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tags/tag22.xml" ContentType="application/vnd.openxmlformats-officedocument.presentationml.tag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23.xml" ContentType="application/vnd.openxmlformats-officedocument.presentationml.tag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ags/tag46.xml" ContentType="application/vnd.openxmlformats-officedocument.presentationml.tags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.xml" ContentType="application/vnd.openxmlformats-officedocument.drawingml.chartshapes+xml"/>
  <Override PartName="/ppt/tags/tag47.xml" ContentType="application/vnd.openxmlformats-officedocument.presentationml.tags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4"/>
  </p:sldMasterIdLst>
  <p:notesMasterIdLst>
    <p:notesMasterId r:id="rId58"/>
  </p:notesMasterIdLst>
  <p:handoutMasterIdLst>
    <p:handoutMasterId r:id="rId59"/>
  </p:handoutMasterIdLst>
  <p:sldIdLst>
    <p:sldId id="257" r:id="rId5"/>
    <p:sldId id="2147471971" r:id="rId6"/>
    <p:sldId id="2147375086" r:id="rId7"/>
    <p:sldId id="2147375267" r:id="rId8"/>
    <p:sldId id="2147375281" r:id="rId9"/>
    <p:sldId id="2147375282" r:id="rId10"/>
    <p:sldId id="2147471979" r:id="rId11"/>
    <p:sldId id="2147375305" r:id="rId12"/>
    <p:sldId id="2147375088" r:id="rId13"/>
    <p:sldId id="498" r:id="rId14"/>
    <p:sldId id="2147471975" r:id="rId15"/>
    <p:sldId id="2147375020" r:id="rId16"/>
    <p:sldId id="2147471976" r:id="rId17"/>
    <p:sldId id="2147375237" r:id="rId18"/>
    <p:sldId id="2147375242" r:id="rId19"/>
    <p:sldId id="2147471973" r:id="rId20"/>
    <p:sldId id="2147375310" r:id="rId21"/>
    <p:sldId id="2147471977" r:id="rId22"/>
    <p:sldId id="2147375090" r:id="rId23"/>
    <p:sldId id="2147471978" r:id="rId24"/>
    <p:sldId id="2147375296" r:id="rId25"/>
    <p:sldId id="2147375272" r:id="rId26"/>
    <p:sldId id="2147375369" r:id="rId27"/>
    <p:sldId id="2080108248" r:id="rId28"/>
    <p:sldId id="2147375093" r:id="rId29"/>
    <p:sldId id="2147471970" r:id="rId30"/>
    <p:sldId id="2147375095" r:id="rId31"/>
    <p:sldId id="2080108265" r:id="rId32"/>
    <p:sldId id="2147375194" r:id="rId33"/>
    <p:sldId id="2080108301" r:id="rId34"/>
    <p:sldId id="2147375083" r:id="rId35"/>
    <p:sldId id="2080108253" r:id="rId36"/>
    <p:sldId id="2080108257" r:id="rId37"/>
    <p:sldId id="2147471982" r:id="rId38"/>
    <p:sldId id="2147375022" r:id="rId39"/>
    <p:sldId id="2147375023" r:id="rId40"/>
    <p:sldId id="2080108252" r:id="rId41"/>
    <p:sldId id="2080108304" r:id="rId42"/>
    <p:sldId id="2147375198" r:id="rId43"/>
    <p:sldId id="2080108260" r:id="rId44"/>
    <p:sldId id="2147375018" r:id="rId45"/>
    <p:sldId id="2147375096" r:id="rId46"/>
    <p:sldId id="2147375165" r:id="rId47"/>
    <p:sldId id="2147375164" r:id="rId48"/>
    <p:sldId id="2147375168" r:id="rId49"/>
    <p:sldId id="2147375205" r:id="rId50"/>
    <p:sldId id="2147471983" r:id="rId51"/>
    <p:sldId id="2080108263" r:id="rId52"/>
    <p:sldId id="2147471984" r:id="rId53"/>
    <p:sldId id="2080108242" r:id="rId54"/>
    <p:sldId id="2147375019" r:id="rId55"/>
    <p:sldId id="2147471985" r:id="rId56"/>
    <p:sldId id="2147375120" r:id="rId57"/>
  </p:sldIdLst>
  <p:sldSz cx="24382413" cy="13716000"/>
  <p:notesSz cx="6858000" cy="9144000"/>
  <p:defaultTextStyle>
    <a:defPPr>
      <a:defRPr lang="en-US"/>
    </a:defPPr>
    <a:lvl1pPr marL="0" algn="l" defTabSz="1097225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1pPr>
    <a:lvl2pPr marL="1097225" algn="l" defTabSz="1097225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2pPr>
    <a:lvl3pPr marL="2194450" algn="l" defTabSz="1097225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3pPr>
    <a:lvl4pPr marL="3291675" algn="l" defTabSz="1097225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4pPr>
    <a:lvl5pPr marL="4388901" algn="l" defTabSz="1097225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5pPr>
    <a:lvl6pPr marL="5486126" algn="l" defTabSz="1097225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6pPr>
    <a:lvl7pPr marL="6583351" algn="l" defTabSz="1097225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7pPr>
    <a:lvl8pPr marL="7680576" algn="l" defTabSz="1097225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8pPr>
    <a:lvl9pPr marL="8777801" algn="l" defTabSz="1097225" rtl="0" eaLnBrk="1" latinLnBrk="0" hangingPunct="1">
      <a:defRPr sz="4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7" pos="7680" userDrawn="1">
          <p15:clr>
            <a:srgbClr val="A4A3A4"/>
          </p15:clr>
        </p15:guide>
        <p15:guide id="18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5CE"/>
    <a:srgbClr val="18303F"/>
    <a:srgbClr val="ED0102"/>
    <a:srgbClr val="E0DFDE"/>
    <a:srgbClr val="BFBEBD"/>
    <a:srgbClr val="FFF076"/>
    <a:srgbClr val="1F384B"/>
    <a:srgbClr val="000000"/>
    <a:srgbClr val="DFDFE0"/>
    <a:srgbClr val="BB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1604D-A9E0-4794-B58B-17D166A9CC05}" v="19" dt="2023-06-07T17:32:52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2844" autoAdjust="0"/>
  </p:normalViewPr>
  <p:slideViewPr>
    <p:cSldViewPr snapToGrid="0">
      <p:cViewPr varScale="1">
        <p:scale>
          <a:sx n="33" d="100"/>
          <a:sy n="33" d="100"/>
        </p:scale>
        <p:origin x="1111" y="58"/>
      </p:cViewPr>
      <p:guideLst>
        <p:guide pos="7680"/>
        <p:guide orient="horz"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14781773298228E-2"/>
          <c:y val="6.9319543104605433E-2"/>
          <c:w val="0.85104383052761501"/>
          <c:h val="0.83483077904493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4-874F-A1EF-A7F663124075}"/>
              </c:ext>
            </c:extLst>
          </c:dPt>
          <c:dPt>
            <c:idx val="1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4-874F-A1EF-A7F663124075}"/>
              </c:ext>
            </c:extLst>
          </c:dPt>
          <c:dPt>
            <c:idx val="2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4-874F-A1EF-A7F663124075}"/>
              </c:ext>
            </c:extLst>
          </c:dPt>
          <c:dPt>
            <c:idx val="3"/>
            <c:invertIfNegative val="0"/>
            <c:bubble3D val="0"/>
            <c:spPr>
              <a:pattFill prst="pct25">
                <a:fgClr>
                  <a:schemeClr val="accent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4-874F-A1EF-A7F663124075}"/>
              </c:ext>
            </c:extLst>
          </c:dPt>
          <c:dPt>
            <c:idx val="4"/>
            <c:invertIfNegative val="0"/>
            <c:bubble3D val="0"/>
            <c:spPr>
              <a:pattFill prst="pct25">
                <a:fgClr>
                  <a:schemeClr val="accent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D4-874F-A1EF-A7F663124075}"/>
              </c:ext>
            </c:extLst>
          </c:dPt>
          <c:dPt>
            <c:idx val="5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D4-874F-A1EF-A7F663124075}"/>
              </c:ext>
            </c:extLst>
          </c:dPt>
          <c:dPt>
            <c:idx val="6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D4-874F-A1EF-A7F66312407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US</c:v>
                </c:pt>
                <c:pt idx="1">
                  <c:v>Canada</c:v>
                </c:pt>
                <c:pt idx="2">
                  <c:v>France</c:v>
                </c:pt>
                <c:pt idx="3">
                  <c:v>UK</c:v>
                </c:pt>
                <c:pt idx="4">
                  <c:v>Germany</c:v>
                </c:pt>
                <c:pt idx="5">
                  <c:v>Japan</c:v>
                </c:pt>
                <c:pt idx="6">
                  <c:v>EU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1.0059999999999999E-2</c:v>
                </c:pt>
                <c:pt idx="1">
                  <c:v>5.0000000000000001E-3</c:v>
                </c:pt>
                <c:pt idx="2">
                  <c:v>4.7000000000000002E-3</c:v>
                </c:pt>
                <c:pt idx="3">
                  <c:v>-4.8900000000000002E-3</c:v>
                </c:pt>
                <c:pt idx="4">
                  <c:v>-2.2000000000000001E-4</c:v>
                </c:pt>
                <c:pt idx="5">
                  <c:v>1.042E-2</c:v>
                </c:pt>
                <c:pt idx="6">
                  <c:v>6.1399999999999996E-3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D4-874F-A1EF-A7F663124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6875231"/>
        <c:axId val="2107327"/>
      </c:barChart>
      <c:catAx>
        <c:axId val="4868752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327"/>
        <c:crosses val="autoZero"/>
        <c:auto val="1"/>
        <c:lblAlgn val="ctr"/>
        <c:lblOffset val="100"/>
        <c:noMultiLvlLbl val="0"/>
      </c:catAx>
      <c:valAx>
        <c:axId val="2107327"/>
        <c:scaling>
          <c:orientation val="minMax"/>
          <c:max val="2.0000000000000004E-2"/>
          <c:min val="-2.0000000000000004E-2"/>
        </c:scaling>
        <c:delete val="1"/>
        <c:axPos val="l"/>
        <c:numFmt formatCode="General" sourceLinked="1"/>
        <c:majorTickMark val="out"/>
        <c:minorTickMark val="none"/>
        <c:tickLblPos val="nextTo"/>
        <c:crossAx val="48687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 b="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09383015299919E-2"/>
          <c:y val="2.0077136660009039E-2"/>
          <c:w val="0.74854650738436523"/>
          <c:h val="0.774591909707841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 months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5.5340851932761826E-4"/>
                  <c:y val="-9.136156205510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0E-4378-8E37-17E4F82DD7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mmm\-yy</c:formatCode>
                <c:ptCount val="16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</c:numCache>
            </c:numRef>
          </c:cat>
          <c:val>
            <c:numRef>
              <c:f>Sheet1!$B$2:$B$17</c:f>
              <c:numCache>
                <c:formatCode>0.0%</c:formatCode>
                <c:ptCount val="16"/>
                <c:pt idx="0">
                  <c:v>5.137481910274988E-2</c:v>
                </c:pt>
                <c:pt idx="1">
                  <c:v>5.6875449964002955E-2</c:v>
                </c:pt>
                <c:pt idx="2">
                  <c:v>6.6618911174785245E-2</c:v>
                </c:pt>
                <c:pt idx="3">
                  <c:v>6.7712045616536098E-2</c:v>
                </c:pt>
                <c:pt idx="4">
                  <c:v>7.7304964539007148E-2</c:v>
                </c:pt>
                <c:pt idx="5">
                  <c:v>8.1329561527581307E-2</c:v>
                </c:pt>
                <c:pt idx="6">
                  <c:v>7.5895994378074372E-2</c:v>
                </c:pt>
                <c:pt idx="7">
                  <c:v>7.0126227208976211E-2</c:v>
                </c:pt>
                <c:pt idx="8">
                  <c:v>6.8579426172148183E-2</c:v>
                </c:pt>
                <c:pt idx="9">
                  <c:v>6.8797776233495478E-2</c:v>
                </c:pt>
                <c:pt idx="10">
                  <c:v>6.7961165048543881E-2</c:v>
                </c:pt>
                <c:pt idx="11">
                  <c:v>6.3194444444444331E-2</c:v>
                </c:pt>
                <c:pt idx="12">
                  <c:v>5.9187887130075723E-2</c:v>
                </c:pt>
                <c:pt idx="13">
                  <c:v>5.2452316076294192E-2</c:v>
                </c:pt>
                <c:pt idx="14">
                  <c:v>4.2981867024848963E-2</c:v>
                </c:pt>
                <c:pt idx="15">
                  <c:v>4.4058744993324295E-2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0B-4B43-9B41-698952270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7151167"/>
        <c:axId val="1777151583"/>
      </c:lineChart>
      <c:dateAx>
        <c:axId val="1777151167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151583"/>
        <c:crosses val="autoZero"/>
        <c:auto val="1"/>
        <c:lblOffset val="100"/>
        <c:baseTimeUnit val="months"/>
      </c:dateAx>
      <c:valAx>
        <c:axId val="1777151583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151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09383015299919E-2"/>
          <c:y val="2.0077136660009039E-2"/>
          <c:w val="0.74854650738436523"/>
          <c:h val="0.774591909707841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 months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5.5340851932761826E-4"/>
                  <c:y val="-9.136156205510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0E-4378-8E37-17E4F82DD7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mmm\-yy</c:formatCode>
                <c:ptCount val="16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</c:numCache>
            </c:numRef>
          </c:cat>
          <c:val>
            <c:numRef>
              <c:f>Sheet1!$B$2:$B$17</c:f>
              <c:numCache>
                <c:formatCode>0.0%</c:formatCode>
                <c:ptCount val="16"/>
                <c:pt idx="0">
                  <c:v>5.137481910274988E-2</c:v>
                </c:pt>
                <c:pt idx="1">
                  <c:v>5.6875449964002955E-2</c:v>
                </c:pt>
                <c:pt idx="2">
                  <c:v>6.6618911174785245E-2</c:v>
                </c:pt>
                <c:pt idx="3">
                  <c:v>6.7712045616536098E-2</c:v>
                </c:pt>
                <c:pt idx="4">
                  <c:v>7.7304964539007148E-2</c:v>
                </c:pt>
                <c:pt idx="5">
                  <c:v>8.1329561527581307E-2</c:v>
                </c:pt>
                <c:pt idx="6">
                  <c:v>7.5895994378074372E-2</c:v>
                </c:pt>
                <c:pt idx="7">
                  <c:v>7.0126227208976211E-2</c:v>
                </c:pt>
                <c:pt idx="8">
                  <c:v>6.8579426172148183E-2</c:v>
                </c:pt>
                <c:pt idx="9">
                  <c:v>6.8797776233495478E-2</c:v>
                </c:pt>
                <c:pt idx="10">
                  <c:v>6.7961165048543881E-2</c:v>
                </c:pt>
                <c:pt idx="11">
                  <c:v>6.3194444444444331E-2</c:v>
                </c:pt>
                <c:pt idx="12">
                  <c:v>5.9187887130075723E-2</c:v>
                </c:pt>
                <c:pt idx="13">
                  <c:v>5.2452316076294192E-2</c:v>
                </c:pt>
                <c:pt idx="14">
                  <c:v>4.2981867024848963E-2</c:v>
                </c:pt>
                <c:pt idx="15">
                  <c:v>4.4058744993324295E-2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0B-4B43-9B41-698952270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7151167"/>
        <c:axId val="1777151583"/>
      </c:lineChart>
      <c:dateAx>
        <c:axId val="1777151167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151583"/>
        <c:crosses val="autoZero"/>
        <c:auto val="1"/>
        <c:lblOffset val="100"/>
        <c:baseTimeUnit val="months"/>
      </c:dateAx>
      <c:valAx>
        <c:axId val="1777151583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151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</c:v>
                </c:pt>
                <c:pt idx="1">
                  <c:v>Shelter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8.9820359281437057E-2</c:v>
                </c:pt>
                <c:pt idx="1">
                  <c:v>5.4307116104868935E-2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C-4167-B3AB-6285615EDB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Apr-23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Food</c:v>
                </c:pt>
                <c:pt idx="1">
                  <c:v>Shelter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8.3530805687203724E-2</c:v>
                </c:pt>
                <c:pt idx="1">
                  <c:v>4.9413218035824658E-2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C-4167-B3AB-6285615ED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7782464"/>
        <c:axId val="1427789952"/>
      </c:barChart>
      <c:catAx>
        <c:axId val="142778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789952"/>
        <c:crosses val="autoZero"/>
        <c:auto val="1"/>
        <c:lblAlgn val="ctr"/>
        <c:lblOffset val="100"/>
        <c:noMultiLvlLbl val="0"/>
      </c:catAx>
      <c:valAx>
        <c:axId val="1427789952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78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68016392168188E-2"/>
          <c:y val="5.063007827344225E-2"/>
          <c:w val="0.95370518530035653"/>
          <c:h val="0.866024494353272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Labour Force Survey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05-41FE-A531-828D2DB35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Sheet1!$A$14:$A$21</c:f>
              <c:strCache>
                <c:ptCount val="8"/>
                <c:pt idx="0">
                  <c:v>Q1 2021</c:v>
                </c:pt>
                <c:pt idx="1">
                  <c:v>Q2 2021</c:v>
                </c:pt>
                <c:pt idx="2">
                  <c:v>Q3 2021</c:v>
                </c:pt>
                <c:pt idx="3">
                  <c:v>Q4 2021</c:v>
                </c:pt>
                <c:pt idx="4">
                  <c:v>Q1 2022</c:v>
                </c:pt>
                <c:pt idx="5">
                  <c:v>Q2 2022</c:v>
                </c:pt>
                <c:pt idx="6">
                  <c:v>Q3 2022</c:v>
                </c:pt>
                <c:pt idx="7">
                  <c:v>Q4 2022</c:v>
                </c:pt>
              </c:strCache>
            </c:strRef>
          </c:cat>
          <c:val>
            <c:numRef>
              <c:f>Sheet1!$B$14:$B$21</c:f>
              <c:numCache>
                <c:formatCode>General</c:formatCode>
                <c:ptCount val="8"/>
                <c:pt idx="0">
                  <c:v>4.5</c:v>
                </c:pt>
                <c:pt idx="1">
                  <c:v>-1</c:v>
                </c:pt>
                <c:pt idx="2">
                  <c:v>1.9</c:v>
                </c:pt>
                <c:pt idx="3">
                  <c:v>2.7</c:v>
                </c:pt>
                <c:pt idx="4">
                  <c:v>2.9</c:v>
                </c:pt>
                <c:pt idx="5">
                  <c:v>4</c:v>
                </c:pt>
                <c:pt idx="6">
                  <c:v>4.7</c:v>
                </c:pt>
                <c:pt idx="7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05-41FE-A531-828D2DB35C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Accounts</c:v>
                </c:pt>
              </c:strCache>
            </c:strRef>
          </c:tx>
          <c:spPr>
            <a:ln w="603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05-41FE-A531-828D2DB35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Sheet1!$A$14:$A$21</c:f>
              <c:strCache>
                <c:ptCount val="8"/>
                <c:pt idx="0">
                  <c:v>Q1 2021</c:v>
                </c:pt>
                <c:pt idx="1">
                  <c:v>Q2 2021</c:v>
                </c:pt>
                <c:pt idx="2">
                  <c:v>Q3 2021</c:v>
                </c:pt>
                <c:pt idx="3">
                  <c:v>Q4 2021</c:v>
                </c:pt>
                <c:pt idx="4">
                  <c:v>Q1 2022</c:v>
                </c:pt>
                <c:pt idx="5">
                  <c:v>Q2 2022</c:v>
                </c:pt>
                <c:pt idx="6">
                  <c:v>Q3 2022</c:v>
                </c:pt>
                <c:pt idx="7">
                  <c:v>Q4 2022</c:v>
                </c:pt>
              </c:strCache>
            </c:strRef>
          </c:cat>
          <c:val>
            <c:numRef>
              <c:f>Sheet1!$C$14:$C$21</c:f>
              <c:numCache>
                <c:formatCode>General</c:formatCode>
                <c:ptCount val="8"/>
                <c:pt idx="0">
                  <c:v>5.9</c:v>
                </c:pt>
                <c:pt idx="1">
                  <c:v>1</c:v>
                </c:pt>
                <c:pt idx="2">
                  <c:v>2.6</c:v>
                </c:pt>
                <c:pt idx="3">
                  <c:v>3.3</c:v>
                </c:pt>
                <c:pt idx="4">
                  <c:v>3.5</c:v>
                </c:pt>
                <c:pt idx="5">
                  <c:v>3.9</c:v>
                </c:pt>
                <c:pt idx="6">
                  <c:v>3.6</c:v>
                </c:pt>
                <c:pt idx="7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05-41FE-A531-828D2DB35C32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Sheet1!$A$14:$A$21</c:f>
              <c:strCache>
                <c:ptCount val="8"/>
                <c:pt idx="0">
                  <c:v>Q1 2021</c:v>
                </c:pt>
                <c:pt idx="1">
                  <c:v>Q2 2021</c:v>
                </c:pt>
                <c:pt idx="2">
                  <c:v>Q3 2021</c:v>
                </c:pt>
                <c:pt idx="3">
                  <c:v>Q4 2021</c:v>
                </c:pt>
                <c:pt idx="4">
                  <c:v>Q1 2022</c:v>
                </c:pt>
                <c:pt idx="5">
                  <c:v>Q2 2022</c:v>
                </c:pt>
                <c:pt idx="6">
                  <c:v>Q3 2022</c:v>
                </c:pt>
                <c:pt idx="7">
                  <c:v>Q4 2022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05-41FE-A531-828D2DB35C32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Survey of Employment, Payrolls and Hours</c:v>
                </c:pt>
              </c:strCache>
            </c:strRef>
          </c:tx>
          <c:spPr>
            <a:ln w="603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05-41FE-A531-828D2DB35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Sheet1!$A$14:$A$21</c:f>
              <c:strCache>
                <c:ptCount val="8"/>
                <c:pt idx="0">
                  <c:v>Q1 2021</c:v>
                </c:pt>
                <c:pt idx="1">
                  <c:v>Q2 2021</c:v>
                </c:pt>
                <c:pt idx="2">
                  <c:v>Q3 2021</c:v>
                </c:pt>
                <c:pt idx="3">
                  <c:v>Q4 2021</c:v>
                </c:pt>
                <c:pt idx="4">
                  <c:v>Q1 2022</c:v>
                </c:pt>
                <c:pt idx="5">
                  <c:v>Q2 2022</c:v>
                </c:pt>
                <c:pt idx="6">
                  <c:v>Q3 2022</c:v>
                </c:pt>
                <c:pt idx="7">
                  <c:v>Q4 2022</c:v>
                </c:pt>
              </c:strCache>
            </c:strRef>
          </c:cat>
          <c:val>
            <c:numRef>
              <c:f>Sheet1!$D$14:$D$21</c:f>
              <c:numCache>
                <c:formatCode>General</c:formatCode>
                <c:ptCount val="8"/>
                <c:pt idx="0">
                  <c:v>4.8</c:v>
                </c:pt>
                <c:pt idx="1">
                  <c:v>0.7</c:v>
                </c:pt>
                <c:pt idx="2">
                  <c:v>2.1</c:v>
                </c:pt>
                <c:pt idx="3">
                  <c:v>2.2000000000000002</c:v>
                </c:pt>
                <c:pt idx="4">
                  <c:v>3.1</c:v>
                </c:pt>
                <c:pt idx="5">
                  <c:v>4.2</c:v>
                </c:pt>
                <c:pt idx="6">
                  <c:v>3.5</c:v>
                </c:pt>
                <c:pt idx="7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05-41FE-A531-828D2DB35C32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Wage-common</c:v>
                </c:pt>
              </c:strCache>
            </c:strRef>
          </c:tx>
          <c:spPr>
            <a:ln w="603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05-41FE-A531-828D2DB35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Sheet1!$A$14:$A$21</c:f>
              <c:strCache>
                <c:ptCount val="8"/>
                <c:pt idx="0">
                  <c:v>Q1 2021</c:v>
                </c:pt>
                <c:pt idx="1">
                  <c:v>Q2 2021</c:v>
                </c:pt>
                <c:pt idx="2">
                  <c:v>Q3 2021</c:v>
                </c:pt>
                <c:pt idx="3">
                  <c:v>Q4 2021</c:v>
                </c:pt>
                <c:pt idx="4">
                  <c:v>Q1 2022</c:v>
                </c:pt>
                <c:pt idx="5">
                  <c:v>Q2 2022</c:v>
                </c:pt>
                <c:pt idx="6">
                  <c:v>Q3 2022</c:v>
                </c:pt>
                <c:pt idx="7">
                  <c:v>Q4 2022</c:v>
                </c:pt>
              </c:strCache>
            </c:strRef>
          </c:cat>
          <c:val>
            <c:numRef>
              <c:f>Sheet1!$E$14:$E$21</c:f>
              <c:numCache>
                <c:formatCode>General</c:formatCode>
                <c:ptCount val="8"/>
                <c:pt idx="0">
                  <c:v>3.7</c:v>
                </c:pt>
                <c:pt idx="1">
                  <c:v>1.5</c:v>
                </c:pt>
                <c:pt idx="2">
                  <c:v>2.2999999999999998</c:v>
                </c:pt>
                <c:pt idx="3">
                  <c:v>2.7</c:v>
                </c:pt>
                <c:pt idx="4">
                  <c:v>3</c:v>
                </c:pt>
                <c:pt idx="5">
                  <c:v>3.2</c:v>
                </c:pt>
                <c:pt idx="6">
                  <c:v>3.1</c:v>
                </c:pt>
                <c:pt idx="7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805-41FE-A531-828D2DB35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1216607"/>
        <c:axId val="1971224511"/>
      </c:lineChart>
      <c:catAx>
        <c:axId val="197121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1224511"/>
        <c:crosses val="autoZero"/>
        <c:auto val="1"/>
        <c:lblAlgn val="ctr"/>
        <c:lblOffset val="100"/>
        <c:noMultiLvlLbl val="0"/>
      </c:catAx>
      <c:valAx>
        <c:axId val="19712245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71216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55091660651022289"/>
          <c:y val="0.52901282356958834"/>
          <c:w val="0.44823730884133134"/>
          <c:h val="0.157395030845546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77279202279205E-2"/>
          <c:y val="0.13967344903820098"/>
          <c:w val="0.83897524928774947"/>
          <c:h val="0.7502861851382812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Feuil1!$A$56:$A$113</c:f>
              <c:numCache>
                <c:formatCode>mmm\-yy</c:formatCode>
                <c:ptCount val="58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  <c:pt idx="4">
                  <c:v>43405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  <c:pt idx="14">
                  <c:v>43709</c:v>
                </c:pt>
                <c:pt idx="15">
                  <c:v>43739</c:v>
                </c:pt>
                <c:pt idx="16">
                  <c:v>43770</c:v>
                </c:pt>
                <c:pt idx="17">
                  <c:v>43800</c:v>
                </c:pt>
                <c:pt idx="18">
                  <c:v>43831</c:v>
                </c:pt>
                <c:pt idx="19">
                  <c:v>43862</c:v>
                </c:pt>
                <c:pt idx="20">
                  <c:v>43891</c:v>
                </c:pt>
                <c:pt idx="21">
                  <c:v>43922</c:v>
                </c:pt>
                <c:pt idx="22">
                  <c:v>43952</c:v>
                </c:pt>
                <c:pt idx="23">
                  <c:v>43983</c:v>
                </c:pt>
                <c:pt idx="24">
                  <c:v>44013</c:v>
                </c:pt>
                <c:pt idx="25">
                  <c:v>44044</c:v>
                </c:pt>
                <c:pt idx="26">
                  <c:v>44075</c:v>
                </c:pt>
                <c:pt idx="27">
                  <c:v>44105</c:v>
                </c:pt>
                <c:pt idx="28">
                  <c:v>44136</c:v>
                </c:pt>
                <c:pt idx="29">
                  <c:v>44166</c:v>
                </c:pt>
                <c:pt idx="30">
                  <c:v>44197</c:v>
                </c:pt>
                <c:pt idx="31">
                  <c:v>44228</c:v>
                </c:pt>
                <c:pt idx="32">
                  <c:v>44256</c:v>
                </c:pt>
                <c:pt idx="33">
                  <c:v>44287</c:v>
                </c:pt>
                <c:pt idx="34">
                  <c:v>44317</c:v>
                </c:pt>
                <c:pt idx="35">
                  <c:v>44348</c:v>
                </c:pt>
                <c:pt idx="36">
                  <c:v>44378</c:v>
                </c:pt>
                <c:pt idx="37">
                  <c:v>44409</c:v>
                </c:pt>
                <c:pt idx="38">
                  <c:v>44440</c:v>
                </c:pt>
                <c:pt idx="39">
                  <c:v>44470</c:v>
                </c:pt>
                <c:pt idx="40">
                  <c:v>44501</c:v>
                </c:pt>
                <c:pt idx="41">
                  <c:v>44531</c:v>
                </c:pt>
                <c:pt idx="42">
                  <c:v>44562</c:v>
                </c:pt>
                <c:pt idx="43">
                  <c:v>44593</c:v>
                </c:pt>
                <c:pt idx="44">
                  <c:v>44621</c:v>
                </c:pt>
                <c:pt idx="45">
                  <c:v>44652</c:v>
                </c:pt>
                <c:pt idx="46">
                  <c:v>44682</c:v>
                </c:pt>
                <c:pt idx="47">
                  <c:v>44713</c:v>
                </c:pt>
                <c:pt idx="48">
                  <c:v>44743</c:v>
                </c:pt>
                <c:pt idx="49">
                  <c:v>44774</c:v>
                </c:pt>
                <c:pt idx="50">
                  <c:v>44805</c:v>
                </c:pt>
                <c:pt idx="51">
                  <c:v>44835</c:v>
                </c:pt>
                <c:pt idx="52">
                  <c:v>44866</c:v>
                </c:pt>
                <c:pt idx="53">
                  <c:v>44896</c:v>
                </c:pt>
                <c:pt idx="54">
                  <c:v>44927</c:v>
                </c:pt>
                <c:pt idx="55">
                  <c:v>44958</c:v>
                </c:pt>
                <c:pt idx="56">
                  <c:v>44986</c:v>
                </c:pt>
                <c:pt idx="57">
                  <c:v>45017</c:v>
                </c:pt>
              </c:numCache>
            </c:numRef>
          </c:cat>
          <c:val>
            <c:numRef>
              <c:f>Feuil1!$B$56:$B$113</c:f>
              <c:numCache>
                <c:formatCode>General</c:formatCode>
                <c:ptCount val="58"/>
                <c:pt idx="0">
                  <c:v>490900.32608999999</c:v>
                </c:pt>
                <c:pt idx="1">
                  <c:v>491329.42676</c:v>
                </c:pt>
                <c:pt idx="2">
                  <c:v>492271.62063000002</c:v>
                </c:pt>
                <c:pt idx="3">
                  <c:v>492118.73184999998</c:v>
                </c:pt>
                <c:pt idx="4">
                  <c:v>488126.74339000002</c:v>
                </c:pt>
                <c:pt idx="5">
                  <c:v>478837.41811000003</c:v>
                </c:pt>
                <c:pt idx="6">
                  <c:v>468330.22246999998</c:v>
                </c:pt>
                <c:pt idx="7">
                  <c:v>461568.41356000002</c:v>
                </c:pt>
                <c:pt idx="8">
                  <c:v>473539.12095999997</c:v>
                </c:pt>
                <c:pt idx="9">
                  <c:v>487392.32175</c:v>
                </c:pt>
                <c:pt idx="10">
                  <c:v>498991.5074</c:v>
                </c:pt>
                <c:pt idx="11">
                  <c:v>502578.08824000001</c:v>
                </c:pt>
                <c:pt idx="12">
                  <c:v>509699.86679</c:v>
                </c:pt>
                <c:pt idx="13">
                  <c:v>508471.36135000002</c:v>
                </c:pt>
                <c:pt idx="14">
                  <c:v>516691.40370000002</c:v>
                </c:pt>
                <c:pt idx="15">
                  <c:v>520548.94053000002</c:v>
                </c:pt>
                <c:pt idx="16">
                  <c:v>528512.37465999997</c:v>
                </c:pt>
                <c:pt idx="17">
                  <c:v>523640.54293</c:v>
                </c:pt>
                <c:pt idx="18">
                  <c:v>518436.52704999998</c:v>
                </c:pt>
                <c:pt idx="19">
                  <c:v>528327.46270999999</c:v>
                </c:pt>
                <c:pt idx="20">
                  <c:v>529577.51018999994</c:v>
                </c:pt>
                <c:pt idx="21">
                  <c:v>481109.78736999998</c:v>
                </c:pt>
                <c:pt idx="22">
                  <c:v>489177.77065000002</c:v>
                </c:pt>
                <c:pt idx="23">
                  <c:v>537589.00156999996</c:v>
                </c:pt>
                <c:pt idx="24">
                  <c:v>583699.11655999999</c:v>
                </c:pt>
                <c:pt idx="25">
                  <c:v>600823.46015000006</c:v>
                </c:pt>
                <c:pt idx="26">
                  <c:v>605165.76861999999</c:v>
                </c:pt>
                <c:pt idx="27">
                  <c:v>599913.52439999999</c:v>
                </c:pt>
                <c:pt idx="28">
                  <c:v>601256.06044999999</c:v>
                </c:pt>
                <c:pt idx="29">
                  <c:v>611396.54726999998</c:v>
                </c:pt>
                <c:pt idx="30">
                  <c:v>629700.30533</c:v>
                </c:pt>
                <c:pt idx="31">
                  <c:v>656273.92180000001</c:v>
                </c:pt>
                <c:pt idx="32">
                  <c:v>691772.93897999998</c:v>
                </c:pt>
                <c:pt idx="33">
                  <c:v>682432.95938999997</c:v>
                </c:pt>
                <c:pt idx="34">
                  <c:v>680509.94284999999</c:v>
                </c:pt>
                <c:pt idx="35">
                  <c:v>681300.64899999998</c:v>
                </c:pt>
                <c:pt idx="36">
                  <c:v>678931.69995000004</c:v>
                </c:pt>
                <c:pt idx="37">
                  <c:v>681523.99367</c:v>
                </c:pt>
                <c:pt idx="38">
                  <c:v>691447.26596999995</c:v>
                </c:pt>
                <c:pt idx="39">
                  <c:v>710758.78731000004</c:v>
                </c:pt>
                <c:pt idx="40">
                  <c:v>721209.25494000001</c:v>
                </c:pt>
                <c:pt idx="41">
                  <c:v>719385.91085999995</c:v>
                </c:pt>
                <c:pt idx="42">
                  <c:v>770264.73962999997</c:v>
                </c:pt>
                <c:pt idx="43">
                  <c:v>794323.82397999999</c:v>
                </c:pt>
                <c:pt idx="44">
                  <c:v>767902.13188</c:v>
                </c:pt>
                <c:pt idx="45">
                  <c:v>727887.12013000005</c:v>
                </c:pt>
                <c:pt idx="46">
                  <c:v>695275.33195999998</c:v>
                </c:pt>
                <c:pt idx="47">
                  <c:v>665246.94625000004</c:v>
                </c:pt>
                <c:pt idx="48">
                  <c:v>644343.49624999997</c:v>
                </c:pt>
                <c:pt idx="49">
                  <c:v>654769.79526000004</c:v>
                </c:pt>
                <c:pt idx="50">
                  <c:v>646725.64482000005</c:v>
                </c:pt>
                <c:pt idx="51">
                  <c:v>642907.26104999997</c:v>
                </c:pt>
                <c:pt idx="52">
                  <c:v>639092.73433999997</c:v>
                </c:pt>
                <c:pt idx="53">
                  <c:v>638085.73491</c:v>
                </c:pt>
                <c:pt idx="54">
                  <c:v>628828.95437000005</c:v>
                </c:pt>
                <c:pt idx="55">
                  <c:v>642049.99896999996</c:v>
                </c:pt>
                <c:pt idx="56">
                  <c:v>658667.24890999997</c:v>
                </c:pt>
                <c:pt idx="57">
                  <c:v>695887.22242999997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15-448D-9C90-F43FDEC1F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65919"/>
        <c:axId val="10758431"/>
      </c:lineChart>
      <c:dateAx>
        <c:axId val="10765919"/>
        <c:scaling>
          <c:orientation val="minMax"/>
          <c:max val="45046"/>
          <c:min val="43466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58431"/>
        <c:crosses val="autoZero"/>
        <c:auto val="1"/>
        <c:lblOffset val="100"/>
        <c:baseTimeUnit val="months"/>
        <c:majorUnit val="6"/>
        <c:majorTimeUnit val="months"/>
      </c:dateAx>
      <c:valAx>
        <c:axId val="10758431"/>
        <c:scaling>
          <c:orientation val="minMax"/>
          <c:max val="800000"/>
          <c:min val="400000"/>
        </c:scaling>
        <c:delete val="0"/>
        <c:axPos val="l"/>
        <c:numFmt formatCode="#,##0\ &quot;$&quot;" sourceLinked="0"/>
        <c:majorTickMark val="out"/>
        <c:minorTickMark val="none"/>
        <c:tickLblPos val="nextTo"/>
        <c:spPr>
          <a:noFill/>
          <a:ln w="12700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5919"/>
        <c:crosses val="autoZero"/>
        <c:crossBetween val="midCat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96633512189702E-2"/>
          <c:y val="0.14179775338422362"/>
          <c:w val="0.89953148923820714"/>
          <c:h val="0.78131279460389624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Canada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033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D2A-AEC5-A3D466A86368}"/>
              </c:ext>
            </c:extLst>
          </c:dPt>
          <c:dPt>
            <c:idx val="4034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D2A-AEC5-A3D466A86368}"/>
              </c:ext>
            </c:extLst>
          </c:dPt>
          <c:dPt>
            <c:idx val="4035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D2A-AEC5-A3D466A86368}"/>
              </c:ext>
            </c:extLst>
          </c:dPt>
          <c:dPt>
            <c:idx val="4036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9F-4D2A-AEC5-A3D466A86368}"/>
              </c:ext>
            </c:extLst>
          </c:dPt>
          <c:dPt>
            <c:idx val="4037"/>
            <c:marker>
              <c:symbol val="none"/>
            </c:marker>
            <c:bubble3D val="0"/>
            <c:spPr>
              <a:ln w="60325" cap="rnd" cmpd="sng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9F-4D2A-AEC5-A3D466A86368}"/>
              </c:ext>
            </c:extLst>
          </c:dPt>
          <c:dPt>
            <c:idx val="4038"/>
            <c:marker>
              <c:symbol val="none"/>
            </c:marker>
            <c:bubble3D val="0"/>
            <c:spPr>
              <a:ln w="60325" cap="rnd" cmpd="sng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9F-4D2A-AEC5-A3D466A86368}"/>
              </c:ext>
            </c:extLst>
          </c:dPt>
          <c:dPt>
            <c:idx val="4039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5C9F-4D2A-AEC5-A3D466A86368}"/>
              </c:ext>
            </c:extLst>
          </c:dPt>
          <c:dPt>
            <c:idx val="4040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5C9F-4D2A-AEC5-A3D466A86368}"/>
              </c:ext>
            </c:extLst>
          </c:dPt>
          <c:dPt>
            <c:idx val="4041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5C9F-4D2A-AEC5-A3D466A86368}"/>
              </c:ext>
            </c:extLst>
          </c:dPt>
          <c:dPt>
            <c:idx val="4048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40-4B5C-B8ED-A4DF692B82D5}"/>
              </c:ext>
            </c:extLst>
          </c:dPt>
          <c:dPt>
            <c:idx val="4079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0B40-4B5C-B8ED-A4DF692B82D5}"/>
              </c:ext>
            </c:extLst>
          </c:dPt>
          <c:dPt>
            <c:idx val="4107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40-4B5C-B8ED-A4DF692B82D5}"/>
              </c:ext>
            </c:extLst>
          </c:dPt>
          <c:dPt>
            <c:idx val="4108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0-D2C4-4B14-B3D2-EDFF43B103BE}"/>
              </c:ext>
            </c:extLst>
          </c:dPt>
          <c:dPt>
            <c:idx val="4138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40-4B5C-B8ED-A4DF692B82D5}"/>
              </c:ext>
            </c:extLst>
          </c:dPt>
          <c:dPt>
            <c:idx val="4168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40-4B5C-B8ED-A4DF692B82D5}"/>
              </c:ext>
            </c:extLst>
          </c:dPt>
          <c:dPt>
            <c:idx val="4199"/>
            <c:marker>
              <c:symbol val="none"/>
            </c:marker>
            <c:bubble3D val="0"/>
            <c:spPr>
              <a:ln w="6032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0B40-4B5C-B8ED-A4DF692B82D5}"/>
              </c:ext>
            </c:extLst>
          </c:dPt>
          <c:dPt>
            <c:idx val="4229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0B40-4B5C-B8ED-A4DF692B82D5}"/>
              </c:ext>
            </c:extLst>
          </c:dPt>
          <c:dPt>
            <c:idx val="4260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40-4B5C-B8ED-A4DF692B82D5}"/>
              </c:ext>
            </c:extLst>
          </c:dPt>
          <c:dPt>
            <c:idx val="4265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0B40-4B5C-B8ED-A4DF692B82D5}"/>
              </c:ext>
            </c:extLst>
          </c:dPt>
          <c:dPt>
            <c:idx val="4291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0B40-4B5C-B8ED-A4DF692B82D5}"/>
              </c:ext>
            </c:extLst>
          </c:dPt>
          <c:dPt>
            <c:idx val="4314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B40-4B5C-B8ED-A4DF692B82D5}"/>
              </c:ext>
            </c:extLst>
          </c:dPt>
          <c:dPt>
            <c:idx val="4321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0B40-4B5C-B8ED-A4DF692B82D5}"/>
              </c:ext>
            </c:extLst>
          </c:dPt>
          <c:dPt>
            <c:idx val="4352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40-4B5C-B8ED-A4DF692B82D5}"/>
              </c:ext>
            </c:extLst>
          </c:dPt>
          <c:dPt>
            <c:idx val="4382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0B40-4B5C-B8ED-A4DF692B82D5}"/>
              </c:ext>
            </c:extLst>
          </c:dPt>
          <c:dPt>
            <c:idx val="4402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B40-4B5C-B8ED-A4DF692B82D5}"/>
              </c:ext>
            </c:extLst>
          </c:dPt>
          <c:dPt>
            <c:idx val="4412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8-6F61-4E3E-9558-D81A66311429}"/>
              </c:ext>
            </c:extLst>
          </c:dPt>
          <c:dPt>
            <c:idx val="4413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0B40-4B5C-B8ED-A4DF692B82D5}"/>
              </c:ext>
            </c:extLst>
          </c:dPt>
          <c:dPt>
            <c:idx val="4444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40-4B5C-B8ED-A4DF692B82D5}"/>
              </c:ext>
            </c:extLst>
          </c:dPt>
          <c:dPt>
            <c:idx val="4469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6F61-4E3E-9558-D81A66311429}"/>
              </c:ext>
            </c:extLst>
          </c:dPt>
          <c:dPt>
            <c:idx val="4473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0B40-4B5C-B8ED-A4DF692B82D5}"/>
              </c:ext>
            </c:extLst>
          </c:dPt>
          <c:dPt>
            <c:idx val="4504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40-4B5C-B8ED-A4DF692B82D5}"/>
              </c:ext>
            </c:extLst>
          </c:dPt>
          <c:dPt>
            <c:idx val="4534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0B40-4B5C-B8ED-A4DF692B82D5}"/>
              </c:ext>
            </c:extLst>
          </c:dPt>
          <c:dPt>
            <c:idx val="4556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A-6F61-4E3E-9558-D81A66311429}"/>
              </c:ext>
            </c:extLst>
          </c:dPt>
          <c:dPt>
            <c:idx val="4565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0B40-4B5C-B8ED-A4DF692B82D5}"/>
              </c:ext>
            </c:extLst>
          </c:dPt>
          <c:dPt>
            <c:idx val="4595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0B40-4B5C-B8ED-A4DF692B82D5}"/>
              </c:ext>
            </c:extLst>
          </c:dPt>
          <c:dPt>
            <c:idx val="4617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6F61-4E3E-9558-D81A66311429}"/>
              </c:ext>
            </c:extLst>
          </c:dPt>
          <c:dPt>
            <c:idx val="4626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0B40-4B5C-B8ED-A4DF692B82D5}"/>
              </c:ext>
            </c:extLst>
          </c:dPt>
          <c:dPt>
            <c:idx val="4657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0B40-4B5C-B8ED-A4DF692B82D5}"/>
              </c:ext>
            </c:extLst>
          </c:dPt>
          <c:dPt>
            <c:idx val="4687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0B40-4B5C-B8ED-A4DF692B82D5}"/>
              </c:ext>
            </c:extLst>
          </c:dPt>
          <c:dPt>
            <c:idx val="4718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0B40-4B5C-B8ED-A4DF692B82D5}"/>
              </c:ext>
            </c:extLst>
          </c:dPt>
          <c:dPt>
            <c:idx val="4748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0B40-4B5C-B8ED-A4DF692B82D5}"/>
              </c:ext>
            </c:extLst>
          </c:dPt>
          <c:dPt>
            <c:idx val="4779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BA0B-4A19-A32E-11E6F71B7B49}"/>
              </c:ext>
            </c:extLst>
          </c:dPt>
          <c:dPt>
            <c:idx val="4806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6-7381-43D6-B914-139512BB10E3}"/>
              </c:ext>
            </c:extLst>
          </c:dPt>
          <c:dPt>
            <c:idx val="4810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F-7381-43D6-B914-139512BB10E3}"/>
              </c:ext>
            </c:extLst>
          </c:dPt>
          <c:dPt>
            <c:idx val="4838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7-7381-43D6-B914-139512BB10E3}"/>
              </c:ext>
            </c:extLst>
          </c:dPt>
          <c:dPt>
            <c:idx val="4869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B-7381-43D6-B914-139512BB10E3}"/>
              </c:ext>
            </c:extLst>
          </c:dPt>
          <c:dPt>
            <c:idx val="4899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8-7381-43D6-B914-139512BB10E3}"/>
              </c:ext>
            </c:extLst>
          </c:dPt>
          <c:dPt>
            <c:idx val="4930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A-7381-43D6-B914-139512BB10E3}"/>
              </c:ext>
            </c:extLst>
          </c:dPt>
          <c:dPt>
            <c:idx val="4960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C-7381-43D6-B914-139512BB10E3}"/>
              </c:ext>
            </c:extLst>
          </c:dPt>
          <c:dPt>
            <c:idx val="4991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0-7381-43D6-B914-139512BB10E3}"/>
              </c:ext>
            </c:extLst>
          </c:dPt>
          <c:dPt>
            <c:idx val="5000"/>
            <c:marker>
              <c:symbol val="none"/>
            </c:marker>
            <c:bubble3D val="0"/>
            <c:spPr>
              <a:ln w="60325" cap="rnd" cmpd="dbl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E-7381-43D6-B914-139512BB10E3}"/>
              </c:ext>
            </c:extLst>
          </c:dPt>
          <c:dPt>
            <c:idx val="5022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lg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5-7381-43D6-B914-139512BB10E3}"/>
              </c:ext>
            </c:extLst>
          </c:dPt>
          <c:dPt>
            <c:idx val="5052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D-7381-43D6-B914-139512BB10E3}"/>
              </c:ext>
            </c:extLst>
          </c:dPt>
          <c:dPt>
            <c:idx val="5083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9-7381-43D6-B914-139512BB10E3}"/>
              </c:ext>
            </c:extLst>
          </c:dPt>
          <c:dPt>
            <c:idx val="5113"/>
            <c:marker>
              <c:symbol val="none"/>
            </c:marker>
            <c:bubble3D val="0"/>
            <c:spPr>
              <a:ln w="6032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4-7381-43D6-B914-139512BB10E3}"/>
              </c:ext>
            </c:extLst>
          </c:dPt>
          <c:cat>
            <c:numRef>
              <c:f>Feuil1!$A$7259:$A$12401</c:f>
              <c:numCache>
                <c:formatCode>m/d/yyyy</c:formatCode>
                <c:ptCount val="5143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39454</c:v>
                </c:pt>
                <c:pt idx="5">
                  <c:v>39455</c:v>
                </c:pt>
                <c:pt idx="6">
                  <c:v>39456</c:v>
                </c:pt>
                <c:pt idx="7">
                  <c:v>39457</c:v>
                </c:pt>
                <c:pt idx="8">
                  <c:v>39458</c:v>
                </c:pt>
                <c:pt idx="9">
                  <c:v>39461</c:v>
                </c:pt>
                <c:pt idx="10">
                  <c:v>39462</c:v>
                </c:pt>
                <c:pt idx="11">
                  <c:v>39463</c:v>
                </c:pt>
                <c:pt idx="12">
                  <c:v>39464</c:v>
                </c:pt>
                <c:pt idx="13">
                  <c:v>39465</c:v>
                </c:pt>
                <c:pt idx="14">
                  <c:v>39468</c:v>
                </c:pt>
                <c:pt idx="15">
                  <c:v>39469</c:v>
                </c:pt>
                <c:pt idx="16">
                  <c:v>39470</c:v>
                </c:pt>
                <c:pt idx="17">
                  <c:v>39471</c:v>
                </c:pt>
                <c:pt idx="18">
                  <c:v>39472</c:v>
                </c:pt>
                <c:pt idx="19">
                  <c:v>39475</c:v>
                </c:pt>
                <c:pt idx="20">
                  <c:v>39476</c:v>
                </c:pt>
                <c:pt idx="21">
                  <c:v>39477</c:v>
                </c:pt>
                <c:pt idx="22">
                  <c:v>39478</c:v>
                </c:pt>
                <c:pt idx="23">
                  <c:v>39479</c:v>
                </c:pt>
                <c:pt idx="24">
                  <c:v>39482</c:v>
                </c:pt>
                <c:pt idx="25">
                  <c:v>39483</c:v>
                </c:pt>
                <c:pt idx="26">
                  <c:v>39484</c:v>
                </c:pt>
                <c:pt idx="27">
                  <c:v>39485</c:v>
                </c:pt>
                <c:pt idx="28">
                  <c:v>39486</c:v>
                </c:pt>
                <c:pt idx="29">
                  <c:v>39489</c:v>
                </c:pt>
                <c:pt idx="30">
                  <c:v>39490</c:v>
                </c:pt>
                <c:pt idx="31">
                  <c:v>39491</c:v>
                </c:pt>
                <c:pt idx="32">
                  <c:v>39492</c:v>
                </c:pt>
                <c:pt idx="33">
                  <c:v>39493</c:v>
                </c:pt>
                <c:pt idx="34">
                  <c:v>39496</c:v>
                </c:pt>
                <c:pt idx="35">
                  <c:v>39497</c:v>
                </c:pt>
                <c:pt idx="36">
                  <c:v>39498</c:v>
                </c:pt>
                <c:pt idx="37">
                  <c:v>39499</c:v>
                </c:pt>
                <c:pt idx="38">
                  <c:v>39500</c:v>
                </c:pt>
                <c:pt idx="39">
                  <c:v>39503</c:v>
                </c:pt>
                <c:pt idx="40">
                  <c:v>39504</c:v>
                </c:pt>
                <c:pt idx="41">
                  <c:v>39505</c:v>
                </c:pt>
                <c:pt idx="42">
                  <c:v>39506</c:v>
                </c:pt>
                <c:pt idx="43">
                  <c:v>39507</c:v>
                </c:pt>
                <c:pt idx="44">
                  <c:v>39510</c:v>
                </c:pt>
                <c:pt idx="45">
                  <c:v>39511</c:v>
                </c:pt>
                <c:pt idx="46">
                  <c:v>39512</c:v>
                </c:pt>
                <c:pt idx="47">
                  <c:v>39513</c:v>
                </c:pt>
                <c:pt idx="48">
                  <c:v>39514</c:v>
                </c:pt>
                <c:pt idx="49">
                  <c:v>39517</c:v>
                </c:pt>
                <c:pt idx="50">
                  <c:v>39518</c:v>
                </c:pt>
                <c:pt idx="51">
                  <c:v>39519</c:v>
                </c:pt>
                <c:pt idx="52">
                  <c:v>39520</c:v>
                </c:pt>
                <c:pt idx="53">
                  <c:v>39521</c:v>
                </c:pt>
                <c:pt idx="54">
                  <c:v>39524</c:v>
                </c:pt>
                <c:pt idx="55">
                  <c:v>39525</c:v>
                </c:pt>
                <c:pt idx="56">
                  <c:v>39526</c:v>
                </c:pt>
                <c:pt idx="57">
                  <c:v>39527</c:v>
                </c:pt>
                <c:pt idx="58">
                  <c:v>39528</c:v>
                </c:pt>
                <c:pt idx="59">
                  <c:v>39531</c:v>
                </c:pt>
                <c:pt idx="60">
                  <c:v>39532</c:v>
                </c:pt>
                <c:pt idx="61">
                  <c:v>39533</c:v>
                </c:pt>
                <c:pt idx="62">
                  <c:v>39534</c:v>
                </c:pt>
                <c:pt idx="63">
                  <c:v>39535</c:v>
                </c:pt>
                <c:pt idx="64">
                  <c:v>39538</c:v>
                </c:pt>
                <c:pt idx="65">
                  <c:v>39539</c:v>
                </c:pt>
                <c:pt idx="66">
                  <c:v>39540</c:v>
                </c:pt>
                <c:pt idx="67">
                  <c:v>39541</c:v>
                </c:pt>
                <c:pt idx="68">
                  <c:v>39542</c:v>
                </c:pt>
                <c:pt idx="69">
                  <c:v>39545</c:v>
                </c:pt>
                <c:pt idx="70">
                  <c:v>39546</c:v>
                </c:pt>
                <c:pt idx="71">
                  <c:v>39547</c:v>
                </c:pt>
                <c:pt idx="72">
                  <c:v>39548</c:v>
                </c:pt>
                <c:pt idx="73">
                  <c:v>39549</c:v>
                </c:pt>
                <c:pt idx="74">
                  <c:v>39552</c:v>
                </c:pt>
                <c:pt idx="75">
                  <c:v>39553</c:v>
                </c:pt>
                <c:pt idx="76">
                  <c:v>39554</c:v>
                </c:pt>
                <c:pt idx="77">
                  <c:v>39555</c:v>
                </c:pt>
                <c:pt idx="78">
                  <c:v>39556</c:v>
                </c:pt>
                <c:pt idx="79">
                  <c:v>39559</c:v>
                </c:pt>
                <c:pt idx="80">
                  <c:v>39560</c:v>
                </c:pt>
                <c:pt idx="81">
                  <c:v>39561</c:v>
                </c:pt>
                <c:pt idx="82">
                  <c:v>39562</c:v>
                </c:pt>
                <c:pt idx="83">
                  <c:v>39563</c:v>
                </c:pt>
                <c:pt idx="84">
                  <c:v>39566</c:v>
                </c:pt>
                <c:pt idx="85">
                  <c:v>39567</c:v>
                </c:pt>
                <c:pt idx="86">
                  <c:v>39568</c:v>
                </c:pt>
                <c:pt idx="87">
                  <c:v>39569</c:v>
                </c:pt>
                <c:pt idx="88">
                  <c:v>39570</c:v>
                </c:pt>
                <c:pt idx="89">
                  <c:v>39573</c:v>
                </c:pt>
                <c:pt idx="90">
                  <c:v>39574</c:v>
                </c:pt>
                <c:pt idx="91">
                  <c:v>39575</c:v>
                </c:pt>
                <c:pt idx="92">
                  <c:v>39576</c:v>
                </c:pt>
                <c:pt idx="93">
                  <c:v>39577</c:v>
                </c:pt>
                <c:pt idx="94">
                  <c:v>39580</c:v>
                </c:pt>
                <c:pt idx="95">
                  <c:v>39581</c:v>
                </c:pt>
                <c:pt idx="96">
                  <c:v>39582</c:v>
                </c:pt>
                <c:pt idx="97">
                  <c:v>39583</c:v>
                </c:pt>
                <c:pt idx="98">
                  <c:v>39584</c:v>
                </c:pt>
                <c:pt idx="99">
                  <c:v>39587</c:v>
                </c:pt>
                <c:pt idx="100">
                  <c:v>39588</c:v>
                </c:pt>
                <c:pt idx="101">
                  <c:v>39589</c:v>
                </c:pt>
                <c:pt idx="102">
                  <c:v>39590</c:v>
                </c:pt>
                <c:pt idx="103">
                  <c:v>39591</c:v>
                </c:pt>
                <c:pt idx="104">
                  <c:v>39594</c:v>
                </c:pt>
                <c:pt idx="105">
                  <c:v>39595</c:v>
                </c:pt>
                <c:pt idx="106">
                  <c:v>39596</c:v>
                </c:pt>
                <c:pt idx="107">
                  <c:v>39597</c:v>
                </c:pt>
                <c:pt idx="108">
                  <c:v>39598</c:v>
                </c:pt>
                <c:pt idx="109">
                  <c:v>39601</c:v>
                </c:pt>
                <c:pt idx="110">
                  <c:v>39602</c:v>
                </c:pt>
                <c:pt idx="111">
                  <c:v>39603</c:v>
                </c:pt>
                <c:pt idx="112">
                  <c:v>39604</c:v>
                </c:pt>
                <c:pt idx="113">
                  <c:v>39605</c:v>
                </c:pt>
                <c:pt idx="114">
                  <c:v>39608</c:v>
                </c:pt>
                <c:pt idx="115">
                  <c:v>39609</c:v>
                </c:pt>
                <c:pt idx="116">
                  <c:v>39610</c:v>
                </c:pt>
                <c:pt idx="117">
                  <c:v>39611</c:v>
                </c:pt>
                <c:pt idx="118">
                  <c:v>39612</c:v>
                </c:pt>
                <c:pt idx="119">
                  <c:v>39615</c:v>
                </c:pt>
                <c:pt idx="120">
                  <c:v>39616</c:v>
                </c:pt>
                <c:pt idx="121">
                  <c:v>39617</c:v>
                </c:pt>
                <c:pt idx="122">
                  <c:v>39618</c:v>
                </c:pt>
                <c:pt idx="123">
                  <c:v>39619</c:v>
                </c:pt>
                <c:pt idx="124">
                  <c:v>39622</c:v>
                </c:pt>
                <c:pt idx="125">
                  <c:v>39623</c:v>
                </c:pt>
                <c:pt idx="126">
                  <c:v>39624</c:v>
                </c:pt>
                <c:pt idx="127">
                  <c:v>39625</c:v>
                </c:pt>
                <c:pt idx="128">
                  <c:v>39626</c:v>
                </c:pt>
                <c:pt idx="129">
                  <c:v>39629</c:v>
                </c:pt>
                <c:pt idx="130">
                  <c:v>39630</c:v>
                </c:pt>
                <c:pt idx="131">
                  <c:v>39631</c:v>
                </c:pt>
                <c:pt idx="132">
                  <c:v>39632</c:v>
                </c:pt>
                <c:pt idx="133">
                  <c:v>39633</c:v>
                </c:pt>
                <c:pt idx="134">
                  <c:v>39636</c:v>
                </c:pt>
                <c:pt idx="135">
                  <c:v>39637</c:v>
                </c:pt>
                <c:pt idx="136">
                  <c:v>39638</c:v>
                </c:pt>
                <c:pt idx="137">
                  <c:v>39639</c:v>
                </c:pt>
                <c:pt idx="138">
                  <c:v>39640</c:v>
                </c:pt>
                <c:pt idx="139">
                  <c:v>39643</c:v>
                </c:pt>
                <c:pt idx="140">
                  <c:v>39644</c:v>
                </c:pt>
                <c:pt idx="141">
                  <c:v>39645</c:v>
                </c:pt>
                <c:pt idx="142">
                  <c:v>39646</c:v>
                </c:pt>
                <c:pt idx="143">
                  <c:v>39647</c:v>
                </c:pt>
                <c:pt idx="144">
                  <c:v>39650</c:v>
                </c:pt>
                <c:pt idx="145">
                  <c:v>39651</c:v>
                </c:pt>
                <c:pt idx="146">
                  <c:v>39652</c:v>
                </c:pt>
                <c:pt idx="147">
                  <c:v>39653</c:v>
                </c:pt>
                <c:pt idx="148">
                  <c:v>39654</c:v>
                </c:pt>
                <c:pt idx="149">
                  <c:v>39657</c:v>
                </c:pt>
                <c:pt idx="150">
                  <c:v>39658</c:v>
                </c:pt>
                <c:pt idx="151">
                  <c:v>39659</c:v>
                </c:pt>
                <c:pt idx="152">
                  <c:v>39660</c:v>
                </c:pt>
                <c:pt idx="153">
                  <c:v>39661</c:v>
                </c:pt>
                <c:pt idx="154">
                  <c:v>39664</c:v>
                </c:pt>
                <c:pt idx="155">
                  <c:v>39665</c:v>
                </c:pt>
                <c:pt idx="156">
                  <c:v>39666</c:v>
                </c:pt>
                <c:pt idx="157">
                  <c:v>39667</c:v>
                </c:pt>
                <c:pt idx="158">
                  <c:v>39668</c:v>
                </c:pt>
                <c:pt idx="159">
                  <c:v>39671</c:v>
                </c:pt>
                <c:pt idx="160">
                  <c:v>39672</c:v>
                </c:pt>
                <c:pt idx="161">
                  <c:v>39673</c:v>
                </c:pt>
                <c:pt idx="162">
                  <c:v>39674</c:v>
                </c:pt>
                <c:pt idx="163">
                  <c:v>39675</c:v>
                </c:pt>
                <c:pt idx="164">
                  <c:v>39678</c:v>
                </c:pt>
                <c:pt idx="165">
                  <c:v>39679</c:v>
                </c:pt>
                <c:pt idx="166">
                  <c:v>39680</c:v>
                </c:pt>
                <c:pt idx="167">
                  <c:v>39681</c:v>
                </c:pt>
                <c:pt idx="168">
                  <c:v>39682</c:v>
                </c:pt>
                <c:pt idx="169">
                  <c:v>39685</c:v>
                </c:pt>
                <c:pt idx="170">
                  <c:v>39686</c:v>
                </c:pt>
                <c:pt idx="171">
                  <c:v>39687</c:v>
                </c:pt>
                <c:pt idx="172">
                  <c:v>39688</c:v>
                </c:pt>
                <c:pt idx="173">
                  <c:v>39689</c:v>
                </c:pt>
                <c:pt idx="174">
                  <c:v>39692</c:v>
                </c:pt>
                <c:pt idx="175">
                  <c:v>39693</c:v>
                </c:pt>
                <c:pt idx="176">
                  <c:v>39694</c:v>
                </c:pt>
                <c:pt idx="177">
                  <c:v>39695</c:v>
                </c:pt>
                <c:pt idx="178">
                  <c:v>39696</c:v>
                </c:pt>
                <c:pt idx="179">
                  <c:v>39699</c:v>
                </c:pt>
                <c:pt idx="180">
                  <c:v>39700</c:v>
                </c:pt>
                <c:pt idx="181">
                  <c:v>39701</c:v>
                </c:pt>
                <c:pt idx="182">
                  <c:v>39702</c:v>
                </c:pt>
                <c:pt idx="183">
                  <c:v>39703</c:v>
                </c:pt>
                <c:pt idx="184">
                  <c:v>39706</c:v>
                </c:pt>
                <c:pt idx="185">
                  <c:v>39707</c:v>
                </c:pt>
                <c:pt idx="186">
                  <c:v>39708</c:v>
                </c:pt>
                <c:pt idx="187">
                  <c:v>39709</c:v>
                </c:pt>
                <c:pt idx="188">
                  <c:v>39710</c:v>
                </c:pt>
                <c:pt idx="189">
                  <c:v>39713</c:v>
                </c:pt>
                <c:pt idx="190">
                  <c:v>39714</c:v>
                </c:pt>
                <c:pt idx="191">
                  <c:v>39715</c:v>
                </c:pt>
                <c:pt idx="192">
                  <c:v>39716</c:v>
                </c:pt>
                <c:pt idx="193">
                  <c:v>39717</c:v>
                </c:pt>
                <c:pt idx="194">
                  <c:v>39720</c:v>
                </c:pt>
                <c:pt idx="195">
                  <c:v>39721</c:v>
                </c:pt>
                <c:pt idx="196">
                  <c:v>39722</c:v>
                </c:pt>
                <c:pt idx="197">
                  <c:v>39723</c:v>
                </c:pt>
                <c:pt idx="198">
                  <c:v>39724</c:v>
                </c:pt>
                <c:pt idx="199">
                  <c:v>39727</c:v>
                </c:pt>
                <c:pt idx="200">
                  <c:v>39728</c:v>
                </c:pt>
                <c:pt idx="201">
                  <c:v>39729</c:v>
                </c:pt>
                <c:pt idx="202">
                  <c:v>39730</c:v>
                </c:pt>
                <c:pt idx="203">
                  <c:v>39731</c:v>
                </c:pt>
                <c:pt idx="204">
                  <c:v>39734</c:v>
                </c:pt>
                <c:pt idx="205">
                  <c:v>39735</c:v>
                </c:pt>
                <c:pt idx="206">
                  <c:v>39736</c:v>
                </c:pt>
                <c:pt idx="207">
                  <c:v>39737</c:v>
                </c:pt>
                <c:pt idx="208">
                  <c:v>39738</c:v>
                </c:pt>
                <c:pt idx="209">
                  <c:v>39741</c:v>
                </c:pt>
                <c:pt idx="210">
                  <c:v>39742</c:v>
                </c:pt>
                <c:pt idx="211">
                  <c:v>39743</c:v>
                </c:pt>
                <c:pt idx="212">
                  <c:v>39744</c:v>
                </c:pt>
                <c:pt idx="213">
                  <c:v>39745</c:v>
                </c:pt>
                <c:pt idx="214">
                  <c:v>39748</c:v>
                </c:pt>
                <c:pt idx="215">
                  <c:v>39749</c:v>
                </c:pt>
                <c:pt idx="216">
                  <c:v>39750</c:v>
                </c:pt>
                <c:pt idx="217">
                  <c:v>39751</c:v>
                </c:pt>
                <c:pt idx="218">
                  <c:v>39752</c:v>
                </c:pt>
                <c:pt idx="219">
                  <c:v>39755</c:v>
                </c:pt>
                <c:pt idx="220">
                  <c:v>39756</c:v>
                </c:pt>
                <c:pt idx="221">
                  <c:v>39757</c:v>
                </c:pt>
                <c:pt idx="222">
                  <c:v>39758</c:v>
                </c:pt>
                <c:pt idx="223">
                  <c:v>39759</c:v>
                </c:pt>
                <c:pt idx="224">
                  <c:v>39762</c:v>
                </c:pt>
                <c:pt idx="225">
                  <c:v>39763</c:v>
                </c:pt>
                <c:pt idx="226">
                  <c:v>39764</c:v>
                </c:pt>
                <c:pt idx="227">
                  <c:v>39765</c:v>
                </c:pt>
                <c:pt idx="228">
                  <c:v>39766</c:v>
                </c:pt>
                <c:pt idx="229">
                  <c:v>39769</c:v>
                </c:pt>
                <c:pt idx="230">
                  <c:v>39770</c:v>
                </c:pt>
                <c:pt idx="231">
                  <c:v>39771</c:v>
                </c:pt>
                <c:pt idx="232">
                  <c:v>39772</c:v>
                </c:pt>
                <c:pt idx="233">
                  <c:v>39773</c:v>
                </c:pt>
                <c:pt idx="234">
                  <c:v>39776</c:v>
                </c:pt>
                <c:pt idx="235">
                  <c:v>39777</c:v>
                </c:pt>
                <c:pt idx="236">
                  <c:v>39778</c:v>
                </c:pt>
                <c:pt idx="237">
                  <c:v>39779</c:v>
                </c:pt>
                <c:pt idx="238">
                  <c:v>39780</c:v>
                </c:pt>
                <c:pt idx="239">
                  <c:v>39783</c:v>
                </c:pt>
                <c:pt idx="240">
                  <c:v>39784</c:v>
                </c:pt>
                <c:pt idx="241">
                  <c:v>39785</c:v>
                </c:pt>
                <c:pt idx="242">
                  <c:v>39786</c:v>
                </c:pt>
                <c:pt idx="243">
                  <c:v>39787</c:v>
                </c:pt>
                <c:pt idx="244">
                  <c:v>39790</c:v>
                </c:pt>
                <c:pt idx="245">
                  <c:v>39791</c:v>
                </c:pt>
                <c:pt idx="246">
                  <c:v>39792</c:v>
                </c:pt>
                <c:pt idx="247">
                  <c:v>39793</c:v>
                </c:pt>
                <c:pt idx="248">
                  <c:v>39794</c:v>
                </c:pt>
                <c:pt idx="249">
                  <c:v>39797</c:v>
                </c:pt>
                <c:pt idx="250">
                  <c:v>39798</c:v>
                </c:pt>
                <c:pt idx="251">
                  <c:v>39799</c:v>
                </c:pt>
                <c:pt idx="252">
                  <c:v>39800</c:v>
                </c:pt>
                <c:pt idx="253">
                  <c:v>39801</c:v>
                </c:pt>
                <c:pt idx="254">
                  <c:v>39804</c:v>
                </c:pt>
                <c:pt idx="255">
                  <c:v>39805</c:v>
                </c:pt>
                <c:pt idx="256">
                  <c:v>39806</c:v>
                </c:pt>
                <c:pt idx="257">
                  <c:v>39807</c:v>
                </c:pt>
                <c:pt idx="258">
                  <c:v>39808</c:v>
                </c:pt>
                <c:pt idx="259">
                  <c:v>39811</c:v>
                </c:pt>
                <c:pt idx="260">
                  <c:v>39812</c:v>
                </c:pt>
                <c:pt idx="261">
                  <c:v>39813</c:v>
                </c:pt>
                <c:pt idx="262">
                  <c:v>39814</c:v>
                </c:pt>
                <c:pt idx="263">
                  <c:v>39815</c:v>
                </c:pt>
                <c:pt idx="264">
                  <c:v>39818</c:v>
                </c:pt>
                <c:pt idx="265">
                  <c:v>39819</c:v>
                </c:pt>
                <c:pt idx="266">
                  <c:v>39820</c:v>
                </c:pt>
                <c:pt idx="267">
                  <c:v>39821</c:v>
                </c:pt>
                <c:pt idx="268">
                  <c:v>39822</c:v>
                </c:pt>
                <c:pt idx="269">
                  <c:v>39825</c:v>
                </c:pt>
                <c:pt idx="270">
                  <c:v>39826</c:v>
                </c:pt>
                <c:pt idx="271">
                  <c:v>39827</c:v>
                </c:pt>
                <c:pt idx="272">
                  <c:v>39828</c:v>
                </c:pt>
                <c:pt idx="273">
                  <c:v>39829</c:v>
                </c:pt>
                <c:pt idx="274">
                  <c:v>39832</c:v>
                </c:pt>
                <c:pt idx="275">
                  <c:v>39833</c:v>
                </c:pt>
                <c:pt idx="276">
                  <c:v>39834</c:v>
                </c:pt>
                <c:pt idx="277">
                  <c:v>39835</c:v>
                </c:pt>
                <c:pt idx="278">
                  <c:v>39836</c:v>
                </c:pt>
                <c:pt idx="279">
                  <c:v>39839</c:v>
                </c:pt>
                <c:pt idx="280">
                  <c:v>39840</c:v>
                </c:pt>
                <c:pt idx="281">
                  <c:v>39841</c:v>
                </c:pt>
                <c:pt idx="282">
                  <c:v>39842</c:v>
                </c:pt>
                <c:pt idx="283">
                  <c:v>39843</c:v>
                </c:pt>
                <c:pt idx="284">
                  <c:v>39846</c:v>
                </c:pt>
                <c:pt idx="285">
                  <c:v>39847</c:v>
                </c:pt>
                <c:pt idx="286">
                  <c:v>39848</c:v>
                </c:pt>
                <c:pt idx="287">
                  <c:v>39849</c:v>
                </c:pt>
                <c:pt idx="288">
                  <c:v>39850</c:v>
                </c:pt>
                <c:pt idx="289">
                  <c:v>39853</c:v>
                </c:pt>
                <c:pt idx="290">
                  <c:v>39854</c:v>
                </c:pt>
                <c:pt idx="291">
                  <c:v>39855</c:v>
                </c:pt>
                <c:pt idx="292">
                  <c:v>39856</c:v>
                </c:pt>
                <c:pt idx="293">
                  <c:v>39857</c:v>
                </c:pt>
                <c:pt idx="294">
                  <c:v>39860</c:v>
                </c:pt>
                <c:pt idx="295">
                  <c:v>39861</c:v>
                </c:pt>
                <c:pt idx="296">
                  <c:v>39862</c:v>
                </c:pt>
                <c:pt idx="297">
                  <c:v>39863</c:v>
                </c:pt>
                <c:pt idx="298">
                  <c:v>39864</c:v>
                </c:pt>
                <c:pt idx="299">
                  <c:v>39867</c:v>
                </c:pt>
                <c:pt idx="300">
                  <c:v>39868</c:v>
                </c:pt>
                <c:pt idx="301">
                  <c:v>39869</c:v>
                </c:pt>
                <c:pt idx="302">
                  <c:v>39870</c:v>
                </c:pt>
                <c:pt idx="303">
                  <c:v>39871</c:v>
                </c:pt>
                <c:pt idx="304">
                  <c:v>39874</c:v>
                </c:pt>
                <c:pt idx="305">
                  <c:v>39875</c:v>
                </c:pt>
                <c:pt idx="306">
                  <c:v>39876</c:v>
                </c:pt>
                <c:pt idx="307">
                  <c:v>39877</c:v>
                </c:pt>
                <c:pt idx="308">
                  <c:v>39878</c:v>
                </c:pt>
                <c:pt idx="309">
                  <c:v>39881</c:v>
                </c:pt>
                <c:pt idx="310">
                  <c:v>39882</c:v>
                </c:pt>
                <c:pt idx="311">
                  <c:v>39883</c:v>
                </c:pt>
                <c:pt idx="312">
                  <c:v>39884</c:v>
                </c:pt>
                <c:pt idx="313">
                  <c:v>39885</c:v>
                </c:pt>
                <c:pt idx="314">
                  <c:v>39888</c:v>
                </c:pt>
                <c:pt idx="315">
                  <c:v>39889</c:v>
                </c:pt>
                <c:pt idx="316">
                  <c:v>39890</c:v>
                </c:pt>
                <c:pt idx="317">
                  <c:v>39891</c:v>
                </c:pt>
                <c:pt idx="318">
                  <c:v>39892</c:v>
                </c:pt>
                <c:pt idx="319">
                  <c:v>39895</c:v>
                </c:pt>
                <c:pt idx="320">
                  <c:v>39896</c:v>
                </c:pt>
                <c:pt idx="321">
                  <c:v>39897</c:v>
                </c:pt>
                <c:pt idx="322">
                  <c:v>39898</c:v>
                </c:pt>
                <c:pt idx="323">
                  <c:v>39899</c:v>
                </c:pt>
                <c:pt idx="324">
                  <c:v>39902</c:v>
                </c:pt>
                <c:pt idx="325">
                  <c:v>39903</c:v>
                </c:pt>
                <c:pt idx="326">
                  <c:v>39904</c:v>
                </c:pt>
                <c:pt idx="327">
                  <c:v>39905</c:v>
                </c:pt>
                <c:pt idx="328">
                  <c:v>39906</c:v>
                </c:pt>
                <c:pt idx="329">
                  <c:v>39909</c:v>
                </c:pt>
                <c:pt idx="330">
                  <c:v>39910</c:v>
                </c:pt>
                <c:pt idx="331">
                  <c:v>39911</c:v>
                </c:pt>
                <c:pt idx="332">
                  <c:v>39912</c:v>
                </c:pt>
                <c:pt idx="333">
                  <c:v>39913</c:v>
                </c:pt>
                <c:pt idx="334">
                  <c:v>39916</c:v>
                </c:pt>
                <c:pt idx="335">
                  <c:v>39917</c:v>
                </c:pt>
                <c:pt idx="336">
                  <c:v>39918</c:v>
                </c:pt>
                <c:pt idx="337">
                  <c:v>39919</c:v>
                </c:pt>
                <c:pt idx="338">
                  <c:v>39920</c:v>
                </c:pt>
                <c:pt idx="339">
                  <c:v>39923</c:v>
                </c:pt>
                <c:pt idx="340">
                  <c:v>39924</c:v>
                </c:pt>
                <c:pt idx="341">
                  <c:v>39925</c:v>
                </c:pt>
                <c:pt idx="342">
                  <c:v>39926</c:v>
                </c:pt>
                <c:pt idx="343">
                  <c:v>39927</c:v>
                </c:pt>
                <c:pt idx="344">
                  <c:v>39930</c:v>
                </c:pt>
                <c:pt idx="345">
                  <c:v>39931</c:v>
                </c:pt>
                <c:pt idx="346">
                  <c:v>39932</c:v>
                </c:pt>
                <c:pt idx="347">
                  <c:v>39933</c:v>
                </c:pt>
                <c:pt idx="348">
                  <c:v>39934</c:v>
                </c:pt>
                <c:pt idx="349">
                  <c:v>39937</c:v>
                </c:pt>
                <c:pt idx="350">
                  <c:v>39938</c:v>
                </c:pt>
                <c:pt idx="351">
                  <c:v>39939</c:v>
                </c:pt>
                <c:pt idx="352">
                  <c:v>39940</c:v>
                </c:pt>
                <c:pt idx="353">
                  <c:v>39941</c:v>
                </c:pt>
                <c:pt idx="354">
                  <c:v>39944</c:v>
                </c:pt>
                <c:pt idx="355">
                  <c:v>39945</c:v>
                </c:pt>
                <c:pt idx="356">
                  <c:v>39946</c:v>
                </c:pt>
                <c:pt idx="357">
                  <c:v>39947</c:v>
                </c:pt>
                <c:pt idx="358">
                  <c:v>39948</c:v>
                </c:pt>
                <c:pt idx="359">
                  <c:v>39951</c:v>
                </c:pt>
                <c:pt idx="360">
                  <c:v>39952</c:v>
                </c:pt>
                <c:pt idx="361">
                  <c:v>39953</c:v>
                </c:pt>
                <c:pt idx="362">
                  <c:v>39954</c:v>
                </c:pt>
                <c:pt idx="363">
                  <c:v>39955</c:v>
                </c:pt>
                <c:pt idx="364">
                  <c:v>39958</c:v>
                </c:pt>
                <c:pt idx="365">
                  <c:v>39959</c:v>
                </c:pt>
                <c:pt idx="366">
                  <c:v>39960</c:v>
                </c:pt>
                <c:pt idx="367">
                  <c:v>39961</c:v>
                </c:pt>
                <c:pt idx="368">
                  <c:v>39962</c:v>
                </c:pt>
                <c:pt idx="369">
                  <c:v>39965</c:v>
                </c:pt>
                <c:pt idx="370">
                  <c:v>39966</c:v>
                </c:pt>
                <c:pt idx="371">
                  <c:v>39967</c:v>
                </c:pt>
                <c:pt idx="372">
                  <c:v>39968</c:v>
                </c:pt>
                <c:pt idx="373">
                  <c:v>39969</c:v>
                </c:pt>
                <c:pt idx="374">
                  <c:v>39972</c:v>
                </c:pt>
                <c:pt idx="375">
                  <c:v>39973</c:v>
                </c:pt>
                <c:pt idx="376">
                  <c:v>39974</c:v>
                </c:pt>
                <c:pt idx="377">
                  <c:v>39975</c:v>
                </c:pt>
                <c:pt idx="378">
                  <c:v>39976</c:v>
                </c:pt>
                <c:pt idx="379">
                  <c:v>39979</c:v>
                </c:pt>
                <c:pt idx="380">
                  <c:v>39980</c:v>
                </c:pt>
                <c:pt idx="381">
                  <c:v>39981</c:v>
                </c:pt>
                <c:pt idx="382">
                  <c:v>39982</c:v>
                </c:pt>
                <c:pt idx="383">
                  <c:v>39983</c:v>
                </c:pt>
                <c:pt idx="384">
                  <c:v>39986</c:v>
                </c:pt>
                <c:pt idx="385">
                  <c:v>39987</c:v>
                </c:pt>
                <c:pt idx="386">
                  <c:v>39988</c:v>
                </c:pt>
                <c:pt idx="387">
                  <c:v>39989</c:v>
                </c:pt>
                <c:pt idx="388">
                  <c:v>39990</c:v>
                </c:pt>
                <c:pt idx="389">
                  <c:v>39993</c:v>
                </c:pt>
                <c:pt idx="390">
                  <c:v>39994</c:v>
                </c:pt>
                <c:pt idx="391">
                  <c:v>39995</c:v>
                </c:pt>
                <c:pt idx="392">
                  <c:v>39996</c:v>
                </c:pt>
                <c:pt idx="393">
                  <c:v>39997</c:v>
                </c:pt>
                <c:pt idx="394">
                  <c:v>40000</c:v>
                </c:pt>
                <c:pt idx="395">
                  <c:v>40001</c:v>
                </c:pt>
                <c:pt idx="396">
                  <c:v>40002</c:v>
                </c:pt>
                <c:pt idx="397">
                  <c:v>40003</c:v>
                </c:pt>
                <c:pt idx="398">
                  <c:v>40004</c:v>
                </c:pt>
                <c:pt idx="399">
                  <c:v>40007</c:v>
                </c:pt>
                <c:pt idx="400">
                  <c:v>40008</c:v>
                </c:pt>
                <c:pt idx="401">
                  <c:v>40009</c:v>
                </c:pt>
                <c:pt idx="402">
                  <c:v>40010</c:v>
                </c:pt>
                <c:pt idx="403">
                  <c:v>40011</c:v>
                </c:pt>
                <c:pt idx="404">
                  <c:v>40014</c:v>
                </c:pt>
                <c:pt idx="405">
                  <c:v>40015</c:v>
                </c:pt>
                <c:pt idx="406">
                  <c:v>40016</c:v>
                </c:pt>
                <c:pt idx="407">
                  <c:v>40017</c:v>
                </c:pt>
                <c:pt idx="408">
                  <c:v>40018</c:v>
                </c:pt>
                <c:pt idx="409">
                  <c:v>40021</c:v>
                </c:pt>
                <c:pt idx="410">
                  <c:v>40022</c:v>
                </c:pt>
                <c:pt idx="411">
                  <c:v>40023</c:v>
                </c:pt>
                <c:pt idx="412">
                  <c:v>40024</c:v>
                </c:pt>
                <c:pt idx="413">
                  <c:v>40025</c:v>
                </c:pt>
                <c:pt idx="414">
                  <c:v>40028</c:v>
                </c:pt>
                <c:pt idx="415">
                  <c:v>40029</c:v>
                </c:pt>
                <c:pt idx="416">
                  <c:v>40030</c:v>
                </c:pt>
                <c:pt idx="417">
                  <c:v>40031</c:v>
                </c:pt>
                <c:pt idx="418">
                  <c:v>40032</c:v>
                </c:pt>
                <c:pt idx="419">
                  <c:v>40035</c:v>
                </c:pt>
                <c:pt idx="420">
                  <c:v>40036</c:v>
                </c:pt>
                <c:pt idx="421">
                  <c:v>40037</c:v>
                </c:pt>
                <c:pt idx="422">
                  <c:v>40038</c:v>
                </c:pt>
                <c:pt idx="423">
                  <c:v>40039</c:v>
                </c:pt>
                <c:pt idx="424">
                  <c:v>40042</c:v>
                </c:pt>
                <c:pt idx="425">
                  <c:v>40043</c:v>
                </c:pt>
                <c:pt idx="426">
                  <c:v>40044</c:v>
                </c:pt>
                <c:pt idx="427">
                  <c:v>40045</c:v>
                </c:pt>
                <c:pt idx="428">
                  <c:v>40046</c:v>
                </c:pt>
                <c:pt idx="429">
                  <c:v>40049</c:v>
                </c:pt>
                <c:pt idx="430">
                  <c:v>40050</c:v>
                </c:pt>
                <c:pt idx="431">
                  <c:v>40051</c:v>
                </c:pt>
                <c:pt idx="432">
                  <c:v>40052</c:v>
                </c:pt>
                <c:pt idx="433">
                  <c:v>40053</c:v>
                </c:pt>
                <c:pt idx="434">
                  <c:v>40056</c:v>
                </c:pt>
                <c:pt idx="435">
                  <c:v>40057</c:v>
                </c:pt>
                <c:pt idx="436">
                  <c:v>40058</c:v>
                </c:pt>
                <c:pt idx="437">
                  <c:v>40059</c:v>
                </c:pt>
                <c:pt idx="438">
                  <c:v>40060</c:v>
                </c:pt>
                <c:pt idx="439">
                  <c:v>40063</c:v>
                </c:pt>
                <c:pt idx="440">
                  <c:v>40064</c:v>
                </c:pt>
                <c:pt idx="441">
                  <c:v>40065</c:v>
                </c:pt>
                <c:pt idx="442">
                  <c:v>40066</c:v>
                </c:pt>
                <c:pt idx="443">
                  <c:v>40067</c:v>
                </c:pt>
                <c:pt idx="444">
                  <c:v>40070</c:v>
                </c:pt>
                <c:pt idx="445">
                  <c:v>40071</c:v>
                </c:pt>
                <c:pt idx="446">
                  <c:v>40072</c:v>
                </c:pt>
                <c:pt idx="447">
                  <c:v>40073</c:v>
                </c:pt>
                <c:pt idx="448">
                  <c:v>40074</c:v>
                </c:pt>
                <c:pt idx="449">
                  <c:v>40077</c:v>
                </c:pt>
                <c:pt idx="450">
                  <c:v>40078</c:v>
                </c:pt>
                <c:pt idx="451">
                  <c:v>40079</c:v>
                </c:pt>
                <c:pt idx="452">
                  <c:v>40080</c:v>
                </c:pt>
                <c:pt idx="453">
                  <c:v>40081</c:v>
                </c:pt>
                <c:pt idx="454">
                  <c:v>40084</c:v>
                </c:pt>
                <c:pt idx="455">
                  <c:v>40085</c:v>
                </c:pt>
                <c:pt idx="456">
                  <c:v>40086</c:v>
                </c:pt>
                <c:pt idx="457">
                  <c:v>40087</c:v>
                </c:pt>
                <c:pt idx="458">
                  <c:v>40088</c:v>
                </c:pt>
                <c:pt idx="459">
                  <c:v>40091</c:v>
                </c:pt>
                <c:pt idx="460">
                  <c:v>40092</c:v>
                </c:pt>
                <c:pt idx="461">
                  <c:v>40093</c:v>
                </c:pt>
                <c:pt idx="462">
                  <c:v>40094</c:v>
                </c:pt>
                <c:pt idx="463">
                  <c:v>40095</c:v>
                </c:pt>
                <c:pt idx="464">
                  <c:v>40098</c:v>
                </c:pt>
                <c:pt idx="465">
                  <c:v>40099</c:v>
                </c:pt>
                <c:pt idx="466">
                  <c:v>40100</c:v>
                </c:pt>
                <c:pt idx="467">
                  <c:v>40101</c:v>
                </c:pt>
                <c:pt idx="468">
                  <c:v>40102</c:v>
                </c:pt>
                <c:pt idx="469">
                  <c:v>40105</c:v>
                </c:pt>
                <c:pt idx="470">
                  <c:v>40106</c:v>
                </c:pt>
                <c:pt idx="471">
                  <c:v>40107</c:v>
                </c:pt>
                <c:pt idx="472">
                  <c:v>40108</c:v>
                </c:pt>
                <c:pt idx="473">
                  <c:v>40109</c:v>
                </c:pt>
                <c:pt idx="474">
                  <c:v>40112</c:v>
                </c:pt>
                <c:pt idx="475">
                  <c:v>40113</c:v>
                </c:pt>
                <c:pt idx="476">
                  <c:v>40114</c:v>
                </c:pt>
                <c:pt idx="477">
                  <c:v>40115</c:v>
                </c:pt>
                <c:pt idx="478">
                  <c:v>40116</c:v>
                </c:pt>
                <c:pt idx="479">
                  <c:v>40119</c:v>
                </c:pt>
                <c:pt idx="480">
                  <c:v>40120</c:v>
                </c:pt>
                <c:pt idx="481">
                  <c:v>40121</c:v>
                </c:pt>
                <c:pt idx="482">
                  <c:v>40122</c:v>
                </c:pt>
                <c:pt idx="483">
                  <c:v>40123</c:v>
                </c:pt>
                <c:pt idx="484">
                  <c:v>40126</c:v>
                </c:pt>
                <c:pt idx="485">
                  <c:v>40127</c:v>
                </c:pt>
                <c:pt idx="486">
                  <c:v>40128</c:v>
                </c:pt>
                <c:pt idx="487">
                  <c:v>40129</c:v>
                </c:pt>
                <c:pt idx="488">
                  <c:v>40130</c:v>
                </c:pt>
                <c:pt idx="489">
                  <c:v>40133</c:v>
                </c:pt>
                <c:pt idx="490">
                  <c:v>40134</c:v>
                </c:pt>
                <c:pt idx="491">
                  <c:v>40135</c:v>
                </c:pt>
                <c:pt idx="492">
                  <c:v>40136</c:v>
                </c:pt>
                <c:pt idx="493">
                  <c:v>40137</c:v>
                </c:pt>
                <c:pt idx="494">
                  <c:v>40140</c:v>
                </c:pt>
                <c:pt idx="495">
                  <c:v>40141</c:v>
                </c:pt>
                <c:pt idx="496">
                  <c:v>40142</c:v>
                </c:pt>
                <c:pt idx="497">
                  <c:v>40143</c:v>
                </c:pt>
                <c:pt idx="498">
                  <c:v>40144</c:v>
                </c:pt>
                <c:pt idx="499">
                  <c:v>40147</c:v>
                </c:pt>
                <c:pt idx="500">
                  <c:v>40148</c:v>
                </c:pt>
                <c:pt idx="501">
                  <c:v>40149</c:v>
                </c:pt>
                <c:pt idx="502">
                  <c:v>40150</c:v>
                </c:pt>
                <c:pt idx="503">
                  <c:v>40151</c:v>
                </c:pt>
                <c:pt idx="504">
                  <c:v>40154</c:v>
                </c:pt>
                <c:pt idx="505">
                  <c:v>40155</c:v>
                </c:pt>
                <c:pt idx="506">
                  <c:v>40156</c:v>
                </c:pt>
                <c:pt idx="507">
                  <c:v>40157</c:v>
                </c:pt>
                <c:pt idx="508">
                  <c:v>40158</c:v>
                </c:pt>
                <c:pt idx="509">
                  <c:v>40161</c:v>
                </c:pt>
                <c:pt idx="510">
                  <c:v>40162</c:v>
                </c:pt>
                <c:pt idx="511">
                  <c:v>40163</c:v>
                </c:pt>
                <c:pt idx="512">
                  <c:v>40164</c:v>
                </c:pt>
                <c:pt idx="513">
                  <c:v>40165</c:v>
                </c:pt>
                <c:pt idx="514">
                  <c:v>40168</c:v>
                </c:pt>
                <c:pt idx="515">
                  <c:v>40169</c:v>
                </c:pt>
                <c:pt idx="516">
                  <c:v>40170</c:v>
                </c:pt>
                <c:pt idx="517">
                  <c:v>40171</c:v>
                </c:pt>
                <c:pt idx="518">
                  <c:v>40172</c:v>
                </c:pt>
                <c:pt idx="519">
                  <c:v>40175</c:v>
                </c:pt>
                <c:pt idx="520">
                  <c:v>40176</c:v>
                </c:pt>
                <c:pt idx="521">
                  <c:v>40177</c:v>
                </c:pt>
                <c:pt idx="522">
                  <c:v>40178</c:v>
                </c:pt>
                <c:pt idx="523">
                  <c:v>40179</c:v>
                </c:pt>
                <c:pt idx="524">
                  <c:v>40182</c:v>
                </c:pt>
                <c:pt idx="525">
                  <c:v>40183</c:v>
                </c:pt>
                <c:pt idx="526">
                  <c:v>40184</c:v>
                </c:pt>
                <c:pt idx="527">
                  <c:v>40185</c:v>
                </c:pt>
                <c:pt idx="528">
                  <c:v>40186</c:v>
                </c:pt>
                <c:pt idx="529">
                  <c:v>40189</c:v>
                </c:pt>
                <c:pt idx="530">
                  <c:v>40190</c:v>
                </c:pt>
                <c:pt idx="531">
                  <c:v>40191</c:v>
                </c:pt>
                <c:pt idx="532">
                  <c:v>40192</c:v>
                </c:pt>
                <c:pt idx="533">
                  <c:v>40193</c:v>
                </c:pt>
                <c:pt idx="534">
                  <c:v>40196</c:v>
                </c:pt>
                <c:pt idx="535">
                  <c:v>40197</c:v>
                </c:pt>
                <c:pt idx="536">
                  <c:v>40198</c:v>
                </c:pt>
                <c:pt idx="537">
                  <c:v>40199</c:v>
                </c:pt>
                <c:pt idx="538">
                  <c:v>40200</c:v>
                </c:pt>
                <c:pt idx="539">
                  <c:v>40203</c:v>
                </c:pt>
                <c:pt idx="540">
                  <c:v>40204</c:v>
                </c:pt>
                <c:pt idx="541">
                  <c:v>40205</c:v>
                </c:pt>
                <c:pt idx="542">
                  <c:v>40206</c:v>
                </c:pt>
                <c:pt idx="543">
                  <c:v>40207</c:v>
                </c:pt>
                <c:pt idx="544">
                  <c:v>40210</c:v>
                </c:pt>
                <c:pt idx="545">
                  <c:v>40211</c:v>
                </c:pt>
                <c:pt idx="546">
                  <c:v>40212</c:v>
                </c:pt>
                <c:pt idx="547">
                  <c:v>40213</c:v>
                </c:pt>
                <c:pt idx="548">
                  <c:v>40214</c:v>
                </c:pt>
                <c:pt idx="549">
                  <c:v>40217</c:v>
                </c:pt>
                <c:pt idx="550">
                  <c:v>40218</c:v>
                </c:pt>
                <c:pt idx="551">
                  <c:v>40219</c:v>
                </c:pt>
                <c:pt idx="552">
                  <c:v>40220</c:v>
                </c:pt>
                <c:pt idx="553">
                  <c:v>40221</c:v>
                </c:pt>
                <c:pt idx="554">
                  <c:v>40224</c:v>
                </c:pt>
                <c:pt idx="555">
                  <c:v>40225</c:v>
                </c:pt>
                <c:pt idx="556">
                  <c:v>40226</c:v>
                </c:pt>
                <c:pt idx="557">
                  <c:v>40227</c:v>
                </c:pt>
                <c:pt idx="558">
                  <c:v>40228</c:v>
                </c:pt>
                <c:pt idx="559">
                  <c:v>40231</c:v>
                </c:pt>
                <c:pt idx="560">
                  <c:v>40232</c:v>
                </c:pt>
                <c:pt idx="561">
                  <c:v>40233</c:v>
                </c:pt>
                <c:pt idx="562">
                  <c:v>40234</c:v>
                </c:pt>
                <c:pt idx="563">
                  <c:v>40235</c:v>
                </c:pt>
                <c:pt idx="564">
                  <c:v>40238</c:v>
                </c:pt>
                <c:pt idx="565">
                  <c:v>40239</c:v>
                </c:pt>
                <c:pt idx="566">
                  <c:v>40240</c:v>
                </c:pt>
                <c:pt idx="567">
                  <c:v>40241</c:v>
                </c:pt>
                <c:pt idx="568">
                  <c:v>40242</c:v>
                </c:pt>
                <c:pt idx="569">
                  <c:v>40245</c:v>
                </c:pt>
                <c:pt idx="570">
                  <c:v>40246</c:v>
                </c:pt>
                <c:pt idx="571">
                  <c:v>40247</c:v>
                </c:pt>
                <c:pt idx="572">
                  <c:v>40248</c:v>
                </c:pt>
                <c:pt idx="573">
                  <c:v>40249</c:v>
                </c:pt>
                <c:pt idx="574">
                  <c:v>40252</c:v>
                </c:pt>
                <c:pt idx="575">
                  <c:v>40253</c:v>
                </c:pt>
                <c:pt idx="576">
                  <c:v>40254</c:v>
                </c:pt>
                <c:pt idx="577">
                  <c:v>40255</c:v>
                </c:pt>
                <c:pt idx="578">
                  <c:v>40256</c:v>
                </c:pt>
                <c:pt idx="579">
                  <c:v>40259</c:v>
                </c:pt>
                <c:pt idx="580">
                  <c:v>40260</c:v>
                </c:pt>
                <c:pt idx="581">
                  <c:v>40261</c:v>
                </c:pt>
                <c:pt idx="582">
                  <c:v>40262</c:v>
                </c:pt>
                <c:pt idx="583">
                  <c:v>40263</c:v>
                </c:pt>
                <c:pt idx="584">
                  <c:v>40266</c:v>
                </c:pt>
                <c:pt idx="585">
                  <c:v>40267</c:v>
                </c:pt>
                <c:pt idx="586">
                  <c:v>40268</c:v>
                </c:pt>
                <c:pt idx="587">
                  <c:v>40269</c:v>
                </c:pt>
                <c:pt idx="588">
                  <c:v>40270</c:v>
                </c:pt>
                <c:pt idx="589">
                  <c:v>40273</c:v>
                </c:pt>
                <c:pt idx="590">
                  <c:v>40274</c:v>
                </c:pt>
                <c:pt idx="591">
                  <c:v>40275</c:v>
                </c:pt>
                <c:pt idx="592">
                  <c:v>40276</c:v>
                </c:pt>
                <c:pt idx="593">
                  <c:v>40277</c:v>
                </c:pt>
                <c:pt idx="594">
                  <c:v>40280</c:v>
                </c:pt>
                <c:pt idx="595">
                  <c:v>40281</c:v>
                </c:pt>
                <c:pt idx="596">
                  <c:v>40282</c:v>
                </c:pt>
                <c:pt idx="597">
                  <c:v>40283</c:v>
                </c:pt>
                <c:pt idx="598">
                  <c:v>40284</c:v>
                </c:pt>
                <c:pt idx="599">
                  <c:v>40287</c:v>
                </c:pt>
                <c:pt idx="600">
                  <c:v>40288</c:v>
                </c:pt>
                <c:pt idx="601">
                  <c:v>40289</c:v>
                </c:pt>
                <c:pt idx="602">
                  <c:v>40290</c:v>
                </c:pt>
                <c:pt idx="603">
                  <c:v>40291</c:v>
                </c:pt>
                <c:pt idx="604">
                  <c:v>40294</c:v>
                </c:pt>
                <c:pt idx="605">
                  <c:v>40295</c:v>
                </c:pt>
                <c:pt idx="606">
                  <c:v>40296</c:v>
                </c:pt>
                <c:pt idx="607">
                  <c:v>40297</c:v>
                </c:pt>
                <c:pt idx="608">
                  <c:v>40298</c:v>
                </c:pt>
                <c:pt idx="609">
                  <c:v>40301</c:v>
                </c:pt>
                <c:pt idx="610">
                  <c:v>40302</c:v>
                </c:pt>
                <c:pt idx="611">
                  <c:v>40303</c:v>
                </c:pt>
                <c:pt idx="612">
                  <c:v>40304</c:v>
                </c:pt>
                <c:pt idx="613">
                  <c:v>40305</c:v>
                </c:pt>
                <c:pt idx="614">
                  <c:v>40308</c:v>
                </c:pt>
                <c:pt idx="615">
                  <c:v>40309</c:v>
                </c:pt>
                <c:pt idx="616">
                  <c:v>40310</c:v>
                </c:pt>
                <c:pt idx="617">
                  <c:v>40311</c:v>
                </c:pt>
                <c:pt idx="618">
                  <c:v>40312</c:v>
                </c:pt>
                <c:pt idx="619">
                  <c:v>40315</c:v>
                </c:pt>
                <c:pt idx="620">
                  <c:v>40316</c:v>
                </c:pt>
                <c:pt idx="621">
                  <c:v>40317</c:v>
                </c:pt>
                <c:pt idx="622">
                  <c:v>40318</c:v>
                </c:pt>
                <c:pt idx="623">
                  <c:v>40319</c:v>
                </c:pt>
                <c:pt idx="624">
                  <c:v>40322</c:v>
                </c:pt>
                <c:pt idx="625">
                  <c:v>40323</c:v>
                </c:pt>
                <c:pt idx="626">
                  <c:v>40324</c:v>
                </c:pt>
                <c:pt idx="627">
                  <c:v>40325</c:v>
                </c:pt>
                <c:pt idx="628">
                  <c:v>40326</c:v>
                </c:pt>
                <c:pt idx="629">
                  <c:v>40329</c:v>
                </c:pt>
                <c:pt idx="630">
                  <c:v>40330</c:v>
                </c:pt>
                <c:pt idx="631">
                  <c:v>40331</c:v>
                </c:pt>
                <c:pt idx="632">
                  <c:v>40332</c:v>
                </c:pt>
                <c:pt idx="633">
                  <c:v>40333</c:v>
                </c:pt>
                <c:pt idx="634">
                  <c:v>40336</c:v>
                </c:pt>
                <c:pt idx="635">
                  <c:v>40337</c:v>
                </c:pt>
                <c:pt idx="636">
                  <c:v>40338</c:v>
                </c:pt>
                <c:pt idx="637">
                  <c:v>40339</c:v>
                </c:pt>
                <c:pt idx="638">
                  <c:v>40340</c:v>
                </c:pt>
                <c:pt idx="639">
                  <c:v>40343</c:v>
                </c:pt>
                <c:pt idx="640">
                  <c:v>40344</c:v>
                </c:pt>
                <c:pt idx="641">
                  <c:v>40345</c:v>
                </c:pt>
                <c:pt idx="642">
                  <c:v>40346</c:v>
                </c:pt>
                <c:pt idx="643">
                  <c:v>40347</c:v>
                </c:pt>
                <c:pt idx="644">
                  <c:v>40350</c:v>
                </c:pt>
                <c:pt idx="645">
                  <c:v>40351</c:v>
                </c:pt>
                <c:pt idx="646">
                  <c:v>40352</c:v>
                </c:pt>
                <c:pt idx="647">
                  <c:v>40353</c:v>
                </c:pt>
                <c:pt idx="648">
                  <c:v>40354</c:v>
                </c:pt>
                <c:pt idx="649">
                  <c:v>40357</c:v>
                </c:pt>
                <c:pt idx="650">
                  <c:v>40358</c:v>
                </c:pt>
                <c:pt idx="651">
                  <c:v>40359</c:v>
                </c:pt>
                <c:pt idx="652">
                  <c:v>40360</c:v>
                </c:pt>
                <c:pt idx="653">
                  <c:v>40361</c:v>
                </c:pt>
                <c:pt idx="654">
                  <c:v>40364</c:v>
                </c:pt>
                <c:pt idx="655">
                  <c:v>40365</c:v>
                </c:pt>
                <c:pt idx="656">
                  <c:v>40366</c:v>
                </c:pt>
                <c:pt idx="657">
                  <c:v>40367</c:v>
                </c:pt>
                <c:pt idx="658">
                  <c:v>40368</c:v>
                </c:pt>
                <c:pt idx="659">
                  <c:v>40371</c:v>
                </c:pt>
                <c:pt idx="660">
                  <c:v>40372</c:v>
                </c:pt>
                <c:pt idx="661">
                  <c:v>40373</c:v>
                </c:pt>
                <c:pt idx="662">
                  <c:v>40374</c:v>
                </c:pt>
                <c:pt idx="663">
                  <c:v>40375</c:v>
                </c:pt>
                <c:pt idx="664">
                  <c:v>40378</c:v>
                </c:pt>
                <c:pt idx="665">
                  <c:v>40379</c:v>
                </c:pt>
                <c:pt idx="666">
                  <c:v>40380</c:v>
                </c:pt>
                <c:pt idx="667">
                  <c:v>40381</c:v>
                </c:pt>
                <c:pt idx="668">
                  <c:v>40382</c:v>
                </c:pt>
                <c:pt idx="669">
                  <c:v>40385</c:v>
                </c:pt>
                <c:pt idx="670">
                  <c:v>40386</c:v>
                </c:pt>
                <c:pt idx="671">
                  <c:v>40387</c:v>
                </c:pt>
                <c:pt idx="672">
                  <c:v>40388</c:v>
                </c:pt>
                <c:pt idx="673">
                  <c:v>40389</c:v>
                </c:pt>
                <c:pt idx="674">
                  <c:v>40392</c:v>
                </c:pt>
                <c:pt idx="675">
                  <c:v>40393</c:v>
                </c:pt>
                <c:pt idx="676">
                  <c:v>40394</c:v>
                </c:pt>
                <c:pt idx="677">
                  <c:v>40395</c:v>
                </c:pt>
                <c:pt idx="678">
                  <c:v>40396</c:v>
                </c:pt>
                <c:pt idx="679">
                  <c:v>40399</c:v>
                </c:pt>
                <c:pt idx="680">
                  <c:v>40400</c:v>
                </c:pt>
                <c:pt idx="681">
                  <c:v>40401</c:v>
                </c:pt>
                <c:pt idx="682">
                  <c:v>40402</c:v>
                </c:pt>
                <c:pt idx="683">
                  <c:v>40403</c:v>
                </c:pt>
                <c:pt idx="684">
                  <c:v>40406</c:v>
                </c:pt>
                <c:pt idx="685">
                  <c:v>40407</c:v>
                </c:pt>
                <c:pt idx="686">
                  <c:v>40408</c:v>
                </c:pt>
                <c:pt idx="687">
                  <c:v>40409</c:v>
                </c:pt>
                <c:pt idx="688">
                  <c:v>40410</c:v>
                </c:pt>
                <c:pt idx="689">
                  <c:v>40413</c:v>
                </c:pt>
                <c:pt idx="690">
                  <c:v>40414</c:v>
                </c:pt>
                <c:pt idx="691">
                  <c:v>40415</c:v>
                </c:pt>
                <c:pt idx="692">
                  <c:v>40416</c:v>
                </c:pt>
                <c:pt idx="693">
                  <c:v>40417</c:v>
                </c:pt>
                <c:pt idx="694">
                  <c:v>40420</c:v>
                </c:pt>
                <c:pt idx="695">
                  <c:v>40421</c:v>
                </c:pt>
                <c:pt idx="696">
                  <c:v>40422</c:v>
                </c:pt>
                <c:pt idx="697">
                  <c:v>40423</c:v>
                </c:pt>
                <c:pt idx="698">
                  <c:v>40424</c:v>
                </c:pt>
                <c:pt idx="699">
                  <c:v>40427</c:v>
                </c:pt>
                <c:pt idx="700">
                  <c:v>40428</c:v>
                </c:pt>
                <c:pt idx="701">
                  <c:v>40429</c:v>
                </c:pt>
                <c:pt idx="702">
                  <c:v>40430</c:v>
                </c:pt>
                <c:pt idx="703">
                  <c:v>40431</c:v>
                </c:pt>
                <c:pt idx="704">
                  <c:v>40434</c:v>
                </c:pt>
                <c:pt idx="705">
                  <c:v>40435</c:v>
                </c:pt>
                <c:pt idx="706">
                  <c:v>40436</c:v>
                </c:pt>
                <c:pt idx="707">
                  <c:v>40437</c:v>
                </c:pt>
                <c:pt idx="708">
                  <c:v>40438</c:v>
                </c:pt>
                <c:pt idx="709">
                  <c:v>40441</c:v>
                </c:pt>
                <c:pt idx="710">
                  <c:v>40442</c:v>
                </c:pt>
                <c:pt idx="711">
                  <c:v>40443</c:v>
                </c:pt>
                <c:pt idx="712">
                  <c:v>40444</c:v>
                </c:pt>
                <c:pt idx="713">
                  <c:v>40445</c:v>
                </c:pt>
                <c:pt idx="714">
                  <c:v>40448</c:v>
                </c:pt>
                <c:pt idx="715">
                  <c:v>40449</c:v>
                </c:pt>
                <c:pt idx="716">
                  <c:v>40450</c:v>
                </c:pt>
                <c:pt idx="717">
                  <c:v>40451</c:v>
                </c:pt>
                <c:pt idx="718">
                  <c:v>40452</c:v>
                </c:pt>
                <c:pt idx="719">
                  <c:v>40455</c:v>
                </c:pt>
                <c:pt idx="720">
                  <c:v>40456</c:v>
                </c:pt>
                <c:pt idx="721">
                  <c:v>40457</c:v>
                </c:pt>
                <c:pt idx="722">
                  <c:v>40458</c:v>
                </c:pt>
                <c:pt idx="723">
                  <c:v>40459</c:v>
                </c:pt>
                <c:pt idx="724">
                  <c:v>40462</c:v>
                </c:pt>
                <c:pt idx="725">
                  <c:v>40463</c:v>
                </c:pt>
                <c:pt idx="726">
                  <c:v>40464</c:v>
                </c:pt>
                <c:pt idx="727">
                  <c:v>40465</c:v>
                </c:pt>
                <c:pt idx="728">
                  <c:v>40466</c:v>
                </c:pt>
                <c:pt idx="729">
                  <c:v>40469</c:v>
                </c:pt>
                <c:pt idx="730">
                  <c:v>40470</c:v>
                </c:pt>
                <c:pt idx="731">
                  <c:v>40471</c:v>
                </c:pt>
                <c:pt idx="732">
                  <c:v>40472</c:v>
                </c:pt>
                <c:pt idx="733">
                  <c:v>40473</c:v>
                </c:pt>
                <c:pt idx="734">
                  <c:v>40476</c:v>
                </c:pt>
                <c:pt idx="735">
                  <c:v>40477</c:v>
                </c:pt>
                <c:pt idx="736">
                  <c:v>40478</c:v>
                </c:pt>
                <c:pt idx="737">
                  <c:v>40479</c:v>
                </c:pt>
                <c:pt idx="738">
                  <c:v>40480</c:v>
                </c:pt>
                <c:pt idx="739">
                  <c:v>40483</c:v>
                </c:pt>
                <c:pt idx="740">
                  <c:v>40484</c:v>
                </c:pt>
                <c:pt idx="741">
                  <c:v>40485</c:v>
                </c:pt>
                <c:pt idx="742">
                  <c:v>40486</c:v>
                </c:pt>
                <c:pt idx="743">
                  <c:v>40487</c:v>
                </c:pt>
                <c:pt idx="744">
                  <c:v>40490</c:v>
                </c:pt>
                <c:pt idx="745">
                  <c:v>40491</c:v>
                </c:pt>
                <c:pt idx="746">
                  <c:v>40492</c:v>
                </c:pt>
                <c:pt idx="747">
                  <c:v>40493</c:v>
                </c:pt>
                <c:pt idx="748">
                  <c:v>40494</c:v>
                </c:pt>
                <c:pt idx="749">
                  <c:v>40497</c:v>
                </c:pt>
                <c:pt idx="750">
                  <c:v>40498</c:v>
                </c:pt>
                <c:pt idx="751">
                  <c:v>40499</c:v>
                </c:pt>
                <c:pt idx="752">
                  <c:v>40500</c:v>
                </c:pt>
                <c:pt idx="753">
                  <c:v>40501</c:v>
                </c:pt>
                <c:pt idx="754">
                  <c:v>40504</c:v>
                </c:pt>
                <c:pt idx="755">
                  <c:v>40505</c:v>
                </c:pt>
                <c:pt idx="756">
                  <c:v>40506</c:v>
                </c:pt>
                <c:pt idx="757">
                  <c:v>40507</c:v>
                </c:pt>
                <c:pt idx="758">
                  <c:v>40508</c:v>
                </c:pt>
                <c:pt idx="759">
                  <c:v>40511</c:v>
                </c:pt>
                <c:pt idx="760">
                  <c:v>40512</c:v>
                </c:pt>
                <c:pt idx="761">
                  <c:v>40513</c:v>
                </c:pt>
                <c:pt idx="762">
                  <c:v>40514</c:v>
                </c:pt>
                <c:pt idx="763">
                  <c:v>40515</c:v>
                </c:pt>
                <c:pt idx="764">
                  <c:v>40518</c:v>
                </c:pt>
                <c:pt idx="765">
                  <c:v>40519</c:v>
                </c:pt>
                <c:pt idx="766">
                  <c:v>40520</c:v>
                </c:pt>
                <c:pt idx="767">
                  <c:v>40521</c:v>
                </c:pt>
                <c:pt idx="768">
                  <c:v>40522</c:v>
                </c:pt>
                <c:pt idx="769">
                  <c:v>40525</c:v>
                </c:pt>
                <c:pt idx="770">
                  <c:v>40526</c:v>
                </c:pt>
                <c:pt idx="771">
                  <c:v>40527</c:v>
                </c:pt>
                <c:pt idx="772">
                  <c:v>40528</c:v>
                </c:pt>
                <c:pt idx="773">
                  <c:v>40529</c:v>
                </c:pt>
                <c:pt idx="774">
                  <c:v>40532</c:v>
                </c:pt>
                <c:pt idx="775">
                  <c:v>40533</c:v>
                </c:pt>
                <c:pt idx="776">
                  <c:v>40534</c:v>
                </c:pt>
                <c:pt idx="777">
                  <c:v>40535</c:v>
                </c:pt>
                <c:pt idx="778">
                  <c:v>40536</c:v>
                </c:pt>
                <c:pt idx="779">
                  <c:v>40539</c:v>
                </c:pt>
                <c:pt idx="780">
                  <c:v>40540</c:v>
                </c:pt>
                <c:pt idx="781">
                  <c:v>40541</c:v>
                </c:pt>
                <c:pt idx="782">
                  <c:v>40542</c:v>
                </c:pt>
                <c:pt idx="783">
                  <c:v>40543</c:v>
                </c:pt>
                <c:pt idx="784">
                  <c:v>40546</c:v>
                </c:pt>
                <c:pt idx="785">
                  <c:v>40547</c:v>
                </c:pt>
                <c:pt idx="786">
                  <c:v>40548</c:v>
                </c:pt>
                <c:pt idx="787">
                  <c:v>40549</c:v>
                </c:pt>
                <c:pt idx="788">
                  <c:v>40550</c:v>
                </c:pt>
                <c:pt idx="789">
                  <c:v>40553</c:v>
                </c:pt>
                <c:pt idx="790">
                  <c:v>40554</c:v>
                </c:pt>
                <c:pt idx="791">
                  <c:v>40555</c:v>
                </c:pt>
                <c:pt idx="792">
                  <c:v>40556</c:v>
                </c:pt>
                <c:pt idx="793">
                  <c:v>40557</c:v>
                </c:pt>
                <c:pt idx="794">
                  <c:v>40560</c:v>
                </c:pt>
                <c:pt idx="795">
                  <c:v>40561</c:v>
                </c:pt>
                <c:pt idx="796">
                  <c:v>40562</c:v>
                </c:pt>
                <c:pt idx="797">
                  <c:v>40563</c:v>
                </c:pt>
                <c:pt idx="798">
                  <c:v>40564</c:v>
                </c:pt>
                <c:pt idx="799">
                  <c:v>40567</c:v>
                </c:pt>
                <c:pt idx="800">
                  <c:v>40568</c:v>
                </c:pt>
                <c:pt idx="801">
                  <c:v>40569</c:v>
                </c:pt>
                <c:pt idx="802">
                  <c:v>40570</c:v>
                </c:pt>
                <c:pt idx="803">
                  <c:v>40571</c:v>
                </c:pt>
                <c:pt idx="804">
                  <c:v>40574</c:v>
                </c:pt>
                <c:pt idx="805">
                  <c:v>40575</c:v>
                </c:pt>
                <c:pt idx="806">
                  <c:v>40576</c:v>
                </c:pt>
                <c:pt idx="807">
                  <c:v>40577</c:v>
                </c:pt>
                <c:pt idx="808">
                  <c:v>40578</c:v>
                </c:pt>
                <c:pt idx="809">
                  <c:v>40581</c:v>
                </c:pt>
                <c:pt idx="810">
                  <c:v>40582</c:v>
                </c:pt>
                <c:pt idx="811">
                  <c:v>40583</c:v>
                </c:pt>
                <c:pt idx="812">
                  <c:v>40584</c:v>
                </c:pt>
                <c:pt idx="813">
                  <c:v>40585</c:v>
                </c:pt>
                <c:pt idx="814">
                  <c:v>40588</c:v>
                </c:pt>
                <c:pt idx="815">
                  <c:v>40589</c:v>
                </c:pt>
                <c:pt idx="816">
                  <c:v>40590</c:v>
                </c:pt>
                <c:pt idx="817">
                  <c:v>40591</c:v>
                </c:pt>
                <c:pt idx="818">
                  <c:v>40592</c:v>
                </c:pt>
                <c:pt idx="819">
                  <c:v>40595</c:v>
                </c:pt>
                <c:pt idx="820">
                  <c:v>40596</c:v>
                </c:pt>
                <c:pt idx="821">
                  <c:v>40597</c:v>
                </c:pt>
                <c:pt idx="822">
                  <c:v>40598</c:v>
                </c:pt>
                <c:pt idx="823">
                  <c:v>40599</c:v>
                </c:pt>
                <c:pt idx="824">
                  <c:v>40602</c:v>
                </c:pt>
                <c:pt idx="825">
                  <c:v>40603</c:v>
                </c:pt>
                <c:pt idx="826">
                  <c:v>40604</c:v>
                </c:pt>
                <c:pt idx="827">
                  <c:v>40605</c:v>
                </c:pt>
                <c:pt idx="828">
                  <c:v>40606</c:v>
                </c:pt>
                <c:pt idx="829">
                  <c:v>40609</c:v>
                </c:pt>
                <c:pt idx="830">
                  <c:v>40610</c:v>
                </c:pt>
                <c:pt idx="831">
                  <c:v>40611</c:v>
                </c:pt>
                <c:pt idx="832">
                  <c:v>40612</c:v>
                </c:pt>
                <c:pt idx="833">
                  <c:v>40613</c:v>
                </c:pt>
                <c:pt idx="834">
                  <c:v>40616</c:v>
                </c:pt>
                <c:pt idx="835">
                  <c:v>40617</c:v>
                </c:pt>
                <c:pt idx="836">
                  <c:v>40618</c:v>
                </c:pt>
                <c:pt idx="837">
                  <c:v>40619</c:v>
                </c:pt>
                <c:pt idx="838">
                  <c:v>40620</c:v>
                </c:pt>
                <c:pt idx="839">
                  <c:v>40623</c:v>
                </c:pt>
                <c:pt idx="840">
                  <c:v>40624</c:v>
                </c:pt>
                <c:pt idx="841">
                  <c:v>40625</c:v>
                </c:pt>
                <c:pt idx="842">
                  <c:v>40626</c:v>
                </c:pt>
                <c:pt idx="843">
                  <c:v>40627</c:v>
                </c:pt>
                <c:pt idx="844">
                  <c:v>40630</c:v>
                </c:pt>
                <c:pt idx="845">
                  <c:v>40631</c:v>
                </c:pt>
                <c:pt idx="846">
                  <c:v>40632</c:v>
                </c:pt>
                <c:pt idx="847">
                  <c:v>40633</c:v>
                </c:pt>
                <c:pt idx="848">
                  <c:v>40634</c:v>
                </c:pt>
                <c:pt idx="849">
                  <c:v>40637</c:v>
                </c:pt>
                <c:pt idx="850">
                  <c:v>40638</c:v>
                </c:pt>
                <c:pt idx="851">
                  <c:v>40639</c:v>
                </c:pt>
                <c:pt idx="852">
                  <c:v>40640</c:v>
                </c:pt>
                <c:pt idx="853">
                  <c:v>40641</c:v>
                </c:pt>
                <c:pt idx="854">
                  <c:v>40644</c:v>
                </c:pt>
                <c:pt idx="855">
                  <c:v>40645</c:v>
                </c:pt>
                <c:pt idx="856">
                  <c:v>40646</c:v>
                </c:pt>
                <c:pt idx="857">
                  <c:v>40647</c:v>
                </c:pt>
                <c:pt idx="858">
                  <c:v>40648</c:v>
                </c:pt>
                <c:pt idx="859">
                  <c:v>40651</c:v>
                </c:pt>
                <c:pt idx="860">
                  <c:v>40652</c:v>
                </c:pt>
                <c:pt idx="861">
                  <c:v>40653</c:v>
                </c:pt>
                <c:pt idx="862">
                  <c:v>40654</c:v>
                </c:pt>
                <c:pt idx="863">
                  <c:v>40655</c:v>
                </c:pt>
                <c:pt idx="864">
                  <c:v>40658</c:v>
                </c:pt>
                <c:pt idx="865">
                  <c:v>40659</c:v>
                </c:pt>
                <c:pt idx="866">
                  <c:v>40660</c:v>
                </c:pt>
                <c:pt idx="867">
                  <c:v>40661</c:v>
                </c:pt>
                <c:pt idx="868">
                  <c:v>40662</c:v>
                </c:pt>
                <c:pt idx="869">
                  <c:v>40665</c:v>
                </c:pt>
                <c:pt idx="870">
                  <c:v>40666</c:v>
                </c:pt>
                <c:pt idx="871">
                  <c:v>40667</c:v>
                </c:pt>
                <c:pt idx="872">
                  <c:v>40668</c:v>
                </c:pt>
                <c:pt idx="873">
                  <c:v>40669</c:v>
                </c:pt>
                <c:pt idx="874">
                  <c:v>40672</c:v>
                </c:pt>
                <c:pt idx="875">
                  <c:v>40673</c:v>
                </c:pt>
                <c:pt idx="876">
                  <c:v>40674</c:v>
                </c:pt>
                <c:pt idx="877">
                  <c:v>40675</c:v>
                </c:pt>
                <c:pt idx="878">
                  <c:v>40676</c:v>
                </c:pt>
                <c:pt idx="879">
                  <c:v>40679</c:v>
                </c:pt>
                <c:pt idx="880">
                  <c:v>40680</c:v>
                </c:pt>
                <c:pt idx="881">
                  <c:v>40681</c:v>
                </c:pt>
                <c:pt idx="882">
                  <c:v>40682</c:v>
                </c:pt>
                <c:pt idx="883">
                  <c:v>40683</c:v>
                </c:pt>
                <c:pt idx="884">
                  <c:v>40686</c:v>
                </c:pt>
                <c:pt idx="885">
                  <c:v>40687</c:v>
                </c:pt>
                <c:pt idx="886">
                  <c:v>40688</c:v>
                </c:pt>
                <c:pt idx="887">
                  <c:v>40689</c:v>
                </c:pt>
                <c:pt idx="888">
                  <c:v>40690</c:v>
                </c:pt>
                <c:pt idx="889">
                  <c:v>40693</c:v>
                </c:pt>
                <c:pt idx="890">
                  <c:v>40694</c:v>
                </c:pt>
                <c:pt idx="891">
                  <c:v>40695</c:v>
                </c:pt>
                <c:pt idx="892">
                  <c:v>40696</c:v>
                </c:pt>
                <c:pt idx="893">
                  <c:v>40697</c:v>
                </c:pt>
                <c:pt idx="894">
                  <c:v>40700</c:v>
                </c:pt>
                <c:pt idx="895">
                  <c:v>40701</c:v>
                </c:pt>
                <c:pt idx="896">
                  <c:v>40702</c:v>
                </c:pt>
                <c:pt idx="897">
                  <c:v>40703</c:v>
                </c:pt>
                <c:pt idx="898">
                  <c:v>40704</c:v>
                </c:pt>
                <c:pt idx="899">
                  <c:v>40707</c:v>
                </c:pt>
                <c:pt idx="900">
                  <c:v>40708</c:v>
                </c:pt>
                <c:pt idx="901">
                  <c:v>40709</c:v>
                </c:pt>
                <c:pt idx="902">
                  <c:v>40710</c:v>
                </c:pt>
                <c:pt idx="903">
                  <c:v>40711</c:v>
                </c:pt>
                <c:pt idx="904">
                  <c:v>40714</c:v>
                </c:pt>
                <c:pt idx="905">
                  <c:v>40715</c:v>
                </c:pt>
                <c:pt idx="906">
                  <c:v>40716</c:v>
                </c:pt>
                <c:pt idx="907">
                  <c:v>40717</c:v>
                </c:pt>
                <c:pt idx="908">
                  <c:v>40718</c:v>
                </c:pt>
                <c:pt idx="909">
                  <c:v>40721</c:v>
                </c:pt>
                <c:pt idx="910">
                  <c:v>40722</c:v>
                </c:pt>
                <c:pt idx="911">
                  <c:v>40723</c:v>
                </c:pt>
                <c:pt idx="912">
                  <c:v>40724</c:v>
                </c:pt>
                <c:pt idx="913">
                  <c:v>40725</c:v>
                </c:pt>
                <c:pt idx="914">
                  <c:v>40728</c:v>
                </c:pt>
                <c:pt idx="915">
                  <c:v>40729</c:v>
                </c:pt>
                <c:pt idx="916">
                  <c:v>40730</c:v>
                </c:pt>
                <c:pt idx="917">
                  <c:v>40731</c:v>
                </c:pt>
                <c:pt idx="918">
                  <c:v>40732</c:v>
                </c:pt>
                <c:pt idx="919">
                  <c:v>40735</c:v>
                </c:pt>
                <c:pt idx="920">
                  <c:v>40736</c:v>
                </c:pt>
                <c:pt idx="921">
                  <c:v>40737</c:v>
                </c:pt>
                <c:pt idx="922">
                  <c:v>40738</c:v>
                </c:pt>
                <c:pt idx="923">
                  <c:v>40739</c:v>
                </c:pt>
                <c:pt idx="924">
                  <c:v>40742</c:v>
                </c:pt>
                <c:pt idx="925">
                  <c:v>40743</c:v>
                </c:pt>
                <c:pt idx="926">
                  <c:v>40744</c:v>
                </c:pt>
                <c:pt idx="927">
                  <c:v>40745</c:v>
                </c:pt>
                <c:pt idx="928">
                  <c:v>40746</c:v>
                </c:pt>
                <c:pt idx="929">
                  <c:v>40749</c:v>
                </c:pt>
                <c:pt idx="930">
                  <c:v>40750</c:v>
                </c:pt>
                <c:pt idx="931">
                  <c:v>40751</c:v>
                </c:pt>
                <c:pt idx="932">
                  <c:v>40752</c:v>
                </c:pt>
                <c:pt idx="933">
                  <c:v>40753</c:v>
                </c:pt>
                <c:pt idx="934">
                  <c:v>40756</c:v>
                </c:pt>
                <c:pt idx="935">
                  <c:v>40757</c:v>
                </c:pt>
                <c:pt idx="936">
                  <c:v>40758</c:v>
                </c:pt>
                <c:pt idx="937">
                  <c:v>40759</c:v>
                </c:pt>
                <c:pt idx="938">
                  <c:v>40760</c:v>
                </c:pt>
                <c:pt idx="939">
                  <c:v>40763</c:v>
                </c:pt>
                <c:pt idx="940">
                  <c:v>40764</c:v>
                </c:pt>
                <c:pt idx="941">
                  <c:v>40765</c:v>
                </c:pt>
                <c:pt idx="942">
                  <c:v>40766</c:v>
                </c:pt>
                <c:pt idx="943">
                  <c:v>40767</c:v>
                </c:pt>
                <c:pt idx="944">
                  <c:v>40770</c:v>
                </c:pt>
                <c:pt idx="945">
                  <c:v>40771</c:v>
                </c:pt>
                <c:pt idx="946">
                  <c:v>40772</c:v>
                </c:pt>
                <c:pt idx="947">
                  <c:v>40773</c:v>
                </c:pt>
                <c:pt idx="948">
                  <c:v>40774</c:v>
                </c:pt>
                <c:pt idx="949">
                  <c:v>40777</c:v>
                </c:pt>
                <c:pt idx="950">
                  <c:v>40778</c:v>
                </c:pt>
                <c:pt idx="951">
                  <c:v>40779</c:v>
                </c:pt>
                <c:pt idx="952">
                  <c:v>40780</c:v>
                </c:pt>
                <c:pt idx="953">
                  <c:v>40781</c:v>
                </c:pt>
                <c:pt idx="954">
                  <c:v>40784</c:v>
                </c:pt>
                <c:pt idx="955">
                  <c:v>40785</c:v>
                </c:pt>
                <c:pt idx="956">
                  <c:v>40786</c:v>
                </c:pt>
                <c:pt idx="957">
                  <c:v>40787</c:v>
                </c:pt>
                <c:pt idx="958">
                  <c:v>40788</c:v>
                </c:pt>
                <c:pt idx="959">
                  <c:v>40791</c:v>
                </c:pt>
                <c:pt idx="960">
                  <c:v>40792</c:v>
                </c:pt>
                <c:pt idx="961">
                  <c:v>40793</c:v>
                </c:pt>
                <c:pt idx="962">
                  <c:v>40794</c:v>
                </c:pt>
                <c:pt idx="963">
                  <c:v>40795</c:v>
                </c:pt>
                <c:pt idx="964">
                  <c:v>40798</c:v>
                </c:pt>
                <c:pt idx="965">
                  <c:v>40799</c:v>
                </c:pt>
                <c:pt idx="966">
                  <c:v>40800</c:v>
                </c:pt>
                <c:pt idx="967">
                  <c:v>40801</c:v>
                </c:pt>
                <c:pt idx="968">
                  <c:v>40802</c:v>
                </c:pt>
                <c:pt idx="969">
                  <c:v>40805</c:v>
                </c:pt>
                <c:pt idx="970">
                  <c:v>40806</c:v>
                </c:pt>
                <c:pt idx="971">
                  <c:v>40807</c:v>
                </c:pt>
                <c:pt idx="972">
                  <c:v>40808</c:v>
                </c:pt>
                <c:pt idx="973">
                  <c:v>40809</c:v>
                </c:pt>
                <c:pt idx="974">
                  <c:v>40812</c:v>
                </c:pt>
                <c:pt idx="975">
                  <c:v>40813</c:v>
                </c:pt>
                <c:pt idx="976">
                  <c:v>40814</c:v>
                </c:pt>
                <c:pt idx="977">
                  <c:v>40815</c:v>
                </c:pt>
                <c:pt idx="978">
                  <c:v>40816</c:v>
                </c:pt>
                <c:pt idx="979">
                  <c:v>40819</c:v>
                </c:pt>
                <c:pt idx="980">
                  <c:v>40820</c:v>
                </c:pt>
                <c:pt idx="981">
                  <c:v>40821</c:v>
                </c:pt>
                <c:pt idx="982">
                  <c:v>40822</c:v>
                </c:pt>
                <c:pt idx="983">
                  <c:v>40823</c:v>
                </c:pt>
                <c:pt idx="984">
                  <c:v>40826</c:v>
                </c:pt>
                <c:pt idx="985">
                  <c:v>40827</c:v>
                </c:pt>
                <c:pt idx="986">
                  <c:v>40828</c:v>
                </c:pt>
                <c:pt idx="987">
                  <c:v>40829</c:v>
                </c:pt>
                <c:pt idx="988">
                  <c:v>40830</c:v>
                </c:pt>
                <c:pt idx="989">
                  <c:v>40833</c:v>
                </c:pt>
                <c:pt idx="990">
                  <c:v>40834</c:v>
                </c:pt>
                <c:pt idx="991">
                  <c:v>40835</c:v>
                </c:pt>
                <c:pt idx="992">
                  <c:v>40836</c:v>
                </c:pt>
                <c:pt idx="993">
                  <c:v>40837</c:v>
                </c:pt>
                <c:pt idx="994">
                  <c:v>40840</c:v>
                </c:pt>
                <c:pt idx="995">
                  <c:v>40841</c:v>
                </c:pt>
                <c:pt idx="996">
                  <c:v>40842</c:v>
                </c:pt>
                <c:pt idx="997">
                  <c:v>40843</c:v>
                </c:pt>
                <c:pt idx="998">
                  <c:v>40844</c:v>
                </c:pt>
                <c:pt idx="999">
                  <c:v>40847</c:v>
                </c:pt>
                <c:pt idx="1000">
                  <c:v>40848</c:v>
                </c:pt>
                <c:pt idx="1001">
                  <c:v>40849</c:v>
                </c:pt>
                <c:pt idx="1002">
                  <c:v>40850</c:v>
                </c:pt>
                <c:pt idx="1003">
                  <c:v>40851</c:v>
                </c:pt>
                <c:pt idx="1004">
                  <c:v>40854</c:v>
                </c:pt>
                <c:pt idx="1005">
                  <c:v>40855</c:v>
                </c:pt>
                <c:pt idx="1006">
                  <c:v>40856</c:v>
                </c:pt>
                <c:pt idx="1007">
                  <c:v>40857</c:v>
                </c:pt>
                <c:pt idx="1008">
                  <c:v>40858</c:v>
                </c:pt>
                <c:pt idx="1009">
                  <c:v>40861</c:v>
                </c:pt>
                <c:pt idx="1010">
                  <c:v>40862</c:v>
                </c:pt>
                <c:pt idx="1011">
                  <c:v>40863</c:v>
                </c:pt>
                <c:pt idx="1012">
                  <c:v>40864</c:v>
                </c:pt>
                <c:pt idx="1013">
                  <c:v>40865</c:v>
                </c:pt>
                <c:pt idx="1014">
                  <c:v>40868</c:v>
                </c:pt>
                <c:pt idx="1015">
                  <c:v>40869</c:v>
                </c:pt>
                <c:pt idx="1016">
                  <c:v>40870</c:v>
                </c:pt>
                <c:pt idx="1017">
                  <c:v>40871</c:v>
                </c:pt>
                <c:pt idx="1018">
                  <c:v>40872</c:v>
                </c:pt>
                <c:pt idx="1019">
                  <c:v>40875</c:v>
                </c:pt>
                <c:pt idx="1020">
                  <c:v>40876</c:v>
                </c:pt>
                <c:pt idx="1021">
                  <c:v>40877</c:v>
                </c:pt>
                <c:pt idx="1022">
                  <c:v>40878</c:v>
                </c:pt>
                <c:pt idx="1023">
                  <c:v>40879</c:v>
                </c:pt>
                <c:pt idx="1024">
                  <c:v>40882</c:v>
                </c:pt>
                <c:pt idx="1025">
                  <c:v>40883</c:v>
                </c:pt>
                <c:pt idx="1026">
                  <c:v>40884</c:v>
                </c:pt>
                <c:pt idx="1027">
                  <c:v>40885</c:v>
                </c:pt>
                <c:pt idx="1028">
                  <c:v>40886</c:v>
                </c:pt>
                <c:pt idx="1029">
                  <c:v>40889</c:v>
                </c:pt>
                <c:pt idx="1030">
                  <c:v>40890</c:v>
                </c:pt>
                <c:pt idx="1031">
                  <c:v>40891</c:v>
                </c:pt>
                <c:pt idx="1032">
                  <c:v>40892</c:v>
                </c:pt>
                <c:pt idx="1033">
                  <c:v>40893</c:v>
                </c:pt>
                <c:pt idx="1034">
                  <c:v>40896</c:v>
                </c:pt>
                <c:pt idx="1035">
                  <c:v>40897</c:v>
                </c:pt>
                <c:pt idx="1036">
                  <c:v>40898</c:v>
                </c:pt>
                <c:pt idx="1037">
                  <c:v>40899</c:v>
                </c:pt>
                <c:pt idx="1038">
                  <c:v>40900</c:v>
                </c:pt>
                <c:pt idx="1039">
                  <c:v>40903</c:v>
                </c:pt>
                <c:pt idx="1040">
                  <c:v>40904</c:v>
                </c:pt>
                <c:pt idx="1041">
                  <c:v>40905</c:v>
                </c:pt>
                <c:pt idx="1042">
                  <c:v>40906</c:v>
                </c:pt>
                <c:pt idx="1043">
                  <c:v>40907</c:v>
                </c:pt>
                <c:pt idx="1044">
                  <c:v>40910</c:v>
                </c:pt>
                <c:pt idx="1045">
                  <c:v>40911</c:v>
                </c:pt>
                <c:pt idx="1046">
                  <c:v>40912</c:v>
                </c:pt>
                <c:pt idx="1047">
                  <c:v>40913</c:v>
                </c:pt>
                <c:pt idx="1048">
                  <c:v>40914</c:v>
                </c:pt>
                <c:pt idx="1049">
                  <c:v>40917</c:v>
                </c:pt>
                <c:pt idx="1050">
                  <c:v>40918</c:v>
                </c:pt>
                <c:pt idx="1051">
                  <c:v>40919</c:v>
                </c:pt>
                <c:pt idx="1052">
                  <c:v>40920</c:v>
                </c:pt>
                <c:pt idx="1053">
                  <c:v>40921</c:v>
                </c:pt>
                <c:pt idx="1054">
                  <c:v>40924</c:v>
                </c:pt>
                <c:pt idx="1055">
                  <c:v>40925</c:v>
                </c:pt>
                <c:pt idx="1056">
                  <c:v>40926</c:v>
                </c:pt>
                <c:pt idx="1057">
                  <c:v>40927</c:v>
                </c:pt>
                <c:pt idx="1058">
                  <c:v>40928</c:v>
                </c:pt>
                <c:pt idx="1059">
                  <c:v>40931</c:v>
                </c:pt>
                <c:pt idx="1060">
                  <c:v>40932</c:v>
                </c:pt>
                <c:pt idx="1061">
                  <c:v>40933</c:v>
                </c:pt>
                <c:pt idx="1062">
                  <c:v>40934</c:v>
                </c:pt>
                <c:pt idx="1063">
                  <c:v>40935</c:v>
                </c:pt>
                <c:pt idx="1064">
                  <c:v>40938</c:v>
                </c:pt>
                <c:pt idx="1065">
                  <c:v>40939</c:v>
                </c:pt>
                <c:pt idx="1066">
                  <c:v>40940</c:v>
                </c:pt>
                <c:pt idx="1067">
                  <c:v>40941</c:v>
                </c:pt>
                <c:pt idx="1068">
                  <c:v>40942</c:v>
                </c:pt>
                <c:pt idx="1069">
                  <c:v>40945</c:v>
                </c:pt>
                <c:pt idx="1070">
                  <c:v>40946</c:v>
                </c:pt>
                <c:pt idx="1071">
                  <c:v>40947</c:v>
                </c:pt>
                <c:pt idx="1072">
                  <c:v>40948</c:v>
                </c:pt>
                <c:pt idx="1073">
                  <c:v>40949</c:v>
                </c:pt>
                <c:pt idx="1074">
                  <c:v>40952</c:v>
                </c:pt>
                <c:pt idx="1075">
                  <c:v>40953</c:v>
                </c:pt>
                <c:pt idx="1076">
                  <c:v>40954</c:v>
                </c:pt>
                <c:pt idx="1077">
                  <c:v>40955</c:v>
                </c:pt>
                <c:pt idx="1078">
                  <c:v>40956</c:v>
                </c:pt>
                <c:pt idx="1079">
                  <c:v>40959</c:v>
                </c:pt>
                <c:pt idx="1080">
                  <c:v>40960</c:v>
                </c:pt>
                <c:pt idx="1081">
                  <c:v>40961</c:v>
                </c:pt>
                <c:pt idx="1082">
                  <c:v>40962</c:v>
                </c:pt>
                <c:pt idx="1083">
                  <c:v>40963</c:v>
                </c:pt>
                <c:pt idx="1084">
                  <c:v>40966</c:v>
                </c:pt>
                <c:pt idx="1085">
                  <c:v>40967</c:v>
                </c:pt>
                <c:pt idx="1086">
                  <c:v>40968</c:v>
                </c:pt>
                <c:pt idx="1087">
                  <c:v>40969</c:v>
                </c:pt>
                <c:pt idx="1088">
                  <c:v>40970</c:v>
                </c:pt>
                <c:pt idx="1089">
                  <c:v>40973</c:v>
                </c:pt>
                <c:pt idx="1090">
                  <c:v>40974</c:v>
                </c:pt>
                <c:pt idx="1091">
                  <c:v>40975</c:v>
                </c:pt>
                <c:pt idx="1092">
                  <c:v>40976</c:v>
                </c:pt>
                <c:pt idx="1093">
                  <c:v>40977</c:v>
                </c:pt>
                <c:pt idx="1094">
                  <c:v>40980</c:v>
                </c:pt>
                <c:pt idx="1095">
                  <c:v>40981</c:v>
                </c:pt>
                <c:pt idx="1096">
                  <c:v>40982</c:v>
                </c:pt>
                <c:pt idx="1097">
                  <c:v>40983</c:v>
                </c:pt>
                <c:pt idx="1098">
                  <c:v>40984</c:v>
                </c:pt>
                <c:pt idx="1099">
                  <c:v>40987</c:v>
                </c:pt>
                <c:pt idx="1100">
                  <c:v>40988</c:v>
                </c:pt>
                <c:pt idx="1101">
                  <c:v>40989</c:v>
                </c:pt>
                <c:pt idx="1102">
                  <c:v>40990</c:v>
                </c:pt>
                <c:pt idx="1103">
                  <c:v>40991</c:v>
                </c:pt>
                <c:pt idx="1104">
                  <c:v>40994</c:v>
                </c:pt>
                <c:pt idx="1105">
                  <c:v>40995</c:v>
                </c:pt>
                <c:pt idx="1106">
                  <c:v>40996</c:v>
                </c:pt>
                <c:pt idx="1107">
                  <c:v>40997</c:v>
                </c:pt>
                <c:pt idx="1108">
                  <c:v>40998</c:v>
                </c:pt>
                <c:pt idx="1109">
                  <c:v>41001</c:v>
                </c:pt>
                <c:pt idx="1110">
                  <c:v>41002</c:v>
                </c:pt>
                <c:pt idx="1111">
                  <c:v>41003</c:v>
                </c:pt>
                <c:pt idx="1112">
                  <c:v>41004</c:v>
                </c:pt>
                <c:pt idx="1113">
                  <c:v>41005</c:v>
                </c:pt>
                <c:pt idx="1114">
                  <c:v>41008</c:v>
                </c:pt>
                <c:pt idx="1115">
                  <c:v>41009</c:v>
                </c:pt>
                <c:pt idx="1116">
                  <c:v>41010</c:v>
                </c:pt>
                <c:pt idx="1117">
                  <c:v>41011</c:v>
                </c:pt>
                <c:pt idx="1118">
                  <c:v>41012</c:v>
                </c:pt>
                <c:pt idx="1119">
                  <c:v>41015</c:v>
                </c:pt>
                <c:pt idx="1120">
                  <c:v>41016</c:v>
                </c:pt>
                <c:pt idx="1121">
                  <c:v>41017</c:v>
                </c:pt>
                <c:pt idx="1122">
                  <c:v>41018</c:v>
                </c:pt>
                <c:pt idx="1123">
                  <c:v>41019</c:v>
                </c:pt>
                <c:pt idx="1124">
                  <c:v>41022</c:v>
                </c:pt>
                <c:pt idx="1125">
                  <c:v>41023</c:v>
                </c:pt>
                <c:pt idx="1126">
                  <c:v>41024</c:v>
                </c:pt>
                <c:pt idx="1127">
                  <c:v>41025</c:v>
                </c:pt>
                <c:pt idx="1128">
                  <c:v>41026</c:v>
                </c:pt>
                <c:pt idx="1129">
                  <c:v>41029</c:v>
                </c:pt>
                <c:pt idx="1130">
                  <c:v>41030</c:v>
                </c:pt>
                <c:pt idx="1131">
                  <c:v>41031</c:v>
                </c:pt>
                <c:pt idx="1132">
                  <c:v>41032</c:v>
                </c:pt>
                <c:pt idx="1133">
                  <c:v>41033</c:v>
                </c:pt>
                <c:pt idx="1134">
                  <c:v>41036</c:v>
                </c:pt>
                <c:pt idx="1135">
                  <c:v>41037</c:v>
                </c:pt>
                <c:pt idx="1136">
                  <c:v>41038</c:v>
                </c:pt>
                <c:pt idx="1137">
                  <c:v>41039</c:v>
                </c:pt>
                <c:pt idx="1138">
                  <c:v>41040</c:v>
                </c:pt>
                <c:pt idx="1139">
                  <c:v>41043</c:v>
                </c:pt>
                <c:pt idx="1140">
                  <c:v>41044</c:v>
                </c:pt>
                <c:pt idx="1141">
                  <c:v>41045</c:v>
                </c:pt>
                <c:pt idx="1142">
                  <c:v>41046</c:v>
                </c:pt>
                <c:pt idx="1143">
                  <c:v>41047</c:v>
                </c:pt>
                <c:pt idx="1144">
                  <c:v>41050</c:v>
                </c:pt>
                <c:pt idx="1145">
                  <c:v>41051</c:v>
                </c:pt>
                <c:pt idx="1146">
                  <c:v>41052</c:v>
                </c:pt>
                <c:pt idx="1147">
                  <c:v>41053</c:v>
                </c:pt>
                <c:pt idx="1148">
                  <c:v>41054</c:v>
                </c:pt>
                <c:pt idx="1149">
                  <c:v>41057</c:v>
                </c:pt>
                <c:pt idx="1150">
                  <c:v>41058</c:v>
                </c:pt>
                <c:pt idx="1151">
                  <c:v>41059</c:v>
                </c:pt>
                <c:pt idx="1152">
                  <c:v>41060</c:v>
                </c:pt>
                <c:pt idx="1153">
                  <c:v>41061</c:v>
                </c:pt>
                <c:pt idx="1154">
                  <c:v>41064</c:v>
                </c:pt>
                <c:pt idx="1155">
                  <c:v>41065</c:v>
                </c:pt>
                <c:pt idx="1156">
                  <c:v>41066</c:v>
                </c:pt>
                <c:pt idx="1157">
                  <c:v>41067</c:v>
                </c:pt>
                <c:pt idx="1158">
                  <c:v>41068</c:v>
                </c:pt>
                <c:pt idx="1159">
                  <c:v>41071</c:v>
                </c:pt>
                <c:pt idx="1160">
                  <c:v>41072</c:v>
                </c:pt>
                <c:pt idx="1161">
                  <c:v>41073</c:v>
                </c:pt>
                <c:pt idx="1162">
                  <c:v>41074</c:v>
                </c:pt>
                <c:pt idx="1163">
                  <c:v>41075</c:v>
                </c:pt>
                <c:pt idx="1164">
                  <c:v>41078</c:v>
                </c:pt>
                <c:pt idx="1165">
                  <c:v>41079</c:v>
                </c:pt>
                <c:pt idx="1166">
                  <c:v>41080</c:v>
                </c:pt>
                <c:pt idx="1167">
                  <c:v>41081</c:v>
                </c:pt>
                <c:pt idx="1168">
                  <c:v>41082</c:v>
                </c:pt>
                <c:pt idx="1169">
                  <c:v>41085</c:v>
                </c:pt>
                <c:pt idx="1170">
                  <c:v>41086</c:v>
                </c:pt>
                <c:pt idx="1171">
                  <c:v>41087</c:v>
                </c:pt>
                <c:pt idx="1172">
                  <c:v>41088</c:v>
                </c:pt>
                <c:pt idx="1173">
                  <c:v>41089</c:v>
                </c:pt>
                <c:pt idx="1174">
                  <c:v>41092</c:v>
                </c:pt>
                <c:pt idx="1175">
                  <c:v>41093</c:v>
                </c:pt>
                <c:pt idx="1176">
                  <c:v>41094</c:v>
                </c:pt>
                <c:pt idx="1177">
                  <c:v>41095</c:v>
                </c:pt>
                <c:pt idx="1178">
                  <c:v>41096</c:v>
                </c:pt>
                <c:pt idx="1179">
                  <c:v>41099</c:v>
                </c:pt>
                <c:pt idx="1180">
                  <c:v>41100</c:v>
                </c:pt>
                <c:pt idx="1181">
                  <c:v>41101</c:v>
                </c:pt>
                <c:pt idx="1182">
                  <c:v>41102</c:v>
                </c:pt>
                <c:pt idx="1183">
                  <c:v>41103</c:v>
                </c:pt>
                <c:pt idx="1184">
                  <c:v>41106</c:v>
                </c:pt>
                <c:pt idx="1185">
                  <c:v>41107</c:v>
                </c:pt>
                <c:pt idx="1186">
                  <c:v>41108</c:v>
                </c:pt>
                <c:pt idx="1187">
                  <c:v>41109</c:v>
                </c:pt>
                <c:pt idx="1188">
                  <c:v>41110</c:v>
                </c:pt>
                <c:pt idx="1189">
                  <c:v>41113</c:v>
                </c:pt>
                <c:pt idx="1190">
                  <c:v>41114</c:v>
                </c:pt>
                <c:pt idx="1191">
                  <c:v>41115</c:v>
                </c:pt>
                <c:pt idx="1192">
                  <c:v>41116</c:v>
                </c:pt>
                <c:pt idx="1193">
                  <c:v>41117</c:v>
                </c:pt>
                <c:pt idx="1194">
                  <c:v>41120</c:v>
                </c:pt>
                <c:pt idx="1195">
                  <c:v>41121</c:v>
                </c:pt>
                <c:pt idx="1196">
                  <c:v>41122</c:v>
                </c:pt>
                <c:pt idx="1197">
                  <c:v>41123</c:v>
                </c:pt>
                <c:pt idx="1198">
                  <c:v>41124</c:v>
                </c:pt>
                <c:pt idx="1199">
                  <c:v>41127</c:v>
                </c:pt>
                <c:pt idx="1200">
                  <c:v>41128</c:v>
                </c:pt>
                <c:pt idx="1201">
                  <c:v>41129</c:v>
                </c:pt>
                <c:pt idx="1202">
                  <c:v>41130</c:v>
                </c:pt>
                <c:pt idx="1203">
                  <c:v>41131</c:v>
                </c:pt>
                <c:pt idx="1204">
                  <c:v>41134</c:v>
                </c:pt>
                <c:pt idx="1205">
                  <c:v>41135</c:v>
                </c:pt>
                <c:pt idx="1206">
                  <c:v>41136</c:v>
                </c:pt>
                <c:pt idx="1207">
                  <c:v>41137</c:v>
                </c:pt>
                <c:pt idx="1208">
                  <c:v>41138</c:v>
                </c:pt>
                <c:pt idx="1209">
                  <c:v>41141</c:v>
                </c:pt>
                <c:pt idx="1210">
                  <c:v>41142</c:v>
                </c:pt>
                <c:pt idx="1211">
                  <c:v>41143</c:v>
                </c:pt>
                <c:pt idx="1212">
                  <c:v>41144</c:v>
                </c:pt>
                <c:pt idx="1213">
                  <c:v>41145</c:v>
                </c:pt>
                <c:pt idx="1214">
                  <c:v>41148</c:v>
                </c:pt>
                <c:pt idx="1215">
                  <c:v>41149</c:v>
                </c:pt>
                <c:pt idx="1216">
                  <c:v>41150</c:v>
                </c:pt>
                <c:pt idx="1217">
                  <c:v>41151</c:v>
                </c:pt>
                <c:pt idx="1218">
                  <c:v>41152</c:v>
                </c:pt>
                <c:pt idx="1219">
                  <c:v>41155</c:v>
                </c:pt>
                <c:pt idx="1220">
                  <c:v>41156</c:v>
                </c:pt>
                <c:pt idx="1221">
                  <c:v>41157</c:v>
                </c:pt>
                <c:pt idx="1222">
                  <c:v>41158</c:v>
                </c:pt>
                <c:pt idx="1223">
                  <c:v>41159</c:v>
                </c:pt>
                <c:pt idx="1224">
                  <c:v>41162</c:v>
                </c:pt>
                <c:pt idx="1225">
                  <c:v>41163</c:v>
                </c:pt>
                <c:pt idx="1226">
                  <c:v>41164</c:v>
                </c:pt>
                <c:pt idx="1227">
                  <c:v>41165</c:v>
                </c:pt>
                <c:pt idx="1228">
                  <c:v>41166</c:v>
                </c:pt>
                <c:pt idx="1229">
                  <c:v>41169</c:v>
                </c:pt>
                <c:pt idx="1230">
                  <c:v>41170</c:v>
                </c:pt>
                <c:pt idx="1231">
                  <c:v>41171</c:v>
                </c:pt>
                <c:pt idx="1232">
                  <c:v>41172</c:v>
                </c:pt>
                <c:pt idx="1233">
                  <c:v>41173</c:v>
                </c:pt>
                <c:pt idx="1234">
                  <c:v>41176</c:v>
                </c:pt>
                <c:pt idx="1235">
                  <c:v>41177</c:v>
                </c:pt>
                <c:pt idx="1236">
                  <c:v>41178</c:v>
                </c:pt>
                <c:pt idx="1237">
                  <c:v>41179</c:v>
                </c:pt>
                <c:pt idx="1238">
                  <c:v>41180</c:v>
                </c:pt>
                <c:pt idx="1239">
                  <c:v>41183</c:v>
                </c:pt>
                <c:pt idx="1240">
                  <c:v>41184</c:v>
                </c:pt>
                <c:pt idx="1241">
                  <c:v>41185</c:v>
                </c:pt>
                <c:pt idx="1242">
                  <c:v>41186</c:v>
                </c:pt>
                <c:pt idx="1243">
                  <c:v>41187</c:v>
                </c:pt>
                <c:pt idx="1244">
                  <c:v>41190</c:v>
                </c:pt>
                <c:pt idx="1245">
                  <c:v>41191</c:v>
                </c:pt>
                <c:pt idx="1246">
                  <c:v>41192</c:v>
                </c:pt>
                <c:pt idx="1247">
                  <c:v>41193</c:v>
                </c:pt>
                <c:pt idx="1248">
                  <c:v>41194</c:v>
                </c:pt>
                <c:pt idx="1249">
                  <c:v>41197</c:v>
                </c:pt>
                <c:pt idx="1250">
                  <c:v>41198</c:v>
                </c:pt>
                <c:pt idx="1251">
                  <c:v>41199</c:v>
                </c:pt>
                <c:pt idx="1252">
                  <c:v>41200</c:v>
                </c:pt>
                <c:pt idx="1253">
                  <c:v>41201</c:v>
                </c:pt>
                <c:pt idx="1254">
                  <c:v>41204</c:v>
                </c:pt>
                <c:pt idx="1255">
                  <c:v>41205</c:v>
                </c:pt>
                <c:pt idx="1256">
                  <c:v>41206</c:v>
                </c:pt>
                <c:pt idx="1257">
                  <c:v>41207</c:v>
                </c:pt>
                <c:pt idx="1258">
                  <c:v>41208</c:v>
                </c:pt>
                <c:pt idx="1259">
                  <c:v>41211</c:v>
                </c:pt>
                <c:pt idx="1260">
                  <c:v>41212</c:v>
                </c:pt>
                <c:pt idx="1261">
                  <c:v>41213</c:v>
                </c:pt>
                <c:pt idx="1262">
                  <c:v>41214</c:v>
                </c:pt>
                <c:pt idx="1263">
                  <c:v>41215</c:v>
                </c:pt>
                <c:pt idx="1264">
                  <c:v>41218</c:v>
                </c:pt>
                <c:pt idx="1265">
                  <c:v>41219</c:v>
                </c:pt>
                <c:pt idx="1266">
                  <c:v>41220</c:v>
                </c:pt>
                <c:pt idx="1267">
                  <c:v>41221</c:v>
                </c:pt>
                <c:pt idx="1268">
                  <c:v>41222</c:v>
                </c:pt>
                <c:pt idx="1269">
                  <c:v>41225</c:v>
                </c:pt>
                <c:pt idx="1270">
                  <c:v>41226</c:v>
                </c:pt>
                <c:pt idx="1271">
                  <c:v>41227</c:v>
                </c:pt>
                <c:pt idx="1272">
                  <c:v>41228</c:v>
                </c:pt>
                <c:pt idx="1273">
                  <c:v>41229</c:v>
                </c:pt>
                <c:pt idx="1274">
                  <c:v>41232</c:v>
                </c:pt>
                <c:pt idx="1275">
                  <c:v>41233</c:v>
                </c:pt>
                <c:pt idx="1276">
                  <c:v>41234</c:v>
                </c:pt>
                <c:pt idx="1277">
                  <c:v>41235</c:v>
                </c:pt>
                <c:pt idx="1278">
                  <c:v>41236</c:v>
                </c:pt>
                <c:pt idx="1279">
                  <c:v>41239</c:v>
                </c:pt>
                <c:pt idx="1280">
                  <c:v>41240</c:v>
                </c:pt>
                <c:pt idx="1281">
                  <c:v>41241</c:v>
                </c:pt>
                <c:pt idx="1282">
                  <c:v>41242</c:v>
                </c:pt>
                <c:pt idx="1283">
                  <c:v>41243</c:v>
                </c:pt>
                <c:pt idx="1284">
                  <c:v>41246</c:v>
                </c:pt>
                <c:pt idx="1285">
                  <c:v>41247</c:v>
                </c:pt>
                <c:pt idx="1286">
                  <c:v>41248</c:v>
                </c:pt>
                <c:pt idx="1287">
                  <c:v>41249</c:v>
                </c:pt>
                <c:pt idx="1288">
                  <c:v>41250</c:v>
                </c:pt>
                <c:pt idx="1289">
                  <c:v>41253</c:v>
                </c:pt>
                <c:pt idx="1290">
                  <c:v>41254</c:v>
                </c:pt>
                <c:pt idx="1291">
                  <c:v>41255</c:v>
                </c:pt>
                <c:pt idx="1292">
                  <c:v>41256</c:v>
                </c:pt>
                <c:pt idx="1293">
                  <c:v>41257</c:v>
                </c:pt>
                <c:pt idx="1294">
                  <c:v>41260</c:v>
                </c:pt>
                <c:pt idx="1295">
                  <c:v>41261</c:v>
                </c:pt>
                <c:pt idx="1296">
                  <c:v>41262</c:v>
                </c:pt>
                <c:pt idx="1297">
                  <c:v>41263</c:v>
                </c:pt>
                <c:pt idx="1298">
                  <c:v>41264</c:v>
                </c:pt>
                <c:pt idx="1299">
                  <c:v>41267</c:v>
                </c:pt>
                <c:pt idx="1300">
                  <c:v>41268</c:v>
                </c:pt>
                <c:pt idx="1301">
                  <c:v>41269</c:v>
                </c:pt>
                <c:pt idx="1302">
                  <c:v>41270</c:v>
                </c:pt>
                <c:pt idx="1303">
                  <c:v>41271</c:v>
                </c:pt>
                <c:pt idx="1304">
                  <c:v>41274</c:v>
                </c:pt>
                <c:pt idx="1305">
                  <c:v>41275</c:v>
                </c:pt>
                <c:pt idx="1306">
                  <c:v>41276</c:v>
                </c:pt>
                <c:pt idx="1307">
                  <c:v>41277</c:v>
                </c:pt>
                <c:pt idx="1308">
                  <c:v>41278</c:v>
                </c:pt>
                <c:pt idx="1309">
                  <c:v>41281</c:v>
                </c:pt>
                <c:pt idx="1310">
                  <c:v>41282</c:v>
                </c:pt>
                <c:pt idx="1311">
                  <c:v>41283</c:v>
                </c:pt>
                <c:pt idx="1312">
                  <c:v>41284</c:v>
                </c:pt>
                <c:pt idx="1313">
                  <c:v>41285</c:v>
                </c:pt>
                <c:pt idx="1314">
                  <c:v>41288</c:v>
                </c:pt>
                <c:pt idx="1315">
                  <c:v>41289</c:v>
                </c:pt>
                <c:pt idx="1316">
                  <c:v>41290</c:v>
                </c:pt>
                <c:pt idx="1317">
                  <c:v>41291</c:v>
                </c:pt>
                <c:pt idx="1318">
                  <c:v>41292</c:v>
                </c:pt>
                <c:pt idx="1319">
                  <c:v>41295</c:v>
                </c:pt>
                <c:pt idx="1320">
                  <c:v>41296</c:v>
                </c:pt>
                <c:pt idx="1321">
                  <c:v>41297</c:v>
                </c:pt>
                <c:pt idx="1322">
                  <c:v>41298</c:v>
                </c:pt>
                <c:pt idx="1323">
                  <c:v>41299</c:v>
                </c:pt>
                <c:pt idx="1324">
                  <c:v>41302</c:v>
                </c:pt>
                <c:pt idx="1325">
                  <c:v>41303</c:v>
                </c:pt>
                <c:pt idx="1326">
                  <c:v>41304</c:v>
                </c:pt>
                <c:pt idx="1327">
                  <c:v>41305</c:v>
                </c:pt>
                <c:pt idx="1328">
                  <c:v>41306</c:v>
                </c:pt>
                <c:pt idx="1329">
                  <c:v>41309</c:v>
                </c:pt>
                <c:pt idx="1330">
                  <c:v>41310</c:v>
                </c:pt>
                <c:pt idx="1331">
                  <c:v>41311</c:v>
                </c:pt>
                <c:pt idx="1332">
                  <c:v>41312</c:v>
                </c:pt>
                <c:pt idx="1333">
                  <c:v>41313</c:v>
                </c:pt>
                <c:pt idx="1334">
                  <c:v>41316</c:v>
                </c:pt>
                <c:pt idx="1335">
                  <c:v>41317</c:v>
                </c:pt>
                <c:pt idx="1336">
                  <c:v>41318</c:v>
                </c:pt>
                <c:pt idx="1337">
                  <c:v>41319</c:v>
                </c:pt>
                <c:pt idx="1338">
                  <c:v>41320</c:v>
                </c:pt>
                <c:pt idx="1339">
                  <c:v>41323</c:v>
                </c:pt>
                <c:pt idx="1340">
                  <c:v>41324</c:v>
                </c:pt>
                <c:pt idx="1341">
                  <c:v>41325</c:v>
                </c:pt>
                <c:pt idx="1342">
                  <c:v>41326</c:v>
                </c:pt>
                <c:pt idx="1343">
                  <c:v>41327</c:v>
                </c:pt>
                <c:pt idx="1344">
                  <c:v>41330</c:v>
                </c:pt>
                <c:pt idx="1345">
                  <c:v>41331</c:v>
                </c:pt>
                <c:pt idx="1346">
                  <c:v>41332</c:v>
                </c:pt>
                <c:pt idx="1347">
                  <c:v>41333</c:v>
                </c:pt>
                <c:pt idx="1348">
                  <c:v>41334</c:v>
                </c:pt>
                <c:pt idx="1349">
                  <c:v>41337</c:v>
                </c:pt>
                <c:pt idx="1350">
                  <c:v>41338</c:v>
                </c:pt>
                <c:pt idx="1351">
                  <c:v>41339</c:v>
                </c:pt>
                <c:pt idx="1352">
                  <c:v>41340</c:v>
                </c:pt>
                <c:pt idx="1353">
                  <c:v>41341</c:v>
                </c:pt>
                <c:pt idx="1354">
                  <c:v>41344</c:v>
                </c:pt>
                <c:pt idx="1355">
                  <c:v>41345</c:v>
                </c:pt>
                <c:pt idx="1356">
                  <c:v>41346</c:v>
                </c:pt>
                <c:pt idx="1357">
                  <c:v>41347</c:v>
                </c:pt>
                <c:pt idx="1358">
                  <c:v>41348</c:v>
                </c:pt>
                <c:pt idx="1359">
                  <c:v>41351</c:v>
                </c:pt>
                <c:pt idx="1360">
                  <c:v>41352</c:v>
                </c:pt>
                <c:pt idx="1361">
                  <c:v>41353</c:v>
                </c:pt>
                <c:pt idx="1362">
                  <c:v>41354</c:v>
                </c:pt>
                <c:pt idx="1363">
                  <c:v>41355</c:v>
                </c:pt>
                <c:pt idx="1364">
                  <c:v>41358</c:v>
                </c:pt>
                <c:pt idx="1365">
                  <c:v>41359</c:v>
                </c:pt>
                <c:pt idx="1366">
                  <c:v>41360</c:v>
                </c:pt>
                <c:pt idx="1367">
                  <c:v>41361</c:v>
                </c:pt>
                <c:pt idx="1368">
                  <c:v>41362</c:v>
                </c:pt>
                <c:pt idx="1369">
                  <c:v>41365</c:v>
                </c:pt>
                <c:pt idx="1370">
                  <c:v>41366</c:v>
                </c:pt>
                <c:pt idx="1371">
                  <c:v>41367</c:v>
                </c:pt>
                <c:pt idx="1372">
                  <c:v>41368</c:v>
                </c:pt>
                <c:pt idx="1373">
                  <c:v>41369</c:v>
                </c:pt>
                <c:pt idx="1374">
                  <c:v>41372</c:v>
                </c:pt>
                <c:pt idx="1375">
                  <c:v>41373</c:v>
                </c:pt>
                <c:pt idx="1376">
                  <c:v>41374</c:v>
                </c:pt>
                <c:pt idx="1377">
                  <c:v>41375</c:v>
                </c:pt>
                <c:pt idx="1378">
                  <c:v>41376</c:v>
                </c:pt>
                <c:pt idx="1379">
                  <c:v>41379</c:v>
                </c:pt>
                <c:pt idx="1380">
                  <c:v>41380</c:v>
                </c:pt>
                <c:pt idx="1381">
                  <c:v>41381</c:v>
                </c:pt>
                <c:pt idx="1382">
                  <c:v>41382</c:v>
                </c:pt>
                <c:pt idx="1383">
                  <c:v>41383</c:v>
                </c:pt>
                <c:pt idx="1384">
                  <c:v>41386</c:v>
                </c:pt>
                <c:pt idx="1385">
                  <c:v>41387</c:v>
                </c:pt>
                <c:pt idx="1386">
                  <c:v>41388</c:v>
                </c:pt>
                <c:pt idx="1387">
                  <c:v>41389</c:v>
                </c:pt>
                <c:pt idx="1388">
                  <c:v>41390</c:v>
                </c:pt>
                <c:pt idx="1389">
                  <c:v>41393</c:v>
                </c:pt>
                <c:pt idx="1390">
                  <c:v>41394</c:v>
                </c:pt>
                <c:pt idx="1391">
                  <c:v>41395</c:v>
                </c:pt>
                <c:pt idx="1392">
                  <c:v>41396</c:v>
                </c:pt>
                <c:pt idx="1393">
                  <c:v>41397</c:v>
                </c:pt>
                <c:pt idx="1394">
                  <c:v>41400</c:v>
                </c:pt>
                <c:pt idx="1395">
                  <c:v>41401</c:v>
                </c:pt>
                <c:pt idx="1396">
                  <c:v>41402</c:v>
                </c:pt>
                <c:pt idx="1397">
                  <c:v>41403</c:v>
                </c:pt>
                <c:pt idx="1398">
                  <c:v>41404</c:v>
                </c:pt>
                <c:pt idx="1399">
                  <c:v>41407</c:v>
                </c:pt>
                <c:pt idx="1400">
                  <c:v>41408</c:v>
                </c:pt>
                <c:pt idx="1401">
                  <c:v>41409</c:v>
                </c:pt>
                <c:pt idx="1402">
                  <c:v>41410</c:v>
                </c:pt>
                <c:pt idx="1403">
                  <c:v>41411</c:v>
                </c:pt>
                <c:pt idx="1404">
                  <c:v>41414</c:v>
                </c:pt>
                <c:pt idx="1405">
                  <c:v>41415</c:v>
                </c:pt>
                <c:pt idx="1406">
                  <c:v>41416</c:v>
                </c:pt>
                <c:pt idx="1407">
                  <c:v>41417</c:v>
                </c:pt>
                <c:pt idx="1408">
                  <c:v>41418</c:v>
                </c:pt>
                <c:pt idx="1409">
                  <c:v>41421</c:v>
                </c:pt>
                <c:pt idx="1410">
                  <c:v>41422</c:v>
                </c:pt>
                <c:pt idx="1411">
                  <c:v>41423</c:v>
                </c:pt>
                <c:pt idx="1412">
                  <c:v>41424</c:v>
                </c:pt>
                <c:pt idx="1413">
                  <c:v>41425</c:v>
                </c:pt>
                <c:pt idx="1414">
                  <c:v>41428</c:v>
                </c:pt>
                <c:pt idx="1415">
                  <c:v>41429</c:v>
                </c:pt>
                <c:pt idx="1416">
                  <c:v>41430</c:v>
                </c:pt>
                <c:pt idx="1417">
                  <c:v>41431</c:v>
                </c:pt>
                <c:pt idx="1418">
                  <c:v>41432</c:v>
                </c:pt>
                <c:pt idx="1419">
                  <c:v>41435</c:v>
                </c:pt>
                <c:pt idx="1420">
                  <c:v>41436</c:v>
                </c:pt>
                <c:pt idx="1421">
                  <c:v>41437</c:v>
                </c:pt>
                <c:pt idx="1422">
                  <c:v>41438</c:v>
                </c:pt>
                <c:pt idx="1423">
                  <c:v>41439</c:v>
                </c:pt>
                <c:pt idx="1424">
                  <c:v>41442</c:v>
                </c:pt>
                <c:pt idx="1425">
                  <c:v>41443</c:v>
                </c:pt>
                <c:pt idx="1426">
                  <c:v>41444</c:v>
                </c:pt>
                <c:pt idx="1427">
                  <c:v>41445</c:v>
                </c:pt>
                <c:pt idx="1428">
                  <c:v>41446</c:v>
                </c:pt>
                <c:pt idx="1429">
                  <c:v>41449</c:v>
                </c:pt>
                <c:pt idx="1430">
                  <c:v>41450</c:v>
                </c:pt>
                <c:pt idx="1431">
                  <c:v>41451</c:v>
                </c:pt>
                <c:pt idx="1432">
                  <c:v>41452</c:v>
                </c:pt>
                <c:pt idx="1433">
                  <c:v>41453</c:v>
                </c:pt>
                <c:pt idx="1434">
                  <c:v>41456</c:v>
                </c:pt>
                <c:pt idx="1435">
                  <c:v>41457</c:v>
                </c:pt>
                <c:pt idx="1436">
                  <c:v>41458</c:v>
                </c:pt>
                <c:pt idx="1437">
                  <c:v>41459</c:v>
                </c:pt>
                <c:pt idx="1438">
                  <c:v>41460</c:v>
                </c:pt>
                <c:pt idx="1439">
                  <c:v>41463</c:v>
                </c:pt>
                <c:pt idx="1440">
                  <c:v>41464</c:v>
                </c:pt>
                <c:pt idx="1441">
                  <c:v>41465</c:v>
                </c:pt>
                <c:pt idx="1442">
                  <c:v>41466</c:v>
                </c:pt>
                <c:pt idx="1443">
                  <c:v>41467</c:v>
                </c:pt>
                <c:pt idx="1444">
                  <c:v>41470</c:v>
                </c:pt>
                <c:pt idx="1445">
                  <c:v>41471</c:v>
                </c:pt>
                <c:pt idx="1446">
                  <c:v>41472</c:v>
                </c:pt>
                <c:pt idx="1447">
                  <c:v>41473</c:v>
                </c:pt>
                <c:pt idx="1448">
                  <c:v>41474</c:v>
                </c:pt>
                <c:pt idx="1449">
                  <c:v>41477</c:v>
                </c:pt>
                <c:pt idx="1450">
                  <c:v>41478</c:v>
                </c:pt>
                <c:pt idx="1451">
                  <c:v>41479</c:v>
                </c:pt>
                <c:pt idx="1452">
                  <c:v>41480</c:v>
                </c:pt>
                <c:pt idx="1453">
                  <c:v>41481</c:v>
                </c:pt>
                <c:pt idx="1454">
                  <c:v>41484</c:v>
                </c:pt>
                <c:pt idx="1455">
                  <c:v>41485</c:v>
                </c:pt>
                <c:pt idx="1456">
                  <c:v>41486</c:v>
                </c:pt>
                <c:pt idx="1457">
                  <c:v>41487</c:v>
                </c:pt>
                <c:pt idx="1458">
                  <c:v>41488</c:v>
                </c:pt>
                <c:pt idx="1459">
                  <c:v>41491</c:v>
                </c:pt>
                <c:pt idx="1460">
                  <c:v>41492</c:v>
                </c:pt>
                <c:pt idx="1461">
                  <c:v>41493</c:v>
                </c:pt>
                <c:pt idx="1462">
                  <c:v>41494</c:v>
                </c:pt>
                <c:pt idx="1463">
                  <c:v>41495</c:v>
                </c:pt>
                <c:pt idx="1464">
                  <c:v>41498</c:v>
                </c:pt>
                <c:pt idx="1465">
                  <c:v>41499</c:v>
                </c:pt>
                <c:pt idx="1466">
                  <c:v>41500</c:v>
                </c:pt>
                <c:pt idx="1467">
                  <c:v>41501</c:v>
                </c:pt>
                <c:pt idx="1468">
                  <c:v>41502</c:v>
                </c:pt>
                <c:pt idx="1469">
                  <c:v>41505</c:v>
                </c:pt>
                <c:pt idx="1470">
                  <c:v>41506</c:v>
                </c:pt>
                <c:pt idx="1471">
                  <c:v>41507</c:v>
                </c:pt>
                <c:pt idx="1472">
                  <c:v>41508</c:v>
                </c:pt>
                <c:pt idx="1473">
                  <c:v>41509</c:v>
                </c:pt>
                <c:pt idx="1474">
                  <c:v>41512</c:v>
                </c:pt>
                <c:pt idx="1475">
                  <c:v>41513</c:v>
                </c:pt>
                <c:pt idx="1476">
                  <c:v>41514</c:v>
                </c:pt>
                <c:pt idx="1477">
                  <c:v>41515</c:v>
                </c:pt>
                <c:pt idx="1478">
                  <c:v>41516</c:v>
                </c:pt>
                <c:pt idx="1479">
                  <c:v>41519</c:v>
                </c:pt>
                <c:pt idx="1480">
                  <c:v>41520</c:v>
                </c:pt>
                <c:pt idx="1481">
                  <c:v>41521</c:v>
                </c:pt>
                <c:pt idx="1482">
                  <c:v>41522</c:v>
                </c:pt>
                <c:pt idx="1483">
                  <c:v>41523</c:v>
                </c:pt>
                <c:pt idx="1484">
                  <c:v>41526</c:v>
                </c:pt>
                <c:pt idx="1485">
                  <c:v>41527</c:v>
                </c:pt>
                <c:pt idx="1486">
                  <c:v>41528</c:v>
                </c:pt>
                <c:pt idx="1487">
                  <c:v>41529</c:v>
                </c:pt>
                <c:pt idx="1488">
                  <c:v>41530</c:v>
                </c:pt>
                <c:pt idx="1489">
                  <c:v>41533</c:v>
                </c:pt>
                <c:pt idx="1490">
                  <c:v>41534</c:v>
                </c:pt>
                <c:pt idx="1491">
                  <c:v>41535</c:v>
                </c:pt>
                <c:pt idx="1492">
                  <c:v>41536</c:v>
                </c:pt>
                <c:pt idx="1493">
                  <c:v>41537</c:v>
                </c:pt>
                <c:pt idx="1494">
                  <c:v>41540</c:v>
                </c:pt>
                <c:pt idx="1495">
                  <c:v>41541</c:v>
                </c:pt>
                <c:pt idx="1496">
                  <c:v>41542</c:v>
                </c:pt>
                <c:pt idx="1497">
                  <c:v>41543</c:v>
                </c:pt>
                <c:pt idx="1498">
                  <c:v>41544</c:v>
                </c:pt>
                <c:pt idx="1499">
                  <c:v>41547</c:v>
                </c:pt>
                <c:pt idx="1500">
                  <c:v>41548</c:v>
                </c:pt>
                <c:pt idx="1501">
                  <c:v>41549</c:v>
                </c:pt>
                <c:pt idx="1502">
                  <c:v>41550</c:v>
                </c:pt>
                <c:pt idx="1503">
                  <c:v>41551</c:v>
                </c:pt>
                <c:pt idx="1504">
                  <c:v>41554</c:v>
                </c:pt>
                <c:pt idx="1505">
                  <c:v>41555</c:v>
                </c:pt>
                <c:pt idx="1506">
                  <c:v>41556</c:v>
                </c:pt>
                <c:pt idx="1507">
                  <c:v>41557</c:v>
                </c:pt>
                <c:pt idx="1508">
                  <c:v>41558</c:v>
                </c:pt>
                <c:pt idx="1509">
                  <c:v>41561</c:v>
                </c:pt>
                <c:pt idx="1510">
                  <c:v>41562</c:v>
                </c:pt>
                <c:pt idx="1511">
                  <c:v>41563</c:v>
                </c:pt>
                <c:pt idx="1512">
                  <c:v>41564</c:v>
                </c:pt>
                <c:pt idx="1513">
                  <c:v>41565</c:v>
                </c:pt>
                <c:pt idx="1514">
                  <c:v>41568</c:v>
                </c:pt>
                <c:pt idx="1515">
                  <c:v>41569</c:v>
                </c:pt>
                <c:pt idx="1516">
                  <c:v>41570</c:v>
                </c:pt>
                <c:pt idx="1517">
                  <c:v>41571</c:v>
                </c:pt>
                <c:pt idx="1518">
                  <c:v>41572</c:v>
                </c:pt>
                <c:pt idx="1519">
                  <c:v>41575</c:v>
                </c:pt>
                <c:pt idx="1520">
                  <c:v>41576</c:v>
                </c:pt>
                <c:pt idx="1521">
                  <c:v>41577</c:v>
                </c:pt>
                <c:pt idx="1522">
                  <c:v>41578</c:v>
                </c:pt>
                <c:pt idx="1523">
                  <c:v>41579</c:v>
                </c:pt>
                <c:pt idx="1524">
                  <c:v>41582</c:v>
                </c:pt>
                <c:pt idx="1525">
                  <c:v>41583</c:v>
                </c:pt>
                <c:pt idx="1526">
                  <c:v>41584</c:v>
                </c:pt>
                <c:pt idx="1527">
                  <c:v>41585</c:v>
                </c:pt>
                <c:pt idx="1528">
                  <c:v>41586</c:v>
                </c:pt>
                <c:pt idx="1529">
                  <c:v>41589</c:v>
                </c:pt>
                <c:pt idx="1530">
                  <c:v>41590</c:v>
                </c:pt>
                <c:pt idx="1531">
                  <c:v>41591</c:v>
                </c:pt>
                <c:pt idx="1532">
                  <c:v>41592</c:v>
                </c:pt>
                <c:pt idx="1533">
                  <c:v>41593</c:v>
                </c:pt>
                <c:pt idx="1534">
                  <c:v>41596</c:v>
                </c:pt>
                <c:pt idx="1535">
                  <c:v>41597</c:v>
                </c:pt>
                <c:pt idx="1536">
                  <c:v>41598</c:v>
                </c:pt>
                <c:pt idx="1537">
                  <c:v>41599</c:v>
                </c:pt>
                <c:pt idx="1538">
                  <c:v>41600</c:v>
                </c:pt>
                <c:pt idx="1539">
                  <c:v>41603</c:v>
                </c:pt>
                <c:pt idx="1540">
                  <c:v>41604</c:v>
                </c:pt>
                <c:pt idx="1541">
                  <c:v>41605</c:v>
                </c:pt>
                <c:pt idx="1542">
                  <c:v>41606</c:v>
                </c:pt>
                <c:pt idx="1543">
                  <c:v>41607</c:v>
                </c:pt>
                <c:pt idx="1544">
                  <c:v>41610</c:v>
                </c:pt>
                <c:pt idx="1545">
                  <c:v>41611</c:v>
                </c:pt>
                <c:pt idx="1546">
                  <c:v>41612</c:v>
                </c:pt>
                <c:pt idx="1547">
                  <c:v>41613</c:v>
                </c:pt>
                <c:pt idx="1548">
                  <c:v>41614</c:v>
                </c:pt>
                <c:pt idx="1549">
                  <c:v>41617</c:v>
                </c:pt>
                <c:pt idx="1550">
                  <c:v>41618</c:v>
                </c:pt>
                <c:pt idx="1551">
                  <c:v>41619</c:v>
                </c:pt>
                <c:pt idx="1552">
                  <c:v>41620</c:v>
                </c:pt>
                <c:pt idx="1553">
                  <c:v>41621</c:v>
                </c:pt>
                <c:pt idx="1554">
                  <c:v>41624</c:v>
                </c:pt>
                <c:pt idx="1555">
                  <c:v>41625</c:v>
                </c:pt>
                <c:pt idx="1556">
                  <c:v>41626</c:v>
                </c:pt>
                <c:pt idx="1557">
                  <c:v>41627</c:v>
                </c:pt>
                <c:pt idx="1558">
                  <c:v>41628</c:v>
                </c:pt>
                <c:pt idx="1559">
                  <c:v>41631</c:v>
                </c:pt>
                <c:pt idx="1560">
                  <c:v>41632</c:v>
                </c:pt>
                <c:pt idx="1561">
                  <c:v>41633</c:v>
                </c:pt>
                <c:pt idx="1562">
                  <c:v>41634</c:v>
                </c:pt>
                <c:pt idx="1563">
                  <c:v>41635</c:v>
                </c:pt>
                <c:pt idx="1564">
                  <c:v>41638</c:v>
                </c:pt>
                <c:pt idx="1565">
                  <c:v>41639</c:v>
                </c:pt>
                <c:pt idx="1566">
                  <c:v>41640</c:v>
                </c:pt>
                <c:pt idx="1567">
                  <c:v>41641</c:v>
                </c:pt>
                <c:pt idx="1568">
                  <c:v>41642</c:v>
                </c:pt>
                <c:pt idx="1569">
                  <c:v>41645</c:v>
                </c:pt>
                <c:pt idx="1570">
                  <c:v>41646</c:v>
                </c:pt>
                <c:pt idx="1571">
                  <c:v>41647</c:v>
                </c:pt>
                <c:pt idx="1572">
                  <c:v>41648</c:v>
                </c:pt>
                <c:pt idx="1573">
                  <c:v>41649</c:v>
                </c:pt>
                <c:pt idx="1574">
                  <c:v>41652</c:v>
                </c:pt>
                <c:pt idx="1575">
                  <c:v>41653</c:v>
                </c:pt>
                <c:pt idx="1576">
                  <c:v>41654</c:v>
                </c:pt>
                <c:pt idx="1577">
                  <c:v>41655</c:v>
                </c:pt>
                <c:pt idx="1578">
                  <c:v>41656</c:v>
                </c:pt>
                <c:pt idx="1579">
                  <c:v>41659</c:v>
                </c:pt>
                <c:pt idx="1580">
                  <c:v>41660</c:v>
                </c:pt>
                <c:pt idx="1581">
                  <c:v>41661</c:v>
                </c:pt>
                <c:pt idx="1582">
                  <c:v>41662</c:v>
                </c:pt>
                <c:pt idx="1583">
                  <c:v>41663</c:v>
                </c:pt>
                <c:pt idx="1584">
                  <c:v>41666</c:v>
                </c:pt>
                <c:pt idx="1585">
                  <c:v>41667</c:v>
                </c:pt>
                <c:pt idx="1586">
                  <c:v>41668</c:v>
                </c:pt>
                <c:pt idx="1587">
                  <c:v>41669</c:v>
                </c:pt>
                <c:pt idx="1588">
                  <c:v>41670</c:v>
                </c:pt>
                <c:pt idx="1589">
                  <c:v>41673</c:v>
                </c:pt>
                <c:pt idx="1590">
                  <c:v>41674</c:v>
                </c:pt>
                <c:pt idx="1591">
                  <c:v>41675</c:v>
                </c:pt>
                <c:pt idx="1592">
                  <c:v>41676</c:v>
                </c:pt>
                <c:pt idx="1593">
                  <c:v>41677</c:v>
                </c:pt>
                <c:pt idx="1594">
                  <c:v>41680</c:v>
                </c:pt>
                <c:pt idx="1595">
                  <c:v>41681</c:v>
                </c:pt>
                <c:pt idx="1596">
                  <c:v>41682</c:v>
                </c:pt>
                <c:pt idx="1597">
                  <c:v>41683</c:v>
                </c:pt>
                <c:pt idx="1598">
                  <c:v>41684</c:v>
                </c:pt>
                <c:pt idx="1599">
                  <c:v>41687</c:v>
                </c:pt>
                <c:pt idx="1600">
                  <c:v>41688</c:v>
                </c:pt>
                <c:pt idx="1601">
                  <c:v>41689</c:v>
                </c:pt>
                <c:pt idx="1602">
                  <c:v>41690</c:v>
                </c:pt>
                <c:pt idx="1603">
                  <c:v>41691</c:v>
                </c:pt>
                <c:pt idx="1604">
                  <c:v>41694</c:v>
                </c:pt>
                <c:pt idx="1605">
                  <c:v>41695</c:v>
                </c:pt>
                <c:pt idx="1606">
                  <c:v>41696</c:v>
                </c:pt>
                <c:pt idx="1607">
                  <c:v>41697</c:v>
                </c:pt>
                <c:pt idx="1608">
                  <c:v>41698</c:v>
                </c:pt>
                <c:pt idx="1609">
                  <c:v>41701</c:v>
                </c:pt>
                <c:pt idx="1610">
                  <c:v>41702</c:v>
                </c:pt>
                <c:pt idx="1611">
                  <c:v>41703</c:v>
                </c:pt>
                <c:pt idx="1612">
                  <c:v>41704</c:v>
                </c:pt>
                <c:pt idx="1613">
                  <c:v>41705</c:v>
                </c:pt>
                <c:pt idx="1614">
                  <c:v>41708</c:v>
                </c:pt>
                <c:pt idx="1615">
                  <c:v>41709</c:v>
                </c:pt>
                <c:pt idx="1616">
                  <c:v>41710</c:v>
                </c:pt>
                <c:pt idx="1617">
                  <c:v>41711</c:v>
                </c:pt>
                <c:pt idx="1618">
                  <c:v>41712</c:v>
                </c:pt>
                <c:pt idx="1619">
                  <c:v>41715</c:v>
                </c:pt>
                <c:pt idx="1620">
                  <c:v>41716</c:v>
                </c:pt>
                <c:pt idx="1621">
                  <c:v>41717</c:v>
                </c:pt>
                <c:pt idx="1622">
                  <c:v>41718</c:v>
                </c:pt>
                <c:pt idx="1623">
                  <c:v>41719</c:v>
                </c:pt>
                <c:pt idx="1624">
                  <c:v>41722</c:v>
                </c:pt>
                <c:pt idx="1625">
                  <c:v>41723</c:v>
                </c:pt>
                <c:pt idx="1626">
                  <c:v>41724</c:v>
                </c:pt>
                <c:pt idx="1627">
                  <c:v>41725</c:v>
                </c:pt>
                <c:pt idx="1628">
                  <c:v>41726</c:v>
                </c:pt>
                <c:pt idx="1629">
                  <c:v>41729</c:v>
                </c:pt>
                <c:pt idx="1630">
                  <c:v>41730</c:v>
                </c:pt>
                <c:pt idx="1631">
                  <c:v>41731</c:v>
                </c:pt>
                <c:pt idx="1632">
                  <c:v>41732</c:v>
                </c:pt>
                <c:pt idx="1633">
                  <c:v>41733</c:v>
                </c:pt>
                <c:pt idx="1634">
                  <c:v>41736</c:v>
                </c:pt>
                <c:pt idx="1635">
                  <c:v>41737</c:v>
                </c:pt>
                <c:pt idx="1636">
                  <c:v>41738</c:v>
                </c:pt>
                <c:pt idx="1637">
                  <c:v>41739</c:v>
                </c:pt>
                <c:pt idx="1638">
                  <c:v>41740</c:v>
                </c:pt>
                <c:pt idx="1639">
                  <c:v>41743</c:v>
                </c:pt>
                <c:pt idx="1640">
                  <c:v>41744</c:v>
                </c:pt>
                <c:pt idx="1641">
                  <c:v>41745</c:v>
                </c:pt>
                <c:pt idx="1642">
                  <c:v>41746</c:v>
                </c:pt>
                <c:pt idx="1643">
                  <c:v>41747</c:v>
                </c:pt>
                <c:pt idx="1644">
                  <c:v>41750</c:v>
                </c:pt>
                <c:pt idx="1645">
                  <c:v>41751</c:v>
                </c:pt>
                <c:pt idx="1646">
                  <c:v>41752</c:v>
                </c:pt>
                <c:pt idx="1647">
                  <c:v>41753</c:v>
                </c:pt>
                <c:pt idx="1648">
                  <c:v>41754</c:v>
                </c:pt>
                <c:pt idx="1649">
                  <c:v>41757</c:v>
                </c:pt>
                <c:pt idx="1650">
                  <c:v>41758</c:v>
                </c:pt>
                <c:pt idx="1651">
                  <c:v>41759</c:v>
                </c:pt>
                <c:pt idx="1652">
                  <c:v>41760</c:v>
                </c:pt>
                <c:pt idx="1653">
                  <c:v>41761</c:v>
                </c:pt>
                <c:pt idx="1654">
                  <c:v>41764</c:v>
                </c:pt>
                <c:pt idx="1655">
                  <c:v>41765</c:v>
                </c:pt>
                <c:pt idx="1656">
                  <c:v>41766</c:v>
                </c:pt>
                <c:pt idx="1657">
                  <c:v>41767</c:v>
                </c:pt>
                <c:pt idx="1658">
                  <c:v>41768</c:v>
                </c:pt>
                <c:pt idx="1659">
                  <c:v>41771</c:v>
                </c:pt>
                <c:pt idx="1660">
                  <c:v>41772</c:v>
                </c:pt>
                <c:pt idx="1661">
                  <c:v>41773</c:v>
                </c:pt>
                <c:pt idx="1662">
                  <c:v>41774</c:v>
                </c:pt>
                <c:pt idx="1663">
                  <c:v>41775</c:v>
                </c:pt>
                <c:pt idx="1664">
                  <c:v>41778</c:v>
                </c:pt>
                <c:pt idx="1665">
                  <c:v>41779</c:v>
                </c:pt>
                <c:pt idx="1666">
                  <c:v>41780</c:v>
                </c:pt>
                <c:pt idx="1667">
                  <c:v>41781</c:v>
                </c:pt>
                <c:pt idx="1668">
                  <c:v>41782</c:v>
                </c:pt>
                <c:pt idx="1669">
                  <c:v>41785</c:v>
                </c:pt>
                <c:pt idx="1670">
                  <c:v>41786</c:v>
                </c:pt>
                <c:pt idx="1671">
                  <c:v>41787</c:v>
                </c:pt>
                <c:pt idx="1672">
                  <c:v>41788</c:v>
                </c:pt>
                <c:pt idx="1673">
                  <c:v>41789</c:v>
                </c:pt>
                <c:pt idx="1674">
                  <c:v>41792</c:v>
                </c:pt>
                <c:pt idx="1675">
                  <c:v>41793</c:v>
                </c:pt>
                <c:pt idx="1676">
                  <c:v>41794</c:v>
                </c:pt>
                <c:pt idx="1677">
                  <c:v>41795</c:v>
                </c:pt>
                <c:pt idx="1678">
                  <c:v>41796</c:v>
                </c:pt>
                <c:pt idx="1679">
                  <c:v>41799</c:v>
                </c:pt>
                <c:pt idx="1680">
                  <c:v>41800</c:v>
                </c:pt>
                <c:pt idx="1681">
                  <c:v>41801</c:v>
                </c:pt>
                <c:pt idx="1682">
                  <c:v>41802</c:v>
                </c:pt>
                <c:pt idx="1683">
                  <c:v>41803</c:v>
                </c:pt>
                <c:pt idx="1684">
                  <c:v>41806</c:v>
                </c:pt>
                <c:pt idx="1685">
                  <c:v>41807</c:v>
                </c:pt>
                <c:pt idx="1686">
                  <c:v>41808</c:v>
                </c:pt>
                <c:pt idx="1687">
                  <c:v>41809</c:v>
                </c:pt>
                <c:pt idx="1688">
                  <c:v>41810</c:v>
                </c:pt>
                <c:pt idx="1689">
                  <c:v>41813</c:v>
                </c:pt>
                <c:pt idx="1690">
                  <c:v>41814</c:v>
                </c:pt>
                <c:pt idx="1691">
                  <c:v>41815</c:v>
                </c:pt>
                <c:pt idx="1692">
                  <c:v>41816</c:v>
                </c:pt>
                <c:pt idx="1693">
                  <c:v>41817</c:v>
                </c:pt>
                <c:pt idx="1694">
                  <c:v>41820</c:v>
                </c:pt>
                <c:pt idx="1695">
                  <c:v>41821</c:v>
                </c:pt>
                <c:pt idx="1696">
                  <c:v>41822</c:v>
                </c:pt>
                <c:pt idx="1697">
                  <c:v>41823</c:v>
                </c:pt>
                <c:pt idx="1698">
                  <c:v>41824</c:v>
                </c:pt>
                <c:pt idx="1699">
                  <c:v>41827</c:v>
                </c:pt>
                <c:pt idx="1700">
                  <c:v>41828</c:v>
                </c:pt>
                <c:pt idx="1701">
                  <c:v>41829</c:v>
                </c:pt>
                <c:pt idx="1702">
                  <c:v>41830</c:v>
                </c:pt>
                <c:pt idx="1703">
                  <c:v>41831</c:v>
                </c:pt>
                <c:pt idx="1704">
                  <c:v>41834</c:v>
                </c:pt>
                <c:pt idx="1705">
                  <c:v>41835</c:v>
                </c:pt>
                <c:pt idx="1706">
                  <c:v>41836</c:v>
                </c:pt>
                <c:pt idx="1707">
                  <c:v>41837</c:v>
                </c:pt>
                <c:pt idx="1708">
                  <c:v>41838</c:v>
                </c:pt>
                <c:pt idx="1709">
                  <c:v>41841</c:v>
                </c:pt>
                <c:pt idx="1710">
                  <c:v>41842</c:v>
                </c:pt>
                <c:pt idx="1711">
                  <c:v>41843</c:v>
                </c:pt>
                <c:pt idx="1712">
                  <c:v>41844</c:v>
                </c:pt>
                <c:pt idx="1713">
                  <c:v>41845</c:v>
                </c:pt>
                <c:pt idx="1714">
                  <c:v>41848</c:v>
                </c:pt>
                <c:pt idx="1715">
                  <c:v>41849</c:v>
                </c:pt>
                <c:pt idx="1716">
                  <c:v>41850</c:v>
                </c:pt>
                <c:pt idx="1717">
                  <c:v>41851</c:v>
                </c:pt>
                <c:pt idx="1718">
                  <c:v>41852</c:v>
                </c:pt>
                <c:pt idx="1719">
                  <c:v>41855</c:v>
                </c:pt>
                <c:pt idx="1720">
                  <c:v>41856</c:v>
                </c:pt>
                <c:pt idx="1721">
                  <c:v>41857</c:v>
                </c:pt>
                <c:pt idx="1722">
                  <c:v>41858</c:v>
                </c:pt>
                <c:pt idx="1723">
                  <c:v>41859</c:v>
                </c:pt>
                <c:pt idx="1724">
                  <c:v>41862</c:v>
                </c:pt>
                <c:pt idx="1725">
                  <c:v>41863</c:v>
                </c:pt>
                <c:pt idx="1726">
                  <c:v>41864</c:v>
                </c:pt>
                <c:pt idx="1727">
                  <c:v>41865</c:v>
                </c:pt>
                <c:pt idx="1728">
                  <c:v>41866</c:v>
                </c:pt>
                <c:pt idx="1729">
                  <c:v>41869</c:v>
                </c:pt>
                <c:pt idx="1730">
                  <c:v>41870</c:v>
                </c:pt>
                <c:pt idx="1731">
                  <c:v>41871</c:v>
                </c:pt>
                <c:pt idx="1732">
                  <c:v>41872</c:v>
                </c:pt>
                <c:pt idx="1733">
                  <c:v>41873</c:v>
                </c:pt>
                <c:pt idx="1734">
                  <c:v>41876</c:v>
                </c:pt>
                <c:pt idx="1735">
                  <c:v>41877</c:v>
                </c:pt>
                <c:pt idx="1736">
                  <c:v>41878</c:v>
                </c:pt>
                <c:pt idx="1737">
                  <c:v>41879</c:v>
                </c:pt>
                <c:pt idx="1738">
                  <c:v>41880</c:v>
                </c:pt>
                <c:pt idx="1739">
                  <c:v>41883</c:v>
                </c:pt>
                <c:pt idx="1740">
                  <c:v>41884</c:v>
                </c:pt>
                <c:pt idx="1741">
                  <c:v>41885</c:v>
                </c:pt>
                <c:pt idx="1742">
                  <c:v>41886</c:v>
                </c:pt>
                <c:pt idx="1743">
                  <c:v>41887</c:v>
                </c:pt>
                <c:pt idx="1744">
                  <c:v>41890</c:v>
                </c:pt>
                <c:pt idx="1745">
                  <c:v>41891</c:v>
                </c:pt>
                <c:pt idx="1746">
                  <c:v>41892</c:v>
                </c:pt>
                <c:pt idx="1747">
                  <c:v>41893</c:v>
                </c:pt>
                <c:pt idx="1748">
                  <c:v>41894</c:v>
                </c:pt>
                <c:pt idx="1749">
                  <c:v>41897</c:v>
                </c:pt>
                <c:pt idx="1750">
                  <c:v>41898</c:v>
                </c:pt>
                <c:pt idx="1751">
                  <c:v>41899</c:v>
                </c:pt>
                <c:pt idx="1752">
                  <c:v>41900</c:v>
                </c:pt>
                <c:pt idx="1753">
                  <c:v>41901</c:v>
                </c:pt>
                <c:pt idx="1754">
                  <c:v>41904</c:v>
                </c:pt>
                <c:pt idx="1755">
                  <c:v>41905</c:v>
                </c:pt>
                <c:pt idx="1756">
                  <c:v>41906</c:v>
                </c:pt>
                <c:pt idx="1757">
                  <c:v>41907</c:v>
                </c:pt>
                <c:pt idx="1758">
                  <c:v>41908</c:v>
                </c:pt>
                <c:pt idx="1759">
                  <c:v>41911</c:v>
                </c:pt>
                <c:pt idx="1760">
                  <c:v>41912</c:v>
                </c:pt>
                <c:pt idx="1761">
                  <c:v>41913</c:v>
                </c:pt>
                <c:pt idx="1762">
                  <c:v>41914</c:v>
                </c:pt>
                <c:pt idx="1763">
                  <c:v>41915</c:v>
                </c:pt>
                <c:pt idx="1764">
                  <c:v>41918</c:v>
                </c:pt>
                <c:pt idx="1765">
                  <c:v>41919</c:v>
                </c:pt>
                <c:pt idx="1766">
                  <c:v>41920</c:v>
                </c:pt>
                <c:pt idx="1767">
                  <c:v>41921</c:v>
                </c:pt>
                <c:pt idx="1768">
                  <c:v>41922</c:v>
                </c:pt>
                <c:pt idx="1769">
                  <c:v>41925</c:v>
                </c:pt>
                <c:pt idx="1770">
                  <c:v>41926</c:v>
                </c:pt>
                <c:pt idx="1771">
                  <c:v>41927</c:v>
                </c:pt>
                <c:pt idx="1772">
                  <c:v>41928</c:v>
                </c:pt>
                <c:pt idx="1773">
                  <c:v>41929</c:v>
                </c:pt>
                <c:pt idx="1774">
                  <c:v>41932</c:v>
                </c:pt>
                <c:pt idx="1775">
                  <c:v>41933</c:v>
                </c:pt>
                <c:pt idx="1776">
                  <c:v>41934</c:v>
                </c:pt>
                <c:pt idx="1777">
                  <c:v>41935</c:v>
                </c:pt>
                <c:pt idx="1778">
                  <c:v>41936</c:v>
                </c:pt>
                <c:pt idx="1779">
                  <c:v>41939</c:v>
                </c:pt>
                <c:pt idx="1780">
                  <c:v>41940</c:v>
                </c:pt>
                <c:pt idx="1781">
                  <c:v>41941</c:v>
                </c:pt>
                <c:pt idx="1782">
                  <c:v>41942</c:v>
                </c:pt>
                <c:pt idx="1783">
                  <c:v>41943</c:v>
                </c:pt>
                <c:pt idx="1784">
                  <c:v>41946</c:v>
                </c:pt>
                <c:pt idx="1785">
                  <c:v>41947</c:v>
                </c:pt>
                <c:pt idx="1786">
                  <c:v>41948</c:v>
                </c:pt>
                <c:pt idx="1787">
                  <c:v>41949</c:v>
                </c:pt>
                <c:pt idx="1788">
                  <c:v>41950</c:v>
                </c:pt>
                <c:pt idx="1789">
                  <c:v>41953</c:v>
                </c:pt>
                <c:pt idx="1790">
                  <c:v>41954</c:v>
                </c:pt>
                <c:pt idx="1791">
                  <c:v>41955</c:v>
                </c:pt>
                <c:pt idx="1792">
                  <c:v>41956</c:v>
                </c:pt>
                <c:pt idx="1793">
                  <c:v>41957</c:v>
                </c:pt>
                <c:pt idx="1794">
                  <c:v>41960</c:v>
                </c:pt>
                <c:pt idx="1795">
                  <c:v>41961</c:v>
                </c:pt>
                <c:pt idx="1796">
                  <c:v>41962</c:v>
                </c:pt>
                <c:pt idx="1797">
                  <c:v>41963</c:v>
                </c:pt>
                <c:pt idx="1798">
                  <c:v>41964</c:v>
                </c:pt>
                <c:pt idx="1799">
                  <c:v>41967</c:v>
                </c:pt>
                <c:pt idx="1800">
                  <c:v>41968</c:v>
                </c:pt>
                <c:pt idx="1801">
                  <c:v>41969</c:v>
                </c:pt>
                <c:pt idx="1802">
                  <c:v>41970</c:v>
                </c:pt>
                <c:pt idx="1803">
                  <c:v>41971</c:v>
                </c:pt>
                <c:pt idx="1804">
                  <c:v>41974</c:v>
                </c:pt>
                <c:pt idx="1805">
                  <c:v>41975</c:v>
                </c:pt>
                <c:pt idx="1806">
                  <c:v>41976</c:v>
                </c:pt>
                <c:pt idx="1807">
                  <c:v>41977</c:v>
                </c:pt>
                <c:pt idx="1808">
                  <c:v>41978</c:v>
                </c:pt>
                <c:pt idx="1809">
                  <c:v>41981</c:v>
                </c:pt>
                <c:pt idx="1810">
                  <c:v>41982</c:v>
                </c:pt>
                <c:pt idx="1811">
                  <c:v>41983</c:v>
                </c:pt>
                <c:pt idx="1812">
                  <c:v>41984</c:v>
                </c:pt>
                <c:pt idx="1813">
                  <c:v>41985</c:v>
                </c:pt>
                <c:pt idx="1814">
                  <c:v>41988</c:v>
                </c:pt>
                <c:pt idx="1815">
                  <c:v>41989</c:v>
                </c:pt>
                <c:pt idx="1816">
                  <c:v>41990</c:v>
                </c:pt>
                <c:pt idx="1817">
                  <c:v>41991</c:v>
                </c:pt>
                <c:pt idx="1818">
                  <c:v>41992</c:v>
                </c:pt>
                <c:pt idx="1819">
                  <c:v>41995</c:v>
                </c:pt>
                <c:pt idx="1820">
                  <c:v>41996</c:v>
                </c:pt>
                <c:pt idx="1821">
                  <c:v>41997</c:v>
                </c:pt>
                <c:pt idx="1822">
                  <c:v>41998</c:v>
                </c:pt>
                <c:pt idx="1823">
                  <c:v>41999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42009</c:v>
                </c:pt>
                <c:pt idx="1830">
                  <c:v>42010</c:v>
                </c:pt>
                <c:pt idx="1831">
                  <c:v>42011</c:v>
                </c:pt>
                <c:pt idx="1832">
                  <c:v>42012</c:v>
                </c:pt>
                <c:pt idx="1833">
                  <c:v>42013</c:v>
                </c:pt>
                <c:pt idx="1834">
                  <c:v>42016</c:v>
                </c:pt>
                <c:pt idx="1835">
                  <c:v>42017</c:v>
                </c:pt>
                <c:pt idx="1836">
                  <c:v>42018</c:v>
                </c:pt>
                <c:pt idx="1837">
                  <c:v>42019</c:v>
                </c:pt>
                <c:pt idx="1838">
                  <c:v>42020</c:v>
                </c:pt>
                <c:pt idx="1839">
                  <c:v>42023</c:v>
                </c:pt>
                <c:pt idx="1840">
                  <c:v>42024</c:v>
                </c:pt>
                <c:pt idx="1841">
                  <c:v>42025</c:v>
                </c:pt>
                <c:pt idx="1842">
                  <c:v>42026</c:v>
                </c:pt>
                <c:pt idx="1843">
                  <c:v>42027</c:v>
                </c:pt>
                <c:pt idx="1844">
                  <c:v>42030</c:v>
                </c:pt>
                <c:pt idx="1845">
                  <c:v>42031</c:v>
                </c:pt>
                <c:pt idx="1846">
                  <c:v>42032</c:v>
                </c:pt>
                <c:pt idx="1847">
                  <c:v>42033</c:v>
                </c:pt>
                <c:pt idx="1848">
                  <c:v>42034</c:v>
                </c:pt>
                <c:pt idx="1849">
                  <c:v>42037</c:v>
                </c:pt>
                <c:pt idx="1850">
                  <c:v>42038</c:v>
                </c:pt>
                <c:pt idx="1851">
                  <c:v>42039</c:v>
                </c:pt>
                <c:pt idx="1852">
                  <c:v>42040</c:v>
                </c:pt>
                <c:pt idx="1853">
                  <c:v>42041</c:v>
                </c:pt>
                <c:pt idx="1854">
                  <c:v>42044</c:v>
                </c:pt>
                <c:pt idx="1855">
                  <c:v>42045</c:v>
                </c:pt>
                <c:pt idx="1856">
                  <c:v>42046</c:v>
                </c:pt>
                <c:pt idx="1857">
                  <c:v>42047</c:v>
                </c:pt>
                <c:pt idx="1858">
                  <c:v>42048</c:v>
                </c:pt>
                <c:pt idx="1859">
                  <c:v>42052</c:v>
                </c:pt>
                <c:pt idx="1860">
                  <c:v>42053</c:v>
                </c:pt>
                <c:pt idx="1861">
                  <c:v>42054</c:v>
                </c:pt>
                <c:pt idx="1862">
                  <c:v>42055</c:v>
                </c:pt>
                <c:pt idx="1863">
                  <c:v>42058</c:v>
                </c:pt>
                <c:pt idx="1864">
                  <c:v>42059</c:v>
                </c:pt>
                <c:pt idx="1865">
                  <c:v>42060</c:v>
                </c:pt>
                <c:pt idx="1866">
                  <c:v>42061</c:v>
                </c:pt>
                <c:pt idx="1867">
                  <c:v>42062</c:v>
                </c:pt>
                <c:pt idx="1868">
                  <c:v>42065</c:v>
                </c:pt>
                <c:pt idx="1869">
                  <c:v>42066</c:v>
                </c:pt>
                <c:pt idx="1870">
                  <c:v>42067</c:v>
                </c:pt>
                <c:pt idx="1871">
                  <c:v>42068</c:v>
                </c:pt>
                <c:pt idx="1872">
                  <c:v>42069</c:v>
                </c:pt>
                <c:pt idx="1873">
                  <c:v>42072</c:v>
                </c:pt>
                <c:pt idx="1874">
                  <c:v>42073</c:v>
                </c:pt>
                <c:pt idx="1875">
                  <c:v>42074</c:v>
                </c:pt>
                <c:pt idx="1876">
                  <c:v>42075</c:v>
                </c:pt>
                <c:pt idx="1877">
                  <c:v>42076</c:v>
                </c:pt>
                <c:pt idx="1878">
                  <c:v>42079</c:v>
                </c:pt>
                <c:pt idx="1879">
                  <c:v>42080</c:v>
                </c:pt>
                <c:pt idx="1880">
                  <c:v>42081</c:v>
                </c:pt>
                <c:pt idx="1881">
                  <c:v>42082</c:v>
                </c:pt>
                <c:pt idx="1882">
                  <c:v>42083</c:v>
                </c:pt>
                <c:pt idx="1883">
                  <c:v>42086</c:v>
                </c:pt>
                <c:pt idx="1884">
                  <c:v>42087</c:v>
                </c:pt>
                <c:pt idx="1885">
                  <c:v>42088</c:v>
                </c:pt>
                <c:pt idx="1886">
                  <c:v>42089</c:v>
                </c:pt>
                <c:pt idx="1887">
                  <c:v>42090</c:v>
                </c:pt>
                <c:pt idx="1888">
                  <c:v>42093</c:v>
                </c:pt>
                <c:pt idx="1889">
                  <c:v>42094</c:v>
                </c:pt>
                <c:pt idx="1890">
                  <c:v>42095</c:v>
                </c:pt>
                <c:pt idx="1891">
                  <c:v>42096</c:v>
                </c:pt>
                <c:pt idx="1892">
                  <c:v>42097</c:v>
                </c:pt>
                <c:pt idx="1893">
                  <c:v>42100</c:v>
                </c:pt>
                <c:pt idx="1894">
                  <c:v>42101</c:v>
                </c:pt>
                <c:pt idx="1895">
                  <c:v>42102</c:v>
                </c:pt>
                <c:pt idx="1896">
                  <c:v>42103</c:v>
                </c:pt>
                <c:pt idx="1897">
                  <c:v>42104</c:v>
                </c:pt>
                <c:pt idx="1898">
                  <c:v>42107</c:v>
                </c:pt>
                <c:pt idx="1899">
                  <c:v>42108</c:v>
                </c:pt>
                <c:pt idx="1900">
                  <c:v>42109</c:v>
                </c:pt>
                <c:pt idx="1901">
                  <c:v>42110</c:v>
                </c:pt>
                <c:pt idx="1902">
                  <c:v>42111</c:v>
                </c:pt>
                <c:pt idx="1903">
                  <c:v>42114</c:v>
                </c:pt>
                <c:pt idx="1904">
                  <c:v>42115</c:v>
                </c:pt>
                <c:pt idx="1905">
                  <c:v>42116</c:v>
                </c:pt>
                <c:pt idx="1906">
                  <c:v>42117</c:v>
                </c:pt>
                <c:pt idx="1907">
                  <c:v>42118</c:v>
                </c:pt>
                <c:pt idx="1908">
                  <c:v>42121</c:v>
                </c:pt>
                <c:pt idx="1909">
                  <c:v>42122</c:v>
                </c:pt>
                <c:pt idx="1910">
                  <c:v>42123</c:v>
                </c:pt>
                <c:pt idx="1911">
                  <c:v>42124</c:v>
                </c:pt>
                <c:pt idx="1912">
                  <c:v>42125</c:v>
                </c:pt>
                <c:pt idx="1913">
                  <c:v>42128</c:v>
                </c:pt>
                <c:pt idx="1914">
                  <c:v>42129</c:v>
                </c:pt>
                <c:pt idx="1915">
                  <c:v>42130</c:v>
                </c:pt>
                <c:pt idx="1916">
                  <c:v>42131</c:v>
                </c:pt>
                <c:pt idx="1917">
                  <c:v>42132</c:v>
                </c:pt>
                <c:pt idx="1918">
                  <c:v>42135</c:v>
                </c:pt>
                <c:pt idx="1919">
                  <c:v>42136</c:v>
                </c:pt>
                <c:pt idx="1920">
                  <c:v>42137</c:v>
                </c:pt>
                <c:pt idx="1921">
                  <c:v>42138</c:v>
                </c:pt>
                <c:pt idx="1922">
                  <c:v>42139</c:v>
                </c:pt>
                <c:pt idx="1923">
                  <c:v>42142</c:v>
                </c:pt>
                <c:pt idx="1924">
                  <c:v>42143</c:v>
                </c:pt>
                <c:pt idx="1925">
                  <c:v>42144</c:v>
                </c:pt>
                <c:pt idx="1926">
                  <c:v>42145</c:v>
                </c:pt>
                <c:pt idx="1927">
                  <c:v>42146</c:v>
                </c:pt>
                <c:pt idx="1928">
                  <c:v>42150</c:v>
                </c:pt>
                <c:pt idx="1929">
                  <c:v>42151</c:v>
                </c:pt>
                <c:pt idx="1930">
                  <c:v>42152</c:v>
                </c:pt>
                <c:pt idx="1931">
                  <c:v>42153</c:v>
                </c:pt>
                <c:pt idx="1932">
                  <c:v>42156</c:v>
                </c:pt>
                <c:pt idx="1933">
                  <c:v>42157</c:v>
                </c:pt>
                <c:pt idx="1934">
                  <c:v>42158</c:v>
                </c:pt>
                <c:pt idx="1935">
                  <c:v>42159</c:v>
                </c:pt>
                <c:pt idx="1936">
                  <c:v>42160</c:v>
                </c:pt>
                <c:pt idx="1937">
                  <c:v>42163</c:v>
                </c:pt>
                <c:pt idx="1938">
                  <c:v>42164</c:v>
                </c:pt>
                <c:pt idx="1939">
                  <c:v>42165</c:v>
                </c:pt>
                <c:pt idx="1940">
                  <c:v>42166</c:v>
                </c:pt>
                <c:pt idx="1941">
                  <c:v>42167</c:v>
                </c:pt>
                <c:pt idx="1942">
                  <c:v>42170</c:v>
                </c:pt>
                <c:pt idx="1943">
                  <c:v>42171</c:v>
                </c:pt>
                <c:pt idx="1944">
                  <c:v>42172</c:v>
                </c:pt>
                <c:pt idx="1945">
                  <c:v>42173</c:v>
                </c:pt>
                <c:pt idx="1946">
                  <c:v>42174</c:v>
                </c:pt>
                <c:pt idx="1947">
                  <c:v>42177</c:v>
                </c:pt>
                <c:pt idx="1948">
                  <c:v>42178</c:v>
                </c:pt>
                <c:pt idx="1949">
                  <c:v>42179</c:v>
                </c:pt>
                <c:pt idx="1950">
                  <c:v>42180</c:v>
                </c:pt>
                <c:pt idx="1951">
                  <c:v>42181</c:v>
                </c:pt>
                <c:pt idx="1952">
                  <c:v>42184</c:v>
                </c:pt>
                <c:pt idx="1953">
                  <c:v>42185</c:v>
                </c:pt>
                <c:pt idx="1954">
                  <c:v>42186</c:v>
                </c:pt>
                <c:pt idx="1955">
                  <c:v>42187</c:v>
                </c:pt>
                <c:pt idx="1956">
                  <c:v>42188</c:v>
                </c:pt>
                <c:pt idx="1957">
                  <c:v>42191</c:v>
                </c:pt>
                <c:pt idx="1958">
                  <c:v>42192</c:v>
                </c:pt>
                <c:pt idx="1959">
                  <c:v>42193</c:v>
                </c:pt>
                <c:pt idx="1960">
                  <c:v>42194</c:v>
                </c:pt>
                <c:pt idx="1961">
                  <c:v>42195</c:v>
                </c:pt>
                <c:pt idx="1962">
                  <c:v>42198</c:v>
                </c:pt>
                <c:pt idx="1963">
                  <c:v>42199</c:v>
                </c:pt>
                <c:pt idx="1964">
                  <c:v>42200</c:v>
                </c:pt>
                <c:pt idx="1965">
                  <c:v>42201</c:v>
                </c:pt>
                <c:pt idx="1966">
                  <c:v>42202</c:v>
                </c:pt>
                <c:pt idx="1967">
                  <c:v>42205</c:v>
                </c:pt>
                <c:pt idx="1968">
                  <c:v>42206</c:v>
                </c:pt>
                <c:pt idx="1969">
                  <c:v>42207</c:v>
                </c:pt>
                <c:pt idx="1970">
                  <c:v>42208</c:v>
                </c:pt>
                <c:pt idx="1971">
                  <c:v>42209</c:v>
                </c:pt>
                <c:pt idx="1972">
                  <c:v>42212</c:v>
                </c:pt>
                <c:pt idx="1973">
                  <c:v>42213</c:v>
                </c:pt>
                <c:pt idx="1974">
                  <c:v>42214</c:v>
                </c:pt>
                <c:pt idx="1975">
                  <c:v>42215</c:v>
                </c:pt>
                <c:pt idx="1976">
                  <c:v>42216</c:v>
                </c:pt>
                <c:pt idx="1977">
                  <c:v>42219</c:v>
                </c:pt>
                <c:pt idx="1978">
                  <c:v>42220</c:v>
                </c:pt>
                <c:pt idx="1979">
                  <c:v>42221</c:v>
                </c:pt>
                <c:pt idx="1980">
                  <c:v>42222</c:v>
                </c:pt>
                <c:pt idx="1981">
                  <c:v>42223</c:v>
                </c:pt>
                <c:pt idx="1982">
                  <c:v>42226</c:v>
                </c:pt>
                <c:pt idx="1983">
                  <c:v>42227</c:v>
                </c:pt>
                <c:pt idx="1984">
                  <c:v>42228</c:v>
                </c:pt>
                <c:pt idx="1985">
                  <c:v>42229</c:v>
                </c:pt>
                <c:pt idx="1986">
                  <c:v>42230</c:v>
                </c:pt>
                <c:pt idx="1987">
                  <c:v>42233</c:v>
                </c:pt>
                <c:pt idx="1988">
                  <c:v>42234</c:v>
                </c:pt>
                <c:pt idx="1989">
                  <c:v>42235</c:v>
                </c:pt>
                <c:pt idx="1990">
                  <c:v>42236</c:v>
                </c:pt>
                <c:pt idx="1991">
                  <c:v>42237</c:v>
                </c:pt>
                <c:pt idx="1992">
                  <c:v>42240</c:v>
                </c:pt>
                <c:pt idx="1993">
                  <c:v>42241</c:v>
                </c:pt>
                <c:pt idx="1994">
                  <c:v>42242</c:v>
                </c:pt>
                <c:pt idx="1995">
                  <c:v>42243</c:v>
                </c:pt>
                <c:pt idx="1996">
                  <c:v>42244</c:v>
                </c:pt>
                <c:pt idx="1997">
                  <c:v>42247</c:v>
                </c:pt>
                <c:pt idx="1998">
                  <c:v>42248</c:v>
                </c:pt>
                <c:pt idx="1999">
                  <c:v>42249</c:v>
                </c:pt>
                <c:pt idx="2000">
                  <c:v>42250</c:v>
                </c:pt>
                <c:pt idx="2001">
                  <c:v>42251</c:v>
                </c:pt>
                <c:pt idx="2002">
                  <c:v>42254</c:v>
                </c:pt>
                <c:pt idx="2003">
                  <c:v>42255</c:v>
                </c:pt>
                <c:pt idx="2004">
                  <c:v>42256</c:v>
                </c:pt>
                <c:pt idx="2005">
                  <c:v>42257</c:v>
                </c:pt>
                <c:pt idx="2006">
                  <c:v>42258</c:v>
                </c:pt>
                <c:pt idx="2007">
                  <c:v>42261</c:v>
                </c:pt>
                <c:pt idx="2008">
                  <c:v>42262</c:v>
                </c:pt>
                <c:pt idx="2009">
                  <c:v>42263</c:v>
                </c:pt>
                <c:pt idx="2010">
                  <c:v>42264</c:v>
                </c:pt>
                <c:pt idx="2011">
                  <c:v>42265</c:v>
                </c:pt>
                <c:pt idx="2012">
                  <c:v>42268</c:v>
                </c:pt>
                <c:pt idx="2013">
                  <c:v>42269</c:v>
                </c:pt>
                <c:pt idx="2014">
                  <c:v>42270</c:v>
                </c:pt>
                <c:pt idx="2015">
                  <c:v>42271</c:v>
                </c:pt>
                <c:pt idx="2016">
                  <c:v>42272</c:v>
                </c:pt>
                <c:pt idx="2017">
                  <c:v>42275</c:v>
                </c:pt>
                <c:pt idx="2018">
                  <c:v>42276</c:v>
                </c:pt>
                <c:pt idx="2019">
                  <c:v>42277</c:v>
                </c:pt>
                <c:pt idx="2020">
                  <c:v>42278</c:v>
                </c:pt>
                <c:pt idx="2021">
                  <c:v>42279</c:v>
                </c:pt>
                <c:pt idx="2022">
                  <c:v>42282</c:v>
                </c:pt>
                <c:pt idx="2023">
                  <c:v>42283</c:v>
                </c:pt>
                <c:pt idx="2024">
                  <c:v>42284</c:v>
                </c:pt>
                <c:pt idx="2025">
                  <c:v>42285</c:v>
                </c:pt>
                <c:pt idx="2026">
                  <c:v>42286</c:v>
                </c:pt>
                <c:pt idx="2027">
                  <c:v>42290</c:v>
                </c:pt>
                <c:pt idx="2028">
                  <c:v>42291</c:v>
                </c:pt>
                <c:pt idx="2029">
                  <c:v>42292</c:v>
                </c:pt>
                <c:pt idx="2030">
                  <c:v>42293</c:v>
                </c:pt>
                <c:pt idx="2031">
                  <c:v>42296</c:v>
                </c:pt>
                <c:pt idx="2032">
                  <c:v>42297</c:v>
                </c:pt>
                <c:pt idx="2033">
                  <c:v>42298</c:v>
                </c:pt>
                <c:pt idx="2034">
                  <c:v>42299</c:v>
                </c:pt>
                <c:pt idx="2035">
                  <c:v>42300</c:v>
                </c:pt>
                <c:pt idx="2036">
                  <c:v>42303</c:v>
                </c:pt>
                <c:pt idx="2037">
                  <c:v>42304</c:v>
                </c:pt>
                <c:pt idx="2038">
                  <c:v>42305</c:v>
                </c:pt>
                <c:pt idx="2039">
                  <c:v>42306</c:v>
                </c:pt>
                <c:pt idx="2040">
                  <c:v>42307</c:v>
                </c:pt>
                <c:pt idx="2041">
                  <c:v>42310</c:v>
                </c:pt>
                <c:pt idx="2042">
                  <c:v>42311</c:v>
                </c:pt>
                <c:pt idx="2043">
                  <c:v>42312</c:v>
                </c:pt>
                <c:pt idx="2044">
                  <c:v>42313</c:v>
                </c:pt>
                <c:pt idx="2045">
                  <c:v>42314</c:v>
                </c:pt>
                <c:pt idx="2046">
                  <c:v>42317</c:v>
                </c:pt>
                <c:pt idx="2047">
                  <c:v>42318</c:v>
                </c:pt>
                <c:pt idx="2048">
                  <c:v>42319</c:v>
                </c:pt>
                <c:pt idx="2049">
                  <c:v>42320</c:v>
                </c:pt>
                <c:pt idx="2050">
                  <c:v>42321</c:v>
                </c:pt>
                <c:pt idx="2051">
                  <c:v>42324</c:v>
                </c:pt>
                <c:pt idx="2052">
                  <c:v>42325</c:v>
                </c:pt>
                <c:pt idx="2053">
                  <c:v>42326</c:v>
                </c:pt>
                <c:pt idx="2054">
                  <c:v>42327</c:v>
                </c:pt>
                <c:pt idx="2055">
                  <c:v>42328</c:v>
                </c:pt>
                <c:pt idx="2056">
                  <c:v>42331</c:v>
                </c:pt>
                <c:pt idx="2057">
                  <c:v>42332</c:v>
                </c:pt>
                <c:pt idx="2058">
                  <c:v>42333</c:v>
                </c:pt>
                <c:pt idx="2059">
                  <c:v>42334</c:v>
                </c:pt>
                <c:pt idx="2060">
                  <c:v>42335</c:v>
                </c:pt>
                <c:pt idx="2061">
                  <c:v>42338</c:v>
                </c:pt>
                <c:pt idx="2062">
                  <c:v>42339</c:v>
                </c:pt>
                <c:pt idx="2063">
                  <c:v>42340</c:v>
                </c:pt>
                <c:pt idx="2064">
                  <c:v>42341</c:v>
                </c:pt>
                <c:pt idx="2065">
                  <c:v>42342</c:v>
                </c:pt>
                <c:pt idx="2066">
                  <c:v>42345</c:v>
                </c:pt>
                <c:pt idx="2067">
                  <c:v>42346</c:v>
                </c:pt>
                <c:pt idx="2068">
                  <c:v>42347</c:v>
                </c:pt>
                <c:pt idx="2069">
                  <c:v>42348</c:v>
                </c:pt>
                <c:pt idx="2070">
                  <c:v>42349</c:v>
                </c:pt>
                <c:pt idx="2071">
                  <c:v>42352</c:v>
                </c:pt>
                <c:pt idx="2072">
                  <c:v>42353</c:v>
                </c:pt>
                <c:pt idx="2073">
                  <c:v>42354</c:v>
                </c:pt>
                <c:pt idx="2074">
                  <c:v>42355</c:v>
                </c:pt>
                <c:pt idx="2075">
                  <c:v>42356</c:v>
                </c:pt>
                <c:pt idx="2076">
                  <c:v>42359</c:v>
                </c:pt>
                <c:pt idx="2077">
                  <c:v>42360</c:v>
                </c:pt>
                <c:pt idx="2078">
                  <c:v>42361</c:v>
                </c:pt>
                <c:pt idx="2079">
                  <c:v>42362</c:v>
                </c:pt>
                <c:pt idx="2080">
                  <c:v>42363</c:v>
                </c:pt>
                <c:pt idx="2081">
                  <c:v>42366</c:v>
                </c:pt>
                <c:pt idx="2082">
                  <c:v>42367</c:v>
                </c:pt>
                <c:pt idx="2083">
                  <c:v>42368</c:v>
                </c:pt>
                <c:pt idx="2084">
                  <c:v>42369</c:v>
                </c:pt>
                <c:pt idx="2085">
                  <c:v>42370</c:v>
                </c:pt>
                <c:pt idx="2086">
                  <c:v>42373</c:v>
                </c:pt>
                <c:pt idx="2087">
                  <c:v>42374</c:v>
                </c:pt>
                <c:pt idx="2088">
                  <c:v>42375</c:v>
                </c:pt>
                <c:pt idx="2089">
                  <c:v>42376</c:v>
                </c:pt>
                <c:pt idx="2090">
                  <c:v>42377</c:v>
                </c:pt>
                <c:pt idx="2091">
                  <c:v>42380</c:v>
                </c:pt>
                <c:pt idx="2092">
                  <c:v>42381</c:v>
                </c:pt>
                <c:pt idx="2093">
                  <c:v>42382</c:v>
                </c:pt>
                <c:pt idx="2094">
                  <c:v>42383</c:v>
                </c:pt>
                <c:pt idx="2095">
                  <c:v>42384</c:v>
                </c:pt>
                <c:pt idx="2096">
                  <c:v>42387</c:v>
                </c:pt>
                <c:pt idx="2097">
                  <c:v>42388</c:v>
                </c:pt>
                <c:pt idx="2098">
                  <c:v>42389</c:v>
                </c:pt>
                <c:pt idx="2099">
                  <c:v>42390</c:v>
                </c:pt>
                <c:pt idx="2100">
                  <c:v>42391</c:v>
                </c:pt>
                <c:pt idx="2101">
                  <c:v>42394</c:v>
                </c:pt>
                <c:pt idx="2102">
                  <c:v>42395</c:v>
                </c:pt>
                <c:pt idx="2103">
                  <c:v>42396</c:v>
                </c:pt>
                <c:pt idx="2104">
                  <c:v>42397</c:v>
                </c:pt>
                <c:pt idx="2105">
                  <c:v>42398</c:v>
                </c:pt>
                <c:pt idx="2106">
                  <c:v>42401</c:v>
                </c:pt>
                <c:pt idx="2107">
                  <c:v>42402</c:v>
                </c:pt>
                <c:pt idx="2108">
                  <c:v>42403</c:v>
                </c:pt>
                <c:pt idx="2109">
                  <c:v>42404</c:v>
                </c:pt>
                <c:pt idx="2110">
                  <c:v>42405</c:v>
                </c:pt>
                <c:pt idx="2111">
                  <c:v>42408</c:v>
                </c:pt>
                <c:pt idx="2112">
                  <c:v>42409</c:v>
                </c:pt>
                <c:pt idx="2113">
                  <c:v>42410</c:v>
                </c:pt>
                <c:pt idx="2114">
                  <c:v>42411</c:v>
                </c:pt>
                <c:pt idx="2115">
                  <c:v>42412</c:v>
                </c:pt>
                <c:pt idx="2116">
                  <c:v>42415</c:v>
                </c:pt>
                <c:pt idx="2117">
                  <c:v>42416</c:v>
                </c:pt>
                <c:pt idx="2118">
                  <c:v>42417</c:v>
                </c:pt>
                <c:pt idx="2119">
                  <c:v>42418</c:v>
                </c:pt>
                <c:pt idx="2120">
                  <c:v>42419</c:v>
                </c:pt>
                <c:pt idx="2121">
                  <c:v>42422</c:v>
                </c:pt>
                <c:pt idx="2122">
                  <c:v>42423</c:v>
                </c:pt>
                <c:pt idx="2123">
                  <c:v>42424</c:v>
                </c:pt>
                <c:pt idx="2124">
                  <c:v>42425</c:v>
                </c:pt>
                <c:pt idx="2125">
                  <c:v>42426</c:v>
                </c:pt>
                <c:pt idx="2126">
                  <c:v>42429</c:v>
                </c:pt>
                <c:pt idx="2127">
                  <c:v>42430</c:v>
                </c:pt>
                <c:pt idx="2128">
                  <c:v>42431</c:v>
                </c:pt>
                <c:pt idx="2129">
                  <c:v>42432</c:v>
                </c:pt>
                <c:pt idx="2130">
                  <c:v>42433</c:v>
                </c:pt>
                <c:pt idx="2131">
                  <c:v>42436</c:v>
                </c:pt>
                <c:pt idx="2132">
                  <c:v>42437</c:v>
                </c:pt>
                <c:pt idx="2133">
                  <c:v>42438</c:v>
                </c:pt>
                <c:pt idx="2134">
                  <c:v>42439</c:v>
                </c:pt>
                <c:pt idx="2135">
                  <c:v>42440</c:v>
                </c:pt>
                <c:pt idx="2136">
                  <c:v>42443</c:v>
                </c:pt>
                <c:pt idx="2137">
                  <c:v>42444</c:v>
                </c:pt>
                <c:pt idx="2138">
                  <c:v>42445</c:v>
                </c:pt>
                <c:pt idx="2139">
                  <c:v>42446</c:v>
                </c:pt>
                <c:pt idx="2140">
                  <c:v>42447</c:v>
                </c:pt>
                <c:pt idx="2141">
                  <c:v>42450</c:v>
                </c:pt>
                <c:pt idx="2142">
                  <c:v>42451</c:v>
                </c:pt>
                <c:pt idx="2143">
                  <c:v>42452</c:v>
                </c:pt>
                <c:pt idx="2144">
                  <c:v>42453</c:v>
                </c:pt>
                <c:pt idx="2145">
                  <c:v>42454</c:v>
                </c:pt>
                <c:pt idx="2146">
                  <c:v>42457</c:v>
                </c:pt>
                <c:pt idx="2147">
                  <c:v>42458</c:v>
                </c:pt>
                <c:pt idx="2148">
                  <c:v>42459</c:v>
                </c:pt>
                <c:pt idx="2149">
                  <c:v>42460</c:v>
                </c:pt>
                <c:pt idx="2150">
                  <c:v>42461</c:v>
                </c:pt>
                <c:pt idx="2151">
                  <c:v>42464</c:v>
                </c:pt>
                <c:pt idx="2152">
                  <c:v>42465</c:v>
                </c:pt>
                <c:pt idx="2153">
                  <c:v>42466</c:v>
                </c:pt>
                <c:pt idx="2154">
                  <c:v>42467</c:v>
                </c:pt>
                <c:pt idx="2155">
                  <c:v>42468</c:v>
                </c:pt>
                <c:pt idx="2156">
                  <c:v>42471</c:v>
                </c:pt>
                <c:pt idx="2157">
                  <c:v>42472</c:v>
                </c:pt>
                <c:pt idx="2158">
                  <c:v>42473</c:v>
                </c:pt>
                <c:pt idx="2159">
                  <c:v>42474</c:v>
                </c:pt>
                <c:pt idx="2160">
                  <c:v>42475</c:v>
                </c:pt>
                <c:pt idx="2161">
                  <c:v>42478</c:v>
                </c:pt>
                <c:pt idx="2162">
                  <c:v>42479</c:v>
                </c:pt>
                <c:pt idx="2163">
                  <c:v>42480</c:v>
                </c:pt>
                <c:pt idx="2164">
                  <c:v>42481</c:v>
                </c:pt>
                <c:pt idx="2165">
                  <c:v>42482</c:v>
                </c:pt>
                <c:pt idx="2166">
                  <c:v>42485</c:v>
                </c:pt>
                <c:pt idx="2167">
                  <c:v>42486</c:v>
                </c:pt>
                <c:pt idx="2168">
                  <c:v>42487</c:v>
                </c:pt>
                <c:pt idx="2169">
                  <c:v>42488</c:v>
                </c:pt>
                <c:pt idx="2170">
                  <c:v>42489</c:v>
                </c:pt>
                <c:pt idx="2171">
                  <c:v>42492</c:v>
                </c:pt>
                <c:pt idx="2172">
                  <c:v>42493</c:v>
                </c:pt>
                <c:pt idx="2173">
                  <c:v>42494</c:v>
                </c:pt>
                <c:pt idx="2174">
                  <c:v>42495</c:v>
                </c:pt>
                <c:pt idx="2175">
                  <c:v>42496</c:v>
                </c:pt>
                <c:pt idx="2176">
                  <c:v>42499</c:v>
                </c:pt>
                <c:pt idx="2177">
                  <c:v>42500</c:v>
                </c:pt>
                <c:pt idx="2178">
                  <c:v>42501</c:v>
                </c:pt>
                <c:pt idx="2179">
                  <c:v>42502</c:v>
                </c:pt>
                <c:pt idx="2180">
                  <c:v>42503</c:v>
                </c:pt>
                <c:pt idx="2181">
                  <c:v>42506</c:v>
                </c:pt>
                <c:pt idx="2182">
                  <c:v>42507</c:v>
                </c:pt>
                <c:pt idx="2183">
                  <c:v>42508</c:v>
                </c:pt>
                <c:pt idx="2184">
                  <c:v>42509</c:v>
                </c:pt>
                <c:pt idx="2185">
                  <c:v>42510</c:v>
                </c:pt>
                <c:pt idx="2186">
                  <c:v>42513</c:v>
                </c:pt>
                <c:pt idx="2187">
                  <c:v>42514</c:v>
                </c:pt>
                <c:pt idx="2188">
                  <c:v>42515</c:v>
                </c:pt>
                <c:pt idx="2189">
                  <c:v>42516</c:v>
                </c:pt>
                <c:pt idx="2190">
                  <c:v>42517</c:v>
                </c:pt>
                <c:pt idx="2191">
                  <c:v>42520</c:v>
                </c:pt>
                <c:pt idx="2192">
                  <c:v>42521</c:v>
                </c:pt>
                <c:pt idx="2193">
                  <c:v>42522</c:v>
                </c:pt>
                <c:pt idx="2194">
                  <c:v>42523</c:v>
                </c:pt>
                <c:pt idx="2195">
                  <c:v>42524</c:v>
                </c:pt>
                <c:pt idx="2196">
                  <c:v>42527</c:v>
                </c:pt>
                <c:pt idx="2197">
                  <c:v>42528</c:v>
                </c:pt>
                <c:pt idx="2198">
                  <c:v>42529</c:v>
                </c:pt>
                <c:pt idx="2199">
                  <c:v>42530</c:v>
                </c:pt>
                <c:pt idx="2200">
                  <c:v>42531</c:v>
                </c:pt>
                <c:pt idx="2201">
                  <c:v>42534</c:v>
                </c:pt>
                <c:pt idx="2202">
                  <c:v>42535</c:v>
                </c:pt>
                <c:pt idx="2203">
                  <c:v>42536</c:v>
                </c:pt>
                <c:pt idx="2204">
                  <c:v>42537</c:v>
                </c:pt>
                <c:pt idx="2205">
                  <c:v>42538</c:v>
                </c:pt>
                <c:pt idx="2206">
                  <c:v>42541</c:v>
                </c:pt>
                <c:pt idx="2207">
                  <c:v>42542</c:v>
                </c:pt>
                <c:pt idx="2208">
                  <c:v>42543</c:v>
                </c:pt>
                <c:pt idx="2209">
                  <c:v>42544</c:v>
                </c:pt>
                <c:pt idx="2210">
                  <c:v>42545</c:v>
                </c:pt>
                <c:pt idx="2211">
                  <c:v>42548</c:v>
                </c:pt>
                <c:pt idx="2212">
                  <c:v>42549</c:v>
                </c:pt>
                <c:pt idx="2213">
                  <c:v>42550</c:v>
                </c:pt>
                <c:pt idx="2214">
                  <c:v>42551</c:v>
                </c:pt>
                <c:pt idx="2215">
                  <c:v>42552</c:v>
                </c:pt>
                <c:pt idx="2216">
                  <c:v>42555</c:v>
                </c:pt>
                <c:pt idx="2217">
                  <c:v>42556</c:v>
                </c:pt>
                <c:pt idx="2218">
                  <c:v>42557</c:v>
                </c:pt>
                <c:pt idx="2219">
                  <c:v>42558</c:v>
                </c:pt>
                <c:pt idx="2220">
                  <c:v>42559</c:v>
                </c:pt>
                <c:pt idx="2221">
                  <c:v>42562</c:v>
                </c:pt>
                <c:pt idx="2222">
                  <c:v>42563</c:v>
                </c:pt>
                <c:pt idx="2223">
                  <c:v>42564</c:v>
                </c:pt>
                <c:pt idx="2224">
                  <c:v>42565</c:v>
                </c:pt>
                <c:pt idx="2225">
                  <c:v>42566</c:v>
                </c:pt>
                <c:pt idx="2226">
                  <c:v>42569</c:v>
                </c:pt>
                <c:pt idx="2227">
                  <c:v>42570</c:v>
                </c:pt>
                <c:pt idx="2228">
                  <c:v>42571</c:v>
                </c:pt>
                <c:pt idx="2229">
                  <c:v>42572</c:v>
                </c:pt>
                <c:pt idx="2230">
                  <c:v>42573</c:v>
                </c:pt>
                <c:pt idx="2231">
                  <c:v>42576</c:v>
                </c:pt>
                <c:pt idx="2232">
                  <c:v>42577</c:v>
                </c:pt>
                <c:pt idx="2233">
                  <c:v>42578</c:v>
                </c:pt>
                <c:pt idx="2234">
                  <c:v>42579</c:v>
                </c:pt>
                <c:pt idx="2235">
                  <c:v>42580</c:v>
                </c:pt>
                <c:pt idx="2236">
                  <c:v>42583</c:v>
                </c:pt>
                <c:pt idx="2237">
                  <c:v>42584</c:v>
                </c:pt>
                <c:pt idx="2238">
                  <c:v>42585</c:v>
                </c:pt>
                <c:pt idx="2239">
                  <c:v>42586</c:v>
                </c:pt>
                <c:pt idx="2240">
                  <c:v>42587</c:v>
                </c:pt>
                <c:pt idx="2241">
                  <c:v>42590</c:v>
                </c:pt>
                <c:pt idx="2242">
                  <c:v>42591</c:v>
                </c:pt>
                <c:pt idx="2243">
                  <c:v>42592</c:v>
                </c:pt>
                <c:pt idx="2244">
                  <c:v>42593</c:v>
                </c:pt>
                <c:pt idx="2245">
                  <c:v>42594</c:v>
                </c:pt>
                <c:pt idx="2246">
                  <c:v>42597</c:v>
                </c:pt>
                <c:pt idx="2247">
                  <c:v>42598</c:v>
                </c:pt>
                <c:pt idx="2248">
                  <c:v>42599</c:v>
                </c:pt>
                <c:pt idx="2249">
                  <c:v>42600</c:v>
                </c:pt>
                <c:pt idx="2250">
                  <c:v>42601</c:v>
                </c:pt>
                <c:pt idx="2251">
                  <c:v>42604</c:v>
                </c:pt>
                <c:pt idx="2252">
                  <c:v>42605</c:v>
                </c:pt>
                <c:pt idx="2253">
                  <c:v>42606</c:v>
                </c:pt>
                <c:pt idx="2254">
                  <c:v>42607</c:v>
                </c:pt>
                <c:pt idx="2255">
                  <c:v>42608</c:v>
                </c:pt>
                <c:pt idx="2256">
                  <c:v>42611</c:v>
                </c:pt>
                <c:pt idx="2257">
                  <c:v>42612</c:v>
                </c:pt>
                <c:pt idx="2258">
                  <c:v>42613</c:v>
                </c:pt>
                <c:pt idx="2259">
                  <c:v>42614</c:v>
                </c:pt>
                <c:pt idx="2260">
                  <c:v>42615</c:v>
                </c:pt>
                <c:pt idx="2261">
                  <c:v>42618</c:v>
                </c:pt>
                <c:pt idx="2262">
                  <c:v>42619</c:v>
                </c:pt>
                <c:pt idx="2263">
                  <c:v>42620</c:v>
                </c:pt>
                <c:pt idx="2264">
                  <c:v>42621</c:v>
                </c:pt>
                <c:pt idx="2265">
                  <c:v>42622</c:v>
                </c:pt>
                <c:pt idx="2266">
                  <c:v>42625</c:v>
                </c:pt>
                <c:pt idx="2267">
                  <c:v>42626</c:v>
                </c:pt>
                <c:pt idx="2268">
                  <c:v>42627</c:v>
                </c:pt>
                <c:pt idx="2269">
                  <c:v>42628</c:v>
                </c:pt>
                <c:pt idx="2270">
                  <c:v>42629</c:v>
                </c:pt>
                <c:pt idx="2271">
                  <c:v>42632</c:v>
                </c:pt>
                <c:pt idx="2272">
                  <c:v>42633</c:v>
                </c:pt>
                <c:pt idx="2273">
                  <c:v>42634</c:v>
                </c:pt>
                <c:pt idx="2274">
                  <c:v>42635</c:v>
                </c:pt>
                <c:pt idx="2275">
                  <c:v>42636</c:v>
                </c:pt>
                <c:pt idx="2276">
                  <c:v>42639</c:v>
                </c:pt>
                <c:pt idx="2277">
                  <c:v>42640</c:v>
                </c:pt>
                <c:pt idx="2278">
                  <c:v>42641</c:v>
                </c:pt>
                <c:pt idx="2279">
                  <c:v>42642</c:v>
                </c:pt>
                <c:pt idx="2280">
                  <c:v>42643</c:v>
                </c:pt>
                <c:pt idx="2281">
                  <c:v>42646</c:v>
                </c:pt>
                <c:pt idx="2282">
                  <c:v>42647</c:v>
                </c:pt>
                <c:pt idx="2283">
                  <c:v>42648</c:v>
                </c:pt>
                <c:pt idx="2284">
                  <c:v>42649</c:v>
                </c:pt>
                <c:pt idx="2285">
                  <c:v>42650</c:v>
                </c:pt>
                <c:pt idx="2286">
                  <c:v>42653</c:v>
                </c:pt>
                <c:pt idx="2287">
                  <c:v>42654</c:v>
                </c:pt>
                <c:pt idx="2288">
                  <c:v>42656</c:v>
                </c:pt>
                <c:pt idx="2289">
                  <c:v>42657</c:v>
                </c:pt>
                <c:pt idx="2290">
                  <c:v>42660</c:v>
                </c:pt>
                <c:pt idx="2291">
                  <c:v>42661</c:v>
                </c:pt>
                <c:pt idx="2292">
                  <c:v>42662</c:v>
                </c:pt>
                <c:pt idx="2293">
                  <c:v>42663</c:v>
                </c:pt>
                <c:pt idx="2294">
                  <c:v>42664</c:v>
                </c:pt>
                <c:pt idx="2295">
                  <c:v>42667</c:v>
                </c:pt>
                <c:pt idx="2296">
                  <c:v>42668</c:v>
                </c:pt>
                <c:pt idx="2297">
                  <c:v>42669</c:v>
                </c:pt>
                <c:pt idx="2298">
                  <c:v>42670</c:v>
                </c:pt>
                <c:pt idx="2299">
                  <c:v>42671</c:v>
                </c:pt>
                <c:pt idx="2300">
                  <c:v>42674</c:v>
                </c:pt>
                <c:pt idx="2301">
                  <c:v>42675</c:v>
                </c:pt>
                <c:pt idx="2302">
                  <c:v>42676</c:v>
                </c:pt>
                <c:pt idx="2303">
                  <c:v>42677</c:v>
                </c:pt>
                <c:pt idx="2304">
                  <c:v>42678</c:v>
                </c:pt>
                <c:pt idx="2305">
                  <c:v>42681</c:v>
                </c:pt>
                <c:pt idx="2306">
                  <c:v>42682</c:v>
                </c:pt>
                <c:pt idx="2307">
                  <c:v>42683</c:v>
                </c:pt>
                <c:pt idx="2308">
                  <c:v>42684</c:v>
                </c:pt>
                <c:pt idx="2309">
                  <c:v>42685</c:v>
                </c:pt>
                <c:pt idx="2310">
                  <c:v>42688</c:v>
                </c:pt>
                <c:pt idx="2311">
                  <c:v>42689</c:v>
                </c:pt>
                <c:pt idx="2312">
                  <c:v>42690</c:v>
                </c:pt>
                <c:pt idx="2313">
                  <c:v>42691</c:v>
                </c:pt>
                <c:pt idx="2314">
                  <c:v>42692</c:v>
                </c:pt>
                <c:pt idx="2315">
                  <c:v>42695</c:v>
                </c:pt>
                <c:pt idx="2316">
                  <c:v>42696</c:v>
                </c:pt>
                <c:pt idx="2317">
                  <c:v>42697</c:v>
                </c:pt>
                <c:pt idx="2318">
                  <c:v>42698</c:v>
                </c:pt>
                <c:pt idx="2319">
                  <c:v>42699</c:v>
                </c:pt>
                <c:pt idx="2320">
                  <c:v>42702</c:v>
                </c:pt>
                <c:pt idx="2321">
                  <c:v>42703</c:v>
                </c:pt>
                <c:pt idx="2322">
                  <c:v>42704</c:v>
                </c:pt>
                <c:pt idx="2323">
                  <c:v>42705</c:v>
                </c:pt>
                <c:pt idx="2324">
                  <c:v>42706</c:v>
                </c:pt>
                <c:pt idx="2325">
                  <c:v>42709</c:v>
                </c:pt>
                <c:pt idx="2326">
                  <c:v>42710</c:v>
                </c:pt>
                <c:pt idx="2327">
                  <c:v>42711</c:v>
                </c:pt>
                <c:pt idx="2328">
                  <c:v>42712</c:v>
                </c:pt>
                <c:pt idx="2329">
                  <c:v>42713</c:v>
                </c:pt>
                <c:pt idx="2330">
                  <c:v>42716</c:v>
                </c:pt>
                <c:pt idx="2331">
                  <c:v>42717</c:v>
                </c:pt>
                <c:pt idx="2332">
                  <c:v>42718</c:v>
                </c:pt>
                <c:pt idx="2333">
                  <c:v>42719</c:v>
                </c:pt>
                <c:pt idx="2334">
                  <c:v>42720</c:v>
                </c:pt>
                <c:pt idx="2335">
                  <c:v>42723</c:v>
                </c:pt>
                <c:pt idx="2336">
                  <c:v>42724</c:v>
                </c:pt>
                <c:pt idx="2337">
                  <c:v>42725</c:v>
                </c:pt>
                <c:pt idx="2338">
                  <c:v>42726</c:v>
                </c:pt>
                <c:pt idx="2339">
                  <c:v>42727</c:v>
                </c:pt>
                <c:pt idx="2340">
                  <c:v>42730</c:v>
                </c:pt>
                <c:pt idx="2341">
                  <c:v>42731</c:v>
                </c:pt>
                <c:pt idx="2342">
                  <c:v>42732</c:v>
                </c:pt>
                <c:pt idx="2343">
                  <c:v>42733</c:v>
                </c:pt>
                <c:pt idx="2344">
                  <c:v>42734</c:v>
                </c:pt>
                <c:pt idx="2345">
                  <c:v>42737</c:v>
                </c:pt>
                <c:pt idx="2346">
                  <c:v>42738</c:v>
                </c:pt>
                <c:pt idx="2347">
                  <c:v>42739</c:v>
                </c:pt>
                <c:pt idx="2348">
                  <c:v>42740</c:v>
                </c:pt>
                <c:pt idx="2349">
                  <c:v>42741</c:v>
                </c:pt>
                <c:pt idx="2350">
                  <c:v>42744</c:v>
                </c:pt>
                <c:pt idx="2351">
                  <c:v>42745</c:v>
                </c:pt>
                <c:pt idx="2352">
                  <c:v>42746</c:v>
                </c:pt>
                <c:pt idx="2353">
                  <c:v>42747</c:v>
                </c:pt>
                <c:pt idx="2354">
                  <c:v>42748</c:v>
                </c:pt>
                <c:pt idx="2355">
                  <c:v>42751</c:v>
                </c:pt>
                <c:pt idx="2356">
                  <c:v>42752</c:v>
                </c:pt>
                <c:pt idx="2357">
                  <c:v>42753</c:v>
                </c:pt>
                <c:pt idx="2358">
                  <c:v>42754</c:v>
                </c:pt>
                <c:pt idx="2359">
                  <c:v>42755</c:v>
                </c:pt>
                <c:pt idx="2360">
                  <c:v>42758</c:v>
                </c:pt>
                <c:pt idx="2361">
                  <c:v>42759</c:v>
                </c:pt>
                <c:pt idx="2362">
                  <c:v>42760</c:v>
                </c:pt>
                <c:pt idx="2363">
                  <c:v>42761</c:v>
                </c:pt>
                <c:pt idx="2364">
                  <c:v>42762</c:v>
                </c:pt>
                <c:pt idx="2365">
                  <c:v>42765</c:v>
                </c:pt>
                <c:pt idx="2366">
                  <c:v>42766</c:v>
                </c:pt>
                <c:pt idx="2367">
                  <c:v>42767</c:v>
                </c:pt>
                <c:pt idx="2368">
                  <c:v>42768</c:v>
                </c:pt>
                <c:pt idx="2369">
                  <c:v>42769</c:v>
                </c:pt>
                <c:pt idx="2370">
                  <c:v>42772</c:v>
                </c:pt>
                <c:pt idx="2371">
                  <c:v>42773</c:v>
                </c:pt>
                <c:pt idx="2372">
                  <c:v>42774</c:v>
                </c:pt>
                <c:pt idx="2373">
                  <c:v>42775</c:v>
                </c:pt>
                <c:pt idx="2374">
                  <c:v>42776</c:v>
                </c:pt>
                <c:pt idx="2375">
                  <c:v>42779</c:v>
                </c:pt>
                <c:pt idx="2376">
                  <c:v>42780</c:v>
                </c:pt>
                <c:pt idx="2377">
                  <c:v>42781</c:v>
                </c:pt>
                <c:pt idx="2378">
                  <c:v>42782</c:v>
                </c:pt>
                <c:pt idx="2379">
                  <c:v>42783</c:v>
                </c:pt>
                <c:pt idx="2380">
                  <c:v>42786</c:v>
                </c:pt>
                <c:pt idx="2381">
                  <c:v>42787</c:v>
                </c:pt>
                <c:pt idx="2382">
                  <c:v>42788</c:v>
                </c:pt>
                <c:pt idx="2383">
                  <c:v>42789</c:v>
                </c:pt>
                <c:pt idx="2384">
                  <c:v>42790</c:v>
                </c:pt>
                <c:pt idx="2385">
                  <c:v>42793</c:v>
                </c:pt>
                <c:pt idx="2386">
                  <c:v>42794</c:v>
                </c:pt>
                <c:pt idx="2387">
                  <c:v>42795</c:v>
                </c:pt>
                <c:pt idx="2388">
                  <c:v>42796</c:v>
                </c:pt>
                <c:pt idx="2389">
                  <c:v>42797</c:v>
                </c:pt>
                <c:pt idx="2390">
                  <c:v>42800</c:v>
                </c:pt>
                <c:pt idx="2391">
                  <c:v>42801</c:v>
                </c:pt>
                <c:pt idx="2392">
                  <c:v>42802</c:v>
                </c:pt>
                <c:pt idx="2393">
                  <c:v>42803</c:v>
                </c:pt>
                <c:pt idx="2394">
                  <c:v>42804</c:v>
                </c:pt>
                <c:pt idx="2395">
                  <c:v>42807</c:v>
                </c:pt>
                <c:pt idx="2396">
                  <c:v>42808</c:v>
                </c:pt>
                <c:pt idx="2397">
                  <c:v>42809</c:v>
                </c:pt>
                <c:pt idx="2398">
                  <c:v>42810</c:v>
                </c:pt>
                <c:pt idx="2399">
                  <c:v>42811</c:v>
                </c:pt>
                <c:pt idx="2400">
                  <c:v>42814</c:v>
                </c:pt>
                <c:pt idx="2401">
                  <c:v>42815</c:v>
                </c:pt>
                <c:pt idx="2402">
                  <c:v>42816</c:v>
                </c:pt>
                <c:pt idx="2403">
                  <c:v>42817</c:v>
                </c:pt>
                <c:pt idx="2404">
                  <c:v>42818</c:v>
                </c:pt>
                <c:pt idx="2405">
                  <c:v>42821</c:v>
                </c:pt>
                <c:pt idx="2406">
                  <c:v>42822</c:v>
                </c:pt>
                <c:pt idx="2407">
                  <c:v>42823</c:v>
                </c:pt>
                <c:pt idx="2408">
                  <c:v>42824</c:v>
                </c:pt>
                <c:pt idx="2409">
                  <c:v>42825</c:v>
                </c:pt>
                <c:pt idx="2410">
                  <c:v>42828</c:v>
                </c:pt>
                <c:pt idx="2411">
                  <c:v>42829</c:v>
                </c:pt>
                <c:pt idx="2412">
                  <c:v>42830</c:v>
                </c:pt>
                <c:pt idx="2413">
                  <c:v>42831</c:v>
                </c:pt>
                <c:pt idx="2414">
                  <c:v>42832</c:v>
                </c:pt>
                <c:pt idx="2415">
                  <c:v>42835</c:v>
                </c:pt>
                <c:pt idx="2416">
                  <c:v>42836</c:v>
                </c:pt>
                <c:pt idx="2417">
                  <c:v>42837</c:v>
                </c:pt>
                <c:pt idx="2418">
                  <c:v>42838</c:v>
                </c:pt>
                <c:pt idx="2419">
                  <c:v>42839</c:v>
                </c:pt>
                <c:pt idx="2420">
                  <c:v>42842</c:v>
                </c:pt>
                <c:pt idx="2421">
                  <c:v>42843</c:v>
                </c:pt>
                <c:pt idx="2422">
                  <c:v>42844</c:v>
                </c:pt>
                <c:pt idx="2423">
                  <c:v>42845</c:v>
                </c:pt>
                <c:pt idx="2424">
                  <c:v>42846</c:v>
                </c:pt>
                <c:pt idx="2425">
                  <c:v>42849</c:v>
                </c:pt>
                <c:pt idx="2426">
                  <c:v>42850</c:v>
                </c:pt>
                <c:pt idx="2427">
                  <c:v>42851</c:v>
                </c:pt>
                <c:pt idx="2428">
                  <c:v>42852</c:v>
                </c:pt>
                <c:pt idx="2429">
                  <c:v>42853</c:v>
                </c:pt>
                <c:pt idx="2430">
                  <c:v>42856</c:v>
                </c:pt>
                <c:pt idx="2431">
                  <c:v>42857</c:v>
                </c:pt>
                <c:pt idx="2432">
                  <c:v>42858</c:v>
                </c:pt>
                <c:pt idx="2433">
                  <c:v>42859</c:v>
                </c:pt>
                <c:pt idx="2434">
                  <c:v>42860</c:v>
                </c:pt>
                <c:pt idx="2435">
                  <c:v>42863</c:v>
                </c:pt>
                <c:pt idx="2436">
                  <c:v>42864</c:v>
                </c:pt>
                <c:pt idx="2437">
                  <c:v>42865</c:v>
                </c:pt>
                <c:pt idx="2438">
                  <c:v>42866</c:v>
                </c:pt>
                <c:pt idx="2439">
                  <c:v>42867</c:v>
                </c:pt>
                <c:pt idx="2440">
                  <c:v>42870</c:v>
                </c:pt>
                <c:pt idx="2441">
                  <c:v>42871</c:v>
                </c:pt>
                <c:pt idx="2442">
                  <c:v>42872</c:v>
                </c:pt>
                <c:pt idx="2443">
                  <c:v>42873</c:v>
                </c:pt>
                <c:pt idx="2444">
                  <c:v>42874</c:v>
                </c:pt>
                <c:pt idx="2445">
                  <c:v>42877</c:v>
                </c:pt>
                <c:pt idx="2446">
                  <c:v>42878</c:v>
                </c:pt>
                <c:pt idx="2447">
                  <c:v>42879</c:v>
                </c:pt>
                <c:pt idx="2448">
                  <c:v>42880</c:v>
                </c:pt>
                <c:pt idx="2449">
                  <c:v>42881</c:v>
                </c:pt>
                <c:pt idx="2450">
                  <c:v>42884</c:v>
                </c:pt>
                <c:pt idx="2451">
                  <c:v>42885</c:v>
                </c:pt>
                <c:pt idx="2452">
                  <c:v>42886</c:v>
                </c:pt>
                <c:pt idx="2453">
                  <c:v>42887</c:v>
                </c:pt>
                <c:pt idx="2454">
                  <c:v>42888</c:v>
                </c:pt>
                <c:pt idx="2455">
                  <c:v>42891</c:v>
                </c:pt>
                <c:pt idx="2456">
                  <c:v>42892</c:v>
                </c:pt>
                <c:pt idx="2457">
                  <c:v>42893</c:v>
                </c:pt>
                <c:pt idx="2458">
                  <c:v>42894</c:v>
                </c:pt>
                <c:pt idx="2459">
                  <c:v>42895</c:v>
                </c:pt>
                <c:pt idx="2460">
                  <c:v>42898</c:v>
                </c:pt>
                <c:pt idx="2461">
                  <c:v>42899</c:v>
                </c:pt>
                <c:pt idx="2462">
                  <c:v>42900</c:v>
                </c:pt>
                <c:pt idx="2463">
                  <c:v>42901</c:v>
                </c:pt>
                <c:pt idx="2464">
                  <c:v>42902</c:v>
                </c:pt>
                <c:pt idx="2465">
                  <c:v>42905</c:v>
                </c:pt>
                <c:pt idx="2466">
                  <c:v>42906</c:v>
                </c:pt>
                <c:pt idx="2467">
                  <c:v>42907</c:v>
                </c:pt>
                <c:pt idx="2468">
                  <c:v>42908</c:v>
                </c:pt>
                <c:pt idx="2469">
                  <c:v>42909</c:v>
                </c:pt>
                <c:pt idx="2470">
                  <c:v>42912</c:v>
                </c:pt>
                <c:pt idx="2471">
                  <c:v>42913</c:v>
                </c:pt>
                <c:pt idx="2472">
                  <c:v>42914</c:v>
                </c:pt>
                <c:pt idx="2473">
                  <c:v>42915</c:v>
                </c:pt>
                <c:pt idx="2474">
                  <c:v>42916</c:v>
                </c:pt>
                <c:pt idx="2475">
                  <c:v>42919</c:v>
                </c:pt>
                <c:pt idx="2476">
                  <c:v>42920</c:v>
                </c:pt>
                <c:pt idx="2477">
                  <c:v>42921</c:v>
                </c:pt>
                <c:pt idx="2478">
                  <c:v>42922</c:v>
                </c:pt>
                <c:pt idx="2479">
                  <c:v>42923</c:v>
                </c:pt>
                <c:pt idx="2480">
                  <c:v>42926</c:v>
                </c:pt>
                <c:pt idx="2481">
                  <c:v>42927</c:v>
                </c:pt>
                <c:pt idx="2482">
                  <c:v>42928</c:v>
                </c:pt>
                <c:pt idx="2483">
                  <c:v>42929</c:v>
                </c:pt>
                <c:pt idx="2484">
                  <c:v>42930</c:v>
                </c:pt>
                <c:pt idx="2485">
                  <c:v>42933</c:v>
                </c:pt>
                <c:pt idx="2486">
                  <c:v>42934</c:v>
                </c:pt>
                <c:pt idx="2487">
                  <c:v>42935</c:v>
                </c:pt>
                <c:pt idx="2488">
                  <c:v>42936</c:v>
                </c:pt>
                <c:pt idx="2489">
                  <c:v>42937</c:v>
                </c:pt>
                <c:pt idx="2490">
                  <c:v>42940</c:v>
                </c:pt>
                <c:pt idx="2491">
                  <c:v>42941</c:v>
                </c:pt>
                <c:pt idx="2492">
                  <c:v>42942</c:v>
                </c:pt>
                <c:pt idx="2493">
                  <c:v>42943</c:v>
                </c:pt>
                <c:pt idx="2494">
                  <c:v>42944</c:v>
                </c:pt>
                <c:pt idx="2495">
                  <c:v>42947</c:v>
                </c:pt>
                <c:pt idx="2496">
                  <c:v>42948</c:v>
                </c:pt>
                <c:pt idx="2497">
                  <c:v>42949</c:v>
                </c:pt>
                <c:pt idx="2498">
                  <c:v>42950</c:v>
                </c:pt>
                <c:pt idx="2499">
                  <c:v>42951</c:v>
                </c:pt>
                <c:pt idx="2500">
                  <c:v>42954</c:v>
                </c:pt>
                <c:pt idx="2501">
                  <c:v>42955</c:v>
                </c:pt>
                <c:pt idx="2502">
                  <c:v>42956</c:v>
                </c:pt>
                <c:pt idx="2503">
                  <c:v>42957</c:v>
                </c:pt>
                <c:pt idx="2504">
                  <c:v>42958</c:v>
                </c:pt>
                <c:pt idx="2505">
                  <c:v>42961</c:v>
                </c:pt>
                <c:pt idx="2506">
                  <c:v>42962</c:v>
                </c:pt>
                <c:pt idx="2507">
                  <c:v>42963</c:v>
                </c:pt>
                <c:pt idx="2508">
                  <c:v>42964</c:v>
                </c:pt>
                <c:pt idx="2509">
                  <c:v>42965</c:v>
                </c:pt>
                <c:pt idx="2510">
                  <c:v>42968</c:v>
                </c:pt>
                <c:pt idx="2511">
                  <c:v>42969</c:v>
                </c:pt>
                <c:pt idx="2512">
                  <c:v>42970</c:v>
                </c:pt>
                <c:pt idx="2513">
                  <c:v>42971</c:v>
                </c:pt>
                <c:pt idx="2514">
                  <c:v>42972</c:v>
                </c:pt>
                <c:pt idx="2515">
                  <c:v>42975</c:v>
                </c:pt>
                <c:pt idx="2516">
                  <c:v>42976</c:v>
                </c:pt>
                <c:pt idx="2517">
                  <c:v>42977</c:v>
                </c:pt>
                <c:pt idx="2518">
                  <c:v>42978</c:v>
                </c:pt>
                <c:pt idx="2519">
                  <c:v>42979</c:v>
                </c:pt>
                <c:pt idx="2520">
                  <c:v>42982</c:v>
                </c:pt>
                <c:pt idx="2521">
                  <c:v>42983</c:v>
                </c:pt>
                <c:pt idx="2522">
                  <c:v>42984</c:v>
                </c:pt>
                <c:pt idx="2523">
                  <c:v>42985</c:v>
                </c:pt>
                <c:pt idx="2524">
                  <c:v>42986</c:v>
                </c:pt>
                <c:pt idx="2525">
                  <c:v>42989</c:v>
                </c:pt>
                <c:pt idx="2526">
                  <c:v>42990</c:v>
                </c:pt>
                <c:pt idx="2527">
                  <c:v>42991</c:v>
                </c:pt>
                <c:pt idx="2528">
                  <c:v>42992</c:v>
                </c:pt>
                <c:pt idx="2529">
                  <c:v>42993</c:v>
                </c:pt>
                <c:pt idx="2530">
                  <c:v>42996</c:v>
                </c:pt>
                <c:pt idx="2531">
                  <c:v>42997</c:v>
                </c:pt>
                <c:pt idx="2532">
                  <c:v>42998</c:v>
                </c:pt>
                <c:pt idx="2533">
                  <c:v>42999</c:v>
                </c:pt>
                <c:pt idx="2534">
                  <c:v>43000</c:v>
                </c:pt>
                <c:pt idx="2535">
                  <c:v>43003</c:v>
                </c:pt>
                <c:pt idx="2536">
                  <c:v>43004</c:v>
                </c:pt>
                <c:pt idx="2537">
                  <c:v>43005</c:v>
                </c:pt>
                <c:pt idx="2538">
                  <c:v>43006</c:v>
                </c:pt>
                <c:pt idx="2539">
                  <c:v>43007</c:v>
                </c:pt>
                <c:pt idx="2540">
                  <c:v>43010</c:v>
                </c:pt>
                <c:pt idx="2541">
                  <c:v>43011</c:v>
                </c:pt>
                <c:pt idx="2542">
                  <c:v>43012</c:v>
                </c:pt>
                <c:pt idx="2543">
                  <c:v>43013</c:v>
                </c:pt>
                <c:pt idx="2544">
                  <c:v>43014</c:v>
                </c:pt>
                <c:pt idx="2545">
                  <c:v>43017</c:v>
                </c:pt>
                <c:pt idx="2546">
                  <c:v>43018</c:v>
                </c:pt>
                <c:pt idx="2547">
                  <c:v>43019</c:v>
                </c:pt>
                <c:pt idx="2548">
                  <c:v>43020</c:v>
                </c:pt>
                <c:pt idx="2549">
                  <c:v>43021</c:v>
                </c:pt>
                <c:pt idx="2550">
                  <c:v>43024</c:v>
                </c:pt>
                <c:pt idx="2551">
                  <c:v>43025</c:v>
                </c:pt>
                <c:pt idx="2552">
                  <c:v>43026</c:v>
                </c:pt>
                <c:pt idx="2553">
                  <c:v>43027</c:v>
                </c:pt>
                <c:pt idx="2554">
                  <c:v>43028</c:v>
                </c:pt>
                <c:pt idx="2555">
                  <c:v>43031</c:v>
                </c:pt>
                <c:pt idx="2556">
                  <c:v>43032</c:v>
                </c:pt>
                <c:pt idx="2557">
                  <c:v>43033</c:v>
                </c:pt>
                <c:pt idx="2558">
                  <c:v>43034</c:v>
                </c:pt>
                <c:pt idx="2559">
                  <c:v>43035</c:v>
                </c:pt>
                <c:pt idx="2560">
                  <c:v>43038</c:v>
                </c:pt>
                <c:pt idx="2561">
                  <c:v>43039</c:v>
                </c:pt>
                <c:pt idx="2562">
                  <c:v>43040</c:v>
                </c:pt>
                <c:pt idx="2563">
                  <c:v>43041</c:v>
                </c:pt>
                <c:pt idx="2564">
                  <c:v>43042</c:v>
                </c:pt>
                <c:pt idx="2565">
                  <c:v>43045</c:v>
                </c:pt>
                <c:pt idx="2566">
                  <c:v>43046</c:v>
                </c:pt>
                <c:pt idx="2567">
                  <c:v>43047</c:v>
                </c:pt>
                <c:pt idx="2568">
                  <c:v>43048</c:v>
                </c:pt>
                <c:pt idx="2569">
                  <c:v>43049</c:v>
                </c:pt>
                <c:pt idx="2570">
                  <c:v>43052</c:v>
                </c:pt>
                <c:pt idx="2571">
                  <c:v>43053</c:v>
                </c:pt>
                <c:pt idx="2572">
                  <c:v>43054</c:v>
                </c:pt>
                <c:pt idx="2573">
                  <c:v>43055</c:v>
                </c:pt>
                <c:pt idx="2574">
                  <c:v>43056</c:v>
                </c:pt>
                <c:pt idx="2575">
                  <c:v>43059</c:v>
                </c:pt>
                <c:pt idx="2576">
                  <c:v>43060</c:v>
                </c:pt>
                <c:pt idx="2577">
                  <c:v>43061</c:v>
                </c:pt>
                <c:pt idx="2578">
                  <c:v>43062</c:v>
                </c:pt>
                <c:pt idx="2579">
                  <c:v>43063</c:v>
                </c:pt>
                <c:pt idx="2580">
                  <c:v>43066</c:v>
                </c:pt>
                <c:pt idx="2581">
                  <c:v>43067</c:v>
                </c:pt>
                <c:pt idx="2582">
                  <c:v>43068</c:v>
                </c:pt>
                <c:pt idx="2583">
                  <c:v>43069</c:v>
                </c:pt>
                <c:pt idx="2584">
                  <c:v>43070</c:v>
                </c:pt>
                <c:pt idx="2585">
                  <c:v>43073</c:v>
                </c:pt>
                <c:pt idx="2586">
                  <c:v>43074</c:v>
                </c:pt>
                <c:pt idx="2587">
                  <c:v>43075</c:v>
                </c:pt>
                <c:pt idx="2588">
                  <c:v>43076</c:v>
                </c:pt>
                <c:pt idx="2589">
                  <c:v>43077</c:v>
                </c:pt>
                <c:pt idx="2590">
                  <c:v>43080</c:v>
                </c:pt>
                <c:pt idx="2591">
                  <c:v>43081</c:v>
                </c:pt>
                <c:pt idx="2592">
                  <c:v>43082</c:v>
                </c:pt>
                <c:pt idx="2593">
                  <c:v>43083</c:v>
                </c:pt>
                <c:pt idx="2594">
                  <c:v>43084</c:v>
                </c:pt>
                <c:pt idx="2595">
                  <c:v>43087</c:v>
                </c:pt>
                <c:pt idx="2596">
                  <c:v>43088</c:v>
                </c:pt>
                <c:pt idx="2597">
                  <c:v>43089</c:v>
                </c:pt>
                <c:pt idx="2598">
                  <c:v>43090</c:v>
                </c:pt>
                <c:pt idx="2599">
                  <c:v>43091</c:v>
                </c:pt>
                <c:pt idx="2600">
                  <c:v>43094</c:v>
                </c:pt>
                <c:pt idx="2601">
                  <c:v>43095</c:v>
                </c:pt>
                <c:pt idx="2602">
                  <c:v>43096</c:v>
                </c:pt>
                <c:pt idx="2603">
                  <c:v>43097</c:v>
                </c:pt>
                <c:pt idx="2604">
                  <c:v>43098</c:v>
                </c:pt>
                <c:pt idx="2605">
                  <c:v>43101</c:v>
                </c:pt>
                <c:pt idx="2606">
                  <c:v>43102</c:v>
                </c:pt>
                <c:pt idx="2607">
                  <c:v>43103</c:v>
                </c:pt>
                <c:pt idx="2608">
                  <c:v>43104</c:v>
                </c:pt>
                <c:pt idx="2609">
                  <c:v>43105</c:v>
                </c:pt>
                <c:pt idx="2610">
                  <c:v>43108</c:v>
                </c:pt>
                <c:pt idx="2611">
                  <c:v>43109</c:v>
                </c:pt>
                <c:pt idx="2612">
                  <c:v>43110</c:v>
                </c:pt>
                <c:pt idx="2613">
                  <c:v>43111</c:v>
                </c:pt>
                <c:pt idx="2614">
                  <c:v>43112</c:v>
                </c:pt>
                <c:pt idx="2615">
                  <c:v>43115</c:v>
                </c:pt>
                <c:pt idx="2616">
                  <c:v>43116</c:v>
                </c:pt>
                <c:pt idx="2617">
                  <c:v>43117</c:v>
                </c:pt>
                <c:pt idx="2618">
                  <c:v>43118</c:v>
                </c:pt>
                <c:pt idx="2619">
                  <c:v>43119</c:v>
                </c:pt>
                <c:pt idx="2620">
                  <c:v>43122</c:v>
                </c:pt>
                <c:pt idx="2621">
                  <c:v>43123</c:v>
                </c:pt>
                <c:pt idx="2622">
                  <c:v>43124</c:v>
                </c:pt>
                <c:pt idx="2623">
                  <c:v>43125</c:v>
                </c:pt>
                <c:pt idx="2624">
                  <c:v>43126</c:v>
                </c:pt>
                <c:pt idx="2625">
                  <c:v>43129</c:v>
                </c:pt>
                <c:pt idx="2626">
                  <c:v>43130</c:v>
                </c:pt>
                <c:pt idx="2627">
                  <c:v>43131</c:v>
                </c:pt>
                <c:pt idx="2628">
                  <c:v>43132</c:v>
                </c:pt>
                <c:pt idx="2629">
                  <c:v>43133</c:v>
                </c:pt>
                <c:pt idx="2630">
                  <c:v>43136</c:v>
                </c:pt>
                <c:pt idx="2631">
                  <c:v>43137</c:v>
                </c:pt>
                <c:pt idx="2632">
                  <c:v>43138</c:v>
                </c:pt>
                <c:pt idx="2633">
                  <c:v>43139</c:v>
                </c:pt>
                <c:pt idx="2634">
                  <c:v>43140</c:v>
                </c:pt>
                <c:pt idx="2635">
                  <c:v>43143</c:v>
                </c:pt>
                <c:pt idx="2636">
                  <c:v>43144</c:v>
                </c:pt>
                <c:pt idx="2637">
                  <c:v>43145</c:v>
                </c:pt>
                <c:pt idx="2638">
                  <c:v>43146</c:v>
                </c:pt>
                <c:pt idx="2639">
                  <c:v>43147</c:v>
                </c:pt>
                <c:pt idx="2640">
                  <c:v>43150</c:v>
                </c:pt>
                <c:pt idx="2641">
                  <c:v>43151</c:v>
                </c:pt>
                <c:pt idx="2642">
                  <c:v>43152</c:v>
                </c:pt>
                <c:pt idx="2643">
                  <c:v>43153</c:v>
                </c:pt>
                <c:pt idx="2644">
                  <c:v>43154</c:v>
                </c:pt>
                <c:pt idx="2645">
                  <c:v>43157</c:v>
                </c:pt>
                <c:pt idx="2646">
                  <c:v>43158</c:v>
                </c:pt>
                <c:pt idx="2647">
                  <c:v>43159</c:v>
                </c:pt>
                <c:pt idx="2648">
                  <c:v>43160</c:v>
                </c:pt>
                <c:pt idx="2649">
                  <c:v>43161</c:v>
                </c:pt>
                <c:pt idx="2650">
                  <c:v>43164</c:v>
                </c:pt>
                <c:pt idx="2651">
                  <c:v>43165</c:v>
                </c:pt>
                <c:pt idx="2652">
                  <c:v>43166</c:v>
                </c:pt>
                <c:pt idx="2653">
                  <c:v>43167</c:v>
                </c:pt>
                <c:pt idx="2654">
                  <c:v>43168</c:v>
                </c:pt>
                <c:pt idx="2655">
                  <c:v>43171</c:v>
                </c:pt>
                <c:pt idx="2656">
                  <c:v>43172</c:v>
                </c:pt>
                <c:pt idx="2657">
                  <c:v>43173</c:v>
                </c:pt>
                <c:pt idx="2658">
                  <c:v>43174</c:v>
                </c:pt>
                <c:pt idx="2659">
                  <c:v>43175</c:v>
                </c:pt>
                <c:pt idx="2660">
                  <c:v>43178</c:v>
                </c:pt>
                <c:pt idx="2661">
                  <c:v>43179</c:v>
                </c:pt>
                <c:pt idx="2662">
                  <c:v>43180</c:v>
                </c:pt>
                <c:pt idx="2663">
                  <c:v>43181</c:v>
                </c:pt>
                <c:pt idx="2664">
                  <c:v>43182</c:v>
                </c:pt>
                <c:pt idx="2665">
                  <c:v>43185</c:v>
                </c:pt>
                <c:pt idx="2666">
                  <c:v>43186</c:v>
                </c:pt>
                <c:pt idx="2667">
                  <c:v>43187</c:v>
                </c:pt>
                <c:pt idx="2668">
                  <c:v>43188</c:v>
                </c:pt>
                <c:pt idx="2669">
                  <c:v>43189</c:v>
                </c:pt>
                <c:pt idx="2670">
                  <c:v>43192</c:v>
                </c:pt>
                <c:pt idx="2671">
                  <c:v>43193</c:v>
                </c:pt>
                <c:pt idx="2672">
                  <c:v>43194</c:v>
                </c:pt>
                <c:pt idx="2673">
                  <c:v>43195</c:v>
                </c:pt>
                <c:pt idx="2674">
                  <c:v>43196</c:v>
                </c:pt>
                <c:pt idx="2675">
                  <c:v>43199</c:v>
                </c:pt>
                <c:pt idx="2676">
                  <c:v>43200</c:v>
                </c:pt>
                <c:pt idx="2677">
                  <c:v>43201</c:v>
                </c:pt>
                <c:pt idx="2678">
                  <c:v>43202</c:v>
                </c:pt>
                <c:pt idx="2679">
                  <c:v>43203</c:v>
                </c:pt>
                <c:pt idx="2680">
                  <c:v>43206</c:v>
                </c:pt>
                <c:pt idx="2681">
                  <c:v>43207</c:v>
                </c:pt>
                <c:pt idx="2682">
                  <c:v>43208</c:v>
                </c:pt>
                <c:pt idx="2683">
                  <c:v>43209</c:v>
                </c:pt>
                <c:pt idx="2684">
                  <c:v>43210</c:v>
                </c:pt>
                <c:pt idx="2685">
                  <c:v>43213</c:v>
                </c:pt>
                <c:pt idx="2686">
                  <c:v>43214</c:v>
                </c:pt>
                <c:pt idx="2687">
                  <c:v>43215</c:v>
                </c:pt>
                <c:pt idx="2688">
                  <c:v>43216</c:v>
                </c:pt>
                <c:pt idx="2689">
                  <c:v>43217</c:v>
                </c:pt>
                <c:pt idx="2690">
                  <c:v>43220</c:v>
                </c:pt>
                <c:pt idx="2691">
                  <c:v>43221</c:v>
                </c:pt>
                <c:pt idx="2692">
                  <c:v>43222</c:v>
                </c:pt>
                <c:pt idx="2693">
                  <c:v>43223</c:v>
                </c:pt>
                <c:pt idx="2694">
                  <c:v>43224</c:v>
                </c:pt>
                <c:pt idx="2695">
                  <c:v>43227</c:v>
                </c:pt>
                <c:pt idx="2696">
                  <c:v>43228</c:v>
                </c:pt>
                <c:pt idx="2697">
                  <c:v>43229</c:v>
                </c:pt>
                <c:pt idx="2698">
                  <c:v>43230</c:v>
                </c:pt>
                <c:pt idx="2699">
                  <c:v>43231</c:v>
                </c:pt>
                <c:pt idx="2700">
                  <c:v>43234</c:v>
                </c:pt>
                <c:pt idx="2701">
                  <c:v>43235</c:v>
                </c:pt>
                <c:pt idx="2702">
                  <c:v>43236</c:v>
                </c:pt>
                <c:pt idx="2703">
                  <c:v>43237</c:v>
                </c:pt>
                <c:pt idx="2704">
                  <c:v>43238</c:v>
                </c:pt>
                <c:pt idx="2705">
                  <c:v>43241</c:v>
                </c:pt>
                <c:pt idx="2706">
                  <c:v>43242</c:v>
                </c:pt>
                <c:pt idx="2707">
                  <c:v>43243</c:v>
                </c:pt>
                <c:pt idx="2708">
                  <c:v>43244</c:v>
                </c:pt>
                <c:pt idx="2709">
                  <c:v>43245</c:v>
                </c:pt>
                <c:pt idx="2710">
                  <c:v>43248</c:v>
                </c:pt>
                <c:pt idx="2711">
                  <c:v>43249</c:v>
                </c:pt>
                <c:pt idx="2712">
                  <c:v>43250</c:v>
                </c:pt>
                <c:pt idx="2713">
                  <c:v>43251</c:v>
                </c:pt>
                <c:pt idx="2714">
                  <c:v>43252</c:v>
                </c:pt>
                <c:pt idx="2715">
                  <c:v>43255</c:v>
                </c:pt>
                <c:pt idx="2716">
                  <c:v>43256</c:v>
                </c:pt>
                <c:pt idx="2717">
                  <c:v>43257</c:v>
                </c:pt>
                <c:pt idx="2718">
                  <c:v>43258</c:v>
                </c:pt>
                <c:pt idx="2719">
                  <c:v>43259</c:v>
                </c:pt>
                <c:pt idx="2720">
                  <c:v>43262</c:v>
                </c:pt>
                <c:pt idx="2721">
                  <c:v>43263</c:v>
                </c:pt>
                <c:pt idx="2722">
                  <c:v>43264</c:v>
                </c:pt>
                <c:pt idx="2723">
                  <c:v>43265</c:v>
                </c:pt>
                <c:pt idx="2724">
                  <c:v>43266</c:v>
                </c:pt>
                <c:pt idx="2725">
                  <c:v>43269</c:v>
                </c:pt>
                <c:pt idx="2726">
                  <c:v>43270</c:v>
                </c:pt>
                <c:pt idx="2727">
                  <c:v>43271</c:v>
                </c:pt>
                <c:pt idx="2728">
                  <c:v>43272</c:v>
                </c:pt>
                <c:pt idx="2729">
                  <c:v>43273</c:v>
                </c:pt>
                <c:pt idx="2730">
                  <c:v>43276</c:v>
                </c:pt>
                <c:pt idx="2731">
                  <c:v>43277</c:v>
                </c:pt>
                <c:pt idx="2732">
                  <c:v>43278</c:v>
                </c:pt>
                <c:pt idx="2733">
                  <c:v>43279</c:v>
                </c:pt>
                <c:pt idx="2734">
                  <c:v>43280</c:v>
                </c:pt>
                <c:pt idx="2735">
                  <c:v>43283</c:v>
                </c:pt>
                <c:pt idx="2736">
                  <c:v>43284</c:v>
                </c:pt>
                <c:pt idx="2737">
                  <c:v>43285</c:v>
                </c:pt>
                <c:pt idx="2738">
                  <c:v>43286</c:v>
                </c:pt>
                <c:pt idx="2739">
                  <c:v>43287</c:v>
                </c:pt>
                <c:pt idx="2740">
                  <c:v>43290</c:v>
                </c:pt>
                <c:pt idx="2741">
                  <c:v>43291</c:v>
                </c:pt>
                <c:pt idx="2742">
                  <c:v>43292</c:v>
                </c:pt>
                <c:pt idx="2743">
                  <c:v>43293</c:v>
                </c:pt>
                <c:pt idx="2744">
                  <c:v>43294</c:v>
                </c:pt>
                <c:pt idx="2745">
                  <c:v>43297</c:v>
                </c:pt>
                <c:pt idx="2746">
                  <c:v>43298</c:v>
                </c:pt>
                <c:pt idx="2747">
                  <c:v>43299</c:v>
                </c:pt>
                <c:pt idx="2748">
                  <c:v>43300</c:v>
                </c:pt>
                <c:pt idx="2749">
                  <c:v>43301</c:v>
                </c:pt>
                <c:pt idx="2750">
                  <c:v>43304</c:v>
                </c:pt>
                <c:pt idx="2751">
                  <c:v>43305</c:v>
                </c:pt>
                <c:pt idx="2752">
                  <c:v>43306</c:v>
                </c:pt>
                <c:pt idx="2753">
                  <c:v>43307</c:v>
                </c:pt>
                <c:pt idx="2754">
                  <c:v>43308</c:v>
                </c:pt>
                <c:pt idx="2755">
                  <c:v>43311</c:v>
                </c:pt>
                <c:pt idx="2756">
                  <c:v>43312</c:v>
                </c:pt>
                <c:pt idx="2757">
                  <c:v>43313</c:v>
                </c:pt>
                <c:pt idx="2758">
                  <c:v>43314</c:v>
                </c:pt>
                <c:pt idx="2759">
                  <c:v>43315</c:v>
                </c:pt>
                <c:pt idx="2760">
                  <c:v>43318</c:v>
                </c:pt>
                <c:pt idx="2761">
                  <c:v>43319</c:v>
                </c:pt>
                <c:pt idx="2762">
                  <c:v>43320</c:v>
                </c:pt>
                <c:pt idx="2763">
                  <c:v>43321</c:v>
                </c:pt>
                <c:pt idx="2764">
                  <c:v>43322</c:v>
                </c:pt>
                <c:pt idx="2765">
                  <c:v>43325</c:v>
                </c:pt>
                <c:pt idx="2766">
                  <c:v>43326</c:v>
                </c:pt>
                <c:pt idx="2767">
                  <c:v>43327</c:v>
                </c:pt>
                <c:pt idx="2768">
                  <c:v>43328</c:v>
                </c:pt>
                <c:pt idx="2769">
                  <c:v>43329</c:v>
                </c:pt>
                <c:pt idx="2770">
                  <c:v>43332</c:v>
                </c:pt>
                <c:pt idx="2771">
                  <c:v>43333</c:v>
                </c:pt>
                <c:pt idx="2772">
                  <c:v>43334</c:v>
                </c:pt>
                <c:pt idx="2773">
                  <c:v>43335</c:v>
                </c:pt>
                <c:pt idx="2774">
                  <c:v>43336</c:v>
                </c:pt>
                <c:pt idx="2775">
                  <c:v>43339</c:v>
                </c:pt>
                <c:pt idx="2776">
                  <c:v>43340</c:v>
                </c:pt>
                <c:pt idx="2777">
                  <c:v>43341</c:v>
                </c:pt>
                <c:pt idx="2778">
                  <c:v>43342</c:v>
                </c:pt>
                <c:pt idx="2779">
                  <c:v>43343</c:v>
                </c:pt>
                <c:pt idx="2780">
                  <c:v>43346</c:v>
                </c:pt>
                <c:pt idx="2781">
                  <c:v>43347</c:v>
                </c:pt>
                <c:pt idx="2782">
                  <c:v>43348</c:v>
                </c:pt>
                <c:pt idx="2783">
                  <c:v>43349</c:v>
                </c:pt>
                <c:pt idx="2784">
                  <c:v>43350</c:v>
                </c:pt>
                <c:pt idx="2785">
                  <c:v>43353</c:v>
                </c:pt>
                <c:pt idx="2786">
                  <c:v>43354</c:v>
                </c:pt>
                <c:pt idx="2787">
                  <c:v>43355</c:v>
                </c:pt>
                <c:pt idx="2788">
                  <c:v>43356</c:v>
                </c:pt>
                <c:pt idx="2789">
                  <c:v>43357</c:v>
                </c:pt>
                <c:pt idx="2790">
                  <c:v>43360</c:v>
                </c:pt>
                <c:pt idx="2791">
                  <c:v>43361</c:v>
                </c:pt>
                <c:pt idx="2792">
                  <c:v>43362</c:v>
                </c:pt>
                <c:pt idx="2793">
                  <c:v>43363</c:v>
                </c:pt>
                <c:pt idx="2794">
                  <c:v>43364</c:v>
                </c:pt>
                <c:pt idx="2795">
                  <c:v>43367</c:v>
                </c:pt>
                <c:pt idx="2796">
                  <c:v>43368</c:v>
                </c:pt>
                <c:pt idx="2797">
                  <c:v>43369</c:v>
                </c:pt>
                <c:pt idx="2798">
                  <c:v>43370</c:v>
                </c:pt>
                <c:pt idx="2799">
                  <c:v>43371</c:v>
                </c:pt>
                <c:pt idx="2800">
                  <c:v>43374</c:v>
                </c:pt>
                <c:pt idx="2801">
                  <c:v>43375</c:v>
                </c:pt>
                <c:pt idx="2802">
                  <c:v>43376</c:v>
                </c:pt>
                <c:pt idx="2803">
                  <c:v>43377</c:v>
                </c:pt>
                <c:pt idx="2804">
                  <c:v>43378</c:v>
                </c:pt>
                <c:pt idx="2805">
                  <c:v>43381</c:v>
                </c:pt>
                <c:pt idx="2806">
                  <c:v>43382</c:v>
                </c:pt>
                <c:pt idx="2807">
                  <c:v>43383</c:v>
                </c:pt>
                <c:pt idx="2808">
                  <c:v>43384</c:v>
                </c:pt>
                <c:pt idx="2809">
                  <c:v>43385</c:v>
                </c:pt>
                <c:pt idx="2810">
                  <c:v>43388</c:v>
                </c:pt>
                <c:pt idx="2811">
                  <c:v>43389</c:v>
                </c:pt>
                <c:pt idx="2812">
                  <c:v>43390</c:v>
                </c:pt>
                <c:pt idx="2813">
                  <c:v>43391</c:v>
                </c:pt>
                <c:pt idx="2814">
                  <c:v>43392</c:v>
                </c:pt>
                <c:pt idx="2815">
                  <c:v>43395</c:v>
                </c:pt>
                <c:pt idx="2816">
                  <c:v>43396</c:v>
                </c:pt>
                <c:pt idx="2817">
                  <c:v>43397</c:v>
                </c:pt>
                <c:pt idx="2818">
                  <c:v>43398</c:v>
                </c:pt>
                <c:pt idx="2819">
                  <c:v>43399</c:v>
                </c:pt>
                <c:pt idx="2820">
                  <c:v>43402</c:v>
                </c:pt>
                <c:pt idx="2821">
                  <c:v>43403</c:v>
                </c:pt>
                <c:pt idx="2822">
                  <c:v>43404</c:v>
                </c:pt>
                <c:pt idx="2823">
                  <c:v>43405</c:v>
                </c:pt>
                <c:pt idx="2824">
                  <c:v>43406</c:v>
                </c:pt>
                <c:pt idx="2825">
                  <c:v>43409</c:v>
                </c:pt>
                <c:pt idx="2826">
                  <c:v>43410</c:v>
                </c:pt>
                <c:pt idx="2827">
                  <c:v>43411</c:v>
                </c:pt>
                <c:pt idx="2828">
                  <c:v>43412</c:v>
                </c:pt>
                <c:pt idx="2829">
                  <c:v>43413</c:v>
                </c:pt>
                <c:pt idx="2830">
                  <c:v>43416</c:v>
                </c:pt>
                <c:pt idx="2831">
                  <c:v>43417</c:v>
                </c:pt>
                <c:pt idx="2832">
                  <c:v>43418</c:v>
                </c:pt>
                <c:pt idx="2833">
                  <c:v>43419</c:v>
                </c:pt>
                <c:pt idx="2834">
                  <c:v>43420</c:v>
                </c:pt>
                <c:pt idx="2835">
                  <c:v>43423</c:v>
                </c:pt>
                <c:pt idx="2836">
                  <c:v>43424</c:v>
                </c:pt>
                <c:pt idx="2837">
                  <c:v>43425</c:v>
                </c:pt>
                <c:pt idx="2838">
                  <c:v>43426</c:v>
                </c:pt>
                <c:pt idx="2839">
                  <c:v>43427</c:v>
                </c:pt>
                <c:pt idx="2840">
                  <c:v>43430</c:v>
                </c:pt>
                <c:pt idx="2841">
                  <c:v>43431</c:v>
                </c:pt>
                <c:pt idx="2842">
                  <c:v>43432</c:v>
                </c:pt>
                <c:pt idx="2843">
                  <c:v>43433</c:v>
                </c:pt>
                <c:pt idx="2844">
                  <c:v>43434</c:v>
                </c:pt>
                <c:pt idx="2845">
                  <c:v>43437</c:v>
                </c:pt>
                <c:pt idx="2846">
                  <c:v>43438</c:v>
                </c:pt>
                <c:pt idx="2847">
                  <c:v>43439</c:v>
                </c:pt>
                <c:pt idx="2848">
                  <c:v>43440</c:v>
                </c:pt>
                <c:pt idx="2849">
                  <c:v>43441</c:v>
                </c:pt>
                <c:pt idx="2850">
                  <c:v>43444</c:v>
                </c:pt>
                <c:pt idx="2851">
                  <c:v>43445</c:v>
                </c:pt>
                <c:pt idx="2852">
                  <c:v>43446</c:v>
                </c:pt>
                <c:pt idx="2853">
                  <c:v>43447</c:v>
                </c:pt>
                <c:pt idx="2854">
                  <c:v>43448</c:v>
                </c:pt>
                <c:pt idx="2855">
                  <c:v>43451</c:v>
                </c:pt>
                <c:pt idx="2856">
                  <c:v>43452</c:v>
                </c:pt>
                <c:pt idx="2857">
                  <c:v>43453</c:v>
                </c:pt>
                <c:pt idx="2858">
                  <c:v>43454</c:v>
                </c:pt>
                <c:pt idx="2859">
                  <c:v>43455</c:v>
                </c:pt>
                <c:pt idx="2860">
                  <c:v>43458</c:v>
                </c:pt>
                <c:pt idx="2861">
                  <c:v>43459</c:v>
                </c:pt>
                <c:pt idx="2862">
                  <c:v>43460</c:v>
                </c:pt>
                <c:pt idx="2863">
                  <c:v>43461</c:v>
                </c:pt>
                <c:pt idx="2864">
                  <c:v>43462</c:v>
                </c:pt>
                <c:pt idx="2865">
                  <c:v>43465</c:v>
                </c:pt>
                <c:pt idx="2866">
                  <c:v>43466</c:v>
                </c:pt>
                <c:pt idx="2867">
                  <c:v>43467</c:v>
                </c:pt>
                <c:pt idx="2868">
                  <c:v>43468</c:v>
                </c:pt>
                <c:pt idx="2869">
                  <c:v>43469</c:v>
                </c:pt>
                <c:pt idx="2870">
                  <c:v>43472</c:v>
                </c:pt>
                <c:pt idx="2871">
                  <c:v>43473</c:v>
                </c:pt>
                <c:pt idx="2872">
                  <c:v>43474</c:v>
                </c:pt>
                <c:pt idx="2873">
                  <c:v>43475</c:v>
                </c:pt>
                <c:pt idx="2874">
                  <c:v>43476</c:v>
                </c:pt>
                <c:pt idx="2875">
                  <c:v>43479</c:v>
                </c:pt>
                <c:pt idx="2876">
                  <c:v>43480</c:v>
                </c:pt>
                <c:pt idx="2877">
                  <c:v>43481</c:v>
                </c:pt>
                <c:pt idx="2878">
                  <c:v>43482</c:v>
                </c:pt>
                <c:pt idx="2879">
                  <c:v>43483</c:v>
                </c:pt>
                <c:pt idx="2880">
                  <c:v>43486</c:v>
                </c:pt>
                <c:pt idx="2881">
                  <c:v>43487</c:v>
                </c:pt>
                <c:pt idx="2882">
                  <c:v>43488</c:v>
                </c:pt>
                <c:pt idx="2883">
                  <c:v>43489</c:v>
                </c:pt>
                <c:pt idx="2884">
                  <c:v>43490</c:v>
                </c:pt>
                <c:pt idx="2885">
                  <c:v>43493</c:v>
                </c:pt>
                <c:pt idx="2886">
                  <c:v>43494</c:v>
                </c:pt>
                <c:pt idx="2887">
                  <c:v>43495</c:v>
                </c:pt>
                <c:pt idx="2888">
                  <c:v>43496</c:v>
                </c:pt>
                <c:pt idx="2889">
                  <c:v>43497</c:v>
                </c:pt>
                <c:pt idx="2890">
                  <c:v>43500</c:v>
                </c:pt>
                <c:pt idx="2891">
                  <c:v>43501</c:v>
                </c:pt>
                <c:pt idx="2892">
                  <c:v>43502</c:v>
                </c:pt>
                <c:pt idx="2893">
                  <c:v>43503</c:v>
                </c:pt>
                <c:pt idx="2894">
                  <c:v>43504</c:v>
                </c:pt>
                <c:pt idx="2895">
                  <c:v>43507</c:v>
                </c:pt>
                <c:pt idx="2896">
                  <c:v>43508</c:v>
                </c:pt>
                <c:pt idx="2897">
                  <c:v>43509</c:v>
                </c:pt>
                <c:pt idx="2898">
                  <c:v>43510</c:v>
                </c:pt>
                <c:pt idx="2899">
                  <c:v>43511</c:v>
                </c:pt>
                <c:pt idx="2900">
                  <c:v>43514</c:v>
                </c:pt>
                <c:pt idx="2901">
                  <c:v>43515</c:v>
                </c:pt>
                <c:pt idx="2902">
                  <c:v>43516</c:v>
                </c:pt>
                <c:pt idx="2903">
                  <c:v>43517</c:v>
                </c:pt>
                <c:pt idx="2904">
                  <c:v>43518</c:v>
                </c:pt>
                <c:pt idx="2905">
                  <c:v>43521</c:v>
                </c:pt>
                <c:pt idx="2906">
                  <c:v>43522</c:v>
                </c:pt>
                <c:pt idx="2907">
                  <c:v>43523</c:v>
                </c:pt>
                <c:pt idx="2908">
                  <c:v>43524</c:v>
                </c:pt>
                <c:pt idx="2909">
                  <c:v>43525</c:v>
                </c:pt>
                <c:pt idx="2910">
                  <c:v>43528</c:v>
                </c:pt>
                <c:pt idx="2911">
                  <c:v>43529</c:v>
                </c:pt>
                <c:pt idx="2912">
                  <c:v>43530</c:v>
                </c:pt>
                <c:pt idx="2913">
                  <c:v>43531</c:v>
                </c:pt>
                <c:pt idx="2914">
                  <c:v>43532</c:v>
                </c:pt>
                <c:pt idx="2915">
                  <c:v>43535</c:v>
                </c:pt>
                <c:pt idx="2916">
                  <c:v>43536</c:v>
                </c:pt>
                <c:pt idx="2917">
                  <c:v>43537</c:v>
                </c:pt>
                <c:pt idx="2918">
                  <c:v>43538</c:v>
                </c:pt>
                <c:pt idx="2919">
                  <c:v>43539</c:v>
                </c:pt>
                <c:pt idx="2920">
                  <c:v>43542</c:v>
                </c:pt>
                <c:pt idx="2921">
                  <c:v>43543</c:v>
                </c:pt>
                <c:pt idx="2922">
                  <c:v>43544</c:v>
                </c:pt>
                <c:pt idx="2923">
                  <c:v>43545</c:v>
                </c:pt>
                <c:pt idx="2924">
                  <c:v>43546</c:v>
                </c:pt>
                <c:pt idx="2925">
                  <c:v>43549</c:v>
                </c:pt>
                <c:pt idx="2926">
                  <c:v>43550</c:v>
                </c:pt>
                <c:pt idx="2927">
                  <c:v>43551</c:v>
                </c:pt>
                <c:pt idx="2928">
                  <c:v>43552</c:v>
                </c:pt>
                <c:pt idx="2929">
                  <c:v>43553</c:v>
                </c:pt>
                <c:pt idx="2930">
                  <c:v>43556</c:v>
                </c:pt>
                <c:pt idx="2931">
                  <c:v>43557</c:v>
                </c:pt>
                <c:pt idx="2932">
                  <c:v>43558</c:v>
                </c:pt>
                <c:pt idx="2933">
                  <c:v>43559</c:v>
                </c:pt>
                <c:pt idx="2934">
                  <c:v>43560</c:v>
                </c:pt>
                <c:pt idx="2935">
                  <c:v>43563</c:v>
                </c:pt>
                <c:pt idx="2936">
                  <c:v>43564</c:v>
                </c:pt>
                <c:pt idx="2937">
                  <c:v>43565</c:v>
                </c:pt>
                <c:pt idx="2938">
                  <c:v>43566</c:v>
                </c:pt>
                <c:pt idx="2939">
                  <c:v>43567</c:v>
                </c:pt>
                <c:pt idx="2940">
                  <c:v>43570</c:v>
                </c:pt>
                <c:pt idx="2941">
                  <c:v>43571</c:v>
                </c:pt>
                <c:pt idx="2942">
                  <c:v>43572</c:v>
                </c:pt>
                <c:pt idx="2943">
                  <c:v>43573</c:v>
                </c:pt>
                <c:pt idx="2944">
                  <c:v>43574</c:v>
                </c:pt>
                <c:pt idx="2945">
                  <c:v>43577</c:v>
                </c:pt>
                <c:pt idx="2946">
                  <c:v>43578</c:v>
                </c:pt>
                <c:pt idx="2947">
                  <c:v>43579</c:v>
                </c:pt>
                <c:pt idx="2948">
                  <c:v>43580</c:v>
                </c:pt>
                <c:pt idx="2949">
                  <c:v>43581</c:v>
                </c:pt>
                <c:pt idx="2950">
                  <c:v>43584</c:v>
                </c:pt>
                <c:pt idx="2951">
                  <c:v>43585</c:v>
                </c:pt>
                <c:pt idx="2952">
                  <c:v>43586</c:v>
                </c:pt>
                <c:pt idx="2953">
                  <c:v>43587</c:v>
                </c:pt>
                <c:pt idx="2954">
                  <c:v>43588</c:v>
                </c:pt>
                <c:pt idx="2955">
                  <c:v>43591</c:v>
                </c:pt>
                <c:pt idx="2956">
                  <c:v>43592</c:v>
                </c:pt>
                <c:pt idx="2957">
                  <c:v>43593</c:v>
                </c:pt>
                <c:pt idx="2958">
                  <c:v>43594</c:v>
                </c:pt>
                <c:pt idx="2959">
                  <c:v>43595</c:v>
                </c:pt>
                <c:pt idx="2960">
                  <c:v>43598</c:v>
                </c:pt>
                <c:pt idx="2961">
                  <c:v>43599</c:v>
                </c:pt>
                <c:pt idx="2962">
                  <c:v>43600</c:v>
                </c:pt>
                <c:pt idx="2963">
                  <c:v>43601</c:v>
                </c:pt>
                <c:pt idx="2964">
                  <c:v>43602</c:v>
                </c:pt>
                <c:pt idx="2965">
                  <c:v>43605</c:v>
                </c:pt>
                <c:pt idx="2966">
                  <c:v>43606</c:v>
                </c:pt>
                <c:pt idx="2967">
                  <c:v>43607</c:v>
                </c:pt>
                <c:pt idx="2968">
                  <c:v>43608</c:v>
                </c:pt>
                <c:pt idx="2969">
                  <c:v>43609</c:v>
                </c:pt>
                <c:pt idx="2970">
                  <c:v>43612</c:v>
                </c:pt>
                <c:pt idx="2971">
                  <c:v>43613</c:v>
                </c:pt>
                <c:pt idx="2972">
                  <c:v>43614</c:v>
                </c:pt>
                <c:pt idx="2973">
                  <c:v>43615</c:v>
                </c:pt>
                <c:pt idx="2974">
                  <c:v>43616</c:v>
                </c:pt>
                <c:pt idx="2975">
                  <c:v>43619</c:v>
                </c:pt>
                <c:pt idx="2976">
                  <c:v>43620</c:v>
                </c:pt>
                <c:pt idx="2977">
                  <c:v>43621</c:v>
                </c:pt>
                <c:pt idx="2978">
                  <c:v>43622</c:v>
                </c:pt>
                <c:pt idx="2979">
                  <c:v>43623</c:v>
                </c:pt>
                <c:pt idx="2980">
                  <c:v>43626</c:v>
                </c:pt>
                <c:pt idx="2981">
                  <c:v>43627</c:v>
                </c:pt>
                <c:pt idx="2982">
                  <c:v>43628</c:v>
                </c:pt>
                <c:pt idx="2983">
                  <c:v>43629</c:v>
                </c:pt>
                <c:pt idx="2984">
                  <c:v>43630</c:v>
                </c:pt>
                <c:pt idx="2985">
                  <c:v>43633</c:v>
                </c:pt>
                <c:pt idx="2986">
                  <c:v>43634</c:v>
                </c:pt>
                <c:pt idx="2987">
                  <c:v>43635</c:v>
                </c:pt>
                <c:pt idx="2988">
                  <c:v>43636</c:v>
                </c:pt>
                <c:pt idx="2989">
                  <c:v>43637</c:v>
                </c:pt>
                <c:pt idx="2990">
                  <c:v>43640</c:v>
                </c:pt>
                <c:pt idx="2991">
                  <c:v>43641</c:v>
                </c:pt>
                <c:pt idx="2992">
                  <c:v>43642</c:v>
                </c:pt>
                <c:pt idx="2993">
                  <c:v>43643</c:v>
                </c:pt>
                <c:pt idx="2994">
                  <c:v>43644</c:v>
                </c:pt>
                <c:pt idx="2995">
                  <c:v>43647</c:v>
                </c:pt>
                <c:pt idx="2996">
                  <c:v>43648</c:v>
                </c:pt>
                <c:pt idx="2997">
                  <c:v>43649</c:v>
                </c:pt>
                <c:pt idx="2998">
                  <c:v>43650</c:v>
                </c:pt>
                <c:pt idx="2999">
                  <c:v>43651</c:v>
                </c:pt>
                <c:pt idx="3000">
                  <c:v>43654</c:v>
                </c:pt>
                <c:pt idx="3001">
                  <c:v>43655</c:v>
                </c:pt>
                <c:pt idx="3002">
                  <c:v>43656</c:v>
                </c:pt>
                <c:pt idx="3003">
                  <c:v>43657</c:v>
                </c:pt>
                <c:pt idx="3004">
                  <c:v>43658</c:v>
                </c:pt>
                <c:pt idx="3005">
                  <c:v>43661</c:v>
                </c:pt>
                <c:pt idx="3006">
                  <c:v>43662</c:v>
                </c:pt>
                <c:pt idx="3007">
                  <c:v>43663</c:v>
                </c:pt>
                <c:pt idx="3008">
                  <c:v>43664</c:v>
                </c:pt>
                <c:pt idx="3009">
                  <c:v>43665</c:v>
                </c:pt>
                <c:pt idx="3010">
                  <c:v>43668</c:v>
                </c:pt>
                <c:pt idx="3011">
                  <c:v>43669</c:v>
                </c:pt>
                <c:pt idx="3012">
                  <c:v>43670</c:v>
                </c:pt>
                <c:pt idx="3013">
                  <c:v>43672</c:v>
                </c:pt>
                <c:pt idx="3014">
                  <c:v>43675</c:v>
                </c:pt>
                <c:pt idx="3015">
                  <c:v>43676</c:v>
                </c:pt>
                <c:pt idx="3016">
                  <c:v>43677</c:v>
                </c:pt>
                <c:pt idx="3017">
                  <c:v>43678</c:v>
                </c:pt>
                <c:pt idx="3018">
                  <c:v>43679</c:v>
                </c:pt>
                <c:pt idx="3019">
                  <c:v>43682</c:v>
                </c:pt>
                <c:pt idx="3020">
                  <c:v>43683</c:v>
                </c:pt>
                <c:pt idx="3021">
                  <c:v>43684</c:v>
                </c:pt>
                <c:pt idx="3022">
                  <c:v>43685</c:v>
                </c:pt>
                <c:pt idx="3023">
                  <c:v>43686</c:v>
                </c:pt>
                <c:pt idx="3024">
                  <c:v>43689</c:v>
                </c:pt>
                <c:pt idx="3025">
                  <c:v>43690</c:v>
                </c:pt>
                <c:pt idx="3026">
                  <c:v>43691</c:v>
                </c:pt>
                <c:pt idx="3027">
                  <c:v>43692</c:v>
                </c:pt>
                <c:pt idx="3028">
                  <c:v>43693</c:v>
                </c:pt>
                <c:pt idx="3029">
                  <c:v>43696</c:v>
                </c:pt>
                <c:pt idx="3030">
                  <c:v>43697</c:v>
                </c:pt>
                <c:pt idx="3031">
                  <c:v>43698</c:v>
                </c:pt>
                <c:pt idx="3032">
                  <c:v>43699</c:v>
                </c:pt>
                <c:pt idx="3033">
                  <c:v>43700</c:v>
                </c:pt>
                <c:pt idx="3034">
                  <c:v>43703</c:v>
                </c:pt>
                <c:pt idx="3035">
                  <c:v>43704</c:v>
                </c:pt>
                <c:pt idx="3036">
                  <c:v>43705</c:v>
                </c:pt>
                <c:pt idx="3037">
                  <c:v>43706</c:v>
                </c:pt>
                <c:pt idx="3038">
                  <c:v>43707</c:v>
                </c:pt>
                <c:pt idx="3039">
                  <c:v>43710</c:v>
                </c:pt>
                <c:pt idx="3040">
                  <c:v>43711</c:v>
                </c:pt>
                <c:pt idx="3041">
                  <c:v>43712</c:v>
                </c:pt>
                <c:pt idx="3042">
                  <c:v>43713</c:v>
                </c:pt>
                <c:pt idx="3043">
                  <c:v>43714</c:v>
                </c:pt>
                <c:pt idx="3044">
                  <c:v>43717</c:v>
                </c:pt>
                <c:pt idx="3045">
                  <c:v>43718</c:v>
                </c:pt>
                <c:pt idx="3046">
                  <c:v>43719</c:v>
                </c:pt>
                <c:pt idx="3047">
                  <c:v>43720</c:v>
                </c:pt>
                <c:pt idx="3048">
                  <c:v>43721</c:v>
                </c:pt>
                <c:pt idx="3049">
                  <c:v>43724</c:v>
                </c:pt>
                <c:pt idx="3050">
                  <c:v>43725</c:v>
                </c:pt>
                <c:pt idx="3051">
                  <c:v>43726</c:v>
                </c:pt>
                <c:pt idx="3052">
                  <c:v>43727</c:v>
                </c:pt>
                <c:pt idx="3053">
                  <c:v>43728</c:v>
                </c:pt>
                <c:pt idx="3054">
                  <c:v>43731</c:v>
                </c:pt>
                <c:pt idx="3055">
                  <c:v>43732</c:v>
                </c:pt>
                <c:pt idx="3056">
                  <c:v>43733</c:v>
                </c:pt>
                <c:pt idx="3057">
                  <c:v>43734</c:v>
                </c:pt>
                <c:pt idx="3058">
                  <c:v>43735</c:v>
                </c:pt>
                <c:pt idx="3059">
                  <c:v>43738</c:v>
                </c:pt>
                <c:pt idx="3060">
                  <c:v>43739</c:v>
                </c:pt>
                <c:pt idx="3061">
                  <c:v>43740</c:v>
                </c:pt>
                <c:pt idx="3062">
                  <c:v>43741</c:v>
                </c:pt>
                <c:pt idx="3063">
                  <c:v>43742</c:v>
                </c:pt>
                <c:pt idx="3064">
                  <c:v>43745</c:v>
                </c:pt>
                <c:pt idx="3065">
                  <c:v>43746</c:v>
                </c:pt>
                <c:pt idx="3066">
                  <c:v>43747</c:v>
                </c:pt>
                <c:pt idx="3067">
                  <c:v>43748</c:v>
                </c:pt>
                <c:pt idx="3068">
                  <c:v>43749</c:v>
                </c:pt>
                <c:pt idx="3069">
                  <c:v>43752</c:v>
                </c:pt>
                <c:pt idx="3070">
                  <c:v>43753</c:v>
                </c:pt>
                <c:pt idx="3071">
                  <c:v>43754</c:v>
                </c:pt>
                <c:pt idx="3072">
                  <c:v>43755</c:v>
                </c:pt>
                <c:pt idx="3073">
                  <c:v>43756</c:v>
                </c:pt>
                <c:pt idx="3074">
                  <c:v>43759</c:v>
                </c:pt>
                <c:pt idx="3075">
                  <c:v>43760</c:v>
                </c:pt>
                <c:pt idx="3076">
                  <c:v>43761</c:v>
                </c:pt>
                <c:pt idx="3077">
                  <c:v>43762</c:v>
                </c:pt>
                <c:pt idx="3078">
                  <c:v>43763</c:v>
                </c:pt>
                <c:pt idx="3079">
                  <c:v>43766</c:v>
                </c:pt>
                <c:pt idx="3080">
                  <c:v>43767</c:v>
                </c:pt>
                <c:pt idx="3081">
                  <c:v>43768</c:v>
                </c:pt>
                <c:pt idx="3082">
                  <c:v>43769</c:v>
                </c:pt>
                <c:pt idx="3083">
                  <c:v>43770</c:v>
                </c:pt>
                <c:pt idx="3084">
                  <c:v>43773</c:v>
                </c:pt>
                <c:pt idx="3085">
                  <c:v>43774</c:v>
                </c:pt>
                <c:pt idx="3086">
                  <c:v>43775</c:v>
                </c:pt>
                <c:pt idx="3087">
                  <c:v>43776</c:v>
                </c:pt>
                <c:pt idx="3088">
                  <c:v>43777</c:v>
                </c:pt>
                <c:pt idx="3089">
                  <c:v>43780</c:v>
                </c:pt>
                <c:pt idx="3090">
                  <c:v>43781</c:v>
                </c:pt>
                <c:pt idx="3091">
                  <c:v>43782</c:v>
                </c:pt>
                <c:pt idx="3092">
                  <c:v>43783</c:v>
                </c:pt>
                <c:pt idx="3093">
                  <c:v>43784</c:v>
                </c:pt>
                <c:pt idx="3094">
                  <c:v>43787</c:v>
                </c:pt>
                <c:pt idx="3095">
                  <c:v>43788</c:v>
                </c:pt>
                <c:pt idx="3096">
                  <c:v>43789</c:v>
                </c:pt>
                <c:pt idx="3097">
                  <c:v>43790</c:v>
                </c:pt>
                <c:pt idx="3098">
                  <c:v>43791</c:v>
                </c:pt>
                <c:pt idx="3099">
                  <c:v>43794</c:v>
                </c:pt>
                <c:pt idx="3100">
                  <c:v>43795</c:v>
                </c:pt>
                <c:pt idx="3101">
                  <c:v>43796</c:v>
                </c:pt>
                <c:pt idx="3102">
                  <c:v>43797</c:v>
                </c:pt>
                <c:pt idx="3103">
                  <c:v>43798</c:v>
                </c:pt>
                <c:pt idx="3104">
                  <c:v>43801</c:v>
                </c:pt>
                <c:pt idx="3105">
                  <c:v>43802</c:v>
                </c:pt>
                <c:pt idx="3106">
                  <c:v>43803</c:v>
                </c:pt>
                <c:pt idx="3107">
                  <c:v>43804</c:v>
                </c:pt>
                <c:pt idx="3108">
                  <c:v>43805</c:v>
                </c:pt>
                <c:pt idx="3109">
                  <c:v>43808</c:v>
                </c:pt>
                <c:pt idx="3110">
                  <c:v>43809</c:v>
                </c:pt>
                <c:pt idx="3111">
                  <c:v>43810</c:v>
                </c:pt>
                <c:pt idx="3112">
                  <c:v>43811</c:v>
                </c:pt>
                <c:pt idx="3113">
                  <c:v>43812</c:v>
                </c:pt>
                <c:pt idx="3114">
                  <c:v>43815</c:v>
                </c:pt>
                <c:pt idx="3115">
                  <c:v>43816</c:v>
                </c:pt>
                <c:pt idx="3116">
                  <c:v>43817</c:v>
                </c:pt>
                <c:pt idx="3117">
                  <c:v>43818</c:v>
                </c:pt>
                <c:pt idx="3118">
                  <c:v>43819</c:v>
                </c:pt>
                <c:pt idx="3119">
                  <c:v>43822</c:v>
                </c:pt>
                <c:pt idx="3120">
                  <c:v>43823</c:v>
                </c:pt>
                <c:pt idx="3121">
                  <c:v>43824</c:v>
                </c:pt>
                <c:pt idx="3122">
                  <c:v>43825</c:v>
                </c:pt>
                <c:pt idx="3123">
                  <c:v>43826</c:v>
                </c:pt>
                <c:pt idx="3124">
                  <c:v>43829</c:v>
                </c:pt>
                <c:pt idx="3125">
                  <c:v>43830</c:v>
                </c:pt>
                <c:pt idx="3126">
                  <c:v>43831</c:v>
                </c:pt>
                <c:pt idx="3127">
                  <c:v>43832</c:v>
                </c:pt>
                <c:pt idx="3128">
                  <c:v>43833</c:v>
                </c:pt>
                <c:pt idx="3129">
                  <c:v>43836</c:v>
                </c:pt>
                <c:pt idx="3130">
                  <c:v>43837</c:v>
                </c:pt>
                <c:pt idx="3131">
                  <c:v>43838</c:v>
                </c:pt>
                <c:pt idx="3132">
                  <c:v>43839</c:v>
                </c:pt>
                <c:pt idx="3133">
                  <c:v>43840</c:v>
                </c:pt>
                <c:pt idx="3134">
                  <c:v>43843</c:v>
                </c:pt>
                <c:pt idx="3135">
                  <c:v>43844</c:v>
                </c:pt>
                <c:pt idx="3136">
                  <c:v>43845</c:v>
                </c:pt>
                <c:pt idx="3137">
                  <c:v>43846</c:v>
                </c:pt>
                <c:pt idx="3138">
                  <c:v>43847</c:v>
                </c:pt>
                <c:pt idx="3139">
                  <c:v>43850</c:v>
                </c:pt>
                <c:pt idx="3140">
                  <c:v>43851</c:v>
                </c:pt>
                <c:pt idx="3141">
                  <c:v>43852</c:v>
                </c:pt>
                <c:pt idx="3142">
                  <c:v>43853</c:v>
                </c:pt>
                <c:pt idx="3143">
                  <c:v>43854</c:v>
                </c:pt>
                <c:pt idx="3144">
                  <c:v>43857</c:v>
                </c:pt>
                <c:pt idx="3145">
                  <c:v>43858</c:v>
                </c:pt>
                <c:pt idx="3146">
                  <c:v>43859</c:v>
                </c:pt>
                <c:pt idx="3147">
                  <c:v>43860</c:v>
                </c:pt>
                <c:pt idx="3148">
                  <c:v>43861</c:v>
                </c:pt>
                <c:pt idx="3149">
                  <c:v>43864</c:v>
                </c:pt>
                <c:pt idx="3150">
                  <c:v>43865</c:v>
                </c:pt>
                <c:pt idx="3151">
                  <c:v>43866</c:v>
                </c:pt>
                <c:pt idx="3152">
                  <c:v>43867</c:v>
                </c:pt>
                <c:pt idx="3153">
                  <c:v>43868</c:v>
                </c:pt>
                <c:pt idx="3154">
                  <c:v>43871</c:v>
                </c:pt>
                <c:pt idx="3155">
                  <c:v>43872</c:v>
                </c:pt>
                <c:pt idx="3156">
                  <c:v>43873</c:v>
                </c:pt>
                <c:pt idx="3157">
                  <c:v>43874</c:v>
                </c:pt>
                <c:pt idx="3158">
                  <c:v>43875</c:v>
                </c:pt>
                <c:pt idx="3159">
                  <c:v>43878</c:v>
                </c:pt>
                <c:pt idx="3160">
                  <c:v>43879</c:v>
                </c:pt>
                <c:pt idx="3161">
                  <c:v>43880</c:v>
                </c:pt>
                <c:pt idx="3162">
                  <c:v>43881</c:v>
                </c:pt>
                <c:pt idx="3163">
                  <c:v>43882</c:v>
                </c:pt>
                <c:pt idx="3164">
                  <c:v>43885</c:v>
                </c:pt>
                <c:pt idx="3165">
                  <c:v>43886</c:v>
                </c:pt>
                <c:pt idx="3166">
                  <c:v>43887</c:v>
                </c:pt>
                <c:pt idx="3167">
                  <c:v>43888</c:v>
                </c:pt>
                <c:pt idx="3168">
                  <c:v>43889</c:v>
                </c:pt>
                <c:pt idx="3169">
                  <c:v>43892</c:v>
                </c:pt>
                <c:pt idx="3170">
                  <c:v>43893</c:v>
                </c:pt>
                <c:pt idx="3171">
                  <c:v>43894</c:v>
                </c:pt>
                <c:pt idx="3172">
                  <c:v>43895</c:v>
                </c:pt>
                <c:pt idx="3173">
                  <c:v>43896</c:v>
                </c:pt>
                <c:pt idx="3174">
                  <c:v>43897</c:v>
                </c:pt>
                <c:pt idx="3175">
                  <c:v>43898</c:v>
                </c:pt>
                <c:pt idx="3176">
                  <c:v>43899</c:v>
                </c:pt>
                <c:pt idx="3177">
                  <c:v>43900</c:v>
                </c:pt>
                <c:pt idx="3178">
                  <c:v>43901</c:v>
                </c:pt>
                <c:pt idx="3179">
                  <c:v>43902</c:v>
                </c:pt>
                <c:pt idx="3180">
                  <c:v>43903</c:v>
                </c:pt>
                <c:pt idx="3181">
                  <c:v>43904</c:v>
                </c:pt>
                <c:pt idx="3182">
                  <c:v>43905</c:v>
                </c:pt>
                <c:pt idx="3183">
                  <c:v>43906</c:v>
                </c:pt>
                <c:pt idx="3184">
                  <c:v>43907</c:v>
                </c:pt>
                <c:pt idx="3185">
                  <c:v>43908</c:v>
                </c:pt>
                <c:pt idx="3186">
                  <c:v>43909</c:v>
                </c:pt>
                <c:pt idx="3187">
                  <c:v>43910</c:v>
                </c:pt>
                <c:pt idx="3188">
                  <c:v>43911</c:v>
                </c:pt>
                <c:pt idx="3189">
                  <c:v>43912</c:v>
                </c:pt>
                <c:pt idx="3190">
                  <c:v>43913</c:v>
                </c:pt>
                <c:pt idx="3191">
                  <c:v>43914</c:v>
                </c:pt>
                <c:pt idx="3192">
                  <c:v>43915</c:v>
                </c:pt>
                <c:pt idx="3193">
                  <c:v>43916</c:v>
                </c:pt>
                <c:pt idx="3194">
                  <c:v>43917</c:v>
                </c:pt>
                <c:pt idx="3195">
                  <c:v>43918</c:v>
                </c:pt>
                <c:pt idx="3196">
                  <c:v>43919</c:v>
                </c:pt>
                <c:pt idx="3197">
                  <c:v>43920</c:v>
                </c:pt>
                <c:pt idx="3198">
                  <c:v>43921</c:v>
                </c:pt>
                <c:pt idx="3199">
                  <c:v>43922</c:v>
                </c:pt>
                <c:pt idx="3200">
                  <c:v>43923</c:v>
                </c:pt>
                <c:pt idx="3201">
                  <c:v>43924</c:v>
                </c:pt>
                <c:pt idx="3202">
                  <c:v>43925</c:v>
                </c:pt>
                <c:pt idx="3203">
                  <c:v>43926</c:v>
                </c:pt>
                <c:pt idx="3204">
                  <c:v>43927</c:v>
                </c:pt>
                <c:pt idx="3205">
                  <c:v>43928</c:v>
                </c:pt>
                <c:pt idx="3206">
                  <c:v>43929</c:v>
                </c:pt>
                <c:pt idx="3207">
                  <c:v>43930</c:v>
                </c:pt>
                <c:pt idx="3208">
                  <c:v>43931</c:v>
                </c:pt>
                <c:pt idx="3209">
                  <c:v>43932</c:v>
                </c:pt>
                <c:pt idx="3210">
                  <c:v>43933</c:v>
                </c:pt>
                <c:pt idx="3211">
                  <c:v>43934</c:v>
                </c:pt>
                <c:pt idx="3212">
                  <c:v>43935</c:v>
                </c:pt>
                <c:pt idx="3213">
                  <c:v>43936</c:v>
                </c:pt>
                <c:pt idx="3214">
                  <c:v>43937</c:v>
                </c:pt>
                <c:pt idx="3215">
                  <c:v>43938</c:v>
                </c:pt>
                <c:pt idx="3216">
                  <c:v>43939</c:v>
                </c:pt>
                <c:pt idx="3217">
                  <c:v>43940</c:v>
                </c:pt>
                <c:pt idx="3218">
                  <c:v>43941</c:v>
                </c:pt>
                <c:pt idx="3219">
                  <c:v>43942</c:v>
                </c:pt>
                <c:pt idx="3220">
                  <c:v>43943</c:v>
                </c:pt>
                <c:pt idx="3221">
                  <c:v>43944</c:v>
                </c:pt>
                <c:pt idx="3222">
                  <c:v>43945</c:v>
                </c:pt>
                <c:pt idx="3223">
                  <c:v>43946</c:v>
                </c:pt>
                <c:pt idx="3224">
                  <c:v>43947</c:v>
                </c:pt>
                <c:pt idx="3225">
                  <c:v>43948</c:v>
                </c:pt>
                <c:pt idx="3226">
                  <c:v>43949</c:v>
                </c:pt>
                <c:pt idx="3227">
                  <c:v>43950</c:v>
                </c:pt>
                <c:pt idx="3228">
                  <c:v>43951</c:v>
                </c:pt>
                <c:pt idx="3229">
                  <c:v>43952</c:v>
                </c:pt>
                <c:pt idx="3230">
                  <c:v>43953</c:v>
                </c:pt>
                <c:pt idx="3231">
                  <c:v>43954</c:v>
                </c:pt>
                <c:pt idx="3232">
                  <c:v>43955</c:v>
                </c:pt>
                <c:pt idx="3233">
                  <c:v>43956</c:v>
                </c:pt>
                <c:pt idx="3234">
                  <c:v>43957</c:v>
                </c:pt>
                <c:pt idx="3235">
                  <c:v>43958</c:v>
                </c:pt>
                <c:pt idx="3236">
                  <c:v>43959</c:v>
                </c:pt>
                <c:pt idx="3237">
                  <c:v>43960</c:v>
                </c:pt>
                <c:pt idx="3238">
                  <c:v>43961</c:v>
                </c:pt>
                <c:pt idx="3239">
                  <c:v>43962</c:v>
                </c:pt>
                <c:pt idx="3240">
                  <c:v>43963</c:v>
                </c:pt>
                <c:pt idx="3241">
                  <c:v>43964</c:v>
                </c:pt>
                <c:pt idx="3242">
                  <c:v>43965</c:v>
                </c:pt>
                <c:pt idx="3243">
                  <c:v>43966</c:v>
                </c:pt>
                <c:pt idx="3244">
                  <c:v>43967</c:v>
                </c:pt>
                <c:pt idx="3245">
                  <c:v>43968</c:v>
                </c:pt>
                <c:pt idx="3246">
                  <c:v>43969</c:v>
                </c:pt>
                <c:pt idx="3247">
                  <c:v>43970</c:v>
                </c:pt>
                <c:pt idx="3248">
                  <c:v>43971</c:v>
                </c:pt>
                <c:pt idx="3249">
                  <c:v>43972</c:v>
                </c:pt>
                <c:pt idx="3250">
                  <c:v>43973</c:v>
                </c:pt>
                <c:pt idx="3251">
                  <c:v>43974</c:v>
                </c:pt>
                <c:pt idx="3252">
                  <c:v>43975</c:v>
                </c:pt>
                <c:pt idx="3253">
                  <c:v>43976</c:v>
                </c:pt>
                <c:pt idx="3254">
                  <c:v>43977</c:v>
                </c:pt>
                <c:pt idx="3255">
                  <c:v>43978</c:v>
                </c:pt>
                <c:pt idx="3256">
                  <c:v>43979</c:v>
                </c:pt>
                <c:pt idx="3257">
                  <c:v>43980</c:v>
                </c:pt>
                <c:pt idx="3258">
                  <c:v>43981</c:v>
                </c:pt>
                <c:pt idx="3259">
                  <c:v>43982</c:v>
                </c:pt>
                <c:pt idx="3260">
                  <c:v>43983</c:v>
                </c:pt>
                <c:pt idx="3261">
                  <c:v>43984</c:v>
                </c:pt>
                <c:pt idx="3262">
                  <c:v>43985</c:v>
                </c:pt>
                <c:pt idx="3263">
                  <c:v>43986</c:v>
                </c:pt>
                <c:pt idx="3264">
                  <c:v>43987</c:v>
                </c:pt>
                <c:pt idx="3265">
                  <c:v>43988</c:v>
                </c:pt>
                <c:pt idx="3266">
                  <c:v>43989</c:v>
                </c:pt>
                <c:pt idx="3267">
                  <c:v>43990</c:v>
                </c:pt>
                <c:pt idx="3268">
                  <c:v>43991</c:v>
                </c:pt>
                <c:pt idx="3269">
                  <c:v>43992</c:v>
                </c:pt>
                <c:pt idx="3270">
                  <c:v>43993</c:v>
                </c:pt>
                <c:pt idx="3271">
                  <c:v>43994</c:v>
                </c:pt>
                <c:pt idx="3272">
                  <c:v>43995</c:v>
                </c:pt>
                <c:pt idx="3273">
                  <c:v>43996</c:v>
                </c:pt>
                <c:pt idx="3274">
                  <c:v>43997</c:v>
                </c:pt>
                <c:pt idx="3275">
                  <c:v>43998</c:v>
                </c:pt>
                <c:pt idx="3276">
                  <c:v>43999</c:v>
                </c:pt>
                <c:pt idx="3277">
                  <c:v>44000</c:v>
                </c:pt>
                <c:pt idx="3278">
                  <c:v>44001</c:v>
                </c:pt>
                <c:pt idx="3279">
                  <c:v>44002</c:v>
                </c:pt>
                <c:pt idx="3280">
                  <c:v>44003</c:v>
                </c:pt>
                <c:pt idx="3281">
                  <c:v>44004</c:v>
                </c:pt>
                <c:pt idx="3282">
                  <c:v>44005</c:v>
                </c:pt>
                <c:pt idx="3283">
                  <c:v>44006</c:v>
                </c:pt>
                <c:pt idx="3284">
                  <c:v>44007</c:v>
                </c:pt>
                <c:pt idx="3285">
                  <c:v>44008</c:v>
                </c:pt>
                <c:pt idx="3286">
                  <c:v>44009</c:v>
                </c:pt>
                <c:pt idx="3287">
                  <c:v>44010</c:v>
                </c:pt>
                <c:pt idx="3288">
                  <c:v>44011</c:v>
                </c:pt>
                <c:pt idx="3289">
                  <c:v>44012</c:v>
                </c:pt>
                <c:pt idx="3290">
                  <c:v>44013</c:v>
                </c:pt>
                <c:pt idx="3291">
                  <c:v>44014</c:v>
                </c:pt>
                <c:pt idx="3292">
                  <c:v>44015</c:v>
                </c:pt>
                <c:pt idx="3293">
                  <c:v>44016</c:v>
                </c:pt>
                <c:pt idx="3294">
                  <c:v>44017</c:v>
                </c:pt>
                <c:pt idx="3295">
                  <c:v>44018</c:v>
                </c:pt>
                <c:pt idx="3296">
                  <c:v>44019</c:v>
                </c:pt>
                <c:pt idx="3297">
                  <c:v>44020</c:v>
                </c:pt>
                <c:pt idx="3298">
                  <c:v>44021</c:v>
                </c:pt>
                <c:pt idx="3299">
                  <c:v>44022</c:v>
                </c:pt>
                <c:pt idx="3300">
                  <c:v>44023</c:v>
                </c:pt>
                <c:pt idx="3301">
                  <c:v>44024</c:v>
                </c:pt>
                <c:pt idx="3302">
                  <c:v>44025</c:v>
                </c:pt>
                <c:pt idx="3303">
                  <c:v>44026</c:v>
                </c:pt>
                <c:pt idx="3304">
                  <c:v>44027</c:v>
                </c:pt>
                <c:pt idx="3305">
                  <c:v>44028</c:v>
                </c:pt>
                <c:pt idx="3306">
                  <c:v>44029</c:v>
                </c:pt>
                <c:pt idx="3307">
                  <c:v>44030</c:v>
                </c:pt>
                <c:pt idx="3308">
                  <c:v>44031</c:v>
                </c:pt>
                <c:pt idx="3309">
                  <c:v>44032</c:v>
                </c:pt>
                <c:pt idx="3310">
                  <c:v>44033</c:v>
                </c:pt>
                <c:pt idx="3311">
                  <c:v>44034</c:v>
                </c:pt>
                <c:pt idx="3312">
                  <c:v>44035</c:v>
                </c:pt>
                <c:pt idx="3313">
                  <c:v>44036</c:v>
                </c:pt>
                <c:pt idx="3314">
                  <c:v>44037</c:v>
                </c:pt>
                <c:pt idx="3315">
                  <c:v>44038</c:v>
                </c:pt>
                <c:pt idx="3316">
                  <c:v>44039</c:v>
                </c:pt>
                <c:pt idx="3317">
                  <c:v>44040</c:v>
                </c:pt>
                <c:pt idx="3318">
                  <c:v>44041</c:v>
                </c:pt>
                <c:pt idx="3319">
                  <c:v>44042</c:v>
                </c:pt>
                <c:pt idx="3320">
                  <c:v>44043</c:v>
                </c:pt>
                <c:pt idx="3321">
                  <c:v>44044</c:v>
                </c:pt>
                <c:pt idx="3322">
                  <c:v>44045</c:v>
                </c:pt>
                <c:pt idx="3323">
                  <c:v>44046</c:v>
                </c:pt>
                <c:pt idx="3324">
                  <c:v>44047</c:v>
                </c:pt>
                <c:pt idx="3325">
                  <c:v>44048</c:v>
                </c:pt>
                <c:pt idx="3326">
                  <c:v>44049</c:v>
                </c:pt>
                <c:pt idx="3327">
                  <c:v>44050</c:v>
                </c:pt>
                <c:pt idx="3328">
                  <c:v>44051</c:v>
                </c:pt>
                <c:pt idx="3329">
                  <c:v>44052</c:v>
                </c:pt>
                <c:pt idx="3330">
                  <c:v>44053</c:v>
                </c:pt>
                <c:pt idx="3331">
                  <c:v>44054</c:v>
                </c:pt>
                <c:pt idx="3332">
                  <c:v>44055</c:v>
                </c:pt>
                <c:pt idx="3333">
                  <c:v>44056</c:v>
                </c:pt>
                <c:pt idx="3334">
                  <c:v>44057</c:v>
                </c:pt>
                <c:pt idx="3335">
                  <c:v>44058</c:v>
                </c:pt>
                <c:pt idx="3336">
                  <c:v>44059</c:v>
                </c:pt>
                <c:pt idx="3337">
                  <c:v>44060</c:v>
                </c:pt>
                <c:pt idx="3338">
                  <c:v>44061</c:v>
                </c:pt>
                <c:pt idx="3339">
                  <c:v>44062</c:v>
                </c:pt>
                <c:pt idx="3340">
                  <c:v>44063</c:v>
                </c:pt>
                <c:pt idx="3341">
                  <c:v>44064</c:v>
                </c:pt>
                <c:pt idx="3342">
                  <c:v>44065</c:v>
                </c:pt>
                <c:pt idx="3343">
                  <c:v>44066</c:v>
                </c:pt>
                <c:pt idx="3344">
                  <c:v>44067</c:v>
                </c:pt>
                <c:pt idx="3345">
                  <c:v>44068</c:v>
                </c:pt>
                <c:pt idx="3346">
                  <c:v>44069</c:v>
                </c:pt>
                <c:pt idx="3347">
                  <c:v>44070</c:v>
                </c:pt>
                <c:pt idx="3348">
                  <c:v>44071</c:v>
                </c:pt>
                <c:pt idx="3349">
                  <c:v>44072</c:v>
                </c:pt>
                <c:pt idx="3350">
                  <c:v>44073</c:v>
                </c:pt>
                <c:pt idx="3351">
                  <c:v>44074</c:v>
                </c:pt>
                <c:pt idx="3352">
                  <c:v>44075</c:v>
                </c:pt>
                <c:pt idx="3353">
                  <c:v>44076</c:v>
                </c:pt>
                <c:pt idx="3354">
                  <c:v>44077</c:v>
                </c:pt>
                <c:pt idx="3355">
                  <c:v>44078</c:v>
                </c:pt>
                <c:pt idx="3356">
                  <c:v>44079</c:v>
                </c:pt>
                <c:pt idx="3357">
                  <c:v>44080</c:v>
                </c:pt>
                <c:pt idx="3358">
                  <c:v>44081</c:v>
                </c:pt>
                <c:pt idx="3359">
                  <c:v>44082</c:v>
                </c:pt>
                <c:pt idx="3360">
                  <c:v>44083</c:v>
                </c:pt>
                <c:pt idx="3361">
                  <c:v>44084</c:v>
                </c:pt>
                <c:pt idx="3362">
                  <c:v>44085</c:v>
                </c:pt>
                <c:pt idx="3363">
                  <c:v>44086</c:v>
                </c:pt>
                <c:pt idx="3364">
                  <c:v>44087</c:v>
                </c:pt>
                <c:pt idx="3365">
                  <c:v>44088</c:v>
                </c:pt>
                <c:pt idx="3366">
                  <c:v>44089</c:v>
                </c:pt>
                <c:pt idx="3367">
                  <c:v>44090</c:v>
                </c:pt>
                <c:pt idx="3368">
                  <c:v>44091</c:v>
                </c:pt>
                <c:pt idx="3369">
                  <c:v>44092</c:v>
                </c:pt>
                <c:pt idx="3370">
                  <c:v>44093</c:v>
                </c:pt>
                <c:pt idx="3371">
                  <c:v>44094</c:v>
                </c:pt>
                <c:pt idx="3372">
                  <c:v>44095</c:v>
                </c:pt>
                <c:pt idx="3373">
                  <c:v>44096</c:v>
                </c:pt>
                <c:pt idx="3374">
                  <c:v>44097</c:v>
                </c:pt>
                <c:pt idx="3375">
                  <c:v>44098</c:v>
                </c:pt>
                <c:pt idx="3376">
                  <c:v>44099</c:v>
                </c:pt>
                <c:pt idx="3377">
                  <c:v>44100</c:v>
                </c:pt>
                <c:pt idx="3378">
                  <c:v>44101</c:v>
                </c:pt>
                <c:pt idx="3379">
                  <c:v>44102</c:v>
                </c:pt>
                <c:pt idx="3380">
                  <c:v>44103</c:v>
                </c:pt>
                <c:pt idx="3381">
                  <c:v>44104</c:v>
                </c:pt>
                <c:pt idx="3382">
                  <c:v>44105</c:v>
                </c:pt>
                <c:pt idx="3383">
                  <c:v>44106</c:v>
                </c:pt>
                <c:pt idx="3384">
                  <c:v>44107</c:v>
                </c:pt>
                <c:pt idx="3385">
                  <c:v>44108</c:v>
                </c:pt>
                <c:pt idx="3386">
                  <c:v>44109</c:v>
                </c:pt>
                <c:pt idx="3387">
                  <c:v>44110</c:v>
                </c:pt>
                <c:pt idx="3388">
                  <c:v>44111</c:v>
                </c:pt>
                <c:pt idx="3389">
                  <c:v>44112</c:v>
                </c:pt>
                <c:pt idx="3390">
                  <c:v>44113</c:v>
                </c:pt>
                <c:pt idx="3391">
                  <c:v>44114</c:v>
                </c:pt>
                <c:pt idx="3392">
                  <c:v>44115</c:v>
                </c:pt>
                <c:pt idx="3393">
                  <c:v>44116</c:v>
                </c:pt>
                <c:pt idx="3394">
                  <c:v>44117</c:v>
                </c:pt>
                <c:pt idx="3395">
                  <c:v>44118</c:v>
                </c:pt>
                <c:pt idx="3396">
                  <c:v>44119</c:v>
                </c:pt>
                <c:pt idx="3397">
                  <c:v>44120</c:v>
                </c:pt>
                <c:pt idx="3398">
                  <c:v>44121</c:v>
                </c:pt>
                <c:pt idx="3399">
                  <c:v>44122</c:v>
                </c:pt>
                <c:pt idx="3400">
                  <c:v>44123</c:v>
                </c:pt>
                <c:pt idx="3401">
                  <c:v>44124</c:v>
                </c:pt>
                <c:pt idx="3402">
                  <c:v>44125</c:v>
                </c:pt>
                <c:pt idx="3403">
                  <c:v>44126</c:v>
                </c:pt>
                <c:pt idx="3404">
                  <c:v>44127</c:v>
                </c:pt>
                <c:pt idx="3405">
                  <c:v>44128</c:v>
                </c:pt>
                <c:pt idx="3406">
                  <c:v>44129</c:v>
                </c:pt>
                <c:pt idx="3407">
                  <c:v>44130</c:v>
                </c:pt>
                <c:pt idx="3408">
                  <c:v>44131</c:v>
                </c:pt>
                <c:pt idx="3409">
                  <c:v>44132</c:v>
                </c:pt>
                <c:pt idx="3410">
                  <c:v>44133</c:v>
                </c:pt>
                <c:pt idx="3411">
                  <c:v>44134</c:v>
                </c:pt>
                <c:pt idx="3412">
                  <c:v>44135</c:v>
                </c:pt>
                <c:pt idx="3413">
                  <c:v>44136</c:v>
                </c:pt>
                <c:pt idx="3414">
                  <c:v>44137</c:v>
                </c:pt>
                <c:pt idx="3415">
                  <c:v>44138</c:v>
                </c:pt>
                <c:pt idx="3416">
                  <c:v>44139</c:v>
                </c:pt>
                <c:pt idx="3417">
                  <c:v>44140</c:v>
                </c:pt>
                <c:pt idx="3418">
                  <c:v>44141</c:v>
                </c:pt>
                <c:pt idx="3419">
                  <c:v>44142</c:v>
                </c:pt>
                <c:pt idx="3420">
                  <c:v>44143</c:v>
                </c:pt>
                <c:pt idx="3421">
                  <c:v>44144</c:v>
                </c:pt>
                <c:pt idx="3422">
                  <c:v>44145</c:v>
                </c:pt>
                <c:pt idx="3423">
                  <c:v>44146</c:v>
                </c:pt>
                <c:pt idx="3424">
                  <c:v>44147</c:v>
                </c:pt>
                <c:pt idx="3425">
                  <c:v>44148</c:v>
                </c:pt>
                <c:pt idx="3426">
                  <c:v>44149</c:v>
                </c:pt>
                <c:pt idx="3427">
                  <c:v>44150</c:v>
                </c:pt>
                <c:pt idx="3428">
                  <c:v>44151</c:v>
                </c:pt>
                <c:pt idx="3429">
                  <c:v>44152</c:v>
                </c:pt>
                <c:pt idx="3430">
                  <c:v>44153</c:v>
                </c:pt>
                <c:pt idx="3431">
                  <c:v>44154</c:v>
                </c:pt>
                <c:pt idx="3432">
                  <c:v>44155</c:v>
                </c:pt>
                <c:pt idx="3433">
                  <c:v>44156</c:v>
                </c:pt>
                <c:pt idx="3434">
                  <c:v>44157</c:v>
                </c:pt>
                <c:pt idx="3435">
                  <c:v>44158</c:v>
                </c:pt>
                <c:pt idx="3436">
                  <c:v>44159</c:v>
                </c:pt>
                <c:pt idx="3437">
                  <c:v>44160</c:v>
                </c:pt>
                <c:pt idx="3438">
                  <c:v>44161</c:v>
                </c:pt>
                <c:pt idx="3439">
                  <c:v>44162</c:v>
                </c:pt>
                <c:pt idx="3440">
                  <c:v>44163</c:v>
                </c:pt>
                <c:pt idx="3441">
                  <c:v>44164</c:v>
                </c:pt>
                <c:pt idx="3442">
                  <c:v>44165</c:v>
                </c:pt>
                <c:pt idx="3443">
                  <c:v>44166</c:v>
                </c:pt>
                <c:pt idx="3444">
                  <c:v>44167</c:v>
                </c:pt>
                <c:pt idx="3445">
                  <c:v>44168</c:v>
                </c:pt>
                <c:pt idx="3446">
                  <c:v>44169</c:v>
                </c:pt>
                <c:pt idx="3447">
                  <c:v>44170</c:v>
                </c:pt>
                <c:pt idx="3448">
                  <c:v>44171</c:v>
                </c:pt>
                <c:pt idx="3449">
                  <c:v>44172</c:v>
                </c:pt>
                <c:pt idx="3450">
                  <c:v>44173</c:v>
                </c:pt>
                <c:pt idx="3451">
                  <c:v>44174</c:v>
                </c:pt>
                <c:pt idx="3452">
                  <c:v>44175</c:v>
                </c:pt>
                <c:pt idx="3453">
                  <c:v>44176</c:v>
                </c:pt>
                <c:pt idx="3454">
                  <c:v>44177</c:v>
                </c:pt>
                <c:pt idx="3455">
                  <c:v>44178</c:v>
                </c:pt>
                <c:pt idx="3456">
                  <c:v>44179</c:v>
                </c:pt>
                <c:pt idx="3457">
                  <c:v>44180</c:v>
                </c:pt>
                <c:pt idx="3458">
                  <c:v>44181</c:v>
                </c:pt>
                <c:pt idx="3459">
                  <c:v>44182</c:v>
                </c:pt>
                <c:pt idx="3460">
                  <c:v>44183</c:v>
                </c:pt>
                <c:pt idx="3461">
                  <c:v>44184</c:v>
                </c:pt>
                <c:pt idx="3462">
                  <c:v>44185</c:v>
                </c:pt>
                <c:pt idx="3463">
                  <c:v>44186</c:v>
                </c:pt>
                <c:pt idx="3464">
                  <c:v>44187</c:v>
                </c:pt>
                <c:pt idx="3465">
                  <c:v>44188</c:v>
                </c:pt>
                <c:pt idx="3466">
                  <c:v>44189</c:v>
                </c:pt>
                <c:pt idx="3467">
                  <c:v>44190</c:v>
                </c:pt>
                <c:pt idx="3468">
                  <c:v>44191</c:v>
                </c:pt>
                <c:pt idx="3469">
                  <c:v>44192</c:v>
                </c:pt>
                <c:pt idx="3470">
                  <c:v>44193</c:v>
                </c:pt>
                <c:pt idx="3471">
                  <c:v>44194</c:v>
                </c:pt>
                <c:pt idx="3472">
                  <c:v>44195</c:v>
                </c:pt>
                <c:pt idx="3473">
                  <c:v>44196</c:v>
                </c:pt>
                <c:pt idx="3474">
                  <c:v>44197</c:v>
                </c:pt>
                <c:pt idx="3475">
                  <c:v>44198</c:v>
                </c:pt>
                <c:pt idx="3476">
                  <c:v>44199</c:v>
                </c:pt>
                <c:pt idx="3477">
                  <c:v>44200</c:v>
                </c:pt>
                <c:pt idx="3478">
                  <c:v>44201</c:v>
                </c:pt>
                <c:pt idx="3479">
                  <c:v>44202</c:v>
                </c:pt>
                <c:pt idx="3480">
                  <c:v>44203</c:v>
                </c:pt>
                <c:pt idx="3481">
                  <c:v>44204</c:v>
                </c:pt>
                <c:pt idx="3482">
                  <c:v>44205</c:v>
                </c:pt>
                <c:pt idx="3483">
                  <c:v>44206</c:v>
                </c:pt>
                <c:pt idx="3484">
                  <c:v>44207</c:v>
                </c:pt>
                <c:pt idx="3485">
                  <c:v>44208</c:v>
                </c:pt>
                <c:pt idx="3486">
                  <c:v>44209</c:v>
                </c:pt>
                <c:pt idx="3487">
                  <c:v>44210</c:v>
                </c:pt>
                <c:pt idx="3488">
                  <c:v>44211</c:v>
                </c:pt>
                <c:pt idx="3489">
                  <c:v>44212</c:v>
                </c:pt>
                <c:pt idx="3490">
                  <c:v>44213</c:v>
                </c:pt>
                <c:pt idx="3491">
                  <c:v>44214</c:v>
                </c:pt>
                <c:pt idx="3492">
                  <c:v>44215</c:v>
                </c:pt>
                <c:pt idx="3493">
                  <c:v>44216</c:v>
                </c:pt>
                <c:pt idx="3494">
                  <c:v>44217</c:v>
                </c:pt>
                <c:pt idx="3495">
                  <c:v>44218</c:v>
                </c:pt>
                <c:pt idx="3496">
                  <c:v>44219</c:v>
                </c:pt>
                <c:pt idx="3497">
                  <c:v>44220</c:v>
                </c:pt>
                <c:pt idx="3498">
                  <c:v>44221</c:v>
                </c:pt>
                <c:pt idx="3499">
                  <c:v>44222</c:v>
                </c:pt>
                <c:pt idx="3500">
                  <c:v>44223</c:v>
                </c:pt>
                <c:pt idx="3501">
                  <c:v>44224</c:v>
                </c:pt>
                <c:pt idx="3502">
                  <c:v>44225</c:v>
                </c:pt>
                <c:pt idx="3503">
                  <c:v>44226</c:v>
                </c:pt>
                <c:pt idx="3504">
                  <c:v>44227</c:v>
                </c:pt>
                <c:pt idx="3505">
                  <c:v>44228</c:v>
                </c:pt>
                <c:pt idx="3506">
                  <c:v>44229</c:v>
                </c:pt>
                <c:pt idx="3507">
                  <c:v>44230</c:v>
                </c:pt>
                <c:pt idx="3508">
                  <c:v>44231</c:v>
                </c:pt>
                <c:pt idx="3509">
                  <c:v>44232</c:v>
                </c:pt>
                <c:pt idx="3510">
                  <c:v>44233</c:v>
                </c:pt>
                <c:pt idx="3511">
                  <c:v>44234</c:v>
                </c:pt>
                <c:pt idx="3512">
                  <c:v>44235</c:v>
                </c:pt>
                <c:pt idx="3513">
                  <c:v>44236</c:v>
                </c:pt>
                <c:pt idx="3514">
                  <c:v>44237</c:v>
                </c:pt>
                <c:pt idx="3515">
                  <c:v>44238</c:v>
                </c:pt>
                <c:pt idx="3516">
                  <c:v>44239</c:v>
                </c:pt>
                <c:pt idx="3517">
                  <c:v>44240</c:v>
                </c:pt>
                <c:pt idx="3518">
                  <c:v>44241</c:v>
                </c:pt>
                <c:pt idx="3519">
                  <c:v>44242</c:v>
                </c:pt>
                <c:pt idx="3520">
                  <c:v>44243</c:v>
                </c:pt>
                <c:pt idx="3521">
                  <c:v>44244</c:v>
                </c:pt>
                <c:pt idx="3522">
                  <c:v>44245</c:v>
                </c:pt>
                <c:pt idx="3523">
                  <c:v>44246</c:v>
                </c:pt>
                <c:pt idx="3524">
                  <c:v>44247</c:v>
                </c:pt>
                <c:pt idx="3525">
                  <c:v>44248</c:v>
                </c:pt>
                <c:pt idx="3526">
                  <c:v>44249</c:v>
                </c:pt>
                <c:pt idx="3527">
                  <c:v>44250</c:v>
                </c:pt>
                <c:pt idx="3528">
                  <c:v>44251</c:v>
                </c:pt>
                <c:pt idx="3529">
                  <c:v>44252</c:v>
                </c:pt>
                <c:pt idx="3530">
                  <c:v>44253</c:v>
                </c:pt>
                <c:pt idx="3531">
                  <c:v>44254</c:v>
                </c:pt>
                <c:pt idx="3532">
                  <c:v>44255</c:v>
                </c:pt>
                <c:pt idx="3533">
                  <c:v>44256</c:v>
                </c:pt>
                <c:pt idx="3534">
                  <c:v>44257</c:v>
                </c:pt>
                <c:pt idx="3535">
                  <c:v>44258</c:v>
                </c:pt>
                <c:pt idx="3536">
                  <c:v>44259</c:v>
                </c:pt>
                <c:pt idx="3537">
                  <c:v>44260</c:v>
                </c:pt>
                <c:pt idx="3538">
                  <c:v>44261</c:v>
                </c:pt>
                <c:pt idx="3539">
                  <c:v>44262</c:v>
                </c:pt>
                <c:pt idx="3540">
                  <c:v>44263</c:v>
                </c:pt>
                <c:pt idx="3541">
                  <c:v>44264</c:v>
                </c:pt>
                <c:pt idx="3542">
                  <c:v>44265</c:v>
                </c:pt>
                <c:pt idx="3543">
                  <c:v>44266</c:v>
                </c:pt>
                <c:pt idx="3544">
                  <c:v>44267</c:v>
                </c:pt>
                <c:pt idx="3545">
                  <c:v>44268</c:v>
                </c:pt>
                <c:pt idx="3546">
                  <c:v>44269</c:v>
                </c:pt>
                <c:pt idx="3547">
                  <c:v>44270</c:v>
                </c:pt>
                <c:pt idx="3548">
                  <c:v>44271</c:v>
                </c:pt>
                <c:pt idx="3549">
                  <c:v>44272</c:v>
                </c:pt>
                <c:pt idx="3550">
                  <c:v>44273</c:v>
                </c:pt>
                <c:pt idx="3551">
                  <c:v>44274</c:v>
                </c:pt>
                <c:pt idx="3552">
                  <c:v>44275</c:v>
                </c:pt>
                <c:pt idx="3553">
                  <c:v>44276</c:v>
                </c:pt>
                <c:pt idx="3554">
                  <c:v>44277</c:v>
                </c:pt>
                <c:pt idx="3555">
                  <c:v>44278</c:v>
                </c:pt>
                <c:pt idx="3556">
                  <c:v>44279</c:v>
                </c:pt>
                <c:pt idx="3557">
                  <c:v>44280</c:v>
                </c:pt>
                <c:pt idx="3558">
                  <c:v>44281</c:v>
                </c:pt>
                <c:pt idx="3559">
                  <c:v>44282</c:v>
                </c:pt>
                <c:pt idx="3560">
                  <c:v>44283</c:v>
                </c:pt>
                <c:pt idx="3561">
                  <c:v>44284</c:v>
                </c:pt>
                <c:pt idx="3562">
                  <c:v>44285</c:v>
                </c:pt>
                <c:pt idx="3563">
                  <c:v>44286</c:v>
                </c:pt>
                <c:pt idx="3564">
                  <c:v>44287</c:v>
                </c:pt>
                <c:pt idx="3565">
                  <c:v>44288</c:v>
                </c:pt>
                <c:pt idx="3566">
                  <c:v>44289</c:v>
                </c:pt>
                <c:pt idx="3567">
                  <c:v>44290</c:v>
                </c:pt>
                <c:pt idx="3568">
                  <c:v>44291</c:v>
                </c:pt>
                <c:pt idx="3569">
                  <c:v>44292</c:v>
                </c:pt>
                <c:pt idx="3570">
                  <c:v>44293</c:v>
                </c:pt>
                <c:pt idx="3571">
                  <c:v>44294</c:v>
                </c:pt>
                <c:pt idx="3572">
                  <c:v>44295</c:v>
                </c:pt>
                <c:pt idx="3573">
                  <c:v>44296</c:v>
                </c:pt>
                <c:pt idx="3574">
                  <c:v>44297</c:v>
                </c:pt>
                <c:pt idx="3575">
                  <c:v>44298</c:v>
                </c:pt>
                <c:pt idx="3576">
                  <c:v>44299</c:v>
                </c:pt>
                <c:pt idx="3577">
                  <c:v>44300</c:v>
                </c:pt>
                <c:pt idx="3578">
                  <c:v>44301</c:v>
                </c:pt>
                <c:pt idx="3579">
                  <c:v>44302</c:v>
                </c:pt>
                <c:pt idx="3580">
                  <c:v>44303</c:v>
                </c:pt>
                <c:pt idx="3581">
                  <c:v>44304</c:v>
                </c:pt>
                <c:pt idx="3582">
                  <c:v>44305</c:v>
                </c:pt>
                <c:pt idx="3583">
                  <c:v>44306</c:v>
                </c:pt>
                <c:pt idx="3584">
                  <c:v>44307</c:v>
                </c:pt>
                <c:pt idx="3585">
                  <c:v>44308</c:v>
                </c:pt>
                <c:pt idx="3586">
                  <c:v>44309</c:v>
                </c:pt>
                <c:pt idx="3587">
                  <c:v>44310</c:v>
                </c:pt>
                <c:pt idx="3588">
                  <c:v>44311</c:v>
                </c:pt>
                <c:pt idx="3589">
                  <c:v>44312</c:v>
                </c:pt>
                <c:pt idx="3590">
                  <c:v>44313</c:v>
                </c:pt>
                <c:pt idx="3591">
                  <c:v>44314</c:v>
                </c:pt>
                <c:pt idx="3592">
                  <c:v>44315</c:v>
                </c:pt>
                <c:pt idx="3593">
                  <c:v>44316</c:v>
                </c:pt>
                <c:pt idx="3594">
                  <c:v>44317</c:v>
                </c:pt>
                <c:pt idx="3595">
                  <c:v>44318</c:v>
                </c:pt>
                <c:pt idx="3596">
                  <c:v>44319</c:v>
                </c:pt>
                <c:pt idx="3597">
                  <c:v>44320</c:v>
                </c:pt>
                <c:pt idx="3598">
                  <c:v>44321</c:v>
                </c:pt>
                <c:pt idx="3599">
                  <c:v>44322</c:v>
                </c:pt>
                <c:pt idx="3600">
                  <c:v>44323</c:v>
                </c:pt>
                <c:pt idx="3601">
                  <c:v>44324</c:v>
                </c:pt>
                <c:pt idx="3602">
                  <c:v>44325</c:v>
                </c:pt>
                <c:pt idx="3603">
                  <c:v>44326</c:v>
                </c:pt>
                <c:pt idx="3604">
                  <c:v>44327</c:v>
                </c:pt>
                <c:pt idx="3605">
                  <c:v>44328</c:v>
                </c:pt>
                <c:pt idx="3606">
                  <c:v>44329</c:v>
                </c:pt>
                <c:pt idx="3607">
                  <c:v>44330</c:v>
                </c:pt>
                <c:pt idx="3608">
                  <c:v>44331</c:v>
                </c:pt>
                <c:pt idx="3609">
                  <c:v>44332</c:v>
                </c:pt>
                <c:pt idx="3610">
                  <c:v>44333</c:v>
                </c:pt>
                <c:pt idx="3611">
                  <c:v>44334</c:v>
                </c:pt>
                <c:pt idx="3612">
                  <c:v>44335</c:v>
                </c:pt>
                <c:pt idx="3613">
                  <c:v>44336</c:v>
                </c:pt>
                <c:pt idx="3614">
                  <c:v>44337</c:v>
                </c:pt>
                <c:pt idx="3615">
                  <c:v>44338</c:v>
                </c:pt>
                <c:pt idx="3616">
                  <c:v>44339</c:v>
                </c:pt>
                <c:pt idx="3617">
                  <c:v>44340</c:v>
                </c:pt>
                <c:pt idx="3618">
                  <c:v>44341</c:v>
                </c:pt>
                <c:pt idx="3619">
                  <c:v>44342</c:v>
                </c:pt>
                <c:pt idx="3620">
                  <c:v>44343</c:v>
                </c:pt>
                <c:pt idx="3621">
                  <c:v>44344</c:v>
                </c:pt>
                <c:pt idx="3622">
                  <c:v>44345</c:v>
                </c:pt>
                <c:pt idx="3623">
                  <c:v>44346</c:v>
                </c:pt>
                <c:pt idx="3624">
                  <c:v>44347</c:v>
                </c:pt>
                <c:pt idx="3625">
                  <c:v>44348</c:v>
                </c:pt>
                <c:pt idx="3626">
                  <c:v>44349</c:v>
                </c:pt>
                <c:pt idx="3627">
                  <c:v>44350</c:v>
                </c:pt>
                <c:pt idx="3628">
                  <c:v>44351</c:v>
                </c:pt>
                <c:pt idx="3629">
                  <c:v>44352</c:v>
                </c:pt>
                <c:pt idx="3630">
                  <c:v>44353</c:v>
                </c:pt>
                <c:pt idx="3631">
                  <c:v>44354</c:v>
                </c:pt>
                <c:pt idx="3632">
                  <c:v>44355</c:v>
                </c:pt>
                <c:pt idx="3633">
                  <c:v>44356</c:v>
                </c:pt>
                <c:pt idx="3634">
                  <c:v>44357</c:v>
                </c:pt>
                <c:pt idx="3635">
                  <c:v>44358</c:v>
                </c:pt>
                <c:pt idx="3636">
                  <c:v>44359</c:v>
                </c:pt>
                <c:pt idx="3637">
                  <c:v>44360</c:v>
                </c:pt>
                <c:pt idx="3638">
                  <c:v>44361</c:v>
                </c:pt>
                <c:pt idx="3639">
                  <c:v>44362</c:v>
                </c:pt>
                <c:pt idx="3640">
                  <c:v>44363</c:v>
                </c:pt>
                <c:pt idx="3641">
                  <c:v>44364</c:v>
                </c:pt>
                <c:pt idx="3642">
                  <c:v>44365</c:v>
                </c:pt>
                <c:pt idx="3643">
                  <c:v>44366</c:v>
                </c:pt>
                <c:pt idx="3644">
                  <c:v>44367</c:v>
                </c:pt>
                <c:pt idx="3645">
                  <c:v>44368</c:v>
                </c:pt>
                <c:pt idx="3646">
                  <c:v>44369</c:v>
                </c:pt>
                <c:pt idx="3647">
                  <c:v>44370</c:v>
                </c:pt>
                <c:pt idx="3648">
                  <c:v>44371</c:v>
                </c:pt>
                <c:pt idx="3649">
                  <c:v>44372</c:v>
                </c:pt>
                <c:pt idx="3650">
                  <c:v>44373</c:v>
                </c:pt>
                <c:pt idx="3651">
                  <c:v>44374</c:v>
                </c:pt>
                <c:pt idx="3652">
                  <c:v>44375</c:v>
                </c:pt>
                <c:pt idx="3653">
                  <c:v>44376</c:v>
                </c:pt>
                <c:pt idx="3654">
                  <c:v>44377</c:v>
                </c:pt>
                <c:pt idx="3655">
                  <c:v>44378</c:v>
                </c:pt>
                <c:pt idx="3656">
                  <c:v>44379</c:v>
                </c:pt>
                <c:pt idx="3657">
                  <c:v>44380</c:v>
                </c:pt>
                <c:pt idx="3658">
                  <c:v>44381</c:v>
                </c:pt>
                <c:pt idx="3659">
                  <c:v>44382</c:v>
                </c:pt>
                <c:pt idx="3660">
                  <c:v>44383</c:v>
                </c:pt>
                <c:pt idx="3661">
                  <c:v>44384</c:v>
                </c:pt>
                <c:pt idx="3662">
                  <c:v>44385</c:v>
                </c:pt>
                <c:pt idx="3663">
                  <c:v>44386</c:v>
                </c:pt>
                <c:pt idx="3664">
                  <c:v>44387</c:v>
                </c:pt>
                <c:pt idx="3665">
                  <c:v>44388</c:v>
                </c:pt>
                <c:pt idx="3666">
                  <c:v>44389</c:v>
                </c:pt>
                <c:pt idx="3667">
                  <c:v>44390</c:v>
                </c:pt>
                <c:pt idx="3668">
                  <c:v>44391</c:v>
                </c:pt>
                <c:pt idx="3669">
                  <c:v>44392</c:v>
                </c:pt>
                <c:pt idx="3670">
                  <c:v>44393</c:v>
                </c:pt>
                <c:pt idx="3671">
                  <c:v>44394</c:v>
                </c:pt>
                <c:pt idx="3672">
                  <c:v>44395</c:v>
                </c:pt>
                <c:pt idx="3673">
                  <c:v>44396</c:v>
                </c:pt>
                <c:pt idx="3674">
                  <c:v>44397</c:v>
                </c:pt>
                <c:pt idx="3675">
                  <c:v>44398</c:v>
                </c:pt>
                <c:pt idx="3676">
                  <c:v>44399</c:v>
                </c:pt>
                <c:pt idx="3677">
                  <c:v>44400</c:v>
                </c:pt>
                <c:pt idx="3678">
                  <c:v>44401</c:v>
                </c:pt>
                <c:pt idx="3679">
                  <c:v>44402</c:v>
                </c:pt>
                <c:pt idx="3680">
                  <c:v>44403</c:v>
                </c:pt>
                <c:pt idx="3681">
                  <c:v>44404</c:v>
                </c:pt>
                <c:pt idx="3682">
                  <c:v>44405</c:v>
                </c:pt>
                <c:pt idx="3683">
                  <c:v>44406</c:v>
                </c:pt>
                <c:pt idx="3684">
                  <c:v>44407</c:v>
                </c:pt>
                <c:pt idx="3685">
                  <c:v>44408</c:v>
                </c:pt>
                <c:pt idx="3686">
                  <c:v>44409</c:v>
                </c:pt>
                <c:pt idx="3687">
                  <c:v>44410</c:v>
                </c:pt>
                <c:pt idx="3688">
                  <c:v>44411</c:v>
                </c:pt>
                <c:pt idx="3689">
                  <c:v>44412</c:v>
                </c:pt>
                <c:pt idx="3690">
                  <c:v>44413</c:v>
                </c:pt>
                <c:pt idx="3691">
                  <c:v>44414</c:v>
                </c:pt>
                <c:pt idx="3692">
                  <c:v>44415</c:v>
                </c:pt>
                <c:pt idx="3693">
                  <c:v>44416</c:v>
                </c:pt>
                <c:pt idx="3694">
                  <c:v>44417</c:v>
                </c:pt>
                <c:pt idx="3695">
                  <c:v>44418</c:v>
                </c:pt>
                <c:pt idx="3696">
                  <c:v>44419</c:v>
                </c:pt>
                <c:pt idx="3697">
                  <c:v>44420</c:v>
                </c:pt>
                <c:pt idx="3698">
                  <c:v>44421</c:v>
                </c:pt>
                <c:pt idx="3699">
                  <c:v>44422</c:v>
                </c:pt>
                <c:pt idx="3700">
                  <c:v>44423</c:v>
                </c:pt>
                <c:pt idx="3701">
                  <c:v>44424</c:v>
                </c:pt>
                <c:pt idx="3702">
                  <c:v>44425</c:v>
                </c:pt>
                <c:pt idx="3703">
                  <c:v>44426</c:v>
                </c:pt>
                <c:pt idx="3704">
                  <c:v>44427</c:v>
                </c:pt>
                <c:pt idx="3705">
                  <c:v>44428</c:v>
                </c:pt>
                <c:pt idx="3706">
                  <c:v>44429</c:v>
                </c:pt>
                <c:pt idx="3707">
                  <c:v>44430</c:v>
                </c:pt>
                <c:pt idx="3708">
                  <c:v>44431</c:v>
                </c:pt>
                <c:pt idx="3709">
                  <c:v>44432</c:v>
                </c:pt>
                <c:pt idx="3710">
                  <c:v>44433</c:v>
                </c:pt>
                <c:pt idx="3711">
                  <c:v>44434</c:v>
                </c:pt>
                <c:pt idx="3712">
                  <c:v>44435</c:v>
                </c:pt>
                <c:pt idx="3713">
                  <c:v>44436</c:v>
                </c:pt>
                <c:pt idx="3714">
                  <c:v>44437</c:v>
                </c:pt>
                <c:pt idx="3715">
                  <c:v>44438</c:v>
                </c:pt>
                <c:pt idx="3716">
                  <c:v>44439</c:v>
                </c:pt>
                <c:pt idx="3717">
                  <c:v>44440</c:v>
                </c:pt>
                <c:pt idx="3718">
                  <c:v>44441</c:v>
                </c:pt>
                <c:pt idx="3719">
                  <c:v>44442</c:v>
                </c:pt>
                <c:pt idx="3720">
                  <c:v>44443</c:v>
                </c:pt>
                <c:pt idx="3721">
                  <c:v>44444</c:v>
                </c:pt>
                <c:pt idx="3722">
                  <c:v>44445</c:v>
                </c:pt>
                <c:pt idx="3723">
                  <c:v>44446</c:v>
                </c:pt>
                <c:pt idx="3724">
                  <c:v>44447</c:v>
                </c:pt>
                <c:pt idx="3725">
                  <c:v>44448</c:v>
                </c:pt>
                <c:pt idx="3726">
                  <c:v>44449</c:v>
                </c:pt>
                <c:pt idx="3727">
                  <c:v>44450</c:v>
                </c:pt>
                <c:pt idx="3728">
                  <c:v>44451</c:v>
                </c:pt>
                <c:pt idx="3729">
                  <c:v>44452</c:v>
                </c:pt>
                <c:pt idx="3730">
                  <c:v>44453</c:v>
                </c:pt>
                <c:pt idx="3731">
                  <c:v>44454</c:v>
                </c:pt>
                <c:pt idx="3732">
                  <c:v>44455</c:v>
                </c:pt>
                <c:pt idx="3733">
                  <c:v>44456</c:v>
                </c:pt>
                <c:pt idx="3734">
                  <c:v>44457</c:v>
                </c:pt>
                <c:pt idx="3735">
                  <c:v>44458</c:v>
                </c:pt>
                <c:pt idx="3736">
                  <c:v>44459</c:v>
                </c:pt>
                <c:pt idx="3737">
                  <c:v>44460</c:v>
                </c:pt>
                <c:pt idx="3738">
                  <c:v>44461</c:v>
                </c:pt>
                <c:pt idx="3739">
                  <c:v>44462</c:v>
                </c:pt>
                <c:pt idx="3740">
                  <c:v>44463</c:v>
                </c:pt>
                <c:pt idx="3741">
                  <c:v>44464</c:v>
                </c:pt>
                <c:pt idx="3742">
                  <c:v>44465</c:v>
                </c:pt>
                <c:pt idx="3743">
                  <c:v>44466</c:v>
                </c:pt>
                <c:pt idx="3744">
                  <c:v>44467</c:v>
                </c:pt>
                <c:pt idx="3745">
                  <c:v>44468</c:v>
                </c:pt>
                <c:pt idx="3746">
                  <c:v>44469</c:v>
                </c:pt>
                <c:pt idx="3747">
                  <c:v>44470</c:v>
                </c:pt>
                <c:pt idx="3748">
                  <c:v>44471</c:v>
                </c:pt>
                <c:pt idx="3749">
                  <c:v>44472</c:v>
                </c:pt>
                <c:pt idx="3750">
                  <c:v>44473</c:v>
                </c:pt>
                <c:pt idx="3751">
                  <c:v>44474</c:v>
                </c:pt>
                <c:pt idx="3752">
                  <c:v>44475</c:v>
                </c:pt>
                <c:pt idx="3753">
                  <c:v>44476</c:v>
                </c:pt>
                <c:pt idx="3754">
                  <c:v>44477</c:v>
                </c:pt>
                <c:pt idx="3755">
                  <c:v>44478</c:v>
                </c:pt>
                <c:pt idx="3756">
                  <c:v>44479</c:v>
                </c:pt>
                <c:pt idx="3757">
                  <c:v>44480</c:v>
                </c:pt>
                <c:pt idx="3758">
                  <c:v>44481</c:v>
                </c:pt>
                <c:pt idx="3759">
                  <c:v>44482</c:v>
                </c:pt>
                <c:pt idx="3760">
                  <c:v>44483</c:v>
                </c:pt>
                <c:pt idx="3761">
                  <c:v>44484</c:v>
                </c:pt>
                <c:pt idx="3762">
                  <c:v>44485</c:v>
                </c:pt>
                <c:pt idx="3763">
                  <c:v>44486</c:v>
                </c:pt>
                <c:pt idx="3764">
                  <c:v>44487</c:v>
                </c:pt>
                <c:pt idx="3765">
                  <c:v>44488</c:v>
                </c:pt>
                <c:pt idx="3766">
                  <c:v>44489</c:v>
                </c:pt>
                <c:pt idx="3767">
                  <c:v>44490</c:v>
                </c:pt>
                <c:pt idx="3768">
                  <c:v>44491</c:v>
                </c:pt>
                <c:pt idx="3769">
                  <c:v>44492</c:v>
                </c:pt>
                <c:pt idx="3770">
                  <c:v>44493</c:v>
                </c:pt>
                <c:pt idx="3771">
                  <c:v>44494</c:v>
                </c:pt>
                <c:pt idx="3772">
                  <c:v>44495</c:v>
                </c:pt>
                <c:pt idx="3773">
                  <c:v>44496</c:v>
                </c:pt>
                <c:pt idx="3774">
                  <c:v>44497</c:v>
                </c:pt>
                <c:pt idx="3775">
                  <c:v>44498</c:v>
                </c:pt>
                <c:pt idx="3776">
                  <c:v>44499</c:v>
                </c:pt>
                <c:pt idx="3777">
                  <c:v>44500</c:v>
                </c:pt>
                <c:pt idx="3778">
                  <c:v>44501</c:v>
                </c:pt>
                <c:pt idx="3779">
                  <c:v>44502</c:v>
                </c:pt>
                <c:pt idx="3780">
                  <c:v>44503</c:v>
                </c:pt>
                <c:pt idx="3781">
                  <c:v>44504</c:v>
                </c:pt>
                <c:pt idx="3782">
                  <c:v>44505</c:v>
                </c:pt>
                <c:pt idx="3783">
                  <c:v>44506</c:v>
                </c:pt>
                <c:pt idx="3784">
                  <c:v>44507</c:v>
                </c:pt>
                <c:pt idx="3785">
                  <c:v>44508</c:v>
                </c:pt>
                <c:pt idx="3786">
                  <c:v>44509</c:v>
                </c:pt>
                <c:pt idx="3787">
                  <c:v>44510</c:v>
                </c:pt>
                <c:pt idx="3788">
                  <c:v>44511</c:v>
                </c:pt>
                <c:pt idx="3789">
                  <c:v>44512</c:v>
                </c:pt>
                <c:pt idx="3790">
                  <c:v>44513</c:v>
                </c:pt>
                <c:pt idx="3791">
                  <c:v>44514</c:v>
                </c:pt>
                <c:pt idx="3792">
                  <c:v>44515</c:v>
                </c:pt>
                <c:pt idx="3793">
                  <c:v>44516</c:v>
                </c:pt>
                <c:pt idx="3794">
                  <c:v>44517</c:v>
                </c:pt>
                <c:pt idx="3795">
                  <c:v>44518</c:v>
                </c:pt>
                <c:pt idx="3796">
                  <c:v>44519</c:v>
                </c:pt>
                <c:pt idx="3797">
                  <c:v>44520</c:v>
                </c:pt>
                <c:pt idx="3798">
                  <c:v>44521</c:v>
                </c:pt>
                <c:pt idx="3799">
                  <c:v>44522</c:v>
                </c:pt>
                <c:pt idx="3800">
                  <c:v>44523</c:v>
                </c:pt>
                <c:pt idx="3801">
                  <c:v>44524</c:v>
                </c:pt>
                <c:pt idx="3802">
                  <c:v>44525</c:v>
                </c:pt>
                <c:pt idx="3803">
                  <c:v>44526</c:v>
                </c:pt>
                <c:pt idx="3804">
                  <c:v>44527</c:v>
                </c:pt>
                <c:pt idx="3805">
                  <c:v>44528</c:v>
                </c:pt>
                <c:pt idx="3806">
                  <c:v>44529</c:v>
                </c:pt>
                <c:pt idx="3807">
                  <c:v>44530</c:v>
                </c:pt>
                <c:pt idx="3808">
                  <c:v>44531</c:v>
                </c:pt>
                <c:pt idx="3809">
                  <c:v>44532</c:v>
                </c:pt>
                <c:pt idx="3810">
                  <c:v>44533</c:v>
                </c:pt>
                <c:pt idx="3811">
                  <c:v>44534</c:v>
                </c:pt>
                <c:pt idx="3812">
                  <c:v>44535</c:v>
                </c:pt>
                <c:pt idx="3813">
                  <c:v>44536</c:v>
                </c:pt>
                <c:pt idx="3814">
                  <c:v>44537</c:v>
                </c:pt>
                <c:pt idx="3815">
                  <c:v>44538</c:v>
                </c:pt>
                <c:pt idx="3816">
                  <c:v>44539</c:v>
                </c:pt>
                <c:pt idx="3817">
                  <c:v>44540</c:v>
                </c:pt>
                <c:pt idx="3818">
                  <c:v>44541</c:v>
                </c:pt>
                <c:pt idx="3819">
                  <c:v>44542</c:v>
                </c:pt>
                <c:pt idx="3820">
                  <c:v>44543</c:v>
                </c:pt>
                <c:pt idx="3821">
                  <c:v>44544</c:v>
                </c:pt>
                <c:pt idx="3822">
                  <c:v>44545</c:v>
                </c:pt>
                <c:pt idx="3823">
                  <c:v>44546</c:v>
                </c:pt>
                <c:pt idx="3824">
                  <c:v>44547</c:v>
                </c:pt>
                <c:pt idx="3825">
                  <c:v>44548</c:v>
                </c:pt>
                <c:pt idx="3826">
                  <c:v>44549</c:v>
                </c:pt>
                <c:pt idx="3827">
                  <c:v>44550</c:v>
                </c:pt>
                <c:pt idx="3828">
                  <c:v>44551</c:v>
                </c:pt>
                <c:pt idx="3829">
                  <c:v>44552</c:v>
                </c:pt>
                <c:pt idx="3830">
                  <c:v>44553</c:v>
                </c:pt>
                <c:pt idx="3831">
                  <c:v>44554</c:v>
                </c:pt>
                <c:pt idx="3832">
                  <c:v>44555</c:v>
                </c:pt>
                <c:pt idx="3833">
                  <c:v>44556</c:v>
                </c:pt>
                <c:pt idx="3834">
                  <c:v>44557</c:v>
                </c:pt>
                <c:pt idx="3835">
                  <c:v>44558</c:v>
                </c:pt>
                <c:pt idx="3836">
                  <c:v>44559</c:v>
                </c:pt>
                <c:pt idx="3837">
                  <c:v>44560</c:v>
                </c:pt>
                <c:pt idx="3838">
                  <c:v>44561</c:v>
                </c:pt>
                <c:pt idx="3839">
                  <c:v>44562</c:v>
                </c:pt>
                <c:pt idx="3840">
                  <c:v>44563</c:v>
                </c:pt>
                <c:pt idx="3841">
                  <c:v>44564</c:v>
                </c:pt>
                <c:pt idx="3842">
                  <c:v>44565</c:v>
                </c:pt>
                <c:pt idx="3843">
                  <c:v>44566</c:v>
                </c:pt>
                <c:pt idx="3844">
                  <c:v>44567</c:v>
                </c:pt>
                <c:pt idx="3845">
                  <c:v>44568</c:v>
                </c:pt>
                <c:pt idx="3846">
                  <c:v>44569</c:v>
                </c:pt>
                <c:pt idx="3847">
                  <c:v>44570</c:v>
                </c:pt>
                <c:pt idx="3848">
                  <c:v>44571</c:v>
                </c:pt>
                <c:pt idx="3849">
                  <c:v>44572</c:v>
                </c:pt>
                <c:pt idx="3850">
                  <c:v>44573</c:v>
                </c:pt>
                <c:pt idx="3851">
                  <c:v>44574</c:v>
                </c:pt>
                <c:pt idx="3852">
                  <c:v>44575</c:v>
                </c:pt>
                <c:pt idx="3853">
                  <c:v>44576</c:v>
                </c:pt>
                <c:pt idx="3854">
                  <c:v>44577</c:v>
                </c:pt>
                <c:pt idx="3855">
                  <c:v>44578</c:v>
                </c:pt>
                <c:pt idx="3856">
                  <c:v>44579</c:v>
                </c:pt>
                <c:pt idx="3857">
                  <c:v>44580</c:v>
                </c:pt>
                <c:pt idx="3858">
                  <c:v>44581</c:v>
                </c:pt>
                <c:pt idx="3859">
                  <c:v>44582</c:v>
                </c:pt>
                <c:pt idx="3860">
                  <c:v>44583</c:v>
                </c:pt>
                <c:pt idx="3861">
                  <c:v>44584</c:v>
                </c:pt>
                <c:pt idx="3862">
                  <c:v>44585</c:v>
                </c:pt>
                <c:pt idx="3863">
                  <c:v>44586</c:v>
                </c:pt>
                <c:pt idx="3864">
                  <c:v>44587</c:v>
                </c:pt>
                <c:pt idx="3865">
                  <c:v>44588</c:v>
                </c:pt>
                <c:pt idx="3866">
                  <c:v>44589</c:v>
                </c:pt>
                <c:pt idx="3867">
                  <c:v>44590</c:v>
                </c:pt>
                <c:pt idx="3868">
                  <c:v>44591</c:v>
                </c:pt>
                <c:pt idx="3869">
                  <c:v>44592</c:v>
                </c:pt>
                <c:pt idx="3870">
                  <c:v>44593</c:v>
                </c:pt>
                <c:pt idx="3871">
                  <c:v>44594</c:v>
                </c:pt>
                <c:pt idx="3872">
                  <c:v>44595</c:v>
                </c:pt>
                <c:pt idx="3873">
                  <c:v>44596</c:v>
                </c:pt>
                <c:pt idx="3874">
                  <c:v>44597</c:v>
                </c:pt>
                <c:pt idx="3875">
                  <c:v>44598</c:v>
                </c:pt>
                <c:pt idx="3876">
                  <c:v>44599</c:v>
                </c:pt>
                <c:pt idx="3877">
                  <c:v>44600</c:v>
                </c:pt>
                <c:pt idx="3878">
                  <c:v>44601</c:v>
                </c:pt>
                <c:pt idx="3879">
                  <c:v>44602</c:v>
                </c:pt>
                <c:pt idx="3880">
                  <c:v>44603</c:v>
                </c:pt>
                <c:pt idx="3881">
                  <c:v>44604</c:v>
                </c:pt>
                <c:pt idx="3882">
                  <c:v>44605</c:v>
                </c:pt>
                <c:pt idx="3883">
                  <c:v>44606</c:v>
                </c:pt>
                <c:pt idx="3884">
                  <c:v>44607</c:v>
                </c:pt>
                <c:pt idx="3885">
                  <c:v>44608</c:v>
                </c:pt>
                <c:pt idx="3886">
                  <c:v>44609</c:v>
                </c:pt>
                <c:pt idx="3887">
                  <c:v>44610</c:v>
                </c:pt>
                <c:pt idx="3888">
                  <c:v>44611</c:v>
                </c:pt>
                <c:pt idx="3889">
                  <c:v>44612</c:v>
                </c:pt>
                <c:pt idx="3890">
                  <c:v>44613</c:v>
                </c:pt>
                <c:pt idx="3891">
                  <c:v>44614</c:v>
                </c:pt>
                <c:pt idx="3892">
                  <c:v>44615</c:v>
                </c:pt>
                <c:pt idx="3893">
                  <c:v>44616</c:v>
                </c:pt>
                <c:pt idx="3894">
                  <c:v>44617</c:v>
                </c:pt>
                <c:pt idx="3895">
                  <c:v>44618</c:v>
                </c:pt>
                <c:pt idx="3896">
                  <c:v>44619</c:v>
                </c:pt>
                <c:pt idx="3897">
                  <c:v>44620</c:v>
                </c:pt>
                <c:pt idx="3898">
                  <c:v>44621</c:v>
                </c:pt>
                <c:pt idx="3899">
                  <c:v>44622</c:v>
                </c:pt>
                <c:pt idx="3900">
                  <c:v>44623</c:v>
                </c:pt>
                <c:pt idx="3901">
                  <c:v>44624</c:v>
                </c:pt>
                <c:pt idx="3902">
                  <c:v>44625</c:v>
                </c:pt>
                <c:pt idx="3903">
                  <c:v>44626</c:v>
                </c:pt>
                <c:pt idx="3904">
                  <c:v>44627</c:v>
                </c:pt>
                <c:pt idx="3905">
                  <c:v>44628</c:v>
                </c:pt>
                <c:pt idx="3906">
                  <c:v>44629</c:v>
                </c:pt>
                <c:pt idx="3907">
                  <c:v>44630</c:v>
                </c:pt>
                <c:pt idx="3908">
                  <c:v>44631</c:v>
                </c:pt>
                <c:pt idx="3909">
                  <c:v>44632</c:v>
                </c:pt>
                <c:pt idx="3910">
                  <c:v>44633</c:v>
                </c:pt>
                <c:pt idx="3911">
                  <c:v>44634</c:v>
                </c:pt>
                <c:pt idx="3912">
                  <c:v>44635</c:v>
                </c:pt>
                <c:pt idx="3913">
                  <c:v>44636</c:v>
                </c:pt>
                <c:pt idx="3914">
                  <c:v>44637</c:v>
                </c:pt>
                <c:pt idx="3915">
                  <c:v>44638</c:v>
                </c:pt>
                <c:pt idx="3916">
                  <c:v>44639</c:v>
                </c:pt>
                <c:pt idx="3917">
                  <c:v>44640</c:v>
                </c:pt>
                <c:pt idx="3918">
                  <c:v>44641</c:v>
                </c:pt>
                <c:pt idx="3919">
                  <c:v>44642</c:v>
                </c:pt>
                <c:pt idx="3920">
                  <c:v>44643</c:v>
                </c:pt>
                <c:pt idx="3921">
                  <c:v>44644</c:v>
                </c:pt>
                <c:pt idx="3922">
                  <c:v>44645</c:v>
                </c:pt>
                <c:pt idx="3923">
                  <c:v>44646</c:v>
                </c:pt>
                <c:pt idx="3924">
                  <c:v>44647</c:v>
                </c:pt>
                <c:pt idx="3925">
                  <c:v>44648</c:v>
                </c:pt>
                <c:pt idx="3926">
                  <c:v>44649</c:v>
                </c:pt>
                <c:pt idx="3927">
                  <c:v>44650</c:v>
                </c:pt>
                <c:pt idx="3928">
                  <c:v>44651</c:v>
                </c:pt>
                <c:pt idx="3929">
                  <c:v>44652</c:v>
                </c:pt>
                <c:pt idx="3930">
                  <c:v>44653</c:v>
                </c:pt>
                <c:pt idx="3931">
                  <c:v>44654</c:v>
                </c:pt>
                <c:pt idx="3932">
                  <c:v>44655</c:v>
                </c:pt>
                <c:pt idx="3933">
                  <c:v>44656</c:v>
                </c:pt>
                <c:pt idx="3934">
                  <c:v>44657</c:v>
                </c:pt>
                <c:pt idx="3935">
                  <c:v>44658</c:v>
                </c:pt>
                <c:pt idx="3936">
                  <c:v>44659</c:v>
                </c:pt>
                <c:pt idx="3937">
                  <c:v>44660</c:v>
                </c:pt>
                <c:pt idx="3938">
                  <c:v>44661</c:v>
                </c:pt>
                <c:pt idx="3939">
                  <c:v>44662</c:v>
                </c:pt>
                <c:pt idx="3940">
                  <c:v>44663</c:v>
                </c:pt>
                <c:pt idx="3941">
                  <c:v>44664</c:v>
                </c:pt>
                <c:pt idx="3942">
                  <c:v>44665</c:v>
                </c:pt>
                <c:pt idx="3943">
                  <c:v>44666</c:v>
                </c:pt>
                <c:pt idx="3944">
                  <c:v>44667</c:v>
                </c:pt>
                <c:pt idx="3945">
                  <c:v>44668</c:v>
                </c:pt>
                <c:pt idx="3946">
                  <c:v>44669</c:v>
                </c:pt>
                <c:pt idx="3947">
                  <c:v>44670</c:v>
                </c:pt>
                <c:pt idx="3948">
                  <c:v>44671</c:v>
                </c:pt>
                <c:pt idx="3949">
                  <c:v>44672</c:v>
                </c:pt>
                <c:pt idx="3950">
                  <c:v>44673</c:v>
                </c:pt>
                <c:pt idx="3951">
                  <c:v>44674</c:v>
                </c:pt>
                <c:pt idx="3952">
                  <c:v>44675</c:v>
                </c:pt>
                <c:pt idx="3953">
                  <c:v>44676</c:v>
                </c:pt>
                <c:pt idx="3954">
                  <c:v>44677</c:v>
                </c:pt>
                <c:pt idx="3955">
                  <c:v>44678</c:v>
                </c:pt>
                <c:pt idx="3956">
                  <c:v>44679</c:v>
                </c:pt>
                <c:pt idx="3957">
                  <c:v>44680</c:v>
                </c:pt>
                <c:pt idx="3958">
                  <c:v>44681</c:v>
                </c:pt>
                <c:pt idx="3959">
                  <c:v>44682</c:v>
                </c:pt>
                <c:pt idx="3960">
                  <c:v>44683</c:v>
                </c:pt>
                <c:pt idx="3961">
                  <c:v>44684</c:v>
                </c:pt>
                <c:pt idx="3962">
                  <c:v>44685</c:v>
                </c:pt>
                <c:pt idx="3963">
                  <c:v>44686</c:v>
                </c:pt>
                <c:pt idx="3964">
                  <c:v>44687</c:v>
                </c:pt>
                <c:pt idx="3965">
                  <c:v>44688</c:v>
                </c:pt>
                <c:pt idx="3966">
                  <c:v>44689</c:v>
                </c:pt>
                <c:pt idx="3967">
                  <c:v>44690</c:v>
                </c:pt>
                <c:pt idx="3968">
                  <c:v>44691</c:v>
                </c:pt>
                <c:pt idx="3969">
                  <c:v>44692</c:v>
                </c:pt>
                <c:pt idx="3970">
                  <c:v>44693</c:v>
                </c:pt>
                <c:pt idx="3971">
                  <c:v>44694</c:v>
                </c:pt>
                <c:pt idx="3972">
                  <c:v>44695</c:v>
                </c:pt>
                <c:pt idx="3973">
                  <c:v>44696</c:v>
                </c:pt>
                <c:pt idx="3974">
                  <c:v>44697</c:v>
                </c:pt>
                <c:pt idx="3975">
                  <c:v>44698</c:v>
                </c:pt>
                <c:pt idx="3976">
                  <c:v>44699</c:v>
                </c:pt>
                <c:pt idx="3977">
                  <c:v>44700</c:v>
                </c:pt>
                <c:pt idx="3978">
                  <c:v>44701</c:v>
                </c:pt>
                <c:pt idx="3979">
                  <c:v>44702</c:v>
                </c:pt>
                <c:pt idx="3980">
                  <c:v>44703</c:v>
                </c:pt>
                <c:pt idx="3981">
                  <c:v>44704</c:v>
                </c:pt>
                <c:pt idx="3982">
                  <c:v>44705</c:v>
                </c:pt>
                <c:pt idx="3983">
                  <c:v>44706</c:v>
                </c:pt>
                <c:pt idx="3984">
                  <c:v>44707</c:v>
                </c:pt>
                <c:pt idx="3985">
                  <c:v>44708</c:v>
                </c:pt>
                <c:pt idx="3986">
                  <c:v>44709</c:v>
                </c:pt>
                <c:pt idx="3987">
                  <c:v>44710</c:v>
                </c:pt>
                <c:pt idx="3988">
                  <c:v>44711</c:v>
                </c:pt>
                <c:pt idx="3989">
                  <c:v>44712</c:v>
                </c:pt>
                <c:pt idx="3990">
                  <c:v>44713</c:v>
                </c:pt>
                <c:pt idx="3991">
                  <c:v>44714</c:v>
                </c:pt>
                <c:pt idx="3992">
                  <c:v>44715</c:v>
                </c:pt>
                <c:pt idx="3993">
                  <c:v>44716</c:v>
                </c:pt>
                <c:pt idx="3994">
                  <c:v>44717</c:v>
                </c:pt>
                <c:pt idx="3995">
                  <c:v>44718</c:v>
                </c:pt>
                <c:pt idx="3996">
                  <c:v>44719</c:v>
                </c:pt>
                <c:pt idx="3997">
                  <c:v>44720</c:v>
                </c:pt>
                <c:pt idx="3998">
                  <c:v>44721</c:v>
                </c:pt>
                <c:pt idx="3999">
                  <c:v>44722</c:v>
                </c:pt>
                <c:pt idx="4000">
                  <c:v>44723</c:v>
                </c:pt>
                <c:pt idx="4001">
                  <c:v>44724</c:v>
                </c:pt>
                <c:pt idx="4002">
                  <c:v>44725</c:v>
                </c:pt>
                <c:pt idx="4003">
                  <c:v>44726</c:v>
                </c:pt>
                <c:pt idx="4004">
                  <c:v>44727</c:v>
                </c:pt>
                <c:pt idx="4005">
                  <c:v>44728</c:v>
                </c:pt>
                <c:pt idx="4006">
                  <c:v>44729</c:v>
                </c:pt>
                <c:pt idx="4007">
                  <c:v>44730</c:v>
                </c:pt>
                <c:pt idx="4008">
                  <c:v>44731</c:v>
                </c:pt>
                <c:pt idx="4009">
                  <c:v>44732</c:v>
                </c:pt>
                <c:pt idx="4010">
                  <c:v>44733</c:v>
                </c:pt>
                <c:pt idx="4011">
                  <c:v>44734</c:v>
                </c:pt>
                <c:pt idx="4012">
                  <c:v>44735</c:v>
                </c:pt>
                <c:pt idx="4013">
                  <c:v>44736</c:v>
                </c:pt>
                <c:pt idx="4014">
                  <c:v>44737</c:v>
                </c:pt>
                <c:pt idx="4015">
                  <c:v>44738</c:v>
                </c:pt>
                <c:pt idx="4016">
                  <c:v>44739</c:v>
                </c:pt>
                <c:pt idx="4017">
                  <c:v>44740</c:v>
                </c:pt>
                <c:pt idx="4018">
                  <c:v>44741</c:v>
                </c:pt>
                <c:pt idx="4019">
                  <c:v>44742</c:v>
                </c:pt>
                <c:pt idx="4020">
                  <c:v>44743</c:v>
                </c:pt>
                <c:pt idx="4021">
                  <c:v>44744</c:v>
                </c:pt>
                <c:pt idx="4022">
                  <c:v>44745</c:v>
                </c:pt>
                <c:pt idx="4023">
                  <c:v>44746</c:v>
                </c:pt>
                <c:pt idx="4024">
                  <c:v>44747</c:v>
                </c:pt>
                <c:pt idx="4025">
                  <c:v>44748</c:v>
                </c:pt>
                <c:pt idx="4026">
                  <c:v>44749</c:v>
                </c:pt>
                <c:pt idx="4027">
                  <c:v>44750</c:v>
                </c:pt>
                <c:pt idx="4028">
                  <c:v>44751</c:v>
                </c:pt>
                <c:pt idx="4029">
                  <c:v>44752</c:v>
                </c:pt>
                <c:pt idx="4030">
                  <c:v>44753</c:v>
                </c:pt>
                <c:pt idx="4031">
                  <c:v>44754</c:v>
                </c:pt>
                <c:pt idx="4032">
                  <c:v>44755</c:v>
                </c:pt>
                <c:pt idx="4033">
                  <c:v>44810</c:v>
                </c:pt>
                <c:pt idx="4034">
                  <c:v>44811</c:v>
                </c:pt>
                <c:pt idx="4035">
                  <c:v>44859</c:v>
                </c:pt>
                <c:pt idx="4036">
                  <c:v>44860</c:v>
                </c:pt>
                <c:pt idx="4037">
                  <c:v>44916</c:v>
                </c:pt>
                <c:pt idx="4038">
                  <c:v>44917</c:v>
                </c:pt>
                <c:pt idx="4039">
                  <c:v>44918</c:v>
                </c:pt>
                <c:pt idx="4040">
                  <c:v>44919</c:v>
                </c:pt>
                <c:pt idx="4041">
                  <c:v>44920</c:v>
                </c:pt>
                <c:pt idx="4042">
                  <c:v>44921</c:v>
                </c:pt>
                <c:pt idx="4043">
                  <c:v>44922</c:v>
                </c:pt>
                <c:pt idx="4044">
                  <c:v>44923</c:v>
                </c:pt>
                <c:pt idx="4045">
                  <c:v>44924</c:v>
                </c:pt>
                <c:pt idx="4046">
                  <c:v>44925</c:v>
                </c:pt>
                <c:pt idx="4047">
                  <c:v>44926</c:v>
                </c:pt>
                <c:pt idx="4048">
                  <c:v>44927</c:v>
                </c:pt>
                <c:pt idx="4049">
                  <c:v>44928</c:v>
                </c:pt>
                <c:pt idx="4050">
                  <c:v>44929</c:v>
                </c:pt>
                <c:pt idx="4051">
                  <c:v>44930</c:v>
                </c:pt>
                <c:pt idx="4052">
                  <c:v>44931</c:v>
                </c:pt>
                <c:pt idx="4053">
                  <c:v>44932</c:v>
                </c:pt>
                <c:pt idx="4054">
                  <c:v>44933</c:v>
                </c:pt>
                <c:pt idx="4055">
                  <c:v>44934</c:v>
                </c:pt>
                <c:pt idx="4056">
                  <c:v>44935</c:v>
                </c:pt>
                <c:pt idx="4057">
                  <c:v>44936</c:v>
                </c:pt>
                <c:pt idx="4058">
                  <c:v>44937</c:v>
                </c:pt>
                <c:pt idx="4059">
                  <c:v>44938</c:v>
                </c:pt>
                <c:pt idx="4060">
                  <c:v>44939</c:v>
                </c:pt>
                <c:pt idx="4061">
                  <c:v>44940</c:v>
                </c:pt>
                <c:pt idx="4062">
                  <c:v>44941</c:v>
                </c:pt>
                <c:pt idx="4063">
                  <c:v>44942</c:v>
                </c:pt>
                <c:pt idx="4064">
                  <c:v>44943</c:v>
                </c:pt>
                <c:pt idx="4065">
                  <c:v>44944</c:v>
                </c:pt>
                <c:pt idx="4066">
                  <c:v>44945</c:v>
                </c:pt>
                <c:pt idx="4067">
                  <c:v>44946</c:v>
                </c:pt>
                <c:pt idx="4068">
                  <c:v>44947</c:v>
                </c:pt>
                <c:pt idx="4069">
                  <c:v>44948</c:v>
                </c:pt>
                <c:pt idx="4070">
                  <c:v>44949</c:v>
                </c:pt>
                <c:pt idx="4071">
                  <c:v>44950</c:v>
                </c:pt>
                <c:pt idx="4072">
                  <c:v>44951</c:v>
                </c:pt>
                <c:pt idx="4073">
                  <c:v>44952</c:v>
                </c:pt>
                <c:pt idx="4074">
                  <c:v>44953</c:v>
                </c:pt>
                <c:pt idx="4075">
                  <c:v>44954</c:v>
                </c:pt>
                <c:pt idx="4076">
                  <c:v>44955</c:v>
                </c:pt>
                <c:pt idx="4077">
                  <c:v>44956</c:v>
                </c:pt>
                <c:pt idx="4078">
                  <c:v>44957</c:v>
                </c:pt>
                <c:pt idx="4079">
                  <c:v>44958</c:v>
                </c:pt>
                <c:pt idx="4080">
                  <c:v>44959</c:v>
                </c:pt>
                <c:pt idx="4081">
                  <c:v>44960</c:v>
                </c:pt>
                <c:pt idx="4082">
                  <c:v>44961</c:v>
                </c:pt>
                <c:pt idx="4083">
                  <c:v>44962</c:v>
                </c:pt>
                <c:pt idx="4084">
                  <c:v>44963</c:v>
                </c:pt>
                <c:pt idx="4085">
                  <c:v>44964</c:v>
                </c:pt>
                <c:pt idx="4086">
                  <c:v>44965</c:v>
                </c:pt>
                <c:pt idx="4087">
                  <c:v>44966</c:v>
                </c:pt>
                <c:pt idx="4088">
                  <c:v>44967</c:v>
                </c:pt>
                <c:pt idx="4089">
                  <c:v>44968</c:v>
                </c:pt>
                <c:pt idx="4090">
                  <c:v>44969</c:v>
                </c:pt>
                <c:pt idx="4091">
                  <c:v>44970</c:v>
                </c:pt>
                <c:pt idx="4092">
                  <c:v>44971</c:v>
                </c:pt>
                <c:pt idx="4093">
                  <c:v>44972</c:v>
                </c:pt>
                <c:pt idx="4094">
                  <c:v>44973</c:v>
                </c:pt>
                <c:pt idx="4095">
                  <c:v>44974</c:v>
                </c:pt>
                <c:pt idx="4096">
                  <c:v>44975</c:v>
                </c:pt>
                <c:pt idx="4097">
                  <c:v>44976</c:v>
                </c:pt>
                <c:pt idx="4098">
                  <c:v>44977</c:v>
                </c:pt>
                <c:pt idx="4099">
                  <c:v>44978</c:v>
                </c:pt>
                <c:pt idx="4100">
                  <c:v>44979</c:v>
                </c:pt>
                <c:pt idx="4101">
                  <c:v>44980</c:v>
                </c:pt>
                <c:pt idx="4102">
                  <c:v>44981</c:v>
                </c:pt>
                <c:pt idx="4103">
                  <c:v>44982</c:v>
                </c:pt>
                <c:pt idx="4104">
                  <c:v>44983</c:v>
                </c:pt>
                <c:pt idx="4105">
                  <c:v>44984</c:v>
                </c:pt>
                <c:pt idx="4106">
                  <c:v>44985</c:v>
                </c:pt>
                <c:pt idx="4107">
                  <c:v>44986</c:v>
                </c:pt>
                <c:pt idx="4108">
                  <c:v>44987</c:v>
                </c:pt>
                <c:pt idx="4109">
                  <c:v>44988</c:v>
                </c:pt>
                <c:pt idx="4110">
                  <c:v>44989</c:v>
                </c:pt>
                <c:pt idx="4111">
                  <c:v>44990</c:v>
                </c:pt>
                <c:pt idx="4112">
                  <c:v>44991</c:v>
                </c:pt>
                <c:pt idx="4113">
                  <c:v>44992</c:v>
                </c:pt>
                <c:pt idx="4114">
                  <c:v>44993</c:v>
                </c:pt>
                <c:pt idx="4115">
                  <c:v>44994</c:v>
                </c:pt>
                <c:pt idx="4116">
                  <c:v>44995</c:v>
                </c:pt>
                <c:pt idx="4117">
                  <c:v>44996</c:v>
                </c:pt>
                <c:pt idx="4118">
                  <c:v>44997</c:v>
                </c:pt>
                <c:pt idx="4119">
                  <c:v>44998</c:v>
                </c:pt>
                <c:pt idx="4120">
                  <c:v>44999</c:v>
                </c:pt>
                <c:pt idx="4121">
                  <c:v>45000</c:v>
                </c:pt>
                <c:pt idx="4122">
                  <c:v>45001</c:v>
                </c:pt>
                <c:pt idx="4123">
                  <c:v>45002</c:v>
                </c:pt>
                <c:pt idx="4124">
                  <c:v>45003</c:v>
                </c:pt>
                <c:pt idx="4125">
                  <c:v>45004</c:v>
                </c:pt>
                <c:pt idx="4126">
                  <c:v>45005</c:v>
                </c:pt>
                <c:pt idx="4127">
                  <c:v>45006</c:v>
                </c:pt>
                <c:pt idx="4128">
                  <c:v>45007</c:v>
                </c:pt>
                <c:pt idx="4129">
                  <c:v>45008</c:v>
                </c:pt>
                <c:pt idx="4130">
                  <c:v>45009</c:v>
                </c:pt>
                <c:pt idx="4131">
                  <c:v>45010</c:v>
                </c:pt>
                <c:pt idx="4132">
                  <c:v>45011</c:v>
                </c:pt>
                <c:pt idx="4133">
                  <c:v>45012</c:v>
                </c:pt>
                <c:pt idx="4134">
                  <c:v>45013</c:v>
                </c:pt>
                <c:pt idx="4135">
                  <c:v>45014</c:v>
                </c:pt>
                <c:pt idx="4136">
                  <c:v>45015</c:v>
                </c:pt>
                <c:pt idx="4137">
                  <c:v>45016</c:v>
                </c:pt>
                <c:pt idx="4138">
                  <c:v>45017</c:v>
                </c:pt>
                <c:pt idx="4139">
                  <c:v>45018</c:v>
                </c:pt>
                <c:pt idx="4140">
                  <c:v>45019</c:v>
                </c:pt>
                <c:pt idx="4141">
                  <c:v>45020</c:v>
                </c:pt>
                <c:pt idx="4142">
                  <c:v>45021</c:v>
                </c:pt>
                <c:pt idx="4143">
                  <c:v>45022</c:v>
                </c:pt>
                <c:pt idx="4144">
                  <c:v>45023</c:v>
                </c:pt>
                <c:pt idx="4145">
                  <c:v>45024</c:v>
                </c:pt>
                <c:pt idx="4146">
                  <c:v>45025</c:v>
                </c:pt>
                <c:pt idx="4147">
                  <c:v>45026</c:v>
                </c:pt>
                <c:pt idx="4148">
                  <c:v>45027</c:v>
                </c:pt>
                <c:pt idx="4149">
                  <c:v>45028</c:v>
                </c:pt>
                <c:pt idx="4150">
                  <c:v>45029</c:v>
                </c:pt>
                <c:pt idx="4151">
                  <c:v>45030</c:v>
                </c:pt>
                <c:pt idx="4152">
                  <c:v>45031</c:v>
                </c:pt>
                <c:pt idx="4153">
                  <c:v>45032</c:v>
                </c:pt>
                <c:pt idx="4154">
                  <c:v>45033</c:v>
                </c:pt>
                <c:pt idx="4155">
                  <c:v>45034</c:v>
                </c:pt>
                <c:pt idx="4156">
                  <c:v>45035</c:v>
                </c:pt>
                <c:pt idx="4157">
                  <c:v>45036</c:v>
                </c:pt>
                <c:pt idx="4158">
                  <c:v>45037</c:v>
                </c:pt>
                <c:pt idx="4159">
                  <c:v>45038</c:v>
                </c:pt>
                <c:pt idx="4160">
                  <c:v>45039</c:v>
                </c:pt>
                <c:pt idx="4161">
                  <c:v>45040</c:v>
                </c:pt>
                <c:pt idx="4162">
                  <c:v>45041</c:v>
                </c:pt>
                <c:pt idx="4163">
                  <c:v>45042</c:v>
                </c:pt>
                <c:pt idx="4164">
                  <c:v>45043</c:v>
                </c:pt>
                <c:pt idx="4165">
                  <c:v>45044</c:v>
                </c:pt>
                <c:pt idx="4166">
                  <c:v>45045</c:v>
                </c:pt>
                <c:pt idx="4167">
                  <c:v>45046</c:v>
                </c:pt>
                <c:pt idx="4168">
                  <c:v>45047</c:v>
                </c:pt>
                <c:pt idx="4169">
                  <c:v>45048</c:v>
                </c:pt>
                <c:pt idx="4170">
                  <c:v>45049</c:v>
                </c:pt>
                <c:pt idx="4171">
                  <c:v>45050</c:v>
                </c:pt>
                <c:pt idx="4172">
                  <c:v>45051</c:v>
                </c:pt>
                <c:pt idx="4173">
                  <c:v>45052</c:v>
                </c:pt>
                <c:pt idx="4174">
                  <c:v>45053</c:v>
                </c:pt>
                <c:pt idx="4175">
                  <c:v>45054</c:v>
                </c:pt>
                <c:pt idx="4176">
                  <c:v>45055</c:v>
                </c:pt>
                <c:pt idx="4177">
                  <c:v>45056</c:v>
                </c:pt>
                <c:pt idx="4178">
                  <c:v>45057</c:v>
                </c:pt>
                <c:pt idx="4179">
                  <c:v>45058</c:v>
                </c:pt>
                <c:pt idx="4180">
                  <c:v>45059</c:v>
                </c:pt>
                <c:pt idx="4181">
                  <c:v>45060</c:v>
                </c:pt>
                <c:pt idx="4182">
                  <c:v>45061</c:v>
                </c:pt>
                <c:pt idx="4183">
                  <c:v>45062</c:v>
                </c:pt>
                <c:pt idx="4184">
                  <c:v>45063</c:v>
                </c:pt>
                <c:pt idx="4185">
                  <c:v>45064</c:v>
                </c:pt>
                <c:pt idx="4186">
                  <c:v>45065</c:v>
                </c:pt>
                <c:pt idx="4187">
                  <c:v>45066</c:v>
                </c:pt>
                <c:pt idx="4188">
                  <c:v>45067</c:v>
                </c:pt>
                <c:pt idx="4189">
                  <c:v>45068</c:v>
                </c:pt>
                <c:pt idx="4190">
                  <c:v>45069</c:v>
                </c:pt>
                <c:pt idx="4191">
                  <c:v>45070</c:v>
                </c:pt>
                <c:pt idx="4192">
                  <c:v>45071</c:v>
                </c:pt>
                <c:pt idx="4193">
                  <c:v>45072</c:v>
                </c:pt>
                <c:pt idx="4194">
                  <c:v>45073</c:v>
                </c:pt>
                <c:pt idx="4195">
                  <c:v>45074</c:v>
                </c:pt>
                <c:pt idx="4196">
                  <c:v>45075</c:v>
                </c:pt>
                <c:pt idx="4197">
                  <c:v>45076</c:v>
                </c:pt>
                <c:pt idx="4198">
                  <c:v>45077</c:v>
                </c:pt>
                <c:pt idx="4199">
                  <c:v>45078</c:v>
                </c:pt>
                <c:pt idx="4200">
                  <c:v>45079</c:v>
                </c:pt>
                <c:pt idx="4201">
                  <c:v>45080</c:v>
                </c:pt>
                <c:pt idx="4202">
                  <c:v>45081</c:v>
                </c:pt>
                <c:pt idx="4203">
                  <c:v>45082</c:v>
                </c:pt>
                <c:pt idx="4204">
                  <c:v>45083</c:v>
                </c:pt>
                <c:pt idx="4205">
                  <c:v>45084</c:v>
                </c:pt>
                <c:pt idx="4206">
                  <c:v>45085</c:v>
                </c:pt>
                <c:pt idx="4207">
                  <c:v>45086</c:v>
                </c:pt>
                <c:pt idx="4208">
                  <c:v>45087</c:v>
                </c:pt>
                <c:pt idx="4209">
                  <c:v>45088</c:v>
                </c:pt>
                <c:pt idx="4210">
                  <c:v>45089</c:v>
                </c:pt>
                <c:pt idx="4211">
                  <c:v>45090</c:v>
                </c:pt>
                <c:pt idx="4212">
                  <c:v>45091</c:v>
                </c:pt>
                <c:pt idx="4213">
                  <c:v>45092</c:v>
                </c:pt>
                <c:pt idx="4214">
                  <c:v>45093</c:v>
                </c:pt>
                <c:pt idx="4215">
                  <c:v>45094</c:v>
                </c:pt>
                <c:pt idx="4216">
                  <c:v>45095</c:v>
                </c:pt>
                <c:pt idx="4217">
                  <c:v>45096</c:v>
                </c:pt>
                <c:pt idx="4218">
                  <c:v>45097</c:v>
                </c:pt>
                <c:pt idx="4219">
                  <c:v>45098</c:v>
                </c:pt>
                <c:pt idx="4220">
                  <c:v>45099</c:v>
                </c:pt>
                <c:pt idx="4221">
                  <c:v>45100</c:v>
                </c:pt>
                <c:pt idx="4222">
                  <c:v>45101</c:v>
                </c:pt>
                <c:pt idx="4223">
                  <c:v>45102</c:v>
                </c:pt>
                <c:pt idx="4224">
                  <c:v>45103</c:v>
                </c:pt>
                <c:pt idx="4225">
                  <c:v>45104</c:v>
                </c:pt>
                <c:pt idx="4226">
                  <c:v>45105</c:v>
                </c:pt>
                <c:pt idx="4227">
                  <c:v>45106</c:v>
                </c:pt>
                <c:pt idx="4228">
                  <c:v>45107</c:v>
                </c:pt>
                <c:pt idx="4229">
                  <c:v>45108</c:v>
                </c:pt>
                <c:pt idx="4230">
                  <c:v>45109</c:v>
                </c:pt>
                <c:pt idx="4231">
                  <c:v>45110</c:v>
                </c:pt>
                <c:pt idx="4232">
                  <c:v>45111</c:v>
                </c:pt>
                <c:pt idx="4233">
                  <c:v>45112</c:v>
                </c:pt>
                <c:pt idx="4234">
                  <c:v>45113</c:v>
                </c:pt>
                <c:pt idx="4235">
                  <c:v>45114</c:v>
                </c:pt>
                <c:pt idx="4236">
                  <c:v>45115</c:v>
                </c:pt>
                <c:pt idx="4237">
                  <c:v>45116</c:v>
                </c:pt>
                <c:pt idx="4238">
                  <c:v>45117</c:v>
                </c:pt>
                <c:pt idx="4239">
                  <c:v>45118</c:v>
                </c:pt>
                <c:pt idx="4240">
                  <c:v>45119</c:v>
                </c:pt>
                <c:pt idx="4241">
                  <c:v>45120</c:v>
                </c:pt>
                <c:pt idx="4242">
                  <c:v>45121</c:v>
                </c:pt>
                <c:pt idx="4243">
                  <c:v>45122</c:v>
                </c:pt>
                <c:pt idx="4244">
                  <c:v>45123</c:v>
                </c:pt>
                <c:pt idx="4245">
                  <c:v>45124</c:v>
                </c:pt>
                <c:pt idx="4246">
                  <c:v>45125</c:v>
                </c:pt>
                <c:pt idx="4247">
                  <c:v>45126</c:v>
                </c:pt>
                <c:pt idx="4248">
                  <c:v>45127</c:v>
                </c:pt>
                <c:pt idx="4249">
                  <c:v>45128</c:v>
                </c:pt>
                <c:pt idx="4250">
                  <c:v>45129</c:v>
                </c:pt>
                <c:pt idx="4251">
                  <c:v>45130</c:v>
                </c:pt>
                <c:pt idx="4252">
                  <c:v>45131</c:v>
                </c:pt>
                <c:pt idx="4253">
                  <c:v>45132</c:v>
                </c:pt>
                <c:pt idx="4254">
                  <c:v>45133</c:v>
                </c:pt>
                <c:pt idx="4255">
                  <c:v>45134</c:v>
                </c:pt>
                <c:pt idx="4256">
                  <c:v>45135</c:v>
                </c:pt>
                <c:pt idx="4257">
                  <c:v>45136</c:v>
                </c:pt>
                <c:pt idx="4258">
                  <c:v>45137</c:v>
                </c:pt>
                <c:pt idx="4259">
                  <c:v>45138</c:v>
                </c:pt>
                <c:pt idx="4260">
                  <c:v>45139</c:v>
                </c:pt>
                <c:pt idx="4261">
                  <c:v>45140</c:v>
                </c:pt>
                <c:pt idx="4262">
                  <c:v>45141</c:v>
                </c:pt>
                <c:pt idx="4263">
                  <c:v>45142</c:v>
                </c:pt>
                <c:pt idx="4264">
                  <c:v>45143</c:v>
                </c:pt>
                <c:pt idx="4265">
                  <c:v>45144</c:v>
                </c:pt>
                <c:pt idx="4266">
                  <c:v>45145</c:v>
                </c:pt>
                <c:pt idx="4267">
                  <c:v>45146</c:v>
                </c:pt>
                <c:pt idx="4268">
                  <c:v>45147</c:v>
                </c:pt>
                <c:pt idx="4269">
                  <c:v>45148</c:v>
                </c:pt>
                <c:pt idx="4270">
                  <c:v>45149</c:v>
                </c:pt>
                <c:pt idx="4271">
                  <c:v>45150</c:v>
                </c:pt>
                <c:pt idx="4272">
                  <c:v>45151</c:v>
                </c:pt>
                <c:pt idx="4273">
                  <c:v>45152</c:v>
                </c:pt>
                <c:pt idx="4274">
                  <c:v>45153</c:v>
                </c:pt>
                <c:pt idx="4275">
                  <c:v>45154</c:v>
                </c:pt>
                <c:pt idx="4276">
                  <c:v>45155</c:v>
                </c:pt>
                <c:pt idx="4277">
                  <c:v>45156</c:v>
                </c:pt>
                <c:pt idx="4278">
                  <c:v>45157</c:v>
                </c:pt>
                <c:pt idx="4279">
                  <c:v>45158</c:v>
                </c:pt>
                <c:pt idx="4280">
                  <c:v>45159</c:v>
                </c:pt>
                <c:pt idx="4281">
                  <c:v>45160</c:v>
                </c:pt>
                <c:pt idx="4282">
                  <c:v>45161</c:v>
                </c:pt>
                <c:pt idx="4283">
                  <c:v>45162</c:v>
                </c:pt>
                <c:pt idx="4284">
                  <c:v>45163</c:v>
                </c:pt>
                <c:pt idx="4285">
                  <c:v>45164</c:v>
                </c:pt>
                <c:pt idx="4286">
                  <c:v>45165</c:v>
                </c:pt>
                <c:pt idx="4287">
                  <c:v>45166</c:v>
                </c:pt>
                <c:pt idx="4288">
                  <c:v>45167</c:v>
                </c:pt>
                <c:pt idx="4289">
                  <c:v>45168</c:v>
                </c:pt>
                <c:pt idx="4290">
                  <c:v>45169</c:v>
                </c:pt>
                <c:pt idx="4291">
                  <c:v>45170</c:v>
                </c:pt>
                <c:pt idx="4292">
                  <c:v>45171</c:v>
                </c:pt>
                <c:pt idx="4293">
                  <c:v>45172</c:v>
                </c:pt>
                <c:pt idx="4294">
                  <c:v>45173</c:v>
                </c:pt>
                <c:pt idx="4295">
                  <c:v>45174</c:v>
                </c:pt>
                <c:pt idx="4296">
                  <c:v>45175</c:v>
                </c:pt>
                <c:pt idx="4297">
                  <c:v>45176</c:v>
                </c:pt>
                <c:pt idx="4298">
                  <c:v>45177</c:v>
                </c:pt>
                <c:pt idx="4299">
                  <c:v>45178</c:v>
                </c:pt>
                <c:pt idx="4300">
                  <c:v>45179</c:v>
                </c:pt>
                <c:pt idx="4301">
                  <c:v>45180</c:v>
                </c:pt>
                <c:pt idx="4302">
                  <c:v>45181</c:v>
                </c:pt>
                <c:pt idx="4303">
                  <c:v>45182</c:v>
                </c:pt>
                <c:pt idx="4304">
                  <c:v>45183</c:v>
                </c:pt>
                <c:pt idx="4305">
                  <c:v>45184</c:v>
                </c:pt>
                <c:pt idx="4306">
                  <c:v>45185</c:v>
                </c:pt>
                <c:pt idx="4307">
                  <c:v>45186</c:v>
                </c:pt>
                <c:pt idx="4308">
                  <c:v>45187</c:v>
                </c:pt>
                <c:pt idx="4309">
                  <c:v>45188</c:v>
                </c:pt>
                <c:pt idx="4310">
                  <c:v>45189</c:v>
                </c:pt>
                <c:pt idx="4311">
                  <c:v>45190</c:v>
                </c:pt>
                <c:pt idx="4312">
                  <c:v>45191</c:v>
                </c:pt>
                <c:pt idx="4313">
                  <c:v>45192</c:v>
                </c:pt>
                <c:pt idx="4314">
                  <c:v>45193</c:v>
                </c:pt>
                <c:pt idx="4315">
                  <c:v>45194</c:v>
                </c:pt>
                <c:pt idx="4316">
                  <c:v>45195</c:v>
                </c:pt>
                <c:pt idx="4317">
                  <c:v>45196</c:v>
                </c:pt>
                <c:pt idx="4318">
                  <c:v>45197</c:v>
                </c:pt>
                <c:pt idx="4319">
                  <c:v>45198</c:v>
                </c:pt>
                <c:pt idx="4320">
                  <c:v>45199</c:v>
                </c:pt>
                <c:pt idx="4321">
                  <c:v>45200</c:v>
                </c:pt>
                <c:pt idx="4322">
                  <c:v>45201</c:v>
                </c:pt>
                <c:pt idx="4323">
                  <c:v>45202</c:v>
                </c:pt>
                <c:pt idx="4324">
                  <c:v>45203</c:v>
                </c:pt>
                <c:pt idx="4325">
                  <c:v>45204</c:v>
                </c:pt>
                <c:pt idx="4326">
                  <c:v>45205</c:v>
                </c:pt>
                <c:pt idx="4327">
                  <c:v>45206</c:v>
                </c:pt>
                <c:pt idx="4328">
                  <c:v>45207</c:v>
                </c:pt>
                <c:pt idx="4329">
                  <c:v>45208</c:v>
                </c:pt>
                <c:pt idx="4330">
                  <c:v>45209</c:v>
                </c:pt>
                <c:pt idx="4331">
                  <c:v>45210</c:v>
                </c:pt>
                <c:pt idx="4332">
                  <c:v>45211</c:v>
                </c:pt>
                <c:pt idx="4333">
                  <c:v>45212</c:v>
                </c:pt>
                <c:pt idx="4334">
                  <c:v>45213</c:v>
                </c:pt>
                <c:pt idx="4335">
                  <c:v>45214</c:v>
                </c:pt>
                <c:pt idx="4336">
                  <c:v>45215</c:v>
                </c:pt>
                <c:pt idx="4337">
                  <c:v>45216</c:v>
                </c:pt>
                <c:pt idx="4338">
                  <c:v>45217</c:v>
                </c:pt>
                <c:pt idx="4339">
                  <c:v>45218</c:v>
                </c:pt>
                <c:pt idx="4340">
                  <c:v>45219</c:v>
                </c:pt>
                <c:pt idx="4341">
                  <c:v>45220</c:v>
                </c:pt>
                <c:pt idx="4342">
                  <c:v>45221</c:v>
                </c:pt>
                <c:pt idx="4343">
                  <c:v>45222</c:v>
                </c:pt>
                <c:pt idx="4344">
                  <c:v>45223</c:v>
                </c:pt>
                <c:pt idx="4345">
                  <c:v>45224</c:v>
                </c:pt>
                <c:pt idx="4346">
                  <c:v>45225</c:v>
                </c:pt>
                <c:pt idx="4347">
                  <c:v>45226</c:v>
                </c:pt>
                <c:pt idx="4348">
                  <c:v>45227</c:v>
                </c:pt>
                <c:pt idx="4349">
                  <c:v>45228</c:v>
                </c:pt>
                <c:pt idx="4350">
                  <c:v>45229</c:v>
                </c:pt>
                <c:pt idx="4351">
                  <c:v>45230</c:v>
                </c:pt>
                <c:pt idx="4352">
                  <c:v>45231</c:v>
                </c:pt>
                <c:pt idx="4353">
                  <c:v>45232</c:v>
                </c:pt>
                <c:pt idx="4354">
                  <c:v>45233</c:v>
                </c:pt>
                <c:pt idx="4355">
                  <c:v>45234</c:v>
                </c:pt>
                <c:pt idx="4356">
                  <c:v>45235</c:v>
                </c:pt>
                <c:pt idx="4357">
                  <c:v>45236</c:v>
                </c:pt>
                <c:pt idx="4358">
                  <c:v>45237</c:v>
                </c:pt>
                <c:pt idx="4359">
                  <c:v>45238</c:v>
                </c:pt>
                <c:pt idx="4360">
                  <c:v>45239</c:v>
                </c:pt>
                <c:pt idx="4361">
                  <c:v>45240</c:v>
                </c:pt>
                <c:pt idx="4362">
                  <c:v>45241</c:v>
                </c:pt>
                <c:pt idx="4363">
                  <c:v>45242</c:v>
                </c:pt>
                <c:pt idx="4364">
                  <c:v>45243</c:v>
                </c:pt>
                <c:pt idx="4365">
                  <c:v>45244</c:v>
                </c:pt>
                <c:pt idx="4366">
                  <c:v>45245</c:v>
                </c:pt>
                <c:pt idx="4367">
                  <c:v>45246</c:v>
                </c:pt>
                <c:pt idx="4368">
                  <c:v>45247</c:v>
                </c:pt>
                <c:pt idx="4369">
                  <c:v>45248</c:v>
                </c:pt>
                <c:pt idx="4370">
                  <c:v>45249</c:v>
                </c:pt>
                <c:pt idx="4371">
                  <c:v>45250</c:v>
                </c:pt>
                <c:pt idx="4372">
                  <c:v>45251</c:v>
                </c:pt>
                <c:pt idx="4373">
                  <c:v>45252</c:v>
                </c:pt>
                <c:pt idx="4374">
                  <c:v>45253</c:v>
                </c:pt>
                <c:pt idx="4375">
                  <c:v>45254</c:v>
                </c:pt>
                <c:pt idx="4376">
                  <c:v>45255</c:v>
                </c:pt>
                <c:pt idx="4377">
                  <c:v>45256</c:v>
                </c:pt>
                <c:pt idx="4378">
                  <c:v>45257</c:v>
                </c:pt>
                <c:pt idx="4379">
                  <c:v>45258</c:v>
                </c:pt>
                <c:pt idx="4380">
                  <c:v>45259</c:v>
                </c:pt>
                <c:pt idx="4381">
                  <c:v>45260</c:v>
                </c:pt>
                <c:pt idx="4382">
                  <c:v>45261</c:v>
                </c:pt>
                <c:pt idx="4383">
                  <c:v>45262</c:v>
                </c:pt>
                <c:pt idx="4384">
                  <c:v>45263</c:v>
                </c:pt>
                <c:pt idx="4385">
                  <c:v>45264</c:v>
                </c:pt>
                <c:pt idx="4386">
                  <c:v>45265</c:v>
                </c:pt>
                <c:pt idx="4387">
                  <c:v>45266</c:v>
                </c:pt>
                <c:pt idx="4388">
                  <c:v>45267</c:v>
                </c:pt>
                <c:pt idx="4389">
                  <c:v>45268</c:v>
                </c:pt>
                <c:pt idx="4390">
                  <c:v>45269</c:v>
                </c:pt>
                <c:pt idx="4391">
                  <c:v>45270</c:v>
                </c:pt>
                <c:pt idx="4392">
                  <c:v>45271</c:v>
                </c:pt>
                <c:pt idx="4393">
                  <c:v>45272</c:v>
                </c:pt>
                <c:pt idx="4394">
                  <c:v>45273</c:v>
                </c:pt>
                <c:pt idx="4395">
                  <c:v>45274</c:v>
                </c:pt>
                <c:pt idx="4396">
                  <c:v>45275</c:v>
                </c:pt>
                <c:pt idx="4397">
                  <c:v>45276</c:v>
                </c:pt>
                <c:pt idx="4398">
                  <c:v>45277</c:v>
                </c:pt>
                <c:pt idx="4399">
                  <c:v>45278</c:v>
                </c:pt>
                <c:pt idx="4400">
                  <c:v>45279</c:v>
                </c:pt>
                <c:pt idx="4401">
                  <c:v>45280</c:v>
                </c:pt>
                <c:pt idx="4402">
                  <c:v>45281</c:v>
                </c:pt>
                <c:pt idx="4403">
                  <c:v>45282</c:v>
                </c:pt>
                <c:pt idx="4404">
                  <c:v>45283</c:v>
                </c:pt>
                <c:pt idx="4405">
                  <c:v>45284</c:v>
                </c:pt>
                <c:pt idx="4406">
                  <c:v>45285</c:v>
                </c:pt>
                <c:pt idx="4407">
                  <c:v>45286</c:v>
                </c:pt>
                <c:pt idx="4408">
                  <c:v>45287</c:v>
                </c:pt>
                <c:pt idx="4409">
                  <c:v>45288</c:v>
                </c:pt>
                <c:pt idx="4410">
                  <c:v>45289</c:v>
                </c:pt>
                <c:pt idx="4411">
                  <c:v>45290</c:v>
                </c:pt>
                <c:pt idx="4412">
                  <c:v>45291</c:v>
                </c:pt>
                <c:pt idx="4413">
                  <c:v>45292</c:v>
                </c:pt>
                <c:pt idx="4414">
                  <c:v>45293</c:v>
                </c:pt>
                <c:pt idx="4415">
                  <c:v>45294</c:v>
                </c:pt>
                <c:pt idx="4416">
                  <c:v>45295</c:v>
                </c:pt>
                <c:pt idx="4417">
                  <c:v>45296</c:v>
                </c:pt>
                <c:pt idx="4418">
                  <c:v>45297</c:v>
                </c:pt>
                <c:pt idx="4419">
                  <c:v>45298</c:v>
                </c:pt>
                <c:pt idx="4420">
                  <c:v>45299</c:v>
                </c:pt>
                <c:pt idx="4421">
                  <c:v>45300</c:v>
                </c:pt>
                <c:pt idx="4422">
                  <c:v>45301</c:v>
                </c:pt>
                <c:pt idx="4423">
                  <c:v>45302</c:v>
                </c:pt>
                <c:pt idx="4424">
                  <c:v>45303</c:v>
                </c:pt>
                <c:pt idx="4425">
                  <c:v>45304</c:v>
                </c:pt>
                <c:pt idx="4426">
                  <c:v>45305</c:v>
                </c:pt>
                <c:pt idx="4427">
                  <c:v>45306</c:v>
                </c:pt>
                <c:pt idx="4428">
                  <c:v>45307</c:v>
                </c:pt>
                <c:pt idx="4429">
                  <c:v>45308</c:v>
                </c:pt>
                <c:pt idx="4430">
                  <c:v>45309</c:v>
                </c:pt>
                <c:pt idx="4431">
                  <c:v>45310</c:v>
                </c:pt>
                <c:pt idx="4432">
                  <c:v>45311</c:v>
                </c:pt>
                <c:pt idx="4433">
                  <c:v>45312</c:v>
                </c:pt>
                <c:pt idx="4434">
                  <c:v>45313</c:v>
                </c:pt>
                <c:pt idx="4435">
                  <c:v>45314</c:v>
                </c:pt>
                <c:pt idx="4436">
                  <c:v>45315</c:v>
                </c:pt>
                <c:pt idx="4437">
                  <c:v>45316</c:v>
                </c:pt>
                <c:pt idx="4438">
                  <c:v>45317</c:v>
                </c:pt>
                <c:pt idx="4439">
                  <c:v>45318</c:v>
                </c:pt>
                <c:pt idx="4440">
                  <c:v>45319</c:v>
                </c:pt>
                <c:pt idx="4441">
                  <c:v>45320</c:v>
                </c:pt>
                <c:pt idx="4442">
                  <c:v>45321</c:v>
                </c:pt>
                <c:pt idx="4443">
                  <c:v>45322</c:v>
                </c:pt>
                <c:pt idx="4444">
                  <c:v>45323</c:v>
                </c:pt>
                <c:pt idx="4445">
                  <c:v>45324</c:v>
                </c:pt>
                <c:pt idx="4446">
                  <c:v>45325</c:v>
                </c:pt>
                <c:pt idx="4447">
                  <c:v>45326</c:v>
                </c:pt>
                <c:pt idx="4448">
                  <c:v>45327</c:v>
                </c:pt>
                <c:pt idx="4449">
                  <c:v>45328</c:v>
                </c:pt>
                <c:pt idx="4450">
                  <c:v>45329</c:v>
                </c:pt>
                <c:pt idx="4451">
                  <c:v>45330</c:v>
                </c:pt>
                <c:pt idx="4452">
                  <c:v>45331</c:v>
                </c:pt>
                <c:pt idx="4453">
                  <c:v>45332</c:v>
                </c:pt>
                <c:pt idx="4454">
                  <c:v>45333</c:v>
                </c:pt>
                <c:pt idx="4455">
                  <c:v>45334</c:v>
                </c:pt>
                <c:pt idx="4456">
                  <c:v>45335</c:v>
                </c:pt>
                <c:pt idx="4457">
                  <c:v>45336</c:v>
                </c:pt>
                <c:pt idx="4458">
                  <c:v>45337</c:v>
                </c:pt>
                <c:pt idx="4459">
                  <c:v>45338</c:v>
                </c:pt>
                <c:pt idx="4460">
                  <c:v>45339</c:v>
                </c:pt>
                <c:pt idx="4461">
                  <c:v>45340</c:v>
                </c:pt>
                <c:pt idx="4462">
                  <c:v>45341</c:v>
                </c:pt>
                <c:pt idx="4463">
                  <c:v>45342</c:v>
                </c:pt>
                <c:pt idx="4464">
                  <c:v>45343</c:v>
                </c:pt>
                <c:pt idx="4465">
                  <c:v>45344</c:v>
                </c:pt>
                <c:pt idx="4466">
                  <c:v>45345</c:v>
                </c:pt>
                <c:pt idx="4467">
                  <c:v>45346</c:v>
                </c:pt>
                <c:pt idx="4468">
                  <c:v>45347</c:v>
                </c:pt>
                <c:pt idx="4469">
                  <c:v>45348</c:v>
                </c:pt>
                <c:pt idx="4470">
                  <c:v>45349</c:v>
                </c:pt>
                <c:pt idx="4471">
                  <c:v>45350</c:v>
                </c:pt>
                <c:pt idx="4472">
                  <c:v>45351</c:v>
                </c:pt>
                <c:pt idx="4473">
                  <c:v>45352</c:v>
                </c:pt>
                <c:pt idx="4474">
                  <c:v>45353</c:v>
                </c:pt>
                <c:pt idx="4475">
                  <c:v>45354</c:v>
                </c:pt>
                <c:pt idx="4476">
                  <c:v>45355</c:v>
                </c:pt>
                <c:pt idx="4477">
                  <c:v>45356</c:v>
                </c:pt>
                <c:pt idx="4478">
                  <c:v>45357</c:v>
                </c:pt>
                <c:pt idx="4479">
                  <c:v>45358</c:v>
                </c:pt>
                <c:pt idx="4480">
                  <c:v>45359</c:v>
                </c:pt>
                <c:pt idx="4481">
                  <c:v>45360</c:v>
                </c:pt>
                <c:pt idx="4482">
                  <c:v>45361</c:v>
                </c:pt>
                <c:pt idx="4483">
                  <c:v>45362</c:v>
                </c:pt>
                <c:pt idx="4484">
                  <c:v>45363</c:v>
                </c:pt>
                <c:pt idx="4485">
                  <c:v>45364</c:v>
                </c:pt>
                <c:pt idx="4486">
                  <c:v>45365</c:v>
                </c:pt>
                <c:pt idx="4487">
                  <c:v>45366</c:v>
                </c:pt>
                <c:pt idx="4488">
                  <c:v>45367</c:v>
                </c:pt>
                <c:pt idx="4489">
                  <c:v>45368</c:v>
                </c:pt>
                <c:pt idx="4490">
                  <c:v>45369</c:v>
                </c:pt>
                <c:pt idx="4491">
                  <c:v>45370</c:v>
                </c:pt>
                <c:pt idx="4492">
                  <c:v>45371</c:v>
                </c:pt>
                <c:pt idx="4493">
                  <c:v>45372</c:v>
                </c:pt>
                <c:pt idx="4494">
                  <c:v>45373</c:v>
                </c:pt>
                <c:pt idx="4495">
                  <c:v>45374</c:v>
                </c:pt>
                <c:pt idx="4496">
                  <c:v>45375</c:v>
                </c:pt>
                <c:pt idx="4497">
                  <c:v>45376</c:v>
                </c:pt>
                <c:pt idx="4498">
                  <c:v>45377</c:v>
                </c:pt>
                <c:pt idx="4499">
                  <c:v>45378</c:v>
                </c:pt>
                <c:pt idx="4500">
                  <c:v>45379</c:v>
                </c:pt>
                <c:pt idx="4501">
                  <c:v>45380</c:v>
                </c:pt>
                <c:pt idx="4502">
                  <c:v>45381</c:v>
                </c:pt>
                <c:pt idx="4503">
                  <c:v>45382</c:v>
                </c:pt>
                <c:pt idx="4504">
                  <c:v>45383</c:v>
                </c:pt>
                <c:pt idx="4505">
                  <c:v>45384</c:v>
                </c:pt>
                <c:pt idx="4506">
                  <c:v>45385</c:v>
                </c:pt>
                <c:pt idx="4507">
                  <c:v>45386</c:v>
                </c:pt>
                <c:pt idx="4508">
                  <c:v>45387</c:v>
                </c:pt>
                <c:pt idx="4509">
                  <c:v>45388</c:v>
                </c:pt>
                <c:pt idx="4510">
                  <c:v>45389</c:v>
                </c:pt>
                <c:pt idx="4511">
                  <c:v>45390</c:v>
                </c:pt>
                <c:pt idx="4512">
                  <c:v>45391</c:v>
                </c:pt>
                <c:pt idx="4513">
                  <c:v>45392</c:v>
                </c:pt>
                <c:pt idx="4514">
                  <c:v>45393</c:v>
                </c:pt>
                <c:pt idx="4515">
                  <c:v>45394</c:v>
                </c:pt>
                <c:pt idx="4516">
                  <c:v>45395</c:v>
                </c:pt>
                <c:pt idx="4517">
                  <c:v>45396</c:v>
                </c:pt>
                <c:pt idx="4518">
                  <c:v>45397</c:v>
                </c:pt>
                <c:pt idx="4519">
                  <c:v>45398</c:v>
                </c:pt>
                <c:pt idx="4520">
                  <c:v>45399</c:v>
                </c:pt>
                <c:pt idx="4521">
                  <c:v>45400</c:v>
                </c:pt>
                <c:pt idx="4522">
                  <c:v>45401</c:v>
                </c:pt>
                <c:pt idx="4523">
                  <c:v>45402</c:v>
                </c:pt>
                <c:pt idx="4524">
                  <c:v>45403</c:v>
                </c:pt>
                <c:pt idx="4525">
                  <c:v>45404</c:v>
                </c:pt>
                <c:pt idx="4526">
                  <c:v>45405</c:v>
                </c:pt>
                <c:pt idx="4527">
                  <c:v>45406</c:v>
                </c:pt>
                <c:pt idx="4528">
                  <c:v>45407</c:v>
                </c:pt>
                <c:pt idx="4529">
                  <c:v>45408</c:v>
                </c:pt>
                <c:pt idx="4530">
                  <c:v>45409</c:v>
                </c:pt>
                <c:pt idx="4531">
                  <c:v>45410</c:v>
                </c:pt>
                <c:pt idx="4532">
                  <c:v>45411</c:v>
                </c:pt>
                <c:pt idx="4533">
                  <c:v>45412</c:v>
                </c:pt>
                <c:pt idx="4534">
                  <c:v>45413</c:v>
                </c:pt>
                <c:pt idx="4535">
                  <c:v>45414</c:v>
                </c:pt>
                <c:pt idx="4536">
                  <c:v>45415</c:v>
                </c:pt>
                <c:pt idx="4537">
                  <c:v>45416</c:v>
                </c:pt>
                <c:pt idx="4538">
                  <c:v>45417</c:v>
                </c:pt>
                <c:pt idx="4539">
                  <c:v>45418</c:v>
                </c:pt>
                <c:pt idx="4540">
                  <c:v>45419</c:v>
                </c:pt>
                <c:pt idx="4541">
                  <c:v>45420</c:v>
                </c:pt>
                <c:pt idx="4542">
                  <c:v>45421</c:v>
                </c:pt>
                <c:pt idx="4543">
                  <c:v>45422</c:v>
                </c:pt>
                <c:pt idx="4544">
                  <c:v>45423</c:v>
                </c:pt>
                <c:pt idx="4545">
                  <c:v>45424</c:v>
                </c:pt>
                <c:pt idx="4546">
                  <c:v>45425</c:v>
                </c:pt>
                <c:pt idx="4547">
                  <c:v>45426</c:v>
                </c:pt>
                <c:pt idx="4548">
                  <c:v>45427</c:v>
                </c:pt>
                <c:pt idx="4549">
                  <c:v>45428</c:v>
                </c:pt>
                <c:pt idx="4550">
                  <c:v>45429</c:v>
                </c:pt>
                <c:pt idx="4551">
                  <c:v>45430</c:v>
                </c:pt>
                <c:pt idx="4552">
                  <c:v>45431</c:v>
                </c:pt>
                <c:pt idx="4553">
                  <c:v>45432</c:v>
                </c:pt>
                <c:pt idx="4554">
                  <c:v>45433</c:v>
                </c:pt>
                <c:pt idx="4555">
                  <c:v>45434</c:v>
                </c:pt>
                <c:pt idx="4556">
                  <c:v>45435</c:v>
                </c:pt>
                <c:pt idx="4557">
                  <c:v>45436</c:v>
                </c:pt>
                <c:pt idx="4558">
                  <c:v>45437</c:v>
                </c:pt>
                <c:pt idx="4559">
                  <c:v>45438</c:v>
                </c:pt>
                <c:pt idx="4560">
                  <c:v>45439</c:v>
                </c:pt>
                <c:pt idx="4561">
                  <c:v>45440</c:v>
                </c:pt>
                <c:pt idx="4562">
                  <c:v>45441</c:v>
                </c:pt>
                <c:pt idx="4563">
                  <c:v>45442</c:v>
                </c:pt>
                <c:pt idx="4564">
                  <c:v>45443</c:v>
                </c:pt>
                <c:pt idx="4565">
                  <c:v>45444</c:v>
                </c:pt>
                <c:pt idx="4566">
                  <c:v>45445</c:v>
                </c:pt>
                <c:pt idx="4567">
                  <c:v>45446</c:v>
                </c:pt>
                <c:pt idx="4568">
                  <c:v>45447</c:v>
                </c:pt>
                <c:pt idx="4569">
                  <c:v>45448</c:v>
                </c:pt>
                <c:pt idx="4570">
                  <c:v>45449</c:v>
                </c:pt>
                <c:pt idx="4571">
                  <c:v>45450</c:v>
                </c:pt>
                <c:pt idx="4572">
                  <c:v>45451</c:v>
                </c:pt>
                <c:pt idx="4573">
                  <c:v>45452</c:v>
                </c:pt>
                <c:pt idx="4574">
                  <c:v>45453</c:v>
                </c:pt>
                <c:pt idx="4575">
                  <c:v>45454</c:v>
                </c:pt>
                <c:pt idx="4576">
                  <c:v>45455</c:v>
                </c:pt>
                <c:pt idx="4577">
                  <c:v>45456</c:v>
                </c:pt>
                <c:pt idx="4578">
                  <c:v>45457</c:v>
                </c:pt>
                <c:pt idx="4579">
                  <c:v>45458</c:v>
                </c:pt>
                <c:pt idx="4580">
                  <c:v>45459</c:v>
                </c:pt>
                <c:pt idx="4581">
                  <c:v>45460</c:v>
                </c:pt>
                <c:pt idx="4582">
                  <c:v>45461</c:v>
                </c:pt>
                <c:pt idx="4583">
                  <c:v>45462</c:v>
                </c:pt>
                <c:pt idx="4584">
                  <c:v>45463</c:v>
                </c:pt>
                <c:pt idx="4585">
                  <c:v>45464</c:v>
                </c:pt>
                <c:pt idx="4586">
                  <c:v>45465</c:v>
                </c:pt>
                <c:pt idx="4587">
                  <c:v>45466</c:v>
                </c:pt>
                <c:pt idx="4588">
                  <c:v>45467</c:v>
                </c:pt>
                <c:pt idx="4589">
                  <c:v>45468</c:v>
                </c:pt>
                <c:pt idx="4590">
                  <c:v>45469</c:v>
                </c:pt>
                <c:pt idx="4591">
                  <c:v>45470</c:v>
                </c:pt>
                <c:pt idx="4592">
                  <c:v>45471</c:v>
                </c:pt>
                <c:pt idx="4593">
                  <c:v>45472</c:v>
                </c:pt>
                <c:pt idx="4594">
                  <c:v>45473</c:v>
                </c:pt>
                <c:pt idx="4595">
                  <c:v>45474</c:v>
                </c:pt>
                <c:pt idx="4596">
                  <c:v>45475</c:v>
                </c:pt>
                <c:pt idx="4597">
                  <c:v>45476</c:v>
                </c:pt>
                <c:pt idx="4598">
                  <c:v>45477</c:v>
                </c:pt>
                <c:pt idx="4599">
                  <c:v>45478</c:v>
                </c:pt>
                <c:pt idx="4600">
                  <c:v>45479</c:v>
                </c:pt>
                <c:pt idx="4601">
                  <c:v>45480</c:v>
                </c:pt>
                <c:pt idx="4602">
                  <c:v>45481</c:v>
                </c:pt>
                <c:pt idx="4603">
                  <c:v>45482</c:v>
                </c:pt>
                <c:pt idx="4604">
                  <c:v>45483</c:v>
                </c:pt>
                <c:pt idx="4605">
                  <c:v>45484</c:v>
                </c:pt>
                <c:pt idx="4606">
                  <c:v>45485</c:v>
                </c:pt>
                <c:pt idx="4607">
                  <c:v>45486</c:v>
                </c:pt>
                <c:pt idx="4608">
                  <c:v>45487</c:v>
                </c:pt>
                <c:pt idx="4609">
                  <c:v>45488</c:v>
                </c:pt>
                <c:pt idx="4610">
                  <c:v>45489</c:v>
                </c:pt>
                <c:pt idx="4611">
                  <c:v>45490</c:v>
                </c:pt>
                <c:pt idx="4612">
                  <c:v>45491</c:v>
                </c:pt>
                <c:pt idx="4613">
                  <c:v>45492</c:v>
                </c:pt>
                <c:pt idx="4614">
                  <c:v>45493</c:v>
                </c:pt>
                <c:pt idx="4615">
                  <c:v>45494</c:v>
                </c:pt>
                <c:pt idx="4616">
                  <c:v>45495</c:v>
                </c:pt>
                <c:pt idx="4617">
                  <c:v>45496</c:v>
                </c:pt>
                <c:pt idx="4618">
                  <c:v>45497</c:v>
                </c:pt>
                <c:pt idx="4619">
                  <c:v>45498</c:v>
                </c:pt>
                <c:pt idx="4620">
                  <c:v>45499</c:v>
                </c:pt>
                <c:pt idx="4621">
                  <c:v>45500</c:v>
                </c:pt>
                <c:pt idx="4622">
                  <c:v>45501</c:v>
                </c:pt>
                <c:pt idx="4623">
                  <c:v>45502</c:v>
                </c:pt>
                <c:pt idx="4624">
                  <c:v>45503</c:v>
                </c:pt>
                <c:pt idx="4625">
                  <c:v>45504</c:v>
                </c:pt>
                <c:pt idx="4626">
                  <c:v>45505</c:v>
                </c:pt>
                <c:pt idx="4627">
                  <c:v>45506</c:v>
                </c:pt>
                <c:pt idx="4628">
                  <c:v>45507</c:v>
                </c:pt>
                <c:pt idx="4629">
                  <c:v>45508</c:v>
                </c:pt>
                <c:pt idx="4630">
                  <c:v>45509</c:v>
                </c:pt>
                <c:pt idx="4631">
                  <c:v>45510</c:v>
                </c:pt>
                <c:pt idx="4632">
                  <c:v>45511</c:v>
                </c:pt>
                <c:pt idx="4633">
                  <c:v>45512</c:v>
                </c:pt>
                <c:pt idx="4634">
                  <c:v>45513</c:v>
                </c:pt>
                <c:pt idx="4635">
                  <c:v>45514</c:v>
                </c:pt>
                <c:pt idx="4636">
                  <c:v>45515</c:v>
                </c:pt>
                <c:pt idx="4637">
                  <c:v>45516</c:v>
                </c:pt>
                <c:pt idx="4638">
                  <c:v>45517</c:v>
                </c:pt>
                <c:pt idx="4639">
                  <c:v>45518</c:v>
                </c:pt>
                <c:pt idx="4640">
                  <c:v>45519</c:v>
                </c:pt>
                <c:pt idx="4641">
                  <c:v>45520</c:v>
                </c:pt>
                <c:pt idx="4642">
                  <c:v>45521</c:v>
                </c:pt>
                <c:pt idx="4643">
                  <c:v>45522</c:v>
                </c:pt>
                <c:pt idx="4644">
                  <c:v>45523</c:v>
                </c:pt>
                <c:pt idx="4645">
                  <c:v>45524</c:v>
                </c:pt>
                <c:pt idx="4646">
                  <c:v>45525</c:v>
                </c:pt>
                <c:pt idx="4647">
                  <c:v>45526</c:v>
                </c:pt>
                <c:pt idx="4648">
                  <c:v>45527</c:v>
                </c:pt>
                <c:pt idx="4649">
                  <c:v>45528</c:v>
                </c:pt>
                <c:pt idx="4650">
                  <c:v>45529</c:v>
                </c:pt>
                <c:pt idx="4651">
                  <c:v>45530</c:v>
                </c:pt>
                <c:pt idx="4652">
                  <c:v>45531</c:v>
                </c:pt>
                <c:pt idx="4653">
                  <c:v>45532</c:v>
                </c:pt>
                <c:pt idx="4654">
                  <c:v>45533</c:v>
                </c:pt>
                <c:pt idx="4655">
                  <c:v>45534</c:v>
                </c:pt>
                <c:pt idx="4656">
                  <c:v>45535</c:v>
                </c:pt>
                <c:pt idx="4657">
                  <c:v>45536</c:v>
                </c:pt>
                <c:pt idx="4658">
                  <c:v>45537</c:v>
                </c:pt>
                <c:pt idx="4659">
                  <c:v>45538</c:v>
                </c:pt>
                <c:pt idx="4660">
                  <c:v>45539</c:v>
                </c:pt>
                <c:pt idx="4661">
                  <c:v>45540</c:v>
                </c:pt>
                <c:pt idx="4662">
                  <c:v>45541</c:v>
                </c:pt>
                <c:pt idx="4663">
                  <c:v>45542</c:v>
                </c:pt>
                <c:pt idx="4664">
                  <c:v>45543</c:v>
                </c:pt>
                <c:pt idx="4665">
                  <c:v>45544</c:v>
                </c:pt>
                <c:pt idx="4666">
                  <c:v>45545</c:v>
                </c:pt>
                <c:pt idx="4667">
                  <c:v>45546</c:v>
                </c:pt>
                <c:pt idx="4668">
                  <c:v>45547</c:v>
                </c:pt>
                <c:pt idx="4669">
                  <c:v>45548</c:v>
                </c:pt>
                <c:pt idx="4670">
                  <c:v>45549</c:v>
                </c:pt>
                <c:pt idx="4671">
                  <c:v>45550</c:v>
                </c:pt>
                <c:pt idx="4672">
                  <c:v>45551</c:v>
                </c:pt>
                <c:pt idx="4673">
                  <c:v>45552</c:v>
                </c:pt>
                <c:pt idx="4674">
                  <c:v>45553</c:v>
                </c:pt>
                <c:pt idx="4675">
                  <c:v>45554</c:v>
                </c:pt>
                <c:pt idx="4676">
                  <c:v>45555</c:v>
                </c:pt>
                <c:pt idx="4677">
                  <c:v>45556</c:v>
                </c:pt>
                <c:pt idx="4678">
                  <c:v>45557</c:v>
                </c:pt>
                <c:pt idx="4679">
                  <c:v>45558</c:v>
                </c:pt>
                <c:pt idx="4680">
                  <c:v>45559</c:v>
                </c:pt>
                <c:pt idx="4681">
                  <c:v>45560</c:v>
                </c:pt>
                <c:pt idx="4682">
                  <c:v>45561</c:v>
                </c:pt>
                <c:pt idx="4683">
                  <c:v>45562</c:v>
                </c:pt>
                <c:pt idx="4684">
                  <c:v>45563</c:v>
                </c:pt>
                <c:pt idx="4685">
                  <c:v>45564</c:v>
                </c:pt>
                <c:pt idx="4686">
                  <c:v>45565</c:v>
                </c:pt>
                <c:pt idx="4687">
                  <c:v>45566</c:v>
                </c:pt>
                <c:pt idx="4688">
                  <c:v>45567</c:v>
                </c:pt>
                <c:pt idx="4689">
                  <c:v>45568</c:v>
                </c:pt>
                <c:pt idx="4690">
                  <c:v>45569</c:v>
                </c:pt>
                <c:pt idx="4691">
                  <c:v>45570</c:v>
                </c:pt>
                <c:pt idx="4692">
                  <c:v>45571</c:v>
                </c:pt>
                <c:pt idx="4693">
                  <c:v>45572</c:v>
                </c:pt>
                <c:pt idx="4694">
                  <c:v>45573</c:v>
                </c:pt>
                <c:pt idx="4695">
                  <c:v>45574</c:v>
                </c:pt>
                <c:pt idx="4696">
                  <c:v>45575</c:v>
                </c:pt>
                <c:pt idx="4697">
                  <c:v>45576</c:v>
                </c:pt>
                <c:pt idx="4698">
                  <c:v>45577</c:v>
                </c:pt>
                <c:pt idx="4699">
                  <c:v>45578</c:v>
                </c:pt>
                <c:pt idx="4700">
                  <c:v>45579</c:v>
                </c:pt>
                <c:pt idx="4701">
                  <c:v>45580</c:v>
                </c:pt>
                <c:pt idx="4702">
                  <c:v>45581</c:v>
                </c:pt>
                <c:pt idx="4703">
                  <c:v>45582</c:v>
                </c:pt>
                <c:pt idx="4704">
                  <c:v>45583</c:v>
                </c:pt>
                <c:pt idx="4705">
                  <c:v>45584</c:v>
                </c:pt>
                <c:pt idx="4706">
                  <c:v>45585</c:v>
                </c:pt>
                <c:pt idx="4707">
                  <c:v>45586</c:v>
                </c:pt>
                <c:pt idx="4708">
                  <c:v>45587</c:v>
                </c:pt>
                <c:pt idx="4709">
                  <c:v>45588</c:v>
                </c:pt>
                <c:pt idx="4710">
                  <c:v>45589</c:v>
                </c:pt>
                <c:pt idx="4711">
                  <c:v>45590</c:v>
                </c:pt>
                <c:pt idx="4712">
                  <c:v>45591</c:v>
                </c:pt>
                <c:pt idx="4713">
                  <c:v>45592</c:v>
                </c:pt>
                <c:pt idx="4714">
                  <c:v>45593</c:v>
                </c:pt>
                <c:pt idx="4715">
                  <c:v>45594</c:v>
                </c:pt>
                <c:pt idx="4716">
                  <c:v>45595</c:v>
                </c:pt>
                <c:pt idx="4717">
                  <c:v>45596</c:v>
                </c:pt>
                <c:pt idx="4718">
                  <c:v>45597</c:v>
                </c:pt>
                <c:pt idx="4719">
                  <c:v>45598</c:v>
                </c:pt>
                <c:pt idx="4720">
                  <c:v>45599</c:v>
                </c:pt>
                <c:pt idx="4721">
                  <c:v>45600</c:v>
                </c:pt>
                <c:pt idx="4722">
                  <c:v>45601</c:v>
                </c:pt>
                <c:pt idx="4723">
                  <c:v>45602</c:v>
                </c:pt>
                <c:pt idx="4724">
                  <c:v>45603</c:v>
                </c:pt>
                <c:pt idx="4725">
                  <c:v>45604</c:v>
                </c:pt>
                <c:pt idx="4726">
                  <c:v>45605</c:v>
                </c:pt>
                <c:pt idx="4727">
                  <c:v>45606</c:v>
                </c:pt>
                <c:pt idx="4728">
                  <c:v>45607</c:v>
                </c:pt>
                <c:pt idx="4729">
                  <c:v>45608</c:v>
                </c:pt>
                <c:pt idx="4730">
                  <c:v>45609</c:v>
                </c:pt>
                <c:pt idx="4731">
                  <c:v>45610</c:v>
                </c:pt>
                <c:pt idx="4732">
                  <c:v>45611</c:v>
                </c:pt>
                <c:pt idx="4733">
                  <c:v>45612</c:v>
                </c:pt>
                <c:pt idx="4734">
                  <c:v>45613</c:v>
                </c:pt>
                <c:pt idx="4735">
                  <c:v>45614</c:v>
                </c:pt>
                <c:pt idx="4736">
                  <c:v>45615</c:v>
                </c:pt>
                <c:pt idx="4737">
                  <c:v>45616</c:v>
                </c:pt>
                <c:pt idx="4738">
                  <c:v>45617</c:v>
                </c:pt>
                <c:pt idx="4739">
                  <c:v>45618</c:v>
                </c:pt>
                <c:pt idx="4740">
                  <c:v>45619</c:v>
                </c:pt>
                <c:pt idx="4741">
                  <c:v>45620</c:v>
                </c:pt>
                <c:pt idx="4742">
                  <c:v>45621</c:v>
                </c:pt>
                <c:pt idx="4743">
                  <c:v>45622</c:v>
                </c:pt>
                <c:pt idx="4744">
                  <c:v>45623</c:v>
                </c:pt>
                <c:pt idx="4745">
                  <c:v>45624</c:v>
                </c:pt>
                <c:pt idx="4746">
                  <c:v>45625</c:v>
                </c:pt>
                <c:pt idx="4747">
                  <c:v>45626</c:v>
                </c:pt>
                <c:pt idx="4748">
                  <c:v>45627</c:v>
                </c:pt>
                <c:pt idx="4749">
                  <c:v>45628</c:v>
                </c:pt>
                <c:pt idx="4750">
                  <c:v>45629</c:v>
                </c:pt>
                <c:pt idx="4751">
                  <c:v>45630</c:v>
                </c:pt>
                <c:pt idx="4752">
                  <c:v>45631</c:v>
                </c:pt>
                <c:pt idx="4753">
                  <c:v>45632</c:v>
                </c:pt>
                <c:pt idx="4754">
                  <c:v>45633</c:v>
                </c:pt>
                <c:pt idx="4755">
                  <c:v>45634</c:v>
                </c:pt>
                <c:pt idx="4756">
                  <c:v>45635</c:v>
                </c:pt>
                <c:pt idx="4757">
                  <c:v>45636</c:v>
                </c:pt>
                <c:pt idx="4758">
                  <c:v>45637</c:v>
                </c:pt>
                <c:pt idx="4759">
                  <c:v>45638</c:v>
                </c:pt>
                <c:pt idx="4760">
                  <c:v>45639</c:v>
                </c:pt>
                <c:pt idx="4761">
                  <c:v>45640</c:v>
                </c:pt>
                <c:pt idx="4762">
                  <c:v>45641</c:v>
                </c:pt>
                <c:pt idx="4763">
                  <c:v>45642</c:v>
                </c:pt>
                <c:pt idx="4764">
                  <c:v>45643</c:v>
                </c:pt>
                <c:pt idx="4765">
                  <c:v>45644</c:v>
                </c:pt>
                <c:pt idx="4766">
                  <c:v>45645</c:v>
                </c:pt>
                <c:pt idx="4767">
                  <c:v>45646</c:v>
                </c:pt>
                <c:pt idx="4768">
                  <c:v>45647</c:v>
                </c:pt>
                <c:pt idx="4769">
                  <c:v>45648</c:v>
                </c:pt>
                <c:pt idx="4770">
                  <c:v>45649</c:v>
                </c:pt>
                <c:pt idx="4771">
                  <c:v>45650</c:v>
                </c:pt>
                <c:pt idx="4772">
                  <c:v>45651</c:v>
                </c:pt>
                <c:pt idx="4773">
                  <c:v>45652</c:v>
                </c:pt>
                <c:pt idx="4774">
                  <c:v>45653</c:v>
                </c:pt>
                <c:pt idx="4775">
                  <c:v>45654</c:v>
                </c:pt>
                <c:pt idx="4776">
                  <c:v>45655</c:v>
                </c:pt>
                <c:pt idx="4777">
                  <c:v>45656</c:v>
                </c:pt>
                <c:pt idx="4778">
                  <c:v>45657</c:v>
                </c:pt>
                <c:pt idx="4779">
                  <c:v>45658</c:v>
                </c:pt>
                <c:pt idx="4780">
                  <c:v>45659</c:v>
                </c:pt>
                <c:pt idx="4781">
                  <c:v>45660</c:v>
                </c:pt>
                <c:pt idx="4782">
                  <c:v>45661</c:v>
                </c:pt>
                <c:pt idx="4783">
                  <c:v>45662</c:v>
                </c:pt>
                <c:pt idx="4784">
                  <c:v>45663</c:v>
                </c:pt>
                <c:pt idx="4785">
                  <c:v>45664</c:v>
                </c:pt>
                <c:pt idx="4786">
                  <c:v>45665</c:v>
                </c:pt>
                <c:pt idx="4787">
                  <c:v>45666</c:v>
                </c:pt>
                <c:pt idx="4788">
                  <c:v>45667</c:v>
                </c:pt>
                <c:pt idx="4789">
                  <c:v>45668</c:v>
                </c:pt>
                <c:pt idx="4790">
                  <c:v>45669</c:v>
                </c:pt>
                <c:pt idx="4791">
                  <c:v>45670</c:v>
                </c:pt>
                <c:pt idx="4792">
                  <c:v>45671</c:v>
                </c:pt>
                <c:pt idx="4793">
                  <c:v>45672</c:v>
                </c:pt>
                <c:pt idx="4794">
                  <c:v>45673</c:v>
                </c:pt>
                <c:pt idx="4795">
                  <c:v>45674</c:v>
                </c:pt>
                <c:pt idx="4796">
                  <c:v>45675</c:v>
                </c:pt>
                <c:pt idx="4797">
                  <c:v>45676</c:v>
                </c:pt>
                <c:pt idx="4798">
                  <c:v>45677</c:v>
                </c:pt>
                <c:pt idx="4799">
                  <c:v>45678</c:v>
                </c:pt>
                <c:pt idx="4800">
                  <c:v>45679</c:v>
                </c:pt>
                <c:pt idx="4801">
                  <c:v>45680</c:v>
                </c:pt>
                <c:pt idx="4802">
                  <c:v>45681</c:v>
                </c:pt>
                <c:pt idx="4803">
                  <c:v>45682</c:v>
                </c:pt>
                <c:pt idx="4804">
                  <c:v>45683</c:v>
                </c:pt>
                <c:pt idx="4805">
                  <c:v>45684</c:v>
                </c:pt>
                <c:pt idx="4806">
                  <c:v>45685</c:v>
                </c:pt>
                <c:pt idx="4807">
                  <c:v>45686</c:v>
                </c:pt>
                <c:pt idx="4808">
                  <c:v>45687</c:v>
                </c:pt>
                <c:pt idx="4809">
                  <c:v>45688</c:v>
                </c:pt>
                <c:pt idx="4810">
                  <c:v>45689</c:v>
                </c:pt>
                <c:pt idx="4811">
                  <c:v>45690</c:v>
                </c:pt>
                <c:pt idx="4812">
                  <c:v>45691</c:v>
                </c:pt>
                <c:pt idx="4813">
                  <c:v>45692</c:v>
                </c:pt>
                <c:pt idx="4814">
                  <c:v>45693</c:v>
                </c:pt>
                <c:pt idx="4815">
                  <c:v>45694</c:v>
                </c:pt>
                <c:pt idx="4816">
                  <c:v>45695</c:v>
                </c:pt>
                <c:pt idx="4817">
                  <c:v>45696</c:v>
                </c:pt>
                <c:pt idx="4818">
                  <c:v>45697</c:v>
                </c:pt>
                <c:pt idx="4819">
                  <c:v>45698</c:v>
                </c:pt>
                <c:pt idx="4820">
                  <c:v>45699</c:v>
                </c:pt>
                <c:pt idx="4821">
                  <c:v>45700</c:v>
                </c:pt>
                <c:pt idx="4822">
                  <c:v>45701</c:v>
                </c:pt>
                <c:pt idx="4823">
                  <c:v>45702</c:v>
                </c:pt>
                <c:pt idx="4824">
                  <c:v>45703</c:v>
                </c:pt>
                <c:pt idx="4825">
                  <c:v>45704</c:v>
                </c:pt>
                <c:pt idx="4826">
                  <c:v>45705</c:v>
                </c:pt>
                <c:pt idx="4827">
                  <c:v>45706</c:v>
                </c:pt>
                <c:pt idx="4828">
                  <c:v>45707</c:v>
                </c:pt>
                <c:pt idx="4829">
                  <c:v>45708</c:v>
                </c:pt>
                <c:pt idx="4830">
                  <c:v>45709</c:v>
                </c:pt>
                <c:pt idx="4831">
                  <c:v>45710</c:v>
                </c:pt>
                <c:pt idx="4832">
                  <c:v>45711</c:v>
                </c:pt>
                <c:pt idx="4833">
                  <c:v>45712</c:v>
                </c:pt>
                <c:pt idx="4834">
                  <c:v>45713</c:v>
                </c:pt>
                <c:pt idx="4835">
                  <c:v>45714</c:v>
                </c:pt>
                <c:pt idx="4836">
                  <c:v>45715</c:v>
                </c:pt>
                <c:pt idx="4837">
                  <c:v>45716</c:v>
                </c:pt>
                <c:pt idx="4838">
                  <c:v>45717</c:v>
                </c:pt>
                <c:pt idx="4839">
                  <c:v>45718</c:v>
                </c:pt>
                <c:pt idx="4840">
                  <c:v>45719</c:v>
                </c:pt>
                <c:pt idx="4841">
                  <c:v>45720</c:v>
                </c:pt>
                <c:pt idx="4842">
                  <c:v>45721</c:v>
                </c:pt>
                <c:pt idx="4843">
                  <c:v>45722</c:v>
                </c:pt>
                <c:pt idx="4844">
                  <c:v>45723</c:v>
                </c:pt>
                <c:pt idx="4845">
                  <c:v>45724</c:v>
                </c:pt>
                <c:pt idx="4846">
                  <c:v>45725</c:v>
                </c:pt>
                <c:pt idx="4847">
                  <c:v>45726</c:v>
                </c:pt>
                <c:pt idx="4848">
                  <c:v>45727</c:v>
                </c:pt>
                <c:pt idx="4849">
                  <c:v>45728</c:v>
                </c:pt>
                <c:pt idx="4850">
                  <c:v>45729</c:v>
                </c:pt>
                <c:pt idx="4851">
                  <c:v>45730</c:v>
                </c:pt>
                <c:pt idx="4852">
                  <c:v>45731</c:v>
                </c:pt>
                <c:pt idx="4853">
                  <c:v>45732</c:v>
                </c:pt>
                <c:pt idx="4854">
                  <c:v>45733</c:v>
                </c:pt>
                <c:pt idx="4855">
                  <c:v>45734</c:v>
                </c:pt>
                <c:pt idx="4856">
                  <c:v>45735</c:v>
                </c:pt>
                <c:pt idx="4857">
                  <c:v>45736</c:v>
                </c:pt>
                <c:pt idx="4858">
                  <c:v>45737</c:v>
                </c:pt>
                <c:pt idx="4859">
                  <c:v>45738</c:v>
                </c:pt>
                <c:pt idx="4860">
                  <c:v>45739</c:v>
                </c:pt>
                <c:pt idx="4861">
                  <c:v>45740</c:v>
                </c:pt>
                <c:pt idx="4862">
                  <c:v>45741</c:v>
                </c:pt>
                <c:pt idx="4863">
                  <c:v>45742</c:v>
                </c:pt>
                <c:pt idx="4864">
                  <c:v>45743</c:v>
                </c:pt>
                <c:pt idx="4865">
                  <c:v>45744</c:v>
                </c:pt>
                <c:pt idx="4866">
                  <c:v>45745</c:v>
                </c:pt>
                <c:pt idx="4867">
                  <c:v>45746</c:v>
                </c:pt>
                <c:pt idx="4868">
                  <c:v>45747</c:v>
                </c:pt>
                <c:pt idx="4869">
                  <c:v>45748</c:v>
                </c:pt>
                <c:pt idx="4870">
                  <c:v>45749</c:v>
                </c:pt>
                <c:pt idx="4871">
                  <c:v>45750</c:v>
                </c:pt>
                <c:pt idx="4872">
                  <c:v>45751</c:v>
                </c:pt>
                <c:pt idx="4873">
                  <c:v>45752</c:v>
                </c:pt>
                <c:pt idx="4874">
                  <c:v>45753</c:v>
                </c:pt>
                <c:pt idx="4875">
                  <c:v>45754</c:v>
                </c:pt>
                <c:pt idx="4876">
                  <c:v>45755</c:v>
                </c:pt>
                <c:pt idx="4877">
                  <c:v>45756</c:v>
                </c:pt>
                <c:pt idx="4878">
                  <c:v>45757</c:v>
                </c:pt>
                <c:pt idx="4879">
                  <c:v>45758</c:v>
                </c:pt>
                <c:pt idx="4880">
                  <c:v>45759</c:v>
                </c:pt>
                <c:pt idx="4881">
                  <c:v>45760</c:v>
                </c:pt>
                <c:pt idx="4882">
                  <c:v>45761</c:v>
                </c:pt>
                <c:pt idx="4883">
                  <c:v>45762</c:v>
                </c:pt>
                <c:pt idx="4884">
                  <c:v>45763</c:v>
                </c:pt>
                <c:pt idx="4885">
                  <c:v>45764</c:v>
                </c:pt>
                <c:pt idx="4886">
                  <c:v>45765</c:v>
                </c:pt>
                <c:pt idx="4887">
                  <c:v>45766</c:v>
                </c:pt>
                <c:pt idx="4888">
                  <c:v>45767</c:v>
                </c:pt>
                <c:pt idx="4889">
                  <c:v>45768</c:v>
                </c:pt>
                <c:pt idx="4890">
                  <c:v>45769</c:v>
                </c:pt>
                <c:pt idx="4891">
                  <c:v>45770</c:v>
                </c:pt>
                <c:pt idx="4892">
                  <c:v>45771</c:v>
                </c:pt>
                <c:pt idx="4893">
                  <c:v>45772</c:v>
                </c:pt>
                <c:pt idx="4894">
                  <c:v>45773</c:v>
                </c:pt>
                <c:pt idx="4895">
                  <c:v>45774</c:v>
                </c:pt>
                <c:pt idx="4896">
                  <c:v>45775</c:v>
                </c:pt>
                <c:pt idx="4897">
                  <c:v>45776</c:v>
                </c:pt>
                <c:pt idx="4898">
                  <c:v>45777</c:v>
                </c:pt>
                <c:pt idx="4899">
                  <c:v>45778</c:v>
                </c:pt>
                <c:pt idx="4900">
                  <c:v>45779</c:v>
                </c:pt>
                <c:pt idx="4901">
                  <c:v>45780</c:v>
                </c:pt>
                <c:pt idx="4902">
                  <c:v>45781</c:v>
                </c:pt>
                <c:pt idx="4903">
                  <c:v>45782</c:v>
                </c:pt>
                <c:pt idx="4904">
                  <c:v>45783</c:v>
                </c:pt>
                <c:pt idx="4905">
                  <c:v>45784</c:v>
                </c:pt>
                <c:pt idx="4906">
                  <c:v>45785</c:v>
                </c:pt>
                <c:pt idx="4907">
                  <c:v>45786</c:v>
                </c:pt>
                <c:pt idx="4908">
                  <c:v>45787</c:v>
                </c:pt>
                <c:pt idx="4909">
                  <c:v>45788</c:v>
                </c:pt>
                <c:pt idx="4910">
                  <c:v>45789</c:v>
                </c:pt>
                <c:pt idx="4911">
                  <c:v>45790</c:v>
                </c:pt>
                <c:pt idx="4912">
                  <c:v>45791</c:v>
                </c:pt>
                <c:pt idx="4913">
                  <c:v>45792</c:v>
                </c:pt>
                <c:pt idx="4914">
                  <c:v>45793</c:v>
                </c:pt>
                <c:pt idx="4915">
                  <c:v>45794</c:v>
                </c:pt>
                <c:pt idx="4916">
                  <c:v>45795</c:v>
                </c:pt>
                <c:pt idx="4917">
                  <c:v>45796</c:v>
                </c:pt>
                <c:pt idx="4918">
                  <c:v>45797</c:v>
                </c:pt>
                <c:pt idx="4919">
                  <c:v>45798</c:v>
                </c:pt>
                <c:pt idx="4920">
                  <c:v>45799</c:v>
                </c:pt>
                <c:pt idx="4921">
                  <c:v>45800</c:v>
                </c:pt>
                <c:pt idx="4922">
                  <c:v>45801</c:v>
                </c:pt>
                <c:pt idx="4923">
                  <c:v>45802</c:v>
                </c:pt>
                <c:pt idx="4924">
                  <c:v>45803</c:v>
                </c:pt>
                <c:pt idx="4925">
                  <c:v>45804</c:v>
                </c:pt>
                <c:pt idx="4926">
                  <c:v>45805</c:v>
                </c:pt>
                <c:pt idx="4927">
                  <c:v>45806</c:v>
                </c:pt>
                <c:pt idx="4928">
                  <c:v>45807</c:v>
                </c:pt>
                <c:pt idx="4929">
                  <c:v>45808</c:v>
                </c:pt>
                <c:pt idx="4930">
                  <c:v>45809</c:v>
                </c:pt>
                <c:pt idx="4931">
                  <c:v>45810</c:v>
                </c:pt>
                <c:pt idx="4932">
                  <c:v>45811</c:v>
                </c:pt>
                <c:pt idx="4933">
                  <c:v>45812</c:v>
                </c:pt>
                <c:pt idx="4934">
                  <c:v>45813</c:v>
                </c:pt>
                <c:pt idx="4935">
                  <c:v>45814</c:v>
                </c:pt>
                <c:pt idx="4936">
                  <c:v>45815</c:v>
                </c:pt>
                <c:pt idx="4937">
                  <c:v>45816</c:v>
                </c:pt>
                <c:pt idx="4938">
                  <c:v>45817</c:v>
                </c:pt>
                <c:pt idx="4939">
                  <c:v>45818</c:v>
                </c:pt>
                <c:pt idx="4940">
                  <c:v>45819</c:v>
                </c:pt>
                <c:pt idx="4941">
                  <c:v>45820</c:v>
                </c:pt>
                <c:pt idx="4942">
                  <c:v>45821</c:v>
                </c:pt>
                <c:pt idx="4943">
                  <c:v>45822</c:v>
                </c:pt>
                <c:pt idx="4944">
                  <c:v>45823</c:v>
                </c:pt>
                <c:pt idx="4945">
                  <c:v>45824</c:v>
                </c:pt>
                <c:pt idx="4946">
                  <c:v>45825</c:v>
                </c:pt>
                <c:pt idx="4947">
                  <c:v>45826</c:v>
                </c:pt>
                <c:pt idx="4948">
                  <c:v>45827</c:v>
                </c:pt>
                <c:pt idx="4949">
                  <c:v>45828</c:v>
                </c:pt>
                <c:pt idx="4950">
                  <c:v>45829</c:v>
                </c:pt>
                <c:pt idx="4951">
                  <c:v>45830</c:v>
                </c:pt>
                <c:pt idx="4952">
                  <c:v>45831</c:v>
                </c:pt>
                <c:pt idx="4953">
                  <c:v>45832</c:v>
                </c:pt>
                <c:pt idx="4954">
                  <c:v>45833</c:v>
                </c:pt>
                <c:pt idx="4955">
                  <c:v>45834</c:v>
                </c:pt>
                <c:pt idx="4956">
                  <c:v>45835</c:v>
                </c:pt>
                <c:pt idx="4957">
                  <c:v>45836</c:v>
                </c:pt>
                <c:pt idx="4958">
                  <c:v>45837</c:v>
                </c:pt>
                <c:pt idx="4959">
                  <c:v>45838</c:v>
                </c:pt>
                <c:pt idx="4960">
                  <c:v>45839</c:v>
                </c:pt>
                <c:pt idx="4961">
                  <c:v>45840</c:v>
                </c:pt>
                <c:pt idx="4962">
                  <c:v>45841</c:v>
                </c:pt>
                <c:pt idx="4963">
                  <c:v>45842</c:v>
                </c:pt>
                <c:pt idx="4964">
                  <c:v>45843</c:v>
                </c:pt>
                <c:pt idx="4965">
                  <c:v>45844</c:v>
                </c:pt>
                <c:pt idx="4966">
                  <c:v>45845</c:v>
                </c:pt>
                <c:pt idx="4967">
                  <c:v>45846</c:v>
                </c:pt>
                <c:pt idx="4968">
                  <c:v>45847</c:v>
                </c:pt>
                <c:pt idx="4969">
                  <c:v>45848</c:v>
                </c:pt>
                <c:pt idx="4970">
                  <c:v>45849</c:v>
                </c:pt>
                <c:pt idx="4971">
                  <c:v>45850</c:v>
                </c:pt>
                <c:pt idx="4972">
                  <c:v>45851</c:v>
                </c:pt>
                <c:pt idx="4973">
                  <c:v>45852</c:v>
                </c:pt>
                <c:pt idx="4974">
                  <c:v>45853</c:v>
                </c:pt>
                <c:pt idx="4975">
                  <c:v>45854</c:v>
                </c:pt>
                <c:pt idx="4976">
                  <c:v>45855</c:v>
                </c:pt>
                <c:pt idx="4977">
                  <c:v>45856</c:v>
                </c:pt>
                <c:pt idx="4978">
                  <c:v>45857</c:v>
                </c:pt>
                <c:pt idx="4979">
                  <c:v>45858</c:v>
                </c:pt>
                <c:pt idx="4980">
                  <c:v>45859</c:v>
                </c:pt>
                <c:pt idx="4981">
                  <c:v>45860</c:v>
                </c:pt>
                <c:pt idx="4982">
                  <c:v>45861</c:v>
                </c:pt>
                <c:pt idx="4983">
                  <c:v>45862</c:v>
                </c:pt>
                <c:pt idx="4984">
                  <c:v>45863</c:v>
                </c:pt>
                <c:pt idx="4985">
                  <c:v>45864</c:v>
                </c:pt>
                <c:pt idx="4986">
                  <c:v>45865</c:v>
                </c:pt>
                <c:pt idx="4987">
                  <c:v>45866</c:v>
                </c:pt>
                <c:pt idx="4988">
                  <c:v>45867</c:v>
                </c:pt>
                <c:pt idx="4989">
                  <c:v>45868</c:v>
                </c:pt>
                <c:pt idx="4990">
                  <c:v>45869</c:v>
                </c:pt>
                <c:pt idx="4991">
                  <c:v>45870</c:v>
                </c:pt>
                <c:pt idx="4992">
                  <c:v>45871</c:v>
                </c:pt>
                <c:pt idx="4993">
                  <c:v>45872</c:v>
                </c:pt>
                <c:pt idx="4994">
                  <c:v>45873</c:v>
                </c:pt>
                <c:pt idx="4995">
                  <c:v>45874</c:v>
                </c:pt>
                <c:pt idx="4996">
                  <c:v>45875</c:v>
                </c:pt>
                <c:pt idx="4997">
                  <c:v>45876</c:v>
                </c:pt>
                <c:pt idx="4998">
                  <c:v>45877</c:v>
                </c:pt>
                <c:pt idx="4999">
                  <c:v>45878</c:v>
                </c:pt>
                <c:pt idx="5000">
                  <c:v>45879</c:v>
                </c:pt>
                <c:pt idx="5001">
                  <c:v>45880</c:v>
                </c:pt>
                <c:pt idx="5002">
                  <c:v>45881</c:v>
                </c:pt>
                <c:pt idx="5003">
                  <c:v>45882</c:v>
                </c:pt>
                <c:pt idx="5004">
                  <c:v>45883</c:v>
                </c:pt>
                <c:pt idx="5005">
                  <c:v>45884</c:v>
                </c:pt>
                <c:pt idx="5006">
                  <c:v>45885</c:v>
                </c:pt>
                <c:pt idx="5007">
                  <c:v>45886</c:v>
                </c:pt>
                <c:pt idx="5008">
                  <c:v>45887</c:v>
                </c:pt>
                <c:pt idx="5009">
                  <c:v>45888</c:v>
                </c:pt>
                <c:pt idx="5010">
                  <c:v>45889</c:v>
                </c:pt>
                <c:pt idx="5011">
                  <c:v>45890</c:v>
                </c:pt>
                <c:pt idx="5012">
                  <c:v>45891</c:v>
                </c:pt>
                <c:pt idx="5013">
                  <c:v>45892</c:v>
                </c:pt>
                <c:pt idx="5014">
                  <c:v>45893</c:v>
                </c:pt>
                <c:pt idx="5015">
                  <c:v>45894</c:v>
                </c:pt>
                <c:pt idx="5016">
                  <c:v>45895</c:v>
                </c:pt>
                <c:pt idx="5017">
                  <c:v>45896</c:v>
                </c:pt>
                <c:pt idx="5018">
                  <c:v>45897</c:v>
                </c:pt>
                <c:pt idx="5019">
                  <c:v>45898</c:v>
                </c:pt>
                <c:pt idx="5020">
                  <c:v>45899</c:v>
                </c:pt>
                <c:pt idx="5021">
                  <c:v>45900</c:v>
                </c:pt>
                <c:pt idx="5022">
                  <c:v>45901</c:v>
                </c:pt>
                <c:pt idx="5023">
                  <c:v>45902</c:v>
                </c:pt>
                <c:pt idx="5024">
                  <c:v>45903</c:v>
                </c:pt>
                <c:pt idx="5025">
                  <c:v>45904</c:v>
                </c:pt>
                <c:pt idx="5026">
                  <c:v>45905</c:v>
                </c:pt>
                <c:pt idx="5027">
                  <c:v>45906</c:v>
                </c:pt>
                <c:pt idx="5028">
                  <c:v>45907</c:v>
                </c:pt>
                <c:pt idx="5029">
                  <c:v>45908</c:v>
                </c:pt>
                <c:pt idx="5030">
                  <c:v>45909</c:v>
                </c:pt>
                <c:pt idx="5031">
                  <c:v>45910</c:v>
                </c:pt>
                <c:pt idx="5032">
                  <c:v>45911</c:v>
                </c:pt>
                <c:pt idx="5033">
                  <c:v>45912</c:v>
                </c:pt>
                <c:pt idx="5034">
                  <c:v>45913</c:v>
                </c:pt>
                <c:pt idx="5035">
                  <c:v>45914</c:v>
                </c:pt>
                <c:pt idx="5036">
                  <c:v>45915</c:v>
                </c:pt>
                <c:pt idx="5037">
                  <c:v>45916</c:v>
                </c:pt>
                <c:pt idx="5038">
                  <c:v>45917</c:v>
                </c:pt>
                <c:pt idx="5039">
                  <c:v>45918</c:v>
                </c:pt>
                <c:pt idx="5040">
                  <c:v>45919</c:v>
                </c:pt>
                <c:pt idx="5041">
                  <c:v>45920</c:v>
                </c:pt>
                <c:pt idx="5042">
                  <c:v>45921</c:v>
                </c:pt>
                <c:pt idx="5043">
                  <c:v>45922</c:v>
                </c:pt>
                <c:pt idx="5044">
                  <c:v>45923</c:v>
                </c:pt>
                <c:pt idx="5045">
                  <c:v>45924</c:v>
                </c:pt>
                <c:pt idx="5046">
                  <c:v>45925</c:v>
                </c:pt>
                <c:pt idx="5047">
                  <c:v>45926</c:v>
                </c:pt>
                <c:pt idx="5048">
                  <c:v>45927</c:v>
                </c:pt>
                <c:pt idx="5049">
                  <c:v>45928</c:v>
                </c:pt>
                <c:pt idx="5050">
                  <c:v>45929</c:v>
                </c:pt>
                <c:pt idx="5051">
                  <c:v>45930</c:v>
                </c:pt>
                <c:pt idx="5052">
                  <c:v>45931</c:v>
                </c:pt>
                <c:pt idx="5053">
                  <c:v>45932</c:v>
                </c:pt>
                <c:pt idx="5054">
                  <c:v>45933</c:v>
                </c:pt>
                <c:pt idx="5055">
                  <c:v>45934</c:v>
                </c:pt>
                <c:pt idx="5056">
                  <c:v>45935</c:v>
                </c:pt>
                <c:pt idx="5057">
                  <c:v>45936</c:v>
                </c:pt>
                <c:pt idx="5058">
                  <c:v>45937</c:v>
                </c:pt>
                <c:pt idx="5059">
                  <c:v>45938</c:v>
                </c:pt>
                <c:pt idx="5060">
                  <c:v>45939</c:v>
                </c:pt>
                <c:pt idx="5061">
                  <c:v>45940</c:v>
                </c:pt>
                <c:pt idx="5062">
                  <c:v>45941</c:v>
                </c:pt>
                <c:pt idx="5063">
                  <c:v>45942</c:v>
                </c:pt>
                <c:pt idx="5064">
                  <c:v>45943</c:v>
                </c:pt>
                <c:pt idx="5065">
                  <c:v>45944</c:v>
                </c:pt>
                <c:pt idx="5066">
                  <c:v>45945</c:v>
                </c:pt>
                <c:pt idx="5067">
                  <c:v>45946</c:v>
                </c:pt>
                <c:pt idx="5068">
                  <c:v>45947</c:v>
                </c:pt>
                <c:pt idx="5069">
                  <c:v>45948</c:v>
                </c:pt>
                <c:pt idx="5070">
                  <c:v>45949</c:v>
                </c:pt>
                <c:pt idx="5071">
                  <c:v>45950</c:v>
                </c:pt>
                <c:pt idx="5072">
                  <c:v>45951</c:v>
                </c:pt>
                <c:pt idx="5073">
                  <c:v>45952</c:v>
                </c:pt>
                <c:pt idx="5074">
                  <c:v>45953</c:v>
                </c:pt>
                <c:pt idx="5075">
                  <c:v>45954</c:v>
                </c:pt>
                <c:pt idx="5076">
                  <c:v>45955</c:v>
                </c:pt>
                <c:pt idx="5077">
                  <c:v>45956</c:v>
                </c:pt>
                <c:pt idx="5078">
                  <c:v>45957</c:v>
                </c:pt>
                <c:pt idx="5079">
                  <c:v>45958</c:v>
                </c:pt>
                <c:pt idx="5080">
                  <c:v>45959</c:v>
                </c:pt>
                <c:pt idx="5081">
                  <c:v>45960</c:v>
                </c:pt>
                <c:pt idx="5082">
                  <c:v>45961</c:v>
                </c:pt>
                <c:pt idx="5083">
                  <c:v>45962</c:v>
                </c:pt>
                <c:pt idx="5084">
                  <c:v>45963</c:v>
                </c:pt>
                <c:pt idx="5085">
                  <c:v>45964</c:v>
                </c:pt>
                <c:pt idx="5086">
                  <c:v>45965</c:v>
                </c:pt>
                <c:pt idx="5087">
                  <c:v>45966</c:v>
                </c:pt>
                <c:pt idx="5088">
                  <c:v>45967</c:v>
                </c:pt>
                <c:pt idx="5089">
                  <c:v>45968</c:v>
                </c:pt>
                <c:pt idx="5090">
                  <c:v>45969</c:v>
                </c:pt>
                <c:pt idx="5091">
                  <c:v>45970</c:v>
                </c:pt>
                <c:pt idx="5092">
                  <c:v>45971</c:v>
                </c:pt>
                <c:pt idx="5093">
                  <c:v>45972</c:v>
                </c:pt>
                <c:pt idx="5094">
                  <c:v>45973</c:v>
                </c:pt>
                <c:pt idx="5095">
                  <c:v>45974</c:v>
                </c:pt>
                <c:pt idx="5096">
                  <c:v>45975</c:v>
                </c:pt>
                <c:pt idx="5097">
                  <c:v>45976</c:v>
                </c:pt>
                <c:pt idx="5098">
                  <c:v>45977</c:v>
                </c:pt>
                <c:pt idx="5099">
                  <c:v>45978</c:v>
                </c:pt>
                <c:pt idx="5100">
                  <c:v>45979</c:v>
                </c:pt>
                <c:pt idx="5101">
                  <c:v>45980</c:v>
                </c:pt>
                <c:pt idx="5102">
                  <c:v>45981</c:v>
                </c:pt>
                <c:pt idx="5103">
                  <c:v>45982</c:v>
                </c:pt>
                <c:pt idx="5104">
                  <c:v>45983</c:v>
                </c:pt>
                <c:pt idx="5105">
                  <c:v>45984</c:v>
                </c:pt>
                <c:pt idx="5106">
                  <c:v>45985</c:v>
                </c:pt>
                <c:pt idx="5107">
                  <c:v>45986</c:v>
                </c:pt>
                <c:pt idx="5108">
                  <c:v>45987</c:v>
                </c:pt>
                <c:pt idx="5109">
                  <c:v>45988</c:v>
                </c:pt>
                <c:pt idx="5110">
                  <c:v>45989</c:v>
                </c:pt>
                <c:pt idx="5111">
                  <c:v>45990</c:v>
                </c:pt>
                <c:pt idx="5112">
                  <c:v>45991</c:v>
                </c:pt>
                <c:pt idx="5113">
                  <c:v>45992</c:v>
                </c:pt>
                <c:pt idx="5114">
                  <c:v>45993</c:v>
                </c:pt>
                <c:pt idx="5115">
                  <c:v>45994</c:v>
                </c:pt>
                <c:pt idx="5116">
                  <c:v>45995</c:v>
                </c:pt>
                <c:pt idx="5117">
                  <c:v>45996</c:v>
                </c:pt>
                <c:pt idx="5118">
                  <c:v>45997</c:v>
                </c:pt>
                <c:pt idx="5119">
                  <c:v>45998</c:v>
                </c:pt>
                <c:pt idx="5120">
                  <c:v>45999</c:v>
                </c:pt>
                <c:pt idx="5121">
                  <c:v>46000</c:v>
                </c:pt>
                <c:pt idx="5122">
                  <c:v>46001</c:v>
                </c:pt>
                <c:pt idx="5123">
                  <c:v>46002</c:v>
                </c:pt>
                <c:pt idx="5124">
                  <c:v>46003</c:v>
                </c:pt>
                <c:pt idx="5125">
                  <c:v>46004</c:v>
                </c:pt>
                <c:pt idx="5126">
                  <c:v>46005</c:v>
                </c:pt>
                <c:pt idx="5127">
                  <c:v>46006</c:v>
                </c:pt>
                <c:pt idx="5128">
                  <c:v>46007</c:v>
                </c:pt>
                <c:pt idx="5129">
                  <c:v>46008</c:v>
                </c:pt>
                <c:pt idx="5130">
                  <c:v>46009</c:v>
                </c:pt>
                <c:pt idx="5131">
                  <c:v>46010</c:v>
                </c:pt>
                <c:pt idx="5132">
                  <c:v>46011</c:v>
                </c:pt>
                <c:pt idx="5133">
                  <c:v>46012</c:v>
                </c:pt>
                <c:pt idx="5134">
                  <c:v>46013</c:v>
                </c:pt>
                <c:pt idx="5135">
                  <c:v>46014</c:v>
                </c:pt>
                <c:pt idx="5136">
                  <c:v>46015</c:v>
                </c:pt>
                <c:pt idx="5137">
                  <c:v>46016</c:v>
                </c:pt>
                <c:pt idx="5138">
                  <c:v>46017</c:v>
                </c:pt>
                <c:pt idx="5139">
                  <c:v>46018</c:v>
                </c:pt>
                <c:pt idx="5140">
                  <c:v>46019</c:v>
                </c:pt>
                <c:pt idx="5141">
                  <c:v>46020</c:v>
                </c:pt>
                <c:pt idx="5142">
                  <c:v>46021</c:v>
                </c:pt>
              </c:numCache>
            </c:numRef>
          </c:cat>
          <c:val>
            <c:numRef>
              <c:f>Feuil1!$B$7259:$B$12401</c:f>
              <c:numCache>
                <c:formatCode>General</c:formatCode>
                <c:ptCount val="5143"/>
                <c:pt idx="0">
                  <c:v>4.25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4.25</c:v>
                </c:pt>
                <c:pt idx="5">
                  <c:v>4.25</c:v>
                </c:pt>
                <c:pt idx="6">
                  <c:v>4.25</c:v>
                </c:pt>
                <c:pt idx="7">
                  <c:v>4.25</c:v>
                </c:pt>
                <c:pt idx="8">
                  <c:v>4.25</c:v>
                </c:pt>
                <c:pt idx="9">
                  <c:v>4.25</c:v>
                </c:pt>
                <c:pt idx="10">
                  <c:v>4.25</c:v>
                </c:pt>
                <c:pt idx="11">
                  <c:v>4.25</c:v>
                </c:pt>
                <c:pt idx="12">
                  <c:v>4.25</c:v>
                </c:pt>
                <c:pt idx="13">
                  <c:v>4.25</c:v>
                </c:pt>
                <c:pt idx="14">
                  <c:v>4.25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2.5</c:v>
                </c:pt>
                <c:pt idx="202">
                  <c:v>2.5</c:v>
                </c:pt>
                <c:pt idx="203">
                  <c:v>2.5</c:v>
                </c:pt>
                <c:pt idx="204">
                  <c:v>2.5</c:v>
                </c:pt>
                <c:pt idx="205">
                  <c:v>2.5</c:v>
                </c:pt>
                <c:pt idx="206">
                  <c:v>2.5</c:v>
                </c:pt>
                <c:pt idx="207">
                  <c:v>2.5</c:v>
                </c:pt>
                <c:pt idx="208">
                  <c:v>2.5</c:v>
                </c:pt>
                <c:pt idx="209">
                  <c:v>2.5</c:v>
                </c:pt>
                <c:pt idx="210">
                  <c:v>2.25</c:v>
                </c:pt>
                <c:pt idx="211">
                  <c:v>2.25</c:v>
                </c:pt>
                <c:pt idx="212">
                  <c:v>2.25</c:v>
                </c:pt>
                <c:pt idx="213">
                  <c:v>2.25</c:v>
                </c:pt>
                <c:pt idx="214">
                  <c:v>2.25</c:v>
                </c:pt>
                <c:pt idx="215">
                  <c:v>2.25</c:v>
                </c:pt>
                <c:pt idx="216">
                  <c:v>2.25</c:v>
                </c:pt>
                <c:pt idx="217">
                  <c:v>2.25</c:v>
                </c:pt>
                <c:pt idx="218">
                  <c:v>2.25</c:v>
                </c:pt>
                <c:pt idx="219">
                  <c:v>2.25</c:v>
                </c:pt>
                <c:pt idx="220">
                  <c:v>2.25</c:v>
                </c:pt>
                <c:pt idx="221">
                  <c:v>2.25</c:v>
                </c:pt>
                <c:pt idx="222">
                  <c:v>2.25</c:v>
                </c:pt>
                <c:pt idx="223">
                  <c:v>2.25</c:v>
                </c:pt>
                <c:pt idx="224">
                  <c:v>2.25</c:v>
                </c:pt>
                <c:pt idx="225">
                  <c:v>2.25</c:v>
                </c:pt>
                <c:pt idx="226">
                  <c:v>2.25</c:v>
                </c:pt>
                <c:pt idx="227">
                  <c:v>2.25</c:v>
                </c:pt>
                <c:pt idx="228">
                  <c:v>2.25</c:v>
                </c:pt>
                <c:pt idx="229">
                  <c:v>2.25</c:v>
                </c:pt>
                <c:pt idx="230">
                  <c:v>2.25</c:v>
                </c:pt>
                <c:pt idx="231">
                  <c:v>2.25</c:v>
                </c:pt>
                <c:pt idx="232">
                  <c:v>2.25</c:v>
                </c:pt>
                <c:pt idx="233">
                  <c:v>2.25</c:v>
                </c:pt>
                <c:pt idx="234">
                  <c:v>2.25</c:v>
                </c:pt>
                <c:pt idx="235">
                  <c:v>2.25</c:v>
                </c:pt>
                <c:pt idx="236">
                  <c:v>2.25</c:v>
                </c:pt>
                <c:pt idx="237">
                  <c:v>2.25</c:v>
                </c:pt>
                <c:pt idx="238">
                  <c:v>2.25</c:v>
                </c:pt>
                <c:pt idx="239">
                  <c:v>2.25</c:v>
                </c:pt>
                <c:pt idx="240">
                  <c:v>2.25</c:v>
                </c:pt>
                <c:pt idx="241">
                  <c:v>2.25</c:v>
                </c:pt>
                <c:pt idx="242">
                  <c:v>2.25</c:v>
                </c:pt>
                <c:pt idx="243">
                  <c:v>2.25</c:v>
                </c:pt>
                <c:pt idx="244">
                  <c:v>2.25</c:v>
                </c:pt>
                <c:pt idx="245">
                  <c:v>1.5</c:v>
                </c:pt>
                <c:pt idx="246">
                  <c:v>1.5</c:v>
                </c:pt>
                <c:pt idx="247">
                  <c:v>1.5</c:v>
                </c:pt>
                <c:pt idx="248">
                  <c:v>1.5</c:v>
                </c:pt>
                <c:pt idx="249">
                  <c:v>1.5</c:v>
                </c:pt>
                <c:pt idx="250">
                  <c:v>1.5</c:v>
                </c:pt>
                <c:pt idx="251">
                  <c:v>1.5</c:v>
                </c:pt>
                <c:pt idx="252">
                  <c:v>1.5</c:v>
                </c:pt>
                <c:pt idx="253">
                  <c:v>1.5</c:v>
                </c:pt>
                <c:pt idx="254">
                  <c:v>1.5</c:v>
                </c:pt>
                <c:pt idx="255">
                  <c:v>1.5</c:v>
                </c:pt>
                <c:pt idx="256">
                  <c:v>1.5</c:v>
                </c:pt>
                <c:pt idx="257">
                  <c:v>1.5</c:v>
                </c:pt>
                <c:pt idx="258">
                  <c:v>1.5</c:v>
                </c:pt>
                <c:pt idx="259">
                  <c:v>1.5</c:v>
                </c:pt>
                <c:pt idx="260">
                  <c:v>1.5</c:v>
                </c:pt>
                <c:pt idx="261">
                  <c:v>1.5</c:v>
                </c:pt>
                <c:pt idx="262">
                  <c:v>1.5</c:v>
                </c:pt>
                <c:pt idx="263">
                  <c:v>1.5</c:v>
                </c:pt>
                <c:pt idx="264">
                  <c:v>1.5</c:v>
                </c:pt>
                <c:pt idx="265">
                  <c:v>1.5</c:v>
                </c:pt>
                <c:pt idx="266">
                  <c:v>1.5</c:v>
                </c:pt>
                <c:pt idx="267">
                  <c:v>1.5</c:v>
                </c:pt>
                <c:pt idx="268">
                  <c:v>1.5</c:v>
                </c:pt>
                <c:pt idx="269">
                  <c:v>1.5</c:v>
                </c:pt>
                <c:pt idx="270">
                  <c:v>1.5</c:v>
                </c:pt>
                <c:pt idx="271">
                  <c:v>1.5</c:v>
                </c:pt>
                <c:pt idx="272">
                  <c:v>1.5</c:v>
                </c:pt>
                <c:pt idx="273">
                  <c:v>1.5</c:v>
                </c:pt>
                <c:pt idx="274">
                  <c:v>1.5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0.5</c:v>
                </c:pt>
                <c:pt idx="306">
                  <c:v>0.5</c:v>
                </c:pt>
                <c:pt idx="307">
                  <c:v>0.5</c:v>
                </c:pt>
                <c:pt idx="308">
                  <c:v>0.5</c:v>
                </c:pt>
                <c:pt idx="309">
                  <c:v>0.5</c:v>
                </c:pt>
                <c:pt idx="310">
                  <c:v>0.5</c:v>
                </c:pt>
                <c:pt idx="311">
                  <c:v>0.5</c:v>
                </c:pt>
                <c:pt idx="312">
                  <c:v>0.5</c:v>
                </c:pt>
                <c:pt idx="313">
                  <c:v>0.5</c:v>
                </c:pt>
                <c:pt idx="314">
                  <c:v>0.5</c:v>
                </c:pt>
                <c:pt idx="315">
                  <c:v>0.5</c:v>
                </c:pt>
                <c:pt idx="316">
                  <c:v>0.5</c:v>
                </c:pt>
                <c:pt idx="317">
                  <c:v>0.5</c:v>
                </c:pt>
                <c:pt idx="318">
                  <c:v>0.5</c:v>
                </c:pt>
                <c:pt idx="319">
                  <c:v>0.5</c:v>
                </c:pt>
                <c:pt idx="320">
                  <c:v>0.5</c:v>
                </c:pt>
                <c:pt idx="321">
                  <c:v>0.5</c:v>
                </c:pt>
                <c:pt idx="322">
                  <c:v>0.5</c:v>
                </c:pt>
                <c:pt idx="323">
                  <c:v>0.5</c:v>
                </c:pt>
                <c:pt idx="324">
                  <c:v>0.5</c:v>
                </c:pt>
                <c:pt idx="325">
                  <c:v>0.5</c:v>
                </c:pt>
                <c:pt idx="326">
                  <c:v>0.5</c:v>
                </c:pt>
                <c:pt idx="327">
                  <c:v>0.5</c:v>
                </c:pt>
                <c:pt idx="328">
                  <c:v>0.5</c:v>
                </c:pt>
                <c:pt idx="329">
                  <c:v>0.5</c:v>
                </c:pt>
                <c:pt idx="330">
                  <c:v>0.5</c:v>
                </c:pt>
                <c:pt idx="331">
                  <c:v>0.5</c:v>
                </c:pt>
                <c:pt idx="332">
                  <c:v>0.5</c:v>
                </c:pt>
                <c:pt idx="333">
                  <c:v>0.5</c:v>
                </c:pt>
                <c:pt idx="334">
                  <c:v>0.5</c:v>
                </c:pt>
                <c:pt idx="335">
                  <c:v>0.5</c:v>
                </c:pt>
                <c:pt idx="336">
                  <c:v>0.5</c:v>
                </c:pt>
                <c:pt idx="337">
                  <c:v>0.5</c:v>
                </c:pt>
                <c:pt idx="338">
                  <c:v>0.5</c:v>
                </c:pt>
                <c:pt idx="339">
                  <c:v>0.5</c:v>
                </c:pt>
                <c:pt idx="340">
                  <c:v>0.25</c:v>
                </c:pt>
                <c:pt idx="341">
                  <c:v>0.25</c:v>
                </c:pt>
                <c:pt idx="342">
                  <c:v>0.25</c:v>
                </c:pt>
                <c:pt idx="343">
                  <c:v>0.25</c:v>
                </c:pt>
                <c:pt idx="344">
                  <c:v>0.25</c:v>
                </c:pt>
                <c:pt idx="345">
                  <c:v>0.25</c:v>
                </c:pt>
                <c:pt idx="346">
                  <c:v>0.25</c:v>
                </c:pt>
                <c:pt idx="347">
                  <c:v>0.25</c:v>
                </c:pt>
                <c:pt idx="348">
                  <c:v>0.25</c:v>
                </c:pt>
                <c:pt idx="349">
                  <c:v>0.25</c:v>
                </c:pt>
                <c:pt idx="350">
                  <c:v>0.25</c:v>
                </c:pt>
                <c:pt idx="351">
                  <c:v>0.25</c:v>
                </c:pt>
                <c:pt idx="352">
                  <c:v>0.25</c:v>
                </c:pt>
                <c:pt idx="353">
                  <c:v>0.25</c:v>
                </c:pt>
                <c:pt idx="354">
                  <c:v>0.25</c:v>
                </c:pt>
                <c:pt idx="355">
                  <c:v>0.25</c:v>
                </c:pt>
                <c:pt idx="356">
                  <c:v>0.25</c:v>
                </c:pt>
                <c:pt idx="357">
                  <c:v>0.25</c:v>
                </c:pt>
                <c:pt idx="358">
                  <c:v>0.25</c:v>
                </c:pt>
                <c:pt idx="359">
                  <c:v>0.25</c:v>
                </c:pt>
                <c:pt idx="360">
                  <c:v>0.25</c:v>
                </c:pt>
                <c:pt idx="361">
                  <c:v>0.25</c:v>
                </c:pt>
                <c:pt idx="362">
                  <c:v>0.25</c:v>
                </c:pt>
                <c:pt idx="363">
                  <c:v>0.25</c:v>
                </c:pt>
                <c:pt idx="364">
                  <c:v>0.25</c:v>
                </c:pt>
                <c:pt idx="365">
                  <c:v>0.25</c:v>
                </c:pt>
                <c:pt idx="366">
                  <c:v>0.25</c:v>
                </c:pt>
                <c:pt idx="367">
                  <c:v>0.25</c:v>
                </c:pt>
                <c:pt idx="368">
                  <c:v>0.25</c:v>
                </c:pt>
                <c:pt idx="369">
                  <c:v>0.25</c:v>
                </c:pt>
                <c:pt idx="370">
                  <c:v>0.25</c:v>
                </c:pt>
                <c:pt idx="371">
                  <c:v>0.25</c:v>
                </c:pt>
                <c:pt idx="372">
                  <c:v>0.25</c:v>
                </c:pt>
                <c:pt idx="373">
                  <c:v>0.25</c:v>
                </c:pt>
                <c:pt idx="374">
                  <c:v>0.25</c:v>
                </c:pt>
                <c:pt idx="375">
                  <c:v>0.25</c:v>
                </c:pt>
                <c:pt idx="376">
                  <c:v>0.25</c:v>
                </c:pt>
                <c:pt idx="377">
                  <c:v>0.25</c:v>
                </c:pt>
                <c:pt idx="378">
                  <c:v>0.25</c:v>
                </c:pt>
                <c:pt idx="379">
                  <c:v>0.25</c:v>
                </c:pt>
                <c:pt idx="380">
                  <c:v>0.25</c:v>
                </c:pt>
                <c:pt idx="381">
                  <c:v>0.25</c:v>
                </c:pt>
                <c:pt idx="382">
                  <c:v>0.25</c:v>
                </c:pt>
                <c:pt idx="383">
                  <c:v>0.25</c:v>
                </c:pt>
                <c:pt idx="384">
                  <c:v>0.25</c:v>
                </c:pt>
                <c:pt idx="385">
                  <c:v>0.25</c:v>
                </c:pt>
                <c:pt idx="386">
                  <c:v>0.25</c:v>
                </c:pt>
                <c:pt idx="387">
                  <c:v>0.25</c:v>
                </c:pt>
                <c:pt idx="388">
                  <c:v>0.25</c:v>
                </c:pt>
                <c:pt idx="389">
                  <c:v>0.25</c:v>
                </c:pt>
                <c:pt idx="390">
                  <c:v>0.25</c:v>
                </c:pt>
                <c:pt idx="391">
                  <c:v>0.25</c:v>
                </c:pt>
                <c:pt idx="392">
                  <c:v>0.25</c:v>
                </c:pt>
                <c:pt idx="393">
                  <c:v>0.25</c:v>
                </c:pt>
                <c:pt idx="394">
                  <c:v>0.25</c:v>
                </c:pt>
                <c:pt idx="395">
                  <c:v>0.25</c:v>
                </c:pt>
                <c:pt idx="396">
                  <c:v>0.25</c:v>
                </c:pt>
                <c:pt idx="397">
                  <c:v>0.25</c:v>
                </c:pt>
                <c:pt idx="398">
                  <c:v>0.25</c:v>
                </c:pt>
                <c:pt idx="399">
                  <c:v>0.25</c:v>
                </c:pt>
                <c:pt idx="400">
                  <c:v>0.25</c:v>
                </c:pt>
                <c:pt idx="401">
                  <c:v>0.25</c:v>
                </c:pt>
                <c:pt idx="402">
                  <c:v>0.25</c:v>
                </c:pt>
                <c:pt idx="403">
                  <c:v>0.25</c:v>
                </c:pt>
                <c:pt idx="404">
                  <c:v>0.25</c:v>
                </c:pt>
                <c:pt idx="405">
                  <c:v>0.25</c:v>
                </c:pt>
                <c:pt idx="406">
                  <c:v>0.25</c:v>
                </c:pt>
                <c:pt idx="407">
                  <c:v>0.25</c:v>
                </c:pt>
                <c:pt idx="408">
                  <c:v>0.25</c:v>
                </c:pt>
                <c:pt idx="409">
                  <c:v>0.25</c:v>
                </c:pt>
                <c:pt idx="410">
                  <c:v>0.25</c:v>
                </c:pt>
                <c:pt idx="411">
                  <c:v>0.25</c:v>
                </c:pt>
                <c:pt idx="412">
                  <c:v>0.25</c:v>
                </c:pt>
                <c:pt idx="413">
                  <c:v>0.25</c:v>
                </c:pt>
                <c:pt idx="414">
                  <c:v>0.25</c:v>
                </c:pt>
                <c:pt idx="415">
                  <c:v>0.25</c:v>
                </c:pt>
                <c:pt idx="416">
                  <c:v>0.25</c:v>
                </c:pt>
                <c:pt idx="417">
                  <c:v>0.25</c:v>
                </c:pt>
                <c:pt idx="418">
                  <c:v>0.25</c:v>
                </c:pt>
                <c:pt idx="419">
                  <c:v>0.25</c:v>
                </c:pt>
                <c:pt idx="420">
                  <c:v>0.25</c:v>
                </c:pt>
                <c:pt idx="421">
                  <c:v>0.25</c:v>
                </c:pt>
                <c:pt idx="422">
                  <c:v>0.25</c:v>
                </c:pt>
                <c:pt idx="423">
                  <c:v>0.25</c:v>
                </c:pt>
                <c:pt idx="424">
                  <c:v>0.25</c:v>
                </c:pt>
                <c:pt idx="425">
                  <c:v>0.25</c:v>
                </c:pt>
                <c:pt idx="426">
                  <c:v>0.25</c:v>
                </c:pt>
                <c:pt idx="427">
                  <c:v>0.25</c:v>
                </c:pt>
                <c:pt idx="428">
                  <c:v>0.25</c:v>
                </c:pt>
                <c:pt idx="429">
                  <c:v>0.25</c:v>
                </c:pt>
                <c:pt idx="430">
                  <c:v>0.25</c:v>
                </c:pt>
                <c:pt idx="431">
                  <c:v>0.25</c:v>
                </c:pt>
                <c:pt idx="432">
                  <c:v>0.25</c:v>
                </c:pt>
                <c:pt idx="433">
                  <c:v>0.25</c:v>
                </c:pt>
                <c:pt idx="434">
                  <c:v>0.25</c:v>
                </c:pt>
                <c:pt idx="435">
                  <c:v>0.25</c:v>
                </c:pt>
                <c:pt idx="436">
                  <c:v>0.25</c:v>
                </c:pt>
                <c:pt idx="437">
                  <c:v>0.25</c:v>
                </c:pt>
                <c:pt idx="438">
                  <c:v>0.25</c:v>
                </c:pt>
                <c:pt idx="439">
                  <c:v>0.25</c:v>
                </c:pt>
                <c:pt idx="440">
                  <c:v>0.25</c:v>
                </c:pt>
                <c:pt idx="441">
                  <c:v>0.25</c:v>
                </c:pt>
                <c:pt idx="442">
                  <c:v>0.25</c:v>
                </c:pt>
                <c:pt idx="443">
                  <c:v>0.25</c:v>
                </c:pt>
                <c:pt idx="444">
                  <c:v>0.25</c:v>
                </c:pt>
                <c:pt idx="445">
                  <c:v>0.25</c:v>
                </c:pt>
                <c:pt idx="446">
                  <c:v>0.25</c:v>
                </c:pt>
                <c:pt idx="447">
                  <c:v>0.25</c:v>
                </c:pt>
                <c:pt idx="448">
                  <c:v>0.25</c:v>
                </c:pt>
                <c:pt idx="449">
                  <c:v>0.25</c:v>
                </c:pt>
                <c:pt idx="450">
                  <c:v>0.25</c:v>
                </c:pt>
                <c:pt idx="451">
                  <c:v>0.25</c:v>
                </c:pt>
                <c:pt idx="452">
                  <c:v>0.25</c:v>
                </c:pt>
                <c:pt idx="453">
                  <c:v>0.25</c:v>
                </c:pt>
                <c:pt idx="454">
                  <c:v>0.25</c:v>
                </c:pt>
                <c:pt idx="455">
                  <c:v>0.25</c:v>
                </c:pt>
                <c:pt idx="456">
                  <c:v>0.25</c:v>
                </c:pt>
                <c:pt idx="457">
                  <c:v>0.25</c:v>
                </c:pt>
                <c:pt idx="458">
                  <c:v>0.25</c:v>
                </c:pt>
                <c:pt idx="459">
                  <c:v>0.25</c:v>
                </c:pt>
                <c:pt idx="460">
                  <c:v>0.25</c:v>
                </c:pt>
                <c:pt idx="461">
                  <c:v>0.25</c:v>
                </c:pt>
                <c:pt idx="462">
                  <c:v>0.25</c:v>
                </c:pt>
                <c:pt idx="463">
                  <c:v>0.25</c:v>
                </c:pt>
                <c:pt idx="464">
                  <c:v>0.25</c:v>
                </c:pt>
                <c:pt idx="465">
                  <c:v>0.25</c:v>
                </c:pt>
                <c:pt idx="466">
                  <c:v>0.25</c:v>
                </c:pt>
                <c:pt idx="467">
                  <c:v>0.25</c:v>
                </c:pt>
                <c:pt idx="468">
                  <c:v>0.25</c:v>
                </c:pt>
                <c:pt idx="469">
                  <c:v>0.25</c:v>
                </c:pt>
                <c:pt idx="470">
                  <c:v>0.25</c:v>
                </c:pt>
                <c:pt idx="471">
                  <c:v>0.25</c:v>
                </c:pt>
                <c:pt idx="472">
                  <c:v>0.25</c:v>
                </c:pt>
                <c:pt idx="473">
                  <c:v>0.25</c:v>
                </c:pt>
                <c:pt idx="474">
                  <c:v>0.25</c:v>
                </c:pt>
                <c:pt idx="475">
                  <c:v>0.25</c:v>
                </c:pt>
                <c:pt idx="476">
                  <c:v>0.25</c:v>
                </c:pt>
                <c:pt idx="477">
                  <c:v>0.25</c:v>
                </c:pt>
                <c:pt idx="478">
                  <c:v>0.25</c:v>
                </c:pt>
                <c:pt idx="479">
                  <c:v>0.25</c:v>
                </c:pt>
                <c:pt idx="480">
                  <c:v>0.25</c:v>
                </c:pt>
                <c:pt idx="481">
                  <c:v>0.25</c:v>
                </c:pt>
                <c:pt idx="482">
                  <c:v>0.25</c:v>
                </c:pt>
                <c:pt idx="483">
                  <c:v>0.25</c:v>
                </c:pt>
                <c:pt idx="484">
                  <c:v>0.25</c:v>
                </c:pt>
                <c:pt idx="485">
                  <c:v>0.25</c:v>
                </c:pt>
                <c:pt idx="486">
                  <c:v>0.25</c:v>
                </c:pt>
                <c:pt idx="487">
                  <c:v>0.25</c:v>
                </c:pt>
                <c:pt idx="488">
                  <c:v>0.25</c:v>
                </c:pt>
                <c:pt idx="489">
                  <c:v>0.25</c:v>
                </c:pt>
                <c:pt idx="490">
                  <c:v>0.25</c:v>
                </c:pt>
                <c:pt idx="491">
                  <c:v>0.25</c:v>
                </c:pt>
                <c:pt idx="492">
                  <c:v>0.25</c:v>
                </c:pt>
                <c:pt idx="493">
                  <c:v>0.25</c:v>
                </c:pt>
                <c:pt idx="494">
                  <c:v>0.25</c:v>
                </c:pt>
                <c:pt idx="495">
                  <c:v>0.25</c:v>
                </c:pt>
                <c:pt idx="496">
                  <c:v>0.25</c:v>
                </c:pt>
                <c:pt idx="497">
                  <c:v>0.25</c:v>
                </c:pt>
                <c:pt idx="498">
                  <c:v>0.25</c:v>
                </c:pt>
                <c:pt idx="499">
                  <c:v>0.25</c:v>
                </c:pt>
                <c:pt idx="500">
                  <c:v>0.25</c:v>
                </c:pt>
                <c:pt idx="501">
                  <c:v>0.25</c:v>
                </c:pt>
                <c:pt idx="502">
                  <c:v>0.25</c:v>
                </c:pt>
                <c:pt idx="503">
                  <c:v>0.25</c:v>
                </c:pt>
                <c:pt idx="504">
                  <c:v>0.25</c:v>
                </c:pt>
                <c:pt idx="505">
                  <c:v>0.25</c:v>
                </c:pt>
                <c:pt idx="506">
                  <c:v>0.25</c:v>
                </c:pt>
                <c:pt idx="507">
                  <c:v>0.25</c:v>
                </c:pt>
                <c:pt idx="508">
                  <c:v>0.25</c:v>
                </c:pt>
                <c:pt idx="509">
                  <c:v>0.25</c:v>
                </c:pt>
                <c:pt idx="510">
                  <c:v>0.25</c:v>
                </c:pt>
                <c:pt idx="511">
                  <c:v>0.25</c:v>
                </c:pt>
                <c:pt idx="512">
                  <c:v>0.25</c:v>
                </c:pt>
                <c:pt idx="513">
                  <c:v>0.25</c:v>
                </c:pt>
                <c:pt idx="514">
                  <c:v>0.25</c:v>
                </c:pt>
                <c:pt idx="515">
                  <c:v>0.25</c:v>
                </c:pt>
                <c:pt idx="516">
                  <c:v>0.25</c:v>
                </c:pt>
                <c:pt idx="517">
                  <c:v>0.25</c:v>
                </c:pt>
                <c:pt idx="518">
                  <c:v>0.25</c:v>
                </c:pt>
                <c:pt idx="519">
                  <c:v>0.25</c:v>
                </c:pt>
                <c:pt idx="520">
                  <c:v>0.25</c:v>
                </c:pt>
                <c:pt idx="521">
                  <c:v>0.25</c:v>
                </c:pt>
                <c:pt idx="522">
                  <c:v>0.25</c:v>
                </c:pt>
                <c:pt idx="523">
                  <c:v>0.25</c:v>
                </c:pt>
                <c:pt idx="524">
                  <c:v>0.25</c:v>
                </c:pt>
                <c:pt idx="525">
                  <c:v>0.25</c:v>
                </c:pt>
                <c:pt idx="526">
                  <c:v>0.25</c:v>
                </c:pt>
                <c:pt idx="527">
                  <c:v>0.25</c:v>
                </c:pt>
                <c:pt idx="528">
                  <c:v>0.25</c:v>
                </c:pt>
                <c:pt idx="529">
                  <c:v>0.25</c:v>
                </c:pt>
                <c:pt idx="530">
                  <c:v>0.25</c:v>
                </c:pt>
                <c:pt idx="531">
                  <c:v>0.25</c:v>
                </c:pt>
                <c:pt idx="532">
                  <c:v>0.25</c:v>
                </c:pt>
                <c:pt idx="533">
                  <c:v>0.25</c:v>
                </c:pt>
                <c:pt idx="534">
                  <c:v>0.25</c:v>
                </c:pt>
                <c:pt idx="535">
                  <c:v>0.25</c:v>
                </c:pt>
                <c:pt idx="536">
                  <c:v>0.25</c:v>
                </c:pt>
                <c:pt idx="537">
                  <c:v>0.25</c:v>
                </c:pt>
                <c:pt idx="538">
                  <c:v>0.25</c:v>
                </c:pt>
                <c:pt idx="539">
                  <c:v>0.25</c:v>
                </c:pt>
                <c:pt idx="540">
                  <c:v>0.25</c:v>
                </c:pt>
                <c:pt idx="541">
                  <c:v>0.25</c:v>
                </c:pt>
                <c:pt idx="542">
                  <c:v>0.25</c:v>
                </c:pt>
                <c:pt idx="543">
                  <c:v>0.25</c:v>
                </c:pt>
                <c:pt idx="544">
                  <c:v>0.25</c:v>
                </c:pt>
                <c:pt idx="545">
                  <c:v>0.25</c:v>
                </c:pt>
                <c:pt idx="546">
                  <c:v>0.25</c:v>
                </c:pt>
                <c:pt idx="547">
                  <c:v>0.25</c:v>
                </c:pt>
                <c:pt idx="548">
                  <c:v>0.25</c:v>
                </c:pt>
                <c:pt idx="549">
                  <c:v>0.25</c:v>
                </c:pt>
                <c:pt idx="550">
                  <c:v>0.25</c:v>
                </c:pt>
                <c:pt idx="551">
                  <c:v>0.25</c:v>
                </c:pt>
                <c:pt idx="552">
                  <c:v>0.25</c:v>
                </c:pt>
                <c:pt idx="553">
                  <c:v>0.25</c:v>
                </c:pt>
                <c:pt idx="554">
                  <c:v>0.25</c:v>
                </c:pt>
                <c:pt idx="555">
                  <c:v>0.25</c:v>
                </c:pt>
                <c:pt idx="556">
                  <c:v>0.25</c:v>
                </c:pt>
                <c:pt idx="557">
                  <c:v>0.25</c:v>
                </c:pt>
                <c:pt idx="558">
                  <c:v>0.25</c:v>
                </c:pt>
                <c:pt idx="559">
                  <c:v>0.25</c:v>
                </c:pt>
                <c:pt idx="560">
                  <c:v>0.25</c:v>
                </c:pt>
                <c:pt idx="561">
                  <c:v>0.25</c:v>
                </c:pt>
                <c:pt idx="562">
                  <c:v>0.25</c:v>
                </c:pt>
                <c:pt idx="563">
                  <c:v>0.25</c:v>
                </c:pt>
                <c:pt idx="564">
                  <c:v>0.25</c:v>
                </c:pt>
                <c:pt idx="565">
                  <c:v>0.25</c:v>
                </c:pt>
                <c:pt idx="566">
                  <c:v>0.25</c:v>
                </c:pt>
                <c:pt idx="567">
                  <c:v>0.25</c:v>
                </c:pt>
                <c:pt idx="568">
                  <c:v>0.25</c:v>
                </c:pt>
                <c:pt idx="569">
                  <c:v>0.25</c:v>
                </c:pt>
                <c:pt idx="570">
                  <c:v>0.25</c:v>
                </c:pt>
                <c:pt idx="571">
                  <c:v>0.25</c:v>
                </c:pt>
                <c:pt idx="572">
                  <c:v>0.25</c:v>
                </c:pt>
                <c:pt idx="573">
                  <c:v>0.25</c:v>
                </c:pt>
                <c:pt idx="574">
                  <c:v>0.25</c:v>
                </c:pt>
                <c:pt idx="575">
                  <c:v>0.25</c:v>
                </c:pt>
                <c:pt idx="576">
                  <c:v>0.25</c:v>
                </c:pt>
                <c:pt idx="577">
                  <c:v>0.25</c:v>
                </c:pt>
                <c:pt idx="578">
                  <c:v>0.25</c:v>
                </c:pt>
                <c:pt idx="579">
                  <c:v>0.25</c:v>
                </c:pt>
                <c:pt idx="580">
                  <c:v>0.25</c:v>
                </c:pt>
                <c:pt idx="581">
                  <c:v>0.25</c:v>
                </c:pt>
                <c:pt idx="582">
                  <c:v>0.25</c:v>
                </c:pt>
                <c:pt idx="583">
                  <c:v>0.25</c:v>
                </c:pt>
                <c:pt idx="584">
                  <c:v>0.25</c:v>
                </c:pt>
                <c:pt idx="585">
                  <c:v>0.25</c:v>
                </c:pt>
                <c:pt idx="586">
                  <c:v>0.25</c:v>
                </c:pt>
                <c:pt idx="587">
                  <c:v>0.25</c:v>
                </c:pt>
                <c:pt idx="588">
                  <c:v>0.25</c:v>
                </c:pt>
                <c:pt idx="589">
                  <c:v>0.25</c:v>
                </c:pt>
                <c:pt idx="590">
                  <c:v>0.25</c:v>
                </c:pt>
                <c:pt idx="591">
                  <c:v>0.25</c:v>
                </c:pt>
                <c:pt idx="592">
                  <c:v>0.25</c:v>
                </c:pt>
                <c:pt idx="593">
                  <c:v>0.25</c:v>
                </c:pt>
                <c:pt idx="594">
                  <c:v>0.25</c:v>
                </c:pt>
                <c:pt idx="595">
                  <c:v>0.25</c:v>
                </c:pt>
                <c:pt idx="596">
                  <c:v>0.25</c:v>
                </c:pt>
                <c:pt idx="597">
                  <c:v>0.25</c:v>
                </c:pt>
                <c:pt idx="598">
                  <c:v>0.25</c:v>
                </c:pt>
                <c:pt idx="599">
                  <c:v>0.25</c:v>
                </c:pt>
                <c:pt idx="600">
                  <c:v>0.25</c:v>
                </c:pt>
                <c:pt idx="601">
                  <c:v>0.25</c:v>
                </c:pt>
                <c:pt idx="602">
                  <c:v>0.25</c:v>
                </c:pt>
                <c:pt idx="603">
                  <c:v>0.25</c:v>
                </c:pt>
                <c:pt idx="604">
                  <c:v>0.25</c:v>
                </c:pt>
                <c:pt idx="605">
                  <c:v>0.25</c:v>
                </c:pt>
                <c:pt idx="606">
                  <c:v>0.25</c:v>
                </c:pt>
                <c:pt idx="607">
                  <c:v>0.25</c:v>
                </c:pt>
                <c:pt idx="608">
                  <c:v>0.25</c:v>
                </c:pt>
                <c:pt idx="609">
                  <c:v>0.25</c:v>
                </c:pt>
                <c:pt idx="610">
                  <c:v>0.25</c:v>
                </c:pt>
                <c:pt idx="611">
                  <c:v>0.25</c:v>
                </c:pt>
                <c:pt idx="612">
                  <c:v>0.25</c:v>
                </c:pt>
                <c:pt idx="613">
                  <c:v>0.25</c:v>
                </c:pt>
                <c:pt idx="614">
                  <c:v>0.25</c:v>
                </c:pt>
                <c:pt idx="615">
                  <c:v>0.25</c:v>
                </c:pt>
                <c:pt idx="616">
                  <c:v>0.25</c:v>
                </c:pt>
                <c:pt idx="617">
                  <c:v>0.25</c:v>
                </c:pt>
                <c:pt idx="618">
                  <c:v>0.25</c:v>
                </c:pt>
                <c:pt idx="619">
                  <c:v>0.25</c:v>
                </c:pt>
                <c:pt idx="620">
                  <c:v>0.25</c:v>
                </c:pt>
                <c:pt idx="621">
                  <c:v>0.25</c:v>
                </c:pt>
                <c:pt idx="622">
                  <c:v>0.25</c:v>
                </c:pt>
                <c:pt idx="623">
                  <c:v>0.25</c:v>
                </c:pt>
                <c:pt idx="624">
                  <c:v>0.25</c:v>
                </c:pt>
                <c:pt idx="625">
                  <c:v>0.25</c:v>
                </c:pt>
                <c:pt idx="626">
                  <c:v>0.25</c:v>
                </c:pt>
                <c:pt idx="627">
                  <c:v>0.25</c:v>
                </c:pt>
                <c:pt idx="628">
                  <c:v>0.25</c:v>
                </c:pt>
                <c:pt idx="629">
                  <c:v>0.25</c:v>
                </c:pt>
                <c:pt idx="630">
                  <c:v>0.5</c:v>
                </c:pt>
                <c:pt idx="631">
                  <c:v>0.5</c:v>
                </c:pt>
                <c:pt idx="632">
                  <c:v>0.5</c:v>
                </c:pt>
                <c:pt idx="633">
                  <c:v>0.5</c:v>
                </c:pt>
                <c:pt idx="634">
                  <c:v>0.5</c:v>
                </c:pt>
                <c:pt idx="635">
                  <c:v>0.5</c:v>
                </c:pt>
                <c:pt idx="636">
                  <c:v>0.5</c:v>
                </c:pt>
                <c:pt idx="637">
                  <c:v>0.5</c:v>
                </c:pt>
                <c:pt idx="638">
                  <c:v>0.5</c:v>
                </c:pt>
                <c:pt idx="639">
                  <c:v>0.5</c:v>
                </c:pt>
                <c:pt idx="640">
                  <c:v>0.5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0.5</c:v>
                </c:pt>
                <c:pt idx="654">
                  <c:v>0.5</c:v>
                </c:pt>
                <c:pt idx="655">
                  <c:v>0.5</c:v>
                </c:pt>
                <c:pt idx="656">
                  <c:v>0.5</c:v>
                </c:pt>
                <c:pt idx="657">
                  <c:v>0.5</c:v>
                </c:pt>
                <c:pt idx="658">
                  <c:v>0.5</c:v>
                </c:pt>
                <c:pt idx="659">
                  <c:v>0.5</c:v>
                </c:pt>
                <c:pt idx="660">
                  <c:v>0.5</c:v>
                </c:pt>
                <c:pt idx="661">
                  <c:v>0.5</c:v>
                </c:pt>
                <c:pt idx="662">
                  <c:v>0.5</c:v>
                </c:pt>
                <c:pt idx="663">
                  <c:v>0.5</c:v>
                </c:pt>
                <c:pt idx="664">
                  <c:v>0.5</c:v>
                </c:pt>
                <c:pt idx="665">
                  <c:v>0.75</c:v>
                </c:pt>
                <c:pt idx="666">
                  <c:v>0.75</c:v>
                </c:pt>
                <c:pt idx="667">
                  <c:v>0.75</c:v>
                </c:pt>
                <c:pt idx="668">
                  <c:v>0.75</c:v>
                </c:pt>
                <c:pt idx="669">
                  <c:v>0.75</c:v>
                </c:pt>
                <c:pt idx="670">
                  <c:v>0.75</c:v>
                </c:pt>
                <c:pt idx="671">
                  <c:v>0.75</c:v>
                </c:pt>
                <c:pt idx="672">
                  <c:v>0.75</c:v>
                </c:pt>
                <c:pt idx="673">
                  <c:v>0.75</c:v>
                </c:pt>
                <c:pt idx="674">
                  <c:v>0.75</c:v>
                </c:pt>
                <c:pt idx="675">
                  <c:v>0.75</c:v>
                </c:pt>
                <c:pt idx="676">
                  <c:v>0.75</c:v>
                </c:pt>
                <c:pt idx="677">
                  <c:v>0.75</c:v>
                </c:pt>
                <c:pt idx="678">
                  <c:v>0.75</c:v>
                </c:pt>
                <c:pt idx="679">
                  <c:v>0.75</c:v>
                </c:pt>
                <c:pt idx="680">
                  <c:v>0.75</c:v>
                </c:pt>
                <c:pt idx="681">
                  <c:v>0.75</c:v>
                </c:pt>
                <c:pt idx="682">
                  <c:v>0.75</c:v>
                </c:pt>
                <c:pt idx="683">
                  <c:v>0.75</c:v>
                </c:pt>
                <c:pt idx="684">
                  <c:v>0.75</c:v>
                </c:pt>
                <c:pt idx="685">
                  <c:v>0.75</c:v>
                </c:pt>
                <c:pt idx="686">
                  <c:v>0.75</c:v>
                </c:pt>
                <c:pt idx="687">
                  <c:v>0.75</c:v>
                </c:pt>
                <c:pt idx="688">
                  <c:v>0.75</c:v>
                </c:pt>
                <c:pt idx="689">
                  <c:v>0.75</c:v>
                </c:pt>
                <c:pt idx="690">
                  <c:v>0.75</c:v>
                </c:pt>
                <c:pt idx="691">
                  <c:v>0.75</c:v>
                </c:pt>
                <c:pt idx="692">
                  <c:v>0.75</c:v>
                </c:pt>
                <c:pt idx="693">
                  <c:v>0.75</c:v>
                </c:pt>
                <c:pt idx="694">
                  <c:v>0.75</c:v>
                </c:pt>
                <c:pt idx="695">
                  <c:v>0.75</c:v>
                </c:pt>
                <c:pt idx="696">
                  <c:v>0.75</c:v>
                </c:pt>
                <c:pt idx="697">
                  <c:v>0.75</c:v>
                </c:pt>
                <c:pt idx="698">
                  <c:v>0.75</c:v>
                </c:pt>
                <c:pt idx="699">
                  <c:v>0.75</c:v>
                </c:pt>
                <c:pt idx="700">
                  <c:v>0.75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0.75</c:v>
                </c:pt>
                <c:pt idx="1842">
                  <c:v>0.75</c:v>
                </c:pt>
                <c:pt idx="1843">
                  <c:v>0.75</c:v>
                </c:pt>
                <c:pt idx="1844">
                  <c:v>0.75</c:v>
                </c:pt>
                <c:pt idx="1845">
                  <c:v>0.75</c:v>
                </c:pt>
                <c:pt idx="1846">
                  <c:v>0.75</c:v>
                </c:pt>
                <c:pt idx="1847">
                  <c:v>0.75</c:v>
                </c:pt>
                <c:pt idx="1848">
                  <c:v>0.75</c:v>
                </c:pt>
                <c:pt idx="1849">
                  <c:v>0.75</c:v>
                </c:pt>
                <c:pt idx="1850">
                  <c:v>0.75</c:v>
                </c:pt>
                <c:pt idx="1851">
                  <c:v>0.75</c:v>
                </c:pt>
                <c:pt idx="1852">
                  <c:v>0.75</c:v>
                </c:pt>
                <c:pt idx="1853">
                  <c:v>0.75</c:v>
                </c:pt>
                <c:pt idx="1854">
                  <c:v>0.75</c:v>
                </c:pt>
                <c:pt idx="1855">
                  <c:v>0.75</c:v>
                </c:pt>
                <c:pt idx="1856">
                  <c:v>0.75</c:v>
                </c:pt>
                <c:pt idx="1857">
                  <c:v>0.75</c:v>
                </c:pt>
                <c:pt idx="1858">
                  <c:v>0.75</c:v>
                </c:pt>
                <c:pt idx="1859">
                  <c:v>0.75</c:v>
                </c:pt>
                <c:pt idx="1860">
                  <c:v>0.75</c:v>
                </c:pt>
                <c:pt idx="1861">
                  <c:v>0.75</c:v>
                </c:pt>
                <c:pt idx="1862">
                  <c:v>0.75</c:v>
                </c:pt>
                <c:pt idx="1863">
                  <c:v>0.75</c:v>
                </c:pt>
                <c:pt idx="1864">
                  <c:v>0.75</c:v>
                </c:pt>
                <c:pt idx="1865">
                  <c:v>0.75</c:v>
                </c:pt>
                <c:pt idx="1866">
                  <c:v>0.75</c:v>
                </c:pt>
                <c:pt idx="1867">
                  <c:v>0.75</c:v>
                </c:pt>
                <c:pt idx="1868">
                  <c:v>0.75</c:v>
                </c:pt>
                <c:pt idx="1869">
                  <c:v>0.75</c:v>
                </c:pt>
                <c:pt idx="1870">
                  <c:v>0.75</c:v>
                </c:pt>
                <c:pt idx="1871">
                  <c:v>0.75</c:v>
                </c:pt>
                <c:pt idx="1872">
                  <c:v>0.75</c:v>
                </c:pt>
                <c:pt idx="1873">
                  <c:v>0.75</c:v>
                </c:pt>
                <c:pt idx="1874">
                  <c:v>0.75</c:v>
                </c:pt>
                <c:pt idx="1875">
                  <c:v>0.75</c:v>
                </c:pt>
                <c:pt idx="1876">
                  <c:v>0.75</c:v>
                </c:pt>
                <c:pt idx="1877">
                  <c:v>0.75</c:v>
                </c:pt>
                <c:pt idx="1878">
                  <c:v>0.75</c:v>
                </c:pt>
                <c:pt idx="1879">
                  <c:v>0.75</c:v>
                </c:pt>
                <c:pt idx="1880">
                  <c:v>0.75</c:v>
                </c:pt>
                <c:pt idx="1881">
                  <c:v>0.75</c:v>
                </c:pt>
                <c:pt idx="1882">
                  <c:v>0.75</c:v>
                </c:pt>
                <c:pt idx="1883">
                  <c:v>0.75</c:v>
                </c:pt>
                <c:pt idx="1884">
                  <c:v>0.75</c:v>
                </c:pt>
                <c:pt idx="1885">
                  <c:v>0.75</c:v>
                </c:pt>
                <c:pt idx="1886">
                  <c:v>0.75</c:v>
                </c:pt>
                <c:pt idx="1887">
                  <c:v>0.75</c:v>
                </c:pt>
                <c:pt idx="1888">
                  <c:v>0.75</c:v>
                </c:pt>
                <c:pt idx="1889">
                  <c:v>0.75</c:v>
                </c:pt>
                <c:pt idx="1890">
                  <c:v>0.75</c:v>
                </c:pt>
                <c:pt idx="1891">
                  <c:v>0.75</c:v>
                </c:pt>
                <c:pt idx="1892">
                  <c:v>0.75</c:v>
                </c:pt>
                <c:pt idx="1893">
                  <c:v>0.75</c:v>
                </c:pt>
                <c:pt idx="1894">
                  <c:v>0.75</c:v>
                </c:pt>
                <c:pt idx="1895">
                  <c:v>0.75</c:v>
                </c:pt>
                <c:pt idx="1896">
                  <c:v>0.75</c:v>
                </c:pt>
                <c:pt idx="1897">
                  <c:v>0.75</c:v>
                </c:pt>
                <c:pt idx="1898">
                  <c:v>0.75</c:v>
                </c:pt>
                <c:pt idx="1899">
                  <c:v>0.75</c:v>
                </c:pt>
                <c:pt idx="1900">
                  <c:v>0.75</c:v>
                </c:pt>
                <c:pt idx="1901">
                  <c:v>0.75</c:v>
                </c:pt>
                <c:pt idx="1902">
                  <c:v>0.75</c:v>
                </c:pt>
                <c:pt idx="1903">
                  <c:v>0.75</c:v>
                </c:pt>
                <c:pt idx="1904">
                  <c:v>0.75</c:v>
                </c:pt>
                <c:pt idx="1905">
                  <c:v>0.75</c:v>
                </c:pt>
                <c:pt idx="1906">
                  <c:v>0.75</c:v>
                </c:pt>
                <c:pt idx="1907">
                  <c:v>0.75</c:v>
                </c:pt>
                <c:pt idx="1908">
                  <c:v>0.75</c:v>
                </c:pt>
                <c:pt idx="1909">
                  <c:v>0.75</c:v>
                </c:pt>
                <c:pt idx="1910">
                  <c:v>0.75</c:v>
                </c:pt>
                <c:pt idx="1911">
                  <c:v>0.75</c:v>
                </c:pt>
                <c:pt idx="1912">
                  <c:v>0.75</c:v>
                </c:pt>
                <c:pt idx="1913">
                  <c:v>0.75</c:v>
                </c:pt>
                <c:pt idx="1914">
                  <c:v>0.75</c:v>
                </c:pt>
                <c:pt idx="1915">
                  <c:v>0.75</c:v>
                </c:pt>
                <c:pt idx="1916">
                  <c:v>0.75</c:v>
                </c:pt>
                <c:pt idx="1917">
                  <c:v>0.75</c:v>
                </c:pt>
                <c:pt idx="1918">
                  <c:v>0.75</c:v>
                </c:pt>
                <c:pt idx="1919">
                  <c:v>0.75</c:v>
                </c:pt>
                <c:pt idx="1920">
                  <c:v>0.75</c:v>
                </c:pt>
                <c:pt idx="1921">
                  <c:v>0.75</c:v>
                </c:pt>
                <c:pt idx="1922">
                  <c:v>0.75</c:v>
                </c:pt>
                <c:pt idx="1923">
                  <c:v>0.75</c:v>
                </c:pt>
                <c:pt idx="1924">
                  <c:v>0.75</c:v>
                </c:pt>
                <c:pt idx="1925">
                  <c:v>0.75</c:v>
                </c:pt>
                <c:pt idx="1926">
                  <c:v>0.75</c:v>
                </c:pt>
                <c:pt idx="1927">
                  <c:v>0.75</c:v>
                </c:pt>
                <c:pt idx="1928">
                  <c:v>0.75</c:v>
                </c:pt>
                <c:pt idx="1929">
                  <c:v>0.75</c:v>
                </c:pt>
                <c:pt idx="1930">
                  <c:v>0.75</c:v>
                </c:pt>
                <c:pt idx="1931">
                  <c:v>0.75</c:v>
                </c:pt>
                <c:pt idx="1932">
                  <c:v>0.75</c:v>
                </c:pt>
                <c:pt idx="1933">
                  <c:v>0.75</c:v>
                </c:pt>
                <c:pt idx="1934">
                  <c:v>0.75</c:v>
                </c:pt>
                <c:pt idx="1935">
                  <c:v>0.75</c:v>
                </c:pt>
                <c:pt idx="1936">
                  <c:v>0.75</c:v>
                </c:pt>
                <c:pt idx="1937">
                  <c:v>0.75</c:v>
                </c:pt>
                <c:pt idx="1938">
                  <c:v>0.75</c:v>
                </c:pt>
                <c:pt idx="1939">
                  <c:v>0.75</c:v>
                </c:pt>
                <c:pt idx="1940">
                  <c:v>0.75</c:v>
                </c:pt>
                <c:pt idx="1941">
                  <c:v>0.75</c:v>
                </c:pt>
                <c:pt idx="1942">
                  <c:v>0.75</c:v>
                </c:pt>
                <c:pt idx="1943">
                  <c:v>0.75</c:v>
                </c:pt>
                <c:pt idx="1944">
                  <c:v>0.75</c:v>
                </c:pt>
                <c:pt idx="1945">
                  <c:v>0.75</c:v>
                </c:pt>
                <c:pt idx="1946">
                  <c:v>0.75</c:v>
                </c:pt>
                <c:pt idx="1947">
                  <c:v>0.75</c:v>
                </c:pt>
                <c:pt idx="1948">
                  <c:v>0.75</c:v>
                </c:pt>
                <c:pt idx="1949">
                  <c:v>0.75</c:v>
                </c:pt>
                <c:pt idx="1950">
                  <c:v>0.75</c:v>
                </c:pt>
                <c:pt idx="1951">
                  <c:v>0.75</c:v>
                </c:pt>
                <c:pt idx="1952">
                  <c:v>0.75</c:v>
                </c:pt>
                <c:pt idx="1953">
                  <c:v>0.75</c:v>
                </c:pt>
                <c:pt idx="1954">
                  <c:v>0.75</c:v>
                </c:pt>
                <c:pt idx="1955">
                  <c:v>0.75</c:v>
                </c:pt>
                <c:pt idx="1956">
                  <c:v>0.75</c:v>
                </c:pt>
                <c:pt idx="1957">
                  <c:v>0.75</c:v>
                </c:pt>
                <c:pt idx="1958">
                  <c:v>0.75</c:v>
                </c:pt>
                <c:pt idx="1959">
                  <c:v>0.75</c:v>
                </c:pt>
                <c:pt idx="1960">
                  <c:v>0.75</c:v>
                </c:pt>
                <c:pt idx="1961">
                  <c:v>0.75</c:v>
                </c:pt>
                <c:pt idx="1962">
                  <c:v>0.75</c:v>
                </c:pt>
                <c:pt idx="1963">
                  <c:v>0.75</c:v>
                </c:pt>
                <c:pt idx="1964">
                  <c:v>0.5</c:v>
                </c:pt>
                <c:pt idx="1965">
                  <c:v>0.5</c:v>
                </c:pt>
                <c:pt idx="1966">
                  <c:v>0.5</c:v>
                </c:pt>
                <c:pt idx="1967">
                  <c:v>0.5</c:v>
                </c:pt>
                <c:pt idx="1968">
                  <c:v>0.5</c:v>
                </c:pt>
                <c:pt idx="1969">
                  <c:v>0.5</c:v>
                </c:pt>
                <c:pt idx="1970">
                  <c:v>0.5</c:v>
                </c:pt>
                <c:pt idx="1971">
                  <c:v>0.5</c:v>
                </c:pt>
                <c:pt idx="1972">
                  <c:v>0.5</c:v>
                </c:pt>
                <c:pt idx="1973">
                  <c:v>0.5</c:v>
                </c:pt>
                <c:pt idx="1974">
                  <c:v>0.5</c:v>
                </c:pt>
                <c:pt idx="1975">
                  <c:v>0.5</c:v>
                </c:pt>
                <c:pt idx="1976">
                  <c:v>0.5</c:v>
                </c:pt>
                <c:pt idx="1977">
                  <c:v>0.5</c:v>
                </c:pt>
                <c:pt idx="1978">
                  <c:v>0.5</c:v>
                </c:pt>
                <c:pt idx="1979">
                  <c:v>0.5</c:v>
                </c:pt>
                <c:pt idx="1980">
                  <c:v>0.5</c:v>
                </c:pt>
                <c:pt idx="1981">
                  <c:v>0.5</c:v>
                </c:pt>
                <c:pt idx="1982">
                  <c:v>0.5</c:v>
                </c:pt>
                <c:pt idx="1983">
                  <c:v>0.5</c:v>
                </c:pt>
                <c:pt idx="1984">
                  <c:v>0.5</c:v>
                </c:pt>
                <c:pt idx="1985">
                  <c:v>0.5</c:v>
                </c:pt>
                <c:pt idx="1986">
                  <c:v>0.5</c:v>
                </c:pt>
                <c:pt idx="1987">
                  <c:v>0.5</c:v>
                </c:pt>
                <c:pt idx="1988">
                  <c:v>0.5</c:v>
                </c:pt>
                <c:pt idx="1989">
                  <c:v>0.5</c:v>
                </c:pt>
                <c:pt idx="1990">
                  <c:v>0.5</c:v>
                </c:pt>
                <c:pt idx="1991">
                  <c:v>0.5</c:v>
                </c:pt>
                <c:pt idx="1992">
                  <c:v>0.5</c:v>
                </c:pt>
                <c:pt idx="1993">
                  <c:v>0.5</c:v>
                </c:pt>
                <c:pt idx="1994">
                  <c:v>0.5</c:v>
                </c:pt>
                <c:pt idx="1995">
                  <c:v>0.5</c:v>
                </c:pt>
                <c:pt idx="1996">
                  <c:v>0.5</c:v>
                </c:pt>
                <c:pt idx="1997">
                  <c:v>0.5</c:v>
                </c:pt>
                <c:pt idx="1998">
                  <c:v>0.5</c:v>
                </c:pt>
                <c:pt idx="1999">
                  <c:v>0.5</c:v>
                </c:pt>
                <c:pt idx="2000">
                  <c:v>0.5</c:v>
                </c:pt>
                <c:pt idx="2001">
                  <c:v>0.5</c:v>
                </c:pt>
                <c:pt idx="2002">
                  <c:v>0.5</c:v>
                </c:pt>
                <c:pt idx="2003">
                  <c:v>0.5</c:v>
                </c:pt>
                <c:pt idx="2004">
                  <c:v>0.5</c:v>
                </c:pt>
                <c:pt idx="2005">
                  <c:v>0.5</c:v>
                </c:pt>
                <c:pt idx="2006">
                  <c:v>0.5</c:v>
                </c:pt>
                <c:pt idx="2007">
                  <c:v>0.5</c:v>
                </c:pt>
                <c:pt idx="2008">
                  <c:v>0.5</c:v>
                </c:pt>
                <c:pt idx="2009">
                  <c:v>0.5</c:v>
                </c:pt>
                <c:pt idx="2010">
                  <c:v>0.5</c:v>
                </c:pt>
                <c:pt idx="2011">
                  <c:v>0.5</c:v>
                </c:pt>
                <c:pt idx="2012">
                  <c:v>0.5</c:v>
                </c:pt>
                <c:pt idx="2013">
                  <c:v>0.5</c:v>
                </c:pt>
                <c:pt idx="2014">
                  <c:v>0.5</c:v>
                </c:pt>
                <c:pt idx="2015">
                  <c:v>0.5</c:v>
                </c:pt>
                <c:pt idx="2016">
                  <c:v>0.5</c:v>
                </c:pt>
                <c:pt idx="2017">
                  <c:v>0.5</c:v>
                </c:pt>
                <c:pt idx="2018">
                  <c:v>0.5</c:v>
                </c:pt>
                <c:pt idx="2019">
                  <c:v>0.5</c:v>
                </c:pt>
                <c:pt idx="2020">
                  <c:v>0.5</c:v>
                </c:pt>
                <c:pt idx="2021">
                  <c:v>0.5</c:v>
                </c:pt>
                <c:pt idx="2022">
                  <c:v>0.5</c:v>
                </c:pt>
                <c:pt idx="2023">
                  <c:v>0.5</c:v>
                </c:pt>
                <c:pt idx="2024">
                  <c:v>0.5</c:v>
                </c:pt>
                <c:pt idx="2025">
                  <c:v>0.5</c:v>
                </c:pt>
                <c:pt idx="2026">
                  <c:v>0.5</c:v>
                </c:pt>
                <c:pt idx="2027">
                  <c:v>0.5</c:v>
                </c:pt>
                <c:pt idx="2028">
                  <c:v>0.5</c:v>
                </c:pt>
                <c:pt idx="2029">
                  <c:v>0.5</c:v>
                </c:pt>
                <c:pt idx="2030">
                  <c:v>0.5</c:v>
                </c:pt>
                <c:pt idx="2031">
                  <c:v>0.5</c:v>
                </c:pt>
                <c:pt idx="2032">
                  <c:v>0.5</c:v>
                </c:pt>
                <c:pt idx="2033">
                  <c:v>0.5</c:v>
                </c:pt>
                <c:pt idx="2034">
                  <c:v>0.5</c:v>
                </c:pt>
                <c:pt idx="2035">
                  <c:v>0.5</c:v>
                </c:pt>
                <c:pt idx="2036">
                  <c:v>0.5</c:v>
                </c:pt>
                <c:pt idx="2037">
                  <c:v>0.5</c:v>
                </c:pt>
                <c:pt idx="2038">
                  <c:v>0.5</c:v>
                </c:pt>
                <c:pt idx="2039">
                  <c:v>0.5</c:v>
                </c:pt>
                <c:pt idx="2040">
                  <c:v>0.5</c:v>
                </c:pt>
                <c:pt idx="2041">
                  <c:v>0.5</c:v>
                </c:pt>
                <c:pt idx="2042">
                  <c:v>0.5</c:v>
                </c:pt>
                <c:pt idx="2043">
                  <c:v>0.5</c:v>
                </c:pt>
                <c:pt idx="2044">
                  <c:v>0.5</c:v>
                </c:pt>
                <c:pt idx="2045">
                  <c:v>0.5</c:v>
                </c:pt>
                <c:pt idx="2046">
                  <c:v>0.5</c:v>
                </c:pt>
                <c:pt idx="2047">
                  <c:v>0.5</c:v>
                </c:pt>
                <c:pt idx="2048">
                  <c:v>0.5</c:v>
                </c:pt>
                <c:pt idx="2049">
                  <c:v>0.5</c:v>
                </c:pt>
                <c:pt idx="2050">
                  <c:v>0.5</c:v>
                </c:pt>
                <c:pt idx="2051">
                  <c:v>0.5</c:v>
                </c:pt>
                <c:pt idx="2052">
                  <c:v>0.5</c:v>
                </c:pt>
                <c:pt idx="2053">
                  <c:v>0.5</c:v>
                </c:pt>
                <c:pt idx="2054">
                  <c:v>0.5</c:v>
                </c:pt>
                <c:pt idx="2055">
                  <c:v>0.5</c:v>
                </c:pt>
                <c:pt idx="2056">
                  <c:v>0.5</c:v>
                </c:pt>
                <c:pt idx="2057">
                  <c:v>0.5</c:v>
                </c:pt>
                <c:pt idx="2058">
                  <c:v>0.5</c:v>
                </c:pt>
                <c:pt idx="2059">
                  <c:v>0.5</c:v>
                </c:pt>
                <c:pt idx="2060">
                  <c:v>0.5</c:v>
                </c:pt>
                <c:pt idx="2061">
                  <c:v>0.5</c:v>
                </c:pt>
                <c:pt idx="2062">
                  <c:v>0.5</c:v>
                </c:pt>
                <c:pt idx="2063">
                  <c:v>0.5</c:v>
                </c:pt>
                <c:pt idx="2064">
                  <c:v>0.5</c:v>
                </c:pt>
                <c:pt idx="2065">
                  <c:v>0.5</c:v>
                </c:pt>
                <c:pt idx="2066">
                  <c:v>0.5</c:v>
                </c:pt>
                <c:pt idx="2067">
                  <c:v>0.5</c:v>
                </c:pt>
                <c:pt idx="2068">
                  <c:v>0.5</c:v>
                </c:pt>
                <c:pt idx="2069">
                  <c:v>0.5</c:v>
                </c:pt>
                <c:pt idx="2070">
                  <c:v>0.5</c:v>
                </c:pt>
                <c:pt idx="2071">
                  <c:v>0.5</c:v>
                </c:pt>
                <c:pt idx="2072">
                  <c:v>0.5</c:v>
                </c:pt>
                <c:pt idx="2073">
                  <c:v>0.5</c:v>
                </c:pt>
                <c:pt idx="2074">
                  <c:v>0.5</c:v>
                </c:pt>
                <c:pt idx="2075">
                  <c:v>0.5</c:v>
                </c:pt>
                <c:pt idx="2076">
                  <c:v>0.5</c:v>
                </c:pt>
                <c:pt idx="2077">
                  <c:v>0.5</c:v>
                </c:pt>
                <c:pt idx="2078">
                  <c:v>0.5</c:v>
                </c:pt>
                <c:pt idx="2079">
                  <c:v>0.5</c:v>
                </c:pt>
                <c:pt idx="2080">
                  <c:v>0.5</c:v>
                </c:pt>
                <c:pt idx="2081">
                  <c:v>0.5</c:v>
                </c:pt>
                <c:pt idx="2082">
                  <c:v>0.5</c:v>
                </c:pt>
                <c:pt idx="2083">
                  <c:v>0.5</c:v>
                </c:pt>
                <c:pt idx="2084">
                  <c:v>0.5</c:v>
                </c:pt>
                <c:pt idx="2085">
                  <c:v>0.5</c:v>
                </c:pt>
                <c:pt idx="2086">
                  <c:v>0.5</c:v>
                </c:pt>
                <c:pt idx="2087">
                  <c:v>0.5</c:v>
                </c:pt>
                <c:pt idx="2088">
                  <c:v>0.5</c:v>
                </c:pt>
                <c:pt idx="2089">
                  <c:v>0.5</c:v>
                </c:pt>
                <c:pt idx="2090">
                  <c:v>0.5</c:v>
                </c:pt>
                <c:pt idx="2091">
                  <c:v>0.5</c:v>
                </c:pt>
                <c:pt idx="2092">
                  <c:v>0.5</c:v>
                </c:pt>
                <c:pt idx="2093">
                  <c:v>0.5</c:v>
                </c:pt>
                <c:pt idx="2094">
                  <c:v>0.5</c:v>
                </c:pt>
                <c:pt idx="2095">
                  <c:v>0.5</c:v>
                </c:pt>
                <c:pt idx="2096">
                  <c:v>0.5</c:v>
                </c:pt>
                <c:pt idx="2097">
                  <c:v>0.5</c:v>
                </c:pt>
                <c:pt idx="2098">
                  <c:v>0.5</c:v>
                </c:pt>
                <c:pt idx="2099">
                  <c:v>0.5</c:v>
                </c:pt>
                <c:pt idx="2100">
                  <c:v>0.5</c:v>
                </c:pt>
                <c:pt idx="2101">
                  <c:v>0.5</c:v>
                </c:pt>
                <c:pt idx="2102">
                  <c:v>0.5</c:v>
                </c:pt>
                <c:pt idx="2103">
                  <c:v>0.5</c:v>
                </c:pt>
                <c:pt idx="2104">
                  <c:v>0.5</c:v>
                </c:pt>
                <c:pt idx="2105">
                  <c:v>0.5</c:v>
                </c:pt>
                <c:pt idx="2106">
                  <c:v>0.5</c:v>
                </c:pt>
                <c:pt idx="2107">
                  <c:v>0.5</c:v>
                </c:pt>
                <c:pt idx="2108">
                  <c:v>0.5</c:v>
                </c:pt>
                <c:pt idx="2109">
                  <c:v>0.5</c:v>
                </c:pt>
                <c:pt idx="2110">
                  <c:v>0.5</c:v>
                </c:pt>
                <c:pt idx="2111">
                  <c:v>0.5</c:v>
                </c:pt>
                <c:pt idx="2112">
                  <c:v>0.5</c:v>
                </c:pt>
                <c:pt idx="2113">
                  <c:v>0.5</c:v>
                </c:pt>
                <c:pt idx="2114">
                  <c:v>0.5</c:v>
                </c:pt>
                <c:pt idx="2115">
                  <c:v>0.5</c:v>
                </c:pt>
                <c:pt idx="2116">
                  <c:v>0.5</c:v>
                </c:pt>
                <c:pt idx="2117">
                  <c:v>0.5</c:v>
                </c:pt>
                <c:pt idx="2118">
                  <c:v>0.5</c:v>
                </c:pt>
                <c:pt idx="2119">
                  <c:v>0.5</c:v>
                </c:pt>
                <c:pt idx="2120">
                  <c:v>0.5</c:v>
                </c:pt>
                <c:pt idx="2121">
                  <c:v>0.5</c:v>
                </c:pt>
                <c:pt idx="2122">
                  <c:v>0.5</c:v>
                </c:pt>
                <c:pt idx="2123">
                  <c:v>0.5</c:v>
                </c:pt>
                <c:pt idx="2124">
                  <c:v>0.5</c:v>
                </c:pt>
                <c:pt idx="2125">
                  <c:v>0.5</c:v>
                </c:pt>
                <c:pt idx="2126">
                  <c:v>0.5</c:v>
                </c:pt>
                <c:pt idx="2127">
                  <c:v>0.5</c:v>
                </c:pt>
                <c:pt idx="2128">
                  <c:v>0.5</c:v>
                </c:pt>
                <c:pt idx="2129">
                  <c:v>0.5</c:v>
                </c:pt>
                <c:pt idx="2130">
                  <c:v>0.5</c:v>
                </c:pt>
                <c:pt idx="2131">
                  <c:v>0.5</c:v>
                </c:pt>
                <c:pt idx="2132">
                  <c:v>0.5</c:v>
                </c:pt>
                <c:pt idx="2133">
                  <c:v>0.5</c:v>
                </c:pt>
                <c:pt idx="2134">
                  <c:v>0.5</c:v>
                </c:pt>
                <c:pt idx="2135">
                  <c:v>0.5</c:v>
                </c:pt>
                <c:pt idx="2136">
                  <c:v>0.5</c:v>
                </c:pt>
                <c:pt idx="2137">
                  <c:v>0.5</c:v>
                </c:pt>
                <c:pt idx="2138">
                  <c:v>0.5</c:v>
                </c:pt>
                <c:pt idx="2139">
                  <c:v>0.5</c:v>
                </c:pt>
                <c:pt idx="2140">
                  <c:v>0.5</c:v>
                </c:pt>
                <c:pt idx="2141">
                  <c:v>0.5</c:v>
                </c:pt>
                <c:pt idx="2142">
                  <c:v>0.5</c:v>
                </c:pt>
                <c:pt idx="2143">
                  <c:v>0.5</c:v>
                </c:pt>
                <c:pt idx="2144">
                  <c:v>0.5</c:v>
                </c:pt>
                <c:pt idx="2145">
                  <c:v>0.5</c:v>
                </c:pt>
                <c:pt idx="2146">
                  <c:v>0.5</c:v>
                </c:pt>
                <c:pt idx="2147">
                  <c:v>0.5</c:v>
                </c:pt>
                <c:pt idx="2148">
                  <c:v>0.5</c:v>
                </c:pt>
                <c:pt idx="2149">
                  <c:v>0.5</c:v>
                </c:pt>
                <c:pt idx="2150">
                  <c:v>0.5</c:v>
                </c:pt>
                <c:pt idx="2151">
                  <c:v>0.5</c:v>
                </c:pt>
                <c:pt idx="2152">
                  <c:v>0.5</c:v>
                </c:pt>
                <c:pt idx="2153">
                  <c:v>0.5</c:v>
                </c:pt>
                <c:pt idx="2154">
                  <c:v>0.5</c:v>
                </c:pt>
                <c:pt idx="2155">
                  <c:v>0.5</c:v>
                </c:pt>
                <c:pt idx="2156">
                  <c:v>0.5</c:v>
                </c:pt>
                <c:pt idx="2157">
                  <c:v>0.5</c:v>
                </c:pt>
                <c:pt idx="2158">
                  <c:v>0.5</c:v>
                </c:pt>
                <c:pt idx="2159">
                  <c:v>0.5</c:v>
                </c:pt>
                <c:pt idx="2160">
                  <c:v>0.5</c:v>
                </c:pt>
                <c:pt idx="2161">
                  <c:v>0.5</c:v>
                </c:pt>
                <c:pt idx="2162">
                  <c:v>0.5</c:v>
                </c:pt>
                <c:pt idx="2163">
                  <c:v>0.5</c:v>
                </c:pt>
                <c:pt idx="2164">
                  <c:v>0.5</c:v>
                </c:pt>
                <c:pt idx="2165">
                  <c:v>0.5</c:v>
                </c:pt>
                <c:pt idx="2166">
                  <c:v>0.5</c:v>
                </c:pt>
                <c:pt idx="2167">
                  <c:v>0.5</c:v>
                </c:pt>
                <c:pt idx="2168">
                  <c:v>0.5</c:v>
                </c:pt>
                <c:pt idx="2169">
                  <c:v>0.5</c:v>
                </c:pt>
                <c:pt idx="2170">
                  <c:v>0.5</c:v>
                </c:pt>
                <c:pt idx="2171">
                  <c:v>0.5</c:v>
                </c:pt>
                <c:pt idx="2172">
                  <c:v>0.5</c:v>
                </c:pt>
                <c:pt idx="2173">
                  <c:v>0.5</c:v>
                </c:pt>
                <c:pt idx="2174">
                  <c:v>0.5</c:v>
                </c:pt>
                <c:pt idx="2175">
                  <c:v>0.5</c:v>
                </c:pt>
                <c:pt idx="2176">
                  <c:v>0.5</c:v>
                </c:pt>
                <c:pt idx="2177">
                  <c:v>0.5</c:v>
                </c:pt>
                <c:pt idx="2178">
                  <c:v>0.5</c:v>
                </c:pt>
                <c:pt idx="2179">
                  <c:v>0.5</c:v>
                </c:pt>
                <c:pt idx="2180">
                  <c:v>0.5</c:v>
                </c:pt>
                <c:pt idx="2181">
                  <c:v>0.5</c:v>
                </c:pt>
                <c:pt idx="2182">
                  <c:v>0.5</c:v>
                </c:pt>
                <c:pt idx="2183">
                  <c:v>0.5</c:v>
                </c:pt>
                <c:pt idx="2184">
                  <c:v>0.5</c:v>
                </c:pt>
                <c:pt idx="2185">
                  <c:v>0.5</c:v>
                </c:pt>
                <c:pt idx="2186">
                  <c:v>0.5</c:v>
                </c:pt>
                <c:pt idx="2187">
                  <c:v>0.5</c:v>
                </c:pt>
                <c:pt idx="2188">
                  <c:v>0.5</c:v>
                </c:pt>
                <c:pt idx="2189">
                  <c:v>0.5</c:v>
                </c:pt>
                <c:pt idx="2190">
                  <c:v>0.5</c:v>
                </c:pt>
                <c:pt idx="2191">
                  <c:v>0.5</c:v>
                </c:pt>
                <c:pt idx="2192">
                  <c:v>0.5</c:v>
                </c:pt>
                <c:pt idx="2193">
                  <c:v>0.5</c:v>
                </c:pt>
                <c:pt idx="2194">
                  <c:v>0.5</c:v>
                </c:pt>
                <c:pt idx="2195">
                  <c:v>0.5</c:v>
                </c:pt>
                <c:pt idx="2196">
                  <c:v>0.5</c:v>
                </c:pt>
                <c:pt idx="2197">
                  <c:v>0.5</c:v>
                </c:pt>
                <c:pt idx="2198">
                  <c:v>0.5</c:v>
                </c:pt>
                <c:pt idx="2199">
                  <c:v>0.5</c:v>
                </c:pt>
                <c:pt idx="2200">
                  <c:v>0.5</c:v>
                </c:pt>
                <c:pt idx="2201">
                  <c:v>0.5</c:v>
                </c:pt>
                <c:pt idx="2202">
                  <c:v>0.5</c:v>
                </c:pt>
                <c:pt idx="2203">
                  <c:v>0.5</c:v>
                </c:pt>
                <c:pt idx="2204">
                  <c:v>0.5</c:v>
                </c:pt>
                <c:pt idx="2205">
                  <c:v>0.5</c:v>
                </c:pt>
                <c:pt idx="2206">
                  <c:v>0.5</c:v>
                </c:pt>
                <c:pt idx="2207">
                  <c:v>0.5</c:v>
                </c:pt>
                <c:pt idx="2208">
                  <c:v>0.5</c:v>
                </c:pt>
                <c:pt idx="2209">
                  <c:v>0.5</c:v>
                </c:pt>
                <c:pt idx="2210">
                  <c:v>0.5</c:v>
                </c:pt>
                <c:pt idx="2211">
                  <c:v>0.5</c:v>
                </c:pt>
                <c:pt idx="2212">
                  <c:v>0.5</c:v>
                </c:pt>
                <c:pt idx="2213">
                  <c:v>0.5</c:v>
                </c:pt>
                <c:pt idx="2214">
                  <c:v>0.5</c:v>
                </c:pt>
                <c:pt idx="2215">
                  <c:v>0.5</c:v>
                </c:pt>
                <c:pt idx="2216">
                  <c:v>0.5</c:v>
                </c:pt>
                <c:pt idx="2217">
                  <c:v>0.5</c:v>
                </c:pt>
                <c:pt idx="2218">
                  <c:v>0.5</c:v>
                </c:pt>
                <c:pt idx="2219">
                  <c:v>0.5</c:v>
                </c:pt>
                <c:pt idx="2220">
                  <c:v>0.5</c:v>
                </c:pt>
                <c:pt idx="2221">
                  <c:v>0.5</c:v>
                </c:pt>
                <c:pt idx="2222">
                  <c:v>0.5</c:v>
                </c:pt>
                <c:pt idx="2223">
                  <c:v>0.5</c:v>
                </c:pt>
                <c:pt idx="2224">
                  <c:v>0.5</c:v>
                </c:pt>
                <c:pt idx="2225">
                  <c:v>0.5</c:v>
                </c:pt>
                <c:pt idx="2226">
                  <c:v>0.5</c:v>
                </c:pt>
                <c:pt idx="2227">
                  <c:v>0.5</c:v>
                </c:pt>
                <c:pt idx="2228">
                  <c:v>0.5</c:v>
                </c:pt>
                <c:pt idx="2229">
                  <c:v>0.5</c:v>
                </c:pt>
                <c:pt idx="2230">
                  <c:v>0.5</c:v>
                </c:pt>
                <c:pt idx="2231">
                  <c:v>0.5</c:v>
                </c:pt>
                <c:pt idx="2232">
                  <c:v>0.5</c:v>
                </c:pt>
                <c:pt idx="2233">
                  <c:v>0.5</c:v>
                </c:pt>
                <c:pt idx="2234">
                  <c:v>0.5</c:v>
                </c:pt>
                <c:pt idx="2235">
                  <c:v>0.5</c:v>
                </c:pt>
                <c:pt idx="2236">
                  <c:v>0.5</c:v>
                </c:pt>
                <c:pt idx="2237">
                  <c:v>0.5</c:v>
                </c:pt>
                <c:pt idx="2238">
                  <c:v>0.5</c:v>
                </c:pt>
                <c:pt idx="2239">
                  <c:v>0.5</c:v>
                </c:pt>
                <c:pt idx="2240">
                  <c:v>0.5</c:v>
                </c:pt>
                <c:pt idx="2241">
                  <c:v>0.5</c:v>
                </c:pt>
                <c:pt idx="2242">
                  <c:v>0.5</c:v>
                </c:pt>
                <c:pt idx="2243">
                  <c:v>0.5</c:v>
                </c:pt>
                <c:pt idx="2244">
                  <c:v>0.5</c:v>
                </c:pt>
                <c:pt idx="2245">
                  <c:v>0.5</c:v>
                </c:pt>
                <c:pt idx="2246">
                  <c:v>0.5</c:v>
                </c:pt>
                <c:pt idx="2247">
                  <c:v>0.5</c:v>
                </c:pt>
                <c:pt idx="2248">
                  <c:v>0.5</c:v>
                </c:pt>
                <c:pt idx="2249">
                  <c:v>0.5</c:v>
                </c:pt>
                <c:pt idx="2250">
                  <c:v>0.5</c:v>
                </c:pt>
                <c:pt idx="2251">
                  <c:v>0.5</c:v>
                </c:pt>
                <c:pt idx="2252">
                  <c:v>0.5</c:v>
                </c:pt>
                <c:pt idx="2253">
                  <c:v>0.5</c:v>
                </c:pt>
                <c:pt idx="2254">
                  <c:v>0.5</c:v>
                </c:pt>
                <c:pt idx="2255">
                  <c:v>0.5</c:v>
                </c:pt>
                <c:pt idx="2256">
                  <c:v>0.5</c:v>
                </c:pt>
                <c:pt idx="2257">
                  <c:v>0.5</c:v>
                </c:pt>
                <c:pt idx="2258">
                  <c:v>0.5</c:v>
                </c:pt>
                <c:pt idx="2259">
                  <c:v>0.5</c:v>
                </c:pt>
                <c:pt idx="2260">
                  <c:v>0.5</c:v>
                </c:pt>
                <c:pt idx="2261">
                  <c:v>0.5</c:v>
                </c:pt>
                <c:pt idx="2262">
                  <c:v>0.5</c:v>
                </c:pt>
                <c:pt idx="2263">
                  <c:v>0.5</c:v>
                </c:pt>
                <c:pt idx="2264">
                  <c:v>0.5</c:v>
                </c:pt>
                <c:pt idx="2265">
                  <c:v>0.5</c:v>
                </c:pt>
                <c:pt idx="2266">
                  <c:v>0.5</c:v>
                </c:pt>
                <c:pt idx="2267">
                  <c:v>0.5</c:v>
                </c:pt>
                <c:pt idx="2268">
                  <c:v>0.5</c:v>
                </c:pt>
                <c:pt idx="2269">
                  <c:v>0.5</c:v>
                </c:pt>
                <c:pt idx="2270">
                  <c:v>0.5</c:v>
                </c:pt>
                <c:pt idx="2271">
                  <c:v>0.5</c:v>
                </c:pt>
                <c:pt idx="2272">
                  <c:v>0.5</c:v>
                </c:pt>
                <c:pt idx="2273">
                  <c:v>0.5</c:v>
                </c:pt>
                <c:pt idx="2274">
                  <c:v>0.5</c:v>
                </c:pt>
                <c:pt idx="2275">
                  <c:v>0.5</c:v>
                </c:pt>
                <c:pt idx="2276">
                  <c:v>0.5</c:v>
                </c:pt>
                <c:pt idx="2277">
                  <c:v>0.5</c:v>
                </c:pt>
                <c:pt idx="2278">
                  <c:v>0.5</c:v>
                </c:pt>
                <c:pt idx="2279">
                  <c:v>0.5</c:v>
                </c:pt>
                <c:pt idx="2280">
                  <c:v>0.5</c:v>
                </c:pt>
                <c:pt idx="2281">
                  <c:v>0.5</c:v>
                </c:pt>
                <c:pt idx="2282">
                  <c:v>0.5</c:v>
                </c:pt>
                <c:pt idx="2283">
                  <c:v>0.5</c:v>
                </c:pt>
                <c:pt idx="2284">
                  <c:v>0.5</c:v>
                </c:pt>
                <c:pt idx="2285">
                  <c:v>0.5</c:v>
                </c:pt>
                <c:pt idx="2286">
                  <c:v>0.5</c:v>
                </c:pt>
                <c:pt idx="2287">
                  <c:v>0.5</c:v>
                </c:pt>
                <c:pt idx="2288">
                  <c:v>0.5</c:v>
                </c:pt>
                <c:pt idx="2289">
                  <c:v>0.5</c:v>
                </c:pt>
                <c:pt idx="2290">
                  <c:v>0.5</c:v>
                </c:pt>
                <c:pt idx="2291">
                  <c:v>0.5</c:v>
                </c:pt>
                <c:pt idx="2292">
                  <c:v>0.5</c:v>
                </c:pt>
                <c:pt idx="2293">
                  <c:v>0.5</c:v>
                </c:pt>
                <c:pt idx="2294">
                  <c:v>0.5</c:v>
                </c:pt>
                <c:pt idx="2295">
                  <c:v>0.5</c:v>
                </c:pt>
                <c:pt idx="2296">
                  <c:v>0.5</c:v>
                </c:pt>
                <c:pt idx="2297">
                  <c:v>0.5</c:v>
                </c:pt>
                <c:pt idx="2298">
                  <c:v>0.5</c:v>
                </c:pt>
                <c:pt idx="2299">
                  <c:v>0.5</c:v>
                </c:pt>
                <c:pt idx="2300">
                  <c:v>0.5</c:v>
                </c:pt>
                <c:pt idx="2301">
                  <c:v>0.5</c:v>
                </c:pt>
                <c:pt idx="2302">
                  <c:v>0.5</c:v>
                </c:pt>
                <c:pt idx="2303">
                  <c:v>0.5</c:v>
                </c:pt>
                <c:pt idx="2304">
                  <c:v>0.5</c:v>
                </c:pt>
                <c:pt idx="2305">
                  <c:v>0.5</c:v>
                </c:pt>
                <c:pt idx="2306">
                  <c:v>0.5</c:v>
                </c:pt>
                <c:pt idx="2307">
                  <c:v>0.5</c:v>
                </c:pt>
                <c:pt idx="2308">
                  <c:v>0.5</c:v>
                </c:pt>
                <c:pt idx="2309">
                  <c:v>0.5</c:v>
                </c:pt>
                <c:pt idx="2310">
                  <c:v>0.5</c:v>
                </c:pt>
                <c:pt idx="2311">
                  <c:v>0.5</c:v>
                </c:pt>
                <c:pt idx="2312">
                  <c:v>0.5</c:v>
                </c:pt>
                <c:pt idx="2313">
                  <c:v>0.5</c:v>
                </c:pt>
                <c:pt idx="2314">
                  <c:v>0.5</c:v>
                </c:pt>
                <c:pt idx="2315">
                  <c:v>0.5</c:v>
                </c:pt>
                <c:pt idx="2316">
                  <c:v>0.5</c:v>
                </c:pt>
                <c:pt idx="2317">
                  <c:v>0.5</c:v>
                </c:pt>
                <c:pt idx="2318">
                  <c:v>0.5</c:v>
                </c:pt>
                <c:pt idx="2319">
                  <c:v>0.5</c:v>
                </c:pt>
                <c:pt idx="2320">
                  <c:v>0.5</c:v>
                </c:pt>
                <c:pt idx="2321">
                  <c:v>0.5</c:v>
                </c:pt>
                <c:pt idx="2322">
                  <c:v>0.5</c:v>
                </c:pt>
                <c:pt idx="2323">
                  <c:v>0.5</c:v>
                </c:pt>
                <c:pt idx="2324">
                  <c:v>0.5</c:v>
                </c:pt>
                <c:pt idx="2325">
                  <c:v>0.5</c:v>
                </c:pt>
                <c:pt idx="2326">
                  <c:v>0.5</c:v>
                </c:pt>
                <c:pt idx="2327">
                  <c:v>0.5</c:v>
                </c:pt>
                <c:pt idx="2328">
                  <c:v>0.5</c:v>
                </c:pt>
                <c:pt idx="2329">
                  <c:v>0.5</c:v>
                </c:pt>
                <c:pt idx="2330">
                  <c:v>0.5</c:v>
                </c:pt>
                <c:pt idx="2331">
                  <c:v>0.5</c:v>
                </c:pt>
                <c:pt idx="2332">
                  <c:v>0.5</c:v>
                </c:pt>
                <c:pt idx="2333">
                  <c:v>0.5</c:v>
                </c:pt>
                <c:pt idx="2334">
                  <c:v>0.5</c:v>
                </c:pt>
                <c:pt idx="2335">
                  <c:v>0.5</c:v>
                </c:pt>
                <c:pt idx="2336">
                  <c:v>0.5</c:v>
                </c:pt>
                <c:pt idx="2337">
                  <c:v>0.5</c:v>
                </c:pt>
                <c:pt idx="2338">
                  <c:v>0.5</c:v>
                </c:pt>
                <c:pt idx="2339">
                  <c:v>0.5</c:v>
                </c:pt>
                <c:pt idx="2340">
                  <c:v>0.5</c:v>
                </c:pt>
                <c:pt idx="2341">
                  <c:v>0.5</c:v>
                </c:pt>
                <c:pt idx="2342">
                  <c:v>0.5</c:v>
                </c:pt>
                <c:pt idx="2343">
                  <c:v>0.5</c:v>
                </c:pt>
                <c:pt idx="2344">
                  <c:v>0.5</c:v>
                </c:pt>
                <c:pt idx="2345">
                  <c:v>0.5</c:v>
                </c:pt>
                <c:pt idx="2346">
                  <c:v>0.5</c:v>
                </c:pt>
                <c:pt idx="2347">
                  <c:v>0.5</c:v>
                </c:pt>
                <c:pt idx="2348">
                  <c:v>0.5</c:v>
                </c:pt>
                <c:pt idx="2349">
                  <c:v>0.5</c:v>
                </c:pt>
                <c:pt idx="2350">
                  <c:v>0.5</c:v>
                </c:pt>
                <c:pt idx="2351">
                  <c:v>0.5</c:v>
                </c:pt>
                <c:pt idx="2352">
                  <c:v>0.5</c:v>
                </c:pt>
                <c:pt idx="2353">
                  <c:v>0.5</c:v>
                </c:pt>
                <c:pt idx="2354">
                  <c:v>0.5</c:v>
                </c:pt>
                <c:pt idx="2355">
                  <c:v>0.5</c:v>
                </c:pt>
                <c:pt idx="2356">
                  <c:v>0.5</c:v>
                </c:pt>
                <c:pt idx="2357">
                  <c:v>0.5</c:v>
                </c:pt>
                <c:pt idx="2358">
                  <c:v>0.5</c:v>
                </c:pt>
                <c:pt idx="2359">
                  <c:v>0.5</c:v>
                </c:pt>
                <c:pt idx="2360">
                  <c:v>0.5</c:v>
                </c:pt>
                <c:pt idx="2361">
                  <c:v>0.5</c:v>
                </c:pt>
                <c:pt idx="2362">
                  <c:v>0.5</c:v>
                </c:pt>
                <c:pt idx="2363">
                  <c:v>0.5</c:v>
                </c:pt>
                <c:pt idx="2364">
                  <c:v>0.5</c:v>
                </c:pt>
                <c:pt idx="2365">
                  <c:v>0.5</c:v>
                </c:pt>
                <c:pt idx="2366">
                  <c:v>0.5</c:v>
                </c:pt>
                <c:pt idx="2367">
                  <c:v>0.5</c:v>
                </c:pt>
                <c:pt idx="2368">
                  <c:v>0.5</c:v>
                </c:pt>
                <c:pt idx="2369">
                  <c:v>0.5</c:v>
                </c:pt>
                <c:pt idx="2370">
                  <c:v>0.5</c:v>
                </c:pt>
                <c:pt idx="2371">
                  <c:v>0.5</c:v>
                </c:pt>
                <c:pt idx="2372">
                  <c:v>0.5</c:v>
                </c:pt>
                <c:pt idx="2373">
                  <c:v>0.5</c:v>
                </c:pt>
                <c:pt idx="2374">
                  <c:v>0.5</c:v>
                </c:pt>
                <c:pt idx="2375">
                  <c:v>0.5</c:v>
                </c:pt>
                <c:pt idx="2376">
                  <c:v>0.5</c:v>
                </c:pt>
                <c:pt idx="2377">
                  <c:v>0.5</c:v>
                </c:pt>
                <c:pt idx="2378">
                  <c:v>0.5</c:v>
                </c:pt>
                <c:pt idx="2379">
                  <c:v>0.5</c:v>
                </c:pt>
                <c:pt idx="2380">
                  <c:v>0.5</c:v>
                </c:pt>
                <c:pt idx="2381">
                  <c:v>0.5</c:v>
                </c:pt>
                <c:pt idx="2382">
                  <c:v>0.5</c:v>
                </c:pt>
                <c:pt idx="2383">
                  <c:v>0.5</c:v>
                </c:pt>
                <c:pt idx="2384">
                  <c:v>0.5</c:v>
                </c:pt>
                <c:pt idx="2385">
                  <c:v>0.5</c:v>
                </c:pt>
                <c:pt idx="2386">
                  <c:v>0.5</c:v>
                </c:pt>
                <c:pt idx="2387">
                  <c:v>0.5</c:v>
                </c:pt>
                <c:pt idx="2388">
                  <c:v>0.5</c:v>
                </c:pt>
                <c:pt idx="2389">
                  <c:v>0.5</c:v>
                </c:pt>
                <c:pt idx="2390">
                  <c:v>0.5</c:v>
                </c:pt>
                <c:pt idx="2391">
                  <c:v>0.5</c:v>
                </c:pt>
                <c:pt idx="2392">
                  <c:v>0.5</c:v>
                </c:pt>
                <c:pt idx="2393">
                  <c:v>0.5</c:v>
                </c:pt>
                <c:pt idx="2394">
                  <c:v>0.5</c:v>
                </c:pt>
                <c:pt idx="2395">
                  <c:v>0.5</c:v>
                </c:pt>
                <c:pt idx="2396">
                  <c:v>0.5</c:v>
                </c:pt>
                <c:pt idx="2397">
                  <c:v>0.5</c:v>
                </c:pt>
                <c:pt idx="2398">
                  <c:v>0.5</c:v>
                </c:pt>
                <c:pt idx="2399">
                  <c:v>0.5</c:v>
                </c:pt>
                <c:pt idx="2400">
                  <c:v>0.5</c:v>
                </c:pt>
                <c:pt idx="2401">
                  <c:v>0.5</c:v>
                </c:pt>
                <c:pt idx="2402">
                  <c:v>0.5</c:v>
                </c:pt>
                <c:pt idx="2403">
                  <c:v>0.5</c:v>
                </c:pt>
                <c:pt idx="2404">
                  <c:v>0.5</c:v>
                </c:pt>
                <c:pt idx="2405">
                  <c:v>0.5</c:v>
                </c:pt>
                <c:pt idx="2406">
                  <c:v>0.5</c:v>
                </c:pt>
                <c:pt idx="2407">
                  <c:v>0.5</c:v>
                </c:pt>
                <c:pt idx="2408">
                  <c:v>0.5</c:v>
                </c:pt>
                <c:pt idx="2409">
                  <c:v>0.5</c:v>
                </c:pt>
                <c:pt idx="2410">
                  <c:v>0.5</c:v>
                </c:pt>
                <c:pt idx="2411">
                  <c:v>0.5</c:v>
                </c:pt>
                <c:pt idx="2412">
                  <c:v>0.5</c:v>
                </c:pt>
                <c:pt idx="2413">
                  <c:v>0.5</c:v>
                </c:pt>
                <c:pt idx="2414">
                  <c:v>0.5</c:v>
                </c:pt>
                <c:pt idx="2415">
                  <c:v>0.5</c:v>
                </c:pt>
                <c:pt idx="2416">
                  <c:v>0.5</c:v>
                </c:pt>
                <c:pt idx="2417">
                  <c:v>0.5</c:v>
                </c:pt>
                <c:pt idx="2418">
                  <c:v>0.5</c:v>
                </c:pt>
                <c:pt idx="2419">
                  <c:v>0.5</c:v>
                </c:pt>
                <c:pt idx="2420">
                  <c:v>0.5</c:v>
                </c:pt>
                <c:pt idx="2421">
                  <c:v>0.5</c:v>
                </c:pt>
                <c:pt idx="2422">
                  <c:v>0.5</c:v>
                </c:pt>
                <c:pt idx="2423">
                  <c:v>0.5</c:v>
                </c:pt>
                <c:pt idx="2424">
                  <c:v>0.5</c:v>
                </c:pt>
                <c:pt idx="2425">
                  <c:v>0.5</c:v>
                </c:pt>
                <c:pt idx="2426">
                  <c:v>0.5</c:v>
                </c:pt>
                <c:pt idx="2427">
                  <c:v>0.5</c:v>
                </c:pt>
                <c:pt idx="2428">
                  <c:v>0.5</c:v>
                </c:pt>
                <c:pt idx="2429">
                  <c:v>0.5</c:v>
                </c:pt>
                <c:pt idx="2430">
                  <c:v>0.5</c:v>
                </c:pt>
                <c:pt idx="2431">
                  <c:v>0.5</c:v>
                </c:pt>
                <c:pt idx="2432">
                  <c:v>0.5</c:v>
                </c:pt>
                <c:pt idx="2433">
                  <c:v>0.5</c:v>
                </c:pt>
                <c:pt idx="2434">
                  <c:v>0.5</c:v>
                </c:pt>
                <c:pt idx="2435">
                  <c:v>0.5</c:v>
                </c:pt>
                <c:pt idx="2436">
                  <c:v>0.5</c:v>
                </c:pt>
                <c:pt idx="2437">
                  <c:v>0.5</c:v>
                </c:pt>
                <c:pt idx="2438">
                  <c:v>0.5</c:v>
                </c:pt>
                <c:pt idx="2439">
                  <c:v>0.5</c:v>
                </c:pt>
                <c:pt idx="2440">
                  <c:v>0.5</c:v>
                </c:pt>
                <c:pt idx="2441">
                  <c:v>0.5</c:v>
                </c:pt>
                <c:pt idx="2442">
                  <c:v>0.5</c:v>
                </c:pt>
                <c:pt idx="2443">
                  <c:v>0.5</c:v>
                </c:pt>
                <c:pt idx="2444">
                  <c:v>0.5</c:v>
                </c:pt>
                <c:pt idx="2445">
                  <c:v>0.5</c:v>
                </c:pt>
                <c:pt idx="2446">
                  <c:v>0.5</c:v>
                </c:pt>
                <c:pt idx="2447">
                  <c:v>0.5</c:v>
                </c:pt>
                <c:pt idx="2448">
                  <c:v>0.5</c:v>
                </c:pt>
                <c:pt idx="2449">
                  <c:v>0.5</c:v>
                </c:pt>
                <c:pt idx="2450">
                  <c:v>0.5</c:v>
                </c:pt>
                <c:pt idx="2451">
                  <c:v>0.5</c:v>
                </c:pt>
                <c:pt idx="2452">
                  <c:v>0.5</c:v>
                </c:pt>
                <c:pt idx="2453">
                  <c:v>0.5</c:v>
                </c:pt>
                <c:pt idx="2454">
                  <c:v>0.5</c:v>
                </c:pt>
                <c:pt idx="2455">
                  <c:v>0.5</c:v>
                </c:pt>
                <c:pt idx="2456">
                  <c:v>0.5</c:v>
                </c:pt>
                <c:pt idx="2457">
                  <c:v>0.5</c:v>
                </c:pt>
                <c:pt idx="2458">
                  <c:v>0.5</c:v>
                </c:pt>
                <c:pt idx="2459">
                  <c:v>0.5</c:v>
                </c:pt>
                <c:pt idx="2460">
                  <c:v>0.5</c:v>
                </c:pt>
                <c:pt idx="2461">
                  <c:v>0.5</c:v>
                </c:pt>
                <c:pt idx="2462">
                  <c:v>0.5</c:v>
                </c:pt>
                <c:pt idx="2463">
                  <c:v>0.5</c:v>
                </c:pt>
                <c:pt idx="2464">
                  <c:v>0.5</c:v>
                </c:pt>
                <c:pt idx="2465">
                  <c:v>0.5</c:v>
                </c:pt>
                <c:pt idx="2466">
                  <c:v>0.5</c:v>
                </c:pt>
                <c:pt idx="2467">
                  <c:v>0.5</c:v>
                </c:pt>
                <c:pt idx="2468">
                  <c:v>0.5</c:v>
                </c:pt>
                <c:pt idx="2469">
                  <c:v>0.5</c:v>
                </c:pt>
                <c:pt idx="2470">
                  <c:v>0.5</c:v>
                </c:pt>
                <c:pt idx="2471">
                  <c:v>0.5</c:v>
                </c:pt>
                <c:pt idx="2472">
                  <c:v>0.5</c:v>
                </c:pt>
                <c:pt idx="2473">
                  <c:v>0.5</c:v>
                </c:pt>
                <c:pt idx="2474">
                  <c:v>0.5</c:v>
                </c:pt>
                <c:pt idx="2475">
                  <c:v>0.5</c:v>
                </c:pt>
                <c:pt idx="2476">
                  <c:v>0.5</c:v>
                </c:pt>
                <c:pt idx="2477">
                  <c:v>0.5</c:v>
                </c:pt>
                <c:pt idx="2478">
                  <c:v>0.5</c:v>
                </c:pt>
                <c:pt idx="2479">
                  <c:v>0.5</c:v>
                </c:pt>
                <c:pt idx="2480">
                  <c:v>0.5</c:v>
                </c:pt>
                <c:pt idx="2481">
                  <c:v>0.5</c:v>
                </c:pt>
                <c:pt idx="2482">
                  <c:v>0.75</c:v>
                </c:pt>
                <c:pt idx="2483">
                  <c:v>0.75</c:v>
                </c:pt>
                <c:pt idx="2484">
                  <c:v>0.75</c:v>
                </c:pt>
                <c:pt idx="2485">
                  <c:v>0.75</c:v>
                </c:pt>
                <c:pt idx="2486">
                  <c:v>0.75</c:v>
                </c:pt>
                <c:pt idx="2487">
                  <c:v>0.75</c:v>
                </c:pt>
                <c:pt idx="2488">
                  <c:v>0.75</c:v>
                </c:pt>
                <c:pt idx="2489">
                  <c:v>0.75</c:v>
                </c:pt>
                <c:pt idx="2490">
                  <c:v>0.75</c:v>
                </c:pt>
                <c:pt idx="2491">
                  <c:v>0.75</c:v>
                </c:pt>
                <c:pt idx="2492">
                  <c:v>0.75</c:v>
                </c:pt>
                <c:pt idx="2493">
                  <c:v>0.75</c:v>
                </c:pt>
                <c:pt idx="2494">
                  <c:v>0.75</c:v>
                </c:pt>
                <c:pt idx="2495">
                  <c:v>0.75</c:v>
                </c:pt>
                <c:pt idx="2496">
                  <c:v>0.75</c:v>
                </c:pt>
                <c:pt idx="2497">
                  <c:v>0.75</c:v>
                </c:pt>
                <c:pt idx="2498">
                  <c:v>0.75</c:v>
                </c:pt>
                <c:pt idx="2499">
                  <c:v>0.75</c:v>
                </c:pt>
                <c:pt idx="2500">
                  <c:v>0.75</c:v>
                </c:pt>
                <c:pt idx="2501">
                  <c:v>0.75</c:v>
                </c:pt>
                <c:pt idx="2502">
                  <c:v>0.75</c:v>
                </c:pt>
                <c:pt idx="2503">
                  <c:v>0.75</c:v>
                </c:pt>
                <c:pt idx="2504">
                  <c:v>0.75</c:v>
                </c:pt>
                <c:pt idx="2505">
                  <c:v>0.75</c:v>
                </c:pt>
                <c:pt idx="2506">
                  <c:v>0.75</c:v>
                </c:pt>
                <c:pt idx="2507">
                  <c:v>0.75</c:v>
                </c:pt>
                <c:pt idx="2508">
                  <c:v>0.75</c:v>
                </c:pt>
                <c:pt idx="2509">
                  <c:v>0.75</c:v>
                </c:pt>
                <c:pt idx="2510">
                  <c:v>0.75</c:v>
                </c:pt>
                <c:pt idx="2511">
                  <c:v>0.75</c:v>
                </c:pt>
                <c:pt idx="2512">
                  <c:v>0.75</c:v>
                </c:pt>
                <c:pt idx="2513">
                  <c:v>0.75</c:v>
                </c:pt>
                <c:pt idx="2514">
                  <c:v>0.75</c:v>
                </c:pt>
                <c:pt idx="2515">
                  <c:v>0.75</c:v>
                </c:pt>
                <c:pt idx="2516">
                  <c:v>0.75</c:v>
                </c:pt>
                <c:pt idx="2517">
                  <c:v>0.75</c:v>
                </c:pt>
                <c:pt idx="2518">
                  <c:v>0.75</c:v>
                </c:pt>
                <c:pt idx="2519">
                  <c:v>0.75</c:v>
                </c:pt>
                <c:pt idx="2520">
                  <c:v>0.75</c:v>
                </c:pt>
                <c:pt idx="2521">
                  <c:v>0.75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1.25</c:v>
                </c:pt>
                <c:pt idx="2618">
                  <c:v>1.25</c:v>
                </c:pt>
                <c:pt idx="2619">
                  <c:v>1.25</c:v>
                </c:pt>
                <c:pt idx="2620">
                  <c:v>1.25</c:v>
                </c:pt>
                <c:pt idx="2621">
                  <c:v>1.25</c:v>
                </c:pt>
                <c:pt idx="2622">
                  <c:v>1.25</c:v>
                </c:pt>
                <c:pt idx="2623">
                  <c:v>1.25</c:v>
                </c:pt>
                <c:pt idx="2624">
                  <c:v>1.25</c:v>
                </c:pt>
                <c:pt idx="2625">
                  <c:v>1.25</c:v>
                </c:pt>
                <c:pt idx="2626">
                  <c:v>1.25</c:v>
                </c:pt>
                <c:pt idx="2627">
                  <c:v>1.25</c:v>
                </c:pt>
                <c:pt idx="2628">
                  <c:v>1.25</c:v>
                </c:pt>
                <c:pt idx="2629">
                  <c:v>1.25</c:v>
                </c:pt>
                <c:pt idx="2630">
                  <c:v>1.25</c:v>
                </c:pt>
                <c:pt idx="2631">
                  <c:v>1.25</c:v>
                </c:pt>
                <c:pt idx="2632">
                  <c:v>1.25</c:v>
                </c:pt>
                <c:pt idx="2633">
                  <c:v>1.25</c:v>
                </c:pt>
                <c:pt idx="2634">
                  <c:v>1.25</c:v>
                </c:pt>
                <c:pt idx="2635">
                  <c:v>1.25</c:v>
                </c:pt>
                <c:pt idx="2636">
                  <c:v>1.25</c:v>
                </c:pt>
                <c:pt idx="2637">
                  <c:v>1.25</c:v>
                </c:pt>
                <c:pt idx="2638">
                  <c:v>1.25</c:v>
                </c:pt>
                <c:pt idx="2639">
                  <c:v>1.25</c:v>
                </c:pt>
                <c:pt idx="2640">
                  <c:v>1.25</c:v>
                </c:pt>
                <c:pt idx="2641">
                  <c:v>1.25</c:v>
                </c:pt>
                <c:pt idx="2642">
                  <c:v>1.25</c:v>
                </c:pt>
                <c:pt idx="2643">
                  <c:v>1.25</c:v>
                </c:pt>
                <c:pt idx="2644">
                  <c:v>1.25</c:v>
                </c:pt>
                <c:pt idx="2645">
                  <c:v>1.25</c:v>
                </c:pt>
                <c:pt idx="2646">
                  <c:v>1.25</c:v>
                </c:pt>
                <c:pt idx="2647">
                  <c:v>1.25</c:v>
                </c:pt>
                <c:pt idx="2648">
                  <c:v>1.25</c:v>
                </c:pt>
                <c:pt idx="2649">
                  <c:v>1.25</c:v>
                </c:pt>
                <c:pt idx="2650">
                  <c:v>1.25</c:v>
                </c:pt>
                <c:pt idx="2651">
                  <c:v>1.25</c:v>
                </c:pt>
                <c:pt idx="2652">
                  <c:v>1.25</c:v>
                </c:pt>
                <c:pt idx="2653">
                  <c:v>1.25</c:v>
                </c:pt>
                <c:pt idx="2654">
                  <c:v>1.25</c:v>
                </c:pt>
                <c:pt idx="2655">
                  <c:v>1.25</c:v>
                </c:pt>
                <c:pt idx="2656">
                  <c:v>1.25</c:v>
                </c:pt>
                <c:pt idx="2657">
                  <c:v>1.25</c:v>
                </c:pt>
                <c:pt idx="2658">
                  <c:v>1.25</c:v>
                </c:pt>
                <c:pt idx="2659">
                  <c:v>1.25</c:v>
                </c:pt>
                <c:pt idx="2660">
                  <c:v>1.25</c:v>
                </c:pt>
                <c:pt idx="2661">
                  <c:v>1.25</c:v>
                </c:pt>
                <c:pt idx="2662">
                  <c:v>1.25</c:v>
                </c:pt>
                <c:pt idx="2663">
                  <c:v>1.25</c:v>
                </c:pt>
                <c:pt idx="2664">
                  <c:v>1.25</c:v>
                </c:pt>
                <c:pt idx="2665">
                  <c:v>1.25</c:v>
                </c:pt>
                <c:pt idx="2666">
                  <c:v>1.25</c:v>
                </c:pt>
                <c:pt idx="2667">
                  <c:v>1.25</c:v>
                </c:pt>
                <c:pt idx="2668">
                  <c:v>1.25</c:v>
                </c:pt>
                <c:pt idx="2669">
                  <c:v>1.25</c:v>
                </c:pt>
                <c:pt idx="2670">
                  <c:v>1.25</c:v>
                </c:pt>
                <c:pt idx="2671">
                  <c:v>1.25</c:v>
                </c:pt>
                <c:pt idx="2672">
                  <c:v>1.25</c:v>
                </c:pt>
                <c:pt idx="2673">
                  <c:v>1.25</c:v>
                </c:pt>
                <c:pt idx="2674">
                  <c:v>1.25</c:v>
                </c:pt>
                <c:pt idx="2675">
                  <c:v>1.25</c:v>
                </c:pt>
                <c:pt idx="2676">
                  <c:v>1.25</c:v>
                </c:pt>
                <c:pt idx="2677">
                  <c:v>1.25</c:v>
                </c:pt>
                <c:pt idx="2678">
                  <c:v>1.25</c:v>
                </c:pt>
                <c:pt idx="2679">
                  <c:v>1.25</c:v>
                </c:pt>
                <c:pt idx="2680">
                  <c:v>1.25</c:v>
                </c:pt>
                <c:pt idx="2681">
                  <c:v>1.25</c:v>
                </c:pt>
                <c:pt idx="2682">
                  <c:v>1.25</c:v>
                </c:pt>
                <c:pt idx="2683">
                  <c:v>1.25</c:v>
                </c:pt>
                <c:pt idx="2684">
                  <c:v>1.25</c:v>
                </c:pt>
                <c:pt idx="2685">
                  <c:v>1.25</c:v>
                </c:pt>
                <c:pt idx="2686">
                  <c:v>1.25</c:v>
                </c:pt>
                <c:pt idx="2687">
                  <c:v>1.25</c:v>
                </c:pt>
                <c:pt idx="2688">
                  <c:v>1.25</c:v>
                </c:pt>
                <c:pt idx="2689">
                  <c:v>1.25</c:v>
                </c:pt>
                <c:pt idx="2690">
                  <c:v>1.25</c:v>
                </c:pt>
                <c:pt idx="2691">
                  <c:v>1.25</c:v>
                </c:pt>
                <c:pt idx="2692">
                  <c:v>1.25</c:v>
                </c:pt>
                <c:pt idx="2693">
                  <c:v>1.25</c:v>
                </c:pt>
                <c:pt idx="2694">
                  <c:v>1.25</c:v>
                </c:pt>
                <c:pt idx="2695">
                  <c:v>1.25</c:v>
                </c:pt>
                <c:pt idx="2696">
                  <c:v>1.25</c:v>
                </c:pt>
                <c:pt idx="2697">
                  <c:v>1.25</c:v>
                </c:pt>
                <c:pt idx="2698">
                  <c:v>1.25</c:v>
                </c:pt>
                <c:pt idx="2699">
                  <c:v>1.25</c:v>
                </c:pt>
                <c:pt idx="2700">
                  <c:v>1.25</c:v>
                </c:pt>
                <c:pt idx="2701">
                  <c:v>1.25</c:v>
                </c:pt>
                <c:pt idx="2702">
                  <c:v>1.25</c:v>
                </c:pt>
                <c:pt idx="2703">
                  <c:v>1.25</c:v>
                </c:pt>
                <c:pt idx="2704">
                  <c:v>1.25</c:v>
                </c:pt>
                <c:pt idx="2705">
                  <c:v>1.25</c:v>
                </c:pt>
                <c:pt idx="2706">
                  <c:v>1.25</c:v>
                </c:pt>
                <c:pt idx="2707">
                  <c:v>1.25</c:v>
                </c:pt>
                <c:pt idx="2708">
                  <c:v>1.25</c:v>
                </c:pt>
                <c:pt idx="2709">
                  <c:v>1.25</c:v>
                </c:pt>
                <c:pt idx="2710">
                  <c:v>1.25</c:v>
                </c:pt>
                <c:pt idx="2711">
                  <c:v>1.25</c:v>
                </c:pt>
                <c:pt idx="2712">
                  <c:v>1.25</c:v>
                </c:pt>
                <c:pt idx="2713">
                  <c:v>1.25</c:v>
                </c:pt>
                <c:pt idx="2714">
                  <c:v>1.25</c:v>
                </c:pt>
                <c:pt idx="2715">
                  <c:v>1.25</c:v>
                </c:pt>
                <c:pt idx="2716">
                  <c:v>1.25</c:v>
                </c:pt>
                <c:pt idx="2717">
                  <c:v>1.25</c:v>
                </c:pt>
                <c:pt idx="2718">
                  <c:v>1.25</c:v>
                </c:pt>
                <c:pt idx="2719">
                  <c:v>1.25</c:v>
                </c:pt>
                <c:pt idx="2720">
                  <c:v>1.25</c:v>
                </c:pt>
                <c:pt idx="2721">
                  <c:v>1.25</c:v>
                </c:pt>
                <c:pt idx="2722">
                  <c:v>1.25</c:v>
                </c:pt>
                <c:pt idx="2723">
                  <c:v>1.25</c:v>
                </c:pt>
                <c:pt idx="2724">
                  <c:v>1.25</c:v>
                </c:pt>
                <c:pt idx="2725">
                  <c:v>1.25</c:v>
                </c:pt>
                <c:pt idx="2726">
                  <c:v>1.25</c:v>
                </c:pt>
                <c:pt idx="2727">
                  <c:v>1.25</c:v>
                </c:pt>
                <c:pt idx="2728">
                  <c:v>1.25</c:v>
                </c:pt>
                <c:pt idx="2729">
                  <c:v>1.25</c:v>
                </c:pt>
                <c:pt idx="2730">
                  <c:v>1.25</c:v>
                </c:pt>
                <c:pt idx="2731">
                  <c:v>1.25</c:v>
                </c:pt>
                <c:pt idx="2732">
                  <c:v>1.25</c:v>
                </c:pt>
                <c:pt idx="2733">
                  <c:v>1.25</c:v>
                </c:pt>
                <c:pt idx="2734">
                  <c:v>1.25</c:v>
                </c:pt>
                <c:pt idx="2735">
                  <c:v>1.25</c:v>
                </c:pt>
                <c:pt idx="2736">
                  <c:v>1.25</c:v>
                </c:pt>
                <c:pt idx="2737">
                  <c:v>1.25</c:v>
                </c:pt>
                <c:pt idx="2738">
                  <c:v>1.25</c:v>
                </c:pt>
                <c:pt idx="2739">
                  <c:v>1.25</c:v>
                </c:pt>
                <c:pt idx="2740">
                  <c:v>1.25</c:v>
                </c:pt>
                <c:pt idx="2741">
                  <c:v>1.25</c:v>
                </c:pt>
                <c:pt idx="2742">
                  <c:v>1.5</c:v>
                </c:pt>
                <c:pt idx="2743">
                  <c:v>1.5</c:v>
                </c:pt>
                <c:pt idx="2744">
                  <c:v>1.5</c:v>
                </c:pt>
                <c:pt idx="2745">
                  <c:v>1.5</c:v>
                </c:pt>
                <c:pt idx="2746">
                  <c:v>1.5</c:v>
                </c:pt>
                <c:pt idx="2747">
                  <c:v>1.5</c:v>
                </c:pt>
                <c:pt idx="2748">
                  <c:v>1.5</c:v>
                </c:pt>
                <c:pt idx="2749">
                  <c:v>1.5</c:v>
                </c:pt>
                <c:pt idx="2750">
                  <c:v>1.5</c:v>
                </c:pt>
                <c:pt idx="2751">
                  <c:v>1.5</c:v>
                </c:pt>
                <c:pt idx="2752">
                  <c:v>1.5</c:v>
                </c:pt>
                <c:pt idx="2753">
                  <c:v>1.5</c:v>
                </c:pt>
                <c:pt idx="2754">
                  <c:v>1.5</c:v>
                </c:pt>
                <c:pt idx="2755">
                  <c:v>1.5</c:v>
                </c:pt>
                <c:pt idx="2756">
                  <c:v>1.5</c:v>
                </c:pt>
                <c:pt idx="2757">
                  <c:v>1.5</c:v>
                </c:pt>
                <c:pt idx="2758">
                  <c:v>1.5</c:v>
                </c:pt>
                <c:pt idx="2759">
                  <c:v>1.5</c:v>
                </c:pt>
                <c:pt idx="2760">
                  <c:v>1.5</c:v>
                </c:pt>
                <c:pt idx="2761">
                  <c:v>1.5</c:v>
                </c:pt>
                <c:pt idx="2762">
                  <c:v>1.5</c:v>
                </c:pt>
                <c:pt idx="2763">
                  <c:v>1.5</c:v>
                </c:pt>
                <c:pt idx="2764">
                  <c:v>1.5</c:v>
                </c:pt>
                <c:pt idx="2765">
                  <c:v>1.5</c:v>
                </c:pt>
                <c:pt idx="2766">
                  <c:v>1.5</c:v>
                </c:pt>
                <c:pt idx="2767">
                  <c:v>1.5</c:v>
                </c:pt>
                <c:pt idx="2768">
                  <c:v>1.5</c:v>
                </c:pt>
                <c:pt idx="2769">
                  <c:v>1.5</c:v>
                </c:pt>
                <c:pt idx="2770">
                  <c:v>1.5</c:v>
                </c:pt>
                <c:pt idx="2771">
                  <c:v>1.5</c:v>
                </c:pt>
                <c:pt idx="2772">
                  <c:v>1.5</c:v>
                </c:pt>
                <c:pt idx="2773">
                  <c:v>1.5</c:v>
                </c:pt>
                <c:pt idx="2774">
                  <c:v>1.5</c:v>
                </c:pt>
                <c:pt idx="2775">
                  <c:v>1.5</c:v>
                </c:pt>
                <c:pt idx="2776">
                  <c:v>1.5</c:v>
                </c:pt>
                <c:pt idx="2777">
                  <c:v>1.5</c:v>
                </c:pt>
                <c:pt idx="2778">
                  <c:v>1.5</c:v>
                </c:pt>
                <c:pt idx="2779">
                  <c:v>1.5</c:v>
                </c:pt>
                <c:pt idx="2780">
                  <c:v>1.5</c:v>
                </c:pt>
                <c:pt idx="2781">
                  <c:v>1.5</c:v>
                </c:pt>
                <c:pt idx="2782">
                  <c:v>1.5</c:v>
                </c:pt>
                <c:pt idx="2783">
                  <c:v>1.5</c:v>
                </c:pt>
                <c:pt idx="2784">
                  <c:v>1.5</c:v>
                </c:pt>
                <c:pt idx="2785">
                  <c:v>1.5</c:v>
                </c:pt>
                <c:pt idx="2786">
                  <c:v>1.5</c:v>
                </c:pt>
                <c:pt idx="2787">
                  <c:v>1.5</c:v>
                </c:pt>
                <c:pt idx="2788">
                  <c:v>1.5</c:v>
                </c:pt>
                <c:pt idx="2789">
                  <c:v>1.5</c:v>
                </c:pt>
                <c:pt idx="2790">
                  <c:v>1.5</c:v>
                </c:pt>
                <c:pt idx="2791">
                  <c:v>1.5</c:v>
                </c:pt>
                <c:pt idx="2792">
                  <c:v>1.5</c:v>
                </c:pt>
                <c:pt idx="2793">
                  <c:v>1.5</c:v>
                </c:pt>
                <c:pt idx="2794">
                  <c:v>1.5</c:v>
                </c:pt>
                <c:pt idx="2795">
                  <c:v>1.5</c:v>
                </c:pt>
                <c:pt idx="2796">
                  <c:v>1.5</c:v>
                </c:pt>
                <c:pt idx="2797">
                  <c:v>1.5</c:v>
                </c:pt>
                <c:pt idx="2798">
                  <c:v>1.5</c:v>
                </c:pt>
                <c:pt idx="2799">
                  <c:v>1.5</c:v>
                </c:pt>
                <c:pt idx="2800">
                  <c:v>1.5</c:v>
                </c:pt>
                <c:pt idx="2801">
                  <c:v>1.5</c:v>
                </c:pt>
                <c:pt idx="2802">
                  <c:v>1.5</c:v>
                </c:pt>
                <c:pt idx="2803">
                  <c:v>1.5</c:v>
                </c:pt>
                <c:pt idx="2804">
                  <c:v>1.5</c:v>
                </c:pt>
                <c:pt idx="2805">
                  <c:v>1.5</c:v>
                </c:pt>
                <c:pt idx="2806">
                  <c:v>1.5</c:v>
                </c:pt>
                <c:pt idx="2807">
                  <c:v>1.5</c:v>
                </c:pt>
                <c:pt idx="2808">
                  <c:v>1.5</c:v>
                </c:pt>
                <c:pt idx="2809">
                  <c:v>1.5</c:v>
                </c:pt>
                <c:pt idx="2810">
                  <c:v>1.5</c:v>
                </c:pt>
                <c:pt idx="2811">
                  <c:v>1.5</c:v>
                </c:pt>
                <c:pt idx="2812">
                  <c:v>1.5</c:v>
                </c:pt>
                <c:pt idx="2813">
                  <c:v>1.5</c:v>
                </c:pt>
                <c:pt idx="2814">
                  <c:v>1.5</c:v>
                </c:pt>
                <c:pt idx="2815">
                  <c:v>1.5</c:v>
                </c:pt>
                <c:pt idx="2816">
                  <c:v>1.5</c:v>
                </c:pt>
                <c:pt idx="2817">
                  <c:v>1.75</c:v>
                </c:pt>
                <c:pt idx="2818">
                  <c:v>1.75</c:v>
                </c:pt>
                <c:pt idx="2819">
                  <c:v>1.75</c:v>
                </c:pt>
                <c:pt idx="2820">
                  <c:v>1.75</c:v>
                </c:pt>
                <c:pt idx="2821">
                  <c:v>1.75</c:v>
                </c:pt>
                <c:pt idx="2822">
                  <c:v>1.75</c:v>
                </c:pt>
                <c:pt idx="2823">
                  <c:v>1.75</c:v>
                </c:pt>
                <c:pt idx="2824">
                  <c:v>1.75</c:v>
                </c:pt>
                <c:pt idx="2825">
                  <c:v>1.75</c:v>
                </c:pt>
                <c:pt idx="2826">
                  <c:v>1.75</c:v>
                </c:pt>
                <c:pt idx="2827">
                  <c:v>1.75</c:v>
                </c:pt>
                <c:pt idx="2828">
                  <c:v>1.75</c:v>
                </c:pt>
                <c:pt idx="2829">
                  <c:v>1.75</c:v>
                </c:pt>
                <c:pt idx="2830">
                  <c:v>1.75</c:v>
                </c:pt>
                <c:pt idx="2831">
                  <c:v>1.75</c:v>
                </c:pt>
                <c:pt idx="2832">
                  <c:v>1.75</c:v>
                </c:pt>
                <c:pt idx="2833">
                  <c:v>1.75</c:v>
                </c:pt>
                <c:pt idx="2834">
                  <c:v>1.75</c:v>
                </c:pt>
                <c:pt idx="2835">
                  <c:v>1.75</c:v>
                </c:pt>
                <c:pt idx="2836">
                  <c:v>1.75</c:v>
                </c:pt>
                <c:pt idx="2837">
                  <c:v>1.75</c:v>
                </c:pt>
                <c:pt idx="2838">
                  <c:v>1.75</c:v>
                </c:pt>
                <c:pt idx="2839">
                  <c:v>1.75</c:v>
                </c:pt>
                <c:pt idx="2840">
                  <c:v>1.75</c:v>
                </c:pt>
                <c:pt idx="2841">
                  <c:v>1.75</c:v>
                </c:pt>
                <c:pt idx="2842">
                  <c:v>1.75</c:v>
                </c:pt>
                <c:pt idx="2843">
                  <c:v>1.75</c:v>
                </c:pt>
                <c:pt idx="2844">
                  <c:v>1.75</c:v>
                </c:pt>
                <c:pt idx="2845">
                  <c:v>1.75</c:v>
                </c:pt>
                <c:pt idx="2846">
                  <c:v>1.75</c:v>
                </c:pt>
                <c:pt idx="2847">
                  <c:v>1.75</c:v>
                </c:pt>
                <c:pt idx="2848">
                  <c:v>1.75</c:v>
                </c:pt>
                <c:pt idx="2849">
                  <c:v>1.75</c:v>
                </c:pt>
                <c:pt idx="2850">
                  <c:v>1.75</c:v>
                </c:pt>
                <c:pt idx="2851">
                  <c:v>1.75</c:v>
                </c:pt>
                <c:pt idx="2852">
                  <c:v>1.75</c:v>
                </c:pt>
                <c:pt idx="2853">
                  <c:v>1.75</c:v>
                </c:pt>
                <c:pt idx="2854">
                  <c:v>1.75</c:v>
                </c:pt>
                <c:pt idx="2855">
                  <c:v>1.75</c:v>
                </c:pt>
                <c:pt idx="2856">
                  <c:v>1.75</c:v>
                </c:pt>
                <c:pt idx="2857">
                  <c:v>1.75</c:v>
                </c:pt>
                <c:pt idx="2858">
                  <c:v>1.75</c:v>
                </c:pt>
                <c:pt idx="2859">
                  <c:v>1.75</c:v>
                </c:pt>
                <c:pt idx="2860">
                  <c:v>1.75</c:v>
                </c:pt>
                <c:pt idx="2861">
                  <c:v>1.75</c:v>
                </c:pt>
                <c:pt idx="2862">
                  <c:v>1.75</c:v>
                </c:pt>
                <c:pt idx="2863">
                  <c:v>1.75</c:v>
                </c:pt>
                <c:pt idx="2864">
                  <c:v>1.75</c:v>
                </c:pt>
                <c:pt idx="2865">
                  <c:v>1.75</c:v>
                </c:pt>
                <c:pt idx="2866">
                  <c:v>1.75</c:v>
                </c:pt>
                <c:pt idx="2867">
                  <c:v>1.75</c:v>
                </c:pt>
                <c:pt idx="2868">
                  <c:v>1.75</c:v>
                </c:pt>
                <c:pt idx="2869">
                  <c:v>1.75</c:v>
                </c:pt>
                <c:pt idx="2870">
                  <c:v>1.75</c:v>
                </c:pt>
                <c:pt idx="2871">
                  <c:v>1.75</c:v>
                </c:pt>
                <c:pt idx="2872">
                  <c:v>1.75</c:v>
                </c:pt>
                <c:pt idx="2873">
                  <c:v>1.75</c:v>
                </c:pt>
                <c:pt idx="2874">
                  <c:v>1.75</c:v>
                </c:pt>
                <c:pt idx="2875">
                  <c:v>1.75</c:v>
                </c:pt>
                <c:pt idx="2876">
                  <c:v>1.75</c:v>
                </c:pt>
                <c:pt idx="2877">
                  <c:v>1.75</c:v>
                </c:pt>
                <c:pt idx="2878">
                  <c:v>1.75</c:v>
                </c:pt>
                <c:pt idx="2879">
                  <c:v>1.75</c:v>
                </c:pt>
                <c:pt idx="2880">
                  <c:v>1.75</c:v>
                </c:pt>
                <c:pt idx="2881">
                  <c:v>1.75</c:v>
                </c:pt>
                <c:pt idx="2882">
                  <c:v>1.75</c:v>
                </c:pt>
                <c:pt idx="2883">
                  <c:v>1.75</c:v>
                </c:pt>
                <c:pt idx="2884">
                  <c:v>1.75</c:v>
                </c:pt>
                <c:pt idx="2885">
                  <c:v>1.75</c:v>
                </c:pt>
                <c:pt idx="2886">
                  <c:v>1.75</c:v>
                </c:pt>
                <c:pt idx="2887">
                  <c:v>1.75</c:v>
                </c:pt>
                <c:pt idx="2888">
                  <c:v>1.75</c:v>
                </c:pt>
                <c:pt idx="2889">
                  <c:v>1.75</c:v>
                </c:pt>
                <c:pt idx="2890">
                  <c:v>1.75</c:v>
                </c:pt>
                <c:pt idx="2891">
                  <c:v>1.75</c:v>
                </c:pt>
                <c:pt idx="2892">
                  <c:v>1.75</c:v>
                </c:pt>
                <c:pt idx="2893">
                  <c:v>1.75</c:v>
                </c:pt>
                <c:pt idx="2894">
                  <c:v>1.75</c:v>
                </c:pt>
                <c:pt idx="2895">
                  <c:v>1.75</c:v>
                </c:pt>
                <c:pt idx="2896">
                  <c:v>1.75</c:v>
                </c:pt>
                <c:pt idx="2897">
                  <c:v>1.75</c:v>
                </c:pt>
                <c:pt idx="2898">
                  <c:v>1.75</c:v>
                </c:pt>
                <c:pt idx="2899">
                  <c:v>1.75</c:v>
                </c:pt>
                <c:pt idx="2900">
                  <c:v>1.75</c:v>
                </c:pt>
                <c:pt idx="2901">
                  <c:v>1.75</c:v>
                </c:pt>
                <c:pt idx="2902">
                  <c:v>1.75</c:v>
                </c:pt>
                <c:pt idx="2903">
                  <c:v>1.75</c:v>
                </c:pt>
                <c:pt idx="2904">
                  <c:v>1.75</c:v>
                </c:pt>
                <c:pt idx="2905">
                  <c:v>1.75</c:v>
                </c:pt>
                <c:pt idx="2906">
                  <c:v>1.75</c:v>
                </c:pt>
                <c:pt idx="2907">
                  <c:v>1.75</c:v>
                </c:pt>
                <c:pt idx="2908">
                  <c:v>1.75</c:v>
                </c:pt>
                <c:pt idx="2909">
                  <c:v>1.75</c:v>
                </c:pt>
                <c:pt idx="2910">
                  <c:v>1.75</c:v>
                </c:pt>
                <c:pt idx="2911">
                  <c:v>1.75</c:v>
                </c:pt>
                <c:pt idx="2912">
                  <c:v>1.75</c:v>
                </c:pt>
                <c:pt idx="2913">
                  <c:v>1.75</c:v>
                </c:pt>
                <c:pt idx="2914">
                  <c:v>1.75</c:v>
                </c:pt>
                <c:pt idx="2915">
                  <c:v>1.75</c:v>
                </c:pt>
                <c:pt idx="2916">
                  <c:v>1.75</c:v>
                </c:pt>
                <c:pt idx="2917">
                  <c:v>1.75</c:v>
                </c:pt>
                <c:pt idx="2918">
                  <c:v>1.75</c:v>
                </c:pt>
                <c:pt idx="2919">
                  <c:v>1.75</c:v>
                </c:pt>
                <c:pt idx="2920">
                  <c:v>1.75</c:v>
                </c:pt>
                <c:pt idx="2921">
                  <c:v>1.75</c:v>
                </c:pt>
                <c:pt idx="2922">
                  <c:v>1.75</c:v>
                </c:pt>
                <c:pt idx="2923">
                  <c:v>1.75</c:v>
                </c:pt>
                <c:pt idx="2924">
                  <c:v>1.75</c:v>
                </c:pt>
                <c:pt idx="2925">
                  <c:v>1.75</c:v>
                </c:pt>
                <c:pt idx="2926">
                  <c:v>1.75</c:v>
                </c:pt>
                <c:pt idx="2927">
                  <c:v>1.75</c:v>
                </c:pt>
                <c:pt idx="2928">
                  <c:v>1.75</c:v>
                </c:pt>
                <c:pt idx="2929">
                  <c:v>1.75</c:v>
                </c:pt>
                <c:pt idx="2930">
                  <c:v>1.75</c:v>
                </c:pt>
                <c:pt idx="2931">
                  <c:v>1.75</c:v>
                </c:pt>
                <c:pt idx="2932">
                  <c:v>1.75</c:v>
                </c:pt>
                <c:pt idx="2933">
                  <c:v>1.75</c:v>
                </c:pt>
                <c:pt idx="2934">
                  <c:v>1.75</c:v>
                </c:pt>
                <c:pt idx="2935">
                  <c:v>1.75</c:v>
                </c:pt>
                <c:pt idx="2936">
                  <c:v>1.75</c:v>
                </c:pt>
                <c:pt idx="2937">
                  <c:v>1.75</c:v>
                </c:pt>
                <c:pt idx="2938">
                  <c:v>1.75</c:v>
                </c:pt>
                <c:pt idx="2939">
                  <c:v>1.75</c:v>
                </c:pt>
                <c:pt idx="2940">
                  <c:v>1.75</c:v>
                </c:pt>
                <c:pt idx="2941">
                  <c:v>1.75</c:v>
                </c:pt>
                <c:pt idx="2942">
                  <c:v>1.75</c:v>
                </c:pt>
                <c:pt idx="2943">
                  <c:v>1.75</c:v>
                </c:pt>
                <c:pt idx="2944">
                  <c:v>1.75</c:v>
                </c:pt>
                <c:pt idx="2945">
                  <c:v>1.75</c:v>
                </c:pt>
                <c:pt idx="2946">
                  <c:v>1.75</c:v>
                </c:pt>
                <c:pt idx="2947">
                  <c:v>1.75</c:v>
                </c:pt>
                <c:pt idx="2948">
                  <c:v>1.75</c:v>
                </c:pt>
                <c:pt idx="2949">
                  <c:v>1.75</c:v>
                </c:pt>
                <c:pt idx="2950">
                  <c:v>1.75</c:v>
                </c:pt>
                <c:pt idx="2951">
                  <c:v>1.75</c:v>
                </c:pt>
                <c:pt idx="2952">
                  <c:v>1.75</c:v>
                </c:pt>
                <c:pt idx="2953">
                  <c:v>1.75</c:v>
                </c:pt>
                <c:pt idx="2954">
                  <c:v>1.75</c:v>
                </c:pt>
                <c:pt idx="2955">
                  <c:v>1.75</c:v>
                </c:pt>
                <c:pt idx="2956">
                  <c:v>1.75</c:v>
                </c:pt>
                <c:pt idx="2957">
                  <c:v>1.75</c:v>
                </c:pt>
                <c:pt idx="2958">
                  <c:v>1.75</c:v>
                </c:pt>
                <c:pt idx="2959">
                  <c:v>1.75</c:v>
                </c:pt>
                <c:pt idx="2960">
                  <c:v>1.75</c:v>
                </c:pt>
                <c:pt idx="2961">
                  <c:v>1.75</c:v>
                </c:pt>
                <c:pt idx="2962">
                  <c:v>1.75</c:v>
                </c:pt>
                <c:pt idx="2963">
                  <c:v>1.75</c:v>
                </c:pt>
                <c:pt idx="2964">
                  <c:v>1.75</c:v>
                </c:pt>
                <c:pt idx="2965">
                  <c:v>1.75</c:v>
                </c:pt>
                <c:pt idx="2966">
                  <c:v>1.75</c:v>
                </c:pt>
                <c:pt idx="2967">
                  <c:v>1.75</c:v>
                </c:pt>
                <c:pt idx="2968">
                  <c:v>1.75</c:v>
                </c:pt>
                <c:pt idx="2969">
                  <c:v>1.75</c:v>
                </c:pt>
                <c:pt idx="2970">
                  <c:v>1.75</c:v>
                </c:pt>
                <c:pt idx="2971">
                  <c:v>1.75</c:v>
                </c:pt>
                <c:pt idx="2972">
                  <c:v>1.75</c:v>
                </c:pt>
                <c:pt idx="2973">
                  <c:v>1.75</c:v>
                </c:pt>
                <c:pt idx="2974">
                  <c:v>1.75</c:v>
                </c:pt>
                <c:pt idx="2975">
                  <c:v>1.75</c:v>
                </c:pt>
                <c:pt idx="2976">
                  <c:v>1.75</c:v>
                </c:pt>
                <c:pt idx="2977">
                  <c:v>1.75</c:v>
                </c:pt>
                <c:pt idx="2978">
                  <c:v>1.75</c:v>
                </c:pt>
                <c:pt idx="2979">
                  <c:v>1.75</c:v>
                </c:pt>
                <c:pt idx="2980">
                  <c:v>1.75</c:v>
                </c:pt>
                <c:pt idx="2981">
                  <c:v>1.75</c:v>
                </c:pt>
                <c:pt idx="2982">
                  <c:v>1.75</c:v>
                </c:pt>
                <c:pt idx="2983">
                  <c:v>1.75</c:v>
                </c:pt>
                <c:pt idx="2984">
                  <c:v>1.75</c:v>
                </c:pt>
                <c:pt idx="2985">
                  <c:v>1.75</c:v>
                </c:pt>
                <c:pt idx="2986">
                  <c:v>1.75</c:v>
                </c:pt>
                <c:pt idx="2987">
                  <c:v>1.75</c:v>
                </c:pt>
                <c:pt idx="2988">
                  <c:v>1.75</c:v>
                </c:pt>
                <c:pt idx="2989">
                  <c:v>1.75</c:v>
                </c:pt>
                <c:pt idx="2990">
                  <c:v>1.75</c:v>
                </c:pt>
                <c:pt idx="2991">
                  <c:v>1.75</c:v>
                </c:pt>
                <c:pt idx="2992">
                  <c:v>1.75</c:v>
                </c:pt>
                <c:pt idx="2993">
                  <c:v>1.75</c:v>
                </c:pt>
                <c:pt idx="2994">
                  <c:v>1.75</c:v>
                </c:pt>
                <c:pt idx="2995">
                  <c:v>1.75</c:v>
                </c:pt>
                <c:pt idx="2996">
                  <c:v>1.75</c:v>
                </c:pt>
                <c:pt idx="2997">
                  <c:v>1.75</c:v>
                </c:pt>
                <c:pt idx="2998">
                  <c:v>1.75</c:v>
                </c:pt>
                <c:pt idx="2999">
                  <c:v>1.75</c:v>
                </c:pt>
                <c:pt idx="3000">
                  <c:v>1.75</c:v>
                </c:pt>
                <c:pt idx="3001">
                  <c:v>1.75</c:v>
                </c:pt>
                <c:pt idx="3002">
                  <c:v>1.75</c:v>
                </c:pt>
                <c:pt idx="3003">
                  <c:v>1.75</c:v>
                </c:pt>
                <c:pt idx="3004">
                  <c:v>1.75</c:v>
                </c:pt>
                <c:pt idx="3005">
                  <c:v>1.75</c:v>
                </c:pt>
                <c:pt idx="3006">
                  <c:v>1.75</c:v>
                </c:pt>
                <c:pt idx="3007">
                  <c:v>1.75</c:v>
                </c:pt>
                <c:pt idx="3008">
                  <c:v>1.75</c:v>
                </c:pt>
                <c:pt idx="3009">
                  <c:v>1.75</c:v>
                </c:pt>
                <c:pt idx="3010">
                  <c:v>1.75</c:v>
                </c:pt>
                <c:pt idx="3011">
                  <c:v>1.75</c:v>
                </c:pt>
                <c:pt idx="3012">
                  <c:v>1.75</c:v>
                </c:pt>
                <c:pt idx="3013">
                  <c:v>1.75</c:v>
                </c:pt>
                <c:pt idx="3014">
                  <c:v>1.75</c:v>
                </c:pt>
                <c:pt idx="3015">
                  <c:v>1.75</c:v>
                </c:pt>
                <c:pt idx="3016">
                  <c:v>1.75</c:v>
                </c:pt>
                <c:pt idx="3017">
                  <c:v>1.75</c:v>
                </c:pt>
                <c:pt idx="3018">
                  <c:v>1.75</c:v>
                </c:pt>
                <c:pt idx="3019">
                  <c:v>1.75</c:v>
                </c:pt>
                <c:pt idx="3020">
                  <c:v>1.75</c:v>
                </c:pt>
                <c:pt idx="3021">
                  <c:v>1.75</c:v>
                </c:pt>
                <c:pt idx="3022">
                  <c:v>1.75</c:v>
                </c:pt>
                <c:pt idx="3023">
                  <c:v>1.75</c:v>
                </c:pt>
                <c:pt idx="3024">
                  <c:v>1.75</c:v>
                </c:pt>
                <c:pt idx="3025">
                  <c:v>1.75</c:v>
                </c:pt>
                <c:pt idx="3026">
                  <c:v>1.75</c:v>
                </c:pt>
                <c:pt idx="3027">
                  <c:v>1.75</c:v>
                </c:pt>
                <c:pt idx="3028">
                  <c:v>1.75</c:v>
                </c:pt>
                <c:pt idx="3029">
                  <c:v>1.75</c:v>
                </c:pt>
                <c:pt idx="3030">
                  <c:v>1.75</c:v>
                </c:pt>
                <c:pt idx="3031">
                  <c:v>1.75</c:v>
                </c:pt>
                <c:pt idx="3032">
                  <c:v>1.75</c:v>
                </c:pt>
                <c:pt idx="3033">
                  <c:v>1.75</c:v>
                </c:pt>
                <c:pt idx="3034">
                  <c:v>1.75</c:v>
                </c:pt>
                <c:pt idx="3035">
                  <c:v>1.75</c:v>
                </c:pt>
                <c:pt idx="3036">
                  <c:v>1.75</c:v>
                </c:pt>
                <c:pt idx="3037">
                  <c:v>1.75</c:v>
                </c:pt>
                <c:pt idx="3038">
                  <c:v>1.75</c:v>
                </c:pt>
                <c:pt idx="3039">
                  <c:v>1.75</c:v>
                </c:pt>
                <c:pt idx="3040">
                  <c:v>1.75</c:v>
                </c:pt>
                <c:pt idx="3041">
                  <c:v>1.75</c:v>
                </c:pt>
                <c:pt idx="3042">
                  <c:v>1.75</c:v>
                </c:pt>
                <c:pt idx="3043">
                  <c:v>1.75</c:v>
                </c:pt>
                <c:pt idx="3044">
                  <c:v>1.75</c:v>
                </c:pt>
                <c:pt idx="3045">
                  <c:v>1.75</c:v>
                </c:pt>
                <c:pt idx="3046">
                  <c:v>1.75</c:v>
                </c:pt>
                <c:pt idx="3047">
                  <c:v>1.75</c:v>
                </c:pt>
                <c:pt idx="3048">
                  <c:v>1.75</c:v>
                </c:pt>
                <c:pt idx="3049">
                  <c:v>1.75</c:v>
                </c:pt>
                <c:pt idx="3050">
                  <c:v>1.75</c:v>
                </c:pt>
                <c:pt idx="3051">
                  <c:v>1.75</c:v>
                </c:pt>
                <c:pt idx="3052">
                  <c:v>1.75</c:v>
                </c:pt>
                <c:pt idx="3053">
                  <c:v>1.75</c:v>
                </c:pt>
                <c:pt idx="3054">
                  <c:v>1.75</c:v>
                </c:pt>
                <c:pt idx="3055">
                  <c:v>1.75</c:v>
                </c:pt>
                <c:pt idx="3056">
                  <c:v>1.75</c:v>
                </c:pt>
                <c:pt idx="3057">
                  <c:v>1.75</c:v>
                </c:pt>
                <c:pt idx="3058">
                  <c:v>1.75</c:v>
                </c:pt>
                <c:pt idx="3059">
                  <c:v>1.75</c:v>
                </c:pt>
                <c:pt idx="3060">
                  <c:v>1.75</c:v>
                </c:pt>
                <c:pt idx="3061">
                  <c:v>1.75</c:v>
                </c:pt>
                <c:pt idx="3062">
                  <c:v>1.75</c:v>
                </c:pt>
                <c:pt idx="3063">
                  <c:v>1.75</c:v>
                </c:pt>
                <c:pt idx="3064">
                  <c:v>1.75</c:v>
                </c:pt>
                <c:pt idx="3065">
                  <c:v>1.75</c:v>
                </c:pt>
                <c:pt idx="3066">
                  <c:v>1.75</c:v>
                </c:pt>
                <c:pt idx="3067">
                  <c:v>1.75</c:v>
                </c:pt>
                <c:pt idx="3068">
                  <c:v>1.75</c:v>
                </c:pt>
                <c:pt idx="3069">
                  <c:v>1.75</c:v>
                </c:pt>
                <c:pt idx="3070">
                  <c:v>1.75</c:v>
                </c:pt>
                <c:pt idx="3071">
                  <c:v>1.75</c:v>
                </c:pt>
                <c:pt idx="3072">
                  <c:v>1.75</c:v>
                </c:pt>
                <c:pt idx="3073">
                  <c:v>1.75</c:v>
                </c:pt>
                <c:pt idx="3074">
                  <c:v>1.75</c:v>
                </c:pt>
                <c:pt idx="3075">
                  <c:v>1.75</c:v>
                </c:pt>
                <c:pt idx="3076">
                  <c:v>1.75</c:v>
                </c:pt>
                <c:pt idx="3077">
                  <c:v>1.75</c:v>
                </c:pt>
                <c:pt idx="3078">
                  <c:v>1.75</c:v>
                </c:pt>
                <c:pt idx="3079">
                  <c:v>1.75</c:v>
                </c:pt>
                <c:pt idx="3080">
                  <c:v>1.75</c:v>
                </c:pt>
                <c:pt idx="3081">
                  <c:v>1.75</c:v>
                </c:pt>
                <c:pt idx="3082">
                  <c:v>1.75</c:v>
                </c:pt>
                <c:pt idx="3083">
                  <c:v>1.75</c:v>
                </c:pt>
                <c:pt idx="3084">
                  <c:v>1.75</c:v>
                </c:pt>
                <c:pt idx="3085">
                  <c:v>1.75</c:v>
                </c:pt>
                <c:pt idx="3086">
                  <c:v>1.75</c:v>
                </c:pt>
                <c:pt idx="3087">
                  <c:v>1.75</c:v>
                </c:pt>
                <c:pt idx="3088">
                  <c:v>1.75</c:v>
                </c:pt>
                <c:pt idx="3089">
                  <c:v>1.75</c:v>
                </c:pt>
                <c:pt idx="3090">
                  <c:v>1.75</c:v>
                </c:pt>
                <c:pt idx="3091">
                  <c:v>1.75</c:v>
                </c:pt>
                <c:pt idx="3092">
                  <c:v>1.75</c:v>
                </c:pt>
                <c:pt idx="3093">
                  <c:v>1.75</c:v>
                </c:pt>
                <c:pt idx="3094">
                  <c:v>1.75</c:v>
                </c:pt>
                <c:pt idx="3095">
                  <c:v>1.75</c:v>
                </c:pt>
                <c:pt idx="3096">
                  <c:v>1.75</c:v>
                </c:pt>
                <c:pt idx="3097">
                  <c:v>1.75</c:v>
                </c:pt>
                <c:pt idx="3098">
                  <c:v>1.75</c:v>
                </c:pt>
                <c:pt idx="3099">
                  <c:v>1.75</c:v>
                </c:pt>
                <c:pt idx="3100">
                  <c:v>1.75</c:v>
                </c:pt>
                <c:pt idx="3101">
                  <c:v>1.75</c:v>
                </c:pt>
                <c:pt idx="3102">
                  <c:v>1.75</c:v>
                </c:pt>
                <c:pt idx="3103">
                  <c:v>1.75</c:v>
                </c:pt>
                <c:pt idx="3104">
                  <c:v>1.75</c:v>
                </c:pt>
                <c:pt idx="3105">
                  <c:v>1.75</c:v>
                </c:pt>
                <c:pt idx="3106">
                  <c:v>1.75</c:v>
                </c:pt>
                <c:pt idx="3107">
                  <c:v>1.75</c:v>
                </c:pt>
                <c:pt idx="3108">
                  <c:v>1.75</c:v>
                </c:pt>
                <c:pt idx="3109">
                  <c:v>1.75</c:v>
                </c:pt>
                <c:pt idx="3110">
                  <c:v>1.75</c:v>
                </c:pt>
                <c:pt idx="3111">
                  <c:v>1.75</c:v>
                </c:pt>
                <c:pt idx="3112">
                  <c:v>1.75</c:v>
                </c:pt>
                <c:pt idx="3113">
                  <c:v>1.75</c:v>
                </c:pt>
                <c:pt idx="3114">
                  <c:v>1.75</c:v>
                </c:pt>
                <c:pt idx="3115">
                  <c:v>1.75</c:v>
                </c:pt>
                <c:pt idx="3116">
                  <c:v>1.75</c:v>
                </c:pt>
                <c:pt idx="3117">
                  <c:v>1.75</c:v>
                </c:pt>
                <c:pt idx="3118">
                  <c:v>1.75</c:v>
                </c:pt>
                <c:pt idx="3119">
                  <c:v>1.75</c:v>
                </c:pt>
                <c:pt idx="3120">
                  <c:v>1.75</c:v>
                </c:pt>
                <c:pt idx="3121">
                  <c:v>1.75</c:v>
                </c:pt>
                <c:pt idx="3122">
                  <c:v>1.75</c:v>
                </c:pt>
                <c:pt idx="3123">
                  <c:v>1.75</c:v>
                </c:pt>
                <c:pt idx="3124">
                  <c:v>1.75</c:v>
                </c:pt>
                <c:pt idx="3125">
                  <c:v>1.75</c:v>
                </c:pt>
                <c:pt idx="3126">
                  <c:v>1.75</c:v>
                </c:pt>
                <c:pt idx="3127">
                  <c:v>1.75</c:v>
                </c:pt>
                <c:pt idx="3128">
                  <c:v>1.75</c:v>
                </c:pt>
                <c:pt idx="3129">
                  <c:v>1.75</c:v>
                </c:pt>
                <c:pt idx="3130">
                  <c:v>1.75</c:v>
                </c:pt>
                <c:pt idx="3131">
                  <c:v>1.75</c:v>
                </c:pt>
                <c:pt idx="3132">
                  <c:v>1.75</c:v>
                </c:pt>
                <c:pt idx="3133">
                  <c:v>1.75</c:v>
                </c:pt>
                <c:pt idx="3134">
                  <c:v>1.75</c:v>
                </c:pt>
                <c:pt idx="3135">
                  <c:v>1.75</c:v>
                </c:pt>
                <c:pt idx="3136">
                  <c:v>1.75</c:v>
                </c:pt>
                <c:pt idx="3137">
                  <c:v>1.75</c:v>
                </c:pt>
                <c:pt idx="3138">
                  <c:v>1.75</c:v>
                </c:pt>
                <c:pt idx="3139">
                  <c:v>1.75</c:v>
                </c:pt>
                <c:pt idx="3140">
                  <c:v>1.75</c:v>
                </c:pt>
                <c:pt idx="3141">
                  <c:v>1.75</c:v>
                </c:pt>
                <c:pt idx="3142">
                  <c:v>1.75</c:v>
                </c:pt>
                <c:pt idx="3143">
                  <c:v>1.75</c:v>
                </c:pt>
                <c:pt idx="3144">
                  <c:v>1.75</c:v>
                </c:pt>
                <c:pt idx="3145">
                  <c:v>1.75</c:v>
                </c:pt>
                <c:pt idx="3146">
                  <c:v>1.75</c:v>
                </c:pt>
                <c:pt idx="3147">
                  <c:v>1.75</c:v>
                </c:pt>
                <c:pt idx="3148">
                  <c:v>1.75</c:v>
                </c:pt>
                <c:pt idx="3149">
                  <c:v>1.75</c:v>
                </c:pt>
                <c:pt idx="3150">
                  <c:v>1.75</c:v>
                </c:pt>
                <c:pt idx="3151">
                  <c:v>1.75</c:v>
                </c:pt>
                <c:pt idx="3152">
                  <c:v>1.75</c:v>
                </c:pt>
                <c:pt idx="3153">
                  <c:v>1.75</c:v>
                </c:pt>
                <c:pt idx="3154">
                  <c:v>1.75</c:v>
                </c:pt>
                <c:pt idx="3155">
                  <c:v>1.75</c:v>
                </c:pt>
                <c:pt idx="3156">
                  <c:v>1.75</c:v>
                </c:pt>
                <c:pt idx="3157">
                  <c:v>1.75</c:v>
                </c:pt>
                <c:pt idx="3158">
                  <c:v>1.75</c:v>
                </c:pt>
                <c:pt idx="3159">
                  <c:v>1.75</c:v>
                </c:pt>
                <c:pt idx="3160">
                  <c:v>1.75</c:v>
                </c:pt>
                <c:pt idx="3161">
                  <c:v>1.75</c:v>
                </c:pt>
                <c:pt idx="3162">
                  <c:v>1.75</c:v>
                </c:pt>
                <c:pt idx="3163">
                  <c:v>1.75</c:v>
                </c:pt>
                <c:pt idx="3164">
                  <c:v>1.75</c:v>
                </c:pt>
                <c:pt idx="3165">
                  <c:v>1.75</c:v>
                </c:pt>
                <c:pt idx="3166">
                  <c:v>1.75</c:v>
                </c:pt>
                <c:pt idx="3167">
                  <c:v>1.75</c:v>
                </c:pt>
                <c:pt idx="3168">
                  <c:v>1.75</c:v>
                </c:pt>
                <c:pt idx="3169">
                  <c:v>1.75</c:v>
                </c:pt>
                <c:pt idx="3170">
                  <c:v>1.75</c:v>
                </c:pt>
                <c:pt idx="3171">
                  <c:v>1.25</c:v>
                </c:pt>
                <c:pt idx="3172">
                  <c:v>1.25</c:v>
                </c:pt>
                <c:pt idx="3173">
                  <c:v>1.25</c:v>
                </c:pt>
                <c:pt idx="3174">
                  <c:v>1.25</c:v>
                </c:pt>
                <c:pt idx="3175">
                  <c:v>1.25</c:v>
                </c:pt>
                <c:pt idx="3176">
                  <c:v>1.25</c:v>
                </c:pt>
                <c:pt idx="3177">
                  <c:v>1.25</c:v>
                </c:pt>
                <c:pt idx="3178">
                  <c:v>1.25</c:v>
                </c:pt>
                <c:pt idx="3179">
                  <c:v>1.25</c:v>
                </c:pt>
                <c:pt idx="3180">
                  <c:v>0.75</c:v>
                </c:pt>
                <c:pt idx="3181">
                  <c:v>0.75</c:v>
                </c:pt>
                <c:pt idx="3182">
                  <c:v>0.75</c:v>
                </c:pt>
                <c:pt idx="3183">
                  <c:v>0.75</c:v>
                </c:pt>
                <c:pt idx="3184">
                  <c:v>0.75</c:v>
                </c:pt>
                <c:pt idx="3185">
                  <c:v>0.25</c:v>
                </c:pt>
                <c:pt idx="3186">
                  <c:v>0.25</c:v>
                </c:pt>
                <c:pt idx="3187">
                  <c:v>0.25</c:v>
                </c:pt>
                <c:pt idx="3188">
                  <c:v>0.25</c:v>
                </c:pt>
                <c:pt idx="3189">
                  <c:v>0.25</c:v>
                </c:pt>
                <c:pt idx="3190">
                  <c:v>0.25</c:v>
                </c:pt>
                <c:pt idx="3191">
                  <c:v>0.25</c:v>
                </c:pt>
                <c:pt idx="3192">
                  <c:v>0.25</c:v>
                </c:pt>
                <c:pt idx="3193">
                  <c:v>0.25</c:v>
                </c:pt>
                <c:pt idx="3194">
                  <c:v>0.25</c:v>
                </c:pt>
                <c:pt idx="3195">
                  <c:v>0.25</c:v>
                </c:pt>
                <c:pt idx="3196">
                  <c:v>0.25</c:v>
                </c:pt>
                <c:pt idx="3197">
                  <c:v>0.25</c:v>
                </c:pt>
                <c:pt idx="3198">
                  <c:v>0.25</c:v>
                </c:pt>
                <c:pt idx="3199">
                  <c:v>0.25</c:v>
                </c:pt>
                <c:pt idx="3200">
                  <c:v>0.25</c:v>
                </c:pt>
                <c:pt idx="3201">
                  <c:v>0.25</c:v>
                </c:pt>
                <c:pt idx="3202">
                  <c:v>0.25</c:v>
                </c:pt>
                <c:pt idx="3203">
                  <c:v>0.25</c:v>
                </c:pt>
                <c:pt idx="3204">
                  <c:v>0.25</c:v>
                </c:pt>
                <c:pt idx="3205">
                  <c:v>0.25</c:v>
                </c:pt>
                <c:pt idx="3206">
                  <c:v>0.25</c:v>
                </c:pt>
                <c:pt idx="3207">
                  <c:v>0.25</c:v>
                </c:pt>
                <c:pt idx="3208">
                  <c:v>0.25</c:v>
                </c:pt>
                <c:pt idx="3209">
                  <c:v>0.25</c:v>
                </c:pt>
                <c:pt idx="3210">
                  <c:v>0.25</c:v>
                </c:pt>
                <c:pt idx="3211">
                  <c:v>0.25</c:v>
                </c:pt>
                <c:pt idx="3212">
                  <c:v>0.25</c:v>
                </c:pt>
                <c:pt idx="3213">
                  <c:v>0.25</c:v>
                </c:pt>
                <c:pt idx="3214">
                  <c:v>0.25</c:v>
                </c:pt>
                <c:pt idx="3215">
                  <c:v>0.25</c:v>
                </c:pt>
                <c:pt idx="3216">
                  <c:v>0.25</c:v>
                </c:pt>
                <c:pt idx="3217">
                  <c:v>0.25</c:v>
                </c:pt>
                <c:pt idx="3218">
                  <c:v>0.25</c:v>
                </c:pt>
                <c:pt idx="3219">
                  <c:v>0.25</c:v>
                </c:pt>
                <c:pt idx="3220">
                  <c:v>0.25</c:v>
                </c:pt>
                <c:pt idx="3221">
                  <c:v>0.25</c:v>
                </c:pt>
                <c:pt idx="3222">
                  <c:v>0.25</c:v>
                </c:pt>
                <c:pt idx="3223">
                  <c:v>0.25</c:v>
                </c:pt>
                <c:pt idx="3224">
                  <c:v>0.25</c:v>
                </c:pt>
                <c:pt idx="3225">
                  <c:v>0.25</c:v>
                </c:pt>
                <c:pt idx="3226">
                  <c:v>0.25</c:v>
                </c:pt>
                <c:pt idx="3227">
                  <c:v>0.25</c:v>
                </c:pt>
                <c:pt idx="3228">
                  <c:v>0.25</c:v>
                </c:pt>
                <c:pt idx="3229">
                  <c:v>0.25</c:v>
                </c:pt>
                <c:pt idx="3230">
                  <c:v>0.25</c:v>
                </c:pt>
                <c:pt idx="3231">
                  <c:v>0.25</c:v>
                </c:pt>
                <c:pt idx="3232">
                  <c:v>0.25</c:v>
                </c:pt>
                <c:pt idx="3233">
                  <c:v>0.25</c:v>
                </c:pt>
                <c:pt idx="3234">
                  <c:v>0.25</c:v>
                </c:pt>
                <c:pt idx="3235">
                  <c:v>0.25</c:v>
                </c:pt>
                <c:pt idx="3236">
                  <c:v>0.25</c:v>
                </c:pt>
                <c:pt idx="3237">
                  <c:v>0.25</c:v>
                </c:pt>
                <c:pt idx="3238">
                  <c:v>0.25</c:v>
                </c:pt>
                <c:pt idx="3239">
                  <c:v>0.25</c:v>
                </c:pt>
                <c:pt idx="3240">
                  <c:v>0.25</c:v>
                </c:pt>
                <c:pt idx="3241">
                  <c:v>0.25</c:v>
                </c:pt>
                <c:pt idx="3242">
                  <c:v>0.25</c:v>
                </c:pt>
                <c:pt idx="3243">
                  <c:v>0.25</c:v>
                </c:pt>
                <c:pt idx="3244">
                  <c:v>0.25</c:v>
                </c:pt>
                <c:pt idx="3245">
                  <c:v>0.25</c:v>
                </c:pt>
                <c:pt idx="3246">
                  <c:v>0.25</c:v>
                </c:pt>
                <c:pt idx="3247">
                  <c:v>0.25</c:v>
                </c:pt>
                <c:pt idx="3248">
                  <c:v>0.25</c:v>
                </c:pt>
                <c:pt idx="3249">
                  <c:v>0.25</c:v>
                </c:pt>
                <c:pt idx="3250">
                  <c:v>0.25</c:v>
                </c:pt>
                <c:pt idx="3251">
                  <c:v>0.25</c:v>
                </c:pt>
                <c:pt idx="3252">
                  <c:v>0.25</c:v>
                </c:pt>
                <c:pt idx="3253">
                  <c:v>0.25</c:v>
                </c:pt>
                <c:pt idx="3254">
                  <c:v>0.25</c:v>
                </c:pt>
                <c:pt idx="3255">
                  <c:v>0.25</c:v>
                </c:pt>
                <c:pt idx="3256">
                  <c:v>0.25</c:v>
                </c:pt>
                <c:pt idx="3257">
                  <c:v>0.25</c:v>
                </c:pt>
                <c:pt idx="3258">
                  <c:v>0.25</c:v>
                </c:pt>
                <c:pt idx="3259">
                  <c:v>0.25</c:v>
                </c:pt>
                <c:pt idx="3260">
                  <c:v>0.25</c:v>
                </c:pt>
                <c:pt idx="3261">
                  <c:v>0.25</c:v>
                </c:pt>
                <c:pt idx="3262">
                  <c:v>0.25</c:v>
                </c:pt>
                <c:pt idx="3263">
                  <c:v>0.25</c:v>
                </c:pt>
                <c:pt idx="3264">
                  <c:v>0.25</c:v>
                </c:pt>
                <c:pt idx="3265">
                  <c:v>0.25</c:v>
                </c:pt>
                <c:pt idx="3266">
                  <c:v>0.25</c:v>
                </c:pt>
                <c:pt idx="3267">
                  <c:v>0.25</c:v>
                </c:pt>
                <c:pt idx="3268">
                  <c:v>0.25</c:v>
                </c:pt>
                <c:pt idx="3269">
                  <c:v>0.25</c:v>
                </c:pt>
                <c:pt idx="3270">
                  <c:v>0.25</c:v>
                </c:pt>
                <c:pt idx="3271">
                  <c:v>0.25</c:v>
                </c:pt>
                <c:pt idx="3272">
                  <c:v>0.25</c:v>
                </c:pt>
                <c:pt idx="3273">
                  <c:v>0.25</c:v>
                </c:pt>
                <c:pt idx="3274">
                  <c:v>0.25</c:v>
                </c:pt>
                <c:pt idx="3275">
                  <c:v>0.25</c:v>
                </c:pt>
                <c:pt idx="3276">
                  <c:v>0.25</c:v>
                </c:pt>
                <c:pt idx="3277">
                  <c:v>0.25</c:v>
                </c:pt>
                <c:pt idx="3278">
                  <c:v>0.25</c:v>
                </c:pt>
                <c:pt idx="3279">
                  <c:v>0.25</c:v>
                </c:pt>
                <c:pt idx="3280">
                  <c:v>0.25</c:v>
                </c:pt>
                <c:pt idx="3281">
                  <c:v>0.25</c:v>
                </c:pt>
                <c:pt idx="3282">
                  <c:v>0.25</c:v>
                </c:pt>
                <c:pt idx="3283">
                  <c:v>0.25</c:v>
                </c:pt>
                <c:pt idx="3284">
                  <c:v>0.25</c:v>
                </c:pt>
                <c:pt idx="3285">
                  <c:v>0.25</c:v>
                </c:pt>
                <c:pt idx="3286">
                  <c:v>0.25</c:v>
                </c:pt>
                <c:pt idx="3287">
                  <c:v>0.25</c:v>
                </c:pt>
                <c:pt idx="3288">
                  <c:v>0.25</c:v>
                </c:pt>
                <c:pt idx="3289">
                  <c:v>0.25</c:v>
                </c:pt>
                <c:pt idx="3290">
                  <c:v>0.25</c:v>
                </c:pt>
                <c:pt idx="3291">
                  <c:v>0.25</c:v>
                </c:pt>
                <c:pt idx="3292">
                  <c:v>0.25</c:v>
                </c:pt>
                <c:pt idx="3293">
                  <c:v>0.25</c:v>
                </c:pt>
                <c:pt idx="3294">
                  <c:v>0.25</c:v>
                </c:pt>
                <c:pt idx="3295">
                  <c:v>0.25</c:v>
                </c:pt>
                <c:pt idx="3296">
                  <c:v>0.25</c:v>
                </c:pt>
                <c:pt idx="3297">
                  <c:v>0.25</c:v>
                </c:pt>
                <c:pt idx="3298">
                  <c:v>0.25</c:v>
                </c:pt>
                <c:pt idx="3299">
                  <c:v>0.25</c:v>
                </c:pt>
                <c:pt idx="3300">
                  <c:v>0.25</c:v>
                </c:pt>
                <c:pt idx="3301">
                  <c:v>0.25</c:v>
                </c:pt>
                <c:pt idx="3302">
                  <c:v>0.25</c:v>
                </c:pt>
                <c:pt idx="3303">
                  <c:v>0.25</c:v>
                </c:pt>
                <c:pt idx="3304">
                  <c:v>0.25</c:v>
                </c:pt>
                <c:pt idx="3305">
                  <c:v>0.25</c:v>
                </c:pt>
                <c:pt idx="3306">
                  <c:v>0.25</c:v>
                </c:pt>
                <c:pt idx="3307">
                  <c:v>0.25</c:v>
                </c:pt>
                <c:pt idx="3308">
                  <c:v>0.25</c:v>
                </c:pt>
                <c:pt idx="3309">
                  <c:v>0.25</c:v>
                </c:pt>
                <c:pt idx="3310">
                  <c:v>0.25</c:v>
                </c:pt>
                <c:pt idx="3311">
                  <c:v>0.25</c:v>
                </c:pt>
                <c:pt idx="3312">
                  <c:v>0.25</c:v>
                </c:pt>
                <c:pt idx="3313">
                  <c:v>0.25</c:v>
                </c:pt>
                <c:pt idx="3314">
                  <c:v>0.25</c:v>
                </c:pt>
                <c:pt idx="3315">
                  <c:v>0.25</c:v>
                </c:pt>
                <c:pt idx="3316">
                  <c:v>0.25</c:v>
                </c:pt>
                <c:pt idx="3317">
                  <c:v>0.25</c:v>
                </c:pt>
                <c:pt idx="3318">
                  <c:v>0.25</c:v>
                </c:pt>
                <c:pt idx="3319">
                  <c:v>0.25</c:v>
                </c:pt>
                <c:pt idx="3320">
                  <c:v>0.25</c:v>
                </c:pt>
                <c:pt idx="3321">
                  <c:v>0.25</c:v>
                </c:pt>
                <c:pt idx="3322">
                  <c:v>0.25</c:v>
                </c:pt>
                <c:pt idx="3323">
                  <c:v>0.25</c:v>
                </c:pt>
                <c:pt idx="3324">
                  <c:v>0.25</c:v>
                </c:pt>
                <c:pt idx="3325">
                  <c:v>0.25</c:v>
                </c:pt>
                <c:pt idx="3326">
                  <c:v>0.25</c:v>
                </c:pt>
                <c:pt idx="3327">
                  <c:v>0.25</c:v>
                </c:pt>
                <c:pt idx="3328">
                  <c:v>0.25</c:v>
                </c:pt>
                <c:pt idx="3329">
                  <c:v>0.25</c:v>
                </c:pt>
                <c:pt idx="3330">
                  <c:v>0.25</c:v>
                </c:pt>
                <c:pt idx="3331">
                  <c:v>0.25</c:v>
                </c:pt>
                <c:pt idx="3332">
                  <c:v>0.25</c:v>
                </c:pt>
                <c:pt idx="3333">
                  <c:v>0.25</c:v>
                </c:pt>
                <c:pt idx="3334">
                  <c:v>0.25</c:v>
                </c:pt>
                <c:pt idx="3335">
                  <c:v>0.25</c:v>
                </c:pt>
                <c:pt idx="3336">
                  <c:v>0.25</c:v>
                </c:pt>
                <c:pt idx="3337">
                  <c:v>0.25</c:v>
                </c:pt>
                <c:pt idx="3338">
                  <c:v>0.25</c:v>
                </c:pt>
                <c:pt idx="3339">
                  <c:v>0.25</c:v>
                </c:pt>
                <c:pt idx="3340">
                  <c:v>0.25</c:v>
                </c:pt>
                <c:pt idx="3341">
                  <c:v>0.25</c:v>
                </c:pt>
                <c:pt idx="3342">
                  <c:v>0.25</c:v>
                </c:pt>
                <c:pt idx="3343">
                  <c:v>0.25</c:v>
                </c:pt>
                <c:pt idx="3344">
                  <c:v>0.25</c:v>
                </c:pt>
                <c:pt idx="3345">
                  <c:v>0.25</c:v>
                </c:pt>
                <c:pt idx="3346">
                  <c:v>0.25</c:v>
                </c:pt>
                <c:pt idx="3347">
                  <c:v>0.25</c:v>
                </c:pt>
                <c:pt idx="3348">
                  <c:v>0.25</c:v>
                </c:pt>
                <c:pt idx="3349">
                  <c:v>0.25</c:v>
                </c:pt>
                <c:pt idx="3350">
                  <c:v>0.25</c:v>
                </c:pt>
                <c:pt idx="3351">
                  <c:v>0.25</c:v>
                </c:pt>
                <c:pt idx="3352">
                  <c:v>0.25</c:v>
                </c:pt>
                <c:pt idx="3353">
                  <c:v>0.25</c:v>
                </c:pt>
                <c:pt idx="3354">
                  <c:v>0.25</c:v>
                </c:pt>
                <c:pt idx="3355">
                  <c:v>0.25</c:v>
                </c:pt>
                <c:pt idx="3356">
                  <c:v>0.25</c:v>
                </c:pt>
                <c:pt idx="3357">
                  <c:v>0.25</c:v>
                </c:pt>
                <c:pt idx="3358">
                  <c:v>0.25</c:v>
                </c:pt>
                <c:pt idx="3359">
                  <c:v>0.25</c:v>
                </c:pt>
                <c:pt idx="3360">
                  <c:v>0.25</c:v>
                </c:pt>
                <c:pt idx="3361">
                  <c:v>0.25</c:v>
                </c:pt>
                <c:pt idx="3362">
                  <c:v>0.25</c:v>
                </c:pt>
                <c:pt idx="3363">
                  <c:v>0.25</c:v>
                </c:pt>
                <c:pt idx="3364">
                  <c:v>0.25</c:v>
                </c:pt>
                <c:pt idx="3365">
                  <c:v>0.25</c:v>
                </c:pt>
                <c:pt idx="3366">
                  <c:v>0.25</c:v>
                </c:pt>
                <c:pt idx="3367">
                  <c:v>0.25</c:v>
                </c:pt>
                <c:pt idx="3368">
                  <c:v>0.25</c:v>
                </c:pt>
                <c:pt idx="3369">
                  <c:v>0.25</c:v>
                </c:pt>
                <c:pt idx="3370">
                  <c:v>0.25</c:v>
                </c:pt>
                <c:pt idx="3371">
                  <c:v>0.25</c:v>
                </c:pt>
                <c:pt idx="3372">
                  <c:v>0.25</c:v>
                </c:pt>
                <c:pt idx="3373">
                  <c:v>0.25</c:v>
                </c:pt>
                <c:pt idx="3374">
                  <c:v>0.25</c:v>
                </c:pt>
                <c:pt idx="3375">
                  <c:v>0.25</c:v>
                </c:pt>
                <c:pt idx="3376">
                  <c:v>0.25</c:v>
                </c:pt>
                <c:pt idx="3377">
                  <c:v>0.25</c:v>
                </c:pt>
                <c:pt idx="3378">
                  <c:v>0.25</c:v>
                </c:pt>
                <c:pt idx="3379">
                  <c:v>0.25</c:v>
                </c:pt>
                <c:pt idx="3380">
                  <c:v>0.25</c:v>
                </c:pt>
                <c:pt idx="3381">
                  <c:v>0.25</c:v>
                </c:pt>
                <c:pt idx="3382">
                  <c:v>0.25</c:v>
                </c:pt>
                <c:pt idx="3383">
                  <c:v>0.25</c:v>
                </c:pt>
                <c:pt idx="3384">
                  <c:v>0.25</c:v>
                </c:pt>
                <c:pt idx="3385">
                  <c:v>0.25</c:v>
                </c:pt>
                <c:pt idx="3386">
                  <c:v>0.25</c:v>
                </c:pt>
                <c:pt idx="3387">
                  <c:v>0.25</c:v>
                </c:pt>
                <c:pt idx="3388">
                  <c:v>0.25</c:v>
                </c:pt>
                <c:pt idx="3389">
                  <c:v>0.25</c:v>
                </c:pt>
                <c:pt idx="3390">
                  <c:v>0.25</c:v>
                </c:pt>
                <c:pt idx="3391">
                  <c:v>0.25</c:v>
                </c:pt>
                <c:pt idx="3392">
                  <c:v>0.25</c:v>
                </c:pt>
                <c:pt idx="3393">
                  <c:v>0.25</c:v>
                </c:pt>
                <c:pt idx="3394">
                  <c:v>0.25</c:v>
                </c:pt>
                <c:pt idx="3395">
                  <c:v>0.25</c:v>
                </c:pt>
                <c:pt idx="3396">
                  <c:v>0.25</c:v>
                </c:pt>
                <c:pt idx="3397">
                  <c:v>0.25</c:v>
                </c:pt>
                <c:pt idx="3398">
                  <c:v>0.25</c:v>
                </c:pt>
                <c:pt idx="3399">
                  <c:v>0.25</c:v>
                </c:pt>
                <c:pt idx="3400">
                  <c:v>0.25</c:v>
                </c:pt>
                <c:pt idx="3401">
                  <c:v>0.25</c:v>
                </c:pt>
                <c:pt idx="3402">
                  <c:v>0.25</c:v>
                </c:pt>
                <c:pt idx="3403">
                  <c:v>0.25</c:v>
                </c:pt>
                <c:pt idx="3404">
                  <c:v>0.25</c:v>
                </c:pt>
                <c:pt idx="3405">
                  <c:v>0.25</c:v>
                </c:pt>
                <c:pt idx="3406">
                  <c:v>0.25</c:v>
                </c:pt>
                <c:pt idx="3407">
                  <c:v>0.25</c:v>
                </c:pt>
                <c:pt idx="3408">
                  <c:v>0.25</c:v>
                </c:pt>
                <c:pt idx="3409">
                  <c:v>0.25</c:v>
                </c:pt>
                <c:pt idx="3410">
                  <c:v>0.25</c:v>
                </c:pt>
                <c:pt idx="3411">
                  <c:v>0.25</c:v>
                </c:pt>
                <c:pt idx="3412">
                  <c:v>0.25</c:v>
                </c:pt>
                <c:pt idx="3413">
                  <c:v>0.25</c:v>
                </c:pt>
                <c:pt idx="3414">
                  <c:v>0.25</c:v>
                </c:pt>
                <c:pt idx="3415">
                  <c:v>0.25</c:v>
                </c:pt>
                <c:pt idx="3416">
                  <c:v>0.25</c:v>
                </c:pt>
                <c:pt idx="3417">
                  <c:v>0.25</c:v>
                </c:pt>
                <c:pt idx="3418">
                  <c:v>0.25</c:v>
                </c:pt>
                <c:pt idx="3419">
                  <c:v>0.25</c:v>
                </c:pt>
                <c:pt idx="3420">
                  <c:v>0.25</c:v>
                </c:pt>
                <c:pt idx="3421">
                  <c:v>0.25</c:v>
                </c:pt>
                <c:pt idx="3422">
                  <c:v>0.25</c:v>
                </c:pt>
                <c:pt idx="3423">
                  <c:v>0.25</c:v>
                </c:pt>
                <c:pt idx="3424">
                  <c:v>0.25</c:v>
                </c:pt>
                <c:pt idx="3425">
                  <c:v>0.25</c:v>
                </c:pt>
                <c:pt idx="3426">
                  <c:v>0.25</c:v>
                </c:pt>
                <c:pt idx="3427">
                  <c:v>0.25</c:v>
                </c:pt>
                <c:pt idx="3428">
                  <c:v>0.25</c:v>
                </c:pt>
                <c:pt idx="3429">
                  <c:v>0.25</c:v>
                </c:pt>
                <c:pt idx="3430">
                  <c:v>0.25</c:v>
                </c:pt>
                <c:pt idx="3431">
                  <c:v>0.25</c:v>
                </c:pt>
                <c:pt idx="3432">
                  <c:v>0.25</c:v>
                </c:pt>
                <c:pt idx="3433">
                  <c:v>0.25</c:v>
                </c:pt>
                <c:pt idx="3434">
                  <c:v>0.25</c:v>
                </c:pt>
                <c:pt idx="3435">
                  <c:v>0.25</c:v>
                </c:pt>
                <c:pt idx="3436">
                  <c:v>0.25</c:v>
                </c:pt>
                <c:pt idx="3437">
                  <c:v>0.25</c:v>
                </c:pt>
                <c:pt idx="3438">
                  <c:v>0.25</c:v>
                </c:pt>
                <c:pt idx="3439">
                  <c:v>0.25</c:v>
                </c:pt>
                <c:pt idx="3440">
                  <c:v>0.25</c:v>
                </c:pt>
                <c:pt idx="3441">
                  <c:v>0.25</c:v>
                </c:pt>
                <c:pt idx="3442">
                  <c:v>0.25</c:v>
                </c:pt>
                <c:pt idx="3443">
                  <c:v>0.25</c:v>
                </c:pt>
                <c:pt idx="3444">
                  <c:v>0.25</c:v>
                </c:pt>
                <c:pt idx="3445">
                  <c:v>0.25</c:v>
                </c:pt>
                <c:pt idx="3446">
                  <c:v>0.25</c:v>
                </c:pt>
                <c:pt idx="3447">
                  <c:v>0.25</c:v>
                </c:pt>
                <c:pt idx="3448">
                  <c:v>0.25</c:v>
                </c:pt>
                <c:pt idx="3449">
                  <c:v>0.25</c:v>
                </c:pt>
                <c:pt idx="3450">
                  <c:v>0.25</c:v>
                </c:pt>
                <c:pt idx="3451">
                  <c:v>0.25</c:v>
                </c:pt>
                <c:pt idx="3452">
                  <c:v>0.25</c:v>
                </c:pt>
                <c:pt idx="3453">
                  <c:v>0.25</c:v>
                </c:pt>
                <c:pt idx="3454">
                  <c:v>0.25</c:v>
                </c:pt>
                <c:pt idx="3455">
                  <c:v>0.25</c:v>
                </c:pt>
                <c:pt idx="3456">
                  <c:v>0.25</c:v>
                </c:pt>
                <c:pt idx="3457">
                  <c:v>0.25</c:v>
                </c:pt>
                <c:pt idx="3458">
                  <c:v>0.25</c:v>
                </c:pt>
                <c:pt idx="3459">
                  <c:v>0.25</c:v>
                </c:pt>
                <c:pt idx="3460">
                  <c:v>0.25</c:v>
                </c:pt>
                <c:pt idx="3461">
                  <c:v>0.25</c:v>
                </c:pt>
                <c:pt idx="3462">
                  <c:v>0.25</c:v>
                </c:pt>
                <c:pt idx="3463">
                  <c:v>0.25</c:v>
                </c:pt>
                <c:pt idx="3464">
                  <c:v>0.25</c:v>
                </c:pt>
                <c:pt idx="3465">
                  <c:v>0.25</c:v>
                </c:pt>
                <c:pt idx="3466">
                  <c:v>0.25</c:v>
                </c:pt>
                <c:pt idx="3467">
                  <c:v>0.25</c:v>
                </c:pt>
                <c:pt idx="3468">
                  <c:v>0.25</c:v>
                </c:pt>
                <c:pt idx="3469">
                  <c:v>0.25</c:v>
                </c:pt>
                <c:pt idx="3470">
                  <c:v>0.25</c:v>
                </c:pt>
                <c:pt idx="3471">
                  <c:v>0.25</c:v>
                </c:pt>
                <c:pt idx="3472">
                  <c:v>0.25</c:v>
                </c:pt>
                <c:pt idx="3473">
                  <c:v>0.25</c:v>
                </c:pt>
                <c:pt idx="3474">
                  <c:v>0.25</c:v>
                </c:pt>
                <c:pt idx="3475">
                  <c:v>0.25</c:v>
                </c:pt>
                <c:pt idx="3476">
                  <c:v>0.25</c:v>
                </c:pt>
                <c:pt idx="3477">
                  <c:v>0.25</c:v>
                </c:pt>
                <c:pt idx="3478">
                  <c:v>0.25</c:v>
                </c:pt>
                <c:pt idx="3479">
                  <c:v>0.25</c:v>
                </c:pt>
                <c:pt idx="3480">
                  <c:v>0.25</c:v>
                </c:pt>
                <c:pt idx="3481">
                  <c:v>0.25</c:v>
                </c:pt>
                <c:pt idx="3482">
                  <c:v>0.25</c:v>
                </c:pt>
                <c:pt idx="3483">
                  <c:v>0.25</c:v>
                </c:pt>
                <c:pt idx="3484">
                  <c:v>0.25</c:v>
                </c:pt>
                <c:pt idx="3485">
                  <c:v>0.25</c:v>
                </c:pt>
                <c:pt idx="3486">
                  <c:v>0.25</c:v>
                </c:pt>
                <c:pt idx="3487">
                  <c:v>0.25</c:v>
                </c:pt>
                <c:pt idx="3488">
                  <c:v>0.25</c:v>
                </c:pt>
                <c:pt idx="3489">
                  <c:v>0.25</c:v>
                </c:pt>
                <c:pt idx="3490">
                  <c:v>0.25</c:v>
                </c:pt>
                <c:pt idx="3491">
                  <c:v>0.25</c:v>
                </c:pt>
                <c:pt idx="3492">
                  <c:v>0.25</c:v>
                </c:pt>
                <c:pt idx="3493">
                  <c:v>0.25</c:v>
                </c:pt>
                <c:pt idx="3494">
                  <c:v>0.25</c:v>
                </c:pt>
                <c:pt idx="3495">
                  <c:v>0.25</c:v>
                </c:pt>
                <c:pt idx="3496">
                  <c:v>0.25</c:v>
                </c:pt>
                <c:pt idx="3497">
                  <c:v>0.25</c:v>
                </c:pt>
                <c:pt idx="3498">
                  <c:v>0.25</c:v>
                </c:pt>
                <c:pt idx="3499">
                  <c:v>0.25</c:v>
                </c:pt>
                <c:pt idx="3500">
                  <c:v>0.25</c:v>
                </c:pt>
                <c:pt idx="3501">
                  <c:v>0.25</c:v>
                </c:pt>
                <c:pt idx="3502">
                  <c:v>0.25</c:v>
                </c:pt>
                <c:pt idx="3503">
                  <c:v>0.25</c:v>
                </c:pt>
                <c:pt idx="3504">
                  <c:v>0.25</c:v>
                </c:pt>
                <c:pt idx="3505">
                  <c:v>0.25</c:v>
                </c:pt>
                <c:pt idx="3506">
                  <c:v>0.25</c:v>
                </c:pt>
                <c:pt idx="3507">
                  <c:v>0.25</c:v>
                </c:pt>
                <c:pt idx="3508">
                  <c:v>0.25</c:v>
                </c:pt>
                <c:pt idx="3509">
                  <c:v>0.25</c:v>
                </c:pt>
                <c:pt idx="3510">
                  <c:v>0.25</c:v>
                </c:pt>
                <c:pt idx="3511">
                  <c:v>0.25</c:v>
                </c:pt>
                <c:pt idx="3512">
                  <c:v>0.25</c:v>
                </c:pt>
                <c:pt idx="3513">
                  <c:v>0.25</c:v>
                </c:pt>
                <c:pt idx="3514">
                  <c:v>0.25</c:v>
                </c:pt>
                <c:pt idx="3515">
                  <c:v>0.25</c:v>
                </c:pt>
                <c:pt idx="3516">
                  <c:v>0.25</c:v>
                </c:pt>
                <c:pt idx="3517">
                  <c:v>0.25</c:v>
                </c:pt>
                <c:pt idx="3518">
                  <c:v>0.25</c:v>
                </c:pt>
                <c:pt idx="3519">
                  <c:v>0.25</c:v>
                </c:pt>
                <c:pt idx="3520">
                  <c:v>0.25</c:v>
                </c:pt>
                <c:pt idx="3521">
                  <c:v>0.25</c:v>
                </c:pt>
                <c:pt idx="3522">
                  <c:v>0.25</c:v>
                </c:pt>
                <c:pt idx="3523">
                  <c:v>0.25</c:v>
                </c:pt>
                <c:pt idx="3524">
                  <c:v>0.25</c:v>
                </c:pt>
                <c:pt idx="3525">
                  <c:v>0.25</c:v>
                </c:pt>
                <c:pt idx="3526">
                  <c:v>0.25</c:v>
                </c:pt>
                <c:pt idx="3527">
                  <c:v>0.25</c:v>
                </c:pt>
                <c:pt idx="3528">
                  <c:v>0.25</c:v>
                </c:pt>
                <c:pt idx="3529">
                  <c:v>0.25</c:v>
                </c:pt>
                <c:pt idx="3530">
                  <c:v>0.25</c:v>
                </c:pt>
                <c:pt idx="3531">
                  <c:v>0.25</c:v>
                </c:pt>
                <c:pt idx="3532">
                  <c:v>0.25</c:v>
                </c:pt>
                <c:pt idx="3533">
                  <c:v>0.25</c:v>
                </c:pt>
                <c:pt idx="3534">
                  <c:v>0.25</c:v>
                </c:pt>
                <c:pt idx="3535">
                  <c:v>0.25</c:v>
                </c:pt>
                <c:pt idx="3536">
                  <c:v>0.25</c:v>
                </c:pt>
                <c:pt idx="3537">
                  <c:v>0.25</c:v>
                </c:pt>
                <c:pt idx="3538">
                  <c:v>0.25</c:v>
                </c:pt>
                <c:pt idx="3539">
                  <c:v>0.25</c:v>
                </c:pt>
                <c:pt idx="3540">
                  <c:v>0.25</c:v>
                </c:pt>
                <c:pt idx="3541">
                  <c:v>0.25</c:v>
                </c:pt>
                <c:pt idx="3542">
                  <c:v>0.25</c:v>
                </c:pt>
                <c:pt idx="3543">
                  <c:v>0.25</c:v>
                </c:pt>
                <c:pt idx="3544">
                  <c:v>0.25</c:v>
                </c:pt>
                <c:pt idx="3545">
                  <c:v>0.25</c:v>
                </c:pt>
                <c:pt idx="3546">
                  <c:v>0.25</c:v>
                </c:pt>
                <c:pt idx="3547">
                  <c:v>0.25</c:v>
                </c:pt>
                <c:pt idx="3548">
                  <c:v>0.25</c:v>
                </c:pt>
                <c:pt idx="3549">
                  <c:v>0.25</c:v>
                </c:pt>
                <c:pt idx="3550">
                  <c:v>0.25</c:v>
                </c:pt>
                <c:pt idx="3551">
                  <c:v>0.25</c:v>
                </c:pt>
                <c:pt idx="3552">
                  <c:v>0.25</c:v>
                </c:pt>
                <c:pt idx="3553">
                  <c:v>0.25</c:v>
                </c:pt>
                <c:pt idx="3554">
                  <c:v>0.25</c:v>
                </c:pt>
                <c:pt idx="3555">
                  <c:v>0.25</c:v>
                </c:pt>
                <c:pt idx="3556">
                  <c:v>0.25</c:v>
                </c:pt>
                <c:pt idx="3557">
                  <c:v>0.25</c:v>
                </c:pt>
                <c:pt idx="3558">
                  <c:v>0.25</c:v>
                </c:pt>
                <c:pt idx="3559">
                  <c:v>0.25</c:v>
                </c:pt>
                <c:pt idx="3560">
                  <c:v>0.25</c:v>
                </c:pt>
                <c:pt idx="3561">
                  <c:v>0.25</c:v>
                </c:pt>
                <c:pt idx="3562">
                  <c:v>0.25</c:v>
                </c:pt>
                <c:pt idx="3563">
                  <c:v>0.25</c:v>
                </c:pt>
                <c:pt idx="3564">
                  <c:v>0.25</c:v>
                </c:pt>
                <c:pt idx="3565">
                  <c:v>0.25</c:v>
                </c:pt>
                <c:pt idx="3566">
                  <c:v>0.25</c:v>
                </c:pt>
                <c:pt idx="3567">
                  <c:v>0.25</c:v>
                </c:pt>
                <c:pt idx="3568">
                  <c:v>0.25</c:v>
                </c:pt>
                <c:pt idx="3569">
                  <c:v>0.25</c:v>
                </c:pt>
                <c:pt idx="3570">
                  <c:v>0.25</c:v>
                </c:pt>
                <c:pt idx="3571">
                  <c:v>0.25</c:v>
                </c:pt>
                <c:pt idx="3572">
                  <c:v>0.25</c:v>
                </c:pt>
                <c:pt idx="3573">
                  <c:v>0.25</c:v>
                </c:pt>
                <c:pt idx="3574">
                  <c:v>0.25</c:v>
                </c:pt>
                <c:pt idx="3575">
                  <c:v>0.25</c:v>
                </c:pt>
                <c:pt idx="3576">
                  <c:v>0.25</c:v>
                </c:pt>
                <c:pt idx="3577">
                  <c:v>0.25</c:v>
                </c:pt>
                <c:pt idx="3578">
                  <c:v>0.25</c:v>
                </c:pt>
                <c:pt idx="3579">
                  <c:v>0.25</c:v>
                </c:pt>
                <c:pt idx="3580">
                  <c:v>0.25</c:v>
                </c:pt>
                <c:pt idx="3581">
                  <c:v>0.25</c:v>
                </c:pt>
                <c:pt idx="3582">
                  <c:v>0.25</c:v>
                </c:pt>
                <c:pt idx="3583">
                  <c:v>0.25</c:v>
                </c:pt>
                <c:pt idx="3584">
                  <c:v>0.25</c:v>
                </c:pt>
                <c:pt idx="3585">
                  <c:v>0.25</c:v>
                </c:pt>
                <c:pt idx="3586">
                  <c:v>0.25</c:v>
                </c:pt>
                <c:pt idx="3587">
                  <c:v>0.25</c:v>
                </c:pt>
                <c:pt idx="3588">
                  <c:v>0.25</c:v>
                </c:pt>
                <c:pt idx="3589">
                  <c:v>0.25</c:v>
                </c:pt>
                <c:pt idx="3590">
                  <c:v>0.25</c:v>
                </c:pt>
                <c:pt idx="3591">
                  <c:v>0.25</c:v>
                </c:pt>
                <c:pt idx="3592">
                  <c:v>0.25</c:v>
                </c:pt>
                <c:pt idx="3593">
                  <c:v>0.25</c:v>
                </c:pt>
                <c:pt idx="3594">
                  <c:v>0.25</c:v>
                </c:pt>
                <c:pt idx="3595">
                  <c:v>0.25</c:v>
                </c:pt>
                <c:pt idx="3596">
                  <c:v>0.25</c:v>
                </c:pt>
                <c:pt idx="3597">
                  <c:v>0.25</c:v>
                </c:pt>
                <c:pt idx="3598">
                  <c:v>0.25</c:v>
                </c:pt>
                <c:pt idx="3599">
                  <c:v>0.25</c:v>
                </c:pt>
                <c:pt idx="3600">
                  <c:v>0.25</c:v>
                </c:pt>
                <c:pt idx="3601">
                  <c:v>0.25</c:v>
                </c:pt>
                <c:pt idx="3602">
                  <c:v>0.25</c:v>
                </c:pt>
                <c:pt idx="3603">
                  <c:v>0.25</c:v>
                </c:pt>
                <c:pt idx="3604">
                  <c:v>0.25</c:v>
                </c:pt>
                <c:pt idx="3605">
                  <c:v>0.25</c:v>
                </c:pt>
                <c:pt idx="3606">
                  <c:v>0.25</c:v>
                </c:pt>
                <c:pt idx="3607">
                  <c:v>0.25</c:v>
                </c:pt>
                <c:pt idx="3608">
                  <c:v>0.25</c:v>
                </c:pt>
                <c:pt idx="3609">
                  <c:v>0.25</c:v>
                </c:pt>
                <c:pt idx="3610">
                  <c:v>0.25</c:v>
                </c:pt>
                <c:pt idx="3611">
                  <c:v>0.25</c:v>
                </c:pt>
                <c:pt idx="3612">
                  <c:v>0.25</c:v>
                </c:pt>
                <c:pt idx="3613">
                  <c:v>0.25</c:v>
                </c:pt>
                <c:pt idx="3614">
                  <c:v>0.25</c:v>
                </c:pt>
                <c:pt idx="3615">
                  <c:v>0.25</c:v>
                </c:pt>
                <c:pt idx="3616">
                  <c:v>0.25</c:v>
                </c:pt>
                <c:pt idx="3617">
                  <c:v>0.25</c:v>
                </c:pt>
                <c:pt idx="3618">
                  <c:v>0.25</c:v>
                </c:pt>
                <c:pt idx="3619">
                  <c:v>0.25</c:v>
                </c:pt>
                <c:pt idx="3620">
                  <c:v>0.25</c:v>
                </c:pt>
                <c:pt idx="3621">
                  <c:v>0.25</c:v>
                </c:pt>
                <c:pt idx="3622">
                  <c:v>0.25</c:v>
                </c:pt>
                <c:pt idx="3623">
                  <c:v>0.25</c:v>
                </c:pt>
                <c:pt idx="3624">
                  <c:v>0.25</c:v>
                </c:pt>
                <c:pt idx="3625">
                  <c:v>0.25</c:v>
                </c:pt>
                <c:pt idx="3626">
                  <c:v>0.25</c:v>
                </c:pt>
                <c:pt idx="3627">
                  <c:v>0.25</c:v>
                </c:pt>
                <c:pt idx="3628">
                  <c:v>0.25</c:v>
                </c:pt>
                <c:pt idx="3629">
                  <c:v>0.25</c:v>
                </c:pt>
                <c:pt idx="3630">
                  <c:v>0.25</c:v>
                </c:pt>
                <c:pt idx="3631">
                  <c:v>0.25</c:v>
                </c:pt>
                <c:pt idx="3632">
                  <c:v>0.25</c:v>
                </c:pt>
                <c:pt idx="3633">
                  <c:v>0.25</c:v>
                </c:pt>
                <c:pt idx="3634">
                  <c:v>0.25</c:v>
                </c:pt>
                <c:pt idx="3635">
                  <c:v>0.25</c:v>
                </c:pt>
                <c:pt idx="3636">
                  <c:v>0.25</c:v>
                </c:pt>
                <c:pt idx="3637">
                  <c:v>0.25</c:v>
                </c:pt>
                <c:pt idx="3638">
                  <c:v>0.25</c:v>
                </c:pt>
                <c:pt idx="3639">
                  <c:v>0.25</c:v>
                </c:pt>
                <c:pt idx="3640">
                  <c:v>0.25</c:v>
                </c:pt>
                <c:pt idx="3641">
                  <c:v>0.25</c:v>
                </c:pt>
                <c:pt idx="3642">
                  <c:v>0.25</c:v>
                </c:pt>
                <c:pt idx="3643">
                  <c:v>0.25</c:v>
                </c:pt>
                <c:pt idx="3644">
                  <c:v>0.25</c:v>
                </c:pt>
                <c:pt idx="3645">
                  <c:v>0.25</c:v>
                </c:pt>
                <c:pt idx="3646">
                  <c:v>0.25</c:v>
                </c:pt>
                <c:pt idx="3647">
                  <c:v>0.25</c:v>
                </c:pt>
                <c:pt idx="3648">
                  <c:v>0.25</c:v>
                </c:pt>
                <c:pt idx="3649">
                  <c:v>0.25</c:v>
                </c:pt>
                <c:pt idx="3650">
                  <c:v>0.25</c:v>
                </c:pt>
                <c:pt idx="3651">
                  <c:v>0.25</c:v>
                </c:pt>
                <c:pt idx="3652">
                  <c:v>0.25</c:v>
                </c:pt>
                <c:pt idx="3653">
                  <c:v>0.25</c:v>
                </c:pt>
                <c:pt idx="3654">
                  <c:v>0.25</c:v>
                </c:pt>
                <c:pt idx="3655">
                  <c:v>0.25</c:v>
                </c:pt>
                <c:pt idx="3656">
                  <c:v>0.25</c:v>
                </c:pt>
                <c:pt idx="3657">
                  <c:v>0.25</c:v>
                </c:pt>
                <c:pt idx="3658">
                  <c:v>0.25</c:v>
                </c:pt>
                <c:pt idx="3659">
                  <c:v>0.25</c:v>
                </c:pt>
                <c:pt idx="3660">
                  <c:v>0.25</c:v>
                </c:pt>
                <c:pt idx="3661">
                  <c:v>0.25</c:v>
                </c:pt>
                <c:pt idx="3662">
                  <c:v>0.25</c:v>
                </c:pt>
                <c:pt idx="3663">
                  <c:v>0.25</c:v>
                </c:pt>
                <c:pt idx="3664">
                  <c:v>0.25</c:v>
                </c:pt>
                <c:pt idx="3665">
                  <c:v>0.25</c:v>
                </c:pt>
                <c:pt idx="3666">
                  <c:v>0.25</c:v>
                </c:pt>
                <c:pt idx="3667">
                  <c:v>0.25</c:v>
                </c:pt>
                <c:pt idx="3668">
                  <c:v>0.25</c:v>
                </c:pt>
                <c:pt idx="3669">
                  <c:v>0.25</c:v>
                </c:pt>
                <c:pt idx="3670">
                  <c:v>0.25</c:v>
                </c:pt>
                <c:pt idx="3671">
                  <c:v>0.25</c:v>
                </c:pt>
                <c:pt idx="3672">
                  <c:v>0.25</c:v>
                </c:pt>
                <c:pt idx="3673">
                  <c:v>0.25</c:v>
                </c:pt>
                <c:pt idx="3674">
                  <c:v>0.25</c:v>
                </c:pt>
                <c:pt idx="3675">
                  <c:v>0.25</c:v>
                </c:pt>
                <c:pt idx="3676">
                  <c:v>0.25</c:v>
                </c:pt>
                <c:pt idx="3677">
                  <c:v>0.25</c:v>
                </c:pt>
                <c:pt idx="3678">
                  <c:v>0.25</c:v>
                </c:pt>
                <c:pt idx="3679">
                  <c:v>0.25</c:v>
                </c:pt>
                <c:pt idx="3680">
                  <c:v>0.25</c:v>
                </c:pt>
                <c:pt idx="3681">
                  <c:v>0.25</c:v>
                </c:pt>
                <c:pt idx="3682">
                  <c:v>0.25</c:v>
                </c:pt>
                <c:pt idx="3683">
                  <c:v>0.25</c:v>
                </c:pt>
                <c:pt idx="3684">
                  <c:v>0.25</c:v>
                </c:pt>
                <c:pt idx="3685">
                  <c:v>0.25</c:v>
                </c:pt>
                <c:pt idx="3686">
                  <c:v>0.25</c:v>
                </c:pt>
                <c:pt idx="3687">
                  <c:v>0.25</c:v>
                </c:pt>
                <c:pt idx="3688">
                  <c:v>0.25</c:v>
                </c:pt>
                <c:pt idx="3689">
                  <c:v>0.25</c:v>
                </c:pt>
                <c:pt idx="3690">
                  <c:v>0.25</c:v>
                </c:pt>
                <c:pt idx="3691">
                  <c:v>0.25</c:v>
                </c:pt>
                <c:pt idx="3692">
                  <c:v>0.25</c:v>
                </c:pt>
                <c:pt idx="3693">
                  <c:v>0.25</c:v>
                </c:pt>
                <c:pt idx="3694">
                  <c:v>0.25</c:v>
                </c:pt>
                <c:pt idx="3695">
                  <c:v>0.25</c:v>
                </c:pt>
                <c:pt idx="3696">
                  <c:v>0.25</c:v>
                </c:pt>
                <c:pt idx="3697">
                  <c:v>0.25</c:v>
                </c:pt>
                <c:pt idx="3698">
                  <c:v>0.25</c:v>
                </c:pt>
                <c:pt idx="3699">
                  <c:v>0.25</c:v>
                </c:pt>
                <c:pt idx="3700">
                  <c:v>0.25</c:v>
                </c:pt>
                <c:pt idx="3701">
                  <c:v>0.25</c:v>
                </c:pt>
                <c:pt idx="3702">
                  <c:v>0.25</c:v>
                </c:pt>
                <c:pt idx="3703">
                  <c:v>0.25</c:v>
                </c:pt>
                <c:pt idx="3704">
                  <c:v>0.25</c:v>
                </c:pt>
                <c:pt idx="3705">
                  <c:v>0.25</c:v>
                </c:pt>
                <c:pt idx="3706">
                  <c:v>0.25</c:v>
                </c:pt>
                <c:pt idx="3707">
                  <c:v>0.25</c:v>
                </c:pt>
                <c:pt idx="3708">
                  <c:v>0.25</c:v>
                </c:pt>
                <c:pt idx="3709">
                  <c:v>0.25</c:v>
                </c:pt>
                <c:pt idx="3710">
                  <c:v>0.25</c:v>
                </c:pt>
                <c:pt idx="3711">
                  <c:v>0.25</c:v>
                </c:pt>
                <c:pt idx="3712">
                  <c:v>0.25</c:v>
                </c:pt>
                <c:pt idx="3713">
                  <c:v>0.25</c:v>
                </c:pt>
                <c:pt idx="3714">
                  <c:v>0.25</c:v>
                </c:pt>
                <c:pt idx="3715">
                  <c:v>0.25</c:v>
                </c:pt>
                <c:pt idx="3716">
                  <c:v>0.25</c:v>
                </c:pt>
                <c:pt idx="3717">
                  <c:v>0.25</c:v>
                </c:pt>
                <c:pt idx="3718">
                  <c:v>0.25</c:v>
                </c:pt>
                <c:pt idx="3719">
                  <c:v>0.25</c:v>
                </c:pt>
                <c:pt idx="3720">
                  <c:v>0.25</c:v>
                </c:pt>
                <c:pt idx="3721">
                  <c:v>0.25</c:v>
                </c:pt>
                <c:pt idx="3722">
                  <c:v>0.25</c:v>
                </c:pt>
                <c:pt idx="3723">
                  <c:v>0.25</c:v>
                </c:pt>
                <c:pt idx="3724">
                  <c:v>0.25</c:v>
                </c:pt>
                <c:pt idx="3725">
                  <c:v>0.25</c:v>
                </c:pt>
                <c:pt idx="3726">
                  <c:v>0.25</c:v>
                </c:pt>
                <c:pt idx="3727">
                  <c:v>0.25</c:v>
                </c:pt>
                <c:pt idx="3728">
                  <c:v>0.25</c:v>
                </c:pt>
                <c:pt idx="3729">
                  <c:v>0.25</c:v>
                </c:pt>
                <c:pt idx="3730">
                  <c:v>0.25</c:v>
                </c:pt>
                <c:pt idx="3731">
                  <c:v>0.25</c:v>
                </c:pt>
                <c:pt idx="3732">
                  <c:v>0.25</c:v>
                </c:pt>
                <c:pt idx="3733">
                  <c:v>0.25</c:v>
                </c:pt>
                <c:pt idx="3734">
                  <c:v>0.25</c:v>
                </c:pt>
                <c:pt idx="3735">
                  <c:v>0.25</c:v>
                </c:pt>
                <c:pt idx="3736">
                  <c:v>0.25</c:v>
                </c:pt>
                <c:pt idx="3737">
                  <c:v>0.25</c:v>
                </c:pt>
                <c:pt idx="3738">
                  <c:v>0.25</c:v>
                </c:pt>
                <c:pt idx="3739">
                  <c:v>0.25</c:v>
                </c:pt>
                <c:pt idx="3740">
                  <c:v>0.25</c:v>
                </c:pt>
                <c:pt idx="3741">
                  <c:v>0.25</c:v>
                </c:pt>
                <c:pt idx="3742">
                  <c:v>0.25</c:v>
                </c:pt>
                <c:pt idx="3743">
                  <c:v>0.25</c:v>
                </c:pt>
                <c:pt idx="3744">
                  <c:v>0.25</c:v>
                </c:pt>
                <c:pt idx="3745">
                  <c:v>0.25</c:v>
                </c:pt>
                <c:pt idx="3746">
                  <c:v>0.25</c:v>
                </c:pt>
                <c:pt idx="3747">
                  <c:v>0.25</c:v>
                </c:pt>
                <c:pt idx="3748">
                  <c:v>0.25</c:v>
                </c:pt>
                <c:pt idx="3749">
                  <c:v>0.25</c:v>
                </c:pt>
                <c:pt idx="3750">
                  <c:v>0.25</c:v>
                </c:pt>
                <c:pt idx="3751">
                  <c:v>0.25</c:v>
                </c:pt>
                <c:pt idx="3752">
                  <c:v>0.25</c:v>
                </c:pt>
                <c:pt idx="3753">
                  <c:v>0.25</c:v>
                </c:pt>
                <c:pt idx="3754">
                  <c:v>0.25</c:v>
                </c:pt>
                <c:pt idx="3755">
                  <c:v>0.25</c:v>
                </c:pt>
                <c:pt idx="3756">
                  <c:v>0.25</c:v>
                </c:pt>
                <c:pt idx="3757">
                  <c:v>0.25</c:v>
                </c:pt>
                <c:pt idx="3758">
                  <c:v>0.25</c:v>
                </c:pt>
                <c:pt idx="3759">
                  <c:v>0.25</c:v>
                </c:pt>
                <c:pt idx="3760">
                  <c:v>0.25</c:v>
                </c:pt>
                <c:pt idx="3761">
                  <c:v>0.25</c:v>
                </c:pt>
                <c:pt idx="3762">
                  <c:v>0.25</c:v>
                </c:pt>
                <c:pt idx="3763">
                  <c:v>0.25</c:v>
                </c:pt>
                <c:pt idx="3764">
                  <c:v>0.25</c:v>
                </c:pt>
                <c:pt idx="3765">
                  <c:v>0.25</c:v>
                </c:pt>
                <c:pt idx="3766">
                  <c:v>0.25</c:v>
                </c:pt>
                <c:pt idx="3767">
                  <c:v>0.25</c:v>
                </c:pt>
                <c:pt idx="3768">
                  <c:v>0.25</c:v>
                </c:pt>
                <c:pt idx="3769">
                  <c:v>0.25</c:v>
                </c:pt>
                <c:pt idx="3770">
                  <c:v>0.25</c:v>
                </c:pt>
                <c:pt idx="3771">
                  <c:v>0.25</c:v>
                </c:pt>
                <c:pt idx="3772">
                  <c:v>0.25</c:v>
                </c:pt>
                <c:pt idx="3773">
                  <c:v>0.25</c:v>
                </c:pt>
                <c:pt idx="3774">
                  <c:v>0.25</c:v>
                </c:pt>
                <c:pt idx="3775">
                  <c:v>0.25</c:v>
                </c:pt>
                <c:pt idx="3776">
                  <c:v>0.25</c:v>
                </c:pt>
                <c:pt idx="3777">
                  <c:v>0.25</c:v>
                </c:pt>
                <c:pt idx="3778">
                  <c:v>0.25</c:v>
                </c:pt>
                <c:pt idx="3779">
                  <c:v>0.25</c:v>
                </c:pt>
                <c:pt idx="3780">
                  <c:v>0.25</c:v>
                </c:pt>
                <c:pt idx="3781">
                  <c:v>0.25</c:v>
                </c:pt>
                <c:pt idx="3782">
                  <c:v>0.25</c:v>
                </c:pt>
                <c:pt idx="3783">
                  <c:v>0.25</c:v>
                </c:pt>
                <c:pt idx="3784">
                  <c:v>0.25</c:v>
                </c:pt>
                <c:pt idx="3785">
                  <c:v>0.25</c:v>
                </c:pt>
                <c:pt idx="3786">
                  <c:v>0.25</c:v>
                </c:pt>
                <c:pt idx="3787">
                  <c:v>0.25</c:v>
                </c:pt>
                <c:pt idx="3788">
                  <c:v>0.25</c:v>
                </c:pt>
                <c:pt idx="3789">
                  <c:v>0.25</c:v>
                </c:pt>
                <c:pt idx="3790">
                  <c:v>0.25</c:v>
                </c:pt>
                <c:pt idx="3791">
                  <c:v>0.25</c:v>
                </c:pt>
                <c:pt idx="3792">
                  <c:v>0.25</c:v>
                </c:pt>
                <c:pt idx="3793">
                  <c:v>0.25</c:v>
                </c:pt>
                <c:pt idx="3794">
                  <c:v>0.25</c:v>
                </c:pt>
                <c:pt idx="3795">
                  <c:v>0.25</c:v>
                </c:pt>
                <c:pt idx="3796">
                  <c:v>0.25</c:v>
                </c:pt>
                <c:pt idx="3797">
                  <c:v>0.25</c:v>
                </c:pt>
                <c:pt idx="3798">
                  <c:v>0.25</c:v>
                </c:pt>
                <c:pt idx="3799">
                  <c:v>0.25</c:v>
                </c:pt>
                <c:pt idx="3800">
                  <c:v>0.25</c:v>
                </c:pt>
                <c:pt idx="3801">
                  <c:v>0.25</c:v>
                </c:pt>
                <c:pt idx="3802">
                  <c:v>0.25</c:v>
                </c:pt>
                <c:pt idx="3803">
                  <c:v>0.25</c:v>
                </c:pt>
                <c:pt idx="3804">
                  <c:v>0.25</c:v>
                </c:pt>
                <c:pt idx="3805">
                  <c:v>0.25</c:v>
                </c:pt>
                <c:pt idx="3806">
                  <c:v>0.25</c:v>
                </c:pt>
                <c:pt idx="3807">
                  <c:v>0.25</c:v>
                </c:pt>
                <c:pt idx="3808">
                  <c:v>0.25</c:v>
                </c:pt>
                <c:pt idx="3809">
                  <c:v>0.25</c:v>
                </c:pt>
                <c:pt idx="3810">
                  <c:v>0.25</c:v>
                </c:pt>
                <c:pt idx="3811">
                  <c:v>0.25</c:v>
                </c:pt>
                <c:pt idx="3812">
                  <c:v>0.25</c:v>
                </c:pt>
                <c:pt idx="3813">
                  <c:v>0.25</c:v>
                </c:pt>
                <c:pt idx="3814">
                  <c:v>0.25</c:v>
                </c:pt>
                <c:pt idx="3815">
                  <c:v>0.25</c:v>
                </c:pt>
                <c:pt idx="3816">
                  <c:v>0.25</c:v>
                </c:pt>
                <c:pt idx="3817">
                  <c:v>0.25</c:v>
                </c:pt>
                <c:pt idx="3818">
                  <c:v>0.25</c:v>
                </c:pt>
                <c:pt idx="3819">
                  <c:v>0.25</c:v>
                </c:pt>
                <c:pt idx="3820">
                  <c:v>0.25</c:v>
                </c:pt>
                <c:pt idx="3821">
                  <c:v>0.25</c:v>
                </c:pt>
                <c:pt idx="3822">
                  <c:v>0.25</c:v>
                </c:pt>
                <c:pt idx="3823">
                  <c:v>0.25</c:v>
                </c:pt>
                <c:pt idx="3824">
                  <c:v>0.25</c:v>
                </c:pt>
                <c:pt idx="3825">
                  <c:v>0.25</c:v>
                </c:pt>
                <c:pt idx="3826">
                  <c:v>0.25</c:v>
                </c:pt>
                <c:pt idx="3827">
                  <c:v>0.25</c:v>
                </c:pt>
                <c:pt idx="3828">
                  <c:v>0.25</c:v>
                </c:pt>
                <c:pt idx="3829">
                  <c:v>0.25</c:v>
                </c:pt>
                <c:pt idx="3830">
                  <c:v>0.25</c:v>
                </c:pt>
                <c:pt idx="3831">
                  <c:v>0.25</c:v>
                </c:pt>
                <c:pt idx="3832">
                  <c:v>0.25</c:v>
                </c:pt>
                <c:pt idx="3833">
                  <c:v>0.25</c:v>
                </c:pt>
                <c:pt idx="3834">
                  <c:v>0.25</c:v>
                </c:pt>
                <c:pt idx="3835">
                  <c:v>0.25</c:v>
                </c:pt>
                <c:pt idx="3836">
                  <c:v>0.25</c:v>
                </c:pt>
                <c:pt idx="3837">
                  <c:v>0.25</c:v>
                </c:pt>
                <c:pt idx="3838">
                  <c:v>0.25</c:v>
                </c:pt>
                <c:pt idx="3839">
                  <c:v>0.25</c:v>
                </c:pt>
                <c:pt idx="3840">
                  <c:v>0.25</c:v>
                </c:pt>
                <c:pt idx="3841">
                  <c:v>0.25</c:v>
                </c:pt>
                <c:pt idx="3842">
                  <c:v>0.25</c:v>
                </c:pt>
                <c:pt idx="3843">
                  <c:v>0.25</c:v>
                </c:pt>
                <c:pt idx="3844">
                  <c:v>0.25</c:v>
                </c:pt>
                <c:pt idx="3845">
                  <c:v>0.25</c:v>
                </c:pt>
                <c:pt idx="3846">
                  <c:v>0.25</c:v>
                </c:pt>
                <c:pt idx="3847">
                  <c:v>0.25</c:v>
                </c:pt>
                <c:pt idx="3848">
                  <c:v>0.25</c:v>
                </c:pt>
                <c:pt idx="3849">
                  <c:v>0.25</c:v>
                </c:pt>
                <c:pt idx="3850">
                  <c:v>0.25</c:v>
                </c:pt>
                <c:pt idx="3851">
                  <c:v>0.25</c:v>
                </c:pt>
                <c:pt idx="3852">
                  <c:v>0.25</c:v>
                </c:pt>
                <c:pt idx="3853">
                  <c:v>0.25</c:v>
                </c:pt>
                <c:pt idx="3854">
                  <c:v>0.25</c:v>
                </c:pt>
                <c:pt idx="3855">
                  <c:v>0.25</c:v>
                </c:pt>
                <c:pt idx="3856">
                  <c:v>0.25</c:v>
                </c:pt>
                <c:pt idx="3857">
                  <c:v>0.25</c:v>
                </c:pt>
                <c:pt idx="3858">
                  <c:v>0.25</c:v>
                </c:pt>
                <c:pt idx="3859">
                  <c:v>0.25</c:v>
                </c:pt>
                <c:pt idx="3860">
                  <c:v>0.25</c:v>
                </c:pt>
                <c:pt idx="3861">
                  <c:v>0.25</c:v>
                </c:pt>
                <c:pt idx="3862">
                  <c:v>0.25</c:v>
                </c:pt>
                <c:pt idx="3863">
                  <c:v>0.25</c:v>
                </c:pt>
                <c:pt idx="3864">
                  <c:v>0.25</c:v>
                </c:pt>
                <c:pt idx="3865">
                  <c:v>0.25</c:v>
                </c:pt>
                <c:pt idx="3866">
                  <c:v>0.25</c:v>
                </c:pt>
                <c:pt idx="3867">
                  <c:v>0.25</c:v>
                </c:pt>
                <c:pt idx="3868">
                  <c:v>0.25</c:v>
                </c:pt>
                <c:pt idx="3869">
                  <c:v>0.25</c:v>
                </c:pt>
                <c:pt idx="3870">
                  <c:v>0.25</c:v>
                </c:pt>
                <c:pt idx="3871">
                  <c:v>0.25</c:v>
                </c:pt>
                <c:pt idx="3872">
                  <c:v>0.25</c:v>
                </c:pt>
                <c:pt idx="3873">
                  <c:v>0.25</c:v>
                </c:pt>
                <c:pt idx="3874">
                  <c:v>0.25</c:v>
                </c:pt>
                <c:pt idx="3875">
                  <c:v>0.25</c:v>
                </c:pt>
                <c:pt idx="3876">
                  <c:v>0.25</c:v>
                </c:pt>
                <c:pt idx="3877">
                  <c:v>0.25</c:v>
                </c:pt>
                <c:pt idx="3878">
                  <c:v>0.25</c:v>
                </c:pt>
                <c:pt idx="3879">
                  <c:v>0.25</c:v>
                </c:pt>
                <c:pt idx="3880">
                  <c:v>0.25</c:v>
                </c:pt>
                <c:pt idx="3881">
                  <c:v>0.25</c:v>
                </c:pt>
                <c:pt idx="3882">
                  <c:v>0.25</c:v>
                </c:pt>
                <c:pt idx="3883">
                  <c:v>0.25</c:v>
                </c:pt>
                <c:pt idx="3884">
                  <c:v>0.25</c:v>
                </c:pt>
                <c:pt idx="3885">
                  <c:v>0.25</c:v>
                </c:pt>
                <c:pt idx="3886">
                  <c:v>0.25</c:v>
                </c:pt>
                <c:pt idx="3887">
                  <c:v>0.25</c:v>
                </c:pt>
                <c:pt idx="3888">
                  <c:v>0.25</c:v>
                </c:pt>
                <c:pt idx="3889">
                  <c:v>0.25</c:v>
                </c:pt>
                <c:pt idx="3890">
                  <c:v>0.25</c:v>
                </c:pt>
                <c:pt idx="3891">
                  <c:v>0.25</c:v>
                </c:pt>
                <c:pt idx="3892">
                  <c:v>0.25</c:v>
                </c:pt>
                <c:pt idx="3893">
                  <c:v>0.25</c:v>
                </c:pt>
                <c:pt idx="3894">
                  <c:v>0.25</c:v>
                </c:pt>
                <c:pt idx="3895">
                  <c:v>0.25</c:v>
                </c:pt>
                <c:pt idx="3896">
                  <c:v>0.25</c:v>
                </c:pt>
                <c:pt idx="3897">
                  <c:v>0.25</c:v>
                </c:pt>
                <c:pt idx="3898">
                  <c:v>0.5</c:v>
                </c:pt>
                <c:pt idx="3899">
                  <c:v>0.5</c:v>
                </c:pt>
                <c:pt idx="3900">
                  <c:v>0.5</c:v>
                </c:pt>
                <c:pt idx="3901">
                  <c:v>0.5</c:v>
                </c:pt>
                <c:pt idx="3902">
                  <c:v>0.5</c:v>
                </c:pt>
                <c:pt idx="3903">
                  <c:v>0.5</c:v>
                </c:pt>
                <c:pt idx="3904">
                  <c:v>0.5</c:v>
                </c:pt>
                <c:pt idx="3905">
                  <c:v>0.5</c:v>
                </c:pt>
                <c:pt idx="3906">
                  <c:v>0.5</c:v>
                </c:pt>
                <c:pt idx="3907">
                  <c:v>0.5</c:v>
                </c:pt>
                <c:pt idx="3908">
                  <c:v>0.5</c:v>
                </c:pt>
                <c:pt idx="3909">
                  <c:v>0.5</c:v>
                </c:pt>
                <c:pt idx="3910">
                  <c:v>0.5</c:v>
                </c:pt>
                <c:pt idx="3911">
                  <c:v>0.5</c:v>
                </c:pt>
                <c:pt idx="3912">
                  <c:v>0.5</c:v>
                </c:pt>
                <c:pt idx="3913">
                  <c:v>0.5</c:v>
                </c:pt>
                <c:pt idx="3914">
                  <c:v>0.5</c:v>
                </c:pt>
                <c:pt idx="3915">
                  <c:v>0.5</c:v>
                </c:pt>
                <c:pt idx="3916">
                  <c:v>0.5</c:v>
                </c:pt>
                <c:pt idx="3917">
                  <c:v>0.5</c:v>
                </c:pt>
                <c:pt idx="3918">
                  <c:v>0.5</c:v>
                </c:pt>
                <c:pt idx="3919">
                  <c:v>0.5</c:v>
                </c:pt>
                <c:pt idx="3920">
                  <c:v>0.5</c:v>
                </c:pt>
                <c:pt idx="3921">
                  <c:v>0.5</c:v>
                </c:pt>
                <c:pt idx="3922">
                  <c:v>0.5</c:v>
                </c:pt>
                <c:pt idx="3923">
                  <c:v>0.5</c:v>
                </c:pt>
                <c:pt idx="3924">
                  <c:v>0.5</c:v>
                </c:pt>
                <c:pt idx="3925">
                  <c:v>0.5</c:v>
                </c:pt>
                <c:pt idx="3926">
                  <c:v>0.5</c:v>
                </c:pt>
                <c:pt idx="3927">
                  <c:v>0.5</c:v>
                </c:pt>
                <c:pt idx="3928">
                  <c:v>0.5</c:v>
                </c:pt>
                <c:pt idx="3929">
                  <c:v>0.5</c:v>
                </c:pt>
                <c:pt idx="3930">
                  <c:v>0.5</c:v>
                </c:pt>
                <c:pt idx="3931">
                  <c:v>0.5</c:v>
                </c:pt>
                <c:pt idx="3932">
                  <c:v>0.5</c:v>
                </c:pt>
                <c:pt idx="3933">
                  <c:v>0.5</c:v>
                </c:pt>
                <c:pt idx="3934">
                  <c:v>0.5</c:v>
                </c:pt>
                <c:pt idx="3935">
                  <c:v>0.5</c:v>
                </c:pt>
                <c:pt idx="3936">
                  <c:v>0.5</c:v>
                </c:pt>
                <c:pt idx="3937">
                  <c:v>0.5</c:v>
                </c:pt>
                <c:pt idx="3938">
                  <c:v>0.5</c:v>
                </c:pt>
                <c:pt idx="3939">
                  <c:v>0.5</c:v>
                </c:pt>
                <c:pt idx="3940">
                  <c:v>0.5</c:v>
                </c:pt>
                <c:pt idx="3941">
                  <c:v>1</c:v>
                </c:pt>
                <c:pt idx="3942">
                  <c:v>1</c:v>
                </c:pt>
                <c:pt idx="3943">
                  <c:v>1</c:v>
                </c:pt>
                <c:pt idx="3944">
                  <c:v>1</c:v>
                </c:pt>
                <c:pt idx="3945">
                  <c:v>1</c:v>
                </c:pt>
                <c:pt idx="3946">
                  <c:v>1</c:v>
                </c:pt>
                <c:pt idx="3947">
                  <c:v>1</c:v>
                </c:pt>
                <c:pt idx="3948">
                  <c:v>1</c:v>
                </c:pt>
                <c:pt idx="3949">
                  <c:v>1</c:v>
                </c:pt>
                <c:pt idx="3950">
                  <c:v>1</c:v>
                </c:pt>
                <c:pt idx="3951">
                  <c:v>1</c:v>
                </c:pt>
                <c:pt idx="3952">
                  <c:v>1</c:v>
                </c:pt>
                <c:pt idx="3953">
                  <c:v>1</c:v>
                </c:pt>
                <c:pt idx="3954">
                  <c:v>1</c:v>
                </c:pt>
                <c:pt idx="3955">
                  <c:v>1</c:v>
                </c:pt>
                <c:pt idx="3956">
                  <c:v>1</c:v>
                </c:pt>
                <c:pt idx="3957">
                  <c:v>1</c:v>
                </c:pt>
                <c:pt idx="3958">
                  <c:v>1</c:v>
                </c:pt>
                <c:pt idx="3959">
                  <c:v>1</c:v>
                </c:pt>
                <c:pt idx="3960">
                  <c:v>1</c:v>
                </c:pt>
                <c:pt idx="3961">
                  <c:v>1</c:v>
                </c:pt>
                <c:pt idx="3962">
                  <c:v>1</c:v>
                </c:pt>
                <c:pt idx="3963">
                  <c:v>1</c:v>
                </c:pt>
                <c:pt idx="3964">
                  <c:v>1</c:v>
                </c:pt>
                <c:pt idx="3965">
                  <c:v>1</c:v>
                </c:pt>
                <c:pt idx="3966">
                  <c:v>1</c:v>
                </c:pt>
                <c:pt idx="3967">
                  <c:v>1</c:v>
                </c:pt>
                <c:pt idx="3968">
                  <c:v>1</c:v>
                </c:pt>
                <c:pt idx="3969">
                  <c:v>1</c:v>
                </c:pt>
                <c:pt idx="3970">
                  <c:v>1</c:v>
                </c:pt>
                <c:pt idx="3971">
                  <c:v>1</c:v>
                </c:pt>
                <c:pt idx="3972">
                  <c:v>1</c:v>
                </c:pt>
                <c:pt idx="3973">
                  <c:v>1</c:v>
                </c:pt>
                <c:pt idx="3974">
                  <c:v>1</c:v>
                </c:pt>
                <c:pt idx="3975">
                  <c:v>1</c:v>
                </c:pt>
                <c:pt idx="3976">
                  <c:v>1</c:v>
                </c:pt>
                <c:pt idx="3977">
                  <c:v>1</c:v>
                </c:pt>
                <c:pt idx="3978">
                  <c:v>1</c:v>
                </c:pt>
                <c:pt idx="3979">
                  <c:v>1</c:v>
                </c:pt>
                <c:pt idx="3980">
                  <c:v>1</c:v>
                </c:pt>
                <c:pt idx="3981">
                  <c:v>1</c:v>
                </c:pt>
                <c:pt idx="3982">
                  <c:v>1</c:v>
                </c:pt>
                <c:pt idx="3983">
                  <c:v>1</c:v>
                </c:pt>
                <c:pt idx="3984">
                  <c:v>1</c:v>
                </c:pt>
                <c:pt idx="3985">
                  <c:v>1</c:v>
                </c:pt>
                <c:pt idx="3986">
                  <c:v>1</c:v>
                </c:pt>
                <c:pt idx="3987">
                  <c:v>1</c:v>
                </c:pt>
                <c:pt idx="3988">
                  <c:v>1</c:v>
                </c:pt>
                <c:pt idx="3989">
                  <c:v>1</c:v>
                </c:pt>
                <c:pt idx="3990">
                  <c:v>1.5</c:v>
                </c:pt>
                <c:pt idx="3991">
                  <c:v>1.5</c:v>
                </c:pt>
                <c:pt idx="3992">
                  <c:v>1.5</c:v>
                </c:pt>
                <c:pt idx="3993">
                  <c:v>1.5</c:v>
                </c:pt>
                <c:pt idx="3994">
                  <c:v>1.5</c:v>
                </c:pt>
                <c:pt idx="3995">
                  <c:v>1.5</c:v>
                </c:pt>
                <c:pt idx="3996">
                  <c:v>1.5</c:v>
                </c:pt>
                <c:pt idx="3997">
                  <c:v>1.5</c:v>
                </c:pt>
                <c:pt idx="3998">
                  <c:v>1.5</c:v>
                </c:pt>
                <c:pt idx="3999">
                  <c:v>1.5</c:v>
                </c:pt>
                <c:pt idx="4000">
                  <c:v>1.5</c:v>
                </c:pt>
                <c:pt idx="4001">
                  <c:v>1.5</c:v>
                </c:pt>
                <c:pt idx="4002">
                  <c:v>1.5</c:v>
                </c:pt>
                <c:pt idx="4003">
                  <c:v>1.5</c:v>
                </c:pt>
                <c:pt idx="4004">
                  <c:v>1.5</c:v>
                </c:pt>
                <c:pt idx="4005">
                  <c:v>1.5</c:v>
                </c:pt>
                <c:pt idx="4006">
                  <c:v>1.5</c:v>
                </c:pt>
                <c:pt idx="4007">
                  <c:v>1.5</c:v>
                </c:pt>
                <c:pt idx="4008">
                  <c:v>1.5</c:v>
                </c:pt>
                <c:pt idx="4009">
                  <c:v>1.5</c:v>
                </c:pt>
                <c:pt idx="4010">
                  <c:v>1.5</c:v>
                </c:pt>
                <c:pt idx="4011">
                  <c:v>1.5</c:v>
                </c:pt>
                <c:pt idx="4012">
                  <c:v>1.5</c:v>
                </c:pt>
                <c:pt idx="4013">
                  <c:v>1.5</c:v>
                </c:pt>
                <c:pt idx="4014">
                  <c:v>1.5</c:v>
                </c:pt>
                <c:pt idx="4015">
                  <c:v>1.5</c:v>
                </c:pt>
                <c:pt idx="4016">
                  <c:v>1.5</c:v>
                </c:pt>
                <c:pt idx="4017">
                  <c:v>1.5</c:v>
                </c:pt>
                <c:pt idx="4018">
                  <c:v>1.5</c:v>
                </c:pt>
                <c:pt idx="4019">
                  <c:v>1.5</c:v>
                </c:pt>
                <c:pt idx="4020">
                  <c:v>1.5</c:v>
                </c:pt>
                <c:pt idx="4021">
                  <c:v>1.5</c:v>
                </c:pt>
                <c:pt idx="4022">
                  <c:v>1.5</c:v>
                </c:pt>
                <c:pt idx="4023">
                  <c:v>1.5</c:v>
                </c:pt>
                <c:pt idx="4024">
                  <c:v>1.5</c:v>
                </c:pt>
                <c:pt idx="4025">
                  <c:v>1.5</c:v>
                </c:pt>
                <c:pt idx="4026">
                  <c:v>1.5</c:v>
                </c:pt>
                <c:pt idx="4027">
                  <c:v>1.5</c:v>
                </c:pt>
                <c:pt idx="4028">
                  <c:v>1.5</c:v>
                </c:pt>
                <c:pt idx="4029">
                  <c:v>1.5</c:v>
                </c:pt>
                <c:pt idx="4030">
                  <c:v>1.5</c:v>
                </c:pt>
                <c:pt idx="4031">
                  <c:v>1.5</c:v>
                </c:pt>
                <c:pt idx="4032">
                  <c:v>2.5</c:v>
                </c:pt>
                <c:pt idx="4033">
                  <c:v>2.5</c:v>
                </c:pt>
                <c:pt idx="4034" formatCode="0.00">
                  <c:v>3.25</c:v>
                </c:pt>
                <c:pt idx="4035" formatCode="0.00">
                  <c:v>3.25</c:v>
                </c:pt>
                <c:pt idx="4036">
                  <c:v>3.5</c:v>
                </c:pt>
                <c:pt idx="4037">
                  <c:v>3.75</c:v>
                </c:pt>
                <c:pt idx="4038">
                  <c:v>4.25</c:v>
                </c:pt>
                <c:pt idx="4039">
                  <c:v>4.5</c:v>
                </c:pt>
                <c:pt idx="4040">
                  <c:v>4.5</c:v>
                </c:pt>
                <c:pt idx="4041">
                  <c:v>4.5</c:v>
                </c:pt>
                <c:pt idx="4042">
                  <c:v>4.5</c:v>
                </c:pt>
                <c:pt idx="4043">
                  <c:v>4.5</c:v>
                </c:pt>
                <c:pt idx="4044">
                  <c:v>4.5</c:v>
                </c:pt>
                <c:pt idx="4045">
                  <c:v>4.5</c:v>
                </c:pt>
                <c:pt idx="4046">
                  <c:v>4.5</c:v>
                </c:pt>
                <c:pt idx="4047">
                  <c:v>4.5</c:v>
                </c:pt>
                <c:pt idx="4048">
                  <c:v>4.5</c:v>
                </c:pt>
                <c:pt idx="4049">
                  <c:v>4.5</c:v>
                </c:pt>
                <c:pt idx="4050">
                  <c:v>4.5</c:v>
                </c:pt>
                <c:pt idx="4051">
                  <c:v>4.5</c:v>
                </c:pt>
                <c:pt idx="4052">
                  <c:v>4.5</c:v>
                </c:pt>
                <c:pt idx="4053">
                  <c:v>4.5</c:v>
                </c:pt>
                <c:pt idx="4054">
                  <c:v>4.5</c:v>
                </c:pt>
                <c:pt idx="4055">
                  <c:v>4.5</c:v>
                </c:pt>
                <c:pt idx="4056">
                  <c:v>4.5</c:v>
                </c:pt>
                <c:pt idx="4057">
                  <c:v>4.5</c:v>
                </c:pt>
                <c:pt idx="4058">
                  <c:v>4.5</c:v>
                </c:pt>
                <c:pt idx="4059">
                  <c:v>4.5</c:v>
                </c:pt>
                <c:pt idx="4060">
                  <c:v>4.5</c:v>
                </c:pt>
                <c:pt idx="4061">
                  <c:v>4.5</c:v>
                </c:pt>
                <c:pt idx="4062">
                  <c:v>4.5</c:v>
                </c:pt>
                <c:pt idx="4063">
                  <c:v>4.5</c:v>
                </c:pt>
                <c:pt idx="4064">
                  <c:v>4.5</c:v>
                </c:pt>
                <c:pt idx="4065">
                  <c:v>4.5</c:v>
                </c:pt>
                <c:pt idx="4066">
                  <c:v>4.5</c:v>
                </c:pt>
                <c:pt idx="4067">
                  <c:v>4.5</c:v>
                </c:pt>
                <c:pt idx="4068">
                  <c:v>4.5</c:v>
                </c:pt>
                <c:pt idx="4069">
                  <c:v>4.5</c:v>
                </c:pt>
                <c:pt idx="4070">
                  <c:v>4.5</c:v>
                </c:pt>
                <c:pt idx="4071">
                  <c:v>4.5</c:v>
                </c:pt>
                <c:pt idx="4072">
                  <c:v>4.5</c:v>
                </c:pt>
                <c:pt idx="4073">
                  <c:v>4.5</c:v>
                </c:pt>
                <c:pt idx="4074">
                  <c:v>4.5</c:v>
                </c:pt>
                <c:pt idx="4075">
                  <c:v>4.5</c:v>
                </c:pt>
                <c:pt idx="4076">
                  <c:v>4.5</c:v>
                </c:pt>
                <c:pt idx="4077">
                  <c:v>4.5</c:v>
                </c:pt>
                <c:pt idx="4078">
                  <c:v>4.5</c:v>
                </c:pt>
                <c:pt idx="4079">
                  <c:v>4.5</c:v>
                </c:pt>
                <c:pt idx="4080">
                  <c:v>4.5</c:v>
                </c:pt>
                <c:pt idx="4081">
                  <c:v>4.5</c:v>
                </c:pt>
                <c:pt idx="4082">
                  <c:v>4.5</c:v>
                </c:pt>
                <c:pt idx="4083">
                  <c:v>4.5</c:v>
                </c:pt>
                <c:pt idx="4084">
                  <c:v>4.5</c:v>
                </c:pt>
                <c:pt idx="4085">
                  <c:v>4.5</c:v>
                </c:pt>
                <c:pt idx="4086">
                  <c:v>4.5</c:v>
                </c:pt>
                <c:pt idx="4087">
                  <c:v>4.5</c:v>
                </c:pt>
                <c:pt idx="4088">
                  <c:v>4.5</c:v>
                </c:pt>
                <c:pt idx="4089">
                  <c:v>4.5</c:v>
                </c:pt>
                <c:pt idx="4090">
                  <c:v>4.5</c:v>
                </c:pt>
                <c:pt idx="4091">
                  <c:v>4.5</c:v>
                </c:pt>
                <c:pt idx="4092">
                  <c:v>4.5</c:v>
                </c:pt>
                <c:pt idx="4093">
                  <c:v>4.5</c:v>
                </c:pt>
                <c:pt idx="4094">
                  <c:v>4.5</c:v>
                </c:pt>
                <c:pt idx="4095">
                  <c:v>4.5</c:v>
                </c:pt>
                <c:pt idx="4096">
                  <c:v>4.5</c:v>
                </c:pt>
                <c:pt idx="4097">
                  <c:v>4.5</c:v>
                </c:pt>
                <c:pt idx="4098">
                  <c:v>4.5</c:v>
                </c:pt>
                <c:pt idx="4099">
                  <c:v>4.5</c:v>
                </c:pt>
                <c:pt idx="4100">
                  <c:v>4.5</c:v>
                </c:pt>
                <c:pt idx="4101">
                  <c:v>4.5</c:v>
                </c:pt>
                <c:pt idx="4102">
                  <c:v>4.5</c:v>
                </c:pt>
                <c:pt idx="4103">
                  <c:v>4.5</c:v>
                </c:pt>
                <c:pt idx="4104">
                  <c:v>4.5</c:v>
                </c:pt>
                <c:pt idx="4105">
                  <c:v>4.5</c:v>
                </c:pt>
                <c:pt idx="4106">
                  <c:v>4.5</c:v>
                </c:pt>
                <c:pt idx="4107">
                  <c:v>4.5</c:v>
                </c:pt>
                <c:pt idx="4108">
                  <c:v>4.5</c:v>
                </c:pt>
                <c:pt idx="4109">
                  <c:v>4.5</c:v>
                </c:pt>
                <c:pt idx="4110">
                  <c:v>4.5</c:v>
                </c:pt>
                <c:pt idx="4111">
                  <c:v>4.5</c:v>
                </c:pt>
                <c:pt idx="4112">
                  <c:v>4.5</c:v>
                </c:pt>
                <c:pt idx="4113">
                  <c:v>4.5</c:v>
                </c:pt>
                <c:pt idx="4114">
                  <c:v>4.5</c:v>
                </c:pt>
                <c:pt idx="4115">
                  <c:v>4.5</c:v>
                </c:pt>
                <c:pt idx="4116">
                  <c:v>4.5</c:v>
                </c:pt>
                <c:pt idx="4117">
                  <c:v>4.5</c:v>
                </c:pt>
                <c:pt idx="4118">
                  <c:v>4.5</c:v>
                </c:pt>
                <c:pt idx="4119">
                  <c:v>4.5</c:v>
                </c:pt>
                <c:pt idx="4120">
                  <c:v>4.5</c:v>
                </c:pt>
                <c:pt idx="4121">
                  <c:v>4.5</c:v>
                </c:pt>
                <c:pt idx="4122">
                  <c:v>4.5</c:v>
                </c:pt>
                <c:pt idx="4123">
                  <c:v>4.5</c:v>
                </c:pt>
                <c:pt idx="4124">
                  <c:v>4.5</c:v>
                </c:pt>
                <c:pt idx="4125">
                  <c:v>4.5</c:v>
                </c:pt>
                <c:pt idx="4126">
                  <c:v>4.5</c:v>
                </c:pt>
                <c:pt idx="4127">
                  <c:v>4.5</c:v>
                </c:pt>
                <c:pt idx="4128">
                  <c:v>4.5</c:v>
                </c:pt>
                <c:pt idx="4129">
                  <c:v>4.5</c:v>
                </c:pt>
                <c:pt idx="4130">
                  <c:v>4.5</c:v>
                </c:pt>
                <c:pt idx="4131">
                  <c:v>4.5</c:v>
                </c:pt>
                <c:pt idx="4132">
                  <c:v>4.5</c:v>
                </c:pt>
                <c:pt idx="4133">
                  <c:v>4.5</c:v>
                </c:pt>
                <c:pt idx="4134">
                  <c:v>4.5</c:v>
                </c:pt>
                <c:pt idx="4135">
                  <c:v>4.5</c:v>
                </c:pt>
                <c:pt idx="4136">
                  <c:v>4.5</c:v>
                </c:pt>
                <c:pt idx="4137">
                  <c:v>4.5</c:v>
                </c:pt>
                <c:pt idx="4138">
                  <c:v>4.5</c:v>
                </c:pt>
                <c:pt idx="4139">
                  <c:v>4.5</c:v>
                </c:pt>
                <c:pt idx="4140">
                  <c:v>4.5</c:v>
                </c:pt>
                <c:pt idx="4141">
                  <c:v>4.5</c:v>
                </c:pt>
                <c:pt idx="4142">
                  <c:v>4.5</c:v>
                </c:pt>
                <c:pt idx="4143">
                  <c:v>4.5</c:v>
                </c:pt>
                <c:pt idx="4144">
                  <c:v>4.5</c:v>
                </c:pt>
                <c:pt idx="4145">
                  <c:v>4.5</c:v>
                </c:pt>
                <c:pt idx="4146">
                  <c:v>4.5</c:v>
                </c:pt>
                <c:pt idx="4147">
                  <c:v>4.5</c:v>
                </c:pt>
                <c:pt idx="4148">
                  <c:v>4.5</c:v>
                </c:pt>
                <c:pt idx="4149">
                  <c:v>4.5</c:v>
                </c:pt>
                <c:pt idx="4150">
                  <c:v>4.5</c:v>
                </c:pt>
                <c:pt idx="4151">
                  <c:v>4.5</c:v>
                </c:pt>
                <c:pt idx="4152">
                  <c:v>4.5</c:v>
                </c:pt>
                <c:pt idx="4153">
                  <c:v>4.5</c:v>
                </c:pt>
                <c:pt idx="4154">
                  <c:v>4.5</c:v>
                </c:pt>
                <c:pt idx="4155">
                  <c:v>4.5</c:v>
                </c:pt>
                <c:pt idx="4156">
                  <c:v>4.5</c:v>
                </c:pt>
                <c:pt idx="4157">
                  <c:v>4.5</c:v>
                </c:pt>
                <c:pt idx="4158">
                  <c:v>4.5</c:v>
                </c:pt>
                <c:pt idx="4159">
                  <c:v>4.5</c:v>
                </c:pt>
                <c:pt idx="4160">
                  <c:v>4.5</c:v>
                </c:pt>
                <c:pt idx="4161">
                  <c:v>4.5</c:v>
                </c:pt>
                <c:pt idx="4162">
                  <c:v>4.5</c:v>
                </c:pt>
                <c:pt idx="4163">
                  <c:v>4.5</c:v>
                </c:pt>
                <c:pt idx="4164">
                  <c:v>4.5</c:v>
                </c:pt>
                <c:pt idx="4165">
                  <c:v>4.5</c:v>
                </c:pt>
                <c:pt idx="4166">
                  <c:v>4.5</c:v>
                </c:pt>
                <c:pt idx="4167">
                  <c:v>4.5</c:v>
                </c:pt>
                <c:pt idx="4168">
                  <c:v>4.5</c:v>
                </c:pt>
                <c:pt idx="4169">
                  <c:v>4.5</c:v>
                </c:pt>
                <c:pt idx="4170">
                  <c:v>4.5</c:v>
                </c:pt>
                <c:pt idx="4171">
                  <c:v>4.5</c:v>
                </c:pt>
                <c:pt idx="4172">
                  <c:v>4.5</c:v>
                </c:pt>
                <c:pt idx="4173">
                  <c:v>4.5</c:v>
                </c:pt>
                <c:pt idx="4174">
                  <c:v>4.5</c:v>
                </c:pt>
                <c:pt idx="4175">
                  <c:v>4.5</c:v>
                </c:pt>
                <c:pt idx="4176">
                  <c:v>4.5</c:v>
                </c:pt>
                <c:pt idx="4177">
                  <c:v>4.5</c:v>
                </c:pt>
                <c:pt idx="4178">
                  <c:v>4.5</c:v>
                </c:pt>
                <c:pt idx="4179">
                  <c:v>4.5</c:v>
                </c:pt>
                <c:pt idx="4180">
                  <c:v>4.5</c:v>
                </c:pt>
                <c:pt idx="4181">
                  <c:v>4.5</c:v>
                </c:pt>
                <c:pt idx="4182">
                  <c:v>4.5</c:v>
                </c:pt>
                <c:pt idx="4183">
                  <c:v>4.5</c:v>
                </c:pt>
                <c:pt idx="4184">
                  <c:v>4.5</c:v>
                </c:pt>
                <c:pt idx="4185">
                  <c:v>4.5</c:v>
                </c:pt>
                <c:pt idx="4186">
                  <c:v>4.5</c:v>
                </c:pt>
                <c:pt idx="4187">
                  <c:v>4.5</c:v>
                </c:pt>
                <c:pt idx="4188">
                  <c:v>4.5</c:v>
                </c:pt>
                <c:pt idx="4189">
                  <c:v>4.5</c:v>
                </c:pt>
                <c:pt idx="4190">
                  <c:v>4.5</c:v>
                </c:pt>
                <c:pt idx="4191">
                  <c:v>4.5</c:v>
                </c:pt>
                <c:pt idx="4192">
                  <c:v>4.5</c:v>
                </c:pt>
                <c:pt idx="4193">
                  <c:v>4.5</c:v>
                </c:pt>
                <c:pt idx="4194">
                  <c:v>4.5</c:v>
                </c:pt>
                <c:pt idx="4195">
                  <c:v>4.5</c:v>
                </c:pt>
                <c:pt idx="4196">
                  <c:v>4.5</c:v>
                </c:pt>
                <c:pt idx="4197">
                  <c:v>4.5</c:v>
                </c:pt>
                <c:pt idx="4198">
                  <c:v>4.5</c:v>
                </c:pt>
                <c:pt idx="4199">
                  <c:v>4.5</c:v>
                </c:pt>
                <c:pt idx="4200">
                  <c:v>4.5</c:v>
                </c:pt>
                <c:pt idx="4201">
                  <c:v>4.5</c:v>
                </c:pt>
                <c:pt idx="4202">
                  <c:v>4.5</c:v>
                </c:pt>
                <c:pt idx="4203">
                  <c:v>4.5</c:v>
                </c:pt>
                <c:pt idx="4204">
                  <c:v>4.5</c:v>
                </c:pt>
                <c:pt idx="4205">
                  <c:v>4.5</c:v>
                </c:pt>
                <c:pt idx="4206">
                  <c:v>4.75</c:v>
                </c:pt>
                <c:pt idx="4207">
                  <c:v>4.75</c:v>
                </c:pt>
                <c:pt idx="4208">
                  <c:v>4.75</c:v>
                </c:pt>
                <c:pt idx="4209">
                  <c:v>4.75</c:v>
                </c:pt>
                <c:pt idx="4210">
                  <c:v>4.75</c:v>
                </c:pt>
                <c:pt idx="4211">
                  <c:v>4.75</c:v>
                </c:pt>
                <c:pt idx="4212">
                  <c:v>4.75</c:v>
                </c:pt>
                <c:pt idx="4213">
                  <c:v>4.75</c:v>
                </c:pt>
                <c:pt idx="4214">
                  <c:v>4.75</c:v>
                </c:pt>
                <c:pt idx="4215">
                  <c:v>4.75</c:v>
                </c:pt>
                <c:pt idx="4216">
                  <c:v>4.75</c:v>
                </c:pt>
                <c:pt idx="4217">
                  <c:v>4.75</c:v>
                </c:pt>
                <c:pt idx="4218">
                  <c:v>4.75</c:v>
                </c:pt>
                <c:pt idx="4219">
                  <c:v>4.75</c:v>
                </c:pt>
                <c:pt idx="4220">
                  <c:v>4.75</c:v>
                </c:pt>
                <c:pt idx="4221">
                  <c:v>4.75</c:v>
                </c:pt>
                <c:pt idx="4222">
                  <c:v>4.75</c:v>
                </c:pt>
                <c:pt idx="4223">
                  <c:v>4.75</c:v>
                </c:pt>
                <c:pt idx="4224">
                  <c:v>4.75</c:v>
                </c:pt>
                <c:pt idx="4225">
                  <c:v>4.75</c:v>
                </c:pt>
                <c:pt idx="4226">
                  <c:v>4.75</c:v>
                </c:pt>
                <c:pt idx="4227">
                  <c:v>4.75</c:v>
                </c:pt>
                <c:pt idx="4228">
                  <c:v>4.75</c:v>
                </c:pt>
                <c:pt idx="4229">
                  <c:v>5</c:v>
                </c:pt>
                <c:pt idx="4230">
                  <c:v>5</c:v>
                </c:pt>
                <c:pt idx="4231">
                  <c:v>5</c:v>
                </c:pt>
                <c:pt idx="4232">
                  <c:v>5</c:v>
                </c:pt>
                <c:pt idx="4233">
                  <c:v>5</c:v>
                </c:pt>
                <c:pt idx="4234">
                  <c:v>5</c:v>
                </c:pt>
                <c:pt idx="4235">
                  <c:v>5</c:v>
                </c:pt>
                <c:pt idx="4236">
                  <c:v>5</c:v>
                </c:pt>
                <c:pt idx="4237">
                  <c:v>5</c:v>
                </c:pt>
                <c:pt idx="4238">
                  <c:v>5</c:v>
                </c:pt>
                <c:pt idx="4239">
                  <c:v>5</c:v>
                </c:pt>
                <c:pt idx="4240">
                  <c:v>5</c:v>
                </c:pt>
                <c:pt idx="4241">
                  <c:v>5</c:v>
                </c:pt>
                <c:pt idx="4242">
                  <c:v>5</c:v>
                </c:pt>
                <c:pt idx="4243">
                  <c:v>5</c:v>
                </c:pt>
                <c:pt idx="4244">
                  <c:v>5</c:v>
                </c:pt>
                <c:pt idx="4245">
                  <c:v>5</c:v>
                </c:pt>
                <c:pt idx="4246">
                  <c:v>5</c:v>
                </c:pt>
                <c:pt idx="4247">
                  <c:v>5</c:v>
                </c:pt>
                <c:pt idx="4248">
                  <c:v>5</c:v>
                </c:pt>
                <c:pt idx="4249">
                  <c:v>5</c:v>
                </c:pt>
                <c:pt idx="4250">
                  <c:v>5</c:v>
                </c:pt>
                <c:pt idx="4251">
                  <c:v>5</c:v>
                </c:pt>
                <c:pt idx="4252">
                  <c:v>5</c:v>
                </c:pt>
                <c:pt idx="4253">
                  <c:v>5</c:v>
                </c:pt>
                <c:pt idx="4254">
                  <c:v>5</c:v>
                </c:pt>
                <c:pt idx="4255">
                  <c:v>5</c:v>
                </c:pt>
                <c:pt idx="4256">
                  <c:v>5</c:v>
                </c:pt>
                <c:pt idx="4257">
                  <c:v>5</c:v>
                </c:pt>
                <c:pt idx="4258">
                  <c:v>5</c:v>
                </c:pt>
                <c:pt idx="4259">
                  <c:v>5</c:v>
                </c:pt>
                <c:pt idx="4260">
                  <c:v>5</c:v>
                </c:pt>
                <c:pt idx="4261">
                  <c:v>5</c:v>
                </c:pt>
                <c:pt idx="4262">
                  <c:v>5</c:v>
                </c:pt>
                <c:pt idx="4263">
                  <c:v>5</c:v>
                </c:pt>
                <c:pt idx="4264">
                  <c:v>5</c:v>
                </c:pt>
                <c:pt idx="4265">
                  <c:v>5</c:v>
                </c:pt>
                <c:pt idx="4266">
                  <c:v>5</c:v>
                </c:pt>
                <c:pt idx="4267">
                  <c:v>5</c:v>
                </c:pt>
                <c:pt idx="4268">
                  <c:v>5</c:v>
                </c:pt>
                <c:pt idx="4269">
                  <c:v>5</c:v>
                </c:pt>
                <c:pt idx="4270">
                  <c:v>5</c:v>
                </c:pt>
                <c:pt idx="4271">
                  <c:v>5</c:v>
                </c:pt>
                <c:pt idx="4272">
                  <c:v>5</c:v>
                </c:pt>
                <c:pt idx="4273">
                  <c:v>5</c:v>
                </c:pt>
                <c:pt idx="4274">
                  <c:v>5</c:v>
                </c:pt>
                <c:pt idx="4275">
                  <c:v>5</c:v>
                </c:pt>
                <c:pt idx="4276">
                  <c:v>5</c:v>
                </c:pt>
                <c:pt idx="4277">
                  <c:v>5</c:v>
                </c:pt>
                <c:pt idx="4278">
                  <c:v>5</c:v>
                </c:pt>
                <c:pt idx="4279">
                  <c:v>5</c:v>
                </c:pt>
                <c:pt idx="4280">
                  <c:v>5</c:v>
                </c:pt>
                <c:pt idx="4281">
                  <c:v>5</c:v>
                </c:pt>
                <c:pt idx="4282">
                  <c:v>5</c:v>
                </c:pt>
                <c:pt idx="4283">
                  <c:v>5</c:v>
                </c:pt>
                <c:pt idx="4284">
                  <c:v>5</c:v>
                </c:pt>
                <c:pt idx="4285">
                  <c:v>5</c:v>
                </c:pt>
                <c:pt idx="4286">
                  <c:v>5</c:v>
                </c:pt>
                <c:pt idx="4287">
                  <c:v>5</c:v>
                </c:pt>
                <c:pt idx="4288">
                  <c:v>5</c:v>
                </c:pt>
                <c:pt idx="4289">
                  <c:v>5</c:v>
                </c:pt>
                <c:pt idx="4290">
                  <c:v>5</c:v>
                </c:pt>
                <c:pt idx="4291">
                  <c:v>5</c:v>
                </c:pt>
                <c:pt idx="4292">
                  <c:v>5</c:v>
                </c:pt>
                <c:pt idx="4293">
                  <c:v>5</c:v>
                </c:pt>
                <c:pt idx="4294">
                  <c:v>5</c:v>
                </c:pt>
                <c:pt idx="4295">
                  <c:v>5</c:v>
                </c:pt>
                <c:pt idx="4296">
                  <c:v>5</c:v>
                </c:pt>
                <c:pt idx="4297">
                  <c:v>5</c:v>
                </c:pt>
                <c:pt idx="4298">
                  <c:v>5</c:v>
                </c:pt>
                <c:pt idx="4299">
                  <c:v>5</c:v>
                </c:pt>
                <c:pt idx="4300">
                  <c:v>5</c:v>
                </c:pt>
                <c:pt idx="4301">
                  <c:v>5</c:v>
                </c:pt>
                <c:pt idx="4302">
                  <c:v>5</c:v>
                </c:pt>
                <c:pt idx="4303">
                  <c:v>5</c:v>
                </c:pt>
                <c:pt idx="4304">
                  <c:v>5</c:v>
                </c:pt>
                <c:pt idx="4305">
                  <c:v>5</c:v>
                </c:pt>
                <c:pt idx="4306">
                  <c:v>5</c:v>
                </c:pt>
                <c:pt idx="4307">
                  <c:v>5</c:v>
                </c:pt>
                <c:pt idx="4308">
                  <c:v>5</c:v>
                </c:pt>
                <c:pt idx="4309">
                  <c:v>5</c:v>
                </c:pt>
                <c:pt idx="4310">
                  <c:v>5</c:v>
                </c:pt>
                <c:pt idx="4311">
                  <c:v>5</c:v>
                </c:pt>
                <c:pt idx="4312">
                  <c:v>5</c:v>
                </c:pt>
                <c:pt idx="4313">
                  <c:v>5</c:v>
                </c:pt>
                <c:pt idx="4314">
                  <c:v>5</c:v>
                </c:pt>
                <c:pt idx="4315">
                  <c:v>5</c:v>
                </c:pt>
                <c:pt idx="4316">
                  <c:v>5</c:v>
                </c:pt>
                <c:pt idx="4317">
                  <c:v>5</c:v>
                </c:pt>
                <c:pt idx="4318">
                  <c:v>5</c:v>
                </c:pt>
                <c:pt idx="4319">
                  <c:v>5</c:v>
                </c:pt>
                <c:pt idx="4320">
                  <c:v>5</c:v>
                </c:pt>
                <c:pt idx="4321">
                  <c:v>5</c:v>
                </c:pt>
                <c:pt idx="4322">
                  <c:v>5</c:v>
                </c:pt>
                <c:pt idx="4323">
                  <c:v>5</c:v>
                </c:pt>
                <c:pt idx="4324">
                  <c:v>5</c:v>
                </c:pt>
                <c:pt idx="4325">
                  <c:v>5</c:v>
                </c:pt>
                <c:pt idx="4326">
                  <c:v>5</c:v>
                </c:pt>
                <c:pt idx="4327">
                  <c:v>5</c:v>
                </c:pt>
                <c:pt idx="4328">
                  <c:v>5</c:v>
                </c:pt>
                <c:pt idx="4329">
                  <c:v>5</c:v>
                </c:pt>
                <c:pt idx="4330">
                  <c:v>5</c:v>
                </c:pt>
                <c:pt idx="4331">
                  <c:v>5</c:v>
                </c:pt>
                <c:pt idx="4332">
                  <c:v>5</c:v>
                </c:pt>
                <c:pt idx="4333">
                  <c:v>5</c:v>
                </c:pt>
                <c:pt idx="4334">
                  <c:v>5</c:v>
                </c:pt>
                <c:pt idx="4335">
                  <c:v>5</c:v>
                </c:pt>
                <c:pt idx="4336">
                  <c:v>5</c:v>
                </c:pt>
                <c:pt idx="4337">
                  <c:v>5</c:v>
                </c:pt>
                <c:pt idx="4338">
                  <c:v>5</c:v>
                </c:pt>
                <c:pt idx="4339">
                  <c:v>5</c:v>
                </c:pt>
                <c:pt idx="4340">
                  <c:v>5</c:v>
                </c:pt>
                <c:pt idx="4341">
                  <c:v>5</c:v>
                </c:pt>
                <c:pt idx="4342">
                  <c:v>5</c:v>
                </c:pt>
                <c:pt idx="4343">
                  <c:v>5</c:v>
                </c:pt>
                <c:pt idx="4344">
                  <c:v>5</c:v>
                </c:pt>
                <c:pt idx="4345">
                  <c:v>5</c:v>
                </c:pt>
                <c:pt idx="4346">
                  <c:v>5</c:v>
                </c:pt>
                <c:pt idx="4347">
                  <c:v>5</c:v>
                </c:pt>
                <c:pt idx="4348">
                  <c:v>5</c:v>
                </c:pt>
                <c:pt idx="4349">
                  <c:v>5</c:v>
                </c:pt>
                <c:pt idx="4350">
                  <c:v>5</c:v>
                </c:pt>
                <c:pt idx="4351">
                  <c:v>5</c:v>
                </c:pt>
                <c:pt idx="4352">
                  <c:v>5</c:v>
                </c:pt>
                <c:pt idx="4353">
                  <c:v>5</c:v>
                </c:pt>
                <c:pt idx="4354">
                  <c:v>5</c:v>
                </c:pt>
                <c:pt idx="4355">
                  <c:v>5</c:v>
                </c:pt>
                <c:pt idx="4356">
                  <c:v>5</c:v>
                </c:pt>
                <c:pt idx="4357">
                  <c:v>5</c:v>
                </c:pt>
                <c:pt idx="4358">
                  <c:v>5</c:v>
                </c:pt>
                <c:pt idx="4359">
                  <c:v>5</c:v>
                </c:pt>
                <c:pt idx="4360">
                  <c:v>5</c:v>
                </c:pt>
                <c:pt idx="4361">
                  <c:v>5</c:v>
                </c:pt>
                <c:pt idx="4362">
                  <c:v>5</c:v>
                </c:pt>
                <c:pt idx="4363">
                  <c:v>5</c:v>
                </c:pt>
                <c:pt idx="4364">
                  <c:v>5</c:v>
                </c:pt>
                <c:pt idx="4365">
                  <c:v>5</c:v>
                </c:pt>
                <c:pt idx="4366">
                  <c:v>5</c:v>
                </c:pt>
                <c:pt idx="4367">
                  <c:v>5</c:v>
                </c:pt>
                <c:pt idx="4368">
                  <c:v>5</c:v>
                </c:pt>
                <c:pt idx="4369">
                  <c:v>5</c:v>
                </c:pt>
                <c:pt idx="4370">
                  <c:v>5</c:v>
                </c:pt>
                <c:pt idx="4371">
                  <c:v>5</c:v>
                </c:pt>
                <c:pt idx="4372">
                  <c:v>5</c:v>
                </c:pt>
                <c:pt idx="4373">
                  <c:v>5</c:v>
                </c:pt>
                <c:pt idx="4374">
                  <c:v>5</c:v>
                </c:pt>
                <c:pt idx="4375">
                  <c:v>5</c:v>
                </c:pt>
                <c:pt idx="4376">
                  <c:v>5</c:v>
                </c:pt>
                <c:pt idx="4377">
                  <c:v>5</c:v>
                </c:pt>
                <c:pt idx="4378">
                  <c:v>5</c:v>
                </c:pt>
                <c:pt idx="4379">
                  <c:v>5</c:v>
                </c:pt>
                <c:pt idx="4380">
                  <c:v>5</c:v>
                </c:pt>
                <c:pt idx="4381">
                  <c:v>5</c:v>
                </c:pt>
                <c:pt idx="4382">
                  <c:v>5</c:v>
                </c:pt>
                <c:pt idx="4383">
                  <c:v>5</c:v>
                </c:pt>
                <c:pt idx="4384">
                  <c:v>5</c:v>
                </c:pt>
                <c:pt idx="4385">
                  <c:v>5</c:v>
                </c:pt>
                <c:pt idx="4386">
                  <c:v>5</c:v>
                </c:pt>
                <c:pt idx="4387">
                  <c:v>5</c:v>
                </c:pt>
                <c:pt idx="4388">
                  <c:v>5</c:v>
                </c:pt>
                <c:pt idx="4389">
                  <c:v>5</c:v>
                </c:pt>
                <c:pt idx="4390">
                  <c:v>5</c:v>
                </c:pt>
                <c:pt idx="4391">
                  <c:v>5</c:v>
                </c:pt>
                <c:pt idx="4392">
                  <c:v>5</c:v>
                </c:pt>
                <c:pt idx="4393">
                  <c:v>5</c:v>
                </c:pt>
                <c:pt idx="4394">
                  <c:v>5</c:v>
                </c:pt>
                <c:pt idx="4395">
                  <c:v>5</c:v>
                </c:pt>
                <c:pt idx="4396">
                  <c:v>5</c:v>
                </c:pt>
                <c:pt idx="4397">
                  <c:v>5</c:v>
                </c:pt>
                <c:pt idx="4398">
                  <c:v>5</c:v>
                </c:pt>
                <c:pt idx="4399">
                  <c:v>5</c:v>
                </c:pt>
                <c:pt idx="4400">
                  <c:v>5</c:v>
                </c:pt>
                <c:pt idx="4401">
                  <c:v>5</c:v>
                </c:pt>
                <c:pt idx="4402">
                  <c:v>5</c:v>
                </c:pt>
                <c:pt idx="4403">
                  <c:v>5</c:v>
                </c:pt>
                <c:pt idx="4404">
                  <c:v>5</c:v>
                </c:pt>
                <c:pt idx="4405">
                  <c:v>5</c:v>
                </c:pt>
                <c:pt idx="4406">
                  <c:v>5</c:v>
                </c:pt>
                <c:pt idx="4407">
                  <c:v>5</c:v>
                </c:pt>
                <c:pt idx="4408">
                  <c:v>5</c:v>
                </c:pt>
                <c:pt idx="4409">
                  <c:v>5</c:v>
                </c:pt>
                <c:pt idx="4410">
                  <c:v>5</c:v>
                </c:pt>
                <c:pt idx="4411">
                  <c:v>5</c:v>
                </c:pt>
                <c:pt idx="4412">
                  <c:v>5</c:v>
                </c:pt>
                <c:pt idx="4413">
                  <c:v>5</c:v>
                </c:pt>
                <c:pt idx="4414">
                  <c:v>5</c:v>
                </c:pt>
                <c:pt idx="4415">
                  <c:v>5</c:v>
                </c:pt>
                <c:pt idx="4416">
                  <c:v>5</c:v>
                </c:pt>
                <c:pt idx="4417">
                  <c:v>5</c:v>
                </c:pt>
                <c:pt idx="4418">
                  <c:v>5</c:v>
                </c:pt>
                <c:pt idx="4419">
                  <c:v>5</c:v>
                </c:pt>
                <c:pt idx="4420">
                  <c:v>5</c:v>
                </c:pt>
                <c:pt idx="4421">
                  <c:v>5</c:v>
                </c:pt>
                <c:pt idx="4422">
                  <c:v>5</c:v>
                </c:pt>
                <c:pt idx="4423">
                  <c:v>5</c:v>
                </c:pt>
                <c:pt idx="4424">
                  <c:v>5</c:v>
                </c:pt>
                <c:pt idx="4425">
                  <c:v>5</c:v>
                </c:pt>
                <c:pt idx="4426">
                  <c:v>5</c:v>
                </c:pt>
                <c:pt idx="4427">
                  <c:v>5</c:v>
                </c:pt>
                <c:pt idx="4428">
                  <c:v>5</c:v>
                </c:pt>
                <c:pt idx="4429">
                  <c:v>5</c:v>
                </c:pt>
                <c:pt idx="4430">
                  <c:v>5</c:v>
                </c:pt>
                <c:pt idx="4431">
                  <c:v>5</c:v>
                </c:pt>
                <c:pt idx="4432">
                  <c:v>5</c:v>
                </c:pt>
                <c:pt idx="4433">
                  <c:v>5</c:v>
                </c:pt>
                <c:pt idx="4434">
                  <c:v>5</c:v>
                </c:pt>
                <c:pt idx="4435">
                  <c:v>5</c:v>
                </c:pt>
                <c:pt idx="4436">
                  <c:v>5</c:v>
                </c:pt>
                <c:pt idx="4437">
                  <c:v>5</c:v>
                </c:pt>
                <c:pt idx="4438">
                  <c:v>5</c:v>
                </c:pt>
                <c:pt idx="4439">
                  <c:v>5</c:v>
                </c:pt>
                <c:pt idx="4440">
                  <c:v>5</c:v>
                </c:pt>
                <c:pt idx="4441">
                  <c:v>5</c:v>
                </c:pt>
                <c:pt idx="4442">
                  <c:v>5</c:v>
                </c:pt>
                <c:pt idx="4443">
                  <c:v>5</c:v>
                </c:pt>
                <c:pt idx="4444">
                  <c:v>5</c:v>
                </c:pt>
                <c:pt idx="4445">
                  <c:v>5</c:v>
                </c:pt>
                <c:pt idx="4446">
                  <c:v>5</c:v>
                </c:pt>
                <c:pt idx="4447">
                  <c:v>5</c:v>
                </c:pt>
                <c:pt idx="4448">
                  <c:v>5</c:v>
                </c:pt>
                <c:pt idx="4449">
                  <c:v>5</c:v>
                </c:pt>
                <c:pt idx="4450">
                  <c:v>5</c:v>
                </c:pt>
                <c:pt idx="4451">
                  <c:v>5</c:v>
                </c:pt>
                <c:pt idx="4452">
                  <c:v>5</c:v>
                </c:pt>
                <c:pt idx="4453">
                  <c:v>5</c:v>
                </c:pt>
                <c:pt idx="4454">
                  <c:v>5</c:v>
                </c:pt>
                <c:pt idx="4455">
                  <c:v>5</c:v>
                </c:pt>
                <c:pt idx="4456">
                  <c:v>5</c:v>
                </c:pt>
                <c:pt idx="4457">
                  <c:v>5</c:v>
                </c:pt>
                <c:pt idx="4458">
                  <c:v>5</c:v>
                </c:pt>
                <c:pt idx="4459">
                  <c:v>5</c:v>
                </c:pt>
                <c:pt idx="4460">
                  <c:v>5</c:v>
                </c:pt>
                <c:pt idx="4461">
                  <c:v>5</c:v>
                </c:pt>
                <c:pt idx="4462">
                  <c:v>5</c:v>
                </c:pt>
                <c:pt idx="4463">
                  <c:v>5</c:v>
                </c:pt>
                <c:pt idx="4464">
                  <c:v>5</c:v>
                </c:pt>
                <c:pt idx="4465">
                  <c:v>5</c:v>
                </c:pt>
                <c:pt idx="4466">
                  <c:v>5</c:v>
                </c:pt>
                <c:pt idx="4467">
                  <c:v>5</c:v>
                </c:pt>
                <c:pt idx="4468">
                  <c:v>5</c:v>
                </c:pt>
                <c:pt idx="4469">
                  <c:v>5</c:v>
                </c:pt>
                <c:pt idx="4470">
                  <c:v>5</c:v>
                </c:pt>
                <c:pt idx="4471">
                  <c:v>5</c:v>
                </c:pt>
                <c:pt idx="4472">
                  <c:v>5</c:v>
                </c:pt>
                <c:pt idx="4473">
                  <c:v>5</c:v>
                </c:pt>
                <c:pt idx="4474">
                  <c:v>5</c:v>
                </c:pt>
                <c:pt idx="4475">
                  <c:v>5</c:v>
                </c:pt>
                <c:pt idx="4476">
                  <c:v>5</c:v>
                </c:pt>
                <c:pt idx="4477">
                  <c:v>5</c:v>
                </c:pt>
                <c:pt idx="4478">
                  <c:v>5</c:v>
                </c:pt>
                <c:pt idx="4479">
                  <c:v>5</c:v>
                </c:pt>
                <c:pt idx="4480">
                  <c:v>5</c:v>
                </c:pt>
                <c:pt idx="4481">
                  <c:v>5</c:v>
                </c:pt>
                <c:pt idx="4482">
                  <c:v>5</c:v>
                </c:pt>
                <c:pt idx="4483">
                  <c:v>5</c:v>
                </c:pt>
                <c:pt idx="4484">
                  <c:v>5</c:v>
                </c:pt>
                <c:pt idx="4485">
                  <c:v>5</c:v>
                </c:pt>
                <c:pt idx="4486">
                  <c:v>5</c:v>
                </c:pt>
                <c:pt idx="4487">
                  <c:v>5</c:v>
                </c:pt>
                <c:pt idx="4488">
                  <c:v>5</c:v>
                </c:pt>
                <c:pt idx="4489">
                  <c:v>5</c:v>
                </c:pt>
                <c:pt idx="4490">
                  <c:v>5</c:v>
                </c:pt>
                <c:pt idx="4491">
                  <c:v>5</c:v>
                </c:pt>
                <c:pt idx="4492">
                  <c:v>5</c:v>
                </c:pt>
                <c:pt idx="4493">
                  <c:v>5</c:v>
                </c:pt>
                <c:pt idx="4494">
                  <c:v>5</c:v>
                </c:pt>
                <c:pt idx="4495">
                  <c:v>5</c:v>
                </c:pt>
                <c:pt idx="4496">
                  <c:v>5</c:v>
                </c:pt>
                <c:pt idx="4497">
                  <c:v>5</c:v>
                </c:pt>
                <c:pt idx="4498">
                  <c:v>5</c:v>
                </c:pt>
                <c:pt idx="4499">
                  <c:v>5</c:v>
                </c:pt>
                <c:pt idx="4500">
                  <c:v>5</c:v>
                </c:pt>
                <c:pt idx="4501">
                  <c:v>5</c:v>
                </c:pt>
                <c:pt idx="4502">
                  <c:v>5</c:v>
                </c:pt>
                <c:pt idx="4503">
                  <c:v>5</c:v>
                </c:pt>
                <c:pt idx="4504">
                  <c:v>4.25</c:v>
                </c:pt>
                <c:pt idx="4505">
                  <c:v>4.25</c:v>
                </c:pt>
                <c:pt idx="4506">
                  <c:v>4.25</c:v>
                </c:pt>
                <c:pt idx="4507">
                  <c:v>4.25</c:v>
                </c:pt>
                <c:pt idx="4508">
                  <c:v>4.25</c:v>
                </c:pt>
                <c:pt idx="4509">
                  <c:v>4.25</c:v>
                </c:pt>
                <c:pt idx="4510">
                  <c:v>4.25</c:v>
                </c:pt>
                <c:pt idx="4511">
                  <c:v>4.25</c:v>
                </c:pt>
                <c:pt idx="4512">
                  <c:v>4.25</c:v>
                </c:pt>
                <c:pt idx="4513">
                  <c:v>4.25</c:v>
                </c:pt>
                <c:pt idx="4514">
                  <c:v>4.25</c:v>
                </c:pt>
                <c:pt idx="4515">
                  <c:v>4.25</c:v>
                </c:pt>
                <c:pt idx="4516">
                  <c:v>4.25</c:v>
                </c:pt>
                <c:pt idx="4517">
                  <c:v>4.25</c:v>
                </c:pt>
                <c:pt idx="4518">
                  <c:v>4.25</c:v>
                </c:pt>
                <c:pt idx="4519">
                  <c:v>4.25</c:v>
                </c:pt>
                <c:pt idx="4520">
                  <c:v>4.25</c:v>
                </c:pt>
                <c:pt idx="4521">
                  <c:v>4.25</c:v>
                </c:pt>
                <c:pt idx="4522">
                  <c:v>4.25</c:v>
                </c:pt>
                <c:pt idx="4523">
                  <c:v>4.25</c:v>
                </c:pt>
                <c:pt idx="4524">
                  <c:v>4.25</c:v>
                </c:pt>
                <c:pt idx="4525">
                  <c:v>4.25</c:v>
                </c:pt>
                <c:pt idx="4526">
                  <c:v>4.25</c:v>
                </c:pt>
                <c:pt idx="4527">
                  <c:v>4.25</c:v>
                </c:pt>
                <c:pt idx="4528">
                  <c:v>4.25</c:v>
                </c:pt>
                <c:pt idx="4529">
                  <c:v>4.25</c:v>
                </c:pt>
                <c:pt idx="4530">
                  <c:v>4.25</c:v>
                </c:pt>
                <c:pt idx="4531">
                  <c:v>4.25</c:v>
                </c:pt>
                <c:pt idx="4532">
                  <c:v>4.25</c:v>
                </c:pt>
                <c:pt idx="4533">
                  <c:v>4.25</c:v>
                </c:pt>
                <c:pt idx="4534">
                  <c:v>4.25</c:v>
                </c:pt>
                <c:pt idx="4535">
                  <c:v>4.25</c:v>
                </c:pt>
                <c:pt idx="4536">
                  <c:v>4.25</c:v>
                </c:pt>
                <c:pt idx="4537">
                  <c:v>4.25</c:v>
                </c:pt>
                <c:pt idx="4538">
                  <c:v>4.25</c:v>
                </c:pt>
                <c:pt idx="4539">
                  <c:v>4.25</c:v>
                </c:pt>
                <c:pt idx="4540">
                  <c:v>4.25</c:v>
                </c:pt>
                <c:pt idx="4541">
                  <c:v>4.25</c:v>
                </c:pt>
                <c:pt idx="4542">
                  <c:v>4.25</c:v>
                </c:pt>
                <c:pt idx="4543">
                  <c:v>4.25</c:v>
                </c:pt>
                <c:pt idx="4544">
                  <c:v>4.25</c:v>
                </c:pt>
                <c:pt idx="4545">
                  <c:v>4.25</c:v>
                </c:pt>
                <c:pt idx="4546">
                  <c:v>4.25</c:v>
                </c:pt>
                <c:pt idx="4547">
                  <c:v>4.25</c:v>
                </c:pt>
                <c:pt idx="4548">
                  <c:v>4.25</c:v>
                </c:pt>
                <c:pt idx="4549">
                  <c:v>4.25</c:v>
                </c:pt>
                <c:pt idx="4550">
                  <c:v>4.25</c:v>
                </c:pt>
                <c:pt idx="4551">
                  <c:v>4.25</c:v>
                </c:pt>
                <c:pt idx="4552">
                  <c:v>4.25</c:v>
                </c:pt>
                <c:pt idx="4553">
                  <c:v>4.25</c:v>
                </c:pt>
                <c:pt idx="4554">
                  <c:v>4.25</c:v>
                </c:pt>
                <c:pt idx="4555">
                  <c:v>4.25</c:v>
                </c:pt>
                <c:pt idx="4556">
                  <c:v>4.25</c:v>
                </c:pt>
                <c:pt idx="4557">
                  <c:v>4.25</c:v>
                </c:pt>
                <c:pt idx="4558">
                  <c:v>4.25</c:v>
                </c:pt>
                <c:pt idx="4559">
                  <c:v>4.25</c:v>
                </c:pt>
                <c:pt idx="4560">
                  <c:v>4.25</c:v>
                </c:pt>
                <c:pt idx="4561">
                  <c:v>4.25</c:v>
                </c:pt>
                <c:pt idx="4562">
                  <c:v>4.25</c:v>
                </c:pt>
                <c:pt idx="4563">
                  <c:v>4.25</c:v>
                </c:pt>
                <c:pt idx="4564">
                  <c:v>4.25</c:v>
                </c:pt>
                <c:pt idx="4565">
                  <c:v>4.25</c:v>
                </c:pt>
                <c:pt idx="4566">
                  <c:v>4.25</c:v>
                </c:pt>
                <c:pt idx="4567">
                  <c:v>4.25</c:v>
                </c:pt>
                <c:pt idx="4568">
                  <c:v>4.25</c:v>
                </c:pt>
                <c:pt idx="4569">
                  <c:v>4.25</c:v>
                </c:pt>
                <c:pt idx="4570">
                  <c:v>4.25</c:v>
                </c:pt>
                <c:pt idx="4571">
                  <c:v>4.25</c:v>
                </c:pt>
                <c:pt idx="4572">
                  <c:v>4.25</c:v>
                </c:pt>
                <c:pt idx="4573">
                  <c:v>4.25</c:v>
                </c:pt>
                <c:pt idx="4574">
                  <c:v>4.25</c:v>
                </c:pt>
                <c:pt idx="4575">
                  <c:v>4.25</c:v>
                </c:pt>
                <c:pt idx="4576">
                  <c:v>4.25</c:v>
                </c:pt>
                <c:pt idx="4577">
                  <c:v>4.25</c:v>
                </c:pt>
                <c:pt idx="4578">
                  <c:v>4.25</c:v>
                </c:pt>
                <c:pt idx="4579">
                  <c:v>4.25</c:v>
                </c:pt>
                <c:pt idx="4580">
                  <c:v>4.25</c:v>
                </c:pt>
                <c:pt idx="4581">
                  <c:v>4.25</c:v>
                </c:pt>
                <c:pt idx="4582">
                  <c:v>4.25</c:v>
                </c:pt>
                <c:pt idx="4583">
                  <c:v>4.25</c:v>
                </c:pt>
                <c:pt idx="4584">
                  <c:v>4.25</c:v>
                </c:pt>
                <c:pt idx="4585">
                  <c:v>4.25</c:v>
                </c:pt>
                <c:pt idx="4586">
                  <c:v>4.25</c:v>
                </c:pt>
                <c:pt idx="4587">
                  <c:v>4.25</c:v>
                </c:pt>
                <c:pt idx="4588">
                  <c:v>4.25</c:v>
                </c:pt>
                <c:pt idx="4589">
                  <c:v>4.25</c:v>
                </c:pt>
                <c:pt idx="4590">
                  <c:v>4.25</c:v>
                </c:pt>
                <c:pt idx="4591">
                  <c:v>4.25</c:v>
                </c:pt>
                <c:pt idx="4592">
                  <c:v>4.25</c:v>
                </c:pt>
                <c:pt idx="4593">
                  <c:v>4.25</c:v>
                </c:pt>
                <c:pt idx="4594">
                  <c:v>4.25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3.75</c:v>
                </c:pt>
                <c:pt idx="4658">
                  <c:v>3.75</c:v>
                </c:pt>
                <c:pt idx="4659">
                  <c:v>3.75</c:v>
                </c:pt>
                <c:pt idx="4660">
                  <c:v>3.75</c:v>
                </c:pt>
                <c:pt idx="4661">
                  <c:v>3.75</c:v>
                </c:pt>
                <c:pt idx="4662">
                  <c:v>3.75</c:v>
                </c:pt>
                <c:pt idx="4663">
                  <c:v>3.75</c:v>
                </c:pt>
                <c:pt idx="4664">
                  <c:v>3.75</c:v>
                </c:pt>
                <c:pt idx="4665">
                  <c:v>3.75</c:v>
                </c:pt>
                <c:pt idx="4666">
                  <c:v>3.75</c:v>
                </c:pt>
                <c:pt idx="4667">
                  <c:v>3.75</c:v>
                </c:pt>
                <c:pt idx="4668">
                  <c:v>3.75</c:v>
                </c:pt>
                <c:pt idx="4669">
                  <c:v>3.75</c:v>
                </c:pt>
                <c:pt idx="4670">
                  <c:v>3.75</c:v>
                </c:pt>
                <c:pt idx="4671">
                  <c:v>3.75</c:v>
                </c:pt>
                <c:pt idx="4672">
                  <c:v>3.75</c:v>
                </c:pt>
                <c:pt idx="4673">
                  <c:v>3.75</c:v>
                </c:pt>
                <c:pt idx="4674">
                  <c:v>3.75</c:v>
                </c:pt>
                <c:pt idx="4675">
                  <c:v>3.75</c:v>
                </c:pt>
                <c:pt idx="4676">
                  <c:v>3.75</c:v>
                </c:pt>
                <c:pt idx="4677">
                  <c:v>3.75</c:v>
                </c:pt>
                <c:pt idx="4678">
                  <c:v>3.75</c:v>
                </c:pt>
                <c:pt idx="4679">
                  <c:v>3.75</c:v>
                </c:pt>
                <c:pt idx="4680">
                  <c:v>3.75</c:v>
                </c:pt>
                <c:pt idx="4681">
                  <c:v>3.75</c:v>
                </c:pt>
                <c:pt idx="4682">
                  <c:v>3.75</c:v>
                </c:pt>
                <c:pt idx="4683">
                  <c:v>3.75</c:v>
                </c:pt>
                <c:pt idx="4684">
                  <c:v>3.75</c:v>
                </c:pt>
                <c:pt idx="4685">
                  <c:v>3.75</c:v>
                </c:pt>
                <c:pt idx="4686">
                  <c:v>3.75</c:v>
                </c:pt>
                <c:pt idx="4687">
                  <c:v>3.75</c:v>
                </c:pt>
                <c:pt idx="4688">
                  <c:v>3.75</c:v>
                </c:pt>
                <c:pt idx="4689">
                  <c:v>3.75</c:v>
                </c:pt>
                <c:pt idx="4690">
                  <c:v>3.75</c:v>
                </c:pt>
                <c:pt idx="4691">
                  <c:v>3.75</c:v>
                </c:pt>
                <c:pt idx="4692">
                  <c:v>3.75</c:v>
                </c:pt>
                <c:pt idx="4693">
                  <c:v>3.75</c:v>
                </c:pt>
                <c:pt idx="4694">
                  <c:v>3.75</c:v>
                </c:pt>
                <c:pt idx="4695">
                  <c:v>3.75</c:v>
                </c:pt>
                <c:pt idx="4696">
                  <c:v>3.75</c:v>
                </c:pt>
                <c:pt idx="4697">
                  <c:v>3.75</c:v>
                </c:pt>
                <c:pt idx="4698">
                  <c:v>3.75</c:v>
                </c:pt>
                <c:pt idx="4699">
                  <c:v>3.75</c:v>
                </c:pt>
                <c:pt idx="4700">
                  <c:v>3.75</c:v>
                </c:pt>
                <c:pt idx="4701">
                  <c:v>3.75</c:v>
                </c:pt>
                <c:pt idx="4702">
                  <c:v>3.75</c:v>
                </c:pt>
                <c:pt idx="4703">
                  <c:v>3.75</c:v>
                </c:pt>
                <c:pt idx="4704">
                  <c:v>3.75</c:v>
                </c:pt>
                <c:pt idx="4705">
                  <c:v>3.75</c:v>
                </c:pt>
                <c:pt idx="4706">
                  <c:v>3.75</c:v>
                </c:pt>
                <c:pt idx="4707">
                  <c:v>3.75</c:v>
                </c:pt>
                <c:pt idx="4708">
                  <c:v>3.75</c:v>
                </c:pt>
                <c:pt idx="4709">
                  <c:v>3.75</c:v>
                </c:pt>
                <c:pt idx="4710">
                  <c:v>3.75</c:v>
                </c:pt>
                <c:pt idx="4711">
                  <c:v>3.75</c:v>
                </c:pt>
                <c:pt idx="4712">
                  <c:v>3.75</c:v>
                </c:pt>
                <c:pt idx="4713">
                  <c:v>3.75</c:v>
                </c:pt>
                <c:pt idx="4714">
                  <c:v>3.75</c:v>
                </c:pt>
                <c:pt idx="4715">
                  <c:v>3.75</c:v>
                </c:pt>
                <c:pt idx="4716">
                  <c:v>3.75</c:v>
                </c:pt>
                <c:pt idx="4717">
                  <c:v>3.75</c:v>
                </c:pt>
                <c:pt idx="4718">
                  <c:v>3.25</c:v>
                </c:pt>
                <c:pt idx="4719">
                  <c:v>3.25</c:v>
                </c:pt>
                <c:pt idx="4720">
                  <c:v>3.25</c:v>
                </c:pt>
                <c:pt idx="4721">
                  <c:v>3.25</c:v>
                </c:pt>
                <c:pt idx="4722">
                  <c:v>3.25</c:v>
                </c:pt>
                <c:pt idx="4723">
                  <c:v>3.25</c:v>
                </c:pt>
                <c:pt idx="4724">
                  <c:v>3.25</c:v>
                </c:pt>
                <c:pt idx="4725">
                  <c:v>3.25</c:v>
                </c:pt>
                <c:pt idx="4726">
                  <c:v>3.25</c:v>
                </c:pt>
                <c:pt idx="4727">
                  <c:v>3.25</c:v>
                </c:pt>
                <c:pt idx="4728">
                  <c:v>3.25</c:v>
                </c:pt>
                <c:pt idx="4729">
                  <c:v>3.25</c:v>
                </c:pt>
                <c:pt idx="4730">
                  <c:v>3.25</c:v>
                </c:pt>
                <c:pt idx="4731">
                  <c:v>3.25</c:v>
                </c:pt>
                <c:pt idx="4732">
                  <c:v>3.25</c:v>
                </c:pt>
                <c:pt idx="4733">
                  <c:v>3.25</c:v>
                </c:pt>
                <c:pt idx="4734">
                  <c:v>3.25</c:v>
                </c:pt>
                <c:pt idx="4735">
                  <c:v>3.25</c:v>
                </c:pt>
                <c:pt idx="4736">
                  <c:v>3.25</c:v>
                </c:pt>
                <c:pt idx="4737">
                  <c:v>3.25</c:v>
                </c:pt>
                <c:pt idx="4738">
                  <c:v>3.25</c:v>
                </c:pt>
                <c:pt idx="4739">
                  <c:v>3.25</c:v>
                </c:pt>
                <c:pt idx="4740">
                  <c:v>3.25</c:v>
                </c:pt>
                <c:pt idx="4741">
                  <c:v>3.25</c:v>
                </c:pt>
                <c:pt idx="4742">
                  <c:v>3.25</c:v>
                </c:pt>
                <c:pt idx="4743">
                  <c:v>3.25</c:v>
                </c:pt>
                <c:pt idx="4744">
                  <c:v>3.25</c:v>
                </c:pt>
                <c:pt idx="4745">
                  <c:v>3.25</c:v>
                </c:pt>
                <c:pt idx="4746">
                  <c:v>3.25</c:v>
                </c:pt>
                <c:pt idx="4747">
                  <c:v>3.25</c:v>
                </c:pt>
                <c:pt idx="4748">
                  <c:v>2.75</c:v>
                </c:pt>
                <c:pt idx="4749">
                  <c:v>2.75</c:v>
                </c:pt>
                <c:pt idx="4750">
                  <c:v>2.75</c:v>
                </c:pt>
                <c:pt idx="4751">
                  <c:v>2.75</c:v>
                </c:pt>
                <c:pt idx="4752">
                  <c:v>2.75</c:v>
                </c:pt>
                <c:pt idx="4753">
                  <c:v>2.75</c:v>
                </c:pt>
                <c:pt idx="4754">
                  <c:v>2.75</c:v>
                </c:pt>
                <c:pt idx="4755">
                  <c:v>2.75</c:v>
                </c:pt>
                <c:pt idx="4756">
                  <c:v>2.75</c:v>
                </c:pt>
                <c:pt idx="4757">
                  <c:v>2.75</c:v>
                </c:pt>
                <c:pt idx="4758">
                  <c:v>2.75</c:v>
                </c:pt>
                <c:pt idx="4759">
                  <c:v>2.75</c:v>
                </c:pt>
                <c:pt idx="4760">
                  <c:v>2.75</c:v>
                </c:pt>
                <c:pt idx="4761">
                  <c:v>2.75</c:v>
                </c:pt>
                <c:pt idx="4762">
                  <c:v>2.75</c:v>
                </c:pt>
                <c:pt idx="4763">
                  <c:v>2.75</c:v>
                </c:pt>
                <c:pt idx="4764">
                  <c:v>2.75</c:v>
                </c:pt>
                <c:pt idx="4765">
                  <c:v>2.75</c:v>
                </c:pt>
                <c:pt idx="4766">
                  <c:v>2.75</c:v>
                </c:pt>
                <c:pt idx="4767">
                  <c:v>2.75</c:v>
                </c:pt>
                <c:pt idx="4768">
                  <c:v>2.75</c:v>
                </c:pt>
                <c:pt idx="4769">
                  <c:v>2.75</c:v>
                </c:pt>
                <c:pt idx="4770">
                  <c:v>2.75</c:v>
                </c:pt>
                <c:pt idx="4771">
                  <c:v>2.75</c:v>
                </c:pt>
                <c:pt idx="4772">
                  <c:v>2.75</c:v>
                </c:pt>
                <c:pt idx="4773">
                  <c:v>2.75</c:v>
                </c:pt>
                <c:pt idx="4774">
                  <c:v>2.75</c:v>
                </c:pt>
                <c:pt idx="4775">
                  <c:v>2.75</c:v>
                </c:pt>
                <c:pt idx="4776">
                  <c:v>2.75</c:v>
                </c:pt>
                <c:pt idx="4777">
                  <c:v>2.75</c:v>
                </c:pt>
                <c:pt idx="4778">
                  <c:v>2.75</c:v>
                </c:pt>
                <c:pt idx="4779">
                  <c:v>2.75</c:v>
                </c:pt>
                <c:pt idx="4780">
                  <c:v>2.75</c:v>
                </c:pt>
                <c:pt idx="4781">
                  <c:v>2.75</c:v>
                </c:pt>
                <c:pt idx="4782">
                  <c:v>2.75</c:v>
                </c:pt>
                <c:pt idx="4783">
                  <c:v>2.75</c:v>
                </c:pt>
                <c:pt idx="4784">
                  <c:v>2.75</c:v>
                </c:pt>
                <c:pt idx="4785">
                  <c:v>2.75</c:v>
                </c:pt>
                <c:pt idx="4786">
                  <c:v>2.75</c:v>
                </c:pt>
                <c:pt idx="4787">
                  <c:v>2.75</c:v>
                </c:pt>
                <c:pt idx="4788">
                  <c:v>2.75</c:v>
                </c:pt>
                <c:pt idx="4789">
                  <c:v>2.75</c:v>
                </c:pt>
                <c:pt idx="4790">
                  <c:v>2.75</c:v>
                </c:pt>
                <c:pt idx="4791">
                  <c:v>2.75</c:v>
                </c:pt>
                <c:pt idx="4792">
                  <c:v>2.75</c:v>
                </c:pt>
                <c:pt idx="4793">
                  <c:v>2.75</c:v>
                </c:pt>
                <c:pt idx="4794">
                  <c:v>2.75</c:v>
                </c:pt>
                <c:pt idx="4795">
                  <c:v>2.75</c:v>
                </c:pt>
                <c:pt idx="4796">
                  <c:v>2.75</c:v>
                </c:pt>
                <c:pt idx="4797">
                  <c:v>2.75</c:v>
                </c:pt>
                <c:pt idx="4798">
                  <c:v>2.75</c:v>
                </c:pt>
                <c:pt idx="4799">
                  <c:v>2.75</c:v>
                </c:pt>
                <c:pt idx="4800">
                  <c:v>2.75</c:v>
                </c:pt>
                <c:pt idx="4801">
                  <c:v>2.75</c:v>
                </c:pt>
                <c:pt idx="4802">
                  <c:v>2.75</c:v>
                </c:pt>
                <c:pt idx="4803">
                  <c:v>2.75</c:v>
                </c:pt>
                <c:pt idx="4804">
                  <c:v>2.75</c:v>
                </c:pt>
                <c:pt idx="4805">
                  <c:v>2.75</c:v>
                </c:pt>
                <c:pt idx="4806">
                  <c:v>2.5</c:v>
                </c:pt>
                <c:pt idx="4807">
                  <c:v>2.5</c:v>
                </c:pt>
                <c:pt idx="4808">
                  <c:v>2.5</c:v>
                </c:pt>
                <c:pt idx="4809">
                  <c:v>2.5</c:v>
                </c:pt>
                <c:pt idx="4810">
                  <c:v>2.5</c:v>
                </c:pt>
                <c:pt idx="4811">
                  <c:v>2.5</c:v>
                </c:pt>
                <c:pt idx="4812">
                  <c:v>2.5</c:v>
                </c:pt>
                <c:pt idx="4813">
                  <c:v>2.5</c:v>
                </c:pt>
                <c:pt idx="4814">
                  <c:v>2.5</c:v>
                </c:pt>
                <c:pt idx="4815">
                  <c:v>2.5</c:v>
                </c:pt>
                <c:pt idx="4816">
                  <c:v>2.5</c:v>
                </c:pt>
                <c:pt idx="4817">
                  <c:v>2.5</c:v>
                </c:pt>
                <c:pt idx="4818">
                  <c:v>2.5</c:v>
                </c:pt>
                <c:pt idx="4819">
                  <c:v>2.5</c:v>
                </c:pt>
                <c:pt idx="4820">
                  <c:v>2.5</c:v>
                </c:pt>
                <c:pt idx="4821">
                  <c:v>2.5</c:v>
                </c:pt>
                <c:pt idx="4822">
                  <c:v>2.5</c:v>
                </c:pt>
                <c:pt idx="4823">
                  <c:v>2.5</c:v>
                </c:pt>
                <c:pt idx="4824">
                  <c:v>2.5</c:v>
                </c:pt>
                <c:pt idx="4825">
                  <c:v>2.5</c:v>
                </c:pt>
                <c:pt idx="4826">
                  <c:v>2.5</c:v>
                </c:pt>
                <c:pt idx="4827">
                  <c:v>2.5</c:v>
                </c:pt>
                <c:pt idx="4828">
                  <c:v>2.5</c:v>
                </c:pt>
                <c:pt idx="4829">
                  <c:v>2.5</c:v>
                </c:pt>
                <c:pt idx="4830">
                  <c:v>2.5</c:v>
                </c:pt>
                <c:pt idx="4831">
                  <c:v>2.5</c:v>
                </c:pt>
                <c:pt idx="4832">
                  <c:v>2.5</c:v>
                </c:pt>
                <c:pt idx="4833">
                  <c:v>2.5</c:v>
                </c:pt>
                <c:pt idx="4834">
                  <c:v>2.5</c:v>
                </c:pt>
                <c:pt idx="4835">
                  <c:v>2.5</c:v>
                </c:pt>
                <c:pt idx="4836">
                  <c:v>2.5</c:v>
                </c:pt>
                <c:pt idx="4837">
                  <c:v>2.5</c:v>
                </c:pt>
                <c:pt idx="4838">
                  <c:v>2.5</c:v>
                </c:pt>
                <c:pt idx="4839">
                  <c:v>2.5</c:v>
                </c:pt>
                <c:pt idx="4840">
                  <c:v>2.5</c:v>
                </c:pt>
                <c:pt idx="4841">
                  <c:v>2.5</c:v>
                </c:pt>
                <c:pt idx="4842">
                  <c:v>2.5</c:v>
                </c:pt>
                <c:pt idx="4843">
                  <c:v>2.5</c:v>
                </c:pt>
                <c:pt idx="4844">
                  <c:v>2.5</c:v>
                </c:pt>
                <c:pt idx="4845">
                  <c:v>2.5</c:v>
                </c:pt>
                <c:pt idx="4846">
                  <c:v>2.5</c:v>
                </c:pt>
                <c:pt idx="4847">
                  <c:v>2.5</c:v>
                </c:pt>
                <c:pt idx="4848">
                  <c:v>2.5</c:v>
                </c:pt>
                <c:pt idx="4849">
                  <c:v>2.5</c:v>
                </c:pt>
                <c:pt idx="4850">
                  <c:v>2.5</c:v>
                </c:pt>
                <c:pt idx="4851">
                  <c:v>2.5</c:v>
                </c:pt>
                <c:pt idx="4852">
                  <c:v>2.5</c:v>
                </c:pt>
                <c:pt idx="4853">
                  <c:v>2.5</c:v>
                </c:pt>
                <c:pt idx="4854">
                  <c:v>2.5</c:v>
                </c:pt>
                <c:pt idx="4855">
                  <c:v>2.5</c:v>
                </c:pt>
                <c:pt idx="4856">
                  <c:v>2.5</c:v>
                </c:pt>
                <c:pt idx="4857">
                  <c:v>2.5</c:v>
                </c:pt>
                <c:pt idx="4858">
                  <c:v>2.5</c:v>
                </c:pt>
                <c:pt idx="4859">
                  <c:v>2.5</c:v>
                </c:pt>
                <c:pt idx="4860">
                  <c:v>2.5</c:v>
                </c:pt>
                <c:pt idx="4861">
                  <c:v>2.5</c:v>
                </c:pt>
                <c:pt idx="4862">
                  <c:v>2.5</c:v>
                </c:pt>
                <c:pt idx="4863">
                  <c:v>2.5</c:v>
                </c:pt>
                <c:pt idx="4864">
                  <c:v>2.5</c:v>
                </c:pt>
                <c:pt idx="4865">
                  <c:v>2.5</c:v>
                </c:pt>
                <c:pt idx="4866">
                  <c:v>2.5</c:v>
                </c:pt>
                <c:pt idx="4867">
                  <c:v>2.5</c:v>
                </c:pt>
                <c:pt idx="4868">
                  <c:v>2.5</c:v>
                </c:pt>
                <c:pt idx="4869">
                  <c:v>2.5</c:v>
                </c:pt>
                <c:pt idx="4870">
                  <c:v>2.5</c:v>
                </c:pt>
                <c:pt idx="4871">
                  <c:v>2.5</c:v>
                </c:pt>
                <c:pt idx="4872">
                  <c:v>2.5</c:v>
                </c:pt>
                <c:pt idx="4873">
                  <c:v>2.5</c:v>
                </c:pt>
                <c:pt idx="4874">
                  <c:v>2.5</c:v>
                </c:pt>
                <c:pt idx="4875">
                  <c:v>2.5</c:v>
                </c:pt>
                <c:pt idx="4876">
                  <c:v>2.5</c:v>
                </c:pt>
                <c:pt idx="4877">
                  <c:v>2.5</c:v>
                </c:pt>
                <c:pt idx="4878">
                  <c:v>2.5</c:v>
                </c:pt>
                <c:pt idx="4879">
                  <c:v>2.5</c:v>
                </c:pt>
                <c:pt idx="4880">
                  <c:v>2.5</c:v>
                </c:pt>
                <c:pt idx="4881">
                  <c:v>2.5</c:v>
                </c:pt>
                <c:pt idx="4882">
                  <c:v>2.5</c:v>
                </c:pt>
                <c:pt idx="4883">
                  <c:v>2.5</c:v>
                </c:pt>
                <c:pt idx="4884">
                  <c:v>2.5</c:v>
                </c:pt>
                <c:pt idx="4885">
                  <c:v>2.5</c:v>
                </c:pt>
                <c:pt idx="4886">
                  <c:v>2.5</c:v>
                </c:pt>
                <c:pt idx="4887">
                  <c:v>2.5</c:v>
                </c:pt>
                <c:pt idx="4888">
                  <c:v>2.5</c:v>
                </c:pt>
                <c:pt idx="4889">
                  <c:v>2.5</c:v>
                </c:pt>
                <c:pt idx="4890">
                  <c:v>2.5</c:v>
                </c:pt>
                <c:pt idx="4891">
                  <c:v>2.5</c:v>
                </c:pt>
                <c:pt idx="4892">
                  <c:v>2.5</c:v>
                </c:pt>
                <c:pt idx="4893">
                  <c:v>2.5</c:v>
                </c:pt>
                <c:pt idx="4894">
                  <c:v>2.5</c:v>
                </c:pt>
                <c:pt idx="4895">
                  <c:v>2.5</c:v>
                </c:pt>
                <c:pt idx="4896">
                  <c:v>2.5</c:v>
                </c:pt>
                <c:pt idx="4897">
                  <c:v>2.5</c:v>
                </c:pt>
                <c:pt idx="4898">
                  <c:v>2.5</c:v>
                </c:pt>
                <c:pt idx="4899">
                  <c:v>2.5</c:v>
                </c:pt>
                <c:pt idx="4900">
                  <c:v>2.5</c:v>
                </c:pt>
                <c:pt idx="4901">
                  <c:v>2.5</c:v>
                </c:pt>
                <c:pt idx="4902">
                  <c:v>2.5</c:v>
                </c:pt>
                <c:pt idx="4903">
                  <c:v>2.5</c:v>
                </c:pt>
                <c:pt idx="4904">
                  <c:v>2.5</c:v>
                </c:pt>
                <c:pt idx="4905">
                  <c:v>2.5</c:v>
                </c:pt>
                <c:pt idx="4906">
                  <c:v>2.5</c:v>
                </c:pt>
                <c:pt idx="4907">
                  <c:v>2.5</c:v>
                </c:pt>
                <c:pt idx="4908">
                  <c:v>2.5</c:v>
                </c:pt>
                <c:pt idx="4909">
                  <c:v>2.5</c:v>
                </c:pt>
                <c:pt idx="4910">
                  <c:v>2.5</c:v>
                </c:pt>
                <c:pt idx="4911">
                  <c:v>2.5</c:v>
                </c:pt>
                <c:pt idx="4912">
                  <c:v>2.5</c:v>
                </c:pt>
                <c:pt idx="4913">
                  <c:v>2.5</c:v>
                </c:pt>
                <c:pt idx="4914">
                  <c:v>2.5</c:v>
                </c:pt>
                <c:pt idx="4915">
                  <c:v>2.5</c:v>
                </c:pt>
                <c:pt idx="4916">
                  <c:v>2.5</c:v>
                </c:pt>
                <c:pt idx="4917">
                  <c:v>2.5</c:v>
                </c:pt>
                <c:pt idx="4918">
                  <c:v>2.5</c:v>
                </c:pt>
                <c:pt idx="4919">
                  <c:v>2.5</c:v>
                </c:pt>
                <c:pt idx="4920">
                  <c:v>2.5</c:v>
                </c:pt>
                <c:pt idx="4921">
                  <c:v>2.5</c:v>
                </c:pt>
                <c:pt idx="4922">
                  <c:v>2.5</c:v>
                </c:pt>
                <c:pt idx="4923">
                  <c:v>2.5</c:v>
                </c:pt>
                <c:pt idx="4924">
                  <c:v>2.5</c:v>
                </c:pt>
                <c:pt idx="4925">
                  <c:v>2.5</c:v>
                </c:pt>
                <c:pt idx="4926">
                  <c:v>2.5</c:v>
                </c:pt>
                <c:pt idx="4927">
                  <c:v>2.5</c:v>
                </c:pt>
                <c:pt idx="4928">
                  <c:v>2.5</c:v>
                </c:pt>
                <c:pt idx="4929">
                  <c:v>2.5</c:v>
                </c:pt>
                <c:pt idx="4930">
                  <c:v>2.5</c:v>
                </c:pt>
                <c:pt idx="4931">
                  <c:v>2.5</c:v>
                </c:pt>
                <c:pt idx="4932">
                  <c:v>2.5</c:v>
                </c:pt>
                <c:pt idx="4933">
                  <c:v>2.5</c:v>
                </c:pt>
                <c:pt idx="4934">
                  <c:v>2.5</c:v>
                </c:pt>
                <c:pt idx="4935">
                  <c:v>2.5</c:v>
                </c:pt>
                <c:pt idx="4936">
                  <c:v>2.5</c:v>
                </c:pt>
                <c:pt idx="4937">
                  <c:v>2.5</c:v>
                </c:pt>
                <c:pt idx="4938">
                  <c:v>2.5</c:v>
                </c:pt>
                <c:pt idx="4939">
                  <c:v>2.5</c:v>
                </c:pt>
                <c:pt idx="4940">
                  <c:v>2.5</c:v>
                </c:pt>
                <c:pt idx="4941">
                  <c:v>2.5</c:v>
                </c:pt>
                <c:pt idx="4942">
                  <c:v>2.5</c:v>
                </c:pt>
                <c:pt idx="4943">
                  <c:v>2.5</c:v>
                </c:pt>
                <c:pt idx="4944">
                  <c:v>2.5</c:v>
                </c:pt>
                <c:pt idx="4945">
                  <c:v>2.5</c:v>
                </c:pt>
                <c:pt idx="4946">
                  <c:v>2.5</c:v>
                </c:pt>
                <c:pt idx="4947">
                  <c:v>2.5</c:v>
                </c:pt>
                <c:pt idx="4948">
                  <c:v>2.5</c:v>
                </c:pt>
                <c:pt idx="4949">
                  <c:v>2.5</c:v>
                </c:pt>
                <c:pt idx="4950">
                  <c:v>2.5</c:v>
                </c:pt>
                <c:pt idx="4951">
                  <c:v>2.5</c:v>
                </c:pt>
                <c:pt idx="4952">
                  <c:v>2.5</c:v>
                </c:pt>
                <c:pt idx="4953">
                  <c:v>2.5</c:v>
                </c:pt>
                <c:pt idx="4954">
                  <c:v>2.5</c:v>
                </c:pt>
                <c:pt idx="4955">
                  <c:v>2.5</c:v>
                </c:pt>
                <c:pt idx="4956">
                  <c:v>2.5</c:v>
                </c:pt>
                <c:pt idx="4957">
                  <c:v>2.5</c:v>
                </c:pt>
                <c:pt idx="4958">
                  <c:v>2.5</c:v>
                </c:pt>
                <c:pt idx="4959">
                  <c:v>2.5</c:v>
                </c:pt>
                <c:pt idx="4960">
                  <c:v>2.5</c:v>
                </c:pt>
                <c:pt idx="4961">
                  <c:v>2.5</c:v>
                </c:pt>
                <c:pt idx="4962">
                  <c:v>2.5</c:v>
                </c:pt>
                <c:pt idx="4963">
                  <c:v>2.5</c:v>
                </c:pt>
                <c:pt idx="4964">
                  <c:v>2.5</c:v>
                </c:pt>
                <c:pt idx="4965">
                  <c:v>2.5</c:v>
                </c:pt>
                <c:pt idx="4966">
                  <c:v>2.5</c:v>
                </c:pt>
                <c:pt idx="4967">
                  <c:v>2.5</c:v>
                </c:pt>
                <c:pt idx="4968">
                  <c:v>2.5</c:v>
                </c:pt>
                <c:pt idx="4969">
                  <c:v>2.5</c:v>
                </c:pt>
                <c:pt idx="4970">
                  <c:v>2.5</c:v>
                </c:pt>
                <c:pt idx="4971">
                  <c:v>2.5</c:v>
                </c:pt>
                <c:pt idx="4972">
                  <c:v>2.5</c:v>
                </c:pt>
                <c:pt idx="4973">
                  <c:v>2.5</c:v>
                </c:pt>
                <c:pt idx="4974">
                  <c:v>2.5</c:v>
                </c:pt>
                <c:pt idx="4975">
                  <c:v>2.5</c:v>
                </c:pt>
                <c:pt idx="4976">
                  <c:v>2.5</c:v>
                </c:pt>
                <c:pt idx="4977">
                  <c:v>2.5</c:v>
                </c:pt>
                <c:pt idx="4978">
                  <c:v>2.5</c:v>
                </c:pt>
                <c:pt idx="4979">
                  <c:v>2.5</c:v>
                </c:pt>
                <c:pt idx="4980">
                  <c:v>2.5</c:v>
                </c:pt>
                <c:pt idx="4981">
                  <c:v>2.5</c:v>
                </c:pt>
                <c:pt idx="4982">
                  <c:v>2.5</c:v>
                </c:pt>
                <c:pt idx="4983">
                  <c:v>2.5</c:v>
                </c:pt>
                <c:pt idx="4984">
                  <c:v>2.5</c:v>
                </c:pt>
                <c:pt idx="4985">
                  <c:v>2.5</c:v>
                </c:pt>
                <c:pt idx="4986">
                  <c:v>2.5</c:v>
                </c:pt>
                <c:pt idx="4987">
                  <c:v>2.5</c:v>
                </c:pt>
                <c:pt idx="4988">
                  <c:v>2.5</c:v>
                </c:pt>
                <c:pt idx="4989">
                  <c:v>2.5</c:v>
                </c:pt>
                <c:pt idx="4990">
                  <c:v>2.5</c:v>
                </c:pt>
                <c:pt idx="4991">
                  <c:v>2.5</c:v>
                </c:pt>
                <c:pt idx="4992">
                  <c:v>2.5</c:v>
                </c:pt>
                <c:pt idx="4993">
                  <c:v>2.5</c:v>
                </c:pt>
                <c:pt idx="4994">
                  <c:v>2.5</c:v>
                </c:pt>
                <c:pt idx="4995">
                  <c:v>2.5</c:v>
                </c:pt>
                <c:pt idx="4996">
                  <c:v>2.5</c:v>
                </c:pt>
                <c:pt idx="4997">
                  <c:v>2.5</c:v>
                </c:pt>
                <c:pt idx="4998">
                  <c:v>2.5</c:v>
                </c:pt>
                <c:pt idx="4999">
                  <c:v>2.5</c:v>
                </c:pt>
                <c:pt idx="5000">
                  <c:v>2.5</c:v>
                </c:pt>
                <c:pt idx="5001">
                  <c:v>2.5</c:v>
                </c:pt>
                <c:pt idx="5002">
                  <c:v>2.5</c:v>
                </c:pt>
                <c:pt idx="5003">
                  <c:v>2.5</c:v>
                </c:pt>
                <c:pt idx="5004">
                  <c:v>2.5</c:v>
                </c:pt>
                <c:pt idx="5005">
                  <c:v>2.5</c:v>
                </c:pt>
                <c:pt idx="5006">
                  <c:v>2.5</c:v>
                </c:pt>
                <c:pt idx="5007">
                  <c:v>2.5</c:v>
                </c:pt>
                <c:pt idx="5008">
                  <c:v>2.5</c:v>
                </c:pt>
                <c:pt idx="5009">
                  <c:v>2.5</c:v>
                </c:pt>
                <c:pt idx="5010">
                  <c:v>2.5</c:v>
                </c:pt>
                <c:pt idx="5011">
                  <c:v>2.5</c:v>
                </c:pt>
                <c:pt idx="5012">
                  <c:v>2.5</c:v>
                </c:pt>
                <c:pt idx="5013">
                  <c:v>2.5</c:v>
                </c:pt>
                <c:pt idx="5014">
                  <c:v>2.5</c:v>
                </c:pt>
                <c:pt idx="5015">
                  <c:v>2.5</c:v>
                </c:pt>
                <c:pt idx="5016">
                  <c:v>2.5</c:v>
                </c:pt>
                <c:pt idx="5017">
                  <c:v>2.5</c:v>
                </c:pt>
                <c:pt idx="5018">
                  <c:v>2.5</c:v>
                </c:pt>
                <c:pt idx="5019">
                  <c:v>2.5</c:v>
                </c:pt>
                <c:pt idx="5020">
                  <c:v>2.5</c:v>
                </c:pt>
                <c:pt idx="5021">
                  <c:v>2.5</c:v>
                </c:pt>
                <c:pt idx="5022">
                  <c:v>2.5</c:v>
                </c:pt>
                <c:pt idx="5023">
                  <c:v>2.5</c:v>
                </c:pt>
                <c:pt idx="5024">
                  <c:v>2.5</c:v>
                </c:pt>
                <c:pt idx="5025">
                  <c:v>2.5</c:v>
                </c:pt>
                <c:pt idx="5026">
                  <c:v>2.5</c:v>
                </c:pt>
                <c:pt idx="5027">
                  <c:v>2.5</c:v>
                </c:pt>
                <c:pt idx="5028">
                  <c:v>2.5</c:v>
                </c:pt>
                <c:pt idx="5029">
                  <c:v>2.5</c:v>
                </c:pt>
                <c:pt idx="5030">
                  <c:v>2.5</c:v>
                </c:pt>
                <c:pt idx="5031">
                  <c:v>2.5</c:v>
                </c:pt>
                <c:pt idx="5032">
                  <c:v>2.5</c:v>
                </c:pt>
                <c:pt idx="5033">
                  <c:v>2.5</c:v>
                </c:pt>
                <c:pt idx="5034">
                  <c:v>2.5</c:v>
                </c:pt>
                <c:pt idx="5035">
                  <c:v>2.5</c:v>
                </c:pt>
                <c:pt idx="5036">
                  <c:v>2.5</c:v>
                </c:pt>
                <c:pt idx="5037">
                  <c:v>2.5</c:v>
                </c:pt>
                <c:pt idx="5038">
                  <c:v>2.5</c:v>
                </c:pt>
                <c:pt idx="5039">
                  <c:v>2.5</c:v>
                </c:pt>
                <c:pt idx="5040">
                  <c:v>2.5</c:v>
                </c:pt>
                <c:pt idx="5041">
                  <c:v>2.5</c:v>
                </c:pt>
                <c:pt idx="5042">
                  <c:v>2.5</c:v>
                </c:pt>
                <c:pt idx="5043">
                  <c:v>2.5</c:v>
                </c:pt>
                <c:pt idx="5044">
                  <c:v>2.5</c:v>
                </c:pt>
                <c:pt idx="5045">
                  <c:v>2.5</c:v>
                </c:pt>
                <c:pt idx="5046">
                  <c:v>2.5</c:v>
                </c:pt>
                <c:pt idx="5047">
                  <c:v>2.5</c:v>
                </c:pt>
                <c:pt idx="5048">
                  <c:v>2.5</c:v>
                </c:pt>
                <c:pt idx="5049">
                  <c:v>2.5</c:v>
                </c:pt>
                <c:pt idx="5050">
                  <c:v>2.5</c:v>
                </c:pt>
                <c:pt idx="5051">
                  <c:v>2.5</c:v>
                </c:pt>
                <c:pt idx="5052">
                  <c:v>2.5</c:v>
                </c:pt>
                <c:pt idx="5053">
                  <c:v>2.5</c:v>
                </c:pt>
                <c:pt idx="5054">
                  <c:v>2.5</c:v>
                </c:pt>
                <c:pt idx="5055">
                  <c:v>2.5</c:v>
                </c:pt>
                <c:pt idx="5056">
                  <c:v>2.5</c:v>
                </c:pt>
                <c:pt idx="5057">
                  <c:v>2.5</c:v>
                </c:pt>
                <c:pt idx="5058">
                  <c:v>2.5</c:v>
                </c:pt>
                <c:pt idx="5059">
                  <c:v>2.5</c:v>
                </c:pt>
                <c:pt idx="5060">
                  <c:v>2.5</c:v>
                </c:pt>
                <c:pt idx="5061">
                  <c:v>2.5</c:v>
                </c:pt>
                <c:pt idx="5062">
                  <c:v>2.5</c:v>
                </c:pt>
                <c:pt idx="5063">
                  <c:v>2.5</c:v>
                </c:pt>
                <c:pt idx="5064">
                  <c:v>2.5</c:v>
                </c:pt>
                <c:pt idx="5065">
                  <c:v>2.5</c:v>
                </c:pt>
                <c:pt idx="5066">
                  <c:v>2.5</c:v>
                </c:pt>
                <c:pt idx="5067">
                  <c:v>2.5</c:v>
                </c:pt>
                <c:pt idx="5068">
                  <c:v>2.5</c:v>
                </c:pt>
                <c:pt idx="5069">
                  <c:v>2.5</c:v>
                </c:pt>
                <c:pt idx="5070">
                  <c:v>2.5</c:v>
                </c:pt>
                <c:pt idx="5071">
                  <c:v>2.5</c:v>
                </c:pt>
                <c:pt idx="5072">
                  <c:v>2.5</c:v>
                </c:pt>
                <c:pt idx="5073">
                  <c:v>2.5</c:v>
                </c:pt>
                <c:pt idx="5074">
                  <c:v>2.5</c:v>
                </c:pt>
                <c:pt idx="5075">
                  <c:v>2.5</c:v>
                </c:pt>
                <c:pt idx="5076">
                  <c:v>2.5</c:v>
                </c:pt>
                <c:pt idx="5077">
                  <c:v>2.5</c:v>
                </c:pt>
                <c:pt idx="5078">
                  <c:v>2.5</c:v>
                </c:pt>
                <c:pt idx="5079">
                  <c:v>2.5</c:v>
                </c:pt>
                <c:pt idx="5080">
                  <c:v>2.5</c:v>
                </c:pt>
                <c:pt idx="5081">
                  <c:v>2.5</c:v>
                </c:pt>
                <c:pt idx="5082">
                  <c:v>2.5</c:v>
                </c:pt>
                <c:pt idx="5083">
                  <c:v>2.5</c:v>
                </c:pt>
                <c:pt idx="5084">
                  <c:v>2.5</c:v>
                </c:pt>
                <c:pt idx="5085">
                  <c:v>2.5</c:v>
                </c:pt>
                <c:pt idx="5086">
                  <c:v>2.5</c:v>
                </c:pt>
                <c:pt idx="5087">
                  <c:v>2.5</c:v>
                </c:pt>
                <c:pt idx="5088">
                  <c:v>2.5</c:v>
                </c:pt>
                <c:pt idx="5089">
                  <c:v>2.5</c:v>
                </c:pt>
                <c:pt idx="5090">
                  <c:v>2.5</c:v>
                </c:pt>
                <c:pt idx="5091">
                  <c:v>2.5</c:v>
                </c:pt>
                <c:pt idx="5092">
                  <c:v>2.5</c:v>
                </c:pt>
                <c:pt idx="5093">
                  <c:v>2.5</c:v>
                </c:pt>
                <c:pt idx="5094">
                  <c:v>2.5</c:v>
                </c:pt>
                <c:pt idx="5095">
                  <c:v>2.5</c:v>
                </c:pt>
                <c:pt idx="5096">
                  <c:v>2.5</c:v>
                </c:pt>
                <c:pt idx="5097">
                  <c:v>2.5</c:v>
                </c:pt>
                <c:pt idx="5098">
                  <c:v>2.5</c:v>
                </c:pt>
                <c:pt idx="5099">
                  <c:v>2.5</c:v>
                </c:pt>
                <c:pt idx="5100">
                  <c:v>2.5</c:v>
                </c:pt>
                <c:pt idx="5101">
                  <c:v>2.5</c:v>
                </c:pt>
                <c:pt idx="5102">
                  <c:v>2.5</c:v>
                </c:pt>
                <c:pt idx="5103">
                  <c:v>2.5</c:v>
                </c:pt>
                <c:pt idx="5104">
                  <c:v>2.5</c:v>
                </c:pt>
                <c:pt idx="5105">
                  <c:v>2.5</c:v>
                </c:pt>
                <c:pt idx="5106">
                  <c:v>2.5</c:v>
                </c:pt>
                <c:pt idx="5107">
                  <c:v>2.5</c:v>
                </c:pt>
                <c:pt idx="5108">
                  <c:v>2.5</c:v>
                </c:pt>
                <c:pt idx="5109">
                  <c:v>2.5</c:v>
                </c:pt>
                <c:pt idx="5110">
                  <c:v>2.5</c:v>
                </c:pt>
                <c:pt idx="5111">
                  <c:v>2.5</c:v>
                </c:pt>
                <c:pt idx="5112">
                  <c:v>2.5</c:v>
                </c:pt>
                <c:pt idx="5113">
                  <c:v>2.5</c:v>
                </c:pt>
                <c:pt idx="5114">
                  <c:v>2.5</c:v>
                </c:pt>
                <c:pt idx="5115">
                  <c:v>2.5</c:v>
                </c:pt>
                <c:pt idx="5116">
                  <c:v>2.5</c:v>
                </c:pt>
                <c:pt idx="5117">
                  <c:v>2.5</c:v>
                </c:pt>
                <c:pt idx="5118">
                  <c:v>2.5</c:v>
                </c:pt>
                <c:pt idx="5119">
                  <c:v>2.5</c:v>
                </c:pt>
                <c:pt idx="5120">
                  <c:v>2.5</c:v>
                </c:pt>
                <c:pt idx="5121">
                  <c:v>2.5</c:v>
                </c:pt>
                <c:pt idx="5122">
                  <c:v>2.5</c:v>
                </c:pt>
                <c:pt idx="5123">
                  <c:v>2.5</c:v>
                </c:pt>
                <c:pt idx="5124">
                  <c:v>2.5</c:v>
                </c:pt>
                <c:pt idx="5125">
                  <c:v>2.5</c:v>
                </c:pt>
                <c:pt idx="5126">
                  <c:v>2.5</c:v>
                </c:pt>
                <c:pt idx="5127">
                  <c:v>2.5</c:v>
                </c:pt>
                <c:pt idx="5128">
                  <c:v>2.5</c:v>
                </c:pt>
                <c:pt idx="5129">
                  <c:v>2.5</c:v>
                </c:pt>
                <c:pt idx="5130">
                  <c:v>2.5</c:v>
                </c:pt>
                <c:pt idx="5131">
                  <c:v>2.5</c:v>
                </c:pt>
                <c:pt idx="5132">
                  <c:v>2.5</c:v>
                </c:pt>
                <c:pt idx="5133">
                  <c:v>2.5</c:v>
                </c:pt>
                <c:pt idx="5134">
                  <c:v>2.5</c:v>
                </c:pt>
                <c:pt idx="5135">
                  <c:v>2.5</c:v>
                </c:pt>
                <c:pt idx="5136">
                  <c:v>2.5</c:v>
                </c:pt>
                <c:pt idx="5137">
                  <c:v>2.5</c:v>
                </c:pt>
                <c:pt idx="5138">
                  <c:v>2.5</c:v>
                </c:pt>
                <c:pt idx="5139">
                  <c:v>2.5</c:v>
                </c:pt>
                <c:pt idx="5140">
                  <c:v>2.5</c:v>
                </c:pt>
                <c:pt idx="5141">
                  <c:v>2.5</c:v>
                </c:pt>
                <c:pt idx="5142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5C9F-4D2A-AEC5-A3D466A86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403200"/>
        <c:axId val="218404736"/>
        <c:extLst/>
      </c:lineChart>
      <c:dateAx>
        <c:axId val="218403200"/>
        <c:scaling>
          <c:orientation val="minMax"/>
          <c:max val="46022"/>
          <c:min val="42430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1F384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404736"/>
        <c:crosses val="autoZero"/>
        <c:auto val="1"/>
        <c:lblOffset val="100"/>
        <c:baseTimeUnit val="months"/>
        <c:majorUnit val="24"/>
        <c:majorTimeUnit val="months"/>
      </c:dateAx>
      <c:valAx>
        <c:axId val="218404736"/>
        <c:scaling>
          <c:orientation val="minMax"/>
          <c:max val="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12700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1F384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403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rgbClr val="1F384B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25780849968336E-2"/>
          <c:y val="1.5885474484738375E-2"/>
          <c:w val="0.85104383052761501"/>
          <c:h val="0.83483077904493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4-874F-A1EF-A7F6631240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4-874F-A1EF-A7F6631240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4-874F-A1EF-A7F6631240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4-874F-A1EF-A7F66312407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D4-874F-A1EF-A7F663124075}"/>
              </c:ext>
            </c:extLst>
          </c:dPt>
          <c:dPt>
            <c:idx val="5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D4-874F-A1EF-A7F663124075}"/>
              </c:ext>
            </c:extLst>
          </c:dPt>
          <c:dPt>
            <c:idx val="6"/>
            <c:invertIfNegative val="0"/>
            <c:bubble3D val="0"/>
            <c:spPr>
              <a:pattFill prst="pct3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D4-874F-A1EF-A7F663124075}"/>
              </c:ext>
            </c:extLst>
          </c:dPt>
          <c:dPt>
            <c:idx val="7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8D9-4DC7-A174-8F0285138FA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2022e</c:v>
                </c:pt>
                <c:pt idx="6">
                  <c:v>2023f</c:v>
                </c:pt>
                <c:pt idx="7">
                  <c:v>2024f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3.04E-2</c:v>
                </c:pt>
                <c:pt idx="1">
                  <c:v>2.4299999999999999E-2</c:v>
                </c:pt>
                <c:pt idx="2">
                  <c:v>1.8610000000000002E-2</c:v>
                </c:pt>
                <c:pt idx="3">
                  <c:v>-5.3999999999999999E-2</c:v>
                </c:pt>
                <c:pt idx="4">
                  <c:v>4.5999999999999999E-2</c:v>
                </c:pt>
                <c:pt idx="5">
                  <c:v>3.4000000000000002E-2</c:v>
                </c:pt>
                <c:pt idx="6">
                  <c:v>5.0000000000000001E-3</c:v>
                </c:pt>
                <c:pt idx="7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D4-874F-A1EF-A7F663124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6875231"/>
        <c:axId val="2107327"/>
      </c:barChart>
      <c:catAx>
        <c:axId val="48687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327"/>
        <c:crosses val="autoZero"/>
        <c:auto val="1"/>
        <c:lblAlgn val="ctr"/>
        <c:lblOffset val="100"/>
        <c:noMultiLvlLbl val="0"/>
      </c:catAx>
      <c:valAx>
        <c:axId val="2107327"/>
        <c:scaling>
          <c:orientation val="minMax"/>
          <c:max val="6.0000000000000012E-2"/>
          <c:min val="-7.0000000000000007E-2"/>
        </c:scaling>
        <c:delete val="1"/>
        <c:axPos val="l"/>
        <c:numFmt formatCode="General" sourceLinked="1"/>
        <c:majorTickMark val="out"/>
        <c:minorTickMark val="none"/>
        <c:tickLblPos val="nextTo"/>
        <c:crossAx val="48687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25780849968336E-2"/>
          <c:y val="1.5885474484738375E-2"/>
          <c:w val="0.85104383052761501"/>
          <c:h val="0.83483077904493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4-874F-A1EF-A7F6631240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4-874F-A1EF-A7F6631240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4-874F-A1EF-A7F6631240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4-874F-A1EF-A7F66312407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D4-874F-A1EF-A7F663124075}"/>
              </c:ext>
            </c:extLst>
          </c:dPt>
          <c:dPt>
            <c:idx val="5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D4-874F-A1EF-A7F663124075}"/>
              </c:ext>
            </c:extLst>
          </c:dPt>
          <c:dPt>
            <c:idx val="6"/>
            <c:invertIfNegative val="0"/>
            <c:bubble3D val="0"/>
            <c:spPr>
              <a:pattFill prst="pct3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D4-874F-A1EF-A7F663124075}"/>
              </c:ext>
            </c:extLst>
          </c:dPt>
          <c:dPt>
            <c:idx val="7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8D9-4DC7-A174-8F0285138FA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2022e</c:v>
                </c:pt>
                <c:pt idx="6">
                  <c:v>2023f</c:v>
                </c:pt>
                <c:pt idx="7">
                  <c:v>2024f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3.04E-2</c:v>
                </c:pt>
                <c:pt idx="1">
                  <c:v>2.4299999999999999E-2</c:v>
                </c:pt>
                <c:pt idx="2">
                  <c:v>1.8610000000000002E-2</c:v>
                </c:pt>
                <c:pt idx="3">
                  <c:v>-5.3999999999999999E-2</c:v>
                </c:pt>
                <c:pt idx="4">
                  <c:v>4.5999999999999999E-2</c:v>
                </c:pt>
                <c:pt idx="5">
                  <c:v>3.4000000000000002E-2</c:v>
                </c:pt>
                <c:pt idx="6">
                  <c:v>5.0000000000000001E-3</c:v>
                </c:pt>
                <c:pt idx="7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D4-874F-A1EF-A7F663124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6875231"/>
        <c:axId val="2107327"/>
      </c:barChart>
      <c:catAx>
        <c:axId val="48687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327"/>
        <c:crosses val="autoZero"/>
        <c:auto val="1"/>
        <c:lblAlgn val="ctr"/>
        <c:lblOffset val="100"/>
        <c:noMultiLvlLbl val="0"/>
      </c:catAx>
      <c:valAx>
        <c:axId val="2107327"/>
        <c:scaling>
          <c:orientation val="minMax"/>
          <c:max val="6.0000000000000012E-2"/>
          <c:min val="-7.0000000000000007E-2"/>
        </c:scaling>
        <c:delete val="1"/>
        <c:axPos val="l"/>
        <c:numFmt formatCode="General" sourceLinked="1"/>
        <c:majorTickMark val="out"/>
        <c:minorTickMark val="none"/>
        <c:tickLblPos val="nextTo"/>
        <c:crossAx val="48687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2215950723975"/>
          <c:y val="3.3215836494891737E-2"/>
          <c:w val="0.85104383052761501"/>
          <c:h val="0.82806724537403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4-874F-A1EF-A7F6631240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4-874F-A1EF-A7F6631240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4-874F-A1EF-A7F66312407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4-874F-A1EF-A7F66312407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D4-874F-A1EF-A7F66312407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D4-874F-A1EF-A7F663124075}"/>
              </c:ext>
            </c:extLst>
          </c:dPt>
          <c:dPt>
            <c:idx val="6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D4-874F-A1EF-A7F66312407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2E8-4F47-96C3-B71FB9CF880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2E8-4F47-96C3-B71FB9CF880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C90-401C-9412-017263F05C5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F7411E0-ACBC-4E06-939C-3229BB92F1C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D4-874F-A1EF-A7F6631240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5679D0-F2DA-4A93-BCC9-9512B47C829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D4-874F-A1EF-A7F6631240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761127-6D45-47A4-B702-FAA3A0EC582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D4-874F-A1EF-A7F6631240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3F3F146-8E2B-4BDB-B52A-B9489453A07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6D4-874F-A1EF-A7F6631240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E883099-DCC3-40AA-AB9A-5532001B8E5E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6D4-874F-A1EF-A7F6631240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27B1C88-518A-4C3A-9F2A-FBF6FB7E9E5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6D4-874F-A1EF-A7F6631240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5CB3661-11BE-4D6C-ADAB-68E64967A2C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6D4-874F-A1EF-A7F6631240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DDB8D73-0F07-458C-A19E-19E7BB94CE88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2E8-4F47-96C3-B71FB9CF880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E44BAED-3ACB-4E6F-A86E-8D6AC0D7128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E2E8-4F47-96C3-B71FB9CF880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53E044D-AB92-4C95-97EA-1F2B1E73652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2E8-4F47-96C3-B71FB9CF880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0.9%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E2E8-4F47-96C3-B71FB9CF880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705869B-1439-4BA8-822B-1B08A950099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EC90-401C-9412-017263F05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Feuil1!$A$11:$A$17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2023f</c:v>
                </c:pt>
              </c:strCache>
            </c:strRef>
          </c:cat>
          <c:val>
            <c:numRef>
              <c:f>Feuil1!$B$11:$B$17</c:f>
              <c:numCache>
                <c:formatCode>0.0</c:formatCode>
                <c:ptCount val="7"/>
                <c:pt idx="0">
                  <c:v>2.8</c:v>
                </c:pt>
                <c:pt idx="1">
                  <c:v>3.4</c:v>
                </c:pt>
                <c:pt idx="2">
                  <c:v>2.1</c:v>
                </c:pt>
                <c:pt idx="3">
                  <c:v>-4.7</c:v>
                </c:pt>
                <c:pt idx="4">
                  <c:v>5.2</c:v>
                </c:pt>
                <c:pt idx="5">
                  <c:v>3.7</c:v>
                </c:pt>
                <c:pt idx="6" formatCode="General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D4-874F-A1EF-A7F663124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6875231"/>
        <c:axId val="2107327"/>
      </c:barChart>
      <c:catAx>
        <c:axId val="48687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327"/>
        <c:crosses val="autoZero"/>
        <c:auto val="1"/>
        <c:lblAlgn val="ctr"/>
        <c:lblOffset val="100"/>
        <c:noMultiLvlLbl val="0"/>
      </c:catAx>
      <c:valAx>
        <c:axId val="2107327"/>
        <c:scaling>
          <c:orientation val="minMax"/>
          <c:max val="10"/>
          <c:min val="-10"/>
        </c:scaling>
        <c:delete val="1"/>
        <c:axPos val="l"/>
        <c:numFmt formatCode="0.0" sourceLinked="1"/>
        <c:majorTickMark val="out"/>
        <c:minorTickMark val="none"/>
        <c:tickLblPos val="nextTo"/>
        <c:crossAx val="48687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2580834277488E-2"/>
          <c:y val="9.7730074527547922E-2"/>
          <c:w val="0.79567238957639141"/>
          <c:h val="0.81852418878520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-1.1710380468519816E-2"/>
                  <c:y val="-4.7418167878982859E-3"/>
                </c:manualLayout>
              </c:layout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67-419D-A636-1D26F9CBC075}"/>
                </c:ext>
              </c:extLst>
            </c:dLbl>
            <c:dLbl>
              <c:idx val="16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42-405A-94CD-98E94936A2C4}"/>
                </c:ext>
              </c:extLst>
            </c:dLbl>
            <c:dLbl>
              <c:idx val="21"/>
              <c:layout>
                <c:manualLayout>
                  <c:x val="-7.915937551533898E-3"/>
                  <c:y val="-1.2644021754686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D-4B82-BAD1-927AB0F1DB02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6E-4308-B1A3-93C877D7FBD3}"/>
                </c:ext>
              </c:extLst>
            </c:dLbl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E8-4DD9-AB31-87FF4EBDEDF7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2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Feuil1!$A$28:$A$44</c:f>
              <c:strCache>
                <c:ptCount val="17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  <c:pt idx="16">
                  <c:v>Q1 2023</c:v>
                </c:pt>
              </c:strCache>
            </c:strRef>
          </c:cat>
          <c:val>
            <c:numRef>
              <c:f>Feuil1!$B$28:$B$44</c:f>
              <c:numCache>
                <c:formatCode>#,##0</c:formatCode>
                <c:ptCount val="17"/>
                <c:pt idx="0">
                  <c:v>1469</c:v>
                </c:pt>
                <c:pt idx="1">
                  <c:v>1426</c:v>
                </c:pt>
                <c:pt idx="2">
                  <c:v>1453</c:v>
                </c:pt>
                <c:pt idx="3">
                  <c:v>1451</c:v>
                </c:pt>
                <c:pt idx="4">
                  <c:v>1442</c:v>
                </c:pt>
                <c:pt idx="5">
                  <c:v>1432</c:v>
                </c:pt>
                <c:pt idx="6">
                  <c:v>1428</c:v>
                </c:pt>
                <c:pt idx="7">
                  <c:v>1451</c:v>
                </c:pt>
                <c:pt idx="8">
                  <c:v>1467</c:v>
                </c:pt>
                <c:pt idx="9">
                  <c:v>1530</c:v>
                </c:pt>
                <c:pt idx="10">
                  <c:v>1597</c:v>
                </c:pt>
                <c:pt idx="11">
                  <c:v>1534</c:v>
                </c:pt>
                <c:pt idx="12">
                  <c:v>1594</c:v>
                </c:pt>
                <c:pt idx="13">
                  <c:v>1722</c:v>
                </c:pt>
                <c:pt idx="14">
                  <c:v>1909</c:v>
                </c:pt>
                <c:pt idx="15">
                  <c:v>1923</c:v>
                </c:pt>
                <c:pt idx="16">
                  <c:v>1984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F-41FD-987D-607CF54AE48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Ontario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67-419D-A636-1D26F9CBC075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42-405A-94CD-98E94936A2C4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Feuil1!$A$28:$A$44</c:f>
              <c:strCache>
                <c:ptCount val="17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  <c:pt idx="16">
                  <c:v>Q1 2023</c:v>
                </c:pt>
              </c:strCache>
            </c:strRef>
          </c:cat>
          <c:val>
            <c:numRef>
              <c:f>Feuil1!$C$28:$C$44</c:f>
              <c:numCache>
                <c:formatCode>#,##0</c:formatCode>
                <c:ptCount val="17"/>
                <c:pt idx="0">
                  <c:v>1701</c:v>
                </c:pt>
                <c:pt idx="1">
                  <c:v>1689</c:v>
                </c:pt>
                <c:pt idx="2">
                  <c:v>1714</c:v>
                </c:pt>
                <c:pt idx="3">
                  <c:v>1697</c:v>
                </c:pt>
                <c:pt idx="4">
                  <c:v>1642</c:v>
                </c:pt>
                <c:pt idx="5">
                  <c:v>1662</c:v>
                </c:pt>
                <c:pt idx="6">
                  <c:v>1680</c:v>
                </c:pt>
                <c:pt idx="7">
                  <c:v>1691</c:v>
                </c:pt>
                <c:pt idx="8">
                  <c:v>1676</c:v>
                </c:pt>
                <c:pt idx="9">
                  <c:v>1807</c:v>
                </c:pt>
                <c:pt idx="10">
                  <c:v>1899</c:v>
                </c:pt>
                <c:pt idx="11">
                  <c:v>1824</c:v>
                </c:pt>
                <c:pt idx="12">
                  <c:v>1897</c:v>
                </c:pt>
                <c:pt idx="13">
                  <c:v>2099</c:v>
                </c:pt>
                <c:pt idx="14">
                  <c:v>2392</c:v>
                </c:pt>
                <c:pt idx="15">
                  <c:v>2449</c:v>
                </c:pt>
                <c:pt idx="16">
                  <c:v>2494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F-41FD-987D-607CF54AE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5"/>
        <c:axId val="172046815"/>
        <c:axId val="172045567"/>
      </c:barChart>
      <c:catAx>
        <c:axId val="17204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045567"/>
        <c:crosses val="autoZero"/>
        <c:auto val="0"/>
        <c:lblAlgn val="ctr"/>
        <c:lblOffset val="100"/>
        <c:tickLblSkip val="3"/>
        <c:tickMarkSkip val="4"/>
        <c:noMultiLvlLbl val="0"/>
      </c:catAx>
      <c:valAx>
        <c:axId val="172045567"/>
        <c:scaling>
          <c:orientation val="minMax"/>
          <c:max val="2500"/>
          <c:min val="100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046815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924653452898119"/>
          <c:y val="1.8966032632029846E-2"/>
          <c:w val="0.2766281810226216"/>
          <c:h val="6.0806295329004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14781773298228E-2"/>
          <c:y val="6.9319543104605433E-2"/>
          <c:w val="0.85104383052761501"/>
          <c:h val="0.83483077904493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4-874F-A1EF-A7F663124075}"/>
              </c:ext>
            </c:extLst>
          </c:dPt>
          <c:dPt>
            <c:idx val="1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4-874F-A1EF-A7F663124075}"/>
              </c:ext>
            </c:extLst>
          </c:dPt>
          <c:dPt>
            <c:idx val="2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4-874F-A1EF-A7F663124075}"/>
              </c:ext>
            </c:extLst>
          </c:dPt>
          <c:dPt>
            <c:idx val="3"/>
            <c:invertIfNegative val="0"/>
            <c:bubble3D val="0"/>
            <c:spPr>
              <a:pattFill prst="pct25">
                <a:fgClr>
                  <a:schemeClr val="accent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4-874F-A1EF-A7F663124075}"/>
              </c:ext>
            </c:extLst>
          </c:dPt>
          <c:dPt>
            <c:idx val="4"/>
            <c:invertIfNegative val="0"/>
            <c:bubble3D val="0"/>
            <c:spPr>
              <a:pattFill prst="pct25">
                <a:fgClr>
                  <a:schemeClr val="accent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D4-874F-A1EF-A7F663124075}"/>
              </c:ext>
            </c:extLst>
          </c:dPt>
          <c:dPt>
            <c:idx val="5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D4-874F-A1EF-A7F663124075}"/>
              </c:ext>
            </c:extLst>
          </c:dPt>
          <c:dPt>
            <c:idx val="6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D4-874F-A1EF-A7F66312407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US</c:v>
                </c:pt>
                <c:pt idx="1">
                  <c:v>Canada</c:v>
                </c:pt>
                <c:pt idx="2">
                  <c:v>France</c:v>
                </c:pt>
                <c:pt idx="3">
                  <c:v>UK</c:v>
                </c:pt>
                <c:pt idx="4">
                  <c:v>Germany</c:v>
                </c:pt>
                <c:pt idx="5">
                  <c:v>Japan</c:v>
                </c:pt>
                <c:pt idx="6">
                  <c:v>EU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1.0059999999999999E-2</c:v>
                </c:pt>
                <c:pt idx="1">
                  <c:v>5.0000000000000001E-3</c:v>
                </c:pt>
                <c:pt idx="2">
                  <c:v>4.7000000000000002E-3</c:v>
                </c:pt>
                <c:pt idx="3">
                  <c:v>-4.8900000000000002E-3</c:v>
                </c:pt>
                <c:pt idx="4">
                  <c:v>-2.2000000000000001E-4</c:v>
                </c:pt>
                <c:pt idx="5">
                  <c:v>1.042E-2</c:v>
                </c:pt>
                <c:pt idx="6">
                  <c:v>6.1399999999999996E-3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D4-874F-A1EF-A7F663124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6875231"/>
        <c:axId val="2107327"/>
      </c:barChart>
      <c:catAx>
        <c:axId val="4868752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327"/>
        <c:crosses val="autoZero"/>
        <c:auto val="1"/>
        <c:lblAlgn val="ctr"/>
        <c:lblOffset val="100"/>
        <c:noMultiLvlLbl val="0"/>
      </c:catAx>
      <c:valAx>
        <c:axId val="2107327"/>
        <c:scaling>
          <c:orientation val="minMax"/>
          <c:max val="2.0000000000000004E-2"/>
          <c:min val="-2.0000000000000004E-2"/>
        </c:scaling>
        <c:delete val="1"/>
        <c:axPos val="l"/>
        <c:numFmt formatCode="General" sourceLinked="1"/>
        <c:majorTickMark val="out"/>
        <c:minorTickMark val="none"/>
        <c:tickLblPos val="nextTo"/>
        <c:crossAx val="48687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 b="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16277330188229E-2"/>
          <c:y val="3.1308081783445678E-2"/>
          <c:w val="0.88751911800719885"/>
          <c:h val="0.8595775004290148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Feuil1!$A$2:$A$53</c:f>
              <c:numCache>
                <c:formatCode>d\-mmm\-yy</c:formatCode>
                <c:ptCount val="5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 formatCode="mmm\-yy">
                  <c:v>44835</c:v>
                </c:pt>
                <c:pt idx="46" formatCode="mmm\-yy">
                  <c:v>44866</c:v>
                </c:pt>
                <c:pt idx="47" formatCode="mmm\-yy">
                  <c:v>44896</c:v>
                </c:pt>
                <c:pt idx="48" formatCode="mmm\-yy">
                  <c:v>44927</c:v>
                </c:pt>
                <c:pt idx="49" formatCode="mmm\-yy">
                  <c:v>44958</c:v>
                </c:pt>
                <c:pt idx="50" formatCode="mmm\-yy">
                  <c:v>44986</c:v>
                </c:pt>
                <c:pt idx="51" formatCode="mmm\-yy">
                  <c:v>45017</c:v>
                </c:pt>
              </c:numCache>
            </c:numRef>
          </c:cat>
          <c:val>
            <c:numRef>
              <c:f>Feuil1!$B$2:$B$53</c:f>
              <c:numCache>
                <c:formatCode>General</c:formatCode>
                <c:ptCount val="52"/>
                <c:pt idx="0">
                  <c:v>16351</c:v>
                </c:pt>
                <c:pt idx="1">
                  <c:v>14575</c:v>
                </c:pt>
                <c:pt idx="2">
                  <c:v>15626</c:v>
                </c:pt>
                <c:pt idx="3">
                  <c:v>17335</c:v>
                </c:pt>
                <c:pt idx="4">
                  <c:v>17724</c:v>
                </c:pt>
                <c:pt idx="5">
                  <c:v>18140</c:v>
                </c:pt>
                <c:pt idx="6">
                  <c:v>18264</c:v>
                </c:pt>
                <c:pt idx="7">
                  <c:v>18336</c:v>
                </c:pt>
                <c:pt idx="8">
                  <c:v>18610</c:v>
                </c:pt>
                <c:pt idx="9">
                  <c:v>18522</c:v>
                </c:pt>
                <c:pt idx="10">
                  <c:v>18739</c:v>
                </c:pt>
                <c:pt idx="11">
                  <c:v>17254</c:v>
                </c:pt>
                <c:pt idx="12">
                  <c:v>17009</c:v>
                </c:pt>
                <c:pt idx="13">
                  <c:v>18687</c:v>
                </c:pt>
                <c:pt idx="14">
                  <c:v>15180</c:v>
                </c:pt>
                <c:pt idx="15">
                  <c:v>6560</c:v>
                </c:pt>
                <c:pt idx="16">
                  <c:v>10389</c:v>
                </c:pt>
                <c:pt idx="17">
                  <c:v>17531</c:v>
                </c:pt>
                <c:pt idx="18">
                  <c:v>23204</c:v>
                </c:pt>
                <c:pt idx="19">
                  <c:v>24354</c:v>
                </c:pt>
                <c:pt idx="20">
                  <c:v>24573</c:v>
                </c:pt>
                <c:pt idx="21">
                  <c:v>23584</c:v>
                </c:pt>
                <c:pt idx="22">
                  <c:v>22591</c:v>
                </c:pt>
                <c:pt idx="23">
                  <c:v>24200</c:v>
                </c:pt>
                <c:pt idx="24">
                  <c:v>23944</c:v>
                </c:pt>
                <c:pt idx="25">
                  <c:v>25772</c:v>
                </c:pt>
                <c:pt idx="26">
                  <c:v>27638</c:v>
                </c:pt>
                <c:pt idx="27">
                  <c:v>24277</c:v>
                </c:pt>
                <c:pt idx="28">
                  <c:v>22619</c:v>
                </c:pt>
                <c:pt idx="29">
                  <c:v>20629</c:v>
                </c:pt>
                <c:pt idx="30">
                  <c:v>20023</c:v>
                </c:pt>
                <c:pt idx="31">
                  <c:v>19491</c:v>
                </c:pt>
                <c:pt idx="32">
                  <c:v>20211</c:v>
                </c:pt>
                <c:pt idx="33">
                  <c:v>22074</c:v>
                </c:pt>
                <c:pt idx="34">
                  <c:v>22213</c:v>
                </c:pt>
                <c:pt idx="35">
                  <c:v>21201</c:v>
                </c:pt>
                <c:pt idx="36">
                  <c:v>21524</c:v>
                </c:pt>
                <c:pt idx="37">
                  <c:v>22722</c:v>
                </c:pt>
                <c:pt idx="38">
                  <c:v>19907</c:v>
                </c:pt>
                <c:pt idx="39">
                  <c:v>16671</c:v>
                </c:pt>
                <c:pt idx="40">
                  <c:v>14515</c:v>
                </c:pt>
                <c:pt idx="41">
                  <c:v>12979</c:v>
                </c:pt>
                <c:pt idx="42">
                  <c:v>12044</c:v>
                </c:pt>
                <c:pt idx="43">
                  <c:v>12788</c:v>
                </c:pt>
                <c:pt idx="44">
                  <c:v>12351</c:v>
                </c:pt>
                <c:pt idx="45">
                  <c:v>12356</c:v>
                </c:pt>
                <c:pt idx="46">
                  <c:v>12277</c:v>
                </c:pt>
                <c:pt idx="47">
                  <c:v>12733</c:v>
                </c:pt>
                <c:pt idx="48">
                  <c:v>12746</c:v>
                </c:pt>
                <c:pt idx="49">
                  <c:v>12815</c:v>
                </c:pt>
                <c:pt idx="50">
                  <c:v>12815</c:v>
                </c:pt>
                <c:pt idx="51">
                  <c:v>15222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C5-4091-AC35-742AEAECF62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Feuil1!$A$2:$A$53</c:f>
              <c:numCache>
                <c:formatCode>d\-mmm\-yy</c:formatCode>
                <c:ptCount val="5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 formatCode="mmm\-yy">
                  <c:v>44835</c:v>
                </c:pt>
                <c:pt idx="46" formatCode="mmm\-yy">
                  <c:v>44866</c:v>
                </c:pt>
                <c:pt idx="47" formatCode="mmm\-yy">
                  <c:v>44896</c:v>
                </c:pt>
                <c:pt idx="48" formatCode="mmm\-yy">
                  <c:v>44927</c:v>
                </c:pt>
                <c:pt idx="49" formatCode="mmm\-yy">
                  <c:v>44958</c:v>
                </c:pt>
                <c:pt idx="50" formatCode="mmm\-yy">
                  <c:v>44986</c:v>
                </c:pt>
                <c:pt idx="51" formatCode="mmm\-yy">
                  <c:v>45017</c:v>
                </c:pt>
              </c:numCache>
            </c:numRef>
          </c:cat>
          <c:val>
            <c:numRef>
              <c:f>Feuil1!$C$2:$C$53</c:f>
              <c:numCache>
                <c:formatCode>#,##0</c:formatCode>
                <c:ptCount val="52"/>
                <c:pt idx="0">
                  <c:v>17485.916666666668</c:v>
                </c:pt>
                <c:pt idx="1">
                  <c:v>17485.916666666668</c:v>
                </c:pt>
                <c:pt idx="2">
                  <c:v>17485.916666666668</c:v>
                </c:pt>
                <c:pt idx="3">
                  <c:v>17485.916666666668</c:v>
                </c:pt>
                <c:pt idx="4">
                  <c:v>17485.916666666668</c:v>
                </c:pt>
                <c:pt idx="5">
                  <c:v>17485.916666666668</c:v>
                </c:pt>
                <c:pt idx="6">
                  <c:v>17485.916666666668</c:v>
                </c:pt>
                <c:pt idx="7">
                  <c:v>17485.916666666668</c:v>
                </c:pt>
                <c:pt idx="8">
                  <c:v>17485.916666666668</c:v>
                </c:pt>
                <c:pt idx="9">
                  <c:v>17485.916666666668</c:v>
                </c:pt>
                <c:pt idx="10">
                  <c:v>17485.916666666668</c:v>
                </c:pt>
                <c:pt idx="11">
                  <c:v>17485.916666666668</c:v>
                </c:pt>
                <c:pt idx="12">
                  <c:v>17485.916666666668</c:v>
                </c:pt>
                <c:pt idx="13">
                  <c:v>17485.916666666668</c:v>
                </c:pt>
                <c:pt idx="14">
                  <c:v>17485.916666666668</c:v>
                </c:pt>
                <c:pt idx="15">
                  <c:v>17485.916666666668</c:v>
                </c:pt>
                <c:pt idx="16">
                  <c:v>17485.916666666668</c:v>
                </c:pt>
                <c:pt idx="17">
                  <c:v>17485.916666666668</c:v>
                </c:pt>
                <c:pt idx="18">
                  <c:v>17485.916666666668</c:v>
                </c:pt>
                <c:pt idx="19">
                  <c:v>17485.916666666668</c:v>
                </c:pt>
                <c:pt idx="20">
                  <c:v>17485.916666666668</c:v>
                </c:pt>
                <c:pt idx="21">
                  <c:v>17485.916666666668</c:v>
                </c:pt>
                <c:pt idx="22">
                  <c:v>17485.916666666668</c:v>
                </c:pt>
                <c:pt idx="23">
                  <c:v>17485.916666666668</c:v>
                </c:pt>
                <c:pt idx="24">
                  <c:v>17485.916666666668</c:v>
                </c:pt>
                <c:pt idx="25">
                  <c:v>17485.916666666668</c:v>
                </c:pt>
                <c:pt idx="26">
                  <c:v>17485.916666666668</c:v>
                </c:pt>
                <c:pt idx="27">
                  <c:v>17485.916666666668</c:v>
                </c:pt>
                <c:pt idx="28">
                  <c:v>17485.916666666668</c:v>
                </c:pt>
                <c:pt idx="29">
                  <c:v>17485.916666666668</c:v>
                </c:pt>
                <c:pt idx="30">
                  <c:v>17485.916666666668</c:v>
                </c:pt>
                <c:pt idx="31">
                  <c:v>17485.916666666668</c:v>
                </c:pt>
                <c:pt idx="32">
                  <c:v>17485.916666666668</c:v>
                </c:pt>
                <c:pt idx="33">
                  <c:v>17485.916666666668</c:v>
                </c:pt>
                <c:pt idx="34">
                  <c:v>17485.916666666668</c:v>
                </c:pt>
                <c:pt idx="35">
                  <c:v>17485.916666666668</c:v>
                </c:pt>
                <c:pt idx="36">
                  <c:v>17485.916666666668</c:v>
                </c:pt>
                <c:pt idx="37">
                  <c:v>17485.916666666668</c:v>
                </c:pt>
                <c:pt idx="38">
                  <c:v>17485.916666666668</c:v>
                </c:pt>
                <c:pt idx="39">
                  <c:v>17485.916666666668</c:v>
                </c:pt>
                <c:pt idx="40">
                  <c:v>17485.916666666668</c:v>
                </c:pt>
                <c:pt idx="41">
                  <c:v>17485.916666666668</c:v>
                </c:pt>
                <c:pt idx="42">
                  <c:v>17485.916666666668</c:v>
                </c:pt>
                <c:pt idx="43">
                  <c:v>17485.916666666668</c:v>
                </c:pt>
                <c:pt idx="44">
                  <c:v>17485.916666666668</c:v>
                </c:pt>
                <c:pt idx="45">
                  <c:v>17485.916666666668</c:v>
                </c:pt>
                <c:pt idx="46">
                  <c:v>17485.916666666668</c:v>
                </c:pt>
                <c:pt idx="47">
                  <c:v>17485.916666666668</c:v>
                </c:pt>
                <c:pt idx="48">
                  <c:v>17485.916666666668</c:v>
                </c:pt>
                <c:pt idx="49">
                  <c:v>17485.916666666668</c:v>
                </c:pt>
                <c:pt idx="50">
                  <c:v>17485.916666666668</c:v>
                </c:pt>
                <c:pt idx="51">
                  <c:v>17485.916666666668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80-47BA-9D75-58DB71F5C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6349279"/>
        <c:axId val="1156843727"/>
      </c:lineChart>
      <c:dateAx>
        <c:axId val="1436349279"/>
        <c:scaling>
          <c:orientation val="minMax"/>
          <c:max val="45017"/>
          <c:min val="43862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843727"/>
        <c:crosses val="autoZero"/>
        <c:auto val="1"/>
        <c:lblOffset val="100"/>
        <c:baseTimeUnit val="months"/>
        <c:majorUnit val="3"/>
        <c:majorTimeUnit val="months"/>
      </c:dateAx>
      <c:valAx>
        <c:axId val="1156843727"/>
        <c:scaling>
          <c:orientation val="minMax"/>
          <c:min val="5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3492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accent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56445868945864E-2"/>
          <c:y val="3.7259373308900556E-2"/>
          <c:w val="0.72582644044942735"/>
          <c:h val="0.85957750042901482"/>
        </c:manualLayout>
      </c:layout>
      <c:lineChart>
        <c:grouping val="standar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Column1</c:v>
                </c:pt>
              </c:strCache>
            </c:strRef>
          </c:tx>
          <c:spPr>
            <a:ln w="603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Feuil1!$A$2:$A$53</c:f>
              <c:numCache>
                <c:formatCode>mmm\-yy</c:formatCode>
                <c:ptCount val="5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</c:numCache>
            </c:numRef>
          </c:cat>
          <c:val>
            <c:numRef>
              <c:f>Feuil1!$B$2:$B$53</c:f>
              <c:numCache>
                <c:formatCode>General</c:formatCode>
                <c:ptCount val="52"/>
                <c:pt idx="0">
                  <c:v>775569.44718000002</c:v>
                </c:pt>
                <c:pt idx="1">
                  <c:v>764792.08163000003</c:v>
                </c:pt>
                <c:pt idx="2">
                  <c:v>771694.93492000003</c:v>
                </c:pt>
                <c:pt idx="3">
                  <c:v>787775.25133</c:v>
                </c:pt>
                <c:pt idx="4">
                  <c:v>806498.95544000005</c:v>
                </c:pt>
                <c:pt idx="5">
                  <c:v>814687.34663000004</c:v>
                </c:pt>
                <c:pt idx="6">
                  <c:v>822032.25450000004</c:v>
                </c:pt>
                <c:pt idx="7">
                  <c:v>823676.05493999994</c:v>
                </c:pt>
                <c:pt idx="8">
                  <c:v>841482.14006000001</c:v>
                </c:pt>
                <c:pt idx="9">
                  <c:v>847400.49164000002</c:v>
                </c:pt>
                <c:pt idx="10">
                  <c:v>853917.90191000002</c:v>
                </c:pt>
                <c:pt idx="11">
                  <c:v>874970.86583999998</c:v>
                </c:pt>
                <c:pt idx="12">
                  <c:v>867208.36378000001</c:v>
                </c:pt>
                <c:pt idx="13">
                  <c:v>886945.64838000003</c:v>
                </c:pt>
                <c:pt idx="14">
                  <c:v>878513.56388000003</c:v>
                </c:pt>
                <c:pt idx="15">
                  <c:v>788608.63170000003</c:v>
                </c:pt>
                <c:pt idx="16">
                  <c:v>830229.48317000002</c:v>
                </c:pt>
                <c:pt idx="17">
                  <c:v>913215.73644000001</c:v>
                </c:pt>
                <c:pt idx="18">
                  <c:v>962526.08790000004</c:v>
                </c:pt>
                <c:pt idx="19">
                  <c:v>987164.76688000001</c:v>
                </c:pt>
                <c:pt idx="20">
                  <c:v>960664.33600999997</c:v>
                </c:pt>
                <c:pt idx="21">
                  <c:v>964899.3175</c:v>
                </c:pt>
                <c:pt idx="22">
                  <c:v>967889.25884000002</c:v>
                </c:pt>
                <c:pt idx="23">
                  <c:v>972147.36214999994</c:v>
                </c:pt>
                <c:pt idx="24">
                  <c:v>997055.96721000003</c:v>
                </c:pt>
                <c:pt idx="25">
                  <c:v>1012426.7509</c:v>
                </c:pt>
                <c:pt idx="26">
                  <c:v>1062394.8768</c:v>
                </c:pt>
                <c:pt idx="27">
                  <c:v>1046952.5032</c:v>
                </c:pt>
                <c:pt idx="28">
                  <c:v>1066571.3293999999</c:v>
                </c:pt>
                <c:pt idx="29">
                  <c:v>1073314.6998000001</c:v>
                </c:pt>
                <c:pt idx="30">
                  <c:v>1087804.8354</c:v>
                </c:pt>
                <c:pt idx="31">
                  <c:v>1111831.8910000001</c:v>
                </c:pt>
                <c:pt idx="32">
                  <c:v>1141149.6701</c:v>
                </c:pt>
                <c:pt idx="33">
                  <c:v>1156140.1418999999</c:v>
                </c:pt>
                <c:pt idx="34">
                  <c:v>1180232.8060999999</c:v>
                </c:pt>
                <c:pt idx="35">
                  <c:v>1210007.7005</c:v>
                </c:pt>
                <c:pt idx="36">
                  <c:v>1279036.9609000001</c:v>
                </c:pt>
                <c:pt idx="37">
                  <c:v>1294578.6805</c:v>
                </c:pt>
                <c:pt idx="38">
                  <c:v>1259469.8439</c:v>
                </c:pt>
                <c:pt idx="39">
                  <c:v>1202781.1414000001</c:v>
                </c:pt>
                <c:pt idx="40">
                  <c:v>1167659.2172999999</c:v>
                </c:pt>
                <c:pt idx="41">
                  <c:v>1133136.1089999999</c:v>
                </c:pt>
                <c:pt idx="42">
                  <c:v>1107431.9826</c:v>
                </c:pt>
                <c:pt idx="43">
                  <c:v>1126480.1021</c:v>
                </c:pt>
                <c:pt idx="44">
                  <c:v>1095101.5974000001</c:v>
                </c:pt>
                <c:pt idx="45">
                  <c:v>1093688.5837000001</c:v>
                </c:pt>
                <c:pt idx="46">
                  <c:v>1096438.5686999999</c:v>
                </c:pt>
                <c:pt idx="47">
                  <c:v>1096195.8529000001</c:v>
                </c:pt>
                <c:pt idx="48">
                  <c:v>1066362.0512999999</c:v>
                </c:pt>
                <c:pt idx="49">
                  <c:v>1060194.9569999999</c:v>
                </c:pt>
                <c:pt idx="50">
                  <c:v>1069774.0549000001</c:v>
                </c:pt>
                <c:pt idx="51">
                  <c:v>1102749.3946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CA-47B1-A6F5-53BAE0F291E9}"/>
            </c:ext>
          </c:extLst>
        </c:ser>
        <c:ser>
          <c:idx val="0"/>
          <c:order val="1"/>
          <c:tx>
            <c:strRef>
              <c:f>Feuil1!$C$1</c:f>
              <c:strCache>
                <c:ptCount val="1"/>
                <c:pt idx="0">
                  <c:v>Column2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Feuil1!$A$2:$A$53</c:f>
              <c:numCache>
                <c:formatCode>mmm\-yy</c:formatCode>
                <c:ptCount val="5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</c:numCache>
            </c:numRef>
          </c:cat>
          <c:val>
            <c:numRef>
              <c:f>Feuil1!$C$2:$C$53</c:f>
              <c:numCache>
                <c:formatCode>General</c:formatCode>
                <c:ptCount val="52"/>
                <c:pt idx="0">
                  <c:v>568017.33407999994</c:v>
                </c:pt>
                <c:pt idx="1">
                  <c:v>564792.46988999995</c:v>
                </c:pt>
                <c:pt idx="2">
                  <c:v>567867.49629000004</c:v>
                </c:pt>
                <c:pt idx="3">
                  <c:v>590832.11598</c:v>
                </c:pt>
                <c:pt idx="4">
                  <c:v>601007.97435000003</c:v>
                </c:pt>
                <c:pt idx="5">
                  <c:v>606719.80114999996</c:v>
                </c:pt>
                <c:pt idx="6">
                  <c:v>616066.71965999994</c:v>
                </c:pt>
                <c:pt idx="7">
                  <c:v>616200.59612999996</c:v>
                </c:pt>
                <c:pt idx="8">
                  <c:v>625533.88629000005</c:v>
                </c:pt>
                <c:pt idx="9">
                  <c:v>633399.98016000004</c:v>
                </c:pt>
                <c:pt idx="10">
                  <c:v>639288.68821000005</c:v>
                </c:pt>
                <c:pt idx="11">
                  <c:v>642335.65564999997</c:v>
                </c:pt>
                <c:pt idx="12">
                  <c:v>643683.84897000005</c:v>
                </c:pt>
                <c:pt idx="13">
                  <c:v>665507.37728000002</c:v>
                </c:pt>
                <c:pt idx="14">
                  <c:v>649710.87604999996</c:v>
                </c:pt>
                <c:pt idx="15">
                  <c:v>573135.24546000001</c:v>
                </c:pt>
                <c:pt idx="16">
                  <c:v>614301.72970000003</c:v>
                </c:pt>
                <c:pt idx="17">
                  <c:v>676592.94371999998</c:v>
                </c:pt>
                <c:pt idx="18">
                  <c:v>729018.47279000003</c:v>
                </c:pt>
                <c:pt idx="19">
                  <c:v>759442.99748000002</c:v>
                </c:pt>
                <c:pt idx="20">
                  <c:v>748722.10828000004</c:v>
                </c:pt>
                <c:pt idx="21">
                  <c:v>745402.80992000003</c:v>
                </c:pt>
                <c:pt idx="22">
                  <c:v>754717.95247999998</c:v>
                </c:pt>
                <c:pt idx="23">
                  <c:v>770371.52804</c:v>
                </c:pt>
                <c:pt idx="24">
                  <c:v>808813.92160999996</c:v>
                </c:pt>
                <c:pt idx="25">
                  <c:v>820492.17549000005</c:v>
                </c:pt>
                <c:pt idx="26">
                  <c:v>838045.86068000004</c:v>
                </c:pt>
                <c:pt idx="27">
                  <c:v>837547.53191999998</c:v>
                </c:pt>
                <c:pt idx="28">
                  <c:v>848523.84360999998</c:v>
                </c:pt>
                <c:pt idx="29">
                  <c:v>859881.44567000004</c:v>
                </c:pt>
                <c:pt idx="30">
                  <c:v>865758.85179999995</c:v>
                </c:pt>
                <c:pt idx="31">
                  <c:v>877184.21316000004</c:v>
                </c:pt>
                <c:pt idx="32">
                  <c:v>901432.93692999997</c:v>
                </c:pt>
                <c:pt idx="33">
                  <c:v>922020.18949999998</c:v>
                </c:pt>
                <c:pt idx="34">
                  <c:v>938238.94435000001</c:v>
                </c:pt>
                <c:pt idx="35">
                  <c:v>948323.16691000003</c:v>
                </c:pt>
                <c:pt idx="36">
                  <c:v>1017571.784</c:v>
                </c:pt>
                <c:pt idx="37">
                  <c:v>1034717.9884</c:v>
                </c:pt>
                <c:pt idx="38">
                  <c:v>994658.97520999995</c:v>
                </c:pt>
                <c:pt idx="39">
                  <c:v>949855.86415000004</c:v>
                </c:pt>
                <c:pt idx="40">
                  <c:v>918133.29339999997</c:v>
                </c:pt>
                <c:pt idx="41">
                  <c:v>886330.33224000002</c:v>
                </c:pt>
                <c:pt idx="42">
                  <c:v>865374.27488000004</c:v>
                </c:pt>
                <c:pt idx="43">
                  <c:v>873885.89616999996</c:v>
                </c:pt>
                <c:pt idx="44">
                  <c:v>853713.75254000002</c:v>
                </c:pt>
                <c:pt idx="45">
                  <c:v>846059.54812000005</c:v>
                </c:pt>
                <c:pt idx="46">
                  <c:v>846675.40121000004</c:v>
                </c:pt>
                <c:pt idx="47">
                  <c:v>835730.43694000004</c:v>
                </c:pt>
                <c:pt idx="48">
                  <c:v>811076.87838000001</c:v>
                </c:pt>
                <c:pt idx="49">
                  <c:v>818511.58892000001</c:v>
                </c:pt>
                <c:pt idx="50">
                  <c:v>826656.67220000003</c:v>
                </c:pt>
                <c:pt idx="51">
                  <c:v>873855.5575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80-4939-94B5-5D6542804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6349279"/>
        <c:axId val="1156843727"/>
      </c:lineChart>
      <c:dateAx>
        <c:axId val="1436349279"/>
        <c:scaling>
          <c:orientation val="minMax"/>
          <c:max val="45016"/>
          <c:min val="43891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6843727"/>
        <c:crosses val="autoZero"/>
        <c:auto val="1"/>
        <c:lblOffset val="100"/>
        <c:baseTimeUnit val="months"/>
        <c:majorUnit val="3"/>
        <c:majorTimeUnit val="months"/>
      </c:dateAx>
      <c:valAx>
        <c:axId val="1156843727"/>
        <c:scaling>
          <c:orientation val="minMax"/>
          <c:min val="35000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63492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63615413830213E-2"/>
          <c:y val="5.8786229993769173E-2"/>
          <c:w val="0.86469839217747513"/>
          <c:h val="0.88706684892416932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Goods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Sheet1!$C$2:$C$17</c:f>
              <c:numCache>
                <c:formatCode>0.0</c:formatCode>
                <c:ptCount val="16"/>
                <c:pt idx="0">
                  <c:v>205645</c:v>
                </c:pt>
                <c:pt idx="1">
                  <c:v>204305</c:v>
                </c:pt>
                <c:pt idx="2">
                  <c:v>205050</c:v>
                </c:pt>
                <c:pt idx="3">
                  <c:v>203459</c:v>
                </c:pt>
                <c:pt idx="4">
                  <c:v>199358</c:v>
                </c:pt>
                <c:pt idx="5">
                  <c:v>178983</c:v>
                </c:pt>
                <c:pt idx="6">
                  <c:v>210358</c:v>
                </c:pt>
                <c:pt idx="7">
                  <c:v>208564</c:v>
                </c:pt>
                <c:pt idx="8">
                  <c:v>207022</c:v>
                </c:pt>
                <c:pt idx="9">
                  <c:v>203354</c:v>
                </c:pt>
                <c:pt idx="10">
                  <c:v>211189</c:v>
                </c:pt>
                <c:pt idx="11">
                  <c:v>209396</c:v>
                </c:pt>
                <c:pt idx="12">
                  <c:v>212918</c:v>
                </c:pt>
                <c:pt idx="13">
                  <c:v>218389</c:v>
                </c:pt>
                <c:pt idx="14">
                  <c:v>210593</c:v>
                </c:pt>
                <c:pt idx="15" formatCode="#,##0">
                  <c:v>211074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7A-4042-B0A2-0361946EA226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Services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Sheet1!$D$2:$D$17</c:f>
              <c:numCache>
                <c:formatCode>#,##0</c:formatCode>
                <c:ptCount val="16"/>
                <c:pt idx="0">
                  <c:v>256293</c:v>
                </c:pt>
                <c:pt idx="1">
                  <c:v>258014</c:v>
                </c:pt>
                <c:pt idx="2">
                  <c:v>260722</c:v>
                </c:pt>
                <c:pt idx="3">
                  <c:v>263119</c:v>
                </c:pt>
                <c:pt idx="4">
                  <c:v>255573</c:v>
                </c:pt>
                <c:pt idx="5">
                  <c:v>207122</c:v>
                </c:pt>
                <c:pt idx="6">
                  <c:v>226188</c:v>
                </c:pt>
                <c:pt idx="7">
                  <c:v>224736</c:v>
                </c:pt>
                <c:pt idx="8">
                  <c:v>227654</c:v>
                </c:pt>
                <c:pt idx="9">
                  <c:v>230308</c:v>
                </c:pt>
                <c:pt idx="10">
                  <c:v>247266</c:v>
                </c:pt>
                <c:pt idx="11">
                  <c:v>250784</c:v>
                </c:pt>
                <c:pt idx="12">
                  <c:v>252181</c:v>
                </c:pt>
                <c:pt idx="13">
                  <c:v>261950</c:v>
                </c:pt>
                <c:pt idx="14">
                  <c:v>265471</c:v>
                </c:pt>
                <c:pt idx="15">
                  <c:v>265088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7A-4042-B0A2-0361946EA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6144512"/>
        <c:axId val="1756124128"/>
      </c:lineChart>
      <c:catAx>
        <c:axId val="175614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124128"/>
        <c:crosses val="autoZero"/>
        <c:auto val="1"/>
        <c:lblAlgn val="ctr"/>
        <c:lblOffset val="100"/>
        <c:noMultiLvlLbl val="0"/>
      </c:catAx>
      <c:valAx>
        <c:axId val="1756124128"/>
        <c:scaling>
          <c:orientation val="minMax"/>
          <c:min val="1500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1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65279530767779E-2"/>
          <c:y val="0.21739756707058325"/>
          <c:w val="0.89923160742945407"/>
          <c:h val="0.642107124334009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  <a:prstDash val="sysDash"/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E4-4D8A-B15E-87D31B611637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FC-4003-AE97-D1950F0926D3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0-C3E4-4D8A-B15E-87D31B611637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6-081C-4FA3-9BE7-F5ABDDE5E6D4}"/>
              </c:ext>
            </c:extLst>
          </c:dPt>
          <c:dLbls>
            <c:dLbl>
              <c:idx val="12"/>
              <c:tx>
                <c:rich>
                  <a:bodyPr/>
                  <a:lstStyle/>
                  <a:p>
                    <a:fld id="{5B9C7296-A15D-41CD-B327-4FAA7A0B5D1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FC-4003-AE97-D1950F0926D3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3FA27405-D622-4873-AB1E-CC73BDCEABB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E4-4D8A-B15E-87D31B61163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324148ED-8922-4B57-9203-E9D1D4AC227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81C-4FA3-9BE7-F5ABDDE5E6D4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Feuil1!$A$2:$A$25</c:f>
              <c:strCache>
                <c:ptCount val="24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  <c:pt idx="6">
                  <c:v>Q3 2018</c:v>
                </c:pt>
                <c:pt idx="7">
                  <c:v>Q4 2018</c:v>
                </c:pt>
                <c:pt idx="8">
                  <c:v>Q1 2019</c:v>
                </c:pt>
                <c:pt idx="9">
                  <c:v>Q2 2019</c:v>
                </c:pt>
                <c:pt idx="10">
                  <c:v>Q3 2019</c:v>
                </c:pt>
                <c:pt idx="11">
                  <c:v>Q4 2019</c:v>
                </c:pt>
                <c:pt idx="12">
                  <c:v>Q1 2020</c:v>
                </c:pt>
                <c:pt idx="13">
                  <c:v>Q2 2020</c:v>
                </c:pt>
                <c:pt idx="14">
                  <c:v>Q3 2020</c:v>
                </c:pt>
                <c:pt idx="15">
                  <c:v>Q4 2020</c:v>
                </c:pt>
                <c:pt idx="16">
                  <c:v>Q1 2021</c:v>
                </c:pt>
                <c:pt idx="17">
                  <c:v>Q2 2021</c:v>
                </c:pt>
                <c:pt idx="18">
                  <c:v>Q3 2021</c:v>
                </c:pt>
                <c:pt idx="19">
                  <c:v>Q4 2021</c:v>
                </c:pt>
                <c:pt idx="20">
                  <c:v>Q1 2022</c:v>
                </c:pt>
                <c:pt idx="21">
                  <c:v>Q2 2022</c:v>
                </c:pt>
                <c:pt idx="22">
                  <c:v>Q3 2022</c:v>
                </c:pt>
                <c:pt idx="23">
                  <c:v>Q4 2022</c:v>
                </c:pt>
              </c:strCache>
            </c:strRef>
          </c:cat>
          <c:val>
            <c:numRef>
              <c:f>Feuil1!$B$2:$B$25</c:f>
              <c:numCache>
                <c:formatCode>General</c:formatCode>
                <c:ptCount val="24"/>
                <c:pt idx="0">
                  <c:v>123.282</c:v>
                </c:pt>
                <c:pt idx="1">
                  <c:v>120.63200000000001</c:v>
                </c:pt>
                <c:pt idx="2">
                  <c:v>120.83499999999999</c:v>
                </c:pt>
                <c:pt idx="3">
                  <c:v>123.351</c:v>
                </c:pt>
                <c:pt idx="4">
                  <c:v>126.264</c:v>
                </c:pt>
                <c:pt idx="5">
                  <c:v>126.828</c:v>
                </c:pt>
                <c:pt idx="6">
                  <c:v>127.92400000000001</c:v>
                </c:pt>
                <c:pt idx="7">
                  <c:v>127.29600000000001</c:v>
                </c:pt>
                <c:pt idx="8">
                  <c:v>127.42700000000001</c:v>
                </c:pt>
                <c:pt idx="9">
                  <c:v>126.818</c:v>
                </c:pt>
                <c:pt idx="10">
                  <c:v>131.59899999999999</c:v>
                </c:pt>
                <c:pt idx="11">
                  <c:v>132.608</c:v>
                </c:pt>
                <c:pt idx="12">
                  <c:v>133.75200000000001</c:v>
                </c:pt>
                <c:pt idx="13">
                  <c:v>112.752</c:v>
                </c:pt>
                <c:pt idx="14">
                  <c:v>137.81299999999999</c:v>
                </c:pt>
                <c:pt idx="15">
                  <c:v>145.24700000000001</c:v>
                </c:pt>
                <c:pt idx="16">
                  <c:v>151.756</c:v>
                </c:pt>
                <c:pt idx="17">
                  <c:v>150.27000000000001</c:v>
                </c:pt>
                <c:pt idx="18">
                  <c:v>140.53800000000001</c:v>
                </c:pt>
                <c:pt idx="19">
                  <c:v>142.1</c:v>
                </c:pt>
                <c:pt idx="20">
                  <c:v>142.99</c:v>
                </c:pt>
                <c:pt idx="21">
                  <c:v>136.49100000000001</c:v>
                </c:pt>
                <c:pt idx="22">
                  <c:v>132.441</c:v>
                </c:pt>
                <c:pt idx="23">
                  <c:v>131.21700000000001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3CB-48A9-9F28-8A7879344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15262287"/>
        <c:axId val="2015282671"/>
      </c:barChart>
      <c:catAx>
        <c:axId val="201526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282671"/>
        <c:crosses val="autoZero"/>
        <c:auto val="1"/>
        <c:lblAlgn val="ctr"/>
        <c:lblOffset val="100"/>
        <c:noMultiLvlLbl val="0"/>
      </c:catAx>
      <c:valAx>
        <c:axId val="2015282671"/>
        <c:scaling>
          <c:orientation val="minMax"/>
          <c:max val="150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26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68345135412402E-2"/>
          <c:y val="3.5225183042818367E-2"/>
          <c:w val="0.88253114623013451"/>
          <c:h val="0.806978793036285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Sheet1!$A$50:$A$101</c:f>
              <c:numCache>
                <c:formatCode>mmm\-yy</c:formatCode>
                <c:ptCount val="5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</c:numCache>
            </c:numRef>
          </c:cat>
          <c:val>
            <c:numRef>
              <c:f>Sheet1!$B$50:$B$101</c:f>
              <c:numCache>
                <c:formatCode>#,##0</c:formatCode>
                <c:ptCount val="52"/>
                <c:pt idx="0">
                  <c:v>17011529</c:v>
                </c:pt>
                <c:pt idx="1">
                  <c:v>15583466</c:v>
                </c:pt>
                <c:pt idx="2">
                  <c:v>17947192</c:v>
                </c:pt>
                <c:pt idx="3">
                  <c:v>17244110</c:v>
                </c:pt>
                <c:pt idx="4">
                  <c:v>19125376</c:v>
                </c:pt>
                <c:pt idx="5">
                  <c:v>17589592</c:v>
                </c:pt>
                <c:pt idx="6">
                  <c:v>16046892</c:v>
                </c:pt>
                <c:pt idx="7">
                  <c:v>17756936</c:v>
                </c:pt>
                <c:pt idx="8">
                  <c:v>17898164</c:v>
                </c:pt>
                <c:pt idx="9">
                  <c:v>18818030</c:v>
                </c:pt>
                <c:pt idx="10">
                  <c:v>18252592</c:v>
                </c:pt>
                <c:pt idx="11">
                  <c:v>16509726</c:v>
                </c:pt>
                <c:pt idx="12">
                  <c:v>16584108</c:v>
                </c:pt>
                <c:pt idx="13">
                  <c:v>15913223</c:v>
                </c:pt>
                <c:pt idx="14">
                  <c:v>16755035</c:v>
                </c:pt>
                <c:pt idx="15">
                  <c:v>9504687</c:v>
                </c:pt>
                <c:pt idx="16">
                  <c:v>10561164</c:v>
                </c:pt>
                <c:pt idx="17">
                  <c:v>16010362</c:v>
                </c:pt>
                <c:pt idx="18">
                  <c:v>16166480</c:v>
                </c:pt>
                <c:pt idx="19">
                  <c:v>16219195</c:v>
                </c:pt>
                <c:pt idx="20">
                  <c:v>17310612</c:v>
                </c:pt>
                <c:pt idx="21">
                  <c:v>17903170</c:v>
                </c:pt>
                <c:pt idx="22">
                  <c:v>17957015</c:v>
                </c:pt>
                <c:pt idx="23">
                  <c:v>16219167</c:v>
                </c:pt>
                <c:pt idx="24">
                  <c:v>16662731</c:v>
                </c:pt>
                <c:pt idx="25">
                  <c:v>15284144</c:v>
                </c:pt>
                <c:pt idx="26">
                  <c:v>18020600</c:v>
                </c:pt>
                <c:pt idx="27">
                  <c:v>15107487</c:v>
                </c:pt>
                <c:pt idx="28">
                  <c:v>14670574</c:v>
                </c:pt>
                <c:pt idx="29">
                  <c:v>16954192</c:v>
                </c:pt>
                <c:pt idx="30">
                  <c:v>15731818</c:v>
                </c:pt>
                <c:pt idx="31">
                  <c:v>16631096</c:v>
                </c:pt>
                <c:pt idx="32">
                  <c:v>15390127</c:v>
                </c:pt>
                <c:pt idx="33">
                  <c:v>17045446</c:v>
                </c:pt>
                <c:pt idx="34">
                  <c:v>17903066</c:v>
                </c:pt>
                <c:pt idx="35">
                  <c:v>17702916</c:v>
                </c:pt>
                <c:pt idx="36">
                  <c:v>16513940</c:v>
                </c:pt>
                <c:pt idx="37">
                  <c:v>16455772</c:v>
                </c:pt>
                <c:pt idx="38">
                  <c:v>20591697</c:v>
                </c:pt>
                <c:pt idx="39">
                  <c:v>18719329</c:v>
                </c:pt>
                <c:pt idx="40">
                  <c:v>19434910</c:v>
                </c:pt>
                <c:pt idx="41">
                  <c:v>20061899</c:v>
                </c:pt>
                <c:pt idx="42">
                  <c:v>18054572</c:v>
                </c:pt>
                <c:pt idx="43">
                  <c:v>19209957</c:v>
                </c:pt>
                <c:pt idx="44">
                  <c:v>19509132</c:v>
                </c:pt>
                <c:pt idx="45">
                  <c:v>19127341</c:v>
                </c:pt>
                <c:pt idx="46">
                  <c:v>19161505</c:v>
                </c:pt>
                <c:pt idx="47">
                  <c:v>19291969</c:v>
                </c:pt>
                <c:pt idx="48">
                  <c:v>20516247</c:v>
                </c:pt>
                <c:pt idx="49">
                  <c:v>18605453</c:v>
                </c:pt>
                <c:pt idx="50">
                  <c:v>22543630</c:v>
                </c:pt>
                <c:pt idx="51">
                  <c:v>21179992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96-4C90-A08B-29DA85B30F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Sheet1!$A$50:$A$101</c:f>
              <c:numCache>
                <c:formatCode>mmm\-yy</c:formatCode>
                <c:ptCount val="5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</c:numCache>
            </c:numRef>
          </c:cat>
          <c:val>
            <c:numRef>
              <c:f>Sheet1!$C$50:$C$101</c:f>
              <c:numCache>
                <c:formatCode>General</c:formatCode>
                <c:ptCount val="52"/>
                <c:pt idx="0">
                  <c:v>17147832.291666668</c:v>
                </c:pt>
                <c:pt idx="1">
                  <c:v>17147832.291666668</c:v>
                </c:pt>
                <c:pt idx="2">
                  <c:v>17147832.291666668</c:v>
                </c:pt>
                <c:pt idx="3">
                  <c:v>17147832.291666668</c:v>
                </c:pt>
                <c:pt idx="4">
                  <c:v>17147832.291666668</c:v>
                </c:pt>
                <c:pt idx="5">
                  <c:v>17147832.291666668</c:v>
                </c:pt>
                <c:pt idx="6">
                  <c:v>17147832.291666668</c:v>
                </c:pt>
                <c:pt idx="7">
                  <c:v>17147832.291666668</c:v>
                </c:pt>
                <c:pt idx="8">
                  <c:v>17147832.291666668</c:v>
                </c:pt>
                <c:pt idx="9">
                  <c:v>17147832.291666668</c:v>
                </c:pt>
                <c:pt idx="10">
                  <c:v>17147832.291666668</c:v>
                </c:pt>
                <c:pt idx="11">
                  <c:v>17147832.291666668</c:v>
                </c:pt>
                <c:pt idx="12">
                  <c:v>17147832.291666668</c:v>
                </c:pt>
                <c:pt idx="13">
                  <c:v>17147832.291666668</c:v>
                </c:pt>
                <c:pt idx="14">
                  <c:v>17147832.291666668</c:v>
                </c:pt>
                <c:pt idx="15">
                  <c:v>17147832.291666668</c:v>
                </c:pt>
                <c:pt idx="16">
                  <c:v>17147832.291666668</c:v>
                </c:pt>
                <c:pt idx="17">
                  <c:v>17147832.291666668</c:v>
                </c:pt>
                <c:pt idx="18">
                  <c:v>17147832.291666668</c:v>
                </c:pt>
                <c:pt idx="19">
                  <c:v>17147832.291666668</c:v>
                </c:pt>
                <c:pt idx="20">
                  <c:v>17147832.291666668</c:v>
                </c:pt>
                <c:pt idx="21">
                  <c:v>17147832.291666668</c:v>
                </c:pt>
                <c:pt idx="22">
                  <c:v>17147832.291666668</c:v>
                </c:pt>
                <c:pt idx="23">
                  <c:v>17147832.291666668</c:v>
                </c:pt>
                <c:pt idx="24">
                  <c:v>17147832.291666668</c:v>
                </c:pt>
                <c:pt idx="25">
                  <c:v>17147832.291666668</c:v>
                </c:pt>
                <c:pt idx="26">
                  <c:v>17147832.291666668</c:v>
                </c:pt>
                <c:pt idx="27">
                  <c:v>17147832.291666668</c:v>
                </c:pt>
                <c:pt idx="28">
                  <c:v>17147832.291666668</c:v>
                </c:pt>
                <c:pt idx="29">
                  <c:v>17147832.291666668</c:v>
                </c:pt>
                <c:pt idx="30">
                  <c:v>17147832.291666668</c:v>
                </c:pt>
                <c:pt idx="31">
                  <c:v>17147832.291666668</c:v>
                </c:pt>
                <c:pt idx="32">
                  <c:v>17147832.291666668</c:v>
                </c:pt>
                <c:pt idx="33">
                  <c:v>17147832.291666668</c:v>
                </c:pt>
                <c:pt idx="34">
                  <c:v>17147832.291666668</c:v>
                </c:pt>
                <c:pt idx="35">
                  <c:v>17147832.291666668</c:v>
                </c:pt>
                <c:pt idx="36">
                  <c:v>17147832.291666668</c:v>
                </c:pt>
                <c:pt idx="37">
                  <c:v>17147832.291666668</c:v>
                </c:pt>
                <c:pt idx="38">
                  <c:v>17147832.291666668</c:v>
                </c:pt>
                <c:pt idx="39">
                  <c:v>17147832.291666668</c:v>
                </c:pt>
                <c:pt idx="40">
                  <c:v>17147832.291666668</c:v>
                </c:pt>
                <c:pt idx="41">
                  <c:v>17147832.291666668</c:v>
                </c:pt>
                <c:pt idx="42">
                  <c:v>17147832.291666668</c:v>
                </c:pt>
                <c:pt idx="43">
                  <c:v>17147832.291666668</c:v>
                </c:pt>
                <c:pt idx="44">
                  <c:v>17147832.291666668</c:v>
                </c:pt>
                <c:pt idx="45">
                  <c:v>17147832.291666668</c:v>
                </c:pt>
                <c:pt idx="46">
                  <c:v>17147832.291666668</c:v>
                </c:pt>
                <c:pt idx="47">
                  <c:v>17147832.291666668</c:v>
                </c:pt>
                <c:pt idx="48">
                  <c:v>17147832.291666668</c:v>
                </c:pt>
                <c:pt idx="49">
                  <c:v>17147832.291666668</c:v>
                </c:pt>
                <c:pt idx="50">
                  <c:v>17147832.291666668</c:v>
                </c:pt>
                <c:pt idx="51">
                  <c:v>17147832.291666668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96-4C90-A08B-29DA85B30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6732224"/>
        <c:axId val="806729312"/>
      </c:lineChart>
      <c:dateAx>
        <c:axId val="8067322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729312"/>
        <c:crosses val="autoZero"/>
        <c:auto val="1"/>
        <c:lblOffset val="100"/>
        <c:baseTimeUnit val="months"/>
      </c:dateAx>
      <c:valAx>
        <c:axId val="806729312"/>
        <c:scaling>
          <c:orientation val="minMax"/>
          <c:min val="60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732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03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Sheet1!$A$50:$A$100</c:f>
              <c:numCache>
                <c:formatCode>mmm\-yy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Sheet1!$B$50:$B$100</c:f>
              <c:numCache>
                <c:formatCode>#,##0</c:formatCode>
                <c:ptCount val="51"/>
                <c:pt idx="0">
                  <c:v>26969483</c:v>
                </c:pt>
                <c:pt idx="1">
                  <c:v>26318027</c:v>
                </c:pt>
                <c:pt idx="2">
                  <c:v>26617805</c:v>
                </c:pt>
                <c:pt idx="3">
                  <c:v>26640318</c:v>
                </c:pt>
                <c:pt idx="4">
                  <c:v>27375870</c:v>
                </c:pt>
                <c:pt idx="5">
                  <c:v>27101579</c:v>
                </c:pt>
                <c:pt idx="6">
                  <c:v>26458891</c:v>
                </c:pt>
                <c:pt idx="7">
                  <c:v>26725184</c:v>
                </c:pt>
                <c:pt idx="8">
                  <c:v>26604348</c:v>
                </c:pt>
                <c:pt idx="9">
                  <c:v>25844772</c:v>
                </c:pt>
                <c:pt idx="10">
                  <c:v>26305673</c:v>
                </c:pt>
                <c:pt idx="11">
                  <c:v>25855038</c:v>
                </c:pt>
                <c:pt idx="12">
                  <c:v>25501866</c:v>
                </c:pt>
                <c:pt idx="13">
                  <c:v>26071360</c:v>
                </c:pt>
                <c:pt idx="14">
                  <c:v>21994071</c:v>
                </c:pt>
                <c:pt idx="15">
                  <c:v>13898290</c:v>
                </c:pt>
                <c:pt idx="16">
                  <c:v>16878255</c:v>
                </c:pt>
                <c:pt idx="17">
                  <c:v>23398259</c:v>
                </c:pt>
                <c:pt idx="18">
                  <c:v>25880361</c:v>
                </c:pt>
                <c:pt idx="19">
                  <c:v>24956278</c:v>
                </c:pt>
                <c:pt idx="20">
                  <c:v>25102033</c:v>
                </c:pt>
                <c:pt idx="21">
                  <c:v>25284602</c:v>
                </c:pt>
                <c:pt idx="22">
                  <c:v>24956239</c:v>
                </c:pt>
                <c:pt idx="23">
                  <c:v>24640558</c:v>
                </c:pt>
                <c:pt idx="24">
                  <c:v>25712267</c:v>
                </c:pt>
                <c:pt idx="25">
                  <c:v>24534878</c:v>
                </c:pt>
                <c:pt idx="26">
                  <c:v>25424122</c:v>
                </c:pt>
                <c:pt idx="27">
                  <c:v>24301084</c:v>
                </c:pt>
                <c:pt idx="28">
                  <c:v>24412229</c:v>
                </c:pt>
                <c:pt idx="29">
                  <c:v>25306225</c:v>
                </c:pt>
                <c:pt idx="30">
                  <c:v>25970152</c:v>
                </c:pt>
                <c:pt idx="31">
                  <c:v>26318625</c:v>
                </c:pt>
                <c:pt idx="32">
                  <c:v>25295578</c:v>
                </c:pt>
                <c:pt idx="33">
                  <c:v>27577619</c:v>
                </c:pt>
                <c:pt idx="34">
                  <c:v>27706756</c:v>
                </c:pt>
                <c:pt idx="35">
                  <c:v>28266287</c:v>
                </c:pt>
                <c:pt idx="36" formatCode="General">
                  <c:v>27601247</c:v>
                </c:pt>
                <c:pt idx="37" formatCode="General">
                  <c:v>29557484</c:v>
                </c:pt>
                <c:pt idx="38" formatCode="General">
                  <c:v>30793832</c:v>
                </c:pt>
                <c:pt idx="39" formatCode="General">
                  <c:v>31328675</c:v>
                </c:pt>
                <c:pt idx="40" formatCode="General">
                  <c:v>30636204</c:v>
                </c:pt>
                <c:pt idx="41" formatCode="General">
                  <c:v>30847587</c:v>
                </c:pt>
                <c:pt idx="42" formatCode="General">
                  <c:v>31009959</c:v>
                </c:pt>
                <c:pt idx="43" formatCode="General">
                  <c:v>30932309</c:v>
                </c:pt>
                <c:pt idx="44" formatCode="General">
                  <c:v>30390931</c:v>
                </c:pt>
                <c:pt idx="45">
                  <c:v>30988404</c:v>
                </c:pt>
                <c:pt idx="46">
                  <c:v>31413648</c:v>
                </c:pt>
                <c:pt idx="47">
                  <c:v>31076756</c:v>
                </c:pt>
                <c:pt idx="48">
                  <c:v>32759320</c:v>
                </c:pt>
                <c:pt idx="49">
                  <c:v>31822712</c:v>
                </c:pt>
                <c:pt idx="50" formatCode="General">
                  <c:v>31680536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77-436B-8B63-3322C0CE7F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Sheet1!$A$50:$A$100</c:f>
              <c:numCache>
                <c:formatCode>mmm\-yy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Sheet1!$C$50:$C$100</c:f>
              <c:numCache>
                <c:formatCode>#,##0</c:formatCode>
                <c:ptCount val="51"/>
                <c:pt idx="0">
                  <c:v>26574485.791666668</c:v>
                </c:pt>
                <c:pt idx="1">
                  <c:v>26574485.791666668</c:v>
                </c:pt>
                <c:pt idx="2">
                  <c:v>26574485.791666668</c:v>
                </c:pt>
                <c:pt idx="3">
                  <c:v>26574485.791666668</c:v>
                </c:pt>
                <c:pt idx="4">
                  <c:v>26574485.791666668</c:v>
                </c:pt>
                <c:pt idx="5">
                  <c:v>26574485.791666668</c:v>
                </c:pt>
                <c:pt idx="6">
                  <c:v>26574485.791666668</c:v>
                </c:pt>
                <c:pt idx="7">
                  <c:v>26574485.791666668</c:v>
                </c:pt>
                <c:pt idx="8">
                  <c:v>26574485.791666668</c:v>
                </c:pt>
                <c:pt idx="9">
                  <c:v>26574485.791666668</c:v>
                </c:pt>
                <c:pt idx="10">
                  <c:v>26574485.791666668</c:v>
                </c:pt>
                <c:pt idx="11">
                  <c:v>26574485.791666668</c:v>
                </c:pt>
                <c:pt idx="12">
                  <c:v>26574485.791666668</c:v>
                </c:pt>
                <c:pt idx="13">
                  <c:v>26574485.791666668</c:v>
                </c:pt>
                <c:pt idx="14">
                  <c:v>26574485.791666668</c:v>
                </c:pt>
                <c:pt idx="15">
                  <c:v>26574485.791666668</c:v>
                </c:pt>
                <c:pt idx="16">
                  <c:v>26574485.791666668</c:v>
                </c:pt>
                <c:pt idx="17">
                  <c:v>26574485.791666668</c:v>
                </c:pt>
                <c:pt idx="18">
                  <c:v>26574485.791666668</c:v>
                </c:pt>
                <c:pt idx="19">
                  <c:v>26574485.791666668</c:v>
                </c:pt>
                <c:pt idx="20">
                  <c:v>26574485.791666668</c:v>
                </c:pt>
                <c:pt idx="21">
                  <c:v>26574485.791666668</c:v>
                </c:pt>
                <c:pt idx="22">
                  <c:v>26574485.791666668</c:v>
                </c:pt>
                <c:pt idx="23">
                  <c:v>26574485.791666668</c:v>
                </c:pt>
                <c:pt idx="24">
                  <c:v>26574485.791666668</c:v>
                </c:pt>
                <c:pt idx="25">
                  <c:v>26574485.791666668</c:v>
                </c:pt>
                <c:pt idx="26">
                  <c:v>26574485.791666668</c:v>
                </c:pt>
                <c:pt idx="27">
                  <c:v>26574485.791666668</c:v>
                </c:pt>
                <c:pt idx="28">
                  <c:v>26574485.791666668</c:v>
                </c:pt>
                <c:pt idx="29">
                  <c:v>26574485.791666668</c:v>
                </c:pt>
                <c:pt idx="30">
                  <c:v>26574485.791666668</c:v>
                </c:pt>
                <c:pt idx="31">
                  <c:v>26574485.791666668</c:v>
                </c:pt>
                <c:pt idx="32">
                  <c:v>26574485.791666668</c:v>
                </c:pt>
                <c:pt idx="33">
                  <c:v>26574485.791666668</c:v>
                </c:pt>
                <c:pt idx="34">
                  <c:v>26574485.791666668</c:v>
                </c:pt>
                <c:pt idx="35">
                  <c:v>26574485.791666668</c:v>
                </c:pt>
                <c:pt idx="36">
                  <c:v>26574485.791666668</c:v>
                </c:pt>
                <c:pt idx="37">
                  <c:v>26574485.791666668</c:v>
                </c:pt>
                <c:pt idx="38">
                  <c:v>26574485.791666668</c:v>
                </c:pt>
                <c:pt idx="39">
                  <c:v>26574485.791666668</c:v>
                </c:pt>
                <c:pt idx="40">
                  <c:v>26574485.791666668</c:v>
                </c:pt>
                <c:pt idx="41">
                  <c:v>26574485.791666668</c:v>
                </c:pt>
                <c:pt idx="42">
                  <c:v>26574485.791666668</c:v>
                </c:pt>
                <c:pt idx="43">
                  <c:v>26574485.791666668</c:v>
                </c:pt>
                <c:pt idx="44">
                  <c:v>26574485.791666668</c:v>
                </c:pt>
                <c:pt idx="45">
                  <c:v>26574485.791666668</c:v>
                </c:pt>
                <c:pt idx="46">
                  <c:v>26574485.791666668</c:v>
                </c:pt>
                <c:pt idx="47">
                  <c:v>26574485.791666701</c:v>
                </c:pt>
                <c:pt idx="48">
                  <c:v>26574485.791666701</c:v>
                </c:pt>
                <c:pt idx="49">
                  <c:v>26574485.791666701</c:v>
                </c:pt>
                <c:pt idx="50">
                  <c:v>26574485.791666701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77-436B-8B63-3322C0CE7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0508592"/>
        <c:axId val="710517744"/>
      </c:lineChart>
      <c:dateAx>
        <c:axId val="7105085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517744"/>
        <c:crosses val="autoZero"/>
        <c:auto val="1"/>
        <c:lblOffset val="100"/>
        <c:baseTimeUnit val="months"/>
      </c:dateAx>
      <c:valAx>
        <c:axId val="710517744"/>
        <c:scaling>
          <c:orientation val="minMax"/>
          <c:min val="100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50859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31439400737934E-2"/>
          <c:y val="2.3115686412314217E-2"/>
          <c:w val="0.91310700953437707"/>
          <c:h val="0.914951079290038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Sheet1!$A$2:$A$209</c:f>
              <c:numCache>
                <c:formatCode>mmm\-yy</c:formatCode>
                <c:ptCount val="208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  <c:pt idx="204">
                  <c:v>44927</c:v>
                </c:pt>
                <c:pt idx="205">
                  <c:v>44958</c:v>
                </c:pt>
                <c:pt idx="206">
                  <c:v>44986</c:v>
                </c:pt>
                <c:pt idx="207">
                  <c:v>45017</c:v>
                </c:pt>
              </c:numCache>
            </c:numRef>
          </c:cat>
          <c:val>
            <c:numRef>
              <c:f>Sheet1!$B$2:$B$209</c:f>
              <c:numCache>
                <c:formatCode>General</c:formatCode>
                <c:ptCount val="208"/>
                <c:pt idx="0">
                  <c:v>6.6</c:v>
                </c:pt>
                <c:pt idx="1">
                  <c:v>6.6</c:v>
                </c:pt>
                <c:pt idx="2">
                  <c:v>6.3</c:v>
                </c:pt>
                <c:pt idx="3">
                  <c:v>6.4</c:v>
                </c:pt>
                <c:pt idx="4">
                  <c:v>6.2</c:v>
                </c:pt>
                <c:pt idx="5">
                  <c:v>6.2</c:v>
                </c:pt>
                <c:pt idx="6">
                  <c:v>6.6</c:v>
                </c:pt>
                <c:pt idx="7">
                  <c:v>6.6</c:v>
                </c:pt>
                <c:pt idx="8">
                  <c:v>6.7</c:v>
                </c:pt>
                <c:pt idx="9">
                  <c:v>6.6</c:v>
                </c:pt>
                <c:pt idx="10">
                  <c:v>6.7</c:v>
                </c:pt>
                <c:pt idx="11">
                  <c:v>6.3</c:v>
                </c:pt>
                <c:pt idx="12">
                  <c:v>6.5</c:v>
                </c:pt>
                <c:pt idx="13">
                  <c:v>6.5</c:v>
                </c:pt>
                <c:pt idx="14">
                  <c:v>6.6</c:v>
                </c:pt>
                <c:pt idx="15">
                  <c:v>6.7</c:v>
                </c:pt>
                <c:pt idx="16">
                  <c:v>6.4</c:v>
                </c:pt>
                <c:pt idx="17">
                  <c:v>6.5</c:v>
                </c:pt>
                <c:pt idx="18">
                  <c:v>6.4</c:v>
                </c:pt>
                <c:pt idx="19">
                  <c:v>6.3</c:v>
                </c:pt>
                <c:pt idx="20">
                  <c:v>6.2</c:v>
                </c:pt>
                <c:pt idx="21">
                  <c:v>6.2</c:v>
                </c:pt>
                <c:pt idx="22">
                  <c:v>6.5</c:v>
                </c:pt>
                <c:pt idx="23">
                  <c:v>6.7</c:v>
                </c:pt>
                <c:pt idx="24">
                  <c:v>6.6</c:v>
                </c:pt>
                <c:pt idx="25">
                  <c:v>6.3</c:v>
                </c:pt>
                <c:pt idx="26">
                  <c:v>6.6</c:v>
                </c:pt>
                <c:pt idx="27">
                  <c:v>6.4</c:v>
                </c:pt>
                <c:pt idx="28">
                  <c:v>6.3</c:v>
                </c:pt>
                <c:pt idx="29">
                  <c:v>6.5</c:v>
                </c:pt>
                <c:pt idx="30">
                  <c:v>6.5</c:v>
                </c:pt>
                <c:pt idx="31">
                  <c:v>6.4</c:v>
                </c:pt>
                <c:pt idx="32">
                  <c:v>6.6</c:v>
                </c:pt>
                <c:pt idx="33">
                  <c:v>6.7</c:v>
                </c:pt>
                <c:pt idx="34">
                  <c:v>7.3</c:v>
                </c:pt>
                <c:pt idx="35">
                  <c:v>7.4</c:v>
                </c:pt>
                <c:pt idx="36">
                  <c:v>8.1999999999999993</c:v>
                </c:pt>
                <c:pt idx="37">
                  <c:v>8.9</c:v>
                </c:pt>
                <c:pt idx="38">
                  <c:v>9</c:v>
                </c:pt>
                <c:pt idx="39">
                  <c:v>9</c:v>
                </c:pt>
                <c:pt idx="40">
                  <c:v>9.6</c:v>
                </c:pt>
                <c:pt idx="41">
                  <c:v>9.6</c:v>
                </c:pt>
                <c:pt idx="42">
                  <c:v>9.5</c:v>
                </c:pt>
                <c:pt idx="43">
                  <c:v>9.4</c:v>
                </c:pt>
                <c:pt idx="44">
                  <c:v>9.1</c:v>
                </c:pt>
                <c:pt idx="45">
                  <c:v>9.1</c:v>
                </c:pt>
                <c:pt idx="46">
                  <c:v>9.3000000000000007</c:v>
                </c:pt>
                <c:pt idx="47">
                  <c:v>9.1999999999999993</c:v>
                </c:pt>
                <c:pt idx="48">
                  <c:v>9.1</c:v>
                </c:pt>
                <c:pt idx="49">
                  <c:v>9.3000000000000007</c:v>
                </c:pt>
                <c:pt idx="50">
                  <c:v>8.9</c:v>
                </c:pt>
                <c:pt idx="51">
                  <c:v>9</c:v>
                </c:pt>
                <c:pt idx="52">
                  <c:v>8.6999999999999993</c:v>
                </c:pt>
                <c:pt idx="53">
                  <c:v>8.5</c:v>
                </c:pt>
                <c:pt idx="54">
                  <c:v>8.6999999999999993</c:v>
                </c:pt>
                <c:pt idx="55">
                  <c:v>8.9</c:v>
                </c:pt>
                <c:pt idx="56">
                  <c:v>8.9</c:v>
                </c:pt>
                <c:pt idx="57">
                  <c:v>8.4</c:v>
                </c:pt>
                <c:pt idx="58">
                  <c:v>8.1999999999999993</c:v>
                </c:pt>
                <c:pt idx="59">
                  <c:v>8.3000000000000007</c:v>
                </c:pt>
                <c:pt idx="60">
                  <c:v>8.3000000000000007</c:v>
                </c:pt>
                <c:pt idx="61">
                  <c:v>8.1999999999999993</c:v>
                </c:pt>
                <c:pt idx="62">
                  <c:v>8.3000000000000007</c:v>
                </c:pt>
                <c:pt idx="63">
                  <c:v>8.1999999999999993</c:v>
                </c:pt>
                <c:pt idx="64">
                  <c:v>8.3000000000000007</c:v>
                </c:pt>
                <c:pt idx="65">
                  <c:v>8.1</c:v>
                </c:pt>
                <c:pt idx="66">
                  <c:v>7.7</c:v>
                </c:pt>
                <c:pt idx="67">
                  <c:v>7.6</c:v>
                </c:pt>
                <c:pt idx="68">
                  <c:v>7.9</c:v>
                </c:pt>
                <c:pt idx="69">
                  <c:v>8</c:v>
                </c:pt>
                <c:pt idx="70">
                  <c:v>8</c:v>
                </c:pt>
                <c:pt idx="71">
                  <c:v>7.7</c:v>
                </c:pt>
                <c:pt idx="72">
                  <c:v>8.1</c:v>
                </c:pt>
                <c:pt idx="73">
                  <c:v>7.9</c:v>
                </c:pt>
                <c:pt idx="74">
                  <c:v>7.7</c:v>
                </c:pt>
                <c:pt idx="75">
                  <c:v>8</c:v>
                </c:pt>
                <c:pt idx="76">
                  <c:v>8.1999999999999993</c:v>
                </c:pt>
                <c:pt idx="77">
                  <c:v>8.1</c:v>
                </c:pt>
                <c:pt idx="78">
                  <c:v>8</c:v>
                </c:pt>
                <c:pt idx="79">
                  <c:v>8.1</c:v>
                </c:pt>
                <c:pt idx="80">
                  <c:v>7.9</c:v>
                </c:pt>
                <c:pt idx="81">
                  <c:v>8.1999999999999993</c:v>
                </c:pt>
                <c:pt idx="82">
                  <c:v>8</c:v>
                </c:pt>
                <c:pt idx="83">
                  <c:v>7.8</c:v>
                </c:pt>
                <c:pt idx="84">
                  <c:v>7.7</c:v>
                </c:pt>
                <c:pt idx="85">
                  <c:v>7.5</c:v>
                </c:pt>
                <c:pt idx="86">
                  <c:v>7.6</c:v>
                </c:pt>
                <c:pt idx="87">
                  <c:v>7.6</c:v>
                </c:pt>
                <c:pt idx="88">
                  <c:v>7.5</c:v>
                </c:pt>
                <c:pt idx="89">
                  <c:v>7.6</c:v>
                </c:pt>
                <c:pt idx="90">
                  <c:v>7.7</c:v>
                </c:pt>
                <c:pt idx="91">
                  <c:v>7.7</c:v>
                </c:pt>
                <c:pt idx="92">
                  <c:v>7.5</c:v>
                </c:pt>
                <c:pt idx="93">
                  <c:v>7.6</c:v>
                </c:pt>
                <c:pt idx="94">
                  <c:v>7.5</c:v>
                </c:pt>
                <c:pt idx="95">
                  <c:v>7.8</c:v>
                </c:pt>
                <c:pt idx="96">
                  <c:v>7.5</c:v>
                </c:pt>
                <c:pt idx="97">
                  <c:v>7.6</c:v>
                </c:pt>
                <c:pt idx="98">
                  <c:v>7.4</c:v>
                </c:pt>
                <c:pt idx="99">
                  <c:v>7.4</c:v>
                </c:pt>
                <c:pt idx="100">
                  <c:v>7.6</c:v>
                </c:pt>
                <c:pt idx="101">
                  <c:v>7.5</c:v>
                </c:pt>
                <c:pt idx="102">
                  <c:v>7.5</c:v>
                </c:pt>
                <c:pt idx="103">
                  <c:v>7.3</c:v>
                </c:pt>
                <c:pt idx="104">
                  <c:v>7.3</c:v>
                </c:pt>
                <c:pt idx="105">
                  <c:v>6.8</c:v>
                </c:pt>
                <c:pt idx="106">
                  <c:v>7.2</c:v>
                </c:pt>
                <c:pt idx="107">
                  <c:v>7</c:v>
                </c:pt>
                <c:pt idx="108">
                  <c:v>6.9</c:v>
                </c:pt>
                <c:pt idx="109">
                  <c:v>7</c:v>
                </c:pt>
                <c:pt idx="110">
                  <c:v>6.8</c:v>
                </c:pt>
                <c:pt idx="111">
                  <c:v>6.8</c:v>
                </c:pt>
                <c:pt idx="112">
                  <c:v>6.3</c:v>
                </c:pt>
                <c:pt idx="113">
                  <c:v>6.5</c:v>
                </c:pt>
                <c:pt idx="114">
                  <c:v>6.7</c:v>
                </c:pt>
                <c:pt idx="115">
                  <c:v>6.9</c:v>
                </c:pt>
                <c:pt idx="116">
                  <c:v>6.8</c:v>
                </c:pt>
                <c:pt idx="117">
                  <c:v>6.8</c:v>
                </c:pt>
                <c:pt idx="118">
                  <c:v>6.8</c:v>
                </c:pt>
                <c:pt idx="119">
                  <c:v>6.8</c:v>
                </c:pt>
                <c:pt idx="120">
                  <c:v>6.7</c:v>
                </c:pt>
                <c:pt idx="121">
                  <c:v>6.7</c:v>
                </c:pt>
                <c:pt idx="122">
                  <c:v>6.9</c:v>
                </c:pt>
                <c:pt idx="123">
                  <c:v>7.1</c:v>
                </c:pt>
                <c:pt idx="124">
                  <c:v>6.5</c:v>
                </c:pt>
                <c:pt idx="125">
                  <c:v>6.4</c:v>
                </c:pt>
                <c:pt idx="126">
                  <c:v>6.3</c:v>
                </c:pt>
                <c:pt idx="127">
                  <c:v>6.5</c:v>
                </c:pt>
                <c:pt idx="128">
                  <c:v>6.5</c:v>
                </c:pt>
                <c:pt idx="129">
                  <c:v>6.4</c:v>
                </c:pt>
                <c:pt idx="130">
                  <c:v>6.3</c:v>
                </c:pt>
                <c:pt idx="131">
                  <c:v>6.5</c:v>
                </c:pt>
                <c:pt idx="132">
                  <c:v>6.5</c:v>
                </c:pt>
                <c:pt idx="133">
                  <c:v>6.3</c:v>
                </c:pt>
                <c:pt idx="134">
                  <c:v>6.4</c:v>
                </c:pt>
                <c:pt idx="135">
                  <c:v>5.9</c:v>
                </c:pt>
                <c:pt idx="136">
                  <c:v>6.4</c:v>
                </c:pt>
                <c:pt idx="137">
                  <c:v>6.3</c:v>
                </c:pt>
                <c:pt idx="138">
                  <c:v>6.1</c:v>
                </c:pt>
                <c:pt idx="139">
                  <c:v>5.5</c:v>
                </c:pt>
                <c:pt idx="140">
                  <c:v>5.9</c:v>
                </c:pt>
                <c:pt idx="141">
                  <c:v>5.9</c:v>
                </c:pt>
                <c:pt idx="142">
                  <c:v>5.8</c:v>
                </c:pt>
                <c:pt idx="143">
                  <c:v>5.9</c:v>
                </c:pt>
                <c:pt idx="144">
                  <c:v>5.6</c:v>
                </c:pt>
                <c:pt idx="145">
                  <c:v>5.6</c:v>
                </c:pt>
                <c:pt idx="146">
                  <c:v>5.5</c:v>
                </c:pt>
                <c:pt idx="147">
                  <c:v>5.4</c:v>
                </c:pt>
                <c:pt idx="148">
                  <c:v>5.8</c:v>
                </c:pt>
                <c:pt idx="149">
                  <c:v>5.9</c:v>
                </c:pt>
                <c:pt idx="150">
                  <c:v>5.5</c:v>
                </c:pt>
                <c:pt idx="151">
                  <c:v>5.7</c:v>
                </c:pt>
                <c:pt idx="152">
                  <c:v>5.8</c:v>
                </c:pt>
                <c:pt idx="153">
                  <c:v>5.7</c:v>
                </c:pt>
                <c:pt idx="154">
                  <c:v>5.7</c:v>
                </c:pt>
                <c:pt idx="155">
                  <c:v>5.6</c:v>
                </c:pt>
                <c:pt idx="156">
                  <c:v>5.6</c:v>
                </c:pt>
                <c:pt idx="157">
                  <c:v>5.6</c:v>
                </c:pt>
                <c:pt idx="158">
                  <c:v>5.9</c:v>
                </c:pt>
                <c:pt idx="159">
                  <c:v>6</c:v>
                </c:pt>
                <c:pt idx="160">
                  <c:v>5.2</c:v>
                </c:pt>
                <c:pt idx="161">
                  <c:v>5.4</c:v>
                </c:pt>
                <c:pt idx="162">
                  <c:v>5.7</c:v>
                </c:pt>
                <c:pt idx="163">
                  <c:v>5.6</c:v>
                </c:pt>
                <c:pt idx="164">
                  <c:v>5.4</c:v>
                </c:pt>
                <c:pt idx="165">
                  <c:v>5.4</c:v>
                </c:pt>
                <c:pt idx="166">
                  <c:v>5.6</c:v>
                </c:pt>
                <c:pt idx="167">
                  <c:v>5.3</c:v>
                </c:pt>
                <c:pt idx="168">
                  <c:v>5.2</c:v>
                </c:pt>
                <c:pt idx="169">
                  <c:v>5.6</c:v>
                </c:pt>
                <c:pt idx="170">
                  <c:v>8.3000000000000007</c:v>
                </c:pt>
                <c:pt idx="171">
                  <c:v>12</c:v>
                </c:pt>
                <c:pt idx="172">
                  <c:v>14</c:v>
                </c:pt>
                <c:pt idx="173">
                  <c:v>12.5</c:v>
                </c:pt>
                <c:pt idx="174">
                  <c:v>11.5</c:v>
                </c:pt>
                <c:pt idx="175">
                  <c:v>10.5</c:v>
                </c:pt>
                <c:pt idx="176">
                  <c:v>9.6</c:v>
                </c:pt>
                <c:pt idx="177">
                  <c:v>9.5</c:v>
                </c:pt>
                <c:pt idx="178">
                  <c:v>9.1</c:v>
                </c:pt>
                <c:pt idx="179">
                  <c:v>10</c:v>
                </c:pt>
                <c:pt idx="180">
                  <c:v>10.199999999999999</c:v>
                </c:pt>
                <c:pt idx="181">
                  <c:v>9.5</c:v>
                </c:pt>
                <c:pt idx="182">
                  <c:v>7.7</c:v>
                </c:pt>
                <c:pt idx="183">
                  <c:v>9.1999999999999993</c:v>
                </c:pt>
                <c:pt idx="184">
                  <c:v>9.3000000000000007</c:v>
                </c:pt>
                <c:pt idx="185">
                  <c:v>8.6999999999999993</c:v>
                </c:pt>
                <c:pt idx="186">
                  <c:v>8</c:v>
                </c:pt>
                <c:pt idx="187">
                  <c:v>7.8</c:v>
                </c:pt>
                <c:pt idx="188">
                  <c:v>7.5</c:v>
                </c:pt>
                <c:pt idx="189">
                  <c:v>6.9</c:v>
                </c:pt>
                <c:pt idx="190">
                  <c:v>6.6</c:v>
                </c:pt>
                <c:pt idx="191">
                  <c:v>6.4</c:v>
                </c:pt>
                <c:pt idx="192">
                  <c:v>7.5</c:v>
                </c:pt>
                <c:pt idx="193">
                  <c:v>5.7</c:v>
                </c:pt>
                <c:pt idx="194">
                  <c:v>5.3</c:v>
                </c:pt>
                <c:pt idx="195">
                  <c:v>5.4</c:v>
                </c:pt>
                <c:pt idx="196">
                  <c:v>5.4</c:v>
                </c:pt>
                <c:pt idx="197">
                  <c:v>5.2</c:v>
                </c:pt>
                <c:pt idx="198">
                  <c:v>5.0999999999999996</c:v>
                </c:pt>
                <c:pt idx="199">
                  <c:v>5.6</c:v>
                </c:pt>
                <c:pt idx="200">
                  <c:v>5.6</c:v>
                </c:pt>
                <c:pt idx="201">
                  <c:v>5.7</c:v>
                </c:pt>
                <c:pt idx="202">
                  <c:v>5.7</c:v>
                </c:pt>
                <c:pt idx="203">
                  <c:v>5.3</c:v>
                </c:pt>
                <c:pt idx="204">
                  <c:v>5.2</c:v>
                </c:pt>
                <c:pt idx="205">
                  <c:v>5.0999999999999996</c:v>
                </c:pt>
                <c:pt idx="206">
                  <c:v>5.0999999999999996</c:v>
                </c:pt>
                <c:pt idx="207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73-4568-BB05-6A0CD94D1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174800"/>
        <c:axId val="477175632"/>
      </c:lineChart>
      <c:dateAx>
        <c:axId val="4771748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175632"/>
        <c:crosses val="autoZero"/>
        <c:auto val="1"/>
        <c:lblOffset val="100"/>
        <c:baseTimeUnit val="months"/>
        <c:majorUnit val="24"/>
        <c:majorTimeUnit val="months"/>
      </c:dateAx>
      <c:valAx>
        <c:axId val="477175632"/>
        <c:scaling>
          <c:orientation val="minMax"/>
          <c:max val="13.5"/>
          <c:min val="3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17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38367738933763E-2"/>
          <c:y val="2.9603887637276963E-2"/>
          <c:w val="0.94234803427965763"/>
          <c:h val="0.83431968226413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93-4D55-AC26-6D8911D9656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93-4D55-AC26-6D8911D96563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34-4621-92C9-862274C99A12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33.93</c:v>
                </c:pt>
                <c:pt idx="1">
                  <c:v>34.423000000000002</c:v>
                </c:pt>
                <c:pt idx="2">
                  <c:v>34.530999999999999</c:v>
                </c:pt>
                <c:pt idx="3">
                  <c:v>34.661999999999999</c:v>
                </c:pt>
                <c:pt idx="4">
                  <c:v>34.957000000000001</c:v>
                </c:pt>
                <c:pt idx="5">
                  <c:v>39.149000000000001</c:v>
                </c:pt>
                <c:pt idx="6">
                  <c:v>37.31</c:v>
                </c:pt>
                <c:pt idx="7">
                  <c:v>36.944000000000003</c:v>
                </c:pt>
                <c:pt idx="8">
                  <c:v>38.387</c:v>
                </c:pt>
                <c:pt idx="9">
                  <c:v>38.518999999999998</c:v>
                </c:pt>
                <c:pt idx="10">
                  <c:v>38.582999999999998</c:v>
                </c:pt>
                <c:pt idx="11">
                  <c:v>38.036000000000001</c:v>
                </c:pt>
                <c:pt idx="12">
                  <c:v>39.667000000000002</c:v>
                </c:pt>
                <c:pt idx="13">
                  <c:v>40.07</c:v>
                </c:pt>
                <c:pt idx="14">
                  <c:v>39.962000000000003</c:v>
                </c:pt>
                <c:pt idx="15">
                  <c:v>40.625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3-4D55-AC26-6D8911D96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8415760"/>
        <c:axId val="168413264"/>
      </c:barChart>
      <c:catAx>
        <c:axId val="16841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13264"/>
        <c:crosses val="autoZero"/>
        <c:auto val="1"/>
        <c:lblAlgn val="ctr"/>
        <c:lblOffset val="100"/>
        <c:noMultiLvlLbl val="0"/>
      </c:catAx>
      <c:valAx>
        <c:axId val="16841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1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95627027789537E-3"/>
          <c:y val="0.13120338308896526"/>
          <c:w val="0.98758640146706167"/>
          <c:h val="0.72471060855756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pattFill prst="dkDnDiag">
                <a:fgClr>
                  <a:schemeClr val="bg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4A-4CCA-9FA6-A4E991998192}"/>
              </c:ext>
            </c:extLst>
          </c:dPt>
          <c:dLbls>
            <c:dLbl>
              <c:idx val="11"/>
              <c:tx>
                <c:rich>
                  <a:bodyPr/>
                  <a:lstStyle/>
                  <a:p>
                    <a:fld id="{D023CDE6-B196-4B1B-A61E-68AC52F3F91E}" type="VALUE">
                      <a:rPr lang="en-US" smtClean="0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4A-4CCA-9FA6-A4E991998192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2023-2024p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143.91800000000001</c:v>
                </c:pt>
                <c:pt idx="1">
                  <c:v>142.697</c:v>
                </c:pt>
                <c:pt idx="2">
                  <c:v>143.79599999999999</c:v>
                </c:pt>
                <c:pt idx="3">
                  <c:v>146.72300000000001</c:v>
                </c:pt>
                <c:pt idx="4">
                  <c:v>148.61500000000001</c:v>
                </c:pt>
                <c:pt idx="5">
                  <c:v>151.346</c:v>
                </c:pt>
                <c:pt idx="6">
                  <c:v>157.33600000000001</c:v>
                </c:pt>
                <c:pt idx="7">
                  <c:v>157.35300000000001</c:v>
                </c:pt>
                <c:pt idx="8">
                  <c:v>158.071</c:v>
                </c:pt>
                <c:pt idx="9">
                  <c:v>168.97200000000001</c:v>
                </c:pt>
                <c:pt idx="10">
                  <c:v>172.696</c:v>
                </c:pt>
                <c:pt idx="11">
                  <c:v>190.6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A-4CCA-9FA6-A4E991998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0974463"/>
        <c:axId val="1030974879"/>
      </c:barChart>
      <c:catAx>
        <c:axId val="103097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974879"/>
        <c:crosses val="autoZero"/>
        <c:auto val="1"/>
        <c:lblAlgn val="ctr"/>
        <c:lblOffset val="100"/>
        <c:noMultiLvlLbl val="0"/>
      </c:catAx>
      <c:valAx>
        <c:axId val="1030974879"/>
        <c:scaling>
          <c:orientation val="minMax"/>
          <c:max val="200"/>
        </c:scaling>
        <c:delete val="1"/>
        <c:axPos val="l"/>
        <c:numFmt formatCode="General" sourceLinked="1"/>
        <c:majorTickMark val="none"/>
        <c:minorTickMark val="none"/>
        <c:tickLblPos val="nextTo"/>
        <c:crossAx val="1030974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86162620293406E-2"/>
          <c:y val="1.5885472073272993E-2"/>
          <c:w val="0.85104383052761501"/>
          <c:h val="0.83483077904493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4-874F-A1EF-A7F6631240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4-874F-A1EF-A7F6631240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4-874F-A1EF-A7F6631240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4-874F-A1EF-A7F66312407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D4-874F-A1EF-A7F66312407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D4-874F-A1EF-A7F663124075}"/>
              </c:ext>
            </c:extLst>
          </c:dPt>
          <c:dPt>
            <c:idx val="6"/>
            <c:invertIfNegative val="0"/>
            <c:bubble3D val="0"/>
            <c:spPr>
              <a:pattFill prst="pct3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D4-874F-A1EF-A7F66312407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2023f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2.8000000000000001E-2</c:v>
                </c:pt>
                <c:pt idx="1">
                  <c:v>3.4000000000000002E-2</c:v>
                </c:pt>
                <c:pt idx="2">
                  <c:v>0.02</c:v>
                </c:pt>
                <c:pt idx="3">
                  <c:v>-0.05</c:v>
                </c:pt>
                <c:pt idx="4">
                  <c:v>4.5999999999999999E-2</c:v>
                </c:pt>
                <c:pt idx="5">
                  <c:v>3.6999999999999998E-2</c:v>
                </c:pt>
                <c:pt idx="6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D4-874F-A1EF-A7F663124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6875231"/>
        <c:axId val="2107327"/>
      </c:barChart>
      <c:catAx>
        <c:axId val="48687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327"/>
        <c:crosses val="autoZero"/>
        <c:auto val="1"/>
        <c:lblAlgn val="ctr"/>
        <c:lblOffset val="100"/>
        <c:noMultiLvlLbl val="0"/>
      </c:catAx>
      <c:valAx>
        <c:axId val="2107327"/>
        <c:scaling>
          <c:orientation val="minMax"/>
          <c:max val="6.0000000000000012E-2"/>
          <c:min val="-7.0000000000000007E-2"/>
        </c:scaling>
        <c:delete val="1"/>
        <c:axPos val="l"/>
        <c:numFmt formatCode="General" sourceLinked="1"/>
        <c:majorTickMark val="out"/>
        <c:minorTickMark val="none"/>
        <c:tickLblPos val="nextTo"/>
        <c:crossAx val="48687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0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59218311972086E-2"/>
          <c:y val="3.5832916331778139E-2"/>
          <c:w val="0.91989373313513989"/>
          <c:h val="0.860953698550238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Sheet1!$A$2:$A$269</c:f>
              <c:numCache>
                <c:formatCode>m/d/yyyy</c:formatCode>
                <c:ptCount val="26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</c:numCache>
            </c:numRef>
          </c:cat>
          <c:val>
            <c:numRef>
              <c:f>Sheet1!$B$2:$B$269</c:f>
              <c:numCache>
                <c:formatCode>General</c:formatCode>
                <c:ptCount val="268"/>
                <c:pt idx="0">
                  <c:v>356.52</c:v>
                </c:pt>
                <c:pt idx="1">
                  <c:v>323.98</c:v>
                </c:pt>
                <c:pt idx="2">
                  <c:v>316.14</c:v>
                </c:pt>
                <c:pt idx="3">
                  <c:v>322.98</c:v>
                </c:pt>
                <c:pt idx="4">
                  <c:v>324.19</c:v>
                </c:pt>
                <c:pt idx="5">
                  <c:v>306.08999999999997</c:v>
                </c:pt>
                <c:pt idx="6">
                  <c:v>282.39999999999998</c:v>
                </c:pt>
                <c:pt idx="7">
                  <c:v>282.95</c:v>
                </c:pt>
                <c:pt idx="8">
                  <c:v>255.54</c:v>
                </c:pt>
                <c:pt idx="9">
                  <c:v>242.64</c:v>
                </c:pt>
                <c:pt idx="10">
                  <c:v>233.42</c:v>
                </c:pt>
                <c:pt idx="11">
                  <c:v>236.88</c:v>
                </c:pt>
                <c:pt idx="12">
                  <c:v>238.73</c:v>
                </c:pt>
                <c:pt idx="13">
                  <c:v>246.23</c:v>
                </c:pt>
                <c:pt idx="14">
                  <c:v>273.81</c:v>
                </c:pt>
                <c:pt idx="15">
                  <c:v>281.39999999999998</c:v>
                </c:pt>
                <c:pt idx="16">
                  <c:v>283.77</c:v>
                </c:pt>
                <c:pt idx="17">
                  <c:v>273.89</c:v>
                </c:pt>
                <c:pt idx="18">
                  <c:v>274.67</c:v>
                </c:pt>
                <c:pt idx="19">
                  <c:v>275.12</c:v>
                </c:pt>
                <c:pt idx="20">
                  <c:v>280.8</c:v>
                </c:pt>
                <c:pt idx="21">
                  <c:v>288.12</c:v>
                </c:pt>
                <c:pt idx="22">
                  <c:v>279.38</c:v>
                </c:pt>
                <c:pt idx="23">
                  <c:v>300.33</c:v>
                </c:pt>
                <c:pt idx="24">
                  <c:v>322.29000000000002</c:v>
                </c:pt>
                <c:pt idx="25">
                  <c:v>362.81</c:v>
                </c:pt>
                <c:pt idx="26">
                  <c:v>334.44</c:v>
                </c:pt>
                <c:pt idx="27">
                  <c:v>314.75</c:v>
                </c:pt>
                <c:pt idx="28">
                  <c:v>325.75</c:v>
                </c:pt>
                <c:pt idx="29">
                  <c:v>339.19</c:v>
                </c:pt>
                <c:pt idx="30">
                  <c:v>325.31</c:v>
                </c:pt>
                <c:pt idx="31">
                  <c:v>330.88</c:v>
                </c:pt>
                <c:pt idx="32">
                  <c:v>320.08</c:v>
                </c:pt>
                <c:pt idx="33">
                  <c:v>321.95</c:v>
                </c:pt>
                <c:pt idx="34">
                  <c:v>324.81</c:v>
                </c:pt>
                <c:pt idx="35">
                  <c:v>356.73</c:v>
                </c:pt>
                <c:pt idx="36">
                  <c:v>370.24</c:v>
                </c:pt>
                <c:pt idx="37">
                  <c:v>368.41</c:v>
                </c:pt>
                <c:pt idx="38">
                  <c:v>378.15</c:v>
                </c:pt>
                <c:pt idx="39">
                  <c:v>389.41</c:v>
                </c:pt>
                <c:pt idx="40">
                  <c:v>412.3</c:v>
                </c:pt>
                <c:pt idx="41">
                  <c:v>404.66</c:v>
                </c:pt>
                <c:pt idx="42">
                  <c:v>407.98</c:v>
                </c:pt>
                <c:pt idx="43">
                  <c:v>413.07</c:v>
                </c:pt>
                <c:pt idx="44">
                  <c:v>404.66</c:v>
                </c:pt>
                <c:pt idx="45">
                  <c:v>437.52</c:v>
                </c:pt>
                <c:pt idx="46">
                  <c:v>422.89</c:v>
                </c:pt>
                <c:pt idx="47">
                  <c:v>420.88</c:v>
                </c:pt>
                <c:pt idx="48">
                  <c:v>430.08</c:v>
                </c:pt>
                <c:pt idx="49">
                  <c:v>438.92</c:v>
                </c:pt>
                <c:pt idx="50">
                  <c:v>477.07</c:v>
                </c:pt>
                <c:pt idx="51">
                  <c:v>475.23</c:v>
                </c:pt>
                <c:pt idx="52">
                  <c:v>448.28</c:v>
                </c:pt>
                <c:pt idx="53">
                  <c:v>477.63</c:v>
                </c:pt>
                <c:pt idx="54">
                  <c:v>489.39</c:v>
                </c:pt>
                <c:pt idx="55">
                  <c:v>534.32000000000005</c:v>
                </c:pt>
                <c:pt idx="56">
                  <c:v>588</c:v>
                </c:pt>
                <c:pt idx="57">
                  <c:v>588.52</c:v>
                </c:pt>
                <c:pt idx="58">
                  <c:v>536.80999999999995</c:v>
                </c:pt>
                <c:pt idx="59">
                  <c:v>582.12</c:v>
                </c:pt>
                <c:pt idx="60">
                  <c:v>548.73</c:v>
                </c:pt>
                <c:pt idx="61">
                  <c:v>522.96</c:v>
                </c:pt>
                <c:pt idx="62">
                  <c:v>516.83000000000004</c:v>
                </c:pt>
                <c:pt idx="63">
                  <c:v>551.87</c:v>
                </c:pt>
                <c:pt idx="64">
                  <c:v>548.16999999999996</c:v>
                </c:pt>
                <c:pt idx="65">
                  <c:v>538.28</c:v>
                </c:pt>
                <c:pt idx="66">
                  <c:v>553.71</c:v>
                </c:pt>
                <c:pt idx="67">
                  <c:v>567.42999999999995</c:v>
                </c:pt>
                <c:pt idx="68">
                  <c:v>496.8</c:v>
                </c:pt>
                <c:pt idx="69">
                  <c:v>499.66</c:v>
                </c:pt>
                <c:pt idx="70">
                  <c:v>531.87</c:v>
                </c:pt>
                <c:pt idx="71">
                  <c:v>531.37</c:v>
                </c:pt>
                <c:pt idx="72">
                  <c:v>501.9</c:v>
                </c:pt>
                <c:pt idx="73">
                  <c:v>544.88</c:v>
                </c:pt>
                <c:pt idx="74">
                  <c:v>540.54</c:v>
                </c:pt>
                <c:pt idx="75">
                  <c:v>567.45000000000005</c:v>
                </c:pt>
                <c:pt idx="76">
                  <c:v>569.69000000000005</c:v>
                </c:pt>
                <c:pt idx="77">
                  <c:v>572.86</c:v>
                </c:pt>
                <c:pt idx="78">
                  <c:v>566.37</c:v>
                </c:pt>
                <c:pt idx="79">
                  <c:v>551.28</c:v>
                </c:pt>
                <c:pt idx="80">
                  <c:v>567.02</c:v>
                </c:pt>
                <c:pt idx="81">
                  <c:v>598.38</c:v>
                </c:pt>
                <c:pt idx="82">
                  <c:v>627.62</c:v>
                </c:pt>
                <c:pt idx="83">
                  <c:v>617.23</c:v>
                </c:pt>
                <c:pt idx="84">
                  <c:v>648.78</c:v>
                </c:pt>
                <c:pt idx="85">
                  <c:v>686.64</c:v>
                </c:pt>
                <c:pt idx="86">
                  <c:v>728.23</c:v>
                </c:pt>
                <c:pt idx="87">
                  <c:v>766.67</c:v>
                </c:pt>
                <c:pt idx="88">
                  <c:v>829.62</c:v>
                </c:pt>
                <c:pt idx="89">
                  <c:v>881.31</c:v>
                </c:pt>
                <c:pt idx="90">
                  <c:v>860.7</c:v>
                </c:pt>
                <c:pt idx="91">
                  <c:v>748.85</c:v>
                </c:pt>
                <c:pt idx="92">
                  <c:v>687.11</c:v>
                </c:pt>
                <c:pt idx="93">
                  <c:v>545.82000000000005</c:v>
                </c:pt>
                <c:pt idx="94">
                  <c:v>469.49</c:v>
                </c:pt>
                <c:pt idx="95">
                  <c:v>391.92</c:v>
                </c:pt>
                <c:pt idx="96">
                  <c:v>399.85</c:v>
                </c:pt>
                <c:pt idx="97">
                  <c:v>381.79</c:v>
                </c:pt>
                <c:pt idx="98">
                  <c:v>410.36</c:v>
                </c:pt>
                <c:pt idx="99">
                  <c:v>413.11</c:v>
                </c:pt>
                <c:pt idx="100">
                  <c:v>456.04</c:v>
                </c:pt>
                <c:pt idx="101">
                  <c:v>491.81</c:v>
                </c:pt>
                <c:pt idx="102">
                  <c:v>462.75</c:v>
                </c:pt>
                <c:pt idx="103">
                  <c:v>484.47</c:v>
                </c:pt>
                <c:pt idx="104">
                  <c:v>466.86</c:v>
                </c:pt>
                <c:pt idx="105">
                  <c:v>507.8</c:v>
                </c:pt>
                <c:pt idx="106">
                  <c:v>518.20000000000005</c:v>
                </c:pt>
                <c:pt idx="107">
                  <c:v>545.47</c:v>
                </c:pt>
                <c:pt idx="108">
                  <c:v>568.36</c:v>
                </c:pt>
                <c:pt idx="109">
                  <c:v>555.62</c:v>
                </c:pt>
                <c:pt idx="110">
                  <c:v>562.19000000000005</c:v>
                </c:pt>
                <c:pt idx="111">
                  <c:v>574.73</c:v>
                </c:pt>
                <c:pt idx="112">
                  <c:v>538.76</c:v>
                </c:pt>
                <c:pt idx="113">
                  <c:v>542.66999999999996</c:v>
                </c:pt>
                <c:pt idx="114">
                  <c:v>542.41999999999996</c:v>
                </c:pt>
                <c:pt idx="115">
                  <c:v>540.14</c:v>
                </c:pt>
                <c:pt idx="116">
                  <c:v>530.76</c:v>
                </c:pt>
                <c:pt idx="117">
                  <c:v>561.89</c:v>
                </c:pt>
                <c:pt idx="118">
                  <c:v>580.4</c:v>
                </c:pt>
                <c:pt idx="119">
                  <c:v>612.64</c:v>
                </c:pt>
                <c:pt idx="120">
                  <c:v>625.52</c:v>
                </c:pt>
                <c:pt idx="121">
                  <c:v>632.97</c:v>
                </c:pt>
                <c:pt idx="122">
                  <c:v>685.37</c:v>
                </c:pt>
                <c:pt idx="123">
                  <c:v>721.02</c:v>
                </c:pt>
                <c:pt idx="124">
                  <c:v>684.05</c:v>
                </c:pt>
                <c:pt idx="125">
                  <c:v>667.94</c:v>
                </c:pt>
                <c:pt idx="126">
                  <c:v>681.24</c:v>
                </c:pt>
                <c:pt idx="127">
                  <c:v>642.44000000000005</c:v>
                </c:pt>
                <c:pt idx="128">
                  <c:v>636.96</c:v>
                </c:pt>
                <c:pt idx="129">
                  <c:v>622.63</c:v>
                </c:pt>
                <c:pt idx="130">
                  <c:v>649.63</c:v>
                </c:pt>
                <c:pt idx="131">
                  <c:v>648.52</c:v>
                </c:pt>
                <c:pt idx="132">
                  <c:v>640.70000000000005</c:v>
                </c:pt>
                <c:pt idx="133">
                  <c:v>640.54</c:v>
                </c:pt>
                <c:pt idx="134">
                  <c:v>649.48</c:v>
                </c:pt>
                <c:pt idx="135">
                  <c:v>648.88</c:v>
                </c:pt>
                <c:pt idx="136">
                  <c:v>626.61</c:v>
                </c:pt>
                <c:pt idx="137">
                  <c:v>566.63</c:v>
                </c:pt>
                <c:pt idx="138">
                  <c:v>585.59</c:v>
                </c:pt>
                <c:pt idx="139">
                  <c:v>627.78</c:v>
                </c:pt>
                <c:pt idx="140">
                  <c:v>641.98</c:v>
                </c:pt>
                <c:pt idx="141">
                  <c:v>621.39</c:v>
                </c:pt>
                <c:pt idx="142">
                  <c:v>593.37</c:v>
                </c:pt>
                <c:pt idx="143">
                  <c:v>595.42999999999995</c:v>
                </c:pt>
                <c:pt idx="144">
                  <c:v>602.20000000000005</c:v>
                </c:pt>
                <c:pt idx="145">
                  <c:v>621.94000000000005</c:v>
                </c:pt>
                <c:pt idx="146">
                  <c:v>623.4</c:v>
                </c:pt>
                <c:pt idx="147">
                  <c:v>626.1</c:v>
                </c:pt>
                <c:pt idx="148">
                  <c:v>620.47</c:v>
                </c:pt>
                <c:pt idx="149">
                  <c:v>623.95000000000005</c:v>
                </c:pt>
                <c:pt idx="150">
                  <c:v>642.79999999999995</c:v>
                </c:pt>
                <c:pt idx="151">
                  <c:v>640.1</c:v>
                </c:pt>
                <c:pt idx="152">
                  <c:v>631.57000000000005</c:v>
                </c:pt>
                <c:pt idx="153">
                  <c:v>604.27</c:v>
                </c:pt>
                <c:pt idx="154">
                  <c:v>574.86</c:v>
                </c:pt>
                <c:pt idx="155">
                  <c:v>607.23</c:v>
                </c:pt>
                <c:pt idx="156">
                  <c:v>613</c:v>
                </c:pt>
                <c:pt idx="157">
                  <c:v>638.5</c:v>
                </c:pt>
                <c:pt idx="158">
                  <c:v>635.52</c:v>
                </c:pt>
                <c:pt idx="159">
                  <c:v>646.67999999999995</c:v>
                </c:pt>
                <c:pt idx="160">
                  <c:v>646.24</c:v>
                </c:pt>
                <c:pt idx="161">
                  <c:v>655.66</c:v>
                </c:pt>
                <c:pt idx="162">
                  <c:v>639.51</c:v>
                </c:pt>
                <c:pt idx="163">
                  <c:v>617.55999999999995</c:v>
                </c:pt>
                <c:pt idx="164">
                  <c:v>607.07000000000005</c:v>
                </c:pt>
                <c:pt idx="165">
                  <c:v>570.55999999999995</c:v>
                </c:pt>
                <c:pt idx="166">
                  <c:v>536.44000000000005</c:v>
                </c:pt>
                <c:pt idx="167">
                  <c:v>455.89</c:v>
                </c:pt>
                <c:pt idx="168">
                  <c:v>398.3</c:v>
                </c:pt>
                <c:pt idx="169">
                  <c:v>407.23</c:v>
                </c:pt>
                <c:pt idx="170">
                  <c:v>393.01</c:v>
                </c:pt>
                <c:pt idx="171">
                  <c:v>417.16</c:v>
                </c:pt>
                <c:pt idx="172">
                  <c:v>443.03</c:v>
                </c:pt>
                <c:pt idx="173">
                  <c:v>443.06</c:v>
                </c:pt>
                <c:pt idx="174">
                  <c:v>400.66</c:v>
                </c:pt>
                <c:pt idx="175">
                  <c:v>352.57</c:v>
                </c:pt>
                <c:pt idx="176">
                  <c:v>362.28</c:v>
                </c:pt>
                <c:pt idx="177">
                  <c:v>361.89</c:v>
                </c:pt>
                <c:pt idx="178">
                  <c:v>342.85</c:v>
                </c:pt>
                <c:pt idx="179">
                  <c:v>316.39999999999998</c:v>
                </c:pt>
                <c:pt idx="180">
                  <c:v>292.92</c:v>
                </c:pt>
                <c:pt idx="181">
                  <c:v>290.87</c:v>
                </c:pt>
                <c:pt idx="182">
                  <c:v>329.16</c:v>
                </c:pt>
                <c:pt idx="183">
                  <c:v>344.24</c:v>
                </c:pt>
                <c:pt idx="184">
                  <c:v>369.95</c:v>
                </c:pt>
                <c:pt idx="185">
                  <c:v>380.92</c:v>
                </c:pt>
                <c:pt idx="186">
                  <c:v>366.42</c:v>
                </c:pt>
                <c:pt idx="187">
                  <c:v>361.65</c:v>
                </c:pt>
                <c:pt idx="188">
                  <c:v>360.31</c:v>
                </c:pt>
                <c:pt idx="189">
                  <c:v>376.62</c:v>
                </c:pt>
                <c:pt idx="190">
                  <c:v>361.75</c:v>
                </c:pt>
                <c:pt idx="191">
                  <c:v>388.78</c:v>
                </c:pt>
                <c:pt idx="192">
                  <c:v>398.4</c:v>
                </c:pt>
                <c:pt idx="193">
                  <c:v>409.9</c:v>
                </c:pt>
                <c:pt idx="194">
                  <c:v>393.49</c:v>
                </c:pt>
                <c:pt idx="195">
                  <c:v>410.04</c:v>
                </c:pt>
                <c:pt idx="196">
                  <c:v>401.57</c:v>
                </c:pt>
                <c:pt idx="197">
                  <c:v>388.67</c:v>
                </c:pt>
                <c:pt idx="198">
                  <c:v>399.54</c:v>
                </c:pt>
                <c:pt idx="199">
                  <c:v>404.85</c:v>
                </c:pt>
                <c:pt idx="200">
                  <c:v>409.96</c:v>
                </c:pt>
                <c:pt idx="201">
                  <c:v>418.18</c:v>
                </c:pt>
                <c:pt idx="202">
                  <c:v>436.38</c:v>
                </c:pt>
                <c:pt idx="203">
                  <c:v>420.92</c:v>
                </c:pt>
                <c:pt idx="204">
                  <c:v>447</c:v>
                </c:pt>
                <c:pt idx="205">
                  <c:v>436.32</c:v>
                </c:pt>
                <c:pt idx="206">
                  <c:v>445.79</c:v>
                </c:pt>
                <c:pt idx="207">
                  <c:v>478.58</c:v>
                </c:pt>
                <c:pt idx="208">
                  <c:v>495.49</c:v>
                </c:pt>
                <c:pt idx="209">
                  <c:v>479.36</c:v>
                </c:pt>
                <c:pt idx="210">
                  <c:v>474.97</c:v>
                </c:pt>
                <c:pt idx="211">
                  <c:v>448.26</c:v>
                </c:pt>
                <c:pt idx="212">
                  <c:v>446.76</c:v>
                </c:pt>
                <c:pt idx="213">
                  <c:v>419.91</c:v>
                </c:pt>
                <c:pt idx="214">
                  <c:v>371.95</c:v>
                </c:pt>
                <c:pt idx="215">
                  <c:v>389.04</c:v>
                </c:pt>
                <c:pt idx="216">
                  <c:v>413.81</c:v>
                </c:pt>
                <c:pt idx="217">
                  <c:v>429.89</c:v>
                </c:pt>
                <c:pt idx="218">
                  <c:v>445.2</c:v>
                </c:pt>
                <c:pt idx="219">
                  <c:v>464.22</c:v>
                </c:pt>
                <c:pt idx="220">
                  <c:v>439.35</c:v>
                </c:pt>
                <c:pt idx="221">
                  <c:v>419.48</c:v>
                </c:pt>
                <c:pt idx="222">
                  <c:v>431.62</c:v>
                </c:pt>
                <c:pt idx="223">
                  <c:v>420.48</c:v>
                </c:pt>
                <c:pt idx="224">
                  <c:v>429.66</c:v>
                </c:pt>
                <c:pt idx="225">
                  <c:v>410.56</c:v>
                </c:pt>
                <c:pt idx="226">
                  <c:v>416.86</c:v>
                </c:pt>
                <c:pt idx="227">
                  <c:v>423.95</c:v>
                </c:pt>
                <c:pt idx="228">
                  <c:v>412.6</c:v>
                </c:pt>
                <c:pt idx="229">
                  <c:v>394.5</c:v>
                </c:pt>
                <c:pt idx="230">
                  <c:v>297.13</c:v>
                </c:pt>
                <c:pt idx="231">
                  <c:v>228.35</c:v>
                </c:pt>
                <c:pt idx="232">
                  <c:v>321.20999999999998</c:v>
                </c:pt>
                <c:pt idx="233">
                  <c:v>362.43</c:v>
                </c:pt>
                <c:pt idx="234">
                  <c:v>386.42</c:v>
                </c:pt>
                <c:pt idx="235">
                  <c:v>411.72</c:v>
                </c:pt>
                <c:pt idx="236">
                  <c:v>405.29</c:v>
                </c:pt>
                <c:pt idx="237">
                  <c:v>401.23</c:v>
                </c:pt>
                <c:pt idx="238">
                  <c:v>414.51</c:v>
                </c:pt>
                <c:pt idx="239">
                  <c:v>444.13</c:v>
                </c:pt>
                <c:pt idx="240">
                  <c:v>481.8</c:v>
                </c:pt>
                <c:pt idx="241">
                  <c:v>537.29999999999995</c:v>
                </c:pt>
                <c:pt idx="242">
                  <c:v>555.37</c:v>
                </c:pt>
                <c:pt idx="243">
                  <c:v>574.27</c:v>
                </c:pt>
                <c:pt idx="244">
                  <c:v>610.01</c:v>
                </c:pt>
                <c:pt idx="245">
                  <c:v>622.65</c:v>
                </c:pt>
                <c:pt idx="246">
                  <c:v>619.61</c:v>
                </c:pt>
                <c:pt idx="247">
                  <c:v>592.49</c:v>
                </c:pt>
                <c:pt idx="248">
                  <c:v>619.22</c:v>
                </c:pt>
                <c:pt idx="249">
                  <c:v>680.81</c:v>
                </c:pt>
                <c:pt idx="250">
                  <c:v>665.65</c:v>
                </c:pt>
                <c:pt idx="251">
                  <c:v>635.30999999999995</c:v>
                </c:pt>
                <c:pt idx="252">
                  <c:v>709.06</c:v>
                </c:pt>
                <c:pt idx="253">
                  <c:v>776.87</c:v>
                </c:pt>
                <c:pt idx="254">
                  <c:v>875.75</c:v>
                </c:pt>
                <c:pt idx="255">
                  <c:v>854.69</c:v>
                </c:pt>
                <c:pt idx="256">
                  <c:v>881.17</c:v>
                </c:pt>
                <c:pt idx="257">
                  <c:v>859.22</c:v>
                </c:pt>
                <c:pt idx="258">
                  <c:v>775.27</c:v>
                </c:pt>
                <c:pt idx="259">
                  <c:v>745.9</c:v>
                </c:pt>
                <c:pt idx="260">
                  <c:v>683.89</c:v>
                </c:pt>
                <c:pt idx="261">
                  <c:v>670.8</c:v>
                </c:pt>
                <c:pt idx="262">
                  <c:v>653.39</c:v>
                </c:pt>
                <c:pt idx="263">
                  <c:v>609.38</c:v>
                </c:pt>
                <c:pt idx="264">
                  <c:v>614.92999999999995</c:v>
                </c:pt>
                <c:pt idx="265">
                  <c:v>617.32000000000005</c:v>
                </c:pt>
                <c:pt idx="266">
                  <c:v>602.16</c:v>
                </c:pt>
                <c:pt idx="267">
                  <c:v>630.72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88-4526-AA5C-06FFEBA8C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8783504"/>
        <c:axId val="718802224"/>
      </c:lineChart>
      <c:dateAx>
        <c:axId val="718783504"/>
        <c:scaling>
          <c:orientation val="minMax"/>
          <c:min val="42005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802224"/>
        <c:crosses val="autoZero"/>
        <c:auto val="1"/>
        <c:lblOffset val="100"/>
        <c:baseTimeUnit val="months"/>
        <c:majorUnit val="12"/>
        <c:majorTimeUnit val="months"/>
      </c:dateAx>
      <c:valAx>
        <c:axId val="71880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78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6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25780849968336E-2"/>
          <c:y val="1.5885474484738375E-2"/>
          <c:w val="0.85104383052761501"/>
          <c:h val="0.83483077904493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4-874F-A1EF-A7F6631240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4-874F-A1EF-A7F6631240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4-874F-A1EF-A7F6631240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4-874F-A1EF-A7F66312407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D4-874F-A1EF-A7F66312407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D4-874F-A1EF-A7F663124075}"/>
              </c:ext>
            </c:extLst>
          </c:dPt>
          <c:dPt>
            <c:idx val="6"/>
            <c:invertIfNegative val="0"/>
            <c:bubble3D val="0"/>
            <c:spPr>
              <a:pattFill prst="pct3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D4-874F-A1EF-A7F663124075}"/>
              </c:ext>
            </c:extLst>
          </c:dPt>
          <c:dPt>
            <c:idx val="7"/>
            <c:invertIfNegative val="0"/>
            <c:bubble3D val="0"/>
            <c:spPr>
              <a:pattFill prst="pct2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54C-4493-9C5C-651BA7C768B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2023f</c:v>
                </c:pt>
                <c:pt idx="7">
                  <c:v>2024f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2.8000000000000001E-2</c:v>
                </c:pt>
                <c:pt idx="1">
                  <c:v>3.4000000000000002E-2</c:v>
                </c:pt>
                <c:pt idx="2">
                  <c:v>0.02</c:v>
                </c:pt>
                <c:pt idx="3">
                  <c:v>-0.05</c:v>
                </c:pt>
                <c:pt idx="4">
                  <c:v>4.5999999999999999E-2</c:v>
                </c:pt>
                <c:pt idx="5">
                  <c:v>3.6999999999999998E-2</c:v>
                </c:pt>
                <c:pt idx="6">
                  <c:v>1E-3</c:v>
                </c:pt>
                <c:pt idx="7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D4-874F-A1EF-A7F663124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6875231"/>
        <c:axId val="2107327"/>
      </c:barChart>
      <c:catAx>
        <c:axId val="48687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327"/>
        <c:crosses val="autoZero"/>
        <c:auto val="1"/>
        <c:lblAlgn val="ctr"/>
        <c:lblOffset val="100"/>
        <c:noMultiLvlLbl val="0"/>
      </c:catAx>
      <c:valAx>
        <c:axId val="2107327"/>
        <c:scaling>
          <c:orientation val="minMax"/>
          <c:max val="6.0000000000000012E-2"/>
          <c:min val="-7.0000000000000007E-2"/>
        </c:scaling>
        <c:delete val="1"/>
        <c:axPos val="l"/>
        <c:numFmt formatCode="General" sourceLinked="1"/>
        <c:majorTickMark val="out"/>
        <c:minorTickMark val="none"/>
        <c:tickLblPos val="nextTo"/>
        <c:crossAx val="48687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0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98282734799575E-2"/>
          <c:y val="3.157747513312522E-2"/>
          <c:w val="0.85327836700243198"/>
          <c:h val="0.892864971580239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032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431346876570867E-3"/>
                  <c:y val="-4.4329521227208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50-4AA2-A845-F412E537C418}"/>
                </c:ext>
              </c:extLst>
            </c:dLbl>
            <c:dLbl>
              <c:idx val="37"/>
              <c:layout>
                <c:manualLayout>
                  <c:x val="-1.9511096563390097E-2"/>
                  <c:y val="-4.1374219812061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50-4AA2-A845-F412E537C418}"/>
                </c:ext>
              </c:extLst>
            </c:dLbl>
            <c:dLbl>
              <c:idx val="72"/>
              <c:layout>
                <c:manualLayout>
                  <c:x val="-1.0329404062971228E-2"/>
                  <c:y val="-3.841891839691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50-4AA2-A845-F412E537C418}"/>
                </c:ext>
              </c:extLst>
            </c:dLbl>
            <c:dLbl>
              <c:idx val="144"/>
              <c:layout>
                <c:manualLayout>
                  <c:x val="-2.9012085125637E-3"/>
                  <c:y val="-5.4671286235636184E-2"/>
                </c:manualLayout>
              </c:layout>
              <c:tx>
                <c:rich>
                  <a:bodyPr/>
                  <a:lstStyle/>
                  <a:p>
                    <a:fld id="{1C316532-78D3-49DA-9F15-07CF76A19D9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M</a:t>
                    </a:r>
                  </a:p>
                  <a:p>
                    <a:endParaRPr lang="en-C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950-4AA2-A845-F412E537C418}"/>
                </c:ext>
              </c:extLst>
            </c:dLbl>
            <c:dLbl>
              <c:idx val="16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321006651814529E-2"/>
                      <c:h val="6.4307358793604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950-4AA2-A845-F412E537C418}"/>
                </c:ext>
              </c:extLst>
            </c:dLbl>
            <c:dLbl>
              <c:idx val="181"/>
              <c:layout>
                <c:manualLayout>
                  <c:x val="-1.9511095535834282E-2"/>
                  <c:y val="-5.1716490399764302E-2"/>
                </c:manualLayout>
              </c:layout>
              <c:tx>
                <c:rich>
                  <a:bodyPr/>
                  <a:lstStyle/>
                  <a:p>
                    <a:fld id="{6798412F-5F8B-4476-BE54-2D38BA7990D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950-4AA2-A845-F412E537C418}"/>
                </c:ext>
              </c:extLst>
            </c:dLbl>
            <c:dLbl>
              <c:idx val="219"/>
              <c:tx>
                <c:rich>
                  <a:bodyPr/>
                  <a:lstStyle/>
                  <a:p>
                    <a:fld id="{6F1F778F-9713-4CB8-B0B8-8BA8BBF2554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93-4CDE-A2F2-CEA15F97CBC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Sheet1!$A$2:$A$221</c:f>
              <c:numCache>
                <c:formatCode>mmm\-yy</c:formatCode>
                <c:ptCount val="2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</c:numCache>
            </c:numRef>
          </c:cat>
          <c:val>
            <c:numRef>
              <c:f>Sheet1!$B$2:$B$221</c:f>
              <c:numCache>
                <c:formatCode>#,##0.00</c:formatCode>
                <c:ptCount val="220"/>
                <c:pt idx="0">
                  <c:v>6330.9</c:v>
                </c:pt>
                <c:pt idx="1">
                  <c:v>6348.8</c:v>
                </c:pt>
                <c:pt idx="2">
                  <c:v>6348.4</c:v>
                </c:pt>
                <c:pt idx="3">
                  <c:v>6364.2</c:v>
                </c:pt>
                <c:pt idx="4">
                  <c:v>6387.2</c:v>
                </c:pt>
                <c:pt idx="5">
                  <c:v>6384.4</c:v>
                </c:pt>
                <c:pt idx="6">
                  <c:v>6377.4</c:v>
                </c:pt>
                <c:pt idx="7">
                  <c:v>6394.8</c:v>
                </c:pt>
                <c:pt idx="8">
                  <c:v>6411.6</c:v>
                </c:pt>
                <c:pt idx="9">
                  <c:v>6419.3</c:v>
                </c:pt>
                <c:pt idx="10">
                  <c:v>6419.6</c:v>
                </c:pt>
                <c:pt idx="11">
                  <c:v>6395</c:v>
                </c:pt>
                <c:pt idx="12">
                  <c:v>6421.2</c:v>
                </c:pt>
                <c:pt idx="13">
                  <c:v>6399.8</c:v>
                </c:pt>
                <c:pt idx="14">
                  <c:v>6455.7</c:v>
                </c:pt>
                <c:pt idx="15">
                  <c:v>6476.2</c:v>
                </c:pt>
                <c:pt idx="16">
                  <c:v>6490.7</c:v>
                </c:pt>
                <c:pt idx="17">
                  <c:v>6495.6</c:v>
                </c:pt>
                <c:pt idx="18">
                  <c:v>6485.2</c:v>
                </c:pt>
                <c:pt idx="19">
                  <c:v>6457.6</c:v>
                </c:pt>
                <c:pt idx="20">
                  <c:v>6453.1</c:v>
                </c:pt>
                <c:pt idx="21">
                  <c:v>6436.5</c:v>
                </c:pt>
                <c:pt idx="22">
                  <c:v>6457.1</c:v>
                </c:pt>
                <c:pt idx="23">
                  <c:v>6503.6</c:v>
                </c:pt>
                <c:pt idx="24">
                  <c:v>6503.4</c:v>
                </c:pt>
                <c:pt idx="25">
                  <c:v>6509.9</c:v>
                </c:pt>
                <c:pt idx="26">
                  <c:v>6501.5</c:v>
                </c:pt>
                <c:pt idx="27">
                  <c:v>6495.9</c:v>
                </c:pt>
                <c:pt idx="28">
                  <c:v>6513.2</c:v>
                </c:pt>
                <c:pt idx="29">
                  <c:v>6524.1</c:v>
                </c:pt>
                <c:pt idx="30">
                  <c:v>6554.3</c:v>
                </c:pt>
                <c:pt idx="31">
                  <c:v>6565.1</c:v>
                </c:pt>
                <c:pt idx="32">
                  <c:v>6562</c:v>
                </c:pt>
                <c:pt idx="33">
                  <c:v>6588.9</c:v>
                </c:pt>
                <c:pt idx="34">
                  <c:v>6569.8</c:v>
                </c:pt>
                <c:pt idx="35">
                  <c:v>6559.9</c:v>
                </c:pt>
                <c:pt idx="36">
                  <c:v>6573.4</c:v>
                </c:pt>
                <c:pt idx="37">
                  <c:v>6609.5</c:v>
                </c:pt>
                <c:pt idx="38">
                  <c:v>6591.4</c:v>
                </c:pt>
                <c:pt idx="39">
                  <c:v>6607.1</c:v>
                </c:pt>
                <c:pt idx="40">
                  <c:v>6615.5</c:v>
                </c:pt>
                <c:pt idx="41">
                  <c:v>6593</c:v>
                </c:pt>
                <c:pt idx="42">
                  <c:v>6580.3</c:v>
                </c:pt>
                <c:pt idx="43">
                  <c:v>6602.6</c:v>
                </c:pt>
                <c:pt idx="44">
                  <c:v>6617.2</c:v>
                </c:pt>
                <c:pt idx="45">
                  <c:v>6627.7</c:v>
                </c:pt>
                <c:pt idx="46">
                  <c:v>6574.9</c:v>
                </c:pt>
                <c:pt idx="47">
                  <c:v>6584.8</c:v>
                </c:pt>
                <c:pt idx="48">
                  <c:v>6489.6</c:v>
                </c:pt>
                <c:pt idx="49">
                  <c:v>6481.4</c:v>
                </c:pt>
                <c:pt idx="50">
                  <c:v>6462.6</c:v>
                </c:pt>
                <c:pt idx="51">
                  <c:v>6426</c:v>
                </c:pt>
                <c:pt idx="52">
                  <c:v>6404.3</c:v>
                </c:pt>
                <c:pt idx="53">
                  <c:v>6395.4</c:v>
                </c:pt>
                <c:pt idx="54">
                  <c:v>6416.6</c:v>
                </c:pt>
                <c:pt idx="55">
                  <c:v>6417.4</c:v>
                </c:pt>
                <c:pt idx="56">
                  <c:v>6443</c:v>
                </c:pt>
                <c:pt idx="57">
                  <c:v>6464.3</c:v>
                </c:pt>
                <c:pt idx="58">
                  <c:v>6481.2</c:v>
                </c:pt>
                <c:pt idx="59">
                  <c:v>6449.8</c:v>
                </c:pt>
                <c:pt idx="60">
                  <c:v>6476.9</c:v>
                </c:pt>
                <c:pt idx="61">
                  <c:v>6452.6</c:v>
                </c:pt>
                <c:pt idx="62">
                  <c:v>6485.2</c:v>
                </c:pt>
                <c:pt idx="63">
                  <c:v>6506.5</c:v>
                </c:pt>
                <c:pt idx="64">
                  <c:v>6545.6</c:v>
                </c:pt>
                <c:pt idx="65">
                  <c:v>6573.5</c:v>
                </c:pt>
                <c:pt idx="66">
                  <c:v>6582.8</c:v>
                </c:pt>
                <c:pt idx="67">
                  <c:v>6589.5</c:v>
                </c:pt>
                <c:pt idx="68">
                  <c:v>6570.7</c:v>
                </c:pt>
                <c:pt idx="69">
                  <c:v>6578</c:v>
                </c:pt>
                <c:pt idx="70">
                  <c:v>6604.4</c:v>
                </c:pt>
                <c:pt idx="71">
                  <c:v>6611.6</c:v>
                </c:pt>
                <c:pt idx="72">
                  <c:v>6648.1</c:v>
                </c:pt>
                <c:pt idx="73">
                  <c:v>6622.3</c:v>
                </c:pt>
                <c:pt idx="74">
                  <c:v>6633.7</c:v>
                </c:pt>
                <c:pt idx="75">
                  <c:v>6667.3</c:v>
                </c:pt>
                <c:pt idx="76">
                  <c:v>6648.5</c:v>
                </c:pt>
                <c:pt idx="77">
                  <c:v>6687.5</c:v>
                </c:pt>
                <c:pt idx="78">
                  <c:v>6676.6</c:v>
                </c:pt>
                <c:pt idx="79">
                  <c:v>6684.3</c:v>
                </c:pt>
                <c:pt idx="80">
                  <c:v>6660.9</c:v>
                </c:pt>
                <c:pt idx="81">
                  <c:v>6647.2</c:v>
                </c:pt>
                <c:pt idx="82">
                  <c:v>6664.6</c:v>
                </c:pt>
                <c:pt idx="83">
                  <c:v>6660.5</c:v>
                </c:pt>
                <c:pt idx="84">
                  <c:v>6662.5</c:v>
                </c:pt>
                <c:pt idx="85">
                  <c:v>6646.8</c:v>
                </c:pt>
                <c:pt idx="86">
                  <c:v>6694.5</c:v>
                </c:pt>
                <c:pt idx="87">
                  <c:v>6701.6</c:v>
                </c:pt>
                <c:pt idx="88">
                  <c:v>6674.6</c:v>
                </c:pt>
                <c:pt idx="89">
                  <c:v>6680.1</c:v>
                </c:pt>
                <c:pt idx="90">
                  <c:v>6708.4</c:v>
                </c:pt>
                <c:pt idx="91">
                  <c:v>6701.5</c:v>
                </c:pt>
                <c:pt idx="92">
                  <c:v>6733.8</c:v>
                </c:pt>
                <c:pt idx="93">
                  <c:v>6722</c:v>
                </c:pt>
                <c:pt idx="94">
                  <c:v>6743.1</c:v>
                </c:pt>
                <c:pt idx="95">
                  <c:v>6785</c:v>
                </c:pt>
                <c:pt idx="96">
                  <c:v>6764.4</c:v>
                </c:pt>
                <c:pt idx="97">
                  <c:v>6811.2</c:v>
                </c:pt>
                <c:pt idx="98">
                  <c:v>6782.6</c:v>
                </c:pt>
                <c:pt idx="99">
                  <c:v>6789.1</c:v>
                </c:pt>
                <c:pt idx="100">
                  <c:v>6814.2</c:v>
                </c:pt>
                <c:pt idx="101">
                  <c:v>6818</c:v>
                </c:pt>
                <c:pt idx="102">
                  <c:v>6800</c:v>
                </c:pt>
                <c:pt idx="103">
                  <c:v>6819.5</c:v>
                </c:pt>
                <c:pt idx="104">
                  <c:v>6821.4</c:v>
                </c:pt>
                <c:pt idx="105">
                  <c:v>6820.6</c:v>
                </c:pt>
                <c:pt idx="106">
                  <c:v>6824.1</c:v>
                </c:pt>
                <c:pt idx="107">
                  <c:v>6805</c:v>
                </c:pt>
                <c:pt idx="108">
                  <c:v>6808.3</c:v>
                </c:pt>
                <c:pt idx="109">
                  <c:v>6817.6</c:v>
                </c:pt>
                <c:pt idx="110">
                  <c:v>6806.9</c:v>
                </c:pt>
                <c:pt idx="111">
                  <c:v>6834</c:v>
                </c:pt>
                <c:pt idx="112">
                  <c:v>6823.6</c:v>
                </c:pt>
                <c:pt idx="113">
                  <c:v>6820.8</c:v>
                </c:pt>
                <c:pt idx="114">
                  <c:v>6865.2</c:v>
                </c:pt>
                <c:pt idx="115">
                  <c:v>6841.5</c:v>
                </c:pt>
                <c:pt idx="116">
                  <c:v>6854.3</c:v>
                </c:pt>
                <c:pt idx="117">
                  <c:v>6874</c:v>
                </c:pt>
                <c:pt idx="118">
                  <c:v>6846.2</c:v>
                </c:pt>
                <c:pt idx="119">
                  <c:v>6859.8</c:v>
                </c:pt>
                <c:pt idx="120">
                  <c:v>6847.2</c:v>
                </c:pt>
                <c:pt idx="121">
                  <c:v>6870.5</c:v>
                </c:pt>
                <c:pt idx="122">
                  <c:v>6892.4</c:v>
                </c:pt>
                <c:pt idx="123">
                  <c:v>6867.6</c:v>
                </c:pt>
                <c:pt idx="124">
                  <c:v>6890</c:v>
                </c:pt>
                <c:pt idx="125">
                  <c:v>6893.3</c:v>
                </c:pt>
                <c:pt idx="126">
                  <c:v>6891.7</c:v>
                </c:pt>
                <c:pt idx="127">
                  <c:v>6905.4</c:v>
                </c:pt>
                <c:pt idx="128">
                  <c:v>6882.2</c:v>
                </c:pt>
                <c:pt idx="129">
                  <c:v>6891</c:v>
                </c:pt>
                <c:pt idx="130">
                  <c:v>6885.3</c:v>
                </c:pt>
                <c:pt idx="131">
                  <c:v>6910.5</c:v>
                </c:pt>
                <c:pt idx="132">
                  <c:v>6929.4</c:v>
                </c:pt>
                <c:pt idx="133">
                  <c:v>6927</c:v>
                </c:pt>
                <c:pt idx="134">
                  <c:v>6934.2</c:v>
                </c:pt>
                <c:pt idx="135">
                  <c:v>6934.5</c:v>
                </c:pt>
                <c:pt idx="136">
                  <c:v>6965.4</c:v>
                </c:pt>
                <c:pt idx="137">
                  <c:v>6966.7</c:v>
                </c:pt>
                <c:pt idx="138">
                  <c:v>6936.9</c:v>
                </c:pt>
                <c:pt idx="139">
                  <c:v>6957</c:v>
                </c:pt>
                <c:pt idx="140">
                  <c:v>6956.5</c:v>
                </c:pt>
                <c:pt idx="141">
                  <c:v>6978.3</c:v>
                </c:pt>
                <c:pt idx="142">
                  <c:v>6998.5</c:v>
                </c:pt>
                <c:pt idx="143">
                  <c:v>7000.4</c:v>
                </c:pt>
                <c:pt idx="144">
                  <c:v>7045</c:v>
                </c:pt>
                <c:pt idx="145">
                  <c:v>7048.5</c:v>
                </c:pt>
                <c:pt idx="146">
                  <c:v>7053.5</c:v>
                </c:pt>
                <c:pt idx="147">
                  <c:v>7063.3</c:v>
                </c:pt>
                <c:pt idx="148">
                  <c:v>7083.3</c:v>
                </c:pt>
                <c:pt idx="149">
                  <c:v>7092.8</c:v>
                </c:pt>
                <c:pt idx="150">
                  <c:v>7129.5</c:v>
                </c:pt>
                <c:pt idx="151">
                  <c:v>7141</c:v>
                </c:pt>
                <c:pt idx="152">
                  <c:v>7163.9</c:v>
                </c:pt>
                <c:pt idx="153">
                  <c:v>7178.2</c:v>
                </c:pt>
                <c:pt idx="154">
                  <c:v>7212.1</c:v>
                </c:pt>
                <c:pt idx="155">
                  <c:v>7208.3</c:v>
                </c:pt>
                <c:pt idx="156">
                  <c:v>7178</c:v>
                </c:pt>
                <c:pt idx="157">
                  <c:v>7180.5</c:v>
                </c:pt>
                <c:pt idx="158">
                  <c:v>7208</c:v>
                </c:pt>
                <c:pt idx="159">
                  <c:v>7214.9</c:v>
                </c:pt>
                <c:pt idx="160">
                  <c:v>7202.6</c:v>
                </c:pt>
                <c:pt idx="161">
                  <c:v>7245.9</c:v>
                </c:pt>
                <c:pt idx="162">
                  <c:v>7316.5</c:v>
                </c:pt>
                <c:pt idx="163">
                  <c:v>7236.3</c:v>
                </c:pt>
                <c:pt idx="164">
                  <c:v>7285.9</c:v>
                </c:pt>
                <c:pt idx="165">
                  <c:v>7288.6</c:v>
                </c:pt>
                <c:pt idx="166">
                  <c:v>7295.4</c:v>
                </c:pt>
                <c:pt idx="167">
                  <c:v>7316.4</c:v>
                </c:pt>
                <c:pt idx="168">
                  <c:v>7342.3</c:v>
                </c:pt>
                <c:pt idx="169">
                  <c:v>7377.4</c:v>
                </c:pt>
                <c:pt idx="170">
                  <c:v>7364.3</c:v>
                </c:pt>
                <c:pt idx="171">
                  <c:v>7405.3</c:v>
                </c:pt>
                <c:pt idx="172">
                  <c:v>7427.2</c:v>
                </c:pt>
                <c:pt idx="173">
                  <c:v>7428.4</c:v>
                </c:pt>
                <c:pt idx="174">
                  <c:v>7415.1</c:v>
                </c:pt>
                <c:pt idx="175">
                  <c:v>7457.8</c:v>
                </c:pt>
                <c:pt idx="176">
                  <c:v>7472.6</c:v>
                </c:pt>
                <c:pt idx="177">
                  <c:v>7456.3</c:v>
                </c:pt>
                <c:pt idx="178">
                  <c:v>7481.5</c:v>
                </c:pt>
                <c:pt idx="179">
                  <c:v>7509.8</c:v>
                </c:pt>
                <c:pt idx="180">
                  <c:v>7523.2</c:v>
                </c:pt>
                <c:pt idx="181">
                  <c:v>7503.7</c:v>
                </c:pt>
                <c:pt idx="182">
                  <c:v>7047.1</c:v>
                </c:pt>
                <c:pt idx="183">
                  <c:v>6340.5</c:v>
                </c:pt>
                <c:pt idx="184">
                  <c:v>6317.2</c:v>
                </c:pt>
                <c:pt idx="185">
                  <c:v>6721.6</c:v>
                </c:pt>
                <c:pt idx="186">
                  <c:v>6891.8</c:v>
                </c:pt>
                <c:pt idx="187">
                  <c:v>7023.9</c:v>
                </c:pt>
                <c:pt idx="188">
                  <c:v>7206.8</c:v>
                </c:pt>
                <c:pt idx="189">
                  <c:v>7246.7</c:v>
                </c:pt>
                <c:pt idx="190">
                  <c:v>7274.2</c:v>
                </c:pt>
                <c:pt idx="191">
                  <c:v>7253.3</c:v>
                </c:pt>
                <c:pt idx="192">
                  <c:v>7086.1</c:v>
                </c:pt>
                <c:pt idx="193">
                  <c:v>7207.3</c:v>
                </c:pt>
                <c:pt idx="194">
                  <c:v>7375.6</c:v>
                </c:pt>
                <c:pt idx="195">
                  <c:v>7239.1</c:v>
                </c:pt>
                <c:pt idx="196">
                  <c:v>7194.4</c:v>
                </c:pt>
                <c:pt idx="197">
                  <c:v>7318.1</c:v>
                </c:pt>
                <c:pt idx="198">
                  <c:v>7427.5</c:v>
                </c:pt>
                <c:pt idx="199">
                  <c:v>7450.7</c:v>
                </c:pt>
                <c:pt idx="200">
                  <c:v>7541.7</c:v>
                </c:pt>
                <c:pt idx="201">
                  <c:v>7576.8</c:v>
                </c:pt>
                <c:pt idx="202">
                  <c:v>7634.1</c:v>
                </c:pt>
                <c:pt idx="203">
                  <c:v>7687.3</c:v>
                </c:pt>
                <c:pt idx="204">
                  <c:v>7538.5</c:v>
                </c:pt>
                <c:pt idx="205">
                  <c:v>7721.3</c:v>
                </c:pt>
                <c:pt idx="206">
                  <c:v>7750</c:v>
                </c:pt>
                <c:pt idx="207">
                  <c:v>7780.9</c:v>
                </c:pt>
                <c:pt idx="208">
                  <c:v>7764.1</c:v>
                </c:pt>
                <c:pt idx="209">
                  <c:v>7738.3</c:v>
                </c:pt>
                <c:pt idx="210">
                  <c:v>7766.9</c:v>
                </c:pt>
                <c:pt idx="211">
                  <c:v>7734.3</c:v>
                </c:pt>
                <c:pt idx="212">
                  <c:v>7714.9</c:v>
                </c:pt>
                <c:pt idx="213">
                  <c:v>7745.3</c:v>
                </c:pt>
                <c:pt idx="214">
                  <c:v>7750.5</c:v>
                </c:pt>
                <c:pt idx="215">
                  <c:v>7786.9</c:v>
                </c:pt>
                <c:pt idx="216">
                  <c:v>7849.7</c:v>
                </c:pt>
                <c:pt idx="217">
                  <c:v>7865.3</c:v>
                </c:pt>
                <c:pt idx="218">
                  <c:v>7886.7</c:v>
                </c:pt>
                <c:pt idx="219" formatCode="General">
                  <c:v>7919.4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50-4AA2-A845-F412E537C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8018240"/>
        <c:axId val="1818025728"/>
      </c:lineChart>
      <c:dateAx>
        <c:axId val="1818018240"/>
        <c:scaling>
          <c:orientation val="minMax"/>
          <c:min val="42736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025728"/>
        <c:crosses val="autoZero"/>
        <c:auto val="1"/>
        <c:lblOffset val="100"/>
        <c:baseTimeUnit val="months"/>
        <c:majorUnit val="12"/>
        <c:majorTimeUnit val="months"/>
      </c:dateAx>
      <c:valAx>
        <c:axId val="1818025728"/>
        <c:scaling>
          <c:orientation val="minMax"/>
          <c:min val="5500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018240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3211803701677804E-2"/>
          <c:w val="0.96453727875780459"/>
          <c:h val="0.7507358245091779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25"/>
            <c:spPr>
              <a:solidFill>
                <a:srgbClr val="FF0000"/>
              </a:solidFill>
              <a:ln w="38100">
                <a:solidFill>
                  <a:schemeClr val="bg1"/>
                </a:solidFill>
              </a:ln>
              <a:effectLst/>
            </c:spPr>
          </c:marker>
          <c:dPt>
            <c:idx val="2"/>
            <c:marker>
              <c:symbol val="circle"/>
              <c:size val="25"/>
              <c:spPr>
                <a:solidFill>
                  <a:srgbClr val="FF0000"/>
                </a:solidFill>
                <a:ln w="381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A4F-45FF-BEF0-A23F6B227457}"/>
              </c:ext>
            </c:extLst>
          </c:dPt>
          <c:cat>
            <c:numRef>
              <c:f>Feuil1!$A$2:$A$4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2022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18.399999999999999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4F-45FF-BEF0-A23F6B227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8174991"/>
        <c:axId val="598174159"/>
      </c:lineChart>
      <c:catAx>
        <c:axId val="5981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174159"/>
        <c:crosses val="autoZero"/>
        <c:auto val="1"/>
        <c:lblAlgn val="ctr"/>
        <c:lblOffset val="100"/>
        <c:noMultiLvlLbl val="0"/>
      </c:catAx>
      <c:valAx>
        <c:axId val="598174159"/>
        <c:scaling>
          <c:orientation val="minMax"/>
          <c:min val="12"/>
        </c:scaling>
        <c:delete val="1"/>
        <c:axPos val="l"/>
        <c:numFmt formatCode="General" sourceLinked="1"/>
        <c:majorTickMark val="out"/>
        <c:minorTickMark val="none"/>
        <c:tickLblPos val="nextTo"/>
        <c:crossAx val="598174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6518774363358E-2"/>
          <c:y val="6.8223553440936266E-2"/>
          <c:w val="0.91680463778416976"/>
          <c:h val="0.792295912789208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Retirees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62"/>
              <c:layout>
                <c:manualLayout>
                  <c:x val="-1.654893905561527E-16"/>
                  <c:y val="-0.1415042111198261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44K</a:t>
                    </a:r>
                  </a:p>
                  <a:p>
                    <a:r>
                      <a:rPr lang="en-US" sz="1600" b="1" dirty="0"/>
                      <a:t>December</a:t>
                    </a:r>
                    <a:r>
                      <a:rPr lang="en-US" sz="1600" b="1" baseline="0" dirty="0"/>
                      <a:t> 2022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80A-4D86-A9FD-9F91E77F6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Sheet1!$A$2:$A$281</c:f>
              <c:numCache>
                <c:formatCode>mmm\-yy</c:formatCode>
                <c:ptCount val="28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</c:numCache>
            </c:numRef>
          </c:cat>
          <c:val>
            <c:numRef>
              <c:f>Sheet1!$B$2:$B$281</c:f>
              <c:numCache>
                <c:formatCode>General</c:formatCode>
                <c:ptCount val="280"/>
                <c:pt idx="0">
                  <c:v>51.4</c:v>
                </c:pt>
                <c:pt idx="1">
                  <c:v>46.3</c:v>
                </c:pt>
                <c:pt idx="2">
                  <c:v>60</c:v>
                </c:pt>
                <c:pt idx="3">
                  <c:v>58.5</c:v>
                </c:pt>
                <c:pt idx="4">
                  <c:v>58.8</c:v>
                </c:pt>
                <c:pt idx="5">
                  <c:v>62.6</c:v>
                </c:pt>
                <c:pt idx="6">
                  <c:v>63.1</c:v>
                </c:pt>
                <c:pt idx="7">
                  <c:v>61.1</c:v>
                </c:pt>
                <c:pt idx="8">
                  <c:v>48.6</c:v>
                </c:pt>
                <c:pt idx="9">
                  <c:v>44.7</c:v>
                </c:pt>
                <c:pt idx="10">
                  <c:v>46.4</c:v>
                </c:pt>
                <c:pt idx="11">
                  <c:v>48.5</c:v>
                </c:pt>
                <c:pt idx="12">
                  <c:v>49.9</c:v>
                </c:pt>
                <c:pt idx="13">
                  <c:v>55.2</c:v>
                </c:pt>
                <c:pt idx="14">
                  <c:v>57.3</c:v>
                </c:pt>
                <c:pt idx="15">
                  <c:v>56.7</c:v>
                </c:pt>
                <c:pt idx="16">
                  <c:v>58.1</c:v>
                </c:pt>
                <c:pt idx="17">
                  <c:v>53.1</c:v>
                </c:pt>
                <c:pt idx="18">
                  <c:v>59.3</c:v>
                </c:pt>
                <c:pt idx="19">
                  <c:v>58.4</c:v>
                </c:pt>
                <c:pt idx="20">
                  <c:v>59.5</c:v>
                </c:pt>
                <c:pt idx="21">
                  <c:v>56.4</c:v>
                </c:pt>
                <c:pt idx="22">
                  <c:v>55.1</c:v>
                </c:pt>
                <c:pt idx="23">
                  <c:v>52.6</c:v>
                </c:pt>
                <c:pt idx="24">
                  <c:v>54.6</c:v>
                </c:pt>
                <c:pt idx="25">
                  <c:v>51.6</c:v>
                </c:pt>
                <c:pt idx="26">
                  <c:v>56.7</c:v>
                </c:pt>
                <c:pt idx="27">
                  <c:v>58.8</c:v>
                </c:pt>
                <c:pt idx="28">
                  <c:v>64.599999999999994</c:v>
                </c:pt>
                <c:pt idx="29">
                  <c:v>59</c:v>
                </c:pt>
                <c:pt idx="30">
                  <c:v>66.900000000000006</c:v>
                </c:pt>
                <c:pt idx="31">
                  <c:v>72.5</c:v>
                </c:pt>
                <c:pt idx="32">
                  <c:v>64.8</c:v>
                </c:pt>
                <c:pt idx="33">
                  <c:v>58.4</c:v>
                </c:pt>
                <c:pt idx="34">
                  <c:v>53.2</c:v>
                </c:pt>
                <c:pt idx="35">
                  <c:v>48.3</c:v>
                </c:pt>
                <c:pt idx="36">
                  <c:v>47.7</c:v>
                </c:pt>
                <c:pt idx="37">
                  <c:v>50.8</c:v>
                </c:pt>
                <c:pt idx="38">
                  <c:v>62.7</c:v>
                </c:pt>
                <c:pt idx="39">
                  <c:v>64</c:v>
                </c:pt>
                <c:pt idx="40">
                  <c:v>63.3</c:v>
                </c:pt>
                <c:pt idx="41">
                  <c:v>63.5</c:v>
                </c:pt>
                <c:pt idx="42">
                  <c:v>62</c:v>
                </c:pt>
                <c:pt idx="43">
                  <c:v>65.7</c:v>
                </c:pt>
                <c:pt idx="44">
                  <c:v>59.1</c:v>
                </c:pt>
                <c:pt idx="45">
                  <c:v>59.7</c:v>
                </c:pt>
                <c:pt idx="46">
                  <c:v>55.6</c:v>
                </c:pt>
                <c:pt idx="47">
                  <c:v>55.2</c:v>
                </c:pt>
                <c:pt idx="48">
                  <c:v>56.2</c:v>
                </c:pt>
                <c:pt idx="49">
                  <c:v>57.1</c:v>
                </c:pt>
                <c:pt idx="50">
                  <c:v>64.599999999999994</c:v>
                </c:pt>
                <c:pt idx="51">
                  <c:v>63.5</c:v>
                </c:pt>
                <c:pt idx="52">
                  <c:v>63</c:v>
                </c:pt>
                <c:pt idx="53">
                  <c:v>64</c:v>
                </c:pt>
                <c:pt idx="54">
                  <c:v>68.400000000000006</c:v>
                </c:pt>
                <c:pt idx="55">
                  <c:v>71.7</c:v>
                </c:pt>
                <c:pt idx="56">
                  <c:v>71.599999999999994</c:v>
                </c:pt>
                <c:pt idx="57">
                  <c:v>57.6</c:v>
                </c:pt>
                <c:pt idx="58">
                  <c:v>63.1</c:v>
                </c:pt>
                <c:pt idx="59">
                  <c:v>57.2</c:v>
                </c:pt>
                <c:pt idx="60">
                  <c:v>64</c:v>
                </c:pt>
                <c:pt idx="61">
                  <c:v>70.2</c:v>
                </c:pt>
                <c:pt idx="62">
                  <c:v>59.8</c:v>
                </c:pt>
                <c:pt idx="63">
                  <c:v>58.4</c:v>
                </c:pt>
                <c:pt idx="64">
                  <c:v>58.1</c:v>
                </c:pt>
                <c:pt idx="65">
                  <c:v>75</c:v>
                </c:pt>
                <c:pt idx="66">
                  <c:v>76.900000000000006</c:v>
                </c:pt>
                <c:pt idx="67">
                  <c:v>79.2</c:v>
                </c:pt>
                <c:pt idx="68">
                  <c:v>82</c:v>
                </c:pt>
                <c:pt idx="69">
                  <c:v>72.3</c:v>
                </c:pt>
                <c:pt idx="70">
                  <c:v>74.8</c:v>
                </c:pt>
                <c:pt idx="71">
                  <c:v>67.900000000000006</c:v>
                </c:pt>
                <c:pt idx="72">
                  <c:v>67.5</c:v>
                </c:pt>
                <c:pt idx="73">
                  <c:v>64.5</c:v>
                </c:pt>
                <c:pt idx="74">
                  <c:v>68.8</c:v>
                </c:pt>
                <c:pt idx="75">
                  <c:v>66.400000000000006</c:v>
                </c:pt>
                <c:pt idx="76">
                  <c:v>61.2</c:v>
                </c:pt>
                <c:pt idx="77">
                  <c:v>67.5</c:v>
                </c:pt>
                <c:pt idx="78">
                  <c:v>70.400000000000006</c:v>
                </c:pt>
                <c:pt idx="79">
                  <c:v>68.8</c:v>
                </c:pt>
                <c:pt idx="80">
                  <c:v>67.2</c:v>
                </c:pt>
                <c:pt idx="81">
                  <c:v>69.7</c:v>
                </c:pt>
                <c:pt idx="82">
                  <c:v>67.900000000000006</c:v>
                </c:pt>
                <c:pt idx="83">
                  <c:v>72.8</c:v>
                </c:pt>
                <c:pt idx="84">
                  <c:v>68.900000000000006</c:v>
                </c:pt>
                <c:pt idx="85">
                  <c:v>59.9</c:v>
                </c:pt>
                <c:pt idx="86">
                  <c:v>59.6</c:v>
                </c:pt>
                <c:pt idx="87">
                  <c:v>61.1</c:v>
                </c:pt>
                <c:pt idx="88">
                  <c:v>62</c:v>
                </c:pt>
                <c:pt idx="89">
                  <c:v>64</c:v>
                </c:pt>
                <c:pt idx="90">
                  <c:v>67.099999999999994</c:v>
                </c:pt>
                <c:pt idx="91">
                  <c:v>59.8</c:v>
                </c:pt>
                <c:pt idx="92">
                  <c:v>57.7</c:v>
                </c:pt>
                <c:pt idx="93">
                  <c:v>59.1</c:v>
                </c:pt>
                <c:pt idx="94">
                  <c:v>61.6</c:v>
                </c:pt>
                <c:pt idx="95">
                  <c:v>65.8</c:v>
                </c:pt>
                <c:pt idx="96">
                  <c:v>61.4</c:v>
                </c:pt>
                <c:pt idx="97">
                  <c:v>63.5</c:v>
                </c:pt>
                <c:pt idx="98">
                  <c:v>69.7</c:v>
                </c:pt>
                <c:pt idx="99">
                  <c:v>67.5</c:v>
                </c:pt>
                <c:pt idx="100">
                  <c:v>68.5</c:v>
                </c:pt>
                <c:pt idx="101">
                  <c:v>72.599999999999994</c:v>
                </c:pt>
                <c:pt idx="102">
                  <c:v>70.8</c:v>
                </c:pt>
                <c:pt idx="103">
                  <c:v>61</c:v>
                </c:pt>
                <c:pt idx="104">
                  <c:v>55.2</c:v>
                </c:pt>
                <c:pt idx="105">
                  <c:v>55.3</c:v>
                </c:pt>
                <c:pt idx="106">
                  <c:v>51.2</c:v>
                </c:pt>
                <c:pt idx="107">
                  <c:v>57.9</c:v>
                </c:pt>
                <c:pt idx="108">
                  <c:v>56.3</c:v>
                </c:pt>
                <c:pt idx="109">
                  <c:v>61.5</c:v>
                </c:pt>
                <c:pt idx="110">
                  <c:v>64.7</c:v>
                </c:pt>
                <c:pt idx="111">
                  <c:v>59.5</c:v>
                </c:pt>
                <c:pt idx="112">
                  <c:v>63.3</c:v>
                </c:pt>
                <c:pt idx="113">
                  <c:v>65.5</c:v>
                </c:pt>
                <c:pt idx="114">
                  <c:v>70.599999999999994</c:v>
                </c:pt>
                <c:pt idx="115">
                  <c:v>77.5</c:v>
                </c:pt>
                <c:pt idx="116">
                  <c:v>72.099999999999994</c:v>
                </c:pt>
                <c:pt idx="117">
                  <c:v>68.599999999999994</c:v>
                </c:pt>
                <c:pt idx="118">
                  <c:v>61.6</c:v>
                </c:pt>
                <c:pt idx="119">
                  <c:v>64.400000000000006</c:v>
                </c:pt>
                <c:pt idx="120">
                  <c:v>65</c:v>
                </c:pt>
                <c:pt idx="121">
                  <c:v>62.1</c:v>
                </c:pt>
                <c:pt idx="122">
                  <c:v>66</c:v>
                </c:pt>
                <c:pt idx="123">
                  <c:v>63.5</c:v>
                </c:pt>
                <c:pt idx="124">
                  <c:v>61.7</c:v>
                </c:pt>
                <c:pt idx="125">
                  <c:v>60.2</c:v>
                </c:pt>
                <c:pt idx="126">
                  <c:v>68</c:v>
                </c:pt>
                <c:pt idx="127">
                  <c:v>64.400000000000006</c:v>
                </c:pt>
                <c:pt idx="128">
                  <c:v>68.8</c:v>
                </c:pt>
                <c:pt idx="129">
                  <c:v>70.8</c:v>
                </c:pt>
                <c:pt idx="130">
                  <c:v>67.599999999999994</c:v>
                </c:pt>
                <c:pt idx="131">
                  <c:v>73.099999999999994</c:v>
                </c:pt>
                <c:pt idx="132">
                  <c:v>72</c:v>
                </c:pt>
                <c:pt idx="133">
                  <c:v>66.400000000000006</c:v>
                </c:pt>
                <c:pt idx="134">
                  <c:v>67.7</c:v>
                </c:pt>
                <c:pt idx="135">
                  <c:v>70.8</c:v>
                </c:pt>
                <c:pt idx="136">
                  <c:v>69.2</c:v>
                </c:pt>
                <c:pt idx="137">
                  <c:v>75.2</c:v>
                </c:pt>
                <c:pt idx="138">
                  <c:v>71.099999999999994</c:v>
                </c:pt>
                <c:pt idx="139">
                  <c:v>67.2</c:v>
                </c:pt>
                <c:pt idx="140">
                  <c:v>69.5</c:v>
                </c:pt>
                <c:pt idx="141">
                  <c:v>68.7</c:v>
                </c:pt>
                <c:pt idx="142">
                  <c:v>67.7</c:v>
                </c:pt>
                <c:pt idx="143">
                  <c:v>73.900000000000006</c:v>
                </c:pt>
                <c:pt idx="144">
                  <c:v>69.2</c:v>
                </c:pt>
                <c:pt idx="145">
                  <c:v>75</c:v>
                </c:pt>
                <c:pt idx="146">
                  <c:v>73.5</c:v>
                </c:pt>
                <c:pt idx="147">
                  <c:v>75.599999999999994</c:v>
                </c:pt>
                <c:pt idx="148">
                  <c:v>83</c:v>
                </c:pt>
                <c:pt idx="149">
                  <c:v>83.1</c:v>
                </c:pt>
                <c:pt idx="150">
                  <c:v>87</c:v>
                </c:pt>
                <c:pt idx="151">
                  <c:v>84.7</c:v>
                </c:pt>
                <c:pt idx="152">
                  <c:v>87.9</c:v>
                </c:pt>
                <c:pt idx="153">
                  <c:v>79.7</c:v>
                </c:pt>
                <c:pt idx="154">
                  <c:v>76.2</c:v>
                </c:pt>
                <c:pt idx="155">
                  <c:v>82.8</c:v>
                </c:pt>
                <c:pt idx="156">
                  <c:v>77.900000000000006</c:v>
                </c:pt>
                <c:pt idx="157">
                  <c:v>80</c:v>
                </c:pt>
                <c:pt idx="158">
                  <c:v>77.2</c:v>
                </c:pt>
                <c:pt idx="159">
                  <c:v>83.4</c:v>
                </c:pt>
                <c:pt idx="160">
                  <c:v>79.5</c:v>
                </c:pt>
                <c:pt idx="161">
                  <c:v>78.599999999999994</c:v>
                </c:pt>
                <c:pt idx="162">
                  <c:v>79.099999999999994</c:v>
                </c:pt>
                <c:pt idx="163">
                  <c:v>79.3</c:v>
                </c:pt>
                <c:pt idx="164">
                  <c:v>83.2</c:v>
                </c:pt>
                <c:pt idx="165">
                  <c:v>78.599999999999994</c:v>
                </c:pt>
                <c:pt idx="166">
                  <c:v>78.2</c:v>
                </c:pt>
                <c:pt idx="167">
                  <c:v>77.400000000000006</c:v>
                </c:pt>
                <c:pt idx="168">
                  <c:v>73.3</c:v>
                </c:pt>
                <c:pt idx="169">
                  <c:v>76.599999999999994</c:v>
                </c:pt>
                <c:pt idx="170">
                  <c:v>79</c:v>
                </c:pt>
                <c:pt idx="171">
                  <c:v>80.5</c:v>
                </c:pt>
                <c:pt idx="172">
                  <c:v>80.7</c:v>
                </c:pt>
                <c:pt idx="173">
                  <c:v>80.599999999999994</c:v>
                </c:pt>
                <c:pt idx="174">
                  <c:v>85.5</c:v>
                </c:pt>
                <c:pt idx="175">
                  <c:v>87.9</c:v>
                </c:pt>
                <c:pt idx="176">
                  <c:v>86.6</c:v>
                </c:pt>
                <c:pt idx="177">
                  <c:v>83.4</c:v>
                </c:pt>
                <c:pt idx="178">
                  <c:v>81.3</c:v>
                </c:pt>
                <c:pt idx="179">
                  <c:v>93.1</c:v>
                </c:pt>
                <c:pt idx="180">
                  <c:v>90.1</c:v>
                </c:pt>
                <c:pt idx="181">
                  <c:v>89.2</c:v>
                </c:pt>
                <c:pt idx="182">
                  <c:v>100.6</c:v>
                </c:pt>
                <c:pt idx="183">
                  <c:v>108.2</c:v>
                </c:pt>
                <c:pt idx="184">
                  <c:v>112.5</c:v>
                </c:pt>
                <c:pt idx="185">
                  <c:v>112.6</c:v>
                </c:pt>
                <c:pt idx="186">
                  <c:v>107.1</c:v>
                </c:pt>
                <c:pt idx="187">
                  <c:v>96.9</c:v>
                </c:pt>
                <c:pt idx="188">
                  <c:v>97.3</c:v>
                </c:pt>
                <c:pt idx="189">
                  <c:v>91.1</c:v>
                </c:pt>
                <c:pt idx="190">
                  <c:v>86.8</c:v>
                </c:pt>
                <c:pt idx="191">
                  <c:v>86.5</c:v>
                </c:pt>
                <c:pt idx="192">
                  <c:v>87.2</c:v>
                </c:pt>
                <c:pt idx="193">
                  <c:v>88.9</c:v>
                </c:pt>
                <c:pt idx="194">
                  <c:v>86.7</c:v>
                </c:pt>
                <c:pt idx="195">
                  <c:v>93.1</c:v>
                </c:pt>
                <c:pt idx="196">
                  <c:v>98.5</c:v>
                </c:pt>
                <c:pt idx="197">
                  <c:v>95.6</c:v>
                </c:pt>
                <c:pt idx="198">
                  <c:v>100.8</c:v>
                </c:pt>
                <c:pt idx="199">
                  <c:v>104.4</c:v>
                </c:pt>
                <c:pt idx="200">
                  <c:v>106.7</c:v>
                </c:pt>
                <c:pt idx="201">
                  <c:v>93.9</c:v>
                </c:pt>
                <c:pt idx="202">
                  <c:v>96.1</c:v>
                </c:pt>
                <c:pt idx="203">
                  <c:v>88.6</c:v>
                </c:pt>
                <c:pt idx="204">
                  <c:v>93.7</c:v>
                </c:pt>
                <c:pt idx="205">
                  <c:v>101.8</c:v>
                </c:pt>
                <c:pt idx="206">
                  <c:v>102.3</c:v>
                </c:pt>
                <c:pt idx="207">
                  <c:v>105.4</c:v>
                </c:pt>
                <c:pt idx="208">
                  <c:v>100.3</c:v>
                </c:pt>
                <c:pt idx="209">
                  <c:v>100.1</c:v>
                </c:pt>
                <c:pt idx="210">
                  <c:v>100</c:v>
                </c:pt>
                <c:pt idx="211">
                  <c:v>100.5</c:v>
                </c:pt>
                <c:pt idx="212">
                  <c:v>89.5</c:v>
                </c:pt>
                <c:pt idx="213">
                  <c:v>98.2</c:v>
                </c:pt>
                <c:pt idx="214">
                  <c:v>96.5</c:v>
                </c:pt>
                <c:pt idx="215">
                  <c:v>100.5</c:v>
                </c:pt>
                <c:pt idx="216">
                  <c:v>93.5</c:v>
                </c:pt>
                <c:pt idx="217">
                  <c:v>96.1</c:v>
                </c:pt>
                <c:pt idx="218">
                  <c:v>103.2</c:v>
                </c:pt>
                <c:pt idx="219">
                  <c:v>107.1</c:v>
                </c:pt>
                <c:pt idx="220">
                  <c:v>110.3</c:v>
                </c:pt>
                <c:pt idx="221">
                  <c:v>104.9</c:v>
                </c:pt>
                <c:pt idx="222">
                  <c:v>100.4</c:v>
                </c:pt>
                <c:pt idx="223">
                  <c:v>117.5</c:v>
                </c:pt>
                <c:pt idx="224">
                  <c:v>113.3</c:v>
                </c:pt>
                <c:pt idx="225">
                  <c:v>109.2</c:v>
                </c:pt>
                <c:pt idx="226">
                  <c:v>98.1</c:v>
                </c:pt>
                <c:pt idx="227">
                  <c:v>106.6</c:v>
                </c:pt>
                <c:pt idx="228">
                  <c:v>100.1</c:v>
                </c:pt>
                <c:pt idx="229">
                  <c:v>107.2</c:v>
                </c:pt>
                <c:pt idx="230">
                  <c:v>106.9</c:v>
                </c:pt>
                <c:pt idx="231">
                  <c:v>107.9</c:v>
                </c:pt>
                <c:pt idx="232">
                  <c:v>107.5</c:v>
                </c:pt>
                <c:pt idx="233">
                  <c:v>105.7</c:v>
                </c:pt>
                <c:pt idx="234">
                  <c:v>104.8</c:v>
                </c:pt>
                <c:pt idx="235">
                  <c:v>90.9</c:v>
                </c:pt>
                <c:pt idx="236">
                  <c:v>94.8</c:v>
                </c:pt>
                <c:pt idx="237">
                  <c:v>85.8</c:v>
                </c:pt>
                <c:pt idx="238">
                  <c:v>99.8</c:v>
                </c:pt>
                <c:pt idx="239">
                  <c:v>92.8</c:v>
                </c:pt>
                <c:pt idx="240">
                  <c:v>99.7</c:v>
                </c:pt>
                <c:pt idx="241">
                  <c:v>98.3</c:v>
                </c:pt>
                <c:pt idx="242">
                  <c:v>104.5</c:v>
                </c:pt>
                <c:pt idx="243">
                  <c:v>106.1</c:v>
                </c:pt>
                <c:pt idx="244">
                  <c:v>101.9</c:v>
                </c:pt>
                <c:pt idx="245">
                  <c:v>88.8</c:v>
                </c:pt>
                <c:pt idx="246">
                  <c:v>83.2</c:v>
                </c:pt>
                <c:pt idx="247">
                  <c:v>89.5</c:v>
                </c:pt>
                <c:pt idx="248">
                  <c:v>94.8</c:v>
                </c:pt>
                <c:pt idx="249">
                  <c:v>84.3</c:v>
                </c:pt>
                <c:pt idx="250">
                  <c:v>79.400000000000006</c:v>
                </c:pt>
                <c:pt idx="251">
                  <c:v>65.7</c:v>
                </c:pt>
                <c:pt idx="252">
                  <c:v>62</c:v>
                </c:pt>
                <c:pt idx="253">
                  <c:v>67.3</c:v>
                </c:pt>
                <c:pt idx="254">
                  <c:v>68.3</c:v>
                </c:pt>
                <c:pt idx="255">
                  <c:v>62.8</c:v>
                </c:pt>
                <c:pt idx="256">
                  <c:v>80.5</c:v>
                </c:pt>
                <c:pt idx="257">
                  <c:v>85.6</c:v>
                </c:pt>
                <c:pt idx="258">
                  <c:v>81.099999999999994</c:v>
                </c:pt>
                <c:pt idx="259">
                  <c:v>78.400000000000006</c:v>
                </c:pt>
                <c:pt idx="260">
                  <c:v>87.7</c:v>
                </c:pt>
                <c:pt idx="261">
                  <c:v>86.6</c:v>
                </c:pt>
                <c:pt idx="262">
                  <c:v>86.3</c:v>
                </c:pt>
                <c:pt idx="263">
                  <c:v>89.7</c:v>
                </c:pt>
                <c:pt idx="264">
                  <c:v>97.6</c:v>
                </c:pt>
                <c:pt idx="265">
                  <c:v>99</c:v>
                </c:pt>
                <c:pt idx="266">
                  <c:v>94.3</c:v>
                </c:pt>
                <c:pt idx="267">
                  <c:v>103.8</c:v>
                </c:pt>
                <c:pt idx="268">
                  <c:v>113.1</c:v>
                </c:pt>
                <c:pt idx="269">
                  <c:v>124.7</c:v>
                </c:pt>
                <c:pt idx="270">
                  <c:v>120.5</c:v>
                </c:pt>
                <c:pt idx="271">
                  <c:v>125.9</c:v>
                </c:pt>
                <c:pt idx="272">
                  <c:v>119.5</c:v>
                </c:pt>
                <c:pt idx="273">
                  <c:v>115.3</c:v>
                </c:pt>
                <c:pt idx="274">
                  <c:v>106.2</c:v>
                </c:pt>
                <c:pt idx="275">
                  <c:v>101.6</c:v>
                </c:pt>
                <c:pt idx="276">
                  <c:v>104.4</c:v>
                </c:pt>
                <c:pt idx="277">
                  <c:v>99.3</c:v>
                </c:pt>
                <c:pt idx="278">
                  <c:v>88.5</c:v>
                </c:pt>
                <c:pt idx="279">
                  <c:v>102.2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EC-474C-BF2E-518BCA12D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94431"/>
        <c:axId val="117789023"/>
      </c:lineChart>
      <c:dateAx>
        <c:axId val="117794431"/>
        <c:scaling>
          <c:orientation val="minMax"/>
          <c:min val="36526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89023"/>
        <c:crosses val="autoZero"/>
        <c:auto val="1"/>
        <c:lblOffset val="100"/>
        <c:baseTimeUnit val="months"/>
        <c:majorUnit val="12"/>
      </c:dateAx>
      <c:valAx>
        <c:axId val="117789023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94431"/>
        <c:crossesAt val="28004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40067523294434"/>
          <c:y val="6.1837758086759044E-2"/>
          <c:w val="0.21803236231578246"/>
          <c:h val="5.6708926812657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1962478074413E-2"/>
          <c:y val="4.7791626613407502E-2"/>
          <c:w val="0.9055333472249445"/>
          <c:h val="0.8404302529668453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55+</c:v>
                </c:pt>
              </c:strCache>
            </c:strRef>
          </c:tx>
          <c:spPr>
            <a:ln w="603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Feuil1!$A$4:$A$280</c:f>
              <c:numCache>
                <c:formatCode>mmm\-yy</c:formatCode>
                <c:ptCount val="277"/>
                <c:pt idx="0">
                  <c:v>36586</c:v>
                </c:pt>
                <c:pt idx="1">
                  <c:v>36617</c:v>
                </c:pt>
                <c:pt idx="2">
                  <c:v>36647</c:v>
                </c:pt>
                <c:pt idx="3">
                  <c:v>36678</c:v>
                </c:pt>
                <c:pt idx="4">
                  <c:v>36708</c:v>
                </c:pt>
                <c:pt idx="5">
                  <c:v>36739</c:v>
                </c:pt>
                <c:pt idx="6">
                  <c:v>36770</c:v>
                </c:pt>
                <c:pt idx="7">
                  <c:v>36800</c:v>
                </c:pt>
                <c:pt idx="8">
                  <c:v>36831</c:v>
                </c:pt>
                <c:pt idx="9">
                  <c:v>36861</c:v>
                </c:pt>
                <c:pt idx="10">
                  <c:v>36892</c:v>
                </c:pt>
                <c:pt idx="11">
                  <c:v>36923</c:v>
                </c:pt>
                <c:pt idx="12">
                  <c:v>36951</c:v>
                </c:pt>
                <c:pt idx="13">
                  <c:v>36982</c:v>
                </c:pt>
                <c:pt idx="14">
                  <c:v>37012</c:v>
                </c:pt>
                <c:pt idx="15">
                  <c:v>37043</c:v>
                </c:pt>
                <c:pt idx="16">
                  <c:v>37073</c:v>
                </c:pt>
                <c:pt idx="17">
                  <c:v>37104</c:v>
                </c:pt>
                <c:pt idx="18">
                  <c:v>37135</c:v>
                </c:pt>
                <c:pt idx="19">
                  <c:v>37165</c:v>
                </c:pt>
                <c:pt idx="20">
                  <c:v>37196</c:v>
                </c:pt>
                <c:pt idx="21">
                  <c:v>37226</c:v>
                </c:pt>
                <c:pt idx="22">
                  <c:v>37257</c:v>
                </c:pt>
                <c:pt idx="23">
                  <c:v>37288</c:v>
                </c:pt>
                <c:pt idx="24">
                  <c:v>37316</c:v>
                </c:pt>
                <c:pt idx="25">
                  <c:v>37347</c:v>
                </c:pt>
                <c:pt idx="26">
                  <c:v>37377</c:v>
                </c:pt>
                <c:pt idx="27">
                  <c:v>37408</c:v>
                </c:pt>
                <c:pt idx="28">
                  <c:v>37438</c:v>
                </c:pt>
                <c:pt idx="29">
                  <c:v>37469</c:v>
                </c:pt>
                <c:pt idx="30">
                  <c:v>37500</c:v>
                </c:pt>
                <c:pt idx="31">
                  <c:v>37530</c:v>
                </c:pt>
                <c:pt idx="32">
                  <c:v>37561</c:v>
                </c:pt>
                <c:pt idx="33">
                  <c:v>37591</c:v>
                </c:pt>
                <c:pt idx="34">
                  <c:v>37622</c:v>
                </c:pt>
                <c:pt idx="35">
                  <c:v>37653</c:v>
                </c:pt>
                <c:pt idx="36">
                  <c:v>37681</c:v>
                </c:pt>
                <c:pt idx="37">
                  <c:v>37712</c:v>
                </c:pt>
                <c:pt idx="38">
                  <c:v>37742</c:v>
                </c:pt>
                <c:pt idx="39">
                  <c:v>37773</c:v>
                </c:pt>
                <c:pt idx="40">
                  <c:v>37803</c:v>
                </c:pt>
                <c:pt idx="41">
                  <c:v>37834</c:v>
                </c:pt>
                <c:pt idx="42">
                  <c:v>37865</c:v>
                </c:pt>
                <c:pt idx="43">
                  <c:v>37895</c:v>
                </c:pt>
                <c:pt idx="44">
                  <c:v>37926</c:v>
                </c:pt>
                <c:pt idx="45">
                  <c:v>37956</c:v>
                </c:pt>
                <c:pt idx="46">
                  <c:v>37987</c:v>
                </c:pt>
                <c:pt idx="47">
                  <c:v>38018</c:v>
                </c:pt>
                <c:pt idx="48">
                  <c:v>38047</c:v>
                </c:pt>
                <c:pt idx="49">
                  <c:v>38078</c:v>
                </c:pt>
                <c:pt idx="50">
                  <c:v>38108</c:v>
                </c:pt>
                <c:pt idx="51">
                  <c:v>38139</c:v>
                </c:pt>
                <c:pt idx="52">
                  <c:v>38169</c:v>
                </c:pt>
                <c:pt idx="53">
                  <c:v>38200</c:v>
                </c:pt>
                <c:pt idx="54">
                  <c:v>38231</c:v>
                </c:pt>
                <c:pt idx="55">
                  <c:v>38261</c:v>
                </c:pt>
                <c:pt idx="56">
                  <c:v>38292</c:v>
                </c:pt>
                <c:pt idx="57">
                  <c:v>38322</c:v>
                </c:pt>
                <c:pt idx="58">
                  <c:v>38353</c:v>
                </c:pt>
                <c:pt idx="59">
                  <c:v>38384</c:v>
                </c:pt>
                <c:pt idx="60">
                  <c:v>38412</c:v>
                </c:pt>
                <c:pt idx="61">
                  <c:v>38443</c:v>
                </c:pt>
                <c:pt idx="62">
                  <c:v>38473</c:v>
                </c:pt>
                <c:pt idx="63">
                  <c:v>38504</c:v>
                </c:pt>
                <c:pt idx="64">
                  <c:v>38534</c:v>
                </c:pt>
                <c:pt idx="65">
                  <c:v>38565</c:v>
                </c:pt>
                <c:pt idx="66">
                  <c:v>38596</c:v>
                </c:pt>
                <c:pt idx="67">
                  <c:v>38626</c:v>
                </c:pt>
                <c:pt idx="68">
                  <c:v>38657</c:v>
                </c:pt>
                <c:pt idx="69">
                  <c:v>38687</c:v>
                </c:pt>
                <c:pt idx="70">
                  <c:v>38718</c:v>
                </c:pt>
                <c:pt idx="71">
                  <c:v>38749</c:v>
                </c:pt>
                <c:pt idx="72">
                  <c:v>38777</c:v>
                </c:pt>
                <c:pt idx="73">
                  <c:v>38808</c:v>
                </c:pt>
                <c:pt idx="74">
                  <c:v>38838</c:v>
                </c:pt>
                <c:pt idx="75">
                  <c:v>38869</c:v>
                </c:pt>
                <c:pt idx="76">
                  <c:v>38899</c:v>
                </c:pt>
                <c:pt idx="77">
                  <c:v>38930</c:v>
                </c:pt>
                <c:pt idx="78">
                  <c:v>38961</c:v>
                </c:pt>
                <c:pt idx="79">
                  <c:v>38991</c:v>
                </c:pt>
                <c:pt idx="80">
                  <c:v>39022</c:v>
                </c:pt>
                <c:pt idx="81">
                  <c:v>39052</c:v>
                </c:pt>
                <c:pt idx="82">
                  <c:v>39083</c:v>
                </c:pt>
                <c:pt idx="83">
                  <c:v>39114</c:v>
                </c:pt>
                <c:pt idx="84">
                  <c:v>39142</c:v>
                </c:pt>
                <c:pt idx="85">
                  <c:v>39173</c:v>
                </c:pt>
                <c:pt idx="86">
                  <c:v>39203</c:v>
                </c:pt>
                <c:pt idx="87">
                  <c:v>39234</c:v>
                </c:pt>
                <c:pt idx="88">
                  <c:v>39264</c:v>
                </c:pt>
                <c:pt idx="89">
                  <c:v>39295</c:v>
                </c:pt>
                <c:pt idx="90">
                  <c:v>39326</c:v>
                </c:pt>
                <c:pt idx="91">
                  <c:v>39356</c:v>
                </c:pt>
                <c:pt idx="92">
                  <c:v>39387</c:v>
                </c:pt>
                <c:pt idx="93">
                  <c:v>39417</c:v>
                </c:pt>
                <c:pt idx="94">
                  <c:v>39448</c:v>
                </c:pt>
                <c:pt idx="95">
                  <c:v>39479</c:v>
                </c:pt>
                <c:pt idx="96">
                  <c:v>39508</c:v>
                </c:pt>
                <c:pt idx="97">
                  <c:v>39539</c:v>
                </c:pt>
                <c:pt idx="98">
                  <c:v>39569</c:v>
                </c:pt>
                <c:pt idx="99">
                  <c:v>39600</c:v>
                </c:pt>
                <c:pt idx="100">
                  <c:v>39630</c:v>
                </c:pt>
                <c:pt idx="101">
                  <c:v>39661</c:v>
                </c:pt>
                <c:pt idx="102">
                  <c:v>39692</c:v>
                </c:pt>
                <c:pt idx="103">
                  <c:v>39722</c:v>
                </c:pt>
                <c:pt idx="104">
                  <c:v>39753</c:v>
                </c:pt>
                <c:pt idx="105">
                  <c:v>39783</c:v>
                </c:pt>
                <c:pt idx="106">
                  <c:v>39814</c:v>
                </c:pt>
                <c:pt idx="107">
                  <c:v>39845</c:v>
                </c:pt>
                <c:pt idx="108">
                  <c:v>39873</c:v>
                </c:pt>
                <c:pt idx="109">
                  <c:v>39904</c:v>
                </c:pt>
                <c:pt idx="110">
                  <c:v>39934</c:v>
                </c:pt>
                <c:pt idx="111">
                  <c:v>39965</c:v>
                </c:pt>
                <c:pt idx="112">
                  <c:v>39995</c:v>
                </c:pt>
                <c:pt idx="113">
                  <c:v>40026</c:v>
                </c:pt>
                <c:pt idx="114">
                  <c:v>40057</c:v>
                </c:pt>
                <c:pt idx="115">
                  <c:v>40087</c:v>
                </c:pt>
                <c:pt idx="116">
                  <c:v>40118</c:v>
                </c:pt>
                <c:pt idx="117">
                  <c:v>40148</c:v>
                </c:pt>
                <c:pt idx="118">
                  <c:v>40179</c:v>
                </c:pt>
                <c:pt idx="119">
                  <c:v>40210</c:v>
                </c:pt>
                <c:pt idx="120">
                  <c:v>40238</c:v>
                </c:pt>
                <c:pt idx="121">
                  <c:v>40269</c:v>
                </c:pt>
                <c:pt idx="122">
                  <c:v>40299</c:v>
                </c:pt>
                <c:pt idx="123">
                  <c:v>40330</c:v>
                </c:pt>
                <c:pt idx="124">
                  <c:v>40360</c:v>
                </c:pt>
                <c:pt idx="125">
                  <c:v>40391</c:v>
                </c:pt>
                <c:pt idx="126">
                  <c:v>40422</c:v>
                </c:pt>
                <c:pt idx="127">
                  <c:v>40452</c:v>
                </c:pt>
                <c:pt idx="128">
                  <c:v>40483</c:v>
                </c:pt>
                <c:pt idx="129">
                  <c:v>40513</c:v>
                </c:pt>
                <c:pt idx="130">
                  <c:v>40544</c:v>
                </c:pt>
                <c:pt idx="131">
                  <c:v>40575</c:v>
                </c:pt>
                <c:pt idx="132">
                  <c:v>40603</c:v>
                </c:pt>
                <c:pt idx="133">
                  <c:v>40634</c:v>
                </c:pt>
                <c:pt idx="134">
                  <c:v>40664</c:v>
                </c:pt>
                <c:pt idx="135">
                  <c:v>40695</c:v>
                </c:pt>
                <c:pt idx="136">
                  <c:v>40725</c:v>
                </c:pt>
                <c:pt idx="137">
                  <c:v>40756</c:v>
                </c:pt>
                <c:pt idx="138">
                  <c:v>40787</c:v>
                </c:pt>
                <c:pt idx="139">
                  <c:v>40817</c:v>
                </c:pt>
                <c:pt idx="140">
                  <c:v>40848</c:v>
                </c:pt>
                <c:pt idx="141">
                  <c:v>40878</c:v>
                </c:pt>
                <c:pt idx="142">
                  <c:v>40909</c:v>
                </c:pt>
                <c:pt idx="143">
                  <c:v>40940</c:v>
                </c:pt>
                <c:pt idx="144">
                  <c:v>40969</c:v>
                </c:pt>
                <c:pt idx="145">
                  <c:v>41000</c:v>
                </c:pt>
                <c:pt idx="146">
                  <c:v>41030</c:v>
                </c:pt>
                <c:pt idx="147">
                  <c:v>41061</c:v>
                </c:pt>
                <c:pt idx="148">
                  <c:v>41091</c:v>
                </c:pt>
                <c:pt idx="149">
                  <c:v>41122</c:v>
                </c:pt>
                <c:pt idx="150">
                  <c:v>41153</c:v>
                </c:pt>
                <c:pt idx="151">
                  <c:v>41183</c:v>
                </c:pt>
                <c:pt idx="152">
                  <c:v>41214</c:v>
                </c:pt>
                <c:pt idx="153">
                  <c:v>41244</c:v>
                </c:pt>
                <c:pt idx="154">
                  <c:v>41275</c:v>
                </c:pt>
                <c:pt idx="155">
                  <c:v>41306</c:v>
                </c:pt>
                <c:pt idx="156">
                  <c:v>41334</c:v>
                </c:pt>
                <c:pt idx="157">
                  <c:v>41365</c:v>
                </c:pt>
                <c:pt idx="158">
                  <c:v>41395</c:v>
                </c:pt>
                <c:pt idx="159">
                  <c:v>41426</c:v>
                </c:pt>
                <c:pt idx="160">
                  <c:v>41456</c:v>
                </c:pt>
                <c:pt idx="161">
                  <c:v>41487</c:v>
                </c:pt>
                <c:pt idx="162">
                  <c:v>41518</c:v>
                </c:pt>
                <c:pt idx="163">
                  <c:v>41548</c:v>
                </c:pt>
                <c:pt idx="164">
                  <c:v>41579</c:v>
                </c:pt>
                <c:pt idx="165">
                  <c:v>41609</c:v>
                </c:pt>
                <c:pt idx="166">
                  <c:v>41640</c:v>
                </c:pt>
                <c:pt idx="167">
                  <c:v>41671</c:v>
                </c:pt>
                <c:pt idx="168">
                  <c:v>41699</c:v>
                </c:pt>
                <c:pt idx="169">
                  <c:v>41730</c:v>
                </c:pt>
                <c:pt idx="170">
                  <c:v>41760</c:v>
                </c:pt>
                <c:pt idx="171">
                  <c:v>41791</c:v>
                </c:pt>
                <c:pt idx="172">
                  <c:v>41821</c:v>
                </c:pt>
                <c:pt idx="173">
                  <c:v>41852</c:v>
                </c:pt>
                <c:pt idx="174">
                  <c:v>41883</c:v>
                </c:pt>
                <c:pt idx="175">
                  <c:v>41913</c:v>
                </c:pt>
                <c:pt idx="176">
                  <c:v>41944</c:v>
                </c:pt>
                <c:pt idx="177">
                  <c:v>41974</c:v>
                </c:pt>
                <c:pt idx="178">
                  <c:v>42005</c:v>
                </c:pt>
                <c:pt idx="179">
                  <c:v>42036</c:v>
                </c:pt>
                <c:pt idx="180">
                  <c:v>42064</c:v>
                </c:pt>
                <c:pt idx="181">
                  <c:v>42095</c:v>
                </c:pt>
                <c:pt idx="182">
                  <c:v>42125</c:v>
                </c:pt>
                <c:pt idx="183">
                  <c:v>42156</c:v>
                </c:pt>
                <c:pt idx="184">
                  <c:v>42186</c:v>
                </c:pt>
                <c:pt idx="185">
                  <c:v>42217</c:v>
                </c:pt>
                <c:pt idx="186">
                  <c:v>42248</c:v>
                </c:pt>
                <c:pt idx="187">
                  <c:v>42278</c:v>
                </c:pt>
                <c:pt idx="188">
                  <c:v>42309</c:v>
                </c:pt>
                <c:pt idx="189">
                  <c:v>42339</c:v>
                </c:pt>
                <c:pt idx="190">
                  <c:v>42370</c:v>
                </c:pt>
                <c:pt idx="191">
                  <c:v>42401</c:v>
                </c:pt>
                <c:pt idx="192">
                  <c:v>42430</c:v>
                </c:pt>
                <c:pt idx="193">
                  <c:v>42461</c:v>
                </c:pt>
                <c:pt idx="194">
                  <c:v>42491</c:v>
                </c:pt>
                <c:pt idx="195">
                  <c:v>42522</c:v>
                </c:pt>
                <c:pt idx="196">
                  <c:v>42552</c:v>
                </c:pt>
                <c:pt idx="197">
                  <c:v>42583</c:v>
                </c:pt>
                <c:pt idx="198">
                  <c:v>42614</c:v>
                </c:pt>
                <c:pt idx="199">
                  <c:v>42644</c:v>
                </c:pt>
                <c:pt idx="200">
                  <c:v>42675</c:v>
                </c:pt>
                <c:pt idx="201">
                  <c:v>42705</c:v>
                </c:pt>
                <c:pt idx="202">
                  <c:v>42736</c:v>
                </c:pt>
                <c:pt idx="203">
                  <c:v>42767</c:v>
                </c:pt>
                <c:pt idx="204">
                  <c:v>42795</c:v>
                </c:pt>
                <c:pt idx="205">
                  <c:v>42826</c:v>
                </c:pt>
                <c:pt idx="206">
                  <c:v>42856</c:v>
                </c:pt>
                <c:pt idx="207">
                  <c:v>42887</c:v>
                </c:pt>
                <c:pt idx="208">
                  <c:v>42917</c:v>
                </c:pt>
                <c:pt idx="209">
                  <c:v>42948</c:v>
                </c:pt>
                <c:pt idx="210">
                  <c:v>42979</c:v>
                </c:pt>
                <c:pt idx="211">
                  <c:v>43009</c:v>
                </c:pt>
                <c:pt idx="212">
                  <c:v>43040</c:v>
                </c:pt>
                <c:pt idx="213">
                  <c:v>43070</c:v>
                </c:pt>
                <c:pt idx="214">
                  <c:v>43101</c:v>
                </c:pt>
                <c:pt idx="215">
                  <c:v>43132</c:v>
                </c:pt>
                <c:pt idx="216">
                  <c:v>43160</c:v>
                </c:pt>
                <c:pt idx="217">
                  <c:v>43191</c:v>
                </c:pt>
                <c:pt idx="218">
                  <c:v>43221</c:v>
                </c:pt>
                <c:pt idx="219">
                  <c:v>43252</c:v>
                </c:pt>
                <c:pt idx="220">
                  <c:v>43282</c:v>
                </c:pt>
                <c:pt idx="221">
                  <c:v>43313</c:v>
                </c:pt>
                <c:pt idx="222">
                  <c:v>43344</c:v>
                </c:pt>
                <c:pt idx="223">
                  <c:v>43374</c:v>
                </c:pt>
                <c:pt idx="224">
                  <c:v>43405</c:v>
                </c:pt>
                <c:pt idx="225">
                  <c:v>43435</c:v>
                </c:pt>
                <c:pt idx="226">
                  <c:v>43466</c:v>
                </c:pt>
                <c:pt idx="227">
                  <c:v>43497</c:v>
                </c:pt>
                <c:pt idx="228">
                  <c:v>43525</c:v>
                </c:pt>
                <c:pt idx="229">
                  <c:v>43556</c:v>
                </c:pt>
                <c:pt idx="230">
                  <c:v>43586</c:v>
                </c:pt>
                <c:pt idx="231">
                  <c:v>43617</c:v>
                </c:pt>
                <c:pt idx="232">
                  <c:v>43647</c:v>
                </c:pt>
                <c:pt idx="233">
                  <c:v>43678</c:v>
                </c:pt>
                <c:pt idx="234">
                  <c:v>43709</c:v>
                </c:pt>
                <c:pt idx="235">
                  <c:v>43739</c:v>
                </c:pt>
                <c:pt idx="236">
                  <c:v>43770</c:v>
                </c:pt>
                <c:pt idx="237">
                  <c:v>43800</c:v>
                </c:pt>
                <c:pt idx="238">
                  <c:v>43831</c:v>
                </c:pt>
                <c:pt idx="239">
                  <c:v>43862</c:v>
                </c:pt>
                <c:pt idx="240">
                  <c:v>43891</c:v>
                </c:pt>
                <c:pt idx="241">
                  <c:v>43922</c:v>
                </c:pt>
                <c:pt idx="242">
                  <c:v>43952</c:v>
                </c:pt>
                <c:pt idx="243">
                  <c:v>43983</c:v>
                </c:pt>
                <c:pt idx="244">
                  <c:v>44013</c:v>
                </c:pt>
                <c:pt idx="245">
                  <c:v>44044</c:v>
                </c:pt>
                <c:pt idx="246">
                  <c:v>44075</c:v>
                </c:pt>
                <c:pt idx="247">
                  <c:v>44105</c:v>
                </c:pt>
                <c:pt idx="248">
                  <c:v>44136</c:v>
                </c:pt>
                <c:pt idx="249">
                  <c:v>44166</c:v>
                </c:pt>
                <c:pt idx="250">
                  <c:v>44197</c:v>
                </c:pt>
                <c:pt idx="251">
                  <c:v>44228</c:v>
                </c:pt>
                <c:pt idx="252">
                  <c:v>44256</c:v>
                </c:pt>
                <c:pt idx="253">
                  <c:v>44287</c:v>
                </c:pt>
                <c:pt idx="254">
                  <c:v>44317</c:v>
                </c:pt>
                <c:pt idx="255">
                  <c:v>44348</c:v>
                </c:pt>
                <c:pt idx="256">
                  <c:v>44378</c:v>
                </c:pt>
                <c:pt idx="257">
                  <c:v>44409</c:v>
                </c:pt>
                <c:pt idx="258">
                  <c:v>44440</c:v>
                </c:pt>
                <c:pt idx="259">
                  <c:v>44470</c:v>
                </c:pt>
                <c:pt idx="260">
                  <c:v>44501</c:v>
                </c:pt>
                <c:pt idx="261">
                  <c:v>44531</c:v>
                </c:pt>
                <c:pt idx="262">
                  <c:v>44562</c:v>
                </c:pt>
                <c:pt idx="263">
                  <c:v>44593</c:v>
                </c:pt>
                <c:pt idx="264">
                  <c:v>44621</c:v>
                </c:pt>
                <c:pt idx="265">
                  <c:v>44652</c:v>
                </c:pt>
                <c:pt idx="266">
                  <c:v>44682</c:v>
                </c:pt>
                <c:pt idx="267">
                  <c:v>44713</c:v>
                </c:pt>
                <c:pt idx="268">
                  <c:v>44743</c:v>
                </c:pt>
                <c:pt idx="269">
                  <c:v>44774</c:v>
                </c:pt>
                <c:pt idx="270">
                  <c:v>44805</c:v>
                </c:pt>
                <c:pt idx="271">
                  <c:v>44835</c:v>
                </c:pt>
                <c:pt idx="272">
                  <c:v>44866</c:v>
                </c:pt>
                <c:pt idx="273">
                  <c:v>44896</c:v>
                </c:pt>
                <c:pt idx="274">
                  <c:v>44927</c:v>
                </c:pt>
                <c:pt idx="275">
                  <c:v>44958</c:v>
                </c:pt>
                <c:pt idx="276">
                  <c:v>44986</c:v>
                </c:pt>
              </c:numCache>
            </c:numRef>
          </c:cat>
          <c:val>
            <c:numRef>
              <c:f>Feuil1!$B$4:$B$280</c:f>
              <c:numCache>
                <c:formatCode>General</c:formatCode>
                <c:ptCount val="277"/>
                <c:pt idx="0">
                  <c:v>0.10370742350516893</c:v>
                </c:pt>
                <c:pt idx="1">
                  <c:v>0.10632819520287549</c:v>
                </c:pt>
                <c:pt idx="2">
                  <c:v>0.10599118181032247</c:v>
                </c:pt>
                <c:pt idx="3">
                  <c:v>0.10548093998379336</c:v>
                </c:pt>
                <c:pt idx="4">
                  <c:v>0.10501303870436454</c:v>
                </c:pt>
                <c:pt idx="5">
                  <c:v>0.10681143758898096</c:v>
                </c:pt>
                <c:pt idx="6">
                  <c:v>0.10430350301039956</c:v>
                </c:pt>
                <c:pt idx="7">
                  <c:v>0.10368593016132326</c:v>
                </c:pt>
                <c:pt idx="8">
                  <c:v>0.106635433110964</c:v>
                </c:pt>
                <c:pt idx="9">
                  <c:v>0.10614865895189847</c:v>
                </c:pt>
                <c:pt idx="10">
                  <c:v>0.10503141458788465</c:v>
                </c:pt>
                <c:pt idx="11">
                  <c:v>0.10397236026958948</c:v>
                </c:pt>
                <c:pt idx="12">
                  <c:v>0.10643068247443695</c:v>
                </c:pt>
                <c:pt idx="13">
                  <c:v>0.10486468257313886</c:v>
                </c:pt>
                <c:pt idx="14">
                  <c:v>0.10741950693789573</c:v>
                </c:pt>
                <c:pt idx="15">
                  <c:v>0.10859071729957806</c:v>
                </c:pt>
                <c:pt idx="16">
                  <c:v>0.11153405645758944</c:v>
                </c:pt>
                <c:pt idx="17">
                  <c:v>0.11152842105263158</c:v>
                </c:pt>
                <c:pt idx="18">
                  <c:v>0.11225882551183756</c:v>
                </c:pt>
                <c:pt idx="19">
                  <c:v>0.11407357408032399</c:v>
                </c:pt>
                <c:pt idx="20">
                  <c:v>0.11296380509659273</c:v>
                </c:pt>
                <c:pt idx="21">
                  <c:v>0.11487603305785124</c:v>
                </c:pt>
                <c:pt idx="22">
                  <c:v>0.11625592497005888</c:v>
                </c:pt>
                <c:pt idx="23">
                  <c:v>0.11677567972020916</c:v>
                </c:pt>
                <c:pt idx="24">
                  <c:v>0.11623189377682402</c:v>
                </c:pt>
                <c:pt idx="25">
                  <c:v>0.11725119276805893</c:v>
                </c:pt>
                <c:pt idx="26">
                  <c:v>0.11528069648754129</c:v>
                </c:pt>
                <c:pt idx="27">
                  <c:v>0.11506840195719467</c:v>
                </c:pt>
                <c:pt idx="28">
                  <c:v>0.11408995139107787</c:v>
                </c:pt>
                <c:pt idx="29">
                  <c:v>0.11479108680973008</c:v>
                </c:pt>
                <c:pt idx="30">
                  <c:v>0.11525122861228448</c:v>
                </c:pt>
                <c:pt idx="31">
                  <c:v>0.1169984435160154</c:v>
                </c:pt>
                <c:pt idx="32">
                  <c:v>0.11897352342158861</c:v>
                </c:pt>
                <c:pt idx="33">
                  <c:v>0.1208180251650031</c:v>
                </c:pt>
                <c:pt idx="34">
                  <c:v>0.1232288187801952</c:v>
                </c:pt>
                <c:pt idx="35">
                  <c:v>0.12398200261252398</c:v>
                </c:pt>
                <c:pt idx="36">
                  <c:v>0.12611352307444926</c:v>
                </c:pt>
                <c:pt idx="37">
                  <c:v>0.12617842531653756</c:v>
                </c:pt>
                <c:pt idx="38">
                  <c:v>0.12589381046364903</c:v>
                </c:pt>
                <c:pt idx="39">
                  <c:v>0.12818897128916032</c:v>
                </c:pt>
                <c:pt idx="40">
                  <c:v>0.12742659646629412</c:v>
                </c:pt>
                <c:pt idx="41">
                  <c:v>0.12680937489925531</c:v>
                </c:pt>
                <c:pt idx="42">
                  <c:v>0.12930147295298128</c:v>
                </c:pt>
                <c:pt idx="43">
                  <c:v>0.12968900288554025</c:v>
                </c:pt>
                <c:pt idx="44">
                  <c:v>0.13087430819923862</c:v>
                </c:pt>
                <c:pt idx="45">
                  <c:v>0.13140857392825897</c:v>
                </c:pt>
                <c:pt idx="46">
                  <c:v>0.13120325229073701</c:v>
                </c:pt>
                <c:pt idx="47">
                  <c:v>0.13209042772440471</c:v>
                </c:pt>
                <c:pt idx="48">
                  <c:v>0.12881307385070731</c:v>
                </c:pt>
                <c:pt idx="49">
                  <c:v>0.1295529210112841</c:v>
                </c:pt>
                <c:pt idx="50">
                  <c:v>0.1308661967358862</c:v>
                </c:pt>
                <c:pt idx="51">
                  <c:v>0.12894953460393846</c:v>
                </c:pt>
                <c:pt idx="52">
                  <c:v>0.13089559311325225</c:v>
                </c:pt>
                <c:pt idx="53">
                  <c:v>0.13208174378294524</c:v>
                </c:pt>
                <c:pt idx="54">
                  <c:v>0.13467384420519316</c:v>
                </c:pt>
                <c:pt idx="55">
                  <c:v>0.13451428030123622</c:v>
                </c:pt>
                <c:pt idx="56">
                  <c:v>0.13727284199899042</c:v>
                </c:pt>
                <c:pt idx="57">
                  <c:v>0.13654213124319892</c:v>
                </c:pt>
                <c:pt idx="58">
                  <c:v>0.13622075850195076</c:v>
                </c:pt>
                <c:pt idx="59">
                  <c:v>0.13687626008064516</c:v>
                </c:pt>
                <c:pt idx="60">
                  <c:v>0.13931069245794217</c:v>
                </c:pt>
                <c:pt idx="61">
                  <c:v>0.13949907293925395</c:v>
                </c:pt>
                <c:pt idx="62">
                  <c:v>0.14068762525050102</c:v>
                </c:pt>
                <c:pt idx="63">
                  <c:v>0.1395275985213959</c:v>
                </c:pt>
                <c:pt idx="64">
                  <c:v>0.14073133251795403</c:v>
                </c:pt>
                <c:pt idx="65">
                  <c:v>0.13959779821104648</c:v>
                </c:pt>
                <c:pt idx="66">
                  <c:v>0.13771913406949904</c:v>
                </c:pt>
                <c:pt idx="67">
                  <c:v>0.13825494991665757</c:v>
                </c:pt>
                <c:pt idx="68">
                  <c:v>0.13764097451554613</c:v>
                </c:pt>
                <c:pt idx="69">
                  <c:v>0.13898358092259577</c:v>
                </c:pt>
                <c:pt idx="70">
                  <c:v>0.13911729894723726</c:v>
                </c:pt>
                <c:pt idx="71">
                  <c:v>0.13994187318353699</c:v>
                </c:pt>
                <c:pt idx="72">
                  <c:v>0.13989187849497345</c:v>
                </c:pt>
                <c:pt idx="73">
                  <c:v>0.14091596924122171</c:v>
                </c:pt>
                <c:pt idx="74">
                  <c:v>0.14215724035928329</c:v>
                </c:pt>
                <c:pt idx="75">
                  <c:v>0.14278896483773632</c:v>
                </c:pt>
                <c:pt idx="76">
                  <c:v>0.1420002467155986</c:v>
                </c:pt>
                <c:pt idx="77">
                  <c:v>0.1424368186323092</c:v>
                </c:pt>
                <c:pt idx="78">
                  <c:v>0.14227270614123444</c:v>
                </c:pt>
                <c:pt idx="79">
                  <c:v>0.14279499728113104</c:v>
                </c:pt>
                <c:pt idx="80">
                  <c:v>0.14373325486673583</c:v>
                </c:pt>
                <c:pt idx="81">
                  <c:v>0.14332062242450336</c:v>
                </c:pt>
                <c:pt idx="82">
                  <c:v>0.1437863271519513</c:v>
                </c:pt>
                <c:pt idx="83">
                  <c:v>0.14481021213843531</c:v>
                </c:pt>
                <c:pt idx="84">
                  <c:v>0.14482811658847958</c:v>
                </c:pt>
                <c:pt idx="85">
                  <c:v>0.1462614880155175</c:v>
                </c:pt>
                <c:pt idx="86">
                  <c:v>0.14519744518823313</c:v>
                </c:pt>
                <c:pt idx="87">
                  <c:v>0.14636501586425713</c:v>
                </c:pt>
                <c:pt idx="88">
                  <c:v>0.14710953114749095</c:v>
                </c:pt>
                <c:pt idx="89">
                  <c:v>0.14884769462765229</c:v>
                </c:pt>
                <c:pt idx="90">
                  <c:v>0.15015239256324292</c:v>
                </c:pt>
                <c:pt idx="91">
                  <c:v>0.15214982774059405</c:v>
                </c:pt>
                <c:pt idx="92">
                  <c:v>0.15138969222807391</c:v>
                </c:pt>
                <c:pt idx="93">
                  <c:v>0.15170962971996527</c:v>
                </c:pt>
                <c:pt idx="94">
                  <c:v>0.15298019289865217</c:v>
                </c:pt>
                <c:pt idx="95">
                  <c:v>0.15355170587790301</c:v>
                </c:pt>
                <c:pt idx="96">
                  <c:v>0.15365476226598296</c:v>
                </c:pt>
                <c:pt idx="97">
                  <c:v>0.15338045435970393</c:v>
                </c:pt>
                <c:pt idx="98">
                  <c:v>0.15233920338598744</c:v>
                </c:pt>
                <c:pt idx="99">
                  <c:v>0.1538449871075383</c:v>
                </c:pt>
                <c:pt idx="100">
                  <c:v>0.15696852727079313</c:v>
                </c:pt>
                <c:pt idx="101">
                  <c:v>0.15781661769605912</c:v>
                </c:pt>
                <c:pt idx="102">
                  <c:v>0.15849604062141087</c:v>
                </c:pt>
                <c:pt idx="103">
                  <c:v>0.15812423616035728</c:v>
                </c:pt>
                <c:pt idx="104">
                  <c:v>0.15781228611842005</c:v>
                </c:pt>
                <c:pt idx="105">
                  <c:v>0.15883549993925405</c:v>
                </c:pt>
                <c:pt idx="106">
                  <c:v>0.16051836785009863</c:v>
                </c:pt>
                <c:pt idx="107">
                  <c:v>0.16124602709291203</c:v>
                </c:pt>
                <c:pt idx="108">
                  <c:v>0.16091046947049176</c:v>
                </c:pt>
                <c:pt idx="109">
                  <c:v>0.16230936819172112</c:v>
                </c:pt>
                <c:pt idx="110">
                  <c:v>0.16474868447761659</c:v>
                </c:pt>
                <c:pt idx="111">
                  <c:v>0.16575976483097227</c:v>
                </c:pt>
                <c:pt idx="112">
                  <c:v>0.16541470560733099</c:v>
                </c:pt>
                <c:pt idx="113">
                  <c:v>0.16621996447159287</c:v>
                </c:pt>
                <c:pt idx="114">
                  <c:v>0.16611826788762998</c:v>
                </c:pt>
                <c:pt idx="115">
                  <c:v>0.16600405302971705</c:v>
                </c:pt>
                <c:pt idx="116">
                  <c:v>0.16796272295253964</c:v>
                </c:pt>
                <c:pt idx="117">
                  <c:v>0.16971068870352568</c:v>
                </c:pt>
                <c:pt idx="118">
                  <c:v>0.17012768454044375</c:v>
                </c:pt>
                <c:pt idx="119">
                  <c:v>0.16976102656293587</c:v>
                </c:pt>
                <c:pt idx="120">
                  <c:v>0.1711281070745698</c:v>
                </c:pt>
                <c:pt idx="121">
                  <c:v>0.17271958810420349</c:v>
                </c:pt>
                <c:pt idx="122">
                  <c:v>0.17292532388169152</c:v>
                </c:pt>
                <c:pt idx="123">
                  <c:v>0.17228265003422835</c:v>
                </c:pt>
                <c:pt idx="124">
                  <c:v>0.17313301330740719</c:v>
                </c:pt>
                <c:pt idx="125">
                  <c:v>0.17353365202215645</c:v>
                </c:pt>
                <c:pt idx="126">
                  <c:v>0.17687613191897364</c:v>
                </c:pt>
                <c:pt idx="127">
                  <c:v>0.17687747035573123</c:v>
                </c:pt>
                <c:pt idx="128">
                  <c:v>0.17626128035854885</c:v>
                </c:pt>
                <c:pt idx="129">
                  <c:v>0.17599370802831385</c:v>
                </c:pt>
                <c:pt idx="130">
                  <c:v>0.17621576089409002</c:v>
                </c:pt>
                <c:pt idx="131">
                  <c:v>0.17647947087869773</c:v>
                </c:pt>
                <c:pt idx="132">
                  <c:v>0.17596514765515472</c:v>
                </c:pt>
                <c:pt idx="133">
                  <c:v>0.17665321794429528</c:v>
                </c:pt>
                <c:pt idx="134">
                  <c:v>0.17846130706174326</c:v>
                </c:pt>
                <c:pt idx="135">
                  <c:v>0.17797383177570095</c:v>
                </c:pt>
                <c:pt idx="136">
                  <c:v>0.17799478776622832</c:v>
                </c:pt>
                <c:pt idx="137">
                  <c:v>0.17602441542121089</c:v>
                </c:pt>
                <c:pt idx="138">
                  <c:v>0.17646264018375898</c:v>
                </c:pt>
                <c:pt idx="139">
                  <c:v>0.17751835359249007</c:v>
                </c:pt>
                <c:pt idx="140">
                  <c:v>0.17795516610149145</c:v>
                </c:pt>
                <c:pt idx="141">
                  <c:v>0.17997147361309213</c:v>
                </c:pt>
                <c:pt idx="142">
                  <c:v>0.18045778611632268</c:v>
                </c:pt>
                <c:pt idx="143">
                  <c:v>0.18211771077811878</c:v>
                </c:pt>
                <c:pt idx="144">
                  <c:v>0.18491298827395625</c:v>
                </c:pt>
                <c:pt idx="145">
                  <c:v>0.1839560701921929</c:v>
                </c:pt>
                <c:pt idx="146">
                  <c:v>0.18318700746112127</c:v>
                </c:pt>
                <c:pt idx="147">
                  <c:v>0.18568584302630201</c:v>
                </c:pt>
                <c:pt idx="148">
                  <c:v>0.18381432234213821</c:v>
                </c:pt>
                <c:pt idx="149">
                  <c:v>0.18601805565918075</c:v>
                </c:pt>
                <c:pt idx="150">
                  <c:v>0.18482877424336924</c:v>
                </c:pt>
                <c:pt idx="151">
                  <c:v>0.18460279678667066</c:v>
                </c:pt>
                <c:pt idx="152">
                  <c:v>0.1864720974032715</c:v>
                </c:pt>
                <c:pt idx="153">
                  <c:v>0.18486366985998526</c:v>
                </c:pt>
                <c:pt idx="154">
                  <c:v>0.18643190822541542</c:v>
                </c:pt>
                <c:pt idx="155">
                  <c:v>0.18582628611698379</c:v>
                </c:pt>
                <c:pt idx="156">
                  <c:v>0.18700793206145136</c:v>
                </c:pt>
                <c:pt idx="157">
                  <c:v>0.18662267458131415</c:v>
                </c:pt>
                <c:pt idx="158">
                  <c:v>0.18800446127204953</c:v>
                </c:pt>
                <c:pt idx="159">
                  <c:v>0.18659430918157818</c:v>
                </c:pt>
                <c:pt idx="160">
                  <c:v>0.18754411764705881</c:v>
                </c:pt>
                <c:pt idx="161">
                  <c:v>0.18995527531343942</c:v>
                </c:pt>
                <c:pt idx="162">
                  <c:v>0.19157357727152785</c:v>
                </c:pt>
                <c:pt idx="163">
                  <c:v>0.19285693340761811</c:v>
                </c:pt>
                <c:pt idx="164">
                  <c:v>0.19259682595507099</c:v>
                </c:pt>
                <c:pt idx="165">
                  <c:v>0.19629684055841293</c:v>
                </c:pt>
                <c:pt idx="166">
                  <c:v>0.19558480090477798</c:v>
                </c:pt>
                <c:pt idx="167">
                  <c:v>0.19700481107721191</c:v>
                </c:pt>
                <c:pt idx="168">
                  <c:v>0.19468480512421221</c:v>
                </c:pt>
                <c:pt idx="169">
                  <c:v>0.19792215393620133</c:v>
                </c:pt>
                <c:pt idx="170">
                  <c:v>0.19841432674834397</c:v>
                </c:pt>
                <c:pt idx="171">
                  <c:v>0.19980060989913206</c:v>
                </c:pt>
                <c:pt idx="172">
                  <c:v>0.20053312357979375</c:v>
                </c:pt>
                <c:pt idx="173">
                  <c:v>0.19747131477015276</c:v>
                </c:pt>
                <c:pt idx="174">
                  <c:v>0.19522051850663086</c:v>
                </c:pt>
                <c:pt idx="175">
                  <c:v>0.1955193482688391</c:v>
                </c:pt>
                <c:pt idx="176">
                  <c:v>0.19654698957085681</c:v>
                </c:pt>
                <c:pt idx="177">
                  <c:v>0.19423306801947579</c:v>
                </c:pt>
                <c:pt idx="178">
                  <c:v>0.19885500642598433</c:v>
                </c:pt>
                <c:pt idx="179">
                  <c:v>0.19928680590932246</c:v>
                </c:pt>
                <c:pt idx="180">
                  <c:v>0.20201961580871688</c:v>
                </c:pt>
                <c:pt idx="181">
                  <c:v>0.20247247946881006</c:v>
                </c:pt>
                <c:pt idx="182">
                  <c:v>0.20201741654571845</c:v>
                </c:pt>
                <c:pt idx="183">
                  <c:v>0.20282012969114935</c:v>
                </c:pt>
                <c:pt idx="184">
                  <c:v>0.20196758419548155</c:v>
                </c:pt>
                <c:pt idx="185">
                  <c:v>0.202102702233035</c:v>
                </c:pt>
                <c:pt idx="186">
                  <c:v>0.20335067274999274</c:v>
                </c:pt>
                <c:pt idx="187">
                  <c:v>0.20551443912349443</c:v>
                </c:pt>
                <c:pt idx="188">
                  <c:v>0.20626552219946842</c:v>
                </c:pt>
                <c:pt idx="189">
                  <c:v>0.20661312495477896</c:v>
                </c:pt>
                <c:pt idx="190">
                  <c:v>0.20599186076716602</c:v>
                </c:pt>
                <c:pt idx="191">
                  <c:v>0.20998989461527356</c:v>
                </c:pt>
                <c:pt idx="192">
                  <c:v>0.21040639150875373</c:v>
                </c:pt>
                <c:pt idx="193">
                  <c:v>0.20718148388492322</c:v>
                </c:pt>
                <c:pt idx="194">
                  <c:v>0.20860252103253224</c:v>
                </c:pt>
                <c:pt idx="195">
                  <c:v>0.20939612729125698</c:v>
                </c:pt>
                <c:pt idx="196">
                  <c:v>0.21031008087185921</c:v>
                </c:pt>
                <c:pt idx="197">
                  <c:v>0.21075176081644387</c:v>
                </c:pt>
                <c:pt idx="198">
                  <c:v>0.21096815927549772</c:v>
                </c:pt>
                <c:pt idx="199">
                  <c:v>0.20946362294541651</c:v>
                </c:pt>
                <c:pt idx="200">
                  <c:v>0.20683003500750161</c:v>
                </c:pt>
                <c:pt idx="201">
                  <c:v>0.20701674190046285</c:v>
                </c:pt>
                <c:pt idx="202">
                  <c:v>0.20674237047551455</c:v>
                </c:pt>
                <c:pt idx="203">
                  <c:v>0.20702277080229836</c:v>
                </c:pt>
                <c:pt idx="204">
                  <c:v>0.20738640391295102</c:v>
                </c:pt>
                <c:pt idx="205">
                  <c:v>0.20966120651819972</c:v>
                </c:pt>
                <c:pt idx="206">
                  <c:v>0.21056569677974954</c:v>
                </c:pt>
                <c:pt idx="207">
                  <c:v>0.21114369501466274</c:v>
                </c:pt>
                <c:pt idx="208">
                  <c:v>0.21315660284732452</c:v>
                </c:pt>
                <c:pt idx="209">
                  <c:v>0.21610418708864304</c:v>
                </c:pt>
                <c:pt idx="210">
                  <c:v>0.21729784056170523</c:v>
                </c:pt>
                <c:pt idx="211">
                  <c:v>0.21573653562174361</c:v>
                </c:pt>
                <c:pt idx="212">
                  <c:v>0.21827207054810666</c:v>
                </c:pt>
                <c:pt idx="213">
                  <c:v>0.21963569773733058</c:v>
                </c:pt>
                <c:pt idx="214">
                  <c:v>0.21735859570911117</c:v>
                </c:pt>
                <c:pt idx="215">
                  <c:v>0.21563957941647519</c:v>
                </c:pt>
                <c:pt idx="216">
                  <c:v>0.21315205327413986</c:v>
                </c:pt>
                <c:pt idx="217">
                  <c:v>0.21308680646994416</c:v>
                </c:pt>
                <c:pt idx="218">
                  <c:v>0.2156998861522228</c:v>
                </c:pt>
                <c:pt idx="219">
                  <c:v>0.21518375909134824</c:v>
                </c:pt>
                <c:pt idx="220">
                  <c:v>0.21668830725073465</c:v>
                </c:pt>
                <c:pt idx="221">
                  <c:v>0.21520666639028233</c:v>
                </c:pt>
                <c:pt idx="222">
                  <c:v>0.21566313015550584</c:v>
                </c:pt>
                <c:pt idx="223">
                  <c:v>0.2168043245616442</c:v>
                </c:pt>
                <c:pt idx="224">
                  <c:v>0.21682155879047071</c:v>
                </c:pt>
                <c:pt idx="225">
                  <c:v>0.21588486140724947</c:v>
                </c:pt>
                <c:pt idx="226">
                  <c:v>0.21644443839123981</c:v>
                </c:pt>
                <c:pt idx="227">
                  <c:v>0.2144658009596877</c:v>
                </c:pt>
                <c:pt idx="228">
                  <c:v>0.2166261559143435</c:v>
                </c:pt>
                <c:pt idx="229">
                  <c:v>0.21793850350424696</c:v>
                </c:pt>
                <c:pt idx="230">
                  <c:v>0.21739013356311934</c:v>
                </c:pt>
                <c:pt idx="231">
                  <c:v>0.21926659845996446</c:v>
                </c:pt>
                <c:pt idx="232">
                  <c:v>0.21940364931019138</c:v>
                </c:pt>
                <c:pt idx="233">
                  <c:v>0.22025262141650351</c:v>
                </c:pt>
                <c:pt idx="234">
                  <c:v>0.22063271150603539</c:v>
                </c:pt>
                <c:pt idx="235">
                  <c:v>0.22201359923822808</c:v>
                </c:pt>
                <c:pt idx="236">
                  <c:v>0.22094499766089687</c:v>
                </c:pt>
                <c:pt idx="237">
                  <c:v>0.22212309249247647</c:v>
                </c:pt>
                <c:pt idx="238">
                  <c:v>0.2247580816673756</c:v>
                </c:pt>
                <c:pt idx="239">
                  <c:v>0.22436931113983768</c:v>
                </c:pt>
                <c:pt idx="240">
                  <c:v>0.22959799066282582</c:v>
                </c:pt>
                <c:pt idx="241">
                  <c:v>0.23097547512025865</c:v>
                </c:pt>
                <c:pt idx="242">
                  <c:v>0.23299879693535114</c:v>
                </c:pt>
                <c:pt idx="243">
                  <c:v>0.22546715067840989</c:v>
                </c:pt>
                <c:pt idx="244">
                  <c:v>0.2257030093734583</c:v>
                </c:pt>
                <c:pt idx="245">
                  <c:v>0.22683978986033401</c:v>
                </c:pt>
                <c:pt idx="246">
                  <c:v>0.2209996114780485</c:v>
                </c:pt>
                <c:pt idx="247">
                  <c:v>0.22090054783556654</c:v>
                </c:pt>
                <c:pt idx="248">
                  <c:v>0.22385966841714555</c:v>
                </c:pt>
                <c:pt idx="249">
                  <c:v>0.2250975418085561</c:v>
                </c:pt>
                <c:pt idx="250">
                  <c:v>0.23057817417197049</c:v>
                </c:pt>
                <c:pt idx="251">
                  <c:v>0.22843505889861668</c:v>
                </c:pt>
                <c:pt idx="252">
                  <c:v>0.23000162698627907</c:v>
                </c:pt>
                <c:pt idx="253">
                  <c:v>0.22798414167507011</c:v>
                </c:pt>
                <c:pt idx="254">
                  <c:v>0.22848326476148115</c:v>
                </c:pt>
                <c:pt idx="255">
                  <c:v>0.22600128448641041</c:v>
                </c:pt>
                <c:pt idx="256">
                  <c:v>0.2221743520700101</c:v>
                </c:pt>
                <c:pt idx="257">
                  <c:v>0.22126780034090757</c:v>
                </c:pt>
                <c:pt idx="258">
                  <c:v>0.21975151491043132</c:v>
                </c:pt>
                <c:pt idx="259">
                  <c:v>0.2183507549361208</c:v>
                </c:pt>
                <c:pt idx="260">
                  <c:v>0.21888631272841591</c:v>
                </c:pt>
                <c:pt idx="261">
                  <c:v>0.21917968597557011</c:v>
                </c:pt>
                <c:pt idx="262">
                  <c:v>0.22312131060555815</c:v>
                </c:pt>
                <c:pt idx="263">
                  <c:v>0.21757994120161112</c:v>
                </c:pt>
                <c:pt idx="264">
                  <c:v>0.21900645161290322</c:v>
                </c:pt>
                <c:pt idx="265">
                  <c:v>0.21946047372411931</c:v>
                </c:pt>
                <c:pt idx="266">
                  <c:v>0.21877616207931375</c:v>
                </c:pt>
                <c:pt idx="267">
                  <c:v>0.21684349275680703</c:v>
                </c:pt>
                <c:pt idx="268">
                  <c:v>0.21980455522795453</c:v>
                </c:pt>
                <c:pt idx="269">
                  <c:v>0.2190760637678911</c:v>
                </c:pt>
                <c:pt idx="270">
                  <c:v>0.21943252666917265</c:v>
                </c:pt>
                <c:pt idx="271">
                  <c:v>0.21846797412624427</c:v>
                </c:pt>
                <c:pt idx="272">
                  <c:v>0.21926327333720405</c:v>
                </c:pt>
                <c:pt idx="273">
                  <c:v>0.21787874507185145</c:v>
                </c:pt>
                <c:pt idx="274">
                  <c:v>0.21684905155611042</c:v>
                </c:pt>
                <c:pt idx="275">
                  <c:v>0.21643166821354556</c:v>
                </c:pt>
                <c:pt idx="276">
                  <c:v>0.21886213498674983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D4-48FC-A238-BFA5E853B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8045839"/>
        <c:axId val="998047503"/>
      </c:lineChart>
      <c:dateAx>
        <c:axId val="998045839"/>
        <c:scaling>
          <c:orientation val="minMax"/>
          <c:min val="3677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047503"/>
        <c:crosses val="autoZero"/>
        <c:auto val="1"/>
        <c:lblOffset val="100"/>
        <c:baseTimeUnit val="months"/>
        <c:majorUnit val="24"/>
        <c:majorTimeUnit val="months"/>
      </c:dateAx>
      <c:valAx>
        <c:axId val="998047503"/>
        <c:scaling>
          <c:orientation val="minMax"/>
          <c:min val="5.000000000000001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045839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55488265903044E-2"/>
          <c:y val="4.7791587847998952E-2"/>
          <c:w val="0.9055333472249445"/>
          <c:h val="0.8404302529668453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55+</c:v>
                </c:pt>
              </c:strCache>
            </c:strRef>
          </c:tx>
          <c:spPr>
            <a:ln w="603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Feuil1!$A$4:$A$280</c:f>
              <c:numCache>
                <c:formatCode>mmm\-yy</c:formatCode>
                <c:ptCount val="277"/>
                <c:pt idx="0">
                  <c:v>36586</c:v>
                </c:pt>
                <c:pt idx="1">
                  <c:v>36617</c:v>
                </c:pt>
                <c:pt idx="2">
                  <c:v>36647</c:v>
                </c:pt>
                <c:pt idx="3">
                  <c:v>36678</c:v>
                </c:pt>
                <c:pt idx="4">
                  <c:v>36708</c:v>
                </c:pt>
                <c:pt idx="5">
                  <c:v>36739</c:v>
                </c:pt>
                <c:pt idx="6">
                  <c:v>36770</c:v>
                </c:pt>
                <c:pt idx="7">
                  <c:v>36800</c:v>
                </c:pt>
                <c:pt idx="8">
                  <c:v>36831</c:v>
                </c:pt>
                <c:pt idx="9">
                  <c:v>36861</c:v>
                </c:pt>
                <c:pt idx="10">
                  <c:v>36892</c:v>
                </c:pt>
                <c:pt idx="11">
                  <c:v>36923</c:v>
                </c:pt>
                <c:pt idx="12">
                  <c:v>36951</c:v>
                </c:pt>
                <c:pt idx="13">
                  <c:v>36982</c:v>
                </c:pt>
                <c:pt idx="14">
                  <c:v>37012</c:v>
                </c:pt>
                <c:pt idx="15">
                  <c:v>37043</c:v>
                </c:pt>
                <c:pt idx="16">
                  <c:v>37073</c:v>
                </c:pt>
                <c:pt idx="17">
                  <c:v>37104</c:v>
                </c:pt>
                <c:pt idx="18">
                  <c:v>37135</c:v>
                </c:pt>
                <c:pt idx="19">
                  <c:v>37165</c:v>
                </c:pt>
                <c:pt idx="20">
                  <c:v>37196</c:v>
                </c:pt>
                <c:pt idx="21">
                  <c:v>37226</c:v>
                </c:pt>
                <c:pt idx="22">
                  <c:v>37257</c:v>
                </c:pt>
                <c:pt idx="23">
                  <c:v>37288</c:v>
                </c:pt>
                <c:pt idx="24">
                  <c:v>37316</c:v>
                </c:pt>
                <c:pt idx="25">
                  <c:v>37347</c:v>
                </c:pt>
                <c:pt idx="26">
                  <c:v>37377</c:v>
                </c:pt>
                <c:pt idx="27">
                  <c:v>37408</c:v>
                </c:pt>
                <c:pt idx="28">
                  <c:v>37438</c:v>
                </c:pt>
                <c:pt idx="29">
                  <c:v>37469</c:v>
                </c:pt>
                <c:pt idx="30">
                  <c:v>37500</c:v>
                </c:pt>
                <c:pt idx="31">
                  <c:v>37530</c:v>
                </c:pt>
                <c:pt idx="32">
                  <c:v>37561</c:v>
                </c:pt>
                <c:pt idx="33">
                  <c:v>37591</c:v>
                </c:pt>
                <c:pt idx="34">
                  <c:v>37622</c:v>
                </c:pt>
                <c:pt idx="35">
                  <c:v>37653</c:v>
                </c:pt>
                <c:pt idx="36">
                  <c:v>37681</c:v>
                </c:pt>
                <c:pt idx="37">
                  <c:v>37712</c:v>
                </c:pt>
                <c:pt idx="38">
                  <c:v>37742</c:v>
                </c:pt>
                <c:pt idx="39">
                  <c:v>37773</c:v>
                </c:pt>
                <c:pt idx="40">
                  <c:v>37803</c:v>
                </c:pt>
                <c:pt idx="41">
                  <c:v>37834</c:v>
                </c:pt>
                <c:pt idx="42">
                  <c:v>37865</c:v>
                </c:pt>
                <c:pt idx="43">
                  <c:v>37895</c:v>
                </c:pt>
                <c:pt idx="44">
                  <c:v>37926</c:v>
                </c:pt>
                <c:pt idx="45">
                  <c:v>37956</c:v>
                </c:pt>
                <c:pt idx="46">
                  <c:v>37987</c:v>
                </c:pt>
                <c:pt idx="47">
                  <c:v>38018</c:v>
                </c:pt>
                <c:pt idx="48">
                  <c:v>38047</c:v>
                </c:pt>
                <c:pt idx="49">
                  <c:v>38078</c:v>
                </c:pt>
                <c:pt idx="50">
                  <c:v>38108</c:v>
                </c:pt>
                <c:pt idx="51">
                  <c:v>38139</c:v>
                </c:pt>
                <c:pt idx="52">
                  <c:v>38169</c:v>
                </c:pt>
                <c:pt idx="53">
                  <c:v>38200</c:v>
                </c:pt>
                <c:pt idx="54">
                  <c:v>38231</c:v>
                </c:pt>
                <c:pt idx="55">
                  <c:v>38261</c:v>
                </c:pt>
                <c:pt idx="56">
                  <c:v>38292</c:v>
                </c:pt>
                <c:pt idx="57">
                  <c:v>38322</c:v>
                </c:pt>
                <c:pt idx="58">
                  <c:v>38353</c:v>
                </c:pt>
                <c:pt idx="59">
                  <c:v>38384</c:v>
                </c:pt>
                <c:pt idx="60">
                  <c:v>38412</c:v>
                </c:pt>
                <c:pt idx="61">
                  <c:v>38443</c:v>
                </c:pt>
                <c:pt idx="62">
                  <c:v>38473</c:v>
                </c:pt>
                <c:pt idx="63">
                  <c:v>38504</c:v>
                </c:pt>
                <c:pt idx="64">
                  <c:v>38534</c:v>
                </c:pt>
                <c:pt idx="65">
                  <c:v>38565</c:v>
                </c:pt>
                <c:pt idx="66">
                  <c:v>38596</c:v>
                </c:pt>
                <c:pt idx="67">
                  <c:v>38626</c:v>
                </c:pt>
                <c:pt idx="68">
                  <c:v>38657</c:v>
                </c:pt>
                <c:pt idx="69">
                  <c:v>38687</c:v>
                </c:pt>
                <c:pt idx="70">
                  <c:v>38718</c:v>
                </c:pt>
                <c:pt idx="71">
                  <c:v>38749</c:v>
                </c:pt>
                <c:pt idx="72">
                  <c:v>38777</c:v>
                </c:pt>
                <c:pt idx="73">
                  <c:v>38808</c:v>
                </c:pt>
                <c:pt idx="74">
                  <c:v>38838</c:v>
                </c:pt>
                <c:pt idx="75">
                  <c:v>38869</c:v>
                </c:pt>
                <c:pt idx="76">
                  <c:v>38899</c:v>
                </c:pt>
                <c:pt idx="77">
                  <c:v>38930</c:v>
                </c:pt>
                <c:pt idx="78">
                  <c:v>38961</c:v>
                </c:pt>
                <c:pt idx="79">
                  <c:v>38991</c:v>
                </c:pt>
                <c:pt idx="80">
                  <c:v>39022</c:v>
                </c:pt>
                <c:pt idx="81">
                  <c:v>39052</c:v>
                </c:pt>
                <c:pt idx="82">
                  <c:v>39083</c:v>
                </c:pt>
                <c:pt idx="83">
                  <c:v>39114</c:v>
                </c:pt>
                <c:pt idx="84">
                  <c:v>39142</c:v>
                </c:pt>
                <c:pt idx="85">
                  <c:v>39173</c:v>
                </c:pt>
                <c:pt idx="86">
                  <c:v>39203</c:v>
                </c:pt>
                <c:pt idx="87">
                  <c:v>39234</c:v>
                </c:pt>
                <c:pt idx="88">
                  <c:v>39264</c:v>
                </c:pt>
                <c:pt idx="89">
                  <c:v>39295</c:v>
                </c:pt>
                <c:pt idx="90">
                  <c:v>39326</c:v>
                </c:pt>
                <c:pt idx="91">
                  <c:v>39356</c:v>
                </c:pt>
                <c:pt idx="92">
                  <c:v>39387</c:v>
                </c:pt>
                <c:pt idx="93">
                  <c:v>39417</c:v>
                </c:pt>
                <c:pt idx="94">
                  <c:v>39448</c:v>
                </c:pt>
                <c:pt idx="95">
                  <c:v>39479</c:v>
                </c:pt>
                <c:pt idx="96">
                  <c:v>39508</c:v>
                </c:pt>
                <c:pt idx="97">
                  <c:v>39539</c:v>
                </c:pt>
                <c:pt idx="98">
                  <c:v>39569</c:v>
                </c:pt>
                <c:pt idx="99">
                  <c:v>39600</c:v>
                </c:pt>
                <c:pt idx="100">
                  <c:v>39630</c:v>
                </c:pt>
                <c:pt idx="101">
                  <c:v>39661</c:v>
                </c:pt>
                <c:pt idx="102">
                  <c:v>39692</c:v>
                </c:pt>
                <c:pt idx="103">
                  <c:v>39722</c:v>
                </c:pt>
                <c:pt idx="104">
                  <c:v>39753</c:v>
                </c:pt>
                <c:pt idx="105">
                  <c:v>39783</c:v>
                </c:pt>
                <c:pt idx="106">
                  <c:v>39814</c:v>
                </c:pt>
                <c:pt idx="107">
                  <c:v>39845</c:v>
                </c:pt>
                <c:pt idx="108">
                  <c:v>39873</c:v>
                </c:pt>
                <c:pt idx="109">
                  <c:v>39904</c:v>
                </c:pt>
                <c:pt idx="110">
                  <c:v>39934</c:v>
                </c:pt>
                <c:pt idx="111">
                  <c:v>39965</c:v>
                </c:pt>
                <c:pt idx="112">
                  <c:v>39995</c:v>
                </c:pt>
                <c:pt idx="113">
                  <c:v>40026</c:v>
                </c:pt>
                <c:pt idx="114">
                  <c:v>40057</c:v>
                </c:pt>
                <c:pt idx="115">
                  <c:v>40087</c:v>
                </c:pt>
                <c:pt idx="116">
                  <c:v>40118</c:v>
                </c:pt>
                <c:pt idx="117">
                  <c:v>40148</c:v>
                </c:pt>
                <c:pt idx="118">
                  <c:v>40179</c:v>
                </c:pt>
                <c:pt idx="119">
                  <c:v>40210</c:v>
                </c:pt>
                <c:pt idx="120">
                  <c:v>40238</c:v>
                </c:pt>
                <c:pt idx="121">
                  <c:v>40269</c:v>
                </c:pt>
                <c:pt idx="122">
                  <c:v>40299</c:v>
                </c:pt>
                <c:pt idx="123">
                  <c:v>40330</c:v>
                </c:pt>
                <c:pt idx="124">
                  <c:v>40360</c:v>
                </c:pt>
                <c:pt idx="125">
                  <c:v>40391</c:v>
                </c:pt>
                <c:pt idx="126">
                  <c:v>40422</c:v>
                </c:pt>
                <c:pt idx="127">
                  <c:v>40452</c:v>
                </c:pt>
                <c:pt idx="128">
                  <c:v>40483</c:v>
                </c:pt>
                <c:pt idx="129">
                  <c:v>40513</c:v>
                </c:pt>
                <c:pt idx="130">
                  <c:v>40544</c:v>
                </c:pt>
                <c:pt idx="131">
                  <c:v>40575</c:v>
                </c:pt>
                <c:pt idx="132">
                  <c:v>40603</c:v>
                </c:pt>
                <c:pt idx="133">
                  <c:v>40634</c:v>
                </c:pt>
                <c:pt idx="134">
                  <c:v>40664</c:v>
                </c:pt>
                <c:pt idx="135">
                  <c:v>40695</c:v>
                </c:pt>
                <c:pt idx="136">
                  <c:v>40725</c:v>
                </c:pt>
                <c:pt idx="137">
                  <c:v>40756</c:v>
                </c:pt>
                <c:pt idx="138">
                  <c:v>40787</c:v>
                </c:pt>
                <c:pt idx="139">
                  <c:v>40817</c:v>
                </c:pt>
                <c:pt idx="140">
                  <c:v>40848</c:v>
                </c:pt>
                <c:pt idx="141">
                  <c:v>40878</c:v>
                </c:pt>
                <c:pt idx="142">
                  <c:v>40909</c:v>
                </c:pt>
                <c:pt idx="143">
                  <c:v>40940</c:v>
                </c:pt>
                <c:pt idx="144">
                  <c:v>40969</c:v>
                </c:pt>
                <c:pt idx="145">
                  <c:v>41000</c:v>
                </c:pt>
                <c:pt idx="146">
                  <c:v>41030</c:v>
                </c:pt>
                <c:pt idx="147">
                  <c:v>41061</c:v>
                </c:pt>
                <c:pt idx="148">
                  <c:v>41091</c:v>
                </c:pt>
                <c:pt idx="149">
                  <c:v>41122</c:v>
                </c:pt>
                <c:pt idx="150">
                  <c:v>41153</c:v>
                </c:pt>
                <c:pt idx="151">
                  <c:v>41183</c:v>
                </c:pt>
                <c:pt idx="152">
                  <c:v>41214</c:v>
                </c:pt>
                <c:pt idx="153">
                  <c:v>41244</c:v>
                </c:pt>
                <c:pt idx="154">
                  <c:v>41275</c:v>
                </c:pt>
                <c:pt idx="155">
                  <c:v>41306</c:v>
                </c:pt>
                <c:pt idx="156">
                  <c:v>41334</c:v>
                </c:pt>
                <c:pt idx="157">
                  <c:v>41365</c:v>
                </c:pt>
                <c:pt idx="158">
                  <c:v>41395</c:v>
                </c:pt>
                <c:pt idx="159">
                  <c:v>41426</c:v>
                </c:pt>
                <c:pt idx="160">
                  <c:v>41456</c:v>
                </c:pt>
                <c:pt idx="161">
                  <c:v>41487</c:v>
                </c:pt>
                <c:pt idx="162">
                  <c:v>41518</c:v>
                </c:pt>
                <c:pt idx="163">
                  <c:v>41548</c:v>
                </c:pt>
                <c:pt idx="164">
                  <c:v>41579</c:v>
                </c:pt>
                <c:pt idx="165">
                  <c:v>41609</c:v>
                </c:pt>
                <c:pt idx="166">
                  <c:v>41640</c:v>
                </c:pt>
                <c:pt idx="167">
                  <c:v>41671</c:v>
                </c:pt>
                <c:pt idx="168">
                  <c:v>41699</c:v>
                </c:pt>
                <c:pt idx="169">
                  <c:v>41730</c:v>
                </c:pt>
                <c:pt idx="170">
                  <c:v>41760</c:v>
                </c:pt>
                <c:pt idx="171">
                  <c:v>41791</c:v>
                </c:pt>
                <c:pt idx="172">
                  <c:v>41821</c:v>
                </c:pt>
                <c:pt idx="173">
                  <c:v>41852</c:v>
                </c:pt>
                <c:pt idx="174">
                  <c:v>41883</c:v>
                </c:pt>
                <c:pt idx="175">
                  <c:v>41913</c:v>
                </c:pt>
                <c:pt idx="176">
                  <c:v>41944</c:v>
                </c:pt>
                <c:pt idx="177">
                  <c:v>41974</c:v>
                </c:pt>
                <c:pt idx="178">
                  <c:v>42005</c:v>
                </c:pt>
                <c:pt idx="179">
                  <c:v>42036</c:v>
                </c:pt>
                <c:pt idx="180">
                  <c:v>42064</c:v>
                </c:pt>
                <c:pt idx="181">
                  <c:v>42095</c:v>
                </c:pt>
                <c:pt idx="182">
                  <c:v>42125</c:v>
                </c:pt>
                <c:pt idx="183">
                  <c:v>42156</c:v>
                </c:pt>
                <c:pt idx="184">
                  <c:v>42186</c:v>
                </c:pt>
                <c:pt idx="185">
                  <c:v>42217</c:v>
                </c:pt>
                <c:pt idx="186">
                  <c:v>42248</c:v>
                </c:pt>
                <c:pt idx="187">
                  <c:v>42278</c:v>
                </c:pt>
                <c:pt idx="188">
                  <c:v>42309</c:v>
                </c:pt>
                <c:pt idx="189">
                  <c:v>42339</c:v>
                </c:pt>
                <c:pt idx="190">
                  <c:v>42370</c:v>
                </c:pt>
                <c:pt idx="191">
                  <c:v>42401</c:v>
                </c:pt>
                <c:pt idx="192">
                  <c:v>42430</c:v>
                </c:pt>
                <c:pt idx="193">
                  <c:v>42461</c:v>
                </c:pt>
                <c:pt idx="194">
                  <c:v>42491</c:v>
                </c:pt>
                <c:pt idx="195">
                  <c:v>42522</c:v>
                </c:pt>
                <c:pt idx="196">
                  <c:v>42552</c:v>
                </c:pt>
                <c:pt idx="197">
                  <c:v>42583</c:v>
                </c:pt>
                <c:pt idx="198">
                  <c:v>42614</c:v>
                </c:pt>
                <c:pt idx="199">
                  <c:v>42644</c:v>
                </c:pt>
                <c:pt idx="200">
                  <c:v>42675</c:v>
                </c:pt>
                <c:pt idx="201">
                  <c:v>42705</c:v>
                </c:pt>
                <c:pt idx="202">
                  <c:v>42736</c:v>
                </c:pt>
                <c:pt idx="203">
                  <c:v>42767</c:v>
                </c:pt>
                <c:pt idx="204">
                  <c:v>42795</c:v>
                </c:pt>
                <c:pt idx="205">
                  <c:v>42826</c:v>
                </c:pt>
                <c:pt idx="206">
                  <c:v>42856</c:v>
                </c:pt>
                <c:pt idx="207">
                  <c:v>42887</c:v>
                </c:pt>
                <c:pt idx="208">
                  <c:v>42917</c:v>
                </c:pt>
                <c:pt idx="209">
                  <c:v>42948</c:v>
                </c:pt>
                <c:pt idx="210">
                  <c:v>42979</c:v>
                </c:pt>
                <c:pt idx="211">
                  <c:v>43009</c:v>
                </c:pt>
                <c:pt idx="212">
                  <c:v>43040</c:v>
                </c:pt>
                <c:pt idx="213">
                  <c:v>43070</c:v>
                </c:pt>
                <c:pt idx="214">
                  <c:v>43101</c:v>
                </c:pt>
                <c:pt idx="215">
                  <c:v>43132</c:v>
                </c:pt>
                <c:pt idx="216">
                  <c:v>43160</c:v>
                </c:pt>
                <c:pt idx="217">
                  <c:v>43191</c:v>
                </c:pt>
                <c:pt idx="218">
                  <c:v>43221</c:v>
                </c:pt>
                <c:pt idx="219">
                  <c:v>43252</c:v>
                </c:pt>
                <c:pt idx="220">
                  <c:v>43282</c:v>
                </c:pt>
                <c:pt idx="221">
                  <c:v>43313</c:v>
                </c:pt>
                <c:pt idx="222">
                  <c:v>43344</c:v>
                </c:pt>
                <c:pt idx="223">
                  <c:v>43374</c:v>
                </c:pt>
                <c:pt idx="224">
                  <c:v>43405</c:v>
                </c:pt>
                <c:pt idx="225">
                  <c:v>43435</c:v>
                </c:pt>
                <c:pt idx="226">
                  <c:v>43466</c:v>
                </c:pt>
                <c:pt idx="227">
                  <c:v>43497</c:v>
                </c:pt>
                <c:pt idx="228">
                  <c:v>43525</c:v>
                </c:pt>
                <c:pt idx="229">
                  <c:v>43556</c:v>
                </c:pt>
                <c:pt idx="230">
                  <c:v>43586</c:v>
                </c:pt>
                <c:pt idx="231">
                  <c:v>43617</c:v>
                </c:pt>
                <c:pt idx="232">
                  <c:v>43647</c:v>
                </c:pt>
                <c:pt idx="233">
                  <c:v>43678</c:v>
                </c:pt>
                <c:pt idx="234">
                  <c:v>43709</c:v>
                </c:pt>
                <c:pt idx="235">
                  <c:v>43739</c:v>
                </c:pt>
                <c:pt idx="236">
                  <c:v>43770</c:v>
                </c:pt>
                <c:pt idx="237">
                  <c:v>43800</c:v>
                </c:pt>
                <c:pt idx="238">
                  <c:v>43831</c:v>
                </c:pt>
                <c:pt idx="239">
                  <c:v>43862</c:v>
                </c:pt>
                <c:pt idx="240">
                  <c:v>43891</c:v>
                </c:pt>
                <c:pt idx="241">
                  <c:v>43922</c:v>
                </c:pt>
                <c:pt idx="242">
                  <c:v>43952</c:v>
                </c:pt>
                <c:pt idx="243">
                  <c:v>43983</c:v>
                </c:pt>
                <c:pt idx="244">
                  <c:v>44013</c:v>
                </c:pt>
                <c:pt idx="245">
                  <c:v>44044</c:v>
                </c:pt>
                <c:pt idx="246">
                  <c:v>44075</c:v>
                </c:pt>
                <c:pt idx="247">
                  <c:v>44105</c:v>
                </c:pt>
                <c:pt idx="248">
                  <c:v>44136</c:v>
                </c:pt>
                <c:pt idx="249">
                  <c:v>44166</c:v>
                </c:pt>
                <c:pt idx="250">
                  <c:v>44197</c:v>
                </c:pt>
                <c:pt idx="251">
                  <c:v>44228</c:v>
                </c:pt>
                <c:pt idx="252">
                  <c:v>44256</c:v>
                </c:pt>
                <c:pt idx="253">
                  <c:v>44287</c:v>
                </c:pt>
                <c:pt idx="254">
                  <c:v>44317</c:v>
                </c:pt>
                <c:pt idx="255">
                  <c:v>44348</c:v>
                </c:pt>
                <c:pt idx="256">
                  <c:v>44378</c:v>
                </c:pt>
                <c:pt idx="257">
                  <c:v>44409</c:v>
                </c:pt>
                <c:pt idx="258">
                  <c:v>44440</c:v>
                </c:pt>
                <c:pt idx="259">
                  <c:v>44470</c:v>
                </c:pt>
                <c:pt idx="260">
                  <c:v>44501</c:v>
                </c:pt>
                <c:pt idx="261">
                  <c:v>44531</c:v>
                </c:pt>
                <c:pt idx="262">
                  <c:v>44562</c:v>
                </c:pt>
                <c:pt idx="263">
                  <c:v>44593</c:v>
                </c:pt>
                <c:pt idx="264">
                  <c:v>44621</c:v>
                </c:pt>
                <c:pt idx="265">
                  <c:v>44652</c:v>
                </c:pt>
                <c:pt idx="266">
                  <c:v>44682</c:v>
                </c:pt>
                <c:pt idx="267">
                  <c:v>44713</c:v>
                </c:pt>
                <c:pt idx="268">
                  <c:v>44743</c:v>
                </c:pt>
                <c:pt idx="269">
                  <c:v>44774</c:v>
                </c:pt>
                <c:pt idx="270">
                  <c:v>44805</c:v>
                </c:pt>
                <c:pt idx="271">
                  <c:v>44835</c:v>
                </c:pt>
                <c:pt idx="272">
                  <c:v>44866</c:v>
                </c:pt>
                <c:pt idx="273">
                  <c:v>44896</c:v>
                </c:pt>
                <c:pt idx="274">
                  <c:v>44927</c:v>
                </c:pt>
                <c:pt idx="275">
                  <c:v>44958</c:v>
                </c:pt>
                <c:pt idx="276">
                  <c:v>44986</c:v>
                </c:pt>
              </c:numCache>
            </c:numRef>
          </c:cat>
          <c:val>
            <c:numRef>
              <c:f>Feuil1!$B$4:$B$280</c:f>
              <c:numCache>
                <c:formatCode>General</c:formatCode>
                <c:ptCount val="277"/>
                <c:pt idx="0">
                  <c:v>0.10370742350516893</c:v>
                </c:pt>
                <c:pt idx="1">
                  <c:v>0.10632819520287549</c:v>
                </c:pt>
                <c:pt idx="2">
                  <c:v>0.10599118181032247</c:v>
                </c:pt>
                <c:pt idx="3">
                  <c:v>0.10548093998379336</c:v>
                </c:pt>
                <c:pt idx="4">
                  <c:v>0.10501303870436454</c:v>
                </c:pt>
                <c:pt idx="5">
                  <c:v>0.10681143758898096</c:v>
                </c:pt>
                <c:pt idx="6">
                  <c:v>0.10430350301039956</c:v>
                </c:pt>
                <c:pt idx="7">
                  <c:v>0.10368593016132326</c:v>
                </c:pt>
                <c:pt idx="8">
                  <c:v>0.106635433110964</c:v>
                </c:pt>
                <c:pt idx="9">
                  <c:v>0.10614865895189847</c:v>
                </c:pt>
                <c:pt idx="10">
                  <c:v>0.10503141458788465</c:v>
                </c:pt>
                <c:pt idx="11">
                  <c:v>0.10397236026958948</c:v>
                </c:pt>
                <c:pt idx="12">
                  <c:v>0.10643068247443695</c:v>
                </c:pt>
                <c:pt idx="13">
                  <c:v>0.10486468257313886</c:v>
                </c:pt>
                <c:pt idx="14">
                  <c:v>0.10741950693789573</c:v>
                </c:pt>
                <c:pt idx="15">
                  <c:v>0.10859071729957806</c:v>
                </c:pt>
                <c:pt idx="16">
                  <c:v>0.11153405645758944</c:v>
                </c:pt>
                <c:pt idx="17">
                  <c:v>0.11152842105263158</c:v>
                </c:pt>
                <c:pt idx="18">
                  <c:v>0.11225882551183756</c:v>
                </c:pt>
                <c:pt idx="19">
                  <c:v>0.11407357408032399</c:v>
                </c:pt>
                <c:pt idx="20">
                  <c:v>0.11296380509659273</c:v>
                </c:pt>
                <c:pt idx="21">
                  <c:v>0.11487603305785124</c:v>
                </c:pt>
                <c:pt idx="22">
                  <c:v>0.11625592497005888</c:v>
                </c:pt>
                <c:pt idx="23">
                  <c:v>0.11677567972020916</c:v>
                </c:pt>
                <c:pt idx="24">
                  <c:v>0.11623189377682402</c:v>
                </c:pt>
                <c:pt idx="25">
                  <c:v>0.11725119276805893</c:v>
                </c:pt>
                <c:pt idx="26">
                  <c:v>0.11528069648754129</c:v>
                </c:pt>
                <c:pt idx="27">
                  <c:v>0.11506840195719467</c:v>
                </c:pt>
                <c:pt idx="28">
                  <c:v>0.11408995139107787</c:v>
                </c:pt>
                <c:pt idx="29">
                  <c:v>0.11479108680973008</c:v>
                </c:pt>
                <c:pt idx="30">
                  <c:v>0.11525122861228448</c:v>
                </c:pt>
                <c:pt idx="31">
                  <c:v>0.1169984435160154</c:v>
                </c:pt>
                <c:pt idx="32">
                  <c:v>0.11897352342158861</c:v>
                </c:pt>
                <c:pt idx="33">
                  <c:v>0.1208180251650031</c:v>
                </c:pt>
                <c:pt idx="34">
                  <c:v>0.1232288187801952</c:v>
                </c:pt>
                <c:pt idx="35">
                  <c:v>0.12398200261252398</c:v>
                </c:pt>
                <c:pt idx="36">
                  <c:v>0.12611352307444926</c:v>
                </c:pt>
                <c:pt idx="37">
                  <c:v>0.12617842531653756</c:v>
                </c:pt>
                <c:pt idx="38">
                  <c:v>0.12589381046364903</c:v>
                </c:pt>
                <c:pt idx="39">
                  <c:v>0.12818897128916032</c:v>
                </c:pt>
                <c:pt idx="40">
                  <c:v>0.12742659646629412</c:v>
                </c:pt>
                <c:pt idx="41">
                  <c:v>0.12680937489925531</c:v>
                </c:pt>
                <c:pt idx="42">
                  <c:v>0.12930147295298128</c:v>
                </c:pt>
                <c:pt idx="43">
                  <c:v>0.12968900288554025</c:v>
                </c:pt>
                <c:pt idx="44">
                  <c:v>0.13087430819923862</c:v>
                </c:pt>
                <c:pt idx="45">
                  <c:v>0.13140857392825897</c:v>
                </c:pt>
                <c:pt idx="46">
                  <c:v>0.13120325229073701</c:v>
                </c:pt>
                <c:pt idx="47">
                  <c:v>0.13209042772440471</c:v>
                </c:pt>
                <c:pt idx="48">
                  <c:v>0.12881307385070731</c:v>
                </c:pt>
                <c:pt idx="49">
                  <c:v>0.1295529210112841</c:v>
                </c:pt>
                <c:pt idx="50">
                  <c:v>0.1308661967358862</c:v>
                </c:pt>
                <c:pt idx="51">
                  <c:v>0.12894953460393846</c:v>
                </c:pt>
                <c:pt idx="52">
                  <c:v>0.13089559311325225</c:v>
                </c:pt>
                <c:pt idx="53">
                  <c:v>0.13208174378294524</c:v>
                </c:pt>
                <c:pt idx="54">
                  <c:v>0.13467384420519316</c:v>
                </c:pt>
                <c:pt idx="55">
                  <c:v>0.13451428030123622</c:v>
                </c:pt>
                <c:pt idx="56">
                  <c:v>0.13727284199899042</c:v>
                </c:pt>
                <c:pt idx="57">
                  <c:v>0.13654213124319892</c:v>
                </c:pt>
                <c:pt idx="58">
                  <c:v>0.13622075850195076</c:v>
                </c:pt>
                <c:pt idx="59">
                  <c:v>0.13687626008064516</c:v>
                </c:pt>
                <c:pt idx="60">
                  <c:v>0.13931069245794217</c:v>
                </c:pt>
                <c:pt idx="61">
                  <c:v>0.13949907293925395</c:v>
                </c:pt>
                <c:pt idx="62">
                  <c:v>0.14068762525050102</c:v>
                </c:pt>
                <c:pt idx="63">
                  <c:v>0.1395275985213959</c:v>
                </c:pt>
                <c:pt idx="64">
                  <c:v>0.14073133251795403</c:v>
                </c:pt>
                <c:pt idx="65">
                  <c:v>0.13959779821104648</c:v>
                </c:pt>
                <c:pt idx="66">
                  <c:v>0.13771913406949904</c:v>
                </c:pt>
                <c:pt idx="67">
                  <c:v>0.13825494991665757</c:v>
                </c:pt>
                <c:pt idx="68">
                  <c:v>0.13764097451554613</c:v>
                </c:pt>
                <c:pt idx="69">
                  <c:v>0.13898358092259577</c:v>
                </c:pt>
                <c:pt idx="70">
                  <c:v>0.13911729894723726</c:v>
                </c:pt>
                <c:pt idx="71">
                  <c:v>0.13994187318353699</c:v>
                </c:pt>
                <c:pt idx="72">
                  <c:v>0.13989187849497345</c:v>
                </c:pt>
                <c:pt idx="73">
                  <c:v>0.14091596924122171</c:v>
                </c:pt>
                <c:pt idx="74">
                  <c:v>0.14215724035928329</c:v>
                </c:pt>
                <c:pt idx="75">
                  <c:v>0.14278896483773632</c:v>
                </c:pt>
                <c:pt idx="76">
                  <c:v>0.1420002467155986</c:v>
                </c:pt>
                <c:pt idx="77">
                  <c:v>0.1424368186323092</c:v>
                </c:pt>
                <c:pt idx="78">
                  <c:v>0.14227270614123444</c:v>
                </c:pt>
                <c:pt idx="79">
                  <c:v>0.14279499728113104</c:v>
                </c:pt>
                <c:pt idx="80">
                  <c:v>0.14373325486673583</c:v>
                </c:pt>
                <c:pt idx="81">
                  <c:v>0.14332062242450336</c:v>
                </c:pt>
                <c:pt idx="82">
                  <c:v>0.1437863271519513</c:v>
                </c:pt>
                <c:pt idx="83">
                  <c:v>0.14481021213843531</c:v>
                </c:pt>
                <c:pt idx="84">
                  <c:v>0.14482811658847958</c:v>
                </c:pt>
                <c:pt idx="85">
                  <c:v>0.1462614880155175</c:v>
                </c:pt>
                <c:pt idx="86">
                  <c:v>0.14519744518823313</c:v>
                </c:pt>
                <c:pt idx="87">
                  <c:v>0.14636501586425713</c:v>
                </c:pt>
                <c:pt idx="88">
                  <c:v>0.14710953114749095</c:v>
                </c:pt>
                <c:pt idx="89">
                  <c:v>0.14884769462765229</c:v>
                </c:pt>
                <c:pt idx="90">
                  <c:v>0.15015239256324292</c:v>
                </c:pt>
                <c:pt idx="91">
                  <c:v>0.15214982774059405</c:v>
                </c:pt>
                <c:pt idx="92">
                  <c:v>0.15138969222807391</c:v>
                </c:pt>
                <c:pt idx="93">
                  <c:v>0.15170962971996527</c:v>
                </c:pt>
                <c:pt idx="94">
                  <c:v>0.15298019289865217</c:v>
                </c:pt>
                <c:pt idx="95">
                  <c:v>0.15355170587790301</c:v>
                </c:pt>
                <c:pt idx="96">
                  <c:v>0.15365476226598296</c:v>
                </c:pt>
                <c:pt idx="97">
                  <c:v>0.15338045435970393</c:v>
                </c:pt>
                <c:pt idx="98">
                  <c:v>0.15233920338598744</c:v>
                </c:pt>
                <c:pt idx="99">
                  <c:v>0.1538449871075383</c:v>
                </c:pt>
                <c:pt idx="100">
                  <c:v>0.15696852727079313</c:v>
                </c:pt>
                <c:pt idx="101">
                  <c:v>0.15781661769605912</c:v>
                </c:pt>
                <c:pt idx="102">
                  <c:v>0.15849604062141087</c:v>
                </c:pt>
                <c:pt idx="103">
                  <c:v>0.15812423616035728</c:v>
                </c:pt>
                <c:pt idx="104">
                  <c:v>0.15781228611842005</c:v>
                </c:pt>
                <c:pt idx="105">
                  <c:v>0.15883549993925405</c:v>
                </c:pt>
                <c:pt idx="106">
                  <c:v>0.16051836785009863</c:v>
                </c:pt>
                <c:pt idx="107">
                  <c:v>0.16124602709291203</c:v>
                </c:pt>
                <c:pt idx="108">
                  <c:v>0.16091046947049176</c:v>
                </c:pt>
                <c:pt idx="109">
                  <c:v>0.16230936819172112</c:v>
                </c:pt>
                <c:pt idx="110">
                  <c:v>0.16474868447761659</c:v>
                </c:pt>
                <c:pt idx="111">
                  <c:v>0.16575976483097227</c:v>
                </c:pt>
                <c:pt idx="112">
                  <c:v>0.16541470560733099</c:v>
                </c:pt>
                <c:pt idx="113">
                  <c:v>0.16621996447159287</c:v>
                </c:pt>
                <c:pt idx="114">
                  <c:v>0.16611826788762998</c:v>
                </c:pt>
                <c:pt idx="115">
                  <c:v>0.16600405302971705</c:v>
                </c:pt>
                <c:pt idx="116">
                  <c:v>0.16796272295253964</c:v>
                </c:pt>
                <c:pt idx="117">
                  <c:v>0.16971068870352568</c:v>
                </c:pt>
                <c:pt idx="118">
                  <c:v>0.17012768454044375</c:v>
                </c:pt>
                <c:pt idx="119">
                  <c:v>0.16976102656293587</c:v>
                </c:pt>
                <c:pt idx="120">
                  <c:v>0.1711281070745698</c:v>
                </c:pt>
                <c:pt idx="121">
                  <c:v>0.17271958810420349</c:v>
                </c:pt>
                <c:pt idx="122">
                  <c:v>0.17292532388169152</c:v>
                </c:pt>
                <c:pt idx="123">
                  <c:v>0.17228265003422835</c:v>
                </c:pt>
                <c:pt idx="124">
                  <c:v>0.17313301330740719</c:v>
                </c:pt>
                <c:pt idx="125">
                  <c:v>0.17353365202215645</c:v>
                </c:pt>
                <c:pt idx="126">
                  <c:v>0.17687613191897364</c:v>
                </c:pt>
                <c:pt idx="127">
                  <c:v>0.17687747035573123</c:v>
                </c:pt>
                <c:pt idx="128">
                  <c:v>0.17626128035854885</c:v>
                </c:pt>
                <c:pt idx="129">
                  <c:v>0.17599370802831385</c:v>
                </c:pt>
                <c:pt idx="130">
                  <c:v>0.17621576089409002</c:v>
                </c:pt>
                <c:pt idx="131">
                  <c:v>0.17647947087869773</c:v>
                </c:pt>
                <c:pt idx="132">
                  <c:v>0.17596514765515472</c:v>
                </c:pt>
                <c:pt idx="133">
                  <c:v>0.17665321794429528</c:v>
                </c:pt>
                <c:pt idx="134">
                  <c:v>0.17846130706174326</c:v>
                </c:pt>
                <c:pt idx="135">
                  <c:v>0.17797383177570095</c:v>
                </c:pt>
                <c:pt idx="136">
                  <c:v>0.17799478776622832</c:v>
                </c:pt>
                <c:pt idx="137">
                  <c:v>0.17602441542121089</c:v>
                </c:pt>
                <c:pt idx="138">
                  <c:v>0.17646264018375898</c:v>
                </c:pt>
                <c:pt idx="139">
                  <c:v>0.17751835359249007</c:v>
                </c:pt>
                <c:pt idx="140">
                  <c:v>0.17795516610149145</c:v>
                </c:pt>
                <c:pt idx="141">
                  <c:v>0.17997147361309213</c:v>
                </c:pt>
                <c:pt idx="142">
                  <c:v>0.18045778611632268</c:v>
                </c:pt>
                <c:pt idx="143">
                  <c:v>0.18211771077811878</c:v>
                </c:pt>
                <c:pt idx="144">
                  <c:v>0.18491298827395625</c:v>
                </c:pt>
                <c:pt idx="145">
                  <c:v>0.1839560701921929</c:v>
                </c:pt>
                <c:pt idx="146">
                  <c:v>0.18318700746112127</c:v>
                </c:pt>
                <c:pt idx="147">
                  <c:v>0.18568584302630201</c:v>
                </c:pt>
                <c:pt idx="148">
                  <c:v>0.18381432234213821</c:v>
                </c:pt>
                <c:pt idx="149">
                  <c:v>0.18601805565918075</c:v>
                </c:pt>
                <c:pt idx="150">
                  <c:v>0.18482877424336924</c:v>
                </c:pt>
                <c:pt idx="151">
                  <c:v>0.18460279678667066</c:v>
                </c:pt>
                <c:pt idx="152">
                  <c:v>0.1864720974032715</c:v>
                </c:pt>
                <c:pt idx="153">
                  <c:v>0.18486366985998526</c:v>
                </c:pt>
                <c:pt idx="154">
                  <c:v>0.18643190822541542</c:v>
                </c:pt>
                <c:pt idx="155">
                  <c:v>0.18582628611698379</c:v>
                </c:pt>
                <c:pt idx="156">
                  <c:v>0.18700793206145136</c:v>
                </c:pt>
                <c:pt idx="157">
                  <c:v>0.18662267458131415</c:v>
                </c:pt>
                <c:pt idx="158">
                  <c:v>0.18800446127204953</c:v>
                </c:pt>
                <c:pt idx="159">
                  <c:v>0.18659430918157818</c:v>
                </c:pt>
                <c:pt idx="160">
                  <c:v>0.18754411764705881</c:v>
                </c:pt>
                <c:pt idx="161">
                  <c:v>0.18995527531343942</c:v>
                </c:pt>
                <c:pt idx="162">
                  <c:v>0.19157357727152785</c:v>
                </c:pt>
                <c:pt idx="163">
                  <c:v>0.19285693340761811</c:v>
                </c:pt>
                <c:pt idx="164">
                  <c:v>0.19259682595507099</c:v>
                </c:pt>
                <c:pt idx="165">
                  <c:v>0.19629684055841293</c:v>
                </c:pt>
                <c:pt idx="166">
                  <c:v>0.19558480090477798</c:v>
                </c:pt>
                <c:pt idx="167">
                  <c:v>0.19700481107721191</c:v>
                </c:pt>
                <c:pt idx="168">
                  <c:v>0.19468480512421221</c:v>
                </c:pt>
                <c:pt idx="169">
                  <c:v>0.19792215393620133</c:v>
                </c:pt>
                <c:pt idx="170">
                  <c:v>0.19841432674834397</c:v>
                </c:pt>
                <c:pt idx="171">
                  <c:v>0.19980060989913206</c:v>
                </c:pt>
                <c:pt idx="172">
                  <c:v>0.20053312357979375</c:v>
                </c:pt>
                <c:pt idx="173">
                  <c:v>0.19747131477015276</c:v>
                </c:pt>
                <c:pt idx="174">
                  <c:v>0.19522051850663086</c:v>
                </c:pt>
                <c:pt idx="175">
                  <c:v>0.1955193482688391</c:v>
                </c:pt>
                <c:pt idx="176">
                  <c:v>0.19654698957085681</c:v>
                </c:pt>
                <c:pt idx="177">
                  <c:v>0.19423306801947579</c:v>
                </c:pt>
                <c:pt idx="178">
                  <c:v>0.19885500642598433</c:v>
                </c:pt>
                <c:pt idx="179">
                  <c:v>0.19928680590932246</c:v>
                </c:pt>
                <c:pt idx="180">
                  <c:v>0.20201961580871688</c:v>
                </c:pt>
                <c:pt idx="181">
                  <c:v>0.20247247946881006</c:v>
                </c:pt>
                <c:pt idx="182">
                  <c:v>0.20201741654571845</c:v>
                </c:pt>
                <c:pt idx="183">
                  <c:v>0.20282012969114935</c:v>
                </c:pt>
                <c:pt idx="184">
                  <c:v>0.20196758419548155</c:v>
                </c:pt>
                <c:pt idx="185">
                  <c:v>0.202102702233035</c:v>
                </c:pt>
                <c:pt idx="186">
                  <c:v>0.20335067274999274</c:v>
                </c:pt>
                <c:pt idx="187">
                  <c:v>0.20551443912349443</c:v>
                </c:pt>
                <c:pt idx="188">
                  <c:v>0.20626552219946842</c:v>
                </c:pt>
                <c:pt idx="189">
                  <c:v>0.20661312495477896</c:v>
                </c:pt>
                <c:pt idx="190">
                  <c:v>0.20599186076716602</c:v>
                </c:pt>
                <c:pt idx="191">
                  <c:v>0.20998989461527356</c:v>
                </c:pt>
                <c:pt idx="192">
                  <c:v>0.21040639150875373</c:v>
                </c:pt>
                <c:pt idx="193">
                  <c:v>0.20718148388492322</c:v>
                </c:pt>
                <c:pt idx="194">
                  <c:v>0.20860252103253224</c:v>
                </c:pt>
                <c:pt idx="195">
                  <c:v>0.20939612729125698</c:v>
                </c:pt>
                <c:pt idx="196">
                  <c:v>0.21031008087185921</c:v>
                </c:pt>
                <c:pt idx="197">
                  <c:v>0.21075176081644387</c:v>
                </c:pt>
                <c:pt idx="198">
                  <c:v>0.21096815927549772</c:v>
                </c:pt>
                <c:pt idx="199">
                  <c:v>0.20946362294541651</c:v>
                </c:pt>
                <c:pt idx="200">
                  <c:v>0.20683003500750161</c:v>
                </c:pt>
                <c:pt idx="201">
                  <c:v>0.20701674190046285</c:v>
                </c:pt>
                <c:pt idx="202">
                  <c:v>0.20674237047551455</c:v>
                </c:pt>
                <c:pt idx="203">
                  <c:v>0.20702277080229836</c:v>
                </c:pt>
                <c:pt idx="204">
                  <c:v>0.20738640391295102</c:v>
                </c:pt>
                <c:pt idx="205">
                  <c:v>0.20966120651819972</c:v>
                </c:pt>
                <c:pt idx="206">
                  <c:v>0.21056569677974954</c:v>
                </c:pt>
                <c:pt idx="207">
                  <c:v>0.21114369501466274</c:v>
                </c:pt>
                <c:pt idx="208">
                  <c:v>0.21315660284732452</c:v>
                </c:pt>
                <c:pt idx="209">
                  <c:v>0.21610418708864304</c:v>
                </c:pt>
                <c:pt idx="210">
                  <c:v>0.21729784056170523</c:v>
                </c:pt>
                <c:pt idx="211">
                  <c:v>0.21573653562174361</c:v>
                </c:pt>
                <c:pt idx="212">
                  <c:v>0.21827207054810666</c:v>
                </c:pt>
                <c:pt idx="213">
                  <c:v>0.21963569773733058</c:v>
                </c:pt>
                <c:pt idx="214">
                  <c:v>0.21735859570911117</c:v>
                </c:pt>
                <c:pt idx="215">
                  <c:v>0.21563957941647519</c:v>
                </c:pt>
                <c:pt idx="216">
                  <c:v>0.21315205327413986</c:v>
                </c:pt>
                <c:pt idx="217">
                  <c:v>0.21308680646994416</c:v>
                </c:pt>
                <c:pt idx="218">
                  <c:v>0.2156998861522228</c:v>
                </c:pt>
                <c:pt idx="219">
                  <c:v>0.21518375909134824</c:v>
                </c:pt>
                <c:pt idx="220">
                  <c:v>0.21668830725073465</c:v>
                </c:pt>
                <c:pt idx="221">
                  <c:v>0.21520666639028233</c:v>
                </c:pt>
                <c:pt idx="222">
                  <c:v>0.21566313015550584</c:v>
                </c:pt>
                <c:pt idx="223">
                  <c:v>0.2168043245616442</c:v>
                </c:pt>
                <c:pt idx="224">
                  <c:v>0.21682155879047071</c:v>
                </c:pt>
                <c:pt idx="225">
                  <c:v>0.21588486140724947</c:v>
                </c:pt>
                <c:pt idx="226">
                  <c:v>0.21644443839123981</c:v>
                </c:pt>
                <c:pt idx="227">
                  <c:v>0.2144658009596877</c:v>
                </c:pt>
                <c:pt idx="228">
                  <c:v>0.2166261559143435</c:v>
                </c:pt>
                <c:pt idx="229">
                  <c:v>0.21793850350424696</c:v>
                </c:pt>
                <c:pt idx="230">
                  <c:v>0.21739013356311934</c:v>
                </c:pt>
                <c:pt idx="231">
                  <c:v>0.21926659845996446</c:v>
                </c:pt>
                <c:pt idx="232">
                  <c:v>0.21940364931019138</c:v>
                </c:pt>
                <c:pt idx="233">
                  <c:v>0.22025262141650351</c:v>
                </c:pt>
                <c:pt idx="234">
                  <c:v>0.22063271150603539</c:v>
                </c:pt>
                <c:pt idx="235">
                  <c:v>0.22201359923822808</c:v>
                </c:pt>
                <c:pt idx="236">
                  <c:v>0.22094499766089687</c:v>
                </c:pt>
                <c:pt idx="237">
                  <c:v>0.22212309249247647</c:v>
                </c:pt>
                <c:pt idx="238">
                  <c:v>0.2247580816673756</c:v>
                </c:pt>
                <c:pt idx="239">
                  <c:v>0.22436931113983768</c:v>
                </c:pt>
                <c:pt idx="240">
                  <c:v>0.22959799066282582</c:v>
                </c:pt>
                <c:pt idx="241">
                  <c:v>0.23097547512025865</c:v>
                </c:pt>
                <c:pt idx="242">
                  <c:v>0.23299879693535114</c:v>
                </c:pt>
                <c:pt idx="243">
                  <c:v>0.22546715067840989</c:v>
                </c:pt>
                <c:pt idx="244">
                  <c:v>0.2257030093734583</c:v>
                </c:pt>
                <c:pt idx="245">
                  <c:v>0.22683978986033401</c:v>
                </c:pt>
                <c:pt idx="246">
                  <c:v>0.2209996114780485</c:v>
                </c:pt>
                <c:pt idx="247">
                  <c:v>0.22090054783556654</c:v>
                </c:pt>
                <c:pt idx="248">
                  <c:v>0.22385966841714555</c:v>
                </c:pt>
                <c:pt idx="249">
                  <c:v>0.2250975418085561</c:v>
                </c:pt>
                <c:pt idx="250">
                  <c:v>0.23057817417197049</c:v>
                </c:pt>
                <c:pt idx="251">
                  <c:v>0.22843505889861668</c:v>
                </c:pt>
                <c:pt idx="252">
                  <c:v>0.23000162698627907</c:v>
                </c:pt>
                <c:pt idx="253">
                  <c:v>0.22798414167507011</c:v>
                </c:pt>
                <c:pt idx="254">
                  <c:v>0.22848326476148115</c:v>
                </c:pt>
                <c:pt idx="255">
                  <c:v>0.22600128448641041</c:v>
                </c:pt>
                <c:pt idx="256">
                  <c:v>0.2221743520700101</c:v>
                </c:pt>
                <c:pt idx="257">
                  <c:v>0.22126780034090757</c:v>
                </c:pt>
                <c:pt idx="258">
                  <c:v>0.21975151491043132</c:v>
                </c:pt>
                <c:pt idx="259">
                  <c:v>0.2183507549361208</c:v>
                </c:pt>
                <c:pt idx="260">
                  <c:v>0.21888631272841591</c:v>
                </c:pt>
                <c:pt idx="261">
                  <c:v>0.21917968597557011</c:v>
                </c:pt>
                <c:pt idx="262">
                  <c:v>0.22312131060555815</c:v>
                </c:pt>
                <c:pt idx="263">
                  <c:v>0.21757994120161112</c:v>
                </c:pt>
                <c:pt idx="264">
                  <c:v>0.21900645161290322</c:v>
                </c:pt>
                <c:pt idx="265">
                  <c:v>0.21946047372411931</c:v>
                </c:pt>
                <c:pt idx="266">
                  <c:v>0.21877616207931375</c:v>
                </c:pt>
                <c:pt idx="267">
                  <c:v>0.21684349275680703</c:v>
                </c:pt>
                <c:pt idx="268">
                  <c:v>0.21980455522795453</c:v>
                </c:pt>
                <c:pt idx="269">
                  <c:v>0.2190760637678911</c:v>
                </c:pt>
                <c:pt idx="270">
                  <c:v>0.21943252666917265</c:v>
                </c:pt>
                <c:pt idx="271">
                  <c:v>0.21846797412624427</c:v>
                </c:pt>
                <c:pt idx="272">
                  <c:v>0.21926327333720405</c:v>
                </c:pt>
                <c:pt idx="273">
                  <c:v>0.21787874507185145</c:v>
                </c:pt>
                <c:pt idx="274">
                  <c:v>0.21684905155611042</c:v>
                </c:pt>
                <c:pt idx="275">
                  <c:v>0.21643166821354556</c:v>
                </c:pt>
                <c:pt idx="276">
                  <c:v>0.21886213498674983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D4-48FC-A238-BFA5E853B0E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15-24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Feuil1!$A$4:$A$280</c:f>
              <c:numCache>
                <c:formatCode>mmm\-yy</c:formatCode>
                <c:ptCount val="277"/>
                <c:pt idx="0">
                  <c:v>36586</c:v>
                </c:pt>
                <c:pt idx="1">
                  <c:v>36617</c:v>
                </c:pt>
                <c:pt idx="2">
                  <c:v>36647</c:v>
                </c:pt>
                <c:pt idx="3">
                  <c:v>36678</c:v>
                </c:pt>
                <c:pt idx="4">
                  <c:v>36708</c:v>
                </c:pt>
                <c:pt idx="5">
                  <c:v>36739</c:v>
                </c:pt>
                <c:pt idx="6">
                  <c:v>36770</c:v>
                </c:pt>
                <c:pt idx="7">
                  <c:v>36800</c:v>
                </c:pt>
                <c:pt idx="8">
                  <c:v>36831</c:v>
                </c:pt>
                <c:pt idx="9">
                  <c:v>36861</c:v>
                </c:pt>
                <c:pt idx="10">
                  <c:v>36892</c:v>
                </c:pt>
                <c:pt idx="11">
                  <c:v>36923</c:v>
                </c:pt>
                <c:pt idx="12">
                  <c:v>36951</c:v>
                </c:pt>
                <c:pt idx="13">
                  <c:v>36982</c:v>
                </c:pt>
                <c:pt idx="14">
                  <c:v>37012</c:v>
                </c:pt>
                <c:pt idx="15">
                  <c:v>37043</c:v>
                </c:pt>
                <c:pt idx="16">
                  <c:v>37073</c:v>
                </c:pt>
                <c:pt idx="17">
                  <c:v>37104</c:v>
                </c:pt>
                <c:pt idx="18">
                  <c:v>37135</c:v>
                </c:pt>
                <c:pt idx="19">
                  <c:v>37165</c:v>
                </c:pt>
                <c:pt idx="20">
                  <c:v>37196</c:v>
                </c:pt>
                <c:pt idx="21">
                  <c:v>37226</c:v>
                </c:pt>
                <c:pt idx="22">
                  <c:v>37257</c:v>
                </c:pt>
                <c:pt idx="23">
                  <c:v>37288</c:v>
                </c:pt>
                <c:pt idx="24">
                  <c:v>37316</c:v>
                </c:pt>
                <c:pt idx="25">
                  <c:v>37347</c:v>
                </c:pt>
                <c:pt idx="26">
                  <c:v>37377</c:v>
                </c:pt>
                <c:pt idx="27">
                  <c:v>37408</c:v>
                </c:pt>
                <c:pt idx="28">
                  <c:v>37438</c:v>
                </c:pt>
                <c:pt idx="29">
                  <c:v>37469</c:v>
                </c:pt>
                <c:pt idx="30">
                  <c:v>37500</c:v>
                </c:pt>
                <c:pt idx="31">
                  <c:v>37530</c:v>
                </c:pt>
                <c:pt idx="32">
                  <c:v>37561</c:v>
                </c:pt>
                <c:pt idx="33">
                  <c:v>37591</c:v>
                </c:pt>
                <c:pt idx="34">
                  <c:v>37622</c:v>
                </c:pt>
                <c:pt idx="35">
                  <c:v>37653</c:v>
                </c:pt>
                <c:pt idx="36">
                  <c:v>37681</c:v>
                </c:pt>
                <c:pt idx="37">
                  <c:v>37712</c:v>
                </c:pt>
                <c:pt idx="38">
                  <c:v>37742</c:v>
                </c:pt>
                <c:pt idx="39">
                  <c:v>37773</c:v>
                </c:pt>
                <c:pt idx="40">
                  <c:v>37803</c:v>
                </c:pt>
                <c:pt idx="41">
                  <c:v>37834</c:v>
                </c:pt>
                <c:pt idx="42">
                  <c:v>37865</c:v>
                </c:pt>
                <c:pt idx="43">
                  <c:v>37895</c:v>
                </c:pt>
                <c:pt idx="44">
                  <c:v>37926</c:v>
                </c:pt>
                <c:pt idx="45">
                  <c:v>37956</c:v>
                </c:pt>
                <c:pt idx="46">
                  <c:v>37987</c:v>
                </c:pt>
                <c:pt idx="47">
                  <c:v>38018</c:v>
                </c:pt>
                <c:pt idx="48">
                  <c:v>38047</c:v>
                </c:pt>
                <c:pt idx="49">
                  <c:v>38078</c:v>
                </c:pt>
                <c:pt idx="50">
                  <c:v>38108</c:v>
                </c:pt>
                <c:pt idx="51">
                  <c:v>38139</c:v>
                </c:pt>
                <c:pt idx="52">
                  <c:v>38169</c:v>
                </c:pt>
                <c:pt idx="53">
                  <c:v>38200</c:v>
                </c:pt>
                <c:pt idx="54">
                  <c:v>38231</c:v>
                </c:pt>
                <c:pt idx="55">
                  <c:v>38261</c:v>
                </c:pt>
                <c:pt idx="56">
                  <c:v>38292</c:v>
                </c:pt>
                <c:pt idx="57">
                  <c:v>38322</c:v>
                </c:pt>
                <c:pt idx="58">
                  <c:v>38353</c:v>
                </c:pt>
                <c:pt idx="59">
                  <c:v>38384</c:v>
                </c:pt>
                <c:pt idx="60">
                  <c:v>38412</c:v>
                </c:pt>
                <c:pt idx="61">
                  <c:v>38443</c:v>
                </c:pt>
                <c:pt idx="62">
                  <c:v>38473</c:v>
                </c:pt>
                <c:pt idx="63">
                  <c:v>38504</c:v>
                </c:pt>
                <c:pt idx="64">
                  <c:v>38534</c:v>
                </c:pt>
                <c:pt idx="65">
                  <c:v>38565</c:v>
                </c:pt>
                <c:pt idx="66">
                  <c:v>38596</c:v>
                </c:pt>
                <c:pt idx="67">
                  <c:v>38626</c:v>
                </c:pt>
                <c:pt idx="68">
                  <c:v>38657</c:v>
                </c:pt>
                <c:pt idx="69">
                  <c:v>38687</c:v>
                </c:pt>
                <c:pt idx="70">
                  <c:v>38718</c:v>
                </c:pt>
                <c:pt idx="71">
                  <c:v>38749</c:v>
                </c:pt>
                <c:pt idx="72">
                  <c:v>38777</c:v>
                </c:pt>
                <c:pt idx="73">
                  <c:v>38808</c:v>
                </c:pt>
                <c:pt idx="74">
                  <c:v>38838</c:v>
                </c:pt>
                <c:pt idx="75">
                  <c:v>38869</c:v>
                </c:pt>
                <c:pt idx="76">
                  <c:v>38899</c:v>
                </c:pt>
                <c:pt idx="77">
                  <c:v>38930</c:v>
                </c:pt>
                <c:pt idx="78">
                  <c:v>38961</c:v>
                </c:pt>
                <c:pt idx="79">
                  <c:v>38991</c:v>
                </c:pt>
                <c:pt idx="80">
                  <c:v>39022</c:v>
                </c:pt>
                <c:pt idx="81">
                  <c:v>39052</c:v>
                </c:pt>
                <c:pt idx="82">
                  <c:v>39083</c:v>
                </c:pt>
                <c:pt idx="83">
                  <c:v>39114</c:v>
                </c:pt>
                <c:pt idx="84">
                  <c:v>39142</c:v>
                </c:pt>
                <c:pt idx="85">
                  <c:v>39173</c:v>
                </c:pt>
                <c:pt idx="86">
                  <c:v>39203</c:v>
                </c:pt>
                <c:pt idx="87">
                  <c:v>39234</c:v>
                </c:pt>
                <c:pt idx="88">
                  <c:v>39264</c:v>
                </c:pt>
                <c:pt idx="89">
                  <c:v>39295</c:v>
                </c:pt>
                <c:pt idx="90">
                  <c:v>39326</c:v>
                </c:pt>
                <c:pt idx="91">
                  <c:v>39356</c:v>
                </c:pt>
                <c:pt idx="92">
                  <c:v>39387</c:v>
                </c:pt>
                <c:pt idx="93">
                  <c:v>39417</c:v>
                </c:pt>
                <c:pt idx="94">
                  <c:v>39448</c:v>
                </c:pt>
                <c:pt idx="95">
                  <c:v>39479</c:v>
                </c:pt>
                <c:pt idx="96">
                  <c:v>39508</c:v>
                </c:pt>
                <c:pt idx="97">
                  <c:v>39539</c:v>
                </c:pt>
                <c:pt idx="98">
                  <c:v>39569</c:v>
                </c:pt>
                <c:pt idx="99">
                  <c:v>39600</c:v>
                </c:pt>
                <c:pt idx="100">
                  <c:v>39630</c:v>
                </c:pt>
                <c:pt idx="101">
                  <c:v>39661</c:v>
                </c:pt>
                <c:pt idx="102">
                  <c:v>39692</c:v>
                </c:pt>
                <c:pt idx="103">
                  <c:v>39722</c:v>
                </c:pt>
                <c:pt idx="104">
                  <c:v>39753</c:v>
                </c:pt>
                <c:pt idx="105">
                  <c:v>39783</c:v>
                </c:pt>
                <c:pt idx="106">
                  <c:v>39814</c:v>
                </c:pt>
                <c:pt idx="107">
                  <c:v>39845</c:v>
                </c:pt>
                <c:pt idx="108">
                  <c:v>39873</c:v>
                </c:pt>
                <c:pt idx="109">
                  <c:v>39904</c:v>
                </c:pt>
                <c:pt idx="110">
                  <c:v>39934</c:v>
                </c:pt>
                <c:pt idx="111">
                  <c:v>39965</c:v>
                </c:pt>
                <c:pt idx="112">
                  <c:v>39995</c:v>
                </c:pt>
                <c:pt idx="113">
                  <c:v>40026</c:v>
                </c:pt>
                <c:pt idx="114">
                  <c:v>40057</c:v>
                </c:pt>
                <c:pt idx="115">
                  <c:v>40087</c:v>
                </c:pt>
                <c:pt idx="116">
                  <c:v>40118</c:v>
                </c:pt>
                <c:pt idx="117">
                  <c:v>40148</c:v>
                </c:pt>
                <c:pt idx="118">
                  <c:v>40179</c:v>
                </c:pt>
                <c:pt idx="119">
                  <c:v>40210</c:v>
                </c:pt>
                <c:pt idx="120">
                  <c:v>40238</c:v>
                </c:pt>
                <c:pt idx="121">
                  <c:v>40269</c:v>
                </c:pt>
                <c:pt idx="122">
                  <c:v>40299</c:v>
                </c:pt>
                <c:pt idx="123">
                  <c:v>40330</c:v>
                </c:pt>
                <c:pt idx="124">
                  <c:v>40360</c:v>
                </c:pt>
                <c:pt idx="125">
                  <c:v>40391</c:v>
                </c:pt>
                <c:pt idx="126">
                  <c:v>40422</c:v>
                </c:pt>
                <c:pt idx="127">
                  <c:v>40452</c:v>
                </c:pt>
                <c:pt idx="128">
                  <c:v>40483</c:v>
                </c:pt>
                <c:pt idx="129">
                  <c:v>40513</c:v>
                </c:pt>
                <c:pt idx="130">
                  <c:v>40544</c:v>
                </c:pt>
                <c:pt idx="131">
                  <c:v>40575</c:v>
                </c:pt>
                <c:pt idx="132">
                  <c:v>40603</c:v>
                </c:pt>
                <c:pt idx="133">
                  <c:v>40634</c:v>
                </c:pt>
                <c:pt idx="134">
                  <c:v>40664</c:v>
                </c:pt>
                <c:pt idx="135">
                  <c:v>40695</c:v>
                </c:pt>
                <c:pt idx="136">
                  <c:v>40725</c:v>
                </c:pt>
                <c:pt idx="137">
                  <c:v>40756</c:v>
                </c:pt>
                <c:pt idx="138">
                  <c:v>40787</c:v>
                </c:pt>
                <c:pt idx="139">
                  <c:v>40817</c:v>
                </c:pt>
                <c:pt idx="140">
                  <c:v>40848</c:v>
                </c:pt>
                <c:pt idx="141">
                  <c:v>40878</c:v>
                </c:pt>
                <c:pt idx="142">
                  <c:v>40909</c:v>
                </c:pt>
                <c:pt idx="143">
                  <c:v>40940</c:v>
                </c:pt>
                <c:pt idx="144">
                  <c:v>40969</c:v>
                </c:pt>
                <c:pt idx="145">
                  <c:v>41000</c:v>
                </c:pt>
                <c:pt idx="146">
                  <c:v>41030</c:v>
                </c:pt>
                <c:pt idx="147">
                  <c:v>41061</c:v>
                </c:pt>
                <c:pt idx="148">
                  <c:v>41091</c:v>
                </c:pt>
                <c:pt idx="149">
                  <c:v>41122</c:v>
                </c:pt>
                <c:pt idx="150">
                  <c:v>41153</c:v>
                </c:pt>
                <c:pt idx="151">
                  <c:v>41183</c:v>
                </c:pt>
                <c:pt idx="152">
                  <c:v>41214</c:v>
                </c:pt>
                <c:pt idx="153">
                  <c:v>41244</c:v>
                </c:pt>
                <c:pt idx="154">
                  <c:v>41275</c:v>
                </c:pt>
                <c:pt idx="155">
                  <c:v>41306</c:v>
                </c:pt>
                <c:pt idx="156">
                  <c:v>41334</c:v>
                </c:pt>
                <c:pt idx="157">
                  <c:v>41365</c:v>
                </c:pt>
                <c:pt idx="158">
                  <c:v>41395</c:v>
                </c:pt>
                <c:pt idx="159">
                  <c:v>41426</c:v>
                </c:pt>
                <c:pt idx="160">
                  <c:v>41456</c:v>
                </c:pt>
                <c:pt idx="161">
                  <c:v>41487</c:v>
                </c:pt>
                <c:pt idx="162">
                  <c:v>41518</c:v>
                </c:pt>
                <c:pt idx="163">
                  <c:v>41548</c:v>
                </c:pt>
                <c:pt idx="164">
                  <c:v>41579</c:v>
                </c:pt>
                <c:pt idx="165">
                  <c:v>41609</c:v>
                </c:pt>
                <c:pt idx="166">
                  <c:v>41640</c:v>
                </c:pt>
                <c:pt idx="167">
                  <c:v>41671</c:v>
                </c:pt>
                <c:pt idx="168">
                  <c:v>41699</c:v>
                </c:pt>
                <c:pt idx="169">
                  <c:v>41730</c:v>
                </c:pt>
                <c:pt idx="170">
                  <c:v>41760</c:v>
                </c:pt>
                <c:pt idx="171">
                  <c:v>41791</c:v>
                </c:pt>
                <c:pt idx="172">
                  <c:v>41821</c:v>
                </c:pt>
                <c:pt idx="173">
                  <c:v>41852</c:v>
                </c:pt>
                <c:pt idx="174">
                  <c:v>41883</c:v>
                </c:pt>
                <c:pt idx="175">
                  <c:v>41913</c:v>
                </c:pt>
                <c:pt idx="176">
                  <c:v>41944</c:v>
                </c:pt>
                <c:pt idx="177">
                  <c:v>41974</c:v>
                </c:pt>
                <c:pt idx="178">
                  <c:v>42005</c:v>
                </c:pt>
                <c:pt idx="179">
                  <c:v>42036</c:v>
                </c:pt>
                <c:pt idx="180">
                  <c:v>42064</c:v>
                </c:pt>
                <c:pt idx="181">
                  <c:v>42095</c:v>
                </c:pt>
                <c:pt idx="182">
                  <c:v>42125</c:v>
                </c:pt>
                <c:pt idx="183">
                  <c:v>42156</c:v>
                </c:pt>
                <c:pt idx="184">
                  <c:v>42186</c:v>
                </c:pt>
                <c:pt idx="185">
                  <c:v>42217</c:v>
                </c:pt>
                <c:pt idx="186">
                  <c:v>42248</c:v>
                </c:pt>
                <c:pt idx="187">
                  <c:v>42278</c:v>
                </c:pt>
                <c:pt idx="188">
                  <c:v>42309</c:v>
                </c:pt>
                <c:pt idx="189">
                  <c:v>42339</c:v>
                </c:pt>
                <c:pt idx="190">
                  <c:v>42370</c:v>
                </c:pt>
                <c:pt idx="191">
                  <c:v>42401</c:v>
                </c:pt>
                <c:pt idx="192">
                  <c:v>42430</c:v>
                </c:pt>
                <c:pt idx="193">
                  <c:v>42461</c:v>
                </c:pt>
                <c:pt idx="194">
                  <c:v>42491</c:v>
                </c:pt>
                <c:pt idx="195">
                  <c:v>42522</c:v>
                </c:pt>
                <c:pt idx="196">
                  <c:v>42552</c:v>
                </c:pt>
                <c:pt idx="197">
                  <c:v>42583</c:v>
                </c:pt>
                <c:pt idx="198">
                  <c:v>42614</c:v>
                </c:pt>
                <c:pt idx="199">
                  <c:v>42644</c:v>
                </c:pt>
                <c:pt idx="200">
                  <c:v>42675</c:v>
                </c:pt>
                <c:pt idx="201">
                  <c:v>42705</c:v>
                </c:pt>
                <c:pt idx="202">
                  <c:v>42736</c:v>
                </c:pt>
                <c:pt idx="203">
                  <c:v>42767</c:v>
                </c:pt>
                <c:pt idx="204">
                  <c:v>42795</c:v>
                </c:pt>
                <c:pt idx="205">
                  <c:v>42826</c:v>
                </c:pt>
                <c:pt idx="206">
                  <c:v>42856</c:v>
                </c:pt>
                <c:pt idx="207">
                  <c:v>42887</c:v>
                </c:pt>
                <c:pt idx="208">
                  <c:v>42917</c:v>
                </c:pt>
                <c:pt idx="209">
                  <c:v>42948</c:v>
                </c:pt>
                <c:pt idx="210">
                  <c:v>42979</c:v>
                </c:pt>
                <c:pt idx="211">
                  <c:v>43009</c:v>
                </c:pt>
                <c:pt idx="212">
                  <c:v>43040</c:v>
                </c:pt>
                <c:pt idx="213">
                  <c:v>43070</c:v>
                </c:pt>
                <c:pt idx="214">
                  <c:v>43101</c:v>
                </c:pt>
                <c:pt idx="215">
                  <c:v>43132</c:v>
                </c:pt>
                <c:pt idx="216">
                  <c:v>43160</c:v>
                </c:pt>
                <c:pt idx="217">
                  <c:v>43191</c:v>
                </c:pt>
                <c:pt idx="218">
                  <c:v>43221</c:v>
                </c:pt>
                <c:pt idx="219">
                  <c:v>43252</c:v>
                </c:pt>
                <c:pt idx="220">
                  <c:v>43282</c:v>
                </c:pt>
                <c:pt idx="221">
                  <c:v>43313</c:v>
                </c:pt>
                <c:pt idx="222">
                  <c:v>43344</c:v>
                </c:pt>
                <c:pt idx="223">
                  <c:v>43374</c:v>
                </c:pt>
                <c:pt idx="224">
                  <c:v>43405</c:v>
                </c:pt>
                <c:pt idx="225">
                  <c:v>43435</c:v>
                </c:pt>
                <c:pt idx="226">
                  <c:v>43466</c:v>
                </c:pt>
                <c:pt idx="227">
                  <c:v>43497</c:v>
                </c:pt>
                <c:pt idx="228">
                  <c:v>43525</c:v>
                </c:pt>
                <c:pt idx="229">
                  <c:v>43556</c:v>
                </c:pt>
                <c:pt idx="230">
                  <c:v>43586</c:v>
                </c:pt>
                <c:pt idx="231">
                  <c:v>43617</c:v>
                </c:pt>
                <c:pt idx="232">
                  <c:v>43647</c:v>
                </c:pt>
                <c:pt idx="233">
                  <c:v>43678</c:v>
                </c:pt>
                <c:pt idx="234">
                  <c:v>43709</c:v>
                </c:pt>
                <c:pt idx="235">
                  <c:v>43739</c:v>
                </c:pt>
                <c:pt idx="236">
                  <c:v>43770</c:v>
                </c:pt>
                <c:pt idx="237">
                  <c:v>43800</c:v>
                </c:pt>
                <c:pt idx="238">
                  <c:v>43831</c:v>
                </c:pt>
                <c:pt idx="239">
                  <c:v>43862</c:v>
                </c:pt>
                <c:pt idx="240">
                  <c:v>43891</c:v>
                </c:pt>
                <c:pt idx="241">
                  <c:v>43922</c:v>
                </c:pt>
                <c:pt idx="242">
                  <c:v>43952</c:v>
                </c:pt>
                <c:pt idx="243">
                  <c:v>43983</c:v>
                </c:pt>
                <c:pt idx="244">
                  <c:v>44013</c:v>
                </c:pt>
                <c:pt idx="245">
                  <c:v>44044</c:v>
                </c:pt>
                <c:pt idx="246">
                  <c:v>44075</c:v>
                </c:pt>
                <c:pt idx="247">
                  <c:v>44105</c:v>
                </c:pt>
                <c:pt idx="248">
                  <c:v>44136</c:v>
                </c:pt>
                <c:pt idx="249">
                  <c:v>44166</c:v>
                </c:pt>
                <c:pt idx="250">
                  <c:v>44197</c:v>
                </c:pt>
                <c:pt idx="251">
                  <c:v>44228</c:v>
                </c:pt>
                <c:pt idx="252">
                  <c:v>44256</c:v>
                </c:pt>
                <c:pt idx="253">
                  <c:v>44287</c:v>
                </c:pt>
                <c:pt idx="254">
                  <c:v>44317</c:v>
                </c:pt>
                <c:pt idx="255">
                  <c:v>44348</c:v>
                </c:pt>
                <c:pt idx="256">
                  <c:v>44378</c:v>
                </c:pt>
                <c:pt idx="257">
                  <c:v>44409</c:v>
                </c:pt>
                <c:pt idx="258">
                  <c:v>44440</c:v>
                </c:pt>
                <c:pt idx="259">
                  <c:v>44470</c:v>
                </c:pt>
                <c:pt idx="260">
                  <c:v>44501</c:v>
                </c:pt>
                <c:pt idx="261">
                  <c:v>44531</c:v>
                </c:pt>
                <c:pt idx="262">
                  <c:v>44562</c:v>
                </c:pt>
                <c:pt idx="263">
                  <c:v>44593</c:v>
                </c:pt>
                <c:pt idx="264">
                  <c:v>44621</c:v>
                </c:pt>
                <c:pt idx="265">
                  <c:v>44652</c:v>
                </c:pt>
                <c:pt idx="266">
                  <c:v>44682</c:v>
                </c:pt>
                <c:pt idx="267">
                  <c:v>44713</c:v>
                </c:pt>
                <c:pt idx="268">
                  <c:v>44743</c:v>
                </c:pt>
                <c:pt idx="269">
                  <c:v>44774</c:v>
                </c:pt>
                <c:pt idx="270">
                  <c:v>44805</c:v>
                </c:pt>
                <c:pt idx="271">
                  <c:v>44835</c:v>
                </c:pt>
                <c:pt idx="272">
                  <c:v>44866</c:v>
                </c:pt>
                <c:pt idx="273">
                  <c:v>44896</c:v>
                </c:pt>
                <c:pt idx="274">
                  <c:v>44927</c:v>
                </c:pt>
                <c:pt idx="275">
                  <c:v>44958</c:v>
                </c:pt>
                <c:pt idx="276">
                  <c:v>44986</c:v>
                </c:pt>
              </c:numCache>
            </c:numRef>
          </c:cat>
          <c:val>
            <c:numRef>
              <c:f>Feuil1!$C$4:$C$280</c:f>
              <c:numCache>
                <c:formatCode>General</c:formatCode>
                <c:ptCount val="277"/>
                <c:pt idx="0">
                  <c:v>0.1520892136660375</c:v>
                </c:pt>
                <c:pt idx="1">
                  <c:v>0.15388470311743968</c:v>
                </c:pt>
                <c:pt idx="2">
                  <c:v>0.15148266620558487</c:v>
                </c:pt>
                <c:pt idx="3">
                  <c:v>0.15266978155549041</c:v>
                </c:pt>
                <c:pt idx="4">
                  <c:v>0.15224402964589623</c:v>
                </c:pt>
                <c:pt idx="5">
                  <c:v>0.15408497572857169</c:v>
                </c:pt>
                <c:pt idx="6">
                  <c:v>0.15602764094143406</c:v>
                </c:pt>
                <c:pt idx="7">
                  <c:v>0.15652440269552786</c:v>
                </c:pt>
                <c:pt idx="8">
                  <c:v>0.15514929300130706</c:v>
                </c:pt>
                <c:pt idx="9">
                  <c:v>0.15519899696718117</c:v>
                </c:pt>
                <c:pt idx="10">
                  <c:v>0.15375366221273859</c:v>
                </c:pt>
                <c:pt idx="11">
                  <c:v>0.15229082987269382</c:v>
                </c:pt>
                <c:pt idx="12">
                  <c:v>0.15125522301865002</c:v>
                </c:pt>
                <c:pt idx="13">
                  <c:v>0.15341033639659388</c:v>
                </c:pt>
                <c:pt idx="14">
                  <c:v>0.1534756836858413</c:v>
                </c:pt>
                <c:pt idx="15">
                  <c:v>0.15232067510548522</c:v>
                </c:pt>
                <c:pt idx="16">
                  <c:v>0.152260324732197</c:v>
                </c:pt>
                <c:pt idx="17">
                  <c:v>0.15169684210526316</c:v>
                </c:pt>
                <c:pt idx="18">
                  <c:v>0.15071193866374588</c:v>
                </c:pt>
                <c:pt idx="19">
                  <c:v>0.14973000337495782</c:v>
                </c:pt>
                <c:pt idx="20">
                  <c:v>0.15143246930422918</c:v>
                </c:pt>
                <c:pt idx="21">
                  <c:v>0.15139146567717995</c:v>
                </c:pt>
                <c:pt idx="22">
                  <c:v>0.15238769967781657</c:v>
                </c:pt>
                <c:pt idx="23">
                  <c:v>0.15126191717249846</c:v>
                </c:pt>
                <c:pt idx="24">
                  <c:v>0.15122049356223174</c:v>
                </c:pt>
                <c:pt idx="25">
                  <c:v>0.15036410814430401</c:v>
                </c:pt>
                <c:pt idx="26">
                  <c:v>0.15062210213816338</c:v>
                </c:pt>
                <c:pt idx="27">
                  <c:v>0.15025130646073959</c:v>
                </c:pt>
                <c:pt idx="28">
                  <c:v>0.15247938683079781</c:v>
                </c:pt>
                <c:pt idx="29">
                  <c:v>0.15308223126204318</c:v>
                </c:pt>
                <c:pt idx="30">
                  <c:v>0.15188770730264131</c:v>
                </c:pt>
                <c:pt idx="31">
                  <c:v>0.1526501187843041</c:v>
                </c:pt>
                <c:pt idx="32">
                  <c:v>0.15317311608961304</c:v>
                </c:pt>
                <c:pt idx="33">
                  <c:v>0.15259940826478527</c:v>
                </c:pt>
                <c:pt idx="34">
                  <c:v>0.15239453973606562</c:v>
                </c:pt>
                <c:pt idx="35">
                  <c:v>0.15449370252705252</c:v>
                </c:pt>
                <c:pt idx="36">
                  <c:v>0.15459077022029266</c:v>
                </c:pt>
                <c:pt idx="37">
                  <c:v>0.15117802105399331</c:v>
                </c:pt>
                <c:pt idx="38">
                  <c:v>0.1514381855243149</c:v>
                </c:pt>
                <c:pt idx="39">
                  <c:v>0.14888598064401468</c:v>
                </c:pt>
                <c:pt idx="40">
                  <c:v>0.14763073742691948</c:v>
                </c:pt>
                <c:pt idx="41">
                  <c:v>0.14823172894032691</c:v>
                </c:pt>
                <c:pt idx="42">
                  <c:v>0.14880684376407022</c:v>
                </c:pt>
                <c:pt idx="43">
                  <c:v>0.14951907662712408</c:v>
                </c:pt>
                <c:pt idx="44">
                  <c:v>0.14909306119837487</c:v>
                </c:pt>
                <c:pt idx="45">
                  <c:v>0.1506084466714388</c:v>
                </c:pt>
                <c:pt idx="46">
                  <c:v>0.15094249734004542</c:v>
                </c:pt>
                <c:pt idx="47">
                  <c:v>0.15035353054947842</c:v>
                </c:pt>
                <c:pt idx="48">
                  <c:v>0.14932450710500772</c:v>
                </c:pt>
                <c:pt idx="49">
                  <c:v>0.15127997587646211</c:v>
                </c:pt>
                <c:pt idx="50">
                  <c:v>0.14966342795453103</c:v>
                </c:pt>
                <c:pt idx="51">
                  <c:v>0.15290001899575761</c:v>
                </c:pt>
                <c:pt idx="52">
                  <c:v>0.1527088927499605</c:v>
                </c:pt>
                <c:pt idx="53">
                  <c:v>0.14998496192993843</c:v>
                </c:pt>
                <c:pt idx="54">
                  <c:v>0.15066497783407221</c:v>
                </c:pt>
                <c:pt idx="55">
                  <c:v>0.1505233742244115</c:v>
                </c:pt>
                <c:pt idx="56">
                  <c:v>0.14910398788490661</c:v>
                </c:pt>
                <c:pt idx="57">
                  <c:v>0.14862243530098251</c:v>
                </c:pt>
                <c:pt idx="58">
                  <c:v>0.14830434851284968</c:v>
                </c:pt>
                <c:pt idx="59">
                  <c:v>0.1479649697580645</c:v>
                </c:pt>
                <c:pt idx="60">
                  <c:v>0.14633608468275472</c:v>
                </c:pt>
                <c:pt idx="61">
                  <c:v>0.14804688727569845</c:v>
                </c:pt>
                <c:pt idx="62">
                  <c:v>0.1464491482965932</c:v>
                </c:pt>
                <c:pt idx="63">
                  <c:v>0.14601215462690309</c:v>
                </c:pt>
                <c:pt idx="64">
                  <c:v>0.14683099695800797</c:v>
                </c:pt>
                <c:pt idx="65">
                  <c:v>0.14994995934196534</c:v>
                </c:pt>
                <c:pt idx="66">
                  <c:v>0.1491983280304448</c:v>
                </c:pt>
                <c:pt idx="67">
                  <c:v>0.14878569314411227</c:v>
                </c:pt>
                <c:pt idx="68">
                  <c:v>0.14971337778054708</c:v>
                </c:pt>
                <c:pt idx="69">
                  <c:v>0.15022673964034403</c:v>
                </c:pt>
                <c:pt idx="70">
                  <c:v>0.1504547436616209</c:v>
                </c:pt>
                <c:pt idx="71">
                  <c:v>0.15067658364323883</c:v>
                </c:pt>
                <c:pt idx="72">
                  <c:v>0.15335285096891119</c:v>
                </c:pt>
                <c:pt idx="73">
                  <c:v>0.15093727803341467</c:v>
                </c:pt>
                <c:pt idx="74">
                  <c:v>0.1531421880536768</c:v>
                </c:pt>
                <c:pt idx="75">
                  <c:v>0.15441221750107764</c:v>
                </c:pt>
                <c:pt idx="76">
                  <c:v>0.15225436378215013</c:v>
                </c:pt>
                <c:pt idx="77">
                  <c:v>0.15084551536174429</c:v>
                </c:pt>
                <c:pt idx="78">
                  <c:v>0.15073375586927212</c:v>
                </c:pt>
                <c:pt idx="79">
                  <c:v>0.15238095238095237</c:v>
                </c:pt>
                <c:pt idx="80">
                  <c:v>0.15256074708460454</c:v>
                </c:pt>
                <c:pt idx="81">
                  <c:v>0.15194661418291408</c:v>
                </c:pt>
                <c:pt idx="82">
                  <c:v>0.1524279607589876</c:v>
                </c:pt>
                <c:pt idx="83">
                  <c:v>0.15270587873853669</c:v>
                </c:pt>
                <c:pt idx="84">
                  <c:v>0.15402599400138428</c:v>
                </c:pt>
                <c:pt idx="85">
                  <c:v>0.15335827214088887</c:v>
                </c:pt>
                <c:pt idx="86">
                  <c:v>0.15505435116379046</c:v>
                </c:pt>
                <c:pt idx="87">
                  <c:v>0.15405956377124813</c:v>
                </c:pt>
                <c:pt idx="88">
                  <c:v>0.15426513891643653</c:v>
                </c:pt>
                <c:pt idx="89">
                  <c:v>0.15332592039725212</c:v>
                </c:pt>
                <c:pt idx="90">
                  <c:v>0.15153916488875344</c:v>
                </c:pt>
                <c:pt idx="91">
                  <c:v>0.15242301446371928</c:v>
                </c:pt>
                <c:pt idx="92">
                  <c:v>0.15157234619014276</c:v>
                </c:pt>
                <c:pt idx="93">
                  <c:v>0.15183158279851827</c:v>
                </c:pt>
                <c:pt idx="94">
                  <c:v>0.15162625125505827</c:v>
                </c:pt>
                <c:pt idx="95">
                  <c:v>0.15082835312807322</c:v>
                </c:pt>
                <c:pt idx="96">
                  <c:v>0.14849652577601116</c:v>
                </c:pt>
                <c:pt idx="97">
                  <c:v>0.15079232946375867</c:v>
                </c:pt>
                <c:pt idx="98">
                  <c:v>0.14916484014813694</c:v>
                </c:pt>
                <c:pt idx="99">
                  <c:v>0.14853632640679507</c:v>
                </c:pt>
                <c:pt idx="100">
                  <c:v>0.14902056137258179</c:v>
                </c:pt>
                <c:pt idx="101">
                  <c:v>0.14812346651319178</c:v>
                </c:pt>
                <c:pt idx="102">
                  <c:v>0.15128755364806867</c:v>
                </c:pt>
                <c:pt idx="103">
                  <c:v>0.14990117235239978</c:v>
                </c:pt>
                <c:pt idx="104">
                  <c:v>0.14961444280521377</c:v>
                </c:pt>
                <c:pt idx="105">
                  <c:v>0.14941987607824078</c:v>
                </c:pt>
                <c:pt idx="106">
                  <c:v>0.14777490138067059</c:v>
                </c:pt>
                <c:pt idx="107">
                  <c:v>0.14694356157620267</c:v>
                </c:pt>
                <c:pt idx="108">
                  <c:v>0.146225977160895</c:v>
                </c:pt>
                <c:pt idx="109">
                  <c:v>0.14402427637721754</c:v>
                </c:pt>
                <c:pt idx="110">
                  <c:v>0.14418437612229282</c:v>
                </c:pt>
                <c:pt idx="111">
                  <c:v>0.14203959095599963</c:v>
                </c:pt>
                <c:pt idx="112">
                  <c:v>0.14113393385905307</c:v>
                </c:pt>
                <c:pt idx="113">
                  <c:v>0.14197338485991212</c:v>
                </c:pt>
                <c:pt idx="114">
                  <c:v>0.14280614620518392</c:v>
                </c:pt>
                <c:pt idx="115">
                  <c:v>0.14157758767383941</c:v>
                </c:pt>
                <c:pt idx="116">
                  <c:v>0.14188730482009504</c:v>
                </c:pt>
                <c:pt idx="117">
                  <c:v>0.14070203727247357</c:v>
                </c:pt>
                <c:pt idx="118">
                  <c:v>0.14108601337059395</c:v>
                </c:pt>
                <c:pt idx="119">
                  <c:v>0.14188079223878747</c:v>
                </c:pt>
                <c:pt idx="120">
                  <c:v>0.14220070313945601</c:v>
                </c:pt>
                <c:pt idx="121">
                  <c:v>0.14308768154922</c:v>
                </c:pt>
                <c:pt idx="122">
                  <c:v>0.14264544121241751</c:v>
                </c:pt>
                <c:pt idx="123">
                  <c:v>0.14225298547197079</c:v>
                </c:pt>
                <c:pt idx="124">
                  <c:v>0.14167223673816612</c:v>
                </c:pt>
                <c:pt idx="125">
                  <c:v>0.14183170195007208</c:v>
                </c:pt>
                <c:pt idx="126">
                  <c:v>0.1373826228560123</c:v>
                </c:pt>
                <c:pt idx="127">
                  <c:v>0.13730617208878079</c:v>
                </c:pt>
                <c:pt idx="128">
                  <c:v>0.13693901035673187</c:v>
                </c:pt>
                <c:pt idx="129">
                  <c:v>0.14035936838284227</c:v>
                </c:pt>
                <c:pt idx="130">
                  <c:v>0.14237150464042359</c:v>
                </c:pt>
                <c:pt idx="131">
                  <c:v>0.14198994307113841</c:v>
                </c:pt>
                <c:pt idx="132">
                  <c:v>0.14186652999080454</c:v>
                </c:pt>
                <c:pt idx="133">
                  <c:v>0.14157155070268324</c:v>
                </c:pt>
                <c:pt idx="134">
                  <c:v>0.14132511092727684</c:v>
                </c:pt>
                <c:pt idx="135">
                  <c:v>0.14410467289719628</c:v>
                </c:pt>
                <c:pt idx="136">
                  <c:v>0.14505886229518017</c:v>
                </c:pt>
                <c:pt idx="137">
                  <c:v>0.14402405637089896</c:v>
                </c:pt>
                <c:pt idx="138">
                  <c:v>0.14161749913675328</c:v>
                </c:pt>
                <c:pt idx="139">
                  <c:v>0.14207485858707425</c:v>
                </c:pt>
                <c:pt idx="140">
                  <c:v>0.14456981664315938</c:v>
                </c:pt>
                <c:pt idx="141">
                  <c:v>0.13901358756850085</c:v>
                </c:pt>
                <c:pt idx="142">
                  <c:v>0.13709568480300188</c:v>
                </c:pt>
                <c:pt idx="143">
                  <c:v>0.13537341277005474</c:v>
                </c:pt>
                <c:pt idx="144">
                  <c:v>0.1375905594144447</c:v>
                </c:pt>
                <c:pt idx="145">
                  <c:v>0.13793720902471052</c:v>
                </c:pt>
                <c:pt idx="146">
                  <c:v>0.13686213406046804</c:v>
                </c:pt>
                <c:pt idx="147">
                  <c:v>0.13621053577042258</c:v>
                </c:pt>
                <c:pt idx="148">
                  <c:v>0.13724584103512016</c:v>
                </c:pt>
                <c:pt idx="149">
                  <c:v>0.13601432515108558</c:v>
                </c:pt>
                <c:pt idx="150">
                  <c:v>0.1372330630550358</c:v>
                </c:pt>
                <c:pt idx="151">
                  <c:v>0.13753347218089854</c:v>
                </c:pt>
                <c:pt idx="152">
                  <c:v>0.13662855363260221</c:v>
                </c:pt>
                <c:pt idx="153">
                  <c:v>0.14025055268975681</c:v>
                </c:pt>
                <c:pt idx="154">
                  <c:v>0.14101768079947963</c:v>
                </c:pt>
                <c:pt idx="155">
                  <c:v>0.14216290815128024</c:v>
                </c:pt>
                <c:pt idx="156">
                  <c:v>0.13947453778786895</c:v>
                </c:pt>
                <c:pt idx="157">
                  <c:v>0.13959140386796481</c:v>
                </c:pt>
                <c:pt idx="158">
                  <c:v>0.13859293827595315</c:v>
                </c:pt>
                <c:pt idx="159">
                  <c:v>0.14023173951305368</c:v>
                </c:pt>
                <c:pt idx="160">
                  <c:v>0.13777941176470587</c:v>
                </c:pt>
                <c:pt idx="161">
                  <c:v>0.13789867292323485</c:v>
                </c:pt>
                <c:pt idx="162">
                  <c:v>0.13832937520157154</c:v>
                </c:pt>
                <c:pt idx="163">
                  <c:v>0.13774447995777497</c:v>
                </c:pt>
                <c:pt idx="164">
                  <c:v>0.13801087322870415</c:v>
                </c:pt>
                <c:pt idx="165">
                  <c:v>0.13701689933872152</c:v>
                </c:pt>
                <c:pt idx="166">
                  <c:v>0.13711205440418311</c:v>
                </c:pt>
                <c:pt idx="167">
                  <c:v>0.1376437455996245</c:v>
                </c:pt>
                <c:pt idx="168">
                  <c:v>0.13900600860891155</c:v>
                </c:pt>
                <c:pt idx="169">
                  <c:v>0.13924495171202811</c:v>
                </c:pt>
                <c:pt idx="170">
                  <c:v>0.13892959728002813</c:v>
                </c:pt>
                <c:pt idx="171">
                  <c:v>0.13904527328172647</c:v>
                </c:pt>
                <c:pt idx="172">
                  <c:v>0.13916564703140477</c:v>
                </c:pt>
                <c:pt idx="173">
                  <c:v>0.13920923774026164</c:v>
                </c:pt>
                <c:pt idx="174">
                  <c:v>0.13948907984768685</c:v>
                </c:pt>
                <c:pt idx="175">
                  <c:v>0.14077684026767531</c:v>
                </c:pt>
                <c:pt idx="176">
                  <c:v>0.13886535596389238</c:v>
                </c:pt>
                <c:pt idx="177">
                  <c:v>0.14016443628094113</c:v>
                </c:pt>
                <c:pt idx="178">
                  <c:v>0.13966292791213927</c:v>
                </c:pt>
                <c:pt idx="179">
                  <c:v>0.1401499163088567</c:v>
                </c:pt>
                <c:pt idx="180">
                  <c:v>0.13955951482792642</c:v>
                </c:pt>
                <c:pt idx="181">
                  <c:v>0.13669986603762593</c:v>
                </c:pt>
                <c:pt idx="182">
                  <c:v>0.13779390420899854</c:v>
                </c:pt>
                <c:pt idx="183">
                  <c:v>0.13668344624490447</c:v>
                </c:pt>
                <c:pt idx="184">
                  <c:v>0.13661360767299796</c:v>
                </c:pt>
                <c:pt idx="185">
                  <c:v>0.13673357082862689</c:v>
                </c:pt>
                <c:pt idx="186">
                  <c:v>0.13627909680044173</c:v>
                </c:pt>
                <c:pt idx="187">
                  <c:v>0.13434915106660861</c:v>
                </c:pt>
                <c:pt idx="188">
                  <c:v>0.13476536970066663</c:v>
                </c:pt>
                <c:pt idx="189">
                  <c:v>0.13418710657694813</c:v>
                </c:pt>
                <c:pt idx="190">
                  <c:v>0.13481686726123476</c:v>
                </c:pt>
                <c:pt idx="191">
                  <c:v>0.13303017179154034</c:v>
                </c:pt>
                <c:pt idx="192">
                  <c:v>0.13306509763202679</c:v>
                </c:pt>
                <c:pt idx="193">
                  <c:v>0.13572716129497442</c:v>
                </c:pt>
                <c:pt idx="194">
                  <c:v>0.13486662646797026</c:v>
                </c:pt>
                <c:pt idx="195">
                  <c:v>0.13465485811072675</c:v>
                </c:pt>
                <c:pt idx="196">
                  <c:v>0.13438279346682236</c:v>
                </c:pt>
                <c:pt idx="197">
                  <c:v>0.1351732068420296</c:v>
                </c:pt>
                <c:pt idx="198">
                  <c:v>0.13502479695249048</c:v>
                </c:pt>
                <c:pt idx="199">
                  <c:v>0.13732570970007021</c:v>
                </c:pt>
                <c:pt idx="200">
                  <c:v>0.13698649710652283</c:v>
                </c:pt>
                <c:pt idx="201">
                  <c:v>0.13559225187132165</c:v>
                </c:pt>
                <c:pt idx="202">
                  <c:v>0.13652235628105039</c:v>
                </c:pt>
                <c:pt idx="203">
                  <c:v>0.13719231042065688</c:v>
                </c:pt>
                <c:pt idx="204">
                  <c:v>0.13581909690224711</c:v>
                </c:pt>
                <c:pt idx="205">
                  <c:v>0.13667832316339387</c:v>
                </c:pt>
                <c:pt idx="206">
                  <c:v>0.13924300820239152</c:v>
                </c:pt>
                <c:pt idx="207">
                  <c:v>0.13812598691630951</c:v>
                </c:pt>
                <c:pt idx="208">
                  <c:v>0.13914019215933796</c:v>
                </c:pt>
                <c:pt idx="209">
                  <c:v>0.13898613639546281</c:v>
                </c:pt>
                <c:pt idx="210">
                  <c:v>0.14038442747665378</c:v>
                </c:pt>
                <c:pt idx="211">
                  <c:v>0.14220835306901453</c:v>
                </c:pt>
                <c:pt idx="212">
                  <c:v>0.14295420196614023</c:v>
                </c:pt>
                <c:pt idx="213">
                  <c:v>0.14254401176421624</c:v>
                </c:pt>
                <c:pt idx="214">
                  <c:v>0.13942602396210643</c:v>
                </c:pt>
                <c:pt idx="215">
                  <c:v>0.13900146229371213</c:v>
                </c:pt>
                <c:pt idx="216">
                  <c:v>0.14235571587125415</c:v>
                </c:pt>
                <c:pt idx="217">
                  <c:v>0.13989105878113348</c:v>
                </c:pt>
                <c:pt idx="218">
                  <c:v>0.13775581040179935</c:v>
                </c:pt>
                <c:pt idx="219">
                  <c:v>0.13943057453180419</c:v>
                </c:pt>
                <c:pt idx="220">
                  <c:v>0.13921957219982231</c:v>
                </c:pt>
                <c:pt idx="221">
                  <c:v>0.13844091593770297</c:v>
                </c:pt>
                <c:pt idx="222">
                  <c:v>0.13931017444653374</c:v>
                </c:pt>
                <c:pt idx="223">
                  <c:v>0.13592459457234585</c:v>
                </c:pt>
                <c:pt idx="224">
                  <c:v>0.1369218959892535</c:v>
                </c:pt>
                <c:pt idx="225">
                  <c:v>0.13748564867967852</c:v>
                </c:pt>
                <c:pt idx="226">
                  <c:v>0.13990166569058743</c:v>
                </c:pt>
                <c:pt idx="227">
                  <c:v>0.14135061132648358</c:v>
                </c:pt>
                <c:pt idx="228">
                  <c:v>0.13998614939641243</c:v>
                </c:pt>
                <c:pt idx="229">
                  <c:v>0.14337028884717704</c:v>
                </c:pt>
                <c:pt idx="230">
                  <c:v>0.1409010124946144</c:v>
                </c:pt>
                <c:pt idx="231">
                  <c:v>0.13974745571051639</c:v>
                </c:pt>
                <c:pt idx="232">
                  <c:v>0.13738182897061402</c:v>
                </c:pt>
                <c:pt idx="233">
                  <c:v>0.13943790393949959</c:v>
                </c:pt>
                <c:pt idx="234">
                  <c:v>0.13608382624521584</c:v>
                </c:pt>
                <c:pt idx="235">
                  <c:v>0.13592532489304346</c:v>
                </c:pt>
                <c:pt idx="236">
                  <c:v>0.13711154180311436</c:v>
                </c:pt>
                <c:pt idx="237">
                  <c:v>0.13706090708141361</c:v>
                </c:pt>
                <c:pt idx="238">
                  <c:v>0.13683007230965549</c:v>
                </c:pt>
                <c:pt idx="239">
                  <c:v>0.13673254527766301</c:v>
                </c:pt>
                <c:pt idx="240">
                  <c:v>0.12128393239772389</c:v>
                </c:pt>
                <c:pt idx="241">
                  <c:v>0.10724706253450043</c:v>
                </c:pt>
                <c:pt idx="242">
                  <c:v>0.10311530424871779</c:v>
                </c:pt>
                <c:pt idx="243">
                  <c:v>0.11001844798857414</c:v>
                </c:pt>
                <c:pt idx="244">
                  <c:v>0.11592036913433355</c:v>
                </c:pt>
                <c:pt idx="245">
                  <c:v>0.11755577385782828</c:v>
                </c:pt>
                <c:pt idx="246">
                  <c:v>0.12808736193594938</c:v>
                </c:pt>
                <c:pt idx="247">
                  <c:v>0.12805828860032842</c:v>
                </c:pt>
                <c:pt idx="248">
                  <c:v>0.12769789117703664</c:v>
                </c:pt>
                <c:pt idx="249">
                  <c:v>0.12915500530792878</c:v>
                </c:pt>
                <c:pt idx="250">
                  <c:v>0.11858427061430123</c:v>
                </c:pt>
                <c:pt idx="251">
                  <c:v>0.12023920192027528</c:v>
                </c:pt>
                <c:pt idx="252">
                  <c:v>0.12618634416183092</c:v>
                </c:pt>
                <c:pt idx="253">
                  <c:v>0.12141012004254671</c:v>
                </c:pt>
                <c:pt idx="254">
                  <c:v>0.11660458134104304</c:v>
                </c:pt>
                <c:pt idx="255">
                  <c:v>0.12667222366461239</c:v>
                </c:pt>
                <c:pt idx="256">
                  <c:v>0.13005721979131604</c:v>
                </c:pt>
                <c:pt idx="257">
                  <c:v>0.13417531238675562</c:v>
                </c:pt>
                <c:pt idx="258">
                  <c:v>0.13677287614198391</c:v>
                </c:pt>
                <c:pt idx="259">
                  <c:v>0.13711593284764018</c:v>
                </c:pt>
                <c:pt idx="260">
                  <c:v>0.13489474856237146</c:v>
                </c:pt>
                <c:pt idx="261">
                  <c:v>0.13530108100373342</c:v>
                </c:pt>
                <c:pt idx="262">
                  <c:v>0.12739935000331631</c:v>
                </c:pt>
                <c:pt idx="263">
                  <c:v>0.13403183401758773</c:v>
                </c:pt>
                <c:pt idx="264">
                  <c:v>0.13397419354838708</c:v>
                </c:pt>
                <c:pt idx="265">
                  <c:v>0.13422611780128266</c:v>
                </c:pt>
                <c:pt idx="266">
                  <c:v>0.13370513002150924</c:v>
                </c:pt>
                <c:pt idx="267">
                  <c:v>0.13212204230903427</c:v>
                </c:pt>
                <c:pt idx="268">
                  <c:v>0.13260116648856043</c:v>
                </c:pt>
                <c:pt idx="269">
                  <c:v>0.13378069120670261</c:v>
                </c:pt>
                <c:pt idx="270">
                  <c:v>0.13165433122917991</c:v>
                </c:pt>
                <c:pt idx="271">
                  <c:v>0.1329064077569623</c:v>
                </c:pt>
                <c:pt idx="272">
                  <c:v>0.13285594477775628</c:v>
                </c:pt>
                <c:pt idx="273">
                  <c:v>0.13599763705710874</c:v>
                </c:pt>
                <c:pt idx="274">
                  <c:v>0.13557206007872913</c:v>
                </c:pt>
                <c:pt idx="275">
                  <c:v>0.13657457439639939</c:v>
                </c:pt>
                <c:pt idx="276">
                  <c:v>0.1350501477170426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71-4224-846E-3C254DB80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8045839"/>
        <c:axId val="998047503"/>
      </c:lineChart>
      <c:dateAx>
        <c:axId val="998045839"/>
        <c:scaling>
          <c:orientation val="minMax"/>
          <c:min val="3677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047503"/>
        <c:crosses val="autoZero"/>
        <c:auto val="1"/>
        <c:lblOffset val="100"/>
        <c:baseTimeUnit val="months"/>
        <c:majorUnit val="24"/>
        <c:majorTimeUnit val="months"/>
      </c:dateAx>
      <c:valAx>
        <c:axId val="998047503"/>
        <c:scaling>
          <c:orientation val="minMax"/>
          <c:min val="5.000000000000001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045839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25780849968336E-2"/>
          <c:y val="1.5885474484738375E-2"/>
          <c:w val="0.85104383052761501"/>
          <c:h val="0.83483077904493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4-874F-A1EF-A7F6631240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4-874F-A1EF-A7F6631240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4-874F-A1EF-A7F6631240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4-874F-A1EF-A7F66312407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D4-874F-A1EF-A7F663124075}"/>
              </c:ext>
            </c:extLst>
          </c:dPt>
          <c:dPt>
            <c:idx val="5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D4-874F-A1EF-A7F663124075}"/>
              </c:ext>
            </c:extLst>
          </c:dPt>
          <c:dPt>
            <c:idx val="6"/>
            <c:invertIfNegative val="0"/>
            <c:bubble3D val="0"/>
            <c:spPr>
              <a:pattFill prst="pct30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D4-874F-A1EF-A7F66312407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0.03</c:v>
                </c:pt>
                <c:pt idx="1">
                  <c:v>2.8000000000000001E-2</c:v>
                </c:pt>
                <c:pt idx="2">
                  <c:v>1.9E-2</c:v>
                </c:pt>
                <c:pt idx="3">
                  <c:v>-5.0999999999999997E-2</c:v>
                </c:pt>
                <c:pt idx="4">
                  <c:v>0.05</c:v>
                </c:pt>
                <c:pt idx="5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D4-874F-A1EF-A7F663124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6875231"/>
        <c:axId val="2107327"/>
      </c:barChart>
      <c:catAx>
        <c:axId val="48687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327"/>
        <c:crosses val="autoZero"/>
        <c:auto val="1"/>
        <c:lblAlgn val="ctr"/>
        <c:lblOffset val="100"/>
        <c:noMultiLvlLbl val="0"/>
      </c:catAx>
      <c:valAx>
        <c:axId val="2107327"/>
        <c:scaling>
          <c:orientation val="minMax"/>
          <c:max val="6.0000000000000012E-2"/>
          <c:min val="-7.0000000000000007E-2"/>
        </c:scaling>
        <c:delete val="1"/>
        <c:axPos val="l"/>
        <c:numFmt formatCode="General" sourceLinked="1"/>
        <c:majorTickMark val="out"/>
        <c:minorTickMark val="none"/>
        <c:tickLblPos val="nextTo"/>
        <c:crossAx val="48687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36886708771375E-2"/>
          <c:y val="2.8895807074888268E-2"/>
          <c:w val="0.92461857320366769"/>
          <c:h val="0.83480959051897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417-E04D-A0FB-CC4D7013A39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417-E04D-A0FB-CC4D7013A39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417-E04D-A0FB-CC4D7013A39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417-E04D-A0FB-CC4D7013A39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417-E04D-A0FB-CC4D7013A39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417-E04D-A0FB-CC4D7013A39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417-E04D-A0FB-CC4D7013A39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417-E04D-A0FB-CC4D7013A39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417-E04D-A0FB-CC4D7013A39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417-E04D-A0FB-CC4D7013A39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417-E04D-A0FB-CC4D7013A39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F417-E04D-A0FB-CC4D7013A39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F417-E04D-A0FB-CC4D7013A39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F417-E04D-A0FB-CC4D7013A39F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F417-E04D-A0FB-CC4D7013A39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F417-E04D-A0FB-CC4D7013A39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F417-E04D-A0FB-CC4D7013A39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F417-E04D-A0FB-CC4D7013A39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F417-E04D-A0FB-CC4D7013A39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F417-E04D-A0FB-CC4D7013A39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F417-E04D-A0FB-CC4D7013A39F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F417-E04D-A0FB-CC4D7013A39F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F417-E04D-A0FB-CC4D7013A39F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F417-E04D-A0FB-CC4D7013A39F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F417-E04D-A0FB-CC4D7013A39F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3-F417-E04D-A0FB-CC4D7013A39F}"/>
              </c:ext>
            </c:extLst>
          </c:dPt>
          <c:dPt>
            <c:idx val="3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5-F417-E04D-A0FB-CC4D7013A39F}"/>
              </c:ext>
            </c:extLst>
          </c:dPt>
          <c:dPt>
            <c:idx val="3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7-F417-E04D-A0FB-CC4D7013A39F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9-F417-E04D-A0FB-CC4D7013A39F}"/>
              </c:ext>
            </c:extLst>
          </c:dPt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B-F417-E04D-A0FB-CC4D7013A39F}"/>
              </c:ext>
            </c:extLst>
          </c:dPt>
          <c:dPt>
            <c:idx val="4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D-F417-E04D-A0FB-CC4D7013A39F}"/>
              </c:ext>
            </c:extLst>
          </c:dPt>
          <c:dPt>
            <c:idx val="4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F-F417-E04D-A0FB-CC4D7013A39F}"/>
              </c:ext>
            </c:extLst>
          </c:dPt>
          <c:dPt>
            <c:idx val="4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1-F417-E04D-A0FB-CC4D7013A39F}"/>
              </c:ext>
            </c:extLst>
          </c:dPt>
          <c:dPt>
            <c:idx val="4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3-F417-E04D-A0FB-CC4D7013A39F}"/>
              </c:ext>
            </c:extLst>
          </c:dPt>
          <c:dPt>
            <c:idx val="4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5-F417-E04D-A0FB-CC4D7013A39F}"/>
              </c:ext>
            </c:extLst>
          </c:dPt>
          <c:dPt>
            <c:idx val="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7-F417-E04D-A0FB-CC4D7013A39F}"/>
              </c:ext>
            </c:extLst>
          </c:dPt>
          <c:dPt>
            <c:idx val="4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9-F417-E04D-A0FB-CC4D7013A39F}"/>
              </c:ext>
            </c:extLst>
          </c:dPt>
          <c:dPt>
            <c:idx val="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B-F417-E04D-A0FB-CC4D7013A39F}"/>
              </c:ext>
            </c:extLst>
          </c:dPt>
          <c:dPt>
            <c:idx val="4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F417-E04D-A0FB-CC4D7013A39F}"/>
              </c:ext>
            </c:extLst>
          </c:dPt>
          <c:dLbls>
            <c:dLbl>
              <c:idx val="48"/>
              <c:layout>
                <c:manualLayout>
                  <c:x val="8.908763497717985E-3"/>
                  <c:y val="-9.4377168486778108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3200" b="1">
                        <a:solidFill>
                          <a:schemeClr val="accent1"/>
                        </a:solidFill>
                      </a:defRPr>
                    </a:pPr>
                    <a:fld id="{8BBC5F34-E57D-4E75-968C-B7BBEBB975E2}" type="VALUE">
                      <a:rPr lang="en-US" sz="3200" b="1">
                        <a:solidFill>
                          <a:schemeClr val="accent1"/>
                        </a:solidFill>
                      </a:rPr>
                      <a:pPr>
                        <a:defRPr sz="3200" b="1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CA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4.6120811747330868E-2"/>
                      <c:h val="3.58895841533537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D-F417-E04D-A0FB-CC4D7013A39F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6074590168031131E-2"/>
                      <c:h val="7.28933579280949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B-CF08-4199-BF5F-35927B00525E}"/>
                </c:ext>
              </c:extLst>
            </c:dLbl>
            <c:dLbl>
              <c:idx val="5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95E-4488-BCC0-58BC9C58759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Feuil1!$A$91:$A$149</c:f>
              <c:numCache>
                <c:formatCode>mmm\-yy</c:formatCode>
                <c:ptCount val="59"/>
                <c:pt idx="0">
                  <c:v>43252</c:v>
                </c:pt>
                <c:pt idx="1">
                  <c:v>43282</c:v>
                </c:pt>
                <c:pt idx="2">
                  <c:v>43313</c:v>
                </c:pt>
                <c:pt idx="3">
                  <c:v>43344</c:v>
                </c:pt>
                <c:pt idx="4">
                  <c:v>43374</c:v>
                </c:pt>
                <c:pt idx="5">
                  <c:v>43405</c:v>
                </c:pt>
                <c:pt idx="6">
                  <c:v>43435</c:v>
                </c:pt>
                <c:pt idx="7">
                  <c:v>43466</c:v>
                </c:pt>
                <c:pt idx="8">
                  <c:v>43497</c:v>
                </c:pt>
                <c:pt idx="9">
                  <c:v>43525</c:v>
                </c:pt>
                <c:pt idx="10">
                  <c:v>43556</c:v>
                </c:pt>
                <c:pt idx="11">
                  <c:v>43586</c:v>
                </c:pt>
                <c:pt idx="12">
                  <c:v>43617</c:v>
                </c:pt>
                <c:pt idx="13">
                  <c:v>43647</c:v>
                </c:pt>
                <c:pt idx="14">
                  <c:v>43678</c:v>
                </c:pt>
                <c:pt idx="15">
                  <c:v>43709</c:v>
                </c:pt>
                <c:pt idx="16">
                  <c:v>43739</c:v>
                </c:pt>
                <c:pt idx="17">
                  <c:v>43770</c:v>
                </c:pt>
                <c:pt idx="18">
                  <c:v>43800</c:v>
                </c:pt>
                <c:pt idx="19">
                  <c:v>43831</c:v>
                </c:pt>
                <c:pt idx="20">
                  <c:v>43862</c:v>
                </c:pt>
                <c:pt idx="21">
                  <c:v>43891</c:v>
                </c:pt>
                <c:pt idx="22">
                  <c:v>43922</c:v>
                </c:pt>
                <c:pt idx="23">
                  <c:v>43952</c:v>
                </c:pt>
                <c:pt idx="24">
                  <c:v>43983</c:v>
                </c:pt>
                <c:pt idx="25">
                  <c:v>44013</c:v>
                </c:pt>
                <c:pt idx="26">
                  <c:v>44044</c:v>
                </c:pt>
                <c:pt idx="27">
                  <c:v>44075</c:v>
                </c:pt>
                <c:pt idx="28">
                  <c:v>44105</c:v>
                </c:pt>
                <c:pt idx="29">
                  <c:v>44136</c:v>
                </c:pt>
                <c:pt idx="30">
                  <c:v>44166</c:v>
                </c:pt>
                <c:pt idx="31">
                  <c:v>44197</c:v>
                </c:pt>
                <c:pt idx="32">
                  <c:v>44228</c:v>
                </c:pt>
                <c:pt idx="33">
                  <c:v>44256</c:v>
                </c:pt>
                <c:pt idx="34">
                  <c:v>44287</c:v>
                </c:pt>
                <c:pt idx="35">
                  <c:v>44317</c:v>
                </c:pt>
                <c:pt idx="36">
                  <c:v>44348</c:v>
                </c:pt>
                <c:pt idx="37">
                  <c:v>44378</c:v>
                </c:pt>
                <c:pt idx="38">
                  <c:v>44409</c:v>
                </c:pt>
                <c:pt idx="39">
                  <c:v>44440</c:v>
                </c:pt>
                <c:pt idx="40">
                  <c:v>44470</c:v>
                </c:pt>
                <c:pt idx="41">
                  <c:v>44501</c:v>
                </c:pt>
                <c:pt idx="42">
                  <c:v>44531</c:v>
                </c:pt>
                <c:pt idx="43">
                  <c:v>44562</c:v>
                </c:pt>
                <c:pt idx="44">
                  <c:v>44593</c:v>
                </c:pt>
                <c:pt idx="45">
                  <c:v>44621</c:v>
                </c:pt>
                <c:pt idx="46">
                  <c:v>44652</c:v>
                </c:pt>
                <c:pt idx="47">
                  <c:v>44682</c:v>
                </c:pt>
                <c:pt idx="48">
                  <c:v>44713</c:v>
                </c:pt>
                <c:pt idx="49">
                  <c:v>44743</c:v>
                </c:pt>
                <c:pt idx="50">
                  <c:v>44774</c:v>
                </c:pt>
                <c:pt idx="51">
                  <c:v>44805</c:v>
                </c:pt>
                <c:pt idx="52">
                  <c:v>44835</c:v>
                </c:pt>
                <c:pt idx="53">
                  <c:v>44866</c:v>
                </c:pt>
                <c:pt idx="54">
                  <c:v>44896</c:v>
                </c:pt>
                <c:pt idx="55">
                  <c:v>44927</c:v>
                </c:pt>
                <c:pt idx="56">
                  <c:v>44958</c:v>
                </c:pt>
                <c:pt idx="57">
                  <c:v>44986</c:v>
                </c:pt>
                <c:pt idx="58">
                  <c:v>45017</c:v>
                </c:pt>
              </c:numCache>
            </c:numRef>
          </c:cat>
          <c:val>
            <c:numRef>
              <c:f>Feuil1!$B$91:$B$149</c:f>
              <c:numCache>
                <c:formatCode>0.0%</c:formatCode>
                <c:ptCount val="59"/>
                <c:pt idx="0">
                  <c:v>2.4539877300613407E-2</c:v>
                </c:pt>
                <c:pt idx="1">
                  <c:v>2.9907975460122742E-2</c:v>
                </c:pt>
                <c:pt idx="2">
                  <c:v>2.835249042145585E-2</c:v>
                </c:pt>
                <c:pt idx="3">
                  <c:v>2.2171253822629793E-2</c:v>
                </c:pt>
                <c:pt idx="4">
                  <c:v>2.444614209320083E-2</c:v>
                </c:pt>
                <c:pt idx="5">
                  <c:v>1.6755521706016668E-2</c:v>
                </c:pt>
                <c:pt idx="6">
                  <c:v>1.9877675840978548E-2</c:v>
                </c:pt>
                <c:pt idx="7">
                  <c:v>1.4426727410782126E-2</c:v>
                </c:pt>
                <c:pt idx="8">
                  <c:v>1.509433962264151E-2</c:v>
                </c:pt>
                <c:pt idx="9">
                  <c:v>1.8811136192626032E-2</c:v>
                </c:pt>
                <c:pt idx="10">
                  <c:v>2.0255063765941397E-2</c:v>
                </c:pt>
                <c:pt idx="11">
                  <c:v>2.3988005997001412E-2</c:v>
                </c:pt>
                <c:pt idx="12">
                  <c:v>2.0209580838323481E-2</c:v>
                </c:pt>
                <c:pt idx="13">
                  <c:v>2.010424422933722E-2</c:v>
                </c:pt>
                <c:pt idx="14">
                  <c:v>1.9374068554396596E-2</c:v>
                </c:pt>
                <c:pt idx="15">
                  <c:v>1.8698578908002993E-2</c:v>
                </c:pt>
                <c:pt idx="16">
                  <c:v>1.8642803877703208E-2</c:v>
                </c:pt>
                <c:pt idx="17">
                  <c:v>2.1722846441947607E-2</c:v>
                </c:pt>
                <c:pt idx="18">
                  <c:v>2.2488755622188904E-2</c:v>
                </c:pt>
                <c:pt idx="19">
                  <c:v>2.3952095808383363E-2</c:v>
                </c:pt>
                <c:pt idx="20">
                  <c:v>2.1561338289962869E-2</c:v>
                </c:pt>
                <c:pt idx="21">
                  <c:v>8.8626292466764296E-3</c:v>
                </c:pt>
                <c:pt idx="22">
                  <c:v>-2.2058823529412601E-3</c:v>
                </c:pt>
                <c:pt idx="23">
                  <c:v>-3.6603221083455345E-3</c:v>
                </c:pt>
                <c:pt idx="24">
                  <c:v>6.6030814380042347E-3</c:v>
                </c:pt>
                <c:pt idx="25">
                  <c:v>1.4598540145984572E-3</c:v>
                </c:pt>
                <c:pt idx="26">
                  <c:v>1.4619883040934841E-3</c:v>
                </c:pt>
                <c:pt idx="27">
                  <c:v>5.1395007342145164E-3</c:v>
                </c:pt>
                <c:pt idx="28">
                  <c:v>6.5885797950220037E-3</c:v>
                </c:pt>
                <c:pt idx="29">
                  <c:v>9.5307917888561803E-3</c:v>
                </c:pt>
                <c:pt idx="30">
                  <c:v>7.3313782991202342E-3</c:v>
                </c:pt>
                <c:pt idx="31">
                  <c:v>1.0233918128654804E-2</c:v>
                </c:pt>
                <c:pt idx="32">
                  <c:v>1.0917030567685589E-2</c:v>
                </c:pt>
                <c:pt idx="33">
                  <c:v>2.1961932650073207E-2</c:v>
                </c:pt>
                <c:pt idx="34">
                  <c:v>3.3898305084745936E-2</c:v>
                </c:pt>
                <c:pt idx="35">
                  <c:v>3.6002939015429877E-2</c:v>
                </c:pt>
                <c:pt idx="36">
                  <c:v>3.0612244897959311E-2</c:v>
                </c:pt>
                <c:pt idx="37">
                  <c:v>3.7172011661807752E-2</c:v>
                </c:pt>
                <c:pt idx="38">
                  <c:v>4.1000000000000002E-2</c:v>
                </c:pt>
                <c:pt idx="39">
                  <c:v>4.3999999999999997E-2</c:v>
                </c:pt>
                <c:pt idx="40">
                  <c:v>4.7E-2</c:v>
                </c:pt>
                <c:pt idx="41">
                  <c:v>4.7E-2</c:v>
                </c:pt>
                <c:pt idx="42">
                  <c:v>4.8000000000000001E-2</c:v>
                </c:pt>
                <c:pt idx="43">
                  <c:v>5.0999999999999997E-2</c:v>
                </c:pt>
                <c:pt idx="44">
                  <c:v>5.7000000000000002E-2</c:v>
                </c:pt>
                <c:pt idx="45">
                  <c:v>6.7000000000000004E-2</c:v>
                </c:pt>
                <c:pt idx="46">
                  <c:v>6.8000000000000005E-2</c:v>
                </c:pt>
                <c:pt idx="47">
                  <c:v>7.6999999999999999E-2</c:v>
                </c:pt>
                <c:pt idx="48">
                  <c:v>8.1000000000000003E-2</c:v>
                </c:pt>
                <c:pt idx="49" formatCode="0.00%">
                  <c:v>7.5999999999999998E-2</c:v>
                </c:pt>
                <c:pt idx="50" formatCode="0%">
                  <c:v>7.0000000000000007E-2</c:v>
                </c:pt>
                <c:pt idx="51" formatCode="0.00%">
                  <c:v>6.9000000000000006E-2</c:v>
                </c:pt>
                <c:pt idx="52" formatCode="0.00%">
                  <c:v>6.9000000000000006E-2</c:v>
                </c:pt>
                <c:pt idx="53" formatCode="0.00%">
                  <c:v>6.8000000000000005E-2</c:v>
                </c:pt>
                <c:pt idx="54" formatCode="0.00%">
                  <c:v>6.3E-2</c:v>
                </c:pt>
                <c:pt idx="55" formatCode="0.00%">
                  <c:v>5.8999999999999997E-2</c:v>
                </c:pt>
                <c:pt idx="56" formatCode="0.00%">
                  <c:v>5.1999999999999998E-2</c:v>
                </c:pt>
                <c:pt idx="57" formatCode="0.00%">
                  <c:v>4.2999999999999997E-2</c:v>
                </c:pt>
                <c:pt idx="58" formatCode="0.00%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F417-E04D-A0FB-CC4D7013A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1240719376"/>
        <c:axId val="1151312608"/>
      </c:barChart>
      <c:dateAx>
        <c:axId val="1240719376"/>
        <c:scaling>
          <c:orientation val="minMax"/>
          <c:min val="43252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51312608"/>
        <c:crosses val="autoZero"/>
        <c:auto val="1"/>
        <c:lblOffset val="100"/>
        <c:baseTimeUnit val="months"/>
        <c:majorUnit val="4"/>
        <c:majorTimeUnit val="months"/>
      </c:dateAx>
      <c:valAx>
        <c:axId val="1151312608"/>
        <c:scaling>
          <c:orientation val="minMax"/>
          <c:max val="8.500000000000002E-2"/>
          <c:min val="-1.0000000000000002E-2"/>
        </c:scaling>
        <c:delete val="0"/>
        <c:axPos val="l"/>
        <c:numFmt formatCode="0_)%" sourceLinked="0"/>
        <c:majorTickMark val="out"/>
        <c:minorTickMark val="none"/>
        <c:tickLblPos val="nextTo"/>
        <c:spPr>
          <a:noFill/>
          <a:ln w="12700"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40719376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10867567521861E-2"/>
          <c:y val="0.13638812831611347"/>
          <c:w val="0.90990012294214606"/>
          <c:h val="0.7973807833084706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Canada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033"/>
            <c:marker>
              <c:symbol val="none"/>
            </c:marker>
            <c:bubble3D val="0"/>
            <c:spPr>
              <a:ln w="5080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3E-4732-BA42-5A6098A662FE}"/>
              </c:ext>
            </c:extLst>
          </c:dPt>
          <c:dPt>
            <c:idx val="4034"/>
            <c:marker>
              <c:symbol val="none"/>
            </c:marker>
            <c:bubble3D val="0"/>
            <c:spPr>
              <a:ln w="5080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3E-4732-BA42-5A6098A662FE}"/>
              </c:ext>
            </c:extLst>
          </c:dPt>
          <c:dPt>
            <c:idx val="4035"/>
            <c:marker>
              <c:symbol val="none"/>
            </c:marker>
            <c:bubble3D val="0"/>
            <c:spPr>
              <a:ln w="508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3E-4732-BA42-5A6098A662FE}"/>
              </c:ext>
            </c:extLst>
          </c:dPt>
          <c:dPt>
            <c:idx val="4036"/>
            <c:marker>
              <c:symbol val="none"/>
            </c:marker>
            <c:bubble3D val="0"/>
            <c:spPr>
              <a:ln w="5080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3E-4732-BA42-5A6098A662FE}"/>
              </c:ext>
            </c:extLst>
          </c:dPt>
          <c:dPt>
            <c:idx val="4037"/>
            <c:marker>
              <c:symbol val="none"/>
            </c:marker>
            <c:bubble3D val="0"/>
            <c:spPr>
              <a:ln w="50800" cap="rnd" cmpd="sng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3E-4732-BA42-5A6098A662FE}"/>
              </c:ext>
            </c:extLst>
          </c:dPt>
          <c:dPt>
            <c:idx val="4038"/>
            <c:marker>
              <c:symbol val="none"/>
            </c:marker>
            <c:bubble3D val="0"/>
            <c:spPr>
              <a:ln w="50800" cap="rnd" cmpd="sng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3E-4732-BA42-5A6098A662FE}"/>
              </c:ext>
            </c:extLst>
          </c:dPt>
          <c:dPt>
            <c:idx val="4039"/>
            <c:marker>
              <c:symbol val="none"/>
            </c:marker>
            <c:bubble3D val="0"/>
            <c:spPr>
              <a:ln w="5080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363E-4732-BA42-5A6098A662FE}"/>
              </c:ext>
            </c:extLst>
          </c:dPt>
          <c:dPt>
            <c:idx val="4040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363E-4732-BA42-5A6098A662FE}"/>
              </c:ext>
            </c:extLst>
          </c:dPt>
          <c:dPt>
            <c:idx val="4041"/>
            <c:marker>
              <c:symbol val="none"/>
            </c:marker>
            <c:bubble3D val="0"/>
            <c:spPr>
              <a:ln w="5080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363E-4732-BA42-5A6098A662FE}"/>
              </c:ext>
            </c:extLst>
          </c:dPt>
          <c:dPt>
            <c:idx val="4048"/>
            <c:marker>
              <c:symbol val="none"/>
            </c:marker>
            <c:bubble3D val="0"/>
            <c:spPr>
              <a:ln w="5080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363E-4732-BA42-5A6098A662FE}"/>
              </c:ext>
            </c:extLst>
          </c:dPt>
          <c:dPt>
            <c:idx val="4079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363E-4732-BA42-5A6098A662FE}"/>
              </c:ext>
            </c:extLst>
          </c:dPt>
          <c:dPt>
            <c:idx val="4107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363E-4732-BA42-5A6098A662FE}"/>
              </c:ext>
            </c:extLst>
          </c:dPt>
          <c:dPt>
            <c:idx val="4138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363E-4732-BA42-5A6098A662FE}"/>
              </c:ext>
            </c:extLst>
          </c:dPt>
          <c:dPt>
            <c:idx val="4168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363E-4732-BA42-5A6098A662FE}"/>
              </c:ext>
            </c:extLst>
          </c:dPt>
          <c:dPt>
            <c:idx val="4199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363E-4732-BA42-5A6098A662FE}"/>
              </c:ext>
            </c:extLst>
          </c:dPt>
          <c:dPt>
            <c:idx val="4229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363E-4732-BA42-5A6098A662FE}"/>
              </c:ext>
            </c:extLst>
          </c:dPt>
          <c:dPt>
            <c:idx val="4260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363E-4732-BA42-5A6098A662FE}"/>
              </c:ext>
            </c:extLst>
          </c:dPt>
          <c:dPt>
            <c:idx val="4265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363E-4732-BA42-5A6098A662FE}"/>
              </c:ext>
            </c:extLst>
          </c:dPt>
          <c:dPt>
            <c:idx val="4291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363E-4732-BA42-5A6098A662FE}"/>
              </c:ext>
            </c:extLst>
          </c:dPt>
          <c:dPt>
            <c:idx val="4314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363E-4732-BA42-5A6098A662FE}"/>
              </c:ext>
            </c:extLst>
          </c:dPt>
          <c:dPt>
            <c:idx val="4321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363E-4732-BA42-5A6098A662FE}"/>
              </c:ext>
            </c:extLst>
          </c:dPt>
          <c:dPt>
            <c:idx val="4352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363E-4732-BA42-5A6098A662FE}"/>
              </c:ext>
            </c:extLst>
          </c:dPt>
          <c:dPt>
            <c:idx val="4382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363E-4732-BA42-5A6098A662FE}"/>
              </c:ext>
            </c:extLst>
          </c:dPt>
          <c:dPt>
            <c:idx val="4402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363E-4732-BA42-5A6098A662FE}"/>
              </c:ext>
            </c:extLst>
          </c:dPt>
          <c:dPt>
            <c:idx val="4413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363E-4732-BA42-5A6098A662FE}"/>
              </c:ext>
            </c:extLst>
          </c:dPt>
          <c:dPt>
            <c:idx val="4444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363E-4732-BA42-5A6098A662FE}"/>
              </c:ext>
            </c:extLst>
          </c:dPt>
          <c:dPt>
            <c:idx val="4473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363E-4732-BA42-5A6098A662FE}"/>
              </c:ext>
            </c:extLst>
          </c:dPt>
          <c:dPt>
            <c:idx val="4504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363E-4732-BA42-5A6098A662FE}"/>
              </c:ext>
            </c:extLst>
          </c:dPt>
          <c:dPt>
            <c:idx val="4534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363E-4732-BA42-5A6098A662FE}"/>
              </c:ext>
            </c:extLst>
          </c:dPt>
          <c:dPt>
            <c:idx val="4565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363E-4732-BA42-5A6098A662FE}"/>
              </c:ext>
            </c:extLst>
          </c:dPt>
          <c:dPt>
            <c:idx val="4595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363E-4732-BA42-5A6098A662FE}"/>
              </c:ext>
            </c:extLst>
          </c:dPt>
          <c:dPt>
            <c:idx val="4626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363E-4732-BA42-5A6098A662FE}"/>
              </c:ext>
            </c:extLst>
          </c:dPt>
          <c:dPt>
            <c:idx val="4657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363E-4732-BA42-5A6098A662FE}"/>
              </c:ext>
            </c:extLst>
          </c:dPt>
          <c:dPt>
            <c:idx val="4687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363E-4732-BA42-5A6098A662FE}"/>
              </c:ext>
            </c:extLst>
          </c:dPt>
          <c:dPt>
            <c:idx val="4718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363E-4732-BA42-5A6098A662FE}"/>
              </c:ext>
            </c:extLst>
          </c:dPt>
          <c:dPt>
            <c:idx val="4748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363E-4732-BA42-5A6098A662FE}"/>
              </c:ext>
            </c:extLst>
          </c:dPt>
          <c:cat>
            <c:numRef>
              <c:f>Feuil1!$A$7259:$A$11523</c:f>
              <c:numCache>
                <c:formatCode>m/d/yyyy</c:formatCode>
                <c:ptCount val="4265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39454</c:v>
                </c:pt>
                <c:pt idx="5">
                  <c:v>39455</c:v>
                </c:pt>
                <c:pt idx="6">
                  <c:v>39456</c:v>
                </c:pt>
                <c:pt idx="7">
                  <c:v>39457</c:v>
                </c:pt>
                <c:pt idx="8">
                  <c:v>39458</c:v>
                </c:pt>
                <c:pt idx="9">
                  <c:v>39461</c:v>
                </c:pt>
                <c:pt idx="10">
                  <c:v>39462</c:v>
                </c:pt>
                <c:pt idx="11">
                  <c:v>39463</c:v>
                </c:pt>
                <c:pt idx="12">
                  <c:v>39464</c:v>
                </c:pt>
                <c:pt idx="13">
                  <c:v>39465</c:v>
                </c:pt>
                <c:pt idx="14">
                  <c:v>39468</c:v>
                </c:pt>
                <c:pt idx="15">
                  <c:v>39469</c:v>
                </c:pt>
                <c:pt idx="16">
                  <c:v>39470</c:v>
                </c:pt>
                <c:pt idx="17">
                  <c:v>39471</c:v>
                </c:pt>
                <c:pt idx="18">
                  <c:v>39472</c:v>
                </c:pt>
                <c:pt idx="19">
                  <c:v>39475</c:v>
                </c:pt>
                <c:pt idx="20">
                  <c:v>39476</c:v>
                </c:pt>
                <c:pt idx="21">
                  <c:v>39477</c:v>
                </c:pt>
                <c:pt idx="22">
                  <c:v>39478</c:v>
                </c:pt>
                <c:pt idx="23">
                  <c:v>39479</c:v>
                </c:pt>
                <c:pt idx="24">
                  <c:v>39482</c:v>
                </c:pt>
                <c:pt idx="25">
                  <c:v>39483</c:v>
                </c:pt>
                <c:pt idx="26">
                  <c:v>39484</c:v>
                </c:pt>
                <c:pt idx="27">
                  <c:v>39485</c:v>
                </c:pt>
                <c:pt idx="28">
                  <c:v>39486</c:v>
                </c:pt>
                <c:pt idx="29">
                  <c:v>39489</c:v>
                </c:pt>
                <c:pt idx="30">
                  <c:v>39490</c:v>
                </c:pt>
                <c:pt idx="31">
                  <c:v>39491</c:v>
                </c:pt>
                <c:pt idx="32">
                  <c:v>39492</c:v>
                </c:pt>
                <c:pt idx="33">
                  <c:v>39493</c:v>
                </c:pt>
                <c:pt idx="34">
                  <c:v>39496</c:v>
                </c:pt>
                <c:pt idx="35">
                  <c:v>39497</c:v>
                </c:pt>
                <c:pt idx="36">
                  <c:v>39498</c:v>
                </c:pt>
                <c:pt idx="37">
                  <c:v>39499</c:v>
                </c:pt>
                <c:pt idx="38">
                  <c:v>39500</c:v>
                </c:pt>
                <c:pt idx="39">
                  <c:v>39503</c:v>
                </c:pt>
                <c:pt idx="40">
                  <c:v>39504</c:v>
                </c:pt>
                <c:pt idx="41">
                  <c:v>39505</c:v>
                </c:pt>
                <c:pt idx="42">
                  <c:v>39506</c:v>
                </c:pt>
                <c:pt idx="43">
                  <c:v>39507</c:v>
                </c:pt>
                <c:pt idx="44">
                  <c:v>39510</c:v>
                </c:pt>
                <c:pt idx="45">
                  <c:v>39511</c:v>
                </c:pt>
                <c:pt idx="46">
                  <c:v>39512</c:v>
                </c:pt>
                <c:pt idx="47">
                  <c:v>39513</c:v>
                </c:pt>
                <c:pt idx="48">
                  <c:v>39514</c:v>
                </c:pt>
                <c:pt idx="49">
                  <c:v>39517</c:v>
                </c:pt>
                <c:pt idx="50">
                  <c:v>39518</c:v>
                </c:pt>
                <c:pt idx="51">
                  <c:v>39519</c:v>
                </c:pt>
                <c:pt idx="52">
                  <c:v>39520</c:v>
                </c:pt>
                <c:pt idx="53">
                  <c:v>39521</c:v>
                </c:pt>
                <c:pt idx="54">
                  <c:v>39524</c:v>
                </c:pt>
                <c:pt idx="55">
                  <c:v>39525</c:v>
                </c:pt>
                <c:pt idx="56">
                  <c:v>39526</c:v>
                </c:pt>
                <c:pt idx="57">
                  <c:v>39527</c:v>
                </c:pt>
                <c:pt idx="58">
                  <c:v>39528</c:v>
                </c:pt>
                <c:pt idx="59">
                  <c:v>39531</c:v>
                </c:pt>
                <c:pt idx="60">
                  <c:v>39532</c:v>
                </c:pt>
                <c:pt idx="61">
                  <c:v>39533</c:v>
                </c:pt>
                <c:pt idx="62">
                  <c:v>39534</c:v>
                </c:pt>
                <c:pt idx="63">
                  <c:v>39535</c:v>
                </c:pt>
                <c:pt idx="64">
                  <c:v>39538</c:v>
                </c:pt>
                <c:pt idx="65">
                  <c:v>39539</c:v>
                </c:pt>
                <c:pt idx="66">
                  <c:v>39540</c:v>
                </c:pt>
                <c:pt idx="67">
                  <c:v>39541</c:v>
                </c:pt>
                <c:pt idx="68">
                  <c:v>39542</c:v>
                </c:pt>
                <c:pt idx="69">
                  <c:v>39545</c:v>
                </c:pt>
                <c:pt idx="70">
                  <c:v>39546</c:v>
                </c:pt>
                <c:pt idx="71">
                  <c:v>39547</c:v>
                </c:pt>
                <c:pt idx="72">
                  <c:v>39548</c:v>
                </c:pt>
                <c:pt idx="73">
                  <c:v>39549</c:v>
                </c:pt>
                <c:pt idx="74">
                  <c:v>39552</c:v>
                </c:pt>
                <c:pt idx="75">
                  <c:v>39553</c:v>
                </c:pt>
                <c:pt idx="76">
                  <c:v>39554</c:v>
                </c:pt>
                <c:pt idx="77">
                  <c:v>39555</c:v>
                </c:pt>
                <c:pt idx="78">
                  <c:v>39556</c:v>
                </c:pt>
                <c:pt idx="79">
                  <c:v>39559</c:v>
                </c:pt>
                <c:pt idx="80">
                  <c:v>39560</c:v>
                </c:pt>
                <c:pt idx="81">
                  <c:v>39561</c:v>
                </c:pt>
                <c:pt idx="82">
                  <c:v>39562</c:v>
                </c:pt>
                <c:pt idx="83">
                  <c:v>39563</c:v>
                </c:pt>
                <c:pt idx="84">
                  <c:v>39566</c:v>
                </c:pt>
                <c:pt idx="85">
                  <c:v>39567</c:v>
                </c:pt>
                <c:pt idx="86">
                  <c:v>39568</c:v>
                </c:pt>
                <c:pt idx="87">
                  <c:v>39569</c:v>
                </c:pt>
                <c:pt idx="88">
                  <c:v>39570</c:v>
                </c:pt>
                <c:pt idx="89">
                  <c:v>39573</c:v>
                </c:pt>
                <c:pt idx="90">
                  <c:v>39574</c:v>
                </c:pt>
                <c:pt idx="91">
                  <c:v>39575</c:v>
                </c:pt>
                <c:pt idx="92">
                  <c:v>39576</c:v>
                </c:pt>
                <c:pt idx="93">
                  <c:v>39577</c:v>
                </c:pt>
                <c:pt idx="94">
                  <c:v>39580</c:v>
                </c:pt>
                <c:pt idx="95">
                  <c:v>39581</c:v>
                </c:pt>
                <c:pt idx="96">
                  <c:v>39582</c:v>
                </c:pt>
                <c:pt idx="97">
                  <c:v>39583</c:v>
                </c:pt>
                <c:pt idx="98">
                  <c:v>39584</c:v>
                </c:pt>
                <c:pt idx="99">
                  <c:v>39587</c:v>
                </c:pt>
                <c:pt idx="100">
                  <c:v>39588</c:v>
                </c:pt>
                <c:pt idx="101">
                  <c:v>39589</c:v>
                </c:pt>
                <c:pt idx="102">
                  <c:v>39590</c:v>
                </c:pt>
                <c:pt idx="103">
                  <c:v>39591</c:v>
                </c:pt>
                <c:pt idx="104">
                  <c:v>39594</c:v>
                </c:pt>
                <c:pt idx="105">
                  <c:v>39595</c:v>
                </c:pt>
                <c:pt idx="106">
                  <c:v>39596</c:v>
                </c:pt>
                <c:pt idx="107">
                  <c:v>39597</c:v>
                </c:pt>
                <c:pt idx="108">
                  <c:v>39598</c:v>
                </c:pt>
                <c:pt idx="109">
                  <c:v>39601</c:v>
                </c:pt>
                <c:pt idx="110">
                  <c:v>39602</c:v>
                </c:pt>
                <c:pt idx="111">
                  <c:v>39603</c:v>
                </c:pt>
                <c:pt idx="112">
                  <c:v>39604</c:v>
                </c:pt>
                <c:pt idx="113">
                  <c:v>39605</c:v>
                </c:pt>
                <c:pt idx="114">
                  <c:v>39608</c:v>
                </c:pt>
                <c:pt idx="115">
                  <c:v>39609</c:v>
                </c:pt>
                <c:pt idx="116">
                  <c:v>39610</c:v>
                </c:pt>
                <c:pt idx="117">
                  <c:v>39611</c:v>
                </c:pt>
                <c:pt idx="118">
                  <c:v>39612</c:v>
                </c:pt>
                <c:pt idx="119">
                  <c:v>39615</c:v>
                </c:pt>
                <c:pt idx="120">
                  <c:v>39616</c:v>
                </c:pt>
                <c:pt idx="121">
                  <c:v>39617</c:v>
                </c:pt>
                <c:pt idx="122">
                  <c:v>39618</c:v>
                </c:pt>
                <c:pt idx="123">
                  <c:v>39619</c:v>
                </c:pt>
                <c:pt idx="124">
                  <c:v>39622</c:v>
                </c:pt>
                <c:pt idx="125">
                  <c:v>39623</c:v>
                </c:pt>
                <c:pt idx="126">
                  <c:v>39624</c:v>
                </c:pt>
                <c:pt idx="127">
                  <c:v>39625</c:v>
                </c:pt>
                <c:pt idx="128">
                  <c:v>39626</c:v>
                </c:pt>
                <c:pt idx="129">
                  <c:v>39629</c:v>
                </c:pt>
                <c:pt idx="130">
                  <c:v>39630</c:v>
                </c:pt>
                <c:pt idx="131">
                  <c:v>39631</c:v>
                </c:pt>
                <c:pt idx="132">
                  <c:v>39632</c:v>
                </c:pt>
                <c:pt idx="133">
                  <c:v>39633</c:v>
                </c:pt>
                <c:pt idx="134">
                  <c:v>39636</c:v>
                </c:pt>
                <c:pt idx="135">
                  <c:v>39637</c:v>
                </c:pt>
                <c:pt idx="136">
                  <c:v>39638</c:v>
                </c:pt>
                <c:pt idx="137">
                  <c:v>39639</c:v>
                </c:pt>
                <c:pt idx="138">
                  <c:v>39640</c:v>
                </c:pt>
                <c:pt idx="139">
                  <c:v>39643</c:v>
                </c:pt>
                <c:pt idx="140">
                  <c:v>39644</c:v>
                </c:pt>
                <c:pt idx="141">
                  <c:v>39645</c:v>
                </c:pt>
                <c:pt idx="142">
                  <c:v>39646</c:v>
                </c:pt>
                <c:pt idx="143">
                  <c:v>39647</c:v>
                </c:pt>
                <c:pt idx="144">
                  <c:v>39650</c:v>
                </c:pt>
                <c:pt idx="145">
                  <c:v>39651</c:v>
                </c:pt>
                <c:pt idx="146">
                  <c:v>39652</c:v>
                </c:pt>
                <c:pt idx="147">
                  <c:v>39653</c:v>
                </c:pt>
                <c:pt idx="148">
                  <c:v>39654</c:v>
                </c:pt>
                <c:pt idx="149">
                  <c:v>39657</c:v>
                </c:pt>
                <c:pt idx="150">
                  <c:v>39658</c:v>
                </c:pt>
                <c:pt idx="151">
                  <c:v>39659</c:v>
                </c:pt>
                <c:pt idx="152">
                  <c:v>39660</c:v>
                </c:pt>
                <c:pt idx="153">
                  <c:v>39661</c:v>
                </c:pt>
                <c:pt idx="154">
                  <c:v>39664</c:v>
                </c:pt>
                <c:pt idx="155">
                  <c:v>39665</c:v>
                </c:pt>
                <c:pt idx="156">
                  <c:v>39666</c:v>
                </c:pt>
                <c:pt idx="157">
                  <c:v>39667</c:v>
                </c:pt>
                <c:pt idx="158">
                  <c:v>39668</c:v>
                </c:pt>
                <c:pt idx="159">
                  <c:v>39671</c:v>
                </c:pt>
                <c:pt idx="160">
                  <c:v>39672</c:v>
                </c:pt>
                <c:pt idx="161">
                  <c:v>39673</c:v>
                </c:pt>
                <c:pt idx="162">
                  <c:v>39674</c:v>
                </c:pt>
                <c:pt idx="163">
                  <c:v>39675</c:v>
                </c:pt>
                <c:pt idx="164">
                  <c:v>39678</c:v>
                </c:pt>
                <c:pt idx="165">
                  <c:v>39679</c:v>
                </c:pt>
                <c:pt idx="166">
                  <c:v>39680</c:v>
                </c:pt>
                <c:pt idx="167">
                  <c:v>39681</c:v>
                </c:pt>
                <c:pt idx="168">
                  <c:v>39682</c:v>
                </c:pt>
                <c:pt idx="169">
                  <c:v>39685</c:v>
                </c:pt>
                <c:pt idx="170">
                  <c:v>39686</c:v>
                </c:pt>
                <c:pt idx="171">
                  <c:v>39687</c:v>
                </c:pt>
                <c:pt idx="172">
                  <c:v>39688</c:v>
                </c:pt>
                <c:pt idx="173">
                  <c:v>39689</c:v>
                </c:pt>
                <c:pt idx="174">
                  <c:v>39692</c:v>
                </c:pt>
                <c:pt idx="175">
                  <c:v>39693</c:v>
                </c:pt>
                <c:pt idx="176">
                  <c:v>39694</c:v>
                </c:pt>
                <c:pt idx="177">
                  <c:v>39695</c:v>
                </c:pt>
                <c:pt idx="178">
                  <c:v>39696</c:v>
                </c:pt>
                <c:pt idx="179">
                  <c:v>39699</c:v>
                </c:pt>
                <c:pt idx="180">
                  <c:v>39700</c:v>
                </c:pt>
                <c:pt idx="181">
                  <c:v>39701</c:v>
                </c:pt>
                <c:pt idx="182">
                  <c:v>39702</c:v>
                </c:pt>
                <c:pt idx="183">
                  <c:v>39703</c:v>
                </c:pt>
                <c:pt idx="184">
                  <c:v>39706</c:v>
                </c:pt>
                <c:pt idx="185">
                  <c:v>39707</c:v>
                </c:pt>
                <c:pt idx="186">
                  <c:v>39708</c:v>
                </c:pt>
                <c:pt idx="187">
                  <c:v>39709</c:v>
                </c:pt>
                <c:pt idx="188">
                  <c:v>39710</c:v>
                </c:pt>
                <c:pt idx="189">
                  <c:v>39713</c:v>
                </c:pt>
                <c:pt idx="190">
                  <c:v>39714</c:v>
                </c:pt>
                <c:pt idx="191">
                  <c:v>39715</c:v>
                </c:pt>
                <c:pt idx="192">
                  <c:v>39716</c:v>
                </c:pt>
                <c:pt idx="193">
                  <c:v>39717</c:v>
                </c:pt>
                <c:pt idx="194">
                  <c:v>39720</c:v>
                </c:pt>
                <c:pt idx="195">
                  <c:v>39721</c:v>
                </c:pt>
                <c:pt idx="196">
                  <c:v>39722</c:v>
                </c:pt>
                <c:pt idx="197">
                  <c:v>39723</c:v>
                </c:pt>
                <c:pt idx="198">
                  <c:v>39724</c:v>
                </c:pt>
                <c:pt idx="199">
                  <c:v>39727</c:v>
                </c:pt>
                <c:pt idx="200">
                  <c:v>39728</c:v>
                </c:pt>
                <c:pt idx="201">
                  <c:v>39729</c:v>
                </c:pt>
                <c:pt idx="202">
                  <c:v>39730</c:v>
                </c:pt>
                <c:pt idx="203">
                  <c:v>39731</c:v>
                </c:pt>
                <c:pt idx="204">
                  <c:v>39734</c:v>
                </c:pt>
                <c:pt idx="205">
                  <c:v>39735</c:v>
                </c:pt>
                <c:pt idx="206">
                  <c:v>39736</c:v>
                </c:pt>
                <c:pt idx="207">
                  <c:v>39737</c:v>
                </c:pt>
                <c:pt idx="208">
                  <c:v>39738</c:v>
                </c:pt>
                <c:pt idx="209">
                  <c:v>39741</c:v>
                </c:pt>
                <c:pt idx="210">
                  <c:v>39742</c:v>
                </c:pt>
                <c:pt idx="211">
                  <c:v>39743</c:v>
                </c:pt>
                <c:pt idx="212">
                  <c:v>39744</c:v>
                </c:pt>
                <c:pt idx="213">
                  <c:v>39745</c:v>
                </c:pt>
                <c:pt idx="214">
                  <c:v>39748</c:v>
                </c:pt>
                <c:pt idx="215">
                  <c:v>39749</c:v>
                </c:pt>
                <c:pt idx="216">
                  <c:v>39750</c:v>
                </c:pt>
                <c:pt idx="217">
                  <c:v>39751</c:v>
                </c:pt>
                <c:pt idx="218">
                  <c:v>39752</c:v>
                </c:pt>
                <c:pt idx="219">
                  <c:v>39755</c:v>
                </c:pt>
                <c:pt idx="220">
                  <c:v>39756</c:v>
                </c:pt>
                <c:pt idx="221">
                  <c:v>39757</c:v>
                </c:pt>
                <c:pt idx="222">
                  <c:v>39758</c:v>
                </c:pt>
                <c:pt idx="223">
                  <c:v>39759</c:v>
                </c:pt>
                <c:pt idx="224">
                  <c:v>39762</c:v>
                </c:pt>
                <c:pt idx="225">
                  <c:v>39763</c:v>
                </c:pt>
                <c:pt idx="226">
                  <c:v>39764</c:v>
                </c:pt>
                <c:pt idx="227">
                  <c:v>39765</c:v>
                </c:pt>
                <c:pt idx="228">
                  <c:v>39766</c:v>
                </c:pt>
                <c:pt idx="229">
                  <c:v>39769</c:v>
                </c:pt>
                <c:pt idx="230">
                  <c:v>39770</c:v>
                </c:pt>
                <c:pt idx="231">
                  <c:v>39771</c:v>
                </c:pt>
                <c:pt idx="232">
                  <c:v>39772</c:v>
                </c:pt>
                <c:pt idx="233">
                  <c:v>39773</c:v>
                </c:pt>
                <c:pt idx="234">
                  <c:v>39776</c:v>
                </c:pt>
                <c:pt idx="235">
                  <c:v>39777</c:v>
                </c:pt>
                <c:pt idx="236">
                  <c:v>39778</c:v>
                </c:pt>
                <c:pt idx="237">
                  <c:v>39779</c:v>
                </c:pt>
                <c:pt idx="238">
                  <c:v>39780</c:v>
                </c:pt>
                <c:pt idx="239">
                  <c:v>39783</c:v>
                </c:pt>
                <c:pt idx="240">
                  <c:v>39784</c:v>
                </c:pt>
                <c:pt idx="241">
                  <c:v>39785</c:v>
                </c:pt>
                <c:pt idx="242">
                  <c:v>39786</c:v>
                </c:pt>
                <c:pt idx="243">
                  <c:v>39787</c:v>
                </c:pt>
                <c:pt idx="244">
                  <c:v>39790</c:v>
                </c:pt>
                <c:pt idx="245">
                  <c:v>39791</c:v>
                </c:pt>
                <c:pt idx="246">
                  <c:v>39792</c:v>
                </c:pt>
                <c:pt idx="247">
                  <c:v>39793</c:v>
                </c:pt>
                <c:pt idx="248">
                  <c:v>39794</c:v>
                </c:pt>
                <c:pt idx="249">
                  <c:v>39797</c:v>
                </c:pt>
                <c:pt idx="250">
                  <c:v>39798</c:v>
                </c:pt>
                <c:pt idx="251">
                  <c:v>39799</c:v>
                </c:pt>
                <c:pt idx="252">
                  <c:v>39800</c:v>
                </c:pt>
                <c:pt idx="253">
                  <c:v>39801</c:v>
                </c:pt>
                <c:pt idx="254">
                  <c:v>39804</c:v>
                </c:pt>
                <c:pt idx="255">
                  <c:v>39805</c:v>
                </c:pt>
                <c:pt idx="256">
                  <c:v>39806</c:v>
                </c:pt>
                <c:pt idx="257">
                  <c:v>39807</c:v>
                </c:pt>
                <c:pt idx="258">
                  <c:v>39808</c:v>
                </c:pt>
                <c:pt idx="259">
                  <c:v>39811</c:v>
                </c:pt>
                <c:pt idx="260">
                  <c:v>39812</c:v>
                </c:pt>
                <c:pt idx="261">
                  <c:v>39813</c:v>
                </c:pt>
                <c:pt idx="262">
                  <c:v>39814</c:v>
                </c:pt>
                <c:pt idx="263">
                  <c:v>39815</c:v>
                </c:pt>
                <c:pt idx="264">
                  <c:v>39818</c:v>
                </c:pt>
                <c:pt idx="265">
                  <c:v>39819</c:v>
                </c:pt>
                <c:pt idx="266">
                  <c:v>39820</c:v>
                </c:pt>
                <c:pt idx="267">
                  <c:v>39821</c:v>
                </c:pt>
                <c:pt idx="268">
                  <c:v>39822</c:v>
                </c:pt>
                <c:pt idx="269">
                  <c:v>39825</c:v>
                </c:pt>
                <c:pt idx="270">
                  <c:v>39826</c:v>
                </c:pt>
                <c:pt idx="271">
                  <c:v>39827</c:v>
                </c:pt>
                <c:pt idx="272">
                  <c:v>39828</c:v>
                </c:pt>
                <c:pt idx="273">
                  <c:v>39829</c:v>
                </c:pt>
                <c:pt idx="274">
                  <c:v>39832</c:v>
                </c:pt>
                <c:pt idx="275">
                  <c:v>39833</c:v>
                </c:pt>
                <c:pt idx="276">
                  <c:v>39834</c:v>
                </c:pt>
                <c:pt idx="277">
                  <c:v>39835</c:v>
                </c:pt>
                <c:pt idx="278">
                  <c:v>39836</c:v>
                </c:pt>
                <c:pt idx="279">
                  <c:v>39839</c:v>
                </c:pt>
                <c:pt idx="280">
                  <c:v>39840</c:v>
                </c:pt>
                <c:pt idx="281">
                  <c:v>39841</c:v>
                </c:pt>
                <c:pt idx="282">
                  <c:v>39842</c:v>
                </c:pt>
                <c:pt idx="283">
                  <c:v>39843</c:v>
                </c:pt>
                <c:pt idx="284">
                  <c:v>39846</c:v>
                </c:pt>
                <c:pt idx="285">
                  <c:v>39847</c:v>
                </c:pt>
                <c:pt idx="286">
                  <c:v>39848</c:v>
                </c:pt>
                <c:pt idx="287">
                  <c:v>39849</c:v>
                </c:pt>
                <c:pt idx="288">
                  <c:v>39850</c:v>
                </c:pt>
                <c:pt idx="289">
                  <c:v>39853</c:v>
                </c:pt>
                <c:pt idx="290">
                  <c:v>39854</c:v>
                </c:pt>
                <c:pt idx="291">
                  <c:v>39855</c:v>
                </c:pt>
                <c:pt idx="292">
                  <c:v>39856</c:v>
                </c:pt>
                <c:pt idx="293">
                  <c:v>39857</c:v>
                </c:pt>
                <c:pt idx="294">
                  <c:v>39860</c:v>
                </c:pt>
                <c:pt idx="295">
                  <c:v>39861</c:v>
                </c:pt>
                <c:pt idx="296">
                  <c:v>39862</c:v>
                </c:pt>
                <c:pt idx="297">
                  <c:v>39863</c:v>
                </c:pt>
                <c:pt idx="298">
                  <c:v>39864</c:v>
                </c:pt>
                <c:pt idx="299">
                  <c:v>39867</c:v>
                </c:pt>
                <c:pt idx="300">
                  <c:v>39868</c:v>
                </c:pt>
                <c:pt idx="301">
                  <c:v>39869</c:v>
                </c:pt>
                <c:pt idx="302">
                  <c:v>39870</c:v>
                </c:pt>
                <c:pt idx="303">
                  <c:v>39871</c:v>
                </c:pt>
                <c:pt idx="304">
                  <c:v>39874</c:v>
                </c:pt>
                <c:pt idx="305">
                  <c:v>39875</c:v>
                </c:pt>
                <c:pt idx="306">
                  <c:v>39876</c:v>
                </c:pt>
                <c:pt idx="307">
                  <c:v>39877</c:v>
                </c:pt>
                <c:pt idx="308">
                  <c:v>39878</c:v>
                </c:pt>
                <c:pt idx="309">
                  <c:v>39881</c:v>
                </c:pt>
                <c:pt idx="310">
                  <c:v>39882</c:v>
                </c:pt>
                <c:pt idx="311">
                  <c:v>39883</c:v>
                </c:pt>
                <c:pt idx="312">
                  <c:v>39884</c:v>
                </c:pt>
                <c:pt idx="313">
                  <c:v>39885</c:v>
                </c:pt>
                <c:pt idx="314">
                  <c:v>39888</c:v>
                </c:pt>
                <c:pt idx="315">
                  <c:v>39889</c:v>
                </c:pt>
                <c:pt idx="316">
                  <c:v>39890</c:v>
                </c:pt>
                <c:pt idx="317">
                  <c:v>39891</c:v>
                </c:pt>
                <c:pt idx="318">
                  <c:v>39892</c:v>
                </c:pt>
                <c:pt idx="319">
                  <c:v>39895</c:v>
                </c:pt>
                <c:pt idx="320">
                  <c:v>39896</c:v>
                </c:pt>
                <c:pt idx="321">
                  <c:v>39897</c:v>
                </c:pt>
                <c:pt idx="322">
                  <c:v>39898</c:v>
                </c:pt>
                <c:pt idx="323">
                  <c:v>39899</c:v>
                </c:pt>
                <c:pt idx="324">
                  <c:v>39902</c:v>
                </c:pt>
                <c:pt idx="325">
                  <c:v>39903</c:v>
                </c:pt>
                <c:pt idx="326">
                  <c:v>39904</c:v>
                </c:pt>
                <c:pt idx="327">
                  <c:v>39905</c:v>
                </c:pt>
                <c:pt idx="328">
                  <c:v>39906</c:v>
                </c:pt>
                <c:pt idx="329">
                  <c:v>39909</c:v>
                </c:pt>
                <c:pt idx="330">
                  <c:v>39910</c:v>
                </c:pt>
                <c:pt idx="331">
                  <c:v>39911</c:v>
                </c:pt>
                <c:pt idx="332">
                  <c:v>39912</c:v>
                </c:pt>
                <c:pt idx="333">
                  <c:v>39913</c:v>
                </c:pt>
                <c:pt idx="334">
                  <c:v>39916</c:v>
                </c:pt>
                <c:pt idx="335">
                  <c:v>39917</c:v>
                </c:pt>
                <c:pt idx="336">
                  <c:v>39918</c:v>
                </c:pt>
                <c:pt idx="337">
                  <c:v>39919</c:v>
                </c:pt>
                <c:pt idx="338">
                  <c:v>39920</c:v>
                </c:pt>
                <c:pt idx="339">
                  <c:v>39923</c:v>
                </c:pt>
                <c:pt idx="340">
                  <c:v>39924</c:v>
                </c:pt>
                <c:pt idx="341">
                  <c:v>39925</c:v>
                </c:pt>
                <c:pt idx="342">
                  <c:v>39926</c:v>
                </c:pt>
                <c:pt idx="343">
                  <c:v>39927</c:v>
                </c:pt>
                <c:pt idx="344">
                  <c:v>39930</c:v>
                </c:pt>
                <c:pt idx="345">
                  <c:v>39931</c:v>
                </c:pt>
                <c:pt idx="346">
                  <c:v>39932</c:v>
                </c:pt>
                <c:pt idx="347">
                  <c:v>39933</c:v>
                </c:pt>
                <c:pt idx="348">
                  <c:v>39934</c:v>
                </c:pt>
                <c:pt idx="349">
                  <c:v>39937</c:v>
                </c:pt>
                <c:pt idx="350">
                  <c:v>39938</c:v>
                </c:pt>
                <c:pt idx="351">
                  <c:v>39939</c:v>
                </c:pt>
                <c:pt idx="352">
                  <c:v>39940</c:v>
                </c:pt>
                <c:pt idx="353">
                  <c:v>39941</c:v>
                </c:pt>
                <c:pt idx="354">
                  <c:v>39944</c:v>
                </c:pt>
                <c:pt idx="355">
                  <c:v>39945</c:v>
                </c:pt>
                <c:pt idx="356">
                  <c:v>39946</c:v>
                </c:pt>
                <c:pt idx="357">
                  <c:v>39947</c:v>
                </c:pt>
                <c:pt idx="358">
                  <c:v>39948</c:v>
                </c:pt>
                <c:pt idx="359">
                  <c:v>39951</c:v>
                </c:pt>
                <c:pt idx="360">
                  <c:v>39952</c:v>
                </c:pt>
                <c:pt idx="361">
                  <c:v>39953</c:v>
                </c:pt>
                <c:pt idx="362">
                  <c:v>39954</c:v>
                </c:pt>
                <c:pt idx="363">
                  <c:v>39955</c:v>
                </c:pt>
                <c:pt idx="364">
                  <c:v>39958</c:v>
                </c:pt>
                <c:pt idx="365">
                  <c:v>39959</c:v>
                </c:pt>
                <c:pt idx="366">
                  <c:v>39960</c:v>
                </c:pt>
                <c:pt idx="367">
                  <c:v>39961</c:v>
                </c:pt>
                <c:pt idx="368">
                  <c:v>39962</c:v>
                </c:pt>
                <c:pt idx="369">
                  <c:v>39965</c:v>
                </c:pt>
                <c:pt idx="370">
                  <c:v>39966</c:v>
                </c:pt>
                <c:pt idx="371">
                  <c:v>39967</c:v>
                </c:pt>
                <c:pt idx="372">
                  <c:v>39968</c:v>
                </c:pt>
                <c:pt idx="373">
                  <c:v>39969</c:v>
                </c:pt>
                <c:pt idx="374">
                  <c:v>39972</c:v>
                </c:pt>
                <c:pt idx="375">
                  <c:v>39973</c:v>
                </c:pt>
                <c:pt idx="376">
                  <c:v>39974</c:v>
                </c:pt>
                <c:pt idx="377">
                  <c:v>39975</c:v>
                </c:pt>
                <c:pt idx="378">
                  <c:v>39976</c:v>
                </c:pt>
                <c:pt idx="379">
                  <c:v>39979</c:v>
                </c:pt>
                <c:pt idx="380">
                  <c:v>39980</c:v>
                </c:pt>
                <c:pt idx="381">
                  <c:v>39981</c:v>
                </c:pt>
                <c:pt idx="382">
                  <c:v>39982</c:v>
                </c:pt>
                <c:pt idx="383">
                  <c:v>39983</c:v>
                </c:pt>
                <c:pt idx="384">
                  <c:v>39986</c:v>
                </c:pt>
                <c:pt idx="385">
                  <c:v>39987</c:v>
                </c:pt>
                <c:pt idx="386">
                  <c:v>39988</c:v>
                </c:pt>
                <c:pt idx="387">
                  <c:v>39989</c:v>
                </c:pt>
                <c:pt idx="388">
                  <c:v>39990</c:v>
                </c:pt>
                <c:pt idx="389">
                  <c:v>39993</c:v>
                </c:pt>
                <c:pt idx="390">
                  <c:v>39994</c:v>
                </c:pt>
                <c:pt idx="391">
                  <c:v>39995</c:v>
                </c:pt>
                <c:pt idx="392">
                  <c:v>39996</c:v>
                </c:pt>
                <c:pt idx="393">
                  <c:v>39997</c:v>
                </c:pt>
                <c:pt idx="394">
                  <c:v>40000</c:v>
                </c:pt>
                <c:pt idx="395">
                  <c:v>40001</c:v>
                </c:pt>
                <c:pt idx="396">
                  <c:v>40002</c:v>
                </c:pt>
                <c:pt idx="397">
                  <c:v>40003</c:v>
                </c:pt>
                <c:pt idx="398">
                  <c:v>40004</c:v>
                </c:pt>
                <c:pt idx="399">
                  <c:v>40007</c:v>
                </c:pt>
                <c:pt idx="400">
                  <c:v>40008</c:v>
                </c:pt>
                <c:pt idx="401">
                  <c:v>40009</c:v>
                </c:pt>
                <c:pt idx="402">
                  <c:v>40010</c:v>
                </c:pt>
                <c:pt idx="403">
                  <c:v>40011</c:v>
                </c:pt>
                <c:pt idx="404">
                  <c:v>40014</c:v>
                </c:pt>
                <c:pt idx="405">
                  <c:v>40015</c:v>
                </c:pt>
                <c:pt idx="406">
                  <c:v>40016</c:v>
                </c:pt>
                <c:pt idx="407">
                  <c:v>40017</c:v>
                </c:pt>
                <c:pt idx="408">
                  <c:v>40018</c:v>
                </c:pt>
                <c:pt idx="409">
                  <c:v>40021</c:v>
                </c:pt>
                <c:pt idx="410">
                  <c:v>40022</c:v>
                </c:pt>
                <c:pt idx="411">
                  <c:v>40023</c:v>
                </c:pt>
                <c:pt idx="412">
                  <c:v>40024</c:v>
                </c:pt>
                <c:pt idx="413">
                  <c:v>40025</c:v>
                </c:pt>
                <c:pt idx="414">
                  <c:v>40028</c:v>
                </c:pt>
                <c:pt idx="415">
                  <c:v>40029</c:v>
                </c:pt>
                <c:pt idx="416">
                  <c:v>40030</c:v>
                </c:pt>
                <c:pt idx="417">
                  <c:v>40031</c:v>
                </c:pt>
                <c:pt idx="418">
                  <c:v>40032</c:v>
                </c:pt>
                <c:pt idx="419">
                  <c:v>40035</c:v>
                </c:pt>
                <c:pt idx="420">
                  <c:v>40036</c:v>
                </c:pt>
                <c:pt idx="421">
                  <c:v>40037</c:v>
                </c:pt>
                <c:pt idx="422">
                  <c:v>40038</c:v>
                </c:pt>
                <c:pt idx="423">
                  <c:v>40039</c:v>
                </c:pt>
                <c:pt idx="424">
                  <c:v>40042</c:v>
                </c:pt>
                <c:pt idx="425">
                  <c:v>40043</c:v>
                </c:pt>
                <c:pt idx="426">
                  <c:v>40044</c:v>
                </c:pt>
                <c:pt idx="427">
                  <c:v>40045</c:v>
                </c:pt>
                <c:pt idx="428">
                  <c:v>40046</c:v>
                </c:pt>
                <c:pt idx="429">
                  <c:v>40049</c:v>
                </c:pt>
                <c:pt idx="430">
                  <c:v>40050</c:v>
                </c:pt>
                <c:pt idx="431">
                  <c:v>40051</c:v>
                </c:pt>
                <c:pt idx="432">
                  <c:v>40052</c:v>
                </c:pt>
                <c:pt idx="433">
                  <c:v>40053</c:v>
                </c:pt>
                <c:pt idx="434">
                  <c:v>40056</c:v>
                </c:pt>
                <c:pt idx="435">
                  <c:v>40057</c:v>
                </c:pt>
                <c:pt idx="436">
                  <c:v>40058</c:v>
                </c:pt>
                <c:pt idx="437">
                  <c:v>40059</c:v>
                </c:pt>
                <c:pt idx="438">
                  <c:v>40060</c:v>
                </c:pt>
                <c:pt idx="439">
                  <c:v>40063</c:v>
                </c:pt>
                <c:pt idx="440">
                  <c:v>40064</c:v>
                </c:pt>
                <c:pt idx="441">
                  <c:v>40065</c:v>
                </c:pt>
                <c:pt idx="442">
                  <c:v>40066</c:v>
                </c:pt>
                <c:pt idx="443">
                  <c:v>40067</c:v>
                </c:pt>
                <c:pt idx="444">
                  <c:v>40070</c:v>
                </c:pt>
                <c:pt idx="445">
                  <c:v>40071</c:v>
                </c:pt>
                <c:pt idx="446">
                  <c:v>40072</c:v>
                </c:pt>
                <c:pt idx="447">
                  <c:v>40073</c:v>
                </c:pt>
                <c:pt idx="448">
                  <c:v>40074</c:v>
                </c:pt>
                <c:pt idx="449">
                  <c:v>40077</c:v>
                </c:pt>
                <c:pt idx="450">
                  <c:v>40078</c:v>
                </c:pt>
                <c:pt idx="451">
                  <c:v>40079</c:v>
                </c:pt>
                <c:pt idx="452">
                  <c:v>40080</c:v>
                </c:pt>
                <c:pt idx="453">
                  <c:v>40081</c:v>
                </c:pt>
                <c:pt idx="454">
                  <c:v>40084</c:v>
                </c:pt>
                <c:pt idx="455">
                  <c:v>40085</c:v>
                </c:pt>
                <c:pt idx="456">
                  <c:v>40086</c:v>
                </c:pt>
                <c:pt idx="457">
                  <c:v>40087</c:v>
                </c:pt>
                <c:pt idx="458">
                  <c:v>40088</c:v>
                </c:pt>
                <c:pt idx="459">
                  <c:v>40091</c:v>
                </c:pt>
                <c:pt idx="460">
                  <c:v>40092</c:v>
                </c:pt>
                <c:pt idx="461">
                  <c:v>40093</c:v>
                </c:pt>
                <c:pt idx="462">
                  <c:v>40094</c:v>
                </c:pt>
                <c:pt idx="463">
                  <c:v>40095</c:v>
                </c:pt>
                <c:pt idx="464">
                  <c:v>40098</c:v>
                </c:pt>
                <c:pt idx="465">
                  <c:v>40099</c:v>
                </c:pt>
                <c:pt idx="466">
                  <c:v>40100</c:v>
                </c:pt>
                <c:pt idx="467">
                  <c:v>40101</c:v>
                </c:pt>
                <c:pt idx="468">
                  <c:v>40102</c:v>
                </c:pt>
                <c:pt idx="469">
                  <c:v>40105</c:v>
                </c:pt>
                <c:pt idx="470">
                  <c:v>40106</c:v>
                </c:pt>
                <c:pt idx="471">
                  <c:v>40107</c:v>
                </c:pt>
                <c:pt idx="472">
                  <c:v>40108</c:v>
                </c:pt>
                <c:pt idx="473">
                  <c:v>40109</c:v>
                </c:pt>
                <c:pt idx="474">
                  <c:v>40112</c:v>
                </c:pt>
                <c:pt idx="475">
                  <c:v>40113</c:v>
                </c:pt>
                <c:pt idx="476">
                  <c:v>40114</c:v>
                </c:pt>
                <c:pt idx="477">
                  <c:v>40115</c:v>
                </c:pt>
                <c:pt idx="478">
                  <c:v>40116</c:v>
                </c:pt>
                <c:pt idx="479">
                  <c:v>40119</c:v>
                </c:pt>
                <c:pt idx="480">
                  <c:v>40120</c:v>
                </c:pt>
                <c:pt idx="481">
                  <c:v>40121</c:v>
                </c:pt>
                <c:pt idx="482">
                  <c:v>40122</c:v>
                </c:pt>
                <c:pt idx="483">
                  <c:v>40123</c:v>
                </c:pt>
                <c:pt idx="484">
                  <c:v>40126</c:v>
                </c:pt>
                <c:pt idx="485">
                  <c:v>40127</c:v>
                </c:pt>
                <c:pt idx="486">
                  <c:v>40128</c:v>
                </c:pt>
                <c:pt idx="487">
                  <c:v>40129</c:v>
                </c:pt>
                <c:pt idx="488">
                  <c:v>40130</c:v>
                </c:pt>
                <c:pt idx="489">
                  <c:v>40133</c:v>
                </c:pt>
                <c:pt idx="490">
                  <c:v>40134</c:v>
                </c:pt>
                <c:pt idx="491">
                  <c:v>40135</c:v>
                </c:pt>
                <c:pt idx="492">
                  <c:v>40136</c:v>
                </c:pt>
                <c:pt idx="493">
                  <c:v>40137</c:v>
                </c:pt>
                <c:pt idx="494">
                  <c:v>40140</c:v>
                </c:pt>
                <c:pt idx="495">
                  <c:v>40141</c:v>
                </c:pt>
                <c:pt idx="496">
                  <c:v>40142</c:v>
                </c:pt>
                <c:pt idx="497">
                  <c:v>40143</c:v>
                </c:pt>
                <c:pt idx="498">
                  <c:v>40144</c:v>
                </c:pt>
                <c:pt idx="499">
                  <c:v>40147</c:v>
                </c:pt>
                <c:pt idx="500">
                  <c:v>40148</c:v>
                </c:pt>
                <c:pt idx="501">
                  <c:v>40149</c:v>
                </c:pt>
                <c:pt idx="502">
                  <c:v>40150</c:v>
                </c:pt>
                <c:pt idx="503">
                  <c:v>40151</c:v>
                </c:pt>
                <c:pt idx="504">
                  <c:v>40154</c:v>
                </c:pt>
                <c:pt idx="505">
                  <c:v>40155</c:v>
                </c:pt>
                <c:pt idx="506">
                  <c:v>40156</c:v>
                </c:pt>
                <c:pt idx="507">
                  <c:v>40157</c:v>
                </c:pt>
                <c:pt idx="508">
                  <c:v>40158</c:v>
                </c:pt>
                <c:pt idx="509">
                  <c:v>40161</c:v>
                </c:pt>
                <c:pt idx="510">
                  <c:v>40162</c:v>
                </c:pt>
                <c:pt idx="511">
                  <c:v>40163</c:v>
                </c:pt>
                <c:pt idx="512">
                  <c:v>40164</c:v>
                </c:pt>
                <c:pt idx="513">
                  <c:v>40165</c:v>
                </c:pt>
                <c:pt idx="514">
                  <c:v>40168</c:v>
                </c:pt>
                <c:pt idx="515">
                  <c:v>40169</c:v>
                </c:pt>
                <c:pt idx="516">
                  <c:v>40170</c:v>
                </c:pt>
                <c:pt idx="517">
                  <c:v>40171</c:v>
                </c:pt>
                <c:pt idx="518">
                  <c:v>40172</c:v>
                </c:pt>
                <c:pt idx="519">
                  <c:v>40175</c:v>
                </c:pt>
                <c:pt idx="520">
                  <c:v>40176</c:v>
                </c:pt>
                <c:pt idx="521">
                  <c:v>40177</c:v>
                </c:pt>
                <c:pt idx="522">
                  <c:v>40178</c:v>
                </c:pt>
                <c:pt idx="523">
                  <c:v>40179</c:v>
                </c:pt>
                <c:pt idx="524">
                  <c:v>40182</c:v>
                </c:pt>
                <c:pt idx="525">
                  <c:v>40183</c:v>
                </c:pt>
                <c:pt idx="526">
                  <c:v>40184</c:v>
                </c:pt>
                <c:pt idx="527">
                  <c:v>40185</c:v>
                </c:pt>
                <c:pt idx="528">
                  <c:v>40186</c:v>
                </c:pt>
                <c:pt idx="529">
                  <c:v>40189</c:v>
                </c:pt>
                <c:pt idx="530">
                  <c:v>40190</c:v>
                </c:pt>
                <c:pt idx="531">
                  <c:v>40191</c:v>
                </c:pt>
                <c:pt idx="532">
                  <c:v>40192</c:v>
                </c:pt>
                <c:pt idx="533">
                  <c:v>40193</c:v>
                </c:pt>
                <c:pt idx="534">
                  <c:v>40196</c:v>
                </c:pt>
                <c:pt idx="535">
                  <c:v>40197</c:v>
                </c:pt>
                <c:pt idx="536">
                  <c:v>40198</c:v>
                </c:pt>
                <c:pt idx="537">
                  <c:v>40199</c:v>
                </c:pt>
                <c:pt idx="538">
                  <c:v>40200</c:v>
                </c:pt>
                <c:pt idx="539">
                  <c:v>40203</c:v>
                </c:pt>
                <c:pt idx="540">
                  <c:v>40204</c:v>
                </c:pt>
                <c:pt idx="541">
                  <c:v>40205</c:v>
                </c:pt>
                <c:pt idx="542">
                  <c:v>40206</c:v>
                </c:pt>
                <c:pt idx="543">
                  <c:v>40207</c:v>
                </c:pt>
                <c:pt idx="544">
                  <c:v>40210</c:v>
                </c:pt>
                <c:pt idx="545">
                  <c:v>40211</c:v>
                </c:pt>
                <c:pt idx="546">
                  <c:v>40212</c:v>
                </c:pt>
                <c:pt idx="547">
                  <c:v>40213</c:v>
                </c:pt>
                <c:pt idx="548">
                  <c:v>40214</c:v>
                </c:pt>
                <c:pt idx="549">
                  <c:v>40217</c:v>
                </c:pt>
                <c:pt idx="550">
                  <c:v>40218</c:v>
                </c:pt>
                <c:pt idx="551">
                  <c:v>40219</c:v>
                </c:pt>
                <c:pt idx="552">
                  <c:v>40220</c:v>
                </c:pt>
                <c:pt idx="553">
                  <c:v>40221</c:v>
                </c:pt>
                <c:pt idx="554">
                  <c:v>40224</c:v>
                </c:pt>
                <c:pt idx="555">
                  <c:v>40225</c:v>
                </c:pt>
                <c:pt idx="556">
                  <c:v>40226</c:v>
                </c:pt>
                <c:pt idx="557">
                  <c:v>40227</c:v>
                </c:pt>
                <c:pt idx="558">
                  <c:v>40228</c:v>
                </c:pt>
                <c:pt idx="559">
                  <c:v>40231</c:v>
                </c:pt>
                <c:pt idx="560">
                  <c:v>40232</c:v>
                </c:pt>
                <c:pt idx="561">
                  <c:v>40233</c:v>
                </c:pt>
                <c:pt idx="562">
                  <c:v>40234</c:v>
                </c:pt>
                <c:pt idx="563">
                  <c:v>40235</c:v>
                </c:pt>
                <c:pt idx="564">
                  <c:v>40238</c:v>
                </c:pt>
                <c:pt idx="565">
                  <c:v>40239</c:v>
                </c:pt>
                <c:pt idx="566">
                  <c:v>40240</c:v>
                </c:pt>
                <c:pt idx="567">
                  <c:v>40241</c:v>
                </c:pt>
                <c:pt idx="568">
                  <c:v>40242</c:v>
                </c:pt>
                <c:pt idx="569">
                  <c:v>40245</c:v>
                </c:pt>
                <c:pt idx="570">
                  <c:v>40246</c:v>
                </c:pt>
                <c:pt idx="571">
                  <c:v>40247</c:v>
                </c:pt>
                <c:pt idx="572">
                  <c:v>40248</c:v>
                </c:pt>
                <c:pt idx="573">
                  <c:v>40249</c:v>
                </c:pt>
                <c:pt idx="574">
                  <c:v>40252</c:v>
                </c:pt>
                <c:pt idx="575">
                  <c:v>40253</c:v>
                </c:pt>
                <c:pt idx="576">
                  <c:v>40254</c:v>
                </c:pt>
                <c:pt idx="577">
                  <c:v>40255</c:v>
                </c:pt>
                <c:pt idx="578">
                  <c:v>40256</c:v>
                </c:pt>
                <c:pt idx="579">
                  <c:v>40259</c:v>
                </c:pt>
                <c:pt idx="580">
                  <c:v>40260</c:v>
                </c:pt>
                <c:pt idx="581">
                  <c:v>40261</c:v>
                </c:pt>
                <c:pt idx="582">
                  <c:v>40262</c:v>
                </c:pt>
                <c:pt idx="583">
                  <c:v>40263</c:v>
                </c:pt>
                <c:pt idx="584">
                  <c:v>40266</c:v>
                </c:pt>
                <c:pt idx="585">
                  <c:v>40267</c:v>
                </c:pt>
                <c:pt idx="586">
                  <c:v>40268</c:v>
                </c:pt>
                <c:pt idx="587">
                  <c:v>40269</c:v>
                </c:pt>
                <c:pt idx="588">
                  <c:v>40270</c:v>
                </c:pt>
                <c:pt idx="589">
                  <c:v>40273</c:v>
                </c:pt>
                <c:pt idx="590">
                  <c:v>40274</c:v>
                </c:pt>
                <c:pt idx="591">
                  <c:v>40275</c:v>
                </c:pt>
                <c:pt idx="592">
                  <c:v>40276</c:v>
                </c:pt>
                <c:pt idx="593">
                  <c:v>40277</c:v>
                </c:pt>
                <c:pt idx="594">
                  <c:v>40280</c:v>
                </c:pt>
                <c:pt idx="595">
                  <c:v>40281</c:v>
                </c:pt>
                <c:pt idx="596">
                  <c:v>40282</c:v>
                </c:pt>
                <c:pt idx="597">
                  <c:v>40283</c:v>
                </c:pt>
                <c:pt idx="598">
                  <c:v>40284</c:v>
                </c:pt>
                <c:pt idx="599">
                  <c:v>40287</c:v>
                </c:pt>
                <c:pt idx="600">
                  <c:v>40288</c:v>
                </c:pt>
                <c:pt idx="601">
                  <c:v>40289</c:v>
                </c:pt>
                <c:pt idx="602">
                  <c:v>40290</c:v>
                </c:pt>
                <c:pt idx="603">
                  <c:v>40291</c:v>
                </c:pt>
                <c:pt idx="604">
                  <c:v>40294</c:v>
                </c:pt>
                <c:pt idx="605">
                  <c:v>40295</c:v>
                </c:pt>
                <c:pt idx="606">
                  <c:v>40296</c:v>
                </c:pt>
                <c:pt idx="607">
                  <c:v>40297</c:v>
                </c:pt>
                <c:pt idx="608">
                  <c:v>40298</c:v>
                </c:pt>
                <c:pt idx="609">
                  <c:v>40301</c:v>
                </c:pt>
                <c:pt idx="610">
                  <c:v>40302</c:v>
                </c:pt>
                <c:pt idx="611">
                  <c:v>40303</c:v>
                </c:pt>
                <c:pt idx="612">
                  <c:v>40304</c:v>
                </c:pt>
                <c:pt idx="613">
                  <c:v>40305</c:v>
                </c:pt>
                <c:pt idx="614">
                  <c:v>40308</c:v>
                </c:pt>
                <c:pt idx="615">
                  <c:v>40309</c:v>
                </c:pt>
                <c:pt idx="616">
                  <c:v>40310</c:v>
                </c:pt>
                <c:pt idx="617">
                  <c:v>40311</c:v>
                </c:pt>
                <c:pt idx="618">
                  <c:v>40312</c:v>
                </c:pt>
                <c:pt idx="619">
                  <c:v>40315</c:v>
                </c:pt>
                <c:pt idx="620">
                  <c:v>40316</c:v>
                </c:pt>
                <c:pt idx="621">
                  <c:v>40317</c:v>
                </c:pt>
                <c:pt idx="622">
                  <c:v>40318</c:v>
                </c:pt>
                <c:pt idx="623">
                  <c:v>40319</c:v>
                </c:pt>
                <c:pt idx="624">
                  <c:v>40322</c:v>
                </c:pt>
                <c:pt idx="625">
                  <c:v>40323</c:v>
                </c:pt>
                <c:pt idx="626">
                  <c:v>40324</c:v>
                </c:pt>
                <c:pt idx="627">
                  <c:v>40325</c:v>
                </c:pt>
                <c:pt idx="628">
                  <c:v>40326</c:v>
                </c:pt>
                <c:pt idx="629">
                  <c:v>40329</c:v>
                </c:pt>
                <c:pt idx="630">
                  <c:v>40330</c:v>
                </c:pt>
                <c:pt idx="631">
                  <c:v>40331</c:v>
                </c:pt>
                <c:pt idx="632">
                  <c:v>40332</c:v>
                </c:pt>
                <c:pt idx="633">
                  <c:v>40333</c:v>
                </c:pt>
                <c:pt idx="634">
                  <c:v>40336</c:v>
                </c:pt>
                <c:pt idx="635">
                  <c:v>40337</c:v>
                </c:pt>
                <c:pt idx="636">
                  <c:v>40338</c:v>
                </c:pt>
                <c:pt idx="637">
                  <c:v>40339</c:v>
                </c:pt>
                <c:pt idx="638">
                  <c:v>40340</c:v>
                </c:pt>
                <c:pt idx="639">
                  <c:v>40343</c:v>
                </c:pt>
                <c:pt idx="640">
                  <c:v>40344</c:v>
                </c:pt>
                <c:pt idx="641">
                  <c:v>40345</c:v>
                </c:pt>
                <c:pt idx="642">
                  <c:v>40346</c:v>
                </c:pt>
                <c:pt idx="643">
                  <c:v>40347</c:v>
                </c:pt>
                <c:pt idx="644">
                  <c:v>40350</c:v>
                </c:pt>
                <c:pt idx="645">
                  <c:v>40351</c:v>
                </c:pt>
                <c:pt idx="646">
                  <c:v>40352</c:v>
                </c:pt>
                <c:pt idx="647">
                  <c:v>40353</c:v>
                </c:pt>
                <c:pt idx="648">
                  <c:v>40354</c:v>
                </c:pt>
                <c:pt idx="649">
                  <c:v>40357</c:v>
                </c:pt>
                <c:pt idx="650">
                  <c:v>40358</c:v>
                </c:pt>
                <c:pt idx="651">
                  <c:v>40359</c:v>
                </c:pt>
                <c:pt idx="652">
                  <c:v>40360</c:v>
                </c:pt>
                <c:pt idx="653">
                  <c:v>40361</c:v>
                </c:pt>
                <c:pt idx="654">
                  <c:v>40364</c:v>
                </c:pt>
                <c:pt idx="655">
                  <c:v>40365</c:v>
                </c:pt>
                <c:pt idx="656">
                  <c:v>40366</c:v>
                </c:pt>
                <c:pt idx="657">
                  <c:v>40367</c:v>
                </c:pt>
                <c:pt idx="658">
                  <c:v>40368</c:v>
                </c:pt>
                <c:pt idx="659">
                  <c:v>40371</c:v>
                </c:pt>
                <c:pt idx="660">
                  <c:v>40372</c:v>
                </c:pt>
                <c:pt idx="661">
                  <c:v>40373</c:v>
                </c:pt>
                <c:pt idx="662">
                  <c:v>40374</c:v>
                </c:pt>
                <c:pt idx="663">
                  <c:v>40375</c:v>
                </c:pt>
                <c:pt idx="664">
                  <c:v>40378</c:v>
                </c:pt>
                <c:pt idx="665">
                  <c:v>40379</c:v>
                </c:pt>
                <c:pt idx="666">
                  <c:v>40380</c:v>
                </c:pt>
                <c:pt idx="667">
                  <c:v>40381</c:v>
                </c:pt>
                <c:pt idx="668">
                  <c:v>40382</c:v>
                </c:pt>
                <c:pt idx="669">
                  <c:v>40385</c:v>
                </c:pt>
                <c:pt idx="670">
                  <c:v>40386</c:v>
                </c:pt>
                <c:pt idx="671">
                  <c:v>40387</c:v>
                </c:pt>
                <c:pt idx="672">
                  <c:v>40388</c:v>
                </c:pt>
                <c:pt idx="673">
                  <c:v>40389</c:v>
                </c:pt>
                <c:pt idx="674">
                  <c:v>40392</c:v>
                </c:pt>
                <c:pt idx="675">
                  <c:v>40393</c:v>
                </c:pt>
                <c:pt idx="676">
                  <c:v>40394</c:v>
                </c:pt>
                <c:pt idx="677">
                  <c:v>40395</c:v>
                </c:pt>
                <c:pt idx="678">
                  <c:v>40396</c:v>
                </c:pt>
                <c:pt idx="679">
                  <c:v>40399</c:v>
                </c:pt>
                <c:pt idx="680">
                  <c:v>40400</c:v>
                </c:pt>
                <c:pt idx="681">
                  <c:v>40401</c:v>
                </c:pt>
                <c:pt idx="682">
                  <c:v>40402</c:v>
                </c:pt>
                <c:pt idx="683">
                  <c:v>40403</c:v>
                </c:pt>
                <c:pt idx="684">
                  <c:v>40406</c:v>
                </c:pt>
                <c:pt idx="685">
                  <c:v>40407</c:v>
                </c:pt>
                <c:pt idx="686">
                  <c:v>40408</c:v>
                </c:pt>
                <c:pt idx="687">
                  <c:v>40409</c:v>
                </c:pt>
                <c:pt idx="688">
                  <c:v>40410</c:v>
                </c:pt>
                <c:pt idx="689">
                  <c:v>40413</c:v>
                </c:pt>
                <c:pt idx="690">
                  <c:v>40414</c:v>
                </c:pt>
                <c:pt idx="691">
                  <c:v>40415</c:v>
                </c:pt>
                <c:pt idx="692">
                  <c:v>40416</c:v>
                </c:pt>
                <c:pt idx="693">
                  <c:v>40417</c:v>
                </c:pt>
                <c:pt idx="694">
                  <c:v>40420</c:v>
                </c:pt>
                <c:pt idx="695">
                  <c:v>40421</c:v>
                </c:pt>
                <c:pt idx="696">
                  <c:v>40422</c:v>
                </c:pt>
                <c:pt idx="697">
                  <c:v>40423</c:v>
                </c:pt>
                <c:pt idx="698">
                  <c:v>40424</c:v>
                </c:pt>
                <c:pt idx="699">
                  <c:v>40427</c:v>
                </c:pt>
                <c:pt idx="700">
                  <c:v>40428</c:v>
                </c:pt>
                <c:pt idx="701">
                  <c:v>40429</c:v>
                </c:pt>
                <c:pt idx="702">
                  <c:v>40430</c:v>
                </c:pt>
                <c:pt idx="703">
                  <c:v>40431</c:v>
                </c:pt>
                <c:pt idx="704">
                  <c:v>40434</c:v>
                </c:pt>
                <c:pt idx="705">
                  <c:v>40435</c:v>
                </c:pt>
                <c:pt idx="706">
                  <c:v>40436</c:v>
                </c:pt>
                <c:pt idx="707">
                  <c:v>40437</c:v>
                </c:pt>
                <c:pt idx="708">
                  <c:v>40438</c:v>
                </c:pt>
                <c:pt idx="709">
                  <c:v>40441</c:v>
                </c:pt>
                <c:pt idx="710">
                  <c:v>40442</c:v>
                </c:pt>
                <c:pt idx="711">
                  <c:v>40443</c:v>
                </c:pt>
                <c:pt idx="712">
                  <c:v>40444</c:v>
                </c:pt>
                <c:pt idx="713">
                  <c:v>40445</c:v>
                </c:pt>
                <c:pt idx="714">
                  <c:v>40448</c:v>
                </c:pt>
                <c:pt idx="715">
                  <c:v>40449</c:v>
                </c:pt>
                <c:pt idx="716">
                  <c:v>40450</c:v>
                </c:pt>
                <c:pt idx="717">
                  <c:v>40451</c:v>
                </c:pt>
                <c:pt idx="718">
                  <c:v>40452</c:v>
                </c:pt>
                <c:pt idx="719">
                  <c:v>40455</c:v>
                </c:pt>
                <c:pt idx="720">
                  <c:v>40456</c:v>
                </c:pt>
                <c:pt idx="721">
                  <c:v>40457</c:v>
                </c:pt>
                <c:pt idx="722">
                  <c:v>40458</c:v>
                </c:pt>
                <c:pt idx="723">
                  <c:v>40459</c:v>
                </c:pt>
                <c:pt idx="724">
                  <c:v>40462</c:v>
                </c:pt>
                <c:pt idx="725">
                  <c:v>40463</c:v>
                </c:pt>
                <c:pt idx="726">
                  <c:v>40464</c:v>
                </c:pt>
                <c:pt idx="727">
                  <c:v>40465</c:v>
                </c:pt>
                <c:pt idx="728">
                  <c:v>40466</c:v>
                </c:pt>
                <c:pt idx="729">
                  <c:v>40469</c:v>
                </c:pt>
                <c:pt idx="730">
                  <c:v>40470</c:v>
                </c:pt>
                <c:pt idx="731">
                  <c:v>40471</c:v>
                </c:pt>
                <c:pt idx="732">
                  <c:v>40472</c:v>
                </c:pt>
                <c:pt idx="733">
                  <c:v>40473</c:v>
                </c:pt>
                <c:pt idx="734">
                  <c:v>40476</c:v>
                </c:pt>
                <c:pt idx="735">
                  <c:v>40477</c:v>
                </c:pt>
                <c:pt idx="736">
                  <c:v>40478</c:v>
                </c:pt>
                <c:pt idx="737">
                  <c:v>40479</c:v>
                </c:pt>
                <c:pt idx="738">
                  <c:v>40480</c:v>
                </c:pt>
                <c:pt idx="739">
                  <c:v>40483</c:v>
                </c:pt>
                <c:pt idx="740">
                  <c:v>40484</c:v>
                </c:pt>
                <c:pt idx="741">
                  <c:v>40485</c:v>
                </c:pt>
                <c:pt idx="742">
                  <c:v>40486</c:v>
                </c:pt>
                <c:pt idx="743">
                  <c:v>40487</c:v>
                </c:pt>
                <c:pt idx="744">
                  <c:v>40490</c:v>
                </c:pt>
                <c:pt idx="745">
                  <c:v>40491</c:v>
                </c:pt>
                <c:pt idx="746">
                  <c:v>40492</c:v>
                </c:pt>
                <c:pt idx="747">
                  <c:v>40493</c:v>
                </c:pt>
                <c:pt idx="748">
                  <c:v>40494</c:v>
                </c:pt>
                <c:pt idx="749">
                  <c:v>40497</c:v>
                </c:pt>
                <c:pt idx="750">
                  <c:v>40498</c:v>
                </c:pt>
                <c:pt idx="751">
                  <c:v>40499</c:v>
                </c:pt>
                <c:pt idx="752">
                  <c:v>40500</c:v>
                </c:pt>
                <c:pt idx="753">
                  <c:v>40501</c:v>
                </c:pt>
                <c:pt idx="754">
                  <c:v>40504</c:v>
                </c:pt>
                <c:pt idx="755">
                  <c:v>40505</c:v>
                </c:pt>
                <c:pt idx="756">
                  <c:v>40506</c:v>
                </c:pt>
                <c:pt idx="757">
                  <c:v>40507</c:v>
                </c:pt>
                <c:pt idx="758">
                  <c:v>40508</c:v>
                </c:pt>
                <c:pt idx="759">
                  <c:v>40511</c:v>
                </c:pt>
                <c:pt idx="760">
                  <c:v>40512</c:v>
                </c:pt>
                <c:pt idx="761">
                  <c:v>40513</c:v>
                </c:pt>
                <c:pt idx="762">
                  <c:v>40514</c:v>
                </c:pt>
                <c:pt idx="763">
                  <c:v>40515</c:v>
                </c:pt>
                <c:pt idx="764">
                  <c:v>40518</c:v>
                </c:pt>
                <c:pt idx="765">
                  <c:v>40519</c:v>
                </c:pt>
                <c:pt idx="766">
                  <c:v>40520</c:v>
                </c:pt>
                <c:pt idx="767">
                  <c:v>40521</c:v>
                </c:pt>
                <c:pt idx="768">
                  <c:v>40522</c:v>
                </c:pt>
                <c:pt idx="769">
                  <c:v>40525</c:v>
                </c:pt>
                <c:pt idx="770">
                  <c:v>40526</c:v>
                </c:pt>
                <c:pt idx="771">
                  <c:v>40527</c:v>
                </c:pt>
                <c:pt idx="772">
                  <c:v>40528</c:v>
                </c:pt>
                <c:pt idx="773">
                  <c:v>40529</c:v>
                </c:pt>
                <c:pt idx="774">
                  <c:v>40532</c:v>
                </c:pt>
                <c:pt idx="775">
                  <c:v>40533</c:v>
                </c:pt>
                <c:pt idx="776">
                  <c:v>40534</c:v>
                </c:pt>
                <c:pt idx="777">
                  <c:v>40535</c:v>
                </c:pt>
                <c:pt idx="778">
                  <c:v>40536</c:v>
                </c:pt>
                <c:pt idx="779">
                  <c:v>40539</c:v>
                </c:pt>
                <c:pt idx="780">
                  <c:v>40540</c:v>
                </c:pt>
                <c:pt idx="781">
                  <c:v>40541</c:v>
                </c:pt>
                <c:pt idx="782">
                  <c:v>40542</c:v>
                </c:pt>
                <c:pt idx="783">
                  <c:v>40543</c:v>
                </c:pt>
                <c:pt idx="784">
                  <c:v>40546</c:v>
                </c:pt>
                <c:pt idx="785">
                  <c:v>40547</c:v>
                </c:pt>
                <c:pt idx="786">
                  <c:v>40548</c:v>
                </c:pt>
                <c:pt idx="787">
                  <c:v>40549</c:v>
                </c:pt>
                <c:pt idx="788">
                  <c:v>40550</c:v>
                </c:pt>
                <c:pt idx="789">
                  <c:v>40553</c:v>
                </c:pt>
                <c:pt idx="790">
                  <c:v>40554</c:v>
                </c:pt>
                <c:pt idx="791">
                  <c:v>40555</c:v>
                </c:pt>
                <c:pt idx="792">
                  <c:v>40556</c:v>
                </c:pt>
                <c:pt idx="793">
                  <c:v>40557</c:v>
                </c:pt>
                <c:pt idx="794">
                  <c:v>40560</c:v>
                </c:pt>
                <c:pt idx="795">
                  <c:v>40561</c:v>
                </c:pt>
                <c:pt idx="796">
                  <c:v>40562</c:v>
                </c:pt>
                <c:pt idx="797">
                  <c:v>40563</c:v>
                </c:pt>
                <c:pt idx="798">
                  <c:v>40564</c:v>
                </c:pt>
                <c:pt idx="799">
                  <c:v>40567</c:v>
                </c:pt>
                <c:pt idx="800">
                  <c:v>40568</c:v>
                </c:pt>
                <c:pt idx="801">
                  <c:v>40569</c:v>
                </c:pt>
                <c:pt idx="802">
                  <c:v>40570</c:v>
                </c:pt>
                <c:pt idx="803">
                  <c:v>40571</c:v>
                </c:pt>
                <c:pt idx="804">
                  <c:v>40574</c:v>
                </c:pt>
                <c:pt idx="805">
                  <c:v>40575</c:v>
                </c:pt>
                <c:pt idx="806">
                  <c:v>40576</c:v>
                </c:pt>
                <c:pt idx="807">
                  <c:v>40577</c:v>
                </c:pt>
                <c:pt idx="808">
                  <c:v>40578</c:v>
                </c:pt>
                <c:pt idx="809">
                  <c:v>40581</c:v>
                </c:pt>
                <c:pt idx="810">
                  <c:v>40582</c:v>
                </c:pt>
                <c:pt idx="811">
                  <c:v>40583</c:v>
                </c:pt>
                <c:pt idx="812">
                  <c:v>40584</c:v>
                </c:pt>
                <c:pt idx="813">
                  <c:v>40585</c:v>
                </c:pt>
                <c:pt idx="814">
                  <c:v>40588</c:v>
                </c:pt>
                <c:pt idx="815">
                  <c:v>40589</c:v>
                </c:pt>
                <c:pt idx="816">
                  <c:v>40590</c:v>
                </c:pt>
                <c:pt idx="817">
                  <c:v>40591</c:v>
                </c:pt>
                <c:pt idx="818">
                  <c:v>40592</c:v>
                </c:pt>
                <c:pt idx="819">
                  <c:v>40595</c:v>
                </c:pt>
                <c:pt idx="820">
                  <c:v>40596</c:v>
                </c:pt>
                <c:pt idx="821">
                  <c:v>40597</c:v>
                </c:pt>
                <c:pt idx="822">
                  <c:v>40598</c:v>
                </c:pt>
                <c:pt idx="823">
                  <c:v>40599</c:v>
                </c:pt>
                <c:pt idx="824">
                  <c:v>40602</c:v>
                </c:pt>
                <c:pt idx="825">
                  <c:v>40603</c:v>
                </c:pt>
                <c:pt idx="826">
                  <c:v>40604</c:v>
                </c:pt>
                <c:pt idx="827">
                  <c:v>40605</c:v>
                </c:pt>
                <c:pt idx="828">
                  <c:v>40606</c:v>
                </c:pt>
                <c:pt idx="829">
                  <c:v>40609</c:v>
                </c:pt>
                <c:pt idx="830">
                  <c:v>40610</c:v>
                </c:pt>
                <c:pt idx="831">
                  <c:v>40611</c:v>
                </c:pt>
                <c:pt idx="832">
                  <c:v>40612</c:v>
                </c:pt>
                <c:pt idx="833">
                  <c:v>40613</c:v>
                </c:pt>
                <c:pt idx="834">
                  <c:v>40616</c:v>
                </c:pt>
                <c:pt idx="835">
                  <c:v>40617</c:v>
                </c:pt>
                <c:pt idx="836">
                  <c:v>40618</c:v>
                </c:pt>
                <c:pt idx="837">
                  <c:v>40619</c:v>
                </c:pt>
                <c:pt idx="838">
                  <c:v>40620</c:v>
                </c:pt>
                <c:pt idx="839">
                  <c:v>40623</c:v>
                </c:pt>
                <c:pt idx="840">
                  <c:v>40624</c:v>
                </c:pt>
                <c:pt idx="841">
                  <c:v>40625</c:v>
                </c:pt>
                <c:pt idx="842">
                  <c:v>40626</c:v>
                </c:pt>
                <c:pt idx="843">
                  <c:v>40627</c:v>
                </c:pt>
                <c:pt idx="844">
                  <c:v>40630</c:v>
                </c:pt>
                <c:pt idx="845">
                  <c:v>40631</c:v>
                </c:pt>
                <c:pt idx="846">
                  <c:v>40632</c:v>
                </c:pt>
                <c:pt idx="847">
                  <c:v>40633</c:v>
                </c:pt>
                <c:pt idx="848">
                  <c:v>40634</c:v>
                </c:pt>
                <c:pt idx="849">
                  <c:v>40637</c:v>
                </c:pt>
                <c:pt idx="850">
                  <c:v>40638</c:v>
                </c:pt>
                <c:pt idx="851">
                  <c:v>40639</c:v>
                </c:pt>
                <c:pt idx="852">
                  <c:v>40640</c:v>
                </c:pt>
                <c:pt idx="853">
                  <c:v>40641</c:v>
                </c:pt>
                <c:pt idx="854">
                  <c:v>40644</c:v>
                </c:pt>
                <c:pt idx="855">
                  <c:v>40645</c:v>
                </c:pt>
                <c:pt idx="856">
                  <c:v>40646</c:v>
                </c:pt>
                <c:pt idx="857">
                  <c:v>40647</c:v>
                </c:pt>
                <c:pt idx="858">
                  <c:v>40648</c:v>
                </c:pt>
                <c:pt idx="859">
                  <c:v>40651</c:v>
                </c:pt>
                <c:pt idx="860">
                  <c:v>40652</c:v>
                </c:pt>
                <c:pt idx="861">
                  <c:v>40653</c:v>
                </c:pt>
                <c:pt idx="862">
                  <c:v>40654</c:v>
                </c:pt>
                <c:pt idx="863">
                  <c:v>40655</c:v>
                </c:pt>
                <c:pt idx="864">
                  <c:v>40658</c:v>
                </c:pt>
                <c:pt idx="865">
                  <c:v>40659</c:v>
                </c:pt>
                <c:pt idx="866">
                  <c:v>40660</c:v>
                </c:pt>
                <c:pt idx="867">
                  <c:v>40661</c:v>
                </c:pt>
                <c:pt idx="868">
                  <c:v>40662</c:v>
                </c:pt>
                <c:pt idx="869">
                  <c:v>40665</c:v>
                </c:pt>
                <c:pt idx="870">
                  <c:v>40666</c:v>
                </c:pt>
                <c:pt idx="871">
                  <c:v>40667</c:v>
                </c:pt>
                <c:pt idx="872">
                  <c:v>40668</c:v>
                </c:pt>
                <c:pt idx="873">
                  <c:v>40669</c:v>
                </c:pt>
                <c:pt idx="874">
                  <c:v>40672</c:v>
                </c:pt>
                <c:pt idx="875">
                  <c:v>40673</c:v>
                </c:pt>
                <c:pt idx="876">
                  <c:v>40674</c:v>
                </c:pt>
                <c:pt idx="877">
                  <c:v>40675</c:v>
                </c:pt>
                <c:pt idx="878">
                  <c:v>40676</c:v>
                </c:pt>
                <c:pt idx="879">
                  <c:v>40679</c:v>
                </c:pt>
                <c:pt idx="880">
                  <c:v>40680</c:v>
                </c:pt>
                <c:pt idx="881">
                  <c:v>40681</c:v>
                </c:pt>
                <c:pt idx="882">
                  <c:v>40682</c:v>
                </c:pt>
                <c:pt idx="883">
                  <c:v>40683</c:v>
                </c:pt>
                <c:pt idx="884">
                  <c:v>40686</c:v>
                </c:pt>
                <c:pt idx="885">
                  <c:v>40687</c:v>
                </c:pt>
                <c:pt idx="886">
                  <c:v>40688</c:v>
                </c:pt>
                <c:pt idx="887">
                  <c:v>40689</c:v>
                </c:pt>
                <c:pt idx="888">
                  <c:v>40690</c:v>
                </c:pt>
                <c:pt idx="889">
                  <c:v>40693</c:v>
                </c:pt>
                <c:pt idx="890">
                  <c:v>40694</c:v>
                </c:pt>
                <c:pt idx="891">
                  <c:v>40695</c:v>
                </c:pt>
                <c:pt idx="892">
                  <c:v>40696</c:v>
                </c:pt>
                <c:pt idx="893">
                  <c:v>40697</c:v>
                </c:pt>
                <c:pt idx="894">
                  <c:v>40700</c:v>
                </c:pt>
                <c:pt idx="895">
                  <c:v>40701</c:v>
                </c:pt>
                <c:pt idx="896">
                  <c:v>40702</c:v>
                </c:pt>
                <c:pt idx="897">
                  <c:v>40703</c:v>
                </c:pt>
                <c:pt idx="898">
                  <c:v>40704</c:v>
                </c:pt>
                <c:pt idx="899">
                  <c:v>40707</c:v>
                </c:pt>
                <c:pt idx="900">
                  <c:v>40708</c:v>
                </c:pt>
                <c:pt idx="901">
                  <c:v>40709</c:v>
                </c:pt>
                <c:pt idx="902">
                  <c:v>40710</c:v>
                </c:pt>
                <c:pt idx="903">
                  <c:v>40711</c:v>
                </c:pt>
                <c:pt idx="904">
                  <c:v>40714</c:v>
                </c:pt>
                <c:pt idx="905">
                  <c:v>40715</c:v>
                </c:pt>
                <c:pt idx="906">
                  <c:v>40716</c:v>
                </c:pt>
                <c:pt idx="907">
                  <c:v>40717</c:v>
                </c:pt>
                <c:pt idx="908">
                  <c:v>40718</c:v>
                </c:pt>
                <c:pt idx="909">
                  <c:v>40721</c:v>
                </c:pt>
                <c:pt idx="910">
                  <c:v>40722</c:v>
                </c:pt>
                <c:pt idx="911">
                  <c:v>40723</c:v>
                </c:pt>
                <c:pt idx="912">
                  <c:v>40724</c:v>
                </c:pt>
                <c:pt idx="913">
                  <c:v>40725</c:v>
                </c:pt>
                <c:pt idx="914">
                  <c:v>40728</c:v>
                </c:pt>
                <c:pt idx="915">
                  <c:v>40729</c:v>
                </c:pt>
                <c:pt idx="916">
                  <c:v>40730</c:v>
                </c:pt>
                <c:pt idx="917">
                  <c:v>40731</c:v>
                </c:pt>
                <c:pt idx="918">
                  <c:v>40732</c:v>
                </c:pt>
                <c:pt idx="919">
                  <c:v>40735</c:v>
                </c:pt>
                <c:pt idx="920">
                  <c:v>40736</c:v>
                </c:pt>
                <c:pt idx="921">
                  <c:v>40737</c:v>
                </c:pt>
                <c:pt idx="922">
                  <c:v>40738</c:v>
                </c:pt>
                <c:pt idx="923">
                  <c:v>40739</c:v>
                </c:pt>
                <c:pt idx="924">
                  <c:v>40742</c:v>
                </c:pt>
                <c:pt idx="925">
                  <c:v>40743</c:v>
                </c:pt>
                <c:pt idx="926">
                  <c:v>40744</c:v>
                </c:pt>
                <c:pt idx="927">
                  <c:v>40745</c:v>
                </c:pt>
                <c:pt idx="928">
                  <c:v>40746</c:v>
                </c:pt>
                <c:pt idx="929">
                  <c:v>40749</c:v>
                </c:pt>
                <c:pt idx="930">
                  <c:v>40750</c:v>
                </c:pt>
                <c:pt idx="931">
                  <c:v>40751</c:v>
                </c:pt>
                <c:pt idx="932">
                  <c:v>40752</c:v>
                </c:pt>
                <c:pt idx="933">
                  <c:v>40753</c:v>
                </c:pt>
                <c:pt idx="934">
                  <c:v>40756</c:v>
                </c:pt>
                <c:pt idx="935">
                  <c:v>40757</c:v>
                </c:pt>
                <c:pt idx="936">
                  <c:v>40758</c:v>
                </c:pt>
                <c:pt idx="937">
                  <c:v>40759</c:v>
                </c:pt>
                <c:pt idx="938">
                  <c:v>40760</c:v>
                </c:pt>
                <c:pt idx="939">
                  <c:v>40763</c:v>
                </c:pt>
                <c:pt idx="940">
                  <c:v>40764</c:v>
                </c:pt>
                <c:pt idx="941">
                  <c:v>40765</c:v>
                </c:pt>
                <c:pt idx="942">
                  <c:v>40766</c:v>
                </c:pt>
                <c:pt idx="943">
                  <c:v>40767</c:v>
                </c:pt>
                <c:pt idx="944">
                  <c:v>40770</c:v>
                </c:pt>
                <c:pt idx="945">
                  <c:v>40771</c:v>
                </c:pt>
                <c:pt idx="946">
                  <c:v>40772</c:v>
                </c:pt>
                <c:pt idx="947">
                  <c:v>40773</c:v>
                </c:pt>
                <c:pt idx="948">
                  <c:v>40774</c:v>
                </c:pt>
                <c:pt idx="949">
                  <c:v>40777</c:v>
                </c:pt>
                <c:pt idx="950">
                  <c:v>40778</c:v>
                </c:pt>
                <c:pt idx="951">
                  <c:v>40779</c:v>
                </c:pt>
                <c:pt idx="952">
                  <c:v>40780</c:v>
                </c:pt>
                <c:pt idx="953">
                  <c:v>40781</c:v>
                </c:pt>
                <c:pt idx="954">
                  <c:v>40784</c:v>
                </c:pt>
                <c:pt idx="955">
                  <c:v>40785</c:v>
                </c:pt>
                <c:pt idx="956">
                  <c:v>40786</c:v>
                </c:pt>
                <c:pt idx="957">
                  <c:v>40787</c:v>
                </c:pt>
                <c:pt idx="958">
                  <c:v>40788</c:v>
                </c:pt>
                <c:pt idx="959">
                  <c:v>40791</c:v>
                </c:pt>
                <c:pt idx="960">
                  <c:v>40792</c:v>
                </c:pt>
                <c:pt idx="961">
                  <c:v>40793</c:v>
                </c:pt>
                <c:pt idx="962">
                  <c:v>40794</c:v>
                </c:pt>
                <c:pt idx="963">
                  <c:v>40795</c:v>
                </c:pt>
                <c:pt idx="964">
                  <c:v>40798</c:v>
                </c:pt>
                <c:pt idx="965">
                  <c:v>40799</c:v>
                </c:pt>
                <c:pt idx="966">
                  <c:v>40800</c:v>
                </c:pt>
                <c:pt idx="967">
                  <c:v>40801</c:v>
                </c:pt>
                <c:pt idx="968">
                  <c:v>40802</c:v>
                </c:pt>
                <c:pt idx="969">
                  <c:v>40805</c:v>
                </c:pt>
                <c:pt idx="970">
                  <c:v>40806</c:v>
                </c:pt>
                <c:pt idx="971">
                  <c:v>40807</c:v>
                </c:pt>
                <c:pt idx="972">
                  <c:v>40808</c:v>
                </c:pt>
                <c:pt idx="973">
                  <c:v>40809</c:v>
                </c:pt>
                <c:pt idx="974">
                  <c:v>40812</c:v>
                </c:pt>
                <c:pt idx="975">
                  <c:v>40813</c:v>
                </c:pt>
                <c:pt idx="976">
                  <c:v>40814</c:v>
                </c:pt>
                <c:pt idx="977">
                  <c:v>40815</c:v>
                </c:pt>
                <c:pt idx="978">
                  <c:v>40816</c:v>
                </c:pt>
                <c:pt idx="979">
                  <c:v>40819</c:v>
                </c:pt>
                <c:pt idx="980">
                  <c:v>40820</c:v>
                </c:pt>
                <c:pt idx="981">
                  <c:v>40821</c:v>
                </c:pt>
                <c:pt idx="982">
                  <c:v>40822</c:v>
                </c:pt>
                <c:pt idx="983">
                  <c:v>40823</c:v>
                </c:pt>
                <c:pt idx="984">
                  <c:v>40826</c:v>
                </c:pt>
                <c:pt idx="985">
                  <c:v>40827</c:v>
                </c:pt>
                <c:pt idx="986">
                  <c:v>40828</c:v>
                </c:pt>
                <c:pt idx="987">
                  <c:v>40829</c:v>
                </c:pt>
                <c:pt idx="988">
                  <c:v>40830</c:v>
                </c:pt>
                <c:pt idx="989">
                  <c:v>40833</c:v>
                </c:pt>
                <c:pt idx="990">
                  <c:v>40834</c:v>
                </c:pt>
                <c:pt idx="991">
                  <c:v>40835</c:v>
                </c:pt>
                <c:pt idx="992">
                  <c:v>40836</c:v>
                </c:pt>
                <c:pt idx="993">
                  <c:v>40837</c:v>
                </c:pt>
                <c:pt idx="994">
                  <c:v>40840</c:v>
                </c:pt>
                <c:pt idx="995">
                  <c:v>40841</c:v>
                </c:pt>
                <c:pt idx="996">
                  <c:v>40842</c:v>
                </c:pt>
                <c:pt idx="997">
                  <c:v>40843</c:v>
                </c:pt>
                <c:pt idx="998">
                  <c:v>40844</c:v>
                </c:pt>
                <c:pt idx="999">
                  <c:v>40847</c:v>
                </c:pt>
                <c:pt idx="1000">
                  <c:v>40848</c:v>
                </c:pt>
                <c:pt idx="1001">
                  <c:v>40849</c:v>
                </c:pt>
                <c:pt idx="1002">
                  <c:v>40850</c:v>
                </c:pt>
                <c:pt idx="1003">
                  <c:v>40851</c:v>
                </c:pt>
                <c:pt idx="1004">
                  <c:v>40854</c:v>
                </c:pt>
                <c:pt idx="1005">
                  <c:v>40855</c:v>
                </c:pt>
                <c:pt idx="1006">
                  <c:v>40856</c:v>
                </c:pt>
                <c:pt idx="1007">
                  <c:v>40857</c:v>
                </c:pt>
                <c:pt idx="1008">
                  <c:v>40858</c:v>
                </c:pt>
                <c:pt idx="1009">
                  <c:v>40861</c:v>
                </c:pt>
                <c:pt idx="1010">
                  <c:v>40862</c:v>
                </c:pt>
                <c:pt idx="1011">
                  <c:v>40863</c:v>
                </c:pt>
                <c:pt idx="1012">
                  <c:v>40864</c:v>
                </c:pt>
                <c:pt idx="1013">
                  <c:v>40865</c:v>
                </c:pt>
                <c:pt idx="1014">
                  <c:v>40868</c:v>
                </c:pt>
                <c:pt idx="1015">
                  <c:v>40869</c:v>
                </c:pt>
                <c:pt idx="1016">
                  <c:v>40870</c:v>
                </c:pt>
                <c:pt idx="1017">
                  <c:v>40871</c:v>
                </c:pt>
                <c:pt idx="1018">
                  <c:v>40872</c:v>
                </c:pt>
                <c:pt idx="1019">
                  <c:v>40875</c:v>
                </c:pt>
                <c:pt idx="1020">
                  <c:v>40876</c:v>
                </c:pt>
                <c:pt idx="1021">
                  <c:v>40877</c:v>
                </c:pt>
                <c:pt idx="1022">
                  <c:v>40878</c:v>
                </c:pt>
                <c:pt idx="1023">
                  <c:v>40879</c:v>
                </c:pt>
                <c:pt idx="1024">
                  <c:v>40882</c:v>
                </c:pt>
                <c:pt idx="1025">
                  <c:v>40883</c:v>
                </c:pt>
                <c:pt idx="1026">
                  <c:v>40884</c:v>
                </c:pt>
                <c:pt idx="1027">
                  <c:v>40885</c:v>
                </c:pt>
                <c:pt idx="1028">
                  <c:v>40886</c:v>
                </c:pt>
                <c:pt idx="1029">
                  <c:v>40889</c:v>
                </c:pt>
                <c:pt idx="1030">
                  <c:v>40890</c:v>
                </c:pt>
                <c:pt idx="1031">
                  <c:v>40891</c:v>
                </c:pt>
                <c:pt idx="1032">
                  <c:v>40892</c:v>
                </c:pt>
                <c:pt idx="1033">
                  <c:v>40893</c:v>
                </c:pt>
                <c:pt idx="1034">
                  <c:v>40896</c:v>
                </c:pt>
                <c:pt idx="1035">
                  <c:v>40897</c:v>
                </c:pt>
                <c:pt idx="1036">
                  <c:v>40898</c:v>
                </c:pt>
                <c:pt idx="1037">
                  <c:v>40899</c:v>
                </c:pt>
                <c:pt idx="1038">
                  <c:v>40900</c:v>
                </c:pt>
                <c:pt idx="1039">
                  <c:v>40903</c:v>
                </c:pt>
                <c:pt idx="1040">
                  <c:v>40904</c:v>
                </c:pt>
                <c:pt idx="1041">
                  <c:v>40905</c:v>
                </c:pt>
                <c:pt idx="1042">
                  <c:v>40906</c:v>
                </c:pt>
                <c:pt idx="1043">
                  <c:v>40907</c:v>
                </c:pt>
                <c:pt idx="1044">
                  <c:v>40910</c:v>
                </c:pt>
                <c:pt idx="1045">
                  <c:v>40911</c:v>
                </c:pt>
                <c:pt idx="1046">
                  <c:v>40912</c:v>
                </c:pt>
                <c:pt idx="1047">
                  <c:v>40913</c:v>
                </c:pt>
                <c:pt idx="1048">
                  <c:v>40914</c:v>
                </c:pt>
                <c:pt idx="1049">
                  <c:v>40917</c:v>
                </c:pt>
                <c:pt idx="1050">
                  <c:v>40918</c:v>
                </c:pt>
                <c:pt idx="1051">
                  <c:v>40919</c:v>
                </c:pt>
                <c:pt idx="1052">
                  <c:v>40920</c:v>
                </c:pt>
                <c:pt idx="1053">
                  <c:v>40921</c:v>
                </c:pt>
                <c:pt idx="1054">
                  <c:v>40924</c:v>
                </c:pt>
                <c:pt idx="1055">
                  <c:v>40925</c:v>
                </c:pt>
                <c:pt idx="1056">
                  <c:v>40926</c:v>
                </c:pt>
                <c:pt idx="1057">
                  <c:v>40927</c:v>
                </c:pt>
                <c:pt idx="1058">
                  <c:v>40928</c:v>
                </c:pt>
                <c:pt idx="1059">
                  <c:v>40931</c:v>
                </c:pt>
                <c:pt idx="1060">
                  <c:v>40932</c:v>
                </c:pt>
                <c:pt idx="1061">
                  <c:v>40933</c:v>
                </c:pt>
                <c:pt idx="1062">
                  <c:v>40934</c:v>
                </c:pt>
                <c:pt idx="1063">
                  <c:v>40935</c:v>
                </c:pt>
                <c:pt idx="1064">
                  <c:v>40938</c:v>
                </c:pt>
                <c:pt idx="1065">
                  <c:v>40939</c:v>
                </c:pt>
                <c:pt idx="1066">
                  <c:v>40940</c:v>
                </c:pt>
                <c:pt idx="1067">
                  <c:v>40941</c:v>
                </c:pt>
                <c:pt idx="1068">
                  <c:v>40942</c:v>
                </c:pt>
                <c:pt idx="1069">
                  <c:v>40945</c:v>
                </c:pt>
                <c:pt idx="1070">
                  <c:v>40946</c:v>
                </c:pt>
                <c:pt idx="1071">
                  <c:v>40947</c:v>
                </c:pt>
                <c:pt idx="1072">
                  <c:v>40948</c:v>
                </c:pt>
                <c:pt idx="1073">
                  <c:v>40949</c:v>
                </c:pt>
                <c:pt idx="1074">
                  <c:v>40952</c:v>
                </c:pt>
                <c:pt idx="1075">
                  <c:v>40953</c:v>
                </c:pt>
                <c:pt idx="1076">
                  <c:v>40954</c:v>
                </c:pt>
                <c:pt idx="1077">
                  <c:v>40955</c:v>
                </c:pt>
                <c:pt idx="1078">
                  <c:v>40956</c:v>
                </c:pt>
                <c:pt idx="1079">
                  <c:v>40959</c:v>
                </c:pt>
                <c:pt idx="1080">
                  <c:v>40960</c:v>
                </c:pt>
                <c:pt idx="1081">
                  <c:v>40961</c:v>
                </c:pt>
                <c:pt idx="1082">
                  <c:v>40962</c:v>
                </c:pt>
                <c:pt idx="1083">
                  <c:v>40963</c:v>
                </c:pt>
                <c:pt idx="1084">
                  <c:v>40966</c:v>
                </c:pt>
                <c:pt idx="1085">
                  <c:v>40967</c:v>
                </c:pt>
                <c:pt idx="1086">
                  <c:v>40968</c:v>
                </c:pt>
                <c:pt idx="1087">
                  <c:v>40969</c:v>
                </c:pt>
                <c:pt idx="1088">
                  <c:v>40970</c:v>
                </c:pt>
                <c:pt idx="1089">
                  <c:v>40973</c:v>
                </c:pt>
                <c:pt idx="1090">
                  <c:v>40974</c:v>
                </c:pt>
                <c:pt idx="1091">
                  <c:v>40975</c:v>
                </c:pt>
                <c:pt idx="1092">
                  <c:v>40976</c:v>
                </c:pt>
                <c:pt idx="1093">
                  <c:v>40977</c:v>
                </c:pt>
                <c:pt idx="1094">
                  <c:v>40980</c:v>
                </c:pt>
                <c:pt idx="1095">
                  <c:v>40981</c:v>
                </c:pt>
                <c:pt idx="1096">
                  <c:v>40982</c:v>
                </c:pt>
                <c:pt idx="1097">
                  <c:v>40983</c:v>
                </c:pt>
                <c:pt idx="1098">
                  <c:v>40984</c:v>
                </c:pt>
                <c:pt idx="1099">
                  <c:v>40987</c:v>
                </c:pt>
                <c:pt idx="1100">
                  <c:v>40988</c:v>
                </c:pt>
                <c:pt idx="1101">
                  <c:v>40989</c:v>
                </c:pt>
                <c:pt idx="1102">
                  <c:v>40990</c:v>
                </c:pt>
                <c:pt idx="1103">
                  <c:v>40991</c:v>
                </c:pt>
                <c:pt idx="1104">
                  <c:v>40994</c:v>
                </c:pt>
                <c:pt idx="1105">
                  <c:v>40995</c:v>
                </c:pt>
                <c:pt idx="1106">
                  <c:v>40996</c:v>
                </c:pt>
                <c:pt idx="1107">
                  <c:v>40997</c:v>
                </c:pt>
                <c:pt idx="1108">
                  <c:v>40998</c:v>
                </c:pt>
                <c:pt idx="1109">
                  <c:v>41001</c:v>
                </c:pt>
                <c:pt idx="1110">
                  <c:v>41002</c:v>
                </c:pt>
                <c:pt idx="1111">
                  <c:v>41003</c:v>
                </c:pt>
                <c:pt idx="1112">
                  <c:v>41004</c:v>
                </c:pt>
                <c:pt idx="1113">
                  <c:v>41005</c:v>
                </c:pt>
                <c:pt idx="1114">
                  <c:v>41008</c:v>
                </c:pt>
                <c:pt idx="1115">
                  <c:v>41009</c:v>
                </c:pt>
                <c:pt idx="1116">
                  <c:v>41010</c:v>
                </c:pt>
                <c:pt idx="1117">
                  <c:v>41011</c:v>
                </c:pt>
                <c:pt idx="1118">
                  <c:v>41012</c:v>
                </c:pt>
                <c:pt idx="1119">
                  <c:v>41015</c:v>
                </c:pt>
                <c:pt idx="1120">
                  <c:v>41016</c:v>
                </c:pt>
                <c:pt idx="1121">
                  <c:v>41017</c:v>
                </c:pt>
                <c:pt idx="1122">
                  <c:v>41018</c:v>
                </c:pt>
                <c:pt idx="1123">
                  <c:v>41019</c:v>
                </c:pt>
                <c:pt idx="1124">
                  <c:v>41022</c:v>
                </c:pt>
                <c:pt idx="1125">
                  <c:v>41023</c:v>
                </c:pt>
                <c:pt idx="1126">
                  <c:v>41024</c:v>
                </c:pt>
                <c:pt idx="1127">
                  <c:v>41025</c:v>
                </c:pt>
                <c:pt idx="1128">
                  <c:v>41026</c:v>
                </c:pt>
                <c:pt idx="1129">
                  <c:v>41029</c:v>
                </c:pt>
                <c:pt idx="1130">
                  <c:v>41030</c:v>
                </c:pt>
                <c:pt idx="1131">
                  <c:v>41031</c:v>
                </c:pt>
                <c:pt idx="1132">
                  <c:v>41032</c:v>
                </c:pt>
                <c:pt idx="1133">
                  <c:v>41033</c:v>
                </c:pt>
                <c:pt idx="1134">
                  <c:v>41036</c:v>
                </c:pt>
                <c:pt idx="1135">
                  <c:v>41037</c:v>
                </c:pt>
                <c:pt idx="1136">
                  <c:v>41038</c:v>
                </c:pt>
                <c:pt idx="1137">
                  <c:v>41039</c:v>
                </c:pt>
                <c:pt idx="1138">
                  <c:v>41040</c:v>
                </c:pt>
                <c:pt idx="1139">
                  <c:v>41043</c:v>
                </c:pt>
                <c:pt idx="1140">
                  <c:v>41044</c:v>
                </c:pt>
                <c:pt idx="1141">
                  <c:v>41045</c:v>
                </c:pt>
                <c:pt idx="1142">
                  <c:v>41046</c:v>
                </c:pt>
                <c:pt idx="1143">
                  <c:v>41047</c:v>
                </c:pt>
                <c:pt idx="1144">
                  <c:v>41050</c:v>
                </c:pt>
                <c:pt idx="1145">
                  <c:v>41051</c:v>
                </c:pt>
                <c:pt idx="1146">
                  <c:v>41052</c:v>
                </c:pt>
                <c:pt idx="1147">
                  <c:v>41053</c:v>
                </c:pt>
                <c:pt idx="1148">
                  <c:v>41054</c:v>
                </c:pt>
                <c:pt idx="1149">
                  <c:v>41057</c:v>
                </c:pt>
                <c:pt idx="1150">
                  <c:v>41058</c:v>
                </c:pt>
                <c:pt idx="1151">
                  <c:v>41059</c:v>
                </c:pt>
                <c:pt idx="1152">
                  <c:v>41060</c:v>
                </c:pt>
                <c:pt idx="1153">
                  <c:v>41061</c:v>
                </c:pt>
                <c:pt idx="1154">
                  <c:v>41064</c:v>
                </c:pt>
                <c:pt idx="1155">
                  <c:v>41065</c:v>
                </c:pt>
                <c:pt idx="1156">
                  <c:v>41066</c:v>
                </c:pt>
                <c:pt idx="1157">
                  <c:v>41067</c:v>
                </c:pt>
                <c:pt idx="1158">
                  <c:v>41068</c:v>
                </c:pt>
                <c:pt idx="1159">
                  <c:v>41071</c:v>
                </c:pt>
                <c:pt idx="1160">
                  <c:v>41072</c:v>
                </c:pt>
                <c:pt idx="1161">
                  <c:v>41073</c:v>
                </c:pt>
                <c:pt idx="1162">
                  <c:v>41074</c:v>
                </c:pt>
                <c:pt idx="1163">
                  <c:v>41075</c:v>
                </c:pt>
                <c:pt idx="1164">
                  <c:v>41078</c:v>
                </c:pt>
                <c:pt idx="1165">
                  <c:v>41079</c:v>
                </c:pt>
                <c:pt idx="1166">
                  <c:v>41080</c:v>
                </c:pt>
                <c:pt idx="1167">
                  <c:v>41081</c:v>
                </c:pt>
                <c:pt idx="1168">
                  <c:v>41082</c:v>
                </c:pt>
                <c:pt idx="1169">
                  <c:v>41085</c:v>
                </c:pt>
                <c:pt idx="1170">
                  <c:v>41086</c:v>
                </c:pt>
                <c:pt idx="1171">
                  <c:v>41087</c:v>
                </c:pt>
                <c:pt idx="1172">
                  <c:v>41088</c:v>
                </c:pt>
                <c:pt idx="1173">
                  <c:v>41089</c:v>
                </c:pt>
                <c:pt idx="1174">
                  <c:v>41092</c:v>
                </c:pt>
                <c:pt idx="1175">
                  <c:v>41093</c:v>
                </c:pt>
                <c:pt idx="1176">
                  <c:v>41094</c:v>
                </c:pt>
                <c:pt idx="1177">
                  <c:v>41095</c:v>
                </c:pt>
                <c:pt idx="1178">
                  <c:v>41096</c:v>
                </c:pt>
                <c:pt idx="1179">
                  <c:v>41099</c:v>
                </c:pt>
                <c:pt idx="1180">
                  <c:v>41100</c:v>
                </c:pt>
                <c:pt idx="1181">
                  <c:v>41101</c:v>
                </c:pt>
                <c:pt idx="1182">
                  <c:v>41102</c:v>
                </c:pt>
                <c:pt idx="1183">
                  <c:v>41103</c:v>
                </c:pt>
                <c:pt idx="1184">
                  <c:v>41106</c:v>
                </c:pt>
                <c:pt idx="1185">
                  <c:v>41107</c:v>
                </c:pt>
                <c:pt idx="1186">
                  <c:v>41108</c:v>
                </c:pt>
                <c:pt idx="1187">
                  <c:v>41109</c:v>
                </c:pt>
                <c:pt idx="1188">
                  <c:v>41110</c:v>
                </c:pt>
                <c:pt idx="1189">
                  <c:v>41113</c:v>
                </c:pt>
                <c:pt idx="1190">
                  <c:v>41114</c:v>
                </c:pt>
                <c:pt idx="1191">
                  <c:v>41115</c:v>
                </c:pt>
                <c:pt idx="1192">
                  <c:v>41116</c:v>
                </c:pt>
                <c:pt idx="1193">
                  <c:v>41117</c:v>
                </c:pt>
                <c:pt idx="1194">
                  <c:v>41120</c:v>
                </c:pt>
                <c:pt idx="1195">
                  <c:v>41121</c:v>
                </c:pt>
                <c:pt idx="1196">
                  <c:v>41122</c:v>
                </c:pt>
                <c:pt idx="1197">
                  <c:v>41123</c:v>
                </c:pt>
                <c:pt idx="1198">
                  <c:v>41124</c:v>
                </c:pt>
                <c:pt idx="1199">
                  <c:v>41127</c:v>
                </c:pt>
                <c:pt idx="1200">
                  <c:v>41128</c:v>
                </c:pt>
                <c:pt idx="1201">
                  <c:v>41129</c:v>
                </c:pt>
                <c:pt idx="1202">
                  <c:v>41130</c:v>
                </c:pt>
                <c:pt idx="1203">
                  <c:v>41131</c:v>
                </c:pt>
                <c:pt idx="1204">
                  <c:v>41134</c:v>
                </c:pt>
                <c:pt idx="1205">
                  <c:v>41135</c:v>
                </c:pt>
                <c:pt idx="1206">
                  <c:v>41136</c:v>
                </c:pt>
                <c:pt idx="1207">
                  <c:v>41137</c:v>
                </c:pt>
                <c:pt idx="1208">
                  <c:v>41138</c:v>
                </c:pt>
                <c:pt idx="1209">
                  <c:v>41141</c:v>
                </c:pt>
                <c:pt idx="1210">
                  <c:v>41142</c:v>
                </c:pt>
                <c:pt idx="1211">
                  <c:v>41143</c:v>
                </c:pt>
                <c:pt idx="1212">
                  <c:v>41144</c:v>
                </c:pt>
                <c:pt idx="1213">
                  <c:v>41145</c:v>
                </c:pt>
                <c:pt idx="1214">
                  <c:v>41148</c:v>
                </c:pt>
                <c:pt idx="1215">
                  <c:v>41149</c:v>
                </c:pt>
                <c:pt idx="1216">
                  <c:v>41150</c:v>
                </c:pt>
                <c:pt idx="1217">
                  <c:v>41151</c:v>
                </c:pt>
                <c:pt idx="1218">
                  <c:v>41152</c:v>
                </c:pt>
                <c:pt idx="1219">
                  <c:v>41155</c:v>
                </c:pt>
                <c:pt idx="1220">
                  <c:v>41156</c:v>
                </c:pt>
                <c:pt idx="1221">
                  <c:v>41157</c:v>
                </c:pt>
                <c:pt idx="1222">
                  <c:v>41158</c:v>
                </c:pt>
                <c:pt idx="1223">
                  <c:v>41159</c:v>
                </c:pt>
                <c:pt idx="1224">
                  <c:v>41162</c:v>
                </c:pt>
                <c:pt idx="1225">
                  <c:v>41163</c:v>
                </c:pt>
                <c:pt idx="1226">
                  <c:v>41164</c:v>
                </c:pt>
                <c:pt idx="1227">
                  <c:v>41165</c:v>
                </c:pt>
                <c:pt idx="1228">
                  <c:v>41166</c:v>
                </c:pt>
                <c:pt idx="1229">
                  <c:v>41169</c:v>
                </c:pt>
                <c:pt idx="1230">
                  <c:v>41170</c:v>
                </c:pt>
                <c:pt idx="1231">
                  <c:v>41171</c:v>
                </c:pt>
                <c:pt idx="1232">
                  <c:v>41172</c:v>
                </c:pt>
                <c:pt idx="1233">
                  <c:v>41173</c:v>
                </c:pt>
                <c:pt idx="1234">
                  <c:v>41176</c:v>
                </c:pt>
                <c:pt idx="1235">
                  <c:v>41177</c:v>
                </c:pt>
                <c:pt idx="1236">
                  <c:v>41178</c:v>
                </c:pt>
                <c:pt idx="1237">
                  <c:v>41179</c:v>
                </c:pt>
                <c:pt idx="1238">
                  <c:v>41180</c:v>
                </c:pt>
                <c:pt idx="1239">
                  <c:v>41183</c:v>
                </c:pt>
                <c:pt idx="1240">
                  <c:v>41184</c:v>
                </c:pt>
                <c:pt idx="1241">
                  <c:v>41185</c:v>
                </c:pt>
                <c:pt idx="1242">
                  <c:v>41186</c:v>
                </c:pt>
                <c:pt idx="1243">
                  <c:v>41187</c:v>
                </c:pt>
                <c:pt idx="1244">
                  <c:v>41190</c:v>
                </c:pt>
                <c:pt idx="1245">
                  <c:v>41191</c:v>
                </c:pt>
                <c:pt idx="1246">
                  <c:v>41192</c:v>
                </c:pt>
                <c:pt idx="1247">
                  <c:v>41193</c:v>
                </c:pt>
                <c:pt idx="1248">
                  <c:v>41194</c:v>
                </c:pt>
                <c:pt idx="1249">
                  <c:v>41197</c:v>
                </c:pt>
                <c:pt idx="1250">
                  <c:v>41198</c:v>
                </c:pt>
                <c:pt idx="1251">
                  <c:v>41199</c:v>
                </c:pt>
                <c:pt idx="1252">
                  <c:v>41200</c:v>
                </c:pt>
                <c:pt idx="1253">
                  <c:v>41201</c:v>
                </c:pt>
                <c:pt idx="1254">
                  <c:v>41204</c:v>
                </c:pt>
                <c:pt idx="1255">
                  <c:v>41205</c:v>
                </c:pt>
                <c:pt idx="1256">
                  <c:v>41206</c:v>
                </c:pt>
                <c:pt idx="1257">
                  <c:v>41207</c:v>
                </c:pt>
                <c:pt idx="1258">
                  <c:v>41208</c:v>
                </c:pt>
                <c:pt idx="1259">
                  <c:v>41211</c:v>
                </c:pt>
                <c:pt idx="1260">
                  <c:v>41212</c:v>
                </c:pt>
                <c:pt idx="1261">
                  <c:v>41213</c:v>
                </c:pt>
                <c:pt idx="1262">
                  <c:v>41214</c:v>
                </c:pt>
                <c:pt idx="1263">
                  <c:v>41215</c:v>
                </c:pt>
                <c:pt idx="1264">
                  <c:v>41218</c:v>
                </c:pt>
                <c:pt idx="1265">
                  <c:v>41219</c:v>
                </c:pt>
                <c:pt idx="1266">
                  <c:v>41220</c:v>
                </c:pt>
                <c:pt idx="1267">
                  <c:v>41221</c:v>
                </c:pt>
                <c:pt idx="1268">
                  <c:v>41222</c:v>
                </c:pt>
                <c:pt idx="1269">
                  <c:v>41225</c:v>
                </c:pt>
                <c:pt idx="1270">
                  <c:v>41226</c:v>
                </c:pt>
                <c:pt idx="1271">
                  <c:v>41227</c:v>
                </c:pt>
                <c:pt idx="1272">
                  <c:v>41228</c:v>
                </c:pt>
                <c:pt idx="1273">
                  <c:v>41229</c:v>
                </c:pt>
                <c:pt idx="1274">
                  <c:v>41232</c:v>
                </c:pt>
                <c:pt idx="1275">
                  <c:v>41233</c:v>
                </c:pt>
                <c:pt idx="1276">
                  <c:v>41234</c:v>
                </c:pt>
                <c:pt idx="1277">
                  <c:v>41235</c:v>
                </c:pt>
                <c:pt idx="1278">
                  <c:v>41236</c:v>
                </c:pt>
                <c:pt idx="1279">
                  <c:v>41239</c:v>
                </c:pt>
                <c:pt idx="1280">
                  <c:v>41240</c:v>
                </c:pt>
                <c:pt idx="1281">
                  <c:v>41241</c:v>
                </c:pt>
                <c:pt idx="1282">
                  <c:v>41242</c:v>
                </c:pt>
                <c:pt idx="1283">
                  <c:v>41243</c:v>
                </c:pt>
                <c:pt idx="1284">
                  <c:v>41246</c:v>
                </c:pt>
                <c:pt idx="1285">
                  <c:v>41247</c:v>
                </c:pt>
                <c:pt idx="1286">
                  <c:v>41248</c:v>
                </c:pt>
                <c:pt idx="1287">
                  <c:v>41249</c:v>
                </c:pt>
                <c:pt idx="1288">
                  <c:v>41250</c:v>
                </c:pt>
                <c:pt idx="1289">
                  <c:v>41253</c:v>
                </c:pt>
                <c:pt idx="1290">
                  <c:v>41254</c:v>
                </c:pt>
                <c:pt idx="1291">
                  <c:v>41255</c:v>
                </c:pt>
                <c:pt idx="1292">
                  <c:v>41256</c:v>
                </c:pt>
                <c:pt idx="1293">
                  <c:v>41257</c:v>
                </c:pt>
                <c:pt idx="1294">
                  <c:v>41260</c:v>
                </c:pt>
                <c:pt idx="1295">
                  <c:v>41261</c:v>
                </c:pt>
                <c:pt idx="1296">
                  <c:v>41262</c:v>
                </c:pt>
                <c:pt idx="1297">
                  <c:v>41263</c:v>
                </c:pt>
                <c:pt idx="1298">
                  <c:v>41264</c:v>
                </c:pt>
                <c:pt idx="1299">
                  <c:v>41267</c:v>
                </c:pt>
                <c:pt idx="1300">
                  <c:v>41268</c:v>
                </c:pt>
                <c:pt idx="1301">
                  <c:v>41269</c:v>
                </c:pt>
                <c:pt idx="1302">
                  <c:v>41270</c:v>
                </c:pt>
                <c:pt idx="1303">
                  <c:v>41271</c:v>
                </c:pt>
                <c:pt idx="1304">
                  <c:v>41274</c:v>
                </c:pt>
                <c:pt idx="1305">
                  <c:v>41275</c:v>
                </c:pt>
                <c:pt idx="1306">
                  <c:v>41276</c:v>
                </c:pt>
                <c:pt idx="1307">
                  <c:v>41277</c:v>
                </c:pt>
                <c:pt idx="1308">
                  <c:v>41278</c:v>
                </c:pt>
                <c:pt idx="1309">
                  <c:v>41281</c:v>
                </c:pt>
                <c:pt idx="1310">
                  <c:v>41282</c:v>
                </c:pt>
                <c:pt idx="1311">
                  <c:v>41283</c:v>
                </c:pt>
                <c:pt idx="1312">
                  <c:v>41284</c:v>
                </c:pt>
                <c:pt idx="1313">
                  <c:v>41285</c:v>
                </c:pt>
                <c:pt idx="1314">
                  <c:v>41288</c:v>
                </c:pt>
                <c:pt idx="1315">
                  <c:v>41289</c:v>
                </c:pt>
                <c:pt idx="1316">
                  <c:v>41290</c:v>
                </c:pt>
                <c:pt idx="1317">
                  <c:v>41291</c:v>
                </c:pt>
                <c:pt idx="1318">
                  <c:v>41292</c:v>
                </c:pt>
                <c:pt idx="1319">
                  <c:v>41295</c:v>
                </c:pt>
                <c:pt idx="1320">
                  <c:v>41296</c:v>
                </c:pt>
                <c:pt idx="1321">
                  <c:v>41297</c:v>
                </c:pt>
                <c:pt idx="1322">
                  <c:v>41298</c:v>
                </c:pt>
                <c:pt idx="1323">
                  <c:v>41299</c:v>
                </c:pt>
                <c:pt idx="1324">
                  <c:v>41302</c:v>
                </c:pt>
                <c:pt idx="1325">
                  <c:v>41303</c:v>
                </c:pt>
                <c:pt idx="1326">
                  <c:v>41304</c:v>
                </c:pt>
                <c:pt idx="1327">
                  <c:v>41305</c:v>
                </c:pt>
                <c:pt idx="1328">
                  <c:v>41306</c:v>
                </c:pt>
                <c:pt idx="1329">
                  <c:v>41309</c:v>
                </c:pt>
                <c:pt idx="1330">
                  <c:v>41310</c:v>
                </c:pt>
                <c:pt idx="1331">
                  <c:v>41311</c:v>
                </c:pt>
                <c:pt idx="1332">
                  <c:v>41312</c:v>
                </c:pt>
                <c:pt idx="1333">
                  <c:v>41313</c:v>
                </c:pt>
                <c:pt idx="1334">
                  <c:v>41316</c:v>
                </c:pt>
                <c:pt idx="1335">
                  <c:v>41317</c:v>
                </c:pt>
                <c:pt idx="1336">
                  <c:v>41318</c:v>
                </c:pt>
                <c:pt idx="1337">
                  <c:v>41319</c:v>
                </c:pt>
                <c:pt idx="1338">
                  <c:v>41320</c:v>
                </c:pt>
                <c:pt idx="1339">
                  <c:v>41323</c:v>
                </c:pt>
                <c:pt idx="1340">
                  <c:v>41324</c:v>
                </c:pt>
                <c:pt idx="1341">
                  <c:v>41325</c:v>
                </c:pt>
                <c:pt idx="1342">
                  <c:v>41326</c:v>
                </c:pt>
                <c:pt idx="1343">
                  <c:v>41327</c:v>
                </c:pt>
                <c:pt idx="1344">
                  <c:v>41330</c:v>
                </c:pt>
                <c:pt idx="1345">
                  <c:v>41331</c:v>
                </c:pt>
                <c:pt idx="1346">
                  <c:v>41332</c:v>
                </c:pt>
                <c:pt idx="1347">
                  <c:v>41333</c:v>
                </c:pt>
                <c:pt idx="1348">
                  <c:v>41334</c:v>
                </c:pt>
                <c:pt idx="1349">
                  <c:v>41337</c:v>
                </c:pt>
                <c:pt idx="1350">
                  <c:v>41338</c:v>
                </c:pt>
                <c:pt idx="1351">
                  <c:v>41339</c:v>
                </c:pt>
                <c:pt idx="1352">
                  <c:v>41340</c:v>
                </c:pt>
                <c:pt idx="1353">
                  <c:v>41341</c:v>
                </c:pt>
                <c:pt idx="1354">
                  <c:v>41344</c:v>
                </c:pt>
                <c:pt idx="1355">
                  <c:v>41345</c:v>
                </c:pt>
                <c:pt idx="1356">
                  <c:v>41346</c:v>
                </c:pt>
                <c:pt idx="1357">
                  <c:v>41347</c:v>
                </c:pt>
                <c:pt idx="1358">
                  <c:v>41348</c:v>
                </c:pt>
                <c:pt idx="1359">
                  <c:v>41351</c:v>
                </c:pt>
                <c:pt idx="1360">
                  <c:v>41352</c:v>
                </c:pt>
                <c:pt idx="1361">
                  <c:v>41353</c:v>
                </c:pt>
                <c:pt idx="1362">
                  <c:v>41354</c:v>
                </c:pt>
                <c:pt idx="1363">
                  <c:v>41355</c:v>
                </c:pt>
                <c:pt idx="1364">
                  <c:v>41358</c:v>
                </c:pt>
                <c:pt idx="1365">
                  <c:v>41359</c:v>
                </c:pt>
                <c:pt idx="1366">
                  <c:v>41360</c:v>
                </c:pt>
                <c:pt idx="1367">
                  <c:v>41361</c:v>
                </c:pt>
                <c:pt idx="1368">
                  <c:v>41362</c:v>
                </c:pt>
                <c:pt idx="1369">
                  <c:v>41365</c:v>
                </c:pt>
                <c:pt idx="1370">
                  <c:v>41366</c:v>
                </c:pt>
                <c:pt idx="1371">
                  <c:v>41367</c:v>
                </c:pt>
                <c:pt idx="1372">
                  <c:v>41368</c:v>
                </c:pt>
                <c:pt idx="1373">
                  <c:v>41369</c:v>
                </c:pt>
                <c:pt idx="1374">
                  <c:v>41372</c:v>
                </c:pt>
                <c:pt idx="1375">
                  <c:v>41373</c:v>
                </c:pt>
                <c:pt idx="1376">
                  <c:v>41374</c:v>
                </c:pt>
                <c:pt idx="1377">
                  <c:v>41375</c:v>
                </c:pt>
                <c:pt idx="1378">
                  <c:v>41376</c:v>
                </c:pt>
                <c:pt idx="1379">
                  <c:v>41379</c:v>
                </c:pt>
                <c:pt idx="1380">
                  <c:v>41380</c:v>
                </c:pt>
                <c:pt idx="1381">
                  <c:v>41381</c:v>
                </c:pt>
                <c:pt idx="1382">
                  <c:v>41382</c:v>
                </c:pt>
                <c:pt idx="1383">
                  <c:v>41383</c:v>
                </c:pt>
                <c:pt idx="1384">
                  <c:v>41386</c:v>
                </c:pt>
                <c:pt idx="1385">
                  <c:v>41387</c:v>
                </c:pt>
                <c:pt idx="1386">
                  <c:v>41388</c:v>
                </c:pt>
                <c:pt idx="1387">
                  <c:v>41389</c:v>
                </c:pt>
                <c:pt idx="1388">
                  <c:v>41390</c:v>
                </c:pt>
                <c:pt idx="1389">
                  <c:v>41393</c:v>
                </c:pt>
                <c:pt idx="1390">
                  <c:v>41394</c:v>
                </c:pt>
                <c:pt idx="1391">
                  <c:v>41395</c:v>
                </c:pt>
                <c:pt idx="1392">
                  <c:v>41396</c:v>
                </c:pt>
                <c:pt idx="1393">
                  <c:v>41397</c:v>
                </c:pt>
                <c:pt idx="1394">
                  <c:v>41400</c:v>
                </c:pt>
                <c:pt idx="1395">
                  <c:v>41401</c:v>
                </c:pt>
                <c:pt idx="1396">
                  <c:v>41402</c:v>
                </c:pt>
                <c:pt idx="1397">
                  <c:v>41403</c:v>
                </c:pt>
                <c:pt idx="1398">
                  <c:v>41404</c:v>
                </c:pt>
                <c:pt idx="1399">
                  <c:v>41407</c:v>
                </c:pt>
                <c:pt idx="1400">
                  <c:v>41408</c:v>
                </c:pt>
                <c:pt idx="1401">
                  <c:v>41409</c:v>
                </c:pt>
                <c:pt idx="1402">
                  <c:v>41410</c:v>
                </c:pt>
                <c:pt idx="1403">
                  <c:v>41411</c:v>
                </c:pt>
                <c:pt idx="1404">
                  <c:v>41414</c:v>
                </c:pt>
                <c:pt idx="1405">
                  <c:v>41415</c:v>
                </c:pt>
                <c:pt idx="1406">
                  <c:v>41416</c:v>
                </c:pt>
                <c:pt idx="1407">
                  <c:v>41417</c:v>
                </c:pt>
                <c:pt idx="1408">
                  <c:v>41418</c:v>
                </c:pt>
                <c:pt idx="1409">
                  <c:v>41421</c:v>
                </c:pt>
                <c:pt idx="1410">
                  <c:v>41422</c:v>
                </c:pt>
                <c:pt idx="1411">
                  <c:v>41423</c:v>
                </c:pt>
                <c:pt idx="1412">
                  <c:v>41424</c:v>
                </c:pt>
                <c:pt idx="1413">
                  <c:v>41425</c:v>
                </c:pt>
                <c:pt idx="1414">
                  <c:v>41428</c:v>
                </c:pt>
                <c:pt idx="1415">
                  <c:v>41429</c:v>
                </c:pt>
                <c:pt idx="1416">
                  <c:v>41430</c:v>
                </c:pt>
                <c:pt idx="1417">
                  <c:v>41431</c:v>
                </c:pt>
                <c:pt idx="1418">
                  <c:v>41432</c:v>
                </c:pt>
                <c:pt idx="1419">
                  <c:v>41435</c:v>
                </c:pt>
                <c:pt idx="1420">
                  <c:v>41436</c:v>
                </c:pt>
                <c:pt idx="1421">
                  <c:v>41437</c:v>
                </c:pt>
                <c:pt idx="1422">
                  <c:v>41438</c:v>
                </c:pt>
                <c:pt idx="1423">
                  <c:v>41439</c:v>
                </c:pt>
                <c:pt idx="1424">
                  <c:v>41442</c:v>
                </c:pt>
                <c:pt idx="1425">
                  <c:v>41443</c:v>
                </c:pt>
                <c:pt idx="1426">
                  <c:v>41444</c:v>
                </c:pt>
                <c:pt idx="1427">
                  <c:v>41445</c:v>
                </c:pt>
                <c:pt idx="1428">
                  <c:v>41446</c:v>
                </c:pt>
                <c:pt idx="1429">
                  <c:v>41449</c:v>
                </c:pt>
                <c:pt idx="1430">
                  <c:v>41450</c:v>
                </c:pt>
                <c:pt idx="1431">
                  <c:v>41451</c:v>
                </c:pt>
                <c:pt idx="1432">
                  <c:v>41452</c:v>
                </c:pt>
                <c:pt idx="1433">
                  <c:v>41453</c:v>
                </c:pt>
                <c:pt idx="1434">
                  <c:v>41456</c:v>
                </c:pt>
                <c:pt idx="1435">
                  <c:v>41457</c:v>
                </c:pt>
                <c:pt idx="1436">
                  <c:v>41458</c:v>
                </c:pt>
                <c:pt idx="1437">
                  <c:v>41459</c:v>
                </c:pt>
                <c:pt idx="1438">
                  <c:v>41460</c:v>
                </c:pt>
                <c:pt idx="1439">
                  <c:v>41463</c:v>
                </c:pt>
                <c:pt idx="1440">
                  <c:v>41464</c:v>
                </c:pt>
                <c:pt idx="1441">
                  <c:v>41465</c:v>
                </c:pt>
                <c:pt idx="1442">
                  <c:v>41466</c:v>
                </c:pt>
                <c:pt idx="1443">
                  <c:v>41467</c:v>
                </c:pt>
                <c:pt idx="1444">
                  <c:v>41470</c:v>
                </c:pt>
                <c:pt idx="1445">
                  <c:v>41471</c:v>
                </c:pt>
                <c:pt idx="1446">
                  <c:v>41472</c:v>
                </c:pt>
                <c:pt idx="1447">
                  <c:v>41473</c:v>
                </c:pt>
                <c:pt idx="1448">
                  <c:v>41474</c:v>
                </c:pt>
                <c:pt idx="1449">
                  <c:v>41477</c:v>
                </c:pt>
                <c:pt idx="1450">
                  <c:v>41478</c:v>
                </c:pt>
                <c:pt idx="1451">
                  <c:v>41479</c:v>
                </c:pt>
                <c:pt idx="1452">
                  <c:v>41480</c:v>
                </c:pt>
                <c:pt idx="1453">
                  <c:v>41481</c:v>
                </c:pt>
                <c:pt idx="1454">
                  <c:v>41484</c:v>
                </c:pt>
                <c:pt idx="1455">
                  <c:v>41485</c:v>
                </c:pt>
                <c:pt idx="1456">
                  <c:v>41486</c:v>
                </c:pt>
                <c:pt idx="1457">
                  <c:v>41487</c:v>
                </c:pt>
                <c:pt idx="1458">
                  <c:v>41488</c:v>
                </c:pt>
                <c:pt idx="1459">
                  <c:v>41491</c:v>
                </c:pt>
                <c:pt idx="1460">
                  <c:v>41492</c:v>
                </c:pt>
                <c:pt idx="1461">
                  <c:v>41493</c:v>
                </c:pt>
                <c:pt idx="1462">
                  <c:v>41494</c:v>
                </c:pt>
                <c:pt idx="1463">
                  <c:v>41495</c:v>
                </c:pt>
                <c:pt idx="1464">
                  <c:v>41498</c:v>
                </c:pt>
                <c:pt idx="1465">
                  <c:v>41499</c:v>
                </c:pt>
                <c:pt idx="1466">
                  <c:v>41500</c:v>
                </c:pt>
                <c:pt idx="1467">
                  <c:v>41501</c:v>
                </c:pt>
                <c:pt idx="1468">
                  <c:v>41502</c:v>
                </c:pt>
                <c:pt idx="1469">
                  <c:v>41505</c:v>
                </c:pt>
                <c:pt idx="1470">
                  <c:v>41506</c:v>
                </c:pt>
                <c:pt idx="1471">
                  <c:v>41507</c:v>
                </c:pt>
                <c:pt idx="1472">
                  <c:v>41508</c:v>
                </c:pt>
                <c:pt idx="1473">
                  <c:v>41509</c:v>
                </c:pt>
                <c:pt idx="1474">
                  <c:v>41512</c:v>
                </c:pt>
                <c:pt idx="1475">
                  <c:v>41513</c:v>
                </c:pt>
                <c:pt idx="1476">
                  <c:v>41514</c:v>
                </c:pt>
                <c:pt idx="1477">
                  <c:v>41515</c:v>
                </c:pt>
                <c:pt idx="1478">
                  <c:v>41516</c:v>
                </c:pt>
                <c:pt idx="1479">
                  <c:v>41519</c:v>
                </c:pt>
                <c:pt idx="1480">
                  <c:v>41520</c:v>
                </c:pt>
                <c:pt idx="1481">
                  <c:v>41521</c:v>
                </c:pt>
                <c:pt idx="1482">
                  <c:v>41522</c:v>
                </c:pt>
                <c:pt idx="1483">
                  <c:v>41523</c:v>
                </c:pt>
                <c:pt idx="1484">
                  <c:v>41526</c:v>
                </c:pt>
                <c:pt idx="1485">
                  <c:v>41527</c:v>
                </c:pt>
                <c:pt idx="1486">
                  <c:v>41528</c:v>
                </c:pt>
                <c:pt idx="1487">
                  <c:v>41529</c:v>
                </c:pt>
                <c:pt idx="1488">
                  <c:v>41530</c:v>
                </c:pt>
                <c:pt idx="1489">
                  <c:v>41533</c:v>
                </c:pt>
                <c:pt idx="1490">
                  <c:v>41534</c:v>
                </c:pt>
                <c:pt idx="1491">
                  <c:v>41535</c:v>
                </c:pt>
                <c:pt idx="1492">
                  <c:v>41536</c:v>
                </c:pt>
                <c:pt idx="1493">
                  <c:v>41537</c:v>
                </c:pt>
                <c:pt idx="1494">
                  <c:v>41540</c:v>
                </c:pt>
                <c:pt idx="1495">
                  <c:v>41541</c:v>
                </c:pt>
                <c:pt idx="1496">
                  <c:v>41542</c:v>
                </c:pt>
                <c:pt idx="1497">
                  <c:v>41543</c:v>
                </c:pt>
                <c:pt idx="1498">
                  <c:v>41544</c:v>
                </c:pt>
                <c:pt idx="1499">
                  <c:v>41547</c:v>
                </c:pt>
                <c:pt idx="1500">
                  <c:v>41548</c:v>
                </c:pt>
                <c:pt idx="1501">
                  <c:v>41549</c:v>
                </c:pt>
                <c:pt idx="1502">
                  <c:v>41550</c:v>
                </c:pt>
                <c:pt idx="1503">
                  <c:v>41551</c:v>
                </c:pt>
                <c:pt idx="1504">
                  <c:v>41554</c:v>
                </c:pt>
                <c:pt idx="1505">
                  <c:v>41555</c:v>
                </c:pt>
                <c:pt idx="1506">
                  <c:v>41556</c:v>
                </c:pt>
                <c:pt idx="1507">
                  <c:v>41557</c:v>
                </c:pt>
                <c:pt idx="1508">
                  <c:v>41558</c:v>
                </c:pt>
                <c:pt idx="1509">
                  <c:v>41561</c:v>
                </c:pt>
                <c:pt idx="1510">
                  <c:v>41562</c:v>
                </c:pt>
                <c:pt idx="1511">
                  <c:v>41563</c:v>
                </c:pt>
                <c:pt idx="1512">
                  <c:v>41564</c:v>
                </c:pt>
                <c:pt idx="1513">
                  <c:v>41565</c:v>
                </c:pt>
                <c:pt idx="1514">
                  <c:v>41568</c:v>
                </c:pt>
                <c:pt idx="1515">
                  <c:v>41569</c:v>
                </c:pt>
                <c:pt idx="1516">
                  <c:v>41570</c:v>
                </c:pt>
                <c:pt idx="1517">
                  <c:v>41571</c:v>
                </c:pt>
                <c:pt idx="1518">
                  <c:v>41572</c:v>
                </c:pt>
                <c:pt idx="1519">
                  <c:v>41575</c:v>
                </c:pt>
                <c:pt idx="1520">
                  <c:v>41576</c:v>
                </c:pt>
                <c:pt idx="1521">
                  <c:v>41577</c:v>
                </c:pt>
                <c:pt idx="1522">
                  <c:v>41578</c:v>
                </c:pt>
                <c:pt idx="1523">
                  <c:v>41579</c:v>
                </c:pt>
                <c:pt idx="1524">
                  <c:v>41582</c:v>
                </c:pt>
                <c:pt idx="1525">
                  <c:v>41583</c:v>
                </c:pt>
                <c:pt idx="1526">
                  <c:v>41584</c:v>
                </c:pt>
                <c:pt idx="1527">
                  <c:v>41585</c:v>
                </c:pt>
                <c:pt idx="1528">
                  <c:v>41586</c:v>
                </c:pt>
                <c:pt idx="1529">
                  <c:v>41589</c:v>
                </c:pt>
                <c:pt idx="1530">
                  <c:v>41590</c:v>
                </c:pt>
                <c:pt idx="1531">
                  <c:v>41591</c:v>
                </c:pt>
                <c:pt idx="1532">
                  <c:v>41592</c:v>
                </c:pt>
                <c:pt idx="1533">
                  <c:v>41593</c:v>
                </c:pt>
                <c:pt idx="1534">
                  <c:v>41596</c:v>
                </c:pt>
                <c:pt idx="1535">
                  <c:v>41597</c:v>
                </c:pt>
                <c:pt idx="1536">
                  <c:v>41598</c:v>
                </c:pt>
                <c:pt idx="1537">
                  <c:v>41599</c:v>
                </c:pt>
                <c:pt idx="1538">
                  <c:v>41600</c:v>
                </c:pt>
                <c:pt idx="1539">
                  <c:v>41603</c:v>
                </c:pt>
                <c:pt idx="1540">
                  <c:v>41604</c:v>
                </c:pt>
                <c:pt idx="1541">
                  <c:v>41605</c:v>
                </c:pt>
                <c:pt idx="1542">
                  <c:v>41606</c:v>
                </c:pt>
                <c:pt idx="1543">
                  <c:v>41607</c:v>
                </c:pt>
                <c:pt idx="1544">
                  <c:v>41610</c:v>
                </c:pt>
                <c:pt idx="1545">
                  <c:v>41611</c:v>
                </c:pt>
                <c:pt idx="1546">
                  <c:v>41612</c:v>
                </c:pt>
                <c:pt idx="1547">
                  <c:v>41613</c:v>
                </c:pt>
                <c:pt idx="1548">
                  <c:v>41614</c:v>
                </c:pt>
                <c:pt idx="1549">
                  <c:v>41617</c:v>
                </c:pt>
                <c:pt idx="1550">
                  <c:v>41618</c:v>
                </c:pt>
                <c:pt idx="1551">
                  <c:v>41619</c:v>
                </c:pt>
                <c:pt idx="1552">
                  <c:v>41620</c:v>
                </c:pt>
                <c:pt idx="1553">
                  <c:v>41621</c:v>
                </c:pt>
                <c:pt idx="1554">
                  <c:v>41624</c:v>
                </c:pt>
                <c:pt idx="1555">
                  <c:v>41625</c:v>
                </c:pt>
                <c:pt idx="1556">
                  <c:v>41626</c:v>
                </c:pt>
                <c:pt idx="1557">
                  <c:v>41627</c:v>
                </c:pt>
                <c:pt idx="1558">
                  <c:v>41628</c:v>
                </c:pt>
                <c:pt idx="1559">
                  <c:v>41631</c:v>
                </c:pt>
                <c:pt idx="1560">
                  <c:v>41632</c:v>
                </c:pt>
                <c:pt idx="1561">
                  <c:v>41633</c:v>
                </c:pt>
                <c:pt idx="1562">
                  <c:v>41634</c:v>
                </c:pt>
                <c:pt idx="1563">
                  <c:v>41635</c:v>
                </c:pt>
                <c:pt idx="1564">
                  <c:v>41638</c:v>
                </c:pt>
                <c:pt idx="1565">
                  <c:v>41639</c:v>
                </c:pt>
                <c:pt idx="1566">
                  <c:v>41640</c:v>
                </c:pt>
                <c:pt idx="1567">
                  <c:v>41641</c:v>
                </c:pt>
                <c:pt idx="1568">
                  <c:v>41642</c:v>
                </c:pt>
                <c:pt idx="1569">
                  <c:v>41645</c:v>
                </c:pt>
                <c:pt idx="1570">
                  <c:v>41646</c:v>
                </c:pt>
                <c:pt idx="1571">
                  <c:v>41647</c:v>
                </c:pt>
                <c:pt idx="1572">
                  <c:v>41648</c:v>
                </c:pt>
                <c:pt idx="1573">
                  <c:v>41649</c:v>
                </c:pt>
                <c:pt idx="1574">
                  <c:v>41652</c:v>
                </c:pt>
                <c:pt idx="1575">
                  <c:v>41653</c:v>
                </c:pt>
                <c:pt idx="1576">
                  <c:v>41654</c:v>
                </c:pt>
                <c:pt idx="1577">
                  <c:v>41655</c:v>
                </c:pt>
                <c:pt idx="1578">
                  <c:v>41656</c:v>
                </c:pt>
                <c:pt idx="1579">
                  <c:v>41659</c:v>
                </c:pt>
                <c:pt idx="1580">
                  <c:v>41660</c:v>
                </c:pt>
                <c:pt idx="1581">
                  <c:v>41661</c:v>
                </c:pt>
                <c:pt idx="1582">
                  <c:v>41662</c:v>
                </c:pt>
                <c:pt idx="1583">
                  <c:v>41663</c:v>
                </c:pt>
                <c:pt idx="1584">
                  <c:v>41666</c:v>
                </c:pt>
                <c:pt idx="1585">
                  <c:v>41667</c:v>
                </c:pt>
                <c:pt idx="1586">
                  <c:v>41668</c:v>
                </c:pt>
                <c:pt idx="1587">
                  <c:v>41669</c:v>
                </c:pt>
                <c:pt idx="1588">
                  <c:v>41670</c:v>
                </c:pt>
                <c:pt idx="1589">
                  <c:v>41673</c:v>
                </c:pt>
                <c:pt idx="1590">
                  <c:v>41674</c:v>
                </c:pt>
                <c:pt idx="1591">
                  <c:v>41675</c:v>
                </c:pt>
                <c:pt idx="1592">
                  <c:v>41676</c:v>
                </c:pt>
                <c:pt idx="1593">
                  <c:v>41677</c:v>
                </c:pt>
                <c:pt idx="1594">
                  <c:v>41680</c:v>
                </c:pt>
                <c:pt idx="1595">
                  <c:v>41681</c:v>
                </c:pt>
                <c:pt idx="1596">
                  <c:v>41682</c:v>
                </c:pt>
                <c:pt idx="1597">
                  <c:v>41683</c:v>
                </c:pt>
                <c:pt idx="1598">
                  <c:v>41684</c:v>
                </c:pt>
                <c:pt idx="1599">
                  <c:v>41687</c:v>
                </c:pt>
                <c:pt idx="1600">
                  <c:v>41688</c:v>
                </c:pt>
                <c:pt idx="1601">
                  <c:v>41689</c:v>
                </c:pt>
                <c:pt idx="1602">
                  <c:v>41690</c:v>
                </c:pt>
                <c:pt idx="1603">
                  <c:v>41691</c:v>
                </c:pt>
                <c:pt idx="1604">
                  <c:v>41694</c:v>
                </c:pt>
                <c:pt idx="1605">
                  <c:v>41695</c:v>
                </c:pt>
                <c:pt idx="1606">
                  <c:v>41696</c:v>
                </c:pt>
                <c:pt idx="1607">
                  <c:v>41697</c:v>
                </c:pt>
                <c:pt idx="1608">
                  <c:v>41698</c:v>
                </c:pt>
                <c:pt idx="1609">
                  <c:v>41701</c:v>
                </c:pt>
                <c:pt idx="1610">
                  <c:v>41702</c:v>
                </c:pt>
                <c:pt idx="1611">
                  <c:v>41703</c:v>
                </c:pt>
                <c:pt idx="1612">
                  <c:v>41704</c:v>
                </c:pt>
                <c:pt idx="1613">
                  <c:v>41705</c:v>
                </c:pt>
                <c:pt idx="1614">
                  <c:v>41708</c:v>
                </c:pt>
                <c:pt idx="1615">
                  <c:v>41709</c:v>
                </c:pt>
                <c:pt idx="1616">
                  <c:v>41710</c:v>
                </c:pt>
                <c:pt idx="1617">
                  <c:v>41711</c:v>
                </c:pt>
                <c:pt idx="1618">
                  <c:v>41712</c:v>
                </c:pt>
                <c:pt idx="1619">
                  <c:v>41715</c:v>
                </c:pt>
                <c:pt idx="1620">
                  <c:v>41716</c:v>
                </c:pt>
                <c:pt idx="1621">
                  <c:v>41717</c:v>
                </c:pt>
                <c:pt idx="1622">
                  <c:v>41718</c:v>
                </c:pt>
                <c:pt idx="1623">
                  <c:v>41719</c:v>
                </c:pt>
                <c:pt idx="1624">
                  <c:v>41722</c:v>
                </c:pt>
                <c:pt idx="1625">
                  <c:v>41723</c:v>
                </c:pt>
                <c:pt idx="1626">
                  <c:v>41724</c:v>
                </c:pt>
                <c:pt idx="1627">
                  <c:v>41725</c:v>
                </c:pt>
                <c:pt idx="1628">
                  <c:v>41726</c:v>
                </c:pt>
                <c:pt idx="1629">
                  <c:v>41729</c:v>
                </c:pt>
                <c:pt idx="1630">
                  <c:v>41730</c:v>
                </c:pt>
                <c:pt idx="1631">
                  <c:v>41731</c:v>
                </c:pt>
                <c:pt idx="1632">
                  <c:v>41732</c:v>
                </c:pt>
                <c:pt idx="1633">
                  <c:v>41733</c:v>
                </c:pt>
                <c:pt idx="1634">
                  <c:v>41736</c:v>
                </c:pt>
                <c:pt idx="1635">
                  <c:v>41737</c:v>
                </c:pt>
                <c:pt idx="1636">
                  <c:v>41738</c:v>
                </c:pt>
                <c:pt idx="1637">
                  <c:v>41739</c:v>
                </c:pt>
                <c:pt idx="1638">
                  <c:v>41740</c:v>
                </c:pt>
                <c:pt idx="1639">
                  <c:v>41743</c:v>
                </c:pt>
                <c:pt idx="1640">
                  <c:v>41744</c:v>
                </c:pt>
                <c:pt idx="1641">
                  <c:v>41745</c:v>
                </c:pt>
                <c:pt idx="1642">
                  <c:v>41746</c:v>
                </c:pt>
                <c:pt idx="1643">
                  <c:v>41747</c:v>
                </c:pt>
                <c:pt idx="1644">
                  <c:v>41750</c:v>
                </c:pt>
                <c:pt idx="1645">
                  <c:v>41751</c:v>
                </c:pt>
                <c:pt idx="1646">
                  <c:v>41752</c:v>
                </c:pt>
                <c:pt idx="1647">
                  <c:v>41753</c:v>
                </c:pt>
                <c:pt idx="1648">
                  <c:v>41754</c:v>
                </c:pt>
                <c:pt idx="1649">
                  <c:v>41757</c:v>
                </c:pt>
                <c:pt idx="1650">
                  <c:v>41758</c:v>
                </c:pt>
                <c:pt idx="1651">
                  <c:v>41759</c:v>
                </c:pt>
                <c:pt idx="1652">
                  <c:v>41760</c:v>
                </c:pt>
                <c:pt idx="1653">
                  <c:v>41761</c:v>
                </c:pt>
                <c:pt idx="1654">
                  <c:v>41764</c:v>
                </c:pt>
                <c:pt idx="1655">
                  <c:v>41765</c:v>
                </c:pt>
                <c:pt idx="1656">
                  <c:v>41766</c:v>
                </c:pt>
                <c:pt idx="1657">
                  <c:v>41767</c:v>
                </c:pt>
                <c:pt idx="1658">
                  <c:v>41768</c:v>
                </c:pt>
                <c:pt idx="1659">
                  <c:v>41771</c:v>
                </c:pt>
                <c:pt idx="1660">
                  <c:v>41772</c:v>
                </c:pt>
                <c:pt idx="1661">
                  <c:v>41773</c:v>
                </c:pt>
                <c:pt idx="1662">
                  <c:v>41774</c:v>
                </c:pt>
                <c:pt idx="1663">
                  <c:v>41775</c:v>
                </c:pt>
                <c:pt idx="1664">
                  <c:v>41778</c:v>
                </c:pt>
                <c:pt idx="1665">
                  <c:v>41779</c:v>
                </c:pt>
                <c:pt idx="1666">
                  <c:v>41780</c:v>
                </c:pt>
                <c:pt idx="1667">
                  <c:v>41781</c:v>
                </c:pt>
                <c:pt idx="1668">
                  <c:v>41782</c:v>
                </c:pt>
                <c:pt idx="1669">
                  <c:v>41785</c:v>
                </c:pt>
                <c:pt idx="1670">
                  <c:v>41786</c:v>
                </c:pt>
                <c:pt idx="1671">
                  <c:v>41787</c:v>
                </c:pt>
                <c:pt idx="1672">
                  <c:v>41788</c:v>
                </c:pt>
                <c:pt idx="1673">
                  <c:v>41789</c:v>
                </c:pt>
                <c:pt idx="1674">
                  <c:v>41792</c:v>
                </c:pt>
                <c:pt idx="1675">
                  <c:v>41793</c:v>
                </c:pt>
                <c:pt idx="1676">
                  <c:v>41794</c:v>
                </c:pt>
                <c:pt idx="1677">
                  <c:v>41795</c:v>
                </c:pt>
                <c:pt idx="1678">
                  <c:v>41796</c:v>
                </c:pt>
                <c:pt idx="1679">
                  <c:v>41799</c:v>
                </c:pt>
                <c:pt idx="1680">
                  <c:v>41800</c:v>
                </c:pt>
                <c:pt idx="1681">
                  <c:v>41801</c:v>
                </c:pt>
                <c:pt idx="1682">
                  <c:v>41802</c:v>
                </c:pt>
                <c:pt idx="1683">
                  <c:v>41803</c:v>
                </c:pt>
                <c:pt idx="1684">
                  <c:v>41806</c:v>
                </c:pt>
                <c:pt idx="1685">
                  <c:v>41807</c:v>
                </c:pt>
                <c:pt idx="1686">
                  <c:v>41808</c:v>
                </c:pt>
                <c:pt idx="1687">
                  <c:v>41809</c:v>
                </c:pt>
                <c:pt idx="1688">
                  <c:v>41810</c:v>
                </c:pt>
                <c:pt idx="1689">
                  <c:v>41813</c:v>
                </c:pt>
                <c:pt idx="1690">
                  <c:v>41814</c:v>
                </c:pt>
                <c:pt idx="1691">
                  <c:v>41815</c:v>
                </c:pt>
                <c:pt idx="1692">
                  <c:v>41816</c:v>
                </c:pt>
                <c:pt idx="1693">
                  <c:v>41817</c:v>
                </c:pt>
                <c:pt idx="1694">
                  <c:v>41820</c:v>
                </c:pt>
                <c:pt idx="1695">
                  <c:v>41821</c:v>
                </c:pt>
                <c:pt idx="1696">
                  <c:v>41822</c:v>
                </c:pt>
                <c:pt idx="1697">
                  <c:v>41823</c:v>
                </c:pt>
                <c:pt idx="1698">
                  <c:v>41824</c:v>
                </c:pt>
                <c:pt idx="1699">
                  <c:v>41827</c:v>
                </c:pt>
                <c:pt idx="1700">
                  <c:v>41828</c:v>
                </c:pt>
                <c:pt idx="1701">
                  <c:v>41829</c:v>
                </c:pt>
                <c:pt idx="1702">
                  <c:v>41830</c:v>
                </c:pt>
                <c:pt idx="1703">
                  <c:v>41831</c:v>
                </c:pt>
                <c:pt idx="1704">
                  <c:v>41834</c:v>
                </c:pt>
                <c:pt idx="1705">
                  <c:v>41835</c:v>
                </c:pt>
                <c:pt idx="1706">
                  <c:v>41836</c:v>
                </c:pt>
                <c:pt idx="1707">
                  <c:v>41837</c:v>
                </c:pt>
                <c:pt idx="1708">
                  <c:v>41838</c:v>
                </c:pt>
                <c:pt idx="1709">
                  <c:v>41841</c:v>
                </c:pt>
                <c:pt idx="1710">
                  <c:v>41842</c:v>
                </c:pt>
                <c:pt idx="1711">
                  <c:v>41843</c:v>
                </c:pt>
                <c:pt idx="1712">
                  <c:v>41844</c:v>
                </c:pt>
                <c:pt idx="1713">
                  <c:v>41845</c:v>
                </c:pt>
                <c:pt idx="1714">
                  <c:v>41848</c:v>
                </c:pt>
                <c:pt idx="1715">
                  <c:v>41849</c:v>
                </c:pt>
                <c:pt idx="1716">
                  <c:v>41850</c:v>
                </c:pt>
                <c:pt idx="1717">
                  <c:v>41851</c:v>
                </c:pt>
                <c:pt idx="1718">
                  <c:v>41852</c:v>
                </c:pt>
                <c:pt idx="1719">
                  <c:v>41855</c:v>
                </c:pt>
                <c:pt idx="1720">
                  <c:v>41856</c:v>
                </c:pt>
                <c:pt idx="1721">
                  <c:v>41857</c:v>
                </c:pt>
                <c:pt idx="1722">
                  <c:v>41858</c:v>
                </c:pt>
                <c:pt idx="1723">
                  <c:v>41859</c:v>
                </c:pt>
                <c:pt idx="1724">
                  <c:v>41862</c:v>
                </c:pt>
                <c:pt idx="1725">
                  <c:v>41863</c:v>
                </c:pt>
                <c:pt idx="1726">
                  <c:v>41864</c:v>
                </c:pt>
                <c:pt idx="1727">
                  <c:v>41865</c:v>
                </c:pt>
                <c:pt idx="1728">
                  <c:v>41866</c:v>
                </c:pt>
                <c:pt idx="1729">
                  <c:v>41869</c:v>
                </c:pt>
                <c:pt idx="1730">
                  <c:v>41870</c:v>
                </c:pt>
                <c:pt idx="1731">
                  <c:v>41871</c:v>
                </c:pt>
                <c:pt idx="1732">
                  <c:v>41872</c:v>
                </c:pt>
                <c:pt idx="1733">
                  <c:v>41873</c:v>
                </c:pt>
                <c:pt idx="1734">
                  <c:v>41876</c:v>
                </c:pt>
                <c:pt idx="1735">
                  <c:v>41877</c:v>
                </c:pt>
                <c:pt idx="1736">
                  <c:v>41878</c:v>
                </c:pt>
                <c:pt idx="1737">
                  <c:v>41879</c:v>
                </c:pt>
                <c:pt idx="1738">
                  <c:v>41880</c:v>
                </c:pt>
                <c:pt idx="1739">
                  <c:v>41883</c:v>
                </c:pt>
                <c:pt idx="1740">
                  <c:v>41884</c:v>
                </c:pt>
                <c:pt idx="1741">
                  <c:v>41885</c:v>
                </c:pt>
                <c:pt idx="1742">
                  <c:v>41886</c:v>
                </c:pt>
                <c:pt idx="1743">
                  <c:v>41887</c:v>
                </c:pt>
                <c:pt idx="1744">
                  <c:v>41890</c:v>
                </c:pt>
                <c:pt idx="1745">
                  <c:v>41891</c:v>
                </c:pt>
                <c:pt idx="1746">
                  <c:v>41892</c:v>
                </c:pt>
                <c:pt idx="1747">
                  <c:v>41893</c:v>
                </c:pt>
                <c:pt idx="1748">
                  <c:v>41894</c:v>
                </c:pt>
                <c:pt idx="1749">
                  <c:v>41897</c:v>
                </c:pt>
                <c:pt idx="1750">
                  <c:v>41898</c:v>
                </c:pt>
                <c:pt idx="1751">
                  <c:v>41899</c:v>
                </c:pt>
                <c:pt idx="1752">
                  <c:v>41900</c:v>
                </c:pt>
                <c:pt idx="1753">
                  <c:v>41901</c:v>
                </c:pt>
                <c:pt idx="1754">
                  <c:v>41904</c:v>
                </c:pt>
                <c:pt idx="1755">
                  <c:v>41905</c:v>
                </c:pt>
                <c:pt idx="1756">
                  <c:v>41906</c:v>
                </c:pt>
                <c:pt idx="1757">
                  <c:v>41907</c:v>
                </c:pt>
                <c:pt idx="1758">
                  <c:v>41908</c:v>
                </c:pt>
                <c:pt idx="1759">
                  <c:v>41911</c:v>
                </c:pt>
                <c:pt idx="1760">
                  <c:v>41912</c:v>
                </c:pt>
                <c:pt idx="1761">
                  <c:v>41913</c:v>
                </c:pt>
                <c:pt idx="1762">
                  <c:v>41914</c:v>
                </c:pt>
                <c:pt idx="1763">
                  <c:v>41915</c:v>
                </c:pt>
                <c:pt idx="1764">
                  <c:v>41918</c:v>
                </c:pt>
                <c:pt idx="1765">
                  <c:v>41919</c:v>
                </c:pt>
                <c:pt idx="1766">
                  <c:v>41920</c:v>
                </c:pt>
                <c:pt idx="1767">
                  <c:v>41921</c:v>
                </c:pt>
                <c:pt idx="1768">
                  <c:v>41922</c:v>
                </c:pt>
                <c:pt idx="1769">
                  <c:v>41925</c:v>
                </c:pt>
                <c:pt idx="1770">
                  <c:v>41926</c:v>
                </c:pt>
                <c:pt idx="1771">
                  <c:v>41927</c:v>
                </c:pt>
                <c:pt idx="1772">
                  <c:v>41928</c:v>
                </c:pt>
                <c:pt idx="1773">
                  <c:v>41929</c:v>
                </c:pt>
                <c:pt idx="1774">
                  <c:v>41932</c:v>
                </c:pt>
                <c:pt idx="1775">
                  <c:v>41933</c:v>
                </c:pt>
                <c:pt idx="1776">
                  <c:v>41934</c:v>
                </c:pt>
                <c:pt idx="1777">
                  <c:v>41935</c:v>
                </c:pt>
                <c:pt idx="1778">
                  <c:v>41936</c:v>
                </c:pt>
                <c:pt idx="1779">
                  <c:v>41939</c:v>
                </c:pt>
                <c:pt idx="1780">
                  <c:v>41940</c:v>
                </c:pt>
                <c:pt idx="1781">
                  <c:v>41941</c:v>
                </c:pt>
                <c:pt idx="1782">
                  <c:v>41942</c:v>
                </c:pt>
                <c:pt idx="1783">
                  <c:v>41943</c:v>
                </c:pt>
                <c:pt idx="1784">
                  <c:v>41946</c:v>
                </c:pt>
                <c:pt idx="1785">
                  <c:v>41947</c:v>
                </c:pt>
                <c:pt idx="1786">
                  <c:v>41948</c:v>
                </c:pt>
                <c:pt idx="1787">
                  <c:v>41949</c:v>
                </c:pt>
                <c:pt idx="1788">
                  <c:v>41950</c:v>
                </c:pt>
                <c:pt idx="1789">
                  <c:v>41953</c:v>
                </c:pt>
                <c:pt idx="1790">
                  <c:v>41954</c:v>
                </c:pt>
                <c:pt idx="1791">
                  <c:v>41955</c:v>
                </c:pt>
                <c:pt idx="1792">
                  <c:v>41956</c:v>
                </c:pt>
                <c:pt idx="1793">
                  <c:v>41957</c:v>
                </c:pt>
                <c:pt idx="1794">
                  <c:v>41960</c:v>
                </c:pt>
                <c:pt idx="1795">
                  <c:v>41961</c:v>
                </c:pt>
                <c:pt idx="1796">
                  <c:v>41962</c:v>
                </c:pt>
                <c:pt idx="1797">
                  <c:v>41963</c:v>
                </c:pt>
                <c:pt idx="1798">
                  <c:v>41964</c:v>
                </c:pt>
                <c:pt idx="1799">
                  <c:v>41967</c:v>
                </c:pt>
                <c:pt idx="1800">
                  <c:v>41968</c:v>
                </c:pt>
                <c:pt idx="1801">
                  <c:v>41969</c:v>
                </c:pt>
                <c:pt idx="1802">
                  <c:v>41970</c:v>
                </c:pt>
                <c:pt idx="1803">
                  <c:v>41971</c:v>
                </c:pt>
                <c:pt idx="1804">
                  <c:v>41974</c:v>
                </c:pt>
                <c:pt idx="1805">
                  <c:v>41975</c:v>
                </c:pt>
                <c:pt idx="1806">
                  <c:v>41976</c:v>
                </c:pt>
                <c:pt idx="1807">
                  <c:v>41977</c:v>
                </c:pt>
                <c:pt idx="1808">
                  <c:v>41978</c:v>
                </c:pt>
                <c:pt idx="1809">
                  <c:v>41981</c:v>
                </c:pt>
                <c:pt idx="1810">
                  <c:v>41982</c:v>
                </c:pt>
                <c:pt idx="1811">
                  <c:v>41983</c:v>
                </c:pt>
                <c:pt idx="1812">
                  <c:v>41984</c:v>
                </c:pt>
                <c:pt idx="1813">
                  <c:v>41985</c:v>
                </c:pt>
                <c:pt idx="1814">
                  <c:v>41988</c:v>
                </c:pt>
                <c:pt idx="1815">
                  <c:v>41989</c:v>
                </c:pt>
                <c:pt idx="1816">
                  <c:v>41990</c:v>
                </c:pt>
                <c:pt idx="1817">
                  <c:v>41991</c:v>
                </c:pt>
                <c:pt idx="1818">
                  <c:v>41992</c:v>
                </c:pt>
                <c:pt idx="1819">
                  <c:v>41995</c:v>
                </c:pt>
                <c:pt idx="1820">
                  <c:v>41996</c:v>
                </c:pt>
                <c:pt idx="1821">
                  <c:v>41997</c:v>
                </c:pt>
                <c:pt idx="1822">
                  <c:v>41998</c:v>
                </c:pt>
                <c:pt idx="1823">
                  <c:v>41999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42009</c:v>
                </c:pt>
                <c:pt idx="1830">
                  <c:v>42010</c:v>
                </c:pt>
                <c:pt idx="1831">
                  <c:v>42011</c:v>
                </c:pt>
                <c:pt idx="1832">
                  <c:v>42012</c:v>
                </c:pt>
                <c:pt idx="1833">
                  <c:v>42013</c:v>
                </c:pt>
                <c:pt idx="1834">
                  <c:v>42016</c:v>
                </c:pt>
                <c:pt idx="1835">
                  <c:v>42017</c:v>
                </c:pt>
                <c:pt idx="1836">
                  <c:v>42018</c:v>
                </c:pt>
                <c:pt idx="1837">
                  <c:v>42019</c:v>
                </c:pt>
                <c:pt idx="1838">
                  <c:v>42020</c:v>
                </c:pt>
                <c:pt idx="1839">
                  <c:v>42023</c:v>
                </c:pt>
                <c:pt idx="1840">
                  <c:v>42024</c:v>
                </c:pt>
                <c:pt idx="1841">
                  <c:v>42025</c:v>
                </c:pt>
                <c:pt idx="1842">
                  <c:v>42026</c:v>
                </c:pt>
                <c:pt idx="1843">
                  <c:v>42027</c:v>
                </c:pt>
                <c:pt idx="1844">
                  <c:v>42030</c:v>
                </c:pt>
                <c:pt idx="1845">
                  <c:v>42031</c:v>
                </c:pt>
                <c:pt idx="1846">
                  <c:v>42032</c:v>
                </c:pt>
                <c:pt idx="1847">
                  <c:v>42033</c:v>
                </c:pt>
                <c:pt idx="1848">
                  <c:v>42034</c:v>
                </c:pt>
                <c:pt idx="1849">
                  <c:v>42037</c:v>
                </c:pt>
                <c:pt idx="1850">
                  <c:v>42038</c:v>
                </c:pt>
                <c:pt idx="1851">
                  <c:v>42039</c:v>
                </c:pt>
                <c:pt idx="1852">
                  <c:v>42040</c:v>
                </c:pt>
                <c:pt idx="1853">
                  <c:v>42041</c:v>
                </c:pt>
                <c:pt idx="1854">
                  <c:v>42044</c:v>
                </c:pt>
                <c:pt idx="1855">
                  <c:v>42045</c:v>
                </c:pt>
                <c:pt idx="1856">
                  <c:v>42046</c:v>
                </c:pt>
                <c:pt idx="1857">
                  <c:v>42047</c:v>
                </c:pt>
                <c:pt idx="1858">
                  <c:v>42048</c:v>
                </c:pt>
                <c:pt idx="1859">
                  <c:v>42052</c:v>
                </c:pt>
                <c:pt idx="1860">
                  <c:v>42053</c:v>
                </c:pt>
                <c:pt idx="1861">
                  <c:v>42054</c:v>
                </c:pt>
                <c:pt idx="1862">
                  <c:v>42055</c:v>
                </c:pt>
                <c:pt idx="1863">
                  <c:v>42058</c:v>
                </c:pt>
                <c:pt idx="1864">
                  <c:v>42059</c:v>
                </c:pt>
                <c:pt idx="1865">
                  <c:v>42060</c:v>
                </c:pt>
                <c:pt idx="1866">
                  <c:v>42061</c:v>
                </c:pt>
                <c:pt idx="1867">
                  <c:v>42062</c:v>
                </c:pt>
                <c:pt idx="1868">
                  <c:v>42065</c:v>
                </c:pt>
                <c:pt idx="1869">
                  <c:v>42066</c:v>
                </c:pt>
                <c:pt idx="1870">
                  <c:v>42067</c:v>
                </c:pt>
                <c:pt idx="1871">
                  <c:v>42068</c:v>
                </c:pt>
                <c:pt idx="1872">
                  <c:v>42069</c:v>
                </c:pt>
                <c:pt idx="1873">
                  <c:v>42072</c:v>
                </c:pt>
                <c:pt idx="1874">
                  <c:v>42073</c:v>
                </c:pt>
                <c:pt idx="1875">
                  <c:v>42074</c:v>
                </c:pt>
                <c:pt idx="1876">
                  <c:v>42075</c:v>
                </c:pt>
                <c:pt idx="1877">
                  <c:v>42076</c:v>
                </c:pt>
                <c:pt idx="1878">
                  <c:v>42079</c:v>
                </c:pt>
                <c:pt idx="1879">
                  <c:v>42080</c:v>
                </c:pt>
                <c:pt idx="1880">
                  <c:v>42081</c:v>
                </c:pt>
                <c:pt idx="1881">
                  <c:v>42082</c:v>
                </c:pt>
                <c:pt idx="1882">
                  <c:v>42083</c:v>
                </c:pt>
                <c:pt idx="1883">
                  <c:v>42086</c:v>
                </c:pt>
                <c:pt idx="1884">
                  <c:v>42087</c:v>
                </c:pt>
                <c:pt idx="1885">
                  <c:v>42088</c:v>
                </c:pt>
                <c:pt idx="1886">
                  <c:v>42089</c:v>
                </c:pt>
                <c:pt idx="1887">
                  <c:v>42090</c:v>
                </c:pt>
                <c:pt idx="1888">
                  <c:v>42093</c:v>
                </c:pt>
                <c:pt idx="1889">
                  <c:v>42094</c:v>
                </c:pt>
                <c:pt idx="1890">
                  <c:v>42095</c:v>
                </c:pt>
                <c:pt idx="1891">
                  <c:v>42096</c:v>
                </c:pt>
                <c:pt idx="1892">
                  <c:v>42097</c:v>
                </c:pt>
                <c:pt idx="1893">
                  <c:v>42100</c:v>
                </c:pt>
                <c:pt idx="1894">
                  <c:v>42101</c:v>
                </c:pt>
                <c:pt idx="1895">
                  <c:v>42102</c:v>
                </c:pt>
                <c:pt idx="1896">
                  <c:v>42103</c:v>
                </c:pt>
                <c:pt idx="1897">
                  <c:v>42104</c:v>
                </c:pt>
                <c:pt idx="1898">
                  <c:v>42107</c:v>
                </c:pt>
                <c:pt idx="1899">
                  <c:v>42108</c:v>
                </c:pt>
                <c:pt idx="1900">
                  <c:v>42109</c:v>
                </c:pt>
                <c:pt idx="1901">
                  <c:v>42110</c:v>
                </c:pt>
                <c:pt idx="1902">
                  <c:v>42111</c:v>
                </c:pt>
                <c:pt idx="1903">
                  <c:v>42114</c:v>
                </c:pt>
                <c:pt idx="1904">
                  <c:v>42115</c:v>
                </c:pt>
                <c:pt idx="1905">
                  <c:v>42116</c:v>
                </c:pt>
                <c:pt idx="1906">
                  <c:v>42117</c:v>
                </c:pt>
                <c:pt idx="1907">
                  <c:v>42118</c:v>
                </c:pt>
                <c:pt idx="1908">
                  <c:v>42121</c:v>
                </c:pt>
                <c:pt idx="1909">
                  <c:v>42122</c:v>
                </c:pt>
                <c:pt idx="1910">
                  <c:v>42123</c:v>
                </c:pt>
                <c:pt idx="1911">
                  <c:v>42124</c:v>
                </c:pt>
                <c:pt idx="1912">
                  <c:v>42125</c:v>
                </c:pt>
                <c:pt idx="1913">
                  <c:v>42128</c:v>
                </c:pt>
                <c:pt idx="1914">
                  <c:v>42129</c:v>
                </c:pt>
                <c:pt idx="1915">
                  <c:v>42130</c:v>
                </c:pt>
                <c:pt idx="1916">
                  <c:v>42131</c:v>
                </c:pt>
                <c:pt idx="1917">
                  <c:v>42132</c:v>
                </c:pt>
                <c:pt idx="1918">
                  <c:v>42135</c:v>
                </c:pt>
                <c:pt idx="1919">
                  <c:v>42136</c:v>
                </c:pt>
                <c:pt idx="1920">
                  <c:v>42137</c:v>
                </c:pt>
                <c:pt idx="1921">
                  <c:v>42138</c:v>
                </c:pt>
                <c:pt idx="1922">
                  <c:v>42139</c:v>
                </c:pt>
                <c:pt idx="1923">
                  <c:v>42142</c:v>
                </c:pt>
                <c:pt idx="1924">
                  <c:v>42143</c:v>
                </c:pt>
                <c:pt idx="1925">
                  <c:v>42144</c:v>
                </c:pt>
                <c:pt idx="1926">
                  <c:v>42145</c:v>
                </c:pt>
                <c:pt idx="1927">
                  <c:v>42146</c:v>
                </c:pt>
                <c:pt idx="1928">
                  <c:v>42150</c:v>
                </c:pt>
                <c:pt idx="1929">
                  <c:v>42151</c:v>
                </c:pt>
                <c:pt idx="1930">
                  <c:v>42152</c:v>
                </c:pt>
                <c:pt idx="1931">
                  <c:v>42153</c:v>
                </c:pt>
                <c:pt idx="1932">
                  <c:v>42156</c:v>
                </c:pt>
                <c:pt idx="1933">
                  <c:v>42157</c:v>
                </c:pt>
                <c:pt idx="1934">
                  <c:v>42158</c:v>
                </c:pt>
                <c:pt idx="1935">
                  <c:v>42159</c:v>
                </c:pt>
                <c:pt idx="1936">
                  <c:v>42160</c:v>
                </c:pt>
                <c:pt idx="1937">
                  <c:v>42163</c:v>
                </c:pt>
                <c:pt idx="1938">
                  <c:v>42164</c:v>
                </c:pt>
                <c:pt idx="1939">
                  <c:v>42165</c:v>
                </c:pt>
                <c:pt idx="1940">
                  <c:v>42166</c:v>
                </c:pt>
                <c:pt idx="1941">
                  <c:v>42167</c:v>
                </c:pt>
                <c:pt idx="1942">
                  <c:v>42170</c:v>
                </c:pt>
                <c:pt idx="1943">
                  <c:v>42171</c:v>
                </c:pt>
                <c:pt idx="1944">
                  <c:v>42172</c:v>
                </c:pt>
                <c:pt idx="1945">
                  <c:v>42173</c:v>
                </c:pt>
                <c:pt idx="1946">
                  <c:v>42174</c:v>
                </c:pt>
                <c:pt idx="1947">
                  <c:v>42177</c:v>
                </c:pt>
                <c:pt idx="1948">
                  <c:v>42178</c:v>
                </c:pt>
                <c:pt idx="1949">
                  <c:v>42179</c:v>
                </c:pt>
                <c:pt idx="1950">
                  <c:v>42180</c:v>
                </c:pt>
                <c:pt idx="1951">
                  <c:v>42181</c:v>
                </c:pt>
                <c:pt idx="1952">
                  <c:v>42184</c:v>
                </c:pt>
                <c:pt idx="1953">
                  <c:v>42185</c:v>
                </c:pt>
                <c:pt idx="1954">
                  <c:v>42186</c:v>
                </c:pt>
                <c:pt idx="1955">
                  <c:v>42187</c:v>
                </c:pt>
                <c:pt idx="1956">
                  <c:v>42188</c:v>
                </c:pt>
                <c:pt idx="1957">
                  <c:v>42191</c:v>
                </c:pt>
                <c:pt idx="1958">
                  <c:v>42192</c:v>
                </c:pt>
                <c:pt idx="1959">
                  <c:v>42193</c:v>
                </c:pt>
                <c:pt idx="1960">
                  <c:v>42194</c:v>
                </c:pt>
                <c:pt idx="1961">
                  <c:v>42195</c:v>
                </c:pt>
                <c:pt idx="1962">
                  <c:v>42198</c:v>
                </c:pt>
                <c:pt idx="1963">
                  <c:v>42199</c:v>
                </c:pt>
                <c:pt idx="1964">
                  <c:v>42200</c:v>
                </c:pt>
                <c:pt idx="1965">
                  <c:v>42201</c:v>
                </c:pt>
                <c:pt idx="1966">
                  <c:v>42202</c:v>
                </c:pt>
                <c:pt idx="1967">
                  <c:v>42205</c:v>
                </c:pt>
                <c:pt idx="1968">
                  <c:v>42206</c:v>
                </c:pt>
                <c:pt idx="1969">
                  <c:v>42207</c:v>
                </c:pt>
                <c:pt idx="1970">
                  <c:v>42208</c:v>
                </c:pt>
                <c:pt idx="1971">
                  <c:v>42209</c:v>
                </c:pt>
                <c:pt idx="1972">
                  <c:v>42212</c:v>
                </c:pt>
                <c:pt idx="1973">
                  <c:v>42213</c:v>
                </c:pt>
                <c:pt idx="1974">
                  <c:v>42214</c:v>
                </c:pt>
                <c:pt idx="1975">
                  <c:v>42215</c:v>
                </c:pt>
                <c:pt idx="1976">
                  <c:v>42216</c:v>
                </c:pt>
                <c:pt idx="1977">
                  <c:v>42219</c:v>
                </c:pt>
                <c:pt idx="1978">
                  <c:v>42220</c:v>
                </c:pt>
                <c:pt idx="1979">
                  <c:v>42221</c:v>
                </c:pt>
                <c:pt idx="1980">
                  <c:v>42222</c:v>
                </c:pt>
                <c:pt idx="1981">
                  <c:v>42223</c:v>
                </c:pt>
                <c:pt idx="1982">
                  <c:v>42226</c:v>
                </c:pt>
                <c:pt idx="1983">
                  <c:v>42227</c:v>
                </c:pt>
                <c:pt idx="1984">
                  <c:v>42228</c:v>
                </c:pt>
                <c:pt idx="1985">
                  <c:v>42229</c:v>
                </c:pt>
                <c:pt idx="1986">
                  <c:v>42230</c:v>
                </c:pt>
                <c:pt idx="1987">
                  <c:v>42233</c:v>
                </c:pt>
                <c:pt idx="1988">
                  <c:v>42234</c:v>
                </c:pt>
                <c:pt idx="1989">
                  <c:v>42235</c:v>
                </c:pt>
                <c:pt idx="1990">
                  <c:v>42236</c:v>
                </c:pt>
                <c:pt idx="1991">
                  <c:v>42237</c:v>
                </c:pt>
                <c:pt idx="1992">
                  <c:v>42240</c:v>
                </c:pt>
                <c:pt idx="1993">
                  <c:v>42241</c:v>
                </c:pt>
                <c:pt idx="1994">
                  <c:v>42242</c:v>
                </c:pt>
                <c:pt idx="1995">
                  <c:v>42243</c:v>
                </c:pt>
                <c:pt idx="1996">
                  <c:v>42244</c:v>
                </c:pt>
                <c:pt idx="1997">
                  <c:v>42247</c:v>
                </c:pt>
                <c:pt idx="1998">
                  <c:v>42248</c:v>
                </c:pt>
                <c:pt idx="1999">
                  <c:v>42249</c:v>
                </c:pt>
                <c:pt idx="2000">
                  <c:v>42250</c:v>
                </c:pt>
                <c:pt idx="2001">
                  <c:v>42251</c:v>
                </c:pt>
                <c:pt idx="2002">
                  <c:v>42254</c:v>
                </c:pt>
                <c:pt idx="2003">
                  <c:v>42255</c:v>
                </c:pt>
                <c:pt idx="2004">
                  <c:v>42256</c:v>
                </c:pt>
                <c:pt idx="2005">
                  <c:v>42257</c:v>
                </c:pt>
                <c:pt idx="2006">
                  <c:v>42258</c:v>
                </c:pt>
                <c:pt idx="2007">
                  <c:v>42261</c:v>
                </c:pt>
                <c:pt idx="2008">
                  <c:v>42262</c:v>
                </c:pt>
                <c:pt idx="2009">
                  <c:v>42263</c:v>
                </c:pt>
                <c:pt idx="2010">
                  <c:v>42264</c:v>
                </c:pt>
                <c:pt idx="2011">
                  <c:v>42265</c:v>
                </c:pt>
                <c:pt idx="2012">
                  <c:v>42268</c:v>
                </c:pt>
                <c:pt idx="2013">
                  <c:v>42269</c:v>
                </c:pt>
                <c:pt idx="2014">
                  <c:v>42270</c:v>
                </c:pt>
                <c:pt idx="2015">
                  <c:v>42271</c:v>
                </c:pt>
                <c:pt idx="2016">
                  <c:v>42272</c:v>
                </c:pt>
                <c:pt idx="2017">
                  <c:v>42275</c:v>
                </c:pt>
                <c:pt idx="2018">
                  <c:v>42276</c:v>
                </c:pt>
                <c:pt idx="2019">
                  <c:v>42277</c:v>
                </c:pt>
                <c:pt idx="2020">
                  <c:v>42278</c:v>
                </c:pt>
                <c:pt idx="2021">
                  <c:v>42279</c:v>
                </c:pt>
                <c:pt idx="2022">
                  <c:v>42282</c:v>
                </c:pt>
                <c:pt idx="2023">
                  <c:v>42283</c:v>
                </c:pt>
                <c:pt idx="2024">
                  <c:v>42284</c:v>
                </c:pt>
                <c:pt idx="2025">
                  <c:v>42285</c:v>
                </c:pt>
                <c:pt idx="2026">
                  <c:v>42286</c:v>
                </c:pt>
                <c:pt idx="2027">
                  <c:v>42290</c:v>
                </c:pt>
                <c:pt idx="2028">
                  <c:v>42291</c:v>
                </c:pt>
                <c:pt idx="2029">
                  <c:v>42292</c:v>
                </c:pt>
                <c:pt idx="2030">
                  <c:v>42293</c:v>
                </c:pt>
                <c:pt idx="2031">
                  <c:v>42296</c:v>
                </c:pt>
                <c:pt idx="2032">
                  <c:v>42297</c:v>
                </c:pt>
                <c:pt idx="2033">
                  <c:v>42298</c:v>
                </c:pt>
                <c:pt idx="2034">
                  <c:v>42299</c:v>
                </c:pt>
                <c:pt idx="2035">
                  <c:v>42300</c:v>
                </c:pt>
                <c:pt idx="2036">
                  <c:v>42303</c:v>
                </c:pt>
                <c:pt idx="2037">
                  <c:v>42304</c:v>
                </c:pt>
                <c:pt idx="2038">
                  <c:v>42305</c:v>
                </c:pt>
                <c:pt idx="2039">
                  <c:v>42306</c:v>
                </c:pt>
                <c:pt idx="2040">
                  <c:v>42307</c:v>
                </c:pt>
                <c:pt idx="2041">
                  <c:v>42310</c:v>
                </c:pt>
                <c:pt idx="2042">
                  <c:v>42311</c:v>
                </c:pt>
                <c:pt idx="2043">
                  <c:v>42312</c:v>
                </c:pt>
                <c:pt idx="2044">
                  <c:v>42313</c:v>
                </c:pt>
                <c:pt idx="2045">
                  <c:v>42314</c:v>
                </c:pt>
                <c:pt idx="2046">
                  <c:v>42317</c:v>
                </c:pt>
                <c:pt idx="2047">
                  <c:v>42318</c:v>
                </c:pt>
                <c:pt idx="2048">
                  <c:v>42319</c:v>
                </c:pt>
                <c:pt idx="2049">
                  <c:v>42320</c:v>
                </c:pt>
                <c:pt idx="2050">
                  <c:v>42321</c:v>
                </c:pt>
                <c:pt idx="2051">
                  <c:v>42324</c:v>
                </c:pt>
                <c:pt idx="2052">
                  <c:v>42325</c:v>
                </c:pt>
                <c:pt idx="2053">
                  <c:v>42326</c:v>
                </c:pt>
                <c:pt idx="2054">
                  <c:v>42327</c:v>
                </c:pt>
                <c:pt idx="2055">
                  <c:v>42328</c:v>
                </c:pt>
                <c:pt idx="2056">
                  <c:v>42331</c:v>
                </c:pt>
                <c:pt idx="2057">
                  <c:v>42332</c:v>
                </c:pt>
                <c:pt idx="2058">
                  <c:v>42333</c:v>
                </c:pt>
                <c:pt idx="2059">
                  <c:v>42334</c:v>
                </c:pt>
                <c:pt idx="2060">
                  <c:v>42335</c:v>
                </c:pt>
                <c:pt idx="2061">
                  <c:v>42338</c:v>
                </c:pt>
                <c:pt idx="2062">
                  <c:v>42339</c:v>
                </c:pt>
                <c:pt idx="2063">
                  <c:v>42340</c:v>
                </c:pt>
                <c:pt idx="2064">
                  <c:v>42341</c:v>
                </c:pt>
                <c:pt idx="2065">
                  <c:v>42342</c:v>
                </c:pt>
                <c:pt idx="2066">
                  <c:v>42345</c:v>
                </c:pt>
                <c:pt idx="2067">
                  <c:v>42346</c:v>
                </c:pt>
                <c:pt idx="2068">
                  <c:v>42347</c:v>
                </c:pt>
                <c:pt idx="2069">
                  <c:v>42348</c:v>
                </c:pt>
                <c:pt idx="2070">
                  <c:v>42349</c:v>
                </c:pt>
                <c:pt idx="2071">
                  <c:v>42352</c:v>
                </c:pt>
                <c:pt idx="2072">
                  <c:v>42353</c:v>
                </c:pt>
                <c:pt idx="2073">
                  <c:v>42354</c:v>
                </c:pt>
                <c:pt idx="2074">
                  <c:v>42355</c:v>
                </c:pt>
                <c:pt idx="2075">
                  <c:v>42356</c:v>
                </c:pt>
                <c:pt idx="2076">
                  <c:v>42359</c:v>
                </c:pt>
                <c:pt idx="2077">
                  <c:v>42360</c:v>
                </c:pt>
                <c:pt idx="2078">
                  <c:v>42361</c:v>
                </c:pt>
                <c:pt idx="2079">
                  <c:v>42362</c:v>
                </c:pt>
                <c:pt idx="2080">
                  <c:v>42363</c:v>
                </c:pt>
                <c:pt idx="2081">
                  <c:v>42366</c:v>
                </c:pt>
                <c:pt idx="2082">
                  <c:v>42367</c:v>
                </c:pt>
                <c:pt idx="2083">
                  <c:v>42368</c:v>
                </c:pt>
                <c:pt idx="2084">
                  <c:v>42369</c:v>
                </c:pt>
                <c:pt idx="2085">
                  <c:v>42370</c:v>
                </c:pt>
                <c:pt idx="2086">
                  <c:v>42373</c:v>
                </c:pt>
                <c:pt idx="2087">
                  <c:v>42374</c:v>
                </c:pt>
                <c:pt idx="2088">
                  <c:v>42375</c:v>
                </c:pt>
                <c:pt idx="2089">
                  <c:v>42376</c:v>
                </c:pt>
                <c:pt idx="2090">
                  <c:v>42377</c:v>
                </c:pt>
                <c:pt idx="2091">
                  <c:v>42380</c:v>
                </c:pt>
                <c:pt idx="2092">
                  <c:v>42381</c:v>
                </c:pt>
                <c:pt idx="2093">
                  <c:v>42382</c:v>
                </c:pt>
                <c:pt idx="2094">
                  <c:v>42383</c:v>
                </c:pt>
                <c:pt idx="2095">
                  <c:v>42384</c:v>
                </c:pt>
                <c:pt idx="2096">
                  <c:v>42387</c:v>
                </c:pt>
                <c:pt idx="2097">
                  <c:v>42388</c:v>
                </c:pt>
                <c:pt idx="2098">
                  <c:v>42389</c:v>
                </c:pt>
                <c:pt idx="2099">
                  <c:v>42390</c:v>
                </c:pt>
                <c:pt idx="2100">
                  <c:v>42391</c:v>
                </c:pt>
                <c:pt idx="2101">
                  <c:v>42394</c:v>
                </c:pt>
                <c:pt idx="2102">
                  <c:v>42395</c:v>
                </c:pt>
                <c:pt idx="2103">
                  <c:v>42396</c:v>
                </c:pt>
                <c:pt idx="2104">
                  <c:v>42397</c:v>
                </c:pt>
                <c:pt idx="2105">
                  <c:v>42398</c:v>
                </c:pt>
                <c:pt idx="2106">
                  <c:v>42401</c:v>
                </c:pt>
                <c:pt idx="2107">
                  <c:v>42402</c:v>
                </c:pt>
                <c:pt idx="2108">
                  <c:v>42403</c:v>
                </c:pt>
                <c:pt idx="2109">
                  <c:v>42404</c:v>
                </c:pt>
                <c:pt idx="2110">
                  <c:v>42405</c:v>
                </c:pt>
                <c:pt idx="2111">
                  <c:v>42408</c:v>
                </c:pt>
                <c:pt idx="2112">
                  <c:v>42409</c:v>
                </c:pt>
                <c:pt idx="2113">
                  <c:v>42410</c:v>
                </c:pt>
                <c:pt idx="2114">
                  <c:v>42411</c:v>
                </c:pt>
                <c:pt idx="2115">
                  <c:v>42412</c:v>
                </c:pt>
                <c:pt idx="2116">
                  <c:v>42415</c:v>
                </c:pt>
                <c:pt idx="2117">
                  <c:v>42416</c:v>
                </c:pt>
                <c:pt idx="2118">
                  <c:v>42417</c:v>
                </c:pt>
                <c:pt idx="2119">
                  <c:v>42418</c:v>
                </c:pt>
                <c:pt idx="2120">
                  <c:v>42419</c:v>
                </c:pt>
                <c:pt idx="2121">
                  <c:v>42422</c:v>
                </c:pt>
                <c:pt idx="2122">
                  <c:v>42423</c:v>
                </c:pt>
                <c:pt idx="2123">
                  <c:v>42424</c:v>
                </c:pt>
                <c:pt idx="2124">
                  <c:v>42425</c:v>
                </c:pt>
                <c:pt idx="2125">
                  <c:v>42426</c:v>
                </c:pt>
                <c:pt idx="2126">
                  <c:v>42429</c:v>
                </c:pt>
                <c:pt idx="2127">
                  <c:v>42430</c:v>
                </c:pt>
                <c:pt idx="2128">
                  <c:v>42431</c:v>
                </c:pt>
                <c:pt idx="2129">
                  <c:v>42432</c:v>
                </c:pt>
                <c:pt idx="2130">
                  <c:v>42433</c:v>
                </c:pt>
                <c:pt idx="2131">
                  <c:v>42436</c:v>
                </c:pt>
                <c:pt idx="2132">
                  <c:v>42437</c:v>
                </c:pt>
                <c:pt idx="2133">
                  <c:v>42438</c:v>
                </c:pt>
                <c:pt idx="2134">
                  <c:v>42439</c:v>
                </c:pt>
                <c:pt idx="2135">
                  <c:v>42440</c:v>
                </c:pt>
                <c:pt idx="2136">
                  <c:v>42443</c:v>
                </c:pt>
                <c:pt idx="2137">
                  <c:v>42444</c:v>
                </c:pt>
                <c:pt idx="2138">
                  <c:v>42445</c:v>
                </c:pt>
                <c:pt idx="2139">
                  <c:v>42446</c:v>
                </c:pt>
                <c:pt idx="2140">
                  <c:v>42447</c:v>
                </c:pt>
                <c:pt idx="2141">
                  <c:v>42450</c:v>
                </c:pt>
                <c:pt idx="2142">
                  <c:v>42451</c:v>
                </c:pt>
                <c:pt idx="2143">
                  <c:v>42452</c:v>
                </c:pt>
                <c:pt idx="2144">
                  <c:v>42453</c:v>
                </c:pt>
                <c:pt idx="2145">
                  <c:v>42454</c:v>
                </c:pt>
                <c:pt idx="2146">
                  <c:v>42457</c:v>
                </c:pt>
                <c:pt idx="2147">
                  <c:v>42458</c:v>
                </c:pt>
                <c:pt idx="2148">
                  <c:v>42459</c:v>
                </c:pt>
                <c:pt idx="2149">
                  <c:v>42460</c:v>
                </c:pt>
                <c:pt idx="2150">
                  <c:v>42461</c:v>
                </c:pt>
                <c:pt idx="2151">
                  <c:v>42464</c:v>
                </c:pt>
                <c:pt idx="2152">
                  <c:v>42465</c:v>
                </c:pt>
                <c:pt idx="2153">
                  <c:v>42466</c:v>
                </c:pt>
                <c:pt idx="2154">
                  <c:v>42467</c:v>
                </c:pt>
                <c:pt idx="2155">
                  <c:v>42468</c:v>
                </c:pt>
                <c:pt idx="2156">
                  <c:v>42471</c:v>
                </c:pt>
                <c:pt idx="2157">
                  <c:v>42472</c:v>
                </c:pt>
                <c:pt idx="2158">
                  <c:v>42473</c:v>
                </c:pt>
                <c:pt idx="2159">
                  <c:v>42474</c:v>
                </c:pt>
                <c:pt idx="2160">
                  <c:v>42475</c:v>
                </c:pt>
                <c:pt idx="2161">
                  <c:v>42478</c:v>
                </c:pt>
                <c:pt idx="2162">
                  <c:v>42479</c:v>
                </c:pt>
                <c:pt idx="2163">
                  <c:v>42480</c:v>
                </c:pt>
                <c:pt idx="2164">
                  <c:v>42481</c:v>
                </c:pt>
                <c:pt idx="2165">
                  <c:v>42482</c:v>
                </c:pt>
                <c:pt idx="2166">
                  <c:v>42485</c:v>
                </c:pt>
                <c:pt idx="2167">
                  <c:v>42486</c:v>
                </c:pt>
                <c:pt idx="2168">
                  <c:v>42487</c:v>
                </c:pt>
                <c:pt idx="2169">
                  <c:v>42488</c:v>
                </c:pt>
                <c:pt idx="2170">
                  <c:v>42489</c:v>
                </c:pt>
                <c:pt idx="2171">
                  <c:v>42492</c:v>
                </c:pt>
                <c:pt idx="2172">
                  <c:v>42493</c:v>
                </c:pt>
                <c:pt idx="2173">
                  <c:v>42494</c:v>
                </c:pt>
                <c:pt idx="2174">
                  <c:v>42495</c:v>
                </c:pt>
                <c:pt idx="2175">
                  <c:v>42496</c:v>
                </c:pt>
                <c:pt idx="2176">
                  <c:v>42499</c:v>
                </c:pt>
                <c:pt idx="2177">
                  <c:v>42500</c:v>
                </c:pt>
                <c:pt idx="2178">
                  <c:v>42501</c:v>
                </c:pt>
                <c:pt idx="2179">
                  <c:v>42502</c:v>
                </c:pt>
                <c:pt idx="2180">
                  <c:v>42503</c:v>
                </c:pt>
                <c:pt idx="2181">
                  <c:v>42506</c:v>
                </c:pt>
                <c:pt idx="2182">
                  <c:v>42507</c:v>
                </c:pt>
                <c:pt idx="2183">
                  <c:v>42508</c:v>
                </c:pt>
                <c:pt idx="2184">
                  <c:v>42509</c:v>
                </c:pt>
                <c:pt idx="2185">
                  <c:v>42510</c:v>
                </c:pt>
                <c:pt idx="2186">
                  <c:v>42513</c:v>
                </c:pt>
                <c:pt idx="2187">
                  <c:v>42514</c:v>
                </c:pt>
                <c:pt idx="2188">
                  <c:v>42515</c:v>
                </c:pt>
                <c:pt idx="2189">
                  <c:v>42516</c:v>
                </c:pt>
                <c:pt idx="2190">
                  <c:v>42517</c:v>
                </c:pt>
                <c:pt idx="2191">
                  <c:v>42520</c:v>
                </c:pt>
                <c:pt idx="2192">
                  <c:v>42521</c:v>
                </c:pt>
                <c:pt idx="2193">
                  <c:v>42522</c:v>
                </c:pt>
                <c:pt idx="2194">
                  <c:v>42523</c:v>
                </c:pt>
                <c:pt idx="2195">
                  <c:v>42524</c:v>
                </c:pt>
                <c:pt idx="2196">
                  <c:v>42527</c:v>
                </c:pt>
                <c:pt idx="2197">
                  <c:v>42528</c:v>
                </c:pt>
                <c:pt idx="2198">
                  <c:v>42529</c:v>
                </c:pt>
                <c:pt idx="2199">
                  <c:v>42530</c:v>
                </c:pt>
                <c:pt idx="2200">
                  <c:v>42531</c:v>
                </c:pt>
                <c:pt idx="2201">
                  <c:v>42534</c:v>
                </c:pt>
                <c:pt idx="2202">
                  <c:v>42535</c:v>
                </c:pt>
                <c:pt idx="2203">
                  <c:v>42536</c:v>
                </c:pt>
                <c:pt idx="2204">
                  <c:v>42537</c:v>
                </c:pt>
                <c:pt idx="2205">
                  <c:v>42538</c:v>
                </c:pt>
                <c:pt idx="2206">
                  <c:v>42541</c:v>
                </c:pt>
                <c:pt idx="2207">
                  <c:v>42542</c:v>
                </c:pt>
                <c:pt idx="2208">
                  <c:v>42543</c:v>
                </c:pt>
                <c:pt idx="2209">
                  <c:v>42544</c:v>
                </c:pt>
                <c:pt idx="2210">
                  <c:v>42545</c:v>
                </c:pt>
                <c:pt idx="2211">
                  <c:v>42548</c:v>
                </c:pt>
                <c:pt idx="2212">
                  <c:v>42549</c:v>
                </c:pt>
                <c:pt idx="2213">
                  <c:v>42550</c:v>
                </c:pt>
                <c:pt idx="2214">
                  <c:v>42551</c:v>
                </c:pt>
                <c:pt idx="2215">
                  <c:v>42552</c:v>
                </c:pt>
                <c:pt idx="2216">
                  <c:v>42555</c:v>
                </c:pt>
                <c:pt idx="2217">
                  <c:v>42556</c:v>
                </c:pt>
                <c:pt idx="2218">
                  <c:v>42557</c:v>
                </c:pt>
                <c:pt idx="2219">
                  <c:v>42558</c:v>
                </c:pt>
                <c:pt idx="2220">
                  <c:v>42559</c:v>
                </c:pt>
                <c:pt idx="2221">
                  <c:v>42562</c:v>
                </c:pt>
                <c:pt idx="2222">
                  <c:v>42563</c:v>
                </c:pt>
                <c:pt idx="2223">
                  <c:v>42564</c:v>
                </c:pt>
                <c:pt idx="2224">
                  <c:v>42565</c:v>
                </c:pt>
                <c:pt idx="2225">
                  <c:v>42566</c:v>
                </c:pt>
                <c:pt idx="2226">
                  <c:v>42569</c:v>
                </c:pt>
                <c:pt idx="2227">
                  <c:v>42570</c:v>
                </c:pt>
                <c:pt idx="2228">
                  <c:v>42571</c:v>
                </c:pt>
                <c:pt idx="2229">
                  <c:v>42572</c:v>
                </c:pt>
                <c:pt idx="2230">
                  <c:v>42573</c:v>
                </c:pt>
                <c:pt idx="2231">
                  <c:v>42576</c:v>
                </c:pt>
                <c:pt idx="2232">
                  <c:v>42577</c:v>
                </c:pt>
                <c:pt idx="2233">
                  <c:v>42578</c:v>
                </c:pt>
                <c:pt idx="2234">
                  <c:v>42579</c:v>
                </c:pt>
                <c:pt idx="2235">
                  <c:v>42580</c:v>
                </c:pt>
                <c:pt idx="2236">
                  <c:v>42583</c:v>
                </c:pt>
                <c:pt idx="2237">
                  <c:v>42584</c:v>
                </c:pt>
                <c:pt idx="2238">
                  <c:v>42585</c:v>
                </c:pt>
                <c:pt idx="2239">
                  <c:v>42586</c:v>
                </c:pt>
                <c:pt idx="2240">
                  <c:v>42587</c:v>
                </c:pt>
                <c:pt idx="2241">
                  <c:v>42590</c:v>
                </c:pt>
                <c:pt idx="2242">
                  <c:v>42591</c:v>
                </c:pt>
                <c:pt idx="2243">
                  <c:v>42592</c:v>
                </c:pt>
                <c:pt idx="2244">
                  <c:v>42593</c:v>
                </c:pt>
                <c:pt idx="2245">
                  <c:v>42594</c:v>
                </c:pt>
                <c:pt idx="2246">
                  <c:v>42597</c:v>
                </c:pt>
                <c:pt idx="2247">
                  <c:v>42598</c:v>
                </c:pt>
                <c:pt idx="2248">
                  <c:v>42599</c:v>
                </c:pt>
                <c:pt idx="2249">
                  <c:v>42600</c:v>
                </c:pt>
                <c:pt idx="2250">
                  <c:v>42601</c:v>
                </c:pt>
                <c:pt idx="2251">
                  <c:v>42604</c:v>
                </c:pt>
                <c:pt idx="2252">
                  <c:v>42605</c:v>
                </c:pt>
                <c:pt idx="2253">
                  <c:v>42606</c:v>
                </c:pt>
                <c:pt idx="2254">
                  <c:v>42607</c:v>
                </c:pt>
                <c:pt idx="2255">
                  <c:v>42608</c:v>
                </c:pt>
                <c:pt idx="2256">
                  <c:v>42611</c:v>
                </c:pt>
                <c:pt idx="2257">
                  <c:v>42612</c:v>
                </c:pt>
                <c:pt idx="2258">
                  <c:v>42613</c:v>
                </c:pt>
                <c:pt idx="2259">
                  <c:v>42614</c:v>
                </c:pt>
                <c:pt idx="2260">
                  <c:v>42615</c:v>
                </c:pt>
                <c:pt idx="2261">
                  <c:v>42618</c:v>
                </c:pt>
                <c:pt idx="2262">
                  <c:v>42619</c:v>
                </c:pt>
                <c:pt idx="2263">
                  <c:v>42620</c:v>
                </c:pt>
                <c:pt idx="2264">
                  <c:v>42621</c:v>
                </c:pt>
                <c:pt idx="2265">
                  <c:v>42622</c:v>
                </c:pt>
                <c:pt idx="2266">
                  <c:v>42625</c:v>
                </c:pt>
                <c:pt idx="2267">
                  <c:v>42626</c:v>
                </c:pt>
                <c:pt idx="2268">
                  <c:v>42627</c:v>
                </c:pt>
                <c:pt idx="2269">
                  <c:v>42628</c:v>
                </c:pt>
                <c:pt idx="2270">
                  <c:v>42629</c:v>
                </c:pt>
                <c:pt idx="2271">
                  <c:v>42632</c:v>
                </c:pt>
                <c:pt idx="2272">
                  <c:v>42633</c:v>
                </c:pt>
                <c:pt idx="2273">
                  <c:v>42634</c:v>
                </c:pt>
                <c:pt idx="2274">
                  <c:v>42635</c:v>
                </c:pt>
                <c:pt idx="2275">
                  <c:v>42636</c:v>
                </c:pt>
                <c:pt idx="2276">
                  <c:v>42639</c:v>
                </c:pt>
                <c:pt idx="2277">
                  <c:v>42640</c:v>
                </c:pt>
                <c:pt idx="2278">
                  <c:v>42641</c:v>
                </c:pt>
                <c:pt idx="2279">
                  <c:v>42642</c:v>
                </c:pt>
                <c:pt idx="2280">
                  <c:v>42643</c:v>
                </c:pt>
                <c:pt idx="2281">
                  <c:v>42646</c:v>
                </c:pt>
                <c:pt idx="2282">
                  <c:v>42647</c:v>
                </c:pt>
                <c:pt idx="2283">
                  <c:v>42648</c:v>
                </c:pt>
                <c:pt idx="2284">
                  <c:v>42649</c:v>
                </c:pt>
                <c:pt idx="2285">
                  <c:v>42650</c:v>
                </c:pt>
                <c:pt idx="2286">
                  <c:v>42653</c:v>
                </c:pt>
                <c:pt idx="2287">
                  <c:v>42654</c:v>
                </c:pt>
                <c:pt idx="2288">
                  <c:v>42656</c:v>
                </c:pt>
                <c:pt idx="2289">
                  <c:v>42657</c:v>
                </c:pt>
                <c:pt idx="2290">
                  <c:v>42660</c:v>
                </c:pt>
                <c:pt idx="2291">
                  <c:v>42661</c:v>
                </c:pt>
                <c:pt idx="2292">
                  <c:v>42662</c:v>
                </c:pt>
                <c:pt idx="2293">
                  <c:v>42663</c:v>
                </c:pt>
                <c:pt idx="2294">
                  <c:v>42664</c:v>
                </c:pt>
                <c:pt idx="2295">
                  <c:v>42667</c:v>
                </c:pt>
                <c:pt idx="2296">
                  <c:v>42668</c:v>
                </c:pt>
                <c:pt idx="2297">
                  <c:v>42669</c:v>
                </c:pt>
                <c:pt idx="2298">
                  <c:v>42670</c:v>
                </c:pt>
                <c:pt idx="2299">
                  <c:v>42671</c:v>
                </c:pt>
                <c:pt idx="2300">
                  <c:v>42674</c:v>
                </c:pt>
                <c:pt idx="2301">
                  <c:v>42675</c:v>
                </c:pt>
                <c:pt idx="2302">
                  <c:v>42676</c:v>
                </c:pt>
                <c:pt idx="2303">
                  <c:v>42677</c:v>
                </c:pt>
                <c:pt idx="2304">
                  <c:v>42678</c:v>
                </c:pt>
                <c:pt idx="2305">
                  <c:v>42681</c:v>
                </c:pt>
                <c:pt idx="2306">
                  <c:v>42682</c:v>
                </c:pt>
                <c:pt idx="2307">
                  <c:v>42683</c:v>
                </c:pt>
                <c:pt idx="2308">
                  <c:v>42684</c:v>
                </c:pt>
                <c:pt idx="2309">
                  <c:v>42685</c:v>
                </c:pt>
                <c:pt idx="2310">
                  <c:v>42688</c:v>
                </c:pt>
                <c:pt idx="2311">
                  <c:v>42689</c:v>
                </c:pt>
                <c:pt idx="2312">
                  <c:v>42690</c:v>
                </c:pt>
                <c:pt idx="2313">
                  <c:v>42691</c:v>
                </c:pt>
                <c:pt idx="2314">
                  <c:v>42692</c:v>
                </c:pt>
                <c:pt idx="2315">
                  <c:v>42695</c:v>
                </c:pt>
                <c:pt idx="2316">
                  <c:v>42696</c:v>
                </c:pt>
                <c:pt idx="2317">
                  <c:v>42697</c:v>
                </c:pt>
                <c:pt idx="2318">
                  <c:v>42698</c:v>
                </c:pt>
                <c:pt idx="2319">
                  <c:v>42699</c:v>
                </c:pt>
                <c:pt idx="2320">
                  <c:v>42702</c:v>
                </c:pt>
                <c:pt idx="2321">
                  <c:v>42703</c:v>
                </c:pt>
                <c:pt idx="2322">
                  <c:v>42704</c:v>
                </c:pt>
                <c:pt idx="2323">
                  <c:v>42705</c:v>
                </c:pt>
                <c:pt idx="2324">
                  <c:v>42706</c:v>
                </c:pt>
                <c:pt idx="2325">
                  <c:v>42709</c:v>
                </c:pt>
                <c:pt idx="2326">
                  <c:v>42710</c:v>
                </c:pt>
                <c:pt idx="2327">
                  <c:v>42711</c:v>
                </c:pt>
                <c:pt idx="2328">
                  <c:v>42712</c:v>
                </c:pt>
                <c:pt idx="2329">
                  <c:v>42713</c:v>
                </c:pt>
                <c:pt idx="2330">
                  <c:v>42716</c:v>
                </c:pt>
                <c:pt idx="2331">
                  <c:v>42717</c:v>
                </c:pt>
                <c:pt idx="2332">
                  <c:v>42718</c:v>
                </c:pt>
                <c:pt idx="2333">
                  <c:v>42719</c:v>
                </c:pt>
                <c:pt idx="2334">
                  <c:v>42720</c:v>
                </c:pt>
                <c:pt idx="2335">
                  <c:v>42723</c:v>
                </c:pt>
                <c:pt idx="2336">
                  <c:v>42724</c:v>
                </c:pt>
                <c:pt idx="2337">
                  <c:v>42725</c:v>
                </c:pt>
                <c:pt idx="2338">
                  <c:v>42726</c:v>
                </c:pt>
                <c:pt idx="2339">
                  <c:v>42727</c:v>
                </c:pt>
                <c:pt idx="2340">
                  <c:v>42730</c:v>
                </c:pt>
                <c:pt idx="2341">
                  <c:v>42731</c:v>
                </c:pt>
                <c:pt idx="2342">
                  <c:v>42732</c:v>
                </c:pt>
                <c:pt idx="2343">
                  <c:v>42733</c:v>
                </c:pt>
                <c:pt idx="2344">
                  <c:v>42734</c:v>
                </c:pt>
                <c:pt idx="2345">
                  <c:v>42737</c:v>
                </c:pt>
                <c:pt idx="2346">
                  <c:v>42738</c:v>
                </c:pt>
                <c:pt idx="2347">
                  <c:v>42739</c:v>
                </c:pt>
                <c:pt idx="2348">
                  <c:v>42740</c:v>
                </c:pt>
                <c:pt idx="2349">
                  <c:v>42741</c:v>
                </c:pt>
                <c:pt idx="2350">
                  <c:v>42744</c:v>
                </c:pt>
                <c:pt idx="2351">
                  <c:v>42745</c:v>
                </c:pt>
                <c:pt idx="2352">
                  <c:v>42746</c:v>
                </c:pt>
                <c:pt idx="2353">
                  <c:v>42747</c:v>
                </c:pt>
                <c:pt idx="2354">
                  <c:v>42748</c:v>
                </c:pt>
                <c:pt idx="2355">
                  <c:v>42751</c:v>
                </c:pt>
                <c:pt idx="2356">
                  <c:v>42752</c:v>
                </c:pt>
                <c:pt idx="2357">
                  <c:v>42753</c:v>
                </c:pt>
                <c:pt idx="2358">
                  <c:v>42754</c:v>
                </c:pt>
                <c:pt idx="2359">
                  <c:v>42755</c:v>
                </c:pt>
                <c:pt idx="2360">
                  <c:v>42758</c:v>
                </c:pt>
                <c:pt idx="2361">
                  <c:v>42759</c:v>
                </c:pt>
                <c:pt idx="2362">
                  <c:v>42760</c:v>
                </c:pt>
                <c:pt idx="2363">
                  <c:v>42761</c:v>
                </c:pt>
                <c:pt idx="2364">
                  <c:v>42762</c:v>
                </c:pt>
                <c:pt idx="2365">
                  <c:v>42765</c:v>
                </c:pt>
                <c:pt idx="2366">
                  <c:v>42766</c:v>
                </c:pt>
                <c:pt idx="2367">
                  <c:v>42767</c:v>
                </c:pt>
                <c:pt idx="2368">
                  <c:v>42768</c:v>
                </c:pt>
                <c:pt idx="2369">
                  <c:v>42769</c:v>
                </c:pt>
                <c:pt idx="2370">
                  <c:v>42772</c:v>
                </c:pt>
                <c:pt idx="2371">
                  <c:v>42773</c:v>
                </c:pt>
                <c:pt idx="2372">
                  <c:v>42774</c:v>
                </c:pt>
                <c:pt idx="2373">
                  <c:v>42775</c:v>
                </c:pt>
                <c:pt idx="2374">
                  <c:v>42776</c:v>
                </c:pt>
                <c:pt idx="2375">
                  <c:v>42779</c:v>
                </c:pt>
                <c:pt idx="2376">
                  <c:v>42780</c:v>
                </c:pt>
                <c:pt idx="2377">
                  <c:v>42781</c:v>
                </c:pt>
                <c:pt idx="2378">
                  <c:v>42782</c:v>
                </c:pt>
                <c:pt idx="2379">
                  <c:v>42783</c:v>
                </c:pt>
                <c:pt idx="2380">
                  <c:v>42786</c:v>
                </c:pt>
                <c:pt idx="2381">
                  <c:v>42787</c:v>
                </c:pt>
                <c:pt idx="2382">
                  <c:v>42788</c:v>
                </c:pt>
                <c:pt idx="2383">
                  <c:v>42789</c:v>
                </c:pt>
                <c:pt idx="2384">
                  <c:v>42790</c:v>
                </c:pt>
                <c:pt idx="2385">
                  <c:v>42793</c:v>
                </c:pt>
                <c:pt idx="2386">
                  <c:v>42794</c:v>
                </c:pt>
                <c:pt idx="2387">
                  <c:v>42795</c:v>
                </c:pt>
                <c:pt idx="2388">
                  <c:v>42796</c:v>
                </c:pt>
                <c:pt idx="2389">
                  <c:v>42797</c:v>
                </c:pt>
                <c:pt idx="2390">
                  <c:v>42800</c:v>
                </c:pt>
                <c:pt idx="2391">
                  <c:v>42801</c:v>
                </c:pt>
                <c:pt idx="2392">
                  <c:v>42802</c:v>
                </c:pt>
                <c:pt idx="2393">
                  <c:v>42803</c:v>
                </c:pt>
                <c:pt idx="2394">
                  <c:v>42804</c:v>
                </c:pt>
                <c:pt idx="2395">
                  <c:v>42807</c:v>
                </c:pt>
                <c:pt idx="2396">
                  <c:v>42808</c:v>
                </c:pt>
                <c:pt idx="2397">
                  <c:v>42809</c:v>
                </c:pt>
                <c:pt idx="2398">
                  <c:v>42810</c:v>
                </c:pt>
                <c:pt idx="2399">
                  <c:v>42811</c:v>
                </c:pt>
                <c:pt idx="2400">
                  <c:v>42814</c:v>
                </c:pt>
                <c:pt idx="2401">
                  <c:v>42815</c:v>
                </c:pt>
                <c:pt idx="2402">
                  <c:v>42816</c:v>
                </c:pt>
                <c:pt idx="2403">
                  <c:v>42817</c:v>
                </c:pt>
                <c:pt idx="2404">
                  <c:v>42818</c:v>
                </c:pt>
                <c:pt idx="2405">
                  <c:v>42821</c:v>
                </c:pt>
                <c:pt idx="2406">
                  <c:v>42822</c:v>
                </c:pt>
                <c:pt idx="2407">
                  <c:v>42823</c:v>
                </c:pt>
                <c:pt idx="2408">
                  <c:v>42824</c:v>
                </c:pt>
                <c:pt idx="2409">
                  <c:v>42825</c:v>
                </c:pt>
                <c:pt idx="2410">
                  <c:v>42828</c:v>
                </c:pt>
                <c:pt idx="2411">
                  <c:v>42829</c:v>
                </c:pt>
                <c:pt idx="2412">
                  <c:v>42830</c:v>
                </c:pt>
                <c:pt idx="2413">
                  <c:v>42831</c:v>
                </c:pt>
                <c:pt idx="2414">
                  <c:v>42832</c:v>
                </c:pt>
                <c:pt idx="2415">
                  <c:v>42835</c:v>
                </c:pt>
                <c:pt idx="2416">
                  <c:v>42836</c:v>
                </c:pt>
                <c:pt idx="2417">
                  <c:v>42837</c:v>
                </c:pt>
                <c:pt idx="2418">
                  <c:v>42838</c:v>
                </c:pt>
                <c:pt idx="2419">
                  <c:v>42839</c:v>
                </c:pt>
                <c:pt idx="2420">
                  <c:v>42842</c:v>
                </c:pt>
                <c:pt idx="2421">
                  <c:v>42843</c:v>
                </c:pt>
                <c:pt idx="2422">
                  <c:v>42844</c:v>
                </c:pt>
                <c:pt idx="2423">
                  <c:v>42845</c:v>
                </c:pt>
                <c:pt idx="2424">
                  <c:v>42846</c:v>
                </c:pt>
                <c:pt idx="2425">
                  <c:v>42849</c:v>
                </c:pt>
                <c:pt idx="2426">
                  <c:v>42850</c:v>
                </c:pt>
                <c:pt idx="2427">
                  <c:v>42851</c:v>
                </c:pt>
                <c:pt idx="2428">
                  <c:v>42852</c:v>
                </c:pt>
                <c:pt idx="2429">
                  <c:v>42853</c:v>
                </c:pt>
                <c:pt idx="2430">
                  <c:v>42856</c:v>
                </c:pt>
                <c:pt idx="2431">
                  <c:v>42857</c:v>
                </c:pt>
                <c:pt idx="2432">
                  <c:v>42858</c:v>
                </c:pt>
                <c:pt idx="2433">
                  <c:v>42859</c:v>
                </c:pt>
                <c:pt idx="2434">
                  <c:v>42860</c:v>
                </c:pt>
                <c:pt idx="2435">
                  <c:v>42863</c:v>
                </c:pt>
                <c:pt idx="2436">
                  <c:v>42864</c:v>
                </c:pt>
                <c:pt idx="2437">
                  <c:v>42865</c:v>
                </c:pt>
                <c:pt idx="2438">
                  <c:v>42866</c:v>
                </c:pt>
                <c:pt idx="2439">
                  <c:v>42867</c:v>
                </c:pt>
                <c:pt idx="2440">
                  <c:v>42870</c:v>
                </c:pt>
                <c:pt idx="2441">
                  <c:v>42871</c:v>
                </c:pt>
                <c:pt idx="2442">
                  <c:v>42872</c:v>
                </c:pt>
                <c:pt idx="2443">
                  <c:v>42873</c:v>
                </c:pt>
                <c:pt idx="2444">
                  <c:v>42874</c:v>
                </c:pt>
                <c:pt idx="2445">
                  <c:v>42877</c:v>
                </c:pt>
                <c:pt idx="2446">
                  <c:v>42878</c:v>
                </c:pt>
                <c:pt idx="2447">
                  <c:v>42879</c:v>
                </c:pt>
                <c:pt idx="2448">
                  <c:v>42880</c:v>
                </c:pt>
                <c:pt idx="2449">
                  <c:v>42881</c:v>
                </c:pt>
                <c:pt idx="2450">
                  <c:v>42884</c:v>
                </c:pt>
                <c:pt idx="2451">
                  <c:v>42885</c:v>
                </c:pt>
                <c:pt idx="2452">
                  <c:v>42886</c:v>
                </c:pt>
                <c:pt idx="2453">
                  <c:v>42887</c:v>
                </c:pt>
                <c:pt idx="2454">
                  <c:v>42888</c:v>
                </c:pt>
                <c:pt idx="2455">
                  <c:v>42891</c:v>
                </c:pt>
                <c:pt idx="2456">
                  <c:v>42892</c:v>
                </c:pt>
                <c:pt idx="2457">
                  <c:v>42893</c:v>
                </c:pt>
                <c:pt idx="2458">
                  <c:v>42894</c:v>
                </c:pt>
                <c:pt idx="2459">
                  <c:v>42895</c:v>
                </c:pt>
                <c:pt idx="2460">
                  <c:v>42898</c:v>
                </c:pt>
                <c:pt idx="2461">
                  <c:v>42899</c:v>
                </c:pt>
                <c:pt idx="2462">
                  <c:v>42900</c:v>
                </c:pt>
                <c:pt idx="2463">
                  <c:v>42901</c:v>
                </c:pt>
                <c:pt idx="2464">
                  <c:v>42902</c:v>
                </c:pt>
                <c:pt idx="2465">
                  <c:v>42905</c:v>
                </c:pt>
                <c:pt idx="2466">
                  <c:v>42906</c:v>
                </c:pt>
                <c:pt idx="2467">
                  <c:v>42907</c:v>
                </c:pt>
                <c:pt idx="2468">
                  <c:v>42908</c:v>
                </c:pt>
                <c:pt idx="2469">
                  <c:v>42909</c:v>
                </c:pt>
                <c:pt idx="2470">
                  <c:v>42912</c:v>
                </c:pt>
                <c:pt idx="2471">
                  <c:v>42913</c:v>
                </c:pt>
                <c:pt idx="2472">
                  <c:v>42914</c:v>
                </c:pt>
                <c:pt idx="2473">
                  <c:v>42915</c:v>
                </c:pt>
                <c:pt idx="2474">
                  <c:v>42916</c:v>
                </c:pt>
                <c:pt idx="2475">
                  <c:v>42919</c:v>
                </c:pt>
                <c:pt idx="2476">
                  <c:v>42920</c:v>
                </c:pt>
                <c:pt idx="2477">
                  <c:v>42921</c:v>
                </c:pt>
                <c:pt idx="2478">
                  <c:v>42922</c:v>
                </c:pt>
                <c:pt idx="2479">
                  <c:v>42923</c:v>
                </c:pt>
                <c:pt idx="2480">
                  <c:v>42926</c:v>
                </c:pt>
                <c:pt idx="2481">
                  <c:v>42927</c:v>
                </c:pt>
                <c:pt idx="2482">
                  <c:v>42928</c:v>
                </c:pt>
                <c:pt idx="2483">
                  <c:v>42929</c:v>
                </c:pt>
                <c:pt idx="2484">
                  <c:v>42930</c:v>
                </c:pt>
                <c:pt idx="2485">
                  <c:v>42933</c:v>
                </c:pt>
                <c:pt idx="2486">
                  <c:v>42934</c:v>
                </c:pt>
                <c:pt idx="2487">
                  <c:v>42935</c:v>
                </c:pt>
                <c:pt idx="2488">
                  <c:v>42936</c:v>
                </c:pt>
                <c:pt idx="2489">
                  <c:v>42937</c:v>
                </c:pt>
                <c:pt idx="2490">
                  <c:v>42940</c:v>
                </c:pt>
                <c:pt idx="2491">
                  <c:v>42941</c:v>
                </c:pt>
                <c:pt idx="2492">
                  <c:v>42942</c:v>
                </c:pt>
                <c:pt idx="2493">
                  <c:v>42943</c:v>
                </c:pt>
                <c:pt idx="2494">
                  <c:v>42944</c:v>
                </c:pt>
                <c:pt idx="2495">
                  <c:v>42947</c:v>
                </c:pt>
                <c:pt idx="2496">
                  <c:v>42948</c:v>
                </c:pt>
                <c:pt idx="2497">
                  <c:v>42949</c:v>
                </c:pt>
                <c:pt idx="2498">
                  <c:v>42950</c:v>
                </c:pt>
                <c:pt idx="2499">
                  <c:v>42951</c:v>
                </c:pt>
                <c:pt idx="2500">
                  <c:v>42954</c:v>
                </c:pt>
                <c:pt idx="2501">
                  <c:v>42955</c:v>
                </c:pt>
                <c:pt idx="2502">
                  <c:v>42956</c:v>
                </c:pt>
                <c:pt idx="2503">
                  <c:v>42957</c:v>
                </c:pt>
                <c:pt idx="2504">
                  <c:v>42958</c:v>
                </c:pt>
                <c:pt idx="2505">
                  <c:v>42961</c:v>
                </c:pt>
                <c:pt idx="2506">
                  <c:v>42962</c:v>
                </c:pt>
                <c:pt idx="2507">
                  <c:v>42963</c:v>
                </c:pt>
                <c:pt idx="2508">
                  <c:v>42964</c:v>
                </c:pt>
                <c:pt idx="2509">
                  <c:v>42965</c:v>
                </c:pt>
                <c:pt idx="2510">
                  <c:v>42968</c:v>
                </c:pt>
                <c:pt idx="2511">
                  <c:v>42969</c:v>
                </c:pt>
                <c:pt idx="2512">
                  <c:v>42970</c:v>
                </c:pt>
                <c:pt idx="2513">
                  <c:v>42971</c:v>
                </c:pt>
                <c:pt idx="2514">
                  <c:v>42972</c:v>
                </c:pt>
                <c:pt idx="2515">
                  <c:v>42975</c:v>
                </c:pt>
                <c:pt idx="2516">
                  <c:v>42976</c:v>
                </c:pt>
                <c:pt idx="2517">
                  <c:v>42977</c:v>
                </c:pt>
                <c:pt idx="2518">
                  <c:v>42978</c:v>
                </c:pt>
                <c:pt idx="2519">
                  <c:v>42979</c:v>
                </c:pt>
                <c:pt idx="2520">
                  <c:v>42982</c:v>
                </c:pt>
                <c:pt idx="2521">
                  <c:v>42983</c:v>
                </c:pt>
                <c:pt idx="2522">
                  <c:v>42984</c:v>
                </c:pt>
                <c:pt idx="2523">
                  <c:v>42985</c:v>
                </c:pt>
                <c:pt idx="2524">
                  <c:v>42986</c:v>
                </c:pt>
                <c:pt idx="2525">
                  <c:v>42989</c:v>
                </c:pt>
                <c:pt idx="2526">
                  <c:v>42990</c:v>
                </c:pt>
                <c:pt idx="2527">
                  <c:v>42991</c:v>
                </c:pt>
                <c:pt idx="2528">
                  <c:v>42992</c:v>
                </c:pt>
                <c:pt idx="2529">
                  <c:v>42993</c:v>
                </c:pt>
                <c:pt idx="2530">
                  <c:v>42996</c:v>
                </c:pt>
                <c:pt idx="2531">
                  <c:v>42997</c:v>
                </c:pt>
                <c:pt idx="2532">
                  <c:v>42998</c:v>
                </c:pt>
                <c:pt idx="2533">
                  <c:v>42999</c:v>
                </c:pt>
                <c:pt idx="2534">
                  <c:v>43000</c:v>
                </c:pt>
                <c:pt idx="2535">
                  <c:v>43003</c:v>
                </c:pt>
                <c:pt idx="2536">
                  <c:v>43004</c:v>
                </c:pt>
                <c:pt idx="2537">
                  <c:v>43005</c:v>
                </c:pt>
                <c:pt idx="2538">
                  <c:v>43006</c:v>
                </c:pt>
                <c:pt idx="2539">
                  <c:v>43007</c:v>
                </c:pt>
                <c:pt idx="2540">
                  <c:v>43010</c:v>
                </c:pt>
                <c:pt idx="2541">
                  <c:v>43011</c:v>
                </c:pt>
                <c:pt idx="2542">
                  <c:v>43012</c:v>
                </c:pt>
                <c:pt idx="2543">
                  <c:v>43013</c:v>
                </c:pt>
                <c:pt idx="2544">
                  <c:v>43014</c:v>
                </c:pt>
                <c:pt idx="2545">
                  <c:v>43017</c:v>
                </c:pt>
                <c:pt idx="2546">
                  <c:v>43018</c:v>
                </c:pt>
                <c:pt idx="2547">
                  <c:v>43019</c:v>
                </c:pt>
                <c:pt idx="2548">
                  <c:v>43020</c:v>
                </c:pt>
                <c:pt idx="2549">
                  <c:v>43021</c:v>
                </c:pt>
                <c:pt idx="2550">
                  <c:v>43024</c:v>
                </c:pt>
                <c:pt idx="2551">
                  <c:v>43025</c:v>
                </c:pt>
                <c:pt idx="2552">
                  <c:v>43026</c:v>
                </c:pt>
                <c:pt idx="2553">
                  <c:v>43027</c:v>
                </c:pt>
                <c:pt idx="2554">
                  <c:v>43028</c:v>
                </c:pt>
                <c:pt idx="2555">
                  <c:v>43031</c:v>
                </c:pt>
                <c:pt idx="2556">
                  <c:v>43032</c:v>
                </c:pt>
                <c:pt idx="2557">
                  <c:v>43033</c:v>
                </c:pt>
                <c:pt idx="2558">
                  <c:v>43034</c:v>
                </c:pt>
                <c:pt idx="2559">
                  <c:v>43035</c:v>
                </c:pt>
                <c:pt idx="2560">
                  <c:v>43038</c:v>
                </c:pt>
                <c:pt idx="2561">
                  <c:v>43039</c:v>
                </c:pt>
                <c:pt idx="2562">
                  <c:v>43040</c:v>
                </c:pt>
                <c:pt idx="2563">
                  <c:v>43041</c:v>
                </c:pt>
                <c:pt idx="2564">
                  <c:v>43042</c:v>
                </c:pt>
                <c:pt idx="2565">
                  <c:v>43045</c:v>
                </c:pt>
                <c:pt idx="2566">
                  <c:v>43046</c:v>
                </c:pt>
                <c:pt idx="2567">
                  <c:v>43047</c:v>
                </c:pt>
                <c:pt idx="2568">
                  <c:v>43048</c:v>
                </c:pt>
                <c:pt idx="2569">
                  <c:v>43049</c:v>
                </c:pt>
                <c:pt idx="2570">
                  <c:v>43052</c:v>
                </c:pt>
                <c:pt idx="2571">
                  <c:v>43053</c:v>
                </c:pt>
                <c:pt idx="2572">
                  <c:v>43054</c:v>
                </c:pt>
                <c:pt idx="2573">
                  <c:v>43055</c:v>
                </c:pt>
                <c:pt idx="2574">
                  <c:v>43056</c:v>
                </c:pt>
                <c:pt idx="2575">
                  <c:v>43059</c:v>
                </c:pt>
                <c:pt idx="2576">
                  <c:v>43060</c:v>
                </c:pt>
                <c:pt idx="2577">
                  <c:v>43061</c:v>
                </c:pt>
                <c:pt idx="2578">
                  <c:v>43062</c:v>
                </c:pt>
                <c:pt idx="2579">
                  <c:v>43063</c:v>
                </c:pt>
                <c:pt idx="2580">
                  <c:v>43066</c:v>
                </c:pt>
                <c:pt idx="2581">
                  <c:v>43067</c:v>
                </c:pt>
                <c:pt idx="2582">
                  <c:v>43068</c:v>
                </c:pt>
                <c:pt idx="2583">
                  <c:v>43069</c:v>
                </c:pt>
                <c:pt idx="2584">
                  <c:v>43070</c:v>
                </c:pt>
                <c:pt idx="2585">
                  <c:v>43073</c:v>
                </c:pt>
                <c:pt idx="2586">
                  <c:v>43074</c:v>
                </c:pt>
                <c:pt idx="2587">
                  <c:v>43075</c:v>
                </c:pt>
                <c:pt idx="2588">
                  <c:v>43076</c:v>
                </c:pt>
                <c:pt idx="2589">
                  <c:v>43077</c:v>
                </c:pt>
                <c:pt idx="2590">
                  <c:v>43080</c:v>
                </c:pt>
                <c:pt idx="2591">
                  <c:v>43081</c:v>
                </c:pt>
                <c:pt idx="2592">
                  <c:v>43082</c:v>
                </c:pt>
                <c:pt idx="2593">
                  <c:v>43083</c:v>
                </c:pt>
                <c:pt idx="2594">
                  <c:v>43084</c:v>
                </c:pt>
                <c:pt idx="2595">
                  <c:v>43087</c:v>
                </c:pt>
                <c:pt idx="2596">
                  <c:v>43088</c:v>
                </c:pt>
                <c:pt idx="2597">
                  <c:v>43089</c:v>
                </c:pt>
                <c:pt idx="2598">
                  <c:v>43090</c:v>
                </c:pt>
                <c:pt idx="2599">
                  <c:v>43091</c:v>
                </c:pt>
                <c:pt idx="2600">
                  <c:v>43094</c:v>
                </c:pt>
                <c:pt idx="2601">
                  <c:v>43095</c:v>
                </c:pt>
                <c:pt idx="2602">
                  <c:v>43096</c:v>
                </c:pt>
                <c:pt idx="2603">
                  <c:v>43097</c:v>
                </c:pt>
                <c:pt idx="2604">
                  <c:v>43098</c:v>
                </c:pt>
                <c:pt idx="2605">
                  <c:v>43101</c:v>
                </c:pt>
                <c:pt idx="2606">
                  <c:v>43102</c:v>
                </c:pt>
                <c:pt idx="2607">
                  <c:v>43103</c:v>
                </c:pt>
                <c:pt idx="2608">
                  <c:v>43104</c:v>
                </c:pt>
                <c:pt idx="2609">
                  <c:v>43105</c:v>
                </c:pt>
                <c:pt idx="2610">
                  <c:v>43108</c:v>
                </c:pt>
                <c:pt idx="2611">
                  <c:v>43109</c:v>
                </c:pt>
                <c:pt idx="2612">
                  <c:v>43110</c:v>
                </c:pt>
                <c:pt idx="2613">
                  <c:v>43111</c:v>
                </c:pt>
                <c:pt idx="2614">
                  <c:v>43112</c:v>
                </c:pt>
                <c:pt idx="2615">
                  <c:v>43115</c:v>
                </c:pt>
                <c:pt idx="2616">
                  <c:v>43116</c:v>
                </c:pt>
                <c:pt idx="2617">
                  <c:v>43117</c:v>
                </c:pt>
                <c:pt idx="2618">
                  <c:v>43118</c:v>
                </c:pt>
                <c:pt idx="2619">
                  <c:v>43119</c:v>
                </c:pt>
                <c:pt idx="2620">
                  <c:v>43122</c:v>
                </c:pt>
                <c:pt idx="2621">
                  <c:v>43123</c:v>
                </c:pt>
                <c:pt idx="2622">
                  <c:v>43124</c:v>
                </c:pt>
                <c:pt idx="2623">
                  <c:v>43125</c:v>
                </c:pt>
                <c:pt idx="2624">
                  <c:v>43126</c:v>
                </c:pt>
                <c:pt idx="2625">
                  <c:v>43129</c:v>
                </c:pt>
                <c:pt idx="2626">
                  <c:v>43130</c:v>
                </c:pt>
                <c:pt idx="2627">
                  <c:v>43131</c:v>
                </c:pt>
                <c:pt idx="2628">
                  <c:v>43132</c:v>
                </c:pt>
                <c:pt idx="2629">
                  <c:v>43133</c:v>
                </c:pt>
                <c:pt idx="2630">
                  <c:v>43136</c:v>
                </c:pt>
                <c:pt idx="2631">
                  <c:v>43137</c:v>
                </c:pt>
                <c:pt idx="2632">
                  <c:v>43138</c:v>
                </c:pt>
                <c:pt idx="2633">
                  <c:v>43139</c:v>
                </c:pt>
                <c:pt idx="2634">
                  <c:v>43140</c:v>
                </c:pt>
                <c:pt idx="2635">
                  <c:v>43143</c:v>
                </c:pt>
                <c:pt idx="2636">
                  <c:v>43144</c:v>
                </c:pt>
                <c:pt idx="2637">
                  <c:v>43145</c:v>
                </c:pt>
                <c:pt idx="2638">
                  <c:v>43146</c:v>
                </c:pt>
                <c:pt idx="2639">
                  <c:v>43147</c:v>
                </c:pt>
                <c:pt idx="2640">
                  <c:v>43150</c:v>
                </c:pt>
                <c:pt idx="2641">
                  <c:v>43151</c:v>
                </c:pt>
                <c:pt idx="2642">
                  <c:v>43152</c:v>
                </c:pt>
                <c:pt idx="2643">
                  <c:v>43153</c:v>
                </c:pt>
                <c:pt idx="2644">
                  <c:v>43154</c:v>
                </c:pt>
                <c:pt idx="2645">
                  <c:v>43157</c:v>
                </c:pt>
                <c:pt idx="2646">
                  <c:v>43158</c:v>
                </c:pt>
                <c:pt idx="2647">
                  <c:v>43159</c:v>
                </c:pt>
                <c:pt idx="2648">
                  <c:v>43160</c:v>
                </c:pt>
                <c:pt idx="2649">
                  <c:v>43161</c:v>
                </c:pt>
                <c:pt idx="2650">
                  <c:v>43164</c:v>
                </c:pt>
                <c:pt idx="2651">
                  <c:v>43165</c:v>
                </c:pt>
                <c:pt idx="2652">
                  <c:v>43166</c:v>
                </c:pt>
                <c:pt idx="2653">
                  <c:v>43167</c:v>
                </c:pt>
                <c:pt idx="2654">
                  <c:v>43168</c:v>
                </c:pt>
                <c:pt idx="2655">
                  <c:v>43171</c:v>
                </c:pt>
                <c:pt idx="2656">
                  <c:v>43172</c:v>
                </c:pt>
                <c:pt idx="2657">
                  <c:v>43173</c:v>
                </c:pt>
                <c:pt idx="2658">
                  <c:v>43174</c:v>
                </c:pt>
                <c:pt idx="2659">
                  <c:v>43175</c:v>
                </c:pt>
                <c:pt idx="2660">
                  <c:v>43178</c:v>
                </c:pt>
                <c:pt idx="2661">
                  <c:v>43179</c:v>
                </c:pt>
                <c:pt idx="2662">
                  <c:v>43180</c:v>
                </c:pt>
                <c:pt idx="2663">
                  <c:v>43181</c:v>
                </c:pt>
                <c:pt idx="2664">
                  <c:v>43182</c:v>
                </c:pt>
                <c:pt idx="2665">
                  <c:v>43185</c:v>
                </c:pt>
                <c:pt idx="2666">
                  <c:v>43186</c:v>
                </c:pt>
                <c:pt idx="2667">
                  <c:v>43187</c:v>
                </c:pt>
                <c:pt idx="2668">
                  <c:v>43188</c:v>
                </c:pt>
                <c:pt idx="2669">
                  <c:v>43189</c:v>
                </c:pt>
                <c:pt idx="2670">
                  <c:v>43192</c:v>
                </c:pt>
                <c:pt idx="2671">
                  <c:v>43193</c:v>
                </c:pt>
                <c:pt idx="2672">
                  <c:v>43194</c:v>
                </c:pt>
                <c:pt idx="2673">
                  <c:v>43195</c:v>
                </c:pt>
                <c:pt idx="2674">
                  <c:v>43196</c:v>
                </c:pt>
                <c:pt idx="2675">
                  <c:v>43199</c:v>
                </c:pt>
                <c:pt idx="2676">
                  <c:v>43200</c:v>
                </c:pt>
                <c:pt idx="2677">
                  <c:v>43201</c:v>
                </c:pt>
                <c:pt idx="2678">
                  <c:v>43202</c:v>
                </c:pt>
                <c:pt idx="2679">
                  <c:v>43203</c:v>
                </c:pt>
                <c:pt idx="2680">
                  <c:v>43206</c:v>
                </c:pt>
                <c:pt idx="2681">
                  <c:v>43207</c:v>
                </c:pt>
                <c:pt idx="2682">
                  <c:v>43208</c:v>
                </c:pt>
                <c:pt idx="2683">
                  <c:v>43209</c:v>
                </c:pt>
                <c:pt idx="2684">
                  <c:v>43210</c:v>
                </c:pt>
                <c:pt idx="2685">
                  <c:v>43213</c:v>
                </c:pt>
                <c:pt idx="2686">
                  <c:v>43214</c:v>
                </c:pt>
                <c:pt idx="2687">
                  <c:v>43215</c:v>
                </c:pt>
                <c:pt idx="2688">
                  <c:v>43216</c:v>
                </c:pt>
                <c:pt idx="2689">
                  <c:v>43217</c:v>
                </c:pt>
                <c:pt idx="2690">
                  <c:v>43220</c:v>
                </c:pt>
                <c:pt idx="2691">
                  <c:v>43221</c:v>
                </c:pt>
                <c:pt idx="2692">
                  <c:v>43222</c:v>
                </c:pt>
                <c:pt idx="2693">
                  <c:v>43223</c:v>
                </c:pt>
                <c:pt idx="2694">
                  <c:v>43224</c:v>
                </c:pt>
                <c:pt idx="2695">
                  <c:v>43227</c:v>
                </c:pt>
                <c:pt idx="2696">
                  <c:v>43228</c:v>
                </c:pt>
                <c:pt idx="2697">
                  <c:v>43229</c:v>
                </c:pt>
                <c:pt idx="2698">
                  <c:v>43230</c:v>
                </c:pt>
                <c:pt idx="2699">
                  <c:v>43231</c:v>
                </c:pt>
                <c:pt idx="2700">
                  <c:v>43234</c:v>
                </c:pt>
                <c:pt idx="2701">
                  <c:v>43235</c:v>
                </c:pt>
                <c:pt idx="2702">
                  <c:v>43236</c:v>
                </c:pt>
                <c:pt idx="2703">
                  <c:v>43237</c:v>
                </c:pt>
                <c:pt idx="2704">
                  <c:v>43238</c:v>
                </c:pt>
                <c:pt idx="2705">
                  <c:v>43241</c:v>
                </c:pt>
                <c:pt idx="2706">
                  <c:v>43242</c:v>
                </c:pt>
                <c:pt idx="2707">
                  <c:v>43243</c:v>
                </c:pt>
                <c:pt idx="2708">
                  <c:v>43244</c:v>
                </c:pt>
                <c:pt idx="2709">
                  <c:v>43245</c:v>
                </c:pt>
                <c:pt idx="2710">
                  <c:v>43248</c:v>
                </c:pt>
                <c:pt idx="2711">
                  <c:v>43249</c:v>
                </c:pt>
                <c:pt idx="2712">
                  <c:v>43250</c:v>
                </c:pt>
                <c:pt idx="2713">
                  <c:v>43251</c:v>
                </c:pt>
                <c:pt idx="2714">
                  <c:v>43252</c:v>
                </c:pt>
                <c:pt idx="2715">
                  <c:v>43255</c:v>
                </c:pt>
                <c:pt idx="2716">
                  <c:v>43256</c:v>
                </c:pt>
                <c:pt idx="2717">
                  <c:v>43257</c:v>
                </c:pt>
                <c:pt idx="2718">
                  <c:v>43258</c:v>
                </c:pt>
                <c:pt idx="2719">
                  <c:v>43259</c:v>
                </c:pt>
                <c:pt idx="2720">
                  <c:v>43262</c:v>
                </c:pt>
                <c:pt idx="2721">
                  <c:v>43263</c:v>
                </c:pt>
                <c:pt idx="2722">
                  <c:v>43264</c:v>
                </c:pt>
                <c:pt idx="2723">
                  <c:v>43265</c:v>
                </c:pt>
                <c:pt idx="2724">
                  <c:v>43266</c:v>
                </c:pt>
                <c:pt idx="2725">
                  <c:v>43269</c:v>
                </c:pt>
                <c:pt idx="2726">
                  <c:v>43270</c:v>
                </c:pt>
                <c:pt idx="2727">
                  <c:v>43271</c:v>
                </c:pt>
                <c:pt idx="2728">
                  <c:v>43272</c:v>
                </c:pt>
                <c:pt idx="2729">
                  <c:v>43273</c:v>
                </c:pt>
                <c:pt idx="2730">
                  <c:v>43276</c:v>
                </c:pt>
                <c:pt idx="2731">
                  <c:v>43277</c:v>
                </c:pt>
                <c:pt idx="2732">
                  <c:v>43278</c:v>
                </c:pt>
                <c:pt idx="2733">
                  <c:v>43279</c:v>
                </c:pt>
                <c:pt idx="2734">
                  <c:v>43280</c:v>
                </c:pt>
                <c:pt idx="2735">
                  <c:v>43283</c:v>
                </c:pt>
                <c:pt idx="2736">
                  <c:v>43284</c:v>
                </c:pt>
                <c:pt idx="2737">
                  <c:v>43285</c:v>
                </c:pt>
                <c:pt idx="2738">
                  <c:v>43286</c:v>
                </c:pt>
                <c:pt idx="2739">
                  <c:v>43287</c:v>
                </c:pt>
                <c:pt idx="2740">
                  <c:v>43290</c:v>
                </c:pt>
                <c:pt idx="2741">
                  <c:v>43291</c:v>
                </c:pt>
                <c:pt idx="2742">
                  <c:v>43292</c:v>
                </c:pt>
                <c:pt idx="2743">
                  <c:v>43293</c:v>
                </c:pt>
                <c:pt idx="2744">
                  <c:v>43294</c:v>
                </c:pt>
                <c:pt idx="2745">
                  <c:v>43297</c:v>
                </c:pt>
                <c:pt idx="2746">
                  <c:v>43298</c:v>
                </c:pt>
                <c:pt idx="2747">
                  <c:v>43299</c:v>
                </c:pt>
                <c:pt idx="2748">
                  <c:v>43300</c:v>
                </c:pt>
                <c:pt idx="2749">
                  <c:v>43301</c:v>
                </c:pt>
                <c:pt idx="2750">
                  <c:v>43304</c:v>
                </c:pt>
                <c:pt idx="2751">
                  <c:v>43305</c:v>
                </c:pt>
                <c:pt idx="2752">
                  <c:v>43306</c:v>
                </c:pt>
                <c:pt idx="2753">
                  <c:v>43307</c:v>
                </c:pt>
                <c:pt idx="2754">
                  <c:v>43308</c:v>
                </c:pt>
                <c:pt idx="2755">
                  <c:v>43311</c:v>
                </c:pt>
                <c:pt idx="2756">
                  <c:v>43312</c:v>
                </c:pt>
                <c:pt idx="2757">
                  <c:v>43313</c:v>
                </c:pt>
                <c:pt idx="2758">
                  <c:v>43314</c:v>
                </c:pt>
                <c:pt idx="2759">
                  <c:v>43315</c:v>
                </c:pt>
                <c:pt idx="2760">
                  <c:v>43318</c:v>
                </c:pt>
                <c:pt idx="2761">
                  <c:v>43319</c:v>
                </c:pt>
                <c:pt idx="2762">
                  <c:v>43320</c:v>
                </c:pt>
                <c:pt idx="2763">
                  <c:v>43321</c:v>
                </c:pt>
                <c:pt idx="2764">
                  <c:v>43322</c:v>
                </c:pt>
                <c:pt idx="2765">
                  <c:v>43325</c:v>
                </c:pt>
                <c:pt idx="2766">
                  <c:v>43326</c:v>
                </c:pt>
                <c:pt idx="2767">
                  <c:v>43327</c:v>
                </c:pt>
                <c:pt idx="2768">
                  <c:v>43328</c:v>
                </c:pt>
                <c:pt idx="2769">
                  <c:v>43329</c:v>
                </c:pt>
                <c:pt idx="2770">
                  <c:v>43332</c:v>
                </c:pt>
                <c:pt idx="2771">
                  <c:v>43333</c:v>
                </c:pt>
                <c:pt idx="2772">
                  <c:v>43334</c:v>
                </c:pt>
                <c:pt idx="2773">
                  <c:v>43335</c:v>
                </c:pt>
                <c:pt idx="2774">
                  <c:v>43336</c:v>
                </c:pt>
                <c:pt idx="2775">
                  <c:v>43339</c:v>
                </c:pt>
                <c:pt idx="2776">
                  <c:v>43340</c:v>
                </c:pt>
                <c:pt idx="2777">
                  <c:v>43341</c:v>
                </c:pt>
                <c:pt idx="2778">
                  <c:v>43342</c:v>
                </c:pt>
                <c:pt idx="2779">
                  <c:v>43343</c:v>
                </c:pt>
                <c:pt idx="2780">
                  <c:v>43346</c:v>
                </c:pt>
                <c:pt idx="2781">
                  <c:v>43347</c:v>
                </c:pt>
                <c:pt idx="2782">
                  <c:v>43348</c:v>
                </c:pt>
                <c:pt idx="2783">
                  <c:v>43349</c:v>
                </c:pt>
                <c:pt idx="2784">
                  <c:v>43350</c:v>
                </c:pt>
                <c:pt idx="2785">
                  <c:v>43353</c:v>
                </c:pt>
                <c:pt idx="2786">
                  <c:v>43354</c:v>
                </c:pt>
                <c:pt idx="2787">
                  <c:v>43355</c:v>
                </c:pt>
                <c:pt idx="2788">
                  <c:v>43356</c:v>
                </c:pt>
                <c:pt idx="2789">
                  <c:v>43357</c:v>
                </c:pt>
                <c:pt idx="2790">
                  <c:v>43360</c:v>
                </c:pt>
                <c:pt idx="2791">
                  <c:v>43361</c:v>
                </c:pt>
                <c:pt idx="2792">
                  <c:v>43362</c:v>
                </c:pt>
                <c:pt idx="2793">
                  <c:v>43363</c:v>
                </c:pt>
                <c:pt idx="2794">
                  <c:v>43364</c:v>
                </c:pt>
                <c:pt idx="2795">
                  <c:v>43367</c:v>
                </c:pt>
                <c:pt idx="2796">
                  <c:v>43368</c:v>
                </c:pt>
                <c:pt idx="2797">
                  <c:v>43369</c:v>
                </c:pt>
                <c:pt idx="2798">
                  <c:v>43370</c:v>
                </c:pt>
                <c:pt idx="2799">
                  <c:v>43371</c:v>
                </c:pt>
                <c:pt idx="2800">
                  <c:v>43374</c:v>
                </c:pt>
                <c:pt idx="2801">
                  <c:v>43375</c:v>
                </c:pt>
                <c:pt idx="2802">
                  <c:v>43376</c:v>
                </c:pt>
                <c:pt idx="2803">
                  <c:v>43377</c:v>
                </c:pt>
                <c:pt idx="2804">
                  <c:v>43378</c:v>
                </c:pt>
                <c:pt idx="2805">
                  <c:v>43381</c:v>
                </c:pt>
                <c:pt idx="2806">
                  <c:v>43382</c:v>
                </c:pt>
                <c:pt idx="2807">
                  <c:v>43383</c:v>
                </c:pt>
                <c:pt idx="2808">
                  <c:v>43384</c:v>
                </c:pt>
                <c:pt idx="2809">
                  <c:v>43385</c:v>
                </c:pt>
                <c:pt idx="2810">
                  <c:v>43388</c:v>
                </c:pt>
                <c:pt idx="2811">
                  <c:v>43389</c:v>
                </c:pt>
                <c:pt idx="2812">
                  <c:v>43390</c:v>
                </c:pt>
                <c:pt idx="2813">
                  <c:v>43391</c:v>
                </c:pt>
                <c:pt idx="2814">
                  <c:v>43392</c:v>
                </c:pt>
                <c:pt idx="2815">
                  <c:v>43395</c:v>
                </c:pt>
                <c:pt idx="2816">
                  <c:v>43396</c:v>
                </c:pt>
                <c:pt idx="2817">
                  <c:v>43397</c:v>
                </c:pt>
                <c:pt idx="2818">
                  <c:v>43398</c:v>
                </c:pt>
                <c:pt idx="2819">
                  <c:v>43399</c:v>
                </c:pt>
                <c:pt idx="2820">
                  <c:v>43402</c:v>
                </c:pt>
                <c:pt idx="2821">
                  <c:v>43403</c:v>
                </c:pt>
                <c:pt idx="2822">
                  <c:v>43404</c:v>
                </c:pt>
                <c:pt idx="2823">
                  <c:v>43405</c:v>
                </c:pt>
                <c:pt idx="2824">
                  <c:v>43406</c:v>
                </c:pt>
                <c:pt idx="2825">
                  <c:v>43409</c:v>
                </c:pt>
                <c:pt idx="2826">
                  <c:v>43410</c:v>
                </c:pt>
                <c:pt idx="2827">
                  <c:v>43411</c:v>
                </c:pt>
                <c:pt idx="2828">
                  <c:v>43412</c:v>
                </c:pt>
                <c:pt idx="2829">
                  <c:v>43413</c:v>
                </c:pt>
                <c:pt idx="2830">
                  <c:v>43416</c:v>
                </c:pt>
                <c:pt idx="2831">
                  <c:v>43417</c:v>
                </c:pt>
                <c:pt idx="2832">
                  <c:v>43418</c:v>
                </c:pt>
                <c:pt idx="2833">
                  <c:v>43419</c:v>
                </c:pt>
                <c:pt idx="2834">
                  <c:v>43420</c:v>
                </c:pt>
                <c:pt idx="2835">
                  <c:v>43423</c:v>
                </c:pt>
                <c:pt idx="2836">
                  <c:v>43424</c:v>
                </c:pt>
                <c:pt idx="2837">
                  <c:v>43425</c:v>
                </c:pt>
                <c:pt idx="2838">
                  <c:v>43426</c:v>
                </c:pt>
                <c:pt idx="2839">
                  <c:v>43427</c:v>
                </c:pt>
                <c:pt idx="2840">
                  <c:v>43430</c:v>
                </c:pt>
                <c:pt idx="2841">
                  <c:v>43431</c:v>
                </c:pt>
                <c:pt idx="2842">
                  <c:v>43432</c:v>
                </c:pt>
                <c:pt idx="2843">
                  <c:v>43433</c:v>
                </c:pt>
                <c:pt idx="2844">
                  <c:v>43434</c:v>
                </c:pt>
                <c:pt idx="2845">
                  <c:v>43437</c:v>
                </c:pt>
                <c:pt idx="2846">
                  <c:v>43438</c:v>
                </c:pt>
                <c:pt idx="2847">
                  <c:v>43439</c:v>
                </c:pt>
                <c:pt idx="2848">
                  <c:v>43440</c:v>
                </c:pt>
                <c:pt idx="2849">
                  <c:v>43441</c:v>
                </c:pt>
                <c:pt idx="2850">
                  <c:v>43444</c:v>
                </c:pt>
                <c:pt idx="2851">
                  <c:v>43445</c:v>
                </c:pt>
                <c:pt idx="2852">
                  <c:v>43446</c:v>
                </c:pt>
                <c:pt idx="2853">
                  <c:v>43447</c:v>
                </c:pt>
                <c:pt idx="2854">
                  <c:v>43448</c:v>
                </c:pt>
                <c:pt idx="2855">
                  <c:v>43451</c:v>
                </c:pt>
                <c:pt idx="2856">
                  <c:v>43452</c:v>
                </c:pt>
                <c:pt idx="2857">
                  <c:v>43453</c:v>
                </c:pt>
                <c:pt idx="2858">
                  <c:v>43454</c:v>
                </c:pt>
                <c:pt idx="2859">
                  <c:v>43455</c:v>
                </c:pt>
                <c:pt idx="2860">
                  <c:v>43458</c:v>
                </c:pt>
                <c:pt idx="2861">
                  <c:v>43459</c:v>
                </c:pt>
                <c:pt idx="2862">
                  <c:v>43460</c:v>
                </c:pt>
                <c:pt idx="2863">
                  <c:v>43461</c:v>
                </c:pt>
                <c:pt idx="2864">
                  <c:v>43462</c:v>
                </c:pt>
                <c:pt idx="2865">
                  <c:v>43465</c:v>
                </c:pt>
                <c:pt idx="2866">
                  <c:v>43466</c:v>
                </c:pt>
                <c:pt idx="2867">
                  <c:v>43467</c:v>
                </c:pt>
                <c:pt idx="2868">
                  <c:v>43468</c:v>
                </c:pt>
                <c:pt idx="2869">
                  <c:v>43469</c:v>
                </c:pt>
                <c:pt idx="2870">
                  <c:v>43472</c:v>
                </c:pt>
                <c:pt idx="2871">
                  <c:v>43473</c:v>
                </c:pt>
                <c:pt idx="2872">
                  <c:v>43474</c:v>
                </c:pt>
                <c:pt idx="2873">
                  <c:v>43475</c:v>
                </c:pt>
                <c:pt idx="2874">
                  <c:v>43476</c:v>
                </c:pt>
                <c:pt idx="2875">
                  <c:v>43479</c:v>
                </c:pt>
                <c:pt idx="2876">
                  <c:v>43480</c:v>
                </c:pt>
                <c:pt idx="2877">
                  <c:v>43481</c:v>
                </c:pt>
                <c:pt idx="2878">
                  <c:v>43482</c:v>
                </c:pt>
                <c:pt idx="2879">
                  <c:v>43483</c:v>
                </c:pt>
                <c:pt idx="2880">
                  <c:v>43486</c:v>
                </c:pt>
                <c:pt idx="2881">
                  <c:v>43487</c:v>
                </c:pt>
                <c:pt idx="2882">
                  <c:v>43488</c:v>
                </c:pt>
                <c:pt idx="2883">
                  <c:v>43489</c:v>
                </c:pt>
                <c:pt idx="2884">
                  <c:v>43490</c:v>
                </c:pt>
                <c:pt idx="2885">
                  <c:v>43493</c:v>
                </c:pt>
                <c:pt idx="2886">
                  <c:v>43494</c:v>
                </c:pt>
                <c:pt idx="2887">
                  <c:v>43495</c:v>
                </c:pt>
                <c:pt idx="2888">
                  <c:v>43496</c:v>
                </c:pt>
                <c:pt idx="2889">
                  <c:v>43497</c:v>
                </c:pt>
                <c:pt idx="2890">
                  <c:v>43500</c:v>
                </c:pt>
                <c:pt idx="2891">
                  <c:v>43501</c:v>
                </c:pt>
                <c:pt idx="2892">
                  <c:v>43502</c:v>
                </c:pt>
                <c:pt idx="2893">
                  <c:v>43503</c:v>
                </c:pt>
                <c:pt idx="2894">
                  <c:v>43504</c:v>
                </c:pt>
                <c:pt idx="2895">
                  <c:v>43507</c:v>
                </c:pt>
                <c:pt idx="2896">
                  <c:v>43508</c:v>
                </c:pt>
                <c:pt idx="2897">
                  <c:v>43509</c:v>
                </c:pt>
                <c:pt idx="2898">
                  <c:v>43510</c:v>
                </c:pt>
                <c:pt idx="2899">
                  <c:v>43511</c:v>
                </c:pt>
                <c:pt idx="2900">
                  <c:v>43514</c:v>
                </c:pt>
                <c:pt idx="2901">
                  <c:v>43515</c:v>
                </c:pt>
                <c:pt idx="2902">
                  <c:v>43516</c:v>
                </c:pt>
                <c:pt idx="2903">
                  <c:v>43517</c:v>
                </c:pt>
                <c:pt idx="2904">
                  <c:v>43518</c:v>
                </c:pt>
                <c:pt idx="2905">
                  <c:v>43521</c:v>
                </c:pt>
                <c:pt idx="2906">
                  <c:v>43522</c:v>
                </c:pt>
                <c:pt idx="2907">
                  <c:v>43523</c:v>
                </c:pt>
                <c:pt idx="2908">
                  <c:v>43524</c:v>
                </c:pt>
                <c:pt idx="2909">
                  <c:v>43525</c:v>
                </c:pt>
                <c:pt idx="2910">
                  <c:v>43528</c:v>
                </c:pt>
                <c:pt idx="2911">
                  <c:v>43529</c:v>
                </c:pt>
                <c:pt idx="2912">
                  <c:v>43530</c:v>
                </c:pt>
                <c:pt idx="2913">
                  <c:v>43531</c:v>
                </c:pt>
                <c:pt idx="2914">
                  <c:v>43532</c:v>
                </c:pt>
                <c:pt idx="2915">
                  <c:v>43535</c:v>
                </c:pt>
                <c:pt idx="2916">
                  <c:v>43536</c:v>
                </c:pt>
                <c:pt idx="2917">
                  <c:v>43537</c:v>
                </c:pt>
                <c:pt idx="2918">
                  <c:v>43538</c:v>
                </c:pt>
                <c:pt idx="2919">
                  <c:v>43539</c:v>
                </c:pt>
                <c:pt idx="2920">
                  <c:v>43542</c:v>
                </c:pt>
                <c:pt idx="2921">
                  <c:v>43543</c:v>
                </c:pt>
                <c:pt idx="2922">
                  <c:v>43544</c:v>
                </c:pt>
                <c:pt idx="2923">
                  <c:v>43545</c:v>
                </c:pt>
                <c:pt idx="2924">
                  <c:v>43546</c:v>
                </c:pt>
                <c:pt idx="2925">
                  <c:v>43549</c:v>
                </c:pt>
                <c:pt idx="2926">
                  <c:v>43550</c:v>
                </c:pt>
                <c:pt idx="2927">
                  <c:v>43551</c:v>
                </c:pt>
                <c:pt idx="2928">
                  <c:v>43552</c:v>
                </c:pt>
                <c:pt idx="2929">
                  <c:v>43553</c:v>
                </c:pt>
                <c:pt idx="2930">
                  <c:v>43556</c:v>
                </c:pt>
                <c:pt idx="2931">
                  <c:v>43557</c:v>
                </c:pt>
                <c:pt idx="2932">
                  <c:v>43558</c:v>
                </c:pt>
                <c:pt idx="2933">
                  <c:v>43559</c:v>
                </c:pt>
                <c:pt idx="2934">
                  <c:v>43560</c:v>
                </c:pt>
                <c:pt idx="2935">
                  <c:v>43563</c:v>
                </c:pt>
                <c:pt idx="2936">
                  <c:v>43564</c:v>
                </c:pt>
                <c:pt idx="2937">
                  <c:v>43565</c:v>
                </c:pt>
                <c:pt idx="2938">
                  <c:v>43566</c:v>
                </c:pt>
                <c:pt idx="2939">
                  <c:v>43567</c:v>
                </c:pt>
                <c:pt idx="2940">
                  <c:v>43570</c:v>
                </c:pt>
                <c:pt idx="2941">
                  <c:v>43571</c:v>
                </c:pt>
                <c:pt idx="2942">
                  <c:v>43572</c:v>
                </c:pt>
                <c:pt idx="2943">
                  <c:v>43573</c:v>
                </c:pt>
                <c:pt idx="2944">
                  <c:v>43574</c:v>
                </c:pt>
                <c:pt idx="2945">
                  <c:v>43577</c:v>
                </c:pt>
                <c:pt idx="2946">
                  <c:v>43578</c:v>
                </c:pt>
                <c:pt idx="2947">
                  <c:v>43579</c:v>
                </c:pt>
                <c:pt idx="2948">
                  <c:v>43580</c:v>
                </c:pt>
                <c:pt idx="2949">
                  <c:v>43581</c:v>
                </c:pt>
                <c:pt idx="2950">
                  <c:v>43584</c:v>
                </c:pt>
                <c:pt idx="2951">
                  <c:v>43585</c:v>
                </c:pt>
                <c:pt idx="2952">
                  <c:v>43586</c:v>
                </c:pt>
                <c:pt idx="2953">
                  <c:v>43587</c:v>
                </c:pt>
                <c:pt idx="2954">
                  <c:v>43588</c:v>
                </c:pt>
                <c:pt idx="2955">
                  <c:v>43591</c:v>
                </c:pt>
                <c:pt idx="2956">
                  <c:v>43592</c:v>
                </c:pt>
                <c:pt idx="2957">
                  <c:v>43593</c:v>
                </c:pt>
                <c:pt idx="2958">
                  <c:v>43594</c:v>
                </c:pt>
                <c:pt idx="2959">
                  <c:v>43595</c:v>
                </c:pt>
                <c:pt idx="2960">
                  <c:v>43598</c:v>
                </c:pt>
                <c:pt idx="2961">
                  <c:v>43599</c:v>
                </c:pt>
                <c:pt idx="2962">
                  <c:v>43600</c:v>
                </c:pt>
                <c:pt idx="2963">
                  <c:v>43601</c:v>
                </c:pt>
                <c:pt idx="2964">
                  <c:v>43602</c:v>
                </c:pt>
                <c:pt idx="2965">
                  <c:v>43605</c:v>
                </c:pt>
                <c:pt idx="2966">
                  <c:v>43606</c:v>
                </c:pt>
                <c:pt idx="2967">
                  <c:v>43607</c:v>
                </c:pt>
                <c:pt idx="2968">
                  <c:v>43608</c:v>
                </c:pt>
                <c:pt idx="2969">
                  <c:v>43609</c:v>
                </c:pt>
                <c:pt idx="2970">
                  <c:v>43612</c:v>
                </c:pt>
                <c:pt idx="2971">
                  <c:v>43613</c:v>
                </c:pt>
                <c:pt idx="2972">
                  <c:v>43614</c:v>
                </c:pt>
                <c:pt idx="2973">
                  <c:v>43615</c:v>
                </c:pt>
                <c:pt idx="2974">
                  <c:v>43616</c:v>
                </c:pt>
                <c:pt idx="2975">
                  <c:v>43619</c:v>
                </c:pt>
                <c:pt idx="2976">
                  <c:v>43620</c:v>
                </c:pt>
                <c:pt idx="2977">
                  <c:v>43621</c:v>
                </c:pt>
                <c:pt idx="2978">
                  <c:v>43622</c:v>
                </c:pt>
                <c:pt idx="2979">
                  <c:v>43623</c:v>
                </c:pt>
                <c:pt idx="2980">
                  <c:v>43626</c:v>
                </c:pt>
                <c:pt idx="2981">
                  <c:v>43627</c:v>
                </c:pt>
                <c:pt idx="2982">
                  <c:v>43628</c:v>
                </c:pt>
                <c:pt idx="2983">
                  <c:v>43629</c:v>
                </c:pt>
                <c:pt idx="2984">
                  <c:v>43630</c:v>
                </c:pt>
                <c:pt idx="2985">
                  <c:v>43633</c:v>
                </c:pt>
                <c:pt idx="2986">
                  <c:v>43634</c:v>
                </c:pt>
                <c:pt idx="2987">
                  <c:v>43635</c:v>
                </c:pt>
                <c:pt idx="2988">
                  <c:v>43636</c:v>
                </c:pt>
                <c:pt idx="2989">
                  <c:v>43637</c:v>
                </c:pt>
                <c:pt idx="2990">
                  <c:v>43640</c:v>
                </c:pt>
                <c:pt idx="2991">
                  <c:v>43641</c:v>
                </c:pt>
                <c:pt idx="2992">
                  <c:v>43642</c:v>
                </c:pt>
                <c:pt idx="2993">
                  <c:v>43643</c:v>
                </c:pt>
                <c:pt idx="2994">
                  <c:v>43644</c:v>
                </c:pt>
                <c:pt idx="2995">
                  <c:v>43647</c:v>
                </c:pt>
                <c:pt idx="2996">
                  <c:v>43648</c:v>
                </c:pt>
                <c:pt idx="2997">
                  <c:v>43649</c:v>
                </c:pt>
                <c:pt idx="2998">
                  <c:v>43650</c:v>
                </c:pt>
                <c:pt idx="2999">
                  <c:v>43651</c:v>
                </c:pt>
                <c:pt idx="3000">
                  <c:v>43654</c:v>
                </c:pt>
                <c:pt idx="3001">
                  <c:v>43655</c:v>
                </c:pt>
                <c:pt idx="3002">
                  <c:v>43656</c:v>
                </c:pt>
                <c:pt idx="3003">
                  <c:v>43657</c:v>
                </c:pt>
                <c:pt idx="3004">
                  <c:v>43658</c:v>
                </c:pt>
                <c:pt idx="3005">
                  <c:v>43661</c:v>
                </c:pt>
                <c:pt idx="3006">
                  <c:v>43662</c:v>
                </c:pt>
                <c:pt idx="3007">
                  <c:v>43663</c:v>
                </c:pt>
                <c:pt idx="3008">
                  <c:v>43664</c:v>
                </c:pt>
                <c:pt idx="3009">
                  <c:v>43665</c:v>
                </c:pt>
                <c:pt idx="3010">
                  <c:v>43668</c:v>
                </c:pt>
                <c:pt idx="3011">
                  <c:v>43669</c:v>
                </c:pt>
                <c:pt idx="3012">
                  <c:v>43670</c:v>
                </c:pt>
                <c:pt idx="3013">
                  <c:v>43672</c:v>
                </c:pt>
                <c:pt idx="3014">
                  <c:v>43675</c:v>
                </c:pt>
                <c:pt idx="3015">
                  <c:v>43676</c:v>
                </c:pt>
                <c:pt idx="3016">
                  <c:v>43677</c:v>
                </c:pt>
                <c:pt idx="3017">
                  <c:v>43678</c:v>
                </c:pt>
                <c:pt idx="3018">
                  <c:v>43679</c:v>
                </c:pt>
                <c:pt idx="3019">
                  <c:v>43682</c:v>
                </c:pt>
                <c:pt idx="3020">
                  <c:v>43683</c:v>
                </c:pt>
                <c:pt idx="3021">
                  <c:v>43684</c:v>
                </c:pt>
                <c:pt idx="3022">
                  <c:v>43685</c:v>
                </c:pt>
                <c:pt idx="3023">
                  <c:v>43686</c:v>
                </c:pt>
                <c:pt idx="3024">
                  <c:v>43689</c:v>
                </c:pt>
                <c:pt idx="3025">
                  <c:v>43690</c:v>
                </c:pt>
                <c:pt idx="3026">
                  <c:v>43691</c:v>
                </c:pt>
                <c:pt idx="3027">
                  <c:v>43692</c:v>
                </c:pt>
                <c:pt idx="3028">
                  <c:v>43693</c:v>
                </c:pt>
                <c:pt idx="3029">
                  <c:v>43696</c:v>
                </c:pt>
                <c:pt idx="3030">
                  <c:v>43697</c:v>
                </c:pt>
                <c:pt idx="3031">
                  <c:v>43698</c:v>
                </c:pt>
                <c:pt idx="3032">
                  <c:v>43699</c:v>
                </c:pt>
                <c:pt idx="3033">
                  <c:v>43700</c:v>
                </c:pt>
                <c:pt idx="3034">
                  <c:v>43703</c:v>
                </c:pt>
                <c:pt idx="3035">
                  <c:v>43704</c:v>
                </c:pt>
                <c:pt idx="3036">
                  <c:v>43705</c:v>
                </c:pt>
                <c:pt idx="3037">
                  <c:v>43706</c:v>
                </c:pt>
                <c:pt idx="3038">
                  <c:v>43707</c:v>
                </c:pt>
                <c:pt idx="3039">
                  <c:v>43710</c:v>
                </c:pt>
                <c:pt idx="3040">
                  <c:v>43711</c:v>
                </c:pt>
                <c:pt idx="3041">
                  <c:v>43712</c:v>
                </c:pt>
                <c:pt idx="3042">
                  <c:v>43713</c:v>
                </c:pt>
                <c:pt idx="3043">
                  <c:v>43714</c:v>
                </c:pt>
                <c:pt idx="3044">
                  <c:v>43717</c:v>
                </c:pt>
                <c:pt idx="3045">
                  <c:v>43718</c:v>
                </c:pt>
                <c:pt idx="3046">
                  <c:v>43719</c:v>
                </c:pt>
                <c:pt idx="3047">
                  <c:v>43720</c:v>
                </c:pt>
                <c:pt idx="3048">
                  <c:v>43721</c:v>
                </c:pt>
                <c:pt idx="3049">
                  <c:v>43724</c:v>
                </c:pt>
                <c:pt idx="3050">
                  <c:v>43725</c:v>
                </c:pt>
                <c:pt idx="3051">
                  <c:v>43726</c:v>
                </c:pt>
                <c:pt idx="3052">
                  <c:v>43727</c:v>
                </c:pt>
                <c:pt idx="3053">
                  <c:v>43728</c:v>
                </c:pt>
                <c:pt idx="3054">
                  <c:v>43731</c:v>
                </c:pt>
                <c:pt idx="3055">
                  <c:v>43732</c:v>
                </c:pt>
                <c:pt idx="3056">
                  <c:v>43733</c:v>
                </c:pt>
                <c:pt idx="3057">
                  <c:v>43734</c:v>
                </c:pt>
                <c:pt idx="3058">
                  <c:v>43735</c:v>
                </c:pt>
                <c:pt idx="3059">
                  <c:v>43738</c:v>
                </c:pt>
                <c:pt idx="3060">
                  <c:v>43739</c:v>
                </c:pt>
                <c:pt idx="3061">
                  <c:v>43740</c:v>
                </c:pt>
                <c:pt idx="3062">
                  <c:v>43741</c:v>
                </c:pt>
                <c:pt idx="3063">
                  <c:v>43742</c:v>
                </c:pt>
                <c:pt idx="3064">
                  <c:v>43745</c:v>
                </c:pt>
                <c:pt idx="3065">
                  <c:v>43746</c:v>
                </c:pt>
                <c:pt idx="3066">
                  <c:v>43747</c:v>
                </c:pt>
                <c:pt idx="3067">
                  <c:v>43748</c:v>
                </c:pt>
                <c:pt idx="3068">
                  <c:v>43749</c:v>
                </c:pt>
                <c:pt idx="3069">
                  <c:v>43752</c:v>
                </c:pt>
                <c:pt idx="3070">
                  <c:v>43753</c:v>
                </c:pt>
                <c:pt idx="3071">
                  <c:v>43754</c:v>
                </c:pt>
                <c:pt idx="3072">
                  <c:v>43755</c:v>
                </c:pt>
                <c:pt idx="3073">
                  <c:v>43756</c:v>
                </c:pt>
                <c:pt idx="3074">
                  <c:v>43759</c:v>
                </c:pt>
                <c:pt idx="3075">
                  <c:v>43760</c:v>
                </c:pt>
                <c:pt idx="3076">
                  <c:v>43761</c:v>
                </c:pt>
                <c:pt idx="3077">
                  <c:v>43762</c:v>
                </c:pt>
                <c:pt idx="3078">
                  <c:v>43763</c:v>
                </c:pt>
                <c:pt idx="3079">
                  <c:v>43766</c:v>
                </c:pt>
                <c:pt idx="3080">
                  <c:v>43767</c:v>
                </c:pt>
                <c:pt idx="3081">
                  <c:v>43768</c:v>
                </c:pt>
                <c:pt idx="3082">
                  <c:v>43769</c:v>
                </c:pt>
                <c:pt idx="3083">
                  <c:v>43770</c:v>
                </c:pt>
                <c:pt idx="3084">
                  <c:v>43773</c:v>
                </c:pt>
                <c:pt idx="3085">
                  <c:v>43774</c:v>
                </c:pt>
                <c:pt idx="3086">
                  <c:v>43775</c:v>
                </c:pt>
                <c:pt idx="3087">
                  <c:v>43776</c:v>
                </c:pt>
                <c:pt idx="3088">
                  <c:v>43777</c:v>
                </c:pt>
                <c:pt idx="3089">
                  <c:v>43780</c:v>
                </c:pt>
                <c:pt idx="3090">
                  <c:v>43781</c:v>
                </c:pt>
                <c:pt idx="3091">
                  <c:v>43782</c:v>
                </c:pt>
                <c:pt idx="3092">
                  <c:v>43783</c:v>
                </c:pt>
                <c:pt idx="3093">
                  <c:v>43784</c:v>
                </c:pt>
                <c:pt idx="3094">
                  <c:v>43787</c:v>
                </c:pt>
                <c:pt idx="3095">
                  <c:v>43788</c:v>
                </c:pt>
                <c:pt idx="3096">
                  <c:v>43789</c:v>
                </c:pt>
                <c:pt idx="3097">
                  <c:v>43790</c:v>
                </c:pt>
                <c:pt idx="3098">
                  <c:v>43791</c:v>
                </c:pt>
                <c:pt idx="3099">
                  <c:v>43794</c:v>
                </c:pt>
                <c:pt idx="3100">
                  <c:v>43795</c:v>
                </c:pt>
                <c:pt idx="3101">
                  <c:v>43796</c:v>
                </c:pt>
                <c:pt idx="3102">
                  <c:v>43797</c:v>
                </c:pt>
                <c:pt idx="3103">
                  <c:v>43798</c:v>
                </c:pt>
                <c:pt idx="3104">
                  <c:v>43801</c:v>
                </c:pt>
                <c:pt idx="3105">
                  <c:v>43802</c:v>
                </c:pt>
                <c:pt idx="3106">
                  <c:v>43803</c:v>
                </c:pt>
                <c:pt idx="3107">
                  <c:v>43804</c:v>
                </c:pt>
                <c:pt idx="3108">
                  <c:v>43805</c:v>
                </c:pt>
                <c:pt idx="3109">
                  <c:v>43808</c:v>
                </c:pt>
                <c:pt idx="3110">
                  <c:v>43809</c:v>
                </c:pt>
                <c:pt idx="3111">
                  <c:v>43810</c:v>
                </c:pt>
                <c:pt idx="3112">
                  <c:v>43811</c:v>
                </c:pt>
                <c:pt idx="3113">
                  <c:v>43812</c:v>
                </c:pt>
                <c:pt idx="3114">
                  <c:v>43815</c:v>
                </c:pt>
                <c:pt idx="3115">
                  <c:v>43816</c:v>
                </c:pt>
                <c:pt idx="3116">
                  <c:v>43817</c:v>
                </c:pt>
                <c:pt idx="3117">
                  <c:v>43818</c:v>
                </c:pt>
                <c:pt idx="3118">
                  <c:v>43819</c:v>
                </c:pt>
                <c:pt idx="3119">
                  <c:v>43822</c:v>
                </c:pt>
                <c:pt idx="3120">
                  <c:v>43823</c:v>
                </c:pt>
                <c:pt idx="3121">
                  <c:v>43824</c:v>
                </c:pt>
                <c:pt idx="3122">
                  <c:v>43825</c:v>
                </c:pt>
                <c:pt idx="3123">
                  <c:v>43826</c:v>
                </c:pt>
                <c:pt idx="3124">
                  <c:v>43829</c:v>
                </c:pt>
                <c:pt idx="3125">
                  <c:v>43830</c:v>
                </c:pt>
                <c:pt idx="3126">
                  <c:v>43831</c:v>
                </c:pt>
                <c:pt idx="3127">
                  <c:v>43832</c:v>
                </c:pt>
                <c:pt idx="3128">
                  <c:v>43833</c:v>
                </c:pt>
                <c:pt idx="3129">
                  <c:v>43836</c:v>
                </c:pt>
                <c:pt idx="3130">
                  <c:v>43837</c:v>
                </c:pt>
                <c:pt idx="3131">
                  <c:v>43838</c:v>
                </c:pt>
                <c:pt idx="3132">
                  <c:v>43839</c:v>
                </c:pt>
                <c:pt idx="3133">
                  <c:v>43840</c:v>
                </c:pt>
                <c:pt idx="3134">
                  <c:v>43843</c:v>
                </c:pt>
                <c:pt idx="3135">
                  <c:v>43844</c:v>
                </c:pt>
                <c:pt idx="3136">
                  <c:v>43845</c:v>
                </c:pt>
                <c:pt idx="3137">
                  <c:v>43846</c:v>
                </c:pt>
                <c:pt idx="3138">
                  <c:v>43847</c:v>
                </c:pt>
                <c:pt idx="3139">
                  <c:v>43850</c:v>
                </c:pt>
                <c:pt idx="3140">
                  <c:v>43851</c:v>
                </c:pt>
                <c:pt idx="3141">
                  <c:v>43852</c:v>
                </c:pt>
                <c:pt idx="3142">
                  <c:v>43853</c:v>
                </c:pt>
                <c:pt idx="3143">
                  <c:v>43854</c:v>
                </c:pt>
                <c:pt idx="3144">
                  <c:v>43857</c:v>
                </c:pt>
                <c:pt idx="3145">
                  <c:v>43858</c:v>
                </c:pt>
                <c:pt idx="3146">
                  <c:v>43859</c:v>
                </c:pt>
                <c:pt idx="3147">
                  <c:v>43860</c:v>
                </c:pt>
                <c:pt idx="3148">
                  <c:v>43861</c:v>
                </c:pt>
                <c:pt idx="3149">
                  <c:v>43864</c:v>
                </c:pt>
                <c:pt idx="3150">
                  <c:v>43865</c:v>
                </c:pt>
                <c:pt idx="3151">
                  <c:v>43866</c:v>
                </c:pt>
                <c:pt idx="3152">
                  <c:v>43867</c:v>
                </c:pt>
                <c:pt idx="3153">
                  <c:v>43868</c:v>
                </c:pt>
                <c:pt idx="3154">
                  <c:v>43871</c:v>
                </c:pt>
                <c:pt idx="3155">
                  <c:v>43872</c:v>
                </c:pt>
                <c:pt idx="3156">
                  <c:v>43873</c:v>
                </c:pt>
                <c:pt idx="3157">
                  <c:v>43874</c:v>
                </c:pt>
                <c:pt idx="3158">
                  <c:v>43875</c:v>
                </c:pt>
                <c:pt idx="3159">
                  <c:v>43878</c:v>
                </c:pt>
                <c:pt idx="3160">
                  <c:v>43879</c:v>
                </c:pt>
                <c:pt idx="3161">
                  <c:v>43880</c:v>
                </c:pt>
                <c:pt idx="3162">
                  <c:v>43881</c:v>
                </c:pt>
                <c:pt idx="3163">
                  <c:v>43882</c:v>
                </c:pt>
                <c:pt idx="3164">
                  <c:v>43885</c:v>
                </c:pt>
                <c:pt idx="3165">
                  <c:v>43886</c:v>
                </c:pt>
                <c:pt idx="3166">
                  <c:v>43887</c:v>
                </c:pt>
                <c:pt idx="3167">
                  <c:v>43888</c:v>
                </c:pt>
                <c:pt idx="3168">
                  <c:v>43889</c:v>
                </c:pt>
                <c:pt idx="3169">
                  <c:v>43892</c:v>
                </c:pt>
                <c:pt idx="3170">
                  <c:v>43893</c:v>
                </c:pt>
                <c:pt idx="3171">
                  <c:v>43894</c:v>
                </c:pt>
                <c:pt idx="3172">
                  <c:v>43895</c:v>
                </c:pt>
                <c:pt idx="3173">
                  <c:v>43896</c:v>
                </c:pt>
                <c:pt idx="3174">
                  <c:v>43897</c:v>
                </c:pt>
                <c:pt idx="3175">
                  <c:v>43898</c:v>
                </c:pt>
                <c:pt idx="3176">
                  <c:v>43899</c:v>
                </c:pt>
                <c:pt idx="3177">
                  <c:v>43900</c:v>
                </c:pt>
                <c:pt idx="3178">
                  <c:v>43901</c:v>
                </c:pt>
                <c:pt idx="3179">
                  <c:v>43902</c:v>
                </c:pt>
                <c:pt idx="3180">
                  <c:v>43903</c:v>
                </c:pt>
                <c:pt idx="3181">
                  <c:v>43904</c:v>
                </c:pt>
                <c:pt idx="3182">
                  <c:v>43905</c:v>
                </c:pt>
                <c:pt idx="3183">
                  <c:v>43906</c:v>
                </c:pt>
                <c:pt idx="3184">
                  <c:v>43907</c:v>
                </c:pt>
                <c:pt idx="3185">
                  <c:v>43908</c:v>
                </c:pt>
                <c:pt idx="3186">
                  <c:v>43909</c:v>
                </c:pt>
                <c:pt idx="3187">
                  <c:v>43910</c:v>
                </c:pt>
                <c:pt idx="3188">
                  <c:v>43911</c:v>
                </c:pt>
                <c:pt idx="3189">
                  <c:v>43912</c:v>
                </c:pt>
                <c:pt idx="3190">
                  <c:v>43913</c:v>
                </c:pt>
                <c:pt idx="3191">
                  <c:v>43914</c:v>
                </c:pt>
                <c:pt idx="3192">
                  <c:v>43915</c:v>
                </c:pt>
                <c:pt idx="3193">
                  <c:v>43916</c:v>
                </c:pt>
                <c:pt idx="3194">
                  <c:v>43917</c:v>
                </c:pt>
                <c:pt idx="3195">
                  <c:v>43918</c:v>
                </c:pt>
                <c:pt idx="3196">
                  <c:v>43919</c:v>
                </c:pt>
                <c:pt idx="3197">
                  <c:v>43920</c:v>
                </c:pt>
                <c:pt idx="3198">
                  <c:v>43921</c:v>
                </c:pt>
                <c:pt idx="3199">
                  <c:v>43922</c:v>
                </c:pt>
                <c:pt idx="3200">
                  <c:v>43923</c:v>
                </c:pt>
                <c:pt idx="3201">
                  <c:v>43924</c:v>
                </c:pt>
                <c:pt idx="3202">
                  <c:v>43925</c:v>
                </c:pt>
                <c:pt idx="3203">
                  <c:v>43926</c:v>
                </c:pt>
                <c:pt idx="3204">
                  <c:v>43927</c:v>
                </c:pt>
                <c:pt idx="3205">
                  <c:v>43928</c:v>
                </c:pt>
                <c:pt idx="3206">
                  <c:v>43929</c:v>
                </c:pt>
                <c:pt idx="3207">
                  <c:v>43930</c:v>
                </c:pt>
                <c:pt idx="3208">
                  <c:v>43931</c:v>
                </c:pt>
                <c:pt idx="3209">
                  <c:v>43932</c:v>
                </c:pt>
                <c:pt idx="3210">
                  <c:v>43933</c:v>
                </c:pt>
                <c:pt idx="3211">
                  <c:v>43934</c:v>
                </c:pt>
                <c:pt idx="3212">
                  <c:v>43935</c:v>
                </c:pt>
                <c:pt idx="3213">
                  <c:v>43936</c:v>
                </c:pt>
                <c:pt idx="3214">
                  <c:v>43937</c:v>
                </c:pt>
                <c:pt idx="3215">
                  <c:v>43938</c:v>
                </c:pt>
                <c:pt idx="3216">
                  <c:v>43939</c:v>
                </c:pt>
                <c:pt idx="3217">
                  <c:v>43940</c:v>
                </c:pt>
                <c:pt idx="3218">
                  <c:v>43941</c:v>
                </c:pt>
                <c:pt idx="3219">
                  <c:v>43942</c:v>
                </c:pt>
                <c:pt idx="3220">
                  <c:v>43943</c:v>
                </c:pt>
                <c:pt idx="3221">
                  <c:v>43944</c:v>
                </c:pt>
                <c:pt idx="3222">
                  <c:v>43945</c:v>
                </c:pt>
                <c:pt idx="3223">
                  <c:v>43946</c:v>
                </c:pt>
                <c:pt idx="3224">
                  <c:v>43947</c:v>
                </c:pt>
                <c:pt idx="3225">
                  <c:v>43948</c:v>
                </c:pt>
                <c:pt idx="3226">
                  <c:v>43949</c:v>
                </c:pt>
                <c:pt idx="3227">
                  <c:v>43950</c:v>
                </c:pt>
                <c:pt idx="3228">
                  <c:v>43951</c:v>
                </c:pt>
                <c:pt idx="3229">
                  <c:v>43952</c:v>
                </c:pt>
                <c:pt idx="3230">
                  <c:v>43953</c:v>
                </c:pt>
                <c:pt idx="3231">
                  <c:v>43954</c:v>
                </c:pt>
                <c:pt idx="3232">
                  <c:v>43955</c:v>
                </c:pt>
                <c:pt idx="3233">
                  <c:v>43956</c:v>
                </c:pt>
                <c:pt idx="3234">
                  <c:v>43957</c:v>
                </c:pt>
                <c:pt idx="3235">
                  <c:v>43958</c:v>
                </c:pt>
                <c:pt idx="3236">
                  <c:v>43959</c:v>
                </c:pt>
                <c:pt idx="3237">
                  <c:v>43960</c:v>
                </c:pt>
                <c:pt idx="3238">
                  <c:v>43961</c:v>
                </c:pt>
                <c:pt idx="3239">
                  <c:v>43962</c:v>
                </c:pt>
                <c:pt idx="3240">
                  <c:v>43963</c:v>
                </c:pt>
                <c:pt idx="3241">
                  <c:v>43964</c:v>
                </c:pt>
                <c:pt idx="3242">
                  <c:v>43965</c:v>
                </c:pt>
                <c:pt idx="3243">
                  <c:v>43966</c:v>
                </c:pt>
                <c:pt idx="3244">
                  <c:v>43967</c:v>
                </c:pt>
                <c:pt idx="3245">
                  <c:v>43968</c:v>
                </c:pt>
                <c:pt idx="3246">
                  <c:v>43969</c:v>
                </c:pt>
                <c:pt idx="3247">
                  <c:v>43970</c:v>
                </c:pt>
                <c:pt idx="3248">
                  <c:v>43971</c:v>
                </c:pt>
                <c:pt idx="3249">
                  <c:v>43972</c:v>
                </c:pt>
                <c:pt idx="3250">
                  <c:v>43973</c:v>
                </c:pt>
                <c:pt idx="3251">
                  <c:v>43974</c:v>
                </c:pt>
                <c:pt idx="3252">
                  <c:v>43975</c:v>
                </c:pt>
                <c:pt idx="3253">
                  <c:v>43976</c:v>
                </c:pt>
                <c:pt idx="3254">
                  <c:v>43977</c:v>
                </c:pt>
                <c:pt idx="3255">
                  <c:v>43978</c:v>
                </c:pt>
                <c:pt idx="3256">
                  <c:v>43979</c:v>
                </c:pt>
                <c:pt idx="3257">
                  <c:v>43980</c:v>
                </c:pt>
                <c:pt idx="3258">
                  <c:v>43981</c:v>
                </c:pt>
                <c:pt idx="3259">
                  <c:v>43982</c:v>
                </c:pt>
                <c:pt idx="3260">
                  <c:v>43983</c:v>
                </c:pt>
                <c:pt idx="3261">
                  <c:v>43984</c:v>
                </c:pt>
                <c:pt idx="3262">
                  <c:v>43985</c:v>
                </c:pt>
                <c:pt idx="3263">
                  <c:v>43986</c:v>
                </c:pt>
                <c:pt idx="3264">
                  <c:v>43987</c:v>
                </c:pt>
                <c:pt idx="3265">
                  <c:v>43988</c:v>
                </c:pt>
                <c:pt idx="3266">
                  <c:v>43989</c:v>
                </c:pt>
                <c:pt idx="3267">
                  <c:v>43990</c:v>
                </c:pt>
                <c:pt idx="3268">
                  <c:v>43991</c:v>
                </c:pt>
                <c:pt idx="3269">
                  <c:v>43992</c:v>
                </c:pt>
                <c:pt idx="3270">
                  <c:v>43993</c:v>
                </c:pt>
                <c:pt idx="3271">
                  <c:v>43994</c:v>
                </c:pt>
                <c:pt idx="3272">
                  <c:v>43995</c:v>
                </c:pt>
                <c:pt idx="3273">
                  <c:v>43996</c:v>
                </c:pt>
                <c:pt idx="3274">
                  <c:v>43997</c:v>
                </c:pt>
                <c:pt idx="3275">
                  <c:v>43998</c:v>
                </c:pt>
                <c:pt idx="3276">
                  <c:v>43999</c:v>
                </c:pt>
                <c:pt idx="3277">
                  <c:v>44000</c:v>
                </c:pt>
                <c:pt idx="3278">
                  <c:v>44001</c:v>
                </c:pt>
                <c:pt idx="3279">
                  <c:v>44002</c:v>
                </c:pt>
                <c:pt idx="3280">
                  <c:v>44003</c:v>
                </c:pt>
                <c:pt idx="3281">
                  <c:v>44004</c:v>
                </c:pt>
                <c:pt idx="3282">
                  <c:v>44005</c:v>
                </c:pt>
                <c:pt idx="3283">
                  <c:v>44006</c:v>
                </c:pt>
                <c:pt idx="3284">
                  <c:v>44007</c:v>
                </c:pt>
                <c:pt idx="3285">
                  <c:v>44008</c:v>
                </c:pt>
                <c:pt idx="3286">
                  <c:v>44009</c:v>
                </c:pt>
                <c:pt idx="3287">
                  <c:v>44010</c:v>
                </c:pt>
                <c:pt idx="3288">
                  <c:v>44011</c:v>
                </c:pt>
                <c:pt idx="3289">
                  <c:v>44012</c:v>
                </c:pt>
                <c:pt idx="3290">
                  <c:v>44013</c:v>
                </c:pt>
                <c:pt idx="3291">
                  <c:v>44014</c:v>
                </c:pt>
                <c:pt idx="3292">
                  <c:v>44015</c:v>
                </c:pt>
                <c:pt idx="3293">
                  <c:v>44016</c:v>
                </c:pt>
                <c:pt idx="3294">
                  <c:v>44017</c:v>
                </c:pt>
                <c:pt idx="3295">
                  <c:v>44018</c:v>
                </c:pt>
                <c:pt idx="3296">
                  <c:v>44019</c:v>
                </c:pt>
                <c:pt idx="3297">
                  <c:v>44020</c:v>
                </c:pt>
                <c:pt idx="3298">
                  <c:v>44021</c:v>
                </c:pt>
                <c:pt idx="3299">
                  <c:v>44022</c:v>
                </c:pt>
                <c:pt idx="3300">
                  <c:v>44023</c:v>
                </c:pt>
                <c:pt idx="3301">
                  <c:v>44024</c:v>
                </c:pt>
                <c:pt idx="3302">
                  <c:v>44025</c:v>
                </c:pt>
                <c:pt idx="3303">
                  <c:v>44026</c:v>
                </c:pt>
                <c:pt idx="3304">
                  <c:v>44027</c:v>
                </c:pt>
                <c:pt idx="3305">
                  <c:v>44028</c:v>
                </c:pt>
                <c:pt idx="3306">
                  <c:v>44029</c:v>
                </c:pt>
                <c:pt idx="3307">
                  <c:v>44030</c:v>
                </c:pt>
                <c:pt idx="3308">
                  <c:v>44031</c:v>
                </c:pt>
                <c:pt idx="3309">
                  <c:v>44032</c:v>
                </c:pt>
                <c:pt idx="3310">
                  <c:v>44033</c:v>
                </c:pt>
                <c:pt idx="3311">
                  <c:v>44034</c:v>
                </c:pt>
                <c:pt idx="3312">
                  <c:v>44035</c:v>
                </c:pt>
                <c:pt idx="3313">
                  <c:v>44036</c:v>
                </c:pt>
                <c:pt idx="3314">
                  <c:v>44037</c:v>
                </c:pt>
                <c:pt idx="3315">
                  <c:v>44038</c:v>
                </c:pt>
                <c:pt idx="3316">
                  <c:v>44039</c:v>
                </c:pt>
                <c:pt idx="3317">
                  <c:v>44040</c:v>
                </c:pt>
                <c:pt idx="3318">
                  <c:v>44041</c:v>
                </c:pt>
                <c:pt idx="3319">
                  <c:v>44042</c:v>
                </c:pt>
                <c:pt idx="3320">
                  <c:v>44043</c:v>
                </c:pt>
                <c:pt idx="3321">
                  <c:v>44044</c:v>
                </c:pt>
                <c:pt idx="3322">
                  <c:v>44045</c:v>
                </c:pt>
                <c:pt idx="3323">
                  <c:v>44046</c:v>
                </c:pt>
                <c:pt idx="3324">
                  <c:v>44047</c:v>
                </c:pt>
                <c:pt idx="3325">
                  <c:v>44048</c:v>
                </c:pt>
                <c:pt idx="3326">
                  <c:v>44049</c:v>
                </c:pt>
                <c:pt idx="3327">
                  <c:v>44050</c:v>
                </c:pt>
                <c:pt idx="3328">
                  <c:v>44051</c:v>
                </c:pt>
                <c:pt idx="3329">
                  <c:v>44052</c:v>
                </c:pt>
                <c:pt idx="3330">
                  <c:v>44053</c:v>
                </c:pt>
                <c:pt idx="3331">
                  <c:v>44054</c:v>
                </c:pt>
                <c:pt idx="3332">
                  <c:v>44055</c:v>
                </c:pt>
                <c:pt idx="3333">
                  <c:v>44056</c:v>
                </c:pt>
                <c:pt idx="3334">
                  <c:v>44057</c:v>
                </c:pt>
                <c:pt idx="3335">
                  <c:v>44058</c:v>
                </c:pt>
                <c:pt idx="3336">
                  <c:v>44059</c:v>
                </c:pt>
                <c:pt idx="3337">
                  <c:v>44060</c:v>
                </c:pt>
                <c:pt idx="3338">
                  <c:v>44061</c:v>
                </c:pt>
                <c:pt idx="3339">
                  <c:v>44062</c:v>
                </c:pt>
                <c:pt idx="3340">
                  <c:v>44063</c:v>
                </c:pt>
                <c:pt idx="3341">
                  <c:v>44064</c:v>
                </c:pt>
                <c:pt idx="3342">
                  <c:v>44065</c:v>
                </c:pt>
                <c:pt idx="3343">
                  <c:v>44066</c:v>
                </c:pt>
                <c:pt idx="3344">
                  <c:v>44067</c:v>
                </c:pt>
                <c:pt idx="3345">
                  <c:v>44068</c:v>
                </c:pt>
                <c:pt idx="3346">
                  <c:v>44069</c:v>
                </c:pt>
                <c:pt idx="3347">
                  <c:v>44070</c:v>
                </c:pt>
                <c:pt idx="3348">
                  <c:v>44071</c:v>
                </c:pt>
                <c:pt idx="3349">
                  <c:v>44072</c:v>
                </c:pt>
                <c:pt idx="3350">
                  <c:v>44073</c:v>
                </c:pt>
                <c:pt idx="3351">
                  <c:v>44074</c:v>
                </c:pt>
                <c:pt idx="3352">
                  <c:v>44075</c:v>
                </c:pt>
                <c:pt idx="3353">
                  <c:v>44076</c:v>
                </c:pt>
                <c:pt idx="3354">
                  <c:v>44077</c:v>
                </c:pt>
                <c:pt idx="3355">
                  <c:v>44078</c:v>
                </c:pt>
                <c:pt idx="3356">
                  <c:v>44079</c:v>
                </c:pt>
                <c:pt idx="3357">
                  <c:v>44080</c:v>
                </c:pt>
                <c:pt idx="3358">
                  <c:v>44081</c:v>
                </c:pt>
                <c:pt idx="3359">
                  <c:v>44082</c:v>
                </c:pt>
                <c:pt idx="3360">
                  <c:v>44083</c:v>
                </c:pt>
                <c:pt idx="3361">
                  <c:v>44084</c:v>
                </c:pt>
                <c:pt idx="3362">
                  <c:v>44085</c:v>
                </c:pt>
                <c:pt idx="3363">
                  <c:v>44086</c:v>
                </c:pt>
                <c:pt idx="3364">
                  <c:v>44087</c:v>
                </c:pt>
                <c:pt idx="3365">
                  <c:v>44088</c:v>
                </c:pt>
                <c:pt idx="3366">
                  <c:v>44089</c:v>
                </c:pt>
                <c:pt idx="3367">
                  <c:v>44090</c:v>
                </c:pt>
                <c:pt idx="3368">
                  <c:v>44091</c:v>
                </c:pt>
                <c:pt idx="3369">
                  <c:v>44092</c:v>
                </c:pt>
                <c:pt idx="3370">
                  <c:v>44093</c:v>
                </c:pt>
                <c:pt idx="3371">
                  <c:v>44094</c:v>
                </c:pt>
                <c:pt idx="3372">
                  <c:v>44095</c:v>
                </c:pt>
                <c:pt idx="3373">
                  <c:v>44096</c:v>
                </c:pt>
                <c:pt idx="3374">
                  <c:v>44097</c:v>
                </c:pt>
                <c:pt idx="3375">
                  <c:v>44098</c:v>
                </c:pt>
                <c:pt idx="3376">
                  <c:v>44099</c:v>
                </c:pt>
                <c:pt idx="3377">
                  <c:v>44100</c:v>
                </c:pt>
                <c:pt idx="3378">
                  <c:v>44101</c:v>
                </c:pt>
                <c:pt idx="3379">
                  <c:v>44102</c:v>
                </c:pt>
                <c:pt idx="3380">
                  <c:v>44103</c:v>
                </c:pt>
                <c:pt idx="3381">
                  <c:v>44104</c:v>
                </c:pt>
                <c:pt idx="3382">
                  <c:v>44105</c:v>
                </c:pt>
                <c:pt idx="3383">
                  <c:v>44106</c:v>
                </c:pt>
                <c:pt idx="3384">
                  <c:v>44107</c:v>
                </c:pt>
                <c:pt idx="3385">
                  <c:v>44108</c:v>
                </c:pt>
                <c:pt idx="3386">
                  <c:v>44109</c:v>
                </c:pt>
                <c:pt idx="3387">
                  <c:v>44110</c:v>
                </c:pt>
                <c:pt idx="3388">
                  <c:v>44111</c:v>
                </c:pt>
                <c:pt idx="3389">
                  <c:v>44112</c:v>
                </c:pt>
                <c:pt idx="3390">
                  <c:v>44113</c:v>
                </c:pt>
                <c:pt idx="3391">
                  <c:v>44114</c:v>
                </c:pt>
                <c:pt idx="3392">
                  <c:v>44115</c:v>
                </c:pt>
                <c:pt idx="3393">
                  <c:v>44116</c:v>
                </c:pt>
                <c:pt idx="3394">
                  <c:v>44117</c:v>
                </c:pt>
                <c:pt idx="3395">
                  <c:v>44118</c:v>
                </c:pt>
                <c:pt idx="3396">
                  <c:v>44119</c:v>
                </c:pt>
                <c:pt idx="3397">
                  <c:v>44120</c:v>
                </c:pt>
                <c:pt idx="3398">
                  <c:v>44121</c:v>
                </c:pt>
                <c:pt idx="3399">
                  <c:v>44122</c:v>
                </c:pt>
                <c:pt idx="3400">
                  <c:v>44123</c:v>
                </c:pt>
                <c:pt idx="3401">
                  <c:v>44124</c:v>
                </c:pt>
                <c:pt idx="3402">
                  <c:v>44125</c:v>
                </c:pt>
                <c:pt idx="3403">
                  <c:v>44126</c:v>
                </c:pt>
                <c:pt idx="3404">
                  <c:v>44127</c:v>
                </c:pt>
                <c:pt idx="3405">
                  <c:v>44128</c:v>
                </c:pt>
                <c:pt idx="3406">
                  <c:v>44129</c:v>
                </c:pt>
                <c:pt idx="3407">
                  <c:v>44130</c:v>
                </c:pt>
                <c:pt idx="3408">
                  <c:v>44131</c:v>
                </c:pt>
                <c:pt idx="3409">
                  <c:v>44132</c:v>
                </c:pt>
                <c:pt idx="3410">
                  <c:v>44133</c:v>
                </c:pt>
                <c:pt idx="3411">
                  <c:v>44134</c:v>
                </c:pt>
                <c:pt idx="3412">
                  <c:v>44135</c:v>
                </c:pt>
                <c:pt idx="3413">
                  <c:v>44136</c:v>
                </c:pt>
                <c:pt idx="3414">
                  <c:v>44137</c:v>
                </c:pt>
                <c:pt idx="3415">
                  <c:v>44138</c:v>
                </c:pt>
                <c:pt idx="3416">
                  <c:v>44139</c:v>
                </c:pt>
                <c:pt idx="3417">
                  <c:v>44140</c:v>
                </c:pt>
                <c:pt idx="3418">
                  <c:v>44141</c:v>
                </c:pt>
                <c:pt idx="3419">
                  <c:v>44142</c:v>
                </c:pt>
                <c:pt idx="3420">
                  <c:v>44143</c:v>
                </c:pt>
                <c:pt idx="3421">
                  <c:v>44144</c:v>
                </c:pt>
                <c:pt idx="3422">
                  <c:v>44145</c:v>
                </c:pt>
                <c:pt idx="3423">
                  <c:v>44146</c:v>
                </c:pt>
                <c:pt idx="3424">
                  <c:v>44147</c:v>
                </c:pt>
                <c:pt idx="3425">
                  <c:v>44148</c:v>
                </c:pt>
                <c:pt idx="3426">
                  <c:v>44149</c:v>
                </c:pt>
                <c:pt idx="3427">
                  <c:v>44150</c:v>
                </c:pt>
                <c:pt idx="3428">
                  <c:v>44151</c:v>
                </c:pt>
                <c:pt idx="3429">
                  <c:v>44152</c:v>
                </c:pt>
                <c:pt idx="3430">
                  <c:v>44153</c:v>
                </c:pt>
                <c:pt idx="3431">
                  <c:v>44154</c:v>
                </c:pt>
                <c:pt idx="3432">
                  <c:v>44155</c:v>
                </c:pt>
                <c:pt idx="3433">
                  <c:v>44156</c:v>
                </c:pt>
                <c:pt idx="3434">
                  <c:v>44157</c:v>
                </c:pt>
                <c:pt idx="3435">
                  <c:v>44158</c:v>
                </c:pt>
                <c:pt idx="3436">
                  <c:v>44159</c:v>
                </c:pt>
                <c:pt idx="3437">
                  <c:v>44160</c:v>
                </c:pt>
                <c:pt idx="3438">
                  <c:v>44161</c:v>
                </c:pt>
                <c:pt idx="3439">
                  <c:v>44162</c:v>
                </c:pt>
                <c:pt idx="3440">
                  <c:v>44163</c:v>
                </c:pt>
                <c:pt idx="3441">
                  <c:v>44164</c:v>
                </c:pt>
                <c:pt idx="3442">
                  <c:v>44165</c:v>
                </c:pt>
                <c:pt idx="3443">
                  <c:v>44166</c:v>
                </c:pt>
                <c:pt idx="3444">
                  <c:v>44167</c:v>
                </c:pt>
                <c:pt idx="3445">
                  <c:v>44168</c:v>
                </c:pt>
                <c:pt idx="3446">
                  <c:v>44169</c:v>
                </c:pt>
                <c:pt idx="3447">
                  <c:v>44170</c:v>
                </c:pt>
                <c:pt idx="3448">
                  <c:v>44171</c:v>
                </c:pt>
                <c:pt idx="3449">
                  <c:v>44172</c:v>
                </c:pt>
                <c:pt idx="3450">
                  <c:v>44173</c:v>
                </c:pt>
                <c:pt idx="3451">
                  <c:v>44174</c:v>
                </c:pt>
                <c:pt idx="3452">
                  <c:v>44175</c:v>
                </c:pt>
                <c:pt idx="3453">
                  <c:v>44176</c:v>
                </c:pt>
                <c:pt idx="3454">
                  <c:v>44177</c:v>
                </c:pt>
                <c:pt idx="3455">
                  <c:v>44178</c:v>
                </c:pt>
                <c:pt idx="3456">
                  <c:v>44179</c:v>
                </c:pt>
                <c:pt idx="3457">
                  <c:v>44180</c:v>
                </c:pt>
                <c:pt idx="3458">
                  <c:v>44181</c:v>
                </c:pt>
                <c:pt idx="3459">
                  <c:v>44182</c:v>
                </c:pt>
                <c:pt idx="3460">
                  <c:v>44183</c:v>
                </c:pt>
                <c:pt idx="3461">
                  <c:v>44184</c:v>
                </c:pt>
                <c:pt idx="3462">
                  <c:v>44185</c:v>
                </c:pt>
                <c:pt idx="3463">
                  <c:v>44186</c:v>
                </c:pt>
                <c:pt idx="3464">
                  <c:v>44187</c:v>
                </c:pt>
                <c:pt idx="3465">
                  <c:v>44188</c:v>
                </c:pt>
                <c:pt idx="3466">
                  <c:v>44189</c:v>
                </c:pt>
                <c:pt idx="3467">
                  <c:v>44190</c:v>
                </c:pt>
                <c:pt idx="3468">
                  <c:v>44191</c:v>
                </c:pt>
                <c:pt idx="3469">
                  <c:v>44192</c:v>
                </c:pt>
                <c:pt idx="3470">
                  <c:v>44193</c:v>
                </c:pt>
                <c:pt idx="3471">
                  <c:v>44194</c:v>
                </c:pt>
                <c:pt idx="3472">
                  <c:v>44195</c:v>
                </c:pt>
                <c:pt idx="3473">
                  <c:v>44196</c:v>
                </c:pt>
                <c:pt idx="3474">
                  <c:v>44197</c:v>
                </c:pt>
                <c:pt idx="3475">
                  <c:v>44198</c:v>
                </c:pt>
                <c:pt idx="3476">
                  <c:v>44199</c:v>
                </c:pt>
                <c:pt idx="3477">
                  <c:v>44200</c:v>
                </c:pt>
                <c:pt idx="3478">
                  <c:v>44201</c:v>
                </c:pt>
                <c:pt idx="3479">
                  <c:v>44202</c:v>
                </c:pt>
                <c:pt idx="3480">
                  <c:v>44203</c:v>
                </c:pt>
                <c:pt idx="3481">
                  <c:v>44204</c:v>
                </c:pt>
                <c:pt idx="3482">
                  <c:v>44205</c:v>
                </c:pt>
                <c:pt idx="3483">
                  <c:v>44206</c:v>
                </c:pt>
                <c:pt idx="3484">
                  <c:v>44207</c:v>
                </c:pt>
                <c:pt idx="3485">
                  <c:v>44208</c:v>
                </c:pt>
                <c:pt idx="3486">
                  <c:v>44209</c:v>
                </c:pt>
                <c:pt idx="3487">
                  <c:v>44210</c:v>
                </c:pt>
                <c:pt idx="3488">
                  <c:v>44211</c:v>
                </c:pt>
                <c:pt idx="3489">
                  <c:v>44212</c:v>
                </c:pt>
                <c:pt idx="3490">
                  <c:v>44213</c:v>
                </c:pt>
                <c:pt idx="3491">
                  <c:v>44214</c:v>
                </c:pt>
                <c:pt idx="3492">
                  <c:v>44215</c:v>
                </c:pt>
                <c:pt idx="3493">
                  <c:v>44216</c:v>
                </c:pt>
                <c:pt idx="3494">
                  <c:v>44217</c:v>
                </c:pt>
                <c:pt idx="3495">
                  <c:v>44218</c:v>
                </c:pt>
                <c:pt idx="3496">
                  <c:v>44219</c:v>
                </c:pt>
                <c:pt idx="3497">
                  <c:v>44220</c:v>
                </c:pt>
                <c:pt idx="3498">
                  <c:v>44221</c:v>
                </c:pt>
                <c:pt idx="3499">
                  <c:v>44222</c:v>
                </c:pt>
                <c:pt idx="3500">
                  <c:v>44223</c:v>
                </c:pt>
                <c:pt idx="3501">
                  <c:v>44224</c:v>
                </c:pt>
                <c:pt idx="3502">
                  <c:v>44225</c:v>
                </c:pt>
                <c:pt idx="3503">
                  <c:v>44226</c:v>
                </c:pt>
                <c:pt idx="3504">
                  <c:v>44227</c:v>
                </c:pt>
                <c:pt idx="3505">
                  <c:v>44228</c:v>
                </c:pt>
                <c:pt idx="3506">
                  <c:v>44229</c:v>
                </c:pt>
                <c:pt idx="3507">
                  <c:v>44230</c:v>
                </c:pt>
                <c:pt idx="3508">
                  <c:v>44231</c:v>
                </c:pt>
                <c:pt idx="3509">
                  <c:v>44232</c:v>
                </c:pt>
                <c:pt idx="3510">
                  <c:v>44233</c:v>
                </c:pt>
                <c:pt idx="3511">
                  <c:v>44234</c:v>
                </c:pt>
                <c:pt idx="3512">
                  <c:v>44235</c:v>
                </c:pt>
                <c:pt idx="3513">
                  <c:v>44236</c:v>
                </c:pt>
                <c:pt idx="3514">
                  <c:v>44237</c:v>
                </c:pt>
                <c:pt idx="3515">
                  <c:v>44238</c:v>
                </c:pt>
                <c:pt idx="3516">
                  <c:v>44239</c:v>
                </c:pt>
                <c:pt idx="3517">
                  <c:v>44240</c:v>
                </c:pt>
                <c:pt idx="3518">
                  <c:v>44241</c:v>
                </c:pt>
                <c:pt idx="3519">
                  <c:v>44242</c:v>
                </c:pt>
                <c:pt idx="3520">
                  <c:v>44243</c:v>
                </c:pt>
                <c:pt idx="3521">
                  <c:v>44244</c:v>
                </c:pt>
                <c:pt idx="3522">
                  <c:v>44245</c:v>
                </c:pt>
                <c:pt idx="3523">
                  <c:v>44246</c:v>
                </c:pt>
                <c:pt idx="3524">
                  <c:v>44247</c:v>
                </c:pt>
                <c:pt idx="3525">
                  <c:v>44248</c:v>
                </c:pt>
                <c:pt idx="3526">
                  <c:v>44249</c:v>
                </c:pt>
                <c:pt idx="3527">
                  <c:v>44250</c:v>
                </c:pt>
                <c:pt idx="3528">
                  <c:v>44251</c:v>
                </c:pt>
                <c:pt idx="3529">
                  <c:v>44252</c:v>
                </c:pt>
                <c:pt idx="3530">
                  <c:v>44253</c:v>
                </c:pt>
                <c:pt idx="3531">
                  <c:v>44254</c:v>
                </c:pt>
                <c:pt idx="3532">
                  <c:v>44255</c:v>
                </c:pt>
                <c:pt idx="3533">
                  <c:v>44256</c:v>
                </c:pt>
                <c:pt idx="3534">
                  <c:v>44257</c:v>
                </c:pt>
                <c:pt idx="3535">
                  <c:v>44258</c:v>
                </c:pt>
                <c:pt idx="3536">
                  <c:v>44259</c:v>
                </c:pt>
                <c:pt idx="3537">
                  <c:v>44260</c:v>
                </c:pt>
                <c:pt idx="3538">
                  <c:v>44261</c:v>
                </c:pt>
                <c:pt idx="3539">
                  <c:v>44262</c:v>
                </c:pt>
                <c:pt idx="3540">
                  <c:v>44263</c:v>
                </c:pt>
                <c:pt idx="3541">
                  <c:v>44264</c:v>
                </c:pt>
                <c:pt idx="3542">
                  <c:v>44265</c:v>
                </c:pt>
                <c:pt idx="3543">
                  <c:v>44266</c:v>
                </c:pt>
                <c:pt idx="3544">
                  <c:v>44267</c:v>
                </c:pt>
                <c:pt idx="3545">
                  <c:v>44268</c:v>
                </c:pt>
                <c:pt idx="3546">
                  <c:v>44269</c:v>
                </c:pt>
                <c:pt idx="3547">
                  <c:v>44270</c:v>
                </c:pt>
                <c:pt idx="3548">
                  <c:v>44271</c:v>
                </c:pt>
                <c:pt idx="3549">
                  <c:v>44272</c:v>
                </c:pt>
                <c:pt idx="3550">
                  <c:v>44273</c:v>
                </c:pt>
                <c:pt idx="3551">
                  <c:v>44274</c:v>
                </c:pt>
                <c:pt idx="3552">
                  <c:v>44275</c:v>
                </c:pt>
                <c:pt idx="3553">
                  <c:v>44276</c:v>
                </c:pt>
                <c:pt idx="3554">
                  <c:v>44277</c:v>
                </c:pt>
                <c:pt idx="3555">
                  <c:v>44278</c:v>
                </c:pt>
                <c:pt idx="3556">
                  <c:v>44279</c:v>
                </c:pt>
                <c:pt idx="3557">
                  <c:v>44280</c:v>
                </c:pt>
                <c:pt idx="3558">
                  <c:v>44281</c:v>
                </c:pt>
                <c:pt idx="3559">
                  <c:v>44282</c:v>
                </c:pt>
                <c:pt idx="3560">
                  <c:v>44283</c:v>
                </c:pt>
                <c:pt idx="3561">
                  <c:v>44284</c:v>
                </c:pt>
                <c:pt idx="3562">
                  <c:v>44285</c:v>
                </c:pt>
                <c:pt idx="3563">
                  <c:v>44286</c:v>
                </c:pt>
                <c:pt idx="3564">
                  <c:v>44287</c:v>
                </c:pt>
                <c:pt idx="3565">
                  <c:v>44288</c:v>
                </c:pt>
                <c:pt idx="3566">
                  <c:v>44289</c:v>
                </c:pt>
                <c:pt idx="3567">
                  <c:v>44290</c:v>
                </c:pt>
                <c:pt idx="3568">
                  <c:v>44291</c:v>
                </c:pt>
                <c:pt idx="3569">
                  <c:v>44292</c:v>
                </c:pt>
                <c:pt idx="3570">
                  <c:v>44293</c:v>
                </c:pt>
                <c:pt idx="3571">
                  <c:v>44294</c:v>
                </c:pt>
                <c:pt idx="3572">
                  <c:v>44295</c:v>
                </c:pt>
                <c:pt idx="3573">
                  <c:v>44296</c:v>
                </c:pt>
                <c:pt idx="3574">
                  <c:v>44297</c:v>
                </c:pt>
                <c:pt idx="3575">
                  <c:v>44298</c:v>
                </c:pt>
                <c:pt idx="3576">
                  <c:v>44299</c:v>
                </c:pt>
                <c:pt idx="3577">
                  <c:v>44300</c:v>
                </c:pt>
                <c:pt idx="3578">
                  <c:v>44301</c:v>
                </c:pt>
                <c:pt idx="3579">
                  <c:v>44302</c:v>
                </c:pt>
                <c:pt idx="3580">
                  <c:v>44303</c:v>
                </c:pt>
                <c:pt idx="3581">
                  <c:v>44304</c:v>
                </c:pt>
                <c:pt idx="3582">
                  <c:v>44305</c:v>
                </c:pt>
                <c:pt idx="3583">
                  <c:v>44306</c:v>
                </c:pt>
                <c:pt idx="3584">
                  <c:v>44307</c:v>
                </c:pt>
                <c:pt idx="3585">
                  <c:v>44308</c:v>
                </c:pt>
                <c:pt idx="3586">
                  <c:v>44309</c:v>
                </c:pt>
                <c:pt idx="3587">
                  <c:v>44310</c:v>
                </c:pt>
                <c:pt idx="3588">
                  <c:v>44311</c:v>
                </c:pt>
                <c:pt idx="3589">
                  <c:v>44312</c:v>
                </c:pt>
                <c:pt idx="3590">
                  <c:v>44313</c:v>
                </c:pt>
                <c:pt idx="3591">
                  <c:v>44314</c:v>
                </c:pt>
                <c:pt idx="3592">
                  <c:v>44315</c:v>
                </c:pt>
                <c:pt idx="3593">
                  <c:v>44316</c:v>
                </c:pt>
                <c:pt idx="3594">
                  <c:v>44317</c:v>
                </c:pt>
                <c:pt idx="3595">
                  <c:v>44318</c:v>
                </c:pt>
                <c:pt idx="3596">
                  <c:v>44319</c:v>
                </c:pt>
                <c:pt idx="3597">
                  <c:v>44320</c:v>
                </c:pt>
                <c:pt idx="3598">
                  <c:v>44321</c:v>
                </c:pt>
                <c:pt idx="3599">
                  <c:v>44322</c:v>
                </c:pt>
                <c:pt idx="3600">
                  <c:v>44323</c:v>
                </c:pt>
                <c:pt idx="3601">
                  <c:v>44324</c:v>
                </c:pt>
                <c:pt idx="3602">
                  <c:v>44325</c:v>
                </c:pt>
                <c:pt idx="3603">
                  <c:v>44326</c:v>
                </c:pt>
                <c:pt idx="3604">
                  <c:v>44327</c:v>
                </c:pt>
                <c:pt idx="3605">
                  <c:v>44328</c:v>
                </c:pt>
                <c:pt idx="3606">
                  <c:v>44329</c:v>
                </c:pt>
                <c:pt idx="3607">
                  <c:v>44330</c:v>
                </c:pt>
                <c:pt idx="3608">
                  <c:v>44331</c:v>
                </c:pt>
                <c:pt idx="3609">
                  <c:v>44332</c:v>
                </c:pt>
                <c:pt idx="3610">
                  <c:v>44333</c:v>
                </c:pt>
                <c:pt idx="3611">
                  <c:v>44334</c:v>
                </c:pt>
                <c:pt idx="3612">
                  <c:v>44335</c:v>
                </c:pt>
                <c:pt idx="3613">
                  <c:v>44336</c:v>
                </c:pt>
                <c:pt idx="3614">
                  <c:v>44337</c:v>
                </c:pt>
                <c:pt idx="3615">
                  <c:v>44338</c:v>
                </c:pt>
                <c:pt idx="3616">
                  <c:v>44339</c:v>
                </c:pt>
                <c:pt idx="3617">
                  <c:v>44340</c:v>
                </c:pt>
                <c:pt idx="3618">
                  <c:v>44341</c:v>
                </c:pt>
                <c:pt idx="3619">
                  <c:v>44342</c:v>
                </c:pt>
                <c:pt idx="3620">
                  <c:v>44343</c:v>
                </c:pt>
                <c:pt idx="3621">
                  <c:v>44344</c:v>
                </c:pt>
                <c:pt idx="3622">
                  <c:v>44345</c:v>
                </c:pt>
                <c:pt idx="3623">
                  <c:v>44346</c:v>
                </c:pt>
                <c:pt idx="3624">
                  <c:v>44347</c:v>
                </c:pt>
                <c:pt idx="3625">
                  <c:v>44348</c:v>
                </c:pt>
                <c:pt idx="3626">
                  <c:v>44349</c:v>
                </c:pt>
                <c:pt idx="3627">
                  <c:v>44350</c:v>
                </c:pt>
                <c:pt idx="3628">
                  <c:v>44351</c:v>
                </c:pt>
                <c:pt idx="3629">
                  <c:v>44352</c:v>
                </c:pt>
                <c:pt idx="3630">
                  <c:v>44353</c:v>
                </c:pt>
                <c:pt idx="3631">
                  <c:v>44354</c:v>
                </c:pt>
                <c:pt idx="3632">
                  <c:v>44355</c:v>
                </c:pt>
                <c:pt idx="3633">
                  <c:v>44356</c:v>
                </c:pt>
                <c:pt idx="3634">
                  <c:v>44357</c:v>
                </c:pt>
                <c:pt idx="3635">
                  <c:v>44358</c:v>
                </c:pt>
                <c:pt idx="3636">
                  <c:v>44359</c:v>
                </c:pt>
                <c:pt idx="3637">
                  <c:v>44360</c:v>
                </c:pt>
                <c:pt idx="3638">
                  <c:v>44361</c:v>
                </c:pt>
                <c:pt idx="3639">
                  <c:v>44362</c:v>
                </c:pt>
                <c:pt idx="3640">
                  <c:v>44363</c:v>
                </c:pt>
                <c:pt idx="3641">
                  <c:v>44364</c:v>
                </c:pt>
                <c:pt idx="3642">
                  <c:v>44365</c:v>
                </c:pt>
                <c:pt idx="3643">
                  <c:v>44366</c:v>
                </c:pt>
                <c:pt idx="3644">
                  <c:v>44367</c:v>
                </c:pt>
                <c:pt idx="3645">
                  <c:v>44368</c:v>
                </c:pt>
                <c:pt idx="3646">
                  <c:v>44369</c:v>
                </c:pt>
                <c:pt idx="3647">
                  <c:v>44370</c:v>
                </c:pt>
                <c:pt idx="3648">
                  <c:v>44371</c:v>
                </c:pt>
                <c:pt idx="3649">
                  <c:v>44372</c:v>
                </c:pt>
                <c:pt idx="3650">
                  <c:v>44373</c:v>
                </c:pt>
                <c:pt idx="3651">
                  <c:v>44374</c:v>
                </c:pt>
                <c:pt idx="3652">
                  <c:v>44375</c:v>
                </c:pt>
                <c:pt idx="3653">
                  <c:v>44376</c:v>
                </c:pt>
                <c:pt idx="3654">
                  <c:v>44377</c:v>
                </c:pt>
                <c:pt idx="3655">
                  <c:v>44378</c:v>
                </c:pt>
                <c:pt idx="3656">
                  <c:v>44379</c:v>
                </c:pt>
                <c:pt idx="3657">
                  <c:v>44380</c:v>
                </c:pt>
                <c:pt idx="3658">
                  <c:v>44381</c:v>
                </c:pt>
                <c:pt idx="3659">
                  <c:v>44382</c:v>
                </c:pt>
                <c:pt idx="3660">
                  <c:v>44383</c:v>
                </c:pt>
                <c:pt idx="3661">
                  <c:v>44384</c:v>
                </c:pt>
                <c:pt idx="3662">
                  <c:v>44385</c:v>
                </c:pt>
                <c:pt idx="3663">
                  <c:v>44386</c:v>
                </c:pt>
                <c:pt idx="3664">
                  <c:v>44387</c:v>
                </c:pt>
                <c:pt idx="3665">
                  <c:v>44388</c:v>
                </c:pt>
                <c:pt idx="3666">
                  <c:v>44389</c:v>
                </c:pt>
                <c:pt idx="3667">
                  <c:v>44390</c:v>
                </c:pt>
                <c:pt idx="3668">
                  <c:v>44391</c:v>
                </c:pt>
                <c:pt idx="3669">
                  <c:v>44392</c:v>
                </c:pt>
                <c:pt idx="3670">
                  <c:v>44393</c:v>
                </c:pt>
                <c:pt idx="3671">
                  <c:v>44394</c:v>
                </c:pt>
                <c:pt idx="3672">
                  <c:v>44395</c:v>
                </c:pt>
                <c:pt idx="3673">
                  <c:v>44396</c:v>
                </c:pt>
                <c:pt idx="3674">
                  <c:v>44397</c:v>
                </c:pt>
                <c:pt idx="3675">
                  <c:v>44398</c:v>
                </c:pt>
                <c:pt idx="3676">
                  <c:v>44399</c:v>
                </c:pt>
                <c:pt idx="3677">
                  <c:v>44400</c:v>
                </c:pt>
                <c:pt idx="3678">
                  <c:v>44401</c:v>
                </c:pt>
                <c:pt idx="3679">
                  <c:v>44402</c:v>
                </c:pt>
                <c:pt idx="3680">
                  <c:v>44403</c:v>
                </c:pt>
                <c:pt idx="3681">
                  <c:v>44404</c:v>
                </c:pt>
                <c:pt idx="3682">
                  <c:v>44405</c:v>
                </c:pt>
                <c:pt idx="3683">
                  <c:v>44406</c:v>
                </c:pt>
                <c:pt idx="3684">
                  <c:v>44407</c:v>
                </c:pt>
                <c:pt idx="3685">
                  <c:v>44408</c:v>
                </c:pt>
                <c:pt idx="3686">
                  <c:v>44409</c:v>
                </c:pt>
                <c:pt idx="3687">
                  <c:v>44410</c:v>
                </c:pt>
                <c:pt idx="3688">
                  <c:v>44411</c:v>
                </c:pt>
                <c:pt idx="3689">
                  <c:v>44412</c:v>
                </c:pt>
                <c:pt idx="3690">
                  <c:v>44413</c:v>
                </c:pt>
                <c:pt idx="3691">
                  <c:v>44414</c:v>
                </c:pt>
                <c:pt idx="3692">
                  <c:v>44415</c:v>
                </c:pt>
                <c:pt idx="3693">
                  <c:v>44416</c:v>
                </c:pt>
                <c:pt idx="3694">
                  <c:v>44417</c:v>
                </c:pt>
                <c:pt idx="3695">
                  <c:v>44418</c:v>
                </c:pt>
                <c:pt idx="3696">
                  <c:v>44419</c:v>
                </c:pt>
                <c:pt idx="3697">
                  <c:v>44420</c:v>
                </c:pt>
                <c:pt idx="3698">
                  <c:v>44421</c:v>
                </c:pt>
                <c:pt idx="3699">
                  <c:v>44422</c:v>
                </c:pt>
                <c:pt idx="3700">
                  <c:v>44423</c:v>
                </c:pt>
                <c:pt idx="3701">
                  <c:v>44424</c:v>
                </c:pt>
                <c:pt idx="3702">
                  <c:v>44425</c:v>
                </c:pt>
                <c:pt idx="3703">
                  <c:v>44426</c:v>
                </c:pt>
                <c:pt idx="3704">
                  <c:v>44427</c:v>
                </c:pt>
                <c:pt idx="3705">
                  <c:v>44428</c:v>
                </c:pt>
                <c:pt idx="3706">
                  <c:v>44429</c:v>
                </c:pt>
                <c:pt idx="3707">
                  <c:v>44430</c:v>
                </c:pt>
                <c:pt idx="3708">
                  <c:v>44431</c:v>
                </c:pt>
                <c:pt idx="3709">
                  <c:v>44432</c:v>
                </c:pt>
                <c:pt idx="3710">
                  <c:v>44433</c:v>
                </c:pt>
                <c:pt idx="3711">
                  <c:v>44434</c:v>
                </c:pt>
                <c:pt idx="3712">
                  <c:v>44435</c:v>
                </c:pt>
                <c:pt idx="3713">
                  <c:v>44436</c:v>
                </c:pt>
                <c:pt idx="3714">
                  <c:v>44437</c:v>
                </c:pt>
                <c:pt idx="3715">
                  <c:v>44438</c:v>
                </c:pt>
                <c:pt idx="3716">
                  <c:v>44439</c:v>
                </c:pt>
                <c:pt idx="3717">
                  <c:v>44440</c:v>
                </c:pt>
                <c:pt idx="3718">
                  <c:v>44441</c:v>
                </c:pt>
                <c:pt idx="3719">
                  <c:v>44442</c:v>
                </c:pt>
                <c:pt idx="3720">
                  <c:v>44443</c:v>
                </c:pt>
                <c:pt idx="3721">
                  <c:v>44444</c:v>
                </c:pt>
                <c:pt idx="3722">
                  <c:v>44445</c:v>
                </c:pt>
                <c:pt idx="3723">
                  <c:v>44446</c:v>
                </c:pt>
                <c:pt idx="3724">
                  <c:v>44447</c:v>
                </c:pt>
                <c:pt idx="3725">
                  <c:v>44448</c:v>
                </c:pt>
                <c:pt idx="3726">
                  <c:v>44449</c:v>
                </c:pt>
                <c:pt idx="3727">
                  <c:v>44450</c:v>
                </c:pt>
                <c:pt idx="3728">
                  <c:v>44451</c:v>
                </c:pt>
                <c:pt idx="3729">
                  <c:v>44452</c:v>
                </c:pt>
                <c:pt idx="3730">
                  <c:v>44453</c:v>
                </c:pt>
                <c:pt idx="3731">
                  <c:v>44454</c:v>
                </c:pt>
                <c:pt idx="3732">
                  <c:v>44455</c:v>
                </c:pt>
                <c:pt idx="3733">
                  <c:v>44456</c:v>
                </c:pt>
                <c:pt idx="3734">
                  <c:v>44457</c:v>
                </c:pt>
                <c:pt idx="3735">
                  <c:v>44458</c:v>
                </c:pt>
                <c:pt idx="3736">
                  <c:v>44459</c:v>
                </c:pt>
                <c:pt idx="3737">
                  <c:v>44460</c:v>
                </c:pt>
                <c:pt idx="3738">
                  <c:v>44461</c:v>
                </c:pt>
                <c:pt idx="3739">
                  <c:v>44462</c:v>
                </c:pt>
                <c:pt idx="3740">
                  <c:v>44463</c:v>
                </c:pt>
                <c:pt idx="3741">
                  <c:v>44464</c:v>
                </c:pt>
                <c:pt idx="3742">
                  <c:v>44465</c:v>
                </c:pt>
                <c:pt idx="3743">
                  <c:v>44466</c:v>
                </c:pt>
                <c:pt idx="3744">
                  <c:v>44467</c:v>
                </c:pt>
                <c:pt idx="3745">
                  <c:v>44468</c:v>
                </c:pt>
                <c:pt idx="3746">
                  <c:v>44469</c:v>
                </c:pt>
                <c:pt idx="3747">
                  <c:v>44470</c:v>
                </c:pt>
                <c:pt idx="3748">
                  <c:v>44471</c:v>
                </c:pt>
                <c:pt idx="3749">
                  <c:v>44472</c:v>
                </c:pt>
                <c:pt idx="3750">
                  <c:v>44473</c:v>
                </c:pt>
                <c:pt idx="3751">
                  <c:v>44474</c:v>
                </c:pt>
                <c:pt idx="3752">
                  <c:v>44475</c:v>
                </c:pt>
                <c:pt idx="3753">
                  <c:v>44476</c:v>
                </c:pt>
                <c:pt idx="3754">
                  <c:v>44477</c:v>
                </c:pt>
                <c:pt idx="3755">
                  <c:v>44478</c:v>
                </c:pt>
                <c:pt idx="3756">
                  <c:v>44479</c:v>
                </c:pt>
                <c:pt idx="3757">
                  <c:v>44480</c:v>
                </c:pt>
                <c:pt idx="3758">
                  <c:v>44481</c:v>
                </c:pt>
                <c:pt idx="3759">
                  <c:v>44482</c:v>
                </c:pt>
                <c:pt idx="3760">
                  <c:v>44483</c:v>
                </c:pt>
                <c:pt idx="3761">
                  <c:v>44484</c:v>
                </c:pt>
                <c:pt idx="3762">
                  <c:v>44485</c:v>
                </c:pt>
                <c:pt idx="3763">
                  <c:v>44486</c:v>
                </c:pt>
                <c:pt idx="3764">
                  <c:v>44487</c:v>
                </c:pt>
                <c:pt idx="3765">
                  <c:v>44488</c:v>
                </c:pt>
                <c:pt idx="3766">
                  <c:v>44489</c:v>
                </c:pt>
                <c:pt idx="3767">
                  <c:v>44490</c:v>
                </c:pt>
                <c:pt idx="3768">
                  <c:v>44491</c:v>
                </c:pt>
                <c:pt idx="3769">
                  <c:v>44492</c:v>
                </c:pt>
                <c:pt idx="3770">
                  <c:v>44493</c:v>
                </c:pt>
                <c:pt idx="3771">
                  <c:v>44494</c:v>
                </c:pt>
                <c:pt idx="3772">
                  <c:v>44495</c:v>
                </c:pt>
                <c:pt idx="3773">
                  <c:v>44496</c:v>
                </c:pt>
                <c:pt idx="3774">
                  <c:v>44497</c:v>
                </c:pt>
                <c:pt idx="3775">
                  <c:v>44498</c:v>
                </c:pt>
                <c:pt idx="3776">
                  <c:v>44499</c:v>
                </c:pt>
                <c:pt idx="3777">
                  <c:v>44500</c:v>
                </c:pt>
                <c:pt idx="3778">
                  <c:v>44501</c:v>
                </c:pt>
                <c:pt idx="3779">
                  <c:v>44502</c:v>
                </c:pt>
                <c:pt idx="3780">
                  <c:v>44503</c:v>
                </c:pt>
                <c:pt idx="3781">
                  <c:v>44504</c:v>
                </c:pt>
                <c:pt idx="3782">
                  <c:v>44505</c:v>
                </c:pt>
                <c:pt idx="3783">
                  <c:v>44506</c:v>
                </c:pt>
                <c:pt idx="3784">
                  <c:v>44507</c:v>
                </c:pt>
                <c:pt idx="3785">
                  <c:v>44508</c:v>
                </c:pt>
                <c:pt idx="3786">
                  <c:v>44509</c:v>
                </c:pt>
                <c:pt idx="3787">
                  <c:v>44510</c:v>
                </c:pt>
                <c:pt idx="3788">
                  <c:v>44511</c:v>
                </c:pt>
                <c:pt idx="3789">
                  <c:v>44512</c:v>
                </c:pt>
                <c:pt idx="3790">
                  <c:v>44513</c:v>
                </c:pt>
                <c:pt idx="3791">
                  <c:v>44514</c:v>
                </c:pt>
                <c:pt idx="3792">
                  <c:v>44515</c:v>
                </c:pt>
                <c:pt idx="3793">
                  <c:v>44516</c:v>
                </c:pt>
                <c:pt idx="3794">
                  <c:v>44517</c:v>
                </c:pt>
                <c:pt idx="3795">
                  <c:v>44518</c:v>
                </c:pt>
                <c:pt idx="3796">
                  <c:v>44519</c:v>
                </c:pt>
                <c:pt idx="3797">
                  <c:v>44520</c:v>
                </c:pt>
                <c:pt idx="3798">
                  <c:v>44521</c:v>
                </c:pt>
                <c:pt idx="3799">
                  <c:v>44522</c:v>
                </c:pt>
                <c:pt idx="3800">
                  <c:v>44523</c:v>
                </c:pt>
                <c:pt idx="3801">
                  <c:v>44524</c:v>
                </c:pt>
                <c:pt idx="3802">
                  <c:v>44525</c:v>
                </c:pt>
                <c:pt idx="3803">
                  <c:v>44526</c:v>
                </c:pt>
                <c:pt idx="3804">
                  <c:v>44527</c:v>
                </c:pt>
                <c:pt idx="3805">
                  <c:v>44528</c:v>
                </c:pt>
                <c:pt idx="3806">
                  <c:v>44529</c:v>
                </c:pt>
                <c:pt idx="3807">
                  <c:v>44530</c:v>
                </c:pt>
                <c:pt idx="3808">
                  <c:v>44531</c:v>
                </c:pt>
                <c:pt idx="3809">
                  <c:v>44532</c:v>
                </c:pt>
                <c:pt idx="3810">
                  <c:v>44533</c:v>
                </c:pt>
                <c:pt idx="3811">
                  <c:v>44534</c:v>
                </c:pt>
                <c:pt idx="3812">
                  <c:v>44535</c:v>
                </c:pt>
                <c:pt idx="3813">
                  <c:v>44536</c:v>
                </c:pt>
                <c:pt idx="3814">
                  <c:v>44537</c:v>
                </c:pt>
                <c:pt idx="3815">
                  <c:v>44538</c:v>
                </c:pt>
                <c:pt idx="3816">
                  <c:v>44539</c:v>
                </c:pt>
                <c:pt idx="3817">
                  <c:v>44540</c:v>
                </c:pt>
                <c:pt idx="3818">
                  <c:v>44541</c:v>
                </c:pt>
                <c:pt idx="3819">
                  <c:v>44542</c:v>
                </c:pt>
                <c:pt idx="3820">
                  <c:v>44543</c:v>
                </c:pt>
                <c:pt idx="3821">
                  <c:v>44544</c:v>
                </c:pt>
                <c:pt idx="3822">
                  <c:v>44545</c:v>
                </c:pt>
                <c:pt idx="3823">
                  <c:v>44546</c:v>
                </c:pt>
                <c:pt idx="3824">
                  <c:v>44547</c:v>
                </c:pt>
                <c:pt idx="3825">
                  <c:v>44548</c:v>
                </c:pt>
                <c:pt idx="3826">
                  <c:v>44549</c:v>
                </c:pt>
                <c:pt idx="3827">
                  <c:v>44550</c:v>
                </c:pt>
                <c:pt idx="3828">
                  <c:v>44551</c:v>
                </c:pt>
                <c:pt idx="3829">
                  <c:v>44552</c:v>
                </c:pt>
                <c:pt idx="3830">
                  <c:v>44553</c:v>
                </c:pt>
                <c:pt idx="3831">
                  <c:v>44554</c:v>
                </c:pt>
                <c:pt idx="3832">
                  <c:v>44555</c:v>
                </c:pt>
                <c:pt idx="3833">
                  <c:v>44556</c:v>
                </c:pt>
                <c:pt idx="3834">
                  <c:v>44557</c:v>
                </c:pt>
                <c:pt idx="3835">
                  <c:v>44558</c:v>
                </c:pt>
                <c:pt idx="3836">
                  <c:v>44559</c:v>
                </c:pt>
                <c:pt idx="3837">
                  <c:v>44560</c:v>
                </c:pt>
                <c:pt idx="3838">
                  <c:v>44561</c:v>
                </c:pt>
                <c:pt idx="3839">
                  <c:v>44562</c:v>
                </c:pt>
                <c:pt idx="3840">
                  <c:v>44563</c:v>
                </c:pt>
                <c:pt idx="3841">
                  <c:v>44564</c:v>
                </c:pt>
                <c:pt idx="3842">
                  <c:v>44565</c:v>
                </c:pt>
                <c:pt idx="3843">
                  <c:v>44566</c:v>
                </c:pt>
                <c:pt idx="3844">
                  <c:v>44567</c:v>
                </c:pt>
                <c:pt idx="3845">
                  <c:v>44568</c:v>
                </c:pt>
                <c:pt idx="3846">
                  <c:v>44569</c:v>
                </c:pt>
                <c:pt idx="3847">
                  <c:v>44570</c:v>
                </c:pt>
                <c:pt idx="3848">
                  <c:v>44571</c:v>
                </c:pt>
                <c:pt idx="3849">
                  <c:v>44572</c:v>
                </c:pt>
                <c:pt idx="3850">
                  <c:v>44573</c:v>
                </c:pt>
                <c:pt idx="3851">
                  <c:v>44574</c:v>
                </c:pt>
                <c:pt idx="3852">
                  <c:v>44575</c:v>
                </c:pt>
                <c:pt idx="3853">
                  <c:v>44576</c:v>
                </c:pt>
                <c:pt idx="3854">
                  <c:v>44577</c:v>
                </c:pt>
                <c:pt idx="3855">
                  <c:v>44578</c:v>
                </c:pt>
                <c:pt idx="3856">
                  <c:v>44579</c:v>
                </c:pt>
                <c:pt idx="3857">
                  <c:v>44580</c:v>
                </c:pt>
                <c:pt idx="3858">
                  <c:v>44581</c:v>
                </c:pt>
                <c:pt idx="3859">
                  <c:v>44582</c:v>
                </c:pt>
                <c:pt idx="3860">
                  <c:v>44583</c:v>
                </c:pt>
                <c:pt idx="3861">
                  <c:v>44584</c:v>
                </c:pt>
                <c:pt idx="3862">
                  <c:v>44585</c:v>
                </c:pt>
                <c:pt idx="3863">
                  <c:v>44586</c:v>
                </c:pt>
                <c:pt idx="3864">
                  <c:v>44587</c:v>
                </c:pt>
                <c:pt idx="3865">
                  <c:v>44588</c:v>
                </c:pt>
                <c:pt idx="3866">
                  <c:v>44589</c:v>
                </c:pt>
                <c:pt idx="3867">
                  <c:v>44590</c:v>
                </c:pt>
                <c:pt idx="3868">
                  <c:v>44591</c:v>
                </c:pt>
                <c:pt idx="3869">
                  <c:v>44592</c:v>
                </c:pt>
                <c:pt idx="3870">
                  <c:v>44593</c:v>
                </c:pt>
                <c:pt idx="3871">
                  <c:v>44594</c:v>
                </c:pt>
                <c:pt idx="3872">
                  <c:v>44595</c:v>
                </c:pt>
                <c:pt idx="3873">
                  <c:v>44596</c:v>
                </c:pt>
                <c:pt idx="3874">
                  <c:v>44597</c:v>
                </c:pt>
                <c:pt idx="3875">
                  <c:v>44598</c:v>
                </c:pt>
                <c:pt idx="3876">
                  <c:v>44599</c:v>
                </c:pt>
                <c:pt idx="3877">
                  <c:v>44600</c:v>
                </c:pt>
                <c:pt idx="3878">
                  <c:v>44601</c:v>
                </c:pt>
                <c:pt idx="3879">
                  <c:v>44602</c:v>
                </c:pt>
                <c:pt idx="3880">
                  <c:v>44603</c:v>
                </c:pt>
                <c:pt idx="3881">
                  <c:v>44604</c:v>
                </c:pt>
                <c:pt idx="3882">
                  <c:v>44605</c:v>
                </c:pt>
                <c:pt idx="3883">
                  <c:v>44606</c:v>
                </c:pt>
                <c:pt idx="3884">
                  <c:v>44607</c:v>
                </c:pt>
                <c:pt idx="3885">
                  <c:v>44608</c:v>
                </c:pt>
                <c:pt idx="3886">
                  <c:v>44609</c:v>
                </c:pt>
                <c:pt idx="3887">
                  <c:v>44610</c:v>
                </c:pt>
                <c:pt idx="3888">
                  <c:v>44611</c:v>
                </c:pt>
                <c:pt idx="3889">
                  <c:v>44612</c:v>
                </c:pt>
                <c:pt idx="3890">
                  <c:v>44613</c:v>
                </c:pt>
                <c:pt idx="3891">
                  <c:v>44614</c:v>
                </c:pt>
                <c:pt idx="3892">
                  <c:v>44615</c:v>
                </c:pt>
                <c:pt idx="3893">
                  <c:v>44616</c:v>
                </c:pt>
                <c:pt idx="3894">
                  <c:v>44617</c:v>
                </c:pt>
                <c:pt idx="3895">
                  <c:v>44618</c:v>
                </c:pt>
                <c:pt idx="3896">
                  <c:v>44619</c:v>
                </c:pt>
                <c:pt idx="3897">
                  <c:v>44620</c:v>
                </c:pt>
                <c:pt idx="3898">
                  <c:v>44621</c:v>
                </c:pt>
                <c:pt idx="3899">
                  <c:v>44622</c:v>
                </c:pt>
                <c:pt idx="3900">
                  <c:v>44623</c:v>
                </c:pt>
                <c:pt idx="3901">
                  <c:v>44624</c:v>
                </c:pt>
                <c:pt idx="3902">
                  <c:v>44625</c:v>
                </c:pt>
                <c:pt idx="3903">
                  <c:v>44626</c:v>
                </c:pt>
                <c:pt idx="3904">
                  <c:v>44627</c:v>
                </c:pt>
                <c:pt idx="3905">
                  <c:v>44628</c:v>
                </c:pt>
                <c:pt idx="3906">
                  <c:v>44629</c:v>
                </c:pt>
                <c:pt idx="3907">
                  <c:v>44630</c:v>
                </c:pt>
                <c:pt idx="3908">
                  <c:v>44631</c:v>
                </c:pt>
                <c:pt idx="3909">
                  <c:v>44632</c:v>
                </c:pt>
                <c:pt idx="3910">
                  <c:v>44633</c:v>
                </c:pt>
                <c:pt idx="3911">
                  <c:v>44634</c:v>
                </c:pt>
                <c:pt idx="3912">
                  <c:v>44635</c:v>
                </c:pt>
                <c:pt idx="3913">
                  <c:v>44636</c:v>
                </c:pt>
                <c:pt idx="3914">
                  <c:v>44637</c:v>
                </c:pt>
                <c:pt idx="3915">
                  <c:v>44638</c:v>
                </c:pt>
                <c:pt idx="3916">
                  <c:v>44639</c:v>
                </c:pt>
                <c:pt idx="3917">
                  <c:v>44640</c:v>
                </c:pt>
                <c:pt idx="3918">
                  <c:v>44641</c:v>
                </c:pt>
                <c:pt idx="3919">
                  <c:v>44642</c:v>
                </c:pt>
                <c:pt idx="3920">
                  <c:v>44643</c:v>
                </c:pt>
                <c:pt idx="3921">
                  <c:v>44644</c:v>
                </c:pt>
                <c:pt idx="3922">
                  <c:v>44645</c:v>
                </c:pt>
                <c:pt idx="3923">
                  <c:v>44646</c:v>
                </c:pt>
                <c:pt idx="3924">
                  <c:v>44647</c:v>
                </c:pt>
                <c:pt idx="3925">
                  <c:v>44648</c:v>
                </c:pt>
                <c:pt idx="3926">
                  <c:v>44649</c:v>
                </c:pt>
                <c:pt idx="3927">
                  <c:v>44650</c:v>
                </c:pt>
                <c:pt idx="3928">
                  <c:v>44651</c:v>
                </c:pt>
                <c:pt idx="3929">
                  <c:v>44652</c:v>
                </c:pt>
                <c:pt idx="3930">
                  <c:v>44653</c:v>
                </c:pt>
                <c:pt idx="3931">
                  <c:v>44654</c:v>
                </c:pt>
                <c:pt idx="3932">
                  <c:v>44655</c:v>
                </c:pt>
                <c:pt idx="3933">
                  <c:v>44656</c:v>
                </c:pt>
                <c:pt idx="3934">
                  <c:v>44657</c:v>
                </c:pt>
                <c:pt idx="3935">
                  <c:v>44658</c:v>
                </c:pt>
                <c:pt idx="3936">
                  <c:v>44659</c:v>
                </c:pt>
                <c:pt idx="3937">
                  <c:v>44660</c:v>
                </c:pt>
                <c:pt idx="3938">
                  <c:v>44661</c:v>
                </c:pt>
                <c:pt idx="3939">
                  <c:v>44662</c:v>
                </c:pt>
                <c:pt idx="3940">
                  <c:v>44663</c:v>
                </c:pt>
                <c:pt idx="3941">
                  <c:v>44664</c:v>
                </c:pt>
                <c:pt idx="3942">
                  <c:v>44665</c:v>
                </c:pt>
                <c:pt idx="3943">
                  <c:v>44666</c:v>
                </c:pt>
                <c:pt idx="3944">
                  <c:v>44667</c:v>
                </c:pt>
                <c:pt idx="3945">
                  <c:v>44668</c:v>
                </c:pt>
                <c:pt idx="3946">
                  <c:v>44669</c:v>
                </c:pt>
                <c:pt idx="3947">
                  <c:v>44670</c:v>
                </c:pt>
                <c:pt idx="3948">
                  <c:v>44671</c:v>
                </c:pt>
                <c:pt idx="3949">
                  <c:v>44672</c:v>
                </c:pt>
                <c:pt idx="3950">
                  <c:v>44673</c:v>
                </c:pt>
                <c:pt idx="3951">
                  <c:v>44674</c:v>
                </c:pt>
                <c:pt idx="3952">
                  <c:v>44675</c:v>
                </c:pt>
                <c:pt idx="3953">
                  <c:v>44676</c:v>
                </c:pt>
                <c:pt idx="3954">
                  <c:v>44677</c:v>
                </c:pt>
                <c:pt idx="3955">
                  <c:v>44678</c:v>
                </c:pt>
                <c:pt idx="3956">
                  <c:v>44679</c:v>
                </c:pt>
                <c:pt idx="3957">
                  <c:v>44680</c:v>
                </c:pt>
                <c:pt idx="3958">
                  <c:v>44681</c:v>
                </c:pt>
                <c:pt idx="3959">
                  <c:v>44682</c:v>
                </c:pt>
                <c:pt idx="3960">
                  <c:v>44683</c:v>
                </c:pt>
                <c:pt idx="3961">
                  <c:v>44684</c:v>
                </c:pt>
                <c:pt idx="3962">
                  <c:v>44685</c:v>
                </c:pt>
                <c:pt idx="3963">
                  <c:v>44686</c:v>
                </c:pt>
                <c:pt idx="3964">
                  <c:v>44687</c:v>
                </c:pt>
                <c:pt idx="3965">
                  <c:v>44688</c:v>
                </c:pt>
                <c:pt idx="3966">
                  <c:v>44689</c:v>
                </c:pt>
                <c:pt idx="3967">
                  <c:v>44690</c:v>
                </c:pt>
                <c:pt idx="3968">
                  <c:v>44691</c:v>
                </c:pt>
                <c:pt idx="3969">
                  <c:v>44692</c:v>
                </c:pt>
                <c:pt idx="3970">
                  <c:v>44693</c:v>
                </c:pt>
                <c:pt idx="3971">
                  <c:v>44694</c:v>
                </c:pt>
                <c:pt idx="3972">
                  <c:v>44695</c:v>
                </c:pt>
                <c:pt idx="3973">
                  <c:v>44696</c:v>
                </c:pt>
                <c:pt idx="3974">
                  <c:v>44697</c:v>
                </c:pt>
                <c:pt idx="3975">
                  <c:v>44698</c:v>
                </c:pt>
                <c:pt idx="3976">
                  <c:v>44699</c:v>
                </c:pt>
                <c:pt idx="3977">
                  <c:v>44700</c:v>
                </c:pt>
                <c:pt idx="3978">
                  <c:v>44701</c:v>
                </c:pt>
                <c:pt idx="3979">
                  <c:v>44702</c:v>
                </c:pt>
                <c:pt idx="3980">
                  <c:v>44703</c:v>
                </c:pt>
                <c:pt idx="3981">
                  <c:v>44704</c:v>
                </c:pt>
                <c:pt idx="3982">
                  <c:v>44705</c:v>
                </c:pt>
                <c:pt idx="3983">
                  <c:v>44706</c:v>
                </c:pt>
                <c:pt idx="3984">
                  <c:v>44707</c:v>
                </c:pt>
                <c:pt idx="3985">
                  <c:v>44708</c:v>
                </c:pt>
                <c:pt idx="3986">
                  <c:v>44709</c:v>
                </c:pt>
                <c:pt idx="3987">
                  <c:v>44710</c:v>
                </c:pt>
                <c:pt idx="3988">
                  <c:v>44711</c:v>
                </c:pt>
                <c:pt idx="3989">
                  <c:v>44712</c:v>
                </c:pt>
                <c:pt idx="3990">
                  <c:v>44713</c:v>
                </c:pt>
                <c:pt idx="3991">
                  <c:v>44714</c:v>
                </c:pt>
                <c:pt idx="3992">
                  <c:v>44715</c:v>
                </c:pt>
                <c:pt idx="3993">
                  <c:v>44716</c:v>
                </c:pt>
                <c:pt idx="3994">
                  <c:v>44717</c:v>
                </c:pt>
                <c:pt idx="3995">
                  <c:v>44718</c:v>
                </c:pt>
                <c:pt idx="3996">
                  <c:v>44719</c:v>
                </c:pt>
                <c:pt idx="3997">
                  <c:v>44720</c:v>
                </c:pt>
                <c:pt idx="3998">
                  <c:v>44721</c:v>
                </c:pt>
                <c:pt idx="3999">
                  <c:v>44722</c:v>
                </c:pt>
                <c:pt idx="4000">
                  <c:v>44723</c:v>
                </c:pt>
                <c:pt idx="4001">
                  <c:v>44724</c:v>
                </c:pt>
                <c:pt idx="4002">
                  <c:v>44725</c:v>
                </c:pt>
                <c:pt idx="4003">
                  <c:v>44726</c:v>
                </c:pt>
                <c:pt idx="4004">
                  <c:v>44727</c:v>
                </c:pt>
                <c:pt idx="4005">
                  <c:v>44728</c:v>
                </c:pt>
                <c:pt idx="4006">
                  <c:v>44729</c:v>
                </c:pt>
                <c:pt idx="4007">
                  <c:v>44730</c:v>
                </c:pt>
                <c:pt idx="4008">
                  <c:v>44731</c:v>
                </c:pt>
                <c:pt idx="4009">
                  <c:v>44732</c:v>
                </c:pt>
                <c:pt idx="4010">
                  <c:v>44733</c:v>
                </c:pt>
                <c:pt idx="4011">
                  <c:v>44734</c:v>
                </c:pt>
                <c:pt idx="4012">
                  <c:v>44735</c:v>
                </c:pt>
                <c:pt idx="4013">
                  <c:v>44736</c:v>
                </c:pt>
                <c:pt idx="4014">
                  <c:v>44737</c:v>
                </c:pt>
                <c:pt idx="4015">
                  <c:v>44738</c:v>
                </c:pt>
                <c:pt idx="4016">
                  <c:v>44739</c:v>
                </c:pt>
                <c:pt idx="4017">
                  <c:v>44740</c:v>
                </c:pt>
                <c:pt idx="4018">
                  <c:v>44741</c:v>
                </c:pt>
                <c:pt idx="4019">
                  <c:v>44742</c:v>
                </c:pt>
                <c:pt idx="4020">
                  <c:v>44743</c:v>
                </c:pt>
                <c:pt idx="4021">
                  <c:v>44744</c:v>
                </c:pt>
                <c:pt idx="4022">
                  <c:v>44745</c:v>
                </c:pt>
                <c:pt idx="4023">
                  <c:v>44746</c:v>
                </c:pt>
                <c:pt idx="4024">
                  <c:v>44747</c:v>
                </c:pt>
                <c:pt idx="4025">
                  <c:v>44748</c:v>
                </c:pt>
                <c:pt idx="4026">
                  <c:v>44749</c:v>
                </c:pt>
                <c:pt idx="4027">
                  <c:v>44750</c:v>
                </c:pt>
                <c:pt idx="4028">
                  <c:v>44751</c:v>
                </c:pt>
                <c:pt idx="4029">
                  <c:v>44752</c:v>
                </c:pt>
                <c:pt idx="4030">
                  <c:v>44753</c:v>
                </c:pt>
                <c:pt idx="4031">
                  <c:v>44754</c:v>
                </c:pt>
                <c:pt idx="4032">
                  <c:v>44755</c:v>
                </c:pt>
                <c:pt idx="4033">
                  <c:v>44810</c:v>
                </c:pt>
                <c:pt idx="4034">
                  <c:v>44811</c:v>
                </c:pt>
                <c:pt idx="4035">
                  <c:v>44859</c:v>
                </c:pt>
                <c:pt idx="4036">
                  <c:v>44860</c:v>
                </c:pt>
                <c:pt idx="4037">
                  <c:v>44916</c:v>
                </c:pt>
                <c:pt idx="4038">
                  <c:v>44917</c:v>
                </c:pt>
                <c:pt idx="4039">
                  <c:v>44918</c:v>
                </c:pt>
                <c:pt idx="4040">
                  <c:v>44919</c:v>
                </c:pt>
                <c:pt idx="4041">
                  <c:v>44920</c:v>
                </c:pt>
                <c:pt idx="4042">
                  <c:v>44921</c:v>
                </c:pt>
                <c:pt idx="4043">
                  <c:v>44922</c:v>
                </c:pt>
                <c:pt idx="4044">
                  <c:v>44923</c:v>
                </c:pt>
                <c:pt idx="4045">
                  <c:v>44924</c:v>
                </c:pt>
                <c:pt idx="4046">
                  <c:v>44925</c:v>
                </c:pt>
                <c:pt idx="4047">
                  <c:v>44926</c:v>
                </c:pt>
                <c:pt idx="4048">
                  <c:v>44927</c:v>
                </c:pt>
                <c:pt idx="4049">
                  <c:v>44928</c:v>
                </c:pt>
                <c:pt idx="4050">
                  <c:v>44929</c:v>
                </c:pt>
                <c:pt idx="4051">
                  <c:v>44930</c:v>
                </c:pt>
                <c:pt idx="4052">
                  <c:v>44931</c:v>
                </c:pt>
                <c:pt idx="4053">
                  <c:v>44932</c:v>
                </c:pt>
                <c:pt idx="4054">
                  <c:v>44933</c:v>
                </c:pt>
                <c:pt idx="4055">
                  <c:v>44934</c:v>
                </c:pt>
                <c:pt idx="4056">
                  <c:v>44935</c:v>
                </c:pt>
                <c:pt idx="4057">
                  <c:v>44936</c:v>
                </c:pt>
                <c:pt idx="4058">
                  <c:v>44937</c:v>
                </c:pt>
                <c:pt idx="4059">
                  <c:v>44938</c:v>
                </c:pt>
                <c:pt idx="4060">
                  <c:v>44939</c:v>
                </c:pt>
                <c:pt idx="4061">
                  <c:v>44940</c:v>
                </c:pt>
                <c:pt idx="4062">
                  <c:v>44941</c:v>
                </c:pt>
                <c:pt idx="4063">
                  <c:v>44942</c:v>
                </c:pt>
                <c:pt idx="4064">
                  <c:v>44943</c:v>
                </c:pt>
                <c:pt idx="4065">
                  <c:v>44944</c:v>
                </c:pt>
                <c:pt idx="4066">
                  <c:v>44945</c:v>
                </c:pt>
                <c:pt idx="4067">
                  <c:v>44946</c:v>
                </c:pt>
                <c:pt idx="4068">
                  <c:v>44947</c:v>
                </c:pt>
                <c:pt idx="4069">
                  <c:v>44948</c:v>
                </c:pt>
                <c:pt idx="4070">
                  <c:v>44949</c:v>
                </c:pt>
                <c:pt idx="4071">
                  <c:v>44950</c:v>
                </c:pt>
                <c:pt idx="4072">
                  <c:v>44951</c:v>
                </c:pt>
                <c:pt idx="4073">
                  <c:v>44952</c:v>
                </c:pt>
                <c:pt idx="4074">
                  <c:v>44953</c:v>
                </c:pt>
                <c:pt idx="4075">
                  <c:v>44954</c:v>
                </c:pt>
                <c:pt idx="4076">
                  <c:v>44955</c:v>
                </c:pt>
                <c:pt idx="4077">
                  <c:v>44956</c:v>
                </c:pt>
                <c:pt idx="4078">
                  <c:v>44957</c:v>
                </c:pt>
                <c:pt idx="4079">
                  <c:v>44958</c:v>
                </c:pt>
                <c:pt idx="4080">
                  <c:v>44959</c:v>
                </c:pt>
                <c:pt idx="4081">
                  <c:v>44960</c:v>
                </c:pt>
                <c:pt idx="4082">
                  <c:v>44961</c:v>
                </c:pt>
                <c:pt idx="4083">
                  <c:v>44962</c:v>
                </c:pt>
                <c:pt idx="4084">
                  <c:v>44963</c:v>
                </c:pt>
                <c:pt idx="4085">
                  <c:v>44964</c:v>
                </c:pt>
                <c:pt idx="4086">
                  <c:v>44965</c:v>
                </c:pt>
                <c:pt idx="4087">
                  <c:v>44966</c:v>
                </c:pt>
                <c:pt idx="4088">
                  <c:v>44967</c:v>
                </c:pt>
                <c:pt idx="4089">
                  <c:v>44968</c:v>
                </c:pt>
                <c:pt idx="4090">
                  <c:v>44969</c:v>
                </c:pt>
                <c:pt idx="4091">
                  <c:v>44970</c:v>
                </c:pt>
                <c:pt idx="4092">
                  <c:v>44971</c:v>
                </c:pt>
                <c:pt idx="4093">
                  <c:v>44972</c:v>
                </c:pt>
                <c:pt idx="4094">
                  <c:v>44973</c:v>
                </c:pt>
                <c:pt idx="4095">
                  <c:v>44974</c:v>
                </c:pt>
                <c:pt idx="4096">
                  <c:v>44975</c:v>
                </c:pt>
                <c:pt idx="4097">
                  <c:v>44976</c:v>
                </c:pt>
                <c:pt idx="4098">
                  <c:v>44977</c:v>
                </c:pt>
                <c:pt idx="4099">
                  <c:v>44978</c:v>
                </c:pt>
                <c:pt idx="4100">
                  <c:v>44979</c:v>
                </c:pt>
                <c:pt idx="4101">
                  <c:v>44980</c:v>
                </c:pt>
                <c:pt idx="4102">
                  <c:v>44981</c:v>
                </c:pt>
                <c:pt idx="4103">
                  <c:v>44982</c:v>
                </c:pt>
                <c:pt idx="4104">
                  <c:v>44983</c:v>
                </c:pt>
                <c:pt idx="4105">
                  <c:v>44984</c:v>
                </c:pt>
                <c:pt idx="4106">
                  <c:v>44985</c:v>
                </c:pt>
                <c:pt idx="4107">
                  <c:v>44986</c:v>
                </c:pt>
                <c:pt idx="4108">
                  <c:v>44987</c:v>
                </c:pt>
                <c:pt idx="4109">
                  <c:v>44988</c:v>
                </c:pt>
                <c:pt idx="4110">
                  <c:v>44989</c:v>
                </c:pt>
                <c:pt idx="4111">
                  <c:v>44990</c:v>
                </c:pt>
                <c:pt idx="4112">
                  <c:v>44991</c:v>
                </c:pt>
                <c:pt idx="4113">
                  <c:v>44992</c:v>
                </c:pt>
                <c:pt idx="4114">
                  <c:v>44993</c:v>
                </c:pt>
                <c:pt idx="4115">
                  <c:v>44994</c:v>
                </c:pt>
                <c:pt idx="4116">
                  <c:v>44995</c:v>
                </c:pt>
                <c:pt idx="4117">
                  <c:v>44996</c:v>
                </c:pt>
                <c:pt idx="4118">
                  <c:v>44997</c:v>
                </c:pt>
                <c:pt idx="4119">
                  <c:v>44998</c:v>
                </c:pt>
                <c:pt idx="4120">
                  <c:v>44999</c:v>
                </c:pt>
                <c:pt idx="4121">
                  <c:v>45000</c:v>
                </c:pt>
                <c:pt idx="4122">
                  <c:v>45001</c:v>
                </c:pt>
                <c:pt idx="4123">
                  <c:v>45002</c:v>
                </c:pt>
                <c:pt idx="4124">
                  <c:v>45003</c:v>
                </c:pt>
                <c:pt idx="4125">
                  <c:v>45004</c:v>
                </c:pt>
                <c:pt idx="4126">
                  <c:v>45005</c:v>
                </c:pt>
                <c:pt idx="4127">
                  <c:v>45006</c:v>
                </c:pt>
                <c:pt idx="4128">
                  <c:v>45007</c:v>
                </c:pt>
                <c:pt idx="4129">
                  <c:v>45008</c:v>
                </c:pt>
                <c:pt idx="4130">
                  <c:v>45009</c:v>
                </c:pt>
                <c:pt idx="4131">
                  <c:v>45010</c:v>
                </c:pt>
                <c:pt idx="4132">
                  <c:v>45011</c:v>
                </c:pt>
                <c:pt idx="4133">
                  <c:v>45012</c:v>
                </c:pt>
                <c:pt idx="4134">
                  <c:v>45013</c:v>
                </c:pt>
                <c:pt idx="4135">
                  <c:v>45014</c:v>
                </c:pt>
                <c:pt idx="4136">
                  <c:v>45015</c:v>
                </c:pt>
                <c:pt idx="4137">
                  <c:v>45016</c:v>
                </c:pt>
                <c:pt idx="4138">
                  <c:v>45017</c:v>
                </c:pt>
                <c:pt idx="4139">
                  <c:v>45018</c:v>
                </c:pt>
                <c:pt idx="4140">
                  <c:v>45019</c:v>
                </c:pt>
                <c:pt idx="4141">
                  <c:v>45020</c:v>
                </c:pt>
                <c:pt idx="4142">
                  <c:v>45021</c:v>
                </c:pt>
                <c:pt idx="4143">
                  <c:v>45022</c:v>
                </c:pt>
                <c:pt idx="4144">
                  <c:v>45023</c:v>
                </c:pt>
                <c:pt idx="4145">
                  <c:v>45024</c:v>
                </c:pt>
                <c:pt idx="4146">
                  <c:v>45025</c:v>
                </c:pt>
                <c:pt idx="4147">
                  <c:v>45026</c:v>
                </c:pt>
                <c:pt idx="4148">
                  <c:v>45027</c:v>
                </c:pt>
                <c:pt idx="4149">
                  <c:v>45028</c:v>
                </c:pt>
                <c:pt idx="4150">
                  <c:v>45029</c:v>
                </c:pt>
                <c:pt idx="4151">
                  <c:v>45030</c:v>
                </c:pt>
                <c:pt idx="4152">
                  <c:v>45031</c:v>
                </c:pt>
                <c:pt idx="4153">
                  <c:v>45032</c:v>
                </c:pt>
                <c:pt idx="4154">
                  <c:v>45033</c:v>
                </c:pt>
                <c:pt idx="4155">
                  <c:v>45034</c:v>
                </c:pt>
                <c:pt idx="4156">
                  <c:v>45035</c:v>
                </c:pt>
                <c:pt idx="4157">
                  <c:v>45036</c:v>
                </c:pt>
                <c:pt idx="4158">
                  <c:v>45037</c:v>
                </c:pt>
                <c:pt idx="4159">
                  <c:v>45038</c:v>
                </c:pt>
                <c:pt idx="4160">
                  <c:v>45039</c:v>
                </c:pt>
                <c:pt idx="4161">
                  <c:v>45040</c:v>
                </c:pt>
                <c:pt idx="4162">
                  <c:v>45041</c:v>
                </c:pt>
                <c:pt idx="4163">
                  <c:v>45042</c:v>
                </c:pt>
                <c:pt idx="4164">
                  <c:v>45043</c:v>
                </c:pt>
                <c:pt idx="4165">
                  <c:v>45044</c:v>
                </c:pt>
                <c:pt idx="4166">
                  <c:v>45045</c:v>
                </c:pt>
                <c:pt idx="4167">
                  <c:v>45046</c:v>
                </c:pt>
                <c:pt idx="4168">
                  <c:v>45047</c:v>
                </c:pt>
                <c:pt idx="4169">
                  <c:v>45048</c:v>
                </c:pt>
                <c:pt idx="4170">
                  <c:v>45049</c:v>
                </c:pt>
                <c:pt idx="4171">
                  <c:v>45050</c:v>
                </c:pt>
                <c:pt idx="4172">
                  <c:v>45051</c:v>
                </c:pt>
                <c:pt idx="4173">
                  <c:v>45052</c:v>
                </c:pt>
                <c:pt idx="4174">
                  <c:v>45053</c:v>
                </c:pt>
                <c:pt idx="4175">
                  <c:v>45054</c:v>
                </c:pt>
                <c:pt idx="4176">
                  <c:v>45055</c:v>
                </c:pt>
                <c:pt idx="4177">
                  <c:v>45056</c:v>
                </c:pt>
                <c:pt idx="4178">
                  <c:v>45057</c:v>
                </c:pt>
                <c:pt idx="4179">
                  <c:v>45058</c:v>
                </c:pt>
                <c:pt idx="4180">
                  <c:v>45059</c:v>
                </c:pt>
                <c:pt idx="4181">
                  <c:v>45060</c:v>
                </c:pt>
                <c:pt idx="4182">
                  <c:v>45061</c:v>
                </c:pt>
                <c:pt idx="4183">
                  <c:v>45062</c:v>
                </c:pt>
                <c:pt idx="4184">
                  <c:v>45063</c:v>
                </c:pt>
                <c:pt idx="4185">
                  <c:v>45064</c:v>
                </c:pt>
                <c:pt idx="4186">
                  <c:v>45065</c:v>
                </c:pt>
                <c:pt idx="4187">
                  <c:v>45066</c:v>
                </c:pt>
                <c:pt idx="4188">
                  <c:v>45067</c:v>
                </c:pt>
                <c:pt idx="4189">
                  <c:v>45068</c:v>
                </c:pt>
                <c:pt idx="4190">
                  <c:v>45069</c:v>
                </c:pt>
                <c:pt idx="4191">
                  <c:v>45070</c:v>
                </c:pt>
                <c:pt idx="4192">
                  <c:v>45071</c:v>
                </c:pt>
                <c:pt idx="4193">
                  <c:v>45072</c:v>
                </c:pt>
                <c:pt idx="4194">
                  <c:v>45073</c:v>
                </c:pt>
                <c:pt idx="4195">
                  <c:v>45074</c:v>
                </c:pt>
                <c:pt idx="4196">
                  <c:v>45075</c:v>
                </c:pt>
                <c:pt idx="4197">
                  <c:v>45076</c:v>
                </c:pt>
                <c:pt idx="4198">
                  <c:v>45077</c:v>
                </c:pt>
                <c:pt idx="4199">
                  <c:v>45078</c:v>
                </c:pt>
                <c:pt idx="4200">
                  <c:v>45079</c:v>
                </c:pt>
                <c:pt idx="4201">
                  <c:v>45080</c:v>
                </c:pt>
                <c:pt idx="4202">
                  <c:v>45081</c:v>
                </c:pt>
                <c:pt idx="4203">
                  <c:v>45082</c:v>
                </c:pt>
                <c:pt idx="4204">
                  <c:v>45083</c:v>
                </c:pt>
                <c:pt idx="4205">
                  <c:v>45084</c:v>
                </c:pt>
                <c:pt idx="4206">
                  <c:v>45085</c:v>
                </c:pt>
                <c:pt idx="4207">
                  <c:v>45086</c:v>
                </c:pt>
                <c:pt idx="4208">
                  <c:v>45087</c:v>
                </c:pt>
                <c:pt idx="4209">
                  <c:v>45088</c:v>
                </c:pt>
                <c:pt idx="4210">
                  <c:v>45089</c:v>
                </c:pt>
                <c:pt idx="4211">
                  <c:v>45090</c:v>
                </c:pt>
                <c:pt idx="4212">
                  <c:v>45091</c:v>
                </c:pt>
                <c:pt idx="4213">
                  <c:v>45092</c:v>
                </c:pt>
                <c:pt idx="4214">
                  <c:v>45093</c:v>
                </c:pt>
                <c:pt idx="4215">
                  <c:v>45094</c:v>
                </c:pt>
                <c:pt idx="4216">
                  <c:v>45095</c:v>
                </c:pt>
                <c:pt idx="4217">
                  <c:v>45096</c:v>
                </c:pt>
                <c:pt idx="4218">
                  <c:v>45097</c:v>
                </c:pt>
                <c:pt idx="4219">
                  <c:v>45098</c:v>
                </c:pt>
                <c:pt idx="4220">
                  <c:v>45099</c:v>
                </c:pt>
                <c:pt idx="4221">
                  <c:v>45100</c:v>
                </c:pt>
                <c:pt idx="4222">
                  <c:v>45101</c:v>
                </c:pt>
                <c:pt idx="4223">
                  <c:v>45102</c:v>
                </c:pt>
                <c:pt idx="4224">
                  <c:v>45103</c:v>
                </c:pt>
                <c:pt idx="4225">
                  <c:v>45104</c:v>
                </c:pt>
                <c:pt idx="4226">
                  <c:v>45105</c:v>
                </c:pt>
                <c:pt idx="4227">
                  <c:v>45106</c:v>
                </c:pt>
                <c:pt idx="4228">
                  <c:v>45107</c:v>
                </c:pt>
                <c:pt idx="4229">
                  <c:v>45108</c:v>
                </c:pt>
                <c:pt idx="4230">
                  <c:v>45109</c:v>
                </c:pt>
                <c:pt idx="4231">
                  <c:v>45110</c:v>
                </c:pt>
                <c:pt idx="4232">
                  <c:v>45111</c:v>
                </c:pt>
                <c:pt idx="4233">
                  <c:v>45112</c:v>
                </c:pt>
                <c:pt idx="4234">
                  <c:v>45113</c:v>
                </c:pt>
                <c:pt idx="4235">
                  <c:v>45114</c:v>
                </c:pt>
                <c:pt idx="4236">
                  <c:v>45115</c:v>
                </c:pt>
                <c:pt idx="4237">
                  <c:v>45116</c:v>
                </c:pt>
                <c:pt idx="4238">
                  <c:v>45117</c:v>
                </c:pt>
                <c:pt idx="4239">
                  <c:v>45118</c:v>
                </c:pt>
                <c:pt idx="4240">
                  <c:v>45119</c:v>
                </c:pt>
                <c:pt idx="4241">
                  <c:v>45120</c:v>
                </c:pt>
                <c:pt idx="4242">
                  <c:v>45121</c:v>
                </c:pt>
                <c:pt idx="4243">
                  <c:v>45122</c:v>
                </c:pt>
                <c:pt idx="4244">
                  <c:v>45123</c:v>
                </c:pt>
                <c:pt idx="4245">
                  <c:v>45124</c:v>
                </c:pt>
                <c:pt idx="4246">
                  <c:v>45125</c:v>
                </c:pt>
                <c:pt idx="4247">
                  <c:v>45126</c:v>
                </c:pt>
                <c:pt idx="4248">
                  <c:v>45127</c:v>
                </c:pt>
                <c:pt idx="4249">
                  <c:v>45128</c:v>
                </c:pt>
                <c:pt idx="4250">
                  <c:v>45129</c:v>
                </c:pt>
                <c:pt idx="4251">
                  <c:v>45130</c:v>
                </c:pt>
                <c:pt idx="4252">
                  <c:v>45131</c:v>
                </c:pt>
                <c:pt idx="4253">
                  <c:v>45132</c:v>
                </c:pt>
                <c:pt idx="4254">
                  <c:v>45133</c:v>
                </c:pt>
                <c:pt idx="4255">
                  <c:v>45134</c:v>
                </c:pt>
                <c:pt idx="4256">
                  <c:v>45135</c:v>
                </c:pt>
                <c:pt idx="4257">
                  <c:v>45136</c:v>
                </c:pt>
                <c:pt idx="4258">
                  <c:v>45137</c:v>
                </c:pt>
                <c:pt idx="4259">
                  <c:v>45138</c:v>
                </c:pt>
                <c:pt idx="4260">
                  <c:v>45139</c:v>
                </c:pt>
                <c:pt idx="4261">
                  <c:v>45140</c:v>
                </c:pt>
                <c:pt idx="4262">
                  <c:v>45141</c:v>
                </c:pt>
                <c:pt idx="4263">
                  <c:v>45142</c:v>
                </c:pt>
                <c:pt idx="4264">
                  <c:v>45143</c:v>
                </c:pt>
              </c:numCache>
            </c:numRef>
          </c:cat>
          <c:val>
            <c:numRef>
              <c:f>Feuil1!$B$7259:$B$11523</c:f>
              <c:numCache>
                <c:formatCode>General</c:formatCode>
                <c:ptCount val="4265"/>
                <c:pt idx="0">
                  <c:v>4.25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4.25</c:v>
                </c:pt>
                <c:pt idx="5">
                  <c:v>4.25</c:v>
                </c:pt>
                <c:pt idx="6">
                  <c:v>4.25</c:v>
                </c:pt>
                <c:pt idx="7">
                  <c:v>4.25</c:v>
                </c:pt>
                <c:pt idx="8">
                  <c:v>4.25</c:v>
                </c:pt>
                <c:pt idx="9">
                  <c:v>4.25</c:v>
                </c:pt>
                <c:pt idx="10">
                  <c:v>4.25</c:v>
                </c:pt>
                <c:pt idx="11">
                  <c:v>4.25</c:v>
                </c:pt>
                <c:pt idx="12">
                  <c:v>4.25</c:v>
                </c:pt>
                <c:pt idx="13">
                  <c:v>4.25</c:v>
                </c:pt>
                <c:pt idx="14">
                  <c:v>4.25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2.5</c:v>
                </c:pt>
                <c:pt idx="202">
                  <c:v>2.5</c:v>
                </c:pt>
                <c:pt idx="203">
                  <c:v>2.5</c:v>
                </c:pt>
                <c:pt idx="204">
                  <c:v>2.5</c:v>
                </c:pt>
                <c:pt idx="205">
                  <c:v>2.5</c:v>
                </c:pt>
                <c:pt idx="206">
                  <c:v>2.5</c:v>
                </c:pt>
                <c:pt idx="207">
                  <c:v>2.5</c:v>
                </c:pt>
                <c:pt idx="208">
                  <c:v>2.5</c:v>
                </c:pt>
                <c:pt idx="209">
                  <c:v>2.5</c:v>
                </c:pt>
                <c:pt idx="210">
                  <c:v>2.25</c:v>
                </c:pt>
                <c:pt idx="211">
                  <c:v>2.25</c:v>
                </c:pt>
                <c:pt idx="212">
                  <c:v>2.25</c:v>
                </c:pt>
                <c:pt idx="213">
                  <c:v>2.25</c:v>
                </c:pt>
                <c:pt idx="214">
                  <c:v>2.25</c:v>
                </c:pt>
                <c:pt idx="215">
                  <c:v>2.25</c:v>
                </c:pt>
                <c:pt idx="216">
                  <c:v>2.25</c:v>
                </c:pt>
                <c:pt idx="217">
                  <c:v>2.25</c:v>
                </c:pt>
                <c:pt idx="218">
                  <c:v>2.25</c:v>
                </c:pt>
                <c:pt idx="219">
                  <c:v>2.25</c:v>
                </c:pt>
                <c:pt idx="220">
                  <c:v>2.25</c:v>
                </c:pt>
                <c:pt idx="221">
                  <c:v>2.25</c:v>
                </c:pt>
                <c:pt idx="222">
                  <c:v>2.25</c:v>
                </c:pt>
                <c:pt idx="223">
                  <c:v>2.25</c:v>
                </c:pt>
                <c:pt idx="224">
                  <c:v>2.25</c:v>
                </c:pt>
                <c:pt idx="225">
                  <c:v>2.25</c:v>
                </c:pt>
                <c:pt idx="226">
                  <c:v>2.25</c:v>
                </c:pt>
                <c:pt idx="227">
                  <c:v>2.25</c:v>
                </c:pt>
                <c:pt idx="228">
                  <c:v>2.25</c:v>
                </c:pt>
                <c:pt idx="229">
                  <c:v>2.25</c:v>
                </c:pt>
                <c:pt idx="230">
                  <c:v>2.25</c:v>
                </c:pt>
                <c:pt idx="231">
                  <c:v>2.25</c:v>
                </c:pt>
                <c:pt idx="232">
                  <c:v>2.25</c:v>
                </c:pt>
                <c:pt idx="233">
                  <c:v>2.25</c:v>
                </c:pt>
                <c:pt idx="234">
                  <c:v>2.25</c:v>
                </c:pt>
                <c:pt idx="235">
                  <c:v>2.25</c:v>
                </c:pt>
                <c:pt idx="236">
                  <c:v>2.25</c:v>
                </c:pt>
                <c:pt idx="237">
                  <c:v>2.25</c:v>
                </c:pt>
                <c:pt idx="238">
                  <c:v>2.25</c:v>
                </c:pt>
                <c:pt idx="239">
                  <c:v>2.25</c:v>
                </c:pt>
                <c:pt idx="240">
                  <c:v>2.25</c:v>
                </c:pt>
                <c:pt idx="241">
                  <c:v>2.25</c:v>
                </c:pt>
                <c:pt idx="242">
                  <c:v>2.25</c:v>
                </c:pt>
                <c:pt idx="243">
                  <c:v>2.25</c:v>
                </c:pt>
                <c:pt idx="244">
                  <c:v>2.25</c:v>
                </c:pt>
                <c:pt idx="245">
                  <c:v>1.5</c:v>
                </c:pt>
                <c:pt idx="246">
                  <c:v>1.5</c:v>
                </c:pt>
                <c:pt idx="247">
                  <c:v>1.5</c:v>
                </c:pt>
                <c:pt idx="248">
                  <c:v>1.5</c:v>
                </c:pt>
                <c:pt idx="249">
                  <c:v>1.5</c:v>
                </c:pt>
                <c:pt idx="250">
                  <c:v>1.5</c:v>
                </c:pt>
                <c:pt idx="251">
                  <c:v>1.5</c:v>
                </c:pt>
                <c:pt idx="252">
                  <c:v>1.5</c:v>
                </c:pt>
                <c:pt idx="253">
                  <c:v>1.5</c:v>
                </c:pt>
                <c:pt idx="254">
                  <c:v>1.5</c:v>
                </c:pt>
                <c:pt idx="255">
                  <c:v>1.5</c:v>
                </c:pt>
                <c:pt idx="256">
                  <c:v>1.5</c:v>
                </c:pt>
                <c:pt idx="257">
                  <c:v>1.5</c:v>
                </c:pt>
                <c:pt idx="258">
                  <c:v>1.5</c:v>
                </c:pt>
                <c:pt idx="259">
                  <c:v>1.5</c:v>
                </c:pt>
                <c:pt idx="260">
                  <c:v>1.5</c:v>
                </c:pt>
                <c:pt idx="261">
                  <c:v>1.5</c:v>
                </c:pt>
                <c:pt idx="262">
                  <c:v>1.5</c:v>
                </c:pt>
                <c:pt idx="263">
                  <c:v>1.5</c:v>
                </c:pt>
                <c:pt idx="264">
                  <c:v>1.5</c:v>
                </c:pt>
                <c:pt idx="265">
                  <c:v>1.5</c:v>
                </c:pt>
                <c:pt idx="266">
                  <c:v>1.5</c:v>
                </c:pt>
                <c:pt idx="267">
                  <c:v>1.5</c:v>
                </c:pt>
                <c:pt idx="268">
                  <c:v>1.5</c:v>
                </c:pt>
                <c:pt idx="269">
                  <c:v>1.5</c:v>
                </c:pt>
                <c:pt idx="270">
                  <c:v>1.5</c:v>
                </c:pt>
                <c:pt idx="271">
                  <c:v>1.5</c:v>
                </c:pt>
                <c:pt idx="272">
                  <c:v>1.5</c:v>
                </c:pt>
                <c:pt idx="273">
                  <c:v>1.5</c:v>
                </c:pt>
                <c:pt idx="274">
                  <c:v>1.5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0.5</c:v>
                </c:pt>
                <c:pt idx="306">
                  <c:v>0.5</c:v>
                </c:pt>
                <c:pt idx="307">
                  <c:v>0.5</c:v>
                </c:pt>
                <c:pt idx="308">
                  <c:v>0.5</c:v>
                </c:pt>
                <c:pt idx="309">
                  <c:v>0.5</c:v>
                </c:pt>
                <c:pt idx="310">
                  <c:v>0.5</c:v>
                </c:pt>
                <c:pt idx="311">
                  <c:v>0.5</c:v>
                </c:pt>
                <c:pt idx="312">
                  <c:v>0.5</c:v>
                </c:pt>
                <c:pt idx="313">
                  <c:v>0.5</c:v>
                </c:pt>
                <c:pt idx="314">
                  <c:v>0.5</c:v>
                </c:pt>
                <c:pt idx="315">
                  <c:v>0.5</c:v>
                </c:pt>
                <c:pt idx="316">
                  <c:v>0.5</c:v>
                </c:pt>
                <c:pt idx="317">
                  <c:v>0.5</c:v>
                </c:pt>
                <c:pt idx="318">
                  <c:v>0.5</c:v>
                </c:pt>
                <c:pt idx="319">
                  <c:v>0.5</c:v>
                </c:pt>
                <c:pt idx="320">
                  <c:v>0.5</c:v>
                </c:pt>
                <c:pt idx="321">
                  <c:v>0.5</c:v>
                </c:pt>
                <c:pt idx="322">
                  <c:v>0.5</c:v>
                </c:pt>
                <c:pt idx="323">
                  <c:v>0.5</c:v>
                </c:pt>
                <c:pt idx="324">
                  <c:v>0.5</c:v>
                </c:pt>
                <c:pt idx="325">
                  <c:v>0.5</c:v>
                </c:pt>
                <c:pt idx="326">
                  <c:v>0.5</c:v>
                </c:pt>
                <c:pt idx="327">
                  <c:v>0.5</c:v>
                </c:pt>
                <c:pt idx="328">
                  <c:v>0.5</c:v>
                </c:pt>
                <c:pt idx="329">
                  <c:v>0.5</c:v>
                </c:pt>
                <c:pt idx="330">
                  <c:v>0.5</c:v>
                </c:pt>
                <c:pt idx="331">
                  <c:v>0.5</c:v>
                </c:pt>
                <c:pt idx="332">
                  <c:v>0.5</c:v>
                </c:pt>
                <c:pt idx="333">
                  <c:v>0.5</c:v>
                </c:pt>
                <c:pt idx="334">
                  <c:v>0.5</c:v>
                </c:pt>
                <c:pt idx="335">
                  <c:v>0.5</c:v>
                </c:pt>
                <c:pt idx="336">
                  <c:v>0.5</c:v>
                </c:pt>
                <c:pt idx="337">
                  <c:v>0.5</c:v>
                </c:pt>
                <c:pt idx="338">
                  <c:v>0.5</c:v>
                </c:pt>
                <c:pt idx="339">
                  <c:v>0.5</c:v>
                </c:pt>
                <c:pt idx="340">
                  <c:v>0.25</c:v>
                </c:pt>
                <c:pt idx="341">
                  <c:v>0.25</c:v>
                </c:pt>
                <c:pt idx="342">
                  <c:v>0.25</c:v>
                </c:pt>
                <c:pt idx="343">
                  <c:v>0.25</c:v>
                </c:pt>
                <c:pt idx="344">
                  <c:v>0.25</c:v>
                </c:pt>
                <c:pt idx="345">
                  <c:v>0.25</c:v>
                </c:pt>
                <c:pt idx="346">
                  <c:v>0.25</c:v>
                </c:pt>
                <c:pt idx="347">
                  <c:v>0.25</c:v>
                </c:pt>
                <c:pt idx="348">
                  <c:v>0.25</c:v>
                </c:pt>
                <c:pt idx="349">
                  <c:v>0.25</c:v>
                </c:pt>
                <c:pt idx="350">
                  <c:v>0.25</c:v>
                </c:pt>
                <c:pt idx="351">
                  <c:v>0.25</c:v>
                </c:pt>
                <c:pt idx="352">
                  <c:v>0.25</c:v>
                </c:pt>
                <c:pt idx="353">
                  <c:v>0.25</c:v>
                </c:pt>
                <c:pt idx="354">
                  <c:v>0.25</c:v>
                </c:pt>
                <c:pt idx="355">
                  <c:v>0.25</c:v>
                </c:pt>
                <c:pt idx="356">
                  <c:v>0.25</c:v>
                </c:pt>
                <c:pt idx="357">
                  <c:v>0.25</c:v>
                </c:pt>
                <c:pt idx="358">
                  <c:v>0.25</c:v>
                </c:pt>
                <c:pt idx="359">
                  <c:v>0.25</c:v>
                </c:pt>
                <c:pt idx="360">
                  <c:v>0.25</c:v>
                </c:pt>
                <c:pt idx="361">
                  <c:v>0.25</c:v>
                </c:pt>
                <c:pt idx="362">
                  <c:v>0.25</c:v>
                </c:pt>
                <c:pt idx="363">
                  <c:v>0.25</c:v>
                </c:pt>
                <c:pt idx="364">
                  <c:v>0.25</c:v>
                </c:pt>
                <c:pt idx="365">
                  <c:v>0.25</c:v>
                </c:pt>
                <c:pt idx="366">
                  <c:v>0.25</c:v>
                </c:pt>
                <c:pt idx="367">
                  <c:v>0.25</c:v>
                </c:pt>
                <c:pt idx="368">
                  <c:v>0.25</c:v>
                </c:pt>
                <c:pt idx="369">
                  <c:v>0.25</c:v>
                </c:pt>
                <c:pt idx="370">
                  <c:v>0.25</c:v>
                </c:pt>
                <c:pt idx="371">
                  <c:v>0.25</c:v>
                </c:pt>
                <c:pt idx="372">
                  <c:v>0.25</c:v>
                </c:pt>
                <c:pt idx="373">
                  <c:v>0.25</c:v>
                </c:pt>
                <c:pt idx="374">
                  <c:v>0.25</c:v>
                </c:pt>
                <c:pt idx="375">
                  <c:v>0.25</c:v>
                </c:pt>
                <c:pt idx="376">
                  <c:v>0.25</c:v>
                </c:pt>
                <c:pt idx="377">
                  <c:v>0.25</c:v>
                </c:pt>
                <c:pt idx="378">
                  <c:v>0.25</c:v>
                </c:pt>
                <c:pt idx="379">
                  <c:v>0.25</c:v>
                </c:pt>
                <c:pt idx="380">
                  <c:v>0.25</c:v>
                </c:pt>
                <c:pt idx="381">
                  <c:v>0.25</c:v>
                </c:pt>
                <c:pt idx="382">
                  <c:v>0.25</c:v>
                </c:pt>
                <c:pt idx="383">
                  <c:v>0.25</c:v>
                </c:pt>
                <c:pt idx="384">
                  <c:v>0.25</c:v>
                </c:pt>
                <c:pt idx="385">
                  <c:v>0.25</c:v>
                </c:pt>
                <c:pt idx="386">
                  <c:v>0.25</c:v>
                </c:pt>
                <c:pt idx="387">
                  <c:v>0.25</c:v>
                </c:pt>
                <c:pt idx="388">
                  <c:v>0.25</c:v>
                </c:pt>
                <c:pt idx="389">
                  <c:v>0.25</c:v>
                </c:pt>
                <c:pt idx="390">
                  <c:v>0.25</c:v>
                </c:pt>
                <c:pt idx="391">
                  <c:v>0.25</c:v>
                </c:pt>
                <c:pt idx="392">
                  <c:v>0.25</c:v>
                </c:pt>
                <c:pt idx="393">
                  <c:v>0.25</c:v>
                </c:pt>
                <c:pt idx="394">
                  <c:v>0.25</c:v>
                </c:pt>
                <c:pt idx="395">
                  <c:v>0.25</c:v>
                </c:pt>
                <c:pt idx="396">
                  <c:v>0.25</c:v>
                </c:pt>
                <c:pt idx="397">
                  <c:v>0.25</c:v>
                </c:pt>
                <c:pt idx="398">
                  <c:v>0.25</c:v>
                </c:pt>
                <c:pt idx="399">
                  <c:v>0.25</c:v>
                </c:pt>
                <c:pt idx="400">
                  <c:v>0.25</c:v>
                </c:pt>
                <c:pt idx="401">
                  <c:v>0.25</c:v>
                </c:pt>
                <c:pt idx="402">
                  <c:v>0.25</c:v>
                </c:pt>
                <c:pt idx="403">
                  <c:v>0.25</c:v>
                </c:pt>
                <c:pt idx="404">
                  <c:v>0.25</c:v>
                </c:pt>
                <c:pt idx="405">
                  <c:v>0.25</c:v>
                </c:pt>
                <c:pt idx="406">
                  <c:v>0.25</c:v>
                </c:pt>
                <c:pt idx="407">
                  <c:v>0.25</c:v>
                </c:pt>
                <c:pt idx="408">
                  <c:v>0.25</c:v>
                </c:pt>
                <c:pt idx="409">
                  <c:v>0.25</c:v>
                </c:pt>
                <c:pt idx="410">
                  <c:v>0.25</c:v>
                </c:pt>
                <c:pt idx="411">
                  <c:v>0.25</c:v>
                </c:pt>
                <c:pt idx="412">
                  <c:v>0.25</c:v>
                </c:pt>
                <c:pt idx="413">
                  <c:v>0.25</c:v>
                </c:pt>
                <c:pt idx="414">
                  <c:v>0.25</c:v>
                </c:pt>
                <c:pt idx="415">
                  <c:v>0.25</c:v>
                </c:pt>
                <c:pt idx="416">
                  <c:v>0.25</c:v>
                </c:pt>
                <c:pt idx="417">
                  <c:v>0.25</c:v>
                </c:pt>
                <c:pt idx="418">
                  <c:v>0.25</c:v>
                </c:pt>
                <c:pt idx="419">
                  <c:v>0.25</c:v>
                </c:pt>
                <c:pt idx="420">
                  <c:v>0.25</c:v>
                </c:pt>
                <c:pt idx="421">
                  <c:v>0.25</c:v>
                </c:pt>
                <c:pt idx="422">
                  <c:v>0.25</c:v>
                </c:pt>
                <c:pt idx="423">
                  <c:v>0.25</c:v>
                </c:pt>
                <c:pt idx="424">
                  <c:v>0.25</c:v>
                </c:pt>
                <c:pt idx="425">
                  <c:v>0.25</c:v>
                </c:pt>
                <c:pt idx="426">
                  <c:v>0.25</c:v>
                </c:pt>
                <c:pt idx="427">
                  <c:v>0.25</c:v>
                </c:pt>
                <c:pt idx="428">
                  <c:v>0.25</c:v>
                </c:pt>
                <c:pt idx="429">
                  <c:v>0.25</c:v>
                </c:pt>
                <c:pt idx="430">
                  <c:v>0.25</c:v>
                </c:pt>
                <c:pt idx="431">
                  <c:v>0.25</c:v>
                </c:pt>
                <c:pt idx="432">
                  <c:v>0.25</c:v>
                </c:pt>
                <c:pt idx="433">
                  <c:v>0.25</c:v>
                </c:pt>
                <c:pt idx="434">
                  <c:v>0.25</c:v>
                </c:pt>
                <c:pt idx="435">
                  <c:v>0.25</c:v>
                </c:pt>
                <c:pt idx="436">
                  <c:v>0.25</c:v>
                </c:pt>
                <c:pt idx="437">
                  <c:v>0.25</c:v>
                </c:pt>
                <c:pt idx="438">
                  <c:v>0.25</c:v>
                </c:pt>
                <c:pt idx="439">
                  <c:v>0.25</c:v>
                </c:pt>
                <c:pt idx="440">
                  <c:v>0.25</c:v>
                </c:pt>
                <c:pt idx="441">
                  <c:v>0.25</c:v>
                </c:pt>
                <c:pt idx="442">
                  <c:v>0.25</c:v>
                </c:pt>
                <c:pt idx="443">
                  <c:v>0.25</c:v>
                </c:pt>
                <c:pt idx="444">
                  <c:v>0.25</c:v>
                </c:pt>
                <c:pt idx="445">
                  <c:v>0.25</c:v>
                </c:pt>
                <c:pt idx="446">
                  <c:v>0.25</c:v>
                </c:pt>
                <c:pt idx="447">
                  <c:v>0.25</c:v>
                </c:pt>
                <c:pt idx="448">
                  <c:v>0.25</c:v>
                </c:pt>
                <c:pt idx="449">
                  <c:v>0.25</c:v>
                </c:pt>
                <c:pt idx="450">
                  <c:v>0.25</c:v>
                </c:pt>
                <c:pt idx="451">
                  <c:v>0.25</c:v>
                </c:pt>
                <c:pt idx="452">
                  <c:v>0.25</c:v>
                </c:pt>
                <c:pt idx="453">
                  <c:v>0.25</c:v>
                </c:pt>
                <c:pt idx="454">
                  <c:v>0.25</c:v>
                </c:pt>
                <c:pt idx="455">
                  <c:v>0.25</c:v>
                </c:pt>
                <c:pt idx="456">
                  <c:v>0.25</c:v>
                </c:pt>
                <c:pt idx="457">
                  <c:v>0.25</c:v>
                </c:pt>
                <c:pt idx="458">
                  <c:v>0.25</c:v>
                </c:pt>
                <c:pt idx="459">
                  <c:v>0.25</c:v>
                </c:pt>
                <c:pt idx="460">
                  <c:v>0.25</c:v>
                </c:pt>
                <c:pt idx="461">
                  <c:v>0.25</c:v>
                </c:pt>
                <c:pt idx="462">
                  <c:v>0.25</c:v>
                </c:pt>
                <c:pt idx="463">
                  <c:v>0.25</c:v>
                </c:pt>
                <c:pt idx="464">
                  <c:v>0.25</c:v>
                </c:pt>
                <c:pt idx="465">
                  <c:v>0.25</c:v>
                </c:pt>
                <c:pt idx="466">
                  <c:v>0.25</c:v>
                </c:pt>
                <c:pt idx="467">
                  <c:v>0.25</c:v>
                </c:pt>
                <c:pt idx="468">
                  <c:v>0.25</c:v>
                </c:pt>
                <c:pt idx="469">
                  <c:v>0.25</c:v>
                </c:pt>
                <c:pt idx="470">
                  <c:v>0.25</c:v>
                </c:pt>
                <c:pt idx="471">
                  <c:v>0.25</c:v>
                </c:pt>
                <c:pt idx="472">
                  <c:v>0.25</c:v>
                </c:pt>
                <c:pt idx="473">
                  <c:v>0.25</c:v>
                </c:pt>
                <c:pt idx="474">
                  <c:v>0.25</c:v>
                </c:pt>
                <c:pt idx="475">
                  <c:v>0.25</c:v>
                </c:pt>
                <c:pt idx="476">
                  <c:v>0.25</c:v>
                </c:pt>
                <c:pt idx="477">
                  <c:v>0.25</c:v>
                </c:pt>
                <c:pt idx="478">
                  <c:v>0.25</c:v>
                </c:pt>
                <c:pt idx="479">
                  <c:v>0.25</c:v>
                </c:pt>
                <c:pt idx="480">
                  <c:v>0.25</c:v>
                </c:pt>
                <c:pt idx="481">
                  <c:v>0.25</c:v>
                </c:pt>
                <c:pt idx="482">
                  <c:v>0.25</c:v>
                </c:pt>
                <c:pt idx="483">
                  <c:v>0.25</c:v>
                </c:pt>
                <c:pt idx="484">
                  <c:v>0.25</c:v>
                </c:pt>
                <c:pt idx="485">
                  <c:v>0.25</c:v>
                </c:pt>
                <c:pt idx="486">
                  <c:v>0.25</c:v>
                </c:pt>
                <c:pt idx="487">
                  <c:v>0.25</c:v>
                </c:pt>
                <c:pt idx="488">
                  <c:v>0.25</c:v>
                </c:pt>
                <c:pt idx="489">
                  <c:v>0.25</c:v>
                </c:pt>
                <c:pt idx="490">
                  <c:v>0.25</c:v>
                </c:pt>
                <c:pt idx="491">
                  <c:v>0.25</c:v>
                </c:pt>
                <c:pt idx="492">
                  <c:v>0.25</c:v>
                </c:pt>
                <c:pt idx="493">
                  <c:v>0.25</c:v>
                </c:pt>
                <c:pt idx="494">
                  <c:v>0.25</c:v>
                </c:pt>
                <c:pt idx="495">
                  <c:v>0.25</c:v>
                </c:pt>
                <c:pt idx="496">
                  <c:v>0.25</c:v>
                </c:pt>
                <c:pt idx="497">
                  <c:v>0.25</c:v>
                </c:pt>
                <c:pt idx="498">
                  <c:v>0.25</c:v>
                </c:pt>
                <c:pt idx="499">
                  <c:v>0.25</c:v>
                </c:pt>
                <c:pt idx="500">
                  <c:v>0.25</c:v>
                </c:pt>
                <c:pt idx="501">
                  <c:v>0.25</c:v>
                </c:pt>
                <c:pt idx="502">
                  <c:v>0.25</c:v>
                </c:pt>
                <c:pt idx="503">
                  <c:v>0.25</c:v>
                </c:pt>
                <c:pt idx="504">
                  <c:v>0.25</c:v>
                </c:pt>
                <c:pt idx="505">
                  <c:v>0.25</c:v>
                </c:pt>
                <c:pt idx="506">
                  <c:v>0.25</c:v>
                </c:pt>
                <c:pt idx="507">
                  <c:v>0.25</c:v>
                </c:pt>
                <c:pt idx="508">
                  <c:v>0.25</c:v>
                </c:pt>
                <c:pt idx="509">
                  <c:v>0.25</c:v>
                </c:pt>
                <c:pt idx="510">
                  <c:v>0.25</c:v>
                </c:pt>
                <c:pt idx="511">
                  <c:v>0.25</c:v>
                </c:pt>
                <c:pt idx="512">
                  <c:v>0.25</c:v>
                </c:pt>
                <c:pt idx="513">
                  <c:v>0.25</c:v>
                </c:pt>
                <c:pt idx="514">
                  <c:v>0.25</c:v>
                </c:pt>
                <c:pt idx="515">
                  <c:v>0.25</c:v>
                </c:pt>
                <c:pt idx="516">
                  <c:v>0.25</c:v>
                </c:pt>
                <c:pt idx="517">
                  <c:v>0.25</c:v>
                </c:pt>
                <c:pt idx="518">
                  <c:v>0.25</c:v>
                </c:pt>
                <c:pt idx="519">
                  <c:v>0.25</c:v>
                </c:pt>
                <c:pt idx="520">
                  <c:v>0.25</c:v>
                </c:pt>
                <c:pt idx="521">
                  <c:v>0.25</c:v>
                </c:pt>
                <c:pt idx="522">
                  <c:v>0.25</c:v>
                </c:pt>
                <c:pt idx="523">
                  <c:v>0.25</c:v>
                </c:pt>
                <c:pt idx="524">
                  <c:v>0.25</c:v>
                </c:pt>
                <c:pt idx="525">
                  <c:v>0.25</c:v>
                </c:pt>
                <c:pt idx="526">
                  <c:v>0.25</c:v>
                </c:pt>
                <c:pt idx="527">
                  <c:v>0.25</c:v>
                </c:pt>
                <c:pt idx="528">
                  <c:v>0.25</c:v>
                </c:pt>
                <c:pt idx="529">
                  <c:v>0.25</c:v>
                </c:pt>
                <c:pt idx="530">
                  <c:v>0.25</c:v>
                </c:pt>
                <c:pt idx="531">
                  <c:v>0.25</c:v>
                </c:pt>
                <c:pt idx="532">
                  <c:v>0.25</c:v>
                </c:pt>
                <c:pt idx="533">
                  <c:v>0.25</c:v>
                </c:pt>
                <c:pt idx="534">
                  <c:v>0.25</c:v>
                </c:pt>
                <c:pt idx="535">
                  <c:v>0.25</c:v>
                </c:pt>
                <c:pt idx="536">
                  <c:v>0.25</c:v>
                </c:pt>
                <c:pt idx="537">
                  <c:v>0.25</c:v>
                </c:pt>
                <c:pt idx="538">
                  <c:v>0.25</c:v>
                </c:pt>
                <c:pt idx="539">
                  <c:v>0.25</c:v>
                </c:pt>
                <c:pt idx="540">
                  <c:v>0.25</c:v>
                </c:pt>
                <c:pt idx="541">
                  <c:v>0.25</c:v>
                </c:pt>
                <c:pt idx="542">
                  <c:v>0.25</c:v>
                </c:pt>
                <c:pt idx="543">
                  <c:v>0.25</c:v>
                </c:pt>
                <c:pt idx="544">
                  <c:v>0.25</c:v>
                </c:pt>
                <c:pt idx="545">
                  <c:v>0.25</c:v>
                </c:pt>
                <c:pt idx="546">
                  <c:v>0.25</c:v>
                </c:pt>
                <c:pt idx="547">
                  <c:v>0.25</c:v>
                </c:pt>
                <c:pt idx="548">
                  <c:v>0.25</c:v>
                </c:pt>
                <c:pt idx="549">
                  <c:v>0.25</c:v>
                </c:pt>
                <c:pt idx="550">
                  <c:v>0.25</c:v>
                </c:pt>
                <c:pt idx="551">
                  <c:v>0.25</c:v>
                </c:pt>
                <c:pt idx="552">
                  <c:v>0.25</c:v>
                </c:pt>
                <c:pt idx="553">
                  <c:v>0.25</c:v>
                </c:pt>
                <c:pt idx="554">
                  <c:v>0.25</c:v>
                </c:pt>
                <c:pt idx="555">
                  <c:v>0.25</c:v>
                </c:pt>
                <c:pt idx="556">
                  <c:v>0.25</c:v>
                </c:pt>
                <c:pt idx="557">
                  <c:v>0.25</c:v>
                </c:pt>
                <c:pt idx="558">
                  <c:v>0.25</c:v>
                </c:pt>
                <c:pt idx="559">
                  <c:v>0.25</c:v>
                </c:pt>
                <c:pt idx="560">
                  <c:v>0.25</c:v>
                </c:pt>
                <c:pt idx="561">
                  <c:v>0.25</c:v>
                </c:pt>
                <c:pt idx="562">
                  <c:v>0.25</c:v>
                </c:pt>
                <c:pt idx="563">
                  <c:v>0.25</c:v>
                </c:pt>
                <c:pt idx="564">
                  <c:v>0.25</c:v>
                </c:pt>
                <c:pt idx="565">
                  <c:v>0.25</c:v>
                </c:pt>
                <c:pt idx="566">
                  <c:v>0.25</c:v>
                </c:pt>
                <c:pt idx="567">
                  <c:v>0.25</c:v>
                </c:pt>
                <c:pt idx="568">
                  <c:v>0.25</c:v>
                </c:pt>
                <c:pt idx="569">
                  <c:v>0.25</c:v>
                </c:pt>
                <c:pt idx="570">
                  <c:v>0.25</c:v>
                </c:pt>
                <c:pt idx="571">
                  <c:v>0.25</c:v>
                </c:pt>
                <c:pt idx="572">
                  <c:v>0.25</c:v>
                </c:pt>
                <c:pt idx="573">
                  <c:v>0.25</c:v>
                </c:pt>
                <c:pt idx="574">
                  <c:v>0.25</c:v>
                </c:pt>
                <c:pt idx="575">
                  <c:v>0.25</c:v>
                </c:pt>
                <c:pt idx="576">
                  <c:v>0.25</c:v>
                </c:pt>
                <c:pt idx="577">
                  <c:v>0.25</c:v>
                </c:pt>
                <c:pt idx="578">
                  <c:v>0.25</c:v>
                </c:pt>
                <c:pt idx="579">
                  <c:v>0.25</c:v>
                </c:pt>
                <c:pt idx="580">
                  <c:v>0.25</c:v>
                </c:pt>
                <c:pt idx="581">
                  <c:v>0.25</c:v>
                </c:pt>
                <c:pt idx="582">
                  <c:v>0.25</c:v>
                </c:pt>
                <c:pt idx="583">
                  <c:v>0.25</c:v>
                </c:pt>
                <c:pt idx="584">
                  <c:v>0.25</c:v>
                </c:pt>
                <c:pt idx="585">
                  <c:v>0.25</c:v>
                </c:pt>
                <c:pt idx="586">
                  <c:v>0.25</c:v>
                </c:pt>
                <c:pt idx="587">
                  <c:v>0.25</c:v>
                </c:pt>
                <c:pt idx="588">
                  <c:v>0.25</c:v>
                </c:pt>
                <c:pt idx="589">
                  <c:v>0.25</c:v>
                </c:pt>
                <c:pt idx="590">
                  <c:v>0.25</c:v>
                </c:pt>
                <c:pt idx="591">
                  <c:v>0.25</c:v>
                </c:pt>
                <c:pt idx="592">
                  <c:v>0.25</c:v>
                </c:pt>
                <c:pt idx="593">
                  <c:v>0.25</c:v>
                </c:pt>
                <c:pt idx="594">
                  <c:v>0.25</c:v>
                </c:pt>
                <c:pt idx="595">
                  <c:v>0.25</c:v>
                </c:pt>
                <c:pt idx="596">
                  <c:v>0.25</c:v>
                </c:pt>
                <c:pt idx="597">
                  <c:v>0.25</c:v>
                </c:pt>
                <c:pt idx="598">
                  <c:v>0.25</c:v>
                </c:pt>
                <c:pt idx="599">
                  <c:v>0.25</c:v>
                </c:pt>
                <c:pt idx="600">
                  <c:v>0.25</c:v>
                </c:pt>
                <c:pt idx="601">
                  <c:v>0.25</c:v>
                </c:pt>
                <c:pt idx="602">
                  <c:v>0.25</c:v>
                </c:pt>
                <c:pt idx="603">
                  <c:v>0.25</c:v>
                </c:pt>
                <c:pt idx="604">
                  <c:v>0.25</c:v>
                </c:pt>
                <c:pt idx="605">
                  <c:v>0.25</c:v>
                </c:pt>
                <c:pt idx="606">
                  <c:v>0.25</c:v>
                </c:pt>
                <c:pt idx="607">
                  <c:v>0.25</c:v>
                </c:pt>
                <c:pt idx="608">
                  <c:v>0.25</c:v>
                </c:pt>
                <c:pt idx="609">
                  <c:v>0.25</c:v>
                </c:pt>
                <c:pt idx="610">
                  <c:v>0.25</c:v>
                </c:pt>
                <c:pt idx="611">
                  <c:v>0.25</c:v>
                </c:pt>
                <c:pt idx="612">
                  <c:v>0.25</c:v>
                </c:pt>
                <c:pt idx="613">
                  <c:v>0.25</c:v>
                </c:pt>
                <c:pt idx="614">
                  <c:v>0.25</c:v>
                </c:pt>
                <c:pt idx="615">
                  <c:v>0.25</c:v>
                </c:pt>
                <c:pt idx="616">
                  <c:v>0.25</c:v>
                </c:pt>
                <c:pt idx="617">
                  <c:v>0.25</c:v>
                </c:pt>
                <c:pt idx="618">
                  <c:v>0.25</c:v>
                </c:pt>
                <c:pt idx="619">
                  <c:v>0.25</c:v>
                </c:pt>
                <c:pt idx="620">
                  <c:v>0.25</c:v>
                </c:pt>
                <c:pt idx="621">
                  <c:v>0.25</c:v>
                </c:pt>
                <c:pt idx="622">
                  <c:v>0.25</c:v>
                </c:pt>
                <c:pt idx="623">
                  <c:v>0.25</c:v>
                </c:pt>
                <c:pt idx="624">
                  <c:v>0.25</c:v>
                </c:pt>
                <c:pt idx="625">
                  <c:v>0.25</c:v>
                </c:pt>
                <c:pt idx="626">
                  <c:v>0.25</c:v>
                </c:pt>
                <c:pt idx="627">
                  <c:v>0.25</c:v>
                </c:pt>
                <c:pt idx="628">
                  <c:v>0.25</c:v>
                </c:pt>
                <c:pt idx="629">
                  <c:v>0.25</c:v>
                </c:pt>
                <c:pt idx="630">
                  <c:v>0.5</c:v>
                </c:pt>
                <c:pt idx="631">
                  <c:v>0.5</c:v>
                </c:pt>
                <c:pt idx="632">
                  <c:v>0.5</c:v>
                </c:pt>
                <c:pt idx="633">
                  <c:v>0.5</c:v>
                </c:pt>
                <c:pt idx="634">
                  <c:v>0.5</c:v>
                </c:pt>
                <c:pt idx="635">
                  <c:v>0.5</c:v>
                </c:pt>
                <c:pt idx="636">
                  <c:v>0.5</c:v>
                </c:pt>
                <c:pt idx="637">
                  <c:v>0.5</c:v>
                </c:pt>
                <c:pt idx="638">
                  <c:v>0.5</c:v>
                </c:pt>
                <c:pt idx="639">
                  <c:v>0.5</c:v>
                </c:pt>
                <c:pt idx="640">
                  <c:v>0.5</c:v>
                </c:pt>
                <c:pt idx="641">
                  <c:v>0.5</c:v>
                </c:pt>
                <c:pt idx="642">
                  <c:v>0.5</c:v>
                </c:pt>
                <c:pt idx="643">
                  <c:v>0.5</c:v>
                </c:pt>
                <c:pt idx="644">
                  <c:v>0.5</c:v>
                </c:pt>
                <c:pt idx="645">
                  <c:v>0.5</c:v>
                </c:pt>
                <c:pt idx="646">
                  <c:v>0.5</c:v>
                </c:pt>
                <c:pt idx="647">
                  <c:v>0.5</c:v>
                </c:pt>
                <c:pt idx="648">
                  <c:v>0.5</c:v>
                </c:pt>
                <c:pt idx="649">
                  <c:v>0.5</c:v>
                </c:pt>
                <c:pt idx="650">
                  <c:v>0.5</c:v>
                </c:pt>
                <c:pt idx="651">
                  <c:v>0.5</c:v>
                </c:pt>
                <c:pt idx="652">
                  <c:v>0.5</c:v>
                </c:pt>
                <c:pt idx="653">
                  <c:v>0.5</c:v>
                </c:pt>
                <c:pt idx="654">
                  <c:v>0.5</c:v>
                </c:pt>
                <c:pt idx="655">
                  <c:v>0.5</c:v>
                </c:pt>
                <c:pt idx="656">
                  <c:v>0.5</c:v>
                </c:pt>
                <c:pt idx="657">
                  <c:v>0.5</c:v>
                </c:pt>
                <c:pt idx="658">
                  <c:v>0.5</c:v>
                </c:pt>
                <c:pt idx="659">
                  <c:v>0.5</c:v>
                </c:pt>
                <c:pt idx="660">
                  <c:v>0.5</c:v>
                </c:pt>
                <c:pt idx="661">
                  <c:v>0.5</c:v>
                </c:pt>
                <c:pt idx="662">
                  <c:v>0.5</c:v>
                </c:pt>
                <c:pt idx="663">
                  <c:v>0.5</c:v>
                </c:pt>
                <c:pt idx="664">
                  <c:v>0.5</c:v>
                </c:pt>
                <c:pt idx="665">
                  <c:v>0.75</c:v>
                </c:pt>
                <c:pt idx="666">
                  <c:v>0.75</c:v>
                </c:pt>
                <c:pt idx="667">
                  <c:v>0.75</c:v>
                </c:pt>
                <c:pt idx="668">
                  <c:v>0.75</c:v>
                </c:pt>
                <c:pt idx="669">
                  <c:v>0.75</c:v>
                </c:pt>
                <c:pt idx="670">
                  <c:v>0.75</c:v>
                </c:pt>
                <c:pt idx="671">
                  <c:v>0.75</c:v>
                </c:pt>
                <c:pt idx="672">
                  <c:v>0.75</c:v>
                </c:pt>
                <c:pt idx="673">
                  <c:v>0.75</c:v>
                </c:pt>
                <c:pt idx="674">
                  <c:v>0.75</c:v>
                </c:pt>
                <c:pt idx="675">
                  <c:v>0.75</c:v>
                </c:pt>
                <c:pt idx="676">
                  <c:v>0.75</c:v>
                </c:pt>
                <c:pt idx="677">
                  <c:v>0.75</c:v>
                </c:pt>
                <c:pt idx="678">
                  <c:v>0.75</c:v>
                </c:pt>
                <c:pt idx="679">
                  <c:v>0.75</c:v>
                </c:pt>
                <c:pt idx="680">
                  <c:v>0.75</c:v>
                </c:pt>
                <c:pt idx="681">
                  <c:v>0.75</c:v>
                </c:pt>
                <c:pt idx="682">
                  <c:v>0.75</c:v>
                </c:pt>
                <c:pt idx="683">
                  <c:v>0.75</c:v>
                </c:pt>
                <c:pt idx="684">
                  <c:v>0.75</c:v>
                </c:pt>
                <c:pt idx="685">
                  <c:v>0.75</c:v>
                </c:pt>
                <c:pt idx="686">
                  <c:v>0.75</c:v>
                </c:pt>
                <c:pt idx="687">
                  <c:v>0.75</c:v>
                </c:pt>
                <c:pt idx="688">
                  <c:v>0.75</c:v>
                </c:pt>
                <c:pt idx="689">
                  <c:v>0.75</c:v>
                </c:pt>
                <c:pt idx="690">
                  <c:v>0.75</c:v>
                </c:pt>
                <c:pt idx="691">
                  <c:v>0.75</c:v>
                </c:pt>
                <c:pt idx="692">
                  <c:v>0.75</c:v>
                </c:pt>
                <c:pt idx="693">
                  <c:v>0.75</c:v>
                </c:pt>
                <c:pt idx="694">
                  <c:v>0.75</c:v>
                </c:pt>
                <c:pt idx="695">
                  <c:v>0.75</c:v>
                </c:pt>
                <c:pt idx="696">
                  <c:v>0.75</c:v>
                </c:pt>
                <c:pt idx="697">
                  <c:v>0.75</c:v>
                </c:pt>
                <c:pt idx="698">
                  <c:v>0.75</c:v>
                </c:pt>
                <c:pt idx="699">
                  <c:v>0.75</c:v>
                </c:pt>
                <c:pt idx="700">
                  <c:v>0.75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0.75</c:v>
                </c:pt>
                <c:pt idx="1842">
                  <c:v>0.75</c:v>
                </c:pt>
                <c:pt idx="1843">
                  <c:v>0.75</c:v>
                </c:pt>
                <c:pt idx="1844">
                  <c:v>0.75</c:v>
                </c:pt>
                <c:pt idx="1845">
                  <c:v>0.75</c:v>
                </c:pt>
                <c:pt idx="1846">
                  <c:v>0.75</c:v>
                </c:pt>
                <c:pt idx="1847">
                  <c:v>0.75</c:v>
                </c:pt>
                <c:pt idx="1848">
                  <c:v>0.75</c:v>
                </c:pt>
                <c:pt idx="1849">
                  <c:v>0.75</c:v>
                </c:pt>
                <c:pt idx="1850">
                  <c:v>0.75</c:v>
                </c:pt>
                <c:pt idx="1851">
                  <c:v>0.75</c:v>
                </c:pt>
                <c:pt idx="1852">
                  <c:v>0.75</c:v>
                </c:pt>
                <c:pt idx="1853">
                  <c:v>0.75</c:v>
                </c:pt>
                <c:pt idx="1854">
                  <c:v>0.75</c:v>
                </c:pt>
                <c:pt idx="1855">
                  <c:v>0.75</c:v>
                </c:pt>
                <c:pt idx="1856">
                  <c:v>0.75</c:v>
                </c:pt>
                <c:pt idx="1857">
                  <c:v>0.75</c:v>
                </c:pt>
                <c:pt idx="1858">
                  <c:v>0.75</c:v>
                </c:pt>
                <c:pt idx="1859">
                  <c:v>0.75</c:v>
                </c:pt>
                <c:pt idx="1860">
                  <c:v>0.75</c:v>
                </c:pt>
                <c:pt idx="1861">
                  <c:v>0.75</c:v>
                </c:pt>
                <c:pt idx="1862">
                  <c:v>0.75</c:v>
                </c:pt>
                <c:pt idx="1863">
                  <c:v>0.75</c:v>
                </c:pt>
                <c:pt idx="1864">
                  <c:v>0.75</c:v>
                </c:pt>
                <c:pt idx="1865">
                  <c:v>0.75</c:v>
                </c:pt>
                <c:pt idx="1866">
                  <c:v>0.75</c:v>
                </c:pt>
                <c:pt idx="1867">
                  <c:v>0.75</c:v>
                </c:pt>
                <c:pt idx="1868">
                  <c:v>0.75</c:v>
                </c:pt>
                <c:pt idx="1869">
                  <c:v>0.75</c:v>
                </c:pt>
                <c:pt idx="1870">
                  <c:v>0.75</c:v>
                </c:pt>
                <c:pt idx="1871">
                  <c:v>0.75</c:v>
                </c:pt>
                <c:pt idx="1872">
                  <c:v>0.75</c:v>
                </c:pt>
                <c:pt idx="1873">
                  <c:v>0.75</c:v>
                </c:pt>
                <c:pt idx="1874">
                  <c:v>0.75</c:v>
                </c:pt>
                <c:pt idx="1875">
                  <c:v>0.75</c:v>
                </c:pt>
                <c:pt idx="1876">
                  <c:v>0.75</c:v>
                </c:pt>
                <c:pt idx="1877">
                  <c:v>0.75</c:v>
                </c:pt>
                <c:pt idx="1878">
                  <c:v>0.75</c:v>
                </c:pt>
                <c:pt idx="1879">
                  <c:v>0.75</c:v>
                </c:pt>
                <c:pt idx="1880">
                  <c:v>0.75</c:v>
                </c:pt>
                <c:pt idx="1881">
                  <c:v>0.75</c:v>
                </c:pt>
                <c:pt idx="1882">
                  <c:v>0.75</c:v>
                </c:pt>
                <c:pt idx="1883">
                  <c:v>0.75</c:v>
                </c:pt>
                <c:pt idx="1884">
                  <c:v>0.75</c:v>
                </c:pt>
                <c:pt idx="1885">
                  <c:v>0.75</c:v>
                </c:pt>
                <c:pt idx="1886">
                  <c:v>0.75</c:v>
                </c:pt>
                <c:pt idx="1887">
                  <c:v>0.75</c:v>
                </c:pt>
                <c:pt idx="1888">
                  <c:v>0.75</c:v>
                </c:pt>
                <c:pt idx="1889">
                  <c:v>0.75</c:v>
                </c:pt>
                <c:pt idx="1890">
                  <c:v>0.75</c:v>
                </c:pt>
                <c:pt idx="1891">
                  <c:v>0.75</c:v>
                </c:pt>
                <c:pt idx="1892">
                  <c:v>0.75</c:v>
                </c:pt>
                <c:pt idx="1893">
                  <c:v>0.75</c:v>
                </c:pt>
                <c:pt idx="1894">
                  <c:v>0.75</c:v>
                </c:pt>
                <c:pt idx="1895">
                  <c:v>0.75</c:v>
                </c:pt>
                <c:pt idx="1896">
                  <c:v>0.75</c:v>
                </c:pt>
                <c:pt idx="1897">
                  <c:v>0.75</c:v>
                </c:pt>
                <c:pt idx="1898">
                  <c:v>0.75</c:v>
                </c:pt>
                <c:pt idx="1899">
                  <c:v>0.75</c:v>
                </c:pt>
                <c:pt idx="1900">
                  <c:v>0.75</c:v>
                </c:pt>
                <c:pt idx="1901">
                  <c:v>0.75</c:v>
                </c:pt>
                <c:pt idx="1902">
                  <c:v>0.75</c:v>
                </c:pt>
                <c:pt idx="1903">
                  <c:v>0.75</c:v>
                </c:pt>
                <c:pt idx="1904">
                  <c:v>0.75</c:v>
                </c:pt>
                <c:pt idx="1905">
                  <c:v>0.75</c:v>
                </c:pt>
                <c:pt idx="1906">
                  <c:v>0.75</c:v>
                </c:pt>
                <c:pt idx="1907">
                  <c:v>0.75</c:v>
                </c:pt>
                <c:pt idx="1908">
                  <c:v>0.75</c:v>
                </c:pt>
                <c:pt idx="1909">
                  <c:v>0.75</c:v>
                </c:pt>
                <c:pt idx="1910">
                  <c:v>0.75</c:v>
                </c:pt>
                <c:pt idx="1911">
                  <c:v>0.75</c:v>
                </c:pt>
                <c:pt idx="1912">
                  <c:v>0.75</c:v>
                </c:pt>
                <c:pt idx="1913">
                  <c:v>0.75</c:v>
                </c:pt>
                <c:pt idx="1914">
                  <c:v>0.75</c:v>
                </c:pt>
                <c:pt idx="1915">
                  <c:v>0.75</c:v>
                </c:pt>
                <c:pt idx="1916">
                  <c:v>0.75</c:v>
                </c:pt>
                <c:pt idx="1917">
                  <c:v>0.75</c:v>
                </c:pt>
                <c:pt idx="1918">
                  <c:v>0.75</c:v>
                </c:pt>
                <c:pt idx="1919">
                  <c:v>0.75</c:v>
                </c:pt>
                <c:pt idx="1920">
                  <c:v>0.75</c:v>
                </c:pt>
                <c:pt idx="1921">
                  <c:v>0.75</c:v>
                </c:pt>
                <c:pt idx="1922">
                  <c:v>0.75</c:v>
                </c:pt>
                <c:pt idx="1923">
                  <c:v>0.75</c:v>
                </c:pt>
                <c:pt idx="1924">
                  <c:v>0.75</c:v>
                </c:pt>
                <c:pt idx="1925">
                  <c:v>0.75</c:v>
                </c:pt>
                <c:pt idx="1926">
                  <c:v>0.75</c:v>
                </c:pt>
                <c:pt idx="1927">
                  <c:v>0.75</c:v>
                </c:pt>
                <c:pt idx="1928">
                  <c:v>0.75</c:v>
                </c:pt>
                <c:pt idx="1929">
                  <c:v>0.75</c:v>
                </c:pt>
                <c:pt idx="1930">
                  <c:v>0.75</c:v>
                </c:pt>
                <c:pt idx="1931">
                  <c:v>0.75</c:v>
                </c:pt>
                <c:pt idx="1932">
                  <c:v>0.75</c:v>
                </c:pt>
                <c:pt idx="1933">
                  <c:v>0.75</c:v>
                </c:pt>
                <c:pt idx="1934">
                  <c:v>0.75</c:v>
                </c:pt>
                <c:pt idx="1935">
                  <c:v>0.75</c:v>
                </c:pt>
                <c:pt idx="1936">
                  <c:v>0.75</c:v>
                </c:pt>
                <c:pt idx="1937">
                  <c:v>0.75</c:v>
                </c:pt>
                <c:pt idx="1938">
                  <c:v>0.75</c:v>
                </c:pt>
                <c:pt idx="1939">
                  <c:v>0.75</c:v>
                </c:pt>
                <c:pt idx="1940">
                  <c:v>0.75</c:v>
                </c:pt>
                <c:pt idx="1941">
                  <c:v>0.75</c:v>
                </c:pt>
                <c:pt idx="1942">
                  <c:v>0.75</c:v>
                </c:pt>
                <c:pt idx="1943">
                  <c:v>0.75</c:v>
                </c:pt>
                <c:pt idx="1944">
                  <c:v>0.75</c:v>
                </c:pt>
                <c:pt idx="1945">
                  <c:v>0.75</c:v>
                </c:pt>
                <c:pt idx="1946">
                  <c:v>0.75</c:v>
                </c:pt>
                <c:pt idx="1947">
                  <c:v>0.75</c:v>
                </c:pt>
                <c:pt idx="1948">
                  <c:v>0.75</c:v>
                </c:pt>
                <c:pt idx="1949">
                  <c:v>0.75</c:v>
                </c:pt>
                <c:pt idx="1950">
                  <c:v>0.75</c:v>
                </c:pt>
                <c:pt idx="1951">
                  <c:v>0.75</c:v>
                </c:pt>
                <c:pt idx="1952">
                  <c:v>0.75</c:v>
                </c:pt>
                <c:pt idx="1953">
                  <c:v>0.75</c:v>
                </c:pt>
                <c:pt idx="1954">
                  <c:v>0.75</c:v>
                </c:pt>
                <c:pt idx="1955">
                  <c:v>0.75</c:v>
                </c:pt>
                <c:pt idx="1956">
                  <c:v>0.75</c:v>
                </c:pt>
                <c:pt idx="1957">
                  <c:v>0.75</c:v>
                </c:pt>
                <c:pt idx="1958">
                  <c:v>0.75</c:v>
                </c:pt>
                <c:pt idx="1959">
                  <c:v>0.75</c:v>
                </c:pt>
                <c:pt idx="1960">
                  <c:v>0.75</c:v>
                </c:pt>
                <c:pt idx="1961">
                  <c:v>0.75</c:v>
                </c:pt>
                <c:pt idx="1962">
                  <c:v>0.75</c:v>
                </c:pt>
                <c:pt idx="1963">
                  <c:v>0.75</c:v>
                </c:pt>
                <c:pt idx="1964">
                  <c:v>0.5</c:v>
                </c:pt>
                <c:pt idx="1965">
                  <c:v>0.5</c:v>
                </c:pt>
                <c:pt idx="1966">
                  <c:v>0.5</c:v>
                </c:pt>
                <c:pt idx="1967">
                  <c:v>0.5</c:v>
                </c:pt>
                <c:pt idx="1968">
                  <c:v>0.5</c:v>
                </c:pt>
                <c:pt idx="1969">
                  <c:v>0.5</c:v>
                </c:pt>
                <c:pt idx="1970">
                  <c:v>0.5</c:v>
                </c:pt>
                <c:pt idx="1971">
                  <c:v>0.5</c:v>
                </c:pt>
                <c:pt idx="1972">
                  <c:v>0.5</c:v>
                </c:pt>
                <c:pt idx="1973">
                  <c:v>0.5</c:v>
                </c:pt>
                <c:pt idx="1974">
                  <c:v>0.5</c:v>
                </c:pt>
                <c:pt idx="1975">
                  <c:v>0.5</c:v>
                </c:pt>
                <c:pt idx="1976">
                  <c:v>0.5</c:v>
                </c:pt>
                <c:pt idx="1977">
                  <c:v>0.5</c:v>
                </c:pt>
                <c:pt idx="1978">
                  <c:v>0.5</c:v>
                </c:pt>
                <c:pt idx="1979">
                  <c:v>0.5</c:v>
                </c:pt>
                <c:pt idx="1980">
                  <c:v>0.5</c:v>
                </c:pt>
                <c:pt idx="1981">
                  <c:v>0.5</c:v>
                </c:pt>
                <c:pt idx="1982">
                  <c:v>0.5</c:v>
                </c:pt>
                <c:pt idx="1983">
                  <c:v>0.5</c:v>
                </c:pt>
                <c:pt idx="1984">
                  <c:v>0.5</c:v>
                </c:pt>
                <c:pt idx="1985">
                  <c:v>0.5</c:v>
                </c:pt>
                <c:pt idx="1986">
                  <c:v>0.5</c:v>
                </c:pt>
                <c:pt idx="1987">
                  <c:v>0.5</c:v>
                </c:pt>
                <c:pt idx="1988">
                  <c:v>0.5</c:v>
                </c:pt>
                <c:pt idx="1989">
                  <c:v>0.5</c:v>
                </c:pt>
                <c:pt idx="1990">
                  <c:v>0.5</c:v>
                </c:pt>
                <c:pt idx="1991">
                  <c:v>0.5</c:v>
                </c:pt>
                <c:pt idx="1992">
                  <c:v>0.5</c:v>
                </c:pt>
                <c:pt idx="1993">
                  <c:v>0.5</c:v>
                </c:pt>
                <c:pt idx="1994">
                  <c:v>0.5</c:v>
                </c:pt>
                <c:pt idx="1995">
                  <c:v>0.5</c:v>
                </c:pt>
                <c:pt idx="1996">
                  <c:v>0.5</c:v>
                </c:pt>
                <c:pt idx="1997">
                  <c:v>0.5</c:v>
                </c:pt>
                <c:pt idx="1998">
                  <c:v>0.5</c:v>
                </c:pt>
                <c:pt idx="1999">
                  <c:v>0.5</c:v>
                </c:pt>
                <c:pt idx="2000">
                  <c:v>0.5</c:v>
                </c:pt>
                <c:pt idx="2001">
                  <c:v>0.5</c:v>
                </c:pt>
                <c:pt idx="2002">
                  <c:v>0.5</c:v>
                </c:pt>
                <c:pt idx="2003">
                  <c:v>0.5</c:v>
                </c:pt>
                <c:pt idx="2004">
                  <c:v>0.5</c:v>
                </c:pt>
                <c:pt idx="2005">
                  <c:v>0.5</c:v>
                </c:pt>
                <c:pt idx="2006">
                  <c:v>0.5</c:v>
                </c:pt>
                <c:pt idx="2007">
                  <c:v>0.5</c:v>
                </c:pt>
                <c:pt idx="2008">
                  <c:v>0.5</c:v>
                </c:pt>
                <c:pt idx="2009">
                  <c:v>0.5</c:v>
                </c:pt>
                <c:pt idx="2010">
                  <c:v>0.5</c:v>
                </c:pt>
                <c:pt idx="2011">
                  <c:v>0.5</c:v>
                </c:pt>
                <c:pt idx="2012">
                  <c:v>0.5</c:v>
                </c:pt>
                <c:pt idx="2013">
                  <c:v>0.5</c:v>
                </c:pt>
                <c:pt idx="2014">
                  <c:v>0.5</c:v>
                </c:pt>
                <c:pt idx="2015">
                  <c:v>0.5</c:v>
                </c:pt>
                <c:pt idx="2016">
                  <c:v>0.5</c:v>
                </c:pt>
                <c:pt idx="2017">
                  <c:v>0.5</c:v>
                </c:pt>
                <c:pt idx="2018">
                  <c:v>0.5</c:v>
                </c:pt>
                <c:pt idx="2019">
                  <c:v>0.5</c:v>
                </c:pt>
                <c:pt idx="2020">
                  <c:v>0.5</c:v>
                </c:pt>
                <c:pt idx="2021">
                  <c:v>0.5</c:v>
                </c:pt>
                <c:pt idx="2022">
                  <c:v>0.5</c:v>
                </c:pt>
                <c:pt idx="2023">
                  <c:v>0.5</c:v>
                </c:pt>
                <c:pt idx="2024">
                  <c:v>0.5</c:v>
                </c:pt>
                <c:pt idx="2025">
                  <c:v>0.5</c:v>
                </c:pt>
                <c:pt idx="2026">
                  <c:v>0.5</c:v>
                </c:pt>
                <c:pt idx="2027">
                  <c:v>0.5</c:v>
                </c:pt>
                <c:pt idx="2028">
                  <c:v>0.5</c:v>
                </c:pt>
                <c:pt idx="2029">
                  <c:v>0.5</c:v>
                </c:pt>
                <c:pt idx="2030">
                  <c:v>0.5</c:v>
                </c:pt>
                <c:pt idx="2031">
                  <c:v>0.5</c:v>
                </c:pt>
                <c:pt idx="2032">
                  <c:v>0.5</c:v>
                </c:pt>
                <c:pt idx="2033">
                  <c:v>0.5</c:v>
                </c:pt>
                <c:pt idx="2034">
                  <c:v>0.5</c:v>
                </c:pt>
                <c:pt idx="2035">
                  <c:v>0.5</c:v>
                </c:pt>
                <c:pt idx="2036">
                  <c:v>0.5</c:v>
                </c:pt>
                <c:pt idx="2037">
                  <c:v>0.5</c:v>
                </c:pt>
                <c:pt idx="2038">
                  <c:v>0.5</c:v>
                </c:pt>
                <c:pt idx="2039">
                  <c:v>0.5</c:v>
                </c:pt>
                <c:pt idx="2040">
                  <c:v>0.5</c:v>
                </c:pt>
                <c:pt idx="2041">
                  <c:v>0.5</c:v>
                </c:pt>
                <c:pt idx="2042">
                  <c:v>0.5</c:v>
                </c:pt>
                <c:pt idx="2043">
                  <c:v>0.5</c:v>
                </c:pt>
                <c:pt idx="2044">
                  <c:v>0.5</c:v>
                </c:pt>
                <c:pt idx="2045">
                  <c:v>0.5</c:v>
                </c:pt>
                <c:pt idx="2046">
                  <c:v>0.5</c:v>
                </c:pt>
                <c:pt idx="2047">
                  <c:v>0.5</c:v>
                </c:pt>
                <c:pt idx="2048">
                  <c:v>0.5</c:v>
                </c:pt>
                <c:pt idx="2049">
                  <c:v>0.5</c:v>
                </c:pt>
                <c:pt idx="2050">
                  <c:v>0.5</c:v>
                </c:pt>
                <c:pt idx="2051">
                  <c:v>0.5</c:v>
                </c:pt>
                <c:pt idx="2052">
                  <c:v>0.5</c:v>
                </c:pt>
                <c:pt idx="2053">
                  <c:v>0.5</c:v>
                </c:pt>
                <c:pt idx="2054">
                  <c:v>0.5</c:v>
                </c:pt>
                <c:pt idx="2055">
                  <c:v>0.5</c:v>
                </c:pt>
                <c:pt idx="2056">
                  <c:v>0.5</c:v>
                </c:pt>
                <c:pt idx="2057">
                  <c:v>0.5</c:v>
                </c:pt>
                <c:pt idx="2058">
                  <c:v>0.5</c:v>
                </c:pt>
                <c:pt idx="2059">
                  <c:v>0.5</c:v>
                </c:pt>
                <c:pt idx="2060">
                  <c:v>0.5</c:v>
                </c:pt>
                <c:pt idx="2061">
                  <c:v>0.5</c:v>
                </c:pt>
                <c:pt idx="2062">
                  <c:v>0.5</c:v>
                </c:pt>
                <c:pt idx="2063">
                  <c:v>0.5</c:v>
                </c:pt>
                <c:pt idx="2064">
                  <c:v>0.5</c:v>
                </c:pt>
                <c:pt idx="2065">
                  <c:v>0.5</c:v>
                </c:pt>
                <c:pt idx="2066">
                  <c:v>0.5</c:v>
                </c:pt>
                <c:pt idx="2067">
                  <c:v>0.5</c:v>
                </c:pt>
                <c:pt idx="2068">
                  <c:v>0.5</c:v>
                </c:pt>
                <c:pt idx="2069">
                  <c:v>0.5</c:v>
                </c:pt>
                <c:pt idx="2070">
                  <c:v>0.5</c:v>
                </c:pt>
                <c:pt idx="2071">
                  <c:v>0.5</c:v>
                </c:pt>
                <c:pt idx="2072">
                  <c:v>0.5</c:v>
                </c:pt>
                <c:pt idx="2073">
                  <c:v>0.5</c:v>
                </c:pt>
                <c:pt idx="2074">
                  <c:v>0.5</c:v>
                </c:pt>
                <c:pt idx="2075">
                  <c:v>0.5</c:v>
                </c:pt>
                <c:pt idx="2076">
                  <c:v>0.5</c:v>
                </c:pt>
                <c:pt idx="2077">
                  <c:v>0.5</c:v>
                </c:pt>
                <c:pt idx="2078">
                  <c:v>0.5</c:v>
                </c:pt>
                <c:pt idx="2079">
                  <c:v>0.5</c:v>
                </c:pt>
                <c:pt idx="2080">
                  <c:v>0.5</c:v>
                </c:pt>
                <c:pt idx="2081">
                  <c:v>0.5</c:v>
                </c:pt>
                <c:pt idx="2082">
                  <c:v>0.5</c:v>
                </c:pt>
                <c:pt idx="2083">
                  <c:v>0.5</c:v>
                </c:pt>
                <c:pt idx="2084">
                  <c:v>0.5</c:v>
                </c:pt>
                <c:pt idx="2085">
                  <c:v>0.5</c:v>
                </c:pt>
                <c:pt idx="2086">
                  <c:v>0.5</c:v>
                </c:pt>
                <c:pt idx="2087">
                  <c:v>0.5</c:v>
                </c:pt>
                <c:pt idx="2088">
                  <c:v>0.5</c:v>
                </c:pt>
                <c:pt idx="2089">
                  <c:v>0.5</c:v>
                </c:pt>
                <c:pt idx="2090">
                  <c:v>0.5</c:v>
                </c:pt>
                <c:pt idx="2091">
                  <c:v>0.5</c:v>
                </c:pt>
                <c:pt idx="2092">
                  <c:v>0.5</c:v>
                </c:pt>
                <c:pt idx="2093">
                  <c:v>0.5</c:v>
                </c:pt>
                <c:pt idx="2094">
                  <c:v>0.5</c:v>
                </c:pt>
                <c:pt idx="2095">
                  <c:v>0.5</c:v>
                </c:pt>
                <c:pt idx="2096">
                  <c:v>0.5</c:v>
                </c:pt>
                <c:pt idx="2097">
                  <c:v>0.5</c:v>
                </c:pt>
                <c:pt idx="2098">
                  <c:v>0.5</c:v>
                </c:pt>
                <c:pt idx="2099">
                  <c:v>0.5</c:v>
                </c:pt>
                <c:pt idx="2100">
                  <c:v>0.5</c:v>
                </c:pt>
                <c:pt idx="2101">
                  <c:v>0.5</c:v>
                </c:pt>
                <c:pt idx="2102">
                  <c:v>0.5</c:v>
                </c:pt>
                <c:pt idx="2103">
                  <c:v>0.5</c:v>
                </c:pt>
                <c:pt idx="2104">
                  <c:v>0.5</c:v>
                </c:pt>
                <c:pt idx="2105">
                  <c:v>0.5</c:v>
                </c:pt>
                <c:pt idx="2106">
                  <c:v>0.5</c:v>
                </c:pt>
                <c:pt idx="2107">
                  <c:v>0.5</c:v>
                </c:pt>
                <c:pt idx="2108">
                  <c:v>0.5</c:v>
                </c:pt>
                <c:pt idx="2109">
                  <c:v>0.5</c:v>
                </c:pt>
                <c:pt idx="2110">
                  <c:v>0.5</c:v>
                </c:pt>
                <c:pt idx="2111">
                  <c:v>0.5</c:v>
                </c:pt>
                <c:pt idx="2112">
                  <c:v>0.5</c:v>
                </c:pt>
                <c:pt idx="2113">
                  <c:v>0.5</c:v>
                </c:pt>
                <c:pt idx="2114">
                  <c:v>0.5</c:v>
                </c:pt>
                <c:pt idx="2115">
                  <c:v>0.5</c:v>
                </c:pt>
                <c:pt idx="2116">
                  <c:v>0.5</c:v>
                </c:pt>
                <c:pt idx="2117">
                  <c:v>0.5</c:v>
                </c:pt>
                <c:pt idx="2118">
                  <c:v>0.5</c:v>
                </c:pt>
                <c:pt idx="2119">
                  <c:v>0.5</c:v>
                </c:pt>
                <c:pt idx="2120">
                  <c:v>0.5</c:v>
                </c:pt>
                <c:pt idx="2121">
                  <c:v>0.5</c:v>
                </c:pt>
                <c:pt idx="2122">
                  <c:v>0.5</c:v>
                </c:pt>
                <c:pt idx="2123">
                  <c:v>0.5</c:v>
                </c:pt>
                <c:pt idx="2124">
                  <c:v>0.5</c:v>
                </c:pt>
                <c:pt idx="2125">
                  <c:v>0.5</c:v>
                </c:pt>
                <c:pt idx="2126">
                  <c:v>0.5</c:v>
                </c:pt>
                <c:pt idx="2127">
                  <c:v>0.5</c:v>
                </c:pt>
                <c:pt idx="2128">
                  <c:v>0.5</c:v>
                </c:pt>
                <c:pt idx="2129">
                  <c:v>0.5</c:v>
                </c:pt>
                <c:pt idx="2130">
                  <c:v>0.5</c:v>
                </c:pt>
                <c:pt idx="2131">
                  <c:v>0.5</c:v>
                </c:pt>
                <c:pt idx="2132">
                  <c:v>0.5</c:v>
                </c:pt>
                <c:pt idx="2133">
                  <c:v>0.5</c:v>
                </c:pt>
                <c:pt idx="2134">
                  <c:v>0.5</c:v>
                </c:pt>
                <c:pt idx="2135">
                  <c:v>0.5</c:v>
                </c:pt>
                <c:pt idx="2136">
                  <c:v>0.5</c:v>
                </c:pt>
                <c:pt idx="2137">
                  <c:v>0.5</c:v>
                </c:pt>
                <c:pt idx="2138">
                  <c:v>0.5</c:v>
                </c:pt>
                <c:pt idx="2139">
                  <c:v>0.5</c:v>
                </c:pt>
                <c:pt idx="2140">
                  <c:v>0.5</c:v>
                </c:pt>
                <c:pt idx="2141">
                  <c:v>0.5</c:v>
                </c:pt>
                <c:pt idx="2142">
                  <c:v>0.5</c:v>
                </c:pt>
                <c:pt idx="2143">
                  <c:v>0.5</c:v>
                </c:pt>
                <c:pt idx="2144">
                  <c:v>0.5</c:v>
                </c:pt>
                <c:pt idx="2145">
                  <c:v>0.5</c:v>
                </c:pt>
                <c:pt idx="2146">
                  <c:v>0.5</c:v>
                </c:pt>
                <c:pt idx="2147">
                  <c:v>0.5</c:v>
                </c:pt>
                <c:pt idx="2148">
                  <c:v>0.5</c:v>
                </c:pt>
                <c:pt idx="2149">
                  <c:v>0.5</c:v>
                </c:pt>
                <c:pt idx="2150">
                  <c:v>0.5</c:v>
                </c:pt>
                <c:pt idx="2151">
                  <c:v>0.5</c:v>
                </c:pt>
                <c:pt idx="2152">
                  <c:v>0.5</c:v>
                </c:pt>
                <c:pt idx="2153">
                  <c:v>0.5</c:v>
                </c:pt>
                <c:pt idx="2154">
                  <c:v>0.5</c:v>
                </c:pt>
                <c:pt idx="2155">
                  <c:v>0.5</c:v>
                </c:pt>
                <c:pt idx="2156">
                  <c:v>0.5</c:v>
                </c:pt>
                <c:pt idx="2157">
                  <c:v>0.5</c:v>
                </c:pt>
                <c:pt idx="2158">
                  <c:v>0.5</c:v>
                </c:pt>
                <c:pt idx="2159">
                  <c:v>0.5</c:v>
                </c:pt>
                <c:pt idx="2160">
                  <c:v>0.5</c:v>
                </c:pt>
                <c:pt idx="2161">
                  <c:v>0.5</c:v>
                </c:pt>
                <c:pt idx="2162">
                  <c:v>0.5</c:v>
                </c:pt>
                <c:pt idx="2163">
                  <c:v>0.5</c:v>
                </c:pt>
                <c:pt idx="2164">
                  <c:v>0.5</c:v>
                </c:pt>
                <c:pt idx="2165">
                  <c:v>0.5</c:v>
                </c:pt>
                <c:pt idx="2166">
                  <c:v>0.5</c:v>
                </c:pt>
                <c:pt idx="2167">
                  <c:v>0.5</c:v>
                </c:pt>
                <c:pt idx="2168">
                  <c:v>0.5</c:v>
                </c:pt>
                <c:pt idx="2169">
                  <c:v>0.5</c:v>
                </c:pt>
                <c:pt idx="2170">
                  <c:v>0.5</c:v>
                </c:pt>
                <c:pt idx="2171">
                  <c:v>0.5</c:v>
                </c:pt>
                <c:pt idx="2172">
                  <c:v>0.5</c:v>
                </c:pt>
                <c:pt idx="2173">
                  <c:v>0.5</c:v>
                </c:pt>
                <c:pt idx="2174">
                  <c:v>0.5</c:v>
                </c:pt>
                <c:pt idx="2175">
                  <c:v>0.5</c:v>
                </c:pt>
                <c:pt idx="2176">
                  <c:v>0.5</c:v>
                </c:pt>
                <c:pt idx="2177">
                  <c:v>0.5</c:v>
                </c:pt>
                <c:pt idx="2178">
                  <c:v>0.5</c:v>
                </c:pt>
                <c:pt idx="2179">
                  <c:v>0.5</c:v>
                </c:pt>
                <c:pt idx="2180">
                  <c:v>0.5</c:v>
                </c:pt>
                <c:pt idx="2181">
                  <c:v>0.5</c:v>
                </c:pt>
                <c:pt idx="2182">
                  <c:v>0.5</c:v>
                </c:pt>
                <c:pt idx="2183">
                  <c:v>0.5</c:v>
                </c:pt>
                <c:pt idx="2184">
                  <c:v>0.5</c:v>
                </c:pt>
                <c:pt idx="2185">
                  <c:v>0.5</c:v>
                </c:pt>
                <c:pt idx="2186">
                  <c:v>0.5</c:v>
                </c:pt>
                <c:pt idx="2187">
                  <c:v>0.5</c:v>
                </c:pt>
                <c:pt idx="2188">
                  <c:v>0.5</c:v>
                </c:pt>
                <c:pt idx="2189">
                  <c:v>0.5</c:v>
                </c:pt>
                <c:pt idx="2190">
                  <c:v>0.5</c:v>
                </c:pt>
                <c:pt idx="2191">
                  <c:v>0.5</c:v>
                </c:pt>
                <c:pt idx="2192">
                  <c:v>0.5</c:v>
                </c:pt>
                <c:pt idx="2193">
                  <c:v>0.5</c:v>
                </c:pt>
                <c:pt idx="2194">
                  <c:v>0.5</c:v>
                </c:pt>
                <c:pt idx="2195">
                  <c:v>0.5</c:v>
                </c:pt>
                <c:pt idx="2196">
                  <c:v>0.5</c:v>
                </c:pt>
                <c:pt idx="2197">
                  <c:v>0.5</c:v>
                </c:pt>
                <c:pt idx="2198">
                  <c:v>0.5</c:v>
                </c:pt>
                <c:pt idx="2199">
                  <c:v>0.5</c:v>
                </c:pt>
                <c:pt idx="2200">
                  <c:v>0.5</c:v>
                </c:pt>
                <c:pt idx="2201">
                  <c:v>0.5</c:v>
                </c:pt>
                <c:pt idx="2202">
                  <c:v>0.5</c:v>
                </c:pt>
                <c:pt idx="2203">
                  <c:v>0.5</c:v>
                </c:pt>
                <c:pt idx="2204">
                  <c:v>0.5</c:v>
                </c:pt>
                <c:pt idx="2205">
                  <c:v>0.5</c:v>
                </c:pt>
                <c:pt idx="2206">
                  <c:v>0.5</c:v>
                </c:pt>
                <c:pt idx="2207">
                  <c:v>0.5</c:v>
                </c:pt>
                <c:pt idx="2208">
                  <c:v>0.5</c:v>
                </c:pt>
                <c:pt idx="2209">
                  <c:v>0.5</c:v>
                </c:pt>
                <c:pt idx="2210">
                  <c:v>0.5</c:v>
                </c:pt>
                <c:pt idx="2211">
                  <c:v>0.5</c:v>
                </c:pt>
                <c:pt idx="2212">
                  <c:v>0.5</c:v>
                </c:pt>
                <c:pt idx="2213">
                  <c:v>0.5</c:v>
                </c:pt>
                <c:pt idx="2214">
                  <c:v>0.5</c:v>
                </c:pt>
                <c:pt idx="2215">
                  <c:v>0.5</c:v>
                </c:pt>
                <c:pt idx="2216">
                  <c:v>0.5</c:v>
                </c:pt>
                <c:pt idx="2217">
                  <c:v>0.5</c:v>
                </c:pt>
                <c:pt idx="2218">
                  <c:v>0.5</c:v>
                </c:pt>
                <c:pt idx="2219">
                  <c:v>0.5</c:v>
                </c:pt>
                <c:pt idx="2220">
                  <c:v>0.5</c:v>
                </c:pt>
                <c:pt idx="2221">
                  <c:v>0.5</c:v>
                </c:pt>
                <c:pt idx="2222">
                  <c:v>0.5</c:v>
                </c:pt>
                <c:pt idx="2223">
                  <c:v>0.5</c:v>
                </c:pt>
                <c:pt idx="2224">
                  <c:v>0.5</c:v>
                </c:pt>
                <c:pt idx="2225">
                  <c:v>0.5</c:v>
                </c:pt>
                <c:pt idx="2226">
                  <c:v>0.5</c:v>
                </c:pt>
                <c:pt idx="2227">
                  <c:v>0.5</c:v>
                </c:pt>
                <c:pt idx="2228">
                  <c:v>0.5</c:v>
                </c:pt>
                <c:pt idx="2229">
                  <c:v>0.5</c:v>
                </c:pt>
                <c:pt idx="2230">
                  <c:v>0.5</c:v>
                </c:pt>
                <c:pt idx="2231">
                  <c:v>0.5</c:v>
                </c:pt>
                <c:pt idx="2232">
                  <c:v>0.5</c:v>
                </c:pt>
                <c:pt idx="2233">
                  <c:v>0.5</c:v>
                </c:pt>
                <c:pt idx="2234">
                  <c:v>0.5</c:v>
                </c:pt>
                <c:pt idx="2235">
                  <c:v>0.5</c:v>
                </c:pt>
                <c:pt idx="2236">
                  <c:v>0.5</c:v>
                </c:pt>
                <c:pt idx="2237">
                  <c:v>0.5</c:v>
                </c:pt>
                <c:pt idx="2238">
                  <c:v>0.5</c:v>
                </c:pt>
                <c:pt idx="2239">
                  <c:v>0.5</c:v>
                </c:pt>
                <c:pt idx="2240">
                  <c:v>0.5</c:v>
                </c:pt>
                <c:pt idx="2241">
                  <c:v>0.5</c:v>
                </c:pt>
                <c:pt idx="2242">
                  <c:v>0.5</c:v>
                </c:pt>
                <c:pt idx="2243">
                  <c:v>0.5</c:v>
                </c:pt>
                <c:pt idx="2244">
                  <c:v>0.5</c:v>
                </c:pt>
                <c:pt idx="2245">
                  <c:v>0.5</c:v>
                </c:pt>
                <c:pt idx="2246">
                  <c:v>0.5</c:v>
                </c:pt>
                <c:pt idx="2247">
                  <c:v>0.5</c:v>
                </c:pt>
                <c:pt idx="2248">
                  <c:v>0.5</c:v>
                </c:pt>
                <c:pt idx="2249">
                  <c:v>0.5</c:v>
                </c:pt>
                <c:pt idx="2250">
                  <c:v>0.5</c:v>
                </c:pt>
                <c:pt idx="2251">
                  <c:v>0.5</c:v>
                </c:pt>
                <c:pt idx="2252">
                  <c:v>0.5</c:v>
                </c:pt>
                <c:pt idx="2253">
                  <c:v>0.5</c:v>
                </c:pt>
                <c:pt idx="2254">
                  <c:v>0.5</c:v>
                </c:pt>
                <c:pt idx="2255">
                  <c:v>0.5</c:v>
                </c:pt>
                <c:pt idx="2256">
                  <c:v>0.5</c:v>
                </c:pt>
                <c:pt idx="2257">
                  <c:v>0.5</c:v>
                </c:pt>
                <c:pt idx="2258">
                  <c:v>0.5</c:v>
                </c:pt>
                <c:pt idx="2259">
                  <c:v>0.5</c:v>
                </c:pt>
                <c:pt idx="2260">
                  <c:v>0.5</c:v>
                </c:pt>
                <c:pt idx="2261">
                  <c:v>0.5</c:v>
                </c:pt>
                <c:pt idx="2262">
                  <c:v>0.5</c:v>
                </c:pt>
                <c:pt idx="2263">
                  <c:v>0.5</c:v>
                </c:pt>
                <c:pt idx="2264">
                  <c:v>0.5</c:v>
                </c:pt>
                <c:pt idx="2265">
                  <c:v>0.5</c:v>
                </c:pt>
                <c:pt idx="2266">
                  <c:v>0.5</c:v>
                </c:pt>
                <c:pt idx="2267">
                  <c:v>0.5</c:v>
                </c:pt>
                <c:pt idx="2268">
                  <c:v>0.5</c:v>
                </c:pt>
                <c:pt idx="2269">
                  <c:v>0.5</c:v>
                </c:pt>
                <c:pt idx="2270">
                  <c:v>0.5</c:v>
                </c:pt>
                <c:pt idx="2271">
                  <c:v>0.5</c:v>
                </c:pt>
                <c:pt idx="2272">
                  <c:v>0.5</c:v>
                </c:pt>
                <c:pt idx="2273">
                  <c:v>0.5</c:v>
                </c:pt>
                <c:pt idx="2274">
                  <c:v>0.5</c:v>
                </c:pt>
                <c:pt idx="2275">
                  <c:v>0.5</c:v>
                </c:pt>
                <c:pt idx="2276">
                  <c:v>0.5</c:v>
                </c:pt>
                <c:pt idx="2277">
                  <c:v>0.5</c:v>
                </c:pt>
                <c:pt idx="2278">
                  <c:v>0.5</c:v>
                </c:pt>
                <c:pt idx="2279">
                  <c:v>0.5</c:v>
                </c:pt>
                <c:pt idx="2280">
                  <c:v>0.5</c:v>
                </c:pt>
                <c:pt idx="2281">
                  <c:v>0.5</c:v>
                </c:pt>
                <c:pt idx="2282">
                  <c:v>0.5</c:v>
                </c:pt>
                <c:pt idx="2283">
                  <c:v>0.5</c:v>
                </c:pt>
                <c:pt idx="2284">
                  <c:v>0.5</c:v>
                </c:pt>
                <c:pt idx="2285">
                  <c:v>0.5</c:v>
                </c:pt>
                <c:pt idx="2286">
                  <c:v>0.5</c:v>
                </c:pt>
                <c:pt idx="2287">
                  <c:v>0.5</c:v>
                </c:pt>
                <c:pt idx="2288">
                  <c:v>0.5</c:v>
                </c:pt>
                <c:pt idx="2289">
                  <c:v>0.5</c:v>
                </c:pt>
                <c:pt idx="2290">
                  <c:v>0.5</c:v>
                </c:pt>
                <c:pt idx="2291">
                  <c:v>0.5</c:v>
                </c:pt>
                <c:pt idx="2292">
                  <c:v>0.5</c:v>
                </c:pt>
                <c:pt idx="2293">
                  <c:v>0.5</c:v>
                </c:pt>
                <c:pt idx="2294">
                  <c:v>0.5</c:v>
                </c:pt>
                <c:pt idx="2295">
                  <c:v>0.5</c:v>
                </c:pt>
                <c:pt idx="2296">
                  <c:v>0.5</c:v>
                </c:pt>
                <c:pt idx="2297">
                  <c:v>0.5</c:v>
                </c:pt>
                <c:pt idx="2298">
                  <c:v>0.5</c:v>
                </c:pt>
                <c:pt idx="2299">
                  <c:v>0.5</c:v>
                </c:pt>
                <c:pt idx="2300">
                  <c:v>0.5</c:v>
                </c:pt>
                <c:pt idx="2301">
                  <c:v>0.5</c:v>
                </c:pt>
                <c:pt idx="2302">
                  <c:v>0.5</c:v>
                </c:pt>
                <c:pt idx="2303">
                  <c:v>0.5</c:v>
                </c:pt>
                <c:pt idx="2304">
                  <c:v>0.5</c:v>
                </c:pt>
                <c:pt idx="2305">
                  <c:v>0.5</c:v>
                </c:pt>
                <c:pt idx="2306">
                  <c:v>0.5</c:v>
                </c:pt>
                <c:pt idx="2307">
                  <c:v>0.5</c:v>
                </c:pt>
                <c:pt idx="2308">
                  <c:v>0.5</c:v>
                </c:pt>
                <c:pt idx="2309">
                  <c:v>0.5</c:v>
                </c:pt>
                <c:pt idx="2310">
                  <c:v>0.5</c:v>
                </c:pt>
                <c:pt idx="2311">
                  <c:v>0.5</c:v>
                </c:pt>
                <c:pt idx="2312">
                  <c:v>0.5</c:v>
                </c:pt>
                <c:pt idx="2313">
                  <c:v>0.5</c:v>
                </c:pt>
                <c:pt idx="2314">
                  <c:v>0.5</c:v>
                </c:pt>
                <c:pt idx="2315">
                  <c:v>0.5</c:v>
                </c:pt>
                <c:pt idx="2316">
                  <c:v>0.5</c:v>
                </c:pt>
                <c:pt idx="2317">
                  <c:v>0.5</c:v>
                </c:pt>
                <c:pt idx="2318">
                  <c:v>0.5</c:v>
                </c:pt>
                <c:pt idx="2319">
                  <c:v>0.5</c:v>
                </c:pt>
                <c:pt idx="2320">
                  <c:v>0.5</c:v>
                </c:pt>
                <c:pt idx="2321">
                  <c:v>0.5</c:v>
                </c:pt>
                <c:pt idx="2322">
                  <c:v>0.5</c:v>
                </c:pt>
                <c:pt idx="2323">
                  <c:v>0.5</c:v>
                </c:pt>
                <c:pt idx="2324">
                  <c:v>0.5</c:v>
                </c:pt>
                <c:pt idx="2325">
                  <c:v>0.5</c:v>
                </c:pt>
                <c:pt idx="2326">
                  <c:v>0.5</c:v>
                </c:pt>
                <c:pt idx="2327">
                  <c:v>0.5</c:v>
                </c:pt>
                <c:pt idx="2328">
                  <c:v>0.5</c:v>
                </c:pt>
                <c:pt idx="2329">
                  <c:v>0.5</c:v>
                </c:pt>
                <c:pt idx="2330">
                  <c:v>0.5</c:v>
                </c:pt>
                <c:pt idx="2331">
                  <c:v>0.5</c:v>
                </c:pt>
                <c:pt idx="2332">
                  <c:v>0.5</c:v>
                </c:pt>
                <c:pt idx="2333">
                  <c:v>0.5</c:v>
                </c:pt>
                <c:pt idx="2334">
                  <c:v>0.5</c:v>
                </c:pt>
                <c:pt idx="2335">
                  <c:v>0.5</c:v>
                </c:pt>
                <c:pt idx="2336">
                  <c:v>0.5</c:v>
                </c:pt>
                <c:pt idx="2337">
                  <c:v>0.5</c:v>
                </c:pt>
                <c:pt idx="2338">
                  <c:v>0.5</c:v>
                </c:pt>
                <c:pt idx="2339">
                  <c:v>0.5</c:v>
                </c:pt>
                <c:pt idx="2340">
                  <c:v>0.5</c:v>
                </c:pt>
                <c:pt idx="2341">
                  <c:v>0.5</c:v>
                </c:pt>
                <c:pt idx="2342">
                  <c:v>0.5</c:v>
                </c:pt>
                <c:pt idx="2343">
                  <c:v>0.5</c:v>
                </c:pt>
                <c:pt idx="2344">
                  <c:v>0.5</c:v>
                </c:pt>
                <c:pt idx="2345">
                  <c:v>0.5</c:v>
                </c:pt>
                <c:pt idx="2346">
                  <c:v>0.5</c:v>
                </c:pt>
                <c:pt idx="2347">
                  <c:v>0.5</c:v>
                </c:pt>
                <c:pt idx="2348">
                  <c:v>0.5</c:v>
                </c:pt>
                <c:pt idx="2349">
                  <c:v>0.5</c:v>
                </c:pt>
                <c:pt idx="2350">
                  <c:v>0.5</c:v>
                </c:pt>
                <c:pt idx="2351">
                  <c:v>0.5</c:v>
                </c:pt>
                <c:pt idx="2352">
                  <c:v>0.5</c:v>
                </c:pt>
                <c:pt idx="2353">
                  <c:v>0.5</c:v>
                </c:pt>
                <c:pt idx="2354">
                  <c:v>0.5</c:v>
                </c:pt>
                <c:pt idx="2355">
                  <c:v>0.5</c:v>
                </c:pt>
                <c:pt idx="2356">
                  <c:v>0.5</c:v>
                </c:pt>
                <c:pt idx="2357">
                  <c:v>0.5</c:v>
                </c:pt>
                <c:pt idx="2358">
                  <c:v>0.5</c:v>
                </c:pt>
                <c:pt idx="2359">
                  <c:v>0.5</c:v>
                </c:pt>
                <c:pt idx="2360">
                  <c:v>0.5</c:v>
                </c:pt>
                <c:pt idx="2361">
                  <c:v>0.5</c:v>
                </c:pt>
                <c:pt idx="2362">
                  <c:v>0.5</c:v>
                </c:pt>
                <c:pt idx="2363">
                  <c:v>0.5</c:v>
                </c:pt>
                <c:pt idx="2364">
                  <c:v>0.5</c:v>
                </c:pt>
                <c:pt idx="2365">
                  <c:v>0.5</c:v>
                </c:pt>
                <c:pt idx="2366">
                  <c:v>0.5</c:v>
                </c:pt>
                <c:pt idx="2367">
                  <c:v>0.5</c:v>
                </c:pt>
                <c:pt idx="2368">
                  <c:v>0.5</c:v>
                </c:pt>
                <c:pt idx="2369">
                  <c:v>0.5</c:v>
                </c:pt>
                <c:pt idx="2370">
                  <c:v>0.5</c:v>
                </c:pt>
                <c:pt idx="2371">
                  <c:v>0.5</c:v>
                </c:pt>
                <c:pt idx="2372">
                  <c:v>0.5</c:v>
                </c:pt>
                <c:pt idx="2373">
                  <c:v>0.5</c:v>
                </c:pt>
                <c:pt idx="2374">
                  <c:v>0.5</c:v>
                </c:pt>
                <c:pt idx="2375">
                  <c:v>0.5</c:v>
                </c:pt>
                <c:pt idx="2376">
                  <c:v>0.5</c:v>
                </c:pt>
                <c:pt idx="2377">
                  <c:v>0.5</c:v>
                </c:pt>
                <c:pt idx="2378">
                  <c:v>0.5</c:v>
                </c:pt>
                <c:pt idx="2379">
                  <c:v>0.5</c:v>
                </c:pt>
                <c:pt idx="2380">
                  <c:v>0.5</c:v>
                </c:pt>
                <c:pt idx="2381">
                  <c:v>0.5</c:v>
                </c:pt>
                <c:pt idx="2382">
                  <c:v>0.5</c:v>
                </c:pt>
                <c:pt idx="2383">
                  <c:v>0.5</c:v>
                </c:pt>
                <c:pt idx="2384">
                  <c:v>0.5</c:v>
                </c:pt>
                <c:pt idx="2385">
                  <c:v>0.5</c:v>
                </c:pt>
                <c:pt idx="2386">
                  <c:v>0.5</c:v>
                </c:pt>
                <c:pt idx="2387">
                  <c:v>0.5</c:v>
                </c:pt>
                <c:pt idx="2388">
                  <c:v>0.5</c:v>
                </c:pt>
                <c:pt idx="2389">
                  <c:v>0.5</c:v>
                </c:pt>
                <c:pt idx="2390">
                  <c:v>0.5</c:v>
                </c:pt>
                <c:pt idx="2391">
                  <c:v>0.5</c:v>
                </c:pt>
                <c:pt idx="2392">
                  <c:v>0.5</c:v>
                </c:pt>
                <c:pt idx="2393">
                  <c:v>0.5</c:v>
                </c:pt>
                <c:pt idx="2394">
                  <c:v>0.5</c:v>
                </c:pt>
                <c:pt idx="2395">
                  <c:v>0.5</c:v>
                </c:pt>
                <c:pt idx="2396">
                  <c:v>0.5</c:v>
                </c:pt>
                <c:pt idx="2397">
                  <c:v>0.5</c:v>
                </c:pt>
                <c:pt idx="2398">
                  <c:v>0.5</c:v>
                </c:pt>
                <c:pt idx="2399">
                  <c:v>0.5</c:v>
                </c:pt>
                <c:pt idx="2400">
                  <c:v>0.5</c:v>
                </c:pt>
                <c:pt idx="2401">
                  <c:v>0.5</c:v>
                </c:pt>
                <c:pt idx="2402">
                  <c:v>0.5</c:v>
                </c:pt>
                <c:pt idx="2403">
                  <c:v>0.5</c:v>
                </c:pt>
                <c:pt idx="2404">
                  <c:v>0.5</c:v>
                </c:pt>
                <c:pt idx="2405">
                  <c:v>0.5</c:v>
                </c:pt>
                <c:pt idx="2406">
                  <c:v>0.5</c:v>
                </c:pt>
                <c:pt idx="2407">
                  <c:v>0.5</c:v>
                </c:pt>
                <c:pt idx="2408">
                  <c:v>0.5</c:v>
                </c:pt>
                <c:pt idx="2409">
                  <c:v>0.5</c:v>
                </c:pt>
                <c:pt idx="2410">
                  <c:v>0.5</c:v>
                </c:pt>
                <c:pt idx="2411">
                  <c:v>0.5</c:v>
                </c:pt>
                <c:pt idx="2412">
                  <c:v>0.5</c:v>
                </c:pt>
                <c:pt idx="2413">
                  <c:v>0.5</c:v>
                </c:pt>
                <c:pt idx="2414">
                  <c:v>0.5</c:v>
                </c:pt>
                <c:pt idx="2415">
                  <c:v>0.5</c:v>
                </c:pt>
                <c:pt idx="2416">
                  <c:v>0.5</c:v>
                </c:pt>
                <c:pt idx="2417">
                  <c:v>0.5</c:v>
                </c:pt>
                <c:pt idx="2418">
                  <c:v>0.5</c:v>
                </c:pt>
                <c:pt idx="2419">
                  <c:v>0.5</c:v>
                </c:pt>
                <c:pt idx="2420">
                  <c:v>0.5</c:v>
                </c:pt>
                <c:pt idx="2421">
                  <c:v>0.5</c:v>
                </c:pt>
                <c:pt idx="2422">
                  <c:v>0.5</c:v>
                </c:pt>
                <c:pt idx="2423">
                  <c:v>0.5</c:v>
                </c:pt>
                <c:pt idx="2424">
                  <c:v>0.5</c:v>
                </c:pt>
                <c:pt idx="2425">
                  <c:v>0.5</c:v>
                </c:pt>
                <c:pt idx="2426">
                  <c:v>0.5</c:v>
                </c:pt>
                <c:pt idx="2427">
                  <c:v>0.5</c:v>
                </c:pt>
                <c:pt idx="2428">
                  <c:v>0.5</c:v>
                </c:pt>
                <c:pt idx="2429">
                  <c:v>0.5</c:v>
                </c:pt>
                <c:pt idx="2430">
                  <c:v>0.5</c:v>
                </c:pt>
                <c:pt idx="2431">
                  <c:v>0.5</c:v>
                </c:pt>
                <c:pt idx="2432">
                  <c:v>0.5</c:v>
                </c:pt>
                <c:pt idx="2433">
                  <c:v>0.5</c:v>
                </c:pt>
                <c:pt idx="2434">
                  <c:v>0.5</c:v>
                </c:pt>
                <c:pt idx="2435">
                  <c:v>0.5</c:v>
                </c:pt>
                <c:pt idx="2436">
                  <c:v>0.5</c:v>
                </c:pt>
                <c:pt idx="2437">
                  <c:v>0.5</c:v>
                </c:pt>
                <c:pt idx="2438">
                  <c:v>0.5</c:v>
                </c:pt>
                <c:pt idx="2439">
                  <c:v>0.5</c:v>
                </c:pt>
                <c:pt idx="2440">
                  <c:v>0.5</c:v>
                </c:pt>
                <c:pt idx="2441">
                  <c:v>0.5</c:v>
                </c:pt>
                <c:pt idx="2442">
                  <c:v>0.5</c:v>
                </c:pt>
                <c:pt idx="2443">
                  <c:v>0.5</c:v>
                </c:pt>
                <c:pt idx="2444">
                  <c:v>0.5</c:v>
                </c:pt>
                <c:pt idx="2445">
                  <c:v>0.5</c:v>
                </c:pt>
                <c:pt idx="2446">
                  <c:v>0.5</c:v>
                </c:pt>
                <c:pt idx="2447">
                  <c:v>0.5</c:v>
                </c:pt>
                <c:pt idx="2448">
                  <c:v>0.5</c:v>
                </c:pt>
                <c:pt idx="2449">
                  <c:v>0.5</c:v>
                </c:pt>
                <c:pt idx="2450">
                  <c:v>0.5</c:v>
                </c:pt>
                <c:pt idx="2451">
                  <c:v>0.5</c:v>
                </c:pt>
                <c:pt idx="2452">
                  <c:v>0.5</c:v>
                </c:pt>
                <c:pt idx="2453">
                  <c:v>0.5</c:v>
                </c:pt>
                <c:pt idx="2454">
                  <c:v>0.5</c:v>
                </c:pt>
                <c:pt idx="2455">
                  <c:v>0.5</c:v>
                </c:pt>
                <c:pt idx="2456">
                  <c:v>0.5</c:v>
                </c:pt>
                <c:pt idx="2457">
                  <c:v>0.5</c:v>
                </c:pt>
                <c:pt idx="2458">
                  <c:v>0.5</c:v>
                </c:pt>
                <c:pt idx="2459">
                  <c:v>0.5</c:v>
                </c:pt>
                <c:pt idx="2460">
                  <c:v>0.5</c:v>
                </c:pt>
                <c:pt idx="2461">
                  <c:v>0.5</c:v>
                </c:pt>
                <c:pt idx="2462">
                  <c:v>0.5</c:v>
                </c:pt>
                <c:pt idx="2463">
                  <c:v>0.5</c:v>
                </c:pt>
                <c:pt idx="2464">
                  <c:v>0.5</c:v>
                </c:pt>
                <c:pt idx="2465">
                  <c:v>0.5</c:v>
                </c:pt>
                <c:pt idx="2466">
                  <c:v>0.5</c:v>
                </c:pt>
                <c:pt idx="2467">
                  <c:v>0.5</c:v>
                </c:pt>
                <c:pt idx="2468">
                  <c:v>0.5</c:v>
                </c:pt>
                <c:pt idx="2469">
                  <c:v>0.5</c:v>
                </c:pt>
                <c:pt idx="2470">
                  <c:v>0.5</c:v>
                </c:pt>
                <c:pt idx="2471">
                  <c:v>0.5</c:v>
                </c:pt>
                <c:pt idx="2472">
                  <c:v>0.5</c:v>
                </c:pt>
                <c:pt idx="2473">
                  <c:v>0.5</c:v>
                </c:pt>
                <c:pt idx="2474">
                  <c:v>0.5</c:v>
                </c:pt>
                <c:pt idx="2475">
                  <c:v>0.5</c:v>
                </c:pt>
                <c:pt idx="2476">
                  <c:v>0.5</c:v>
                </c:pt>
                <c:pt idx="2477">
                  <c:v>0.5</c:v>
                </c:pt>
                <c:pt idx="2478">
                  <c:v>0.5</c:v>
                </c:pt>
                <c:pt idx="2479">
                  <c:v>0.5</c:v>
                </c:pt>
                <c:pt idx="2480">
                  <c:v>0.5</c:v>
                </c:pt>
                <c:pt idx="2481">
                  <c:v>0.5</c:v>
                </c:pt>
                <c:pt idx="2482">
                  <c:v>0.75</c:v>
                </c:pt>
                <c:pt idx="2483">
                  <c:v>0.75</c:v>
                </c:pt>
                <c:pt idx="2484">
                  <c:v>0.75</c:v>
                </c:pt>
                <c:pt idx="2485">
                  <c:v>0.75</c:v>
                </c:pt>
                <c:pt idx="2486">
                  <c:v>0.75</c:v>
                </c:pt>
                <c:pt idx="2487">
                  <c:v>0.75</c:v>
                </c:pt>
                <c:pt idx="2488">
                  <c:v>0.75</c:v>
                </c:pt>
                <c:pt idx="2489">
                  <c:v>0.75</c:v>
                </c:pt>
                <c:pt idx="2490">
                  <c:v>0.75</c:v>
                </c:pt>
                <c:pt idx="2491">
                  <c:v>0.75</c:v>
                </c:pt>
                <c:pt idx="2492">
                  <c:v>0.75</c:v>
                </c:pt>
                <c:pt idx="2493">
                  <c:v>0.75</c:v>
                </c:pt>
                <c:pt idx="2494">
                  <c:v>0.75</c:v>
                </c:pt>
                <c:pt idx="2495">
                  <c:v>0.75</c:v>
                </c:pt>
                <c:pt idx="2496">
                  <c:v>0.75</c:v>
                </c:pt>
                <c:pt idx="2497">
                  <c:v>0.75</c:v>
                </c:pt>
                <c:pt idx="2498">
                  <c:v>0.75</c:v>
                </c:pt>
                <c:pt idx="2499">
                  <c:v>0.75</c:v>
                </c:pt>
                <c:pt idx="2500">
                  <c:v>0.75</c:v>
                </c:pt>
                <c:pt idx="2501">
                  <c:v>0.75</c:v>
                </c:pt>
                <c:pt idx="2502">
                  <c:v>0.75</c:v>
                </c:pt>
                <c:pt idx="2503">
                  <c:v>0.75</c:v>
                </c:pt>
                <c:pt idx="2504">
                  <c:v>0.75</c:v>
                </c:pt>
                <c:pt idx="2505">
                  <c:v>0.75</c:v>
                </c:pt>
                <c:pt idx="2506">
                  <c:v>0.75</c:v>
                </c:pt>
                <c:pt idx="2507">
                  <c:v>0.75</c:v>
                </c:pt>
                <c:pt idx="2508">
                  <c:v>0.75</c:v>
                </c:pt>
                <c:pt idx="2509">
                  <c:v>0.75</c:v>
                </c:pt>
                <c:pt idx="2510">
                  <c:v>0.75</c:v>
                </c:pt>
                <c:pt idx="2511">
                  <c:v>0.75</c:v>
                </c:pt>
                <c:pt idx="2512">
                  <c:v>0.75</c:v>
                </c:pt>
                <c:pt idx="2513">
                  <c:v>0.75</c:v>
                </c:pt>
                <c:pt idx="2514">
                  <c:v>0.75</c:v>
                </c:pt>
                <c:pt idx="2515">
                  <c:v>0.75</c:v>
                </c:pt>
                <c:pt idx="2516">
                  <c:v>0.75</c:v>
                </c:pt>
                <c:pt idx="2517">
                  <c:v>0.75</c:v>
                </c:pt>
                <c:pt idx="2518">
                  <c:v>0.75</c:v>
                </c:pt>
                <c:pt idx="2519">
                  <c:v>0.75</c:v>
                </c:pt>
                <c:pt idx="2520">
                  <c:v>0.75</c:v>
                </c:pt>
                <c:pt idx="2521">
                  <c:v>0.75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1.25</c:v>
                </c:pt>
                <c:pt idx="2618">
                  <c:v>1.25</c:v>
                </c:pt>
                <c:pt idx="2619">
                  <c:v>1.25</c:v>
                </c:pt>
                <c:pt idx="2620">
                  <c:v>1.25</c:v>
                </c:pt>
                <c:pt idx="2621">
                  <c:v>1.25</c:v>
                </c:pt>
                <c:pt idx="2622">
                  <c:v>1.25</c:v>
                </c:pt>
                <c:pt idx="2623">
                  <c:v>1.25</c:v>
                </c:pt>
                <c:pt idx="2624">
                  <c:v>1.25</c:v>
                </c:pt>
                <c:pt idx="2625">
                  <c:v>1.25</c:v>
                </c:pt>
                <c:pt idx="2626">
                  <c:v>1.25</c:v>
                </c:pt>
                <c:pt idx="2627">
                  <c:v>1.25</c:v>
                </c:pt>
                <c:pt idx="2628">
                  <c:v>1.25</c:v>
                </c:pt>
                <c:pt idx="2629">
                  <c:v>1.25</c:v>
                </c:pt>
                <c:pt idx="2630">
                  <c:v>1.25</c:v>
                </c:pt>
                <c:pt idx="2631">
                  <c:v>1.25</c:v>
                </c:pt>
                <c:pt idx="2632">
                  <c:v>1.25</c:v>
                </c:pt>
                <c:pt idx="2633">
                  <c:v>1.25</c:v>
                </c:pt>
                <c:pt idx="2634">
                  <c:v>1.25</c:v>
                </c:pt>
                <c:pt idx="2635">
                  <c:v>1.25</c:v>
                </c:pt>
                <c:pt idx="2636">
                  <c:v>1.25</c:v>
                </c:pt>
                <c:pt idx="2637">
                  <c:v>1.25</c:v>
                </c:pt>
                <c:pt idx="2638">
                  <c:v>1.25</c:v>
                </c:pt>
                <c:pt idx="2639">
                  <c:v>1.25</c:v>
                </c:pt>
                <c:pt idx="2640">
                  <c:v>1.25</c:v>
                </c:pt>
                <c:pt idx="2641">
                  <c:v>1.25</c:v>
                </c:pt>
                <c:pt idx="2642">
                  <c:v>1.25</c:v>
                </c:pt>
                <c:pt idx="2643">
                  <c:v>1.25</c:v>
                </c:pt>
                <c:pt idx="2644">
                  <c:v>1.25</c:v>
                </c:pt>
                <c:pt idx="2645">
                  <c:v>1.25</c:v>
                </c:pt>
                <c:pt idx="2646">
                  <c:v>1.25</c:v>
                </c:pt>
                <c:pt idx="2647">
                  <c:v>1.25</c:v>
                </c:pt>
                <c:pt idx="2648">
                  <c:v>1.25</c:v>
                </c:pt>
                <c:pt idx="2649">
                  <c:v>1.25</c:v>
                </c:pt>
                <c:pt idx="2650">
                  <c:v>1.25</c:v>
                </c:pt>
                <c:pt idx="2651">
                  <c:v>1.25</c:v>
                </c:pt>
                <c:pt idx="2652">
                  <c:v>1.25</c:v>
                </c:pt>
                <c:pt idx="2653">
                  <c:v>1.25</c:v>
                </c:pt>
                <c:pt idx="2654">
                  <c:v>1.25</c:v>
                </c:pt>
                <c:pt idx="2655">
                  <c:v>1.25</c:v>
                </c:pt>
                <c:pt idx="2656">
                  <c:v>1.25</c:v>
                </c:pt>
                <c:pt idx="2657">
                  <c:v>1.25</c:v>
                </c:pt>
                <c:pt idx="2658">
                  <c:v>1.25</c:v>
                </c:pt>
                <c:pt idx="2659">
                  <c:v>1.25</c:v>
                </c:pt>
                <c:pt idx="2660">
                  <c:v>1.25</c:v>
                </c:pt>
                <c:pt idx="2661">
                  <c:v>1.25</c:v>
                </c:pt>
                <c:pt idx="2662">
                  <c:v>1.25</c:v>
                </c:pt>
                <c:pt idx="2663">
                  <c:v>1.25</c:v>
                </c:pt>
                <c:pt idx="2664">
                  <c:v>1.25</c:v>
                </c:pt>
                <c:pt idx="2665">
                  <c:v>1.25</c:v>
                </c:pt>
                <c:pt idx="2666">
                  <c:v>1.25</c:v>
                </c:pt>
                <c:pt idx="2667">
                  <c:v>1.25</c:v>
                </c:pt>
                <c:pt idx="2668">
                  <c:v>1.25</c:v>
                </c:pt>
                <c:pt idx="2669">
                  <c:v>1.25</c:v>
                </c:pt>
                <c:pt idx="2670">
                  <c:v>1.25</c:v>
                </c:pt>
                <c:pt idx="2671">
                  <c:v>1.25</c:v>
                </c:pt>
                <c:pt idx="2672">
                  <c:v>1.25</c:v>
                </c:pt>
                <c:pt idx="2673">
                  <c:v>1.25</c:v>
                </c:pt>
                <c:pt idx="2674">
                  <c:v>1.25</c:v>
                </c:pt>
                <c:pt idx="2675">
                  <c:v>1.25</c:v>
                </c:pt>
                <c:pt idx="2676">
                  <c:v>1.25</c:v>
                </c:pt>
                <c:pt idx="2677">
                  <c:v>1.25</c:v>
                </c:pt>
                <c:pt idx="2678">
                  <c:v>1.25</c:v>
                </c:pt>
                <c:pt idx="2679">
                  <c:v>1.25</c:v>
                </c:pt>
                <c:pt idx="2680">
                  <c:v>1.25</c:v>
                </c:pt>
                <c:pt idx="2681">
                  <c:v>1.25</c:v>
                </c:pt>
                <c:pt idx="2682">
                  <c:v>1.25</c:v>
                </c:pt>
                <c:pt idx="2683">
                  <c:v>1.25</c:v>
                </c:pt>
                <c:pt idx="2684">
                  <c:v>1.25</c:v>
                </c:pt>
                <c:pt idx="2685">
                  <c:v>1.25</c:v>
                </c:pt>
                <c:pt idx="2686">
                  <c:v>1.25</c:v>
                </c:pt>
                <c:pt idx="2687">
                  <c:v>1.25</c:v>
                </c:pt>
                <c:pt idx="2688">
                  <c:v>1.25</c:v>
                </c:pt>
                <c:pt idx="2689">
                  <c:v>1.25</c:v>
                </c:pt>
                <c:pt idx="2690">
                  <c:v>1.25</c:v>
                </c:pt>
                <c:pt idx="2691">
                  <c:v>1.25</c:v>
                </c:pt>
                <c:pt idx="2692">
                  <c:v>1.25</c:v>
                </c:pt>
                <c:pt idx="2693">
                  <c:v>1.25</c:v>
                </c:pt>
                <c:pt idx="2694">
                  <c:v>1.25</c:v>
                </c:pt>
                <c:pt idx="2695">
                  <c:v>1.25</c:v>
                </c:pt>
                <c:pt idx="2696">
                  <c:v>1.25</c:v>
                </c:pt>
                <c:pt idx="2697">
                  <c:v>1.25</c:v>
                </c:pt>
                <c:pt idx="2698">
                  <c:v>1.25</c:v>
                </c:pt>
                <c:pt idx="2699">
                  <c:v>1.25</c:v>
                </c:pt>
                <c:pt idx="2700">
                  <c:v>1.25</c:v>
                </c:pt>
                <c:pt idx="2701">
                  <c:v>1.25</c:v>
                </c:pt>
                <c:pt idx="2702">
                  <c:v>1.25</c:v>
                </c:pt>
                <c:pt idx="2703">
                  <c:v>1.25</c:v>
                </c:pt>
                <c:pt idx="2704">
                  <c:v>1.25</c:v>
                </c:pt>
                <c:pt idx="2705">
                  <c:v>1.25</c:v>
                </c:pt>
                <c:pt idx="2706">
                  <c:v>1.25</c:v>
                </c:pt>
                <c:pt idx="2707">
                  <c:v>1.25</c:v>
                </c:pt>
                <c:pt idx="2708">
                  <c:v>1.25</c:v>
                </c:pt>
                <c:pt idx="2709">
                  <c:v>1.25</c:v>
                </c:pt>
                <c:pt idx="2710">
                  <c:v>1.25</c:v>
                </c:pt>
                <c:pt idx="2711">
                  <c:v>1.25</c:v>
                </c:pt>
                <c:pt idx="2712">
                  <c:v>1.25</c:v>
                </c:pt>
                <c:pt idx="2713">
                  <c:v>1.25</c:v>
                </c:pt>
                <c:pt idx="2714">
                  <c:v>1.25</c:v>
                </c:pt>
                <c:pt idx="2715">
                  <c:v>1.25</c:v>
                </c:pt>
                <c:pt idx="2716">
                  <c:v>1.25</c:v>
                </c:pt>
                <c:pt idx="2717">
                  <c:v>1.25</c:v>
                </c:pt>
                <c:pt idx="2718">
                  <c:v>1.25</c:v>
                </c:pt>
                <c:pt idx="2719">
                  <c:v>1.25</c:v>
                </c:pt>
                <c:pt idx="2720">
                  <c:v>1.25</c:v>
                </c:pt>
                <c:pt idx="2721">
                  <c:v>1.25</c:v>
                </c:pt>
                <c:pt idx="2722">
                  <c:v>1.25</c:v>
                </c:pt>
                <c:pt idx="2723">
                  <c:v>1.25</c:v>
                </c:pt>
                <c:pt idx="2724">
                  <c:v>1.25</c:v>
                </c:pt>
                <c:pt idx="2725">
                  <c:v>1.25</c:v>
                </c:pt>
                <c:pt idx="2726">
                  <c:v>1.25</c:v>
                </c:pt>
                <c:pt idx="2727">
                  <c:v>1.25</c:v>
                </c:pt>
                <c:pt idx="2728">
                  <c:v>1.25</c:v>
                </c:pt>
                <c:pt idx="2729">
                  <c:v>1.25</c:v>
                </c:pt>
                <c:pt idx="2730">
                  <c:v>1.25</c:v>
                </c:pt>
                <c:pt idx="2731">
                  <c:v>1.25</c:v>
                </c:pt>
                <c:pt idx="2732">
                  <c:v>1.25</c:v>
                </c:pt>
                <c:pt idx="2733">
                  <c:v>1.25</c:v>
                </c:pt>
                <c:pt idx="2734">
                  <c:v>1.25</c:v>
                </c:pt>
                <c:pt idx="2735">
                  <c:v>1.25</c:v>
                </c:pt>
                <c:pt idx="2736">
                  <c:v>1.25</c:v>
                </c:pt>
                <c:pt idx="2737">
                  <c:v>1.25</c:v>
                </c:pt>
                <c:pt idx="2738">
                  <c:v>1.25</c:v>
                </c:pt>
                <c:pt idx="2739">
                  <c:v>1.25</c:v>
                </c:pt>
                <c:pt idx="2740">
                  <c:v>1.25</c:v>
                </c:pt>
                <c:pt idx="2741">
                  <c:v>1.25</c:v>
                </c:pt>
                <c:pt idx="2742">
                  <c:v>1.5</c:v>
                </c:pt>
                <c:pt idx="2743">
                  <c:v>1.5</c:v>
                </c:pt>
                <c:pt idx="2744">
                  <c:v>1.5</c:v>
                </c:pt>
                <c:pt idx="2745">
                  <c:v>1.5</c:v>
                </c:pt>
                <c:pt idx="2746">
                  <c:v>1.5</c:v>
                </c:pt>
                <c:pt idx="2747">
                  <c:v>1.5</c:v>
                </c:pt>
                <c:pt idx="2748">
                  <c:v>1.5</c:v>
                </c:pt>
                <c:pt idx="2749">
                  <c:v>1.5</c:v>
                </c:pt>
                <c:pt idx="2750">
                  <c:v>1.5</c:v>
                </c:pt>
                <c:pt idx="2751">
                  <c:v>1.5</c:v>
                </c:pt>
                <c:pt idx="2752">
                  <c:v>1.5</c:v>
                </c:pt>
                <c:pt idx="2753">
                  <c:v>1.5</c:v>
                </c:pt>
                <c:pt idx="2754">
                  <c:v>1.5</c:v>
                </c:pt>
                <c:pt idx="2755">
                  <c:v>1.5</c:v>
                </c:pt>
                <c:pt idx="2756">
                  <c:v>1.5</c:v>
                </c:pt>
                <c:pt idx="2757">
                  <c:v>1.5</c:v>
                </c:pt>
                <c:pt idx="2758">
                  <c:v>1.5</c:v>
                </c:pt>
                <c:pt idx="2759">
                  <c:v>1.5</c:v>
                </c:pt>
                <c:pt idx="2760">
                  <c:v>1.5</c:v>
                </c:pt>
                <c:pt idx="2761">
                  <c:v>1.5</c:v>
                </c:pt>
                <c:pt idx="2762">
                  <c:v>1.5</c:v>
                </c:pt>
                <c:pt idx="2763">
                  <c:v>1.5</c:v>
                </c:pt>
                <c:pt idx="2764">
                  <c:v>1.5</c:v>
                </c:pt>
                <c:pt idx="2765">
                  <c:v>1.5</c:v>
                </c:pt>
                <c:pt idx="2766">
                  <c:v>1.5</c:v>
                </c:pt>
                <c:pt idx="2767">
                  <c:v>1.5</c:v>
                </c:pt>
                <c:pt idx="2768">
                  <c:v>1.5</c:v>
                </c:pt>
                <c:pt idx="2769">
                  <c:v>1.5</c:v>
                </c:pt>
                <c:pt idx="2770">
                  <c:v>1.5</c:v>
                </c:pt>
                <c:pt idx="2771">
                  <c:v>1.5</c:v>
                </c:pt>
                <c:pt idx="2772">
                  <c:v>1.5</c:v>
                </c:pt>
                <c:pt idx="2773">
                  <c:v>1.5</c:v>
                </c:pt>
                <c:pt idx="2774">
                  <c:v>1.5</c:v>
                </c:pt>
                <c:pt idx="2775">
                  <c:v>1.5</c:v>
                </c:pt>
                <c:pt idx="2776">
                  <c:v>1.5</c:v>
                </c:pt>
                <c:pt idx="2777">
                  <c:v>1.5</c:v>
                </c:pt>
                <c:pt idx="2778">
                  <c:v>1.5</c:v>
                </c:pt>
                <c:pt idx="2779">
                  <c:v>1.5</c:v>
                </c:pt>
                <c:pt idx="2780">
                  <c:v>1.5</c:v>
                </c:pt>
                <c:pt idx="2781">
                  <c:v>1.5</c:v>
                </c:pt>
                <c:pt idx="2782">
                  <c:v>1.5</c:v>
                </c:pt>
                <c:pt idx="2783">
                  <c:v>1.5</c:v>
                </c:pt>
                <c:pt idx="2784">
                  <c:v>1.5</c:v>
                </c:pt>
                <c:pt idx="2785">
                  <c:v>1.5</c:v>
                </c:pt>
                <c:pt idx="2786">
                  <c:v>1.5</c:v>
                </c:pt>
                <c:pt idx="2787">
                  <c:v>1.5</c:v>
                </c:pt>
                <c:pt idx="2788">
                  <c:v>1.5</c:v>
                </c:pt>
                <c:pt idx="2789">
                  <c:v>1.5</c:v>
                </c:pt>
                <c:pt idx="2790">
                  <c:v>1.5</c:v>
                </c:pt>
                <c:pt idx="2791">
                  <c:v>1.5</c:v>
                </c:pt>
                <c:pt idx="2792">
                  <c:v>1.5</c:v>
                </c:pt>
                <c:pt idx="2793">
                  <c:v>1.5</c:v>
                </c:pt>
                <c:pt idx="2794">
                  <c:v>1.5</c:v>
                </c:pt>
                <c:pt idx="2795">
                  <c:v>1.5</c:v>
                </c:pt>
                <c:pt idx="2796">
                  <c:v>1.5</c:v>
                </c:pt>
                <c:pt idx="2797">
                  <c:v>1.5</c:v>
                </c:pt>
                <c:pt idx="2798">
                  <c:v>1.5</c:v>
                </c:pt>
                <c:pt idx="2799">
                  <c:v>1.5</c:v>
                </c:pt>
                <c:pt idx="2800">
                  <c:v>1.5</c:v>
                </c:pt>
                <c:pt idx="2801">
                  <c:v>1.5</c:v>
                </c:pt>
                <c:pt idx="2802">
                  <c:v>1.5</c:v>
                </c:pt>
                <c:pt idx="2803">
                  <c:v>1.5</c:v>
                </c:pt>
                <c:pt idx="2804">
                  <c:v>1.5</c:v>
                </c:pt>
                <c:pt idx="2805">
                  <c:v>1.5</c:v>
                </c:pt>
                <c:pt idx="2806">
                  <c:v>1.5</c:v>
                </c:pt>
                <c:pt idx="2807">
                  <c:v>1.5</c:v>
                </c:pt>
                <c:pt idx="2808">
                  <c:v>1.5</c:v>
                </c:pt>
                <c:pt idx="2809">
                  <c:v>1.5</c:v>
                </c:pt>
                <c:pt idx="2810">
                  <c:v>1.5</c:v>
                </c:pt>
                <c:pt idx="2811">
                  <c:v>1.5</c:v>
                </c:pt>
                <c:pt idx="2812">
                  <c:v>1.5</c:v>
                </c:pt>
                <c:pt idx="2813">
                  <c:v>1.5</c:v>
                </c:pt>
                <c:pt idx="2814">
                  <c:v>1.5</c:v>
                </c:pt>
                <c:pt idx="2815">
                  <c:v>1.5</c:v>
                </c:pt>
                <c:pt idx="2816">
                  <c:v>1.5</c:v>
                </c:pt>
                <c:pt idx="2817">
                  <c:v>1.75</c:v>
                </c:pt>
                <c:pt idx="2818">
                  <c:v>1.75</c:v>
                </c:pt>
                <c:pt idx="2819">
                  <c:v>1.75</c:v>
                </c:pt>
                <c:pt idx="2820">
                  <c:v>1.75</c:v>
                </c:pt>
                <c:pt idx="2821">
                  <c:v>1.75</c:v>
                </c:pt>
                <c:pt idx="2822">
                  <c:v>1.75</c:v>
                </c:pt>
                <c:pt idx="2823">
                  <c:v>1.75</c:v>
                </c:pt>
                <c:pt idx="2824">
                  <c:v>1.75</c:v>
                </c:pt>
                <c:pt idx="2825">
                  <c:v>1.75</c:v>
                </c:pt>
                <c:pt idx="2826">
                  <c:v>1.75</c:v>
                </c:pt>
                <c:pt idx="2827">
                  <c:v>1.75</c:v>
                </c:pt>
                <c:pt idx="2828">
                  <c:v>1.75</c:v>
                </c:pt>
                <c:pt idx="2829">
                  <c:v>1.75</c:v>
                </c:pt>
                <c:pt idx="2830">
                  <c:v>1.75</c:v>
                </c:pt>
                <c:pt idx="2831">
                  <c:v>1.75</c:v>
                </c:pt>
                <c:pt idx="2832">
                  <c:v>1.75</c:v>
                </c:pt>
                <c:pt idx="2833">
                  <c:v>1.75</c:v>
                </c:pt>
                <c:pt idx="2834">
                  <c:v>1.75</c:v>
                </c:pt>
                <c:pt idx="2835">
                  <c:v>1.75</c:v>
                </c:pt>
                <c:pt idx="2836">
                  <c:v>1.75</c:v>
                </c:pt>
                <c:pt idx="2837">
                  <c:v>1.75</c:v>
                </c:pt>
                <c:pt idx="2838">
                  <c:v>1.75</c:v>
                </c:pt>
                <c:pt idx="2839">
                  <c:v>1.75</c:v>
                </c:pt>
                <c:pt idx="2840">
                  <c:v>1.75</c:v>
                </c:pt>
                <c:pt idx="2841">
                  <c:v>1.75</c:v>
                </c:pt>
                <c:pt idx="2842">
                  <c:v>1.75</c:v>
                </c:pt>
                <c:pt idx="2843">
                  <c:v>1.75</c:v>
                </c:pt>
                <c:pt idx="2844">
                  <c:v>1.75</c:v>
                </c:pt>
                <c:pt idx="2845">
                  <c:v>1.75</c:v>
                </c:pt>
                <c:pt idx="2846">
                  <c:v>1.75</c:v>
                </c:pt>
                <c:pt idx="2847">
                  <c:v>1.75</c:v>
                </c:pt>
                <c:pt idx="2848">
                  <c:v>1.75</c:v>
                </c:pt>
                <c:pt idx="2849">
                  <c:v>1.75</c:v>
                </c:pt>
                <c:pt idx="2850">
                  <c:v>1.75</c:v>
                </c:pt>
                <c:pt idx="2851">
                  <c:v>1.75</c:v>
                </c:pt>
                <c:pt idx="2852">
                  <c:v>1.75</c:v>
                </c:pt>
                <c:pt idx="2853">
                  <c:v>1.75</c:v>
                </c:pt>
                <c:pt idx="2854">
                  <c:v>1.75</c:v>
                </c:pt>
                <c:pt idx="2855">
                  <c:v>1.75</c:v>
                </c:pt>
                <c:pt idx="2856">
                  <c:v>1.75</c:v>
                </c:pt>
                <c:pt idx="2857">
                  <c:v>1.75</c:v>
                </c:pt>
                <c:pt idx="2858">
                  <c:v>1.75</c:v>
                </c:pt>
                <c:pt idx="2859">
                  <c:v>1.75</c:v>
                </c:pt>
                <c:pt idx="2860">
                  <c:v>1.75</c:v>
                </c:pt>
                <c:pt idx="2861">
                  <c:v>1.75</c:v>
                </c:pt>
                <c:pt idx="2862">
                  <c:v>1.75</c:v>
                </c:pt>
                <c:pt idx="2863">
                  <c:v>1.75</c:v>
                </c:pt>
                <c:pt idx="2864">
                  <c:v>1.75</c:v>
                </c:pt>
                <c:pt idx="2865">
                  <c:v>1.75</c:v>
                </c:pt>
                <c:pt idx="2866">
                  <c:v>1.75</c:v>
                </c:pt>
                <c:pt idx="2867">
                  <c:v>1.75</c:v>
                </c:pt>
                <c:pt idx="2868">
                  <c:v>1.75</c:v>
                </c:pt>
                <c:pt idx="2869">
                  <c:v>1.75</c:v>
                </c:pt>
                <c:pt idx="2870">
                  <c:v>1.75</c:v>
                </c:pt>
                <c:pt idx="2871">
                  <c:v>1.75</c:v>
                </c:pt>
                <c:pt idx="2872">
                  <c:v>1.75</c:v>
                </c:pt>
                <c:pt idx="2873">
                  <c:v>1.75</c:v>
                </c:pt>
                <c:pt idx="2874">
                  <c:v>1.75</c:v>
                </c:pt>
                <c:pt idx="2875">
                  <c:v>1.75</c:v>
                </c:pt>
                <c:pt idx="2876">
                  <c:v>1.75</c:v>
                </c:pt>
                <c:pt idx="2877">
                  <c:v>1.75</c:v>
                </c:pt>
                <c:pt idx="2878">
                  <c:v>1.75</c:v>
                </c:pt>
                <c:pt idx="2879">
                  <c:v>1.75</c:v>
                </c:pt>
                <c:pt idx="2880">
                  <c:v>1.75</c:v>
                </c:pt>
                <c:pt idx="2881">
                  <c:v>1.75</c:v>
                </c:pt>
                <c:pt idx="2882">
                  <c:v>1.75</c:v>
                </c:pt>
                <c:pt idx="2883">
                  <c:v>1.75</c:v>
                </c:pt>
                <c:pt idx="2884">
                  <c:v>1.75</c:v>
                </c:pt>
                <c:pt idx="2885">
                  <c:v>1.75</c:v>
                </c:pt>
                <c:pt idx="2886">
                  <c:v>1.75</c:v>
                </c:pt>
                <c:pt idx="2887">
                  <c:v>1.75</c:v>
                </c:pt>
                <c:pt idx="2888">
                  <c:v>1.75</c:v>
                </c:pt>
                <c:pt idx="2889">
                  <c:v>1.75</c:v>
                </c:pt>
                <c:pt idx="2890">
                  <c:v>1.75</c:v>
                </c:pt>
                <c:pt idx="2891">
                  <c:v>1.75</c:v>
                </c:pt>
                <c:pt idx="2892">
                  <c:v>1.75</c:v>
                </c:pt>
                <c:pt idx="2893">
                  <c:v>1.75</c:v>
                </c:pt>
                <c:pt idx="2894">
                  <c:v>1.75</c:v>
                </c:pt>
                <c:pt idx="2895">
                  <c:v>1.75</c:v>
                </c:pt>
                <c:pt idx="2896">
                  <c:v>1.75</c:v>
                </c:pt>
                <c:pt idx="2897">
                  <c:v>1.75</c:v>
                </c:pt>
                <c:pt idx="2898">
                  <c:v>1.75</c:v>
                </c:pt>
                <c:pt idx="2899">
                  <c:v>1.75</c:v>
                </c:pt>
                <c:pt idx="2900">
                  <c:v>1.75</c:v>
                </c:pt>
                <c:pt idx="2901">
                  <c:v>1.75</c:v>
                </c:pt>
                <c:pt idx="2902">
                  <c:v>1.75</c:v>
                </c:pt>
                <c:pt idx="2903">
                  <c:v>1.75</c:v>
                </c:pt>
                <c:pt idx="2904">
                  <c:v>1.75</c:v>
                </c:pt>
                <c:pt idx="2905">
                  <c:v>1.75</c:v>
                </c:pt>
                <c:pt idx="2906">
                  <c:v>1.75</c:v>
                </c:pt>
                <c:pt idx="2907">
                  <c:v>1.75</c:v>
                </c:pt>
                <c:pt idx="2908">
                  <c:v>1.75</c:v>
                </c:pt>
                <c:pt idx="2909">
                  <c:v>1.75</c:v>
                </c:pt>
                <c:pt idx="2910">
                  <c:v>1.75</c:v>
                </c:pt>
                <c:pt idx="2911">
                  <c:v>1.75</c:v>
                </c:pt>
                <c:pt idx="2912">
                  <c:v>1.75</c:v>
                </c:pt>
                <c:pt idx="2913">
                  <c:v>1.75</c:v>
                </c:pt>
                <c:pt idx="2914">
                  <c:v>1.75</c:v>
                </c:pt>
                <c:pt idx="2915">
                  <c:v>1.75</c:v>
                </c:pt>
                <c:pt idx="2916">
                  <c:v>1.75</c:v>
                </c:pt>
                <c:pt idx="2917">
                  <c:v>1.75</c:v>
                </c:pt>
                <c:pt idx="2918">
                  <c:v>1.75</c:v>
                </c:pt>
                <c:pt idx="2919">
                  <c:v>1.75</c:v>
                </c:pt>
                <c:pt idx="2920">
                  <c:v>1.75</c:v>
                </c:pt>
                <c:pt idx="2921">
                  <c:v>1.75</c:v>
                </c:pt>
                <c:pt idx="2922">
                  <c:v>1.75</c:v>
                </c:pt>
                <c:pt idx="2923">
                  <c:v>1.75</c:v>
                </c:pt>
                <c:pt idx="2924">
                  <c:v>1.75</c:v>
                </c:pt>
                <c:pt idx="2925">
                  <c:v>1.75</c:v>
                </c:pt>
                <c:pt idx="2926">
                  <c:v>1.75</c:v>
                </c:pt>
                <c:pt idx="2927">
                  <c:v>1.75</c:v>
                </c:pt>
                <c:pt idx="2928">
                  <c:v>1.75</c:v>
                </c:pt>
                <c:pt idx="2929">
                  <c:v>1.75</c:v>
                </c:pt>
                <c:pt idx="2930">
                  <c:v>1.75</c:v>
                </c:pt>
                <c:pt idx="2931">
                  <c:v>1.75</c:v>
                </c:pt>
                <c:pt idx="2932">
                  <c:v>1.75</c:v>
                </c:pt>
                <c:pt idx="2933">
                  <c:v>1.75</c:v>
                </c:pt>
                <c:pt idx="2934">
                  <c:v>1.75</c:v>
                </c:pt>
                <c:pt idx="2935">
                  <c:v>1.75</c:v>
                </c:pt>
                <c:pt idx="2936">
                  <c:v>1.75</c:v>
                </c:pt>
                <c:pt idx="2937">
                  <c:v>1.75</c:v>
                </c:pt>
                <c:pt idx="2938">
                  <c:v>1.75</c:v>
                </c:pt>
                <c:pt idx="2939">
                  <c:v>1.75</c:v>
                </c:pt>
                <c:pt idx="2940">
                  <c:v>1.75</c:v>
                </c:pt>
                <c:pt idx="2941">
                  <c:v>1.75</c:v>
                </c:pt>
                <c:pt idx="2942">
                  <c:v>1.75</c:v>
                </c:pt>
                <c:pt idx="2943">
                  <c:v>1.75</c:v>
                </c:pt>
                <c:pt idx="2944">
                  <c:v>1.75</c:v>
                </c:pt>
                <c:pt idx="2945">
                  <c:v>1.75</c:v>
                </c:pt>
                <c:pt idx="2946">
                  <c:v>1.75</c:v>
                </c:pt>
                <c:pt idx="2947">
                  <c:v>1.75</c:v>
                </c:pt>
                <c:pt idx="2948">
                  <c:v>1.75</c:v>
                </c:pt>
                <c:pt idx="2949">
                  <c:v>1.75</c:v>
                </c:pt>
                <c:pt idx="2950">
                  <c:v>1.75</c:v>
                </c:pt>
                <c:pt idx="2951">
                  <c:v>1.75</c:v>
                </c:pt>
                <c:pt idx="2952">
                  <c:v>1.75</c:v>
                </c:pt>
                <c:pt idx="2953">
                  <c:v>1.75</c:v>
                </c:pt>
                <c:pt idx="2954">
                  <c:v>1.75</c:v>
                </c:pt>
                <c:pt idx="2955">
                  <c:v>1.75</c:v>
                </c:pt>
                <c:pt idx="2956">
                  <c:v>1.75</c:v>
                </c:pt>
                <c:pt idx="2957">
                  <c:v>1.75</c:v>
                </c:pt>
                <c:pt idx="2958">
                  <c:v>1.75</c:v>
                </c:pt>
                <c:pt idx="2959">
                  <c:v>1.75</c:v>
                </c:pt>
                <c:pt idx="2960">
                  <c:v>1.75</c:v>
                </c:pt>
                <c:pt idx="2961">
                  <c:v>1.75</c:v>
                </c:pt>
                <c:pt idx="2962">
                  <c:v>1.75</c:v>
                </c:pt>
                <c:pt idx="2963">
                  <c:v>1.75</c:v>
                </c:pt>
                <c:pt idx="2964">
                  <c:v>1.75</c:v>
                </c:pt>
                <c:pt idx="2965">
                  <c:v>1.75</c:v>
                </c:pt>
                <c:pt idx="2966">
                  <c:v>1.75</c:v>
                </c:pt>
                <c:pt idx="2967">
                  <c:v>1.75</c:v>
                </c:pt>
                <c:pt idx="2968">
                  <c:v>1.75</c:v>
                </c:pt>
                <c:pt idx="2969">
                  <c:v>1.75</c:v>
                </c:pt>
                <c:pt idx="2970">
                  <c:v>1.75</c:v>
                </c:pt>
                <c:pt idx="2971">
                  <c:v>1.75</c:v>
                </c:pt>
                <c:pt idx="2972">
                  <c:v>1.75</c:v>
                </c:pt>
                <c:pt idx="2973">
                  <c:v>1.75</c:v>
                </c:pt>
                <c:pt idx="2974">
                  <c:v>1.75</c:v>
                </c:pt>
                <c:pt idx="2975">
                  <c:v>1.75</c:v>
                </c:pt>
                <c:pt idx="2976">
                  <c:v>1.75</c:v>
                </c:pt>
                <c:pt idx="2977">
                  <c:v>1.75</c:v>
                </c:pt>
                <c:pt idx="2978">
                  <c:v>1.75</c:v>
                </c:pt>
                <c:pt idx="2979">
                  <c:v>1.75</c:v>
                </c:pt>
                <c:pt idx="2980">
                  <c:v>1.75</c:v>
                </c:pt>
                <c:pt idx="2981">
                  <c:v>1.75</c:v>
                </c:pt>
                <c:pt idx="2982">
                  <c:v>1.75</c:v>
                </c:pt>
                <c:pt idx="2983">
                  <c:v>1.75</c:v>
                </c:pt>
                <c:pt idx="2984">
                  <c:v>1.75</c:v>
                </c:pt>
                <c:pt idx="2985">
                  <c:v>1.75</c:v>
                </c:pt>
                <c:pt idx="2986">
                  <c:v>1.75</c:v>
                </c:pt>
                <c:pt idx="2987">
                  <c:v>1.75</c:v>
                </c:pt>
                <c:pt idx="2988">
                  <c:v>1.75</c:v>
                </c:pt>
                <c:pt idx="2989">
                  <c:v>1.75</c:v>
                </c:pt>
                <c:pt idx="2990">
                  <c:v>1.75</c:v>
                </c:pt>
                <c:pt idx="2991">
                  <c:v>1.75</c:v>
                </c:pt>
                <c:pt idx="2992">
                  <c:v>1.75</c:v>
                </c:pt>
                <c:pt idx="2993">
                  <c:v>1.75</c:v>
                </c:pt>
                <c:pt idx="2994">
                  <c:v>1.75</c:v>
                </c:pt>
                <c:pt idx="2995">
                  <c:v>1.75</c:v>
                </c:pt>
                <c:pt idx="2996">
                  <c:v>1.75</c:v>
                </c:pt>
                <c:pt idx="2997">
                  <c:v>1.75</c:v>
                </c:pt>
                <c:pt idx="2998">
                  <c:v>1.75</c:v>
                </c:pt>
                <c:pt idx="2999">
                  <c:v>1.75</c:v>
                </c:pt>
                <c:pt idx="3000">
                  <c:v>1.75</c:v>
                </c:pt>
                <c:pt idx="3001">
                  <c:v>1.75</c:v>
                </c:pt>
                <c:pt idx="3002">
                  <c:v>1.75</c:v>
                </c:pt>
                <c:pt idx="3003">
                  <c:v>1.75</c:v>
                </c:pt>
                <c:pt idx="3004">
                  <c:v>1.75</c:v>
                </c:pt>
                <c:pt idx="3005">
                  <c:v>1.75</c:v>
                </c:pt>
                <c:pt idx="3006">
                  <c:v>1.75</c:v>
                </c:pt>
                <c:pt idx="3007">
                  <c:v>1.75</c:v>
                </c:pt>
                <c:pt idx="3008">
                  <c:v>1.75</c:v>
                </c:pt>
                <c:pt idx="3009">
                  <c:v>1.75</c:v>
                </c:pt>
                <c:pt idx="3010">
                  <c:v>1.75</c:v>
                </c:pt>
                <c:pt idx="3011">
                  <c:v>1.75</c:v>
                </c:pt>
                <c:pt idx="3012">
                  <c:v>1.75</c:v>
                </c:pt>
                <c:pt idx="3013">
                  <c:v>1.75</c:v>
                </c:pt>
                <c:pt idx="3014">
                  <c:v>1.75</c:v>
                </c:pt>
                <c:pt idx="3015">
                  <c:v>1.75</c:v>
                </c:pt>
                <c:pt idx="3016">
                  <c:v>1.75</c:v>
                </c:pt>
                <c:pt idx="3017">
                  <c:v>1.75</c:v>
                </c:pt>
                <c:pt idx="3018">
                  <c:v>1.75</c:v>
                </c:pt>
                <c:pt idx="3019">
                  <c:v>1.75</c:v>
                </c:pt>
                <c:pt idx="3020">
                  <c:v>1.75</c:v>
                </c:pt>
                <c:pt idx="3021">
                  <c:v>1.75</c:v>
                </c:pt>
                <c:pt idx="3022">
                  <c:v>1.75</c:v>
                </c:pt>
                <c:pt idx="3023">
                  <c:v>1.75</c:v>
                </c:pt>
                <c:pt idx="3024">
                  <c:v>1.75</c:v>
                </c:pt>
                <c:pt idx="3025">
                  <c:v>1.75</c:v>
                </c:pt>
                <c:pt idx="3026">
                  <c:v>1.75</c:v>
                </c:pt>
                <c:pt idx="3027">
                  <c:v>1.75</c:v>
                </c:pt>
                <c:pt idx="3028">
                  <c:v>1.75</c:v>
                </c:pt>
                <c:pt idx="3029">
                  <c:v>1.75</c:v>
                </c:pt>
                <c:pt idx="3030">
                  <c:v>1.75</c:v>
                </c:pt>
                <c:pt idx="3031">
                  <c:v>1.75</c:v>
                </c:pt>
                <c:pt idx="3032">
                  <c:v>1.75</c:v>
                </c:pt>
                <c:pt idx="3033">
                  <c:v>1.75</c:v>
                </c:pt>
                <c:pt idx="3034">
                  <c:v>1.75</c:v>
                </c:pt>
                <c:pt idx="3035">
                  <c:v>1.75</c:v>
                </c:pt>
                <c:pt idx="3036">
                  <c:v>1.75</c:v>
                </c:pt>
                <c:pt idx="3037">
                  <c:v>1.75</c:v>
                </c:pt>
                <c:pt idx="3038">
                  <c:v>1.75</c:v>
                </c:pt>
                <c:pt idx="3039">
                  <c:v>1.75</c:v>
                </c:pt>
                <c:pt idx="3040">
                  <c:v>1.75</c:v>
                </c:pt>
                <c:pt idx="3041">
                  <c:v>1.75</c:v>
                </c:pt>
                <c:pt idx="3042">
                  <c:v>1.75</c:v>
                </c:pt>
                <c:pt idx="3043">
                  <c:v>1.75</c:v>
                </c:pt>
                <c:pt idx="3044">
                  <c:v>1.75</c:v>
                </c:pt>
                <c:pt idx="3045">
                  <c:v>1.75</c:v>
                </c:pt>
                <c:pt idx="3046">
                  <c:v>1.75</c:v>
                </c:pt>
                <c:pt idx="3047">
                  <c:v>1.75</c:v>
                </c:pt>
                <c:pt idx="3048">
                  <c:v>1.75</c:v>
                </c:pt>
                <c:pt idx="3049">
                  <c:v>1.75</c:v>
                </c:pt>
                <c:pt idx="3050">
                  <c:v>1.75</c:v>
                </c:pt>
                <c:pt idx="3051">
                  <c:v>1.75</c:v>
                </c:pt>
                <c:pt idx="3052">
                  <c:v>1.75</c:v>
                </c:pt>
                <c:pt idx="3053">
                  <c:v>1.75</c:v>
                </c:pt>
                <c:pt idx="3054">
                  <c:v>1.75</c:v>
                </c:pt>
                <c:pt idx="3055">
                  <c:v>1.75</c:v>
                </c:pt>
                <c:pt idx="3056">
                  <c:v>1.75</c:v>
                </c:pt>
                <c:pt idx="3057">
                  <c:v>1.75</c:v>
                </c:pt>
                <c:pt idx="3058">
                  <c:v>1.75</c:v>
                </c:pt>
                <c:pt idx="3059">
                  <c:v>1.75</c:v>
                </c:pt>
                <c:pt idx="3060">
                  <c:v>1.75</c:v>
                </c:pt>
                <c:pt idx="3061">
                  <c:v>1.75</c:v>
                </c:pt>
                <c:pt idx="3062">
                  <c:v>1.75</c:v>
                </c:pt>
                <c:pt idx="3063">
                  <c:v>1.75</c:v>
                </c:pt>
                <c:pt idx="3064">
                  <c:v>1.75</c:v>
                </c:pt>
                <c:pt idx="3065">
                  <c:v>1.75</c:v>
                </c:pt>
                <c:pt idx="3066">
                  <c:v>1.75</c:v>
                </c:pt>
                <c:pt idx="3067">
                  <c:v>1.75</c:v>
                </c:pt>
                <c:pt idx="3068">
                  <c:v>1.75</c:v>
                </c:pt>
                <c:pt idx="3069">
                  <c:v>1.75</c:v>
                </c:pt>
                <c:pt idx="3070">
                  <c:v>1.75</c:v>
                </c:pt>
                <c:pt idx="3071">
                  <c:v>1.75</c:v>
                </c:pt>
                <c:pt idx="3072">
                  <c:v>1.75</c:v>
                </c:pt>
                <c:pt idx="3073">
                  <c:v>1.75</c:v>
                </c:pt>
                <c:pt idx="3074">
                  <c:v>1.75</c:v>
                </c:pt>
                <c:pt idx="3075">
                  <c:v>1.75</c:v>
                </c:pt>
                <c:pt idx="3076">
                  <c:v>1.75</c:v>
                </c:pt>
                <c:pt idx="3077">
                  <c:v>1.75</c:v>
                </c:pt>
                <c:pt idx="3078">
                  <c:v>1.75</c:v>
                </c:pt>
                <c:pt idx="3079">
                  <c:v>1.75</c:v>
                </c:pt>
                <c:pt idx="3080">
                  <c:v>1.75</c:v>
                </c:pt>
                <c:pt idx="3081">
                  <c:v>1.75</c:v>
                </c:pt>
                <c:pt idx="3082">
                  <c:v>1.75</c:v>
                </c:pt>
                <c:pt idx="3083">
                  <c:v>1.75</c:v>
                </c:pt>
                <c:pt idx="3084">
                  <c:v>1.75</c:v>
                </c:pt>
                <c:pt idx="3085">
                  <c:v>1.75</c:v>
                </c:pt>
                <c:pt idx="3086">
                  <c:v>1.75</c:v>
                </c:pt>
                <c:pt idx="3087">
                  <c:v>1.75</c:v>
                </c:pt>
                <c:pt idx="3088">
                  <c:v>1.75</c:v>
                </c:pt>
                <c:pt idx="3089">
                  <c:v>1.75</c:v>
                </c:pt>
                <c:pt idx="3090">
                  <c:v>1.75</c:v>
                </c:pt>
                <c:pt idx="3091">
                  <c:v>1.75</c:v>
                </c:pt>
                <c:pt idx="3092">
                  <c:v>1.75</c:v>
                </c:pt>
                <c:pt idx="3093">
                  <c:v>1.75</c:v>
                </c:pt>
                <c:pt idx="3094">
                  <c:v>1.75</c:v>
                </c:pt>
                <c:pt idx="3095">
                  <c:v>1.75</c:v>
                </c:pt>
                <c:pt idx="3096">
                  <c:v>1.75</c:v>
                </c:pt>
                <c:pt idx="3097">
                  <c:v>1.75</c:v>
                </c:pt>
                <c:pt idx="3098">
                  <c:v>1.75</c:v>
                </c:pt>
                <c:pt idx="3099">
                  <c:v>1.75</c:v>
                </c:pt>
                <c:pt idx="3100">
                  <c:v>1.75</c:v>
                </c:pt>
                <c:pt idx="3101">
                  <c:v>1.75</c:v>
                </c:pt>
                <c:pt idx="3102">
                  <c:v>1.75</c:v>
                </c:pt>
                <c:pt idx="3103">
                  <c:v>1.75</c:v>
                </c:pt>
                <c:pt idx="3104">
                  <c:v>1.75</c:v>
                </c:pt>
                <c:pt idx="3105">
                  <c:v>1.75</c:v>
                </c:pt>
                <c:pt idx="3106">
                  <c:v>1.75</c:v>
                </c:pt>
                <c:pt idx="3107">
                  <c:v>1.75</c:v>
                </c:pt>
                <c:pt idx="3108">
                  <c:v>1.75</c:v>
                </c:pt>
                <c:pt idx="3109">
                  <c:v>1.75</c:v>
                </c:pt>
                <c:pt idx="3110">
                  <c:v>1.75</c:v>
                </c:pt>
                <c:pt idx="3111">
                  <c:v>1.75</c:v>
                </c:pt>
                <c:pt idx="3112">
                  <c:v>1.75</c:v>
                </c:pt>
                <c:pt idx="3113">
                  <c:v>1.75</c:v>
                </c:pt>
                <c:pt idx="3114">
                  <c:v>1.75</c:v>
                </c:pt>
                <c:pt idx="3115">
                  <c:v>1.75</c:v>
                </c:pt>
                <c:pt idx="3116">
                  <c:v>1.75</c:v>
                </c:pt>
                <c:pt idx="3117">
                  <c:v>1.75</c:v>
                </c:pt>
                <c:pt idx="3118">
                  <c:v>1.75</c:v>
                </c:pt>
                <c:pt idx="3119">
                  <c:v>1.75</c:v>
                </c:pt>
                <c:pt idx="3120">
                  <c:v>1.75</c:v>
                </c:pt>
                <c:pt idx="3121">
                  <c:v>1.75</c:v>
                </c:pt>
                <c:pt idx="3122">
                  <c:v>1.75</c:v>
                </c:pt>
                <c:pt idx="3123">
                  <c:v>1.75</c:v>
                </c:pt>
                <c:pt idx="3124">
                  <c:v>1.75</c:v>
                </c:pt>
                <c:pt idx="3125">
                  <c:v>1.75</c:v>
                </c:pt>
                <c:pt idx="3126">
                  <c:v>1.75</c:v>
                </c:pt>
                <c:pt idx="3127">
                  <c:v>1.75</c:v>
                </c:pt>
                <c:pt idx="3128">
                  <c:v>1.75</c:v>
                </c:pt>
                <c:pt idx="3129">
                  <c:v>1.75</c:v>
                </c:pt>
                <c:pt idx="3130">
                  <c:v>1.75</c:v>
                </c:pt>
                <c:pt idx="3131">
                  <c:v>1.75</c:v>
                </c:pt>
                <c:pt idx="3132">
                  <c:v>1.75</c:v>
                </c:pt>
                <c:pt idx="3133">
                  <c:v>1.75</c:v>
                </c:pt>
                <c:pt idx="3134">
                  <c:v>1.75</c:v>
                </c:pt>
                <c:pt idx="3135">
                  <c:v>1.75</c:v>
                </c:pt>
                <c:pt idx="3136">
                  <c:v>1.75</c:v>
                </c:pt>
                <c:pt idx="3137">
                  <c:v>1.75</c:v>
                </c:pt>
                <c:pt idx="3138">
                  <c:v>1.75</c:v>
                </c:pt>
                <c:pt idx="3139">
                  <c:v>1.75</c:v>
                </c:pt>
                <c:pt idx="3140">
                  <c:v>1.75</c:v>
                </c:pt>
                <c:pt idx="3141">
                  <c:v>1.75</c:v>
                </c:pt>
                <c:pt idx="3142">
                  <c:v>1.75</c:v>
                </c:pt>
                <c:pt idx="3143">
                  <c:v>1.75</c:v>
                </c:pt>
                <c:pt idx="3144">
                  <c:v>1.75</c:v>
                </c:pt>
                <c:pt idx="3145">
                  <c:v>1.75</c:v>
                </c:pt>
                <c:pt idx="3146">
                  <c:v>1.75</c:v>
                </c:pt>
                <c:pt idx="3147">
                  <c:v>1.75</c:v>
                </c:pt>
                <c:pt idx="3148">
                  <c:v>1.75</c:v>
                </c:pt>
                <c:pt idx="3149">
                  <c:v>1.75</c:v>
                </c:pt>
                <c:pt idx="3150">
                  <c:v>1.75</c:v>
                </c:pt>
                <c:pt idx="3151">
                  <c:v>1.75</c:v>
                </c:pt>
                <c:pt idx="3152">
                  <c:v>1.75</c:v>
                </c:pt>
                <c:pt idx="3153">
                  <c:v>1.75</c:v>
                </c:pt>
                <c:pt idx="3154">
                  <c:v>1.75</c:v>
                </c:pt>
                <c:pt idx="3155">
                  <c:v>1.75</c:v>
                </c:pt>
                <c:pt idx="3156">
                  <c:v>1.75</c:v>
                </c:pt>
                <c:pt idx="3157">
                  <c:v>1.75</c:v>
                </c:pt>
                <c:pt idx="3158">
                  <c:v>1.75</c:v>
                </c:pt>
                <c:pt idx="3159">
                  <c:v>1.75</c:v>
                </c:pt>
                <c:pt idx="3160">
                  <c:v>1.75</c:v>
                </c:pt>
                <c:pt idx="3161">
                  <c:v>1.75</c:v>
                </c:pt>
                <c:pt idx="3162">
                  <c:v>1.75</c:v>
                </c:pt>
                <c:pt idx="3163">
                  <c:v>1.75</c:v>
                </c:pt>
                <c:pt idx="3164">
                  <c:v>1.75</c:v>
                </c:pt>
                <c:pt idx="3165">
                  <c:v>1.75</c:v>
                </c:pt>
                <c:pt idx="3166">
                  <c:v>1.75</c:v>
                </c:pt>
                <c:pt idx="3167">
                  <c:v>1.75</c:v>
                </c:pt>
                <c:pt idx="3168">
                  <c:v>1.75</c:v>
                </c:pt>
                <c:pt idx="3169">
                  <c:v>1.75</c:v>
                </c:pt>
                <c:pt idx="3170">
                  <c:v>1.75</c:v>
                </c:pt>
                <c:pt idx="3171">
                  <c:v>1.25</c:v>
                </c:pt>
                <c:pt idx="3172">
                  <c:v>1.25</c:v>
                </c:pt>
                <c:pt idx="3173">
                  <c:v>1.25</c:v>
                </c:pt>
                <c:pt idx="3174">
                  <c:v>1.25</c:v>
                </c:pt>
                <c:pt idx="3175">
                  <c:v>1.25</c:v>
                </c:pt>
                <c:pt idx="3176">
                  <c:v>1.25</c:v>
                </c:pt>
                <c:pt idx="3177">
                  <c:v>1.25</c:v>
                </c:pt>
                <c:pt idx="3178">
                  <c:v>1.25</c:v>
                </c:pt>
                <c:pt idx="3179">
                  <c:v>1.25</c:v>
                </c:pt>
                <c:pt idx="3180">
                  <c:v>0.75</c:v>
                </c:pt>
                <c:pt idx="3181">
                  <c:v>0.75</c:v>
                </c:pt>
                <c:pt idx="3182">
                  <c:v>0.75</c:v>
                </c:pt>
                <c:pt idx="3183">
                  <c:v>0.75</c:v>
                </c:pt>
                <c:pt idx="3184">
                  <c:v>0.75</c:v>
                </c:pt>
                <c:pt idx="3185">
                  <c:v>0.25</c:v>
                </c:pt>
                <c:pt idx="3186">
                  <c:v>0.25</c:v>
                </c:pt>
                <c:pt idx="3187">
                  <c:v>0.25</c:v>
                </c:pt>
                <c:pt idx="3188">
                  <c:v>0.25</c:v>
                </c:pt>
                <c:pt idx="3189">
                  <c:v>0.25</c:v>
                </c:pt>
                <c:pt idx="3190">
                  <c:v>0.25</c:v>
                </c:pt>
                <c:pt idx="3191">
                  <c:v>0.25</c:v>
                </c:pt>
                <c:pt idx="3192">
                  <c:v>0.25</c:v>
                </c:pt>
                <c:pt idx="3193">
                  <c:v>0.25</c:v>
                </c:pt>
                <c:pt idx="3194">
                  <c:v>0.25</c:v>
                </c:pt>
                <c:pt idx="3195">
                  <c:v>0.25</c:v>
                </c:pt>
                <c:pt idx="3196">
                  <c:v>0.25</c:v>
                </c:pt>
                <c:pt idx="3197">
                  <c:v>0.25</c:v>
                </c:pt>
                <c:pt idx="3198">
                  <c:v>0.25</c:v>
                </c:pt>
                <c:pt idx="3199">
                  <c:v>0.25</c:v>
                </c:pt>
                <c:pt idx="3200">
                  <c:v>0.25</c:v>
                </c:pt>
                <c:pt idx="3201">
                  <c:v>0.25</c:v>
                </c:pt>
                <c:pt idx="3202">
                  <c:v>0.25</c:v>
                </c:pt>
                <c:pt idx="3203">
                  <c:v>0.25</c:v>
                </c:pt>
                <c:pt idx="3204">
                  <c:v>0.25</c:v>
                </c:pt>
                <c:pt idx="3205">
                  <c:v>0.25</c:v>
                </c:pt>
                <c:pt idx="3206">
                  <c:v>0.25</c:v>
                </c:pt>
                <c:pt idx="3207">
                  <c:v>0.25</c:v>
                </c:pt>
                <c:pt idx="3208">
                  <c:v>0.25</c:v>
                </c:pt>
                <c:pt idx="3209">
                  <c:v>0.25</c:v>
                </c:pt>
                <c:pt idx="3210">
                  <c:v>0.25</c:v>
                </c:pt>
                <c:pt idx="3211">
                  <c:v>0.25</c:v>
                </c:pt>
                <c:pt idx="3212">
                  <c:v>0.25</c:v>
                </c:pt>
                <c:pt idx="3213">
                  <c:v>0.25</c:v>
                </c:pt>
                <c:pt idx="3214">
                  <c:v>0.25</c:v>
                </c:pt>
                <c:pt idx="3215">
                  <c:v>0.25</c:v>
                </c:pt>
                <c:pt idx="3216">
                  <c:v>0.25</c:v>
                </c:pt>
                <c:pt idx="3217">
                  <c:v>0.25</c:v>
                </c:pt>
                <c:pt idx="3218">
                  <c:v>0.25</c:v>
                </c:pt>
                <c:pt idx="3219">
                  <c:v>0.25</c:v>
                </c:pt>
                <c:pt idx="3220">
                  <c:v>0.25</c:v>
                </c:pt>
                <c:pt idx="3221">
                  <c:v>0.25</c:v>
                </c:pt>
                <c:pt idx="3222">
                  <c:v>0.25</c:v>
                </c:pt>
                <c:pt idx="3223">
                  <c:v>0.25</c:v>
                </c:pt>
                <c:pt idx="3224">
                  <c:v>0.25</c:v>
                </c:pt>
                <c:pt idx="3225">
                  <c:v>0.25</c:v>
                </c:pt>
                <c:pt idx="3226">
                  <c:v>0.25</c:v>
                </c:pt>
                <c:pt idx="3227">
                  <c:v>0.25</c:v>
                </c:pt>
                <c:pt idx="3228">
                  <c:v>0.25</c:v>
                </c:pt>
                <c:pt idx="3229">
                  <c:v>0.25</c:v>
                </c:pt>
                <c:pt idx="3230">
                  <c:v>0.25</c:v>
                </c:pt>
                <c:pt idx="3231">
                  <c:v>0.25</c:v>
                </c:pt>
                <c:pt idx="3232">
                  <c:v>0.25</c:v>
                </c:pt>
                <c:pt idx="3233">
                  <c:v>0.25</c:v>
                </c:pt>
                <c:pt idx="3234">
                  <c:v>0.25</c:v>
                </c:pt>
                <c:pt idx="3235">
                  <c:v>0.25</c:v>
                </c:pt>
                <c:pt idx="3236">
                  <c:v>0.25</c:v>
                </c:pt>
                <c:pt idx="3237">
                  <c:v>0.25</c:v>
                </c:pt>
                <c:pt idx="3238">
                  <c:v>0.25</c:v>
                </c:pt>
                <c:pt idx="3239">
                  <c:v>0.25</c:v>
                </c:pt>
                <c:pt idx="3240">
                  <c:v>0.25</c:v>
                </c:pt>
                <c:pt idx="3241">
                  <c:v>0.25</c:v>
                </c:pt>
                <c:pt idx="3242">
                  <c:v>0.25</c:v>
                </c:pt>
                <c:pt idx="3243">
                  <c:v>0.25</c:v>
                </c:pt>
                <c:pt idx="3244">
                  <c:v>0.25</c:v>
                </c:pt>
                <c:pt idx="3245">
                  <c:v>0.25</c:v>
                </c:pt>
                <c:pt idx="3246">
                  <c:v>0.25</c:v>
                </c:pt>
                <c:pt idx="3247">
                  <c:v>0.25</c:v>
                </c:pt>
                <c:pt idx="3248">
                  <c:v>0.25</c:v>
                </c:pt>
                <c:pt idx="3249">
                  <c:v>0.25</c:v>
                </c:pt>
                <c:pt idx="3250">
                  <c:v>0.25</c:v>
                </c:pt>
                <c:pt idx="3251">
                  <c:v>0.25</c:v>
                </c:pt>
                <c:pt idx="3252">
                  <c:v>0.25</c:v>
                </c:pt>
                <c:pt idx="3253">
                  <c:v>0.25</c:v>
                </c:pt>
                <c:pt idx="3254">
                  <c:v>0.25</c:v>
                </c:pt>
                <c:pt idx="3255">
                  <c:v>0.25</c:v>
                </c:pt>
                <c:pt idx="3256">
                  <c:v>0.25</c:v>
                </c:pt>
                <c:pt idx="3257">
                  <c:v>0.25</c:v>
                </c:pt>
                <c:pt idx="3258">
                  <c:v>0.25</c:v>
                </c:pt>
                <c:pt idx="3259">
                  <c:v>0.25</c:v>
                </c:pt>
                <c:pt idx="3260">
                  <c:v>0.25</c:v>
                </c:pt>
                <c:pt idx="3261">
                  <c:v>0.25</c:v>
                </c:pt>
                <c:pt idx="3262">
                  <c:v>0.25</c:v>
                </c:pt>
                <c:pt idx="3263">
                  <c:v>0.25</c:v>
                </c:pt>
                <c:pt idx="3264">
                  <c:v>0.25</c:v>
                </c:pt>
                <c:pt idx="3265">
                  <c:v>0.25</c:v>
                </c:pt>
                <c:pt idx="3266">
                  <c:v>0.25</c:v>
                </c:pt>
                <c:pt idx="3267">
                  <c:v>0.25</c:v>
                </c:pt>
                <c:pt idx="3268">
                  <c:v>0.25</c:v>
                </c:pt>
                <c:pt idx="3269">
                  <c:v>0.25</c:v>
                </c:pt>
                <c:pt idx="3270">
                  <c:v>0.25</c:v>
                </c:pt>
                <c:pt idx="3271">
                  <c:v>0.25</c:v>
                </c:pt>
                <c:pt idx="3272">
                  <c:v>0.25</c:v>
                </c:pt>
                <c:pt idx="3273">
                  <c:v>0.25</c:v>
                </c:pt>
                <c:pt idx="3274">
                  <c:v>0.25</c:v>
                </c:pt>
                <c:pt idx="3275">
                  <c:v>0.25</c:v>
                </c:pt>
                <c:pt idx="3276">
                  <c:v>0.25</c:v>
                </c:pt>
                <c:pt idx="3277">
                  <c:v>0.25</c:v>
                </c:pt>
                <c:pt idx="3278">
                  <c:v>0.25</c:v>
                </c:pt>
                <c:pt idx="3279">
                  <c:v>0.25</c:v>
                </c:pt>
                <c:pt idx="3280">
                  <c:v>0.25</c:v>
                </c:pt>
                <c:pt idx="3281">
                  <c:v>0.25</c:v>
                </c:pt>
                <c:pt idx="3282">
                  <c:v>0.25</c:v>
                </c:pt>
                <c:pt idx="3283">
                  <c:v>0.25</c:v>
                </c:pt>
                <c:pt idx="3284">
                  <c:v>0.25</c:v>
                </c:pt>
                <c:pt idx="3285">
                  <c:v>0.25</c:v>
                </c:pt>
                <c:pt idx="3286">
                  <c:v>0.25</c:v>
                </c:pt>
                <c:pt idx="3287">
                  <c:v>0.25</c:v>
                </c:pt>
                <c:pt idx="3288">
                  <c:v>0.25</c:v>
                </c:pt>
                <c:pt idx="3289">
                  <c:v>0.25</c:v>
                </c:pt>
                <c:pt idx="3290">
                  <c:v>0.25</c:v>
                </c:pt>
                <c:pt idx="3291">
                  <c:v>0.25</c:v>
                </c:pt>
                <c:pt idx="3292">
                  <c:v>0.25</c:v>
                </c:pt>
                <c:pt idx="3293">
                  <c:v>0.25</c:v>
                </c:pt>
                <c:pt idx="3294">
                  <c:v>0.25</c:v>
                </c:pt>
                <c:pt idx="3295">
                  <c:v>0.25</c:v>
                </c:pt>
                <c:pt idx="3296">
                  <c:v>0.25</c:v>
                </c:pt>
                <c:pt idx="3297">
                  <c:v>0.25</c:v>
                </c:pt>
                <c:pt idx="3298">
                  <c:v>0.25</c:v>
                </c:pt>
                <c:pt idx="3299">
                  <c:v>0.25</c:v>
                </c:pt>
                <c:pt idx="3300">
                  <c:v>0.25</c:v>
                </c:pt>
                <c:pt idx="3301">
                  <c:v>0.25</c:v>
                </c:pt>
                <c:pt idx="3302">
                  <c:v>0.25</c:v>
                </c:pt>
                <c:pt idx="3303">
                  <c:v>0.25</c:v>
                </c:pt>
                <c:pt idx="3304">
                  <c:v>0.25</c:v>
                </c:pt>
                <c:pt idx="3305">
                  <c:v>0.25</c:v>
                </c:pt>
                <c:pt idx="3306">
                  <c:v>0.25</c:v>
                </c:pt>
                <c:pt idx="3307">
                  <c:v>0.25</c:v>
                </c:pt>
                <c:pt idx="3308">
                  <c:v>0.25</c:v>
                </c:pt>
                <c:pt idx="3309">
                  <c:v>0.25</c:v>
                </c:pt>
                <c:pt idx="3310">
                  <c:v>0.25</c:v>
                </c:pt>
                <c:pt idx="3311">
                  <c:v>0.25</c:v>
                </c:pt>
                <c:pt idx="3312">
                  <c:v>0.25</c:v>
                </c:pt>
                <c:pt idx="3313">
                  <c:v>0.25</c:v>
                </c:pt>
                <c:pt idx="3314">
                  <c:v>0.25</c:v>
                </c:pt>
                <c:pt idx="3315">
                  <c:v>0.25</c:v>
                </c:pt>
                <c:pt idx="3316">
                  <c:v>0.25</c:v>
                </c:pt>
                <c:pt idx="3317">
                  <c:v>0.25</c:v>
                </c:pt>
                <c:pt idx="3318">
                  <c:v>0.25</c:v>
                </c:pt>
                <c:pt idx="3319">
                  <c:v>0.25</c:v>
                </c:pt>
                <c:pt idx="3320">
                  <c:v>0.25</c:v>
                </c:pt>
                <c:pt idx="3321">
                  <c:v>0.25</c:v>
                </c:pt>
                <c:pt idx="3322">
                  <c:v>0.25</c:v>
                </c:pt>
                <c:pt idx="3323">
                  <c:v>0.25</c:v>
                </c:pt>
                <c:pt idx="3324">
                  <c:v>0.25</c:v>
                </c:pt>
                <c:pt idx="3325">
                  <c:v>0.25</c:v>
                </c:pt>
                <c:pt idx="3326">
                  <c:v>0.25</c:v>
                </c:pt>
                <c:pt idx="3327">
                  <c:v>0.25</c:v>
                </c:pt>
                <c:pt idx="3328">
                  <c:v>0.25</c:v>
                </c:pt>
                <c:pt idx="3329">
                  <c:v>0.25</c:v>
                </c:pt>
                <c:pt idx="3330">
                  <c:v>0.25</c:v>
                </c:pt>
                <c:pt idx="3331">
                  <c:v>0.25</c:v>
                </c:pt>
                <c:pt idx="3332">
                  <c:v>0.25</c:v>
                </c:pt>
                <c:pt idx="3333">
                  <c:v>0.25</c:v>
                </c:pt>
                <c:pt idx="3334">
                  <c:v>0.25</c:v>
                </c:pt>
                <c:pt idx="3335">
                  <c:v>0.25</c:v>
                </c:pt>
                <c:pt idx="3336">
                  <c:v>0.25</c:v>
                </c:pt>
                <c:pt idx="3337">
                  <c:v>0.25</c:v>
                </c:pt>
                <c:pt idx="3338">
                  <c:v>0.25</c:v>
                </c:pt>
                <c:pt idx="3339">
                  <c:v>0.25</c:v>
                </c:pt>
                <c:pt idx="3340">
                  <c:v>0.25</c:v>
                </c:pt>
                <c:pt idx="3341">
                  <c:v>0.25</c:v>
                </c:pt>
                <c:pt idx="3342">
                  <c:v>0.25</c:v>
                </c:pt>
                <c:pt idx="3343">
                  <c:v>0.25</c:v>
                </c:pt>
                <c:pt idx="3344">
                  <c:v>0.25</c:v>
                </c:pt>
                <c:pt idx="3345">
                  <c:v>0.25</c:v>
                </c:pt>
                <c:pt idx="3346">
                  <c:v>0.25</c:v>
                </c:pt>
                <c:pt idx="3347">
                  <c:v>0.25</c:v>
                </c:pt>
                <c:pt idx="3348">
                  <c:v>0.25</c:v>
                </c:pt>
                <c:pt idx="3349">
                  <c:v>0.25</c:v>
                </c:pt>
                <c:pt idx="3350">
                  <c:v>0.25</c:v>
                </c:pt>
                <c:pt idx="3351">
                  <c:v>0.25</c:v>
                </c:pt>
                <c:pt idx="3352">
                  <c:v>0.25</c:v>
                </c:pt>
                <c:pt idx="3353">
                  <c:v>0.25</c:v>
                </c:pt>
                <c:pt idx="3354">
                  <c:v>0.25</c:v>
                </c:pt>
                <c:pt idx="3355">
                  <c:v>0.25</c:v>
                </c:pt>
                <c:pt idx="3356">
                  <c:v>0.25</c:v>
                </c:pt>
                <c:pt idx="3357">
                  <c:v>0.25</c:v>
                </c:pt>
                <c:pt idx="3358">
                  <c:v>0.25</c:v>
                </c:pt>
                <c:pt idx="3359">
                  <c:v>0.25</c:v>
                </c:pt>
                <c:pt idx="3360">
                  <c:v>0.25</c:v>
                </c:pt>
                <c:pt idx="3361">
                  <c:v>0.25</c:v>
                </c:pt>
                <c:pt idx="3362">
                  <c:v>0.25</c:v>
                </c:pt>
                <c:pt idx="3363">
                  <c:v>0.25</c:v>
                </c:pt>
                <c:pt idx="3364">
                  <c:v>0.25</c:v>
                </c:pt>
                <c:pt idx="3365">
                  <c:v>0.25</c:v>
                </c:pt>
                <c:pt idx="3366">
                  <c:v>0.25</c:v>
                </c:pt>
                <c:pt idx="3367">
                  <c:v>0.25</c:v>
                </c:pt>
                <c:pt idx="3368">
                  <c:v>0.25</c:v>
                </c:pt>
                <c:pt idx="3369">
                  <c:v>0.25</c:v>
                </c:pt>
                <c:pt idx="3370">
                  <c:v>0.25</c:v>
                </c:pt>
                <c:pt idx="3371">
                  <c:v>0.25</c:v>
                </c:pt>
                <c:pt idx="3372">
                  <c:v>0.25</c:v>
                </c:pt>
                <c:pt idx="3373">
                  <c:v>0.25</c:v>
                </c:pt>
                <c:pt idx="3374">
                  <c:v>0.25</c:v>
                </c:pt>
                <c:pt idx="3375">
                  <c:v>0.25</c:v>
                </c:pt>
                <c:pt idx="3376">
                  <c:v>0.25</c:v>
                </c:pt>
                <c:pt idx="3377">
                  <c:v>0.25</c:v>
                </c:pt>
                <c:pt idx="3378">
                  <c:v>0.25</c:v>
                </c:pt>
                <c:pt idx="3379">
                  <c:v>0.25</c:v>
                </c:pt>
                <c:pt idx="3380">
                  <c:v>0.25</c:v>
                </c:pt>
                <c:pt idx="3381">
                  <c:v>0.25</c:v>
                </c:pt>
                <c:pt idx="3382">
                  <c:v>0.25</c:v>
                </c:pt>
                <c:pt idx="3383">
                  <c:v>0.25</c:v>
                </c:pt>
                <c:pt idx="3384">
                  <c:v>0.25</c:v>
                </c:pt>
                <c:pt idx="3385">
                  <c:v>0.25</c:v>
                </c:pt>
                <c:pt idx="3386">
                  <c:v>0.25</c:v>
                </c:pt>
                <c:pt idx="3387">
                  <c:v>0.25</c:v>
                </c:pt>
                <c:pt idx="3388">
                  <c:v>0.25</c:v>
                </c:pt>
                <c:pt idx="3389">
                  <c:v>0.25</c:v>
                </c:pt>
                <c:pt idx="3390">
                  <c:v>0.25</c:v>
                </c:pt>
                <c:pt idx="3391">
                  <c:v>0.25</c:v>
                </c:pt>
                <c:pt idx="3392">
                  <c:v>0.25</c:v>
                </c:pt>
                <c:pt idx="3393">
                  <c:v>0.25</c:v>
                </c:pt>
                <c:pt idx="3394">
                  <c:v>0.25</c:v>
                </c:pt>
                <c:pt idx="3395">
                  <c:v>0.25</c:v>
                </c:pt>
                <c:pt idx="3396">
                  <c:v>0.25</c:v>
                </c:pt>
                <c:pt idx="3397">
                  <c:v>0.25</c:v>
                </c:pt>
                <c:pt idx="3398">
                  <c:v>0.25</c:v>
                </c:pt>
                <c:pt idx="3399">
                  <c:v>0.25</c:v>
                </c:pt>
                <c:pt idx="3400">
                  <c:v>0.25</c:v>
                </c:pt>
                <c:pt idx="3401">
                  <c:v>0.25</c:v>
                </c:pt>
                <c:pt idx="3402">
                  <c:v>0.25</c:v>
                </c:pt>
                <c:pt idx="3403">
                  <c:v>0.25</c:v>
                </c:pt>
                <c:pt idx="3404">
                  <c:v>0.25</c:v>
                </c:pt>
                <c:pt idx="3405">
                  <c:v>0.25</c:v>
                </c:pt>
                <c:pt idx="3406">
                  <c:v>0.25</c:v>
                </c:pt>
                <c:pt idx="3407">
                  <c:v>0.25</c:v>
                </c:pt>
                <c:pt idx="3408">
                  <c:v>0.25</c:v>
                </c:pt>
                <c:pt idx="3409">
                  <c:v>0.25</c:v>
                </c:pt>
                <c:pt idx="3410">
                  <c:v>0.25</c:v>
                </c:pt>
                <c:pt idx="3411">
                  <c:v>0.25</c:v>
                </c:pt>
                <c:pt idx="3412">
                  <c:v>0.25</c:v>
                </c:pt>
                <c:pt idx="3413">
                  <c:v>0.25</c:v>
                </c:pt>
                <c:pt idx="3414">
                  <c:v>0.25</c:v>
                </c:pt>
                <c:pt idx="3415">
                  <c:v>0.25</c:v>
                </c:pt>
                <c:pt idx="3416">
                  <c:v>0.25</c:v>
                </c:pt>
                <c:pt idx="3417">
                  <c:v>0.25</c:v>
                </c:pt>
                <c:pt idx="3418">
                  <c:v>0.25</c:v>
                </c:pt>
                <c:pt idx="3419">
                  <c:v>0.25</c:v>
                </c:pt>
                <c:pt idx="3420">
                  <c:v>0.25</c:v>
                </c:pt>
                <c:pt idx="3421">
                  <c:v>0.25</c:v>
                </c:pt>
                <c:pt idx="3422">
                  <c:v>0.25</c:v>
                </c:pt>
                <c:pt idx="3423">
                  <c:v>0.25</c:v>
                </c:pt>
                <c:pt idx="3424">
                  <c:v>0.25</c:v>
                </c:pt>
                <c:pt idx="3425">
                  <c:v>0.25</c:v>
                </c:pt>
                <c:pt idx="3426">
                  <c:v>0.25</c:v>
                </c:pt>
                <c:pt idx="3427">
                  <c:v>0.25</c:v>
                </c:pt>
                <c:pt idx="3428">
                  <c:v>0.25</c:v>
                </c:pt>
                <c:pt idx="3429">
                  <c:v>0.25</c:v>
                </c:pt>
                <c:pt idx="3430">
                  <c:v>0.25</c:v>
                </c:pt>
                <c:pt idx="3431">
                  <c:v>0.25</c:v>
                </c:pt>
                <c:pt idx="3432">
                  <c:v>0.25</c:v>
                </c:pt>
                <c:pt idx="3433">
                  <c:v>0.25</c:v>
                </c:pt>
                <c:pt idx="3434">
                  <c:v>0.25</c:v>
                </c:pt>
                <c:pt idx="3435">
                  <c:v>0.25</c:v>
                </c:pt>
                <c:pt idx="3436">
                  <c:v>0.25</c:v>
                </c:pt>
                <c:pt idx="3437">
                  <c:v>0.25</c:v>
                </c:pt>
                <c:pt idx="3438">
                  <c:v>0.25</c:v>
                </c:pt>
                <c:pt idx="3439">
                  <c:v>0.25</c:v>
                </c:pt>
                <c:pt idx="3440">
                  <c:v>0.25</c:v>
                </c:pt>
                <c:pt idx="3441">
                  <c:v>0.25</c:v>
                </c:pt>
                <c:pt idx="3442">
                  <c:v>0.25</c:v>
                </c:pt>
                <c:pt idx="3443">
                  <c:v>0.25</c:v>
                </c:pt>
                <c:pt idx="3444">
                  <c:v>0.25</c:v>
                </c:pt>
                <c:pt idx="3445">
                  <c:v>0.25</c:v>
                </c:pt>
                <c:pt idx="3446">
                  <c:v>0.25</c:v>
                </c:pt>
                <c:pt idx="3447">
                  <c:v>0.25</c:v>
                </c:pt>
                <c:pt idx="3448">
                  <c:v>0.25</c:v>
                </c:pt>
                <c:pt idx="3449">
                  <c:v>0.25</c:v>
                </c:pt>
                <c:pt idx="3450">
                  <c:v>0.25</c:v>
                </c:pt>
                <c:pt idx="3451">
                  <c:v>0.25</c:v>
                </c:pt>
                <c:pt idx="3452">
                  <c:v>0.25</c:v>
                </c:pt>
                <c:pt idx="3453">
                  <c:v>0.25</c:v>
                </c:pt>
                <c:pt idx="3454">
                  <c:v>0.25</c:v>
                </c:pt>
                <c:pt idx="3455">
                  <c:v>0.25</c:v>
                </c:pt>
                <c:pt idx="3456">
                  <c:v>0.25</c:v>
                </c:pt>
                <c:pt idx="3457">
                  <c:v>0.25</c:v>
                </c:pt>
                <c:pt idx="3458">
                  <c:v>0.25</c:v>
                </c:pt>
                <c:pt idx="3459">
                  <c:v>0.25</c:v>
                </c:pt>
                <c:pt idx="3460">
                  <c:v>0.25</c:v>
                </c:pt>
                <c:pt idx="3461">
                  <c:v>0.25</c:v>
                </c:pt>
                <c:pt idx="3462">
                  <c:v>0.25</c:v>
                </c:pt>
                <c:pt idx="3463">
                  <c:v>0.25</c:v>
                </c:pt>
                <c:pt idx="3464">
                  <c:v>0.25</c:v>
                </c:pt>
                <c:pt idx="3465">
                  <c:v>0.25</c:v>
                </c:pt>
                <c:pt idx="3466">
                  <c:v>0.25</c:v>
                </c:pt>
                <c:pt idx="3467">
                  <c:v>0.25</c:v>
                </c:pt>
                <c:pt idx="3468">
                  <c:v>0.25</c:v>
                </c:pt>
                <c:pt idx="3469">
                  <c:v>0.25</c:v>
                </c:pt>
                <c:pt idx="3470">
                  <c:v>0.25</c:v>
                </c:pt>
                <c:pt idx="3471">
                  <c:v>0.25</c:v>
                </c:pt>
                <c:pt idx="3472">
                  <c:v>0.25</c:v>
                </c:pt>
                <c:pt idx="3473">
                  <c:v>0.25</c:v>
                </c:pt>
                <c:pt idx="3474">
                  <c:v>0.25</c:v>
                </c:pt>
                <c:pt idx="3475">
                  <c:v>0.25</c:v>
                </c:pt>
                <c:pt idx="3476">
                  <c:v>0.25</c:v>
                </c:pt>
                <c:pt idx="3477">
                  <c:v>0.25</c:v>
                </c:pt>
                <c:pt idx="3478">
                  <c:v>0.25</c:v>
                </c:pt>
                <c:pt idx="3479">
                  <c:v>0.25</c:v>
                </c:pt>
                <c:pt idx="3480">
                  <c:v>0.25</c:v>
                </c:pt>
                <c:pt idx="3481">
                  <c:v>0.25</c:v>
                </c:pt>
                <c:pt idx="3482">
                  <c:v>0.25</c:v>
                </c:pt>
                <c:pt idx="3483">
                  <c:v>0.25</c:v>
                </c:pt>
                <c:pt idx="3484">
                  <c:v>0.25</c:v>
                </c:pt>
                <c:pt idx="3485">
                  <c:v>0.25</c:v>
                </c:pt>
                <c:pt idx="3486">
                  <c:v>0.25</c:v>
                </c:pt>
                <c:pt idx="3487">
                  <c:v>0.25</c:v>
                </c:pt>
                <c:pt idx="3488">
                  <c:v>0.25</c:v>
                </c:pt>
                <c:pt idx="3489">
                  <c:v>0.25</c:v>
                </c:pt>
                <c:pt idx="3490">
                  <c:v>0.25</c:v>
                </c:pt>
                <c:pt idx="3491">
                  <c:v>0.25</c:v>
                </c:pt>
                <c:pt idx="3492">
                  <c:v>0.25</c:v>
                </c:pt>
                <c:pt idx="3493">
                  <c:v>0.25</c:v>
                </c:pt>
                <c:pt idx="3494">
                  <c:v>0.25</c:v>
                </c:pt>
                <c:pt idx="3495">
                  <c:v>0.25</c:v>
                </c:pt>
                <c:pt idx="3496">
                  <c:v>0.25</c:v>
                </c:pt>
                <c:pt idx="3497">
                  <c:v>0.25</c:v>
                </c:pt>
                <c:pt idx="3498">
                  <c:v>0.25</c:v>
                </c:pt>
                <c:pt idx="3499">
                  <c:v>0.25</c:v>
                </c:pt>
                <c:pt idx="3500">
                  <c:v>0.25</c:v>
                </c:pt>
                <c:pt idx="3501">
                  <c:v>0.25</c:v>
                </c:pt>
                <c:pt idx="3502">
                  <c:v>0.25</c:v>
                </c:pt>
                <c:pt idx="3503">
                  <c:v>0.25</c:v>
                </c:pt>
                <c:pt idx="3504">
                  <c:v>0.25</c:v>
                </c:pt>
                <c:pt idx="3505">
                  <c:v>0.25</c:v>
                </c:pt>
                <c:pt idx="3506">
                  <c:v>0.25</c:v>
                </c:pt>
                <c:pt idx="3507">
                  <c:v>0.25</c:v>
                </c:pt>
                <c:pt idx="3508">
                  <c:v>0.25</c:v>
                </c:pt>
                <c:pt idx="3509">
                  <c:v>0.25</c:v>
                </c:pt>
                <c:pt idx="3510">
                  <c:v>0.25</c:v>
                </c:pt>
                <c:pt idx="3511">
                  <c:v>0.25</c:v>
                </c:pt>
                <c:pt idx="3512">
                  <c:v>0.25</c:v>
                </c:pt>
                <c:pt idx="3513">
                  <c:v>0.25</c:v>
                </c:pt>
                <c:pt idx="3514">
                  <c:v>0.25</c:v>
                </c:pt>
                <c:pt idx="3515">
                  <c:v>0.25</c:v>
                </c:pt>
                <c:pt idx="3516">
                  <c:v>0.25</c:v>
                </c:pt>
                <c:pt idx="3517">
                  <c:v>0.25</c:v>
                </c:pt>
                <c:pt idx="3518">
                  <c:v>0.25</c:v>
                </c:pt>
                <c:pt idx="3519">
                  <c:v>0.25</c:v>
                </c:pt>
                <c:pt idx="3520">
                  <c:v>0.25</c:v>
                </c:pt>
                <c:pt idx="3521">
                  <c:v>0.25</c:v>
                </c:pt>
                <c:pt idx="3522">
                  <c:v>0.25</c:v>
                </c:pt>
                <c:pt idx="3523">
                  <c:v>0.25</c:v>
                </c:pt>
                <c:pt idx="3524">
                  <c:v>0.25</c:v>
                </c:pt>
                <c:pt idx="3525">
                  <c:v>0.25</c:v>
                </c:pt>
                <c:pt idx="3526">
                  <c:v>0.25</c:v>
                </c:pt>
                <c:pt idx="3527">
                  <c:v>0.25</c:v>
                </c:pt>
                <c:pt idx="3528">
                  <c:v>0.25</c:v>
                </c:pt>
                <c:pt idx="3529">
                  <c:v>0.25</c:v>
                </c:pt>
                <c:pt idx="3530">
                  <c:v>0.25</c:v>
                </c:pt>
                <c:pt idx="3531">
                  <c:v>0.25</c:v>
                </c:pt>
                <c:pt idx="3532">
                  <c:v>0.25</c:v>
                </c:pt>
                <c:pt idx="3533">
                  <c:v>0.25</c:v>
                </c:pt>
                <c:pt idx="3534">
                  <c:v>0.25</c:v>
                </c:pt>
                <c:pt idx="3535">
                  <c:v>0.25</c:v>
                </c:pt>
                <c:pt idx="3536">
                  <c:v>0.25</c:v>
                </c:pt>
                <c:pt idx="3537">
                  <c:v>0.25</c:v>
                </c:pt>
                <c:pt idx="3538">
                  <c:v>0.25</c:v>
                </c:pt>
                <c:pt idx="3539">
                  <c:v>0.25</c:v>
                </c:pt>
                <c:pt idx="3540">
                  <c:v>0.25</c:v>
                </c:pt>
                <c:pt idx="3541">
                  <c:v>0.25</c:v>
                </c:pt>
                <c:pt idx="3542">
                  <c:v>0.25</c:v>
                </c:pt>
                <c:pt idx="3543">
                  <c:v>0.25</c:v>
                </c:pt>
                <c:pt idx="3544">
                  <c:v>0.25</c:v>
                </c:pt>
                <c:pt idx="3545">
                  <c:v>0.25</c:v>
                </c:pt>
                <c:pt idx="3546">
                  <c:v>0.25</c:v>
                </c:pt>
                <c:pt idx="3547">
                  <c:v>0.25</c:v>
                </c:pt>
                <c:pt idx="3548">
                  <c:v>0.25</c:v>
                </c:pt>
                <c:pt idx="3549">
                  <c:v>0.25</c:v>
                </c:pt>
                <c:pt idx="3550">
                  <c:v>0.25</c:v>
                </c:pt>
                <c:pt idx="3551">
                  <c:v>0.25</c:v>
                </c:pt>
                <c:pt idx="3552">
                  <c:v>0.25</c:v>
                </c:pt>
                <c:pt idx="3553">
                  <c:v>0.25</c:v>
                </c:pt>
                <c:pt idx="3554">
                  <c:v>0.25</c:v>
                </c:pt>
                <c:pt idx="3555">
                  <c:v>0.25</c:v>
                </c:pt>
                <c:pt idx="3556">
                  <c:v>0.25</c:v>
                </c:pt>
                <c:pt idx="3557">
                  <c:v>0.25</c:v>
                </c:pt>
                <c:pt idx="3558">
                  <c:v>0.25</c:v>
                </c:pt>
                <c:pt idx="3559">
                  <c:v>0.25</c:v>
                </c:pt>
                <c:pt idx="3560">
                  <c:v>0.25</c:v>
                </c:pt>
                <c:pt idx="3561">
                  <c:v>0.25</c:v>
                </c:pt>
                <c:pt idx="3562">
                  <c:v>0.25</c:v>
                </c:pt>
                <c:pt idx="3563">
                  <c:v>0.25</c:v>
                </c:pt>
                <c:pt idx="3564">
                  <c:v>0.25</c:v>
                </c:pt>
                <c:pt idx="3565">
                  <c:v>0.25</c:v>
                </c:pt>
                <c:pt idx="3566">
                  <c:v>0.25</c:v>
                </c:pt>
                <c:pt idx="3567">
                  <c:v>0.25</c:v>
                </c:pt>
                <c:pt idx="3568">
                  <c:v>0.25</c:v>
                </c:pt>
                <c:pt idx="3569">
                  <c:v>0.25</c:v>
                </c:pt>
                <c:pt idx="3570">
                  <c:v>0.25</c:v>
                </c:pt>
                <c:pt idx="3571">
                  <c:v>0.25</c:v>
                </c:pt>
                <c:pt idx="3572">
                  <c:v>0.25</c:v>
                </c:pt>
                <c:pt idx="3573">
                  <c:v>0.25</c:v>
                </c:pt>
                <c:pt idx="3574">
                  <c:v>0.25</c:v>
                </c:pt>
                <c:pt idx="3575">
                  <c:v>0.25</c:v>
                </c:pt>
                <c:pt idx="3576">
                  <c:v>0.25</c:v>
                </c:pt>
                <c:pt idx="3577">
                  <c:v>0.25</c:v>
                </c:pt>
                <c:pt idx="3578">
                  <c:v>0.25</c:v>
                </c:pt>
                <c:pt idx="3579">
                  <c:v>0.25</c:v>
                </c:pt>
                <c:pt idx="3580">
                  <c:v>0.25</c:v>
                </c:pt>
                <c:pt idx="3581">
                  <c:v>0.25</c:v>
                </c:pt>
                <c:pt idx="3582">
                  <c:v>0.25</c:v>
                </c:pt>
                <c:pt idx="3583">
                  <c:v>0.25</c:v>
                </c:pt>
                <c:pt idx="3584">
                  <c:v>0.25</c:v>
                </c:pt>
                <c:pt idx="3585">
                  <c:v>0.25</c:v>
                </c:pt>
                <c:pt idx="3586">
                  <c:v>0.25</c:v>
                </c:pt>
                <c:pt idx="3587">
                  <c:v>0.25</c:v>
                </c:pt>
                <c:pt idx="3588">
                  <c:v>0.25</c:v>
                </c:pt>
                <c:pt idx="3589">
                  <c:v>0.25</c:v>
                </c:pt>
                <c:pt idx="3590">
                  <c:v>0.25</c:v>
                </c:pt>
                <c:pt idx="3591">
                  <c:v>0.25</c:v>
                </c:pt>
                <c:pt idx="3592">
                  <c:v>0.25</c:v>
                </c:pt>
                <c:pt idx="3593">
                  <c:v>0.25</c:v>
                </c:pt>
                <c:pt idx="3594">
                  <c:v>0.25</c:v>
                </c:pt>
                <c:pt idx="3595">
                  <c:v>0.25</c:v>
                </c:pt>
                <c:pt idx="3596">
                  <c:v>0.25</c:v>
                </c:pt>
                <c:pt idx="3597">
                  <c:v>0.25</c:v>
                </c:pt>
                <c:pt idx="3598">
                  <c:v>0.25</c:v>
                </c:pt>
                <c:pt idx="3599">
                  <c:v>0.25</c:v>
                </c:pt>
                <c:pt idx="3600">
                  <c:v>0.25</c:v>
                </c:pt>
                <c:pt idx="3601">
                  <c:v>0.25</c:v>
                </c:pt>
                <c:pt idx="3602">
                  <c:v>0.25</c:v>
                </c:pt>
                <c:pt idx="3603">
                  <c:v>0.25</c:v>
                </c:pt>
                <c:pt idx="3604">
                  <c:v>0.25</c:v>
                </c:pt>
                <c:pt idx="3605">
                  <c:v>0.25</c:v>
                </c:pt>
                <c:pt idx="3606">
                  <c:v>0.25</c:v>
                </c:pt>
                <c:pt idx="3607">
                  <c:v>0.25</c:v>
                </c:pt>
                <c:pt idx="3608">
                  <c:v>0.25</c:v>
                </c:pt>
                <c:pt idx="3609">
                  <c:v>0.25</c:v>
                </c:pt>
                <c:pt idx="3610">
                  <c:v>0.25</c:v>
                </c:pt>
                <c:pt idx="3611">
                  <c:v>0.25</c:v>
                </c:pt>
                <c:pt idx="3612">
                  <c:v>0.25</c:v>
                </c:pt>
                <c:pt idx="3613">
                  <c:v>0.25</c:v>
                </c:pt>
                <c:pt idx="3614">
                  <c:v>0.25</c:v>
                </c:pt>
                <c:pt idx="3615">
                  <c:v>0.25</c:v>
                </c:pt>
                <c:pt idx="3616">
                  <c:v>0.25</c:v>
                </c:pt>
                <c:pt idx="3617">
                  <c:v>0.25</c:v>
                </c:pt>
                <c:pt idx="3618">
                  <c:v>0.25</c:v>
                </c:pt>
                <c:pt idx="3619">
                  <c:v>0.25</c:v>
                </c:pt>
                <c:pt idx="3620">
                  <c:v>0.25</c:v>
                </c:pt>
                <c:pt idx="3621">
                  <c:v>0.25</c:v>
                </c:pt>
                <c:pt idx="3622">
                  <c:v>0.25</c:v>
                </c:pt>
                <c:pt idx="3623">
                  <c:v>0.25</c:v>
                </c:pt>
                <c:pt idx="3624">
                  <c:v>0.25</c:v>
                </c:pt>
                <c:pt idx="3625">
                  <c:v>0.25</c:v>
                </c:pt>
                <c:pt idx="3626">
                  <c:v>0.25</c:v>
                </c:pt>
                <c:pt idx="3627">
                  <c:v>0.25</c:v>
                </c:pt>
                <c:pt idx="3628">
                  <c:v>0.25</c:v>
                </c:pt>
                <c:pt idx="3629">
                  <c:v>0.25</c:v>
                </c:pt>
                <c:pt idx="3630">
                  <c:v>0.25</c:v>
                </c:pt>
                <c:pt idx="3631">
                  <c:v>0.25</c:v>
                </c:pt>
                <c:pt idx="3632">
                  <c:v>0.25</c:v>
                </c:pt>
                <c:pt idx="3633">
                  <c:v>0.25</c:v>
                </c:pt>
                <c:pt idx="3634">
                  <c:v>0.25</c:v>
                </c:pt>
                <c:pt idx="3635">
                  <c:v>0.25</c:v>
                </c:pt>
                <c:pt idx="3636">
                  <c:v>0.25</c:v>
                </c:pt>
                <c:pt idx="3637">
                  <c:v>0.25</c:v>
                </c:pt>
                <c:pt idx="3638">
                  <c:v>0.25</c:v>
                </c:pt>
                <c:pt idx="3639">
                  <c:v>0.25</c:v>
                </c:pt>
                <c:pt idx="3640">
                  <c:v>0.25</c:v>
                </c:pt>
                <c:pt idx="3641">
                  <c:v>0.25</c:v>
                </c:pt>
                <c:pt idx="3642">
                  <c:v>0.25</c:v>
                </c:pt>
                <c:pt idx="3643">
                  <c:v>0.25</c:v>
                </c:pt>
                <c:pt idx="3644">
                  <c:v>0.25</c:v>
                </c:pt>
                <c:pt idx="3645">
                  <c:v>0.25</c:v>
                </c:pt>
                <c:pt idx="3646">
                  <c:v>0.25</c:v>
                </c:pt>
                <c:pt idx="3647">
                  <c:v>0.25</c:v>
                </c:pt>
                <c:pt idx="3648">
                  <c:v>0.25</c:v>
                </c:pt>
                <c:pt idx="3649">
                  <c:v>0.25</c:v>
                </c:pt>
                <c:pt idx="3650">
                  <c:v>0.25</c:v>
                </c:pt>
                <c:pt idx="3651">
                  <c:v>0.25</c:v>
                </c:pt>
                <c:pt idx="3652">
                  <c:v>0.25</c:v>
                </c:pt>
                <c:pt idx="3653">
                  <c:v>0.25</c:v>
                </c:pt>
                <c:pt idx="3654">
                  <c:v>0.25</c:v>
                </c:pt>
                <c:pt idx="3655">
                  <c:v>0.25</c:v>
                </c:pt>
                <c:pt idx="3656">
                  <c:v>0.25</c:v>
                </c:pt>
                <c:pt idx="3657">
                  <c:v>0.25</c:v>
                </c:pt>
                <c:pt idx="3658">
                  <c:v>0.25</c:v>
                </c:pt>
                <c:pt idx="3659">
                  <c:v>0.25</c:v>
                </c:pt>
                <c:pt idx="3660">
                  <c:v>0.25</c:v>
                </c:pt>
                <c:pt idx="3661">
                  <c:v>0.25</c:v>
                </c:pt>
                <c:pt idx="3662">
                  <c:v>0.25</c:v>
                </c:pt>
                <c:pt idx="3663">
                  <c:v>0.25</c:v>
                </c:pt>
                <c:pt idx="3664">
                  <c:v>0.25</c:v>
                </c:pt>
                <c:pt idx="3665">
                  <c:v>0.25</c:v>
                </c:pt>
                <c:pt idx="3666">
                  <c:v>0.25</c:v>
                </c:pt>
                <c:pt idx="3667">
                  <c:v>0.25</c:v>
                </c:pt>
                <c:pt idx="3668">
                  <c:v>0.25</c:v>
                </c:pt>
                <c:pt idx="3669">
                  <c:v>0.25</c:v>
                </c:pt>
                <c:pt idx="3670">
                  <c:v>0.25</c:v>
                </c:pt>
                <c:pt idx="3671">
                  <c:v>0.25</c:v>
                </c:pt>
                <c:pt idx="3672">
                  <c:v>0.25</c:v>
                </c:pt>
                <c:pt idx="3673">
                  <c:v>0.25</c:v>
                </c:pt>
                <c:pt idx="3674">
                  <c:v>0.25</c:v>
                </c:pt>
                <c:pt idx="3675">
                  <c:v>0.25</c:v>
                </c:pt>
                <c:pt idx="3676">
                  <c:v>0.25</c:v>
                </c:pt>
                <c:pt idx="3677">
                  <c:v>0.25</c:v>
                </c:pt>
                <c:pt idx="3678">
                  <c:v>0.25</c:v>
                </c:pt>
                <c:pt idx="3679">
                  <c:v>0.25</c:v>
                </c:pt>
                <c:pt idx="3680">
                  <c:v>0.25</c:v>
                </c:pt>
                <c:pt idx="3681">
                  <c:v>0.25</c:v>
                </c:pt>
                <c:pt idx="3682">
                  <c:v>0.25</c:v>
                </c:pt>
                <c:pt idx="3683">
                  <c:v>0.25</c:v>
                </c:pt>
                <c:pt idx="3684">
                  <c:v>0.25</c:v>
                </c:pt>
                <c:pt idx="3685">
                  <c:v>0.25</c:v>
                </c:pt>
                <c:pt idx="3686">
                  <c:v>0.25</c:v>
                </c:pt>
                <c:pt idx="3687">
                  <c:v>0.25</c:v>
                </c:pt>
                <c:pt idx="3688">
                  <c:v>0.25</c:v>
                </c:pt>
                <c:pt idx="3689">
                  <c:v>0.25</c:v>
                </c:pt>
                <c:pt idx="3690">
                  <c:v>0.25</c:v>
                </c:pt>
                <c:pt idx="3691">
                  <c:v>0.25</c:v>
                </c:pt>
                <c:pt idx="3692">
                  <c:v>0.25</c:v>
                </c:pt>
                <c:pt idx="3693">
                  <c:v>0.25</c:v>
                </c:pt>
                <c:pt idx="3694">
                  <c:v>0.25</c:v>
                </c:pt>
                <c:pt idx="3695">
                  <c:v>0.25</c:v>
                </c:pt>
                <c:pt idx="3696">
                  <c:v>0.25</c:v>
                </c:pt>
                <c:pt idx="3697">
                  <c:v>0.25</c:v>
                </c:pt>
                <c:pt idx="3698">
                  <c:v>0.25</c:v>
                </c:pt>
                <c:pt idx="3699">
                  <c:v>0.25</c:v>
                </c:pt>
                <c:pt idx="3700">
                  <c:v>0.25</c:v>
                </c:pt>
                <c:pt idx="3701">
                  <c:v>0.25</c:v>
                </c:pt>
                <c:pt idx="3702">
                  <c:v>0.25</c:v>
                </c:pt>
                <c:pt idx="3703">
                  <c:v>0.25</c:v>
                </c:pt>
                <c:pt idx="3704">
                  <c:v>0.25</c:v>
                </c:pt>
                <c:pt idx="3705">
                  <c:v>0.25</c:v>
                </c:pt>
                <c:pt idx="3706">
                  <c:v>0.25</c:v>
                </c:pt>
                <c:pt idx="3707">
                  <c:v>0.25</c:v>
                </c:pt>
                <c:pt idx="3708">
                  <c:v>0.25</c:v>
                </c:pt>
                <c:pt idx="3709">
                  <c:v>0.25</c:v>
                </c:pt>
                <c:pt idx="3710">
                  <c:v>0.25</c:v>
                </c:pt>
                <c:pt idx="3711">
                  <c:v>0.25</c:v>
                </c:pt>
                <c:pt idx="3712">
                  <c:v>0.25</c:v>
                </c:pt>
                <c:pt idx="3713">
                  <c:v>0.25</c:v>
                </c:pt>
                <c:pt idx="3714">
                  <c:v>0.25</c:v>
                </c:pt>
                <c:pt idx="3715">
                  <c:v>0.25</c:v>
                </c:pt>
                <c:pt idx="3716">
                  <c:v>0.25</c:v>
                </c:pt>
                <c:pt idx="3717">
                  <c:v>0.25</c:v>
                </c:pt>
                <c:pt idx="3718">
                  <c:v>0.25</c:v>
                </c:pt>
                <c:pt idx="3719">
                  <c:v>0.25</c:v>
                </c:pt>
                <c:pt idx="3720">
                  <c:v>0.25</c:v>
                </c:pt>
                <c:pt idx="3721">
                  <c:v>0.25</c:v>
                </c:pt>
                <c:pt idx="3722">
                  <c:v>0.25</c:v>
                </c:pt>
                <c:pt idx="3723">
                  <c:v>0.25</c:v>
                </c:pt>
                <c:pt idx="3724">
                  <c:v>0.25</c:v>
                </c:pt>
                <c:pt idx="3725">
                  <c:v>0.25</c:v>
                </c:pt>
                <c:pt idx="3726">
                  <c:v>0.25</c:v>
                </c:pt>
                <c:pt idx="3727">
                  <c:v>0.25</c:v>
                </c:pt>
                <c:pt idx="3728">
                  <c:v>0.25</c:v>
                </c:pt>
                <c:pt idx="3729">
                  <c:v>0.25</c:v>
                </c:pt>
                <c:pt idx="3730">
                  <c:v>0.25</c:v>
                </c:pt>
                <c:pt idx="3731">
                  <c:v>0.25</c:v>
                </c:pt>
                <c:pt idx="3732">
                  <c:v>0.25</c:v>
                </c:pt>
                <c:pt idx="3733">
                  <c:v>0.25</c:v>
                </c:pt>
                <c:pt idx="3734">
                  <c:v>0.25</c:v>
                </c:pt>
                <c:pt idx="3735">
                  <c:v>0.25</c:v>
                </c:pt>
                <c:pt idx="3736">
                  <c:v>0.25</c:v>
                </c:pt>
                <c:pt idx="3737">
                  <c:v>0.25</c:v>
                </c:pt>
                <c:pt idx="3738">
                  <c:v>0.25</c:v>
                </c:pt>
                <c:pt idx="3739">
                  <c:v>0.25</c:v>
                </c:pt>
                <c:pt idx="3740">
                  <c:v>0.25</c:v>
                </c:pt>
                <c:pt idx="3741">
                  <c:v>0.25</c:v>
                </c:pt>
                <c:pt idx="3742">
                  <c:v>0.25</c:v>
                </c:pt>
                <c:pt idx="3743">
                  <c:v>0.25</c:v>
                </c:pt>
                <c:pt idx="3744">
                  <c:v>0.25</c:v>
                </c:pt>
                <c:pt idx="3745">
                  <c:v>0.25</c:v>
                </c:pt>
                <c:pt idx="3746">
                  <c:v>0.25</c:v>
                </c:pt>
                <c:pt idx="3747">
                  <c:v>0.25</c:v>
                </c:pt>
                <c:pt idx="3748">
                  <c:v>0.25</c:v>
                </c:pt>
                <c:pt idx="3749">
                  <c:v>0.25</c:v>
                </c:pt>
                <c:pt idx="3750">
                  <c:v>0.25</c:v>
                </c:pt>
                <c:pt idx="3751">
                  <c:v>0.25</c:v>
                </c:pt>
                <c:pt idx="3752">
                  <c:v>0.25</c:v>
                </c:pt>
                <c:pt idx="3753">
                  <c:v>0.25</c:v>
                </c:pt>
                <c:pt idx="3754">
                  <c:v>0.25</c:v>
                </c:pt>
                <c:pt idx="3755">
                  <c:v>0.25</c:v>
                </c:pt>
                <c:pt idx="3756">
                  <c:v>0.25</c:v>
                </c:pt>
                <c:pt idx="3757">
                  <c:v>0.25</c:v>
                </c:pt>
                <c:pt idx="3758">
                  <c:v>0.25</c:v>
                </c:pt>
                <c:pt idx="3759">
                  <c:v>0.25</c:v>
                </c:pt>
                <c:pt idx="3760">
                  <c:v>0.25</c:v>
                </c:pt>
                <c:pt idx="3761">
                  <c:v>0.25</c:v>
                </c:pt>
                <c:pt idx="3762">
                  <c:v>0.25</c:v>
                </c:pt>
                <c:pt idx="3763">
                  <c:v>0.25</c:v>
                </c:pt>
                <c:pt idx="3764">
                  <c:v>0.25</c:v>
                </c:pt>
                <c:pt idx="3765">
                  <c:v>0.25</c:v>
                </c:pt>
                <c:pt idx="3766">
                  <c:v>0.25</c:v>
                </c:pt>
                <c:pt idx="3767">
                  <c:v>0.25</c:v>
                </c:pt>
                <c:pt idx="3768">
                  <c:v>0.25</c:v>
                </c:pt>
                <c:pt idx="3769">
                  <c:v>0.25</c:v>
                </c:pt>
                <c:pt idx="3770">
                  <c:v>0.25</c:v>
                </c:pt>
                <c:pt idx="3771">
                  <c:v>0.25</c:v>
                </c:pt>
                <c:pt idx="3772">
                  <c:v>0.25</c:v>
                </c:pt>
                <c:pt idx="3773">
                  <c:v>0.25</c:v>
                </c:pt>
                <c:pt idx="3774">
                  <c:v>0.25</c:v>
                </c:pt>
                <c:pt idx="3775">
                  <c:v>0.25</c:v>
                </c:pt>
                <c:pt idx="3776">
                  <c:v>0.25</c:v>
                </c:pt>
                <c:pt idx="3777">
                  <c:v>0.25</c:v>
                </c:pt>
                <c:pt idx="3778">
                  <c:v>0.25</c:v>
                </c:pt>
                <c:pt idx="3779">
                  <c:v>0.25</c:v>
                </c:pt>
                <c:pt idx="3780">
                  <c:v>0.25</c:v>
                </c:pt>
                <c:pt idx="3781">
                  <c:v>0.25</c:v>
                </c:pt>
                <c:pt idx="3782">
                  <c:v>0.25</c:v>
                </c:pt>
                <c:pt idx="3783">
                  <c:v>0.25</c:v>
                </c:pt>
                <c:pt idx="3784">
                  <c:v>0.25</c:v>
                </c:pt>
                <c:pt idx="3785">
                  <c:v>0.25</c:v>
                </c:pt>
                <c:pt idx="3786">
                  <c:v>0.25</c:v>
                </c:pt>
                <c:pt idx="3787">
                  <c:v>0.25</c:v>
                </c:pt>
                <c:pt idx="3788">
                  <c:v>0.25</c:v>
                </c:pt>
                <c:pt idx="3789">
                  <c:v>0.25</c:v>
                </c:pt>
                <c:pt idx="3790">
                  <c:v>0.25</c:v>
                </c:pt>
                <c:pt idx="3791">
                  <c:v>0.25</c:v>
                </c:pt>
                <c:pt idx="3792">
                  <c:v>0.25</c:v>
                </c:pt>
                <c:pt idx="3793">
                  <c:v>0.25</c:v>
                </c:pt>
                <c:pt idx="3794">
                  <c:v>0.25</c:v>
                </c:pt>
                <c:pt idx="3795">
                  <c:v>0.25</c:v>
                </c:pt>
                <c:pt idx="3796">
                  <c:v>0.25</c:v>
                </c:pt>
                <c:pt idx="3797">
                  <c:v>0.25</c:v>
                </c:pt>
                <c:pt idx="3798">
                  <c:v>0.25</c:v>
                </c:pt>
                <c:pt idx="3799">
                  <c:v>0.25</c:v>
                </c:pt>
                <c:pt idx="3800">
                  <c:v>0.25</c:v>
                </c:pt>
                <c:pt idx="3801">
                  <c:v>0.25</c:v>
                </c:pt>
                <c:pt idx="3802">
                  <c:v>0.25</c:v>
                </c:pt>
                <c:pt idx="3803">
                  <c:v>0.25</c:v>
                </c:pt>
                <c:pt idx="3804">
                  <c:v>0.25</c:v>
                </c:pt>
                <c:pt idx="3805">
                  <c:v>0.25</c:v>
                </c:pt>
                <c:pt idx="3806">
                  <c:v>0.25</c:v>
                </c:pt>
                <c:pt idx="3807">
                  <c:v>0.25</c:v>
                </c:pt>
                <c:pt idx="3808">
                  <c:v>0.25</c:v>
                </c:pt>
                <c:pt idx="3809">
                  <c:v>0.25</c:v>
                </c:pt>
                <c:pt idx="3810">
                  <c:v>0.25</c:v>
                </c:pt>
                <c:pt idx="3811">
                  <c:v>0.25</c:v>
                </c:pt>
                <c:pt idx="3812">
                  <c:v>0.25</c:v>
                </c:pt>
                <c:pt idx="3813">
                  <c:v>0.25</c:v>
                </c:pt>
                <c:pt idx="3814">
                  <c:v>0.25</c:v>
                </c:pt>
                <c:pt idx="3815">
                  <c:v>0.25</c:v>
                </c:pt>
                <c:pt idx="3816">
                  <c:v>0.25</c:v>
                </c:pt>
                <c:pt idx="3817">
                  <c:v>0.25</c:v>
                </c:pt>
                <c:pt idx="3818">
                  <c:v>0.25</c:v>
                </c:pt>
                <c:pt idx="3819">
                  <c:v>0.25</c:v>
                </c:pt>
                <c:pt idx="3820">
                  <c:v>0.25</c:v>
                </c:pt>
                <c:pt idx="3821">
                  <c:v>0.25</c:v>
                </c:pt>
                <c:pt idx="3822">
                  <c:v>0.25</c:v>
                </c:pt>
                <c:pt idx="3823">
                  <c:v>0.25</c:v>
                </c:pt>
                <c:pt idx="3824">
                  <c:v>0.25</c:v>
                </c:pt>
                <c:pt idx="3825">
                  <c:v>0.25</c:v>
                </c:pt>
                <c:pt idx="3826">
                  <c:v>0.25</c:v>
                </c:pt>
                <c:pt idx="3827">
                  <c:v>0.25</c:v>
                </c:pt>
                <c:pt idx="3828">
                  <c:v>0.25</c:v>
                </c:pt>
                <c:pt idx="3829">
                  <c:v>0.25</c:v>
                </c:pt>
                <c:pt idx="3830">
                  <c:v>0.25</c:v>
                </c:pt>
                <c:pt idx="3831">
                  <c:v>0.25</c:v>
                </c:pt>
                <c:pt idx="3832">
                  <c:v>0.25</c:v>
                </c:pt>
                <c:pt idx="3833">
                  <c:v>0.25</c:v>
                </c:pt>
                <c:pt idx="3834">
                  <c:v>0.25</c:v>
                </c:pt>
                <c:pt idx="3835">
                  <c:v>0.25</c:v>
                </c:pt>
                <c:pt idx="3836">
                  <c:v>0.25</c:v>
                </c:pt>
                <c:pt idx="3837">
                  <c:v>0.25</c:v>
                </c:pt>
                <c:pt idx="3838">
                  <c:v>0.25</c:v>
                </c:pt>
                <c:pt idx="3839">
                  <c:v>0.25</c:v>
                </c:pt>
                <c:pt idx="3840">
                  <c:v>0.25</c:v>
                </c:pt>
                <c:pt idx="3841">
                  <c:v>0.25</c:v>
                </c:pt>
                <c:pt idx="3842">
                  <c:v>0.25</c:v>
                </c:pt>
                <c:pt idx="3843">
                  <c:v>0.25</c:v>
                </c:pt>
                <c:pt idx="3844">
                  <c:v>0.25</c:v>
                </c:pt>
                <c:pt idx="3845">
                  <c:v>0.25</c:v>
                </c:pt>
                <c:pt idx="3846">
                  <c:v>0.25</c:v>
                </c:pt>
                <c:pt idx="3847">
                  <c:v>0.25</c:v>
                </c:pt>
                <c:pt idx="3848">
                  <c:v>0.25</c:v>
                </c:pt>
                <c:pt idx="3849">
                  <c:v>0.25</c:v>
                </c:pt>
                <c:pt idx="3850">
                  <c:v>0.25</c:v>
                </c:pt>
                <c:pt idx="3851">
                  <c:v>0.25</c:v>
                </c:pt>
                <c:pt idx="3852">
                  <c:v>0.25</c:v>
                </c:pt>
                <c:pt idx="3853">
                  <c:v>0.25</c:v>
                </c:pt>
                <c:pt idx="3854">
                  <c:v>0.25</c:v>
                </c:pt>
                <c:pt idx="3855">
                  <c:v>0.25</c:v>
                </c:pt>
                <c:pt idx="3856">
                  <c:v>0.25</c:v>
                </c:pt>
                <c:pt idx="3857">
                  <c:v>0.25</c:v>
                </c:pt>
                <c:pt idx="3858">
                  <c:v>0.25</c:v>
                </c:pt>
                <c:pt idx="3859">
                  <c:v>0.25</c:v>
                </c:pt>
                <c:pt idx="3860">
                  <c:v>0.25</c:v>
                </c:pt>
                <c:pt idx="3861">
                  <c:v>0.25</c:v>
                </c:pt>
                <c:pt idx="3862">
                  <c:v>0.25</c:v>
                </c:pt>
                <c:pt idx="3863">
                  <c:v>0.25</c:v>
                </c:pt>
                <c:pt idx="3864">
                  <c:v>0.25</c:v>
                </c:pt>
                <c:pt idx="3865">
                  <c:v>0.25</c:v>
                </c:pt>
                <c:pt idx="3866">
                  <c:v>0.25</c:v>
                </c:pt>
                <c:pt idx="3867">
                  <c:v>0.25</c:v>
                </c:pt>
                <c:pt idx="3868">
                  <c:v>0.25</c:v>
                </c:pt>
                <c:pt idx="3869">
                  <c:v>0.25</c:v>
                </c:pt>
                <c:pt idx="3870">
                  <c:v>0.25</c:v>
                </c:pt>
                <c:pt idx="3871">
                  <c:v>0.25</c:v>
                </c:pt>
                <c:pt idx="3872">
                  <c:v>0.25</c:v>
                </c:pt>
                <c:pt idx="3873">
                  <c:v>0.25</c:v>
                </c:pt>
                <c:pt idx="3874">
                  <c:v>0.25</c:v>
                </c:pt>
                <c:pt idx="3875">
                  <c:v>0.25</c:v>
                </c:pt>
                <c:pt idx="3876">
                  <c:v>0.25</c:v>
                </c:pt>
                <c:pt idx="3877">
                  <c:v>0.25</c:v>
                </c:pt>
                <c:pt idx="3878">
                  <c:v>0.25</c:v>
                </c:pt>
                <c:pt idx="3879">
                  <c:v>0.25</c:v>
                </c:pt>
                <c:pt idx="3880">
                  <c:v>0.25</c:v>
                </c:pt>
                <c:pt idx="3881">
                  <c:v>0.25</c:v>
                </c:pt>
                <c:pt idx="3882">
                  <c:v>0.25</c:v>
                </c:pt>
                <c:pt idx="3883">
                  <c:v>0.25</c:v>
                </c:pt>
                <c:pt idx="3884">
                  <c:v>0.25</c:v>
                </c:pt>
                <c:pt idx="3885">
                  <c:v>0.25</c:v>
                </c:pt>
                <c:pt idx="3886">
                  <c:v>0.25</c:v>
                </c:pt>
                <c:pt idx="3887">
                  <c:v>0.25</c:v>
                </c:pt>
                <c:pt idx="3888">
                  <c:v>0.25</c:v>
                </c:pt>
                <c:pt idx="3889">
                  <c:v>0.25</c:v>
                </c:pt>
                <c:pt idx="3890">
                  <c:v>0.25</c:v>
                </c:pt>
                <c:pt idx="3891">
                  <c:v>0.25</c:v>
                </c:pt>
                <c:pt idx="3892">
                  <c:v>0.25</c:v>
                </c:pt>
                <c:pt idx="3893">
                  <c:v>0.25</c:v>
                </c:pt>
                <c:pt idx="3894">
                  <c:v>0.25</c:v>
                </c:pt>
                <c:pt idx="3895">
                  <c:v>0.25</c:v>
                </c:pt>
                <c:pt idx="3896">
                  <c:v>0.25</c:v>
                </c:pt>
                <c:pt idx="3897">
                  <c:v>0.25</c:v>
                </c:pt>
                <c:pt idx="3898">
                  <c:v>0.5</c:v>
                </c:pt>
                <c:pt idx="3899">
                  <c:v>0.5</c:v>
                </c:pt>
                <c:pt idx="3900">
                  <c:v>0.5</c:v>
                </c:pt>
                <c:pt idx="3901">
                  <c:v>0.5</c:v>
                </c:pt>
                <c:pt idx="3902">
                  <c:v>0.5</c:v>
                </c:pt>
                <c:pt idx="3903">
                  <c:v>0.5</c:v>
                </c:pt>
                <c:pt idx="3904">
                  <c:v>0.5</c:v>
                </c:pt>
                <c:pt idx="3905">
                  <c:v>0.5</c:v>
                </c:pt>
                <c:pt idx="3906">
                  <c:v>0.5</c:v>
                </c:pt>
                <c:pt idx="3907">
                  <c:v>0.5</c:v>
                </c:pt>
                <c:pt idx="3908">
                  <c:v>0.5</c:v>
                </c:pt>
                <c:pt idx="3909">
                  <c:v>0.5</c:v>
                </c:pt>
                <c:pt idx="3910">
                  <c:v>0.5</c:v>
                </c:pt>
                <c:pt idx="3911">
                  <c:v>0.5</c:v>
                </c:pt>
                <c:pt idx="3912">
                  <c:v>0.5</c:v>
                </c:pt>
                <c:pt idx="3913">
                  <c:v>0.5</c:v>
                </c:pt>
                <c:pt idx="3914">
                  <c:v>0.5</c:v>
                </c:pt>
                <c:pt idx="3915">
                  <c:v>0.5</c:v>
                </c:pt>
                <c:pt idx="3916">
                  <c:v>0.5</c:v>
                </c:pt>
                <c:pt idx="3917">
                  <c:v>0.5</c:v>
                </c:pt>
                <c:pt idx="3918">
                  <c:v>0.5</c:v>
                </c:pt>
                <c:pt idx="3919">
                  <c:v>0.5</c:v>
                </c:pt>
                <c:pt idx="3920">
                  <c:v>0.5</c:v>
                </c:pt>
                <c:pt idx="3921">
                  <c:v>0.5</c:v>
                </c:pt>
                <c:pt idx="3922">
                  <c:v>0.5</c:v>
                </c:pt>
                <c:pt idx="3923">
                  <c:v>0.5</c:v>
                </c:pt>
                <c:pt idx="3924">
                  <c:v>0.5</c:v>
                </c:pt>
                <c:pt idx="3925">
                  <c:v>0.5</c:v>
                </c:pt>
                <c:pt idx="3926">
                  <c:v>0.5</c:v>
                </c:pt>
                <c:pt idx="3927">
                  <c:v>0.5</c:v>
                </c:pt>
                <c:pt idx="3928">
                  <c:v>0.5</c:v>
                </c:pt>
                <c:pt idx="3929">
                  <c:v>0.5</c:v>
                </c:pt>
                <c:pt idx="3930">
                  <c:v>0.5</c:v>
                </c:pt>
                <c:pt idx="3931">
                  <c:v>0.5</c:v>
                </c:pt>
                <c:pt idx="3932">
                  <c:v>0.5</c:v>
                </c:pt>
                <c:pt idx="3933">
                  <c:v>0.5</c:v>
                </c:pt>
                <c:pt idx="3934">
                  <c:v>0.5</c:v>
                </c:pt>
                <c:pt idx="3935">
                  <c:v>0.5</c:v>
                </c:pt>
                <c:pt idx="3936">
                  <c:v>0.5</c:v>
                </c:pt>
                <c:pt idx="3937">
                  <c:v>0.5</c:v>
                </c:pt>
                <c:pt idx="3938">
                  <c:v>0.5</c:v>
                </c:pt>
                <c:pt idx="3939">
                  <c:v>0.5</c:v>
                </c:pt>
                <c:pt idx="3940">
                  <c:v>0.5</c:v>
                </c:pt>
                <c:pt idx="3941">
                  <c:v>1</c:v>
                </c:pt>
                <c:pt idx="3942">
                  <c:v>1</c:v>
                </c:pt>
                <c:pt idx="3943">
                  <c:v>1</c:v>
                </c:pt>
                <c:pt idx="3944">
                  <c:v>1</c:v>
                </c:pt>
                <c:pt idx="3945">
                  <c:v>1</c:v>
                </c:pt>
                <c:pt idx="3946">
                  <c:v>1</c:v>
                </c:pt>
                <c:pt idx="3947">
                  <c:v>1</c:v>
                </c:pt>
                <c:pt idx="3948">
                  <c:v>1</c:v>
                </c:pt>
                <c:pt idx="3949">
                  <c:v>1</c:v>
                </c:pt>
                <c:pt idx="3950">
                  <c:v>1</c:v>
                </c:pt>
                <c:pt idx="3951">
                  <c:v>1</c:v>
                </c:pt>
                <c:pt idx="3952">
                  <c:v>1</c:v>
                </c:pt>
                <c:pt idx="3953">
                  <c:v>1</c:v>
                </c:pt>
                <c:pt idx="3954">
                  <c:v>1</c:v>
                </c:pt>
                <c:pt idx="3955">
                  <c:v>1</c:v>
                </c:pt>
                <c:pt idx="3956">
                  <c:v>1</c:v>
                </c:pt>
                <c:pt idx="3957">
                  <c:v>1</c:v>
                </c:pt>
                <c:pt idx="3958">
                  <c:v>1</c:v>
                </c:pt>
                <c:pt idx="3959">
                  <c:v>1</c:v>
                </c:pt>
                <c:pt idx="3960">
                  <c:v>1</c:v>
                </c:pt>
                <c:pt idx="3961">
                  <c:v>1</c:v>
                </c:pt>
                <c:pt idx="3962">
                  <c:v>1</c:v>
                </c:pt>
                <c:pt idx="3963">
                  <c:v>1</c:v>
                </c:pt>
                <c:pt idx="3964">
                  <c:v>1</c:v>
                </c:pt>
                <c:pt idx="3965">
                  <c:v>1</c:v>
                </c:pt>
                <c:pt idx="3966">
                  <c:v>1</c:v>
                </c:pt>
                <c:pt idx="3967">
                  <c:v>1</c:v>
                </c:pt>
                <c:pt idx="3968">
                  <c:v>1</c:v>
                </c:pt>
                <c:pt idx="3969">
                  <c:v>1</c:v>
                </c:pt>
                <c:pt idx="3970">
                  <c:v>1</c:v>
                </c:pt>
                <c:pt idx="3971">
                  <c:v>1</c:v>
                </c:pt>
                <c:pt idx="3972">
                  <c:v>1</c:v>
                </c:pt>
                <c:pt idx="3973">
                  <c:v>1</c:v>
                </c:pt>
                <c:pt idx="3974">
                  <c:v>1</c:v>
                </c:pt>
                <c:pt idx="3975">
                  <c:v>1</c:v>
                </c:pt>
                <c:pt idx="3976">
                  <c:v>1</c:v>
                </c:pt>
                <c:pt idx="3977">
                  <c:v>1</c:v>
                </c:pt>
                <c:pt idx="3978">
                  <c:v>1</c:v>
                </c:pt>
                <c:pt idx="3979">
                  <c:v>1</c:v>
                </c:pt>
                <c:pt idx="3980">
                  <c:v>1</c:v>
                </c:pt>
                <c:pt idx="3981">
                  <c:v>1</c:v>
                </c:pt>
                <c:pt idx="3982">
                  <c:v>1</c:v>
                </c:pt>
                <c:pt idx="3983">
                  <c:v>1</c:v>
                </c:pt>
                <c:pt idx="3984">
                  <c:v>1</c:v>
                </c:pt>
                <c:pt idx="3985">
                  <c:v>1</c:v>
                </c:pt>
                <c:pt idx="3986">
                  <c:v>1</c:v>
                </c:pt>
                <c:pt idx="3987">
                  <c:v>1</c:v>
                </c:pt>
                <c:pt idx="3988">
                  <c:v>1</c:v>
                </c:pt>
                <c:pt idx="3989">
                  <c:v>1</c:v>
                </c:pt>
                <c:pt idx="3990">
                  <c:v>1.5</c:v>
                </c:pt>
                <c:pt idx="3991">
                  <c:v>1.5</c:v>
                </c:pt>
                <c:pt idx="3992">
                  <c:v>1.5</c:v>
                </c:pt>
                <c:pt idx="3993">
                  <c:v>1.5</c:v>
                </c:pt>
                <c:pt idx="3994">
                  <c:v>1.5</c:v>
                </c:pt>
                <c:pt idx="3995">
                  <c:v>1.5</c:v>
                </c:pt>
                <c:pt idx="3996">
                  <c:v>1.5</c:v>
                </c:pt>
                <c:pt idx="3997">
                  <c:v>1.5</c:v>
                </c:pt>
                <c:pt idx="3998">
                  <c:v>1.5</c:v>
                </c:pt>
                <c:pt idx="3999">
                  <c:v>1.5</c:v>
                </c:pt>
                <c:pt idx="4000">
                  <c:v>1.5</c:v>
                </c:pt>
                <c:pt idx="4001">
                  <c:v>1.5</c:v>
                </c:pt>
                <c:pt idx="4002">
                  <c:v>1.5</c:v>
                </c:pt>
                <c:pt idx="4003">
                  <c:v>1.5</c:v>
                </c:pt>
                <c:pt idx="4004">
                  <c:v>1.5</c:v>
                </c:pt>
                <c:pt idx="4005">
                  <c:v>1.5</c:v>
                </c:pt>
                <c:pt idx="4006">
                  <c:v>1.5</c:v>
                </c:pt>
                <c:pt idx="4007">
                  <c:v>1.5</c:v>
                </c:pt>
                <c:pt idx="4008">
                  <c:v>1.5</c:v>
                </c:pt>
                <c:pt idx="4009">
                  <c:v>1.5</c:v>
                </c:pt>
                <c:pt idx="4010">
                  <c:v>1.5</c:v>
                </c:pt>
                <c:pt idx="4011">
                  <c:v>1.5</c:v>
                </c:pt>
                <c:pt idx="4012">
                  <c:v>1.5</c:v>
                </c:pt>
                <c:pt idx="4013">
                  <c:v>1.5</c:v>
                </c:pt>
                <c:pt idx="4014">
                  <c:v>1.5</c:v>
                </c:pt>
                <c:pt idx="4015">
                  <c:v>1.5</c:v>
                </c:pt>
                <c:pt idx="4016">
                  <c:v>1.5</c:v>
                </c:pt>
                <c:pt idx="4017">
                  <c:v>1.5</c:v>
                </c:pt>
                <c:pt idx="4018">
                  <c:v>1.5</c:v>
                </c:pt>
                <c:pt idx="4019">
                  <c:v>1.5</c:v>
                </c:pt>
                <c:pt idx="4020">
                  <c:v>1.5</c:v>
                </c:pt>
                <c:pt idx="4021">
                  <c:v>1.5</c:v>
                </c:pt>
                <c:pt idx="4022">
                  <c:v>1.5</c:v>
                </c:pt>
                <c:pt idx="4023">
                  <c:v>1.5</c:v>
                </c:pt>
                <c:pt idx="4024">
                  <c:v>1.5</c:v>
                </c:pt>
                <c:pt idx="4025">
                  <c:v>1.5</c:v>
                </c:pt>
                <c:pt idx="4026">
                  <c:v>1.5</c:v>
                </c:pt>
                <c:pt idx="4027">
                  <c:v>1.5</c:v>
                </c:pt>
                <c:pt idx="4028">
                  <c:v>1.5</c:v>
                </c:pt>
                <c:pt idx="4029">
                  <c:v>1.5</c:v>
                </c:pt>
                <c:pt idx="4030">
                  <c:v>1.5</c:v>
                </c:pt>
                <c:pt idx="4031">
                  <c:v>1.5</c:v>
                </c:pt>
                <c:pt idx="4032">
                  <c:v>2.5</c:v>
                </c:pt>
                <c:pt idx="4033">
                  <c:v>2.5</c:v>
                </c:pt>
                <c:pt idx="4034" formatCode="0.00">
                  <c:v>3.25</c:v>
                </c:pt>
                <c:pt idx="4035" formatCode="0.00">
                  <c:v>3.25</c:v>
                </c:pt>
                <c:pt idx="4036">
                  <c:v>3.5</c:v>
                </c:pt>
                <c:pt idx="4037">
                  <c:v>3.75</c:v>
                </c:pt>
                <c:pt idx="4038">
                  <c:v>4.25</c:v>
                </c:pt>
                <c:pt idx="4039">
                  <c:v>4.5</c:v>
                </c:pt>
                <c:pt idx="4040">
                  <c:v>4.5</c:v>
                </c:pt>
                <c:pt idx="4041">
                  <c:v>4.5</c:v>
                </c:pt>
                <c:pt idx="4042">
                  <c:v>4.5</c:v>
                </c:pt>
                <c:pt idx="4043">
                  <c:v>4.5</c:v>
                </c:pt>
                <c:pt idx="4044">
                  <c:v>4.5</c:v>
                </c:pt>
                <c:pt idx="4045">
                  <c:v>4.5</c:v>
                </c:pt>
                <c:pt idx="4046">
                  <c:v>4.5</c:v>
                </c:pt>
                <c:pt idx="4047">
                  <c:v>4.5</c:v>
                </c:pt>
                <c:pt idx="4048">
                  <c:v>4.5</c:v>
                </c:pt>
                <c:pt idx="4049">
                  <c:v>4.5</c:v>
                </c:pt>
                <c:pt idx="4050">
                  <c:v>4.5</c:v>
                </c:pt>
                <c:pt idx="4051">
                  <c:v>4.5</c:v>
                </c:pt>
                <c:pt idx="4052">
                  <c:v>4.5</c:v>
                </c:pt>
                <c:pt idx="4053">
                  <c:v>4.5</c:v>
                </c:pt>
                <c:pt idx="4054">
                  <c:v>4.5</c:v>
                </c:pt>
                <c:pt idx="4055">
                  <c:v>4.5</c:v>
                </c:pt>
                <c:pt idx="4056">
                  <c:v>4.5</c:v>
                </c:pt>
                <c:pt idx="4057">
                  <c:v>4.5</c:v>
                </c:pt>
                <c:pt idx="4058">
                  <c:v>4.5</c:v>
                </c:pt>
                <c:pt idx="4059">
                  <c:v>4.5</c:v>
                </c:pt>
                <c:pt idx="4060">
                  <c:v>4.5</c:v>
                </c:pt>
                <c:pt idx="4061">
                  <c:v>4.5</c:v>
                </c:pt>
                <c:pt idx="4062">
                  <c:v>4.5</c:v>
                </c:pt>
                <c:pt idx="4063">
                  <c:v>4.5</c:v>
                </c:pt>
                <c:pt idx="4064">
                  <c:v>4.5</c:v>
                </c:pt>
                <c:pt idx="4065">
                  <c:v>4.5</c:v>
                </c:pt>
                <c:pt idx="4066">
                  <c:v>4.5</c:v>
                </c:pt>
                <c:pt idx="4067">
                  <c:v>4.5</c:v>
                </c:pt>
                <c:pt idx="4068">
                  <c:v>4.5</c:v>
                </c:pt>
                <c:pt idx="4069">
                  <c:v>4.5</c:v>
                </c:pt>
                <c:pt idx="4070">
                  <c:v>4.5</c:v>
                </c:pt>
                <c:pt idx="4071">
                  <c:v>4.5</c:v>
                </c:pt>
                <c:pt idx="4072">
                  <c:v>4.5</c:v>
                </c:pt>
                <c:pt idx="4073">
                  <c:v>4.5</c:v>
                </c:pt>
                <c:pt idx="4074">
                  <c:v>4.5</c:v>
                </c:pt>
                <c:pt idx="4075">
                  <c:v>4.5</c:v>
                </c:pt>
                <c:pt idx="4076">
                  <c:v>4.5</c:v>
                </c:pt>
                <c:pt idx="4077">
                  <c:v>4.5</c:v>
                </c:pt>
                <c:pt idx="4078">
                  <c:v>4.5</c:v>
                </c:pt>
                <c:pt idx="4079">
                  <c:v>4.5</c:v>
                </c:pt>
                <c:pt idx="4080">
                  <c:v>4.5</c:v>
                </c:pt>
                <c:pt idx="4081">
                  <c:v>4.5</c:v>
                </c:pt>
                <c:pt idx="4082">
                  <c:v>4.5</c:v>
                </c:pt>
                <c:pt idx="4083">
                  <c:v>4.5</c:v>
                </c:pt>
                <c:pt idx="4084">
                  <c:v>4.5</c:v>
                </c:pt>
                <c:pt idx="4085">
                  <c:v>4.5</c:v>
                </c:pt>
                <c:pt idx="4086">
                  <c:v>4.5</c:v>
                </c:pt>
                <c:pt idx="4087">
                  <c:v>4.5</c:v>
                </c:pt>
                <c:pt idx="4088">
                  <c:v>4.5</c:v>
                </c:pt>
                <c:pt idx="4089">
                  <c:v>4.5</c:v>
                </c:pt>
                <c:pt idx="4090">
                  <c:v>4.5</c:v>
                </c:pt>
                <c:pt idx="4091">
                  <c:v>4.5</c:v>
                </c:pt>
                <c:pt idx="4092">
                  <c:v>4.5</c:v>
                </c:pt>
                <c:pt idx="4093">
                  <c:v>4.5</c:v>
                </c:pt>
                <c:pt idx="4094">
                  <c:v>4.5</c:v>
                </c:pt>
                <c:pt idx="4095">
                  <c:v>4.5</c:v>
                </c:pt>
                <c:pt idx="4096">
                  <c:v>4.5</c:v>
                </c:pt>
                <c:pt idx="4097">
                  <c:v>4.5</c:v>
                </c:pt>
                <c:pt idx="4098">
                  <c:v>4.5</c:v>
                </c:pt>
                <c:pt idx="4099">
                  <c:v>4.5</c:v>
                </c:pt>
                <c:pt idx="4100">
                  <c:v>4.5</c:v>
                </c:pt>
                <c:pt idx="4101">
                  <c:v>4.5</c:v>
                </c:pt>
                <c:pt idx="4102">
                  <c:v>4.5</c:v>
                </c:pt>
                <c:pt idx="4103">
                  <c:v>4.5</c:v>
                </c:pt>
                <c:pt idx="4104">
                  <c:v>4.5</c:v>
                </c:pt>
                <c:pt idx="4105">
                  <c:v>4.5</c:v>
                </c:pt>
                <c:pt idx="4106">
                  <c:v>4.5</c:v>
                </c:pt>
                <c:pt idx="4107">
                  <c:v>4.5</c:v>
                </c:pt>
                <c:pt idx="4108">
                  <c:v>4.5</c:v>
                </c:pt>
                <c:pt idx="4109">
                  <c:v>4.5</c:v>
                </c:pt>
                <c:pt idx="4110">
                  <c:v>4.5</c:v>
                </c:pt>
                <c:pt idx="4111">
                  <c:v>4.5</c:v>
                </c:pt>
                <c:pt idx="4112">
                  <c:v>4.5</c:v>
                </c:pt>
                <c:pt idx="4113">
                  <c:v>4.5</c:v>
                </c:pt>
                <c:pt idx="4114">
                  <c:v>4.5</c:v>
                </c:pt>
                <c:pt idx="4115">
                  <c:v>4.5</c:v>
                </c:pt>
                <c:pt idx="4116">
                  <c:v>4.5</c:v>
                </c:pt>
                <c:pt idx="4117">
                  <c:v>4.5</c:v>
                </c:pt>
                <c:pt idx="4118">
                  <c:v>4.5</c:v>
                </c:pt>
                <c:pt idx="4119">
                  <c:v>4.5</c:v>
                </c:pt>
                <c:pt idx="4120">
                  <c:v>4.5</c:v>
                </c:pt>
                <c:pt idx="4121">
                  <c:v>4.5</c:v>
                </c:pt>
                <c:pt idx="4122">
                  <c:v>4.5</c:v>
                </c:pt>
                <c:pt idx="4123">
                  <c:v>4.5</c:v>
                </c:pt>
                <c:pt idx="4124">
                  <c:v>4.5</c:v>
                </c:pt>
                <c:pt idx="4125">
                  <c:v>4.5</c:v>
                </c:pt>
                <c:pt idx="4126">
                  <c:v>4.5</c:v>
                </c:pt>
                <c:pt idx="4127">
                  <c:v>4.5</c:v>
                </c:pt>
                <c:pt idx="4128">
                  <c:v>4.5</c:v>
                </c:pt>
                <c:pt idx="4129">
                  <c:v>4.5</c:v>
                </c:pt>
                <c:pt idx="4130">
                  <c:v>4.5</c:v>
                </c:pt>
                <c:pt idx="4131">
                  <c:v>4.5</c:v>
                </c:pt>
                <c:pt idx="4132">
                  <c:v>4.5</c:v>
                </c:pt>
                <c:pt idx="4133">
                  <c:v>4.5</c:v>
                </c:pt>
                <c:pt idx="4134">
                  <c:v>4.5</c:v>
                </c:pt>
                <c:pt idx="4135">
                  <c:v>4.5</c:v>
                </c:pt>
                <c:pt idx="4136">
                  <c:v>4.5</c:v>
                </c:pt>
                <c:pt idx="4137">
                  <c:v>4.5</c:v>
                </c:pt>
                <c:pt idx="4138">
                  <c:v>4.5</c:v>
                </c:pt>
                <c:pt idx="4139">
                  <c:v>4.5</c:v>
                </c:pt>
                <c:pt idx="4140">
                  <c:v>4.5</c:v>
                </c:pt>
                <c:pt idx="4141">
                  <c:v>4.5</c:v>
                </c:pt>
                <c:pt idx="4142">
                  <c:v>4.5</c:v>
                </c:pt>
                <c:pt idx="4143">
                  <c:v>4.5</c:v>
                </c:pt>
                <c:pt idx="4144">
                  <c:v>4.5</c:v>
                </c:pt>
                <c:pt idx="4145">
                  <c:v>4.5</c:v>
                </c:pt>
                <c:pt idx="4146">
                  <c:v>4.5</c:v>
                </c:pt>
                <c:pt idx="4147">
                  <c:v>4.5</c:v>
                </c:pt>
                <c:pt idx="4148">
                  <c:v>4.5</c:v>
                </c:pt>
                <c:pt idx="4149">
                  <c:v>4.5</c:v>
                </c:pt>
                <c:pt idx="4150">
                  <c:v>4.5</c:v>
                </c:pt>
                <c:pt idx="4151">
                  <c:v>4.5</c:v>
                </c:pt>
                <c:pt idx="4152">
                  <c:v>4.5</c:v>
                </c:pt>
                <c:pt idx="4153">
                  <c:v>4.5</c:v>
                </c:pt>
                <c:pt idx="4154">
                  <c:v>4.5</c:v>
                </c:pt>
                <c:pt idx="4155">
                  <c:v>4.5</c:v>
                </c:pt>
                <c:pt idx="4156">
                  <c:v>4.5</c:v>
                </c:pt>
                <c:pt idx="4157">
                  <c:v>4.5</c:v>
                </c:pt>
                <c:pt idx="4158">
                  <c:v>4.5</c:v>
                </c:pt>
                <c:pt idx="4159">
                  <c:v>4.5</c:v>
                </c:pt>
                <c:pt idx="4160">
                  <c:v>4.5</c:v>
                </c:pt>
                <c:pt idx="4161">
                  <c:v>4.5</c:v>
                </c:pt>
                <c:pt idx="4162">
                  <c:v>4.5</c:v>
                </c:pt>
                <c:pt idx="4163">
                  <c:v>4.5</c:v>
                </c:pt>
                <c:pt idx="4164">
                  <c:v>4.5</c:v>
                </c:pt>
                <c:pt idx="4165">
                  <c:v>4.5</c:v>
                </c:pt>
                <c:pt idx="4166">
                  <c:v>4.5</c:v>
                </c:pt>
                <c:pt idx="4167">
                  <c:v>4.5</c:v>
                </c:pt>
                <c:pt idx="4168">
                  <c:v>4.5</c:v>
                </c:pt>
                <c:pt idx="4169">
                  <c:v>4.5</c:v>
                </c:pt>
                <c:pt idx="4170">
                  <c:v>4.5</c:v>
                </c:pt>
                <c:pt idx="4171">
                  <c:v>4.5</c:v>
                </c:pt>
                <c:pt idx="4172">
                  <c:v>4.5</c:v>
                </c:pt>
                <c:pt idx="4173">
                  <c:v>4.5</c:v>
                </c:pt>
                <c:pt idx="4174">
                  <c:v>4.5</c:v>
                </c:pt>
                <c:pt idx="4175">
                  <c:v>4.5</c:v>
                </c:pt>
                <c:pt idx="4176">
                  <c:v>4.5</c:v>
                </c:pt>
                <c:pt idx="4177">
                  <c:v>4.5</c:v>
                </c:pt>
                <c:pt idx="4178">
                  <c:v>4.5</c:v>
                </c:pt>
                <c:pt idx="4179">
                  <c:v>4.5</c:v>
                </c:pt>
                <c:pt idx="4180">
                  <c:v>4.5</c:v>
                </c:pt>
                <c:pt idx="4181">
                  <c:v>4.5</c:v>
                </c:pt>
                <c:pt idx="4182">
                  <c:v>4.5</c:v>
                </c:pt>
                <c:pt idx="4183">
                  <c:v>4.5</c:v>
                </c:pt>
                <c:pt idx="4184">
                  <c:v>4.5</c:v>
                </c:pt>
                <c:pt idx="4185">
                  <c:v>4.5</c:v>
                </c:pt>
                <c:pt idx="4186">
                  <c:v>4.5</c:v>
                </c:pt>
                <c:pt idx="4187">
                  <c:v>4.5</c:v>
                </c:pt>
                <c:pt idx="4188">
                  <c:v>4.5</c:v>
                </c:pt>
                <c:pt idx="4189">
                  <c:v>4.5</c:v>
                </c:pt>
                <c:pt idx="4190">
                  <c:v>4.5</c:v>
                </c:pt>
                <c:pt idx="4191">
                  <c:v>4.5</c:v>
                </c:pt>
                <c:pt idx="4192">
                  <c:v>4.5</c:v>
                </c:pt>
                <c:pt idx="4193">
                  <c:v>4.5</c:v>
                </c:pt>
                <c:pt idx="4194">
                  <c:v>4.5</c:v>
                </c:pt>
                <c:pt idx="4195">
                  <c:v>4.5</c:v>
                </c:pt>
                <c:pt idx="4196">
                  <c:v>4.5</c:v>
                </c:pt>
                <c:pt idx="4197">
                  <c:v>4.5</c:v>
                </c:pt>
                <c:pt idx="4198">
                  <c:v>4.5</c:v>
                </c:pt>
                <c:pt idx="4199">
                  <c:v>4.5</c:v>
                </c:pt>
                <c:pt idx="4200">
                  <c:v>4.5</c:v>
                </c:pt>
                <c:pt idx="4201">
                  <c:v>4.5</c:v>
                </c:pt>
                <c:pt idx="4202">
                  <c:v>4.5</c:v>
                </c:pt>
                <c:pt idx="4203">
                  <c:v>4.5</c:v>
                </c:pt>
                <c:pt idx="4204">
                  <c:v>4.5</c:v>
                </c:pt>
                <c:pt idx="4205">
                  <c:v>4.5</c:v>
                </c:pt>
                <c:pt idx="4206">
                  <c:v>4.5</c:v>
                </c:pt>
                <c:pt idx="4207">
                  <c:v>4.5</c:v>
                </c:pt>
                <c:pt idx="4208">
                  <c:v>4.5</c:v>
                </c:pt>
                <c:pt idx="4209">
                  <c:v>4.5</c:v>
                </c:pt>
                <c:pt idx="4210">
                  <c:v>4.5</c:v>
                </c:pt>
                <c:pt idx="4211">
                  <c:v>4.5</c:v>
                </c:pt>
                <c:pt idx="4212">
                  <c:v>4.5</c:v>
                </c:pt>
                <c:pt idx="4213">
                  <c:v>4.5</c:v>
                </c:pt>
                <c:pt idx="4214">
                  <c:v>4.5</c:v>
                </c:pt>
                <c:pt idx="4215">
                  <c:v>4.5</c:v>
                </c:pt>
                <c:pt idx="4216">
                  <c:v>4.5</c:v>
                </c:pt>
                <c:pt idx="4217">
                  <c:v>4.5</c:v>
                </c:pt>
                <c:pt idx="4218">
                  <c:v>4.5</c:v>
                </c:pt>
                <c:pt idx="4219">
                  <c:v>4.5</c:v>
                </c:pt>
                <c:pt idx="4220">
                  <c:v>4.5</c:v>
                </c:pt>
                <c:pt idx="4221">
                  <c:v>4.5</c:v>
                </c:pt>
                <c:pt idx="4222">
                  <c:v>4.5</c:v>
                </c:pt>
                <c:pt idx="4223">
                  <c:v>4.5</c:v>
                </c:pt>
                <c:pt idx="4224">
                  <c:v>4.5</c:v>
                </c:pt>
                <c:pt idx="4225">
                  <c:v>4.5</c:v>
                </c:pt>
                <c:pt idx="4226">
                  <c:v>4.5</c:v>
                </c:pt>
                <c:pt idx="4227">
                  <c:v>4.5</c:v>
                </c:pt>
                <c:pt idx="4228">
                  <c:v>4.5</c:v>
                </c:pt>
                <c:pt idx="4229">
                  <c:v>4.5</c:v>
                </c:pt>
                <c:pt idx="4230">
                  <c:v>4.5</c:v>
                </c:pt>
                <c:pt idx="4231">
                  <c:v>4.5</c:v>
                </c:pt>
                <c:pt idx="4232">
                  <c:v>4.5</c:v>
                </c:pt>
                <c:pt idx="4233">
                  <c:v>4.5</c:v>
                </c:pt>
                <c:pt idx="4234">
                  <c:v>4.5</c:v>
                </c:pt>
                <c:pt idx="4235">
                  <c:v>4.5</c:v>
                </c:pt>
                <c:pt idx="4236">
                  <c:v>4.5</c:v>
                </c:pt>
                <c:pt idx="4237">
                  <c:v>4.5</c:v>
                </c:pt>
                <c:pt idx="4238">
                  <c:v>4.5</c:v>
                </c:pt>
                <c:pt idx="4239">
                  <c:v>4.5</c:v>
                </c:pt>
                <c:pt idx="4240">
                  <c:v>4.5</c:v>
                </c:pt>
                <c:pt idx="4241">
                  <c:v>4.5</c:v>
                </c:pt>
                <c:pt idx="4242">
                  <c:v>4.5</c:v>
                </c:pt>
                <c:pt idx="4243">
                  <c:v>4.5</c:v>
                </c:pt>
                <c:pt idx="4244">
                  <c:v>4.5</c:v>
                </c:pt>
                <c:pt idx="4245">
                  <c:v>4.5</c:v>
                </c:pt>
                <c:pt idx="4246">
                  <c:v>4.5</c:v>
                </c:pt>
                <c:pt idx="4247">
                  <c:v>4.5</c:v>
                </c:pt>
                <c:pt idx="4248">
                  <c:v>4.5</c:v>
                </c:pt>
                <c:pt idx="4249">
                  <c:v>4.5</c:v>
                </c:pt>
                <c:pt idx="4250">
                  <c:v>4.5</c:v>
                </c:pt>
                <c:pt idx="4251">
                  <c:v>4.5</c:v>
                </c:pt>
                <c:pt idx="4252">
                  <c:v>4.5</c:v>
                </c:pt>
                <c:pt idx="4253">
                  <c:v>4.5</c:v>
                </c:pt>
                <c:pt idx="4254">
                  <c:v>4.5</c:v>
                </c:pt>
                <c:pt idx="4255">
                  <c:v>4.5</c:v>
                </c:pt>
                <c:pt idx="4256">
                  <c:v>4.5</c:v>
                </c:pt>
                <c:pt idx="4257">
                  <c:v>4.5</c:v>
                </c:pt>
                <c:pt idx="4258">
                  <c:v>4.5</c:v>
                </c:pt>
                <c:pt idx="4259">
                  <c:v>4.5</c:v>
                </c:pt>
                <c:pt idx="4260">
                  <c:v>4.5</c:v>
                </c:pt>
                <c:pt idx="4261">
                  <c:v>4.5</c:v>
                </c:pt>
                <c:pt idx="4262">
                  <c:v>4.5</c:v>
                </c:pt>
                <c:pt idx="4263">
                  <c:v>4.5</c:v>
                </c:pt>
                <c:pt idx="4264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363E-4732-BA42-5A6098A66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403200"/>
        <c:axId val="218404736"/>
        <c:extLst/>
      </c:lineChart>
      <c:dateAx>
        <c:axId val="218403200"/>
        <c:scaling>
          <c:orientation val="minMax"/>
          <c:max val="44957"/>
          <c:min val="42430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1F384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404736"/>
        <c:crosses val="autoZero"/>
        <c:auto val="1"/>
        <c:lblOffset val="100"/>
        <c:baseTimeUnit val="months"/>
        <c:majorUnit val="24"/>
        <c:majorTimeUnit val="months"/>
      </c:dateAx>
      <c:valAx>
        <c:axId val="218404736"/>
        <c:scaling>
          <c:orientation val="minMax"/>
          <c:max val="4.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12700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1F384B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403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rgbClr val="1F384B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84-4D05-848E-A679FBD6A4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Q2 2021</c:v>
                </c:pt>
                <c:pt idx="1">
                  <c:v>Q3 2021</c:v>
                </c:pt>
                <c:pt idx="2">
                  <c:v>Q4 2021</c:v>
                </c:pt>
                <c:pt idx="3">
                  <c:v>Q1 2022</c:v>
                </c:pt>
                <c:pt idx="4">
                  <c:v>Q2 2022</c:v>
                </c:pt>
                <c:pt idx="5">
                  <c:v>Q3 2021</c:v>
                </c:pt>
                <c:pt idx="6">
                  <c:v>Q4 2022</c:v>
                </c:pt>
                <c:pt idx="7">
                  <c:v>Q1 2023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-2.4</c:v>
                </c:pt>
                <c:pt idx="1">
                  <c:v>5.7</c:v>
                </c:pt>
                <c:pt idx="2">
                  <c:v>6.7</c:v>
                </c:pt>
                <c:pt idx="3">
                  <c:v>2.4</c:v>
                </c:pt>
                <c:pt idx="4">
                  <c:v>3.5</c:v>
                </c:pt>
                <c:pt idx="5">
                  <c:v>2.2999999999999998</c:v>
                </c:pt>
                <c:pt idx="6">
                  <c:v>0</c:v>
                </c:pt>
                <c:pt idx="7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4-4D05-848E-A679FBD6A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4723152"/>
        <c:axId val="955928752"/>
      </c:barChart>
      <c:catAx>
        <c:axId val="207472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5928752"/>
        <c:crosses val="autoZero"/>
        <c:auto val="1"/>
        <c:lblAlgn val="ctr"/>
        <c:lblOffset val="100"/>
        <c:noMultiLvlLbl val="0"/>
      </c:catAx>
      <c:valAx>
        <c:axId val="95592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472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22090660927419E-2"/>
          <c:y val="3.7324993469684736E-2"/>
          <c:w val="0.89923028515393488"/>
          <c:h val="0.8412263727501651"/>
        </c:manualLayout>
      </c:layout>
      <c:lineChart>
        <c:grouping val="standard"/>
        <c:varyColors val="0"/>
        <c:ser>
          <c:idx val="1"/>
          <c:order val="1"/>
          <c:tx>
            <c:strRef>
              <c:f>Feuil1!$C$1</c:f>
              <c:strCache>
                <c:ptCount val="1"/>
                <c:pt idx="0">
                  <c:v>Canada2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Feuil1!$A$5:$A$209</c:f>
              <c:numCache>
                <c:formatCode>mmm\-yy</c:formatCode>
                <c:ptCount val="205"/>
                <c:pt idx="0">
                  <c:v>38808</c:v>
                </c:pt>
                <c:pt idx="1">
                  <c:v>38838</c:v>
                </c:pt>
                <c:pt idx="2">
                  <c:v>38869</c:v>
                </c:pt>
                <c:pt idx="3">
                  <c:v>38899</c:v>
                </c:pt>
                <c:pt idx="4">
                  <c:v>38930</c:v>
                </c:pt>
                <c:pt idx="5">
                  <c:v>38961</c:v>
                </c:pt>
                <c:pt idx="6">
                  <c:v>38991</c:v>
                </c:pt>
                <c:pt idx="7">
                  <c:v>39022</c:v>
                </c:pt>
                <c:pt idx="8">
                  <c:v>39052</c:v>
                </c:pt>
                <c:pt idx="9">
                  <c:v>39083</c:v>
                </c:pt>
                <c:pt idx="10">
                  <c:v>39114</c:v>
                </c:pt>
                <c:pt idx="11">
                  <c:v>39142</c:v>
                </c:pt>
                <c:pt idx="12">
                  <c:v>39173</c:v>
                </c:pt>
                <c:pt idx="13">
                  <c:v>39203</c:v>
                </c:pt>
                <c:pt idx="14">
                  <c:v>39234</c:v>
                </c:pt>
                <c:pt idx="15">
                  <c:v>39264</c:v>
                </c:pt>
                <c:pt idx="16">
                  <c:v>39295</c:v>
                </c:pt>
                <c:pt idx="17">
                  <c:v>39326</c:v>
                </c:pt>
                <c:pt idx="18">
                  <c:v>39356</c:v>
                </c:pt>
                <c:pt idx="19">
                  <c:v>39387</c:v>
                </c:pt>
                <c:pt idx="20">
                  <c:v>39417</c:v>
                </c:pt>
                <c:pt idx="21">
                  <c:v>39448</c:v>
                </c:pt>
                <c:pt idx="22">
                  <c:v>39479</c:v>
                </c:pt>
                <c:pt idx="23">
                  <c:v>39508</c:v>
                </c:pt>
                <c:pt idx="24">
                  <c:v>39539</c:v>
                </c:pt>
                <c:pt idx="25">
                  <c:v>39569</c:v>
                </c:pt>
                <c:pt idx="26">
                  <c:v>39600</c:v>
                </c:pt>
                <c:pt idx="27">
                  <c:v>39630</c:v>
                </c:pt>
                <c:pt idx="28">
                  <c:v>39661</c:v>
                </c:pt>
                <c:pt idx="29">
                  <c:v>39692</c:v>
                </c:pt>
                <c:pt idx="30">
                  <c:v>39722</c:v>
                </c:pt>
                <c:pt idx="31">
                  <c:v>39753</c:v>
                </c:pt>
                <c:pt idx="32">
                  <c:v>39783</c:v>
                </c:pt>
                <c:pt idx="33">
                  <c:v>39814</c:v>
                </c:pt>
                <c:pt idx="34">
                  <c:v>39845</c:v>
                </c:pt>
                <c:pt idx="35">
                  <c:v>39873</c:v>
                </c:pt>
                <c:pt idx="36">
                  <c:v>39904</c:v>
                </c:pt>
                <c:pt idx="37">
                  <c:v>39934</c:v>
                </c:pt>
                <c:pt idx="38">
                  <c:v>39965</c:v>
                </c:pt>
                <c:pt idx="39">
                  <c:v>39995</c:v>
                </c:pt>
                <c:pt idx="40">
                  <c:v>40026</c:v>
                </c:pt>
                <c:pt idx="41">
                  <c:v>40057</c:v>
                </c:pt>
                <c:pt idx="42">
                  <c:v>40087</c:v>
                </c:pt>
                <c:pt idx="43">
                  <c:v>40118</c:v>
                </c:pt>
                <c:pt idx="44">
                  <c:v>40148</c:v>
                </c:pt>
                <c:pt idx="45">
                  <c:v>40179</c:v>
                </c:pt>
                <c:pt idx="46">
                  <c:v>40210</c:v>
                </c:pt>
                <c:pt idx="47">
                  <c:v>40238</c:v>
                </c:pt>
                <c:pt idx="48">
                  <c:v>40269</c:v>
                </c:pt>
                <c:pt idx="49">
                  <c:v>40299</c:v>
                </c:pt>
                <c:pt idx="50">
                  <c:v>40330</c:v>
                </c:pt>
                <c:pt idx="51">
                  <c:v>40360</c:v>
                </c:pt>
                <c:pt idx="52">
                  <c:v>40391</c:v>
                </c:pt>
                <c:pt idx="53">
                  <c:v>40422</c:v>
                </c:pt>
                <c:pt idx="54">
                  <c:v>40452</c:v>
                </c:pt>
                <c:pt idx="55">
                  <c:v>40483</c:v>
                </c:pt>
                <c:pt idx="56">
                  <c:v>40513</c:v>
                </c:pt>
                <c:pt idx="57">
                  <c:v>40544</c:v>
                </c:pt>
                <c:pt idx="58">
                  <c:v>40575</c:v>
                </c:pt>
                <c:pt idx="59">
                  <c:v>40603</c:v>
                </c:pt>
                <c:pt idx="60">
                  <c:v>40634</c:v>
                </c:pt>
                <c:pt idx="61">
                  <c:v>40664</c:v>
                </c:pt>
                <c:pt idx="62">
                  <c:v>40695</c:v>
                </c:pt>
                <c:pt idx="63">
                  <c:v>40725</c:v>
                </c:pt>
                <c:pt idx="64">
                  <c:v>40756</c:v>
                </c:pt>
                <c:pt idx="65">
                  <c:v>40787</c:v>
                </c:pt>
                <c:pt idx="66">
                  <c:v>40817</c:v>
                </c:pt>
                <c:pt idx="67">
                  <c:v>40848</c:v>
                </c:pt>
                <c:pt idx="68">
                  <c:v>40878</c:v>
                </c:pt>
                <c:pt idx="69">
                  <c:v>40909</c:v>
                </c:pt>
                <c:pt idx="70">
                  <c:v>40940</c:v>
                </c:pt>
                <c:pt idx="71">
                  <c:v>40969</c:v>
                </c:pt>
                <c:pt idx="72">
                  <c:v>41000</c:v>
                </c:pt>
                <c:pt idx="73">
                  <c:v>41030</c:v>
                </c:pt>
                <c:pt idx="74">
                  <c:v>41061</c:v>
                </c:pt>
                <c:pt idx="75">
                  <c:v>41091</c:v>
                </c:pt>
                <c:pt idx="76">
                  <c:v>41122</c:v>
                </c:pt>
                <c:pt idx="77">
                  <c:v>41153</c:v>
                </c:pt>
                <c:pt idx="78">
                  <c:v>41183</c:v>
                </c:pt>
                <c:pt idx="79">
                  <c:v>41214</c:v>
                </c:pt>
                <c:pt idx="80">
                  <c:v>41244</c:v>
                </c:pt>
                <c:pt idx="81">
                  <c:v>41275</c:v>
                </c:pt>
                <c:pt idx="82">
                  <c:v>41306</c:v>
                </c:pt>
                <c:pt idx="83">
                  <c:v>41334</c:v>
                </c:pt>
                <c:pt idx="84">
                  <c:v>41365</c:v>
                </c:pt>
                <c:pt idx="85">
                  <c:v>41395</c:v>
                </c:pt>
                <c:pt idx="86">
                  <c:v>41426</c:v>
                </c:pt>
                <c:pt idx="87">
                  <c:v>41456</c:v>
                </c:pt>
                <c:pt idx="88">
                  <c:v>41487</c:v>
                </c:pt>
                <c:pt idx="89">
                  <c:v>41518</c:v>
                </c:pt>
                <c:pt idx="90">
                  <c:v>41548</c:v>
                </c:pt>
                <c:pt idx="91">
                  <c:v>41579</c:v>
                </c:pt>
                <c:pt idx="92">
                  <c:v>41609</c:v>
                </c:pt>
                <c:pt idx="93">
                  <c:v>41640</c:v>
                </c:pt>
                <c:pt idx="94">
                  <c:v>41671</c:v>
                </c:pt>
                <c:pt idx="95">
                  <c:v>41699</c:v>
                </c:pt>
                <c:pt idx="96">
                  <c:v>41730</c:v>
                </c:pt>
                <c:pt idx="97">
                  <c:v>41760</c:v>
                </c:pt>
                <c:pt idx="98">
                  <c:v>41791</c:v>
                </c:pt>
                <c:pt idx="99">
                  <c:v>41821</c:v>
                </c:pt>
                <c:pt idx="100">
                  <c:v>41852</c:v>
                </c:pt>
                <c:pt idx="101">
                  <c:v>41883</c:v>
                </c:pt>
                <c:pt idx="102">
                  <c:v>41913</c:v>
                </c:pt>
                <c:pt idx="103">
                  <c:v>41944</c:v>
                </c:pt>
                <c:pt idx="104">
                  <c:v>41974</c:v>
                </c:pt>
                <c:pt idx="105">
                  <c:v>42005</c:v>
                </c:pt>
                <c:pt idx="106">
                  <c:v>42036</c:v>
                </c:pt>
                <c:pt idx="107">
                  <c:v>42064</c:v>
                </c:pt>
                <c:pt idx="108">
                  <c:v>42095</c:v>
                </c:pt>
                <c:pt idx="109">
                  <c:v>42125</c:v>
                </c:pt>
                <c:pt idx="110">
                  <c:v>42156</c:v>
                </c:pt>
                <c:pt idx="111">
                  <c:v>42186</c:v>
                </c:pt>
                <c:pt idx="112">
                  <c:v>42217</c:v>
                </c:pt>
                <c:pt idx="113">
                  <c:v>42248</c:v>
                </c:pt>
                <c:pt idx="114">
                  <c:v>42278</c:v>
                </c:pt>
                <c:pt idx="115">
                  <c:v>42309</c:v>
                </c:pt>
                <c:pt idx="116">
                  <c:v>42339</c:v>
                </c:pt>
                <c:pt idx="117">
                  <c:v>42370</c:v>
                </c:pt>
                <c:pt idx="118">
                  <c:v>42401</c:v>
                </c:pt>
                <c:pt idx="119">
                  <c:v>42430</c:v>
                </c:pt>
                <c:pt idx="120">
                  <c:v>42461</c:v>
                </c:pt>
                <c:pt idx="121">
                  <c:v>42491</c:v>
                </c:pt>
                <c:pt idx="122">
                  <c:v>42522</c:v>
                </c:pt>
                <c:pt idx="123">
                  <c:v>42552</c:v>
                </c:pt>
                <c:pt idx="124">
                  <c:v>42583</c:v>
                </c:pt>
                <c:pt idx="125">
                  <c:v>42614</c:v>
                </c:pt>
                <c:pt idx="126">
                  <c:v>42644</c:v>
                </c:pt>
                <c:pt idx="127">
                  <c:v>42675</c:v>
                </c:pt>
                <c:pt idx="128">
                  <c:v>42705</c:v>
                </c:pt>
                <c:pt idx="129">
                  <c:v>42736</c:v>
                </c:pt>
                <c:pt idx="130">
                  <c:v>42767</c:v>
                </c:pt>
                <c:pt idx="131">
                  <c:v>42795</c:v>
                </c:pt>
                <c:pt idx="132">
                  <c:v>42826</c:v>
                </c:pt>
                <c:pt idx="133">
                  <c:v>42856</c:v>
                </c:pt>
                <c:pt idx="134">
                  <c:v>42887</c:v>
                </c:pt>
                <c:pt idx="135">
                  <c:v>42917</c:v>
                </c:pt>
                <c:pt idx="136">
                  <c:v>42948</c:v>
                </c:pt>
                <c:pt idx="137">
                  <c:v>42979</c:v>
                </c:pt>
                <c:pt idx="138">
                  <c:v>43009</c:v>
                </c:pt>
                <c:pt idx="139">
                  <c:v>43040</c:v>
                </c:pt>
                <c:pt idx="140">
                  <c:v>43070</c:v>
                </c:pt>
                <c:pt idx="141">
                  <c:v>43101</c:v>
                </c:pt>
                <c:pt idx="142">
                  <c:v>43132</c:v>
                </c:pt>
                <c:pt idx="143">
                  <c:v>43160</c:v>
                </c:pt>
                <c:pt idx="144">
                  <c:v>43191</c:v>
                </c:pt>
                <c:pt idx="145">
                  <c:v>43221</c:v>
                </c:pt>
                <c:pt idx="146">
                  <c:v>43252</c:v>
                </c:pt>
                <c:pt idx="147">
                  <c:v>43282</c:v>
                </c:pt>
                <c:pt idx="148">
                  <c:v>43313</c:v>
                </c:pt>
                <c:pt idx="149">
                  <c:v>43344</c:v>
                </c:pt>
                <c:pt idx="150">
                  <c:v>43374</c:v>
                </c:pt>
                <c:pt idx="151">
                  <c:v>43405</c:v>
                </c:pt>
                <c:pt idx="152">
                  <c:v>43435</c:v>
                </c:pt>
                <c:pt idx="153">
                  <c:v>43466</c:v>
                </c:pt>
                <c:pt idx="154">
                  <c:v>43497</c:v>
                </c:pt>
                <c:pt idx="155">
                  <c:v>43525</c:v>
                </c:pt>
                <c:pt idx="156">
                  <c:v>43556</c:v>
                </c:pt>
                <c:pt idx="157">
                  <c:v>43586</c:v>
                </c:pt>
                <c:pt idx="158">
                  <c:v>43617</c:v>
                </c:pt>
                <c:pt idx="159">
                  <c:v>43647</c:v>
                </c:pt>
                <c:pt idx="160">
                  <c:v>43678</c:v>
                </c:pt>
                <c:pt idx="161">
                  <c:v>43709</c:v>
                </c:pt>
                <c:pt idx="162">
                  <c:v>43739</c:v>
                </c:pt>
                <c:pt idx="163">
                  <c:v>43770</c:v>
                </c:pt>
                <c:pt idx="164">
                  <c:v>43800</c:v>
                </c:pt>
                <c:pt idx="165">
                  <c:v>43831</c:v>
                </c:pt>
                <c:pt idx="166">
                  <c:v>43862</c:v>
                </c:pt>
                <c:pt idx="167">
                  <c:v>43891</c:v>
                </c:pt>
                <c:pt idx="168">
                  <c:v>43922</c:v>
                </c:pt>
                <c:pt idx="169">
                  <c:v>43952</c:v>
                </c:pt>
                <c:pt idx="170">
                  <c:v>43983</c:v>
                </c:pt>
                <c:pt idx="171">
                  <c:v>44013</c:v>
                </c:pt>
                <c:pt idx="172">
                  <c:v>44044</c:v>
                </c:pt>
                <c:pt idx="173">
                  <c:v>44075</c:v>
                </c:pt>
                <c:pt idx="174">
                  <c:v>44105</c:v>
                </c:pt>
                <c:pt idx="175">
                  <c:v>44136</c:v>
                </c:pt>
                <c:pt idx="176">
                  <c:v>44166</c:v>
                </c:pt>
                <c:pt idx="177">
                  <c:v>44197</c:v>
                </c:pt>
                <c:pt idx="178">
                  <c:v>44228</c:v>
                </c:pt>
                <c:pt idx="179">
                  <c:v>44256</c:v>
                </c:pt>
                <c:pt idx="180">
                  <c:v>44287</c:v>
                </c:pt>
                <c:pt idx="181">
                  <c:v>44317</c:v>
                </c:pt>
                <c:pt idx="182">
                  <c:v>44348</c:v>
                </c:pt>
                <c:pt idx="183">
                  <c:v>44378</c:v>
                </c:pt>
                <c:pt idx="184">
                  <c:v>44409</c:v>
                </c:pt>
                <c:pt idx="185">
                  <c:v>44440</c:v>
                </c:pt>
                <c:pt idx="186">
                  <c:v>44470</c:v>
                </c:pt>
                <c:pt idx="187">
                  <c:v>44501</c:v>
                </c:pt>
                <c:pt idx="188">
                  <c:v>44531</c:v>
                </c:pt>
                <c:pt idx="189">
                  <c:v>44562</c:v>
                </c:pt>
                <c:pt idx="190">
                  <c:v>44593</c:v>
                </c:pt>
                <c:pt idx="191">
                  <c:v>44621</c:v>
                </c:pt>
                <c:pt idx="192">
                  <c:v>44652</c:v>
                </c:pt>
                <c:pt idx="193">
                  <c:v>44682</c:v>
                </c:pt>
                <c:pt idx="194">
                  <c:v>44713</c:v>
                </c:pt>
                <c:pt idx="195">
                  <c:v>44743</c:v>
                </c:pt>
                <c:pt idx="196">
                  <c:v>44774</c:v>
                </c:pt>
                <c:pt idx="197">
                  <c:v>44805</c:v>
                </c:pt>
                <c:pt idx="198">
                  <c:v>44835</c:v>
                </c:pt>
                <c:pt idx="199">
                  <c:v>44866</c:v>
                </c:pt>
                <c:pt idx="200">
                  <c:v>44896</c:v>
                </c:pt>
                <c:pt idx="201">
                  <c:v>44927</c:v>
                </c:pt>
                <c:pt idx="202">
                  <c:v>44958</c:v>
                </c:pt>
                <c:pt idx="203">
                  <c:v>44986</c:v>
                </c:pt>
                <c:pt idx="204">
                  <c:v>45017</c:v>
                </c:pt>
              </c:numCache>
            </c:numRef>
          </c:cat>
          <c:val>
            <c:numRef>
              <c:f>Feuil1!$C$5:$C$209</c:f>
              <c:numCache>
                <c:formatCode>General</c:formatCode>
                <c:ptCount val="205"/>
                <c:pt idx="0">
                  <c:v>6.3</c:v>
                </c:pt>
                <c:pt idx="1">
                  <c:v>6.1</c:v>
                </c:pt>
                <c:pt idx="2">
                  <c:v>6.1</c:v>
                </c:pt>
                <c:pt idx="3">
                  <c:v>6.4</c:v>
                </c:pt>
                <c:pt idx="4">
                  <c:v>6.4</c:v>
                </c:pt>
                <c:pt idx="5">
                  <c:v>6.4</c:v>
                </c:pt>
                <c:pt idx="6">
                  <c:v>6.2</c:v>
                </c:pt>
                <c:pt idx="7">
                  <c:v>6.4</c:v>
                </c:pt>
                <c:pt idx="8">
                  <c:v>6.2</c:v>
                </c:pt>
                <c:pt idx="9">
                  <c:v>6.3</c:v>
                </c:pt>
                <c:pt idx="10">
                  <c:v>6.2</c:v>
                </c:pt>
                <c:pt idx="11">
                  <c:v>6.2</c:v>
                </c:pt>
                <c:pt idx="12">
                  <c:v>6.2</c:v>
                </c:pt>
                <c:pt idx="13">
                  <c:v>6</c:v>
                </c:pt>
                <c:pt idx="14">
                  <c:v>6.1</c:v>
                </c:pt>
                <c:pt idx="15">
                  <c:v>6</c:v>
                </c:pt>
                <c:pt idx="16">
                  <c:v>5.9</c:v>
                </c:pt>
                <c:pt idx="17">
                  <c:v>5.9</c:v>
                </c:pt>
                <c:pt idx="18">
                  <c:v>5.9</c:v>
                </c:pt>
                <c:pt idx="19">
                  <c:v>6.1</c:v>
                </c:pt>
                <c:pt idx="20">
                  <c:v>6.1</c:v>
                </c:pt>
                <c:pt idx="21">
                  <c:v>5.9</c:v>
                </c:pt>
                <c:pt idx="22">
                  <c:v>6</c:v>
                </c:pt>
                <c:pt idx="23">
                  <c:v>6.2</c:v>
                </c:pt>
                <c:pt idx="24">
                  <c:v>6.1</c:v>
                </c:pt>
                <c:pt idx="25">
                  <c:v>6.1</c:v>
                </c:pt>
                <c:pt idx="26">
                  <c:v>6.1</c:v>
                </c:pt>
                <c:pt idx="27">
                  <c:v>6.1</c:v>
                </c:pt>
                <c:pt idx="28">
                  <c:v>6.1</c:v>
                </c:pt>
                <c:pt idx="29">
                  <c:v>6.1</c:v>
                </c:pt>
                <c:pt idx="30">
                  <c:v>6.2</c:v>
                </c:pt>
                <c:pt idx="31">
                  <c:v>6.6</c:v>
                </c:pt>
                <c:pt idx="32">
                  <c:v>6.9</c:v>
                </c:pt>
                <c:pt idx="33">
                  <c:v>7.4</c:v>
                </c:pt>
                <c:pt idx="34">
                  <c:v>8</c:v>
                </c:pt>
                <c:pt idx="35">
                  <c:v>8.1999999999999993</c:v>
                </c:pt>
                <c:pt idx="36">
                  <c:v>8.3000000000000007</c:v>
                </c:pt>
                <c:pt idx="37">
                  <c:v>8.6999999999999993</c:v>
                </c:pt>
                <c:pt idx="38">
                  <c:v>8.6999999999999993</c:v>
                </c:pt>
                <c:pt idx="39">
                  <c:v>8.6999999999999993</c:v>
                </c:pt>
                <c:pt idx="40">
                  <c:v>8.6</c:v>
                </c:pt>
                <c:pt idx="41">
                  <c:v>8.4</c:v>
                </c:pt>
                <c:pt idx="42">
                  <c:v>8.5</c:v>
                </c:pt>
                <c:pt idx="43">
                  <c:v>8.5</c:v>
                </c:pt>
                <c:pt idx="44">
                  <c:v>8.5</c:v>
                </c:pt>
                <c:pt idx="45">
                  <c:v>8.3000000000000007</c:v>
                </c:pt>
                <c:pt idx="46">
                  <c:v>8.3000000000000007</c:v>
                </c:pt>
                <c:pt idx="47">
                  <c:v>8.3000000000000007</c:v>
                </c:pt>
                <c:pt idx="48">
                  <c:v>8.1999999999999993</c:v>
                </c:pt>
                <c:pt idx="49">
                  <c:v>8.1</c:v>
                </c:pt>
                <c:pt idx="50">
                  <c:v>8</c:v>
                </c:pt>
                <c:pt idx="51">
                  <c:v>8</c:v>
                </c:pt>
                <c:pt idx="52">
                  <c:v>8.1</c:v>
                </c:pt>
                <c:pt idx="53">
                  <c:v>8.1999999999999993</c:v>
                </c:pt>
                <c:pt idx="54">
                  <c:v>8</c:v>
                </c:pt>
                <c:pt idx="55">
                  <c:v>7.7</c:v>
                </c:pt>
                <c:pt idx="56">
                  <c:v>7.7</c:v>
                </c:pt>
                <c:pt idx="57">
                  <c:v>7.8</c:v>
                </c:pt>
                <c:pt idx="58">
                  <c:v>7.7</c:v>
                </c:pt>
                <c:pt idx="59">
                  <c:v>7.7</c:v>
                </c:pt>
                <c:pt idx="60">
                  <c:v>7.7</c:v>
                </c:pt>
                <c:pt idx="61">
                  <c:v>7.6</c:v>
                </c:pt>
                <c:pt idx="62">
                  <c:v>7.6</c:v>
                </c:pt>
                <c:pt idx="63">
                  <c:v>7.3</c:v>
                </c:pt>
                <c:pt idx="64">
                  <c:v>7.3</c:v>
                </c:pt>
                <c:pt idx="65">
                  <c:v>7.4</c:v>
                </c:pt>
                <c:pt idx="66">
                  <c:v>7.4</c:v>
                </c:pt>
                <c:pt idx="67">
                  <c:v>7.6</c:v>
                </c:pt>
                <c:pt idx="68">
                  <c:v>7.5</c:v>
                </c:pt>
                <c:pt idx="69">
                  <c:v>7.7</c:v>
                </c:pt>
                <c:pt idx="70">
                  <c:v>7.5</c:v>
                </c:pt>
                <c:pt idx="71">
                  <c:v>7.3</c:v>
                </c:pt>
                <c:pt idx="72">
                  <c:v>7.3</c:v>
                </c:pt>
                <c:pt idx="73">
                  <c:v>7.4</c:v>
                </c:pt>
                <c:pt idx="74">
                  <c:v>7.2</c:v>
                </c:pt>
                <c:pt idx="75">
                  <c:v>7.3</c:v>
                </c:pt>
                <c:pt idx="76">
                  <c:v>7.3</c:v>
                </c:pt>
                <c:pt idx="77">
                  <c:v>7.3</c:v>
                </c:pt>
                <c:pt idx="78">
                  <c:v>7.5</c:v>
                </c:pt>
                <c:pt idx="79">
                  <c:v>7.4</c:v>
                </c:pt>
                <c:pt idx="80">
                  <c:v>7.3</c:v>
                </c:pt>
                <c:pt idx="81">
                  <c:v>7.1</c:v>
                </c:pt>
                <c:pt idx="82">
                  <c:v>7.1</c:v>
                </c:pt>
                <c:pt idx="83">
                  <c:v>7.3</c:v>
                </c:pt>
                <c:pt idx="84">
                  <c:v>7.2</c:v>
                </c:pt>
                <c:pt idx="85">
                  <c:v>7</c:v>
                </c:pt>
                <c:pt idx="86">
                  <c:v>7.2</c:v>
                </c:pt>
                <c:pt idx="87">
                  <c:v>7.1</c:v>
                </c:pt>
                <c:pt idx="88">
                  <c:v>7.1</c:v>
                </c:pt>
                <c:pt idx="89">
                  <c:v>7.1</c:v>
                </c:pt>
                <c:pt idx="90">
                  <c:v>7.1</c:v>
                </c:pt>
                <c:pt idx="91">
                  <c:v>7</c:v>
                </c:pt>
                <c:pt idx="92">
                  <c:v>7.3</c:v>
                </c:pt>
                <c:pt idx="93">
                  <c:v>7.1</c:v>
                </c:pt>
                <c:pt idx="94">
                  <c:v>7.1</c:v>
                </c:pt>
                <c:pt idx="95">
                  <c:v>7</c:v>
                </c:pt>
                <c:pt idx="96">
                  <c:v>7.1</c:v>
                </c:pt>
                <c:pt idx="97">
                  <c:v>7.1</c:v>
                </c:pt>
                <c:pt idx="98">
                  <c:v>7.1</c:v>
                </c:pt>
                <c:pt idx="99">
                  <c:v>7.1</c:v>
                </c:pt>
                <c:pt idx="100">
                  <c:v>7</c:v>
                </c:pt>
                <c:pt idx="101">
                  <c:v>6.9</c:v>
                </c:pt>
                <c:pt idx="102">
                  <c:v>6.7</c:v>
                </c:pt>
                <c:pt idx="103">
                  <c:v>6.7</c:v>
                </c:pt>
                <c:pt idx="104">
                  <c:v>6.7</c:v>
                </c:pt>
                <c:pt idx="105">
                  <c:v>6.7</c:v>
                </c:pt>
                <c:pt idx="106">
                  <c:v>6.8</c:v>
                </c:pt>
                <c:pt idx="107">
                  <c:v>6.9</c:v>
                </c:pt>
                <c:pt idx="108">
                  <c:v>6.9</c:v>
                </c:pt>
                <c:pt idx="109">
                  <c:v>6.9</c:v>
                </c:pt>
                <c:pt idx="110">
                  <c:v>6.9</c:v>
                </c:pt>
                <c:pt idx="111">
                  <c:v>6.9</c:v>
                </c:pt>
                <c:pt idx="112">
                  <c:v>7</c:v>
                </c:pt>
                <c:pt idx="113">
                  <c:v>7.1</c:v>
                </c:pt>
                <c:pt idx="114">
                  <c:v>6.9</c:v>
                </c:pt>
                <c:pt idx="115">
                  <c:v>7.1</c:v>
                </c:pt>
                <c:pt idx="116">
                  <c:v>7.2</c:v>
                </c:pt>
                <c:pt idx="117">
                  <c:v>7.2</c:v>
                </c:pt>
                <c:pt idx="118">
                  <c:v>7.3</c:v>
                </c:pt>
                <c:pt idx="119">
                  <c:v>7.1</c:v>
                </c:pt>
                <c:pt idx="120">
                  <c:v>7.2</c:v>
                </c:pt>
                <c:pt idx="121">
                  <c:v>7</c:v>
                </c:pt>
                <c:pt idx="122">
                  <c:v>6.9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6.9</c:v>
                </c:pt>
                <c:pt idx="128">
                  <c:v>7</c:v>
                </c:pt>
                <c:pt idx="129">
                  <c:v>6.8</c:v>
                </c:pt>
                <c:pt idx="130">
                  <c:v>6.6</c:v>
                </c:pt>
                <c:pt idx="131">
                  <c:v>6.7</c:v>
                </c:pt>
                <c:pt idx="132">
                  <c:v>6.5</c:v>
                </c:pt>
                <c:pt idx="133">
                  <c:v>6.6</c:v>
                </c:pt>
                <c:pt idx="134">
                  <c:v>6.5</c:v>
                </c:pt>
                <c:pt idx="135">
                  <c:v>6.3</c:v>
                </c:pt>
                <c:pt idx="136">
                  <c:v>6.2</c:v>
                </c:pt>
                <c:pt idx="137">
                  <c:v>6.2</c:v>
                </c:pt>
                <c:pt idx="138">
                  <c:v>6.3</c:v>
                </c:pt>
                <c:pt idx="139">
                  <c:v>6</c:v>
                </c:pt>
                <c:pt idx="140">
                  <c:v>5.9</c:v>
                </c:pt>
                <c:pt idx="141">
                  <c:v>6</c:v>
                </c:pt>
                <c:pt idx="142">
                  <c:v>5.9</c:v>
                </c:pt>
                <c:pt idx="143">
                  <c:v>5.9</c:v>
                </c:pt>
                <c:pt idx="144">
                  <c:v>5.9</c:v>
                </c:pt>
                <c:pt idx="145">
                  <c:v>6</c:v>
                </c:pt>
                <c:pt idx="146">
                  <c:v>6.1</c:v>
                </c:pt>
                <c:pt idx="147">
                  <c:v>5.8</c:v>
                </c:pt>
                <c:pt idx="148">
                  <c:v>6</c:v>
                </c:pt>
                <c:pt idx="149">
                  <c:v>5.9</c:v>
                </c:pt>
                <c:pt idx="150">
                  <c:v>5.9</c:v>
                </c:pt>
                <c:pt idx="151">
                  <c:v>5.7</c:v>
                </c:pt>
                <c:pt idx="152">
                  <c:v>5.8</c:v>
                </c:pt>
                <c:pt idx="153">
                  <c:v>5.9</c:v>
                </c:pt>
                <c:pt idx="154">
                  <c:v>5.9</c:v>
                </c:pt>
                <c:pt idx="155">
                  <c:v>5.8</c:v>
                </c:pt>
                <c:pt idx="156">
                  <c:v>5.8</c:v>
                </c:pt>
                <c:pt idx="157">
                  <c:v>5.4</c:v>
                </c:pt>
                <c:pt idx="158">
                  <c:v>5.5</c:v>
                </c:pt>
                <c:pt idx="159">
                  <c:v>5.8</c:v>
                </c:pt>
                <c:pt idx="160">
                  <c:v>5.8</c:v>
                </c:pt>
                <c:pt idx="161">
                  <c:v>5.6</c:v>
                </c:pt>
                <c:pt idx="162">
                  <c:v>5.7</c:v>
                </c:pt>
                <c:pt idx="163">
                  <c:v>6</c:v>
                </c:pt>
                <c:pt idx="164">
                  <c:v>5.8</c:v>
                </c:pt>
                <c:pt idx="165">
                  <c:v>5.6</c:v>
                </c:pt>
                <c:pt idx="166">
                  <c:v>5.7</c:v>
                </c:pt>
                <c:pt idx="167">
                  <c:v>7.9</c:v>
                </c:pt>
                <c:pt idx="168">
                  <c:v>13</c:v>
                </c:pt>
                <c:pt idx="169">
                  <c:v>13.4</c:v>
                </c:pt>
                <c:pt idx="170">
                  <c:v>12.2</c:v>
                </c:pt>
                <c:pt idx="171">
                  <c:v>10.9</c:v>
                </c:pt>
                <c:pt idx="172">
                  <c:v>10.3</c:v>
                </c:pt>
                <c:pt idx="173">
                  <c:v>9.1999999999999993</c:v>
                </c:pt>
                <c:pt idx="174">
                  <c:v>9.1999999999999993</c:v>
                </c:pt>
                <c:pt idx="175">
                  <c:v>8.6999999999999993</c:v>
                </c:pt>
                <c:pt idx="176">
                  <c:v>8.9</c:v>
                </c:pt>
                <c:pt idx="177">
                  <c:v>9.4</c:v>
                </c:pt>
                <c:pt idx="178">
                  <c:v>8.3000000000000007</c:v>
                </c:pt>
                <c:pt idx="179">
                  <c:v>7.5</c:v>
                </c:pt>
                <c:pt idx="180">
                  <c:v>8</c:v>
                </c:pt>
                <c:pt idx="181">
                  <c:v>8</c:v>
                </c:pt>
                <c:pt idx="182">
                  <c:v>7.6</c:v>
                </c:pt>
                <c:pt idx="183">
                  <c:v>7.4</c:v>
                </c:pt>
                <c:pt idx="184">
                  <c:v>7.1</c:v>
                </c:pt>
                <c:pt idx="185">
                  <c:v>7</c:v>
                </c:pt>
                <c:pt idx="186">
                  <c:v>6.8</c:v>
                </c:pt>
                <c:pt idx="187">
                  <c:v>6.1</c:v>
                </c:pt>
                <c:pt idx="188">
                  <c:v>6</c:v>
                </c:pt>
                <c:pt idx="189">
                  <c:v>6.5</c:v>
                </c:pt>
                <c:pt idx="190">
                  <c:v>5.5</c:v>
                </c:pt>
                <c:pt idx="191">
                  <c:v>5.3</c:v>
                </c:pt>
                <c:pt idx="192">
                  <c:v>5.2</c:v>
                </c:pt>
                <c:pt idx="193">
                  <c:v>5.0999999999999996</c:v>
                </c:pt>
                <c:pt idx="194">
                  <c:v>4.9000000000000004</c:v>
                </c:pt>
                <c:pt idx="195">
                  <c:v>4.9000000000000004</c:v>
                </c:pt>
                <c:pt idx="196">
                  <c:v>5.4</c:v>
                </c:pt>
                <c:pt idx="197">
                  <c:v>5.2</c:v>
                </c:pt>
                <c:pt idx="198">
                  <c:v>5.2</c:v>
                </c:pt>
                <c:pt idx="199">
                  <c:v>5.0999999999999996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5</c:v>
                </c:pt>
                <c:pt idx="20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C9-442D-B044-5B6C23B17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1690287"/>
        <c:axId val="36167947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38100" cap="rnd">
                    <a:solidFill>
                      <a:schemeClr val="accent3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Feuil1!$A$5:$A$209</c15:sqref>
                        </c15:formulaRef>
                      </c:ext>
                    </c:extLst>
                    <c:numCache>
                      <c:formatCode>mmm\-yy</c:formatCode>
                      <c:ptCount val="205"/>
                      <c:pt idx="0">
                        <c:v>38808</c:v>
                      </c:pt>
                      <c:pt idx="1">
                        <c:v>38838</c:v>
                      </c:pt>
                      <c:pt idx="2">
                        <c:v>38869</c:v>
                      </c:pt>
                      <c:pt idx="3">
                        <c:v>38899</c:v>
                      </c:pt>
                      <c:pt idx="4">
                        <c:v>38930</c:v>
                      </c:pt>
                      <c:pt idx="5">
                        <c:v>38961</c:v>
                      </c:pt>
                      <c:pt idx="6">
                        <c:v>38991</c:v>
                      </c:pt>
                      <c:pt idx="7">
                        <c:v>39022</c:v>
                      </c:pt>
                      <c:pt idx="8">
                        <c:v>39052</c:v>
                      </c:pt>
                      <c:pt idx="9">
                        <c:v>39083</c:v>
                      </c:pt>
                      <c:pt idx="10">
                        <c:v>39114</c:v>
                      </c:pt>
                      <c:pt idx="11">
                        <c:v>39142</c:v>
                      </c:pt>
                      <c:pt idx="12">
                        <c:v>39173</c:v>
                      </c:pt>
                      <c:pt idx="13">
                        <c:v>39203</c:v>
                      </c:pt>
                      <c:pt idx="14">
                        <c:v>39234</c:v>
                      </c:pt>
                      <c:pt idx="15">
                        <c:v>39264</c:v>
                      </c:pt>
                      <c:pt idx="16">
                        <c:v>39295</c:v>
                      </c:pt>
                      <c:pt idx="17">
                        <c:v>39326</c:v>
                      </c:pt>
                      <c:pt idx="18">
                        <c:v>39356</c:v>
                      </c:pt>
                      <c:pt idx="19">
                        <c:v>39387</c:v>
                      </c:pt>
                      <c:pt idx="20">
                        <c:v>39417</c:v>
                      </c:pt>
                      <c:pt idx="21">
                        <c:v>39448</c:v>
                      </c:pt>
                      <c:pt idx="22">
                        <c:v>39479</c:v>
                      </c:pt>
                      <c:pt idx="23">
                        <c:v>39508</c:v>
                      </c:pt>
                      <c:pt idx="24">
                        <c:v>39539</c:v>
                      </c:pt>
                      <c:pt idx="25">
                        <c:v>39569</c:v>
                      </c:pt>
                      <c:pt idx="26">
                        <c:v>39600</c:v>
                      </c:pt>
                      <c:pt idx="27">
                        <c:v>39630</c:v>
                      </c:pt>
                      <c:pt idx="28">
                        <c:v>39661</c:v>
                      </c:pt>
                      <c:pt idx="29">
                        <c:v>39692</c:v>
                      </c:pt>
                      <c:pt idx="30">
                        <c:v>39722</c:v>
                      </c:pt>
                      <c:pt idx="31">
                        <c:v>39753</c:v>
                      </c:pt>
                      <c:pt idx="32">
                        <c:v>39783</c:v>
                      </c:pt>
                      <c:pt idx="33">
                        <c:v>39814</c:v>
                      </c:pt>
                      <c:pt idx="34">
                        <c:v>39845</c:v>
                      </c:pt>
                      <c:pt idx="35">
                        <c:v>39873</c:v>
                      </c:pt>
                      <c:pt idx="36">
                        <c:v>39904</c:v>
                      </c:pt>
                      <c:pt idx="37">
                        <c:v>39934</c:v>
                      </c:pt>
                      <c:pt idx="38">
                        <c:v>39965</c:v>
                      </c:pt>
                      <c:pt idx="39">
                        <c:v>39995</c:v>
                      </c:pt>
                      <c:pt idx="40">
                        <c:v>40026</c:v>
                      </c:pt>
                      <c:pt idx="41">
                        <c:v>40057</c:v>
                      </c:pt>
                      <c:pt idx="42">
                        <c:v>40087</c:v>
                      </c:pt>
                      <c:pt idx="43">
                        <c:v>40118</c:v>
                      </c:pt>
                      <c:pt idx="44">
                        <c:v>40148</c:v>
                      </c:pt>
                      <c:pt idx="45">
                        <c:v>40179</c:v>
                      </c:pt>
                      <c:pt idx="46">
                        <c:v>40210</c:v>
                      </c:pt>
                      <c:pt idx="47">
                        <c:v>40238</c:v>
                      </c:pt>
                      <c:pt idx="48">
                        <c:v>40269</c:v>
                      </c:pt>
                      <c:pt idx="49">
                        <c:v>40299</c:v>
                      </c:pt>
                      <c:pt idx="50">
                        <c:v>40330</c:v>
                      </c:pt>
                      <c:pt idx="51">
                        <c:v>40360</c:v>
                      </c:pt>
                      <c:pt idx="52">
                        <c:v>40391</c:v>
                      </c:pt>
                      <c:pt idx="53">
                        <c:v>40422</c:v>
                      </c:pt>
                      <c:pt idx="54">
                        <c:v>40452</c:v>
                      </c:pt>
                      <c:pt idx="55">
                        <c:v>40483</c:v>
                      </c:pt>
                      <c:pt idx="56">
                        <c:v>40513</c:v>
                      </c:pt>
                      <c:pt idx="57">
                        <c:v>40544</c:v>
                      </c:pt>
                      <c:pt idx="58">
                        <c:v>40575</c:v>
                      </c:pt>
                      <c:pt idx="59">
                        <c:v>40603</c:v>
                      </c:pt>
                      <c:pt idx="60">
                        <c:v>40634</c:v>
                      </c:pt>
                      <c:pt idx="61">
                        <c:v>40664</c:v>
                      </c:pt>
                      <c:pt idx="62">
                        <c:v>40695</c:v>
                      </c:pt>
                      <c:pt idx="63">
                        <c:v>40725</c:v>
                      </c:pt>
                      <c:pt idx="64">
                        <c:v>40756</c:v>
                      </c:pt>
                      <c:pt idx="65">
                        <c:v>40787</c:v>
                      </c:pt>
                      <c:pt idx="66">
                        <c:v>40817</c:v>
                      </c:pt>
                      <c:pt idx="67">
                        <c:v>40848</c:v>
                      </c:pt>
                      <c:pt idx="68">
                        <c:v>40878</c:v>
                      </c:pt>
                      <c:pt idx="69">
                        <c:v>40909</c:v>
                      </c:pt>
                      <c:pt idx="70">
                        <c:v>40940</c:v>
                      </c:pt>
                      <c:pt idx="71">
                        <c:v>40969</c:v>
                      </c:pt>
                      <c:pt idx="72">
                        <c:v>41000</c:v>
                      </c:pt>
                      <c:pt idx="73">
                        <c:v>41030</c:v>
                      </c:pt>
                      <c:pt idx="74">
                        <c:v>41061</c:v>
                      </c:pt>
                      <c:pt idx="75">
                        <c:v>41091</c:v>
                      </c:pt>
                      <c:pt idx="76">
                        <c:v>41122</c:v>
                      </c:pt>
                      <c:pt idx="77">
                        <c:v>41153</c:v>
                      </c:pt>
                      <c:pt idx="78">
                        <c:v>41183</c:v>
                      </c:pt>
                      <c:pt idx="79">
                        <c:v>41214</c:v>
                      </c:pt>
                      <c:pt idx="80">
                        <c:v>41244</c:v>
                      </c:pt>
                      <c:pt idx="81">
                        <c:v>41275</c:v>
                      </c:pt>
                      <c:pt idx="82">
                        <c:v>41306</c:v>
                      </c:pt>
                      <c:pt idx="83">
                        <c:v>41334</c:v>
                      </c:pt>
                      <c:pt idx="84">
                        <c:v>41365</c:v>
                      </c:pt>
                      <c:pt idx="85">
                        <c:v>41395</c:v>
                      </c:pt>
                      <c:pt idx="86">
                        <c:v>41426</c:v>
                      </c:pt>
                      <c:pt idx="87">
                        <c:v>41456</c:v>
                      </c:pt>
                      <c:pt idx="88">
                        <c:v>41487</c:v>
                      </c:pt>
                      <c:pt idx="89">
                        <c:v>41518</c:v>
                      </c:pt>
                      <c:pt idx="90">
                        <c:v>41548</c:v>
                      </c:pt>
                      <c:pt idx="91">
                        <c:v>41579</c:v>
                      </c:pt>
                      <c:pt idx="92">
                        <c:v>41609</c:v>
                      </c:pt>
                      <c:pt idx="93">
                        <c:v>41640</c:v>
                      </c:pt>
                      <c:pt idx="94">
                        <c:v>41671</c:v>
                      </c:pt>
                      <c:pt idx="95">
                        <c:v>41699</c:v>
                      </c:pt>
                      <c:pt idx="96">
                        <c:v>41730</c:v>
                      </c:pt>
                      <c:pt idx="97">
                        <c:v>41760</c:v>
                      </c:pt>
                      <c:pt idx="98">
                        <c:v>41791</c:v>
                      </c:pt>
                      <c:pt idx="99">
                        <c:v>41821</c:v>
                      </c:pt>
                      <c:pt idx="100">
                        <c:v>41852</c:v>
                      </c:pt>
                      <c:pt idx="101">
                        <c:v>41883</c:v>
                      </c:pt>
                      <c:pt idx="102">
                        <c:v>41913</c:v>
                      </c:pt>
                      <c:pt idx="103">
                        <c:v>41944</c:v>
                      </c:pt>
                      <c:pt idx="104">
                        <c:v>41974</c:v>
                      </c:pt>
                      <c:pt idx="105">
                        <c:v>42005</c:v>
                      </c:pt>
                      <c:pt idx="106">
                        <c:v>42036</c:v>
                      </c:pt>
                      <c:pt idx="107">
                        <c:v>42064</c:v>
                      </c:pt>
                      <c:pt idx="108">
                        <c:v>42095</c:v>
                      </c:pt>
                      <c:pt idx="109">
                        <c:v>42125</c:v>
                      </c:pt>
                      <c:pt idx="110">
                        <c:v>42156</c:v>
                      </c:pt>
                      <c:pt idx="111">
                        <c:v>42186</c:v>
                      </c:pt>
                      <c:pt idx="112">
                        <c:v>42217</c:v>
                      </c:pt>
                      <c:pt idx="113">
                        <c:v>42248</c:v>
                      </c:pt>
                      <c:pt idx="114">
                        <c:v>42278</c:v>
                      </c:pt>
                      <c:pt idx="115">
                        <c:v>42309</c:v>
                      </c:pt>
                      <c:pt idx="116">
                        <c:v>42339</c:v>
                      </c:pt>
                      <c:pt idx="117">
                        <c:v>42370</c:v>
                      </c:pt>
                      <c:pt idx="118">
                        <c:v>42401</c:v>
                      </c:pt>
                      <c:pt idx="119">
                        <c:v>42430</c:v>
                      </c:pt>
                      <c:pt idx="120">
                        <c:v>42461</c:v>
                      </c:pt>
                      <c:pt idx="121">
                        <c:v>42491</c:v>
                      </c:pt>
                      <c:pt idx="122">
                        <c:v>42522</c:v>
                      </c:pt>
                      <c:pt idx="123">
                        <c:v>42552</c:v>
                      </c:pt>
                      <c:pt idx="124">
                        <c:v>42583</c:v>
                      </c:pt>
                      <c:pt idx="125">
                        <c:v>42614</c:v>
                      </c:pt>
                      <c:pt idx="126">
                        <c:v>42644</c:v>
                      </c:pt>
                      <c:pt idx="127">
                        <c:v>42675</c:v>
                      </c:pt>
                      <c:pt idx="128">
                        <c:v>42705</c:v>
                      </c:pt>
                      <c:pt idx="129">
                        <c:v>42736</c:v>
                      </c:pt>
                      <c:pt idx="130">
                        <c:v>42767</c:v>
                      </c:pt>
                      <c:pt idx="131">
                        <c:v>42795</c:v>
                      </c:pt>
                      <c:pt idx="132">
                        <c:v>42826</c:v>
                      </c:pt>
                      <c:pt idx="133">
                        <c:v>42856</c:v>
                      </c:pt>
                      <c:pt idx="134">
                        <c:v>42887</c:v>
                      </c:pt>
                      <c:pt idx="135">
                        <c:v>42917</c:v>
                      </c:pt>
                      <c:pt idx="136">
                        <c:v>42948</c:v>
                      </c:pt>
                      <c:pt idx="137">
                        <c:v>42979</c:v>
                      </c:pt>
                      <c:pt idx="138">
                        <c:v>43009</c:v>
                      </c:pt>
                      <c:pt idx="139">
                        <c:v>43040</c:v>
                      </c:pt>
                      <c:pt idx="140">
                        <c:v>43070</c:v>
                      </c:pt>
                      <c:pt idx="141">
                        <c:v>43101</c:v>
                      </c:pt>
                      <c:pt idx="142">
                        <c:v>43132</c:v>
                      </c:pt>
                      <c:pt idx="143">
                        <c:v>43160</c:v>
                      </c:pt>
                      <c:pt idx="144">
                        <c:v>43191</c:v>
                      </c:pt>
                      <c:pt idx="145">
                        <c:v>43221</c:v>
                      </c:pt>
                      <c:pt idx="146">
                        <c:v>43252</c:v>
                      </c:pt>
                      <c:pt idx="147">
                        <c:v>43282</c:v>
                      </c:pt>
                      <c:pt idx="148">
                        <c:v>43313</c:v>
                      </c:pt>
                      <c:pt idx="149">
                        <c:v>43344</c:v>
                      </c:pt>
                      <c:pt idx="150">
                        <c:v>43374</c:v>
                      </c:pt>
                      <c:pt idx="151">
                        <c:v>43405</c:v>
                      </c:pt>
                      <c:pt idx="152">
                        <c:v>43435</c:v>
                      </c:pt>
                      <c:pt idx="153">
                        <c:v>43466</c:v>
                      </c:pt>
                      <c:pt idx="154">
                        <c:v>43497</c:v>
                      </c:pt>
                      <c:pt idx="155">
                        <c:v>43525</c:v>
                      </c:pt>
                      <c:pt idx="156">
                        <c:v>43556</c:v>
                      </c:pt>
                      <c:pt idx="157">
                        <c:v>43586</c:v>
                      </c:pt>
                      <c:pt idx="158">
                        <c:v>43617</c:v>
                      </c:pt>
                      <c:pt idx="159">
                        <c:v>43647</c:v>
                      </c:pt>
                      <c:pt idx="160">
                        <c:v>43678</c:v>
                      </c:pt>
                      <c:pt idx="161">
                        <c:v>43709</c:v>
                      </c:pt>
                      <c:pt idx="162">
                        <c:v>43739</c:v>
                      </c:pt>
                      <c:pt idx="163">
                        <c:v>43770</c:v>
                      </c:pt>
                      <c:pt idx="164">
                        <c:v>43800</c:v>
                      </c:pt>
                      <c:pt idx="165">
                        <c:v>43831</c:v>
                      </c:pt>
                      <c:pt idx="166">
                        <c:v>43862</c:v>
                      </c:pt>
                      <c:pt idx="167">
                        <c:v>43891</c:v>
                      </c:pt>
                      <c:pt idx="168">
                        <c:v>43922</c:v>
                      </c:pt>
                      <c:pt idx="169">
                        <c:v>43952</c:v>
                      </c:pt>
                      <c:pt idx="170">
                        <c:v>43983</c:v>
                      </c:pt>
                      <c:pt idx="171">
                        <c:v>44013</c:v>
                      </c:pt>
                      <c:pt idx="172">
                        <c:v>44044</c:v>
                      </c:pt>
                      <c:pt idx="173">
                        <c:v>44075</c:v>
                      </c:pt>
                      <c:pt idx="174">
                        <c:v>44105</c:v>
                      </c:pt>
                      <c:pt idx="175">
                        <c:v>44136</c:v>
                      </c:pt>
                      <c:pt idx="176">
                        <c:v>44166</c:v>
                      </c:pt>
                      <c:pt idx="177">
                        <c:v>44197</c:v>
                      </c:pt>
                      <c:pt idx="178">
                        <c:v>44228</c:v>
                      </c:pt>
                      <c:pt idx="179">
                        <c:v>44256</c:v>
                      </c:pt>
                      <c:pt idx="180">
                        <c:v>44287</c:v>
                      </c:pt>
                      <c:pt idx="181">
                        <c:v>44317</c:v>
                      </c:pt>
                      <c:pt idx="182">
                        <c:v>44348</c:v>
                      </c:pt>
                      <c:pt idx="183">
                        <c:v>44378</c:v>
                      </c:pt>
                      <c:pt idx="184">
                        <c:v>44409</c:v>
                      </c:pt>
                      <c:pt idx="185">
                        <c:v>44440</c:v>
                      </c:pt>
                      <c:pt idx="186">
                        <c:v>44470</c:v>
                      </c:pt>
                      <c:pt idx="187">
                        <c:v>44501</c:v>
                      </c:pt>
                      <c:pt idx="188">
                        <c:v>44531</c:v>
                      </c:pt>
                      <c:pt idx="189">
                        <c:v>44562</c:v>
                      </c:pt>
                      <c:pt idx="190">
                        <c:v>44593</c:v>
                      </c:pt>
                      <c:pt idx="191">
                        <c:v>44621</c:v>
                      </c:pt>
                      <c:pt idx="192">
                        <c:v>44652</c:v>
                      </c:pt>
                      <c:pt idx="193">
                        <c:v>44682</c:v>
                      </c:pt>
                      <c:pt idx="194">
                        <c:v>44713</c:v>
                      </c:pt>
                      <c:pt idx="195">
                        <c:v>44743</c:v>
                      </c:pt>
                      <c:pt idx="196">
                        <c:v>44774</c:v>
                      </c:pt>
                      <c:pt idx="197">
                        <c:v>44805</c:v>
                      </c:pt>
                      <c:pt idx="198">
                        <c:v>44835</c:v>
                      </c:pt>
                      <c:pt idx="199">
                        <c:v>44866</c:v>
                      </c:pt>
                      <c:pt idx="200">
                        <c:v>44896</c:v>
                      </c:pt>
                      <c:pt idx="201">
                        <c:v>44927</c:v>
                      </c:pt>
                      <c:pt idx="202">
                        <c:v>44958</c:v>
                      </c:pt>
                      <c:pt idx="203">
                        <c:v>44986</c:v>
                      </c:pt>
                      <c:pt idx="204">
                        <c:v>45017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Feuil1!$B$5:$B$209</c15:sqref>
                        </c15:formulaRef>
                      </c:ext>
                    </c:extLst>
                    <c:numCache>
                      <c:formatCode>General</c:formatCode>
                      <c:ptCount val="205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3C48-4296-A10A-9F57EA5E673A}"/>
                  </c:ext>
                </c:extLst>
              </c15:ser>
            </c15:filteredLineSeries>
          </c:ext>
        </c:extLst>
      </c:lineChart>
      <c:dateAx>
        <c:axId val="361690287"/>
        <c:scaling>
          <c:orientation val="minMax"/>
          <c:max val="44958"/>
          <c:min val="39114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679471"/>
        <c:crosses val="autoZero"/>
        <c:auto val="1"/>
        <c:lblOffset val="100"/>
        <c:baseTimeUnit val="months"/>
        <c:majorUnit val="24"/>
        <c:majorTimeUnit val="months"/>
      </c:dateAx>
      <c:valAx>
        <c:axId val="361679471"/>
        <c:scaling>
          <c:orientation val="minMax"/>
          <c:min val="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690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accent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3868096881377E-2"/>
          <c:y val="3.267513998423327E-2"/>
          <c:w val="0.87664449406510758"/>
          <c:h val="0.760265105365984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Household consumption</c:v>
                </c:pt>
              </c:strCache>
            </c:strRef>
          </c:tx>
          <c:spPr>
            <a:ln w="698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Sheet1!$A$42:$A$94</c:f>
              <c:strCache>
                <c:ptCount val="53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  <c:pt idx="16">
                  <c:v>Q1 2014</c:v>
                </c:pt>
                <c:pt idx="17">
                  <c:v>Q2 2014</c:v>
                </c:pt>
                <c:pt idx="18">
                  <c:v>Q3 2014</c:v>
                </c:pt>
                <c:pt idx="19">
                  <c:v>Q4 2014</c:v>
                </c:pt>
                <c:pt idx="20">
                  <c:v>Q1 2015</c:v>
                </c:pt>
                <c:pt idx="21">
                  <c:v>Q2 2015</c:v>
                </c:pt>
                <c:pt idx="22">
                  <c:v>Q3 2015</c:v>
                </c:pt>
                <c:pt idx="23">
                  <c:v>Q4 2015</c:v>
                </c:pt>
                <c:pt idx="24">
                  <c:v>Q1 2016</c:v>
                </c:pt>
                <c:pt idx="25">
                  <c:v>Q2 2016</c:v>
                </c:pt>
                <c:pt idx="26">
                  <c:v>Q3 2016</c:v>
                </c:pt>
                <c:pt idx="27">
                  <c:v>Q4 2016</c:v>
                </c:pt>
                <c:pt idx="28">
                  <c:v>Q1 2017</c:v>
                </c:pt>
                <c:pt idx="29">
                  <c:v>Q2 2017</c:v>
                </c:pt>
                <c:pt idx="30">
                  <c:v>Q3 2017</c:v>
                </c:pt>
                <c:pt idx="31">
                  <c:v>Q4 2017</c:v>
                </c:pt>
                <c:pt idx="32">
                  <c:v>Q1 2018</c:v>
                </c:pt>
                <c:pt idx="33">
                  <c:v>Q2 2018</c:v>
                </c:pt>
                <c:pt idx="34">
                  <c:v>Q3 2018</c:v>
                </c:pt>
                <c:pt idx="35">
                  <c:v>Q4 2018</c:v>
                </c:pt>
                <c:pt idx="36">
                  <c:v>Q1 2019</c:v>
                </c:pt>
                <c:pt idx="37">
                  <c:v>Q2 2019</c:v>
                </c:pt>
                <c:pt idx="38">
                  <c:v>Q3 2019</c:v>
                </c:pt>
                <c:pt idx="39">
                  <c:v>Q4 2019</c:v>
                </c:pt>
                <c:pt idx="40">
                  <c:v>Q1 2020</c:v>
                </c:pt>
                <c:pt idx="41">
                  <c:v>Q2 2020</c:v>
                </c:pt>
                <c:pt idx="42">
                  <c:v>Q3 2020</c:v>
                </c:pt>
                <c:pt idx="43">
                  <c:v>Q4 2020</c:v>
                </c:pt>
                <c:pt idx="44">
                  <c:v>Q1 2021</c:v>
                </c:pt>
                <c:pt idx="45">
                  <c:v>Q2 2021</c:v>
                </c:pt>
                <c:pt idx="46">
                  <c:v>Q3 2021</c:v>
                </c:pt>
                <c:pt idx="47">
                  <c:v>Q4 2021</c:v>
                </c:pt>
                <c:pt idx="48">
                  <c:v>Q1 2022</c:v>
                </c:pt>
                <c:pt idx="49">
                  <c:v>Q2 2022</c:v>
                </c:pt>
                <c:pt idx="50">
                  <c:v>Q3 2022</c:v>
                </c:pt>
                <c:pt idx="51">
                  <c:v>Q4 2022</c:v>
                </c:pt>
                <c:pt idx="52">
                  <c:v>Q1 2023</c:v>
                </c:pt>
              </c:strCache>
            </c:strRef>
          </c:cat>
          <c:val>
            <c:numRef>
              <c:f>Sheet1!$B$42:$B$94</c:f>
              <c:numCache>
                <c:formatCode>#,##0</c:formatCode>
                <c:ptCount val="53"/>
                <c:pt idx="0">
                  <c:v>946496</c:v>
                </c:pt>
                <c:pt idx="1">
                  <c:v>954546</c:v>
                </c:pt>
                <c:pt idx="2">
                  <c:v>962245</c:v>
                </c:pt>
                <c:pt idx="3">
                  <c:v>970991</c:v>
                </c:pt>
                <c:pt idx="4">
                  <c:v>972728</c:v>
                </c:pt>
                <c:pt idx="5">
                  <c:v>977054</c:v>
                </c:pt>
                <c:pt idx="6">
                  <c:v>981039</c:v>
                </c:pt>
                <c:pt idx="7">
                  <c:v>987066</c:v>
                </c:pt>
                <c:pt idx="8">
                  <c:v>992771</c:v>
                </c:pt>
                <c:pt idx="9">
                  <c:v>993919</c:v>
                </c:pt>
                <c:pt idx="10">
                  <c:v>1000006</c:v>
                </c:pt>
                <c:pt idx="11">
                  <c:v>1005516</c:v>
                </c:pt>
                <c:pt idx="12">
                  <c:v>1011863</c:v>
                </c:pt>
                <c:pt idx="13">
                  <c:v>1021213</c:v>
                </c:pt>
                <c:pt idx="14">
                  <c:v>1028792</c:v>
                </c:pt>
                <c:pt idx="15">
                  <c:v>1035215</c:v>
                </c:pt>
                <c:pt idx="16">
                  <c:v>1038695</c:v>
                </c:pt>
                <c:pt idx="17">
                  <c:v>1048213</c:v>
                </c:pt>
                <c:pt idx="18">
                  <c:v>1055843</c:v>
                </c:pt>
                <c:pt idx="19">
                  <c:v>1063496</c:v>
                </c:pt>
                <c:pt idx="20">
                  <c:v>1065536</c:v>
                </c:pt>
                <c:pt idx="21">
                  <c:v>1070760</c:v>
                </c:pt>
                <c:pt idx="22">
                  <c:v>1078753</c:v>
                </c:pt>
                <c:pt idx="23">
                  <c:v>1086341</c:v>
                </c:pt>
                <c:pt idx="24">
                  <c:v>1086985</c:v>
                </c:pt>
                <c:pt idx="25">
                  <c:v>1091277</c:v>
                </c:pt>
                <c:pt idx="26">
                  <c:v>1098903</c:v>
                </c:pt>
                <c:pt idx="27">
                  <c:v>1107216</c:v>
                </c:pt>
                <c:pt idx="28">
                  <c:v>1119347</c:v>
                </c:pt>
                <c:pt idx="29">
                  <c:v>1134136</c:v>
                </c:pt>
                <c:pt idx="30">
                  <c:v>1144486</c:v>
                </c:pt>
                <c:pt idx="31">
                  <c:v>1151676</c:v>
                </c:pt>
                <c:pt idx="32">
                  <c:v>1159463</c:v>
                </c:pt>
                <c:pt idx="33">
                  <c:v>1165460</c:v>
                </c:pt>
                <c:pt idx="34">
                  <c:v>1172344</c:v>
                </c:pt>
                <c:pt idx="35">
                  <c:v>1172238</c:v>
                </c:pt>
                <c:pt idx="36">
                  <c:v>1178479</c:v>
                </c:pt>
                <c:pt idx="37">
                  <c:v>1180682</c:v>
                </c:pt>
                <c:pt idx="38">
                  <c:v>1185807</c:v>
                </c:pt>
                <c:pt idx="39">
                  <c:v>1193992</c:v>
                </c:pt>
                <c:pt idx="40">
                  <c:v>1166621</c:v>
                </c:pt>
                <c:pt idx="41">
                  <c:v>1003000</c:v>
                </c:pt>
                <c:pt idx="42">
                  <c:v>1133590</c:v>
                </c:pt>
                <c:pt idx="43">
                  <c:v>1136735</c:v>
                </c:pt>
                <c:pt idx="44">
                  <c:v>1142579</c:v>
                </c:pt>
                <c:pt idx="45">
                  <c:v>1136728</c:v>
                </c:pt>
                <c:pt idx="46">
                  <c:v>1191441</c:v>
                </c:pt>
                <c:pt idx="47">
                  <c:v>1195266</c:v>
                </c:pt>
                <c:pt idx="48">
                  <c:v>1201060</c:v>
                </c:pt>
                <c:pt idx="49">
                  <c:v>1227276</c:v>
                </c:pt>
                <c:pt idx="50">
                  <c:v>1228166</c:v>
                </c:pt>
                <c:pt idx="51">
                  <c:v>1231439</c:v>
                </c:pt>
                <c:pt idx="52">
                  <c:v>1248630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F0-47A5-AD4A-C4D554D2E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3139232"/>
        <c:axId val="1943139648"/>
      </c:lineChart>
      <c:catAx>
        <c:axId val="19431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3139648"/>
        <c:crosses val="autoZero"/>
        <c:auto val="1"/>
        <c:lblAlgn val="ctr"/>
        <c:lblOffset val="100"/>
        <c:noMultiLvlLbl val="0"/>
      </c:catAx>
      <c:valAx>
        <c:axId val="1943139648"/>
        <c:scaling>
          <c:orientation val="minMax"/>
          <c:min val="900000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3139232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$Billions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accent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BFB04-BA06-46EC-B837-6A10AEA0D92E}" type="doc">
      <dgm:prSet loTypeId="urn:microsoft.com/office/officeart/2005/8/layout/list1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E661AF7-458E-45DC-83A0-AA1AA303236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1-High inflation</a:t>
          </a:r>
        </a:p>
      </dgm:t>
    </dgm:pt>
    <dgm:pt modelId="{58C1A634-D4C8-4071-A88C-14F417E6D168}" type="parTrans" cxnId="{177C5010-97AD-42FA-AFE2-3E27A8F84CE6}">
      <dgm:prSet/>
      <dgm:spPr/>
      <dgm:t>
        <a:bodyPr/>
        <a:lstStyle/>
        <a:p>
          <a:endParaRPr lang="en-US"/>
        </a:p>
      </dgm:t>
    </dgm:pt>
    <dgm:pt modelId="{681B4C13-38B2-4712-8B11-BB35EE45B4E7}" type="sibTrans" cxnId="{177C5010-97AD-42FA-AFE2-3E27A8F84CE6}">
      <dgm:prSet/>
      <dgm:spPr/>
      <dgm:t>
        <a:bodyPr/>
        <a:lstStyle/>
        <a:p>
          <a:endParaRPr lang="en-US"/>
        </a:p>
      </dgm:t>
    </dgm:pt>
    <dgm:pt modelId="{455E1CB6-1FCC-44D0-8FC5-F98323C02B6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2-Ukraine-Russia conflict</a:t>
          </a:r>
        </a:p>
      </dgm:t>
    </dgm:pt>
    <dgm:pt modelId="{DD7EB665-9DCC-44C3-B426-27658C69AFBE}" type="parTrans" cxnId="{3C7B091D-CC65-407F-ABAB-E7136F15D187}">
      <dgm:prSet/>
      <dgm:spPr/>
      <dgm:t>
        <a:bodyPr/>
        <a:lstStyle/>
        <a:p>
          <a:endParaRPr lang="en-US"/>
        </a:p>
      </dgm:t>
    </dgm:pt>
    <dgm:pt modelId="{A432D7E8-60FF-4EBA-96DA-2FDC3CFBE04A}" type="sibTrans" cxnId="{3C7B091D-CC65-407F-ABAB-E7136F15D187}">
      <dgm:prSet/>
      <dgm:spPr/>
      <dgm:t>
        <a:bodyPr/>
        <a:lstStyle/>
        <a:p>
          <a:endParaRPr lang="en-US"/>
        </a:p>
      </dgm:t>
    </dgm:pt>
    <dgm:pt modelId="{740D6888-5BE1-488C-B31E-9D2B7184F43F}" type="pres">
      <dgm:prSet presAssocID="{F45BFB04-BA06-46EC-B837-6A10AEA0D92E}" presName="linear" presStyleCnt="0">
        <dgm:presLayoutVars>
          <dgm:dir/>
          <dgm:animLvl val="lvl"/>
          <dgm:resizeHandles val="exact"/>
        </dgm:presLayoutVars>
      </dgm:prSet>
      <dgm:spPr/>
    </dgm:pt>
    <dgm:pt modelId="{93DB0E04-15B5-4F42-9B19-91377F353407}" type="pres">
      <dgm:prSet presAssocID="{4E661AF7-458E-45DC-83A0-AA1AA3032369}" presName="parentLin" presStyleCnt="0"/>
      <dgm:spPr/>
    </dgm:pt>
    <dgm:pt modelId="{EBBBAAD9-DCDD-4A5C-905E-C05B21555672}" type="pres">
      <dgm:prSet presAssocID="{4E661AF7-458E-45DC-83A0-AA1AA3032369}" presName="parentLeftMargin" presStyleLbl="node1" presStyleIdx="0" presStyleCnt="2"/>
      <dgm:spPr/>
    </dgm:pt>
    <dgm:pt modelId="{7965D086-75AC-4EE4-AF2B-3E9349368214}" type="pres">
      <dgm:prSet presAssocID="{4E661AF7-458E-45DC-83A0-AA1AA3032369}" presName="parentText" presStyleLbl="node1" presStyleIdx="0" presStyleCnt="2" custScaleX="207665" custScaleY="159149">
        <dgm:presLayoutVars>
          <dgm:chMax val="0"/>
          <dgm:bulletEnabled val="1"/>
        </dgm:presLayoutVars>
      </dgm:prSet>
      <dgm:spPr/>
    </dgm:pt>
    <dgm:pt modelId="{783C3B4F-839A-4F37-B07E-3CD5D7906DC1}" type="pres">
      <dgm:prSet presAssocID="{4E661AF7-458E-45DC-83A0-AA1AA3032369}" presName="negativeSpace" presStyleCnt="0"/>
      <dgm:spPr/>
    </dgm:pt>
    <dgm:pt modelId="{372E281E-A519-4C66-9DE8-8BC88F95DDBD}" type="pres">
      <dgm:prSet presAssocID="{4E661AF7-458E-45DC-83A0-AA1AA3032369}" presName="childText" presStyleLbl="conFgAcc1" presStyleIdx="0" presStyleCnt="2">
        <dgm:presLayoutVars>
          <dgm:bulletEnabled val="1"/>
        </dgm:presLayoutVars>
      </dgm:prSet>
      <dgm:spPr/>
    </dgm:pt>
    <dgm:pt modelId="{B00D76C1-1E1C-4D54-B985-51D3D7ED92FF}" type="pres">
      <dgm:prSet presAssocID="{681B4C13-38B2-4712-8B11-BB35EE45B4E7}" presName="spaceBetweenRectangles" presStyleCnt="0"/>
      <dgm:spPr/>
    </dgm:pt>
    <dgm:pt modelId="{D5B7C0A6-8945-4764-A8DF-CE511996A299}" type="pres">
      <dgm:prSet presAssocID="{455E1CB6-1FCC-44D0-8FC5-F98323C02B66}" presName="parentLin" presStyleCnt="0"/>
      <dgm:spPr/>
    </dgm:pt>
    <dgm:pt modelId="{1BED8D0C-C3CA-4C19-8175-F086BE4C0BEF}" type="pres">
      <dgm:prSet presAssocID="{455E1CB6-1FCC-44D0-8FC5-F98323C02B66}" presName="parentLeftMargin" presStyleLbl="node1" presStyleIdx="0" presStyleCnt="2"/>
      <dgm:spPr/>
    </dgm:pt>
    <dgm:pt modelId="{CE37183D-EC31-4E32-80BD-0C9D66C53DC5}" type="pres">
      <dgm:prSet presAssocID="{455E1CB6-1FCC-44D0-8FC5-F98323C02B66}" presName="parentText" presStyleLbl="node1" presStyleIdx="1" presStyleCnt="2" custScaleX="188948" custScaleY="157614">
        <dgm:presLayoutVars>
          <dgm:chMax val="0"/>
          <dgm:bulletEnabled val="1"/>
        </dgm:presLayoutVars>
      </dgm:prSet>
      <dgm:spPr/>
    </dgm:pt>
    <dgm:pt modelId="{86FE4B77-080C-40DA-8988-8DC5D91257D0}" type="pres">
      <dgm:prSet presAssocID="{455E1CB6-1FCC-44D0-8FC5-F98323C02B66}" presName="negativeSpace" presStyleCnt="0"/>
      <dgm:spPr/>
    </dgm:pt>
    <dgm:pt modelId="{8141257E-33F2-4A08-A28E-9A2AC2C896AD}" type="pres">
      <dgm:prSet presAssocID="{455E1CB6-1FCC-44D0-8FC5-F98323C02B6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02C0904-5D39-4906-B8AD-BB629A8BD91D}" type="presOf" srcId="{4E661AF7-458E-45DC-83A0-AA1AA3032369}" destId="{7965D086-75AC-4EE4-AF2B-3E9349368214}" srcOrd="1" destOrd="0" presId="urn:microsoft.com/office/officeart/2005/8/layout/list1"/>
    <dgm:cxn modelId="{177C5010-97AD-42FA-AFE2-3E27A8F84CE6}" srcId="{F45BFB04-BA06-46EC-B837-6A10AEA0D92E}" destId="{4E661AF7-458E-45DC-83A0-AA1AA3032369}" srcOrd="0" destOrd="0" parTransId="{58C1A634-D4C8-4071-A88C-14F417E6D168}" sibTransId="{681B4C13-38B2-4712-8B11-BB35EE45B4E7}"/>
    <dgm:cxn modelId="{3C7B091D-CC65-407F-ABAB-E7136F15D187}" srcId="{F45BFB04-BA06-46EC-B837-6A10AEA0D92E}" destId="{455E1CB6-1FCC-44D0-8FC5-F98323C02B66}" srcOrd="1" destOrd="0" parTransId="{DD7EB665-9DCC-44C3-B426-27658C69AFBE}" sibTransId="{A432D7E8-60FF-4EBA-96DA-2FDC3CFBE04A}"/>
    <dgm:cxn modelId="{3B1E0E4C-A1BF-48A8-B60C-F2C438FB247B}" type="presOf" srcId="{455E1CB6-1FCC-44D0-8FC5-F98323C02B66}" destId="{CE37183D-EC31-4E32-80BD-0C9D66C53DC5}" srcOrd="1" destOrd="0" presId="urn:microsoft.com/office/officeart/2005/8/layout/list1"/>
    <dgm:cxn modelId="{E0CE6DA2-8829-4509-AA32-F0EA365FABFA}" type="presOf" srcId="{4E661AF7-458E-45DC-83A0-AA1AA3032369}" destId="{EBBBAAD9-DCDD-4A5C-905E-C05B21555672}" srcOrd="0" destOrd="0" presId="urn:microsoft.com/office/officeart/2005/8/layout/list1"/>
    <dgm:cxn modelId="{65BA79BC-6685-43A7-B43E-CE9F7E761E11}" type="presOf" srcId="{F45BFB04-BA06-46EC-B837-6A10AEA0D92E}" destId="{740D6888-5BE1-488C-B31E-9D2B7184F43F}" srcOrd="0" destOrd="0" presId="urn:microsoft.com/office/officeart/2005/8/layout/list1"/>
    <dgm:cxn modelId="{E5AAEDE4-A915-4FA0-B19F-3D001BDD3A4C}" type="presOf" srcId="{455E1CB6-1FCC-44D0-8FC5-F98323C02B66}" destId="{1BED8D0C-C3CA-4C19-8175-F086BE4C0BEF}" srcOrd="0" destOrd="0" presId="urn:microsoft.com/office/officeart/2005/8/layout/list1"/>
    <dgm:cxn modelId="{5792433D-E4D9-4567-BA18-FBDFA179A3B3}" type="presParOf" srcId="{740D6888-5BE1-488C-B31E-9D2B7184F43F}" destId="{93DB0E04-15B5-4F42-9B19-91377F353407}" srcOrd="0" destOrd="0" presId="urn:microsoft.com/office/officeart/2005/8/layout/list1"/>
    <dgm:cxn modelId="{02CF4D20-163A-4C96-A40C-6E989BA5A493}" type="presParOf" srcId="{93DB0E04-15B5-4F42-9B19-91377F353407}" destId="{EBBBAAD9-DCDD-4A5C-905E-C05B21555672}" srcOrd="0" destOrd="0" presId="urn:microsoft.com/office/officeart/2005/8/layout/list1"/>
    <dgm:cxn modelId="{00C8F778-A84F-497A-9B06-A7E25A78AFEA}" type="presParOf" srcId="{93DB0E04-15B5-4F42-9B19-91377F353407}" destId="{7965D086-75AC-4EE4-AF2B-3E9349368214}" srcOrd="1" destOrd="0" presId="urn:microsoft.com/office/officeart/2005/8/layout/list1"/>
    <dgm:cxn modelId="{53101520-2D30-418E-B318-17D8BCAA886C}" type="presParOf" srcId="{740D6888-5BE1-488C-B31E-9D2B7184F43F}" destId="{783C3B4F-839A-4F37-B07E-3CD5D7906DC1}" srcOrd="1" destOrd="0" presId="urn:microsoft.com/office/officeart/2005/8/layout/list1"/>
    <dgm:cxn modelId="{2D800E7C-8452-4F35-8486-5778870EB5E5}" type="presParOf" srcId="{740D6888-5BE1-488C-B31E-9D2B7184F43F}" destId="{372E281E-A519-4C66-9DE8-8BC88F95DDBD}" srcOrd="2" destOrd="0" presId="urn:microsoft.com/office/officeart/2005/8/layout/list1"/>
    <dgm:cxn modelId="{66864D42-1F70-40F3-B35B-4509690E0ED4}" type="presParOf" srcId="{740D6888-5BE1-488C-B31E-9D2B7184F43F}" destId="{B00D76C1-1E1C-4D54-B985-51D3D7ED92FF}" srcOrd="3" destOrd="0" presId="urn:microsoft.com/office/officeart/2005/8/layout/list1"/>
    <dgm:cxn modelId="{A41A5A2E-6445-4FCA-82B7-803501900AF0}" type="presParOf" srcId="{740D6888-5BE1-488C-B31E-9D2B7184F43F}" destId="{D5B7C0A6-8945-4764-A8DF-CE511996A299}" srcOrd="4" destOrd="0" presId="urn:microsoft.com/office/officeart/2005/8/layout/list1"/>
    <dgm:cxn modelId="{86293488-1237-4024-8890-3FC7BD2337E5}" type="presParOf" srcId="{D5B7C0A6-8945-4764-A8DF-CE511996A299}" destId="{1BED8D0C-C3CA-4C19-8175-F086BE4C0BEF}" srcOrd="0" destOrd="0" presId="urn:microsoft.com/office/officeart/2005/8/layout/list1"/>
    <dgm:cxn modelId="{5BB637C6-42B7-469D-AD6B-726985B90B00}" type="presParOf" srcId="{D5B7C0A6-8945-4764-A8DF-CE511996A299}" destId="{CE37183D-EC31-4E32-80BD-0C9D66C53DC5}" srcOrd="1" destOrd="0" presId="urn:microsoft.com/office/officeart/2005/8/layout/list1"/>
    <dgm:cxn modelId="{354DC629-F093-4713-BCF3-5A731BAB3A20}" type="presParOf" srcId="{740D6888-5BE1-488C-B31E-9D2B7184F43F}" destId="{86FE4B77-080C-40DA-8988-8DC5D91257D0}" srcOrd="5" destOrd="0" presId="urn:microsoft.com/office/officeart/2005/8/layout/list1"/>
    <dgm:cxn modelId="{42468F03-7F13-41A0-879C-169BF6CD0381}" type="presParOf" srcId="{740D6888-5BE1-488C-B31E-9D2B7184F43F}" destId="{8141257E-33F2-4A08-A28E-9A2AC2C896A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E2651-0020-4B8E-BAB4-E4EFD59E4B96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F89019-471C-423F-8D3A-B928DFB60170}">
      <dgm:prSet phldrT="[Text]"/>
      <dgm:spPr/>
      <dgm:t>
        <a:bodyPr/>
        <a:lstStyle/>
        <a:p>
          <a:r>
            <a:rPr lang="fr-CA" dirty="0"/>
            <a:t> </a:t>
          </a:r>
          <a:endParaRPr lang="en-US" dirty="0"/>
        </a:p>
      </dgm:t>
    </dgm:pt>
    <dgm:pt modelId="{81E46963-B050-44C7-ABB7-67DB8DD93B3B}" type="parTrans" cxnId="{5E8270ED-6618-4666-AA95-2116CE02C84B}">
      <dgm:prSet/>
      <dgm:spPr/>
      <dgm:t>
        <a:bodyPr/>
        <a:lstStyle/>
        <a:p>
          <a:endParaRPr lang="en-US"/>
        </a:p>
      </dgm:t>
    </dgm:pt>
    <dgm:pt modelId="{BD713040-D01C-4F83-9327-74DC36E0DE45}" type="sibTrans" cxnId="{5E8270ED-6618-4666-AA95-2116CE02C84B}">
      <dgm:prSet/>
      <dgm:spPr/>
      <dgm:t>
        <a:bodyPr/>
        <a:lstStyle/>
        <a:p>
          <a:endParaRPr lang="en-US"/>
        </a:p>
      </dgm:t>
    </dgm:pt>
    <dgm:pt modelId="{428AEB3D-0D02-40C3-B1E4-CE07C1C62266}">
      <dgm:prSet phldrT="[Text]"/>
      <dgm:spPr/>
      <dgm:t>
        <a:bodyPr/>
        <a:lstStyle/>
        <a:p>
          <a:pPr algn="l"/>
          <a:r>
            <a:rPr lang="fr-CA" dirty="0"/>
            <a:t>SVB collapse:</a:t>
          </a:r>
        </a:p>
        <a:p>
          <a:pPr algn="l"/>
          <a:r>
            <a:rPr lang="fr-CA" dirty="0"/>
            <a:t>The 16th </a:t>
          </a:r>
          <a:r>
            <a:rPr lang="fr-CA" dirty="0" err="1"/>
            <a:t>largest</a:t>
          </a:r>
          <a:r>
            <a:rPr lang="fr-CA" dirty="0"/>
            <a:t> </a:t>
          </a:r>
          <a:r>
            <a:rPr lang="fr-CA" dirty="0" err="1"/>
            <a:t>bank</a:t>
          </a:r>
          <a:r>
            <a:rPr lang="fr-CA" dirty="0"/>
            <a:t> in the U.S</a:t>
          </a:r>
          <a:br>
            <a:rPr lang="fr-CA" dirty="0"/>
          </a:br>
          <a:r>
            <a:rPr lang="fr-CA" dirty="0"/>
            <a:t>(Silicon Valley Bank)</a:t>
          </a:r>
          <a:endParaRPr lang="en-US" dirty="0"/>
        </a:p>
      </dgm:t>
    </dgm:pt>
    <dgm:pt modelId="{EF5EEFB1-914B-452D-8F18-FB3741CE0AFD}" type="parTrans" cxnId="{0C112AAD-2436-4A61-99A9-C673891B963B}">
      <dgm:prSet/>
      <dgm:spPr/>
      <dgm:t>
        <a:bodyPr/>
        <a:lstStyle/>
        <a:p>
          <a:endParaRPr lang="en-US"/>
        </a:p>
      </dgm:t>
    </dgm:pt>
    <dgm:pt modelId="{83AD5599-02CB-4801-8651-C6EC270E2311}" type="sibTrans" cxnId="{0C112AAD-2436-4A61-99A9-C673891B963B}">
      <dgm:prSet/>
      <dgm:spPr/>
      <dgm:t>
        <a:bodyPr/>
        <a:lstStyle/>
        <a:p>
          <a:endParaRPr lang="en-US"/>
        </a:p>
      </dgm:t>
    </dgm:pt>
    <dgm:pt modelId="{CECAD5C3-727E-42EC-A134-18D096D9773B}">
      <dgm:prSet phldrT="[Text]"/>
      <dgm:spPr/>
      <dgm:t>
        <a:bodyPr/>
        <a:lstStyle/>
        <a:p>
          <a:endParaRPr lang="en-US" dirty="0"/>
        </a:p>
      </dgm:t>
    </dgm:pt>
    <dgm:pt modelId="{7C1AE2D8-6E24-4FE5-ACE2-6DD06CF0DFF8}" type="parTrans" cxnId="{31F2F549-C88A-43E1-8659-680CFE11A59B}">
      <dgm:prSet/>
      <dgm:spPr/>
      <dgm:t>
        <a:bodyPr/>
        <a:lstStyle/>
        <a:p>
          <a:endParaRPr lang="en-US"/>
        </a:p>
      </dgm:t>
    </dgm:pt>
    <dgm:pt modelId="{ECB594C2-2F9B-4076-88F2-69ECEEA0E50A}" type="sibTrans" cxnId="{31F2F549-C88A-43E1-8659-680CFE11A59B}">
      <dgm:prSet/>
      <dgm:spPr/>
      <dgm:t>
        <a:bodyPr/>
        <a:lstStyle/>
        <a:p>
          <a:endParaRPr lang="en-US"/>
        </a:p>
      </dgm:t>
    </dgm:pt>
    <dgm:pt modelId="{4A4030FE-8E96-4C60-9224-BD98E9EE6CE6}">
      <dgm:prSet phldrT="[Text]"/>
      <dgm:spPr/>
      <dgm:t>
        <a:bodyPr/>
        <a:lstStyle/>
        <a:p>
          <a:r>
            <a:rPr lang="en-CA" dirty="0"/>
            <a:t>Confidence decreased, and financial conditions tightened </a:t>
          </a:r>
          <a:endParaRPr lang="en-US" dirty="0"/>
        </a:p>
      </dgm:t>
    </dgm:pt>
    <dgm:pt modelId="{0A6C123D-5C92-4330-85F0-AE78F8908F75}" type="parTrans" cxnId="{FEC6158D-7CFA-40FA-9744-FF24B52A0941}">
      <dgm:prSet/>
      <dgm:spPr/>
      <dgm:t>
        <a:bodyPr/>
        <a:lstStyle/>
        <a:p>
          <a:endParaRPr lang="en-US"/>
        </a:p>
      </dgm:t>
    </dgm:pt>
    <dgm:pt modelId="{A944EA8B-5892-409F-A7FF-381E1D8094B2}" type="sibTrans" cxnId="{FEC6158D-7CFA-40FA-9744-FF24B52A0941}">
      <dgm:prSet/>
      <dgm:spPr/>
      <dgm:t>
        <a:bodyPr/>
        <a:lstStyle/>
        <a:p>
          <a:endParaRPr lang="en-US"/>
        </a:p>
      </dgm:t>
    </dgm:pt>
    <dgm:pt modelId="{F83E6A9D-8F0A-46F2-9167-D693D604922E}">
      <dgm:prSet phldrT="[Text]"/>
      <dgm:spPr/>
      <dgm:t>
        <a:bodyPr/>
        <a:lstStyle/>
        <a:p>
          <a:endParaRPr lang="en-US" dirty="0"/>
        </a:p>
      </dgm:t>
    </dgm:pt>
    <dgm:pt modelId="{772FD3CE-5F6F-455B-AA71-9F8D55D39EAE}" type="parTrans" cxnId="{535BA4F8-5133-4422-8B50-AC9A5FA78A39}">
      <dgm:prSet/>
      <dgm:spPr/>
      <dgm:t>
        <a:bodyPr/>
        <a:lstStyle/>
        <a:p>
          <a:endParaRPr lang="en-US"/>
        </a:p>
      </dgm:t>
    </dgm:pt>
    <dgm:pt modelId="{EEC74E4F-BC01-4A56-A36C-19E69B9D8315}" type="sibTrans" cxnId="{535BA4F8-5133-4422-8B50-AC9A5FA78A39}">
      <dgm:prSet/>
      <dgm:spPr/>
      <dgm:t>
        <a:bodyPr/>
        <a:lstStyle/>
        <a:p>
          <a:endParaRPr lang="en-US"/>
        </a:p>
      </dgm:t>
    </dgm:pt>
    <dgm:pt modelId="{9665B2EE-C285-4449-BD1F-C5EBBF55661F}">
      <dgm:prSet phldrT="[Text]"/>
      <dgm:spPr/>
      <dgm:t>
        <a:bodyPr/>
        <a:lstStyle/>
        <a:p>
          <a:r>
            <a:rPr lang="fr-CA" dirty="0"/>
            <a:t>Real impact on the American </a:t>
          </a:r>
          <a:r>
            <a:rPr lang="fr-CA" dirty="0" err="1"/>
            <a:t>economy</a:t>
          </a:r>
          <a:r>
            <a:rPr lang="fr-CA" dirty="0"/>
            <a:t> </a:t>
          </a:r>
          <a:r>
            <a:rPr lang="fr-CA" dirty="0" err="1"/>
            <a:t>is</a:t>
          </a:r>
          <a:r>
            <a:rPr lang="fr-CA" dirty="0"/>
            <a:t> </a:t>
          </a:r>
          <a:r>
            <a:rPr lang="fr-CA" dirty="0" err="1"/>
            <a:t>yet</a:t>
          </a:r>
          <a:r>
            <a:rPr lang="fr-CA" dirty="0"/>
            <a:t> to </a:t>
          </a:r>
          <a:r>
            <a:rPr lang="fr-CA" dirty="0" err="1"/>
            <a:t>be</a:t>
          </a:r>
          <a:r>
            <a:rPr lang="fr-CA" dirty="0"/>
            <a:t> </a:t>
          </a:r>
          <a:r>
            <a:rPr lang="fr-CA" dirty="0" err="1"/>
            <a:t>seen</a:t>
          </a:r>
          <a:endParaRPr lang="en-US" u="none" dirty="0"/>
        </a:p>
      </dgm:t>
    </dgm:pt>
    <dgm:pt modelId="{7DD66F37-FF8C-4DD9-AEB6-6BB0B20AF4DF}" type="parTrans" cxnId="{E447BC4E-A66A-46FA-A34F-5F9AF590376D}">
      <dgm:prSet/>
      <dgm:spPr/>
      <dgm:t>
        <a:bodyPr/>
        <a:lstStyle/>
        <a:p>
          <a:endParaRPr lang="en-US"/>
        </a:p>
      </dgm:t>
    </dgm:pt>
    <dgm:pt modelId="{C6FA90D7-5FA1-487F-89EA-5C20842DD9F8}" type="sibTrans" cxnId="{E447BC4E-A66A-46FA-A34F-5F9AF590376D}">
      <dgm:prSet/>
      <dgm:spPr/>
      <dgm:t>
        <a:bodyPr/>
        <a:lstStyle/>
        <a:p>
          <a:endParaRPr lang="en-US"/>
        </a:p>
      </dgm:t>
    </dgm:pt>
    <dgm:pt modelId="{6A3B5C99-20B3-42BE-9026-E2567ECC24BB}" type="pres">
      <dgm:prSet presAssocID="{567E2651-0020-4B8E-BAB4-E4EFD59E4B96}" presName="Name0" presStyleCnt="0">
        <dgm:presLayoutVars>
          <dgm:dir/>
          <dgm:animLvl val="lvl"/>
          <dgm:resizeHandles val="exact"/>
        </dgm:presLayoutVars>
      </dgm:prSet>
      <dgm:spPr/>
    </dgm:pt>
    <dgm:pt modelId="{9B13EA18-7BFF-4C08-A5BC-ACBB87401A76}" type="pres">
      <dgm:prSet presAssocID="{0EF89019-471C-423F-8D3A-B928DFB60170}" presName="compositeNode" presStyleCnt="0">
        <dgm:presLayoutVars>
          <dgm:bulletEnabled val="1"/>
        </dgm:presLayoutVars>
      </dgm:prSet>
      <dgm:spPr/>
    </dgm:pt>
    <dgm:pt modelId="{2866634C-E5A0-4120-890C-4495746504A6}" type="pres">
      <dgm:prSet presAssocID="{0EF89019-471C-423F-8D3A-B928DFB60170}" presName="bgRect" presStyleLbl="node1" presStyleIdx="0" presStyleCnt="3" custLinFactNeighborX="-10134" custLinFactNeighborY="25702"/>
      <dgm:spPr/>
    </dgm:pt>
    <dgm:pt modelId="{3BC70483-093E-4BA2-ADF6-4CB5A28E6F36}" type="pres">
      <dgm:prSet presAssocID="{0EF89019-471C-423F-8D3A-B928DFB6017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573E19BE-B765-4FA0-ADB1-F821F106EBBA}" type="pres">
      <dgm:prSet presAssocID="{0EF89019-471C-423F-8D3A-B928DFB60170}" presName="childNode" presStyleLbl="node1" presStyleIdx="0" presStyleCnt="3">
        <dgm:presLayoutVars>
          <dgm:bulletEnabled val="1"/>
        </dgm:presLayoutVars>
      </dgm:prSet>
      <dgm:spPr/>
    </dgm:pt>
    <dgm:pt modelId="{38A955C0-B3B0-44EF-B267-E7F1EC900B50}" type="pres">
      <dgm:prSet presAssocID="{BD713040-D01C-4F83-9327-74DC36E0DE45}" presName="hSp" presStyleCnt="0"/>
      <dgm:spPr/>
    </dgm:pt>
    <dgm:pt modelId="{70729158-AC1C-4FF9-98AC-78A0F37FAB70}" type="pres">
      <dgm:prSet presAssocID="{BD713040-D01C-4F83-9327-74DC36E0DE45}" presName="vProcSp" presStyleCnt="0"/>
      <dgm:spPr/>
    </dgm:pt>
    <dgm:pt modelId="{5B4B6235-E7E1-43FD-989D-C3D94BDD6112}" type="pres">
      <dgm:prSet presAssocID="{BD713040-D01C-4F83-9327-74DC36E0DE45}" presName="vSp1" presStyleCnt="0"/>
      <dgm:spPr/>
    </dgm:pt>
    <dgm:pt modelId="{A9279585-6D1F-493A-93E2-B86A86F12FE6}" type="pres">
      <dgm:prSet presAssocID="{BD713040-D01C-4F83-9327-74DC36E0DE45}" presName="simulatedConn" presStyleLbl="solidFgAcc1" presStyleIdx="0" presStyleCnt="2"/>
      <dgm:spPr/>
    </dgm:pt>
    <dgm:pt modelId="{50B99FC3-99B5-4231-A980-7F3C75EFEBFE}" type="pres">
      <dgm:prSet presAssocID="{BD713040-D01C-4F83-9327-74DC36E0DE45}" presName="vSp2" presStyleCnt="0"/>
      <dgm:spPr/>
    </dgm:pt>
    <dgm:pt modelId="{02E487BB-E68E-4A42-9434-A1F2652D7D1D}" type="pres">
      <dgm:prSet presAssocID="{BD713040-D01C-4F83-9327-74DC36E0DE45}" presName="sibTrans" presStyleCnt="0"/>
      <dgm:spPr/>
    </dgm:pt>
    <dgm:pt modelId="{B9F4CAD6-2658-4D43-AFBC-6965AD692C2A}" type="pres">
      <dgm:prSet presAssocID="{CECAD5C3-727E-42EC-A134-18D096D9773B}" presName="compositeNode" presStyleCnt="0">
        <dgm:presLayoutVars>
          <dgm:bulletEnabled val="1"/>
        </dgm:presLayoutVars>
      </dgm:prSet>
      <dgm:spPr/>
    </dgm:pt>
    <dgm:pt modelId="{ED9D6F90-9C1F-4FE1-9C24-024B8E5F35AA}" type="pres">
      <dgm:prSet presAssocID="{CECAD5C3-727E-42EC-A134-18D096D9773B}" presName="bgRect" presStyleLbl="node1" presStyleIdx="1" presStyleCnt="3" custLinFactNeighborX="-54" custLinFactNeighborY="3545"/>
      <dgm:spPr/>
    </dgm:pt>
    <dgm:pt modelId="{13A055C0-FE39-46DE-9EAB-90F837B82D78}" type="pres">
      <dgm:prSet presAssocID="{CECAD5C3-727E-42EC-A134-18D096D9773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95D1A8A-0422-48C0-A860-DAB781DF26E3}" type="pres">
      <dgm:prSet presAssocID="{CECAD5C3-727E-42EC-A134-18D096D9773B}" presName="childNode" presStyleLbl="node1" presStyleIdx="1" presStyleCnt="3">
        <dgm:presLayoutVars>
          <dgm:bulletEnabled val="1"/>
        </dgm:presLayoutVars>
      </dgm:prSet>
      <dgm:spPr/>
    </dgm:pt>
    <dgm:pt modelId="{C1412F2F-7697-4B8C-933D-DF0DA199B67F}" type="pres">
      <dgm:prSet presAssocID="{ECB594C2-2F9B-4076-88F2-69ECEEA0E50A}" presName="hSp" presStyleCnt="0"/>
      <dgm:spPr/>
    </dgm:pt>
    <dgm:pt modelId="{2279C39C-4A60-49F4-9EFC-80CE0FECBAEC}" type="pres">
      <dgm:prSet presAssocID="{ECB594C2-2F9B-4076-88F2-69ECEEA0E50A}" presName="vProcSp" presStyleCnt="0"/>
      <dgm:spPr/>
    </dgm:pt>
    <dgm:pt modelId="{065E28FF-9EBD-47C2-AAD1-B7219E26B565}" type="pres">
      <dgm:prSet presAssocID="{ECB594C2-2F9B-4076-88F2-69ECEEA0E50A}" presName="vSp1" presStyleCnt="0"/>
      <dgm:spPr/>
    </dgm:pt>
    <dgm:pt modelId="{E81CC552-1C65-48D0-8B36-6E18C1A41FE9}" type="pres">
      <dgm:prSet presAssocID="{ECB594C2-2F9B-4076-88F2-69ECEEA0E50A}" presName="simulatedConn" presStyleLbl="solidFgAcc1" presStyleIdx="1" presStyleCnt="2"/>
      <dgm:spPr/>
    </dgm:pt>
    <dgm:pt modelId="{A86DF470-8672-491C-8B6A-60E6EB1370E7}" type="pres">
      <dgm:prSet presAssocID="{ECB594C2-2F9B-4076-88F2-69ECEEA0E50A}" presName="vSp2" presStyleCnt="0"/>
      <dgm:spPr/>
    </dgm:pt>
    <dgm:pt modelId="{48616C83-262F-4417-B428-6C68B9C05D2B}" type="pres">
      <dgm:prSet presAssocID="{ECB594C2-2F9B-4076-88F2-69ECEEA0E50A}" presName="sibTrans" presStyleCnt="0"/>
      <dgm:spPr/>
    </dgm:pt>
    <dgm:pt modelId="{07EBCEF5-A276-481D-8A9D-4B3BBC8B9FD6}" type="pres">
      <dgm:prSet presAssocID="{F83E6A9D-8F0A-46F2-9167-D693D604922E}" presName="compositeNode" presStyleCnt="0">
        <dgm:presLayoutVars>
          <dgm:bulletEnabled val="1"/>
        </dgm:presLayoutVars>
      </dgm:prSet>
      <dgm:spPr/>
    </dgm:pt>
    <dgm:pt modelId="{DEA3867F-F360-4261-BBE1-9E87FE50D6C5}" type="pres">
      <dgm:prSet presAssocID="{F83E6A9D-8F0A-46F2-9167-D693D604922E}" presName="bgRect" presStyleLbl="node1" presStyleIdx="2" presStyleCnt="3" custLinFactNeighborY="665"/>
      <dgm:spPr/>
    </dgm:pt>
    <dgm:pt modelId="{EF496F8E-510E-4A05-BA49-6519552B6726}" type="pres">
      <dgm:prSet presAssocID="{F83E6A9D-8F0A-46F2-9167-D693D604922E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413666EA-5810-4832-A462-DDD8EBCC0EF8}" type="pres">
      <dgm:prSet presAssocID="{F83E6A9D-8F0A-46F2-9167-D693D604922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5373B27-1794-4330-9735-21E7986923E8}" type="presOf" srcId="{4A4030FE-8E96-4C60-9224-BD98E9EE6CE6}" destId="{395D1A8A-0422-48C0-A860-DAB781DF26E3}" srcOrd="0" destOrd="0" presId="urn:microsoft.com/office/officeart/2005/8/layout/hProcess7"/>
    <dgm:cxn modelId="{20C9E235-9132-472E-9CCD-E0FBE40F9393}" type="presOf" srcId="{F83E6A9D-8F0A-46F2-9167-D693D604922E}" destId="{DEA3867F-F360-4261-BBE1-9E87FE50D6C5}" srcOrd="0" destOrd="0" presId="urn:microsoft.com/office/officeart/2005/8/layout/hProcess7"/>
    <dgm:cxn modelId="{F9CF595F-1A3C-4ED5-AD25-900AF3CB7829}" type="presOf" srcId="{9665B2EE-C285-4449-BD1F-C5EBBF55661F}" destId="{413666EA-5810-4832-A462-DDD8EBCC0EF8}" srcOrd="0" destOrd="0" presId="urn:microsoft.com/office/officeart/2005/8/layout/hProcess7"/>
    <dgm:cxn modelId="{4B502C45-FCC1-4842-A91F-DDCA7C9B9381}" type="presOf" srcId="{CECAD5C3-727E-42EC-A134-18D096D9773B}" destId="{13A055C0-FE39-46DE-9EAB-90F837B82D78}" srcOrd="1" destOrd="0" presId="urn:microsoft.com/office/officeart/2005/8/layout/hProcess7"/>
    <dgm:cxn modelId="{31F2F549-C88A-43E1-8659-680CFE11A59B}" srcId="{567E2651-0020-4B8E-BAB4-E4EFD59E4B96}" destId="{CECAD5C3-727E-42EC-A134-18D096D9773B}" srcOrd="1" destOrd="0" parTransId="{7C1AE2D8-6E24-4FE5-ACE2-6DD06CF0DFF8}" sibTransId="{ECB594C2-2F9B-4076-88F2-69ECEEA0E50A}"/>
    <dgm:cxn modelId="{E447BC4E-A66A-46FA-A34F-5F9AF590376D}" srcId="{F83E6A9D-8F0A-46F2-9167-D693D604922E}" destId="{9665B2EE-C285-4449-BD1F-C5EBBF55661F}" srcOrd="0" destOrd="0" parTransId="{7DD66F37-FF8C-4DD9-AEB6-6BB0B20AF4DF}" sibTransId="{C6FA90D7-5FA1-487F-89EA-5C20842DD9F8}"/>
    <dgm:cxn modelId="{383F1F55-97E6-449D-9DF1-B79060F88E49}" type="presOf" srcId="{428AEB3D-0D02-40C3-B1E4-CE07C1C62266}" destId="{573E19BE-B765-4FA0-ADB1-F821F106EBBA}" srcOrd="0" destOrd="0" presId="urn:microsoft.com/office/officeart/2005/8/layout/hProcess7"/>
    <dgm:cxn modelId="{F4AC4679-C56B-4E23-9499-CB0EE4ABADBE}" type="presOf" srcId="{0EF89019-471C-423F-8D3A-B928DFB60170}" destId="{2866634C-E5A0-4120-890C-4495746504A6}" srcOrd="0" destOrd="0" presId="urn:microsoft.com/office/officeart/2005/8/layout/hProcess7"/>
    <dgm:cxn modelId="{F7EF3F7D-464B-4773-9321-5164A7964F04}" type="presOf" srcId="{CECAD5C3-727E-42EC-A134-18D096D9773B}" destId="{ED9D6F90-9C1F-4FE1-9C24-024B8E5F35AA}" srcOrd="0" destOrd="0" presId="urn:microsoft.com/office/officeart/2005/8/layout/hProcess7"/>
    <dgm:cxn modelId="{FEC6158D-7CFA-40FA-9744-FF24B52A0941}" srcId="{CECAD5C3-727E-42EC-A134-18D096D9773B}" destId="{4A4030FE-8E96-4C60-9224-BD98E9EE6CE6}" srcOrd="0" destOrd="0" parTransId="{0A6C123D-5C92-4330-85F0-AE78F8908F75}" sibTransId="{A944EA8B-5892-409F-A7FF-381E1D8094B2}"/>
    <dgm:cxn modelId="{6C977D9D-BA35-4B0D-9BD1-522DAA96466E}" type="presOf" srcId="{F83E6A9D-8F0A-46F2-9167-D693D604922E}" destId="{EF496F8E-510E-4A05-BA49-6519552B6726}" srcOrd="1" destOrd="0" presId="urn:microsoft.com/office/officeart/2005/8/layout/hProcess7"/>
    <dgm:cxn modelId="{0C112AAD-2436-4A61-99A9-C673891B963B}" srcId="{0EF89019-471C-423F-8D3A-B928DFB60170}" destId="{428AEB3D-0D02-40C3-B1E4-CE07C1C62266}" srcOrd="0" destOrd="0" parTransId="{EF5EEFB1-914B-452D-8F18-FB3741CE0AFD}" sibTransId="{83AD5599-02CB-4801-8651-C6EC270E2311}"/>
    <dgm:cxn modelId="{0D4CFACD-E656-4289-BA72-6723E7881513}" type="presOf" srcId="{567E2651-0020-4B8E-BAB4-E4EFD59E4B96}" destId="{6A3B5C99-20B3-42BE-9026-E2567ECC24BB}" srcOrd="0" destOrd="0" presId="urn:microsoft.com/office/officeart/2005/8/layout/hProcess7"/>
    <dgm:cxn modelId="{5E8270ED-6618-4666-AA95-2116CE02C84B}" srcId="{567E2651-0020-4B8E-BAB4-E4EFD59E4B96}" destId="{0EF89019-471C-423F-8D3A-B928DFB60170}" srcOrd="0" destOrd="0" parTransId="{81E46963-B050-44C7-ABB7-67DB8DD93B3B}" sibTransId="{BD713040-D01C-4F83-9327-74DC36E0DE45}"/>
    <dgm:cxn modelId="{535BA4F8-5133-4422-8B50-AC9A5FA78A39}" srcId="{567E2651-0020-4B8E-BAB4-E4EFD59E4B96}" destId="{F83E6A9D-8F0A-46F2-9167-D693D604922E}" srcOrd="2" destOrd="0" parTransId="{772FD3CE-5F6F-455B-AA71-9F8D55D39EAE}" sibTransId="{EEC74E4F-BC01-4A56-A36C-19E69B9D8315}"/>
    <dgm:cxn modelId="{4675E7FB-AE19-4E66-8DA0-3DB330DEF667}" type="presOf" srcId="{0EF89019-471C-423F-8D3A-B928DFB60170}" destId="{3BC70483-093E-4BA2-ADF6-4CB5A28E6F36}" srcOrd="1" destOrd="0" presId="urn:microsoft.com/office/officeart/2005/8/layout/hProcess7"/>
    <dgm:cxn modelId="{09B273B8-617A-49A4-8180-CC14EFB76E8C}" type="presParOf" srcId="{6A3B5C99-20B3-42BE-9026-E2567ECC24BB}" destId="{9B13EA18-7BFF-4C08-A5BC-ACBB87401A76}" srcOrd="0" destOrd="0" presId="urn:microsoft.com/office/officeart/2005/8/layout/hProcess7"/>
    <dgm:cxn modelId="{13188C62-FF11-42E9-9F68-C81D0E322C6B}" type="presParOf" srcId="{9B13EA18-7BFF-4C08-A5BC-ACBB87401A76}" destId="{2866634C-E5A0-4120-890C-4495746504A6}" srcOrd="0" destOrd="0" presId="urn:microsoft.com/office/officeart/2005/8/layout/hProcess7"/>
    <dgm:cxn modelId="{468284C0-5C4B-4CF5-AC14-6B58FB8A434E}" type="presParOf" srcId="{9B13EA18-7BFF-4C08-A5BC-ACBB87401A76}" destId="{3BC70483-093E-4BA2-ADF6-4CB5A28E6F36}" srcOrd="1" destOrd="0" presId="urn:microsoft.com/office/officeart/2005/8/layout/hProcess7"/>
    <dgm:cxn modelId="{D8B1ECB7-96C7-4A3A-AB6D-1083DA5BE076}" type="presParOf" srcId="{9B13EA18-7BFF-4C08-A5BC-ACBB87401A76}" destId="{573E19BE-B765-4FA0-ADB1-F821F106EBBA}" srcOrd="2" destOrd="0" presId="urn:microsoft.com/office/officeart/2005/8/layout/hProcess7"/>
    <dgm:cxn modelId="{447D5CDD-A58E-41AD-ADDE-8BADB1FA6E41}" type="presParOf" srcId="{6A3B5C99-20B3-42BE-9026-E2567ECC24BB}" destId="{38A955C0-B3B0-44EF-B267-E7F1EC900B50}" srcOrd="1" destOrd="0" presId="urn:microsoft.com/office/officeart/2005/8/layout/hProcess7"/>
    <dgm:cxn modelId="{B5D6C8DE-694F-4D08-BE19-715E607C34E1}" type="presParOf" srcId="{6A3B5C99-20B3-42BE-9026-E2567ECC24BB}" destId="{70729158-AC1C-4FF9-98AC-78A0F37FAB70}" srcOrd="2" destOrd="0" presId="urn:microsoft.com/office/officeart/2005/8/layout/hProcess7"/>
    <dgm:cxn modelId="{6AB93D89-D8FD-4D7B-9851-633EBFDB537D}" type="presParOf" srcId="{70729158-AC1C-4FF9-98AC-78A0F37FAB70}" destId="{5B4B6235-E7E1-43FD-989D-C3D94BDD6112}" srcOrd="0" destOrd="0" presId="urn:microsoft.com/office/officeart/2005/8/layout/hProcess7"/>
    <dgm:cxn modelId="{D319EE84-F771-466D-B09F-3F90A0442623}" type="presParOf" srcId="{70729158-AC1C-4FF9-98AC-78A0F37FAB70}" destId="{A9279585-6D1F-493A-93E2-B86A86F12FE6}" srcOrd="1" destOrd="0" presId="urn:microsoft.com/office/officeart/2005/8/layout/hProcess7"/>
    <dgm:cxn modelId="{1F39DB3F-D307-422B-8090-93157B91FB94}" type="presParOf" srcId="{70729158-AC1C-4FF9-98AC-78A0F37FAB70}" destId="{50B99FC3-99B5-4231-A980-7F3C75EFEBFE}" srcOrd="2" destOrd="0" presId="urn:microsoft.com/office/officeart/2005/8/layout/hProcess7"/>
    <dgm:cxn modelId="{5D128D9D-A36C-4C4E-9326-3D6ACF2FB900}" type="presParOf" srcId="{6A3B5C99-20B3-42BE-9026-E2567ECC24BB}" destId="{02E487BB-E68E-4A42-9434-A1F2652D7D1D}" srcOrd="3" destOrd="0" presId="urn:microsoft.com/office/officeart/2005/8/layout/hProcess7"/>
    <dgm:cxn modelId="{1431FE63-BC28-432A-8CC0-94829C006C8E}" type="presParOf" srcId="{6A3B5C99-20B3-42BE-9026-E2567ECC24BB}" destId="{B9F4CAD6-2658-4D43-AFBC-6965AD692C2A}" srcOrd="4" destOrd="0" presId="urn:microsoft.com/office/officeart/2005/8/layout/hProcess7"/>
    <dgm:cxn modelId="{ED9C30FE-16C8-4390-BFD8-BC4A0FE27404}" type="presParOf" srcId="{B9F4CAD6-2658-4D43-AFBC-6965AD692C2A}" destId="{ED9D6F90-9C1F-4FE1-9C24-024B8E5F35AA}" srcOrd="0" destOrd="0" presId="urn:microsoft.com/office/officeart/2005/8/layout/hProcess7"/>
    <dgm:cxn modelId="{C8D07F03-C02F-4E4C-8CD5-74463FB788F4}" type="presParOf" srcId="{B9F4CAD6-2658-4D43-AFBC-6965AD692C2A}" destId="{13A055C0-FE39-46DE-9EAB-90F837B82D78}" srcOrd="1" destOrd="0" presId="urn:microsoft.com/office/officeart/2005/8/layout/hProcess7"/>
    <dgm:cxn modelId="{C2A7E1EE-31AB-40F0-BD66-807E50422D8D}" type="presParOf" srcId="{B9F4CAD6-2658-4D43-AFBC-6965AD692C2A}" destId="{395D1A8A-0422-48C0-A860-DAB781DF26E3}" srcOrd="2" destOrd="0" presId="urn:microsoft.com/office/officeart/2005/8/layout/hProcess7"/>
    <dgm:cxn modelId="{6D0FF94B-5735-429D-B103-B4C26FCD99AE}" type="presParOf" srcId="{6A3B5C99-20B3-42BE-9026-E2567ECC24BB}" destId="{C1412F2F-7697-4B8C-933D-DF0DA199B67F}" srcOrd="5" destOrd="0" presId="urn:microsoft.com/office/officeart/2005/8/layout/hProcess7"/>
    <dgm:cxn modelId="{EDF1C6D2-27FE-425B-8E53-E714A3A917B1}" type="presParOf" srcId="{6A3B5C99-20B3-42BE-9026-E2567ECC24BB}" destId="{2279C39C-4A60-49F4-9EFC-80CE0FECBAEC}" srcOrd="6" destOrd="0" presId="urn:microsoft.com/office/officeart/2005/8/layout/hProcess7"/>
    <dgm:cxn modelId="{CE7F9614-C82E-4EA3-9CC4-EA2DD15AE4C3}" type="presParOf" srcId="{2279C39C-4A60-49F4-9EFC-80CE0FECBAEC}" destId="{065E28FF-9EBD-47C2-AAD1-B7219E26B565}" srcOrd="0" destOrd="0" presId="urn:microsoft.com/office/officeart/2005/8/layout/hProcess7"/>
    <dgm:cxn modelId="{E8880501-5B8B-451B-AB1F-E09517E0017D}" type="presParOf" srcId="{2279C39C-4A60-49F4-9EFC-80CE0FECBAEC}" destId="{E81CC552-1C65-48D0-8B36-6E18C1A41FE9}" srcOrd="1" destOrd="0" presId="urn:microsoft.com/office/officeart/2005/8/layout/hProcess7"/>
    <dgm:cxn modelId="{AD7C3A76-A22E-462C-B204-B3E36FB52D34}" type="presParOf" srcId="{2279C39C-4A60-49F4-9EFC-80CE0FECBAEC}" destId="{A86DF470-8672-491C-8B6A-60E6EB1370E7}" srcOrd="2" destOrd="0" presId="urn:microsoft.com/office/officeart/2005/8/layout/hProcess7"/>
    <dgm:cxn modelId="{0F4E602A-AF6F-4CA7-9717-0203DBECDDD9}" type="presParOf" srcId="{6A3B5C99-20B3-42BE-9026-E2567ECC24BB}" destId="{48616C83-262F-4417-B428-6C68B9C05D2B}" srcOrd="7" destOrd="0" presId="urn:microsoft.com/office/officeart/2005/8/layout/hProcess7"/>
    <dgm:cxn modelId="{D1C9BF04-A4B3-4D82-B879-73E15A403446}" type="presParOf" srcId="{6A3B5C99-20B3-42BE-9026-E2567ECC24BB}" destId="{07EBCEF5-A276-481D-8A9D-4B3BBC8B9FD6}" srcOrd="8" destOrd="0" presId="urn:microsoft.com/office/officeart/2005/8/layout/hProcess7"/>
    <dgm:cxn modelId="{1D6C660F-3E24-4C56-8F1A-684348A50F71}" type="presParOf" srcId="{07EBCEF5-A276-481D-8A9D-4B3BBC8B9FD6}" destId="{DEA3867F-F360-4261-BBE1-9E87FE50D6C5}" srcOrd="0" destOrd="0" presId="urn:microsoft.com/office/officeart/2005/8/layout/hProcess7"/>
    <dgm:cxn modelId="{B58E8196-98F0-4981-AC4B-CA10CF6DE745}" type="presParOf" srcId="{07EBCEF5-A276-481D-8A9D-4B3BBC8B9FD6}" destId="{EF496F8E-510E-4A05-BA49-6519552B6726}" srcOrd="1" destOrd="0" presId="urn:microsoft.com/office/officeart/2005/8/layout/hProcess7"/>
    <dgm:cxn modelId="{D48BFE4B-715C-401B-A961-5F42592A725A}" type="presParOf" srcId="{07EBCEF5-A276-481D-8A9D-4B3BBC8B9FD6}" destId="{413666EA-5810-4832-A462-DDD8EBCC0EF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58D24-3772-4901-A415-0E50FCE63DC4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50DF8FA-9D26-4A68-A26C-7DACA9DC5427}">
      <dgm:prSet phldrT="[Text]" custT="1"/>
      <dgm:spPr/>
      <dgm:t>
        <a:bodyPr vert="vert270"/>
        <a:lstStyle/>
        <a:p>
          <a:r>
            <a:rPr lang="en-CA" sz="6000" dirty="0"/>
            <a:t>Measures announced</a:t>
          </a:r>
          <a:endParaRPr lang="en-US" sz="6000" dirty="0"/>
        </a:p>
      </dgm:t>
    </dgm:pt>
    <dgm:pt modelId="{500320DF-3A59-423B-8531-8B7C68B1137A}" type="parTrans" cxnId="{14E635AE-2041-4D06-93DC-B02FCA1856AC}">
      <dgm:prSet/>
      <dgm:spPr/>
      <dgm:t>
        <a:bodyPr/>
        <a:lstStyle/>
        <a:p>
          <a:endParaRPr lang="en-US"/>
        </a:p>
      </dgm:t>
    </dgm:pt>
    <dgm:pt modelId="{1FB05306-5683-46B9-8788-736A57D77189}" type="sibTrans" cxnId="{14E635AE-2041-4D06-93DC-B02FCA1856AC}">
      <dgm:prSet/>
      <dgm:spPr/>
      <dgm:t>
        <a:bodyPr/>
        <a:lstStyle/>
        <a:p>
          <a:endParaRPr lang="en-US"/>
        </a:p>
      </dgm:t>
    </dgm:pt>
    <dgm:pt modelId="{170A9A93-365D-49A4-9FF3-6FFAEC50952A}">
      <dgm:prSet phldrT="[Text]"/>
      <dgm:spPr/>
      <dgm:t>
        <a:bodyPr/>
        <a:lstStyle/>
        <a:p>
          <a:r>
            <a:rPr lang="fr-CA" b="1" dirty="0"/>
            <a:t>U.S: </a:t>
          </a:r>
          <a:r>
            <a:rPr lang="fr-CA" b="0" dirty="0" err="1"/>
            <a:t>Deposits</a:t>
          </a:r>
          <a:r>
            <a:rPr lang="fr-CA" b="0" dirty="0"/>
            <a:t> </a:t>
          </a:r>
          <a:r>
            <a:rPr lang="fr-CA" b="0" dirty="0" err="1"/>
            <a:t>were</a:t>
          </a:r>
          <a:r>
            <a:rPr lang="fr-CA" b="0" dirty="0"/>
            <a:t> </a:t>
          </a:r>
          <a:r>
            <a:rPr lang="fr-CA" b="0" dirty="0" err="1"/>
            <a:t>protected</a:t>
          </a:r>
          <a:r>
            <a:rPr lang="fr-CA" b="0" dirty="0"/>
            <a:t> in </a:t>
          </a:r>
          <a:r>
            <a:rPr lang="fr-CA" b="0" dirty="0" err="1"/>
            <a:t>whole</a:t>
          </a:r>
          <a:endParaRPr lang="en-US" b="0" dirty="0"/>
        </a:p>
      </dgm:t>
    </dgm:pt>
    <dgm:pt modelId="{5ADE5CAD-4BF8-4943-9AD1-C26A2663E77E}" type="parTrans" cxnId="{FBAC3AC5-86A8-400F-8FCB-07A676F44720}">
      <dgm:prSet/>
      <dgm:spPr/>
      <dgm:t>
        <a:bodyPr/>
        <a:lstStyle/>
        <a:p>
          <a:endParaRPr lang="en-US"/>
        </a:p>
      </dgm:t>
    </dgm:pt>
    <dgm:pt modelId="{5448F211-627B-4D7F-9609-7AFE180B3D95}" type="sibTrans" cxnId="{FBAC3AC5-86A8-400F-8FCB-07A676F44720}">
      <dgm:prSet/>
      <dgm:spPr/>
      <dgm:t>
        <a:bodyPr/>
        <a:lstStyle/>
        <a:p>
          <a:endParaRPr lang="en-US"/>
        </a:p>
      </dgm:t>
    </dgm:pt>
    <dgm:pt modelId="{BDFDA74C-B393-4152-AAA9-EE2BA23E5B99}">
      <dgm:prSet phldrT="[Text]"/>
      <dgm:spPr/>
      <dgm:t>
        <a:bodyPr/>
        <a:lstStyle/>
        <a:p>
          <a:r>
            <a:rPr lang="fr-CA" b="1" dirty="0"/>
            <a:t>U.S: </a:t>
          </a:r>
          <a:r>
            <a:rPr lang="fr-CA" b="0" dirty="0"/>
            <a:t>New </a:t>
          </a:r>
          <a:r>
            <a:rPr lang="fr-CA" b="0" dirty="0" err="1"/>
            <a:t>lending</a:t>
          </a:r>
          <a:r>
            <a:rPr lang="fr-CA" b="0" dirty="0"/>
            <a:t> program to support </a:t>
          </a:r>
          <a:r>
            <a:rPr lang="fr-CA" b="0" dirty="0" err="1"/>
            <a:t>failing</a:t>
          </a:r>
          <a:r>
            <a:rPr lang="fr-CA" b="0" dirty="0"/>
            <a:t> </a:t>
          </a:r>
          <a:r>
            <a:rPr lang="fr-CA" b="0" dirty="0" err="1"/>
            <a:t>financial</a:t>
          </a:r>
          <a:r>
            <a:rPr lang="fr-CA" b="0" dirty="0"/>
            <a:t> institutions</a:t>
          </a:r>
          <a:endParaRPr lang="en-US" b="0" dirty="0"/>
        </a:p>
      </dgm:t>
    </dgm:pt>
    <dgm:pt modelId="{664AAE75-D525-454F-8FA5-2DF715F9BAB5}" type="parTrans" cxnId="{FD23C050-383D-41B0-A06A-C9A2C3D77C7D}">
      <dgm:prSet/>
      <dgm:spPr/>
      <dgm:t>
        <a:bodyPr/>
        <a:lstStyle/>
        <a:p>
          <a:endParaRPr lang="en-US"/>
        </a:p>
      </dgm:t>
    </dgm:pt>
    <dgm:pt modelId="{A03753CA-58E9-4F3F-A852-2E9D8804BBBB}" type="sibTrans" cxnId="{FD23C050-383D-41B0-A06A-C9A2C3D77C7D}">
      <dgm:prSet/>
      <dgm:spPr/>
      <dgm:t>
        <a:bodyPr/>
        <a:lstStyle/>
        <a:p>
          <a:endParaRPr lang="en-US"/>
        </a:p>
      </dgm:t>
    </dgm:pt>
    <dgm:pt modelId="{A1D785B0-B59C-45B6-8ABF-F4E3816BB998}">
      <dgm:prSet phldrT="[Text]"/>
      <dgm:spPr/>
      <dgm:t>
        <a:bodyPr/>
        <a:lstStyle/>
        <a:p>
          <a:r>
            <a:rPr lang="fr-CA" b="1" dirty="0"/>
            <a:t>Canada: </a:t>
          </a:r>
          <a:r>
            <a:rPr lang="fr-CA" b="0" dirty="0" err="1"/>
            <a:t>Seizure</a:t>
          </a:r>
          <a:r>
            <a:rPr lang="fr-CA" b="0" dirty="0"/>
            <a:t> of </a:t>
          </a:r>
          <a:r>
            <a:rPr lang="fr-CA" b="0" dirty="0" err="1"/>
            <a:t>SVB’s</a:t>
          </a:r>
          <a:r>
            <a:rPr lang="fr-CA" b="0" dirty="0"/>
            <a:t> assets in the Canadian </a:t>
          </a:r>
          <a:r>
            <a:rPr lang="fr-CA" b="0" dirty="0" err="1"/>
            <a:t>branch</a:t>
          </a:r>
          <a:r>
            <a:rPr lang="fr-CA" b="0" dirty="0"/>
            <a:t> in Toronto</a:t>
          </a:r>
          <a:endParaRPr lang="en-US" b="0" dirty="0"/>
        </a:p>
      </dgm:t>
    </dgm:pt>
    <dgm:pt modelId="{C765F039-388F-4D7F-91A7-C8E478E77D77}" type="parTrans" cxnId="{A7E83C3F-487F-427B-9CD0-EC961EEFAE07}">
      <dgm:prSet/>
      <dgm:spPr/>
      <dgm:t>
        <a:bodyPr/>
        <a:lstStyle/>
        <a:p>
          <a:endParaRPr lang="en-US"/>
        </a:p>
      </dgm:t>
    </dgm:pt>
    <dgm:pt modelId="{9E2AEABD-9640-45C2-887D-ED9C804EDCC4}" type="sibTrans" cxnId="{A7E83C3F-487F-427B-9CD0-EC961EEFAE07}">
      <dgm:prSet/>
      <dgm:spPr/>
      <dgm:t>
        <a:bodyPr/>
        <a:lstStyle/>
        <a:p>
          <a:endParaRPr lang="en-US"/>
        </a:p>
      </dgm:t>
    </dgm:pt>
    <dgm:pt modelId="{75ED185B-D8CB-4DAB-AFD8-0ACEBFCB422D}" type="pres">
      <dgm:prSet presAssocID="{22658D24-3772-4901-A415-0E50FCE63DC4}" presName="vert0" presStyleCnt="0">
        <dgm:presLayoutVars>
          <dgm:dir/>
          <dgm:animOne val="branch"/>
          <dgm:animLvl val="lvl"/>
        </dgm:presLayoutVars>
      </dgm:prSet>
      <dgm:spPr/>
    </dgm:pt>
    <dgm:pt modelId="{3DD36581-EC49-437D-B209-454B274F4B1B}" type="pres">
      <dgm:prSet presAssocID="{750DF8FA-9D26-4A68-A26C-7DACA9DC5427}" presName="thickLine" presStyleLbl="alignNode1" presStyleIdx="0" presStyleCnt="1"/>
      <dgm:spPr/>
    </dgm:pt>
    <dgm:pt modelId="{EB412B1E-1A02-4135-80D0-1CAD9947B191}" type="pres">
      <dgm:prSet presAssocID="{750DF8FA-9D26-4A68-A26C-7DACA9DC5427}" presName="horz1" presStyleCnt="0"/>
      <dgm:spPr/>
    </dgm:pt>
    <dgm:pt modelId="{8A0AF047-1C53-4E6B-8720-C3CED100A544}" type="pres">
      <dgm:prSet presAssocID="{750DF8FA-9D26-4A68-A26C-7DACA9DC5427}" presName="tx1" presStyleLbl="revTx" presStyleIdx="0" presStyleCnt="4"/>
      <dgm:spPr/>
    </dgm:pt>
    <dgm:pt modelId="{BFA91CA3-CF76-47BD-8F79-D7F9FBC7FD3B}" type="pres">
      <dgm:prSet presAssocID="{750DF8FA-9D26-4A68-A26C-7DACA9DC5427}" presName="vert1" presStyleCnt="0"/>
      <dgm:spPr/>
    </dgm:pt>
    <dgm:pt modelId="{4E4CDD99-725A-464A-AA53-458392721851}" type="pres">
      <dgm:prSet presAssocID="{170A9A93-365D-49A4-9FF3-6FFAEC50952A}" presName="vertSpace2a" presStyleCnt="0"/>
      <dgm:spPr/>
    </dgm:pt>
    <dgm:pt modelId="{BC6404D6-8BA0-44A6-B90D-E712BB6BAF6F}" type="pres">
      <dgm:prSet presAssocID="{170A9A93-365D-49A4-9FF3-6FFAEC50952A}" presName="horz2" presStyleCnt="0"/>
      <dgm:spPr/>
    </dgm:pt>
    <dgm:pt modelId="{7DE1DCC3-4FC3-41F7-A366-75402EE88AB2}" type="pres">
      <dgm:prSet presAssocID="{170A9A93-365D-49A4-9FF3-6FFAEC50952A}" presName="horzSpace2" presStyleCnt="0"/>
      <dgm:spPr/>
    </dgm:pt>
    <dgm:pt modelId="{57D7F84A-E3E9-426A-96F6-1CCB8BC4376A}" type="pres">
      <dgm:prSet presAssocID="{170A9A93-365D-49A4-9FF3-6FFAEC50952A}" presName="tx2" presStyleLbl="revTx" presStyleIdx="1" presStyleCnt="4"/>
      <dgm:spPr/>
    </dgm:pt>
    <dgm:pt modelId="{B59EA1EC-EE6C-4A59-B412-C682344CFBCF}" type="pres">
      <dgm:prSet presAssocID="{170A9A93-365D-49A4-9FF3-6FFAEC50952A}" presName="vert2" presStyleCnt="0"/>
      <dgm:spPr/>
    </dgm:pt>
    <dgm:pt modelId="{763F6EF4-CBC8-4028-B29F-38A4B1EDC1D5}" type="pres">
      <dgm:prSet presAssocID="{170A9A93-365D-49A4-9FF3-6FFAEC50952A}" presName="thinLine2b" presStyleLbl="callout" presStyleIdx="0" presStyleCnt="3"/>
      <dgm:spPr/>
    </dgm:pt>
    <dgm:pt modelId="{5C8FE3C8-C59A-4E80-8967-B7DC74416107}" type="pres">
      <dgm:prSet presAssocID="{170A9A93-365D-49A4-9FF3-6FFAEC50952A}" presName="vertSpace2b" presStyleCnt="0"/>
      <dgm:spPr/>
    </dgm:pt>
    <dgm:pt modelId="{5E6D5E57-CE8C-4F5A-AC9E-2C50E1AC5DF6}" type="pres">
      <dgm:prSet presAssocID="{BDFDA74C-B393-4152-AAA9-EE2BA23E5B99}" presName="horz2" presStyleCnt="0"/>
      <dgm:spPr/>
    </dgm:pt>
    <dgm:pt modelId="{D306E85F-ACFB-4A7A-9A63-ED7B2F66D040}" type="pres">
      <dgm:prSet presAssocID="{BDFDA74C-B393-4152-AAA9-EE2BA23E5B99}" presName="horzSpace2" presStyleCnt="0"/>
      <dgm:spPr/>
    </dgm:pt>
    <dgm:pt modelId="{0B8477BB-8184-4A31-8B12-C00857A8D117}" type="pres">
      <dgm:prSet presAssocID="{BDFDA74C-B393-4152-AAA9-EE2BA23E5B99}" presName="tx2" presStyleLbl="revTx" presStyleIdx="2" presStyleCnt="4"/>
      <dgm:spPr/>
    </dgm:pt>
    <dgm:pt modelId="{2E25C580-8ADA-45C2-81D9-47A2F1390B2F}" type="pres">
      <dgm:prSet presAssocID="{BDFDA74C-B393-4152-AAA9-EE2BA23E5B99}" presName="vert2" presStyleCnt="0"/>
      <dgm:spPr/>
    </dgm:pt>
    <dgm:pt modelId="{122C5613-52C8-4E41-AB3F-494C8ECA2F73}" type="pres">
      <dgm:prSet presAssocID="{BDFDA74C-B393-4152-AAA9-EE2BA23E5B99}" presName="thinLine2b" presStyleLbl="callout" presStyleIdx="1" presStyleCnt="3"/>
      <dgm:spPr/>
    </dgm:pt>
    <dgm:pt modelId="{3C2994B4-F82B-45CB-9083-D93059544DF1}" type="pres">
      <dgm:prSet presAssocID="{BDFDA74C-B393-4152-AAA9-EE2BA23E5B99}" presName="vertSpace2b" presStyleCnt="0"/>
      <dgm:spPr/>
    </dgm:pt>
    <dgm:pt modelId="{8A32FCFB-EB51-489A-9498-CC600FEFEB0E}" type="pres">
      <dgm:prSet presAssocID="{A1D785B0-B59C-45B6-8ABF-F4E3816BB998}" presName="horz2" presStyleCnt="0"/>
      <dgm:spPr/>
    </dgm:pt>
    <dgm:pt modelId="{9064FF35-1768-42A2-BB89-23F4CB9E2E81}" type="pres">
      <dgm:prSet presAssocID="{A1D785B0-B59C-45B6-8ABF-F4E3816BB998}" presName="horzSpace2" presStyleCnt="0"/>
      <dgm:spPr/>
    </dgm:pt>
    <dgm:pt modelId="{FF167F6C-90C5-40C3-A463-60BC1940D338}" type="pres">
      <dgm:prSet presAssocID="{A1D785B0-B59C-45B6-8ABF-F4E3816BB998}" presName="tx2" presStyleLbl="revTx" presStyleIdx="3" presStyleCnt="4"/>
      <dgm:spPr/>
    </dgm:pt>
    <dgm:pt modelId="{0EB9302B-D58B-4141-AD8C-BB236364795B}" type="pres">
      <dgm:prSet presAssocID="{A1D785B0-B59C-45B6-8ABF-F4E3816BB998}" presName="vert2" presStyleCnt="0"/>
      <dgm:spPr/>
    </dgm:pt>
    <dgm:pt modelId="{2C561E61-645C-4057-B022-A1FE553F597F}" type="pres">
      <dgm:prSet presAssocID="{A1D785B0-B59C-45B6-8ABF-F4E3816BB998}" presName="thinLine2b" presStyleLbl="callout" presStyleIdx="2" presStyleCnt="3"/>
      <dgm:spPr/>
    </dgm:pt>
    <dgm:pt modelId="{BD265709-F13F-4C9C-B287-D4FD9D8A85E2}" type="pres">
      <dgm:prSet presAssocID="{A1D785B0-B59C-45B6-8ABF-F4E3816BB998}" presName="vertSpace2b" presStyleCnt="0"/>
      <dgm:spPr/>
    </dgm:pt>
  </dgm:ptLst>
  <dgm:cxnLst>
    <dgm:cxn modelId="{981DB407-3A70-4D48-8A52-104287477689}" type="presOf" srcId="{170A9A93-365D-49A4-9FF3-6FFAEC50952A}" destId="{57D7F84A-E3E9-426A-96F6-1CCB8BC4376A}" srcOrd="0" destOrd="0" presId="urn:microsoft.com/office/officeart/2008/layout/LinedList"/>
    <dgm:cxn modelId="{E16BC33E-1DAC-40B8-9A5A-BAD0E9267AD0}" type="presOf" srcId="{BDFDA74C-B393-4152-AAA9-EE2BA23E5B99}" destId="{0B8477BB-8184-4A31-8B12-C00857A8D117}" srcOrd="0" destOrd="0" presId="urn:microsoft.com/office/officeart/2008/layout/LinedList"/>
    <dgm:cxn modelId="{A7E83C3F-487F-427B-9CD0-EC961EEFAE07}" srcId="{750DF8FA-9D26-4A68-A26C-7DACA9DC5427}" destId="{A1D785B0-B59C-45B6-8ABF-F4E3816BB998}" srcOrd="2" destOrd="0" parTransId="{C765F039-388F-4D7F-91A7-C8E478E77D77}" sibTransId="{9E2AEABD-9640-45C2-887D-ED9C804EDCC4}"/>
    <dgm:cxn modelId="{FD23C050-383D-41B0-A06A-C9A2C3D77C7D}" srcId="{750DF8FA-9D26-4A68-A26C-7DACA9DC5427}" destId="{BDFDA74C-B393-4152-AAA9-EE2BA23E5B99}" srcOrd="1" destOrd="0" parTransId="{664AAE75-D525-454F-8FA5-2DF715F9BAB5}" sibTransId="{A03753CA-58E9-4F3F-A852-2E9D8804BBBB}"/>
    <dgm:cxn modelId="{1DA00687-89FE-4D9A-B6FC-9779ECC5A196}" type="presOf" srcId="{750DF8FA-9D26-4A68-A26C-7DACA9DC5427}" destId="{8A0AF047-1C53-4E6B-8720-C3CED100A544}" srcOrd="0" destOrd="0" presId="urn:microsoft.com/office/officeart/2008/layout/LinedList"/>
    <dgm:cxn modelId="{14E635AE-2041-4D06-93DC-B02FCA1856AC}" srcId="{22658D24-3772-4901-A415-0E50FCE63DC4}" destId="{750DF8FA-9D26-4A68-A26C-7DACA9DC5427}" srcOrd="0" destOrd="0" parTransId="{500320DF-3A59-423B-8531-8B7C68B1137A}" sibTransId="{1FB05306-5683-46B9-8788-736A57D77189}"/>
    <dgm:cxn modelId="{0442F3B2-7EC6-4910-BFE0-ED31C969518A}" type="presOf" srcId="{22658D24-3772-4901-A415-0E50FCE63DC4}" destId="{75ED185B-D8CB-4DAB-AFD8-0ACEBFCB422D}" srcOrd="0" destOrd="0" presId="urn:microsoft.com/office/officeart/2008/layout/LinedList"/>
    <dgm:cxn modelId="{FBAC3AC5-86A8-400F-8FCB-07A676F44720}" srcId="{750DF8FA-9D26-4A68-A26C-7DACA9DC5427}" destId="{170A9A93-365D-49A4-9FF3-6FFAEC50952A}" srcOrd="0" destOrd="0" parTransId="{5ADE5CAD-4BF8-4943-9AD1-C26A2663E77E}" sibTransId="{5448F211-627B-4D7F-9609-7AFE180B3D95}"/>
    <dgm:cxn modelId="{4CA443F5-0FF2-450C-A9B7-502B9AED3D15}" type="presOf" srcId="{A1D785B0-B59C-45B6-8ABF-F4E3816BB998}" destId="{FF167F6C-90C5-40C3-A463-60BC1940D338}" srcOrd="0" destOrd="0" presId="urn:microsoft.com/office/officeart/2008/layout/LinedList"/>
    <dgm:cxn modelId="{02A220E1-D15C-40DE-843B-5FA5129922F6}" type="presParOf" srcId="{75ED185B-D8CB-4DAB-AFD8-0ACEBFCB422D}" destId="{3DD36581-EC49-437D-B209-454B274F4B1B}" srcOrd="0" destOrd="0" presId="urn:microsoft.com/office/officeart/2008/layout/LinedList"/>
    <dgm:cxn modelId="{B569AB60-EA85-4A30-A961-16E6D4C2FD5F}" type="presParOf" srcId="{75ED185B-D8CB-4DAB-AFD8-0ACEBFCB422D}" destId="{EB412B1E-1A02-4135-80D0-1CAD9947B191}" srcOrd="1" destOrd="0" presId="urn:microsoft.com/office/officeart/2008/layout/LinedList"/>
    <dgm:cxn modelId="{7770C9B5-AD36-4A0C-BDF9-CBDCAB5FD776}" type="presParOf" srcId="{EB412B1E-1A02-4135-80D0-1CAD9947B191}" destId="{8A0AF047-1C53-4E6B-8720-C3CED100A544}" srcOrd="0" destOrd="0" presId="urn:microsoft.com/office/officeart/2008/layout/LinedList"/>
    <dgm:cxn modelId="{295F536E-1655-410C-A676-76EBC242C513}" type="presParOf" srcId="{EB412B1E-1A02-4135-80D0-1CAD9947B191}" destId="{BFA91CA3-CF76-47BD-8F79-D7F9FBC7FD3B}" srcOrd="1" destOrd="0" presId="urn:microsoft.com/office/officeart/2008/layout/LinedList"/>
    <dgm:cxn modelId="{01F890A2-4B88-46F4-93F3-598826D6299A}" type="presParOf" srcId="{BFA91CA3-CF76-47BD-8F79-D7F9FBC7FD3B}" destId="{4E4CDD99-725A-464A-AA53-458392721851}" srcOrd="0" destOrd="0" presId="urn:microsoft.com/office/officeart/2008/layout/LinedList"/>
    <dgm:cxn modelId="{0F227BE9-DC44-4186-A935-D84720EF4309}" type="presParOf" srcId="{BFA91CA3-CF76-47BD-8F79-D7F9FBC7FD3B}" destId="{BC6404D6-8BA0-44A6-B90D-E712BB6BAF6F}" srcOrd="1" destOrd="0" presId="urn:microsoft.com/office/officeart/2008/layout/LinedList"/>
    <dgm:cxn modelId="{37428156-C15D-4A4D-A4E0-49EC6C428BFD}" type="presParOf" srcId="{BC6404D6-8BA0-44A6-B90D-E712BB6BAF6F}" destId="{7DE1DCC3-4FC3-41F7-A366-75402EE88AB2}" srcOrd="0" destOrd="0" presId="urn:microsoft.com/office/officeart/2008/layout/LinedList"/>
    <dgm:cxn modelId="{4FFF438A-B138-4BE6-97A2-1619CD0C216D}" type="presParOf" srcId="{BC6404D6-8BA0-44A6-B90D-E712BB6BAF6F}" destId="{57D7F84A-E3E9-426A-96F6-1CCB8BC4376A}" srcOrd="1" destOrd="0" presId="urn:microsoft.com/office/officeart/2008/layout/LinedList"/>
    <dgm:cxn modelId="{454D120B-D382-4644-9A59-633BC3F949D4}" type="presParOf" srcId="{BC6404D6-8BA0-44A6-B90D-E712BB6BAF6F}" destId="{B59EA1EC-EE6C-4A59-B412-C682344CFBCF}" srcOrd="2" destOrd="0" presId="urn:microsoft.com/office/officeart/2008/layout/LinedList"/>
    <dgm:cxn modelId="{3DD7D22D-AAAC-4DD1-8BBC-D3D96EE7A4BB}" type="presParOf" srcId="{BFA91CA3-CF76-47BD-8F79-D7F9FBC7FD3B}" destId="{763F6EF4-CBC8-4028-B29F-38A4B1EDC1D5}" srcOrd="2" destOrd="0" presId="urn:microsoft.com/office/officeart/2008/layout/LinedList"/>
    <dgm:cxn modelId="{D63CAE27-1831-4377-91DA-C7679A060F37}" type="presParOf" srcId="{BFA91CA3-CF76-47BD-8F79-D7F9FBC7FD3B}" destId="{5C8FE3C8-C59A-4E80-8967-B7DC74416107}" srcOrd="3" destOrd="0" presId="urn:microsoft.com/office/officeart/2008/layout/LinedList"/>
    <dgm:cxn modelId="{19D84A53-6F8D-45FC-AEA7-53AFEE0F449B}" type="presParOf" srcId="{BFA91CA3-CF76-47BD-8F79-D7F9FBC7FD3B}" destId="{5E6D5E57-CE8C-4F5A-AC9E-2C50E1AC5DF6}" srcOrd="4" destOrd="0" presId="urn:microsoft.com/office/officeart/2008/layout/LinedList"/>
    <dgm:cxn modelId="{BBE8FE9D-A724-4778-BBD6-2CE3F758E831}" type="presParOf" srcId="{5E6D5E57-CE8C-4F5A-AC9E-2C50E1AC5DF6}" destId="{D306E85F-ACFB-4A7A-9A63-ED7B2F66D040}" srcOrd="0" destOrd="0" presId="urn:microsoft.com/office/officeart/2008/layout/LinedList"/>
    <dgm:cxn modelId="{9B38CD5C-406B-41B4-9131-93D3C61533D5}" type="presParOf" srcId="{5E6D5E57-CE8C-4F5A-AC9E-2C50E1AC5DF6}" destId="{0B8477BB-8184-4A31-8B12-C00857A8D117}" srcOrd="1" destOrd="0" presId="urn:microsoft.com/office/officeart/2008/layout/LinedList"/>
    <dgm:cxn modelId="{55B6046C-DFF0-4BEB-9851-2C31B2353133}" type="presParOf" srcId="{5E6D5E57-CE8C-4F5A-AC9E-2C50E1AC5DF6}" destId="{2E25C580-8ADA-45C2-81D9-47A2F1390B2F}" srcOrd="2" destOrd="0" presId="urn:microsoft.com/office/officeart/2008/layout/LinedList"/>
    <dgm:cxn modelId="{72248113-8EBD-4E47-ABF0-C4D578F85523}" type="presParOf" srcId="{BFA91CA3-CF76-47BD-8F79-D7F9FBC7FD3B}" destId="{122C5613-52C8-4E41-AB3F-494C8ECA2F73}" srcOrd="5" destOrd="0" presId="urn:microsoft.com/office/officeart/2008/layout/LinedList"/>
    <dgm:cxn modelId="{65A22549-8BD3-4203-96CF-25A57F0F1129}" type="presParOf" srcId="{BFA91CA3-CF76-47BD-8F79-D7F9FBC7FD3B}" destId="{3C2994B4-F82B-45CB-9083-D93059544DF1}" srcOrd="6" destOrd="0" presId="urn:microsoft.com/office/officeart/2008/layout/LinedList"/>
    <dgm:cxn modelId="{E681B00F-7289-4477-B226-62B3B9786476}" type="presParOf" srcId="{BFA91CA3-CF76-47BD-8F79-D7F9FBC7FD3B}" destId="{8A32FCFB-EB51-489A-9498-CC600FEFEB0E}" srcOrd="7" destOrd="0" presId="urn:microsoft.com/office/officeart/2008/layout/LinedList"/>
    <dgm:cxn modelId="{C8B55FEA-7D3E-42F3-806F-B44F150470D3}" type="presParOf" srcId="{8A32FCFB-EB51-489A-9498-CC600FEFEB0E}" destId="{9064FF35-1768-42A2-BB89-23F4CB9E2E81}" srcOrd="0" destOrd="0" presId="urn:microsoft.com/office/officeart/2008/layout/LinedList"/>
    <dgm:cxn modelId="{26B572F7-0CA5-4227-9CF2-B26C859C0B8C}" type="presParOf" srcId="{8A32FCFB-EB51-489A-9498-CC600FEFEB0E}" destId="{FF167F6C-90C5-40C3-A463-60BC1940D338}" srcOrd="1" destOrd="0" presId="urn:microsoft.com/office/officeart/2008/layout/LinedList"/>
    <dgm:cxn modelId="{9A09FBD3-F80C-4683-8823-1892E0F47BDE}" type="presParOf" srcId="{8A32FCFB-EB51-489A-9498-CC600FEFEB0E}" destId="{0EB9302B-D58B-4141-AD8C-BB236364795B}" srcOrd="2" destOrd="0" presId="urn:microsoft.com/office/officeart/2008/layout/LinedList"/>
    <dgm:cxn modelId="{3745089A-2042-4C03-A7ED-0CC08280498C}" type="presParOf" srcId="{BFA91CA3-CF76-47BD-8F79-D7F9FBC7FD3B}" destId="{2C561E61-645C-4057-B022-A1FE553F597F}" srcOrd="8" destOrd="0" presId="urn:microsoft.com/office/officeart/2008/layout/LinedList"/>
    <dgm:cxn modelId="{11387F62-A665-4D79-8BF6-1F7F0E727653}" type="presParOf" srcId="{BFA91CA3-CF76-47BD-8F79-D7F9FBC7FD3B}" destId="{BD265709-F13F-4C9C-B287-D4FD9D8A85E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E281E-A519-4C66-9DE8-8BC88F95DDBD}">
      <dsp:nvSpPr>
        <dsp:cNvPr id="0" name=""/>
        <dsp:cNvSpPr/>
      </dsp:nvSpPr>
      <dsp:spPr>
        <a:xfrm>
          <a:off x="0" y="4373427"/>
          <a:ext cx="14385073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5D086-75AC-4EE4-AF2B-3E9349368214}">
      <dsp:nvSpPr>
        <dsp:cNvPr id="0" name=""/>
        <dsp:cNvSpPr/>
      </dsp:nvSpPr>
      <dsp:spPr>
        <a:xfrm>
          <a:off x="478331" y="2279076"/>
          <a:ext cx="13906587" cy="305375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0605" tIns="0" rIns="380605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1-High inflation</a:t>
          </a:r>
        </a:p>
      </dsp:txBody>
      <dsp:txXfrm>
        <a:off x="627403" y="2428148"/>
        <a:ext cx="13608443" cy="2755607"/>
      </dsp:txXfrm>
    </dsp:sp>
    <dsp:sp modelId="{8141257E-33F2-4A08-A28E-9A2AC2C896AD}">
      <dsp:nvSpPr>
        <dsp:cNvPr id="0" name=""/>
        <dsp:cNvSpPr/>
      </dsp:nvSpPr>
      <dsp:spPr>
        <a:xfrm>
          <a:off x="0" y="8427324"/>
          <a:ext cx="14385073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72196"/>
              <a:satOff val="-38350"/>
              <a:lumOff val="424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7183D-EC31-4E32-80BD-0C9D66C53DC5}">
      <dsp:nvSpPr>
        <dsp:cNvPr id="0" name=""/>
        <dsp:cNvSpPr/>
      </dsp:nvSpPr>
      <dsp:spPr>
        <a:xfrm>
          <a:off x="523987" y="6362427"/>
          <a:ext cx="13860895" cy="3024297"/>
        </a:xfrm>
        <a:prstGeom prst="roundRect">
          <a:avLst/>
        </a:prstGeom>
        <a:solidFill>
          <a:schemeClr val="accent1">
            <a:shade val="80000"/>
            <a:hueOff val="372196"/>
            <a:satOff val="-38350"/>
            <a:lumOff val="4244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0605" tIns="0" rIns="380605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2-Ukraine-Russia conflict</a:t>
          </a:r>
        </a:p>
      </dsp:txBody>
      <dsp:txXfrm>
        <a:off x="671621" y="6510061"/>
        <a:ext cx="13565627" cy="272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634C-E5A0-4120-890C-4495746504A6}">
      <dsp:nvSpPr>
        <dsp:cNvPr id="0" name=""/>
        <dsp:cNvSpPr/>
      </dsp:nvSpPr>
      <dsp:spPr>
        <a:xfrm>
          <a:off x="0" y="0"/>
          <a:ext cx="7331381" cy="85979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500" kern="1200" dirty="0"/>
            <a:t> </a:t>
          </a:r>
          <a:endParaRPr lang="en-US" sz="6500" kern="1200" dirty="0"/>
        </a:p>
      </dsp:txBody>
      <dsp:txXfrm rot="16200000">
        <a:off x="-2792000" y="2792000"/>
        <a:ext cx="7050278" cy="1466276"/>
      </dsp:txXfrm>
    </dsp:sp>
    <dsp:sp modelId="{573E19BE-B765-4FA0-ADB1-F821F106EBBA}">
      <dsp:nvSpPr>
        <dsp:cNvPr id="0" name=""/>
        <dsp:cNvSpPr/>
      </dsp:nvSpPr>
      <dsp:spPr>
        <a:xfrm>
          <a:off x="1466276" y="0"/>
          <a:ext cx="5461879" cy="8597900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500" kern="1200" dirty="0"/>
            <a:t>SVB collapse:</a:t>
          </a:r>
        </a:p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500" kern="1200" dirty="0"/>
            <a:t>The 16th </a:t>
          </a:r>
          <a:r>
            <a:rPr lang="fr-CA" sz="6500" kern="1200" dirty="0" err="1"/>
            <a:t>largest</a:t>
          </a:r>
          <a:r>
            <a:rPr lang="fr-CA" sz="6500" kern="1200" dirty="0"/>
            <a:t> </a:t>
          </a:r>
          <a:r>
            <a:rPr lang="fr-CA" sz="6500" kern="1200" dirty="0" err="1"/>
            <a:t>bank</a:t>
          </a:r>
          <a:r>
            <a:rPr lang="fr-CA" sz="6500" kern="1200" dirty="0"/>
            <a:t> in the U.S</a:t>
          </a:r>
          <a:br>
            <a:rPr lang="fr-CA" sz="6500" kern="1200" dirty="0"/>
          </a:br>
          <a:r>
            <a:rPr lang="fr-CA" sz="6500" kern="1200" dirty="0"/>
            <a:t>(Silicon Valley Bank)</a:t>
          </a:r>
          <a:endParaRPr lang="en-US" sz="6500" kern="1200" dirty="0"/>
        </a:p>
      </dsp:txBody>
      <dsp:txXfrm>
        <a:off x="1466276" y="0"/>
        <a:ext cx="5461879" cy="8597900"/>
      </dsp:txXfrm>
    </dsp:sp>
    <dsp:sp modelId="{ED9D6F90-9C1F-4FE1-9C24-024B8E5F35AA}">
      <dsp:nvSpPr>
        <dsp:cNvPr id="0" name=""/>
        <dsp:cNvSpPr/>
      </dsp:nvSpPr>
      <dsp:spPr>
        <a:xfrm>
          <a:off x="7585725" y="0"/>
          <a:ext cx="7331381" cy="85979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16200000">
        <a:off x="4793724" y="2792000"/>
        <a:ext cx="7050278" cy="1466276"/>
      </dsp:txXfrm>
    </dsp:sp>
    <dsp:sp modelId="{A9279585-6D1F-493A-93E2-B86A86F12FE6}">
      <dsp:nvSpPr>
        <dsp:cNvPr id="0" name=""/>
        <dsp:cNvSpPr/>
      </dsp:nvSpPr>
      <dsp:spPr>
        <a:xfrm rot="5400000">
          <a:off x="6994874" y="6817250"/>
          <a:ext cx="1262932" cy="1099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D1A8A-0422-48C0-A860-DAB781DF26E3}">
      <dsp:nvSpPr>
        <dsp:cNvPr id="0" name=""/>
        <dsp:cNvSpPr/>
      </dsp:nvSpPr>
      <dsp:spPr>
        <a:xfrm>
          <a:off x="9052001" y="0"/>
          <a:ext cx="5461879" cy="8597900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500" kern="1200" dirty="0"/>
            <a:t>Confidence decreased, and financial conditions tightened </a:t>
          </a:r>
          <a:endParaRPr lang="en-US" sz="6500" kern="1200" dirty="0"/>
        </a:p>
      </dsp:txBody>
      <dsp:txXfrm>
        <a:off x="9052001" y="0"/>
        <a:ext cx="5461879" cy="8597900"/>
      </dsp:txXfrm>
    </dsp:sp>
    <dsp:sp modelId="{DEA3867F-F360-4261-BBE1-9E87FE50D6C5}">
      <dsp:nvSpPr>
        <dsp:cNvPr id="0" name=""/>
        <dsp:cNvSpPr/>
      </dsp:nvSpPr>
      <dsp:spPr>
        <a:xfrm>
          <a:off x="15177664" y="0"/>
          <a:ext cx="7331381" cy="85979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288925" bIns="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16200000">
        <a:off x="12385663" y="2792000"/>
        <a:ext cx="7050278" cy="1466276"/>
      </dsp:txXfrm>
    </dsp:sp>
    <dsp:sp modelId="{E81CC552-1C65-48D0-8B36-6E18C1A41FE9}">
      <dsp:nvSpPr>
        <dsp:cNvPr id="0" name=""/>
        <dsp:cNvSpPr/>
      </dsp:nvSpPr>
      <dsp:spPr>
        <a:xfrm rot="5400000">
          <a:off x="14582855" y="6817250"/>
          <a:ext cx="1262932" cy="10997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666EA-5810-4832-A462-DDD8EBCC0EF8}">
      <dsp:nvSpPr>
        <dsp:cNvPr id="0" name=""/>
        <dsp:cNvSpPr/>
      </dsp:nvSpPr>
      <dsp:spPr>
        <a:xfrm>
          <a:off x="16643940" y="0"/>
          <a:ext cx="5461879" cy="8597900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500" kern="1200" dirty="0"/>
            <a:t>Real impact on the American </a:t>
          </a:r>
          <a:r>
            <a:rPr lang="fr-CA" sz="6500" kern="1200" dirty="0" err="1"/>
            <a:t>economy</a:t>
          </a:r>
          <a:r>
            <a:rPr lang="fr-CA" sz="6500" kern="1200" dirty="0"/>
            <a:t> </a:t>
          </a:r>
          <a:r>
            <a:rPr lang="fr-CA" sz="6500" kern="1200" dirty="0" err="1"/>
            <a:t>is</a:t>
          </a:r>
          <a:r>
            <a:rPr lang="fr-CA" sz="6500" kern="1200" dirty="0"/>
            <a:t> </a:t>
          </a:r>
          <a:r>
            <a:rPr lang="fr-CA" sz="6500" kern="1200" dirty="0" err="1"/>
            <a:t>yet</a:t>
          </a:r>
          <a:r>
            <a:rPr lang="fr-CA" sz="6500" kern="1200" dirty="0"/>
            <a:t> to </a:t>
          </a:r>
          <a:r>
            <a:rPr lang="fr-CA" sz="6500" kern="1200" dirty="0" err="1"/>
            <a:t>be</a:t>
          </a:r>
          <a:r>
            <a:rPr lang="fr-CA" sz="6500" kern="1200" dirty="0"/>
            <a:t> </a:t>
          </a:r>
          <a:r>
            <a:rPr lang="fr-CA" sz="6500" kern="1200" dirty="0" err="1"/>
            <a:t>seen</a:t>
          </a:r>
          <a:endParaRPr lang="en-US" sz="6500" u="none" kern="1200" dirty="0"/>
        </a:p>
      </dsp:txBody>
      <dsp:txXfrm>
        <a:off x="16643940" y="0"/>
        <a:ext cx="5461879" cy="8597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36581-EC49-437D-B209-454B274F4B1B}">
      <dsp:nvSpPr>
        <dsp:cNvPr id="0" name=""/>
        <dsp:cNvSpPr/>
      </dsp:nvSpPr>
      <dsp:spPr>
        <a:xfrm>
          <a:off x="0" y="0"/>
          <a:ext cx="2251075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AF047-1C53-4E6B-8720-C3CED100A544}">
      <dsp:nvSpPr>
        <dsp:cNvPr id="0" name=""/>
        <dsp:cNvSpPr/>
      </dsp:nvSpPr>
      <dsp:spPr>
        <a:xfrm>
          <a:off x="0" y="0"/>
          <a:ext cx="4502150" cy="8597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6000" kern="1200" dirty="0"/>
            <a:t>Measures announced</a:t>
          </a:r>
          <a:endParaRPr lang="en-US" sz="6000" kern="1200" dirty="0"/>
        </a:p>
      </dsp:txBody>
      <dsp:txXfrm>
        <a:off x="0" y="0"/>
        <a:ext cx="4502150" cy="8597900"/>
      </dsp:txXfrm>
    </dsp:sp>
    <dsp:sp modelId="{57D7F84A-E3E9-426A-96F6-1CCB8BC4376A}">
      <dsp:nvSpPr>
        <dsp:cNvPr id="0" name=""/>
        <dsp:cNvSpPr/>
      </dsp:nvSpPr>
      <dsp:spPr>
        <a:xfrm>
          <a:off x="4839811" y="134342"/>
          <a:ext cx="17670938" cy="268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500" b="1" kern="1200" dirty="0"/>
            <a:t>U.S: </a:t>
          </a:r>
          <a:r>
            <a:rPr lang="fr-CA" sz="6500" b="0" kern="1200" dirty="0" err="1"/>
            <a:t>Deposits</a:t>
          </a:r>
          <a:r>
            <a:rPr lang="fr-CA" sz="6500" b="0" kern="1200" dirty="0"/>
            <a:t> </a:t>
          </a:r>
          <a:r>
            <a:rPr lang="fr-CA" sz="6500" b="0" kern="1200" dirty="0" err="1"/>
            <a:t>were</a:t>
          </a:r>
          <a:r>
            <a:rPr lang="fr-CA" sz="6500" b="0" kern="1200" dirty="0"/>
            <a:t> </a:t>
          </a:r>
          <a:r>
            <a:rPr lang="fr-CA" sz="6500" b="0" kern="1200" dirty="0" err="1"/>
            <a:t>protected</a:t>
          </a:r>
          <a:r>
            <a:rPr lang="fr-CA" sz="6500" b="0" kern="1200" dirty="0"/>
            <a:t> in </a:t>
          </a:r>
          <a:r>
            <a:rPr lang="fr-CA" sz="6500" b="0" kern="1200" dirty="0" err="1"/>
            <a:t>whole</a:t>
          </a:r>
          <a:endParaRPr lang="en-US" sz="6500" b="0" kern="1200" dirty="0"/>
        </a:p>
      </dsp:txBody>
      <dsp:txXfrm>
        <a:off x="4839811" y="134342"/>
        <a:ext cx="17670938" cy="2686843"/>
      </dsp:txXfrm>
    </dsp:sp>
    <dsp:sp modelId="{763F6EF4-CBC8-4028-B29F-38A4B1EDC1D5}">
      <dsp:nvSpPr>
        <dsp:cNvPr id="0" name=""/>
        <dsp:cNvSpPr/>
      </dsp:nvSpPr>
      <dsp:spPr>
        <a:xfrm>
          <a:off x="4502150" y="2821185"/>
          <a:ext cx="18008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477BB-8184-4A31-8B12-C00857A8D117}">
      <dsp:nvSpPr>
        <dsp:cNvPr id="0" name=""/>
        <dsp:cNvSpPr/>
      </dsp:nvSpPr>
      <dsp:spPr>
        <a:xfrm>
          <a:off x="4839811" y="2955528"/>
          <a:ext cx="17670938" cy="268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500" b="1" kern="1200" dirty="0"/>
            <a:t>U.S: </a:t>
          </a:r>
          <a:r>
            <a:rPr lang="fr-CA" sz="6500" b="0" kern="1200" dirty="0"/>
            <a:t>New </a:t>
          </a:r>
          <a:r>
            <a:rPr lang="fr-CA" sz="6500" b="0" kern="1200" dirty="0" err="1"/>
            <a:t>lending</a:t>
          </a:r>
          <a:r>
            <a:rPr lang="fr-CA" sz="6500" b="0" kern="1200" dirty="0"/>
            <a:t> program to support </a:t>
          </a:r>
          <a:r>
            <a:rPr lang="fr-CA" sz="6500" b="0" kern="1200" dirty="0" err="1"/>
            <a:t>failing</a:t>
          </a:r>
          <a:r>
            <a:rPr lang="fr-CA" sz="6500" b="0" kern="1200" dirty="0"/>
            <a:t> </a:t>
          </a:r>
          <a:r>
            <a:rPr lang="fr-CA" sz="6500" b="0" kern="1200" dirty="0" err="1"/>
            <a:t>financial</a:t>
          </a:r>
          <a:r>
            <a:rPr lang="fr-CA" sz="6500" b="0" kern="1200" dirty="0"/>
            <a:t> institutions</a:t>
          </a:r>
          <a:endParaRPr lang="en-US" sz="6500" b="0" kern="1200" dirty="0"/>
        </a:p>
      </dsp:txBody>
      <dsp:txXfrm>
        <a:off x="4839811" y="2955528"/>
        <a:ext cx="17670938" cy="2686843"/>
      </dsp:txXfrm>
    </dsp:sp>
    <dsp:sp modelId="{122C5613-52C8-4E41-AB3F-494C8ECA2F73}">
      <dsp:nvSpPr>
        <dsp:cNvPr id="0" name=""/>
        <dsp:cNvSpPr/>
      </dsp:nvSpPr>
      <dsp:spPr>
        <a:xfrm>
          <a:off x="4502150" y="5642371"/>
          <a:ext cx="18008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67F6C-90C5-40C3-A463-60BC1940D338}">
      <dsp:nvSpPr>
        <dsp:cNvPr id="0" name=""/>
        <dsp:cNvSpPr/>
      </dsp:nvSpPr>
      <dsp:spPr>
        <a:xfrm>
          <a:off x="4839811" y="5776714"/>
          <a:ext cx="17670938" cy="268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500" b="1" kern="1200" dirty="0"/>
            <a:t>Canada: </a:t>
          </a:r>
          <a:r>
            <a:rPr lang="fr-CA" sz="6500" b="0" kern="1200" dirty="0" err="1"/>
            <a:t>Seizure</a:t>
          </a:r>
          <a:r>
            <a:rPr lang="fr-CA" sz="6500" b="0" kern="1200" dirty="0"/>
            <a:t> of </a:t>
          </a:r>
          <a:r>
            <a:rPr lang="fr-CA" sz="6500" b="0" kern="1200" dirty="0" err="1"/>
            <a:t>SVB’s</a:t>
          </a:r>
          <a:r>
            <a:rPr lang="fr-CA" sz="6500" b="0" kern="1200" dirty="0"/>
            <a:t> assets in the Canadian </a:t>
          </a:r>
          <a:r>
            <a:rPr lang="fr-CA" sz="6500" b="0" kern="1200" dirty="0" err="1"/>
            <a:t>branch</a:t>
          </a:r>
          <a:r>
            <a:rPr lang="fr-CA" sz="6500" b="0" kern="1200" dirty="0"/>
            <a:t> in Toronto</a:t>
          </a:r>
          <a:endParaRPr lang="en-US" sz="6500" b="0" kern="1200" dirty="0"/>
        </a:p>
      </dsp:txBody>
      <dsp:txXfrm>
        <a:off x="4839811" y="5776714"/>
        <a:ext cx="17670938" cy="2686843"/>
      </dsp:txXfrm>
    </dsp:sp>
    <dsp:sp modelId="{2C561E61-645C-4057-B022-A1FE553F597F}">
      <dsp:nvSpPr>
        <dsp:cNvPr id="0" name=""/>
        <dsp:cNvSpPr/>
      </dsp:nvSpPr>
      <dsp:spPr>
        <a:xfrm>
          <a:off x="4502150" y="8463557"/>
          <a:ext cx="18008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0.95273</cdr:x>
      <cdr:y>0.64143</cdr:y>
    </cdr:from>
    <cdr:to>
      <cdr:x>0.97081</cdr:x>
      <cdr:y>0.6905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34087FE0-54D3-4A2C-B11D-D38D57C1CF32}"/>
            </a:ext>
          </a:extLst>
        </cdr:cNvPr>
        <cdr:cNvSpPr/>
      </cdr:nvSpPr>
      <cdr:spPr>
        <a:xfrm xmlns:a="http://schemas.openxmlformats.org/drawingml/2006/main" rot="10800000" flipV="1">
          <a:off x="20630783" y="5464471"/>
          <a:ext cx="391512" cy="41803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53975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411480">
            <a:defRPr/>
          </a:pPr>
          <a:endParaRPr lang="en-CA" sz="1620">
            <a:solidFill>
              <a:srgbClr val="0072CE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0.91636</cdr:x>
      <cdr:y>0.72286</cdr:y>
    </cdr:from>
    <cdr:to>
      <cdr:x>1</cdr:x>
      <cdr:y>0.82257</cdr:y>
    </cdr:to>
    <cdr:sp macro="" textlink="">
      <cdr:nvSpPr>
        <cdr:cNvPr id="7" name="ZoneTexte 4">
          <a:extLst xmlns:a="http://schemas.openxmlformats.org/drawingml/2006/main">
            <a:ext uri="{FF2B5EF4-FFF2-40B4-BE49-F238E27FC236}">
              <a16:creationId xmlns:a16="http://schemas.microsoft.com/office/drawing/2014/main" id="{5A333D72-CFBA-DBFF-E37C-4AE7E1F541C0}"/>
            </a:ext>
          </a:extLst>
        </cdr:cNvPr>
        <cdr:cNvSpPr txBox="1"/>
      </cdr:nvSpPr>
      <cdr:spPr>
        <a:xfrm xmlns:a="http://schemas.openxmlformats.org/drawingml/2006/main">
          <a:off x="19843211" y="6158158"/>
          <a:ext cx="1811191" cy="8494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4864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9728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4592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19456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74320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29184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84048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38912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507995">
            <a:defRPr/>
          </a:pPr>
          <a:r>
            <a:rPr lang="fr-CA" sz="3600" dirty="0">
              <a:solidFill>
                <a:schemeClr val="accent1"/>
              </a:solidFill>
            </a:rPr>
            <a:t>5.0%</a:t>
          </a:r>
        </a:p>
        <a:p xmlns:a="http://schemas.openxmlformats.org/drawingml/2006/main">
          <a:pPr defTabSz="507995">
            <a:lnSpc>
              <a:spcPct val="80000"/>
            </a:lnSpc>
            <a:defRPr/>
          </a:pPr>
          <a:r>
            <a:rPr lang="en-CA" sz="2400" dirty="0">
              <a:solidFill>
                <a:schemeClr val="accent1"/>
              </a:solidFill>
            </a:rPr>
            <a:t>April</a:t>
          </a:r>
          <a:r>
            <a:rPr lang="en-CA" sz="2400" dirty="0">
              <a:solidFill>
                <a:schemeClr val="accent1"/>
              </a:solidFill>
              <a:latin typeface="Arial"/>
            </a:rPr>
            <a:t> </a:t>
          </a:r>
          <a:r>
            <a:rPr lang="fr-CA" sz="2400" dirty="0">
              <a:solidFill>
                <a:schemeClr val="accent1"/>
              </a:solidFill>
              <a:latin typeface="Arial"/>
            </a:rPr>
            <a:t>2023</a:t>
          </a:r>
        </a:p>
      </cdr:txBody>
    </cdr:sp>
  </cdr:relSizeAnchor>
  <cdr:relSizeAnchor xmlns:cdr="http://schemas.openxmlformats.org/drawingml/2006/chartDrawing">
    <cdr:from>
      <cdr:x>0.712</cdr:x>
      <cdr:y>0.64582</cdr:y>
    </cdr:from>
    <cdr:to>
      <cdr:x>0.82792</cdr:x>
      <cdr:y>0.74553</cdr:y>
    </cdr:to>
    <cdr:sp macro="" textlink="">
      <cdr:nvSpPr>
        <cdr:cNvPr id="8" name="ZoneTexte 4">
          <a:extLst xmlns:a="http://schemas.openxmlformats.org/drawingml/2006/main">
            <a:ext uri="{FF2B5EF4-FFF2-40B4-BE49-F238E27FC236}">
              <a16:creationId xmlns:a16="http://schemas.microsoft.com/office/drawing/2014/main" id="{3EE62C28-9421-4BCA-8561-9389FB8A8626}"/>
            </a:ext>
          </a:extLst>
        </cdr:cNvPr>
        <cdr:cNvSpPr txBox="1"/>
      </cdr:nvSpPr>
      <cdr:spPr>
        <a:xfrm xmlns:a="http://schemas.openxmlformats.org/drawingml/2006/main">
          <a:off x="15417934" y="5501867"/>
          <a:ext cx="2510179" cy="8494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507995">
            <a:defRPr/>
          </a:pPr>
          <a:r>
            <a:rPr lang="fr-CA" sz="3600" dirty="0">
              <a:solidFill>
                <a:schemeClr val="accent1"/>
              </a:solidFill>
            </a:rPr>
            <a:t>5.7%</a:t>
          </a:r>
        </a:p>
        <a:p xmlns:a="http://schemas.openxmlformats.org/drawingml/2006/main">
          <a:pPr defTabSz="507995">
            <a:lnSpc>
              <a:spcPct val="80000"/>
            </a:lnSpc>
            <a:defRPr/>
          </a:pPr>
          <a:r>
            <a:rPr lang="en-CA" sz="2400" dirty="0">
              <a:solidFill>
                <a:schemeClr val="accent1"/>
              </a:solidFill>
            </a:rPr>
            <a:t>February 2020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0.93408</cdr:x>
      <cdr:y>0.08542</cdr:y>
    </cdr:from>
    <cdr:to>
      <cdr:x>0.95271</cdr:x>
      <cdr:y>0.13977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3D9AF46-338A-47FE-8297-C268F40B2C45}"/>
            </a:ext>
          </a:extLst>
        </cdr:cNvPr>
        <cdr:cNvSpPr/>
      </cdr:nvSpPr>
      <cdr:spPr>
        <a:xfrm xmlns:a="http://schemas.openxmlformats.org/drawingml/2006/main">
          <a:off x="21857204" y="685368"/>
          <a:ext cx="435937" cy="43606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0.51513</cdr:x>
      <cdr:y>0.47648</cdr:y>
    </cdr:from>
    <cdr:to>
      <cdr:x>0.7406</cdr:x>
      <cdr:y>0.52192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DA9F887-AD8F-4BA5-92C0-CAEBFB3B753F}"/>
            </a:ext>
          </a:extLst>
        </cdr:cNvPr>
        <cdr:cNvSpPr txBox="1"/>
      </cdr:nvSpPr>
      <cdr:spPr>
        <a:xfrm xmlns:a="http://schemas.openxmlformats.org/drawingml/2006/main">
          <a:off x="11593573" y="3550366"/>
          <a:ext cx="507445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4864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9728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4592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19456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74320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29184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84048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389120" algn="l" defTabSz="548640" rtl="0" eaLnBrk="1" latinLnBrk="0" hangingPunct="1">
            <a:defRPr sz="216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609564">
            <a:defRPr/>
          </a:pPr>
          <a:r>
            <a:rPr lang="en-US" sz="1600" dirty="0" err="1">
              <a:solidFill>
                <a:schemeClr val="accent1"/>
              </a:solidFill>
              <a:latin typeface="Arial"/>
            </a:rPr>
            <a:t>Prepandemic</a:t>
          </a:r>
          <a:r>
            <a:rPr lang="en-US" sz="1400" dirty="0">
              <a:solidFill>
                <a:schemeClr val="accent1"/>
              </a:solidFill>
              <a:latin typeface="Arial"/>
            </a:rPr>
            <a:t> level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DBC55-A4C1-BC43-917B-9036A557545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4B823-A1BE-2B42-A846-35B6FD5420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81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E6E40-A5B5-2A4E-896B-A232244E87F9}" type="datetimeFigureOut">
              <a:rPr lang="en-US" smtClean="0"/>
              <a:t>6/7/2023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EEAB-4961-6044-B248-3276AD095A7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5534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9722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1097225" algn="l" defTabSz="109722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2194450" algn="l" defTabSz="109722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3291675" algn="l" defTabSz="109722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4388901" algn="l" defTabSz="109722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5486126" algn="l" defTabSz="109722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6583351" algn="l" defTabSz="109722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7680576" algn="l" defTabSz="109722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8777801" algn="l" defTabSz="1097225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7345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E1CD2-3755-413A-A52F-C89DBF58E12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08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Interest rates might plateau during 2023 and a decrease may start by the end of 2023-mid 2024 depending several factors that the Central Bank takes into account, all indicative of inflation’s direction.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5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11D9D-2093-471D-A945-E220B6A4E2E3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59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591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1795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076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5713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1568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E1CD2-3755-413A-A52F-C89DBF58E128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60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34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6448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7516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E1CD2-3755-413A-A52F-C89DBF58E128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439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4218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4100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3218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903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49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2237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E1CD2-3755-413A-A52F-C89DBF58E128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378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E1CD2-3755-413A-A52F-C89DBF58E128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288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477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7362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169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77EEAB-4961-6044-B248-3276AD095A7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486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Interest rates might plateau during 2023 and a decrease may start by the end of 2023-mid 2024 depending several factors that the Central Bank takes into account, all indicative of inflation’s direction.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85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11D9D-2093-471D-A945-E220B6A4E2E3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59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64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343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7EEAB-4961-6044-B248-3276AD095A71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143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FBA093-6472-3D2C-99B6-0EE82594D9F6}"/>
              </a:ext>
            </a:extLst>
          </p:cNvPr>
          <p:cNvSpPr/>
          <p:nvPr userDrawn="1"/>
        </p:nvSpPr>
        <p:spPr>
          <a:xfrm>
            <a:off x="12191206" y="447"/>
            <a:ext cx="12191206" cy="137151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64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168AE8A-ACD0-8AB4-48C6-6FC80D0E3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0" y="4519860"/>
            <a:ext cx="11071103" cy="452393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Add title of presentation here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27C4000-5CFD-A74D-9E12-822876CDE1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0000" y="9500400"/>
            <a:ext cx="11021154" cy="1364984"/>
          </a:xfrm>
        </p:spPr>
        <p:txBody>
          <a:bodyPr/>
          <a:lstStyle>
            <a:lvl1pPr marL="0" indent="0">
              <a:buNone/>
              <a:defRPr sz="48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Add subtitle here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1B0BDF97-C334-B7D0-1F3A-6BE7792557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35040" y="12876820"/>
            <a:ext cx="5013325" cy="367608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Add date here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DA5FD9-BE01-61AD-1C33-5C62D548D1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81" y="11484614"/>
            <a:ext cx="3305340" cy="2121609"/>
          </a:xfrm>
          <a:prstGeom prst="rect">
            <a:avLst/>
          </a:prstGeom>
        </p:spPr>
      </p:pic>
      <p:sp>
        <p:nvSpPr>
          <p:cNvPr id="2" name="Graphique 2">
            <a:extLst>
              <a:ext uri="{FF2B5EF4-FFF2-40B4-BE49-F238E27FC236}">
                <a16:creationId xmlns:a16="http://schemas.microsoft.com/office/drawing/2014/main" id="{91248E22-8377-5D03-F08A-04FEEED807EC}"/>
              </a:ext>
            </a:extLst>
          </p:cNvPr>
          <p:cNvSpPr/>
          <p:nvPr userDrawn="1"/>
        </p:nvSpPr>
        <p:spPr>
          <a:xfrm>
            <a:off x="6090569" y="520700"/>
            <a:ext cx="6100638" cy="12674600"/>
          </a:xfrm>
          <a:custGeom>
            <a:avLst/>
            <a:gdLst>
              <a:gd name="connsiteX0" fmla="*/ 2560790 w 2560789"/>
              <a:gd name="connsiteY0" fmla="*/ 5320260 h 5320259"/>
              <a:gd name="connsiteX1" fmla="*/ 2324702 w 2560789"/>
              <a:gd name="connsiteY1" fmla="*/ 5320260 h 5320259"/>
              <a:gd name="connsiteX2" fmla="*/ 2324702 w 2560789"/>
              <a:gd name="connsiteY2" fmla="*/ 3992574 h 5320259"/>
              <a:gd name="connsiteX3" fmla="*/ 2324702 w 2560789"/>
              <a:gd name="connsiteY3" fmla="*/ 3992574 h 5320259"/>
              <a:gd name="connsiteX4" fmla="*/ 2324702 w 2560789"/>
              <a:gd name="connsiteY4" fmla="*/ 3978298 h 5320259"/>
              <a:gd name="connsiteX5" fmla="*/ 2322798 w 2560789"/>
              <a:gd name="connsiteY5" fmla="*/ 3964022 h 5320259"/>
              <a:gd name="connsiteX6" fmla="*/ 2313278 w 2560789"/>
              <a:gd name="connsiteY6" fmla="*/ 3937373 h 5320259"/>
              <a:gd name="connsiteX7" fmla="*/ 2301855 w 2560789"/>
              <a:gd name="connsiteY7" fmla="*/ 3913579 h 5320259"/>
              <a:gd name="connsiteX8" fmla="*/ 2282815 w 2560789"/>
              <a:gd name="connsiteY8" fmla="*/ 3892641 h 5320259"/>
              <a:gd name="connsiteX9" fmla="*/ 2263776 w 2560789"/>
              <a:gd name="connsiteY9" fmla="*/ 3875509 h 5320259"/>
              <a:gd name="connsiteX10" fmla="*/ 2237121 w 2560789"/>
              <a:gd name="connsiteY10" fmla="*/ 3861233 h 5320259"/>
              <a:gd name="connsiteX11" fmla="*/ 2210466 w 2560789"/>
              <a:gd name="connsiteY11" fmla="*/ 3854571 h 5320259"/>
              <a:gd name="connsiteX12" fmla="*/ 2197138 w 2560789"/>
              <a:gd name="connsiteY12" fmla="*/ 3851715 h 5320259"/>
              <a:gd name="connsiteX13" fmla="*/ 2181907 w 2560789"/>
              <a:gd name="connsiteY13" fmla="*/ 3851715 h 5320259"/>
              <a:gd name="connsiteX14" fmla="*/ 2181907 w 2560789"/>
              <a:gd name="connsiteY14" fmla="*/ 3851715 h 5320259"/>
              <a:gd name="connsiteX15" fmla="*/ 2168579 w 2560789"/>
              <a:gd name="connsiteY15" fmla="*/ 3851715 h 5320259"/>
              <a:gd name="connsiteX16" fmla="*/ 2153348 w 2560789"/>
              <a:gd name="connsiteY16" fmla="*/ 3854571 h 5320259"/>
              <a:gd name="connsiteX17" fmla="*/ 2127645 w 2560789"/>
              <a:gd name="connsiteY17" fmla="*/ 3861233 h 5320259"/>
              <a:gd name="connsiteX18" fmla="*/ 2103846 w 2560789"/>
              <a:gd name="connsiteY18" fmla="*/ 3875509 h 5320259"/>
              <a:gd name="connsiteX19" fmla="*/ 2082902 w 2560789"/>
              <a:gd name="connsiteY19" fmla="*/ 3892641 h 5320259"/>
              <a:gd name="connsiteX20" fmla="*/ 1204238 w 2560789"/>
              <a:gd name="connsiteY20" fmla="*/ 4770150 h 5320259"/>
              <a:gd name="connsiteX21" fmla="*/ 264647 w 2560789"/>
              <a:gd name="connsiteY21" fmla="*/ 3832680 h 5320259"/>
              <a:gd name="connsiteX22" fmla="*/ 1130936 w 2560789"/>
              <a:gd name="connsiteY22" fmla="*/ 2966592 h 5320259"/>
              <a:gd name="connsiteX23" fmla="*/ 1130936 w 2560789"/>
              <a:gd name="connsiteY23" fmla="*/ 2966592 h 5320259"/>
              <a:gd name="connsiteX24" fmla="*/ 1147120 w 2560789"/>
              <a:gd name="connsiteY24" fmla="*/ 2945654 h 5320259"/>
              <a:gd name="connsiteX25" fmla="*/ 1161399 w 2560789"/>
              <a:gd name="connsiteY25" fmla="*/ 2921860 h 5320259"/>
              <a:gd name="connsiteX26" fmla="*/ 1166159 w 2560789"/>
              <a:gd name="connsiteY26" fmla="*/ 2907584 h 5320259"/>
              <a:gd name="connsiteX27" fmla="*/ 1170919 w 2560789"/>
              <a:gd name="connsiteY27" fmla="*/ 2895211 h 5320259"/>
              <a:gd name="connsiteX28" fmla="*/ 1172823 w 2560789"/>
              <a:gd name="connsiteY28" fmla="*/ 2880935 h 5320259"/>
              <a:gd name="connsiteX29" fmla="*/ 1172823 w 2560789"/>
              <a:gd name="connsiteY29" fmla="*/ 2864755 h 5320259"/>
              <a:gd name="connsiteX30" fmla="*/ 1172823 w 2560789"/>
              <a:gd name="connsiteY30" fmla="*/ 2864755 h 5320259"/>
              <a:gd name="connsiteX31" fmla="*/ 1172823 w 2560789"/>
              <a:gd name="connsiteY31" fmla="*/ 2842865 h 5320259"/>
              <a:gd name="connsiteX32" fmla="*/ 1169015 w 2560789"/>
              <a:gd name="connsiteY32" fmla="*/ 2823830 h 5320259"/>
              <a:gd name="connsiteX33" fmla="*/ 1159495 w 2560789"/>
              <a:gd name="connsiteY33" fmla="*/ 2804795 h 5320259"/>
              <a:gd name="connsiteX34" fmla="*/ 1149975 w 2560789"/>
              <a:gd name="connsiteY34" fmla="*/ 2785760 h 5320259"/>
              <a:gd name="connsiteX35" fmla="*/ 1137600 w 2560789"/>
              <a:gd name="connsiteY35" fmla="*/ 2771484 h 5320259"/>
              <a:gd name="connsiteX36" fmla="*/ 1123320 w 2560789"/>
              <a:gd name="connsiteY36" fmla="*/ 2757208 h 5320259"/>
              <a:gd name="connsiteX37" fmla="*/ 1106185 w 2560789"/>
              <a:gd name="connsiteY37" fmla="*/ 2745787 h 5320259"/>
              <a:gd name="connsiteX38" fmla="*/ 1087146 w 2560789"/>
              <a:gd name="connsiteY38" fmla="*/ 2733414 h 5320259"/>
              <a:gd name="connsiteX39" fmla="*/ 0 w 2560789"/>
              <a:gd name="connsiteY39" fmla="*/ 2227085 h 5320259"/>
              <a:gd name="connsiteX40" fmla="*/ 561660 w 2560789"/>
              <a:gd name="connsiteY40" fmla="*/ 1025030 h 5320259"/>
              <a:gd name="connsiteX41" fmla="*/ 1692596 w 2560789"/>
              <a:gd name="connsiteY41" fmla="*/ 1551346 h 5320259"/>
              <a:gd name="connsiteX42" fmla="*/ 1692596 w 2560789"/>
              <a:gd name="connsiteY42" fmla="*/ 1551346 h 5320259"/>
              <a:gd name="connsiteX43" fmla="*/ 1705924 w 2560789"/>
              <a:gd name="connsiteY43" fmla="*/ 1558008 h 5320259"/>
              <a:gd name="connsiteX44" fmla="*/ 1723059 w 2560789"/>
              <a:gd name="connsiteY44" fmla="*/ 1562767 h 5320259"/>
              <a:gd name="connsiteX45" fmla="*/ 1737339 w 2560789"/>
              <a:gd name="connsiteY45" fmla="*/ 1565622 h 5320259"/>
              <a:gd name="connsiteX46" fmla="*/ 1753522 w 2560789"/>
              <a:gd name="connsiteY46" fmla="*/ 1565622 h 5320259"/>
              <a:gd name="connsiteX47" fmla="*/ 1753522 w 2560789"/>
              <a:gd name="connsiteY47" fmla="*/ 1565622 h 5320259"/>
              <a:gd name="connsiteX48" fmla="*/ 1768753 w 2560789"/>
              <a:gd name="connsiteY48" fmla="*/ 1565622 h 5320259"/>
              <a:gd name="connsiteX49" fmla="*/ 1782081 w 2560789"/>
              <a:gd name="connsiteY49" fmla="*/ 1562767 h 5320259"/>
              <a:gd name="connsiteX50" fmla="*/ 1808736 w 2560789"/>
              <a:gd name="connsiteY50" fmla="*/ 1556105 h 5320259"/>
              <a:gd name="connsiteX51" fmla="*/ 1835391 w 2560789"/>
              <a:gd name="connsiteY51" fmla="*/ 1541828 h 5320259"/>
              <a:gd name="connsiteX52" fmla="*/ 1854430 w 2560789"/>
              <a:gd name="connsiteY52" fmla="*/ 1524697 h 5320259"/>
              <a:gd name="connsiteX53" fmla="*/ 1873470 w 2560789"/>
              <a:gd name="connsiteY53" fmla="*/ 1503758 h 5320259"/>
              <a:gd name="connsiteX54" fmla="*/ 1884894 w 2560789"/>
              <a:gd name="connsiteY54" fmla="*/ 1479965 h 5320259"/>
              <a:gd name="connsiteX55" fmla="*/ 1894413 w 2560789"/>
              <a:gd name="connsiteY55" fmla="*/ 1453316 h 5320259"/>
              <a:gd name="connsiteX56" fmla="*/ 1896317 w 2560789"/>
              <a:gd name="connsiteY56" fmla="*/ 1439040 h 5320259"/>
              <a:gd name="connsiteX57" fmla="*/ 1896317 w 2560789"/>
              <a:gd name="connsiteY57" fmla="*/ 1424764 h 5320259"/>
              <a:gd name="connsiteX58" fmla="*/ 1896317 w 2560789"/>
              <a:gd name="connsiteY58" fmla="*/ 0 h 5320259"/>
              <a:gd name="connsiteX59" fmla="*/ 2560790 w 2560789"/>
              <a:gd name="connsiteY59" fmla="*/ 0 h 5320259"/>
              <a:gd name="connsiteX60" fmla="*/ 2560790 w 2560789"/>
              <a:gd name="connsiteY60" fmla="*/ 5320260 h 53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60789" h="5320259">
                <a:moveTo>
                  <a:pt x="2560790" y="5320260"/>
                </a:moveTo>
                <a:lnTo>
                  <a:pt x="2324702" y="5320260"/>
                </a:lnTo>
                <a:lnTo>
                  <a:pt x="2324702" y="3992574"/>
                </a:lnTo>
                <a:lnTo>
                  <a:pt x="2324702" y="3992574"/>
                </a:lnTo>
                <a:lnTo>
                  <a:pt x="2324702" y="3978298"/>
                </a:lnTo>
                <a:lnTo>
                  <a:pt x="2322798" y="3964022"/>
                </a:lnTo>
                <a:lnTo>
                  <a:pt x="2313278" y="3937373"/>
                </a:lnTo>
                <a:lnTo>
                  <a:pt x="2301855" y="3913579"/>
                </a:lnTo>
                <a:lnTo>
                  <a:pt x="2282815" y="3892641"/>
                </a:lnTo>
                <a:lnTo>
                  <a:pt x="2263776" y="3875509"/>
                </a:lnTo>
                <a:lnTo>
                  <a:pt x="2237121" y="3861233"/>
                </a:lnTo>
                <a:lnTo>
                  <a:pt x="2210466" y="3854571"/>
                </a:lnTo>
                <a:lnTo>
                  <a:pt x="2197138" y="3851715"/>
                </a:lnTo>
                <a:lnTo>
                  <a:pt x="2181907" y="3851715"/>
                </a:lnTo>
                <a:lnTo>
                  <a:pt x="2181907" y="3851715"/>
                </a:lnTo>
                <a:lnTo>
                  <a:pt x="2168579" y="3851715"/>
                </a:lnTo>
                <a:lnTo>
                  <a:pt x="2153348" y="3854571"/>
                </a:lnTo>
                <a:lnTo>
                  <a:pt x="2127645" y="3861233"/>
                </a:lnTo>
                <a:lnTo>
                  <a:pt x="2103846" y="3875509"/>
                </a:lnTo>
                <a:lnTo>
                  <a:pt x="2082902" y="3892641"/>
                </a:lnTo>
                <a:lnTo>
                  <a:pt x="1204238" y="4770150"/>
                </a:lnTo>
                <a:lnTo>
                  <a:pt x="264647" y="3832680"/>
                </a:lnTo>
                <a:lnTo>
                  <a:pt x="1130936" y="2966592"/>
                </a:lnTo>
                <a:lnTo>
                  <a:pt x="1130936" y="2966592"/>
                </a:lnTo>
                <a:lnTo>
                  <a:pt x="1147120" y="2945654"/>
                </a:lnTo>
                <a:lnTo>
                  <a:pt x="1161399" y="2921860"/>
                </a:lnTo>
                <a:lnTo>
                  <a:pt x="1166159" y="2907584"/>
                </a:lnTo>
                <a:lnTo>
                  <a:pt x="1170919" y="2895211"/>
                </a:lnTo>
                <a:lnTo>
                  <a:pt x="1172823" y="2880935"/>
                </a:lnTo>
                <a:lnTo>
                  <a:pt x="1172823" y="2864755"/>
                </a:lnTo>
                <a:lnTo>
                  <a:pt x="1172823" y="2864755"/>
                </a:lnTo>
                <a:lnTo>
                  <a:pt x="1172823" y="2842865"/>
                </a:lnTo>
                <a:lnTo>
                  <a:pt x="1169015" y="2823830"/>
                </a:lnTo>
                <a:lnTo>
                  <a:pt x="1159495" y="2804795"/>
                </a:lnTo>
                <a:lnTo>
                  <a:pt x="1149975" y="2785760"/>
                </a:lnTo>
                <a:lnTo>
                  <a:pt x="1137600" y="2771484"/>
                </a:lnTo>
                <a:lnTo>
                  <a:pt x="1123320" y="2757208"/>
                </a:lnTo>
                <a:lnTo>
                  <a:pt x="1106185" y="2745787"/>
                </a:lnTo>
                <a:lnTo>
                  <a:pt x="1087146" y="2733414"/>
                </a:lnTo>
                <a:lnTo>
                  <a:pt x="0" y="2227085"/>
                </a:lnTo>
                <a:lnTo>
                  <a:pt x="561660" y="1025030"/>
                </a:lnTo>
                <a:lnTo>
                  <a:pt x="1692596" y="1551346"/>
                </a:lnTo>
                <a:lnTo>
                  <a:pt x="1692596" y="1551346"/>
                </a:lnTo>
                <a:lnTo>
                  <a:pt x="1705924" y="1558008"/>
                </a:lnTo>
                <a:lnTo>
                  <a:pt x="1723059" y="1562767"/>
                </a:lnTo>
                <a:lnTo>
                  <a:pt x="1737339" y="1565622"/>
                </a:lnTo>
                <a:lnTo>
                  <a:pt x="1753522" y="1565622"/>
                </a:lnTo>
                <a:lnTo>
                  <a:pt x="1753522" y="1565622"/>
                </a:lnTo>
                <a:lnTo>
                  <a:pt x="1768753" y="1565622"/>
                </a:lnTo>
                <a:lnTo>
                  <a:pt x="1782081" y="1562767"/>
                </a:lnTo>
                <a:lnTo>
                  <a:pt x="1808736" y="1556105"/>
                </a:lnTo>
                <a:lnTo>
                  <a:pt x="1835391" y="1541828"/>
                </a:lnTo>
                <a:lnTo>
                  <a:pt x="1854430" y="1524697"/>
                </a:lnTo>
                <a:lnTo>
                  <a:pt x="1873470" y="1503758"/>
                </a:lnTo>
                <a:lnTo>
                  <a:pt x="1884894" y="1479965"/>
                </a:lnTo>
                <a:lnTo>
                  <a:pt x="1894413" y="1453316"/>
                </a:lnTo>
                <a:lnTo>
                  <a:pt x="1896317" y="1439040"/>
                </a:lnTo>
                <a:lnTo>
                  <a:pt x="1896317" y="1424764"/>
                </a:lnTo>
                <a:lnTo>
                  <a:pt x="1896317" y="0"/>
                </a:lnTo>
                <a:lnTo>
                  <a:pt x="2560790" y="0"/>
                </a:lnTo>
                <a:lnTo>
                  <a:pt x="2560790" y="5320260"/>
                </a:lnTo>
                <a:close/>
              </a:path>
            </a:pathLst>
          </a:custGeom>
          <a:solidFill>
            <a:schemeClr val="accent3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81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3C40C998-4113-AB43-5AF0-7983DA869A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63" y="469141"/>
            <a:ext cx="22439738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5E8AB9-D5FF-D728-C480-FAF1126864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09" y="4257044"/>
            <a:ext cx="11146434" cy="802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9E4C787-5392-A3E5-1B25-BAED02BFA29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706228" y="4257044"/>
            <a:ext cx="11146434" cy="802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93909EF-7A19-26DF-6355-BD6495A91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2681987"/>
            <a:ext cx="10559313" cy="730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869374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65E8AB9-D5FF-D728-C480-FAF1126864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09" y="4257044"/>
            <a:ext cx="11146434" cy="8021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9E4C787-5392-A3E5-1B25-BAED02BFA29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706228" y="4257044"/>
            <a:ext cx="11146434" cy="8021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619CC59-505E-7C21-2A5D-5A7C3575A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2681987"/>
            <a:ext cx="10559313" cy="730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E636ADFA-6E66-887A-A87D-652D1928FB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63" y="469141"/>
            <a:ext cx="22439738" cy="192076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1501D9C7-DF57-110D-500C-B1C12CF07C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389909"/>
            <a:ext cx="22439738" cy="87240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Add subhead here</a:t>
            </a:r>
          </a:p>
        </p:txBody>
      </p:sp>
    </p:spTree>
    <p:extLst>
      <p:ext uri="{BB962C8B-B14F-4D97-AF65-F5344CB8AC3E}">
        <p14:creationId xmlns:p14="http://schemas.microsoft.com/office/powerpoint/2010/main" val="2690858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E7D4870F-9A3F-FAA1-C09E-E62F57745C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63" y="469141"/>
            <a:ext cx="22439738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0510F4-6961-51FD-6C27-5465A7B880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522" y="4256468"/>
            <a:ext cx="7286749" cy="8022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3CEC48-2F5C-0F04-B903-6689AFB1DA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06917" y="4256468"/>
            <a:ext cx="7286749" cy="8022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8463C64-0721-1260-E64B-BCCA221B460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557194" y="4256468"/>
            <a:ext cx="7286749" cy="8022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82BA4-4F40-BAF2-C651-FC6880E89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2681987"/>
            <a:ext cx="10559313" cy="730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477192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0510F4-6961-51FD-6C27-5465A7B880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522" y="4256468"/>
            <a:ext cx="7286749" cy="8022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3CEC48-2F5C-0F04-B903-6689AFB1DA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06917" y="4256468"/>
            <a:ext cx="7286749" cy="8022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8463C64-0721-1260-E64B-BCCA221B460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557194" y="4256468"/>
            <a:ext cx="7286749" cy="8022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37078D8-4DCA-B86A-C6C8-87CCA3977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2681987"/>
            <a:ext cx="10559313" cy="730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7617A560-1B62-ED1A-00E2-E3495E2F5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63" y="469141"/>
            <a:ext cx="22439738" cy="192076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4A590A69-89E9-E2C0-24B1-58512B3999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389909"/>
            <a:ext cx="22439738" cy="87240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Add subhead here</a:t>
            </a:r>
          </a:p>
        </p:txBody>
      </p:sp>
    </p:spTree>
    <p:extLst>
      <p:ext uri="{BB962C8B-B14F-4D97-AF65-F5344CB8AC3E}">
        <p14:creationId xmlns:p14="http://schemas.microsoft.com/office/powerpoint/2010/main" val="933639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 and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8E83E13-724A-68C6-C77F-263C3D846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69141"/>
            <a:ext cx="11188951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4" name="Espace réservé pour une image  17">
            <a:extLst>
              <a:ext uri="{FF2B5EF4-FFF2-40B4-BE49-F238E27FC236}">
                <a16:creationId xmlns:a16="http://schemas.microsoft.com/office/drawing/2014/main" id="{08AB180F-0B05-F2DB-C2FE-14FC80220F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90413" y="0"/>
            <a:ext cx="9158028" cy="13716000"/>
          </a:xfrm>
          <a:solidFill>
            <a:schemeClr val="bg1">
              <a:lumMod val="95000"/>
            </a:schemeClr>
          </a:solidFill>
        </p:spPr>
        <p:txBody>
          <a:bodyPr tIns="3060000" anchor="ctr" anchorCtr="0"/>
          <a:lstStyle>
            <a:lvl1pPr marL="0" indent="0" algn="ctr">
              <a:buNone/>
              <a:defRPr/>
            </a:lvl1pPr>
          </a:lstStyle>
          <a:p>
            <a:r>
              <a:rPr lang="en-CA" dirty="0"/>
              <a:t>Click the icon </a:t>
            </a:r>
            <a:br>
              <a:rPr lang="en-CA" dirty="0"/>
            </a:br>
            <a:r>
              <a:rPr lang="en-CA" dirty="0"/>
              <a:t>to add an image</a:t>
            </a:r>
          </a:p>
        </p:txBody>
      </p:sp>
      <p:sp>
        <p:nvSpPr>
          <p:cNvPr id="5" name="Espace réservé pour une image  17">
            <a:extLst>
              <a:ext uri="{FF2B5EF4-FFF2-40B4-BE49-F238E27FC236}">
                <a16:creationId xmlns:a16="http://schemas.microsoft.com/office/drawing/2014/main" id="{97071184-B50C-AA43-9A70-13C90B19B7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348441" y="0"/>
            <a:ext cx="3033972" cy="13716000"/>
          </a:xfrm>
          <a:solidFill>
            <a:schemeClr val="bg1">
              <a:lumMod val="95000"/>
            </a:schemeClr>
          </a:solidFill>
        </p:spPr>
        <p:txBody>
          <a:bodyPr tIns="4860000" anchor="ctr" anchorCtr="0"/>
          <a:lstStyle>
            <a:lvl1pPr marL="0" indent="0" algn="ctr">
              <a:buNone/>
              <a:defRPr/>
            </a:lvl1pPr>
          </a:lstStyle>
          <a:p>
            <a:r>
              <a:rPr lang="en-CA" dirty="0"/>
              <a:t>Click the icon to add a texture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3C461C0-1907-88EF-2258-1E328B66A2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4255200"/>
            <a:ext cx="11117737" cy="8938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4269581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593B77ED-63E1-9F1A-E86F-10299818F8C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7200" y="4256469"/>
            <a:ext cx="23399750" cy="8022618"/>
          </a:xfrm>
        </p:spPr>
        <p:txBody>
          <a:bodyPr tIns="2448000" anchor="ctr" anchorCtr="0"/>
          <a:lstStyle>
            <a:lvl1pPr algn="ctr">
              <a:defRPr/>
            </a:lvl1pPr>
          </a:lstStyle>
          <a:p>
            <a:r>
              <a:rPr lang="fr-CA" dirty="0"/>
              <a:t>Click the </a:t>
            </a:r>
            <a:r>
              <a:rPr lang="fr-CA" dirty="0" err="1"/>
              <a:t>icon</a:t>
            </a:r>
            <a:r>
              <a:rPr lang="fr-CA" dirty="0"/>
              <a:t> to </a:t>
            </a:r>
            <a:r>
              <a:rPr lang="fr-CA" dirty="0" err="1"/>
              <a:t>add</a:t>
            </a:r>
            <a:r>
              <a:rPr lang="fr-CA" dirty="0"/>
              <a:t> a graph</a:t>
            </a:r>
            <a:endParaRPr lang="en-CA" dirty="0"/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4FED6315-C0CA-3FBB-D371-B42DF918AF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763" y="469141"/>
            <a:ext cx="22439738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BB12D99-F367-21CF-DA13-0AF17BF6C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2681987"/>
            <a:ext cx="10559313" cy="730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47654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593B77ED-63E1-9F1A-E86F-10299818F8C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7200" y="4256469"/>
            <a:ext cx="23399749" cy="8022184"/>
          </a:xfrm>
        </p:spPr>
        <p:txBody>
          <a:bodyPr tIns="2448000" anchor="ctr" anchorCtr="0"/>
          <a:lstStyle>
            <a:lvl1pPr algn="ctr">
              <a:defRPr/>
            </a:lvl1pPr>
          </a:lstStyle>
          <a:p>
            <a:r>
              <a:rPr lang="fr-CA" dirty="0"/>
              <a:t>Click the </a:t>
            </a:r>
            <a:r>
              <a:rPr lang="fr-CA" dirty="0" err="1"/>
              <a:t>icon</a:t>
            </a:r>
            <a:r>
              <a:rPr lang="fr-CA" dirty="0"/>
              <a:t> to </a:t>
            </a:r>
            <a:r>
              <a:rPr lang="fr-CA" dirty="0" err="1"/>
              <a:t>add</a:t>
            </a:r>
            <a:r>
              <a:rPr lang="fr-CA" dirty="0"/>
              <a:t> a graph</a:t>
            </a:r>
            <a:endParaRPr lang="en-CA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B8D48AD-A352-9B19-066E-9963BB70C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2681987"/>
            <a:ext cx="10559313" cy="730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781A4374-5097-F0FF-79E5-C580F007F5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763" y="469141"/>
            <a:ext cx="22439738" cy="192076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18EFBEFE-D662-8ED4-7DC9-A338F952FF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389909"/>
            <a:ext cx="22439738" cy="87240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Add subhead here</a:t>
            </a:r>
          </a:p>
        </p:txBody>
      </p:sp>
    </p:spTree>
    <p:extLst>
      <p:ext uri="{BB962C8B-B14F-4D97-AF65-F5344CB8AC3E}">
        <p14:creationId xmlns:p14="http://schemas.microsoft.com/office/powerpoint/2010/main" val="1335713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4FED6315-C0CA-3FBB-D371-B42DF918AF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763" y="469141"/>
            <a:ext cx="22439738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BB12D99-F367-21CF-DA13-0AF17BF6C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2681987"/>
            <a:ext cx="10559313" cy="730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A80E0353-F384-1D01-534C-343F780D6279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57200" y="4255200"/>
            <a:ext cx="23399750" cy="8020800"/>
          </a:xfrm>
        </p:spPr>
        <p:txBody>
          <a:bodyPr tIns="2412000" anchor="ctr" anchorCtr="0"/>
          <a:lstStyle>
            <a:lvl1pPr algn="ctr">
              <a:defRPr/>
            </a:lvl1pPr>
          </a:lstStyle>
          <a:p>
            <a:r>
              <a:rPr lang="en-CA" dirty="0"/>
              <a:t>Click the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795144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BB12D99-F367-21CF-DA13-0AF17BF6C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2681987"/>
            <a:ext cx="10559313" cy="730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A80E0353-F384-1D01-534C-343F780D6279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57200" y="4255200"/>
            <a:ext cx="23399750" cy="8061325"/>
          </a:xfrm>
        </p:spPr>
        <p:txBody>
          <a:bodyPr tIns="2412000" anchor="ctr" anchorCtr="0"/>
          <a:lstStyle>
            <a:lvl1pPr algn="ctr">
              <a:defRPr/>
            </a:lvl1pPr>
          </a:lstStyle>
          <a:p>
            <a:r>
              <a:rPr lang="en-CA" dirty="0"/>
              <a:t>Click the icon to add a table</a:t>
            </a:r>
          </a:p>
        </p:txBody>
      </p:sp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3523151B-4B62-C1E4-B677-8DF0AED671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763" y="469141"/>
            <a:ext cx="22439738" cy="192076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CC210A-41A6-AD04-1941-9917EE08D2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89909"/>
            <a:ext cx="22439738" cy="87240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Add subhead here</a:t>
            </a:r>
          </a:p>
        </p:txBody>
      </p:sp>
    </p:spTree>
    <p:extLst>
      <p:ext uri="{BB962C8B-B14F-4D97-AF65-F5344CB8AC3E}">
        <p14:creationId xmlns:p14="http://schemas.microsoft.com/office/powerpoint/2010/main" val="1255950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BB276-CE3D-5903-04FA-3620D0BD9B3A}"/>
              </a:ext>
            </a:extLst>
          </p:cNvPr>
          <p:cNvSpPr/>
          <p:nvPr userDrawn="1"/>
        </p:nvSpPr>
        <p:spPr>
          <a:xfrm>
            <a:off x="22629813" y="0"/>
            <a:ext cx="1752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31E2F7-E2F0-2730-8FB2-D7A6A6082333}"/>
              </a:ext>
            </a:extLst>
          </p:cNvPr>
          <p:cNvSpPr/>
          <p:nvPr userDrawn="1"/>
        </p:nvSpPr>
        <p:spPr>
          <a:xfrm>
            <a:off x="22629813" y="11963400"/>
            <a:ext cx="1752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0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82FAEC2-09E3-40EB-8084-95811AF909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" y="475246"/>
            <a:ext cx="11479212" cy="4318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Add title of presentation here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3387BB9-EB36-5FF8-032D-67F243CD46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800" y="5202000"/>
            <a:ext cx="11479212" cy="230927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Add subtitle here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E5BBEEB9-734A-F7FB-95B3-9577B29717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6687" y="12876820"/>
            <a:ext cx="5013325" cy="367608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Add date here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07E1CD-BD66-85F0-7F42-F2E8B1E51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3" y="11483546"/>
            <a:ext cx="3320615" cy="2131414"/>
          </a:xfrm>
          <a:prstGeom prst="rect">
            <a:avLst/>
          </a:prstGeom>
        </p:spPr>
      </p:pic>
      <p:sp>
        <p:nvSpPr>
          <p:cNvPr id="2" name="Graphique 2">
            <a:extLst>
              <a:ext uri="{FF2B5EF4-FFF2-40B4-BE49-F238E27FC236}">
                <a16:creationId xmlns:a16="http://schemas.microsoft.com/office/drawing/2014/main" id="{41967099-99D5-E4A6-0418-823A31C02ED7}"/>
              </a:ext>
            </a:extLst>
          </p:cNvPr>
          <p:cNvSpPr/>
          <p:nvPr userDrawn="1"/>
        </p:nvSpPr>
        <p:spPr>
          <a:xfrm>
            <a:off x="18281775" y="520700"/>
            <a:ext cx="6100638" cy="12674600"/>
          </a:xfrm>
          <a:custGeom>
            <a:avLst/>
            <a:gdLst>
              <a:gd name="connsiteX0" fmla="*/ 2560790 w 2560789"/>
              <a:gd name="connsiteY0" fmla="*/ 5320260 h 5320259"/>
              <a:gd name="connsiteX1" fmla="*/ 2324702 w 2560789"/>
              <a:gd name="connsiteY1" fmla="*/ 5320260 h 5320259"/>
              <a:gd name="connsiteX2" fmla="*/ 2324702 w 2560789"/>
              <a:gd name="connsiteY2" fmla="*/ 3992574 h 5320259"/>
              <a:gd name="connsiteX3" fmla="*/ 2324702 w 2560789"/>
              <a:gd name="connsiteY3" fmla="*/ 3992574 h 5320259"/>
              <a:gd name="connsiteX4" fmla="*/ 2324702 w 2560789"/>
              <a:gd name="connsiteY4" fmla="*/ 3978298 h 5320259"/>
              <a:gd name="connsiteX5" fmla="*/ 2322798 w 2560789"/>
              <a:gd name="connsiteY5" fmla="*/ 3964022 h 5320259"/>
              <a:gd name="connsiteX6" fmla="*/ 2313278 w 2560789"/>
              <a:gd name="connsiteY6" fmla="*/ 3937373 h 5320259"/>
              <a:gd name="connsiteX7" fmla="*/ 2301855 w 2560789"/>
              <a:gd name="connsiteY7" fmla="*/ 3913579 h 5320259"/>
              <a:gd name="connsiteX8" fmla="*/ 2282815 w 2560789"/>
              <a:gd name="connsiteY8" fmla="*/ 3892641 h 5320259"/>
              <a:gd name="connsiteX9" fmla="*/ 2263776 w 2560789"/>
              <a:gd name="connsiteY9" fmla="*/ 3875509 h 5320259"/>
              <a:gd name="connsiteX10" fmla="*/ 2237121 w 2560789"/>
              <a:gd name="connsiteY10" fmla="*/ 3861233 h 5320259"/>
              <a:gd name="connsiteX11" fmla="*/ 2210466 w 2560789"/>
              <a:gd name="connsiteY11" fmla="*/ 3854571 h 5320259"/>
              <a:gd name="connsiteX12" fmla="*/ 2197138 w 2560789"/>
              <a:gd name="connsiteY12" fmla="*/ 3851715 h 5320259"/>
              <a:gd name="connsiteX13" fmla="*/ 2181907 w 2560789"/>
              <a:gd name="connsiteY13" fmla="*/ 3851715 h 5320259"/>
              <a:gd name="connsiteX14" fmla="*/ 2181907 w 2560789"/>
              <a:gd name="connsiteY14" fmla="*/ 3851715 h 5320259"/>
              <a:gd name="connsiteX15" fmla="*/ 2168579 w 2560789"/>
              <a:gd name="connsiteY15" fmla="*/ 3851715 h 5320259"/>
              <a:gd name="connsiteX16" fmla="*/ 2153348 w 2560789"/>
              <a:gd name="connsiteY16" fmla="*/ 3854571 h 5320259"/>
              <a:gd name="connsiteX17" fmla="*/ 2127645 w 2560789"/>
              <a:gd name="connsiteY17" fmla="*/ 3861233 h 5320259"/>
              <a:gd name="connsiteX18" fmla="*/ 2103846 w 2560789"/>
              <a:gd name="connsiteY18" fmla="*/ 3875509 h 5320259"/>
              <a:gd name="connsiteX19" fmla="*/ 2082902 w 2560789"/>
              <a:gd name="connsiteY19" fmla="*/ 3892641 h 5320259"/>
              <a:gd name="connsiteX20" fmla="*/ 1204238 w 2560789"/>
              <a:gd name="connsiteY20" fmla="*/ 4770150 h 5320259"/>
              <a:gd name="connsiteX21" fmla="*/ 264647 w 2560789"/>
              <a:gd name="connsiteY21" fmla="*/ 3832680 h 5320259"/>
              <a:gd name="connsiteX22" fmla="*/ 1130936 w 2560789"/>
              <a:gd name="connsiteY22" fmla="*/ 2966592 h 5320259"/>
              <a:gd name="connsiteX23" fmla="*/ 1130936 w 2560789"/>
              <a:gd name="connsiteY23" fmla="*/ 2966592 h 5320259"/>
              <a:gd name="connsiteX24" fmla="*/ 1147120 w 2560789"/>
              <a:gd name="connsiteY24" fmla="*/ 2945654 h 5320259"/>
              <a:gd name="connsiteX25" fmla="*/ 1161399 w 2560789"/>
              <a:gd name="connsiteY25" fmla="*/ 2921860 h 5320259"/>
              <a:gd name="connsiteX26" fmla="*/ 1166159 w 2560789"/>
              <a:gd name="connsiteY26" fmla="*/ 2907584 h 5320259"/>
              <a:gd name="connsiteX27" fmla="*/ 1170919 w 2560789"/>
              <a:gd name="connsiteY27" fmla="*/ 2895211 h 5320259"/>
              <a:gd name="connsiteX28" fmla="*/ 1172823 w 2560789"/>
              <a:gd name="connsiteY28" fmla="*/ 2880935 h 5320259"/>
              <a:gd name="connsiteX29" fmla="*/ 1172823 w 2560789"/>
              <a:gd name="connsiteY29" fmla="*/ 2864755 h 5320259"/>
              <a:gd name="connsiteX30" fmla="*/ 1172823 w 2560789"/>
              <a:gd name="connsiteY30" fmla="*/ 2864755 h 5320259"/>
              <a:gd name="connsiteX31" fmla="*/ 1172823 w 2560789"/>
              <a:gd name="connsiteY31" fmla="*/ 2842865 h 5320259"/>
              <a:gd name="connsiteX32" fmla="*/ 1169015 w 2560789"/>
              <a:gd name="connsiteY32" fmla="*/ 2823830 h 5320259"/>
              <a:gd name="connsiteX33" fmla="*/ 1159495 w 2560789"/>
              <a:gd name="connsiteY33" fmla="*/ 2804795 h 5320259"/>
              <a:gd name="connsiteX34" fmla="*/ 1149975 w 2560789"/>
              <a:gd name="connsiteY34" fmla="*/ 2785760 h 5320259"/>
              <a:gd name="connsiteX35" fmla="*/ 1137600 w 2560789"/>
              <a:gd name="connsiteY35" fmla="*/ 2771484 h 5320259"/>
              <a:gd name="connsiteX36" fmla="*/ 1123320 w 2560789"/>
              <a:gd name="connsiteY36" fmla="*/ 2757208 h 5320259"/>
              <a:gd name="connsiteX37" fmla="*/ 1106185 w 2560789"/>
              <a:gd name="connsiteY37" fmla="*/ 2745787 h 5320259"/>
              <a:gd name="connsiteX38" fmla="*/ 1087146 w 2560789"/>
              <a:gd name="connsiteY38" fmla="*/ 2733414 h 5320259"/>
              <a:gd name="connsiteX39" fmla="*/ 0 w 2560789"/>
              <a:gd name="connsiteY39" fmla="*/ 2227085 h 5320259"/>
              <a:gd name="connsiteX40" fmla="*/ 561660 w 2560789"/>
              <a:gd name="connsiteY40" fmla="*/ 1025030 h 5320259"/>
              <a:gd name="connsiteX41" fmla="*/ 1692596 w 2560789"/>
              <a:gd name="connsiteY41" fmla="*/ 1551346 h 5320259"/>
              <a:gd name="connsiteX42" fmla="*/ 1692596 w 2560789"/>
              <a:gd name="connsiteY42" fmla="*/ 1551346 h 5320259"/>
              <a:gd name="connsiteX43" fmla="*/ 1705924 w 2560789"/>
              <a:gd name="connsiteY43" fmla="*/ 1558008 h 5320259"/>
              <a:gd name="connsiteX44" fmla="*/ 1723059 w 2560789"/>
              <a:gd name="connsiteY44" fmla="*/ 1562767 h 5320259"/>
              <a:gd name="connsiteX45" fmla="*/ 1737339 w 2560789"/>
              <a:gd name="connsiteY45" fmla="*/ 1565622 h 5320259"/>
              <a:gd name="connsiteX46" fmla="*/ 1753522 w 2560789"/>
              <a:gd name="connsiteY46" fmla="*/ 1565622 h 5320259"/>
              <a:gd name="connsiteX47" fmla="*/ 1753522 w 2560789"/>
              <a:gd name="connsiteY47" fmla="*/ 1565622 h 5320259"/>
              <a:gd name="connsiteX48" fmla="*/ 1768753 w 2560789"/>
              <a:gd name="connsiteY48" fmla="*/ 1565622 h 5320259"/>
              <a:gd name="connsiteX49" fmla="*/ 1782081 w 2560789"/>
              <a:gd name="connsiteY49" fmla="*/ 1562767 h 5320259"/>
              <a:gd name="connsiteX50" fmla="*/ 1808736 w 2560789"/>
              <a:gd name="connsiteY50" fmla="*/ 1556105 h 5320259"/>
              <a:gd name="connsiteX51" fmla="*/ 1835391 w 2560789"/>
              <a:gd name="connsiteY51" fmla="*/ 1541828 h 5320259"/>
              <a:gd name="connsiteX52" fmla="*/ 1854430 w 2560789"/>
              <a:gd name="connsiteY52" fmla="*/ 1524697 h 5320259"/>
              <a:gd name="connsiteX53" fmla="*/ 1873470 w 2560789"/>
              <a:gd name="connsiteY53" fmla="*/ 1503758 h 5320259"/>
              <a:gd name="connsiteX54" fmla="*/ 1884894 w 2560789"/>
              <a:gd name="connsiteY54" fmla="*/ 1479965 h 5320259"/>
              <a:gd name="connsiteX55" fmla="*/ 1894413 w 2560789"/>
              <a:gd name="connsiteY55" fmla="*/ 1453316 h 5320259"/>
              <a:gd name="connsiteX56" fmla="*/ 1896317 w 2560789"/>
              <a:gd name="connsiteY56" fmla="*/ 1439040 h 5320259"/>
              <a:gd name="connsiteX57" fmla="*/ 1896317 w 2560789"/>
              <a:gd name="connsiteY57" fmla="*/ 1424764 h 5320259"/>
              <a:gd name="connsiteX58" fmla="*/ 1896317 w 2560789"/>
              <a:gd name="connsiteY58" fmla="*/ 0 h 5320259"/>
              <a:gd name="connsiteX59" fmla="*/ 2560790 w 2560789"/>
              <a:gd name="connsiteY59" fmla="*/ 0 h 5320259"/>
              <a:gd name="connsiteX60" fmla="*/ 2560790 w 2560789"/>
              <a:gd name="connsiteY60" fmla="*/ 5320260 h 53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60789" h="5320259">
                <a:moveTo>
                  <a:pt x="2560790" y="5320260"/>
                </a:moveTo>
                <a:lnTo>
                  <a:pt x="2324702" y="5320260"/>
                </a:lnTo>
                <a:lnTo>
                  <a:pt x="2324702" y="3992574"/>
                </a:lnTo>
                <a:lnTo>
                  <a:pt x="2324702" y="3992574"/>
                </a:lnTo>
                <a:lnTo>
                  <a:pt x="2324702" y="3978298"/>
                </a:lnTo>
                <a:lnTo>
                  <a:pt x="2322798" y="3964022"/>
                </a:lnTo>
                <a:lnTo>
                  <a:pt x="2313278" y="3937373"/>
                </a:lnTo>
                <a:lnTo>
                  <a:pt x="2301855" y="3913579"/>
                </a:lnTo>
                <a:lnTo>
                  <a:pt x="2282815" y="3892641"/>
                </a:lnTo>
                <a:lnTo>
                  <a:pt x="2263776" y="3875509"/>
                </a:lnTo>
                <a:lnTo>
                  <a:pt x="2237121" y="3861233"/>
                </a:lnTo>
                <a:lnTo>
                  <a:pt x="2210466" y="3854571"/>
                </a:lnTo>
                <a:lnTo>
                  <a:pt x="2197138" y="3851715"/>
                </a:lnTo>
                <a:lnTo>
                  <a:pt x="2181907" y="3851715"/>
                </a:lnTo>
                <a:lnTo>
                  <a:pt x="2181907" y="3851715"/>
                </a:lnTo>
                <a:lnTo>
                  <a:pt x="2168579" y="3851715"/>
                </a:lnTo>
                <a:lnTo>
                  <a:pt x="2153348" y="3854571"/>
                </a:lnTo>
                <a:lnTo>
                  <a:pt x="2127645" y="3861233"/>
                </a:lnTo>
                <a:lnTo>
                  <a:pt x="2103846" y="3875509"/>
                </a:lnTo>
                <a:lnTo>
                  <a:pt x="2082902" y="3892641"/>
                </a:lnTo>
                <a:lnTo>
                  <a:pt x="1204238" y="4770150"/>
                </a:lnTo>
                <a:lnTo>
                  <a:pt x="264647" y="3832680"/>
                </a:lnTo>
                <a:lnTo>
                  <a:pt x="1130936" y="2966592"/>
                </a:lnTo>
                <a:lnTo>
                  <a:pt x="1130936" y="2966592"/>
                </a:lnTo>
                <a:lnTo>
                  <a:pt x="1147120" y="2945654"/>
                </a:lnTo>
                <a:lnTo>
                  <a:pt x="1161399" y="2921860"/>
                </a:lnTo>
                <a:lnTo>
                  <a:pt x="1166159" y="2907584"/>
                </a:lnTo>
                <a:lnTo>
                  <a:pt x="1170919" y="2895211"/>
                </a:lnTo>
                <a:lnTo>
                  <a:pt x="1172823" y="2880935"/>
                </a:lnTo>
                <a:lnTo>
                  <a:pt x="1172823" y="2864755"/>
                </a:lnTo>
                <a:lnTo>
                  <a:pt x="1172823" y="2864755"/>
                </a:lnTo>
                <a:lnTo>
                  <a:pt x="1172823" y="2842865"/>
                </a:lnTo>
                <a:lnTo>
                  <a:pt x="1169015" y="2823830"/>
                </a:lnTo>
                <a:lnTo>
                  <a:pt x="1159495" y="2804795"/>
                </a:lnTo>
                <a:lnTo>
                  <a:pt x="1149975" y="2785760"/>
                </a:lnTo>
                <a:lnTo>
                  <a:pt x="1137600" y="2771484"/>
                </a:lnTo>
                <a:lnTo>
                  <a:pt x="1123320" y="2757208"/>
                </a:lnTo>
                <a:lnTo>
                  <a:pt x="1106185" y="2745787"/>
                </a:lnTo>
                <a:lnTo>
                  <a:pt x="1087146" y="2733414"/>
                </a:lnTo>
                <a:lnTo>
                  <a:pt x="0" y="2227085"/>
                </a:lnTo>
                <a:lnTo>
                  <a:pt x="561660" y="1025030"/>
                </a:lnTo>
                <a:lnTo>
                  <a:pt x="1692596" y="1551346"/>
                </a:lnTo>
                <a:lnTo>
                  <a:pt x="1692596" y="1551346"/>
                </a:lnTo>
                <a:lnTo>
                  <a:pt x="1705924" y="1558008"/>
                </a:lnTo>
                <a:lnTo>
                  <a:pt x="1723059" y="1562767"/>
                </a:lnTo>
                <a:lnTo>
                  <a:pt x="1737339" y="1565622"/>
                </a:lnTo>
                <a:lnTo>
                  <a:pt x="1753522" y="1565622"/>
                </a:lnTo>
                <a:lnTo>
                  <a:pt x="1753522" y="1565622"/>
                </a:lnTo>
                <a:lnTo>
                  <a:pt x="1768753" y="1565622"/>
                </a:lnTo>
                <a:lnTo>
                  <a:pt x="1782081" y="1562767"/>
                </a:lnTo>
                <a:lnTo>
                  <a:pt x="1808736" y="1556105"/>
                </a:lnTo>
                <a:lnTo>
                  <a:pt x="1835391" y="1541828"/>
                </a:lnTo>
                <a:lnTo>
                  <a:pt x="1854430" y="1524697"/>
                </a:lnTo>
                <a:lnTo>
                  <a:pt x="1873470" y="1503758"/>
                </a:lnTo>
                <a:lnTo>
                  <a:pt x="1884894" y="1479965"/>
                </a:lnTo>
                <a:lnTo>
                  <a:pt x="1894413" y="1453316"/>
                </a:lnTo>
                <a:lnTo>
                  <a:pt x="1896317" y="1439040"/>
                </a:lnTo>
                <a:lnTo>
                  <a:pt x="1896317" y="1424764"/>
                </a:lnTo>
                <a:lnTo>
                  <a:pt x="1896317" y="0"/>
                </a:lnTo>
                <a:lnTo>
                  <a:pt x="2560790" y="0"/>
                </a:lnTo>
                <a:lnTo>
                  <a:pt x="2560790" y="5320260"/>
                </a:lnTo>
                <a:close/>
              </a:path>
            </a:pathLst>
          </a:custGeom>
          <a:solidFill>
            <a:schemeClr val="accent3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59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1A8F204-3461-86AB-B807-C2A6748E5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2571" y="2609849"/>
            <a:ext cx="5506450" cy="10443267"/>
          </a:xfrm>
          <a:prstGeom prst="rect">
            <a:avLst/>
          </a:prstGeom>
        </p:spPr>
      </p:pic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9820073-0D1F-241E-1434-540F478EDD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4069" y="3072822"/>
            <a:ext cx="4365907" cy="9459876"/>
          </a:xfrm>
          <a:custGeom>
            <a:avLst/>
            <a:gdLst>
              <a:gd name="connsiteX0" fmla="*/ 457103 w 4365907"/>
              <a:gd name="connsiteY0" fmla="*/ 0 h 9459876"/>
              <a:gd name="connsiteX1" fmla="*/ 902811 w 4365907"/>
              <a:gd name="connsiteY1" fmla="*/ 0 h 9459876"/>
              <a:gd name="connsiteX2" fmla="*/ 985115 w 4365907"/>
              <a:gd name="connsiteY2" fmla="*/ 74857 h 9459876"/>
              <a:gd name="connsiteX3" fmla="*/ 985115 w 4365907"/>
              <a:gd name="connsiteY3" fmla="*/ 148445 h 9459876"/>
              <a:gd name="connsiteX4" fmla="*/ 1209235 w 4365907"/>
              <a:gd name="connsiteY4" fmla="*/ 348909 h 9459876"/>
              <a:gd name="connsiteX5" fmla="*/ 1820816 w 4365907"/>
              <a:gd name="connsiteY5" fmla="*/ 348909 h 9459876"/>
              <a:gd name="connsiteX6" fmla="*/ 2060131 w 4365907"/>
              <a:gd name="connsiteY6" fmla="*/ 348909 h 9459876"/>
              <a:gd name="connsiteX7" fmla="*/ 3157938 w 4365907"/>
              <a:gd name="connsiteY7" fmla="*/ 348909 h 9459876"/>
              <a:gd name="connsiteX8" fmla="*/ 3382058 w 4365907"/>
              <a:gd name="connsiteY8" fmla="*/ 148445 h 9459876"/>
              <a:gd name="connsiteX9" fmla="*/ 3382058 w 4365907"/>
              <a:gd name="connsiteY9" fmla="*/ 74857 h 9459876"/>
              <a:gd name="connsiteX10" fmla="*/ 3464362 w 4365907"/>
              <a:gd name="connsiteY10" fmla="*/ 0 h 9459876"/>
              <a:gd name="connsiteX11" fmla="*/ 3910069 w 4365907"/>
              <a:gd name="connsiteY11" fmla="*/ 0 h 9459876"/>
              <a:gd name="connsiteX12" fmla="*/ 4159514 w 4365907"/>
              <a:gd name="connsiteY12" fmla="*/ 68513 h 9459876"/>
              <a:gd name="connsiteX13" fmla="*/ 4359576 w 4365907"/>
              <a:gd name="connsiteY13" fmla="*/ 385703 h 9459876"/>
              <a:gd name="connsiteX14" fmla="*/ 4365907 w 4365907"/>
              <a:gd name="connsiteY14" fmla="*/ 482129 h 9459876"/>
              <a:gd name="connsiteX15" fmla="*/ 4365907 w 4365907"/>
              <a:gd name="connsiteY15" fmla="*/ 8998047 h 9459876"/>
              <a:gd name="connsiteX16" fmla="*/ 4327920 w 4365907"/>
              <a:gd name="connsiteY16" fmla="*/ 9209931 h 9459876"/>
              <a:gd name="connsiteX17" fmla="*/ 3986042 w 4365907"/>
              <a:gd name="connsiteY17" fmla="*/ 9458607 h 9459876"/>
              <a:gd name="connsiteX18" fmla="*/ 2818593 w 4365907"/>
              <a:gd name="connsiteY18" fmla="*/ 9458607 h 9459876"/>
              <a:gd name="connsiteX19" fmla="*/ 2818593 w 4365907"/>
              <a:gd name="connsiteY19" fmla="*/ 9459876 h 9459876"/>
              <a:gd name="connsiteX20" fmla="*/ 2307042 w 4365907"/>
              <a:gd name="connsiteY20" fmla="*/ 9459876 h 9459876"/>
              <a:gd name="connsiteX21" fmla="*/ 379864 w 4365907"/>
              <a:gd name="connsiteY21" fmla="*/ 9459876 h 9459876"/>
              <a:gd name="connsiteX22" fmla="*/ 37986 w 4365907"/>
              <a:gd name="connsiteY22" fmla="*/ 9211199 h 9459876"/>
              <a:gd name="connsiteX23" fmla="*/ 0 w 4365907"/>
              <a:gd name="connsiteY23" fmla="*/ 8999316 h 9459876"/>
              <a:gd name="connsiteX24" fmla="*/ 0 w 4365907"/>
              <a:gd name="connsiteY24" fmla="*/ 471979 h 9459876"/>
              <a:gd name="connsiteX25" fmla="*/ 1266 w 4365907"/>
              <a:gd name="connsiteY25" fmla="*/ 427572 h 9459876"/>
              <a:gd name="connsiteX26" fmla="*/ 207659 w 4365907"/>
              <a:gd name="connsiteY26" fmla="*/ 69782 h 9459876"/>
              <a:gd name="connsiteX27" fmla="*/ 457103 w 4365907"/>
              <a:gd name="connsiteY27" fmla="*/ 0 h 945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65907" h="9459876">
                <a:moveTo>
                  <a:pt x="457103" y="0"/>
                </a:moveTo>
                <a:lnTo>
                  <a:pt x="902811" y="0"/>
                </a:lnTo>
                <a:cubicBezTo>
                  <a:pt x="986381" y="0"/>
                  <a:pt x="985115" y="74857"/>
                  <a:pt x="985115" y="74857"/>
                </a:cubicBezTo>
                <a:lnTo>
                  <a:pt x="985115" y="148445"/>
                </a:lnTo>
                <a:cubicBezTo>
                  <a:pt x="1011705" y="352715"/>
                  <a:pt x="1209235" y="348909"/>
                  <a:pt x="1209235" y="348909"/>
                </a:cubicBezTo>
                <a:lnTo>
                  <a:pt x="1820816" y="348909"/>
                </a:lnTo>
                <a:lnTo>
                  <a:pt x="2060131" y="348909"/>
                </a:lnTo>
                <a:lnTo>
                  <a:pt x="3157938" y="348909"/>
                </a:lnTo>
                <a:cubicBezTo>
                  <a:pt x="3157938" y="348909"/>
                  <a:pt x="3354201" y="352715"/>
                  <a:pt x="3382058" y="148445"/>
                </a:cubicBezTo>
                <a:lnTo>
                  <a:pt x="3382058" y="74857"/>
                </a:lnTo>
                <a:cubicBezTo>
                  <a:pt x="3382058" y="74857"/>
                  <a:pt x="3382058" y="0"/>
                  <a:pt x="3464362" y="0"/>
                </a:cubicBezTo>
                <a:lnTo>
                  <a:pt x="3910069" y="0"/>
                </a:lnTo>
                <a:cubicBezTo>
                  <a:pt x="3997439" y="0"/>
                  <a:pt x="4084807" y="22838"/>
                  <a:pt x="4159514" y="68513"/>
                </a:cubicBezTo>
                <a:cubicBezTo>
                  <a:pt x="4244350" y="123070"/>
                  <a:pt x="4332985" y="218227"/>
                  <a:pt x="4359576" y="385703"/>
                </a:cubicBezTo>
                <a:cubicBezTo>
                  <a:pt x="4364641" y="417422"/>
                  <a:pt x="4365907" y="450410"/>
                  <a:pt x="4365907" y="482129"/>
                </a:cubicBezTo>
                <a:lnTo>
                  <a:pt x="4365907" y="8998047"/>
                </a:lnTo>
                <a:cubicBezTo>
                  <a:pt x="4365907" y="9070367"/>
                  <a:pt x="4354511" y="9142686"/>
                  <a:pt x="4327920" y="9209931"/>
                </a:cubicBezTo>
                <a:cubicBezTo>
                  <a:pt x="4283603" y="9324119"/>
                  <a:pt x="4187371" y="9458607"/>
                  <a:pt x="3986042" y="9458607"/>
                </a:cubicBezTo>
                <a:lnTo>
                  <a:pt x="2818593" y="9458607"/>
                </a:lnTo>
                <a:lnTo>
                  <a:pt x="2818593" y="9459876"/>
                </a:lnTo>
                <a:lnTo>
                  <a:pt x="2307042" y="9459876"/>
                </a:lnTo>
                <a:lnTo>
                  <a:pt x="379864" y="9459876"/>
                </a:lnTo>
                <a:cubicBezTo>
                  <a:pt x="178536" y="9459876"/>
                  <a:pt x="82304" y="9325387"/>
                  <a:pt x="37986" y="9211199"/>
                </a:cubicBezTo>
                <a:cubicBezTo>
                  <a:pt x="12662" y="9143955"/>
                  <a:pt x="0" y="9071635"/>
                  <a:pt x="0" y="8999316"/>
                </a:cubicBezTo>
                <a:cubicBezTo>
                  <a:pt x="0" y="8296423"/>
                  <a:pt x="0" y="924926"/>
                  <a:pt x="0" y="471979"/>
                </a:cubicBezTo>
                <a:cubicBezTo>
                  <a:pt x="0" y="456754"/>
                  <a:pt x="0" y="442797"/>
                  <a:pt x="1266" y="427572"/>
                </a:cubicBezTo>
                <a:cubicBezTo>
                  <a:pt x="18993" y="234721"/>
                  <a:pt x="113959" y="128145"/>
                  <a:pt x="207659" y="69782"/>
                </a:cubicBezTo>
                <a:cubicBezTo>
                  <a:pt x="281100" y="22838"/>
                  <a:pt x="368468" y="0"/>
                  <a:pt x="4571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472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CA" dirty="0"/>
              <a:t>Click the </a:t>
            </a:r>
            <a:br>
              <a:rPr lang="en-CA" dirty="0"/>
            </a:br>
            <a:r>
              <a:rPr lang="en-CA" dirty="0"/>
              <a:t>icon to add an image</a:t>
            </a:r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5059C490-8AC3-28F5-7916-03670C1633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63" y="469141"/>
            <a:ext cx="22439738" cy="162029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C5678D-A3BA-0CED-C529-859D2C8D01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667998" y="3072822"/>
            <a:ext cx="11188952" cy="923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3199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276F314-047C-FF2C-53B0-415ED4DE7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75973" y="2521022"/>
            <a:ext cx="13847632" cy="10356161"/>
          </a:xfrm>
          <a:prstGeom prst="rect">
            <a:avLst/>
          </a:prstGeom>
        </p:spPr>
      </p:pic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F49150B2-A91F-4645-5D2F-EDE3D98FFF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818696" y="3257004"/>
            <a:ext cx="12471268" cy="8896337"/>
          </a:xfrm>
          <a:custGeom>
            <a:avLst/>
            <a:gdLst>
              <a:gd name="connsiteX0" fmla="*/ 236947 w 12770152"/>
              <a:gd name="connsiteY0" fmla="*/ 0 h 9109545"/>
              <a:gd name="connsiteX1" fmla="*/ 12533204 w 12770152"/>
              <a:gd name="connsiteY1" fmla="*/ 0 h 9109545"/>
              <a:gd name="connsiteX2" fmla="*/ 12770152 w 12770152"/>
              <a:gd name="connsiteY2" fmla="*/ 236515 h 9109545"/>
              <a:gd name="connsiteX3" fmla="*/ 12770152 w 12770152"/>
              <a:gd name="connsiteY3" fmla="*/ 8873031 h 9109545"/>
              <a:gd name="connsiteX4" fmla="*/ 12533204 w 12770152"/>
              <a:gd name="connsiteY4" fmla="*/ 9109545 h 9109545"/>
              <a:gd name="connsiteX5" fmla="*/ 236947 w 12770152"/>
              <a:gd name="connsiteY5" fmla="*/ 9109545 h 9109545"/>
              <a:gd name="connsiteX6" fmla="*/ 0 w 12770152"/>
              <a:gd name="connsiteY6" fmla="*/ 8873031 h 9109545"/>
              <a:gd name="connsiteX7" fmla="*/ 0 w 12770152"/>
              <a:gd name="connsiteY7" fmla="*/ 236515 h 9109545"/>
              <a:gd name="connsiteX8" fmla="*/ 236947 w 12770152"/>
              <a:gd name="connsiteY8" fmla="*/ 0 h 910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0152" h="9109545">
                <a:moveTo>
                  <a:pt x="236947" y="0"/>
                </a:moveTo>
                <a:lnTo>
                  <a:pt x="12533204" y="0"/>
                </a:lnTo>
                <a:cubicBezTo>
                  <a:pt x="12665396" y="0"/>
                  <a:pt x="12770152" y="107054"/>
                  <a:pt x="12770152" y="236515"/>
                </a:cubicBezTo>
                <a:lnTo>
                  <a:pt x="12770152" y="8873031"/>
                </a:lnTo>
                <a:cubicBezTo>
                  <a:pt x="12770152" y="9004981"/>
                  <a:pt x="12662902" y="9109545"/>
                  <a:pt x="12533204" y="9109545"/>
                </a:cubicBezTo>
                <a:lnTo>
                  <a:pt x="236947" y="9109545"/>
                </a:lnTo>
                <a:cubicBezTo>
                  <a:pt x="107250" y="9109545"/>
                  <a:pt x="0" y="9002492"/>
                  <a:pt x="0" y="8873031"/>
                </a:cubicBezTo>
                <a:lnTo>
                  <a:pt x="0" y="236515"/>
                </a:lnTo>
                <a:cubicBezTo>
                  <a:pt x="0" y="107054"/>
                  <a:pt x="107250" y="0"/>
                  <a:pt x="2369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148000" bIns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CA" dirty="0"/>
              <a:t>Click the icon </a:t>
            </a:r>
            <a:br>
              <a:rPr lang="en-CA" dirty="0"/>
            </a:br>
            <a:r>
              <a:rPr lang="en-CA" dirty="0"/>
              <a:t>to add an image</a:t>
            </a:r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2B10B782-13DD-CAC0-4193-9AB6507CE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63" y="469141"/>
            <a:ext cx="22439738" cy="162029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05E0130-341B-8FB9-4C6A-52F21FCD35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668400" y="3074400"/>
            <a:ext cx="11188800" cy="9238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550863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1D2111-3D6C-B3A5-01F7-8A738F4A1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7588"/>
            <a:ext cx="14447253" cy="13037696"/>
          </a:xfrm>
          <a:prstGeom prst="rect">
            <a:avLst/>
          </a:prstGeom>
        </p:spPr>
      </p:pic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4E6C3FF2-E991-6036-1DB5-9A181221AB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48015" y="3378076"/>
            <a:ext cx="12121868" cy="7861326"/>
          </a:xfrm>
          <a:custGeom>
            <a:avLst/>
            <a:gdLst>
              <a:gd name="connsiteX0" fmla="*/ 156456 w 11032419"/>
              <a:gd name="connsiteY0" fmla="*/ 15 h 7154792"/>
              <a:gd name="connsiteX1" fmla="*/ 163480 w 11032419"/>
              <a:gd name="connsiteY1" fmla="*/ 107 h 7154792"/>
              <a:gd name="connsiteX2" fmla="*/ 4810274 w 11032419"/>
              <a:gd name="connsiteY2" fmla="*/ 107 h 7154792"/>
              <a:gd name="connsiteX3" fmla="*/ 4847428 w 11032419"/>
              <a:gd name="connsiteY3" fmla="*/ 39690 h 7154792"/>
              <a:gd name="connsiteX4" fmla="*/ 4847428 w 11032419"/>
              <a:gd name="connsiteY4" fmla="*/ 173284 h 7154792"/>
              <a:gd name="connsiteX5" fmla="*/ 4924214 w 11032419"/>
              <a:gd name="connsiteY5" fmla="*/ 242555 h 7154792"/>
              <a:gd name="connsiteX6" fmla="*/ 5521163 w 11032419"/>
              <a:gd name="connsiteY6" fmla="*/ 242555 h 7154792"/>
              <a:gd name="connsiteX7" fmla="*/ 5565749 w 11032419"/>
              <a:gd name="connsiteY7" fmla="*/ 242555 h 7154792"/>
              <a:gd name="connsiteX8" fmla="*/ 6108205 w 11032419"/>
              <a:gd name="connsiteY8" fmla="*/ 242555 h 7154792"/>
              <a:gd name="connsiteX9" fmla="*/ 6184991 w 11032419"/>
              <a:gd name="connsiteY9" fmla="*/ 173284 h 7154792"/>
              <a:gd name="connsiteX10" fmla="*/ 6184991 w 11032419"/>
              <a:gd name="connsiteY10" fmla="*/ 39690 h 7154792"/>
              <a:gd name="connsiteX11" fmla="*/ 6222146 w 11032419"/>
              <a:gd name="connsiteY11" fmla="*/ 107 h 7154792"/>
              <a:gd name="connsiteX12" fmla="*/ 10868939 w 11032419"/>
              <a:gd name="connsiteY12" fmla="*/ 107 h 7154792"/>
              <a:gd name="connsiteX13" fmla="*/ 11032419 w 11032419"/>
              <a:gd name="connsiteY13" fmla="*/ 160914 h 7154792"/>
              <a:gd name="connsiteX14" fmla="*/ 11032419 w 11032419"/>
              <a:gd name="connsiteY14" fmla="*/ 7154792 h 7154792"/>
              <a:gd name="connsiteX15" fmla="*/ 5511256 w 11032419"/>
              <a:gd name="connsiteY15" fmla="*/ 7154792 h 7154792"/>
              <a:gd name="connsiteX16" fmla="*/ 5486486 w 11032419"/>
              <a:gd name="connsiteY16" fmla="*/ 7154792 h 7154792"/>
              <a:gd name="connsiteX17" fmla="*/ 0 w 11032419"/>
              <a:gd name="connsiteY17" fmla="*/ 7154792 h 7154792"/>
              <a:gd name="connsiteX18" fmla="*/ 0 w 11032419"/>
              <a:gd name="connsiteY18" fmla="*/ 160914 h 7154792"/>
              <a:gd name="connsiteX19" fmla="*/ 156456 w 11032419"/>
              <a:gd name="connsiteY19" fmla="*/ 15 h 715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32419" h="7154792">
                <a:moveTo>
                  <a:pt x="156456" y="15"/>
                </a:moveTo>
                <a:cubicBezTo>
                  <a:pt x="160926" y="-47"/>
                  <a:pt x="163480" y="107"/>
                  <a:pt x="163480" y="107"/>
                </a:cubicBezTo>
                <a:lnTo>
                  <a:pt x="4810274" y="107"/>
                </a:lnTo>
                <a:cubicBezTo>
                  <a:pt x="4847428" y="107"/>
                  <a:pt x="4847428" y="39690"/>
                  <a:pt x="4847428" y="39690"/>
                </a:cubicBezTo>
                <a:lnTo>
                  <a:pt x="4847428" y="173284"/>
                </a:lnTo>
                <a:cubicBezTo>
                  <a:pt x="4849905" y="240081"/>
                  <a:pt x="4924214" y="242555"/>
                  <a:pt x="4924214" y="242555"/>
                </a:cubicBezTo>
                <a:lnTo>
                  <a:pt x="5521163" y="242555"/>
                </a:lnTo>
                <a:lnTo>
                  <a:pt x="5565749" y="242555"/>
                </a:lnTo>
                <a:lnTo>
                  <a:pt x="6108205" y="242555"/>
                </a:lnTo>
                <a:cubicBezTo>
                  <a:pt x="6108205" y="242555"/>
                  <a:pt x="6182514" y="240081"/>
                  <a:pt x="6184991" y="173284"/>
                </a:cubicBezTo>
                <a:lnTo>
                  <a:pt x="6184991" y="39690"/>
                </a:lnTo>
                <a:cubicBezTo>
                  <a:pt x="6184991" y="39690"/>
                  <a:pt x="6184991" y="107"/>
                  <a:pt x="6222146" y="107"/>
                </a:cubicBezTo>
                <a:lnTo>
                  <a:pt x="10868939" y="107"/>
                </a:lnTo>
                <a:cubicBezTo>
                  <a:pt x="10868939" y="107"/>
                  <a:pt x="11032419" y="-7315"/>
                  <a:pt x="11032419" y="160914"/>
                </a:cubicBezTo>
                <a:lnTo>
                  <a:pt x="11032419" y="7154792"/>
                </a:lnTo>
                <a:lnTo>
                  <a:pt x="5511256" y="7154792"/>
                </a:lnTo>
                <a:lnTo>
                  <a:pt x="5486486" y="7154792"/>
                </a:lnTo>
                <a:lnTo>
                  <a:pt x="0" y="7154792"/>
                </a:lnTo>
                <a:lnTo>
                  <a:pt x="0" y="160914"/>
                </a:lnTo>
                <a:cubicBezTo>
                  <a:pt x="0" y="11549"/>
                  <a:pt x="125165" y="455"/>
                  <a:pt x="156456" y="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414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CA" dirty="0"/>
              <a:t>Click the icon </a:t>
            </a:r>
            <a:br>
              <a:rPr lang="en-CA" dirty="0"/>
            </a:br>
            <a:r>
              <a:rPr lang="en-CA" dirty="0"/>
              <a:t>to add an image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1480C683-D89C-6667-6763-CEC713805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63" y="469141"/>
            <a:ext cx="22439738" cy="162029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1883F2-8609-FD29-DA0B-F747CDD2C5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668400" y="3072822"/>
            <a:ext cx="11188800" cy="923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text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661217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ada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0D348-7371-D7DC-0E09-F71685362AA8}"/>
              </a:ext>
            </a:extLst>
          </p:cNvPr>
          <p:cNvGrpSpPr/>
          <p:nvPr userDrawn="1"/>
        </p:nvGrpSpPr>
        <p:grpSpPr>
          <a:xfrm>
            <a:off x="4353219" y="-3784826"/>
            <a:ext cx="17534711" cy="16980127"/>
            <a:chOff x="574675" y="-1558800"/>
            <a:chExt cx="8280000" cy="8018121"/>
          </a:xfrm>
        </p:grpSpPr>
        <p:grpSp>
          <p:nvGrpSpPr>
            <p:cNvPr id="4" name="Group 119">
              <a:extLst>
                <a:ext uri="{FF2B5EF4-FFF2-40B4-BE49-F238E27FC236}">
                  <a16:creationId xmlns:a16="http://schemas.microsoft.com/office/drawing/2014/main" id="{0A1C6FC9-91AC-A6C3-6D46-49E5A7733CC0}"/>
                </a:ext>
              </a:extLst>
            </p:cNvPr>
            <p:cNvGrpSpPr/>
            <p:nvPr userDrawn="1"/>
          </p:nvGrpSpPr>
          <p:grpSpPr>
            <a:xfrm>
              <a:off x="6907913" y="2974019"/>
              <a:ext cx="1946762" cy="1917880"/>
              <a:chOff x="6907913" y="2874723"/>
              <a:chExt cx="1946762" cy="1917880"/>
            </a:xfrm>
            <a:solidFill>
              <a:srgbClr val="DFDFE0"/>
            </a:solidFill>
          </p:grpSpPr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5E0AFA92-E3E5-AE75-F4E0-A76E575A6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549" y="4008891"/>
                <a:ext cx="747126" cy="783712"/>
              </a:xfrm>
              <a:custGeom>
                <a:avLst/>
                <a:gdLst>
                  <a:gd name="T0" fmla="*/ 4 w 164"/>
                  <a:gd name="T1" fmla="*/ 169 h 172"/>
                  <a:gd name="T2" fmla="*/ 4 w 164"/>
                  <a:gd name="T3" fmla="*/ 152 h 172"/>
                  <a:gd name="T4" fmla="*/ 5 w 164"/>
                  <a:gd name="T5" fmla="*/ 138 h 172"/>
                  <a:gd name="T6" fmla="*/ 6 w 164"/>
                  <a:gd name="T7" fmla="*/ 128 h 172"/>
                  <a:gd name="T8" fmla="*/ 8 w 164"/>
                  <a:gd name="T9" fmla="*/ 110 h 172"/>
                  <a:gd name="T10" fmla="*/ 9 w 164"/>
                  <a:gd name="T11" fmla="*/ 44 h 172"/>
                  <a:gd name="T12" fmla="*/ 10 w 164"/>
                  <a:gd name="T13" fmla="*/ 30 h 172"/>
                  <a:gd name="T14" fmla="*/ 24 w 164"/>
                  <a:gd name="T15" fmla="*/ 5 h 172"/>
                  <a:gd name="T16" fmla="*/ 33 w 164"/>
                  <a:gd name="T17" fmla="*/ 1 h 172"/>
                  <a:gd name="T18" fmla="*/ 39 w 164"/>
                  <a:gd name="T19" fmla="*/ 28 h 172"/>
                  <a:gd name="T20" fmla="*/ 38 w 164"/>
                  <a:gd name="T21" fmla="*/ 46 h 172"/>
                  <a:gd name="T22" fmla="*/ 36 w 164"/>
                  <a:gd name="T23" fmla="*/ 56 h 172"/>
                  <a:gd name="T24" fmla="*/ 35 w 164"/>
                  <a:gd name="T25" fmla="*/ 64 h 172"/>
                  <a:gd name="T26" fmla="*/ 38 w 164"/>
                  <a:gd name="T27" fmla="*/ 60 h 172"/>
                  <a:gd name="T28" fmla="*/ 42 w 164"/>
                  <a:gd name="T29" fmla="*/ 55 h 172"/>
                  <a:gd name="T30" fmla="*/ 53 w 164"/>
                  <a:gd name="T31" fmla="*/ 54 h 172"/>
                  <a:gd name="T32" fmla="*/ 58 w 164"/>
                  <a:gd name="T33" fmla="*/ 63 h 172"/>
                  <a:gd name="T34" fmla="*/ 58 w 164"/>
                  <a:gd name="T35" fmla="*/ 68 h 172"/>
                  <a:gd name="T36" fmla="*/ 65 w 164"/>
                  <a:gd name="T37" fmla="*/ 68 h 172"/>
                  <a:gd name="T38" fmla="*/ 73 w 164"/>
                  <a:gd name="T39" fmla="*/ 66 h 172"/>
                  <a:gd name="T40" fmla="*/ 80 w 164"/>
                  <a:gd name="T41" fmla="*/ 63 h 172"/>
                  <a:gd name="T42" fmla="*/ 94 w 164"/>
                  <a:gd name="T43" fmla="*/ 58 h 172"/>
                  <a:gd name="T44" fmla="*/ 113 w 164"/>
                  <a:gd name="T45" fmla="*/ 58 h 172"/>
                  <a:gd name="T46" fmla="*/ 115 w 164"/>
                  <a:gd name="T47" fmla="*/ 71 h 172"/>
                  <a:gd name="T48" fmla="*/ 117 w 164"/>
                  <a:gd name="T49" fmla="*/ 76 h 172"/>
                  <a:gd name="T50" fmla="*/ 127 w 164"/>
                  <a:gd name="T51" fmla="*/ 78 h 172"/>
                  <a:gd name="T52" fmla="*/ 137 w 164"/>
                  <a:gd name="T53" fmla="*/ 82 h 172"/>
                  <a:gd name="T54" fmla="*/ 129 w 164"/>
                  <a:gd name="T55" fmla="*/ 95 h 172"/>
                  <a:gd name="T56" fmla="*/ 128 w 164"/>
                  <a:gd name="T57" fmla="*/ 97 h 172"/>
                  <a:gd name="T58" fmla="*/ 130 w 164"/>
                  <a:gd name="T59" fmla="*/ 102 h 172"/>
                  <a:gd name="T60" fmla="*/ 131 w 164"/>
                  <a:gd name="T61" fmla="*/ 109 h 172"/>
                  <a:gd name="T62" fmla="*/ 134 w 164"/>
                  <a:gd name="T63" fmla="*/ 110 h 172"/>
                  <a:gd name="T64" fmla="*/ 143 w 164"/>
                  <a:gd name="T65" fmla="*/ 99 h 172"/>
                  <a:gd name="T66" fmla="*/ 147 w 164"/>
                  <a:gd name="T67" fmla="*/ 104 h 172"/>
                  <a:gd name="T68" fmla="*/ 157 w 164"/>
                  <a:gd name="T69" fmla="*/ 107 h 172"/>
                  <a:gd name="T70" fmla="*/ 162 w 164"/>
                  <a:gd name="T71" fmla="*/ 105 h 172"/>
                  <a:gd name="T72" fmla="*/ 164 w 164"/>
                  <a:gd name="T73" fmla="*/ 116 h 172"/>
                  <a:gd name="T74" fmla="*/ 164 w 164"/>
                  <a:gd name="T75" fmla="*/ 130 h 172"/>
                  <a:gd name="T76" fmla="*/ 153 w 164"/>
                  <a:gd name="T77" fmla="*/ 147 h 172"/>
                  <a:gd name="T78" fmla="*/ 147 w 164"/>
                  <a:gd name="T79" fmla="*/ 143 h 172"/>
                  <a:gd name="T80" fmla="*/ 141 w 164"/>
                  <a:gd name="T81" fmla="*/ 143 h 172"/>
                  <a:gd name="T82" fmla="*/ 133 w 164"/>
                  <a:gd name="T83" fmla="*/ 131 h 172"/>
                  <a:gd name="T84" fmla="*/ 127 w 164"/>
                  <a:gd name="T85" fmla="*/ 116 h 172"/>
                  <a:gd name="T86" fmla="*/ 126 w 164"/>
                  <a:gd name="T87" fmla="*/ 121 h 172"/>
                  <a:gd name="T88" fmla="*/ 120 w 164"/>
                  <a:gd name="T89" fmla="*/ 131 h 172"/>
                  <a:gd name="T90" fmla="*/ 113 w 164"/>
                  <a:gd name="T91" fmla="*/ 147 h 172"/>
                  <a:gd name="T92" fmla="*/ 97 w 164"/>
                  <a:gd name="T93" fmla="*/ 165 h 172"/>
                  <a:gd name="T94" fmla="*/ 94 w 164"/>
                  <a:gd name="T95" fmla="*/ 156 h 172"/>
                  <a:gd name="T96" fmla="*/ 99 w 164"/>
                  <a:gd name="T97" fmla="*/ 145 h 172"/>
                  <a:gd name="T98" fmla="*/ 96 w 164"/>
                  <a:gd name="T99" fmla="*/ 141 h 172"/>
                  <a:gd name="T100" fmla="*/ 83 w 164"/>
                  <a:gd name="T101" fmla="*/ 144 h 172"/>
                  <a:gd name="T102" fmla="*/ 64 w 164"/>
                  <a:gd name="T103" fmla="*/ 152 h 172"/>
                  <a:gd name="T104" fmla="*/ 52 w 164"/>
                  <a:gd name="T105" fmla="*/ 158 h 172"/>
                  <a:gd name="T106" fmla="*/ 44 w 164"/>
                  <a:gd name="T107" fmla="*/ 159 h 172"/>
                  <a:gd name="T108" fmla="*/ 25 w 164"/>
                  <a:gd name="T109" fmla="*/ 166 h 172"/>
                  <a:gd name="T110" fmla="*/ 9 w 164"/>
                  <a:gd name="T111" fmla="*/ 172 h 172"/>
                  <a:gd name="T112" fmla="*/ 4 w 164"/>
                  <a:gd name="T113" fmla="*/ 16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4" h="172">
                    <a:moveTo>
                      <a:pt x="4" y="169"/>
                    </a:moveTo>
                    <a:cubicBezTo>
                      <a:pt x="0" y="164"/>
                      <a:pt x="0" y="158"/>
                      <a:pt x="4" y="152"/>
                    </a:cubicBezTo>
                    <a:cubicBezTo>
                      <a:pt x="9" y="146"/>
                      <a:pt x="9" y="139"/>
                      <a:pt x="5" y="138"/>
                    </a:cubicBezTo>
                    <a:cubicBezTo>
                      <a:pt x="2" y="137"/>
                      <a:pt x="2" y="134"/>
                      <a:pt x="6" y="128"/>
                    </a:cubicBezTo>
                    <a:cubicBezTo>
                      <a:pt x="8" y="123"/>
                      <a:pt x="8" y="121"/>
                      <a:pt x="8" y="110"/>
                    </a:cubicBezTo>
                    <a:cubicBezTo>
                      <a:pt x="6" y="91"/>
                      <a:pt x="7" y="67"/>
                      <a:pt x="9" y="44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2" y="17"/>
                      <a:pt x="14" y="12"/>
                      <a:pt x="24" y="5"/>
                    </a:cubicBezTo>
                    <a:cubicBezTo>
                      <a:pt x="30" y="0"/>
                      <a:pt x="31" y="0"/>
                      <a:pt x="33" y="1"/>
                    </a:cubicBezTo>
                    <a:cubicBezTo>
                      <a:pt x="38" y="6"/>
                      <a:pt x="40" y="11"/>
                      <a:pt x="39" y="28"/>
                    </a:cubicBezTo>
                    <a:cubicBezTo>
                      <a:pt x="39" y="37"/>
                      <a:pt x="38" y="45"/>
                      <a:pt x="38" y="46"/>
                    </a:cubicBezTo>
                    <a:cubicBezTo>
                      <a:pt x="37" y="47"/>
                      <a:pt x="36" y="51"/>
                      <a:pt x="36" y="56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58"/>
                      <a:pt x="42" y="55"/>
                      <a:pt x="42" y="55"/>
                    </a:cubicBezTo>
                    <a:cubicBezTo>
                      <a:pt x="42" y="53"/>
                      <a:pt x="48" y="52"/>
                      <a:pt x="53" y="54"/>
                    </a:cubicBezTo>
                    <a:cubicBezTo>
                      <a:pt x="58" y="56"/>
                      <a:pt x="58" y="56"/>
                      <a:pt x="58" y="63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9" y="68"/>
                      <a:pt x="72" y="67"/>
                      <a:pt x="73" y="66"/>
                    </a:cubicBezTo>
                    <a:cubicBezTo>
                      <a:pt x="73" y="66"/>
                      <a:pt x="76" y="64"/>
                      <a:pt x="80" y="63"/>
                    </a:cubicBezTo>
                    <a:cubicBezTo>
                      <a:pt x="84" y="62"/>
                      <a:pt x="90" y="60"/>
                      <a:pt x="94" y="58"/>
                    </a:cubicBezTo>
                    <a:cubicBezTo>
                      <a:pt x="101" y="55"/>
                      <a:pt x="107" y="55"/>
                      <a:pt x="113" y="58"/>
                    </a:cubicBezTo>
                    <a:cubicBezTo>
                      <a:pt x="116" y="60"/>
                      <a:pt x="118" y="67"/>
                      <a:pt x="115" y="71"/>
                    </a:cubicBezTo>
                    <a:cubicBezTo>
                      <a:pt x="114" y="73"/>
                      <a:pt x="114" y="74"/>
                      <a:pt x="117" y="76"/>
                    </a:cubicBezTo>
                    <a:cubicBezTo>
                      <a:pt x="119" y="79"/>
                      <a:pt x="120" y="79"/>
                      <a:pt x="127" y="78"/>
                    </a:cubicBezTo>
                    <a:cubicBezTo>
                      <a:pt x="136" y="76"/>
                      <a:pt x="137" y="77"/>
                      <a:pt x="137" y="82"/>
                    </a:cubicBezTo>
                    <a:cubicBezTo>
                      <a:pt x="137" y="86"/>
                      <a:pt x="134" y="91"/>
                      <a:pt x="129" y="95"/>
                    </a:cubicBezTo>
                    <a:cubicBezTo>
                      <a:pt x="128" y="96"/>
                      <a:pt x="127" y="97"/>
                      <a:pt x="128" y="97"/>
                    </a:cubicBezTo>
                    <a:cubicBezTo>
                      <a:pt x="129" y="97"/>
                      <a:pt x="130" y="100"/>
                      <a:pt x="130" y="102"/>
                    </a:cubicBezTo>
                    <a:cubicBezTo>
                      <a:pt x="130" y="105"/>
                      <a:pt x="130" y="108"/>
                      <a:pt x="131" y="109"/>
                    </a:cubicBezTo>
                    <a:cubicBezTo>
                      <a:pt x="132" y="112"/>
                      <a:pt x="134" y="112"/>
                      <a:pt x="134" y="110"/>
                    </a:cubicBezTo>
                    <a:cubicBezTo>
                      <a:pt x="134" y="107"/>
                      <a:pt x="141" y="99"/>
                      <a:pt x="143" y="99"/>
                    </a:cubicBezTo>
                    <a:cubicBezTo>
                      <a:pt x="145" y="99"/>
                      <a:pt x="146" y="101"/>
                      <a:pt x="147" y="104"/>
                    </a:cubicBezTo>
                    <a:cubicBezTo>
                      <a:pt x="149" y="111"/>
                      <a:pt x="151" y="111"/>
                      <a:pt x="157" y="107"/>
                    </a:cubicBezTo>
                    <a:cubicBezTo>
                      <a:pt x="159" y="105"/>
                      <a:pt x="162" y="104"/>
                      <a:pt x="162" y="105"/>
                    </a:cubicBezTo>
                    <a:cubicBezTo>
                      <a:pt x="163" y="106"/>
                      <a:pt x="163" y="110"/>
                      <a:pt x="164" y="116"/>
                    </a:cubicBezTo>
                    <a:cubicBezTo>
                      <a:pt x="164" y="121"/>
                      <a:pt x="164" y="127"/>
                      <a:pt x="164" y="130"/>
                    </a:cubicBezTo>
                    <a:cubicBezTo>
                      <a:pt x="164" y="138"/>
                      <a:pt x="159" y="146"/>
                      <a:pt x="153" y="147"/>
                    </a:cubicBezTo>
                    <a:cubicBezTo>
                      <a:pt x="149" y="147"/>
                      <a:pt x="148" y="146"/>
                      <a:pt x="147" y="143"/>
                    </a:cubicBezTo>
                    <a:cubicBezTo>
                      <a:pt x="145" y="139"/>
                      <a:pt x="144" y="139"/>
                      <a:pt x="141" y="143"/>
                    </a:cubicBezTo>
                    <a:cubicBezTo>
                      <a:pt x="137" y="151"/>
                      <a:pt x="134" y="146"/>
                      <a:pt x="133" y="131"/>
                    </a:cubicBezTo>
                    <a:cubicBezTo>
                      <a:pt x="131" y="120"/>
                      <a:pt x="130" y="116"/>
                      <a:pt x="127" y="116"/>
                    </a:cubicBezTo>
                    <a:cubicBezTo>
                      <a:pt x="126" y="116"/>
                      <a:pt x="126" y="118"/>
                      <a:pt x="126" y="121"/>
                    </a:cubicBezTo>
                    <a:cubicBezTo>
                      <a:pt x="126" y="125"/>
                      <a:pt x="125" y="127"/>
                      <a:pt x="120" y="131"/>
                    </a:cubicBezTo>
                    <a:cubicBezTo>
                      <a:pt x="115" y="136"/>
                      <a:pt x="114" y="138"/>
                      <a:pt x="113" y="147"/>
                    </a:cubicBezTo>
                    <a:cubicBezTo>
                      <a:pt x="111" y="161"/>
                      <a:pt x="108" y="164"/>
                      <a:pt x="97" y="165"/>
                    </a:cubicBezTo>
                    <a:cubicBezTo>
                      <a:pt x="87" y="165"/>
                      <a:pt x="86" y="163"/>
                      <a:pt x="94" y="156"/>
                    </a:cubicBezTo>
                    <a:cubicBezTo>
                      <a:pt x="98" y="152"/>
                      <a:pt x="99" y="150"/>
                      <a:pt x="99" y="145"/>
                    </a:cubicBezTo>
                    <a:cubicBezTo>
                      <a:pt x="99" y="140"/>
                      <a:pt x="99" y="140"/>
                      <a:pt x="96" y="141"/>
                    </a:cubicBezTo>
                    <a:cubicBezTo>
                      <a:pt x="90" y="144"/>
                      <a:pt x="84" y="146"/>
                      <a:pt x="83" y="144"/>
                    </a:cubicBezTo>
                    <a:cubicBezTo>
                      <a:pt x="81" y="143"/>
                      <a:pt x="78" y="144"/>
                      <a:pt x="64" y="152"/>
                    </a:cubicBezTo>
                    <a:cubicBezTo>
                      <a:pt x="60" y="155"/>
                      <a:pt x="55" y="157"/>
                      <a:pt x="52" y="158"/>
                    </a:cubicBezTo>
                    <a:cubicBezTo>
                      <a:pt x="50" y="158"/>
                      <a:pt x="46" y="159"/>
                      <a:pt x="44" y="159"/>
                    </a:cubicBezTo>
                    <a:cubicBezTo>
                      <a:pt x="41" y="160"/>
                      <a:pt x="32" y="162"/>
                      <a:pt x="25" y="166"/>
                    </a:cubicBezTo>
                    <a:cubicBezTo>
                      <a:pt x="9" y="172"/>
                      <a:pt x="9" y="172"/>
                      <a:pt x="9" y="172"/>
                    </a:cubicBezTo>
                    <a:cubicBezTo>
                      <a:pt x="8" y="172"/>
                      <a:pt x="6" y="171"/>
                      <a:pt x="4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256" name="Freeform 50">
                <a:extLst>
                  <a:ext uri="{FF2B5EF4-FFF2-40B4-BE49-F238E27FC236}">
                    <a16:creationId xmlns:a16="http://schemas.microsoft.com/office/drawing/2014/main" id="{B171C007-12E4-E338-90A3-7539566A2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913" y="2874723"/>
                <a:ext cx="1326726" cy="1444186"/>
              </a:xfrm>
              <a:custGeom>
                <a:avLst/>
                <a:gdLst>
                  <a:gd name="T0" fmla="*/ 85 w 291"/>
                  <a:gd name="T1" fmla="*/ 315 h 317"/>
                  <a:gd name="T2" fmla="*/ 66 w 291"/>
                  <a:gd name="T3" fmla="*/ 310 h 317"/>
                  <a:gd name="T4" fmla="*/ 52 w 291"/>
                  <a:gd name="T5" fmla="*/ 293 h 317"/>
                  <a:gd name="T6" fmla="*/ 43 w 291"/>
                  <a:gd name="T7" fmla="*/ 290 h 317"/>
                  <a:gd name="T8" fmla="*/ 29 w 291"/>
                  <a:gd name="T9" fmla="*/ 286 h 317"/>
                  <a:gd name="T10" fmla="*/ 23 w 291"/>
                  <a:gd name="T11" fmla="*/ 267 h 317"/>
                  <a:gd name="T12" fmla="*/ 8 w 291"/>
                  <a:gd name="T13" fmla="*/ 236 h 317"/>
                  <a:gd name="T14" fmla="*/ 16 w 291"/>
                  <a:gd name="T15" fmla="*/ 221 h 317"/>
                  <a:gd name="T16" fmla="*/ 28 w 291"/>
                  <a:gd name="T17" fmla="*/ 212 h 317"/>
                  <a:gd name="T18" fmla="*/ 51 w 291"/>
                  <a:gd name="T19" fmla="*/ 213 h 317"/>
                  <a:gd name="T20" fmla="*/ 70 w 291"/>
                  <a:gd name="T21" fmla="*/ 211 h 317"/>
                  <a:gd name="T22" fmla="*/ 71 w 291"/>
                  <a:gd name="T23" fmla="*/ 221 h 317"/>
                  <a:gd name="T24" fmla="*/ 55 w 291"/>
                  <a:gd name="T25" fmla="*/ 237 h 317"/>
                  <a:gd name="T26" fmla="*/ 68 w 291"/>
                  <a:gd name="T27" fmla="*/ 243 h 317"/>
                  <a:gd name="T28" fmla="*/ 98 w 291"/>
                  <a:gd name="T29" fmla="*/ 231 h 317"/>
                  <a:gd name="T30" fmla="*/ 94 w 291"/>
                  <a:gd name="T31" fmla="*/ 217 h 317"/>
                  <a:gd name="T32" fmla="*/ 81 w 291"/>
                  <a:gd name="T33" fmla="*/ 205 h 317"/>
                  <a:gd name="T34" fmla="*/ 78 w 291"/>
                  <a:gd name="T35" fmla="*/ 177 h 317"/>
                  <a:gd name="T36" fmla="*/ 64 w 291"/>
                  <a:gd name="T37" fmla="*/ 152 h 317"/>
                  <a:gd name="T38" fmla="*/ 56 w 291"/>
                  <a:gd name="T39" fmla="*/ 127 h 317"/>
                  <a:gd name="T40" fmla="*/ 46 w 291"/>
                  <a:gd name="T41" fmla="*/ 91 h 317"/>
                  <a:gd name="T42" fmla="*/ 35 w 291"/>
                  <a:gd name="T43" fmla="*/ 75 h 317"/>
                  <a:gd name="T44" fmla="*/ 37 w 291"/>
                  <a:gd name="T45" fmla="*/ 56 h 317"/>
                  <a:gd name="T46" fmla="*/ 19 w 291"/>
                  <a:gd name="T47" fmla="*/ 51 h 317"/>
                  <a:gd name="T48" fmla="*/ 13 w 291"/>
                  <a:gd name="T49" fmla="*/ 30 h 317"/>
                  <a:gd name="T50" fmla="*/ 1 w 291"/>
                  <a:gd name="T51" fmla="*/ 1 h 317"/>
                  <a:gd name="T52" fmla="*/ 34 w 291"/>
                  <a:gd name="T53" fmla="*/ 31 h 317"/>
                  <a:gd name="T54" fmla="*/ 47 w 291"/>
                  <a:gd name="T55" fmla="*/ 42 h 317"/>
                  <a:gd name="T56" fmla="*/ 60 w 291"/>
                  <a:gd name="T57" fmla="*/ 59 h 317"/>
                  <a:gd name="T58" fmla="*/ 74 w 291"/>
                  <a:gd name="T59" fmla="*/ 70 h 317"/>
                  <a:gd name="T60" fmla="*/ 87 w 291"/>
                  <a:gd name="T61" fmla="*/ 88 h 317"/>
                  <a:gd name="T62" fmla="*/ 103 w 291"/>
                  <a:gd name="T63" fmla="*/ 100 h 317"/>
                  <a:gd name="T64" fmla="*/ 103 w 291"/>
                  <a:gd name="T65" fmla="*/ 120 h 317"/>
                  <a:gd name="T66" fmla="*/ 122 w 291"/>
                  <a:gd name="T67" fmla="*/ 136 h 317"/>
                  <a:gd name="T68" fmla="*/ 148 w 291"/>
                  <a:gd name="T69" fmla="*/ 147 h 317"/>
                  <a:gd name="T70" fmla="*/ 166 w 291"/>
                  <a:gd name="T71" fmla="*/ 153 h 317"/>
                  <a:gd name="T72" fmla="*/ 197 w 291"/>
                  <a:gd name="T73" fmla="*/ 153 h 317"/>
                  <a:gd name="T74" fmla="*/ 220 w 291"/>
                  <a:gd name="T75" fmla="*/ 158 h 317"/>
                  <a:gd name="T76" fmla="*/ 204 w 291"/>
                  <a:gd name="T77" fmla="*/ 178 h 317"/>
                  <a:gd name="T78" fmla="*/ 182 w 291"/>
                  <a:gd name="T79" fmla="*/ 203 h 317"/>
                  <a:gd name="T80" fmla="*/ 194 w 291"/>
                  <a:gd name="T81" fmla="*/ 200 h 317"/>
                  <a:gd name="T82" fmla="*/ 222 w 291"/>
                  <a:gd name="T83" fmla="*/ 172 h 317"/>
                  <a:gd name="T84" fmla="*/ 237 w 291"/>
                  <a:gd name="T85" fmla="*/ 181 h 317"/>
                  <a:gd name="T86" fmla="*/ 266 w 291"/>
                  <a:gd name="T87" fmla="*/ 189 h 317"/>
                  <a:gd name="T88" fmla="*/ 274 w 291"/>
                  <a:gd name="T89" fmla="*/ 198 h 317"/>
                  <a:gd name="T90" fmla="*/ 291 w 291"/>
                  <a:gd name="T91" fmla="*/ 236 h 317"/>
                  <a:gd name="T92" fmla="*/ 272 w 291"/>
                  <a:gd name="T93" fmla="*/ 263 h 317"/>
                  <a:gd name="T94" fmla="*/ 259 w 291"/>
                  <a:gd name="T95" fmla="*/ 247 h 317"/>
                  <a:gd name="T96" fmla="*/ 240 w 291"/>
                  <a:gd name="T97" fmla="*/ 253 h 317"/>
                  <a:gd name="T98" fmla="*/ 197 w 291"/>
                  <a:gd name="T99" fmla="*/ 268 h 317"/>
                  <a:gd name="T100" fmla="*/ 126 w 291"/>
                  <a:gd name="T101" fmla="*/ 294 h 317"/>
                  <a:gd name="T102" fmla="*/ 103 w 291"/>
                  <a:gd name="T103" fmla="*/ 288 h 317"/>
                  <a:gd name="T104" fmla="*/ 99 w 291"/>
                  <a:gd name="T105" fmla="*/ 315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1" h="317">
                    <a:moveTo>
                      <a:pt x="91" y="316"/>
                    </a:moveTo>
                    <a:cubicBezTo>
                      <a:pt x="91" y="316"/>
                      <a:pt x="88" y="315"/>
                      <a:pt x="85" y="315"/>
                    </a:cubicBezTo>
                    <a:cubicBezTo>
                      <a:pt x="82" y="314"/>
                      <a:pt x="79" y="313"/>
                      <a:pt x="77" y="312"/>
                    </a:cubicBezTo>
                    <a:cubicBezTo>
                      <a:pt x="75" y="310"/>
                      <a:pt x="73" y="309"/>
                      <a:pt x="66" y="310"/>
                    </a:cubicBezTo>
                    <a:cubicBezTo>
                      <a:pt x="56" y="311"/>
                      <a:pt x="55" y="310"/>
                      <a:pt x="54" y="305"/>
                    </a:cubicBezTo>
                    <a:cubicBezTo>
                      <a:pt x="52" y="296"/>
                      <a:pt x="52" y="295"/>
                      <a:pt x="52" y="293"/>
                    </a:cubicBezTo>
                    <a:cubicBezTo>
                      <a:pt x="52" y="292"/>
                      <a:pt x="51" y="290"/>
                      <a:pt x="50" y="289"/>
                    </a:cubicBezTo>
                    <a:cubicBezTo>
                      <a:pt x="48" y="287"/>
                      <a:pt x="47" y="287"/>
                      <a:pt x="43" y="290"/>
                    </a:cubicBezTo>
                    <a:cubicBezTo>
                      <a:pt x="40" y="291"/>
                      <a:pt x="37" y="293"/>
                      <a:pt x="35" y="293"/>
                    </a:cubicBezTo>
                    <a:cubicBezTo>
                      <a:pt x="32" y="293"/>
                      <a:pt x="27" y="288"/>
                      <a:pt x="29" y="286"/>
                    </a:cubicBezTo>
                    <a:cubicBezTo>
                      <a:pt x="31" y="285"/>
                      <a:pt x="31" y="277"/>
                      <a:pt x="30" y="272"/>
                    </a:cubicBezTo>
                    <a:cubicBezTo>
                      <a:pt x="29" y="270"/>
                      <a:pt x="27" y="268"/>
                      <a:pt x="23" y="267"/>
                    </a:cubicBezTo>
                    <a:cubicBezTo>
                      <a:pt x="12" y="263"/>
                      <a:pt x="1" y="245"/>
                      <a:pt x="5" y="239"/>
                    </a:cubicBezTo>
                    <a:cubicBezTo>
                      <a:pt x="6" y="237"/>
                      <a:pt x="7" y="236"/>
                      <a:pt x="8" y="236"/>
                    </a:cubicBezTo>
                    <a:cubicBezTo>
                      <a:pt x="9" y="236"/>
                      <a:pt x="12" y="231"/>
                      <a:pt x="13" y="226"/>
                    </a:cubicBezTo>
                    <a:cubicBezTo>
                      <a:pt x="13" y="224"/>
                      <a:pt x="14" y="222"/>
                      <a:pt x="16" y="221"/>
                    </a:cubicBezTo>
                    <a:cubicBezTo>
                      <a:pt x="18" y="219"/>
                      <a:pt x="20" y="217"/>
                      <a:pt x="20" y="215"/>
                    </a:cubicBezTo>
                    <a:cubicBezTo>
                      <a:pt x="22" y="211"/>
                      <a:pt x="22" y="211"/>
                      <a:pt x="28" y="212"/>
                    </a:cubicBezTo>
                    <a:cubicBezTo>
                      <a:pt x="31" y="213"/>
                      <a:pt x="36" y="215"/>
                      <a:pt x="38" y="216"/>
                    </a:cubicBezTo>
                    <a:cubicBezTo>
                      <a:pt x="43" y="219"/>
                      <a:pt x="48" y="218"/>
                      <a:pt x="51" y="213"/>
                    </a:cubicBezTo>
                    <a:cubicBezTo>
                      <a:pt x="54" y="209"/>
                      <a:pt x="54" y="209"/>
                      <a:pt x="61" y="210"/>
                    </a:cubicBezTo>
                    <a:cubicBezTo>
                      <a:pt x="65" y="210"/>
                      <a:pt x="69" y="211"/>
                      <a:pt x="70" y="211"/>
                    </a:cubicBezTo>
                    <a:cubicBezTo>
                      <a:pt x="73" y="211"/>
                      <a:pt x="73" y="212"/>
                      <a:pt x="72" y="216"/>
                    </a:cubicBezTo>
                    <a:cubicBezTo>
                      <a:pt x="72" y="218"/>
                      <a:pt x="72" y="221"/>
                      <a:pt x="71" y="221"/>
                    </a:cubicBezTo>
                    <a:cubicBezTo>
                      <a:pt x="65" y="225"/>
                      <a:pt x="60" y="229"/>
                      <a:pt x="60" y="231"/>
                    </a:cubicBezTo>
                    <a:cubicBezTo>
                      <a:pt x="59" y="233"/>
                      <a:pt x="57" y="235"/>
                      <a:pt x="55" y="237"/>
                    </a:cubicBezTo>
                    <a:cubicBezTo>
                      <a:pt x="50" y="240"/>
                      <a:pt x="49" y="242"/>
                      <a:pt x="53" y="245"/>
                    </a:cubicBezTo>
                    <a:cubicBezTo>
                      <a:pt x="56" y="248"/>
                      <a:pt x="65" y="247"/>
                      <a:pt x="68" y="243"/>
                    </a:cubicBezTo>
                    <a:cubicBezTo>
                      <a:pt x="71" y="239"/>
                      <a:pt x="78" y="236"/>
                      <a:pt x="83" y="238"/>
                    </a:cubicBezTo>
                    <a:cubicBezTo>
                      <a:pt x="90" y="240"/>
                      <a:pt x="95" y="237"/>
                      <a:pt x="98" y="231"/>
                    </a:cubicBezTo>
                    <a:cubicBezTo>
                      <a:pt x="100" y="225"/>
                      <a:pt x="101" y="218"/>
                      <a:pt x="99" y="216"/>
                    </a:cubicBezTo>
                    <a:cubicBezTo>
                      <a:pt x="98" y="215"/>
                      <a:pt x="96" y="216"/>
                      <a:pt x="94" y="217"/>
                    </a:cubicBezTo>
                    <a:cubicBezTo>
                      <a:pt x="92" y="219"/>
                      <a:pt x="90" y="220"/>
                      <a:pt x="87" y="220"/>
                    </a:cubicBezTo>
                    <a:cubicBezTo>
                      <a:pt x="76" y="220"/>
                      <a:pt x="75" y="218"/>
                      <a:pt x="81" y="205"/>
                    </a:cubicBezTo>
                    <a:cubicBezTo>
                      <a:pt x="84" y="201"/>
                      <a:pt x="86" y="196"/>
                      <a:pt x="86" y="194"/>
                    </a:cubicBezTo>
                    <a:cubicBezTo>
                      <a:pt x="86" y="190"/>
                      <a:pt x="81" y="179"/>
                      <a:pt x="78" y="177"/>
                    </a:cubicBezTo>
                    <a:cubicBezTo>
                      <a:pt x="77" y="176"/>
                      <a:pt x="76" y="174"/>
                      <a:pt x="76" y="172"/>
                    </a:cubicBezTo>
                    <a:cubicBezTo>
                      <a:pt x="76" y="169"/>
                      <a:pt x="69" y="156"/>
                      <a:pt x="64" y="152"/>
                    </a:cubicBezTo>
                    <a:cubicBezTo>
                      <a:pt x="61" y="150"/>
                      <a:pt x="59" y="147"/>
                      <a:pt x="59" y="142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55" y="122"/>
                      <a:pt x="54" y="114"/>
                      <a:pt x="54" y="109"/>
                    </a:cubicBezTo>
                    <a:cubicBezTo>
                      <a:pt x="54" y="98"/>
                      <a:pt x="52" y="92"/>
                      <a:pt x="46" y="91"/>
                    </a:cubicBezTo>
                    <a:cubicBezTo>
                      <a:pt x="44" y="91"/>
                      <a:pt x="40" y="89"/>
                      <a:pt x="38" y="87"/>
                    </a:cubicBezTo>
                    <a:cubicBezTo>
                      <a:pt x="33" y="84"/>
                      <a:pt x="32" y="80"/>
                      <a:pt x="35" y="75"/>
                    </a:cubicBezTo>
                    <a:cubicBezTo>
                      <a:pt x="37" y="73"/>
                      <a:pt x="37" y="71"/>
                      <a:pt x="36" y="69"/>
                    </a:cubicBezTo>
                    <a:cubicBezTo>
                      <a:pt x="35" y="65"/>
                      <a:pt x="35" y="64"/>
                      <a:pt x="37" y="56"/>
                    </a:cubicBezTo>
                    <a:cubicBezTo>
                      <a:pt x="38" y="52"/>
                      <a:pt x="37" y="51"/>
                      <a:pt x="24" y="52"/>
                    </a:cubicBezTo>
                    <a:cubicBezTo>
                      <a:pt x="21" y="52"/>
                      <a:pt x="19" y="52"/>
                      <a:pt x="19" y="51"/>
                    </a:cubicBezTo>
                    <a:cubicBezTo>
                      <a:pt x="20" y="51"/>
                      <a:pt x="19" y="46"/>
                      <a:pt x="18" y="40"/>
                    </a:cubicBezTo>
                    <a:cubicBezTo>
                      <a:pt x="16" y="32"/>
                      <a:pt x="15" y="30"/>
                      <a:pt x="13" y="30"/>
                    </a:cubicBezTo>
                    <a:cubicBezTo>
                      <a:pt x="11" y="29"/>
                      <a:pt x="9" y="28"/>
                      <a:pt x="8" y="27"/>
                    </a:cubicBezTo>
                    <a:cubicBezTo>
                      <a:pt x="6" y="24"/>
                      <a:pt x="0" y="2"/>
                      <a:pt x="1" y="1"/>
                    </a:cubicBezTo>
                    <a:cubicBezTo>
                      <a:pt x="3" y="0"/>
                      <a:pt x="19" y="15"/>
                      <a:pt x="25" y="22"/>
                    </a:cubicBezTo>
                    <a:cubicBezTo>
                      <a:pt x="28" y="27"/>
                      <a:pt x="32" y="31"/>
                      <a:pt x="34" y="31"/>
                    </a:cubicBezTo>
                    <a:cubicBezTo>
                      <a:pt x="35" y="31"/>
                      <a:pt x="37" y="33"/>
                      <a:pt x="39" y="35"/>
                    </a:cubicBezTo>
                    <a:cubicBezTo>
                      <a:pt x="41" y="37"/>
                      <a:pt x="44" y="40"/>
                      <a:pt x="47" y="42"/>
                    </a:cubicBezTo>
                    <a:cubicBezTo>
                      <a:pt x="50" y="44"/>
                      <a:pt x="52" y="47"/>
                      <a:pt x="54" y="52"/>
                    </a:cubicBezTo>
                    <a:cubicBezTo>
                      <a:pt x="56" y="57"/>
                      <a:pt x="58" y="59"/>
                      <a:pt x="60" y="59"/>
                    </a:cubicBezTo>
                    <a:cubicBezTo>
                      <a:pt x="61" y="59"/>
                      <a:pt x="64" y="61"/>
                      <a:pt x="65" y="64"/>
                    </a:cubicBezTo>
                    <a:cubicBezTo>
                      <a:pt x="68" y="68"/>
                      <a:pt x="70" y="69"/>
                      <a:pt x="74" y="70"/>
                    </a:cubicBezTo>
                    <a:cubicBezTo>
                      <a:pt x="79" y="70"/>
                      <a:pt x="80" y="71"/>
                      <a:pt x="83" y="76"/>
                    </a:cubicBezTo>
                    <a:cubicBezTo>
                      <a:pt x="85" y="80"/>
                      <a:pt x="87" y="85"/>
                      <a:pt x="87" y="88"/>
                    </a:cubicBezTo>
                    <a:cubicBezTo>
                      <a:pt x="88" y="93"/>
                      <a:pt x="88" y="94"/>
                      <a:pt x="94" y="96"/>
                    </a:cubicBezTo>
                    <a:cubicBezTo>
                      <a:pt x="98" y="97"/>
                      <a:pt x="102" y="99"/>
                      <a:pt x="103" y="100"/>
                    </a:cubicBezTo>
                    <a:cubicBezTo>
                      <a:pt x="105" y="102"/>
                      <a:pt x="106" y="103"/>
                      <a:pt x="104" y="110"/>
                    </a:cubicBezTo>
                    <a:cubicBezTo>
                      <a:pt x="102" y="116"/>
                      <a:pt x="102" y="117"/>
                      <a:pt x="103" y="120"/>
                    </a:cubicBezTo>
                    <a:cubicBezTo>
                      <a:pt x="104" y="122"/>
                      <a:pt x="106" y="125"/>
                      <a:pt x="106" y="127"/>
                    </a:cubicBezTo>
                    <a:cubicBezTo>
                      <a:pt x="107" y="130"/>
                      <a:pt x="109" y="131"/>
                      <a:pt x="122" y="136"/>
                    </a:cubicBezTo>
                    <a:cubicBezTo>
                      <a:pt x="131" y="139"/>
                      <a:pt x="139" y="141"/>
                      <a:pt x="140" y="141"/>
                    </a:cubicBezTo>
                    <a:cubicBezTo>
                      <a:pt x="141" y="141"/>
                      <a:pt x="145" y="144"/>
                      <a:pt x="148" y="147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166" y="153"/>
                      <a:pt x="166" y="153"/>
                      <a:pt x="166" y="153"/>
                    </a:cubicBezTo>
                    <a:cubicBezTo>
                      <a:pt x="173" y="154"/>
                      <a:pt x="181" y="155"/>
                      <a:pt x="184" y="156"/>
                    </a:cubicBezTo>
                    <a:cubicBezTo>
                      <a:pt x="189" y="158"/>
                      <a:pt x="193" y="157"/>
                      <a:pt x="197" y="153"/>
                    </a:cubicBezTo>
                    <a:cubicBezTo>
                      <a:pt x="198" y="152"/>
                      <a:pt x="201" y="152"/>
                      <a:pt x="209" y="154"/>
                    </a:cubicBezTo>
                    <a:cubicBezTo>
                      <a:pt x="215" y="156"/>
                      <a:pt x="220" y="158"/>
                      <a:pt x="220" y="158"/>
                    </a:cubicBezTo>
                    <a:cubicBezTo>
                      <a:pt x="222" y="161"/>
                      <a:pt x="220" y="166"/>
                      <a:pt x="216" y="168"/>
                    </a:cubicBezTo>
                    <a:cubicBezTo>
                      <a:pt x="214" y="169"/>
                      <a:pt x="209" y="174"/>
                      <a:pt x="204" y="178"/>
                    </a:cubicBezTo>
                    <a:cubicBezTo>
                      <a:pt x="200" y="183"/>
                      <a:pt x="195" y="189"/>
                      <a:pt x="193" y="191"/>
                    </a:cubicBezTo>
                    <a:cubicBezTo>
                      <a:pt x="182" y="203"/>
                      <a:pt x="182" y="203"/>
                      <a:pt x="182" y="203"/>
                    </a:cubicBezTo>
                    <a:cubicBezTo>
                      <a:pt x="175" y="210"/>
                      <a:pt x="172" y="218"/>
                      <a:pt x="175" y="220"/>
                    </a:cubicBezTo>
                    <a:cubicBezTo>
                      <a:pt x="178" y="221"/>
                      <a:pt x="193" y="206"/>
                      <a:pt x="194" y="200"/>
                    </a:cubicBezTo>
                    <a:cubicBezTo>
                      <a:pt x="195" y="197"/>
                      <a:pt x="198" y="192"/>
                      <a:pt x="206" y="184"/>
                    </a:cubicBezTo>
                    <a:cubicBezTo>
                      <a:pt x="216" y="173"/>
                      <a:pt x="217" y="172"/>
                      <a:pt x="222" y="172"/>
                    </a:cubicBezTo>
                    <a:cubicBezTo>
                      <a:pt x="226" y="172"/>
                      <a:pt x="228" y="173"/>
                      <a:pt x="230" y="177"/>
                    </a:cubicBezTo>
                    <a:cubicBezTo>
                      <a:pt x="233" y="181"/>
                      <a:pt x="234" y="182"/>
                      <a:pt x="237" y="181"/>
                    </a:cubicBezTo>
                    <a:cubicBezTo>
                      <a:pt x="244" y="179"/>
                      <a:pt x="251" y="179"/>
                      <a:pt x="254" y="182"/>
                    </a:cubicBezTo>
                    <a:cubicBezTo>
                      <a:pt x="256" y="183"/>
                      <a:pt x="262" y="187"/>
                      <a:pt x="266" y="189"/>
                    </a:cubicBezTo>
                    <a:cubicBezTo>
                      <a:pt x="271" y="192"/>
                      <a:pt x="275" y="194"/>
                      <a:pt x="275" y="194"/>
                    </a:cubicBezTo>
                    <a:cubicBezTo>
                      <a:pt x="275" y="194"/>
                      <a:pt x="275" y="196"/>
                      <a:pt x="274" y="198"/>
                    </a:cubicBezTo>
                    <a:cubicBezTo>
                      <a:pt x="271" y="204"/>
                      <a:pt x="274" y="212"/>
                      <a:pt x="280" y="218"/>
                    </a:cubicBezTo>
                    <a:cubicBezTo>
                      <a:pt x="285" y="223"/>
                      <a:pt x="291" y="233"/>
                      <a:pt x="291" y="236"/>
                    </a:cubicBezTo>
                    <a:cubicBezTo>
                      <a:pt x="291" y="238"/>
                      <a:pt x="281" y="253"/>
                      <a:pt x="277" y="258"/>
                    </a:cubicBezTo>
                    <a:cubicBezTo>
                      <a:pt x="272" y="263"/>
                      <a:pt x="272" y="263"/>
                      <a:pt x="272" y="263"/>
                    </a:cubicBezTo>
                    <a:cubicBezTo>
                      <a:pt x="266" y="255"/>
                      <a:pt x="266" y="255"/>
                      <a:pt x="266" y="255"/>
                    </a:cubicBezTo>
                    <a:cubicBezTo>
                      <a:pt x="263" y="251"/>
                      <a:pt x="260" y="248"/>
                      <a:pt x="259" y="247"/>
                    </a:cubicBezTo>
                    <a:cubicBezTo>
                      <a:pt x="259" y="247"/>
                      <a:pt x="256" y="247"/>
                      <a:pt x="253" y="249"/>
                    </a:cubicBezTo>
                    <a:cubicBezTo>
                      <a:pt x="250" y="250"/>
                      <a:pt x="244" y="252"/>
                      <a:pt x="240" y="253"/>
                    </a:cubicBezTo>
                    <a:cubicBezTo>
                      <a:pt x="236" y="254"/>
                      <a:pt x="228" y="256"/>
                      <a:pt x="223" y="259"/>
                    </a:cubicBezTo>
                    <a:cubicBezTo>
                      <a:pt x="217" y="261"/>
                      <a:pt x="205" y="265"/>
                      <a:pt x="197" y="268"/>
                    </a:cubicBezTo>
                    <a:cubicBezTo>
                      <a:pt x="188" y="272"/>
                      <a:pt x="178" y="276"/>
                      <a:pt x="175" y="277"/>
                    </a:cubicBezTo>
                    <a:cubicBezTo>
                      <a:pt x="161" y="283"/>
                      <a:pt x="132" y="293"/>
                      <a:pt x="126" y="294"/>
                    </a:cubicBezTo>
                    <a:cubicBezTo>
                      <a:pt x="121" y="295"/>
                      <a:pt x="119" y="294"/>
                      <a:pt x="113" y="291"/>
                    </a:cubicBezTo>
                    <a:cubicBezTo>
                      <a:pt x="108" y="289"/>
                      <a:pt x="104" y="288"/>
                      <a:pt x="103" y="288"/>
                    </a:cubicBezTo>
                    <a:cubicBezTo>
                      <a:pt x="102" y="289"/>
                      <a:pt x="102" y="292"/>
                      <a:pt x="102" y="295"/>
                    </a:cubicBezTo>
                    <a:cubicBezTo>
                      <a:pt x="101" y="302"/>
                      <a:pt x="100" y="314"/>
                      <a:pt x="99" y="315"/>
                    </a:cubicBezTo>
                    <a:cubicBezTo>
                      <a:pt x="98" y="316"/>
                      <a:pt x="92" y="317"/>
                      <a:pt x="91" y="3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</p:grpSp>
        <p:grpSp>
          <p:nvGrpSpPr>
            <p:cNvPr id="5" name="Group 122">
              <a:extLst>
                <a:ext uri="{FF2B5EF4-FFF2-40B4-BE49-F238E27FC236}">
                  <a16:creationId xmlns:a16="http://schemas.microsoft.com/office/drawing/2014/main" id="{3F9099BB-87F4-1AF5-9C29-70E3848DAD57}"/>
                </a:ext>
              </a:extLst>
            </p:cNvPr>
            <p:cNvGrpSpPr/>
            <p:nvPr userDrawn="1"/>
          </p:nvGrpSpPr>
          <p:grpSpPr>
            <a:xfrm>
              <a:off x="1545168" y="-1558800"/>
              <a:ext cx="5254912" cy="6833889"/>
              <a:chOff x="1545168" y="-1658096"/>
              <a:chExt cx="5254912" cy="6833889"/>
            </a:xfrm>
            <a:solidFill>
              <a:srgbClr val="DFDFE0"/>
            </a:solidFill>
          </p:grpSpPr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C5A6D945-F82E-88D5-D01D-94863C14D4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5168" y="700742"/>
                <a:ext cx="2197089" cy="2507107"/>
              </a:xfrm>
              <a:custGeom>
                <a:avLst/>
                <a:gdLst>
                  <a:gd name="T0" fmla="*/ 253 w 482"/>
                  <a:gd name="T1" fmla="*/ 398 h 550"/>
                  <a:gd name="T2" fmla="*/ 300 w 482"/>
                  <a:gd name="T3" fmla="*/ 424 h 550"/>
                  <a:gd name="T4" fmla="*/ 337 w 482"/>
                  <a:gd name="T5" fmla="*/ 413 h 550"/>
                  <a:gd name="T6" fmla="*/ 298 w 482"/>
                  <a:gd name="T7" fmla="*/ 444 h 550"/>
                  <a:gd name="T8" fmla="*/ 267 w 482"/>
                  <a:gd name="T9" fmla="*/ 457 h 550"/>
                  <a:gd name="T10" fmla="*/ 206 w 482"/>
                  <a:gd name="T11" fmla="*/ 450 h 550"/>
                  <a:gd name="T12" fmla="*/ 231 w 482"/>
                  <a:gd name="T13" fmla="*/ 433 h 550"/>
                  <a:gd name="T14" fmla="*/ 239 w 482"/>
                  <a:gd name="T15" fmla="*/ 392 h 550"/>
                  <a:gd name="T16" fmla="*/ 229 w 482"/>
                  <a:gd name="T17" fmla="*/ 205 h 550"/>
                  <a:gd name="T18" fmla="*/ 248 w 482"/>
                  <a:gd name="T19" fmla="*/ 233 h 550"/>
                  <a:gd name="T20" fmla="*/ 242 w 482"/>
                  <a:gd name="T21" fmla="*/ 251 h 550"/>
                  <a:gd name="T22" fmla="*/ 217 w 482"/>
                  <a:gd name="T23" fmla="*/ 246 h 550"/>
                  <a:gd name="T24" fmla="*/ 184 w 482"/>
                  <a:gd name="T25" fmla="*/ 271 h 550"/>
                  <a:gd name="T26" fmla="*/ 181 w 482"/>
                  <a:gd name="T27" fmla="*/ 257 h 550"/>
                  <a:gd name="T28" fmla="*/ 164 w 482"/>
                  <a:gd name="T29" fmla="*/ 240 h 550"/>
                  <a:gd name="T30" fmla="*/ 176 w 482"/>
                  <a:gd name="T31" fmla="*/ 213 h 550"/>
                  <a:gd name="T32" fmla="*/ 153 w 482"/>
                  <a:gd name="T33" fmla="*/ 199 h 550"/>
                  <a:gd name="T34" fmla="*/ 61 w 482"/>
                  <a:gd name="T35" fmla="*/ 1 h 550"/>
                  <a:gd name="T36" fmla="*/ 40 w 482"/>
                  <a:gd name="T37" fmla="*/ 16 h 550"/>
                  <a:gd name="T38" fmla="*/ 3 w 482"/>
                  <a:gd name="T39" fmla="*/ 77 h 550"/>
                  <a:gd name="T40" fmla="*/ 16 w 482"/>
                  <a:gd name="T41" fmla="*/ 138 h 550"/>
                  <a:gd name="T42" fmla="*/ 25 w 482"/>
                  <a:gd name="T43" fmla="*/ 163 h 550"/>
                  <a:gd name="T44" fmla="*/ 10 w 482"/>
                  <a:gd name="T45" fmla="*/ 189 h 550"/>
                  <a:gd name="T46" fmla="*/ 12 w 482"/>
                  <a:gd name="T47" fmla="*/ 209 h 550"/>
                  <a:gd name="T48" fmla="*/ 21 w 482"/>
                  <a:gd name="T49" fmla="*/ 244 h 550"/>
                  <a:gd name="T50" fmla="*/ 12 w 482"/>
                  <a:gd name="T51" fmla="*/ 313 h 550"/>
                  <a:gd name="T52" fmla="*/ 31 w 482"/>
                  <a:gd name="T53" fmla="*/ 359 h 550"/>
                  <a:gd name="T54" fmla="*/ 28 w 482"/>
                  <a:gd name="T55" fmla="*/ 374 h 550"/>
                  <a:gd name="T56" fmla="*/ 48 w 482"/>
                  <a:gd name="T57" fmla="*/ 397 h 550"/>
                  <a:gd name="T58" fmla="*/ 64 w 482"/>
                  <a:gd name="T59" fmla="*/ 437 h 550"/>
                  <a:gd name="T60" fmla="*/ 298 w 482"/>
                  <a:gd name="T61" fmla="*/ 516 h 550"/>
                  <a:gd name="T62" fmla="*/ 374 w 482"/>
                  <a:gd name="T63" fmla="*/ 533 h 550"/>
                  <a:gd name="T64" fmla="*/ 435 w 482"/>
                  <a:gd name="T65" fmla="*/ 545 h 550"/>
                  <a:gd name="T66" fmla="*/ 468 w 482"/>
                  <a:gd name="T67" fmla="*/ 528 h 550"/>
                  <a:gd name="T68" fmla="*/ 475 w 482"/>
                  <a:gd name="T69" fmla="*/ 455 h 550"/>
                  <a:gd name="T70" fmla="*/ 479 w 482"/>
                  <a:gd name="T71" fmla="*/ 409 h 550"/>
                  <a:gd name="T72" fmla="*/ 461 w 482"/>
                  <a:gd name="T73" fmla="*/ 360 h 550"/>
                  <a:gd name="T74" fmla="*/ 374 w 482"/>
                  <a:gd name="T75" fmla="*/ 305 h 550"/>
                  <a:gd name="T76" fmla="*/ 333 w 482"/>
                  <a:gd name="T77" fmla="*/ 284 h 550"/>
                  <a:gd name="T78" fmla="*/ 262 w 482"/>
                  <a:gd name="T79" fmla="*/ 187 h 550"/>
                  <a:gd name="T80" fmla="*/ 254 w 482"/>
                  <a:gd name="T81" fmla="*/ 85 h 550"/>
                  <a:gd name="T82" fmla="*/ 242 w 482"/>
                  <a:gd name="T83" fmla="*/ 73 h 550"/>
                  <a:gd name="T84" fmla="*/ 211 w 482"/>
                  <a:gd name="T85" fmla="*/ 78 h 550"/>
                  <a:gd name="T86" fmla="*/ 214 w 482"/>
                  <a:gd name="T87" fmla="*/ 55 h 550"/>
                  <a:gd name="T88" fmla="*/ 183 w 482"/>
                  <a:gd name="T89" fmla="*/ 60 h 550"/>
                  <a:gd name="T90" fmla="*/ 167 w 482"/>
                  <a:gd name="T91" fmla="*/ 22 h 550"/>
                  <a:gd name="T92" fmla="*/ 153 w 482"/>
                  <a:gd name="T93" fmla="*/ 18 h 550"/>
                  <a:gd name="T94" fmla="*/ 103 w 482"/>
                  <a:gd name="T95" fmla="*/ 10 h 550"/>
                  <a:gd name="T96" fmla="*/ 77 w 482"/>
                  <a:gd name="T97" fmla="*/ 9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2" h="550">
                    <a:moveTo>
                      <a:pt x="237" y="380"/>
                    </a:moveTo>
                    <a:cubicBezTo>
                      <a:pt x="238" y="380"/>
                      <a:pt x="241" y="383"/>
                      <a:pt x="243" y="387"/>
                    </a:cubicBezTo>
                    <a:cubicBezTo>
                      <a:pt x="246" y="390"/>
                      <a:pt x="250" y="395"/>
                      <a:pt x="253" y="398"/>
                    </a:cubicBezTo>
                    <a:cubicBezTo>
                      <a:pt x="260" y="405"/>
                      <a:pt x="266" y="411"/>
                      <a:pt x="269" y="417"/>
                    </a:cubicBezTo>
                    <a:cubicBezTo>
                      <a:pt x="272" y="421"/>
                      <a:pt x="274" y="422"/>
                      <a:pt x="282" y="424"/>
                    </a:cubicBezTo>
                    <a:cubicBezTo>
                      <a:pt x="291" y="427"/>
                      <a:pt x="292" y="427"/>
                      <a:pt x="300" y="424"/>
                    </a:cubicBezTo>
                    <a:cubicBezTo>
                      <a:pt x="305" y="423"/>
                      <a:pt x="309" y="421"/>
                      <a:pt x="311" y="418"/>
                    </a:cubicBezTo>
                    <a:cubicBezTo>
                      <a:pt x="315" y="413"/>
                      <a:pt x="321" y="410"/>
                      <a:pt x="330" y="410"/>
                    </a:cubicBezTo>
                    <a:cubicBezTo>
                      <a:pt x="337" y="409"/>
                      <a:pt x="337" y="409"/>
                      <a:pt x="337" y="413"/>
                    </a:cubicBezTo>
                    <a:cubicBezTo>
                      <a:pt x="337" y="419"/>
                      <a:pt x="331" y="425"/>
                      <a:pt x="325" y="427"/>
                    </a:cubicBezTo>
                    <a:cubicBezTo>
                      <a:pt x="322" y="428"/>
                      <a:pt x="317" y="431"/>
                      <a:pt x="314" y="434"/>
                    </a:cubicBezTo>
                    <a:cubicBezTo>
                      <a:pt x="310" y="438"/>
                      <a:pt x="303" y="442"/>
                      <a:pt x="298" y="444"/>
                    </a:cubicBezTo>
                    <a:cubicBezTo>
                      <a:pt x="293" y="447"/>
                      <a:pt x="287" y="450"/>
                      <a:pt x="284" y="451"/>
                    </a:cubicBezTo>
                    <a:cubicBezTo>
                      <a:pt x="281" y="453"/>
                      <a:pt x="277" y="454"/>
                      <a:pt x="275" y="454"/>
                    </a:cubicBezTo>
                    <a:cubicBezTo>
                      <a:pt x="272" y="453"/>
                      <a:pt x="270" y="454"/>
                      <a:pt x="267" y="457"/>
                    </a:cubicBezTo>
                    <a:cubicBezTo>
                      <a:pt x="264" y="459"/>
                      <a:pt x="260" y="462"/>
                      <a:pt x="257" y="463"/>
                    </a:cubicBezTo>
                    <a:cubicBezTo>
                      <a:pt x="254" y="464"/>
                      <a:pt x="250" y="465"/>
                      <a:pt x="248" y="465"/>
                    </a:cubicBezTo>
                    <a:cubicBezTo>
                      <a:pt x="221" y="463"/>
                      <a:pt x="219" y="462"/>
                      <a:pt x="206" y="450"/>
                    </a:cubicBezTo>
                    <a:cubicBezTo>
                      <a:pt x="195" y="440"/>
                      <a:pt x="195" y="437"/>
                      <a:pt x="207" y="437"/>
                    </a:cubicBezTo>
                    <a:cubicBezTo>
                      <a:pt x="211" y="437"/>
                      <a:pt x="216" y="438"/>
                      <a:pt x="218" y="438"/>
                    </a:cubicBezTo>
                    <a:cubicBezTo>
                      <a:pt x="221" y="440"/>
                      <a:pt x="225" y="439"/>
                      <a:pt x="231" y="433"/>
                    </a:cubicBezTo>
                    <a:cubicBezTo>
                      <a:pt x="234" y="430"/>
                      <a:pt x="236" y="429"/>
                      <a:pt x="240" y="430"/>
                    </a:cubicBezTo>
                    <a:cubicBezTo>
                      <a:pt x="247" y="430"/>
                      <a:pt x="250" y="428"/>
                      <a:pt x="250" y="424"/>
                    </a:cubicBezTo>
                    <a:cubicBezTo>
                      <a:pt x="250" y="419"/>
                      <a:pt x="244" y="403"/>
                      <a:pt x="239" y="392"/>
                    </a:cubicBezTo>
                    <a:cubicBezTo>
                      <a:pt x="235" y="384"/>
                      <a:pt x="235" y="380"/>
                      <a:pt x="237" y="380"/>
                    </a:cubicBezTo>
                    <a:close/>
                    <a:moveTo>
                      <a:pt x="189" y="198"/>
                    </a:moveTo>
                    <a:cubicBezTo>
                      <a:pt x="226" y="199"/>
                      <a:pt x="229" y="199"/>
                      <a:pt x="229" y="205"/>
                    </a:cubicBezTo>
                    <a:cubicBezTo>
                      <a:pt x="229" y="206"/>
                      <a:pt x="226" y="210"/>
                      <a:pt x="222" y="213"/>
                    </a:cubicBezTo>
                    <a:cubicBezTo>
                      <a:pt x="218" y="217"/>
                      <a:pt x="216" y="219"/>
                      <a:pt x="217" y="220"/>
                    </a:cubicBezTo>
                    <a:cubicBezTo>
                      <a:pt x="219" y="222"/>
                      <a:pt x="238" y="230"/>
                      <a:pt x="248" y="233"/>
                    </a:cubicBezTo>
                    <a:cubicBezTo>
                      <a:pt x="254" y="235"/>
                      <a:pt x="255" y="235"/>
                      <a:pt x="254" y="239"/>
                    </a:cubicBezTo>
                    <a:cubicBezTo>
                      <a:pt x="253" y="244"/>
                      <a:pt x="251" y="247"/>
                      <a:pt x="249" y="247"/>
                    </a:cubicBezTo>
                    <a:cubicBezTo>
                      <a:pt x="248" y="247"/>
                      <a:pt x="245" y="249"/>
                      <a:pt x="242" y="251"/>
                    </a:cubicBezTo>
                    <a:cubicBezTo>
                      <a:pt x="236" y="255"/>
                      <a:pt x="236" y="255"/>
                      <a:pt x="236" y="255"/>
                    </a:cubicBezTo>
                    <a:cubicBezTo>
                      <a:pt x="228" y="251"/>
                      <a:pt x="228" y="251"/>
                      <a:pt x="228" y="251"/>
                    </a:cubicBezTo>
                    <a:cubicBezTo>
                      <a:pt x="223" y="249"/>
                      <a:pt x="219" y="246"/>
                      <a:pt x="217" y="246"/>
                    </a:cubicBezTo>
                    <a:cubicBezTo>
                      <a:pt x="214" y="244"/>
                      <a:pt x="212" y="246"/>
                      <a:pt x="209" y="255"/>
                    </a:cubicBezTo>
                    <a:cubicBezTo>
                      <a:pt x="206" y="264"/>
                      <a:pt x="205" y="265"/>
                      <a:pt x="194" y="268"/>
                    </a:cubicBezTo>
                    <a:cubicBezTo>
                      <a:pt x="189" y="270"/>
                      <a:pt x="185" y="271"/>
                      <a:pt x="184" y="271"/>
                    </a:cubicBezTo>
                    <a:cubicBezTo>
                      <a:pt x="181" y="271"/>
                      <a:pt x="182" y="267"/>
                      <a:pt x="186" y="263"/>
                    </a:cubicBezTo>
                    <a:cubicBezTo>
                      <a:pt x="194" y="253"/>
                      <a:pt x="194" y="253"/>
                      <a:pt x="190" y="253"/>
                    </a:cubicBezTo>
                    <a:cubicBezTo>
                      <a:pt x="187" y="253"/>
                      <a:pt x="184" y="254"/>
                      <a:pt x="181" y="257"/>
                    </a:cubicBezTo>
                    <a:cubicBezTo>
                      <a:pt x="174" y="263"/>
                      <a:pt x="169" y="263"/>
                      <a:pt x="162" y="260"/>
                    </a:cubicBezTo>
                    <a:cubicBezTo>
                      <a:pt x="159" y="258"/>
                      <a:pt x="156" y="255"/>
                      <a:pt x="155" y="253"/>
                    </a:cubicBezTo>
                    <a:cubicBezTo>
                      <a:pt x="154" y="250"/>
                      <a:pt x="154" y="249"/>
                      <a:pt x="164" y="240"/>
                    </a:cubicBezTo>
                    <a:cubicBezTo>
                      <a:pt x="169" y="235"/>
                      <a:pt x="177" y="229"/>
                      <a:pt x="180" y="227"/>
                    </a:cubicBezTo>
                    <a:cubicBezTo>
                      <a:pt x="183" y="226"/>
                      <a:pt x="187" y="223"/>
                      <a:pt x="187" y="222"/>
                    </a:cubicBezTo>
                    <a:cubicBezTo>
                      <a:pt x="188" y="218"/>
                      <a:pt x="182" y="213"/>
                      <a:pt x="176" y="213"/>
                    </a:cubicBezTo>
                    <a:cubicBezTo>
                      <a:pt x="173" y="213"/>
                      <a:pt x="166" y="212"/>
                      <a:pt x="161" y="210"/>
                    </a:cubicBezTo>
                    <a:cubicBezTo>
                      <a:pt x="154" y="208"/>
                      <a:pt x="152" y="206"/>
                      <a:pt x="152" y="204"/>
                    </a:cubicBezTo>
                    <a:cubicBezTo>
                      <a:pt x="151" y="202"/>
                      <a:pt x="152" y="200"/>
                      <a:pt x="153" y="199"/>
                    </a:cubicBezTo>
                    <a:cubicBezTo>
                      <a:pt x="153" y="199"/>
                      <a:pt x="170" y="198"/>
                      <a:pt x="189" y="198"/>
                    </a:cubicBezTo>
                    <a:close/>
                    <a:moveTo>
                      <a:pt x="72" y="0"/>
                    </a:moveTo>
                    <a:cubicBezTo>
                      <a:pt x="69" y="0"/>
                      <a:pt x="66" y="0"/>
                      <a:pt x="61" y="1"/>
                    </a:cubicBezTo>
                    <a:cubicBezTo>
                      <a:pt x="53" y="2"/>
                      <a:pt x="46" y="3"/>
                      <a:pt x="45" y="3"/>
                    </a:cubicBezTo>
                    <a:cubicBezTo>
                      <a:pt x="44" y="4"/>
                      <a:pt x="44" y="6"/>
                      <a:pt x="44" y="11"/>
                    </a:cubicBezTo>
                    <a:cubicBezTo>
                      <a:pt x="45" y="19"/>
                      <a:pt x="43" y="21"/>
                      <a:pt x="40" y="16"/>
                    </a:cubicBezTo>
                    <a:cubicBezTo>
                      <a:pt x="39" y="14"/>
                      <a:pt x="37" y="12"/>
                      <a:pt x="37" y="12"/>
                    </a:cubicBezTo>
                    <a:cubicBezTo>
                      <a:pt x="34" y="12"/>
                      <a:pt x="14" y="50"/>
                      <a:pt x="10" y="61"/>
                    </a:cubicBezTo>
                    <a:cubicBezTo>
                      <a:pt x="7" y="68"/>
                      <a:pt x="4" y="75"/>
                      <a:pt x="3" y="77"/>
                    </a:cubicBezTo>
                    <a:cubicBezTo>
                      <a:pt x="0" y="82"/>
                      <a:pt x="1" y="84"/>
                      <a:pt x="10" y="90"/>
                    </a:cubicBezTo>
                    <a:cubicBezTo>
                      <a:pt x="30" y="103"/>
                      <a:pt x="30" y="105"/>
                      <a:pt x="22" y="121"/>
                    </a:cubicBezTo>
                    <a:cubicBezTo>
                      <a:pt x="19" y="127"/>
                      <a:pt x="17" y="135"/>
                      <a:pt x="16" y="138"/>
                    </a:cubicBezTo>
                    <a:cubicBezTo>
                      <a:pt x="16" y="143"/>
                      <a:pt x="16" y="144"/>
                      <a:pt x="21" y="148"/>
                    </a:cubicBezTo>
                    <a:cubicBezTo>
                      <a:pt x="24" y="151"/>
                      <a:pt x="26" y="153"/>
                      <a:pt x="26" y="154"/>
                    </a:cubicBezTo>
                    <a:cubicBezTo>
                      <a:pt x="26" y="154"/>
                      <a:pt x="25" y="158"/>
                      <a:pt x="25" y="163"/>
                    </a:cubicBezTo>
                    <a:cubicBezTo>
                      <a:pt x="25" y="172"/>
                      <a:pt x="23" y="175"/>
                      <a:pt x="17" y="176"/>
                    </a:cubicBezTo>
                    <a:cubicBezTo>
                      <a:pt x="13" y="177"/>
                      <a:pt x="11" y="181"/>
                      <a:pt x="11" y="186"/>
                    </a:cubicBezTo>
                    <a:cubicBezTo>
                      <a:pt x="11" y="188"/>
                      <a:pt x="10" y="189"/>
                      <a:pt x="10" y="189"/>
                    </a:cubicBezTo>
                    <a:cubicBezTo>
                      <a:pt x="9" y="189"/>
                      <a:pt x="8" y="191"/>
                      <a:pt x="7" y="193"/>
                    </a:cubicBezTo>
                    <a:cubicBezTo>
                      <a:pt x="7" y="196"/>
                      <a:pt x="7" y="198"/>
                      <a:pt x="9" y="200"/>
                    </a:cubicBezTo>
                    <a:cubicBezTo>
                      <a:pt x="11" y="202"/>
                      <a:pt x="12" y="205"/>
                      <a:pt x="12" y="209"/>
                    </a:cubicBezTo>
                    <a:cubicBezTo>
                      <a:pt x="12" y="213"/>
                      <a:pt x="14" y="218"/>
                      <a:pt x="16" y="223"/>
                    </a:cubicBezTo>
                    <a:cubicBezTo>
                      <a:pt x="18" y="227"/>
                      <a:pt x="19" y="231"/>
                      <a:pt x="18" y="234"/>
                    </a:cubicBezTo>
                    <a:cubicBezTo>
                      <a:pt x="18" y="237"/>
                      <a:pt x="19" y="241"/>
                      <a:pt x="21" y="244"/>
                    </a:cubicBezTo>
                    <a:cubicBezTo>
                      <a:pt x="23" y="250"/>
                      <a:pt x="23" y="250"/>
                      <a:pt x="21" y="258"/>
                    </a:cubicBezTo>
                    <a:cubicBezTo>
                      <a:pt x="18" y="270"/>
                      <a:pt x="14" y="288"/>
                      <a:pt x="13" y="300"/>
                    </a:cubicBezTo>
                    <a:cubicBezTo>
                      <a:pt x="13" y="306"/>
                      <a:pt x="12" y="312"/>
                      <a:pt x="12" y="313"/>
                    </a:cubicBezTo>
                    <a:cubicBezTo>
                      <a:pt x="11" y="315"/>
                      <a:pt x="12" y="317"/>
                      <a:pt x="14" y="320"/>
                    </a:cubicBezTo>
                    <a:cubicBezTo>
                      <a:pt x="18" y="324"/>
                      <a:pt x="20" y="329"/>
                      <a:pt x="22" y="339"/>
                    </a:cubicBezTo>
                    <a:cubicBezTo>
                      <a:pt x="24" y="348"/>
                      <a:pt x="27" y="354"/>
                      <a:pt x="31" y="359"/>
                    </a:cubicBezTo>
                    <a:cubicBezTo>
                      <a:pt x="34" y="362"/>
                      <a:pt x="34" y="362"/>
                      <a:pt x="34" y="362"/>
                    </a:cubicBezTo>
                    <a:cubicBezTo>
                      <a:pt x="31" y="365"/>
                      <a:pt x="31" y="365"/>
                      <a:pt x="31" y="365"/>
                    </a:cubicBezTo>
                    <a:cubicBezTo>
                      <a:pt x="29" y="367"/>
                      <a:pt x="28" y="370"/>
                      <a:pt x="28" y="374"/>
                    </a:cubicBezTo>
                    <a:cubicBezTo>
                      <a:pt x="28" y="377"/>
                      <a:pt x="27" y="380"/>
                      <a:pt x="26" y="382"/>
                    </a:cubicBezTo>
                    <a:cubicBezTo>
                      <a:pt x="25" y="384"/>
                      <a:pt x="26" y="385"/>
                      <a:pt x="34" y="389"/>
                    </a:cubicBezTo>
                    <a:cubicBezTo>
                      <a:pt x="39" y="391"/>
                      <a:pt x="45" y="395"/>
                      <a:pt x="48" y="397"/>
                    </a:cubicBezTo>
                    <a:cubicBezTo>
                      <a:pt x="53" y="400"/>
                      <a:pt x="55" y="400"/>
                      <a:pt x="58" y="399"/>
                    </a:cubicBezTo>
                    <a:cubicBezTo>
                      <a:pt x="64" y="398"/>
                      <a:pt x="64" y="397"/>
                      <a:pt x="64" y="420"/>
                    </a:cubicBezTo>
                    <a:cubicBezTo>
                      <a:pt x="64" y="437"/>
                      <a:pt x="64" y="437"/>
                      <a:pt x="64" y="437"/>
                    </a:cubicBezTo>
                    <a:cubicBezTo>
                      <a:pt x="80" y="444"/>
                      <a:pt x="80" y="444"/>
                      <a:pt x="80" y="444"/>
                    </a:cubicBezTo>
                    <a:cubicBezTo>
                      <a:pt x="130" y="464"/>
                      <a:pt x="190" y="484"/>
                      <a:pt x="247" y="501"/>
                    </a:cubicBezTo>
                    <a:cubicBezTo>
                      <a:pt x="264" y="505"/>
                      <a:pt x="287" y="512"/>
                      <a:pt x="298" y="516"/>
                    </a:cubicBezTo>
                    <a:cubicBezTo>
                      <a:pt x="310" y="519"/>
                      <a:pt x="321" y="522"/>
                      <a:pt x="323" y="523"/>
                    </a:cubicBezTo>
                    <a:cubicBezTo>
                      <a:pt x="325" y="523"/>
                      <a:pt x="337" y="525"/>
                      <a:pt x="349" y="528"/>
                    </a:cubicBezTo>
                    <a:cubicBezTo>
                      <a:pt x="360" y="530"/>
                      <a:pt x="372" y="532"/>
                      <a:pt x="374" y="533"/>
                    </a:cubicBezTo>
                    <a:cubicBezTo>
                      <a:pt x="376" y="533"/>
                      <a:pt x="384" y="535"/>
                      <a:pt x="392" y="536"/>
                    </a:cubicBezTo>
                    <a:cubicBezTo>
                      <a:pt x="400" y="538"/>
                      <a:pt x="409" y="539"/>
                      <a:pt x="411" y="540"/>
                    </a:cubicBezTo>
                    <a:cubicBezTo>
                      <a:pt x="413" y="540"/>
                      <a:pt x="424" y="542"/>
                      <a:pt x="435" y="545"/>
                    </a:cubicBezTo>
                    <a:cubicBezTo>
                      <a:pt x="457" y="549"/>
                      <a:pt x="465" y="550"/>
                      <a:pt x="466" y="547"/>
                    </a:cubicBezTo>
                    <a:cubicBezTo>
                      <a:pt x="466" y="546"/>
                      <a:pt x="466" y="544"/>
                      <a:pt x="466" y="543"/>
                    </a:cubicBezTo>
                    <a:cubicBezTo>
                      <a:pt x="466" y="541"/>
                      <a:pt x="467" y="534"/>
                      <a:pt x="468" y="528"/>
                    </a:cubicBezTo>
                    <a:cubicBezTo>
                      <a:pt x="468" y="521"/>
                      <a:pt x="469" y="514"/>
                      <a:pt x="469" y="512"/>
                    </a:cubicBezTo>
                    <a:cubicBezTo>
                      <a:pt x="469" y="510"/>
                      <a:pt x="470" y="504"/>
                      <a:pt x="470" y="499"/>
                    </a:cubicBezTo>
                    <a:cubicBezTo>
                      <a:pt x="472" y="485"/>
                      <a:pt x="474" y="462"/>
                      <a:pt x="475" y="455"/>
                    </a:cubicBezTo>
                    <a:cubicBezTo>
                      <a:pt x="475" y="452"/>
                      <a:pt x="476" y="445"/>
                      <a:pt x="476" y="438"/>
                    </a:cubicBezTo>
                    <a:cubicBezTo>
                      <a:pt x="477" y="431"/>
                      <a:pt x="477" y="424"/>
                      <a:pt x="478" y="423"/>
                    </a:cubicBezTo>
                    <a:cubicBezTo>
                      <a:pt x="478" y="422"/>
                      <a:pt x="478" y="415"/>
                      <a:pt x="479" y="409"/>
                    </a:cubicBezTo>
                    <a:cubicBezTo>
                      <a:pt x="479" y="402"/>
                      <a:pt x="480" y="391"/>
                      <a:pt x="481" y="385"/>
                    </a:cubicBezTo>
                    <a:cubicBezTo>
                      <a:pt x="482" y="379"/>
                      <a:pt x="482" y="373"/>
                      <a:pt x="482" y="372"/>
                    </a:cubicBezTo>
                    <a:cubicBezTo>
                      <a:pt x="481" y="371"/>
                      <a:pt x="472" y="366"/>
                      <a:pt x="461" y="360"/>
                    </a:cubicBezTo>
                    <a:cubicBezTo>
                      <a:pt x="437" y="348"/>
                      <a:pt x="413" y="335"/>
                      <a:pt x="395" y="326"/>
                    </a:cubicBezTo>
                    <a:cubicBezTo>
                      <a:pt x="383" y="319"/>
                      <a:pt x="383" y="319"/>
                      <a:pt x="383" y="319"/>
                    </a:cubicBezTo>
                    <a:cubicBezTo>
                      <a:pt x="374" y="305"/>
                      <a:pt x="374" y="305"/>
                      <a:pt x="374" y="305"/>
                    </a:cubicBezTo>
                    <a:cubicBezTo>
                      <a:pt x="365" y="291"/>
                      <a:pt x="365" y="291"/>
                      <a:pt x="365" y="291"/>
                    </a:cubicBezTo>
                    <a:cubicBezTo>
                      <a:pt x="349" y="287"/>
                      <a:pt x="349" y="287"/>
                      <a:pt x="349" y="287"/>
                    </a:cubicBezTo>
                    <a:cubicBezTo>
                      <a:pt x="333" y="284"/>
                      <a:pt x="333" y="284"/>
                      <a:pt x="333" y="284"/>
                    </a:cubicBezTo>
                    <a:cubicBezTo>
                      <a:pt x="320" y="265"/>
                      <a:pt x="320" y="265"/>
                      <a:pt x="320" y="265"/>
                    </a:cubicBezTo>
                    <a:cubicBezTo>
                      <a:pt x="312" y="255"/>
                      <a:pt x="300" y="239"/>
                      <a:pt x="293" y="229"/>
                    </a:cubicBezTo>
                    <a:cubicBezTo>
                      <a:pt x="286" y="219"/>
                      <a:pt x="272" y="200"/>
                      <a:pt x="262" y="187"/>
                    </a:cubicBezTo>
                    <a:cubicBezTo>
                      <a:pt x="253" y="173"/>
                      <a:pt x="243" y="161"/>
                      <a:pt x="242" y="159"/>
                    </a:cubicBezTo>
                    <a:cubicBezTo>
                      <a:pt x="240" y="156"/>
                      <a:pt x="240" y="155"/>
                      <a:pt x="245" y="142"/>
                    </a:cubicBezTo>
                    <a:cubicBezTo>
                      <a:pt x="263" y="96"/>
                      <a:pt x="262" y="96"/>
                      <a:pt x="254" y="85"/>
                    </a:cubicBezTo>
                    <a:cubicBezTo>
                      <a:pt x="251" y="81"/>
                      <a:pt x="249" y="78"/>
                      <a:pt x="249" y="77"/>
                    </a:cubicBezTo>
                    <a:cubicBezTo>
                      <a:pt x="249" y="77"/>
                      <a:pt x="248" y="76"/>
                      <a:pt x="247" y="76"/>
                    </a:cubicBezTo>
                    <a:cubicBezTo>
                      <a:pt x="246" y="76"/>
                      <a:pt x="244" y="75"/>
                      <a:pt x="242" y="73"/>
                    </a:cubicBezTo>
                    <a:cubicBezTo>
                      <a:pt x="240" y="72"/>
                      <a:pt x="236" y="70"/>
                      <a:pt x="233" y="70"/>
                    </a:cubicBezTo>
                    <a:cubicBezTo>
                      <a:pt x="228" y="70"/>
                      <a:pt x="226" y="70"/>
                      <a:pt x="221" y="74"/>
                    </a:cubicBezTo>
                    <a:cubicBezTo>
                      <a:pt x="216" y="78"/>
                      <a:pt x="215" y="79"/>
                      <a:pt x="211" y="78"/>
                    </a:cubicBezTo>
                    <a:cubicBezTo>
                      <a:pt x="207" y="76"/>
                      <a:pt x="207" y="75"/>
                      <a:pt x="212" y="70"/>
                    </a:cubicBezTo>
                    <a:cubicBezTo>
                      <a:pt x="214" y="68"/>
                      <a:pt x="216" y="65"/>
                      <a:pt x="215" y="64"/>
                    </a:cubicBezTo>
                    <a:cubicBezTo>
                      <a:pt x="215" y="63"/>
                      <a:pt x="214" y="59"/>
                      <a:pt x="214" y="55"/>
                    </a:cubicBezTo>
                    <a:cubicBezTo>
                      <a:pt x="214" y="43"/>
                      <a:pt x="212" y="43"/>
                      <a:pt x="200" y="55"/>
                    </a:cubicBezTo>
                    <a:cubicBezTo>
                      <a:pt x="194" y="61"/>
                      <a:pt x="189" y="66"/>
                      <a:pt x="188" y="66"/>
                    </a:cubicBezTo>
                    <a:cubicBezTo>
                      <a:pt x="187" y="66"/>
                      <a:pt x="183" y="62"/>
                      <a:pt x="183" y="60"/>
                    </a:cubicBezTo>
                    <a:cubicBezTo>
                      <a:pt x="183" y="60"/>
                      <a:pt x="183" y="51"/>
                      <a:pt x="182" y="41"/>
                    </a:cubicBezTo>
                    <a:cubicBezTo>
                      <a:pt x="182" y="23"/>
                      <a:pt x="182" y="23"/>
                      <a:pt x="179" y="21"/>
                    </a:cubicBezTo>
                    <a:cubicBezTo>
                      <a:pt x="174" y="19"/>
                      <a:pt x="171" y="19"/>
                      <a:pt x="167" y="22"/>
                    </a:cubicBezTo>
                    <a:cubicBezTo>
                      <a:pt x="164" y="24"/>
                      <a:pt x="162" y="25"/>
                      <a:pt x="157" y="25"/>
                    </a:cubicBezTo>
                    <a:cubicBezTo>
                      <a:pt x="152" y="25"/>
                      <a:pt x="150" y="24"/>
                      <a:pt x="151" y="23"/>
                    </a:cubicBezTo>
                    <a:cubicBezTo>
                      <a:pt x="152" y="22"/>
                      <a:pt x="152" y="20"/>
                      <a:pt x="153" y="18"/>
                    </a:cubicBezTo>
                    <a:cubicBezTo>
                      <a:pt x="154" y="14"/>
                      <a:pt x="153" y="13"/>
                      <a:pt x="147" y="10"/>
                    </a:cubicBezTo>
                    <a:cubicBezTo>
                      <a:pt x="140" y="7"/>
                      <a:pt x="130" y="6"/>
                      <a:pt x="121" y="9"/>
                    </a:cubicBezTo>
                    <a:cubicBezTo>
                      <a:pt x="119" y="9"/>
                      <a:pt x="111" y="10"/>
                      <a:pt x="103" y="10"/>
                    </a:cubicBezTo>
                    <a:cubicBezTo>
                      <a:pt x="92" y="11"/>
                      <a:pt x="88" y="12"/>
                      <a:pt x="87" y="13"/>
                    </a:cubicBezTo>
                    <a:cubicBezTo>
                      <a:pt x="86" y="14"/>
                      <a:pt x="84" y="15"/>
                      <a:pt x="82" y="15"/>
                    </a:cubicBezTo>
                    <a:cubicBezTo>
                      <a:pt x="78" y="15"/>
                      <a:pt x="77" y="15"/>
                      <a:pt x="77" y="9"/>
                    </a:cubicBezTo>
                    <a:cubicBezTo>
                      <a:pt x="77" y="2"/>
                      <a:pt x="77" y="0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31437301-2106-58BD-B52C-F8F32AD05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783" y="983802"/>
                <a:ext cx="2705442" cy="2287591"/>
              </a:xfrm>
              <a:custGeom>
                <a:avLst/>
                <a:gdLst>
                  <a:gd name="T0" fmla="*/ 326 w 594"/>
                  <a:gd name="T1" fmla="*/ 499 h 502"/>
                  <a:gd name="T2" fmla="*/ 292 w 594"/>
                  <a:gd name="T3" fmla="*/ 495 h 502"/>
                  <a:gd name="T4" fmla="*/ 224 w 594"/>
                  <a:gd name="T5" fmla="*/ 486 h 502"/>
                  <a:gd name="T6" fmla="*/ 229 w 594"/>
                  <a:gd name="T7" fmla="*/ 442 h 502"/>
                  <a:gd name="T8" fmla="*/ 234 w 594"/>
                  <a:gd name="T9" fmla="*/ 381 h 502"/>
                  <a:gd name="T10" fmla="*/ 241 w 594"/>
                  <a:gd name="T11" fmla="*/ 310 h 502"/>
                  <a:gd name="T12" fmla="*/ 147 w 594"/>
                  <a:gd name="T13" fmla="*/ 257 h 502"/>
                  <a:gd name="T14" fmla="*/ 106 w 594"/>
                  <a:gd name="T15" fmla="*/ 221 h 502"/>
                  <a:gd name="T16" fmla="*/ 45 w 594"/>
                  <a:gd name="T17" fmla="*/ 156 h 502"/>
                  <a:gd name="T18" fmla="*/ 19 w 594"/>
                  <a:gd name="T19" fmla="*/ 40 h 502"/>
                  <a:gd name="T20" fmla="*/ 68 w 594"/>
                  <a:gd name="T21" fmla="*/ 76 h 502"/>
                  <a:gd name="T22" fmla="*/ 95 w 594"/>
                  <a:gd name="T23" fmla="*/ 109 h 502"/>
                  <a:gd name="T24" fmla="*/ 72 w 594"/>
                  <a:gd name="T25" fmla="*/ 128 h 502"/>
                  <a:gd name="T26" fmla="*/ 140 w 594"/>
                  <a:gd name="T27" fmla="*/ 140 h 502"/>
                  <a:gd name="T28" fmla="*/ 170 w 594"/>
                  <a:gd name="T29" fmla="*/ 183 h 502"/>
                  <a:gd name="T30" fmla="*/ 171 w 594"/>
                  <a:gd name="T31" fmla="*/ 154 h 502"/>
                  <a:gd name="T32" fmla="*/ 196 w 594"/>
                  <a:gd name="T33" fmla="*/ 137 h 502"/>
                  <a:gd name="T34" fmla="*/ 185 w 594"/>
                  <a:gd name="T35" fmla="*/ 119 h 502"/>
                  <a:gd name="T36" fmla="*/ 217 w 594"/>
                  <a:gd name="T37" fmla="*/ 126 h 502"/>
                  <a:gd name="T38" fmla="*/ 243 w 594"/>
                  <a:gd name="T39" fmla="*/ 153 h 502"/>
                  <a:gd name="T40" fmla="*/ 259 w 594"/>
                  <a:gd name="T41" fmla="*/ 172 h 502"/>
                  <a:gd name="T42" fmla="*/ 305 w 594"/>
                  <a:gd name="T43" fmla="*/ 177 h 502"/>
                  <a:gd name="T44" fmla="*/ 318 w 594"/>
                  <a:gd name="T45" fmla="*/ 164 h 502"/>
                  <a:gd name="T46" fmla="*/ 353 w 594"/>
                  <a:gd name="T47" fmla="*/ 161 h 502"/>
                  <a:gd name="T48" fmla="*/ 356 w 594"/>
                  <a:gd name="T49" fmla="*/ 197 h 502"/>
                  <a:gd name="T50" fmla="*/ 364 w 594"/>
                  <a:gd name="T51" fmla="*/ 203 h 502"/>
                  <a:gd name="T52" fmla="*/ 367 w 594"/>
                  <a:gd name="T53" fmla="*/ 169 h 502"/>
                  <a:gd name="T54" fmla="*/ 388 w 594"/>
                  <a:gd name="T55" fmla="*/ 135 h 502"/>
                  <a:gd name="T56" fmla="*/ 362 w 594"/>
                  <a:gd name="T57" fmla="*/ 96 h 502"/>
                  <a:gd name="T58" fmla="*/ 356 w 594"/>
                  <a:gd name="T59" fmla="*/ 58 h 502"/>
                  <a:gd name="T60" fmla="*/ 363 w 594"/>
                  <a:gd name="T61" fmla="*/ 30 h 502"/>
                  <a:gd name="T62" fmla="*/ 386 w 594"/>
                  <a:gd name="T63" fmla="*/ 2 h 502"/>
                  <a:gd name="T64" fmla="*/ 411 w 594"/>
                  <a:gd name="T65" fmla="*/ 41 h 502"/>
                  <a:gd name="T66" fmla="*/ 419 w 594"/>
                  <a:gd name="T67" fmla="*/ 88 h 502"/>
                  <a:gd name="T68" fmla="*/ 427 w 594"/>
                  <a:gd name="T69" fmla="*/ 107 h 502"/>
                  <a:gd name="T70" fmla="*/ 443 w 594"/>
                  <a:gd name="T71" fmla="*/ 118 h 502"/>
                  <a:gd name="T72" fmla="*/ 449 w 594"/>
                  <a:gd name="T73" fmla="*/ 145 h 502"/>
                  <a:gd name="T74" fmla="*/ 473 w 594"/>
                  <a:gd name="T75" fmla="*/ 132 h 502"/>
                  <a:gd name="T76" fmla="*/ 480 w 594"/>
                  <a:gd name="T77" fmla="*/ 172 h 502"/>
                  <a:gd name="T78" fmla="*/ 495 w 594"/>
                  <a:gd name="T79" fmla="*/ 202 h 502"/>
                  <a:gd name="T80" fmla="*/ 509 w 594"/>
                  <a:gd name="T81" fmla="*/ 170 h 502"/>
                  <a:gd name="T82" fmla="*/ 522 w 594"/>
                  <a:gd name="T83" fmla="*/ 125 h 502"/>
                  <a:gd name="T84" fmla="*/ 545 w 594"/>
                  <a:gd name="T85" fmla="*/ 96 h 502"/>
                  <a:gd name="T86" fmla="*/ 573 w 594"/>
                  <a:gd name="T87" fmla="*/ 113 h 502"/>
                  <a:gd name="T88" fmla="*/ 583 w 594"/>
                  <a:gd name="T89" fmla="*/ 132 h 502"/>
                  <a:gd name="T90" fmla="*/ 578 w 594"/>
                  <a:gd name="T91" fmla="*/ 153 h 502"/>
                  <a:gd name="T92" fmla="*/ 579 w 594"/>
                  <a:gd name="T93" fmla="*/ 172 h 502"/>
                  <a:gd name="T94" fmla="*/ 565 w 594"/>
                  <a:gd name="T95" fmla="*/ 239 h 502"/>
                  <a:gd name="T96" fmla="*/ 554 w 594"/>
                  <a:gd name="T97" fmla="*/ 238 h 502"/>
                  <a:gd name="T98" fmla="*/ 534 w 594"/>
                  <a:gd name="T99" fmla="*/ 246 h 502"/>
                  <a:gd name="T100" fmla="*/ 511 w 594"/>
                  <a:gd name="T101" fmla="*/ 241 h 502"/>
                  <a:gd name="T102" fmla="*/ 509 w 594"/>
                  <a:gd name="T103" fmla="*/ 273 h 502"/>
                  <a:gd name="T104" fmla="*/ 500 w 594"/>
                  <a:gd name="T105" fmla="*/ 292 h 502"/>
                  <a:gd name="T106" fmla="*/ 496 w 594"/>
                  <a:gd name="T107" fmla="*/ 318 h 502"/>
                  <a:gd name="T108" fmla="*/ 450 w 594"/>
                  <a:gd name="T109" fmla="*/ 357 h 502"/>
                  <a:gd name="T110" fmla="*/ 432 w 594"/>
                  <a:gd name="T111" fmla="*/ 365 h 502"/>
                  <a:gd name="T112" fmla="*/ 421 w 594"/>
                  <a:gd name="T113" fmla="*/ 394 h 502"/>
                  <a:gd name="T114" fmla="*/ 390 w 594"/>
                  <a:gd name="T115" fmla="*/ 432 h 502"/>
                  <a:gd name="T116" fmla="*/ 369 w 594"/>
                  <a:gd name="T117" fmla="*/ 472 h 502"/>
                  <a:gd name="T118" fmla="*/ 356 w 594"/>
                  <a:gd name="T119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4" h="502">
                    <a:moveTo>
                      <a:pt x="350" y="502"/>
                    </a:moveTo>
                    <a:cubicBezTo>
                      <a:pt x="349" y="502"/>
                      <a:pt x="344" y="501"/>
                      <a:pt x="338" y="500"/>
                    </a:cubicBezTo>
                    <a:cubicBezTo>
                      <a:pt x="331" y="500"/>
                      <a:pt x="326" y="499"/>
                      <a:pt x="326" y="499"/>
                    </a:cubicBezTo>
                    <a:cubicBezTo>
                      <a:pt x="325" y="499"/>
                      <a:pt x="320" y="498"/>
                      <a:pt x="314" y="497"/>
                    </a:cubicBezTo>
                    <a:cubicBezTo>
                      <a:pt x="307" y="497"/>
                      <a:pt x="302" y="496"/>
                      <a:pt x="302" y="496"/>
                    </a:cubicBezTo>
                    <a:cubicBezTo>
                      <a:pt x="301" y="496"/>
                      <a:pt x="297" y="495"/>
                      <a:pt x="292" y="495"/>
                    </a:cubicBezTo>
                    <a:cubicBezTo>
                      <a:pt x="287" y="494"/>
                      <a:pt x="280" y="493"/>
                      <a:pt x="276" y="493"/>
                    </a:cubicBezTo>
                    <a:cubicBezTo>
                      <a:pt x="263" y="492"/>
                      <a:pt x="258" y="491"/>
                      <a:pt x="242" y="490"/>
                    </a:cubicBezTo>
                    <a:cubicBezTo>
                      <a:pt x="226" y="488"/>
                      <a:pt x="223" y="487"/>
                      <a:pt x="224" y="486"/>
                    </a:cubicBezTo>
                    <a:cubicBezTo>
                      <a:pt x="225" y="485"/>
                      <a:pt x="225" y="479"/>
                      <a:pt x="226" y="471"/>
                    </a:cubicBezTo>
                    <a:cubicBezTo>
                      <a:pt x="226" y="464"/>
                      <a:pt x="227" y="457"/>
                      <a:pt x="227" y="456"/>
                    </a:cubicBezTo>
                    <a:cubicBezTo>
                      <a:pt x="227" y="455"/>
                      <a:pt x="228" y="448"/>
                      <a:pt x="229" y="442"/>
                    </a:cubicBezTo>
                    <a:cubicBezTo>
                      <a:pt x="229" y="435"/>
                      <a:pt x="230" y="428"/>
                      <a:pt x="230" y="426"/>
                    </a:cubicBezTo>
                    <a:cubicBezTo>
                      <a:pt x="230" y="424"/>
                      <a:pt x="231" y="418"/>
                      <a:pt x="231" y="413"/>
                    </a:cubicBezTo>
                    <a:cubicBezTo>
                      <a:pt x="232" y="401"/>
                      <a:pt x="233" y="389"/>
                      <a:pt x="234" y="381"/>
                    </a:cubicBezTo>
                    <a:cubicBezTo>
                      <a:pt x="235" y="377"/>
                      <a:pt x="235" y="371"/>
                      <a:pt x="236" y="367"/>
                    </a:cubicBezTo>
                    <a:cubicBezTo>
                      <a:pt x="238" y="342"/>
                      <a:pt x="239" y="336"/>
                      <a:pt x="240" y="322"/>
                    </a:cubicBezTo>
                    <a:cubicBezTo>
                      <a:pt x="241" y="317"/>
                      <a:pt x="241" y="312"/>
                      <a:pt x="241" y="310"/>
                    </a:cubicBezTo>
                    <a:cubicBezTo>
                      <a:pt x="241" y="308"/>
                      <a:pt x="239" y="306"/>
                      <a:pt x="230" y="301"/>
                    </a:cubicBezTo>
                    <a:cubicBezTo>
                      <a:pt x="216" y="293"/>
                      <a:pt x="189" y="279"/>
                      <a:pt x="168" y="268"/>
                    </a:cubicBezTo>
                    <a:cubicBezTo>
                      <a:pt x="160" y="264"/>
                      <a:pt x="150" y="258"/>
                      <a:pt x="147" y="257"/>
                    </a:cubicBezTo>
                    <a:cubicBezTo>
                      <a:pt x="141" y="254"/>
                      <a:pt x="138" y="250"/>
                      <a:pt x="127" y="233"/>
                    </a:cubicBezTo>
                    <a:cubicBezTo>
                      <a:pt x="122" y="224"/>
                      <a:pt x="122" y="224"/>
                      <a:pt x="122" y="224"/>
                    </a:cubicBezTo>
                    <a:cubicBezTo>
                      <a:pt x="106" y="221"/>
                      <a:pt x="106" y="221"/>
                      <a:pt x="106" y="221"/>
                    </a:cubicBezTo>
                    <a:cubicBezTo>
                      <a:pt x="90" y="217"/>
                      <a:pt x="90" y="217"/>
                      <a:pt x="90" y="217"/>
                    </a:cubicBezTo>
                    <a:cubicBezTo>
                      <a:pt x="82" y="207"/>
                      <a:pt x="82" y="207"/>
                      <a:pt x="82" y="207"/>
                    </a:cubicBezTo>
                    <a:cubicBezTo>
                      <a:pt x="78" y="201"/>
                      <a:pt x="61" y="178"/>
                      <a:pt x="45" y="156"/>
                    </a:cubicBezTo>
                    <a:cubicBezTo>
                      <a:pt x="29" y="135"/>
                      <a:pt x="13" y="112"/>
                      <a:pt x="8" y="105"/>
                    </a:cubicBezTo>
                    <a:cubicBezTo>
                      <a:pt x="4" y="99"/>
                      <a:pt x="0" y="94"/>
                      <a:pt x="0" y="93"/>
                    </a:cubicBezTo>
                    <a:cubicBezTo>
                      <a:pt x="0" y="91"/>
                      <a:pt x="18" y="41"/>
                      <a:pt x="19" y="40"/>
                    </a:cubicBezTo>
                    <a:cubicBezTo>
                      <a:pt x="21" y="38"/>
                      <a:pt x="35" y="50"/>
                      <a:pt x="40" y="59"/>
                    </a:cubicBezTo>
                    <a:cubicBezTo>
                      <a:pt x="44" y="65"/>
                      <a:pt x="54" y="73"/>
                      <a:pt x="61" y="76"/>
                    </a:cubicBezTo>
                    <a:cubicBezTo>
                      <a:pt x="64" y="78"/>
                      <a:pt x="65" y="78"/>
                      <a:pt x="68" y="76"/>
                    </a:cubicBezTo>
                    <a:cubicBezTo>
                      <a:pt x="71" y="75"/>
                      <a:pt x="72" y="75"/>
                      <a:pt x="77" y="80"/>
                    </a:cubicBezTo>
                    <a:cubicBezTo>
                      <a:pt x="81" y="83"/>
                      <a:pt x="85" y="87"/>
                      <a:pt x="86" y="89"/>
                    </a:cubicBezTo>
                    <a:cubicBezTo>
                      <a:pt x="89" y="94"/>
                      <a:pt x="95" y="106"/>
                      <a:pt x="95" y="109"/>
                    </a:cubicBezTo>
                    <a:cubicBezTo>
                      <a:pt x="95" y="112"/>
                      <a:pt x="91" y="114"/>
                      <a:pt x="84" y="115"/>
                    </a:cubicBezTo>
                    <a:cubicBezTo>
                      <a:pt x="76" y="116"/>
                      <a:pt x="69" y="119"/>
                      <a:pt x="69" y="122"/>
                    </a:cubicBezTo>
                    <a:cubicBezTo>
                      <a:pt x="69" y="123"/>
                      <a:pt x="71" y="126"/>
                      <a:pt x="72" y="128"/>
                    </a:cubicBezTo>
                    <a:cubicBezTo>
                      <a:pt x="75" y="132"/>
                      <a:pt x="78" y="133"/>
                      <a:pt x="90" y="137"/>
                    </a:cubicBezTo>
                    <a:cubicBezTo>
                      <a:pt x="112" y="144"/>
                      <a:pt x="116" y="145"/>
                      <a:pt x="127" y="143"/>
                    </a:cubicBezTo>
                    <a:cubicBezTo>
                      <a:pt x="132" y="142"/>
                      <a:pt x="138" y="141"/>
                      <a:pt x="140" y="140"/>
                    </a:cubicBezTo>
                    <a:cubicBezTo>
                      <a:pt x="143" y="138"/>
                      <a:pt x="144" y="138"/>
                      <a:pt x="146" y="141"/>
                    </a:cubicBezTo>
                    <a:cubicBezTo>
                      <a:pt x="147" y="143"/>
                      <a:pt x="152" y="150"/>
                      <a:pt x="156" y="156"/>
                    </a:cubicBezTo>
                    <a:cubicBezTo>
                      <a:pt x="167" y="171"/>
                      <a:pt x="171" y="178"/>
                      <a:pt x="170" y="183"/>
                    </a:cubicBezTo>
                    <a:cubicBezTo>
                      <a:pt x="170" y="186"/>
                      <a:pt x="170" y="187"/>
                      <a:pt x="171" y="185"/>
                    </a:cubicBezTo>
                    <a:cubicBezTo>
                      <a:pt x="172" y="184"/>
                      <a:pt x="172" y="178"/>
                      <a:pt x="172" y="169"/>
                    </a:cubicBezTo>
                    <a:cubicBezTo>
                      <a:pt x="171" y="154"/>
                      <a:pt x="171" y="154"/>
                      <a:pt x="171" y="154"/>
                    </a:cubicBezTo>
                    <a:cubicBezTo>
                      <a:pt x="186" y="147"/>
                      <a:pt x="186" y="147"/>
                      <a:pt x="186" y="147"/>
                    </a:cubicBezTo>
                    <a:cubicBezTo>
                      <a:pt x="195" y="143"/>
                      <a:pt x="201" y="138"/>
                      <a:pt x="202" y="137"/>
                    </a:cubicBezTo>
                    <a:cubicBezTo>
                      <a:pt x="202" y="135"/>
                      <a:pt x="202" y="135"/>
                      <a:pt x="196" y="137"/>
                    </a:cubicBezTo>
                    <a:cubicBezTo>
                      <a:pt x="193" y="139"/>
                      <a:pt x="187" y="140"/>
                      <a:pt x="183" y="142"/>
                    </a:cubicBezTo>
                    <a:cubicBezTo>
                      <a:pt x="176" y="143"/>
                      <a:pt x="175" y="143"/>
                      <a:pt x="172" y="141"/>
                    </a:cubicBezTo>
                    <a:cubicBezTo>
                      <a:pt x="162" y="133"/>
                      <a:pt x="170" y="120"/>
                      <a:pt x="185" y="119"/>
                    </a:cubicBezTo>
                    <a:cubicBezTo>
                      <a:pt x="188" y="119"/>
                      <a:pt x="193" y="118"/>
                      <a:pt x="197" y="116"/>
                    </a:cubicBezTo>
                    <a:cubicBezTo>
                      <a:pt x="201" y="115"/>
                      <a:pt x="206" y="114"/>
                      <a:pt x="209" y="114"/>
                    </a:cubicBezTo>
                    <a:cubicBezTo>
                      <a:pt x="213" y="115"/>
                      <a:pt x="217" y="120"/>
                      <a:pt x="217" y="126"/>
                    </a:cubicBezTo>
                    <a:cubicBezTo>
                      <a:pt x="217" y="129"/>
                      <a:pt x="219" y="133"/>
                      <a:pt x="220" y="136"/>
                    </a:cubicBezTo>
                    <a:cubicBezTo>
                      <a:pt x="224" y="142"/>
                      <a:pt x="234" y="153"/>
                      <a:pt x="238" y="153"/>
                    </a:cubicBezTo>
                    <a:cubicBezTo>
                      <a:pt x="240" y="153"/>
                      <a:pt x="242" y="153"/>
                      <a:pt x="243" y="153"/>
                    </a:cubicBezTo>
                    <a:cubicBezTo>
                      <a:pt x="244" y="154"/>
                      <a:pt x="245" y="154"/>
                      <a:pt x="246" y="154"/>
                    </a:cubicBezTo>
                    <a:cubicBezTo>
                      <a:pt x="247" y="154"/>
                      <a:pt x="250" y="158"/>
                      <a:pt x="253" y="163"/>
                    </a:cubicBezTo>
                    <a:cubicBezTo>
                      <a:pt x="259" y="172"/>
                      <a:pt x="259" y="172"/>
                      <a:pt x="259" y="172"/>
                    </a:cubicBezTo>
                    <a:cubicBezTo>
                      <a:pt x="268" y="173"/>
                      <a:pt x="268" y="173"/>
                      <a:pt x="268" y="173"/>
                    </a:cubicBezTo>
                    <a:cubicBezTo>
                      <a:pt x="273" y="174"/>
                      <a:pt x="281" y="174"/>
                      <a:pt x="286" y="174"/>
                    </a:cubicBezTo>
                    <a:cubicBezTo>
                      <a:pt x="291" y="174"/>
                      <a:pt x="300" y="175"/>
                      <a:pt x="305" y="177"/>
                    </a:cubicBezTo>
                    <a:cubicBezTo>
                      <a:pt x="315" y="180"/>
                      <a:pt x="315" y="180"/>
                      <a:pt x="315" y="180"/>
                    </a:cubicBezTo>
                    <a:cubicBezTo>
                      <a:pt x="315" y="175"/>
                      <a:pt x="315" y="175"/>
                      <a:pt x="315" y="175"/>
                    </a:cubicBezTo>
                    <a:cubicBezTo>
                      <a:pt x="315" y="172"/>
                      <a:pt x="317" y="167"/>
                      <a:pt x="318" y="164"/>
                    </a:cubicBezTo>
                    <a:cubicBezTo>
                      <a:pt x="319" y="161"/>
                      <a:pt x="320" y="157"/>
                      <a:pt x="320" y="155"/>
                    </a:cubicBezTo>
                    <a:cubicBezTo>
                      <a:pt x="320" y="151"/>
                      <a:pt x="320" y="151"/>
                      <a:pt x="327" y="152"/>
                    </a:cubicBezTo>
                    <a:cubicBezTo>
                      <a:pt x="335" y="153"/>
                      <a:pt x="343" y="156"/>
                      <a:pt x="353" y="161"/>
                    </a:cubicBezTo>
                    <a:cubicBezTo>
                      <a:pt x="357" y="163"/>
                      <a:pt x="361" y="165"/>
                      <a:pt x="361" y="165"/>
                    </a:cubicBezTo>
                    <a:cubicBezTo>
                      <a:pt x="361" y="165"/>
                      <a:pt x="356" y="185"/>
                      <a:pt x="353" y="194"/>
                    </a:cubicBezTo>
                    <a:cubicBezTo>
                      <a:pt x="353" y="195"/>
                      <a:pt x="354" y="196"/>
                      <a:pt x="356" y="197"/>
                    </a:cubicBezTo>
                    <a:cubicBezTo>
                      <a:pt x="358" y="197"/>
                      <a:pt x="360" y="200"/>
                      <a:pt x="361" y="203"/>
                    </a:cubicBezTo>
                    <a:cubicBezTo>
                      <a:pt x="363" y="207"/>
                      <a:pt x="363" y="207"/>
                      <a:pt x="363" y="207"/>
                    </a:cubicBezTo>
                    <a:cubicBezTo>
                      <a:pt x="364" y="203"/>
                      <a:pt x="364" y="203"/>
                      <a:pt x="364" y="203"/>
                    </a:cubicBezTo>
                    <a:cubicBezTo>
                      <a:pt x="364" y="200"/>
                      <a:pt x="364" y="197"/>
                      <a:pt x="363" y="195"/>
                    </a:cubicBezTo>
                    <a:cubicBezTo>
                      <a:pt x="361" y="192"/>
                      <a:pt x="360" y="186"/>
                      <a:pt x="360" y="181"/>
                    </a:cubicBezTo>
                    <a:cubicBezTo>
                      <a:pt x="360" y="171"/>
                      <a:pt x="362" y="168"/>
                      <a:pt x="367" y="169"/>
                    </a:cubicBezTo>
                    <a:cubicBezTo>
                      <a:pt x="372" y="171"/>
                      <a:pt x="382" y="166"/>
                      <a:pt x="387" y="160"/>
                    </a:cubicBezTo>
                    <a:cubicBezTo>
                      <a:pt x="390" y="155"/>
                      <a:pt x="391" y="152"/>
                      <a:pt x="391" y="146"/>
                    </a:cubicBezTo>
                    <a:cubicBezTo>
                      <a:pt x="391" y="139"/>
                      <a:pt x="390" y="137"/>
                      <a:pt x="388" y="135"/>
                    </a:cubicBezTo>
                    <a:cubicBezTo>
                      <a:pt x="385" y="132"/>
                      <a:pt x="384" y="122"/>
                      <a:pt x="387" y="119"/>
                    </a:cubicBezTo>
                    <a:cubicBezTo>
                      <a:pt x="389" y="117"/>
                      <a:pt x="381" y="109"/>
                      <a:pt x="373" y="106"/>
                    </a:cubicBezTo>
                    <a:cubicBezTo>
                      <a:pt x="368" y="105"/>
                      <a:pt x="365" y="103"/>
                      <a:pt x="362" y="96"/>
                    </a:cubicBezTo>
                    <a:cubicBezTo>
                      <a:pt x="357" y="90"/>
                      <a:pt x="357" y="87"/>
                      <a:pt x="357" y="80"/>
                    </a:cubicBezTo>
                    <a:cubicBezTo>
                      <a:pt x="357" y="76"/>
                      <a:pt x="357" y="71"/>
                      <a:pt x="358" y="69"/>
                    </a:cubicBezTo>
                    <a:cubicBezTo>
                      <a:pt x="359" y="67"/>
                      <a:pt x="359" y="65"/>
                      <a:pt x="356" y="58"/>
                    </a:cubicBezTo>
                    <a:cubicBezTo>
                      <a:pt x="352" y="49"/>
                      <a:pt x="352" y="49"/>
                      <a:pt x="352" y="49"/>
                    </a:cubicBezTo>
                    <a:cubicBezTo>
                      <a:pt x="355" y="41"/>
                      <a:pt x="355" y="41"/>
                      <a:pt x="355" y="41"/>
                    </a:cubicBezTo>
                    <a:cubicBezTo>
                      <a:pt x="357" y="34"/>
                      <a:pt x="358" y="33"/>
                      <a:pt x="363" y="30"/>
                    </a:cubicBezTo>
                    <a:cubicBezTo>
                      <a:pt x="369" y="27"/>
                      <a:pt x="369" y="26"/>
                      <a:pt x="368" y="23"/>
                    </a:cubicBezTo>
                    <a:cubicBezTo>
                      <a:pt x="367" y="20"/>
                      <a:pt x="367" y="19"/>
                      <a:pt x="371" y="14"/>
                    </a:cubicBezTo>
                    <a:cubicBezTo>
                      <a:pt x="382" y="0"/>
                      <a:pt x="381" y="1"/>
                      <a:pt x="386" y="2"/>
                    </a:cubicBezTo>
                    <a:cubicBezTo>
                      <a:pt x="390" y="3"/>
                      <a:pt x="392" y="4"/>
                      <a:pt x="393" y="7"/>
                    </a:cubicBezTo>
                    <a:cubicBezTo>
                      <a:pt x="394" y="9"/>
                      <a:pt x="397" y="13"/>
                      <a:pt x="400" y="15"/>
                    </a:cubicBezTo>
                    <a:cubicBezTo>
                      <a:pt x="409" y="24"/>
                      <a:pt x="411" y="27"/>
                      <a:pt x="411" y="41"/>
                    </a:cubicBezTo>
                    <a:cubicBezTo>
                      <a:pt x="412" y="53"/>
                      <a:pt x="412" y="53"/>
                      <a:pt x="419" y="65"/>
                    </a:cubicBezTo>
                    <a:cubicBezTo>
                      <a:pt x="428" y="80"/>
                      <a:pt x="429" y="88"/>
                      <a:pt x="421" y="85"/>
                    </a:cubicBezTo>
                    <a:cubicBezTo>
                      <a:pt x="419" y="84"/>
                      <a:pt x="418" y="84"/>
                      <a:pt x="419" y="88"/>
                    </a:cubicBezTo>
                    <a:cubicBezTo>
                      <a:pt x="419" y="90"/>
                      <a:pt x="419" y="95"/>
                      <a:pt x="418" y="98"/>
                    </a:cubicBezTo>
                    <a:cubicBezTo>
                      <a:pt x="416" y="103"/>
                      <a:pt x="416" y="104"/>
                      <a:pt x="419" y="106"/>
                    </a:cubicBezTo>
                    <a:cubicBezTo>
                      <a:pt x="421" y="108"/>
                      <a:pt x="423" y="108"/>
                      <a:pt x="427" y="107"/>
                    </a:cubicBezTo>
                    <a:cubicBezTo>
                      <a:pt x="433" y="106"/>
                      <a:pt x="437" y="107"/>
                      <a:pt x="448" y="111"/>
                    </a:cubicBezTo>
                    <a:cubicBezTo>
                      <a:pt x="453" y="113"/>
                      <a:pt x="453" y="114"/>
                      <a:pt x="452" y="115"/>
                    </a:cubicBezTo>
                    <a:cubicBezTo>
                      <a:pt x="450" y="116"/>
                      <a:pt x="447" y="118"/>
                      <a:pt x="443" y="118"/>
                    </a:cubicBezTo>
                    <a:cubicBezTo>
                      <a:pt x="433" y="120"/>
                      <a:pt x="432" y="122"/>
                      <a:pt x="439" y="131"/>
                    </a:cubicBezTo>
                    <a:cubicBezTo>
                      <a:pt x="444" y="139"/>
                      <a:pt x="445" y="143"/>
                      <a:pt x="446" y="154"/>
                    </a:cubicBezTo>
                    <a:cubicBezTo>
                      <a:pt x="446" y="160"/>
                      <a:pt x="448" y="154"/>
                      <a:pt x="449" y="145"/>
                    </a:cubicBezTo>
                    <a:cubicBezTo>
                      <a:pt x="451" y="130"/>
                      <a:pt x="453" y="126"/>
                      <a:pt x="459" y="123"/>
                    </a:cubicBezTo>
                    <a:cubicBezTo>
                      <a:pt x="464" y="121"/>
                      <a:pt x="464" y="121"/>
                      <a:pt x="464" y="121"/>
                    </a:cubicBezTo>
                    <a:cubicBezTo>
                      <a:pt x="473" y="132"/>
                      <a:pt x="473" y="132"/>
                      <a:pt x="473" y="132"/>
                    </a:cubicBezTo>
                    <a:cubicBezTo>
                      <a:pt x="480" y="139"/>
                      <a:pt x="483" y="144"/>
                      <a:pt x="484" y="148"/>
                    </a:cubicBezTo>
                    <a:cubicBezTo>
                      <a:pt x="486" y="157"/>
                      <a:pt x="486" y="162"/>
                      <a:pt x="483" y="166"/>
                    </a:cubicBezTo>
                    <a:cubicBezTo>
                      <a:pt x="481" y="167"/>
                      <a:pt x="480" y="170"/>
                      <a:pt x="480" y="172"/>
                    </a:cubicBezTo>
                    <a:cubicBezTo>
                      <a:pt x="480" y="177"/>
                      <a:pt x="483" y="186"/>
                      <a:pt x="484" y="187"/>
                    </a:cubicBezTo>
                    <a:cubicBezTo>
                      <a:pt x="485" y="187"/>
                      <a:pt x="487" y="191"/>
                      <a:pt x="490" y="195"/>
                    </a:cubicBezTo>
                    <a:cubicBezTo>
                      <a:pt x="492" y="199"/>
                      <a:pt x="495" y="202"/>
                      <a:pt x="495" y="202"/>
                    </a:cubicBezTo>
                    <a:cubicBezTo>
                      <a:pt x="498" y="202"/>
                      <a:pt x="503" y="198"/>
                      <a:pt x="504" y="195"/>
                    </a:cubicBezTo>
                    <a:cubicBezTo>
                      <a:pt x="505" y="193"/>
                      <a:pt x="506" y="188"/>
                      <a:pt x="506" y="183"/>
                    </a:cubicBezTo>
                    <a:cubicBezTo>
                      <a:pt x="507" y="178"/>
                      <a:pt x="508" y="173"/>
                      <a:pt x="509" y="170"/>
                    </a:cubicBezTo>
                    <a:cubicBezTo>
                      <a:pt x="510" y="168"/>
                      <a:pt x="512" y="162"/>
                      <a:pt x="514" y="156"/>
                    </a:cubicBezTo>
                    <a:cubicBezTo>
                      <a:pt x="515" y="151"/>
                      <a:pt x="519" y="143"/>
                      <a:pt x="521" y="140"/>
                    </a:cubicBezTo>
                    <a:cubicBezTo>
                      <a:pt x="526" y="133"/>
                      <a:pt x="526" y="129"/>
                      <a:pt x="522" y="125"/>
                    </a:cubicBezTo>
                    <a:cubicBezTo>
                      <a:pt x="519" y="121"/>
                      <a:pt x="515" y="104"/>
                      <a:pt x="516" y="100"/>
                    </a:cubicBezTo>
                    <a:cubicBezTo>
                      <a:pt x="518" y="94"/>
                      <a:pt x="521" y="92"/>
                      <a:pt x="529" y="92"/>
                    </a:cubicBezTo>
                    <a:cubicBezTo>
                      <a:pt x="535" y="92"/>
                      <a:pt x="539" y="93"/>
                      <a:pt x="545" y="96"/>
                    </a:cubicBezTo>
                    <a:cubicBezTo>
                      <a:pt x="549" y="99"/>
                      <a:pt x="554" y="100"/>
                      <a:pt x="555" y="100"/>
                    </a:cubicBezTo>
                    <a:cubicBezTo>
                      <a:pt x="557" y="100"/>
                      <a:pt x="560" y="103"/>
                      <a:pt x="563" y="105"/>
                    </a:cubicBezTo>
                    <a:cubicBezTo>
                      <a:pt x="565" y="108"/>
                      <a:pt x="570" y="111"/>
                      <a:pt x="573" y="113"/>
                    </a:cubicBezTo>
                    <a:cubicBezTo>
                      <a:pt x="579" y="116"/>
                      <a:pt x="585" y="121"/>
                      <a:pt x="585" y="124"/>
                    </a:cubicBezTo>
                    <a:cubicBezTo>
                      <a:pt x="585" y="124"/>
                      <a:pt x="584" y="126"/>
                      <a:pt x="582" y="127"/>
                    </a:cubicBezTo>
                    <a:cubicBezTo>
                      <a:pt x="580" y="128"/>
                      <a:pt x="580" y="129"/>
                      <a:pt x="583" y="132"/>
                    </a:cubicBezTo>
                    <a:cubicBezTo>
                      <a:pt x="585" y="135"/>
                      <a:pt x="586" y="139"/>
                      <a:pt x="587" y="142"/>
                    </a:cubicBezTo>
                    <a:cubicBezTo>
                      <a:pt x="588" y="146"/>
                      <a:pt x="588" y="147"/>
                      <a:pt x="584" y="148"/>
                    </a:cubicBezTo>
                    <a:cubicBezTo>
                      <a:pt x="581" y="149"/>
                      <a:pt x="579" y="151"/>
                      <a:pt x="578" y="153"/>
                    </a:cubicBezTo>
                    <a:cubicBezTo>
                      <a:pt x="577" y="154"/>
                      <a:pt x="575" y="156"/>
                      <a:pt x="573" y="156"/>
                    </a:cubicBezTo>
                    <a:cubicBezTo>
                      <a:pt x="570" y="156"/>
                      <a:pt x="570" y="158"/>
                      <a:pt x="574" y="163"/>
                    </a:cubicBezTo>
                    <a:cubicBezTo>
                      <a:pt x="576" y="165"/>
                      <a:pt x="578" y="169"/>
                      <a:pt x="579" y="172"/>
                    </a:cubicBezTo>
                    <a:cubicBezTo>
                      <a:pt x="579" y="175"/>
                      <a:pt x="581" y="178"/>
                      <a:pt x="584" y="180"/>
                    </a:cubicBezTo>
                    <a:cubicBezTo>
                      <a:pt x="594" y="187"/>
                      <a:pt x="594" y="201"/>
                      <a:pt x="584" y="218"/>
                    </a:cubicBezTo>
                    <a:cubicBezTo>
                      <a:pt x="572" y="238"/>
                      <a:pt x="571" y="239"/>
                      <a:pt x="565" y="239"/>
                    </a:cubicBezTo>
                    <a:cubicBezTo>
                      <a:pt x="562" y="238"/>
                      <a:pt x="558" y="237"/>
                      <a:pt x="556" y="236"/>
                    </a:cubicBezTo>
                    <a:cubicBezTo>
                      <a:pt x="552" y="233"/>
                      <a:pt x="552" y="233"/>
                      <a:pt x="552" y="233"/>
                    </a:cubicBezTo>
                    <a:cubicBezTo>
                      <a:pt x="554" y="238"/>
                      <a:pt x="554" y="238"/>
                      <a:pt x="554" y="238"/>
                    </a:cubicBezTo>
                    <a:cubicBezTo>
                      <a:pt x="557" y="244"/>
                      <a:pt x="555" y="247"/>
                      <a:pt x="550" y="245"/>
                    </a:cubicBezTo>
                    <a:cubicBezTo>
                      <a:pt x="545" y="244"/>
                      <a:pt x="543" y="244"/>
                      <a:pt x="541" y="246"/>
                    </a:cubicBezTo>
                    <a:cubicBezTo>
                      <a:pt x="539" y="247"/>
                      <a:pt x="538" y="247"/>
                      <a:pt x="534" y="246"/>
                    </a:cubicBezTo>
                    <a:cubicBezTo>
                      <a:pt x="531" y="245"/>
                      <a:pt x="528" y="242"/>
                      <a:pt x="527" y="241"/>
                    </a:cubicBezTo>
                    <a:cubicBezTo>
                      <a:pt x="525" y="238"/>
                      <a:pt x="524" y="238"/>
                      <a:pt x="519" y="239"/>
                    </a:cubicBezTo>
                    <a:cubicBezTo>
                      <a:pt x="516" y="239"/>
                      <a:pt x="512" y="240"/>
                      <a:pt x="511" y="241"/>
                    </a:cubicBezTo>
                    <a:cubicBezTo>
                      <a:pt x="509" y="242"/>
                      <a:pt x="509" y="243"/>
                      <a:pt x="513" y="247"/>
                    </a:cubicBezTo>
                    <a:cubicBezTo>
                      <a:pt x="518" y="251"/>
                      <a:pt x="518" y="252"/>
                      <a:pt x="518" y="258"/>
                    </a:cubicBezTo>
                    <a:cubicBezTo>
                      <a:pt x="517" y="262"/>
                      <a:pt x="514" y="266"/>
                      <a:pt x="509" y="273"/>
                    </a:cubicBezTo>
                    <a:cubicBezTo>
                      <a:pt x="505" y="278"/>
                      <a:pt x="501" y="283"/>
                      <a:pt x="500" y="285"/>
                    </a:cubicBezTo>
                    <a:cubicBezTo>
                      <a:pt x="500" y="287"/>
                      <a:pt x="499" y="289"/>
                      <a:pt x="498" y="289"/>
                    </a:cubicBezTo>
                    <a:cubicBezTo>
                      <a:pt x="497" y="289"/>
                      <a:pt x="498" y="290"/>
                      <a:pt x="500" y="292"/>
                    </a:cubicBezTo>
                    <a:cubicBezTo>
                      <a:pt x="504" y="295"/>
                      <a:pt x="504" y="296"/>
                      <a:pt x="504" y="301"/>
                    </a:cubicBezTo>
                    <a:cubicBezTo>
                      <a:pt x="504" y="304"/>
                      <a:pt x="502" y="308"/>
                      <a:pt x="501" y="310"/>
                    </a:cubicBezTo>
                    <a:cubicBezTo>
                      <a:pt x="500" y="312"/>
                      <a:pt x="498" y="315"/>
                      <a:pt x="496" y="318"/>
                    </a:cubicBezTo>
                    <a:cubicBezTo>
                      <a:pt x="495" y="320"/>
                      <a:pt x="490" y="327"/>
                      <a:pt x="487" y="333"/>
                    </a:cubicBezTo>
                    <a:cubicBezTo>
                      <a:pt x="480" y="345"/>
                      <a:pt x="478" y="347"/>
                      <a:pt x="464" y="347"/>
                    </a:cubicBezTo>
                    <a:cubicBezTo>
                      <a:pt x="454" y="347"/>
                      <a:pt x="451" y="349"/>
                      <a:pt x="450" y="357"/>
                    </a:cubicBezTo>
                    <a:cubicBezTo>
                      <a:pt x="450" y="361"/>
                      <a:pt x="449" y="362"/>
                      <a:pt x="443" y="361"/>
                    </a:cubicBezTo>
                    <a:cubicBezTo>
                      <a:pt x="440" y="361"/>
                      <a:pt x="435" y="361"/>
                      <a:pt x="433" y="361"/>
                    </a:cubicBezTo>
                    <a:cubicBezTo>
                      <a:pt x="427" y="359"/>
                      <a:pt x="427" y="362"/>
                      <a:pt x="432" y="365"/>
                    </a:cubicBezTo>
                    <a:cubicBezTo>
                      <a:pt x="435" y="367"/>
                      <a:pt x="437" y="369"/>
                      <a:pt x="437" y="369"/>
                    </a:cubicBezTo>
                    <a:cubicBezTo>
                      <a:pt x="439" y="370"/>
                      <a:pt x="439" y="381"/>
                      <a:pt x="438" y="385"/>
                    </a:cubicBezTo>
                    <a:cubicBezTo>
                      <a:pt x="436" y="391"/>
                      <a:pt x="430" y="394"/>
                      <a:pt x="421" y="394"/>
                    </a:cubicBezTo>
                    <a:cubicBezTo>
                      <a:pt x="410" y="395"/>
                      <a:pt x="410" y="394"/>
                      <a:pt x="412" y="398"/>
                    </a:cubicBezTo>
                    <a:cubicBezTo>
                      <a:pt x="414" y="401"/>
                      <a:pt x="414" y="401"/>
                      <a:pt x="409" y="406"/>
                    </a:cubicBezTo>
                    <a:cubicBezTo>
                      <a:pt x="402" y="413"/>
                      <a:pt x="394" y="424"/>
                      <a:pt x="390" y="432"/>
                    </a:cubicBezTo>
                    <a:cubicBezTo>
                      <a:pt x="388" y="435"/>
                      <a:pt x="385" y="439"/>
                      <a:pt x="384" y="441"/>
                    </a:cubicBezTo>
                    <a:cubicBezTo>
                      <a:pt x="380" y="444"/>
                      <a:pt x="377" y="450"/>
                      <a:pt x="377" y="454"/>
                    </a:cubicBezTo>
                    <a:cubicBezTo>
                      <a:pt x="377" y="455"/>
                      <a:pt x="373" y="463"/>
                      <a:pt x="369" y="472"/>
                    </a:cubicBezTo>
                    <a:cubicBezTo>
                      <a:pt x="363" y="485"/>
                      <a:pt x="362" y="488"/>
                      <a:pt x="362" y="495"/>
                    </a:cubicBezTo>
                    <a:cubicBezTo>
                      <a:pt x="362" y="502"/>
                      <a:pt x="362" y="502"/>
                      <a:pt x="362" y="502"/>
                    </a:cubicBezTo>
                    <a:cubicBezTo>
                      <a:pt x="356" y="502"/>
                      <a:pt x="356" y="502"/>
                      <a:pt x="356" y="502"/>
                    </a:cubicBezTo>
                    <a:cubicBezTo>
                      <a:pt x="353" y="502"/>
                      <a:pt x="350" y="502"/>
                      <a:pt x="350" y="5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26" name="Freeform 43">
                <a:extLst>
                  <a:ext uri="{FF2B5EF4-FFF2-40B4-BE49-F238E27FC236}">
                    <a16:creationId xmlns:a16="http://schemas.microsoft.com/office/drawing/2014/main" id="{DB385414-5E0A-676D-54E8-F06436D8E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015" y="2841988"/>
                <a:ext cx="1193860" cy="2137395"/>
              </a:xfrm>
              <a:custGeom>
                <a:avLst/>
                <a:gdLst>
                  <a:gd name="T0" fmla="*/ 144 w 262"/>
                  <a:gd name="T1" fmla="*/ 455 h 469"/>
                  <a:gd name="T2" fmla="*/ 72 w 262"/>
                  <a:gd name="T3" fmla="*/ 428 h 469"/>
                  <a:gd name="T4" fmla="*/ 68 w 262"/>
                  <a:gd name="T5" fmla="*/ 420 h 469"/>
                  <a:gd name="T6" fmla="*/ 71 w 262"/>
                  <a:gd name="T7" fmla="*/ 404 h 469"/>
                  <a:gd name="T8" fmla="*/ 70 w 262"/>
                  <a:gd name="T9" fmla="*/ 375 h 469"/>
                  <a:gd name="T10" fmla="*/ 60 w 262"/>
                  <a:gd name="T11" fmla="*/ 357 h 469"/>
                  <a:gd name="T12" fmla="*/ 51 w 262"/>
                  <a:gd name="T13" fmla="*/ 335 h 469"/>
                  <a:gd name="T14" fmla="*/ 44 w 262"/>
                  <a:gd name="T15" fmla="*/ 320 h 469"/>
                  <a:gd name="T16" fmla="*/ 39 w 262"/>
                  <a:gd name="T17" fmla="*/ 308 h 469"/>
                  <a:gd name="T18" fmla="*/ 34 w 262"/>
                  <a:gd name="T19" fmla="*/ 299 h 469"/>
                  <a:gd name="T20" fmla="*/ 30 w 262"/>
                  <a:gd name="T21" fmla="*/ 292 h 469"/>
                  <a:gd name="T22" fmla="*/ 27 w 262"/>
                  <a:gd name="T23" fmla="*/ 287 h 469"/>
                  <a:gd name="T24" fmla="*/ 22 w 262"/>
                  <a:gd name="T25" fmla="*/ 273 h 469"/>
                  <a:gd name="T26" fmla="*/ 18 w 262"/>
                  <a:gd name="T27" fmla="*/ 259 h 469"/>
                  <a:gd name="T28" fmla="*/ 13 w 262"/>
                  <a:gd name="T29" fmla="*/ 250 h 469"/>
                  <a:gd name="T30" fmla="*/ 6 w 262"/>
                  <a:gd name="T31" fmla="*/ 243 h 469"/>
                  <a:gd name="T32" fmla="*/ 3 w 262"/>
                  <a:gd name="T33" fmla="*/ 232 h 469"/>
                  <a:gd name="T34" fmla="*/ 4 w 262"/>
                  <a:gd name="T35" fmla="*/ 224 h 469"/>
                  <a:gd name="T36" fmla="*/ 77 w 262"/>
                  <a:gd name="T37" fmla="*/ 16 h 469"/>
                  <a:gd name="T38" fmla="*/ 82 w 262"/>
                  <a:gd name="T39" fmla="*/ 0 h 469"/>
                  <a:gd name="T40" fmla="*/ 114 w 262"/>
                  <a:gd name="T41" fmla="*/ 10 h 469"/>
                  <a:gd name="T42" fmla="*/ 172 w 262"/>
                  <a:gd name="T43" fmla="*/ 29 h 469"/>
                  <a:gd name="T44" fmla="*/ 230 w 262"/>
                  <a:gd name="T45" fmla="*/ 46 h 469"/>
                  <a:gd name="T46" fmla="*/ 261 w 262"/>
                  <a:gd name="T47" fmla="*/ 55 h 469"/>
                  <a:gd name="T48" fmla="*/ 256 w 262"/>
                  <a:gd name="T49" fmla="*/ 78 h 469"/>
                  <a:gd name="T50" fmla="*/ 251 w 262"/>
                  <a:gd name="T51" fmla="*/ 80 h 469"/>
                  <a:gd name="T52" fmla="*/ 232 w 262"/>
                  <a:gd name="T53" fmla="*/ 98 h 469"/>
                  <a:gd name="T54" fmla="*/ 237 w 262"/>
                  <a:gd name="T55" fmla="*/ 102 h 469"/>
                  <a:gd name="T56" fmla="*/ 246 w 262"/>
                  <a:gd name="T57" fmla="*/ 101 h 469"/>
                  <a:gd name="T58" fmla="*/ 251 w 262"/>
                  <a:gd name="T59" fmla="*/ 96 h 469"/>
                  <a:gd name="T60" fmla="*/ 253 w 262"/>
                  <a:gd name="T61" fmla="*/ 93 h 469"/>
                  <a:gd name="T62" fmla="*/ 248 w 262"/>
                  <a:gd name="T63" fmla="*/ 117 h 469"/>
                  <a:gd name="T64" fmla="*/ 222 w 262"/>
                  <a:gd name="T65" fmla="*/ 225 h 469"/>
                  <a:gd name="T66" fmla="*/ 210 w 262"/>
                  <a:gd name="T67" fmla="*/ 275 h 469"/>
                  <a:gd name="T68" fmla="*/ 188 w 262"/>
                  <a:gd name="T69" fmla="*/ 368 h 469"/>
                  <a:gd name="T70" fmla="*/ 164 w 262"/>
                  <a:gd name="T71" fmla="*/ 461 h 469"/>
                  <a:gd name="T72" fmla="*/ 144 w 262"/>
                  <a:gd name="T73" fmla="*/ 455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2" h="469">
                    <a:moveTo>
                      <a:pt x="144" y="455"/>
                    </a:moveTo>
                    <a:cubicBezTo>
                      <a:pt x="68" y="435"/>
                      <a:pt x="76" y="438"/>
                      <a:pt x="72" y="428"/>
                    </a:cubicBezTo>
                    <a:cubicBezTo>
                      <a:pt x="68" y="420"/>
                      <a:pt x="68" y="420"/>
                      <a:pt x="68" y="420"/>
                    </a:cubicBezTo>
                    <a:cubicBezTo>
                      <a:pt x="71" y="404"/>
                      <a:pt x="71" y="404"/>
                      <a:pt x="71" y="404"/>
                    </a:cubicBezTo>
                    <a:cubicBezTo>
                      <a:pt x="74" y="388"/>
                      <a:pt x="74" y="384"/>
                      <a:pt x="70" y="375"/>
                    </a:cubicBezTo>
                    <a:cubicBezTo>
                      <a:pt x="60" y="357"/>
                      <a:pt x="60" y="357"/>
                      <a:pt x="60" y="357"/>
                    </a:cubicBezTo>
                    <a:cubicBezTo>
                      <a:pt x="57" y="350"/>
                      <a:pt x="53" y="340"/>
                      <a:pt x="51" y="335"/>
                    </a:cubicBezTo>
                    <a:cubicBezTo>
                      <a:pt x="49" y="330"/>
                      <a:pt x="46" y="323"/>
                      <a:pt x="44" y="320"/>
                    </a:cubicBezTo>
                    <a:cubicBezTo>
                      <a:pt x="42" y="316"/>
                      <a:pt x="39" y="311"/>
                      <a:pt x="39" y="308"/>
                    </a:cubicBezTo>
                    <a:cubicBezTo>
                      <a:pt x="38" y="305"/>
                      <a:pt x="36" y="301"/>
                      <a:pt x="34" y="299"/>
                    </a:cubicBezTo>
                    <a:cubicBezTo>
                      <a:pt x="32" y="296"/>
                      <a:pt x="30" y="293"/>
                      <a:pt x="30" y="292"/>
                    </a:cubicBezTo>
                    <a:cubicBezTo>
                      <a:pt x="30" y="292"/>
                      <a:pt x="28" y="289"/>
                      <a:pt x="27" y="287"/>
                    </a:cubicBezTo>
                    <a:cubicBezTo>
                      <a:pt x="25" y="284"/>
                      <a:pt x="23" y="279"/>
                      <a:pt x="22" y="273"/>
                    </a:cubicBezTo>
                    <a:cubicBezTo>
                      <a:pt x="22" y="267"/>
                      <a:pt x="20" y="262"/>
                      <a:pt x="18" y="259"/>
                    </a:cubicBezTo>
                    <a:cubicBezTo>
                      <a:pt x="16" y="256"/>
                      <a:pt x="14" y="252"/>
                      <a:pt x="13" y="250"/>
                    </a:cubicBezTo>
                    <a:cubicBezTo>
                      <a:pt x="12" y="248"/>
                      <a:pt x="9" y="244"/>
                      <a:pt x="6" y="243"/>
                    </a:cubicBezTo>
                    <a:cubicBezTo>
                      <a:pt x="1" y="240"/>
                      <a:pt x="0" y="234"/>
                      <a:pt x="3" y="232"/>
                    </a:cubicBezTo>
                    <a:cubicBezTo>
                      <a:pt x="4" y="232"/>
                      <a:pt x="4" y="228"/>
                      <a:pt x="4" y="224"/>
                    </a:cubicBezTo>
                    <a:cubicBezTo>
                      <a:pt x="4" y="216"/>
                      <a:pt x="14" y="189"/>
                      <a:pt x="77" y="16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31" y="16"/>
                      <a:pt x="157" y="24"/>
                      <a:pt x="172" y="29"/>
                    </a:cubicBezTo>
                    <a:cubicBezTo>
                      <a:pt x="230" y="46"/>
                      <a:pt x="230" y="46"/>
                      <a:pt x="230" y="46"/>
                    </a:cubicBezTo>
                    <a:cubicBezTo>
                      <a:pt x="247" y="51"/>
                      <a:pt x="261" y="55"/>
                      <a:pt x="261" y="55"/>
                    </a:cubicBezTo>
                    <a:cubicBezTo>
                      <a:pt x="262" y="56"/>
                      <a:pt x="257" y="77"/>
                      <a:pt x="256" y="78"/>
                    </a:cubicBezTo>
                    <a:cubicBezTo>
                      <a:pt x="255" y="78"/>
                      <a:pt x="253" y="79"/>
                      <a:pt x="251" y="80"/>
                    </a:cubicBezTo>
                    <a:cubicBezTo>
                      <a:pt x="247" y="81"/>
                      <a:pt x="232" y="95"/>
                      <a:pt x="232" y="98"/>
                    </a:cubicBezTo>
                    <a:cubicBezTo>
                      <a:pt x="232" y="99"/>
                      <a:pt x="234" y="101"/>
                      <a:pt x="237" y="102"/>
                    </a:cubicBezTo>
                    <a:cubicBezTo>
                      <a:pt x="242" y="104"/>
                      <a:pt x="242" y="104"/>
                      <a:pt x="246" y="101"/>
                    </a:cubicBezTo>
                    <a:cubicBezTo>
                      <a:pt x="249" y="100"/>
                      <a:pt x="251" y="97"/>
                      <a:pt x="251" y="96"/>
                    </a:cubicBezTo>
                    <a:cubicBezTo>
                      <a:pt x="252" y="94"/>
                      <a:pt x="253" y="93"/>
                      <a:pt x="253" y="93"/>
                    </a:cubicBezTo>
                    <a:cubicBezTo>
                      <a:pt x="253" y="94"/>
                      <a:pt x="251" y="104"/>
                      <a:pt x="248" y="117"/>
                    </a:cubicBezTo>
                    <a:cubicBezTo>
                      <a:pt x="241" y="147"/>
                      <a:pt x="233" y="180"/>
                      <a:pt x="222" y="225"/>
                    </a:cubicBezTo>
                    <a:cubicBezTo>
                      <a:pt x="218" y="244"/>
                      <a:pt x="212" y="267"/>
                      <a:pt x="210" y="275"/>
                    </a:cubicBezTo>
                    <a:cubicBezTo>
                      <a:pt x="201" y="314"/>
                      <a:pt x="192" y="349"/>
                      <a:pt x="188" y="368"/>
                    </a:cubicBezTo>
                    <a:cubicBezTo>
                      <a:pt x="164" y="469"/>
                      <a:pt x="166" y="461"/>
                      <a:pt x="164" y="461"/>
                    </a:cubicBezTo>
                    <a:cubicBezTo>
                      <a:pt x="164" y="461"/>
                      <a:pt x="155" y="458"/>
                      <a:pt x="144" y="4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27" name="Freeform 47">
                <a:extLst>
                  <a:ext uri="{FF2B5EF4-FFF2-40B4-BE49-F238E27FC236}">
                    <a16:creationId xmlns:a16="http://schemas.microsoft.com/office/drawing/2014/main" id="{E27C8E03-418E-2494-9AA9-C45999B763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5038" y="3225178"/>
                <a:ext cx="1301693" cy="1950615"/>
              </a:xfrm>
              <a:custGeom>
                <a:avLst/>
                <a:gdLst>
                  <a:gd name="T0" fmla="*/ 90 w 286"/>
                  <a:gd name="T1" fmla="*/ 252 h 428"/>
                  <a:gd name="T2" fmla="*/ 102 w 286"/>
                  <a:gd name="T3" fmla="*/ 279 h 428"/>
                  <a:gd name="T4" fmla="*/ 108 w 286"/>
                  <a:gd name="T5" fmla="*/ 304 h 428"/>
                  <a:gd name="T6" fmla="*/ 120 w 286"/>
                  <a:gd name="T7" fmla="*/ 354 h 428"/>
                  <a:gd name="T8" fmla="*/ 111 w 286"/>
                  <a:gd name="T9" fmla="*/ 372 h 428"/>
                  <a:gd name="T10" fmla="*/ 104 w 286"/>
                  <a:gd name="T11" fmla="*/ 356 h 428"/>
                  <a:gd name="T12" fmla="*/ 109 w 286"/>
                  <a:gd name="T13" fmla="*/ 343 h 428"/>
                  <a:gd name="T14" fmla="*/ 104 w 286"/>
                  <a:gd name="T15" fmla="*/ 336 h 428"/>
                  <a:gd name="T16" fmla="*/ 100 w 286"/>
                  <a:gd name="T17" fmla="*/ 331 h 428"/>
                  <a:gd name="T18" fmla="*/ 82 w 286"/>
                  <a:gd name="T19" fmla="*/ 313 h 428"/>
                  <a:gd name="T20" fmla="*/ 71 w 286"/>
                  <a:gd name="T21" fmla="*/ 292 h 428"/>
                  <a:gd name="T22" fmla="*/ 62 w 286"/>
                  <a:gd name="T23" fmla="*/ 275 h 428"/>
                  <a:gd name="T24" fmla="*/ 48 w 286"/>
                  <a:gd name="T25" fmla="*/ 293 h 428"/>
                  <a:gd name="T26" fmla="*/ 68 w 286"/>
                  <a:gd name="T27" fmla="*/ 337 h 428"/>
                  <a:gd name="T28" fmla="*/ 74 w 286"/>
                  <a:gd name="T29" fmla="*/ 363 h 428"/>
                  <a:gd name="T30" fmla="*/ 67 w 286"/>
                  <a:gd name="T31" fmla="*/ 380 h 428"/>
                  <a:gd name="T32" fmla="*/ 45 w 286"/>
                  <a:gd name="T33" fmla="*/ 327 h 428"/>
                  <a:gd name="T34" fmla="*/ 35 w 286"/>
                  <a:gd name="T35" fmla="*/ 311 h 428"/>
                  <a:gd name="T36" fmla="*/ 39 w 286"/>
                  <a:gd name="T37" fmla="*/ 295 h 428"/>
                  <a:gd name="T38" fmla="*/ 25 w 286"/>
                  <a:gd name="T39" fmla="*/ 270 h 428"/>
                  <a:gd name="T40" fmla="*/ 32 w 286"/>
                  <a:gd name="T41" fmla="*/ 258 h 428"/>
                  <a:gd name="T42" fmla="*/ 40 w 286"/>
                  <a:gd name="T43" fmla="*/ 248 h 428"/>
                  <a:gd name="T44" fmla="*/ 54 w 286"/>
                  <a:gd name="T45" fmla="*/ 263 h 428"/>
                  <a:gd name="T46" fmla="*/ 59 w 286"/>
                  <a:gd name="T47" fmla="*/ 261 h 428"/>
                  <a:gd name="T48" fmla="*/ 79 w 286"/>
                  <a:gd name="T49" fmla="*/ 244 h 428"/>
                  <a:gd name="T50" fmla="*/ 37 w 286"/>
                  <a:gd name="T51" fmla="*/ 9 h 428"/>
                  <a:gd name="T52" fmla="*/ 34 w 286"/>
                  <a:gd name="T53" fmla="*/ 30 h 428"/>
                  <a:gd name="T54" fmla="*/ 30 w 286"/>
                  <a:gd name="T55" fmla="*/ 61 h 428"/>
                  <a:gd name="T56" fmla="*/ 28 w 286"/>
                  <a:gd name="T57" fmla="*/ 92 h 428"/>
                  <a:gd name="T58" fmla="*/ 20 w 286"/>
                  <a:gd name="T59" fmla="*/ 120 h 428"/>
                  <a:gd name="T60" fmla="*/ 17 w 286"/>
                  <a:gd name="T61" fmla="*/ 163 h 428"/>
                  <a:gd name="T62" fmla="*/ 13 w 286"/>
                  <a:gd name="T63" fmla="*/ 222 h 428"/>
                  <a:gd name="T64" fmla="*/ 10 w 286"/>
                  <a:gd name="T65" fmla="*/ 262 h 428"/>
                  <a:gd name="T66" fmla="*/ 7 w 286"/>
                  <a:gd name="T67" fmla="*/ 302 h 428"/>
                  <a:gd name="T68" fmla="*/ 4 w 286"/>
                  <a:gd name="T69" fmla="*/ 343 h 428"/>
                  <a:gd name="T70" fmla="*/ 0 w 286"/>
                  <a:gd name="T71" fmla="*/ 407 h 428"/>
                  <a:gd name="T72" fmla="*/ 9 w 286"/>
                  <a:gd name="T73" fmla="*/ 417 h 428"/>
                  <a:gd name="T74" fmla="*/ 50 w 286"/>
                  <a:gd name="T75" fmla="*/ 422 h 428"/>
                  <a:gd name="T76" fmla="*/ 97 w 286"/>
                  <a:gd name="T77" fmla="*/ 426 h 428"/>
                  <a:gd name="T78" fmla="*/ 139 w 286"/>
                  <a:gd name="T79" fmla="*/ 428 h 428"/>
                  <a:gd name="T80" fmla="*/ 142 w 286"/>
                  <a:gd name="T81" fmla="*/ 398 h 428"/>
                  <a:gd name="T82" fmla="*/ 145 w 286"/>
                  <a:gd name="T83" fmla="*/ 339 h 428"/>
                  <a:gd name="T84" fmla="*/ 172 w 286"/>
                  <a:gd name="T85" fmla="*/ 264 h 428"/>
                  <a:gd name="T86" fmla="*/ 206 w 286"/>
                  <a:gd name="T87" fmla="*/ 228 h 428"/>
                  <a:gd name="T88" fmla="*/ 252 w 286"/>
                  <a:gd name="T89" fmla="*/ 174 h 428"/>
                  <a:gd name="T90" fmla="*/ 278 w 286"/>
                  <a:gd name="T91" fmla="*/ 145 h 428"/>
                  <a:gd name="T92" fmla="*/ 272 w 286"/>
                  <a:gd name="T93" fmla="*/ 130 h 428"/>
                  <a:gd name="T94" fmla="*/ 247 w 286"/>
                  <a:gd name="T95" fmla="*/ 123 h 428"/>
                  <a:gd name="T96" fmla="*/ 217 w 286"/>
                  <a:gd name="T97" fmla="*/ 127 h 428"/>
                  <a:gd name="T98" fmla="*/ 213 w 286"/>
                  <a:gd name="T99" fmla="*/ 100 h 428"/>
                  <a:gd name="T100" fmla="*/ 189 w 286"/>
                  <a:gd name="T101" fmla="*/ 59 h 428"/>
                  <a:gd name="T102" fmla="*/ 175 w 286"/>
                  <a:gd name="T103" fmla="*/ 24 h 428"/>
                  <a:gd name="T104" fmla="*/ 168 w 286"/>
                  <a:gd name="T105" fmla="*/ 14 h 428"/>
                  <a:gd name="T106" fmla="*/ 148 w 286"/>
                  <a:gd name="T107" fmla="*/ 13 h 428"/>
                  <a:gd name="T108" fmla="*/ 123 w 286"/>
                  <a:gd name="T109" fmla="*/ 10 h 428"/>
                  <a:gd name="T110" fmla="*/ 99 w 286"/>
                  <a:gd name="T111" fmla="*/ 7 h 428"/>
                  <a:gd name="T112" fmla="*/ 60 w 286"/>
                  <a:gd name="T113" fmla="*/ 3 h 428"/>
                  <a:gd name="T114" fmla="*/ 38 w 286"/>
                  <a:gd name="T115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" h="428">
                    <a:moveTo>
                      <a:pt x="79" y="244"/>
                    </a:moveTo>
                    <a:cubicBezTo>
                      <a:pt x="84" y="244"/>
                      <a:pt x="88" y="246"/>
                      <a:pt x="90" y="252"/>
                    </a:cubicBezTo>
                    <a:cubicBezTo>
                      <a:pt x="92" y="255"/>
                      <a:pt x="94" y="258"/>
                      <a:pt x="94" y="258"/>
                    </a:cubicBezTo>
                    <a:cubicBezTo>
                      <a:pt x="97" y="260"/>
                      <a:pt x="103" y="277"/>
                      <a:pt x="102" y="279"/>
                    </a:cubicBezTo>
                    <a:cubicBezTo>
                      <a:pt x="102" y="280"/>
                      <a:pt x="104" y="288"/>
                      <a:pt x="107" y="293"/>
                    </a:cubicBezTo>
                    <a:cubicBezTo>
                      <a:pt x="108" y="295"/>
                      <a:pt x="108" y="300"/>
                      <a:pt x="108" y="304"/>
                    </a:cubicBezTo>
                    <a:cubicBezTo>
                      <a:pt x="108" y="312"/>
                      <a:pt x="113" y="329"/>
                      <a:pt x="117" y="337"/>
                    </a:cubicBezTo>
                    <a:cubicBezTo>
                      <a:pt x="119" y="340"/>
                      <a:pt x="120" y="345"/>
                      <a:pt x="120" y="354"/>
                    </a:cubicBezTo>
                    <a:cubicBezTo>
                      <a:pt x="120" y="368"/>
                      <a:pt x="120" y="368"/>
                      <a:pt x="117" y="368"/>
                    </a:cubicBezTo>
                    <a:cubicBezTo>
                      <a:pt x="115" y="369"/>
                      <a:pt x="112" y="370"/>
                      <a:pt x="111" y="372"/>
                    </a:cubicBezTo>
                    <a:cubicBezTo>
                      <a:pt x="108" y="376"/>
                      <a:pt x="105" y="376"/>
                      <a:pt x="102" y="374"/>
                    </a:cubicBezTo>
                    <a:cubicBezTo>
                      <a:pt x="100" y="371"/>
                      <a:pt x="101" y="361"/>
                      <a:pt x="104" y="356"/>
                    </a:cubicBezTo>
                    <a:cubicBezTo>
                      <a:pt x="105" y="355"/>
                      <a:pt x="106" y="352"/>
                      <a:pt x="106" y="350"/>
                    </a:cubicBezTo>
                    <a:cubicBezTo>
                      <a:pt x="107" y="347"/>
                      <a:pt x="108" y="345"/>
                      <a:pt x="109" y="343"/>
                    </a:cubicBezTo>
                    <a:cubicBezTo>
                      <a:pt x="112" y="340"/>
                      <a:pt x="111" y="337"/>
                      <a:pt x="108" y="335"/>
                    </a:cubicBezTo>
                    <a:cubicBezTo>
                      <a:pt x="106" y="333"/>
                      <a:pt x="105" y="334"/>
                      <a:pt x="104" y="336"/>
                    </a:cubicBezTo>
                    <a:cubicBezTo>
                      <a:pt x="102" y="339"/>
                      <a:pt x="99" y="340"/>
                      <a:pt x="99" y="337"/>
                    </a:cubicBezTo>
                    <a:cubicBezTo>
                      <a:pt x="99" y="336"/>
                      <a:pt x="99" y="333"/>
                      <a:pt x="100" y="331"/>
                    </a:cubicBezTo>
                    <a:cubicBezTo>
                      <a:pt x="104" y="320"/>
                      <a:pt x="98" y="311"/>
                      <a:pt x="89" y="314"/>
                    </a:cubicBezTo>
                    <a:cubicBezTo>
                      <a:pt x="85" y="316"/>
                      <a:pt x="84" y="315"/>
                      <a:pt x="82" y="313"/>
                    </a:cubicBezTo>
                    <a:cubicBezTo>
                      <a:pt x="80" y="311"/>
                      <a:pt x="78" y="307"/>
                      <a:pt x="77" y="303"/>
                    </a:cubicBezTo>
                    <a:cubicBezTo>
                      <a:pt x="76" y="299"/>
                      <a:pt x="73" y="294"/>
                      <a:pt x="71" y="292"/>
                    </a:cubicBezTo>
                    <a:cubicBezTo>
                      <a:pt x="69" y="288"/>
                      <a:pt x="68" y="286"/>
                      <a:pt x="68" y="283"/>
                    </a:cubicBezTo>
                    <a:cubicBezTo>
                      <a:pt x="69" y="279"/>
                      <a:pt x="68" y="278"/>
                      <a:pt x="62" y="275"/>
                    </a:cubicBezTo>
                    <a:cubicBezTo>
                      <a:pt x="53" y="270"/>
                      <a:pt x="49" y="272"/>
                      <a:pt x="49" y="280"/>
                    </a:cubicBezTo>
                    <a:cubicBezTo>
                      <a:pt x="49" y="283"/>
                      <a:pt x="48" y="289"/>
                      <a:pt x="48" y="293"/>
                    </a:cubicBezTo>
                    <a:cubicBezTo>
                      <a:pt x="47" y="312"/>
                      <a:pt x="47" y="312"/>
                      <a:pt x="53" y="317"/>
                    </a:cubicBezTo>
                    <a:cubicBezTo>
                      <a:pt x="65" y="327"/>
                      <a:pt x="66" y="328"/>
                      <a:pt x="68" y="337"/>
                    </a:cubicBezTo>
                    <a:cubicBezTo>
                      <a:pt x="69" y="341"/>
                      <a:pt x="70" y="347"/>
                      <a:pt x="70" y="350"/>
                    </a:cubicBezTo>
                    <a:cubicBezTo>
                      <a:pt x="70" y="353"/>
                      <a:pt x="72" y="359"/>
                      <a:pt x="74" y="363"/>
                    </a:cubicBezTo>
                    <a:cubicBezTo>
                      <a:pt x="78" y="372"/>
                      <a:pt x="79" y="379"/>
                      <a:pt x="74" y="380"/>
                    </a:cubicBezTo>
                    <a:cubicBezTo>
                      <a:pt x="69" y="382"/>
                      <a:pt x="68" y="381"/>
                      <a:pt x="67" y="380"/>
                    </a:cubicBezTo>
                    <a:cubicBezTo>
                      <a:pt x="66" y="378"/>
                      <a:pt x="62" y="360"/>
                      <a:pt x="59" y="345"/>
                    </a:cubicBezTo>
                    <a:cubicBezTo>
                      <a:pt x="57" y="336"/>
                      <a:pt x="55" y="333"/>
                      <a:pt x="45" y="327"/>
                    </a:cubicBezTo>
                    <a:cubicBezTo>
                      <a:pt x="38" y="322"/>
                      <a:pt x="34" y="318"/>
                      <a:pt x="34" y="315"/>
                    </a:cubicBezTo>
                    <a:cubicBezTo>
                      <a:pt x="34" y="314"/>
                      <a:pt x="35" y="312"/>
                      <a:pt x="35" y="311"/>
                    </a:cubicBezTo>
                    <a:cubicBezTo>
                      <a:pt x="35" y="309"/>
                      <a:pt x="36" y="307"/>
                      <a:pt x="37" y="306"/>
                    </a:cubicBezTo>
                    <a:cubicBezTo>
                      <a:pt x="38" y="305"/>
                      <a:pt x="39" y="301"/>
                      <a:pt x="39" y="295"/>
                    </a:cubicBezTo>
                    <a:cubicBezTo>
                      <a:pt x="39" y="285"/>
                      <a:pt x="39" y="285"/>
                      <a:pt x="33" y="282"/>
                    </a:cubicBezTo>
                    <a:cubicBezTo>
                      <a:pt x="27" y="279"/>
                      <a:pt x="25" y="276"/>
                      <a:pt x="25" y="270"/>
                    </a:cubicBezTo>
                    <a:cubicBezTo>
                      <a:pt x="25" y="267"/>
                      <a:pt x="26" y="267"/>
                      <a:pt x="28" y="267"/>
                    </a:cubicBezTo>
                    <a:cubicBezTo>
                      <a:pt x="34" y="267"/>
                      <a:pt x="35" y="262"/>
                      <a:pt x="32" y="258"/>
                    </a:cubicBezTo>
                    <a:cubicBezTo>
                      <a:pt x="30" y="256"/>
                      <a:pt x="29" y="253"/>
                      <a:pt x="29" y="253"/>
                    </a:cubicBezTo>
                    <a:cubicBezTo>
                      <a:pt x="29" y="251"/>
                      <a:pt x="36" y="248"/>
                      <a:pt x="40" y="248"/>
                    </a:cubicBezTo>
                    <a:cubicBezTo>
                      <a:pt x="43" y="248"/>
                      <a:pt x="50" y="255"/>
                      <a:pt x="50" y="258"/>
                    </a:cubicBezTo>
                    <a:cubicBezTo>
                      <a:pt x="50" y="259"/>
                      <a:pt x="52" y="262"/>
                      <a:pt x="54" y="263"/>
                    </a:cubicBezTo>
                    <a:cubicBezTo>
                      <a:pt x="57" y="267"/>
                      <a:pt x="57" y="267"/>
                      <a:pt x="57" y="267"/>
                    </a:cubicBezTo>
                    <a:cubicBezTo>
                      <a:pt x="59" y="261"/>
                      <a:pt x="59" y="261"/>
                      <a:pt x="59" y="261"/>
                    </a:cubicBezTo>
                    <a:cubicBezTo>
                      <a:pt x="62" y="253"/>
                      <a:pt x="68" y="245"/>
                      <a:pt x="72" y="244"/>
                    </a:cubicBezTo>
                    <a:cubicBezTo>
                      <a:pt x="75" y="244"/>
                      <a:pt x="77" y="244"/>
                      <a:pt x="79" y="244"/>
                    </a:cubicBezTo>
                    <a:close/>
                    <a:moveTo>
                      <a:pt x="38" y="0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6" y="14"/>
                      <a:pt x="36" y="19"/>
                      <a:pt x="36" y="20"/>
                    </a:cubicBezTo>
                    <a:cubicBezTo>
                      <a:pt x="35" y="21"/>
                      <a:pt x="35" y="26"/>
                      <a:pt x="34" y="30"/>
                    </a:cubicBezTo>
                    <a:cubicBezTo>
                      <a:pt x="34" y="34"/>
                      <a:pt x="33" y="39"/>
                      <a:pt x="33" y="40"/>
                    </a:cubicBezTo>
                    <a:cubicBezTo>
                      <a:pt x="33" y="41"/>
                      <a:pt x="31" y="50"/>
                      <a:pt x="30" y="61"/>
                    </a:cubicBezTo>
                    <a:cubicBezTo>
                      <a:pt x="28" y="78"/>
                      <a:pt x="28" y="79"/>
                      <a:pt x="30" y="83"/>
                    </a:cubicBezTo>
                    <a:cubicBezTo>
                      <a:pt x="32" y="87"/>
                      <a:pt x="32" y="87"/>
                      <a:pt x="28" y="92"/>
                    </a:cubicBezTo>
                    <a:cubicBezTo>
                      <a:pt x="26" y="95"/>
                      <a:pt x="24" y="98"/>
                      <a:pt x="23" y="99"/>
                    </a:cubicBezTo>
                    <a:cubicBezTo>
                      <a:pt x="22" y="101"/>
                      <a:pt x="21" y="110"/>
                      <a:pt x="20" y="120"/>
                    </a:cubicBezTo>
                    <a:cubicBezTo>
                      <a:pt x="20" y="130"/>
                      <a:pt x="19" y="141"/>
                      <a:pt x="19" y="144"/>
                    </a:cubicBezTo>
                    <a:cubicBezTo>
                      <a:pt x="18" y="147"/>
                      <a:pt x="18" y="156"/>
                      <a:pt x="17" y="163"/>
                    </a:cubicBezTo>
                    <a:cubicBezTo>
                      <a:pt x="17" y="170"/>
                      <a:pt x="16" y="179"/>
                      <a:pt x="16" y="184"/>
                    </a:cubicBezTo>
                    <a:cubicBezTo>
                      <a:pt x="14" y="203"/>
                      <a:pt x="14" y="211"/>
                      <a:pt x="13" y="222"/>
                    </a:cubicBezTo>
                    <a:cubicBezTo>
                      <a:pt x="12" y="228"/>
                      <a:pt x="12" y="237"/>
                      <a:pt x="12" y="240"/>
                    </a:cubicBezTo>
                    <a:cubicBezTo>
                      <a:pt x="11" y="244"/>
                      <a:pt x="11" y="254"/>
                      <a:pt x="10" y="262"/>
                    </a:cubicBezTo>
                    <a:cubicBezTo>
                      <a:pt x="10" y="269"/>
                      <a:pt x="9" y="278"/>
                      <a:pt x="9" y="281"/>
                    </a:cubicBezTo>
                    <a:cubicBezTo>
                      <a:pt x="8" y="285"/>
                      <a:pt x="8" y="294"/>
                      <a:pt x="7" y="302"/>
                    </a:cubicBezTo>
                    <a:cubicBezTo>
                      <a:pt x="7" y="310"/>
                      <a:pt x="6" y="319"/>
                      <a:pt x="6" y="322"/>
                    </a:cubicBezTo>
                    <a:cubicBezTo>
                      <a:pt x="6" y="325"/>
                      <a:pt x="5" y="334"/>
                      <a:pt x="4" y="343"/>
                    </a:cubicBezTo>
                    <a:cubicBezTo>
                      <a:pt x="4" y="352"/>
                      <a:pt x="3" y="360"/>
                      <a:pt x="3" y="361"/>
                    </a:cubicBezTo>
                    <a:cubicBezTo>
                      <a:pt x="2" y="365"/>
                      <a:pt x="0" y="397"/>
                      <a:pt x="0" y="407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17"/>
                      <a:pt x="9" y="417"/>
                      <a:pt x="9" y="417"/>
                    </a:cubicBezTo>
                    <a:cubicBezTo>
                      <a:pt x="22" y="418"/>
                      <a:pt x="35" y="420"/>
                      <a:pt x="39" y="420"/>
                    </a:cubicBezTo>
                    <a:cubicBezTo>
                      <a:pt x="41" y="420"/>
                      <a:pt x="46" y="421"/>
                      <a:pt x="50" y="422"/>
                    </a:cubicBezTo>
                    <a:cubicBezTo>
                      <a:pt x="59" y="422"/>
                      <a:pt x="63" y="423"/>
                      <a:pt x="76" y="424"/>
                    </a:cubicBezTo>
                    <a:cubicBezTo>
                      <a:pt x="80" y="425"/>
                      <a:pt x="90" y="426"/>
                      <a:pt x="97" y="426"/>
                    </a:cubicBezTo>
                    <a:cubicBezTo>
                      <a:pt x="105" y="427"/>
                      <a:pt x="117" y="427"/>
                      <a:pt x="125" y="428"/>
                    </a:cubicBezTo>
                    <a:cubicBezTo>
                      <a:pt x="139" y="428"/>
                      <a:pt x="139" y="428"/>
                      <a:pt x="139" y="428"/>
                    </a:cubicBezTo>
                    <a:cubicBezTo>
                      <a:pt x="140" y="421"/>
                      <a:pt x="140" y="421"/>
                      <a:pt x="140" y="421"/>
                    </a:cubicBezTo>
                    <a:cubicBezTo>
                      <a:pt x="141" y="418"/>
                      <a:pt x="141" y="407"/>
                      <a:pt x="142" y="398"/>
                    </a:cubicBezTo>
                    <a:cubicBezTo>
                      <a:pt x="142" y="388"/>
                      <a:pt x="143" y="376"/>
                      <a:pt x="143" y="371"/>
                    </a:cubicBezTo>
                    <a:cubicBezTo>
                      <a:pt x="144" y="365"/>
                      <a:pt x="144" y="351"/>
                      <a:pt x="145" y="339"/>
                    </a:cubicBezTo>
                    <a:cubicBezTo>
                      <a:pt x="146" y="299"/>
                      <a:pt x="147" y="295"/>
                      <a:pt x="150" y="289"/>
                    </a:cubicBezTo>
                    <a:cubicBezTo>
                      <a:pt x="152" y="286"/>
                      <a:pt x="162" y="275"/>
                      <a:pt x="172" y="264"/>
                    </a:cubicBezTo>
                    <a:cubicBezTo>
                      <a:pt x="183" y="252"/>
                      <a:pt x="194" y="240"/>
                      <a:pt x="198" y="236"/>
                    </a:cubicBezTo>
                    <a:cubicBezTo>
                      <a:pt x="206" y="228"/>
                      <a:pt x="206" y="228"/>
                      <a:pt x="206" y="228"/>
                    </a:cubicBezTo>
                    <a:cubicBezTo>
                      <a:pt x="219" y="212"/>
                      <a:pt x="226" y="205"/>
                      <a:pt x="233" y="196"/>
                    </a:cubicBezTo>
                    <a:cubicBezTo>
                      <a:pt x="238" y="190"/>
                      <a:pt x="246" y="180"/>
                      <a:pt x="252" y="174"/>
                    </a:cubicBezTo>
                    <a:cubicBezTo>
                      <a:pt x="257" y="168"/>
                      <a:pt x="264" y="161"/>
                      <a:pt x="266" y="158"/>
                    </a:cubicBezTo>
                    <a:cubicBezTo>
                      <a:pt x="269" y="155"/>
                      <a:pt x="274" y="149"/>
                      <a:pt x="278" y="145"/>
                    </a:cubicBezTo>
                    <a:cubicBezTo>
                      <a:pt x="282" y="141"/>
                      <a:pt x="286" y="136"/>
                      <a:pt x="286" y="136"/>
                    </a:cubicBezTo>
                    <a:cubicBezTo>
                      <a:pt x="286" y="134"/>
                      <a:pt x="278" y="131"/>
                      <a:pt x="272" y="130"/>
                    </a:cubicBezTo>
                    <a:cubicBezTo>
                      <a:pt x="262" y="128"/>
                      <a:pt x="259" y="127"/>
                      <a:pt x="258" y="125"/>
                    </a:cubicBezTo>
                    <a:cubicBezTo>
                      <a:pt x="256" y="123"/>
                      <a:pt x="254" y="123"/>
                      <a:pt x="247" y="123"/>
                    </a:cubicBezTo>
                    <a:cubicBezTo>
                      <a:pt x="243" y="123"/>
                      <a:pt x="238" y="124"/>
                      <a:pt x="238" y="124"/>
                    </a:cubicBezTo>
                    <a:cubicBezTo>
                      <a:pt x="237" y="126"/>
                      <a:pt x="220" y="128"/>
                      <a:pt x="217" y="127"/>
                    </a:cubicBezTo>
                    <a:cubicBezTo>
                      <a:pt x="216" y="126"/>
                      <a:pt x="215" y="125"/>
                      <a:pt x="216" y="123"/>
                    </a:cubicBezTo>
                    <a:cubicBezTo>
                      <a:pt x="217" y="120"/>
                      <a:pt x="217" y="119"/>
                      <a:pt x="213" y="100"/>
                    </a:cubicBezTo>
                    <a:cubicBezTo>
                      <a:pt x="210" y="86"/>
                      <a:pt x="209" y="82"/>
                      <a:pt x="208" y="74"/>
                    </a:cubicBezTo>
                    <a:cubicBezTo>
                      <a:pt x="207" y="65"/>
                      <a:pt x="203" y="62"/>
                      <a:pt x="189" y="59"/>
                    </a:cubicBezTo>
                    <a:cubicBezTo>
                      <a:pt x="179" y="57"/>
                      <a:pt x="176" y="56"/>
                      <a:pt x="175" y="54"/>
                    </a:cubicBezTo>
                    <a:cubicBezTo>
                      <a:pt x="173" y="51"/>
                      <a:pt x="173" y="39"/>
                      <a:pt x="175" y="2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64" y="14"/>
                      <a:pt x="160" y="14"/>
                      <a:pt x="160" y="14"/>
                    </a:cubicBezTo>
                    <a:cubicBezTo>
                      <a:pt x="159" y="14"/>
                      <a:pt x="154" y="13"/>
                      <a:pt x="148" y="13"/>
                    </a:cubicBezTo>
                    <a:cubicBezTo>
                      <a:pt x="142" y="12"/>
                      <a:pt x="137" y="11"/>
                      <a:pt x="135" y="11"/>
                    </a:cubicBezTo>
                    <a:cubicBezTo>
                      <a:pt x="134" y="11"/>
                      <a:pt x="129" y="10"/>
                      <a:pt x="123" y="10"/>
                    </a:cubicBezTo>
                    <a:cubicBezTo>
                      <a:pt x="118" y="9"/>
                      <a:pt x="112" y="8"/>
                      <a:pt x="111" y="8"/>
                    </a:cubicBezTo>
                    <a:cubicBezTo>
                      <a:pt x="109" y="8"/>
                      <a:pt x="104" y="7"/>
                      <a:pt x="99" y="7"/>
                    </a:cubicBezTo>
                    <a:cubicBezTo>
                      <a:pt x="95" y="6"/>
                      <a:pt x="86" y="5"/>
                      <a:pt x="79" y="5"/>
                    </a:cubicBezTo>
                    <a:cubicBezTo>
                      <a:pt x="73" y="4"/>
                      <a:pt x="64" y="3"/>
                      <a:pt x="60" y="3"/>
                    </a:cubicBezTo>
                    <a:cubicBezTo>
                      <a:pt x="55" y="2"/>
                      <a:pt x="48" y="2"/>
                      <a:pt x="45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28" name="Freeform 57">
                <a:extLst>
                  <a:ext uri="{FF2B5EF4-FFF2-40B4-BE49-F238E27FC236}">
                    <a16:creationId xmlns:a16="http://schemas.microsoft.com/office/drawing/2014/main" id="{E0DB0580-E66D-3549-2A24-C4352B21A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024" y="3098090"/>
                <a:ext cx="1107210" cy="2027638"/>
              </a:xfrm>
              <a:custGeom>
                <a:avLst/>
                <a:gdLst>
                  <a:gd name="T0" fmla="*/ 201 w 243"/>
                  <a:gd name="T1" fmla="*/ 443 h 445"/>
                  <a:gd name="T2" fmla="*/ 189 w 243"/>
                  <a:gd name="T3" fmla="*/ 441 h 445"/>
                  <a:gd name="T4" fmla="*/ 174 w 243"/>
                  <a:gd name="T5" fmla="*/ 440 h 445"/>
                  <a:gd name="T6" fmla="*/ 161 w 243"/>
                  <a:gd name="T7" fmla="*/ 438 h 445"/>
                  <a:gd name="T8" fmla="*/ 149 w 243"/>
                  <a:gd name="T9" fmla="*/ 437 h 445"/>
                  <a:gd name="T10" fmla="*/ 136 w 243"/>
                  <a:gd name="T11" fmla="*/ 435 h 445"/>
                  <a:gd name="T12" fmla="*/ 92 w 243"/>
                  <a:gd name="T13" fmla="*/ 427 h 445"/>
                  <a:gd name="T14" fmla="*/ 55 w 243"/>
                  <a:gd name="T15" fmla="*/ 418 h 445"/>
                  <a:gd name="T16" fmla="*/ 37 w 243"/>
                  <a:gd name="T17" fmla="*/ 414 h 445"/>
                  <a:gd name="T18" fmla="*/ 25 w 243"/>
                  <a:gd name="T19" fmla="*/ 412 h 445"/>
                  <a:gd name="T20" fmla="*/ 11 w 243"/>
                  <a:gd name="T21" fmla="*/ 409 h 445"/>
                  <a:gd name="T22" fmla="*/ 1 w 243"/>
                  <a:gd name="T23" fmla="*/ 404 h 445"/>
                  <a:gd name="T24" fmla="*/ 13 w 243"/>
                  <a:gd name="T25" fmla="*/ 351 h 445"/>
                  <a:gd name="T26" fmla="*/ 18 w 243"/>
                  <a:gd name="T27" fmla="*/ 331 h 445"/>
                  <a:gd name="T28" fmla="*/ 28 w 243"/>
                  <a:gd name="T29" fmla="*/ 291 h 445"/>
                  <a:gd name="T30" fmla="*/ 40 w 243"/>
                  <a:gd name="T31" fmla="*/ 241 h 445"/>
                  <a:gd name="T32" fmla="*/ 47 w 243"/>
                  <a:gd name="T33" fmla="*/ 209 h 445"/>
                  <a:gd name="T34" fmla="*/ 52 w 243"/>
                  <a:gd name="T35" fmla="*/ 188 h 445"/>
                  <a:gd name="T36" fmla="*/ 63 w 243"/>
                  <a:gd name="T37" fmla="*/ 144 h 445"/>
                  <a:gd name="T38" fmla="*/ 74 w 243"/>
                  <a:gd name="T39" fmla="*/ 97 h 445"/>
                  <a:gd name="T40" fmla="*/ 84 w 243"/>
                  <a:gd name="T41" fmla="*/ 56 h 445"/>
                  <a:gd name="T42" fmla="*/ 89 w 243"/>
                  <a:gd name="T43" fmla="*/ 34 h 445"/>
                  <a:gd name="T44" fmla="*/ 97 w 243"/>
                  <a:gd name="T45" fmla="*/ 35 h 445"/>
                  <a:gd name="T46" fmla="*/ 111 w 243"/>
                  <a:gd name="T47" fmla="*/ 37 h 445"/>
                  <a:gd name="T48" fmla="*/ 129 w 243"/>
                  <a:gd name="T49" fmla="*/ 36 h 445"/>
                  <a:gd name="T50" fmla="*/ 148 w 243"/>
                  <a:gd name="T51" fmla="*/ 39 h 445"/>
                  <a:gd name="T52" fmla="*/ 160 w 243"/>
                  <a:gd name="T53" fmla="*/ 40 h 445"/>
                  <a:gd name="T54" fmla="*/ 122 w 243"/>
                  <a:gd name="T55" fmla="*/ 22 h 445"/>
                  <a:gd name="T56" fmla="*/ 114 w 243"/>
                  <a:gd name="T57" fmla="*/ 20 h 445"/>
                  <a:gd name="T58" fmla="*/ 108 w 243"/>
                  <a:gd name="T59" fmla="*/ 17 h 445"/>
                  <a:gd name="T60" fmla="*/ 96 w 243"/>
                  <a:gd name="T61" fmla="*/ 16 h 445"/>
                  <a:gd name="T62" fmla="*/ 95 w 243"/>
                  <a:gd name="T63" fmla="*/ 7 h 445"/>
                  <a:gd name="T64" fmla="*/ 99 w 243"/>
                  <a:gd name="T65" fmla="*/ 1 h 445"/>
                  <a:gd name="T66" fmla="*/ 120 w 243"/>
                  <a:gd name="T67" fmla="*/ 5 h 445"/>
                  <a:gd name="T68" fmla="*/ 127 w 243"/>
                  <a:gd name="T69" fmla="*/ 6 h 445"/>
                  <a:gd name="T70" fmla="*/ 194 w 243"/>
                  <a:gd name="T71" fmla="*/ 20 h 445"/>
                  <a:gd name="T72" fmla="*/ 214 w 243"/>
                  <a:gd name="T73" fmla="*/ 24 h 445"/>
                  <a:gd name="T74" fmla="*/ 237 w 243"/>
                  <a:gd name="T75" fmla="*/ 27 h 445"/>
                  <a:gd name="T76" fmla="*/ 243 w 243"/>
                  <a:gd name="T77" fmla="*/ 33 h 445"/>
                  <a:gd name="T78" fmla="*/ 239 w 243"/>
                  <a:gd name="T79" fmla="*/ 64 h 445"/>
                  <a:gd name="T80" fmla="*/ 234 w 243"/>
                  <a:gd name="T81" fmla="*/ 97 h 445"/>
                  <a:gd name="T82" fmla="*/ 229 w 243"/>
                  <a:gd name="T83" fmla="*/ 108 h 445"/>
                  <a:gd name="T84" fmla="*/ 217 w 243"/>
                  <a:gd name="T85" fmla="*/ 122 h 445"/>
                  <a:gd name="T86" fmla="*/ 216 w 243"/>
                  <a:gd name="T87" fmla="*/ 131 h 445"/>
                  <a:gd name="T88" fmla="*/ 214 w 243"/>
                  <a:gd name="T89" fmla="*/ 151 h 445"/>
                  <a:gd name="T90" fmla="*/ 211 w 243"/>
                  <a:gd name="T91" fmla="*/ 157 h 445"/>
                  <a:gd name="T92" fmla="*/ 217 w 243"/>
                  <a:gd name="T93" fmla="*/ 155 h 445"/>
                  <a:gd name="T94" fmla="*/ 223 w 243"/>
                  <a:gd name="T95" fmla="*/ 152 h 445"/>
                  <a:gd name="T96" fmla="*/ 223 w 243"/>
                  <a:gd name="T97" fmla="*/ 184 h 445"/>
                  <a:gd name="T98" fmla="*/ 221 w 243"/>
                  <a:gd name="T99" fmla="*/ 205 h 445"/>
                  <a:gd name="T100" fmla="*/ 220 w 243"/>
                  <a:gd name="T101" fmla="*/ 224 h 445"/>
                  <a:gd name="T102" fmla="*/ 219 w 243"/>
                  <a:gd name="T103" fmla="*/ 244 h 445"/>
                  <a:gd name="T104" fmla="*/ 217 w 243"/>
                  <a:gd name="T105" fmla="*/ 263 h 445"/>
                  <a:gd name="T106" fmla="*/ 216 w 243"/>
                  <a:gd name="T107" fmla="*/ 284 h 445"/>
                  <a:gd name="T108" fmla="*/ 214 w 243"/>
                  <a:gd name="T109" fmla="*/ 303 h 445"/>
                  <a:gd name="T110" fmla="*/ 213 w 243"/>
                  <a:gd name="T111" fmla="*/ 324 h 445"/>
                  <a:gd name="T112" fmla="*/ 212 w 243"/>
                  <a:gd name="T113" fmla="*/ 343 h 445"/>
                  <a:gd name="T114" fmla="*/ 210 w 243"/>
                  <a:gd name="T115" fmla="*/ 363 h 445"/>
                  <a:gd name="T116" fmla="*/ 209 w 243"/>
                  <a:gd name="T117" fmla="*/ 382 h 445"/>
                  <a:gd name="T118" fmla="*/ 207 w 243"/>
                  <a:gd name="T119" fmla="*/ 402 h 445"/>
                  <a:gd name="T120" fmla="*/ 206 w 243"/>
                  <a:gd name="T121" fmla="*/ 422 h 445"/>
                  <a:gd name="T122" fmla="*/ 205 w 243"/>
                  <a:gd name="T123" fmla="*/ 434 h 445"/>
                  <a:gd name="T124" fmla="*/ 201 w 243"/>
                  <a:gd name="T125" fmla="*/ 443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3" h="445">
                    <a:moveTo>
                      <a:pt x="201" y="443"/>
                    </a:moveTo>
                    <a:cubicBezTo>
                      <a:pt x="201" y="442"/>
                      <a:pt x="195" y="442"/>
                      <a:pt x="189" y="441"/>
                    </a:cubicBezTo>
                    <a:cubicBezTo>
                      <a:pt x="183" y="441"/>
                      <a:pt x="176" y="440"/>
                      <a:pt x="174" y="440"/>
                    </a:cubicBezTo>
                    <a:cubicBezTo>
                      <a:pt x="172" y="439"/>
                      <a:pt x="166" y="439"/>
                      <a:pt x="161" y="438"/>
                    </a:cubicBezTo>
                    <a:cubicBezTo>
                      <a:pt x="156" y="438"/>
                      <a:pt x="151" y="437"/>
                      <a:pt x="149" y="437"/>
                    </a:cubicBezTo>
                    <a:cubicBezTo>
                      <a:pt x="147" y="437"/>
                      <a:pt x="141" y="436"/>
                      <a:pt x="136" y="435"/>
                    </a:cubicBezTo>
                    <a:cubicBezTo>
                      <a:pt x="131" y="435"/>
                      <a:pt x="111" y="431"/>
                      <a:pt x="92" y="427"/>
                    </a:cubicBezTo>
                    <a:cubicBezTo>
                      <a:pt x="73" y="422"/>
                      <a:pt x="56" y="419"/>
                      <a:pt x="55" y="418"/>
                    </a:cubicBezTo>
                    <a:cubicBezTo>
                      <a:pt x="49" y="417"/>
                      <a:pt x="45" y="416"/>
                      <a:pt x="37" y="414"/>
                    </a:cubicBezTo>
                    <a:cubicBezTo>
                      <a:pt x="32" y="413"/>
                      <a:pt x="26" y="412"/>
                      <a:pt x="25" y="412"/>
                    </a:cubicBezTo>
                    <a:cubicBezTo>
                      <a:pt x="23" y="411"/>
                      <a:pt x="17" y="410"/>
                      <a:pt x="11" y="409"/>
                    </a:cubicBezTo>
                    <a:cubicBezTo>
                      <a:pt x="2" y="407"/>
                      <a:pt x="0" y="406"/>
                      <a:pt x="1" y="404"/>
                    </a:cubicBezTo>
                    <a:cubicBezTo>
                      <a:pt x="1" y="402"/>
                      <a:pt x="12" y="356"/>
                      <a:pt x="13" y="351"/>
                    </a:cubicBezTo>
                    <a:cubicBezTo>
                      <a:pt x="14" y="350"/>
                      <a:pt x="16" y="341"/>
                      <a:pt x="18" y="331"/>
                    </a:cubicBezTo>
                    <a:cubicBezTo>
                      <a:pt x="21" y="321"/>
                      <a:pt x="25" y="303"/>
                      <a:pt x="28" y="291"/>
                    </a:cubicBezTo>
                    <a:cubicBezTo>
                      <a:pt x="31" y="279"/>
                      <a:pt x="36" y="257"/>
                      <a:pt x="40" y="241"/>
                    </a:cubicBezTo>
                    <a:cubicBezTo>
                      <a:pt x="44" y="225"/>
                      <a:pt x="47" y="211"/>
                      <a:pt x="47" y="209"/>
                    </a:cubicBezTo>
                    <a:cubicBezTo>
                      <a:pt x="48" y="207"/>
                      <a:pt x="50" y="198"/>
                      <a:pt x="52" y="188"/>
                    </a:cubicBezTo>
                    <a:cubicBezTo>
                      <a:pt x="55" y="179"/>
                      <a:pt x="59" y="159"/>
                      <a:pt x="63" y="144"/>
                    </a:cubicBezTo>
                    <a:cubicBezTo>
                      <a:pt x="67" y="129"/>
                      <a:pt x="72" y="108"/>
                      <a:pt x="74" y="97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101" y="35"/>
                      <a:pt x="107" y="36"/>
                      <a:pt x="111" y="37"/>
                    </a:cubicBezTo>
                    <a:cubicBezTo>
                      <a:pt x="115" y="37"/>
                      <a:pt x="123" y="37"/>
                      <a:pt x="129" y="36"/>
                    </a:cubicBezTo>
                    <a:cubicBezTo>
                      <a:pt x="139" y="35"/>
                      <a:pt x="140" y="35"/>
                      <a:pt x="148" y="39"/>
                    </a:cubicBezTo>
                    <a:cubicBezTo>
                      <a:pt x="157" y="43"/>
                      <a:pt x="160" y="43"/>
                      <a:pt x="160" y="40"/>
                    </a:cubicBezTo>
                    <a:cubicBezTo>
                      <a:pt x="160" y="38"/>
                      <a:pt x="130" y="24"/>
                      <a:pt x="122" y="22"/>
                    </a:cubicBezTo>
                    <a:cubicBezTo>
                      <a:pt x="119" y="21"/>
                      <a:pt x="115" y="20"/>
                      <a:pt x="114" y="20"/>
                    </a:cubicBezTo>
                    <a:cubicBezTo>
                      <a:pt x="112" y="20"/>
                      <a:pt x="109" y="19"/>
                      <a:pt x="108" y="17"/>
                    </a:cubicBezTo>
                    <a:cubicBezTo>
                      <a:pt x="104" y="14"/>
                      <a:pt x="100" y="14"/>
                      <a:pt x="96" y="16"/>
                    </a:cubicBezTo>
                    <a:cubicBezTo>
                      <a:pt x="93" y="18"/>
                      <a:pt x="93" y="17"/>
                      <a:pt x="95" y="7"/>
                    </a:cubicBezTo>
                    <a:cubicBezTo>
                      <a:pt x="96" y="2"/>
                      <a:pt x="97" y="0"/>
                      <a:pt x="99" y="1"/>
                    </a:cubicBezTo>
                    <a:cubicBezTo>
                      <a:pt x="101" y="1"/>
                      <a:pt x="111" y="3"/>
                      <a:pt x="120" y="5"/>
                    </a:cubicBezTo>
                    <a:cubicBezTo>
                      <a:pt x="122" y="6"/>
                      <a:pt x="125" y="6"/>
                      <a:pt x="127" y="6"/>
                    </a:cubicBezTo>
                    <a:cubicBezTo>
                      <a:pt x="131" y="7"/>
                      <a:pt x="190" y="19"/>
                      <a:pt x="194" y="20"/>
                    </a:cubicBezTo>
                    <a:cubicBezTo>
                      <a:pt x="196" y="20"/>
                      <a:pt x="205" y="22"/>
                      <a:pt x="214" y="24"/>
                    </a:cubicBezTo>
                    <a:cubicBezTo>
                      <a:pt x="224" y="25"/>
                      <a:pt x="234" y="27"/>
                      <a:pt x="237" y="27"/>
                    </a:cubicBezTo>
                    <a:cubicBezTo>
                      <a:pt x="243" y="28"/>
                      <a:pt x="243" y="28"/>
                      <a:pt x="243" y="33"/>
                    </a:cubicBezTo>
                    <a:cubicBezTo>
                      <a:pt x="242" y="36"/>
                      <a:pt x="241" y="49"/>
                      <a:pt x="239" y="64"/>
                    </a:cubicBezTo>
                    <a:cubicBezTo>
                      <a:pt x="237" y="78"/>
                      <a:pt x="235" y="93"/>
                      <a:pt x="234" y="97"/>
                    </a:cubicBezTo>
                    <a:cubicBezTo>
                      <a:pt x="233" y="104"/>
                      <a:pt x="232" y="108"/>
                      <a:pt x="229" y="108"/>
                    </a:cubicBezTo>
                    <a:cubicBezTo>
                      <a:pt x="227" y="108"/>
                      <a:pt x="219" y="117"/>
                      <a:pt x="217" y="122"/>
                    </a:cubicBezTo>
                    <a:cubicBezTo>
                      <a:pt x="215" y="125"/>
                      <a:pt x="215" y="127"/>
                      <a:pt x="216" y="131"/>
                    </a:cubicBezTo>
                    <a:cubicBezTo>
                      <a:pt x="219" y="141"/>
                      <a:pt x="219" y="146"/>
                      <a:pt x="214" y="151"/>
                    </a:cubicBezTo>
                    <a:cubicBezTo>
                      <a:pt x="211" y="154"/>
                      <a:pt x="210" y="156"/>
                      <a:pt x="211" y="157"/>
                    </a:cubicBezTo>
                    <a:cubicBezTo>
                      <a:pt x="212" y="159"/>
                      <a:pt x="213" y="158"/>
                      <a:pt x="217" y="155"/>
                    </a:cubicBezTo>
                    <a:cubicBezTo>
                      <a:pt x="219" y="153"/>
                      <a:pt x="222" y="152"/>
                      <a:pt x="223" y="152"/>
                    </a:cubicBezTo>
                    <a:cubicBezTo>
                      <a:pt x="225" y="152"/>
                      <a:pt x="225" y="156"/>
                      <a:pt x="223" y="184"/>
                    </a:cubicBezTo>
                    <a:cubicBezTo>
                      <a:pt x="223" y="188"/>
                      <a:pt x="222" y="198"/>
                      <a:pt x="221" y="205"/>
                    </a:cubicBezTo>
                    <a:cubicBezTo>
                      <a:pt x="221" y="212"/>
                      <a:pt x="220" y="220"/>
                      <a:pt x="220" y="224"/>
                    </a:cubicBezTo>
                    <a:cubicBezTo>
                      <a:pt x="220" y="227"/>
                      <a:pt x="219" y="237"/>
                      <a:pt x="219" y="244"/>
                    </a:cubicBezTo>
                    <a:cubicBezTo>
                      <a:pt x="218" y="252"/>
                      <a:pt x="218" y="261"/>
                      <a:pt x="217" y="263"/>
                    </a:cubicBezTo>
                    <a:cubicBezTo>
                      <a:pt x="217" y="266"/>
                      <a:pt x="216" y="275"/>
                      <a:pt x="216" y="284"/>
                    </a:cubicBezTo>
                    <a:cubicBezTo>
                      <a:pt x="215" y="293"/>
                      <a:pt x="215" y="301"/>
                      <a:pt x="214" y="303"/>
                    </a:cubicBezTo>
                    <a:cubicBezTo>
                      <a:pt x="214" y="305"/>
                      <a:pt x="213" y="314"/>
                      <a:pt x="213" y="324"/>
                    </a:cubicBezTo>
                    <a:cubicBezTo>
                      <a:pt x="212" y="333"/>
                      <a:pt x="212" y="342"/>
                      <a:pt x="212" y="343"/>
                    </a:cubicBezTo>
                    <a:cubicBezTo>
                      <a:pt x="211" y="344"/>
                      <a:pt x="211" y="353"/>
                      <a:pt x="210" y="363"/>
                    </a:cubicBezTo>
                    <a:cubicBezTo>
                      <a:pt x="210" y="372"/>
                      <a:pt x="209" y="381"/>
                      <a:pt x="209" y="382"/>
                    </a:cubicBezTo>
                    <a:cubicBezTo>
                      <a:pt x="209" y="384"/>
                      <a:pt x="208" y="392"/>
                      <a:pt x="207" y="402"/>
                    </a:cubicBezTo>
                    <a:cubicBezTo>
                      <a:pt x="207" y="412"/>
                      <a:pt x="206" y="421"/>
                      <a:pt x="206" y="422"/>
                    </a:cubicBezTo>
                    <a:cubicBezTo>
                      <a:pt x="206" y="424"/>
                      <a:pt x="205" y="429"/>
                      <a:pt x="205" y="434"/>
                    </a:cubicBezTo>
                    <a:cubicBezTo>
                      <a:pt x="205" y="442"/>
                      <a:pt x="203" y="445"/>
                      <a:pt x="201" y="4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2D9BA2E2-C8C2-7617-BA76-D6C4B9E0B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066" y="500481"/>
                <a:ext cx="606559" cy="720167"/>
              </a:xfrm>
              <a:custGeom>
                <a:avLst/>
                <a:gdLst>
                  <a:gd name="T0" fmla="*/ 81 w 133"/>
                  <a:gd name="T1" fmla="*/ 153 h 158"/>
                  <a:gd name="T2" fmla="*/ 46 w 133"/>
                  <a:gd name="T3" fmla="*/ 142 h 158"/>
                  <a:gd name="T4" fmla="*/ 18 w 133"/>
                  <a:gd name="T5" fmla="*/ 134 h 158"/>
                  <a:gd name="T6" fmla="*/ 11 w 133"/>
                  <a:gd name="T7" fmla="*/ 130 h 158"/>
                  <a:gd name="T8" fmla="*/ 32 w 133"/>
                  <a:gd name="T9" fmla="*/ 130 h 158"/>
                  <a:gd name="T10" fmla="*/ 54 w 133"/>
                  <a:gd name="T11" fmla="*/ 134 h 158"/>
                  <a:gd name="T12" fmla="*/ 79 w 133"/>
                  <a:gd name="T13" fmla="*/ 141 h 158"/>
                  <a:gd name="T14" fmla="*/ 71 w 133"/>
                  <a:gd name="T15" fmla="*/ 132 h 158"/>
                  <a:gd name="T16" fmla="*/ 48 w 133"/>
                  <a:gd name="T17" fmla="*/ 120 h 158"/>
                  <a:gd name="T18" fmla="*/ 12 w 133"/>
                  <a:gd name="T19" fmla="*/ 111 h 158"/>
                  <a:gd name="T20" fmla="*/ 3 w 133"/>
                  <a:gd name="T21" fmla="*/ 99 h 158"/>
                  <a:gd name="T22" fmla="*/ 0 w 133"/>
                  <a:gd name="T23" fmla="*/ 89 h 158"/>
                  <a:gd name="T24" fmla="*/ 25 w 133"/>
                  <a:gd name="T25" fmla="*/ 80 h 158"/>
                  <a:gd name="T26" fmla="*/ 32 w 133"/>
                  <a:gd name="T27" fmla="*/ 79 h 158"/>
                  <a:gd name="T28" fmla="*/ 27 w 133"/>
                  <a:gd name="T29" fmla="*/ 77 h 158"/>
                  <a:gd name="T30" fmla="*/ 18 w 133"/>
                  <a:gd name="T31" fmla="*/ 76 h 158"/>
                  <a:gd name="T32" fmla="*/ 10 w 133"/>
                  <a:gd name="T33" fmla="*/ 66 h 158"/>
                  <a:gd name="T34" fmla="*/ 9 w 133"/>
                  <a:gd name="T35" fmla="*/ 62 h 158"/>
                  <a:gd name="T36" fmla="*/ 5 w 133"/>
                  <a:gd name="T37" fmla="*/ 57 h 158"/>
                  <a:gd name="T38" fmla="*/ 9 w 133"/>
                  <a:gd name="T39" fmla="*/ 40 h 158"/>
                  <a:gd name="T40" fmla="*/ 17 w 133"/>
                  <a:gd name="T41" fmla="*/ 27 h 158"/>
                  <a:gd name="T42" fmla="*/ 59 w 133"/>
                  <a:gd name="T43" fmla="*/ 4 h 158"/>
                  <a:gd name="T44" fmla="*/ 79 w 133"/>
                  <a:gd name="T45" fmla="*/ 0 h 158"/>
                  <a:gd name="T46" fmla="*/ 87 w 133"/>
                  <a:gd name="T47" fmla="*/ 4 h 158"/>
                  <a:gd name="T48" fmla="*/ 83 w 133"/>
                  <a:gd name="T49" fmla="*/ 25 h 158"/>
                  <a:gd name="T50" fmla="*/ 81 w 133"/>
                  <a:gd name="T51" fmla="*/ 32 h 158"/>
                  <a:gd name="T52" fmla="*/ 88 w 133"/>
                  <a:gd name="T53" fmla="*/ 27 h 158"/>
                  <a:gd name="T54" fmla="*/ 95 w 133"/>
                  <a:gd name="T55" fmla="*/ 22 h 158"/>
                  <a:gd name="T56" fmla="*/ 104 w 133"/>
                  <a:gd name="T57" fmla="*/ 27 h 158"/>
                  <a:gd name="T58" fmla="*/ 116 w 133"/>
                  <a:gd name="T59" fmla="*/ 35 h 158"/>
                  <a:gd name="T60" fmla="*/ 119 w 133"/>
                  <a:gd name="T61" fmla="*/ 38 h 158"/>
                  <a:gd name="T62" fmla="*/ 116 w 133"/>
                  <a:gd name="T63" fmla="*/ 45 h 158"/>
                  <a:gd name="T64" fmla="*/ 114 w 133"/>
                  <a:gd name="T65" fmla="*/ 52 h 158"/>
                  <a:gd name="T66" fmla="*/ 119 w 133"/>
                  <a:gd name="T67" fmla="*/ 50 h 158"/>
                  <a:gd name="T68" fmla="*/ 126 w 133"/>
                  <a:gd name="T69" fmla="*/ 48 h 158"/>
                  <a:gd name="T70" fmla="*/ 125 w 133"/>
                  <a:gd name="T71" fmla="*/ 41 h 158"/>
                  <a:gd name="T72" fmla="*/ 123 w 133"/>
                  <a:gd name="T73" fmla="*/ 35 h 158"/>
                  <a:gd name="T74" fmla="*/ 132 w 133"/>
                  <a:gd name="T75" fmla="*/ 31 h 158"/>
                  <a:gd name="T76" fmla="*/ 101 w 133"/>
                  <a:gd name="T77" fmla="*/ 157 h 158"/>
                  <a:gd name="T78" fmla="*/ 81 w 133"/>
                  <a:gd name="T79" fmla="*/ 15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3" h="158">
                    <a:moveTo>
                      <a:pt x="81" y="153"/>
                    </a:moveTo>
                    <a:cubicBezTo>
                      <a:pt x="71" y="150"/>
                      <a:pt x="55" y="145"/>
                      <a:pt x="46" y="142"/>
                    </a:cubicBezTo>
                    <a:cubicBezTo>
                      <a:pt x="37" y="139"/>
                      <a:pt x="24" y="136"/>
                      <a:pt x="18" y="134"/>
                    </a:cubicBezTo>
                    <a:cubicBezTo>
                      <a:pt x="7" y="131"/>
                      <a:pt x="7" y="131"/>
                      <a:pt x="11" y="130"/>
                    </a:cubicBezTo>
                    <a:cubicBezTo>
                      <a:pt x="14" y="129"/>
                      <a:pt x="23" y="129"/>
                      <a:pt x="32" y="130"/>
                    </a:cubicBezTo>
                    <a:cubicBezTo>
                      <a:pt x="44" y="130"/>
                      <a:pt x="49" y="131"/>
                      <a:pt x="54" y="134"/>
                    </a:cubicBezTo>
                    <a:cubicBezTo>
                      <a:pt x="60" y="137"/>
                      <a:pt x="78" y="142"/>
                      <a:pt x="79" y="141"/>
                    </a:cubicBezTo>
                    <a:cubicBezTo>
                      <a:pt x="79" y="141"/>
                      <a:pt x="75" y="137"/>
                      <a:pt x="71" y="132"/>
                    </a:cubicBezTo>
                    <a:cubicBezTo>
                      <a:pt x="62" y="124"/>
                      <a:pt x="55" y="120"/>
                      <a:pt x="48" y="120"/>
                    </a:cubicBezTo>
                    <a:cubicBezTo>
                      <a:pt x="43" y="120"/>
                      <a:pt x="21" y="114"/>
                      <a:pt x="12" y="111"/>
                    </a:cubicBezTo>
                    <a:cubicBezTo>
                      <a:pt x="5" y="108"/>
                      <a:pt x="5" y="107"/>
                      <a:pt x="3" y="99"/>
                    </a:cubicBezTo>
                    <a:cubicBezTo>
                      <a:pt x="1" y="95"/>
                      <a:pt x="0" y="90"/>
                      <a:pt x="0" y="89"/>
                    </a:cubicBezTo>
                    <a:cubicBezTo>
                      <a:pt x="0" y="88"/>
                      <a:pt x="6" y="85"/>
                      <a:pt x="25" y="80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4" y="77"/>
                      <a:pt x="20" y="76"/>
                      <a:pt x="18" y="76"/>
                    </a:cubicBezTo>
                    <a:cubicBezTo>
                      <a:pt x="13" y="76"/>
                      <a:pt x="9" y="69"/>
                      <a:pt x="10" y="66"/>
                    </a:cubicBezTo>
                    <a:cubicBezTo>
                      <a:pt x="11" y="64"/>
                      <a:pt x="10" y="63"/>
                      <a:pt x="9" y="62"/>
                    </a:cubicBezTo>
                    <a:cubicBezTo>
                      <a:pt x="8" y="62"/>
                      <a:pt x="6" y="60"/>
                      <a:pt x="5" y="57"/>
                    </a:cubicBezTo>
                    <a:cubicBezTo>
                      <a:pt x="2" y="52"/>
                      <a:pt x="3" y="47"/>
                      <a:pt x="9" y="40"/>
                    </a:cubicBezTo>
                    <a:cubicBezTo>
                      <a:pt x="15" y="35"/>
                      <a:pt x="17" y="31"/>
                      <a:pt x="17" y="27"/>
                    </a:cubicBezTo>
                    <a:cubicBezTo>
                      <a:pt x="17" y="20"/>
                      <a:pt x="38" y="8"/>
                      <a:pt x="59" y="4"/>
                    </a:cubicBezTo>
                    <a:cubicBezTo>
                      <a:pt x="67" y="3"/>
                      <a:pt x="76" y="1"/>
                      <a:pt x="79" y="0"/>
                    </a:cubicBezTo>
                    <a:cubicBezTo>
                      <a:pt x="86" y="0"/>
                      <a:pt x="86" y="0"/>
                      <a:pt x="87" y="4"/>
                    </a:cubicBezTo>
                    <a:cubicBezTo>
                      <a:pt x="89" y="9"/>
                      <a:pt x="88" y="17"/>
                      <a:pt x="83" y="25"/>
                    </a:cubicBezTo>
                    <a:cubicBezTo>
                      <a:pt x="82" y="28"/>
                      <a:pt x="81" y="31"/>
                      <a:pt x="81" y="32"/>
                    </a:cubicBezTo>
                    <a:cubicBezTo>
                      <a:pt x="82" y="32"/>
                      <a:pt x="85" y="30"/>
                      <a:pt x="88" y="27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8" y="30"/>
                      <a:pt x="114" y="34"/>
                      <a:pt x="116" y="35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16" y="45"/>
                      <a:pt x="116" y="45"/>
                      <a:pt x="116" y="45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9" y="50"/>
                      <a:pt x="119" y="50"/>
                      <a:pt x="119" y="50"/>
                    </a:cubicBezTo>
                    <a:cubicBezTo>
                      <a:pt x="123" y="50"/>
                      <a:pt x="126" y="49"/>
                      <a:pt x="126" y="48"/>
                    </a:cubicBezTo>
                    <a:cubicBezTo>
                      <a:pt x="127" y="48"/>
                      <a:pt x="126" y="44"/>
                      <a:pt x="125" y="41"/>
                    </a:cubicBezTo>
                    <a:cubicBezTo>
                      <a:pt x="124" y="38"/>
                      <a:pt x="123" y="35"/>
                      <a:pt x="123" y="35"/>
                    </a:cubicBezTo>
                    <a:cubicBezTo>
                      <a:pt x="129" y="31"/>
                      <a:pt x="132" y="30"/>
                      <a:pt x="132" y="31"/>
                    </a:cubicBezTo>
                    <a:cubicBezTo>
                      <a:pt x="133" y="32"/>
                      <a:pt x="102" y="156"/>
                      <a:pt x="101" y="157"/>
                    </a:cubicBezTo>
                    <a:cubicBezTo>
                      <a:pt x="100" y="158"/>
                      <a:pt x="91" y="156"/>
                      <a:pt x="81" y="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8BD4AD15-DEA0-FD65-F304-601B20F62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833" y="96109"/>
                <a:ext cx="702838" cy="687433"/>
              </a:xfrm>
              <a:custGeom>
                <a:avLst/>
                <a:gdLst>
                  <a:gd name="T0" fmla="*/ 19 w 154"/>
                  <a:gd name="T1" fmla="*/ 149 h 151"/>
                  <a:gd name="T2" fmla="*/ 17 w 154"/>
                  <a:gd name="T3" fmla="*/ 135 h 151"/>
                  <a:gd name="T4" fmla="*/ 8 w 154"/>
                  <a:gd name="T5" fmla="*/ 110 h 151"/>
                  <a:gd name="T6" fmla="*/ 0 w 154"/>
                  <a:gd name="T7" fmla="*/ 95 h 151"/>
                  <a:gd name="T8" fmla="*/ 8 w 154"/>
                  <a:gd name="T9" fmla="*/ 86 h 151"/>
                  <a:gd name="T10" fmla="*/ 20 w 154"/>
                  <a:gd name="T11" fmla="*/ 71 h 151"/>
                  <a:gd name="T12" fmla="*/ 30 w 154"/>
                  <a:gd name="T13" fmla="*/ 56 h 151"/>
                  <a:gd name="T14" fmla="*/ 43 w 154"/>
                  <a:gd name="T15" fmla="*/ 39 h 151"/>
                  <a:gd name="T16" fmla="*/ 54 w 154"/>
                  <a:gd name="T17" fmla="*/ 17 h 151"/>
                  <a:gd name="T18" fmla="*/ 54 w 154"/>
                  <a:gd name="T19" fmla="*/ 7 h 151"/>
                  <a:gd name="T20" fmla="*/ 60 w 154"/>
                  <a:gd name="T21" fmla="*/ 0 h 151"/>
                  <a:gd name="T22" fmla="*/ 67 w 154"/>
                  <a:gd name="T23" fmla="*/ 2 h 151"/>
                  <a:gd name="T24" fmla="*/ 80 w 154"/>
                  <a:gd name="T25" fmla="*/ 5 h 151"/>
                  <a:gd name="T26" fmla="*/ 93 w 154"/>
                  <a:gd name="T27" fmla="*/ 10 h 151"/>
                  <a:gd name="T28" fmla="*/ 100 w 154"/>
                  <a:gd name="T29" fmla="*/ 16 h 151"/>
                  <a:gd name="T30" fmla="*/ 110 w 154"/>
                  <a:gd name="T31" fmla="*/ 28 h 151"/>
                  <a:gd name="T32" fmla="*/ 126 w 154"/>
                  <a:gd name="T33" fmla="*/ 35 h 151"/>
                  <a:gd name="T34" fmla="*/ 145 w 154"/>
                  <a:gd name="T35" fmla="*/ 57 h 151"/>
                  <a:gd name="T36" fmla="*/ 131 w 154"/>
                  <a:gd name="T37" fmla="*/ 91 h 151"/>
                  <a:gd name="T38" fmla="*/ 109 w 154"/>
                  <a:gd name="T39" fmla="*/ 100 h 151"/>
                  <a:gd name="T40" fmla="*/ 104 w 154"/>
                  <a:gd name="T41" fmla="*/ 103 h 151"/>
                  <a:gd name="T42" fmla="*/ 96 w 154"/>
                  <a:gd name="T43" fmla="*/ 108 h 151"/>
                  <a:gd name="T44" fmla="*/ 83 w 154"/>
                  <a:gd name="T45" fmla="*/ 118 h 151"/>
                  <a:gd name="T46" fmla="*/ 69 w 154"/>
                  <a:gd name="T47" fmla="*/ 134 h 151"/>
                  <a:gd name="T48" fmla="*/ 60 w 154"/>
                  <a:gd name="T49" fmla="*/ 146 h 151"/>
                  <a:gd name="T50" fmla="*/ 57 w 154"/>
                  <a:gd name="T51" fmla="*/ 147 h 151"/>
                  <a:gd name="T52" fmla="*/ 45 w 154"/>
                  <a:gd name="T53" fmla="*/ 149 h 151"/>
                  <a:gd name="T54" fmla="*/ 31 w 154"/>
                  <a:gd name="T55" fmla="*/ 151 h 151"/>
                  <a:gd name="T56" fmla="*/ 19 w 154"/>
                  <a:gd name="T57" fmla="*/ 14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4" h="151">
                    <a:moveTo>
                      <a:pt x="19" y="149"/>
                    </a:moveTo>
                    <a:cubicBezTo>
                      <a:pt x="19" y="148"/>
                      <a:pt x="18" y="142"/>
                      <a:pt x="17" y="135"/>
                    </a:cubicBezTo>
                    <a:cubicBezTo>
                      <a:pt x="16" y="124"/>
                      <a:pt x="15" y="122"/>
                      <a:pt x="8" y="110"/>
                    </a:cubicBezTo>
                    <a:cubicBezTo>
                      <a:pt x="4" y="103"/>
                      <a:pt x="0" y="96"/>
                      <a:pt x="0" y="95"/>
                    </a:cubicBezTo>
                    <a:cubicBezTo>
                      <a:pt x="0" y="93"/>
                      <a:pt x="4" y="88"/>
                      <a:pt x="8" y="86"/>
                    </a:cubicBezTo>
                    <a:cubicBezTo>
                      <a:pt x="10" y="84"/>
                      <a:pt x="16" y="78"/>
                      <a:pt x="20" y="71"/>
                    </a:cubicBezTo>
                    <a:cubicBezTo>
                      <a:pt x="24" y="64"/>
                      <a:pt x="29" y="57"/>
                      <a:pt x="30" y="56"/>
                    </a:cubicBezTo>
                    <a:cubicBezTo>
                      <a:pt x="32" y="54"/>
                      <a:pt x="38" y="46"/>
                      <a:pt x="43" y="39"/>
                    </a:cubicBezTo>
                    <a:cubicBezTo>
                      <a:pt x="53" y="26"/>
                      <a:pt x="54" y="25"/>
                      <a:pt x="54" y="17"/>
                    </a:cubicBezTo>
                    <a:cubicBezTo>
                      <a:pt x="54" y="12"/>
                      <a:pt x="54" y="8"/>
                      <a:pt x="54" y="7"/>
                    </a:cubicBezTo>
                    <a:cubicBezTo>
                      <a:pt x="54" y="4"/>
                      <a:pt x="58" y="0"/>
                      <a:pt x="60" y="0"/>
                    </a:cubicBezTo>
                    <a:cubicBezTo>
                      <a:pt x="61" y="1"/>
                      <a:pt x="64" y="1"/>
                      <a:pt x="67" y="2"/>
                    </a:cubicBezTo>
                    <a:cubicBezTo>
                      <a:pt x="70" y="2"/>
                      <a:pt x="75" y="3"/>
                      <a:pt x="80" y="5"/>
                    </a:cubicBezTo>
                    <a:cubicBezTo>
                      <a:pt x="84" y="7"/>
                      <a:pt x="90" y="9"/>
                      <a:pt x="93" y="10"/>
                    </a:cubicBezTo>
                    <a:cubicBezTo>
                      <a:pt x="98" y="11"/>
                      <a:pt x="99" y="12"/>
                      <a:pt x="100" y="16"/>
                    </a:cubicBezTo>
                    <a:cubicBezTo>
                      <a:pt x="101" y="18"/>
                      <a:pt x="105" y="24"/>
                      <a:pt x="110" y="28"/>
                    </a:cubicBezTo>
                    <a:cubicBezTo>
                      <a:pt x="117" y="36"/>
                      <a:pt x="117" y="36"/>
                      <a:pt x="126" y="35"/>
                    </a:cubicBezTo>
                    <a:cubicBezTo>
                      <a:pt x="137" y="35"/>
                      <a:pt x="139" y="37"/>
                      <a:pt x="145" y="57"/>
                    </a:cubicBezTo>
                    <a:cubicBezTo>
                      <a:pt x="154" y="83"/>
                      <a:pt x="153" y="85"/>
                      <a:pt x="131" y="91"/>
                    </a:cubicBezTo>
                    <a:cubicBezTo>
                      <a:pt x="121" y="93"/>
                      <a:pt x="111" y="97"/>
                      <a:pt x="109" y="100"/>
                    </a:cubicBezTo>
                    <a:cubicBezTo>
                      <a:pt x="109" y="101"/>
                      <a:pt x="106" y="102"/>
                      <a:pt x="104" y="103"/>
                    </a:cubicBezTo>
                    <a:cubicBezTo>
                      <a:pt x="102" y="104"/>
                      <a:pt x="98" y="106"/>
                      <a:pt x="96" y="108"/>
                    </a:cubicBezTo>
                    <a:cubicBezTo>
                      <a:pt x="94" y="109"/>
                      <a:pt x="88" y="114"/>
                      <a:pt x="83" y="118"/>
                    </a:cubicBezTo>
                    <a:cubicBezTo>
                      <a:pt x="76" y="123"/>
                      <a:pt x="73" y="127"/>
                      <a:pt x="69" y="134"/>
                    </a:cubicBezTo>
                    <a:cubicBezTo>
                      <a:pt x="66" y="140"/>
                      <a:pt x="62" y="145"/>
                      <a:pt x="60" y="146"/>
                    </a:cubicBezTo>
                    <a:cubicBezTo>
                      <a:pt x="59" y="147"/>
                      <a:pt x="57" y="147"/>
                      <a:pt x="57" y="147"/>
                    </a:cubicBezTo>
                    <a:cubicBezTo>
                      <a:pt x="57" y="146"/>
                      <a:pt x="56" y="147"/>
                      <a:pt x="45" y="149"/>
                    </a:cubicBezTo>
                    <a:cubicBezTo>
                      <a:pt x="43" y="149"/>
                      <a:pt x="37" y="150"/>
                      <a:pt x="31" y="151"/>
                    </a:cubicBezTo>
                    <a:cubicBezTo>
                      <a:pt x="22" y="151"/>
                      <a:pt x="20" y="151"/>
                      <a:pt x="19" y="1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1D3F9B5D-C2A8-325F-A271-F9AF287BB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2415" y="-150365"/>
                <a:ext cx="406298" cy="477544"/>
              </a:xfrm>
              <a:custGeom>
                <a:avLst/>
                <a:gdLst>
                  <a:gd name="T0" fmla="*/ 34 w 89"/>
                  <a:gd name="T1" fmla="*/ 97 h 105"/>
                  <a:gd name="T2" fmla="*/ 27 w 89"/>
                  <a:gd name="T3" fmla="*/ 88 h 105"/>
                  <a:gd name="T4" fmla="*/ 41 w 89"/>
                  <a:gd name="T5" fmla="*/ 79 h 105"/>
                  <a:gd name="T6" fmla="*/ 48 w 89"/>
                  <a:gd name="T7" fmla="*/ 71 h 105"/>
                  <a:gd name="T8" fmla="*/ 40 w 89"/>
                  <a:gd name="T9" fmla="*/ 68 h 105"/>
                  <a:gd name="T10" fmla="*/ 34 w 89"/>
                  <a:gd name="T11" fmla="*/ 67 h 105"/>
                  <a:gd name="T12" fmla="*/ 19 w 89"/>
                  <a:gd name="T13" fmla="*/ 69 h 105"/>
                  <a:gd name="T14" fmla="*/ 1 w 89"/>
                  <a:gd name="T15" fmla="*/ 47 h 105"/>
                  <a:gd name="T16" fmla="*/ 7 w 89"/>
                  <a:gd name="T17" fmla="*/ 38 h 105"/>
                  <a:gd name="T18" fmla="*/ 9 w 89"/>
                  <a:gd name="T19" fmla="*/ 37 h 105"/>
                  <a:gd name="T20" fmla="*/ 13 w 89"/>
                  <a:gd name="T21" fmla="*/ 27 h 105"/>
                  <a:gd name="T22" fmla="*/ 17 w 89"/>
                  <a:gd name="T23" fmla="*/ 20 h 105"/>
                  <a:gd name="T24" fmla="*/ 28 w 89"/>
                  <a:gd name="T25" fmla="*/ 7 h 105"/>
                  <a:gd name="T26" fmla="*/ 33 w 89"/>
                  <a:gd name="T27" fmla="*/ 3 h 105"/>
                  <a:gd name="T28" fmla="*/ 42 w 89"/>
                  <a:gd name="T29" fmla="*/ 0 h 105"/>
                  <a:gd name="T30" fmla="*/ 57 w 89"/>
                  <a:gd name="T31" fmla="*/ 11 h 105"/>
                  <a:gd name="T32" fmla="*/ 62 w 89"/>
                  <a:gd name="T33" fmla="*/ 19 h 105"/>
                  <a:gd name="T34" fmla="*/ 73 w 89"/>
                  <a:gd name="T35" fmla="*/ 42 h 105"/>
                  <a:gd name="T36" fmla="*/ 82 w 89"/>
                  <a:gd name="T37" fmla="*/ 55 h 105"/>
                  <a:gd name="T38" fmla="*/ 85 w 89"/>
                  <a:gd name="T39" fmla="*/ 75 h 105"/>
                  <a:gd name="T40" fmla="*/ 78 w 89"/>
                  <a:gd name="T41" fmla="*/ 93 h 105"/>
                  <a:gd name="T42" fmla="*/ 68 w 89"/>
                  <a:gd name="T43" fmla="*/ 99 h 105"/>
                  <a:gd name="T44" fmla="*/ 50 w 89"/>
                  <a:gd name="T45" fmla="*/ 105 h 105"/>
                  <a:gd name="T46" fmla="*/ 40 w 89"/>
                  <a:gd name="T47" fmla="*/ 105 h 105"/>
                  <a:gd name="T48" fmla="*/ 34 w 89"/>
                  <a:gd name="T49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9" h="105">
                    <a:moveTo>
                      <a:pt x="34" y="97"/>
                    </a:moveTo>
                    <a:cubicBezTo>
                      <a:pt x="30" y="93"/>
                      <a:pt x="27" y="89"/>
                      <a:pt x="27" y="88"/>
                    </a:cubicBezTo>
                    <a:cubicBezTo>
                      <a:pt x="27" y="84"/>
                      <a:pt x="33" y="81"/>
                      <a:pt x="41" y="79"/>
                    </a:cubicBezTo>
                    <a:cubicBezTo>
                      <a:pt x="56" y="76"/>
                      <a:pt x="60" y="71"/>
                      <a:pt x="48" y="71"/>
                    </a:cubicBezTo>
                    <a:cubicBezTo>
                      <a:pt x="44" y="71"/>
                      <a:pt x="42" y="71"/>
                      <a:pt x="40" y="68"/>
                    </a:cubicBezTo>
                    <a:cubicBezTo>
                      <a:pt x="37" y="64"/>
                      <a:pt x="37" y="64"/>
                      <a:pt x="34" y="67"/>
                    </a:cubicBezTo>
                    <a:cubicBezTo>
                      <a:pt x="31" y="70"/>
                      <a:pt x="23" y="71"/>
                      <a:pt x="19" y="69"/>
                    </a:cubicBezTo>
                    <a:cubicBezTo>
                      <a:pt x="15" y="66"/>
                      <a:pt x="2" y="51"/>
                      <a:pt x="1" y="47"/>
                    </a:cubicBezTo>
                    <a:cubicBezTo>
                      <a:pt x="0" y="43"/>
                      <a:pt x="3" y="38"/>
                      <a:pt x="7" y="38"/>
                    </a:cubicBezTo>
                    <a:cubicBezTo>
                      <a:pt x="8" y="38"/>
                      <a:pt x="9" y="38"/>
                      <a:pt x="9" y="37"/>
                    </a:cubicBezTo>
                    <a:cubicBezTo>
                      <a:pt x="9" y="33"/>
                      <a:pt x="10" y="30"/>
                      <a:pt x="13" y="27"/>
                    </a:cubicBezTo>
                    <a:cubicBezTo>
                      <a:pt x="15" y="25"/>
                      <a:pt x="17" y="22"/>
                      <a:pt x="17" y="20"/>
                    </a:cubicBezTo>
                    <a:cubicBezTo>
                      <a:pt x="17" y="16"/>
                      <a:pt x="25" y="7"/>
                      <a:pt x="28" y="7"/>
                    </a:cubicBezTo>
                    <a:cubicBezTo>
                      <a:pt x="30" y="7"/>
                      <a:pt x="32" y="5"/>
                      <a:pt x="33" y="3"/>
                    </a:cubicBezTo>
                    <a:cubicBezTo>
                      <a:pt x="35" y="0"/>
                      <a:pt x="37" y="0"/>
                      <a:pt x="42" y="0"/>
                    </a:cubicBezTo>
                    <a:cubicBezTo>
                      <a:pt x="51" y="0"/>
                      <a:pt x="57" y="4"/>
                      <a:pt x="57" y="11"/>
                    </a:cubicBezTo>
                    <a:cubicBezTo>
                      <a:pt x="57" y="15"/>
                      <a:pt x="58" y="16"/>
                      <a:pt x="62" y="19"/>
                    </a:cubicBezTo>
                    <a:cubicBezTo>
                      <a:pt x="69" y="24"/>
                      <a:pt x="73" y="31"/>
                      <a:pt x="73" y="42"/>
                    </a:cubicBezTo>
                    <a:cubicBezTo>
                      <a:pt x="73" y="52"/>
                      <a:pt x="75" y="55"/>
                      <a:pt x="82" y="55"/>
                    </a:cubicBezTo>
                    <a:cubicBezTo>
                      <a:pt x="89" y="55"/>
                      <a:pt x="89" y="56"/>
                      <a:pt x="85" y="75"/>
                    </a:cubicBezTo>
                    <a:cubicBezTo>
                      <a:pt x="81" y="88"/>
                      <a:pt x="80" y="93"/>
                      <a:pt x="78" y="93"/>
                    </a:cubicBezTo>
                    <a:cubicBezTo>
                      <a:pt x="77" y="93"/>
                      <a:pt x="72" y="96"/>
                      <a:pt x="68" y="99"/>
                    </a:cubicBezTo>
                    <a:cubicBezTo>
                      <a:pt x="60" y="104"/>
                      <a:pt x="59" y="105"/>
                      <a:pt x="50" y="105"/>
                    </a:cubicBezTo>
                    <a:cubicBezTo>
                      <a:pt x="40" y="105"/>
                      <a:pt x="40" y="105"/>
                      <a:pt x="40" y="105"/>
                    </a:cubicBezTo>
                    <a:lnTo>
                      <a:pt x="34" y="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7F293BAB-DEC6-4E9B-638D-C9C1542E4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243" y="-109929"/>
                <a:ext cx="142493" cy="119386"/>
              </a:xfrm>
              <a:custGeom>
                <a:avLst/>
                <a:gdLst>
                  <a:gd name="T0" fmla="*/ 6 w 31"/>
                  <a:gd name="T1" fmla="*/ 25 h 26"/>
                  <a:gd name="T2" fmla="*/ 2 w 31"/>
                  <a:gd name="T3" fmla="*/ 19 h 26"/>
                  <a:gd name="T4" fmla="*/ 14 w 31"/>
                  <a:gd name="T5" fmla="*/ 4 h 26"/>
                  <a:gd name="T6" fmla="*/ 28 w 31"/>
                  <a:gd name="T7" fmla="*/ 3 h 26"/>
                  <a:gd name="T8" fmla="*/ 25 w 31"/>
                  <a:gd name="T9" fmla="*/ 13 h 26"/>
                  <a:gd name="T10" fmla="*/ 15 w 31"/>
                  <a:gd name="T11" fmla="*/ 22 h 26"/>
                  <a:gd name="T12" fmla="*/ 9 w 31"/>
                  <a:gd name="T13" fmla="*/ 26 h 26"/>
                  <a:gd name="T14" fmla="*/ 6 w 31"/>
                  <a:gd name="T1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6">
                    <a:moveTo>
                      <a:pt x="6" y="25"/>
                    </a:moveTo>
                    <a:cubicBezTo>
                      <a:pt x="5" y="25"/>
                      <a:pt x="3" y="22"/>
                      <a:pt x="2" y="19"/>
                    </a:cubicBezTo>
                    <a:cubicBezTo>
                      <a:pt x="0" y="12"/>
                      <a:pt x="3" y="9"/>
                      <a:pt x="14" y="4"/>
                    </a:cubicBezTo>
                    <a:cubicBezTo>
                      <a:pt x="23" y="0"/>
                      <a:pt x="26" y="0"/>
                      <a:pt x="28" y="3"/>
                    </a:cubicBezTo>
                    <a:cubicBezTo>
                      <a:pt x="31" y="6"/>
                      <a:pt x="30" y="9"/>
                      <a:pt x="25" y="13"/>
                    </a:cubicBezTo>
                    <a:cubicBezTo>
                      <a:pt x="22" y="15"/>
                      <a:pt x="18" y="19"/>
                      <a:pt x="15" y="22"/>
                    </a:cubicBezTo>
                    <a:cubicBezTo>
                      <a:pt x="12" y="24"/>
                      <a:pt x="9" y="26"/>
                      <a:pt x="9" y="26"/>
                    </a:cubicBezTo>
                    <a:cubicBezTo>
                      <a:pt x="9" y="26"/>
                      <a:pt x="7" y="26"/>
                      <a:pt x="6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A345733F-026E-784B-F055-49860C6D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197" y="-387212"/>
                <a:ext cx="460215" cy="304242"/>
              </a:xfrm>
              <a:custGeom>
                <a:avLst/>
                <a:gdLst>
                  <a:gd name="T0" fmla="*/ 27 w 101"/>
                  <a:gd name="T1" fmla="*/ 62 h 67"/>
                  <a:gd name="T2" fmla="*/ 25 w 101"/>
                  <a:gd name="T3" fmla="*/ 57 h 67"/>
                  <a:gd name="T4" fmla="*/ 17 w 101"/>
                  <a:gd name="T5" fmla="*/ 53 h 67"/>
                  <a:gd name="T6" fmla="*/ 7 w 101"/>
                  <a:gd name="T7" fmla="*/ 38 h 67"/>
                  <a:gd name="T8" fmla="*/ 16 w 101"/>
                  <a:gd name="T9" fmla="*/ 31 h 67"/>
                  <a:gd name="T10" fmla="*/ 29 w 101"/>
                  <a:gd name="T11" fmla="*/ 26 h 67"/>
                  <a:gd name="T12" fmla="*/ 37 w 101"/>
                  <a:gd name="T13" fmla="*/ 23 h 67"/>
                  <a:gd name="T14" fmla="*/ 49 w 101"/>
                  <a:gd name="T15" fmla="*/ 14 h 67"/>
                  <a:gd name="T16" fmla="*/ 75 w 101"/>
                  <a:gd name="T17" fmla="*/ 1 h 67"/>
                  <a:gd name="T18" fmla="*/ 87 w 101"/>
                  <a:gd name="T19" fmla="*/ 1 h 67"/>
                  <a:gd name="T20" fmla="*/ 99 w 101"/>
                  <a:gd name="T21" fmla="*/ 6 h 67"/>
                  <a:gd name="T22" fmla="*/ 92 w 101"/>
                  <a:gd name="T23" fmla="*/ 25 h 67"/>
                  <a:gd name="T24" fmla="*/ 89 w 101"/>
                  <a:gd name="T25" fmla="*/ 33 h 67"/>
                  <a:gd name="T26" fmla="*/ 82 w 101"/>
                  <a:gd name="T27" fmla="*/ 44 h 67"/>
                  <a:gd name="T28" fmla="*/ 74 w 101"/>
                  <a:gd name="T29" fmla="*/ 50 h 67"/>
                  <a:gd name="T30" fmla="*/ 65 w 101"/>
                  <a:gd name="T31" fmla="*/ 53 h 67"/>
                  <a:gd name="T32" fmla="*/ 66 w 101"/>
                  <a:gd name="T33" fmla="*/ 38 h 67"/>
                  <a:gd name="T34" fmla="*/ 68 w 101"/>
                  <a:gd name="T35" fmla="*/ 35 h 67"/>
                  <a:gd name="T36" fmla="*/ 49 w 101"/>
                  <a:gd name="T37" fmla="*/ 51 h 67"/>
                  <a:gd name="T38" fmla="*/ 27 w 101"/>
                  <a:gd name="T39" fmla="*/ 6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1" h="67">
                    <a:moveTo>
                      <a:pt x="27" y="62"/>
                    </a:moveTo>
                    <a:cubicBezTo>
                      <a:pt x="26" y="61"/>
                      <a:pt x="25" y="59"/>
                      <a:pt x="25" y="57"/>
                    </a:cubicBezTo>
                    <a:cubicBezTo>
                      <a:pt x="25" y="53"/>
                      <a:pt x="24" y="53"/>
                      <a:pt x="17" y="53"/>
                    </a:cubicBezTo>
                    <a:cubicBezTo>
                      <a:pt x="4" y="53"/>
                      <a:pt x="0" y="47"/>
                      <a:pt x="7" y="38"/>
                    </a:cubicBezTo>
                    <a:cubicBezTo>
                      <a:pt x="9" y="34"/>
                      <a:pt x="11" y="32"/>
                      <a:pt x="16" y="31"/>
                    </a:cubicBezTo>
                    <a:cubicBezTo>
                      <a:pt x="20" y="30"/>
                      <a:pt x="26" y="28"/>
                      <a:pt x="29" y="26"/>
                    </a:cubicBezTo>
                    <a:cubicBezTo>
                      <a:pt x="33" y="24"/>
                      <a:pt x="37" y="22"/>
                      <a:pt x="37" y="23"/>
                    </a:cubicBezTo>
                    <a:cubicBezTo>
                      <a:pt x="38" y="23"/>
                      <a:pt x="43" y="19"/>
                      <a:pt x="49" y="14"/>
                    </a:cubicBezTo>
                    <a:cubicBezTo>
                      <a:pt x="62" y="2"/>
                      <a:pt x="64" y="1"/>
                      <a:pt x="75" y="1"/>
                    </a:cubicBezTo>
                    <a:cubicBezTo>
                      <a:pt x="79" y="1"/>
                      <a:pt x="85" y="1"/>
                      <a:pt x="87" y="1"/>
                    </a:cubicBezTo>
                    <a:cubicBezTo>
                      <a:pt x="91" y="0"/>
                      <a:pt x="98" y="3"/>
                      <a:pt x="99" y="6"/>
                    </a:cubicBezTo>
                    <a:cubicBezTo>
                      <a:pt x="101" y="13"/>
                      <a:pt x="99" y="21"/>
                      <a:pt x="92" y="25"/>
                    </a:cubicBezTo>
                    <a:cubicBezTo>
                      <a:pt x="90" y="26"/>
                      <a:pt x="89" y="29"/>
                      <a:pt x="89" y="33"/>
                    </a:cubicBezTo>
                    <a:cubicBezTo>
                      <a:pt x="88" y="40"/>
                      <a:pt x="88" y="41"/>
                      <a:pt x="82" y="44"/>
                    </a:cubicBezTo>
                    <a:cubicBezTo>
                      <a:pt x="78" y="46"/>
                      <a:pt x="75" y="49"/>
                      <a:pt x="74" y="50"/>
                    </a:cubicBezTo>
                    <a:cubicBezTo>
                      <a:pt x="72" y="54"/>
                      <a:pt x="67" y="55"/>
                      <a:pt x="65" y="53"/>
                    </a:cubicBezTo>
                    <a:cubicBezTo>
                      <a:pt x="62" y="51"/>
                      <a:pt x="62" y="41"/>
                      <a:pt x="66" y="38"/>
                    </a:cubicBezTo>
                    <a:cubicBezTo>
                      <a:pt x="67" y="37"/>
                      <a:pt x="68" y="35"/>
                      <a:pt x="68" y="35"/>
                    </a:cubicBezTo>
                    <a:cubicBezTo>
                      <a:pt x="68" y="33"/>
                      <a:pt x="63" y="37"/>
                      <a:pt x="49" y="51"/>
                    </a:cubicBezTo>
                    <a:cubicBezTo>
                      <a:pt x="36" y="65"/>
                      <a:pt x="32" y="67"/>
                      <a:pt x="27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ABDE6851-E4D1-8E0C-2878-894315608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624" y="-470012"/>
                <a:ext cx="240698" cy="206038"/>
              </a:xfrm>
              <a:custGeom>
                <a:avLst/>
                <a:gdLst>
                  <a:gd name="T0" fmla="*/ 26 w 53"/>
                  <a:gd name="T1" fmla="*/ 42 h 45"/>
                  <a:gd name="T2" fmla="*/ 17 w 53"/>
                  <a:gd name="T3" fmla="*/ 32 h 45"/>
                  <a:gd name="T4" fmla="*/ 14 w 53"/>
                  <a:gd name="T5" fmla="*/ 22 h 45"/>
                  <a:gd name="T6" fmla="*/ 11 w 53"/>
                  <a:gd name="T7" fmla="*/ 19 h 45"/>
                  <a:gd name="T8" fmla="*/ 7 w 53"/>
                  <a:gd name="T9" fmla="*/ 0 h 45"/>
                  <a:gd name="T10" fmla="*/ 14 w 53"/>
                  <a:gd name="T11" fmla="*/ 7 h 45"/>
                  <a:gd name="T12" fmla="*/ 19 w 53"/>
                  <a:gd name="T13" fmla="*/ 8 h 45"/>
                  <a:gd name="T14" fmla="*/ 52 w 53"/>
                  <a:gd name="T15" fmla="*/ 7 h 45"/>
                  <a:gd name="T16" fmla="*/ 52 w 53"/>
                  <a:gd name="T17" fmla="*/ 13 h 45"/>
                  <a:gd name="T18" fmla="*/ 50 w 53"/>
                  <a:gd name="T19" fmla="*/ 22 h 45"/>
                  <a:gd name="T20" fmla="*/ 44 w 53"/>
                  <a:gd name="T21" fmla="*/ 41 h 45"/>
                  <a:gd name="T22" fmla="*/ 26 w 53"/>
                  <a:gd name="T23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45">
                    <a:moveTo>
                      <a:pt x="26" y="42"/>
                    </a:moveTo>
                    <a:cubicBezTo>
                      <a:pt x="21" y="40"/>
                      <a:pt x="20" y="38"/>
                      <a:pt x="17" y="32"/>
                    </a:cubicBezTo>
                    <a:cubicBezTo>
                      <a:pt x="16" y="28"/>
                      <a:pt x="14" y="23"/>
                      <a:pt x="14" y="22"/>
                    </a:cubicBezTo>
                    <a:cubicBezTo>
                      <a:pt x="14" y="21"/>
                      <a:pt x="13" y="20"/>
                      <a:pt x="11" y="19"/>
                    </a:cubicBezTo>
                    <a:cubicBezTo>
                      <a:pt x="4" y="14"/>
                      <a:pt x="0" y="0"/>
                      <a:pt x="7" y="0"/>
                    </a:cubicBezTo>
                    <a:cubicBezTo>
                      <a:pt x="10" y="0"/>
                      <a:pt x="14" y="5"/>
                      <a:pt x="14" y="7"/>
                    </a:cubicBezTo>
                    <a:cubicBezTo>
                      <a:pt x="14" y="9"/>
                      <a:pt x="15" y="9"/>
                      <a:pt x="19" y="8"/>
                    </a:cubicBezTo>
                    <a:cubicBezTo>
                      <a:pt x="25" y="7"/>
                      <a:pt x="49" y="6"/>
                      <a:pt x="52" y="7"/>
                    </a:cubicBezTo>
                    <a:cubicBezTo>
                      <a:pt x="53" y="7"/>
                      <a:pt x="53" y="9"/>
                      <a:pt x="52" y="13"/>
                    </a:cubicBezTo>
                    <a:cubicBezTo>
                      <a:pt x="51" y="17"/>
                      <a:pt x="50" y="21"/>
                      <a:pt x="50" y="22"/>
                    </a:cubicBezTo>
                    <a:cubicBezTo>
                      <a:pt x="48" y="33"/>
                      <a:pt x="46" y="39"/>
                      <a:pt x="44" y="41"/>
                    </a:cubicBezTo>
                    <a:cubicBezTo>
                      <a:pt x="40" y="44"/>
                      <a:pt x="33" y="45"/>
                      <a:pt x="26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7495BF7D-0D1A-92B1-5351-F0D176DDB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936" y="-570142"/>
                <a:ext cx="152122" cy="109759"/>
              </a:xfrm>
              <a:custGeom>
                <a:avLst/>
                <a:gdLst>
                  <a:gd name="T0" fmla="*/ 24 w 33"/>
                  <a:gd name="T1" fmla="*/ 23 h 24"/>
                  <a:gd name="T2" fmla="*/ 20 w 33"/>
                  <a:gd name="T3" fmla="*/ 20 h 24"/>
                  <a:gd name="T4" fmla="*/ 13 w 33"/>
                  <a:gd name="T5" fmla="*/ 15 h 24"/>
                  <a:gd name="T6" fmla="*/ 7 w 33"/>
                  <a:gd name="T7" fmla="*/ 13 h 24"/>
                  <a:gd name="T8" fmla="*/ 2 w 33"/>
                  <a:gd name="T9" fmla="*/ 13 h 24"/>
                  <a:gd name="T10" fmla="*/ 14 w 33"/>
                  <a:gd name="T11" fmla="*/ 2 h 24"/>
                  <a:gd name="T12" fmla="*/ 18 w 33"/>
                  <a:gd name="T13" fmla="*/ 1 h 24"/>
                  <a:gd name="T14" fmla="*/ 32 w 33"/>
                  <a:gd name="T15" fmla="*/ 1 h 24"/>
                  <a:gd name="T16" fmla="*/ 26 w 33"/>
                  <a:gd name="T17" fmla="*/ 24 h 24"/>
                  <a:gd name="T18" fmla="*/ 24 w 33"/>
                  <a:gd name="T1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24">
                    <a:moveTo>
                      <a:pt x="24" y="23"/>
                    </a:moveTo>
                    <a:cubicBezTo>
                      <a:pt x="24" y="22"/>
                      <a:pt x="22" y="21"/>
                      <a:pt x="20" y="20"/>
                    </a:cubicBezTo>
                    <a:cubicBezTo>
                      <a:pt x="18" y="19"/>
                      <a:pt x="15" y="17"/>
                      <a:pt x="13" y="15"/>
                    </a:cubicBezTo>
                    <a:cubicBezTo>
                      <a:pt x="11" y="13"/>
                      <a:pt x="10" y="13"/>
                      <a:pt x="7" y="13"/>
                    </a:cubicBezTo>
                    <a:cubicBezTo>
                      <a:pt x="5" y="14"/>
                      <a:pt x="3" y="14"/>
                      <a:pt x="2" y="13"/>
                    </a:cubicBezTo>
                    <a:cubicBezTo>
                      <a:pt x="0" y="9"/>
                      <a:pt x="11" y="0"/>
                      <a:pt x="14" y="2"/>
                    </a:cubicBezTo>
                    <a:cubicBezTo>
                      <a:pt x="15" y="3"/>
                      <a:pt x="17" y="2"/>
                      <a:pt x="18" y="1"/>
                    </a:cubicBezTo>
                    <a:cubicBezTo>
                      <a:pt x="19" y="0"/>
                      <a:pt x="30" y="0"/>
                      <a:pt x="32" y="1"/>
                    </a:cubicBezTo>
                    <a:cubicBezTo>
                      <a:pt x="33" y="3"/>
                      <a:pt x="27" y="24"/>
                      <a:pt x="26" y="24"/>
                    </a:cubicBezTo>
                    <a:cubicBezTo>
                      <a:pt x="25" y="24"/>
                      <a:pt x="24" y="23"/>
                      <a:pt x="24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B738C017-0264-752E-9264-B81871774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438" y="533216"/>
                <a:ext cx="1084103" cy="1047516"/>
              </a:xfrm>
              <a:custGeom>
                <a:avLst/>
                <a:gdLst>
                  <a:gd name="T0" fmla="*/ 192 w 238"/>
                  <a:gd name="T1" fmla="*/ 228 h 230"/>
                  <a:gd name="T2" fmla="*/ 167 w 238"/>
                  <a:gd name="T3" fmla="*/ 213 h 230"/>
                  <a:gd name="T4" fmla="*/ 158 w 238"/>
                  <a:gd name="T5" fmla="*/ 207 h 230"/>
                  <a:gd name="T6" fmla="*/ 152 w 238"/>
                  <a:gd name="T7" fmla="*/ 203 h 230"/>
                  <a:gd name="T8" fmla="*/ 151 w 238"/>
                  <a:gd name="T9" fmla="*/ 199 h 230"/>
                  <a:gd name="T10" fmla="*/ 144 w 238"/>
                  <a:gd name="T11" fmla="*/ 199 h 230"/>
                  <a:gd name="T12" fmla="*/ 126 w 238"/>
                  <a:gd name="T13" fmla="*/ 208 h 230"/>
                  <a:gd name="T14" fmla="*/ 116 w 238"/>
                  <a:gd name="T15" fmla="*/ 210 h 230"/>
                  <a:gd name="T16" fmla="*/ 83 w 238"/>
                  <a:gd name="T17" fmla="*/ 214 h 230"/>
                  <a:gd name="T18" fmla="*/ 44 w 238"/>
                  <a:gd name="T19" fmla="*/ 208 h 230"/>
                  <a:gd name="T20" fmla="*/ 44 w 238"/>
                  <a:gd name="T21" fmla="*/ 200 h 230"/>
                  <a:gd name="T22" fmla="*/ 42 w 238"/>
                  <a:gd name="T23" fmla="*/ 186 h 230"/>
                  <a:gd name="T24" fmla="*/ 32 w 238"/>
                  <a:gd name="T25" fmla="*/ 172 h 230"/>
                  <a:gd name="T26" fmla="*/ 6 w 238"/>
                  <a:gd name="T27" fmla="*/ 154 h 230"/>
                  <a:gd name="T28" fmla="*/ 6 w 238"/>
                  <a:gd name="T29" fmla="*/ 152 h 230"/>
                  <a:gd name="T30" fmla="*/ 3 w 238"/>
                  <a:gd name="T31" fmla="*/ 139 h 230"/>
                  <a:gd name="T32" fmla="*/ 0 w 238"/>
                  <a:gd name="T33" fmla="*/ 127 h 230"/>
                  <a:gd name="T34" fmla="*/ 62 w 238"/>
                  <a:gd name="T35" fmla="*/ 144 h 230"/>
                  <a:gd name="T36" fmla="*/ 106 w 238"/>
                  <a:gd name="T37" fmla="*/ 157 h 230"/>
                  <a:gd name="T38" fmla="*/ 122 w 238"/>
                  <a:gd name="T39" fmla="*/ 93 h 230"/>
                  <a:gd name="T40" fmla="*/ 139 w 238"/>
                  <a:gd name="T41" fmla="*/ 28 h 230"/>
                  <a:gd name="T42" fmla="*/ 145 w 238"/>
                  <a:gd name="T43" fmla="*/ 40 h 230"/>
                  <a:gd name="T44" fmla="*/ 150 w 238"/>
                  <a:gd name="T45" fmla="*/ 68 h 230"/>
                  <a:gd name="T46" fmla="*/ 156 w 238"/>
                  <a:gd name="T47" fmla="*/ 84 h 230"/>
                  <a:gd name="T48" fmla="*/ 158 w 238"/>
                  <a:gd name="T49" fmla="*/ 70 h 230"/>
                  <a:gd name="T50" fmla="*/ 157 w 238"/>
                  <a:gd name="T51" fmla="*/ 42 h 230"/>
                  <a:gd name="T52" fmla="*/ 156 w 238"/>
                  <a:gd name="T53" fmla="*/ 25 h 230"/>
                  <a:gd name="T54" fmla="*/ 161 w 238"/>
                  <a:gd name="T55" fmla="*/ 20 h 230"/>
                  <a:gd name="T56" fmla="*/ 171 w 238"/>
                  <a:gd name="T57" fmla="*/ 17 h 230"/>
                  <a:gd name="T58" fmla="*/ 180 w 238"/>
                  <a:gd name="T59" fmla="*/ 22 h 230"/>
                  <a:gd name="T60" fmla="*/ 181 w 238"/>
                  <a:gd name="T61" fmla="*/ 22 h 230"/>
                  <a:gd name="T62" fmla="*/ 178 w 238"/>
                  <a:gd name="T63" fmla="*/ 14 h 230"/>
                  <a:gd name="T64" fmla="*/ 189 w 238"/>
                  <a:gd name="T65" fmla="*/ 2 h 230"/>
                  <a:gd name="T66" fmla="*/ 208 w 238"/>
                  <a:gd name="T67" fmla="*/ 10 h 230"/>
                  <a:gd name="T68" fmla="*/ 202 w 238"/>
                  <a:gd name="T69" fmla="*/ 35 h 230"/>
                  <a:gd name="T70" fmla="*/ 194 w 238"/>
                  <a:gd name="T71" fmla="*/ 45 h 230"/>
                  <a:gd name="T72" fmla="*/ 195 w 238"/>
                  <a:gd name="T73" fmla="*/ 63 h 230"/>
                  <a:gd name="T74" fmla="*/ 199 w 238"/>
                  <a:gd name="T75" fmla="*/ 103 h 230"/>
                  <a:gd name="T76" fmla="*/ 198 w 238"/>
                  <a:gd name="T77" fmla="*/ 116 h 230"/>
                  <a:gd name="T78" fmla="*/ 195 w 238"/>
                  <a:gd name="T79" fmla="*/ 128 h 230"/>
                  <a:gd name="T80" fmla="*/ 218 w 238"/>
                  <a:gd name="T81" fmla="*/ 159 h 230"/>
                  <a:gd name="T82" fmla="*/ 235 w 238"/>
                  <a:gd name="T83" fmla="*/ 190 h 230"/>
                  <a:gd name="T84" fmla="*/ 226 w 238"/>
                  <a:gd name="T85" fmla="*/ 193 h 230"/>
                  <a:gd name="T86" fmla="*/ 216 w 238"/>
                  <a:gd name="T87" fmla="*/ 191 h 230"/>
                  <a:gd name="T88" fmla="*/ 213 w 238"/>
                  <a:gd name="T89" fmla="*/ 190 h 230"/>
                  <a:gd name="T90" fmla="*/ 215 w 238"/>
                  <a:gd name="T91" fmla="*/ 202 h 230"/>
                  <a:gd name="T92" fmla="*/ 210 w 238"/>
                  <a:gd name="T93" fmla="*/ 227 h 230"/>
                  <a:gd name="T94" fmla="*/ 192 w 238"/>
                  <a:gd name="T95" fmla="*/ 22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8" h="230">
                    <a:moveTo>
                      <a:pt x="192" y="228"/>
                    </a:moveTo>
                    <a:cubicBezTo>
                      <a:pt x="185" y="226"/>
                      <a:pt x="175" y="220"/>
                      <a:pt x="167" y="213"/>
                    </a:cubicBezTo>
                    <a:cubicBezTo>
                      <a:pt x="165" y="211"/>
                      <a:pt x="161" y="209"/>
                      <a:pt x="158" y="207"/>
                    </a:cubicBezTo>
                    <a:cubicBezTo>
                      <a:pt x="155" y="206"/>
                      <a:pt x="152" y="204"/>
                      <a:pt x="152" y="203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151" y="196"/>
                      <a:pt x="145" y="196"/>
                      <a:pt x="144" y="199"/>
                    </a:cubicBezTo>
                    <a:cubicBezTo>
                      <a:pt x="143" y="204"/>
                      <a:pt x="136" y="207"/>
                      <a:pt x="126" y="208"/>
                    </a:cubicBezTo>
                    <a:cubicBezTo>
                      <a:pt x="121" y="208"/>
                      <a:pt x="117" y="209"/>
                      <a:pt x="116" y="210"/>
                    </a:cubicBezTo>
                    <a:cubicBezTo>
                      <a:pt x="111" y="214"/>
                      <a:pt x="104" y="215"/>
                      <a:pt x="83" y="214"/>
                    </a:cubicBezTo>
                    <a:cubicBezTo>
                      <a:pt x="53" y="213"/>
                      <a:pt x="44" y="211"/>
                      <a:pt x="44" y="208"/>
                    </a:cubicBezTo>
                    <a:cubicBezTo>
                      <a:pt x="44" y="207"/>
                      <a:pt x="44" y="203"/>
                      <a:pt x="44" y="200"/>
                    </a:cubicBezTo>
                    <a:cubicBezTo>
                      <a:pt x="43" y="197"/>
                      <a:pt x="43" y="191"/>
                      <a:pt x="42" y="186"/>
                    </a:cubicBezTo>
                    <a:cubicBezTo>
                      <a:pt x="42" y="177"/>
                      <a:pt x="39" y="173"/>
                      <a:pt x="32" y="172"/>
                    </a:cubicBezTo>
                    <a:cubicBezTo>
                      <a:pt x="23" y="170"/>
                      <a:pt x="6" y="158"/>
                      <a:pt x="6" y="154"/>
                    </a:cubicBezTo>
                    <a:cubicBezTo>
                      <a:pt x="6" y="153"/>
                      <a:pt x="6" y="152"/>
                      <a:pt x="6" y="152"/>
                    </a:cubicBezTo>
                    <a:cubicBezTo>
                      <a:pt x="3" y="139"/>
                      <a:pt x="3" y="139"/>
                      <a:pt x="3" y="139"/>
                    </a:cubicBezTo>
                    <a:cubicBezTo>
                      <a:pt x="2" y="133"/>
                      <a:pt x="1" y="128"/>
                      <a:pt x="0" y="127"/>
                    </a:cubicBezTo>
                    <a:cubicBezTo>
                      <a:pt x="0" y="126"/>
                      <a:pt x="1" y="126"/>
                      <a:pt x="62" y="144"/>
                    </a:cubicBezTo>
                    <a:cubicBezTo>
                      <a:pt x="86" y="151"/>
                      <a:pt x="106" y="157"/>
                      <a:pt x="106" y="157"/>
                    </a:cubicBezTo>
                    <a:cubicBezTo>
                      <a:pt x="106" y="156"/>
                      <a:pt x="114" y="128"/>
                      <a:pt x="122" y="93"/>
                    </a:cubicBezTo>
                    <a:cubicBezTo>
                      <a:pt x="131" y="59"/>
                      <a:pt x="138" y="29"/>
                      <a:pt x="139" y="28"/>
                    </a:cubicBezTo>
                    <a:cubicBezTo>
                      <a:pt x="139" y="27"/>
                      <a:pt x="142" y="32"/>
                      <a:pt x="145" y="40"/>
                    </a:cubicBezTo>
                    <a:cubicBezTo>
                      <a:pt x="151" y="54"/>
                      <a:pt x="151" y="55"/>
                      <a:pt x="150" y="68"/>
                    </a:cubicBezTo>
                    <a:cubicBezTo>
                      <a:pt x="149" y="84"/>
                      <a:pt x="151" y="89"/>
                      <a:pt x="156" y="84"/>
                    </a:cubicBezTo>
                    <a:cubicBezTo>
                      <a:pt x="158" y="81"/>
                      <a:pt x="159" y="79"/>
                      <a:pt x="158" y="70"/>
                    </a:cubicBezTo>
                    <a:cubicBezTo>
                      <a:pt x="158" y="65"/>
                      <a:pt x="157" y="52"/>
                      <a:pt x="157" y="42"/>
                    </a:cubicBezTo>
                    <a:cubicBezTo>
                      <a:pt x="156" y="25"/>
                      <a:pt x="156" y="25"/>
                      <a:pt x="156" y="25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5" y="16"/>
                      <a:pt x="166" y="16"/>
                      <a:pt x="171" y="17"/>
                    </a:cubicBezTo>
                    <a:cubicBezTo>
                      <a:pt x="174" y="18"/>
                      <a:pt x="178" y="20"/>
                      <a:pt x="180" y="22"/>
                    </a:cubicBezTo>
                    <a:cubicBezTo>
                      <a:pt x="183" y="26"/>
                      <a:pt x="183" y="26"/>
                      <a:pt x="181" y="22"/>
                    </a:cubicBezTo>
                    <a:cubicBezTo>
                      <a:pt x="180" y="20"/>
                      <a:pt x="178" y="17"/>
                      <a:pt x="178" y="14"/>
                    </a:cubicBezTo>
                    <a:cubicBezTo>
                      <a:pt x="176" y="8"/>
                      <a:pt x="180" y="3"/>
                      <a:pt x="189" y="2"/>
                    </a:cubicBezTo>
                    <a:cubicBezTo>
                      <a:pt x="196" y="0"/>
                      <a:pt x="202" y="3"/>
                      <a:pt x="208" y="10"/>
                    </a:cubicBezTo>
                    <a:cubicBezTo>
                      <a:pt x="213" y="17"/>
                      <a:pt x="212" y="23"/>
                      <a:pt x="202" y="35"/>
                    </a:cubicBezTo>
                    <a:cubicBezTo>
                      <a:pt x="194" y="45"/>
                      <a:pt x="194" y="45"/>
                      <a:pt x="194" y="45"/>
                    </a:cubicBezTo>
                    <a:cubicBezTo>
                      <a:pt x="195" y="63"/>
                      <a:pt x="195" y="63"/>
                      <a:pt x="195" y="63"/>
                    </a:cubicBezTo>
                    <a:cubicBezTo>
                      <a:pt x="195" y="83"/>
                      <a:pt x="196" y="94"/>
                      <a:pt x="199" y="103"/>
                    </a:cubicBezTo>
                    <a:cubicBezTo>
                      <a:pt x="201" y="108"/>
                      <a:pt x="201" y="109"/>
                      <a:pt x="198" y="116"/>
                    </a:cubicBezTo>
                    <a:cubicBezTo>
                      <a:pt x="195" y="121"/>
                      <a:pt x="194" y="125"/>
                      <a:pt x="195" y="128"/>
                    </a:cubicBezTo>
                    <a:cubicBezTo>
                      <a:pt x="196" y="136"/>
                      <a:pt x="205" y="148"/>
                      <a:pt x="218" y="159"/>
                    </a:cubicBezTo>
                    <a:cubicBezTo>
                      <a:pt x="233" y="171"/>
                      <a:pt x="238" y="181"/>
                      <a:pt x="235" y="190"/>
                    </a:cubicBezTo>
                    <a:cubicBezTo>
                      <a:pt x="234" y="194"/>
                      <a:pt x="234" y="194"/>
                      <a:pt x="226" y="193"/>
                    </a:cubicBezTo>
                    <a:cubicBezTo>
                      <a:pt x="221" y="192"/>
                      <a:pt x="217" y="192"/>
                      <a:pt x="216" y="191"/>
                    </a:cubicBezTo>
                    <a:cubicBezTo>
                      <a:pt x="216" y="190"/>
                      <a:pt x="214" y="190"/>
                      <a:pt x="213" y="190"/>
                    </a:cubicBezTo>
                    <a:cubicBezTo>
                      <a:pt x="210" y="190"/>
                      <a:pt x="210" y="194"/>
                      <a:pt x="215" y="202"/>
                    </a:cubicBezTo>
                    <a:cubicBezTo>
                      <a:pt x="223" y="214"/>
                      <a:pt x="221" y="221"/>
                      <a:pt x="210" y="227"/>
                    </a:cubicBezTo>
                    <a:cubicBezTo>
                      <a:pt x="204" y="229"/>
                      <a:pt x="200" y="230"/>
                      <a:pt x="192" y="2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7764704F-A7B0-5BF3-817F-26F9C49C1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197" y="2774592"/>
                <a:ext cx="107833" cy="154047"/>
              </a:xfrm>
              <a:custGeom>
                <a:avLst/>
                <a:gdLst>
                  <a:gd name="T0" fmla="*/ 8 w 24"/>
                  <a:gd name="T1" fmla="*/ 31 h 34"/>
                  <a:gd name="T2" fmla="*/ 8 w 24"/>
                  <a:gd name="T3" fmla="*/ 4 h 34"/>
                  <a:gd name="T4" fmla="*/ 19 w 24"/>
                  <a:gd name="T5" fmla="*/ 4 h 34"/>
                  <a:gd name="T6" fmla="*/ 16 w 24"/>
                  <a:gd name="T7" fmla="*/ 30 h 34"/>
                  <a:gd name="T8" fmla="*/ 8 w 24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4">
                    <a:moveTo>
                      <a:pt x="8" y="31"/>
                    </a:moveTo>
                    <a:cubicBezTo>
                      <a:pt x="0" y="26"/>
                      <a:pt x="0" y="12"/>
                      <a:pt x="8" y="4"/>
                    </a:cubicBezTo>
                    <a:cubicBezTo>
                      <a:pt x="11" y="0"/>
                      <a:pt x="15" y="0"/>
                      <a:pt x="19" y="4"/>
                    </a:cubicBezTo>
                    <a:cubicBezTo>
                      <a:pt x="24" y="8"/>
                      <a:pt x="22" y="25"/>
                      <a:pt x="16" y="30"/>
                    </a:cubicBezTo>
                    <a:cubicBezTo>
                      <a:pt x="12" y="34"/>
                      <a:pt x="12" y="34"/>
                      <a:pt x="8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CC2E13AB-C19F-E0DF-337C-341F49CE0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401" y="2711049"/>
                <a:ext cx="182931" cy="146344"/>
              </a:xfrm>
              <a:custGeom>
                <a:avLst/>
                <a:gdLst>
                  <a:gd name="T0" fmla="*/ 3 w 40"/>
                  <a:gd name="T1" fmla="*/ 29 h 32"/>
                  <a:gd name="T2" fmla="*/ 11 w 40"/>
                  <a:gd name="T3" fmla="*/ 4 h 32"/>
                  <a:gd name="T4" fmla="*/ 30 w 40"/>
                  <a:gd name="T5" fmla="*/ 0 h 32"/>
                  <a:gd name="T6" fmla="*/ 39 w 40"/>
                  <a:gd name="T7" fmla="*/ 4 h 32"/>
                  <a:gd name="T8" fmla="*/ 36 w 40"/>
                  <a:gd name="T9" fmla="*/ 16 h 32"/>
                  <a:gd name="T10" fmla="*/ 12 w 40"/>
                  <a:gd name="T11" fmla="*/ 31 h 32"/>
                  <a:gd name="T12" fmla="*/ 3 w 40"/>
                  <a:gd name="T13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2">
                    <a:moveTo>
                      <a:pt x="3" y="29"/>
                    </a:moveTo>
                    <a:cubicBezTo>
                      <a:pt x="0" y="23"/>
                      <a:pt x="5" y="9"/>
                      <a:pt x="11" y="4"/>
                    </a:cubicBezTo>
                    <a:cubicBezTo>
                      <a:pt x="17" y="0"/>
                      <a:pt x="19" y="0"/>
                      <a:pt x="30" y="0"/>
                    </a:cubicBezTo>
                    <a:cubicBezTo>
                      <a:pt x="36" y="0"/>
                      <a:pt x="37" y="1"/>
                      <a:pt x="39" y="4"/>
                    </a:cubicBezTo>
                    <a:cubicBezTo>
                      <a:pt x="40" y="8"/>
                      <a:pt x="40" y="9"/>
                      <a:pt x="36" y="16"/>
                    </a:cubicBezTo>
                    <a:cubicBezTo>
                      <a:pt x="30" y="25"/>
                      <a:pt x="22" y="30"/>
                      <a:pt x="12" y="31"/>
                    </a:cubicBezTo>
                    <a:cubicBezTo>
                      <a:pt x="6" y="32"/>
                      <a:pt x="5" y="31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CA249EEF-10AA-DAC7-731E-08CF8FDA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117" y="2177662"/>
                <a:ext cx="573823" cy="523758"/>
              </a:xfrm>
              <a:custGeom>
                <a:avLst/>
                <a:gdLst>
                  <a:gd name="T0" fmla="*/ 33 w 126"/>
                  <a:gd name="T1" fmla="*/ 115 h 115"/>
                  <a:gd name="T2" fmla="*/ 30 w 126"/>
                  <a:gd name="T3" fmla="*/ 108 h 115"/>
                  <a:gd name="T4" fmla="*/ 28 w 126"/>
                  <a:gd name="T5" fmla="*/ 99 h 115"/>
                  <a:gd name="T6" fmla="*/ 19 w 126"/>
                  <a:gd name="T7" fmla="*/ 97 h 115"/>
                  <a:gd name="T8" fmla="*/ 9 w 126"/>
                  <a:gd name="T9" fmla="*/ 83 h 115"/>
                  <a:gd name="T10" fmla="*/ 15 w 126"/>
                  <a:gd name="T11" fmla="*/ 67 h 115"/>
                  <a:gd name="T12" fmla="*/ 20 w 126"/>
                  <a:gd name="T13" fmla="*/ 9 h 115"/>
                  <a:gd name="T14" fmla="*/ 27 w 126"/>
                  <a:gd name="T15" fmla="*/ 0 h 115"/>
                  <a:gd name="T16" fmla="*/ 35 w 126"/>
                  <a:gd name="T17" fmla="*/ 4 h 115"/>
                  <a:gd name="T18" fmla="*/ 41 w 126"/>
                  <a:gd name="T19" fmla="*/ 14 h 115"/>
                  <a:gd name="T20" fmla="*/ 48 w 126"/>
                  <a:gd name="T21" fmla="*/ 20 h 115"/>
                  <a:gd name="T22" fmla="*/ 64 w 126"/>
                  <a:gd name="T23" fmla="*/ 28 h 115"/>
                  <a:gd name="T24" fmla="*/ 85 w 126"/>
                  <a:gd name="T25" fmla="*/ 43 h 115"/>
                  <a:gd name="T26" fmla="*/ 94 w 126"/>
                  <a:gd name="T27" fmla="*/ 51 h 115"/>
                  <a:gd name="T28" fmla="*/ 97 w 126"/>
                  <a:gd name="T29" fmla="*/ 59 h 115"/>
                  <a:gd name="T30" fmla="*/ 101 w 126"/>
                  <a:gd name="T31" fmla="*/ 67 h 115"/>
                  <a:gd name="T32" fmla="*/ 108 w 126"/>
                  <a:gd name="T33" fmla="*/ 68 h 115"/>
                  <a:gd name="T34" fmla="*/ 121 w 126"/>
                  <a:gd name="T35" fmla="*/ 71 h 115"/>
                  <a:gd name="T36" fmla="*/ 126 w 126"/>
                  <a:gd name="T37" fmla="*/ 80 h 115"/>
                  <a:gd name="T38" fmla="*/ 118 w 126"/>
                  <a:gd name="T39" fmla="*/ 93 h 115"/>
                  <a:gd name="T40" fmla="*/ 107 w 126"/>
                  <a:gd name="T41" fmla="*/ 93 h 115"/>
                  <a:gd name="T42" fmla="*/ 95 w 126"/>
                  <a:gd name="T43" fmla="*/ 91 h 115"/>
                  <a:gd name="T44" fmla="*/ 87 w 126"/>
                  <a:gd name="T45" fmla="*/ 88 h 115"/>
                  <a:gd name="T46" fmla="*/ 84 w 126"/>
                  <a:gd name="T47" fmla="*/ 83 h 115"/>
                  <a:gd name="T48" fmla="*/ 69 w 126"/>
                  <a:gd name="T49" fmla="*/ 75 h 115"/>
                  <a:gd name="T50" fmla="*/ 67 w 126"/>
                  <a:gd name="T51" fmla="*/ 80 h 115"/>
                  <a:gd name="T52" fmla="*/ 60 w 126"/>
                  <a:gd name="T53" fmla="*/ 95 h 115"/>
                  <a:gd name="T54" fmla="*/ 53 w 126"/>
                  <a:gd name="T55" fmla="*/ 103 h 115"/>
                  <a:gd name="T56" fmla="*/ 42 w 126"/>
                  <a:gd name="T57" fmla="*/ 115 h 115"/>
                  <a:gd name="T58" fmla="*/ 33 w 126"/>
                  <a:gd name="T5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6" h="115">
                    <a:moveTo>
                      <a:pt x="33" y="115"/>
                    </a:moveTo>
                    <a:cubicBezTo>
                      <a:pt x="31" y="114"/>
                      <a:pt x="30" y="113"/>
                      <a:pt x="30" y="108"/>
                    </a:cubicBezTo>
                    <a:cubicBezTo>
                      <a:pt x="30" y="104"/>
                      <a:pt x="29" y="100"/>
                      <a:pt x="28" y="99"/>
                    </a:cubicBezTo>
                    <a:cubicBezTo>
                      <a:pt x="28" y="98"/>
                      <a:pt x="23" y="97"/>
                      <a:pt x="19" y="97"/>
                    </a:cubicBezTo>
                    <a:cubicBezTo>
                      <a:pt x="2" y="97"/>
                      <a:pt x="0" y="93"/>
                      <a:pt x="9" y="83"/>
                    </a:cubicBezTo>
                    <a:cubicBezTo>
                      <a:pt x="14" y="78"/>
                      <a:pt x="15" y="75"/>
                      <a:pt x="15" y="67"/>
                    </a:cubicBezTo>
                    <a:cubicBezTo>
                      <a:pt x="14" y="39"/>
                      <a:pt x="15" y="30"/>
                      <a:pt x="20" y="9"/>
                    </a:cubicBezTo>
                    <a:cubicBezTo>
                      <a:pt x="22" y="2"/>
                      <a:pt x="23" y="1"/>
                      <a:pt x="27" y="0"/>
                    </a:cubicBezTo>
                    <a:cubicBezTo>
                      <a:pt x="32" y="0"/>
                      <a:pt x="33" y="0"/>
                      <a:pt x="35" y="4"/>
                    </a:cubicBezTo>
                    <a:cubicBezTo>
                      <a:pt x="37" y="6"/>
                      <a:pt x="40" y="10"/>
                      <a:pt x="41" y="14"/>
                    </a:cubicBezTo>
                    <a:cubicBezTo>
                      <a:pt x="43" y="19"/>
                      <a:pt x="44" y="20"/>
                      <a:pt x="48" y="20"/>
                    </a:cubicBezTo>
                    <a:cubicBezTo>
                      <a:pt x="51" y="20"/>
                      <a:pt x="56" y="23"/>
                      <a:pt x="64" y="28"/>
                    </a:cubicBezTo>
                    <a:cubicBezTo>
                      <a:pt x="71" y="33"/>
                      <a:pt x="80" y="39"/>
                      <a:pt x="85" y="43"/>
                    </a:cubicBezTo>
                    <a:cubicBezTo>
                      <a:pt x="90" y="46"/>
                      <a:pt x="94" y="50"/>
                      <a:pt x="94" y="51"/>
                    </a:cubicBezTo>
                    <a:cubicBezTo>
                      <a:pt x="94" y="52"/>
                      <a:pt x="95" y="55"/>
                      <a:pt x="97" y="59"/>
                    </a:cubicBezTo>
                    <a:cubicBezTo>
                      <a:pt x="99" y="62"/>
                      <a:pt x="101" y="65"/>
                      <a:pt x="101" y="67"/>
                    </a:cubicBezTo>
                    <a:cubicBezTo>
                      <a:pt x="101" y="69"/>
                      <a:pt x="102" y="69"/>
                      <a:pt x="108" y="68"/>
                    </a:cubicBezTo>
                    <a:cubicBezTo>
                      <a:pt x="115" y="68"/>
                      <a:pt x="116" y="68"/>
                      <a:pt x="121" y="71"/>
                    </a:cubicBezTo>
                    <a:cubicBezTo>
                      <a:pt x="126" y="75"/>
                      <a:pt x="126" y="76"/>
                      <a:pt x="126" y="80"/>
                    </a:cubicBezTo>
                    <a:cubicBezTo>
                      <a:pt x="125" y="88"/>
                      <a:pt x="124" y="89"/>
                      <a:pt x="118" y="93"/>
                    </a:cubicBezTo>
                    <a:cubicBezTo>
                      <a:pt x="113" y="96"/>
                      <a:pt x="113" y="96"/>
                      <a:pt x="107" y="93"/>
                    </a:cubicBezTo>
                    <a:cubicBezTo>
                      <a:pt x="103" y="91"/>
                      <a:pt x="98" y="90"/>
                      <a:pt x="95" y="91"/>
                    </a:cubicBezTo>
                    <a:cubicBezTo>
                      <a:pt x="91" y="91"/>
                      <a:pt x="89" y="91"/>
                      <a:pt x="87" y="88"/>
                    </a:cubicBezTo>
                    <a:cubicBezTo>
                      <a:pt x="85" y="86"/>
                      <a:pt x="84" y="84"/>
                      <a:pt x="84" y="83"/>
                    </a:cubicBezTo>
                    <a:cubicBezTo>
                      <a:pt x="85" y="79"/>
                      <a:pt x="72" y="72"/>
                      <a:pt x="69" y="75"/>
                    </a:cubicBezTo>
                    <a:cubicBezTo>
                      <a:pt x="68" y="76"/>
                      <a:pt x="67" y="78"/>
                      <a:pt x="67" y="80"/>
                    </a:cubicBezTo>
                    <a:cubicBezTo>
                      <a:pt x="67" y="85"/>
                      <a:pt x="64" y="91"/>
                      <a:pt x="60" y="95"/>
                    </a:cubicBezTo>
                    <a:cubicBezTo>
                      <a:pt x="58" y="97"/>
                      <a:pt x="55" y="100"/>
                      <a:pt x="53" y="103"/>
                    </a:cubicBezTo>
                    <a:cubicBezTo>
                      <a:pt x="49" y="109"/>
                      <a:pt x="43" y="114"/>
                      <a:pt x="42" y="115"/>
                    </a:cubicBezTo>
                    <a:cubicBezTo>
                      <a:pt x="38" y="115"/>
                      <a:pt x="35" y="115"/>
                      <a:pt x="33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9E41C46C-F5AE-820B-3561-D699731C8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713" y="1420909"/>
                <a:ext cx="250326" cy="273433"/>
              </a:xfrm>
              <a:custGeom>
                <a:avLst/>
                <a:gdLst>
                  <a:gd name="T0" fmla="*/ 32 w 55"/>
                  <a:gd name="T1" fmla="*/ 58 h 60"/>
                  <a:gd name="T2" fmla="*/ 15 w 55"/>
                  <a:gd name="T3" fmla="*/ 47 h 60"/>
                  <a:gd name="T4" fmla="*/ 9 w 55"/>
                  <a:gd name="T5" fmla="*/ 43 h 60"/>
                  <a:gd name="T6" fmla="*/ 0 w 55"/>
                  <a:gd name="T7" fmla="*/ 34 h 60"/>
                  <a:gd name="T8" fmla="*/ 25 w 55"/>
                  <a:gd name="T9" fmla="*/ 0 h 60"/>
                  <a:gd name="T10" fmla="*/ 45 w 55"/>
                  <a:gd name="T11" fmla="*/ 22 h 60"/>
                  <a:gd name="T12" fmla="*/ 55 w 55"/>
                  <a:gd name="T13" fmla="*/ 49 h 60"/>
                  <a:gd name="T14" fmla="*/ 50 w 55"/>
                  <a:gd name="T15" fmla="*/ 56 h 60"/>
                  <a:gd name="T16" fmla="*/ 32 w 55"/>
                  <a:gd name="T17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60">
                    <a:moveTo>
                      <a:pt x="32" y="58"/>
                    </a:moveTo>
                    <a:cubicBezTo>
                      <a:pt x="27" y="56"/>
                      <a:pt x="21" y="52"/>
                      <a:pt x="15" y="47"/>
                    </a:cubicBezTo>
                    <a:cubicBezTo>
                      <a:pt x="12" y="44"/>
                      <a:pt x="10" y="43"/>
                      <a:pt x="9" y="43"/>
                    </a:cubicBezTo>
                    <a:cubicBezTo>
                      <a:pt x="7" y="43"/>
                      <a:pt x="0" y="37"/>
                      <a:pt x="0" y="34"/>
                    </a:cubicBezTo>
                    <a:cubicBezTo>
                      <a:pt x="0" y="30"/>
                      <a:pt x="22" y="0"/>
                      <a:pt x="25" y="0"/>
                    </a:cubicBezTo>
                    <a:cubicBezTo>
                      <a:pt x="29" y="0"/>
                      <a:pt x="42" y="14"/>
                      <a:pt x="45" y="22"/>
                    </a:cubicBezTo>
                    <a:cubicBezTo>
                      <a:pt x="51" y="33"/>
                      <a:pt x="55" y="44"/>
                      <a:pt x="55" y="49"/>
                    </a:cubicBezTo>
                    <a:cubicBezTo>
                      <a:pt x="55" y="52"/>
                      <a:pt x="54" y="53"/>
                      <a:pt x="50" y="56"/>
                    </a:cubicBezTo>
                    <a:cubicBezTo>
                      <a:pt x="44" y="60"/>
                      <a:pt x="39" y="60"/>
                      <a:pt x="32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73B28461-E2B4-4FD4-D7DD-83A16A3B8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750" y="583281"/>
                <a:ext cx="2087330" cy="2077703"/>
              </a:xfrm>
              <a:custGeom>
                <a:avLst/>
                <a:gdLst>
                  <a:gd name="T0" fmla="*/ 379 w 458"/>
                  <a:gd name="T1" fmla="*/ 451 h 456"/>
                  <a:gd name="T2" fmla="*/ 333 w 458"/>
                  <a:gd name="T3" fmla="*/ 433 h 456"/>
                  <a:gd name="T4" fmla="*/ 323 w 458"/>
                  <a:gd name="T5" fmla="*/ 412 h 456"/>
                  <a:gd name="T6" fmla="*/ 297 w 458"/>
                  <a:gd name="T7" fmla="*/ 396 h 456"/>
                  <a:gd name="T8" fmla="*/ 259 w 458"/>
                  <a:gd name="T9" fmla="*/ 391 h 456"/>
                  <a:gd name="T10" fmla="*/ 229 w 458"/>
                  <a:gd name="T11" fmla="*/ 402 h 456"/>
                  <a:gd name="T12" fmla="*/ 211 w 458"/>
                  <a:gd name="T13" fmla="*/ 361 h 456"/>
                  <a:gd name="T14" fmla="*/ 254 w 458"/>
                  <a:gd name="T15" fmla="*/ 349 h 456"/>
                  <a:gd name="T16" fmla="*/ 270 w 458"/>
                  <a:gd name="T17" fmla="*/ 330 h 456"/>
                  <a:gd name="T18" fmla="*/ 262 w 458"/>
                  <a:gd name="T19" fmla="*/ 306 h 456"/>
                  <a:gd name="T20" fmla="*/ 276 w 458"/>
                  <a:gd name="T21" fmla="*/ 264 h 456"/>
                  <a:gd name="T22" fmla="*/ 242 w 458"/>
                  <a:gd name="T23" fmla="*/ 218 h 456"/>
                  <a:gd name="T24" fmla="*/ 222 w 458"/>
                  <a:gd name="T25" fmla="*/ 208 h 456"/>
                  <a:gd name="T26" fmla="*/ 211 w 458"/>
                  <a:gd name="T27" fmla="*/ 201 h 456"/>
                  <a:gd name="T28" fmla="*/ 194 w 458"/>
                  <a:gd name="T29" fmla="*/ 192 h 456"/>
                  <a:gd name="T30" fmla="*/ 173 w 458"/>
                  <a:gd name="T31" fmla="*/ 163 h 456"/>
                  <a:gd name="T32" fmla="*/ 157 w 458"/>
                  <a:gd name="T33" fmla="*/ 173 h 456"/>
                  <a:gd name="T34" fmla="*/ 112 w 458"/>
                  <a:gd name="T35" fmla="*/ 178 h 456"/>
                  <a:gd name="T36" fmla="*/ 51 w 458"/>
                  <a:gd name="T37" fmla="*/ 168 h 456"/>
                  <a:gd name="T38" fmla="*/ 7 w 458"/>
                  <a:gd name="T39" fmla="*/ 138 h 456"/>
                  <a:gd name="T40" fmla="*/ 30 w 458"/>
                  <a:gd name="T41" fmla="*/ 131 h 456"/>
                  <a:gd name="T42" fmla="*/ 1 w 458"/>
                  <a:gd name="T43" fmla="*/ 100 h 456"/>
                  <a:gd name="T44" fmla="*/ 68 w 458"/>
                  <a:gd name="T45" fmla="*/ 11 h 456"/>
                  <a:gd name="T46" fmla="*/ 55 w 458"/>
                  <a:gd name="T47" fmla="*/ 40 h 456"/>
                  <a:gd name="T48" fmla="*/ 56 w 458"/>
                  <a:gd name="T49" fmla="*/ 85 h 456"/>
                  <a:gd name="T50" fmla="*/ 64 w 458"/>
                  <a:gd name="T51" fmla="*/ 70 h 456"/>
                  <a:gd name="T52" fmla="*/ 65 w 458"/>
                  <a:gd name="T53" fmla="*/ 39 h 456"/>
                  <a:gd name="T54" fmla="*/ 86 w 458"/>
                  <a:gd name="T55" fmla="*/ 10 h 456"/>
                  <a:gd name="T56" fmla="*/ 132 w 458"/>
                  <a:gd name="T57" fmla="*/ 50 h 456"/>
                  <a:gd name="T58" fmla="*/ 153 w 458"/>
                  <a:gd name="T59" fmla="*/ 55 h 456"/>
                  <a:gd name="T60" fmla="*/ 192 w 458"/>
                  <a:gd name="T61" fmla="*/ 46 h 456"/>
                  <a:gd name="T62" fmla="*/ 216 w 458"/>
                  <a:gd name="T63" fmla="*/ 70 h 456"/>
                  <a:gd name="T64" fmla="*/ 236 w 458"/>
                  <a:gd name="T65" fmla="*/ 88 h 456"/>
                  <a:gd name="T66" fmla="*/ 263 w 458"/>
                  <a:gd name="T67" fmla="*/ 90 h 456"/>
                  <a:gd name="T68" fmla="*/ 287 w 458"/>
                  <a:gd name="T69" fmla="*/ 108 h 456"/>
                  <a:gd name="T70" fmla="*/ 307 w 458"/>
                  <a:gd name="T71" fmla="*/ 130 h 456"/>
                  <a:gd name="T72" fmla="*/ 336 w 458"/>
                  <a:gd name="T73" fmla="*/ 144 h 456"/>
                  <a:gd name="T74" fmla="*/ 351 w 458"/>
                  <a:gd name="T75" fmla="*/ 166 h 456"/>
                  <a:gd name="T76" fmla="*/ 332 w 458"/>
                  <a:gd name="T77" fmla="*/ 175 h 456"/>
                  <a:gd name="T78" fmla="*/ 353 w 458"/>
                  <a:gd name="T79" fmla="*/ 205 h 456"/>
                  <a:gd name="T80" fmla="*/ 384 w 458"/>
                  <a:gd name="T81" fmla="*/ 211 h 456"/>
                  <a:gd name="T82" fmla="*/ 413 w 458"/>
                  <a:gd name="T83" fmla="*/ 227 h 456"/>
                  <a:gd name="T84" fmla="*/ 425 w 458"/>
                  <a:gd name="T85" fmla="*/ 238 h 456"/>
                  <a:gd name="T86" fmla="*/ 451 w 458"/>
                  <a:gd name="T87" fmla="*/ 235 h 456"/>
                  <a:gd name="T88" fmla="*/ 452 w 458"/>
                  <a:gd name="T89" fmla="*/ 268 h 456"/>
                  <a:gd name="T90" fmla="*/ 444 w 458"/>
                  <a:gd name="T91" fmla="*/ 296 h 456"/>
                  <a:gd name="T92" fmla="*/ 444 w 458"/>
                  <a:gd name="T93" fmla="*/ 321 h 456"/>
                  <a:gd name="T94" fmla="*/ 410 w 458"/>
                  <a:gd name="T95" fmla="*/ 308 h 456"/>
                  <a:gd name="T96" fmla="*/ 372 w 458"/>
                  <a:gd name="T97" fmla="*/ 283 h 456"/>
                  <a:gd name="T98" fmla="*/ 369 w 458"/>
                  <a:gd name="T99" fmla="*/ 292 h 456"/>
                  <a:gd name="T100" fmla="*/ 368 w 458"/>
                  <a:gd name="T101" fmla="*/ 311 h 456"/>
                  <a:gd name="T102" fmla="*/ 410 w 458"/>
                  <a:gd name="T103" fmla="*/ 337 h 456"/>
                  <a:gd name="T104" fmla="*/ 427 w 458"/>
                  <a:gd name="T105" fmla="*/ 354 h 456"/>
                  <a:gd name="T106" fmla="*/ 450 w 458"/>
                  <a:gd name="T107" fmla="*/ 400 h 456"/>
                  <a:gd name="T108" fmla="*/ 391 w 458"/>
                  <a:gd name="T109" fmla="*/ 398 h 456"/>
                  <a:gd name="T110" fmla="*/ 384 w 458"/>
                  <a:gd name="T111" fmla="*/ 406 h 456"/>
                  <a:gd name="T112" fmla="*/ 439 w 458"/>
                  <a:gd name="T113" fmla="*/ 438 h 456"/>
                  <a:gd name="T114" fmla="*/ 430 w 458"/>
                  <a:gd name="T115" fmla="*/ 455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8" h="456">
                    <a:moveTo>
                      <a:pt x="421" y="455"/>
                    </a:moveTo>
                    <a:cubicBezTo>
                      <a:pt x="421" y="455"/>
                      <a:pt x="412" y="454"/>
                      <a:pt x="402" y="454"/>
                    </a:cubicBezTo>
                    <a:cubicBezTo>
                      <a:pt x="386" y="453"/>
                      <a:pt x="381" y="452"/>
                      <a:pt x="379" y="451"/>
                    </a:cubicBezTo>
                    <a:cubicBezTo>
                      <a:pt x="377" y="449"/>
                      <a:pt x="374" y="446"/>
                      <a:pt x="372" y="444"/>
                    </a:cubicBezTo>
                    <a:cubicBezTo>
                      <a:pt x="368" y="441"/>
                      <a:pt x="366" y="441"/>
                      <a:pt x="360" y="441"/>
                    </a:cubicBezTo>
                    <a:cubicBezTo>
                      <a:pt x="352" y="441"/>
                      <a:pt x="348" y="440"/>
                      <a:pt x="333" y="433"/>
                    </a:cubicBezTo>
                    <a:cubicBezTo>
                      <a:pt x="324" y="429"/>
                      <a:pt x="323" y="428"/>
                      <a:pt x="321" y="423"/>
                    </a:cubicBezTo>
                    <a:cubicBezTo>
                      <a:pt x="320" y="418"/>
                      <a:pt x="320" y="417"/>
                      <a:pt x="322" y="416"/>
                    </a:cubicBezTo>
                    <a:cubicBezTo>
                      <a:pt x="324" y="415"/>
                      <a:pt x="325" y="412"/>
                      <a:pt x="323" y="412"/>
                    </a:cubicBezTo>
                    <a:cubicBezTo>
                      <a:pt x="322" y="412"/>
                      <a:pt x="318" y="410"/>
                      <a:pt x="314" y="407"/>
                    </a:cubicBezTo>
                    <a:cubicBezTo>
                      <a:pt x="310" y="405"/>
                      <a:pt x="305" y="402"/>
                      <a:pt x="303" y="401"/>
                    </a:cubicBezTo>
                    <a:cubicBezTo>
                      <a:pt x="300" y="401"/>
                      <a:pt x="298" y="399"/>
                      <a:pt x="297" y="396"/>
                    </a:cubicBezTo>
                    <a:cubicBezTo>
                      <a:pt x="293" y="390"/>
                      <a:pt x="286" y="386"/>
                      <a:pt x="278" y="385"/>
                    </a:cubicBezTo>
                    <a:cubicBezTo>
                      <a:pt x="272" y="385"/>
                      <a:pt x="271" y="385"/>
                      <a:pt x="268" y="388"/>
                    </a:cubicBezTo>
                    <a:cubicBezTo>
                      <a:pt x="266" y="390"/>
                      <a:pt x="263" y="391"/>
                      <a:pt x="259" y="391"/>
                    </a:cubicBezTo>
                    <a:cubicBezTo>
                      <a:pt x="253" y="391"/>
                      <a:pt x="252" y="392"/>
                      <a:pt x="246" y="396"/>
                    </a:cubicBezTo>
                    <a:cubicBezTo>
                      <a:pt x="240" y="402"/>
                      <a:pt x="240" y="402"/>
                      <a:pt x="240" y="402"/>
                    </a:cubicBezTo>
                    <a:cubicBezTo>
                      <a:pt x="229" y="402"/>
                      <a:pt x="229" y="402"/>
                      <a:pt x="229" y="402"/>
                    </a:cubicBezTo>
                    <a:cubicBezTo>
                      <a:pt x="209" y="402"/>
                      <a:pt x="205" y="399"/>
                      <a:pt x="203" y="381"/>
                    </a:cubicBezTo>
                    <a:cubicBezTo>
                      <a:pt x="202" y="375"/>
                      <a:pt x="203" y="374"/>
                      <a:pt x="206" y="370"/>
                    </a:cubicBezTo>
                    <a:cubicBezTo>
                      <a:pt x="210" y="367"/>
                      <a:pt x="211" y="365"/>
                      <a:pt x="211" y="361"/>
                    </a:cubicBezTo>
                    <a:cubicBezTo>
                      <a:pt x="211" y="357"/>
                      <a:pt x="212" y="355"/>
                      <a:pt x="213" y="354"/>
                    </a:cubicBezTo>
                    <a:cubicBezTo>
                      <a:pt x="215" y="354"/>
                      <a:pt x="223" y="353"/>
                      <a:pt x="233" y="353"/>
                    </a:cubicBezTo>
                    <a:cubicBezTo>
                      <a:pt x="248" y="353"/>
                      <a:pt x="250" y="352"/>
                      <a:pt x="254" y="349"/>
                    </a:cubicBezTo>
                    <a:cubicBezTo>
                      <a:pt x="260" y="344"/>
                      <a:pt x="267" y="341"/>
                      <a:pt x="270" y="341"/>
                    </a:cubicBezTo>
                    <a:cubicBezTo>
                      <a:pt x="273" y="341"/>
                      <a:pt x="273" y="341"/>
                      <a:pt x="273" y="338"/>
                    </a:cubicBezTo>
                    <a:cubicBezTo>
                      <a:pt x="271" y="334"/>
                      <a:pt x="271" y="331"/>
                      <a:pt x="270" y="330"/>
                    </a:cubicBezTo>
                    <a:cubicBezTo>
                      <a:pt x="270" y="329"/>
                      <a:pt x="268" y="327"/>
                      <a:pt x="264" y="325"/>
                    </a:cubicBezTo>
                    <a:cubicBezTo>
                      <a:pt x="259" y="321"/>
                      <a:pt x="259" y="321"/>
                      <a:pt x="259" y="316"/>
                    </a:cubicBezTo>
                    <a:cubicBezTo>
                      <a:pt x="260" y="313"/>
                      <a:pt x="261" y="309"/>
                      <a:pt x="262" y="306"/>
                    </a:cubicBezTo>
                    <a:cubicBezTo>
                      <a:pt x="263" y="304"/>
                      <a:pt x="268" y="296"/>
                      <a:pt x="272" y="288"/>
                    </a:cubicBezTo>
                    <a:cubicBezTo>
                      <a:pt x="279" y="274"/>
                      <a:pt x="279" y="274"/>
                      <a:pt x="279" y="274"/>
                    </a:cubicBezTo>
                    <a:cubicBezTo>
                      <a:pt x="276" y="264"/>
                      <a:pt x="276" y="264"/>
                      <a:pt x="276" y="264"/>
                    </a:cubicBezTo>
                    <a:cubicBezTo>
                      <a:pt x="273" y="254"/>
                      <a:pt x="265" y="241"/>
                      <a:pt x="258" y="235"/>
                    </a:cubicBezTo>
                    <a:cubicBezTo>
                      <a:pt x="257" y="234"/>
                      <a:pt x="254" y="231"/>
                      <a:pt x="252" y="228"/>
                    </a:cubicBezTo>
                    <a:cubicBezTo>
                      <a:pt x="250" y="225"/>
                      <a:pt x="246" y="221"/>
                      <a:pt x="242" y="218"/>
                    </a:cubicBezTo>
                    <a:cubicBezTo>
                      <a:pt x="236" y="215"/>
                      <a:pt x="235" y="214"/>
                      <a:pt x="234" y="210"/>
                    </a:cubicBezTo>
                    <a:cubicBezTo>
                      <a:pt x="233" y="205"/>
                      <a:pt x="232" y="205"/>
                      <a:pt x="228" y="205"/>
                    </a:cubicBezTo>
                    <a:cubicBezTo>
                      <a:pt x="226" y="205"/>
                      <a:pt x="223" y="207"/>
                      <a:pt x="222" y="208"/>
                    </a:cubicBezTo>
                    <a:cubicBezTo>
                      <a:pt x="221" y="209"/>
                      <a:pt x="217" y="211"/>
                      <a:pt x="214" y="212"/>
                    </a:cubicBezTo>
                    <a:cubicBezTo>
                      <a:pt x="209" y="215"/>
                      <a:pt x="208" y="215"/>
                      <a:pt x="207" y="213"/>
                    </a:cubicBezTo>
                    <a:cubicBezTo>
                      <a:pt x="204" y="210"/>
                      <a:pt x="206" y="205"/>
                      <a:pt x="211" y="201"/>
                    </a:cubicBezTo>
                    <a:cubicBezTo>
                      <a:pt x="216" y="197"/>
                      <a:pt x="216" y="197"/>
                      <a:pt x="213" y="195"/>
                    </a:cubicBezTo>
                    <a:cubicBezTo>
                      <a:pt x="209" y="192"/>
                      <a:pt x="207" y="192"/>
                      <a:pt x="202" y="195"/>
                    </a:cubicBezTo>
                    <a:cubicBezTo>
                      <a:pt x="197" y="198"/>
                      <a:pt x="194" y="197"/>
                      <a:pt x="194" y="192"/>
                    </a:cubicBezTo>
                    <a:cubicBezTo>
                      <a:pt x="194" y="189"/>
                      <a:pt x="195" y="187"/>
                      <a:pt x="197" y="186"/>
                    </a:cubicBezTo>
                    <a:cubicBezTo>
                      <a:pt x="199" y="185"/>
                      <a:pt x="199" y="184"/>
                      <a:pt x="193" y="178"/>
                    </a:cubicBezTo>
                    <a:cubicBezTo>
                      <a:pt x="181" y="167"/>
                      <a:pt x="175" y="162"/>
                      <a:pt x="173" y="163"/>
                    </a:cubicBezTo>
                    <a:cubicBezTo>
                      <a:pt x="172" y="163"/>
                      <a:pt x="171" y="165"/>
                      <a:pt x="171" y="168"/>
                    </a:cubicBezTo>
                    <a:cubicBezTo>
                      <a:pt x="171" y="173"/>
                      <a:pt x="171" y="173"/>
                      <a:pt x="171" y="173"/>
                    </a:cubicBezTo>
                    <a:cubicBezTo>
                      <a:pt x="157" y="173"/>
                      <a:pt x="157" y="173"/>
                      <a:pt x="157" y="173"/>
                    </a:cubicBezTo>
                    <a:cubicBezTo>
                      <a:pt x="149" y="173"/>
                      <a:pt x="138" y="173"/>
                      <a:pt x="133" y="173"/>
                    </a:cubicBezTo>
                    <a:cubicBezTo>
                      <a:pt x="125" y="173"/>
                      <a:pt x="123" y="174"/>
                      <a:pt x="124" y="175"/>
                    </a:cubicBezTo>
                    <a:cubicBezTo>
                      <a:pt x="124" y="177"/>
                      <a:pt x="122" y="178"/>
                      <a:pt x="112" y="178"/>
                    </a:cubicBezTo>
                    <a:cubicBezTo>
                      <a:pt x="105" y="178"/>
                      <a:pt x="93" y="177"/>
                      <a:pt x="85" y="176"/>
                    </a:cubicBezTo>
                    <a:cubicBezTo>
                      <a:pt x="76" y="176"/>
                      <a:pt x="68" y="176"/>
                      <a:pt x="65" y="177"/>
                    </a:cubicBezTo>
                    <a:cubicBezTo>
                      <a:pt x="59" y="179"/>
                      <a:pt x="54" y="176"/>
                      <a:pt x="51" y="168"/>
                    </a:cubicBezTo>
                    <a:cubicBezTo>
                      <a:pt x="50" y="164"/>
                      <a:pt x="49" y="164"/>
                      <a:pt x="46" y="164"/>
                    </a:cubicBezTo>
                    <a:cubicBezTo>
                      <a:pt x="29" y="165"/>
                      <a:pt x="28" y="165"/>
                      <a:pt x="24" y="162"/>
                    </a:cubicBezTo>
                    <a:cubicBezTo>
                      <a:pt x="15" y="155"/>
                      <a:pt x="7" y="144"/>
                      <a:pt x="7" y="138"/>
                    </a:cubicBezTo>
                    <a:cubicBezTo>
                      <a:pt x="7" y="136"/>
                      <a:pt x="8" y="135"/>
                      <a:pt x="14" y="134"/>
                    </a:cubicBezTo>
                    <a:cubicBezTo>
                      <a:pt x="17" y="134"/>
                      <a:pt x="23" y="133"/>
                      <a:pt x="26" y="133"/>
                    </a:cubicBezTo>
                    <a:cubicBezTo>
                      <a:pt x="31" y="133"/>
                      <a:pt x="31" y="133"/>
                      <a:pt x="30" y="131"/>
                    </a:cubicBezTo>
                    <a:cubicBezTo>
                      <a:pt x="26" y="128"/>
                      <a:pt x="19" y="126"/>
                      <a:pt x="12" y="126"/>
                    </a:cubicBezTo>
                    <a:cubicBezTo>
                      <a:pt x="7" y="126"/>
                      <a:pt x="6" y="125"/>
                      <a:pt x="5" y="124"/>
                    </a:cubicBezTo>
                    <a:cubicBezTo>
                      <a:pt x="2" y="118"/>
                      <a:pt x="0" y="106"/>
                      <a:pt x="1" y="100"/>
                    </a:cubicBezTo>
                    <a:cubicBezTo>
                      <a:pt x="2" y="70"/>
                      <a:pt x="3" y="67"/>
                      <a:pt x="9" y="49"/>
                    </a:cubicBezTo>
                    <a:cubicBezTo>
                      <a:pt x="18" y="24"/>
                      <a:pt x="24" y="12"/>
                      <a:pt x="32" y="7"/>
                    </a:cubicBezTo>
                    <a:cubicBezTo>
                      <a:pt x="45" y="0"/>
                      <a:pt x="66" y="2"/>
                      <a:pt x="68" y="11"/>
                    </a:cubicBezTo>
                    <a:cubicBezTo>
                      <a:pt x="69" y="14"/>
                      <a:pt x="68" y="16"/>
                      <a:pt x="64" y="20"/>
                    </a:cubicBezTo>
                    <a:cubicBezTo>
                      <a:pt x="62" y="23"/>
                      <a:pt x="59" y="28"/>
                      <a:pt x="58" y="31"/>
                    </a:cubicBezTo>
                    <a:cubicBezTo>
                      <a:pt x="58" y="34"/>
                      <a:pt x="57" y="38"/>
                      <a:pt x="55" y="40"/>
                    </a:cubicBezTo>
                    <a:cubicBezTo>
                      <a:pt x="53" y="43"/>
                      <a:pt x="49" y="58"/>
                      <a:pt x="50" y="60"/>
                    </a:cubicBezTo>
                    <a:cubicBezTo>
                      <a:pt x="51" y="61"/>
                      <a:pt x="51" y="66"/>
                      <a:pt x="52" y="72"/>
                    </a:cubicBezTo>
                    <a:cubicBezTo>
                      <a:pt x="52" y="83"/>
                      <a:pt x="53" y="85"/>
                      <a:pt x="56" y="85"/>
                    </a:cubicBezTo>
                    <a:cubicBezTo>
                      <a:pt x="58" y="85"/>
                      <a:pt x="59" y="84"/>
                      <a:pt x="60" y="81"/>
                    </a:cubicBezTo>
                    <a:cubicBezTo>
                      <a:pt x="61" y="79"/>
                      <a:pt x="62" y="76"/>
                      <a:pt x="63" y="75"/>
                    </a:cubicBezTo>
                    <a:cubicBezTo>
                      <a:pt x="65" y="73"/>
                      <a:pt x="65" y="72"/>
                      <a:pt x="64" y="70"/>
                    </a:cubicBezTo>
                    <a:cubicBezTo>
                      <a:pt x="60" y="65"/>
                      <a:pt x="59" y="60"/>
                      <a:pt x="59" y="53"/>
                    </a:cubicBezTo>
                    <a:cubicBezTo>
                      <a:pt x="59" y="48"/>
                      <a:pt x="59" y="46"/>
                      <a:pt x="62" y="44"/>
                    </a:cubicBezTo>
                    <a:cubicBezTo>
                      <a:pt x="63" y="43"/>
                      <a:pt x="65" y="41"/>
                      <a:pt x="65" y="39"/>
                    </a:cubicBezTo>
                    <a:cubicBezTo>
                      <a:pt x="66" y="38"/>
                      <a:pt x="67" y="37"/>
                      <a:pt x="68" y="37"/>
                    </a:cubicBezTo>
                    <a:cubicBezTo>
                      <a:pt x="69" y="37"/>
                      <a:pt x="69" y="36"/>
                      <a:pt x="69" y="34"/>
                    </a:cubicBezTo>
                    <a:cubicBezTo>
                      <a:pt x="69" y="29"/>
                      <a:pt x="80" y="14"/>
                      <a:pt x="86" y="10"/>
                    </a:cubicBezTo>
                    <a:cubicBezTo>
                      <a:pt x="92" y="7"/>
                      <a:pt x="106" y="4"/>
                      <a:pt x="110" y="6"/>
                    </a:cubicBezTo>
                    <a:cubicBezTo>
                      <a:pt x="112" y="7"/>
                      <a:pt x="115" y="11"/>
                      <a:pt x="123" y="26"/>
                    </a:cubicBezTo>
                    <a:cubicBezTo>
                      <a:pt x="129" y="36"/>
                      <a:pt x="133" y="47"/>
                      <a:pt x="132" y="50"/>
                    </a:cubicBezTo>
                    <a:cubicBezTo>
                      <a:pt x="131" y="54"/>
                      <a:pt x="136" y="61"/>
                      <a:pt x="141" y="61"/>
                    </a:cubicBezTo>
                    <a:cubicBezTo>
                      <a:pt x="142" y="61"/>
                      <a:pt x="146" y="60"/>
                      <a:pt x="149" y="60"/>
                    </a:cubicBezTo>
                    <a:cubicBezTo>
                      <a:pt x="153" y="58"/>
                      <a:pt x="154" y="58"/>
                      <a:pt x="153" y="55"/>
                    </a:cubicBezTo>
                    <a:cubicBezTo>
                      <a:pt x="152" y="50"/>
                      <a:pt x="160" y="43"/>
                      <a:pt x="171" y="41"/>
                    </a:cubicBezTo>
                    <a:cubicBezTo>
                      <a:pt x="179" y="40"/>
                      <a:pt x="180" y="40"/>
                      <a:pt x="184" y="43"/>
                    </a:cubicBezTo>
                    <a:cubicBezTo>
                      <a:pt x="187" y="44"/>
                      <a:pt x="190" y="45"/>
                      <a:pt x="192" y="46"/>
                    </a:cubicBezTo>
                    <a:cubicBezTo>
                      <a:pt x="197" y="46"/>
                      <a:pt x="203" y="51"/>
                      <a:pt x="204" y="55"/>
                    </a:cubicBezTo>
                    <a:cubicBezTo>
                      <a:pt x="206" y="60"/>
                      <a:pt x="209" y="64"/>
                      <a:pt x="212" y="64"/>
                    </a:cubicBezTo>
                    <a:cubicBezTo>
                      <a:pt x="214" y="64"/>
                      <a:pt x="215" y="65"/>
                      <a:pt x="216" y="70"/>
                    </a:cubicBezTo>
                    <a:cubicBezTo>
                      <a:pt x="216" y="73"/>
                      <a:pt x="217" y="75"/>
                      <a:pt x="218" y="75"/>
                    </a:cubicBezTo>
                    <a:cubicBezTo>
                      <a:pt x="219" y="75"/>
                      <a:pt x="223" y="79"/>
                      <a:pt x="227" y="83"/>
                    </a:cubicBezTo>
                    <a:cubicBezTo>
                      <a:pt x="234" y="89"/>
                      <a:pt x="235" y="90"/>
                      <a:pt x="236" y="88"/>
                    </a:cubicBezTo>
                    <a:cubicBezTo>
                      <a:pt x="236" y="87"/>
                      <a:pt x="237" y="84"/>
                      <a:pt x="239" y="81"/>
                    </a:cubicBezTo>
                    <a:cubicBezTo>
                      <a:pt x="241" y="76"/>
                      <a:pt x="242" y="76"/>
                      <a:pt x="254" y="80"/>
                    </a:cubicBezTo>
                    <a:cubicBezTo>
                      <a:pt x="260" y="82"/>
                      <a:pt x="261" y="84"/>
                      <a:pt x="263" y="90"/>
                    </a:cubicBezTo>
                    <a:cubicBezTo>
                      <a:pt x="265" y="94"/>
                      <a:pt x="268" y="97"/>
                      <a:pt x="270" y="99"/>
                    </a:cubicBezTo>
                    <a:cubicBezTo>
                      <a:pt x="273" y="100"/>
                      <a:pt x="275" y="103"/>
                      <a:pt x="276" y="104"/>
                    </a:cubicBezTo>
                    <a:cubicBezTo>
                      <a:pt x="279" y="110"/>
                      <a:pt x="282" y="111"/>
                      <a:pt x="287" y="108"/>
                    </a:cubicBezTo>
                    <a:cubicBezTo>
                      <a:pt x="291" y="104"/>
                      <a:pt x="294" y="105"/>
                      <a:pt x="303" y="111"/>
                    </a:cubicBezTo>
                    <a:cubicBezTo>
                      <a:pt x="308" y="114"/>
                      <a:pt x="309" y="116"/>
                      <a:pt x="308" y="119"/>
                    </a:cubicBezTo>
                    <a:cubicBezTo>
                      <a:pt x="305" y="129"/>
                      <a:pt x="305" y="131"/>
                      <a:pt x="307" y="130"/>
                    </a:cubicBezTo>
                    <a:cubicBezTo>
                      <a:pt x="308" y="130"/>
                      <a:pt x="310" y="128"/>
                      <a:pt x="312" y="126"/>
                    </a:cubicBezTo>
                    <a:cubicBezTo>
                      <a:pt x="315" y="120"/>
                      <a:pt x="320" y="121"/>
                      <a:pt x="327" y="128"/>
                    </a:cubicBezTo>
                    <a:cubicBezTo>
                      <a:pt x="333" y="135"/>
                      <a:pt x="336" y="140"/>
                      <a:pt x="336" y="144"/>
                    </a:cubicBezTo>
                    <a:cubicBezTo>
                      <a:pt x="337" y="152"/>
                      <a:pt x="337" y="153"/>
                      <a:pt x="342" y="155"/>
                    </a:cubicBezTo>
                    <a:cubicBezTo>
                      <a:pt x="344" y="156"/>
                      <a:pt x="348" y="159"/>
                      <a:pt x="349" y="161"/>
                    </a:cubicBezTo>
                    <a:cubicBezTo>
                      <a:pt x="351" y="166"/>
                      <a:pt x="351" y="166"/>
                      <a:pt x="351" y="166"/>
                    </a:cubicBezTo>
                    <a:cubicBezTo>
                      <a:pt x="345" y="169"/>
                      <a:pt x="345" y="169"/>
                      <a:pt x="345" y="169"/>
                    </a:cubicBezTo>
                    <a:cubicBezTo>
                      <a:pt x="339" y="173"/>
                      <a:pt x="338" y="173"/>
                      <a:pt x="335" y="172"/>
                    </a:cubicBezTo>
                    <a:cubicBezTo>
                      <a:pt x="330" y="170"/>
                      <a:pt x="329" y="171"/>
                      <a:pt x="332" y="175"/>
                    </a:cubicBezTo>
                    <a:cubicBezTo>
                      <a:pt x="334" y="178"/>
                      <a:pt x="334" y="184"/>
                      <a:pt x="332" y="190"/>
                    </a:cubicBezTo>
                    <a:cubicBezTo>
                      <a:pt x="331" y="193"/>
                      <a:pt x="335" y="197"/>
                      <a:pt x="342" y="200"/>
                    </a:cubicBezTo>
                    <a:cubicBezTo>
                      <a:pt x="345" y="200"/>
                      <a:pt x="350" y="203"/>
                      <a:pt x="353" y="205"/>
                    </a:cubicBezTo>
                    <a:cubicBezTo>
                      <a:pt x="356" y="207"/>
                      <a:pt x="361" y="209"/>
                      <a:pt x="364" y="209"/>
                    </a:cubicBezTo>
                    <a:cubicBezTo>
                      <a:pt x="367" y="209"/>
                      <a:pt x="370" y="210"/>
                      <a:pt x="372" y="211"/>
                    </a:cubicBezTo>
                    <a:cubicBezTo>
                      <a:pt x="374" y="211"/>
                      <a:pt x="380" y="212"/>
                      <a:pt x="384" y="211"/>
                    </a:cubicBezTo>
                    <a:cubicBezTo>
                      <a:pt x="392" y="211"/>
                      <a:pt x="392" y="211"/>
                      <a:pt x="392" y="211"/>
                    </a:cubicBezTo>
                    <a:cubicBezTo>
                      <a:pt x="400" y="219"/>
                      <a:pt x="400" y="219"/>
                      <a:pt x="400" y="219"/>
                    </a:cubicBezTo>
                    <a:cubicBezTo>
                      <a:pt x="406" y="226"/>
                      <a:pt x="408" y="227"/>
                      <a:pt x="413" y="227"/>
                    </a:cubicBezTo>
                    <a:cubicBezTo>
                      <a:pt x="416" y="227"/>
                      <a:pt x="420" y="227"/>
                      <a:pt x="421" y="227"/>
                    </a:cubicBezTo>
                    <a:cubicBezTo>
                      <a:pt x="422" y="227"/>
                      <a:pt x="423" y="229"/>
                      <a:pt x="423" y="232"/>
                    </a:cubicBezTo>
                    <a:cubicBezTo>
                      <a:pt x="424" y="235"/>
                      <a:pt x="425" y="237"/>
                      <a:pt x="425" y="238"/>
                    </a:cubicBezTo>
                    <a:cubicBezTo>
                      <a:pt x="426" y="238"/>
                      <a:pt x="431" y="237"/>
                      <a:pt x="436" y="235"/>
                    </a:cubicBezTo>
                    <a:cubicBezTo>
                      <a:pt x="446" y="232"/>
                      <a:pt x="446" y="232"/>
                      <a:pt x="446" y="232"/>
                    </a:cubicBezTo>
                    <a:cubicBezTo>
                      <a:pt x="451" y="235"/>
                      <a:pt x="451" y="235"/>
                      <a:pt x="451" y="235"/>
                    </a:cubicBezTo>
                    <a:cubicBezTo>
                      <a:pt x="456" y="238"/>
                      <a:pt x="457" y="238"/>
                      <a:pt x="457" y="245"/>
                    </a:cubicBezTo>
                    <a:cubicBezTo>
                      <a:pt x="458" y="254"/>
                      <a:pt x="457" y="258"/>
                      <a:pt x="453" y="262"/>
                    </a:cubicBezTo>
                    <a:cubicBezTo>
                      <a:pt x="450" y="265"/>
                      <a:pt x="450" y="265"/>
                      <a:pt x="452" y="268"/>
                    </a:cubicBezTo>
                    <a:cubicBezTo>
                      <a:pt x="454" y="270"/>
                      <a:pt x="455" y="271"/>
                      <a:pt x="453" y="274"/>
                    </a:cubicBezTo>
                    <a:cubicBezTo>
                      <a:pt x="452" y="276"/>
                      <a:pt x="452" y="280"/>
                      <a:pt x="453" y="282"/>
                    </a:cubicBezTo>
                    <a:cubicBezTo>
                      <a:pt x="454" y="289"/>
                      <a:pt x="449" y="296"/>
                      <a:pt x="444" y="296"/>
                    </a:cubicBezTo>
                    <a:cubicBezTo>
                      <a:pt x="441" y="296"/>
                      <a:pt x="440" y="296"/>
                      <a:pt x="441" y="299"/>
                    </a:cubicBezTo>
                    <a:cubicBezTo>
                      <a:pt x="443" y="304"/>
                      <a:pt x="447" y="313"/>
                      <a:pt x="449" y="314"/>
                    </a:cubicBezTo>
                    <a:cubicBezTo>
                      <a:pt x="452" y="316"/>
                      <a:pt x="450" y="318"/>
                      <a:pt x="444" y="321"/>
                    </a:cubicBezTo>
                    <a:cubicBezTo>
                      <a:pt x="439" y="324"/>
                      <a:pt x="438" y="324"/>
                      <a:pt x="434" y="321"/>
                    </a:cubicBezTo>
                    <a:cubicBezTo>
                      <a:pt x="431" y="320"/>
                      <a:pt x="425" y="318"/>
                      <a:pt x="422" y="317"/>
                    </a:cubicBezTo>
                    <a:cubicBezTo>
                      <a:pt x="416" y="315"/>
                      <a:pt x="414" y="314"/>
                      <a:pt x="410" y="308"/>
                    </a:cubicBezTo>
                    <a:cubicBezTo>
                      <a:pt x="404" y="300"/>
                      <a:pt x="395" y="290"/>
                      <a:pt x="391" y="290"/>
                    </a:cubicBezTo>
                    <a:cubicBezTo>
                      <a:pt x="390" y="290"/>
                      <a:pt x="389" y="290"/>
                      <a:pt x="388" y="289"/>
                    </a:cubicBezTo>
                    <a:cubicBezTo>
                      <a:pt x="382" y="283"/>
                      <a:pt x="372" y="279"/>
                      <a:pt x="372" y="283"/>
                    </a:cubicBezTo>
                    <a:cubicBezTo>
                      <a:pt x="372" y="284"/>
                      <a:pt x="371" y="285"/>
                      <a:pt x="369" y="286"/>
                    </a:cubicBezTo>
                    <a:cubicBezTo>
                      <a:pt x="365" y="288"/>
                      <a:pt x="365" y="288"/>
                      <a:pt x="365" y="288"/>
                    </a:cubicBezTo>
                    <a:cubicBezTo>
                      <a:pt x="369" y="292"/>
                      <a:pt x="369" y="292"/>
                      <a:pt x="369" y="292"/>
                    </a:cubicBezTo>
                    <a:cubicBezTo>
                      <a:pt x="373" y="296"/>
                      <a:pt x="373" y="303"/>
                      <a:pt x="369" y="305"/>
                    </a:cubicBezTo>
                    <a:cubicBezTo>
                      <a:pt x="366" y="306"/>
                      <a:pt x="366" y="307"/>
                      <a:pt x="367" y="309"/>
                    </a:cubicBezTo>
                    <a:cubicBezTo>
                      <a:pt x="367" y="311"/>
                      <a:pt x="368" y="312"/>
                      <a:pt x="368" y="311"/>
                    </a:cubicBezTo>
                    <a:cubicBezTo>
                      <a:pt x="368" y="309"/>
                      <a:pt x="378" y="314"/>
                      <a:pt x="380" y="317"/>
                    </a:cubicBezTo>
                    <a:cubicBezTo>
                      <a:pt x="381" y="318"/>
                      <a:pt x="385" y="322"/>
                      <a:pt x="388" y="326"/>
                    </a:cubicBezTo>
                    <a:cubicBezTo>
                      <a:pt x="393" y="332"/>
                      <a:pt x="395" y="333"/>
                      <a:pt x="410" y="337"/>
                    </a:cubicBezTo>
                    <a:cubicBezTo>
                      <a:pt x="414" y="338"/>
                      <a:pt x="416" y="339"/>
                      <a:pt x="417" y="342"/>
                    </a:cubicBezTo>
                    <a:cubicBezTo>
                      <a:pt x="417" y="344"/>
                      <a:pt x="419" y="346"/>
                      <a:pt x="420" y="347"/>
                    </a:cubicBezTo>
                    <a:cubicBezTo>
                      <a:pt x="422" y="348"/>
                      <a:pt x="425" y="351"/>
                      <a:pt x="427" y="354"/>
                    </a:cubicBezTo>
                    <a:cubicBezTo>
                      <a:pt x="429" y="357"/>
                      <a:pt x="435" y="364"/>
                      <a:pt x="440" y="370"/>
                    </a:cubicBezTo>
                    <a:cubicBezTo>
                      <a:pt x="450" y="380"/>
                      <a:pt x="450" y="380"/>
                      <a:pt x="450" y="380"/>
                    </a:cubicBezTo>
                    <a:cubicBezTo>
                      <a:pt x="450" y="400"/>
                      <a:pt x="450" y="400"/>
                      <a:pt x="450" y="400"/>
                    </a:cubicBezTo>
                    <a:cubicBezTo>
                      <a:pt x="450" y="410"/>
                      <a:pt x="449" y="420"/>
                      <a:pt x="449" y="420"/>
                    </a:cubicBezTo>
                    <a:cubicBezTo>
                      <a:pt x="447" y="421"/>
                      <a:pt x="421" y="413"/>
                      <a:pt x="408" y="407"/>
                    </a:cubicBezTo>
                    <a:cubicBezTo>
                      <a:pt x="401" y="404"/>
                      <a:pt x="394" y="400"/>
                      <a:pt x="391" y="398"/>
                    </a:cubicBezTo>
                    <a:cubicBezTo>
                      <a:pt x="387" y="394"/>
                      <a:pt x="383" y="394"/>
                      <a:pt x="375" y="395"/>
                    </a:cubicBezTo>
                    <a:cubicBezTo>
                      <a:pt x="372" y="395"/>
                      <a:pt x="374" y="398"/>
                      <a:pt x="378" y="399"/>
                    </a:cubicBezTo>
                    <a:cubicBezTo>
                      <a:pt x="380" y="400"/>
                      <a:pt x="383" y="403"/>
                      <a:pt x="384" y="406"/>
                    </a:cubicBezTo>
                    <a:cubicBezTo>
                      <a:pt x="386" y="410"/>
                      <a:pt x="389" y="411"/>
                      <a:pt x="398" y="414"/>
                    </a:cubicBezTo>
                    <a:cubicBezTo>
                      <a:pt x="404" y="417"/>
                      <a:pt x="415" y="423"/>
                      <a:pt x="424" y="428"/>
                    </a:cubicBezTo>
                    <a:cubicBezTo>
                      <a:pt x="439" y="438"/>
                      <a:pt x="439" y="438"/>
                      <a:pt x="439" y="438"/>
                    </a:cubicBezTo>
                    <a:cubicBezTo>
                      <a:pt x="438" y="447"/>
                      <a:pt x="438" y="447"/>
                      <a:pt x="438" y="447"/>
                    </a:cubicBezTo>
                    <a:cubicBezTo>
                      <a:pt x="438" y="455"/>
                      <a:pt x="438" y="455"/>
                      <a:pt x="438" y="455"/>
                    </a:cubicBezTo>
                    <a:cubicBezTo>
                      <a:pt x="430" y="455"/>
                      <a:pt x="430" y="455"/>
                      <a:pt x="430" y="455"/>
                    </a:cubicBezTo>
                    <a:cubicBezTo>
                      <a:pt x="426" y="456"/>
                      <a:pt x="422" y="455"/>
                      <a:pt x="421" y="4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D41AFB04-5C0E-FDA5-5532-B93B9C760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0136" y="2574332"/>
                <a:ext cx="82801" cy="77023"/>
              </a:xfrm>
              <a:custGeom>
                <a:avLst/>
                <a:gdLst>
                  <a:gd name="T0" fmla="*/ 7 w 18"/>
                  <a:gd name="T1" fmla="*/ 13 h 17"/>
                  <a:gd name="T2" fmla="*/ 3 w 18"/>
                  <a:gd name="T3" fmla="*/ 3 h 17"/>
                  <a:gd name="T4" fmla="*/ 13 w 18"/>
                  <a:gd name="T5" fmla="*/ 3 h 17"/>
                  <a:gd name="T6" fmla="*/ 15 w 18"/>
                  <a:gd name="T7" fmla="*/ 14 h 17"/>
                  <a:gd name="T8" fmla="*/ 7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7" y="13"/>
                    </a:moveTo>
                    <a:cubicBezTo>
                      <a:pt x="2" y="9"/>
                      <a:pt x="0" y="6"/>
                      <a:pt x="3" y="3"/>
                    </a:cubicBezTo>
                    <a:cubicBezTo>
                      <a:pt x="5" y="0"/>
                      <a:pt x="8" y="0"/>
                      <a:pt x="13" y="3"/>
                    </a:cubicBezTo>
                    <a:cubicBezTo>
                      <a:pt x="17" y="7"/>
                      <a:pt x="18" y="11"/>
                      <a:pt x="15" y="14"/>
                    </a:cubicBezTo>
                    <a:cubicBezTo>
                      <a:pt x="13" y="17"/>
                      <a:pt x="13" y="17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39F1D3FC-FF76-41DF-1D9A-8088AA4E1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0638" y="2518491"/>
                <a:ext cx="69321" cy="46214"/>
              </a:xfrm>
              <a:custGeom>
                <a:avLst/>
                <a:gdLst>
                  <a:gd name="T0" fmla="*/ 3 w 15"/>
                  <a:gd name="T1" fmla="*/ 9 h 10"/>
                  <a:gd name="T2" fmla="*/ 0 w 15"/>
                  <a:gd name="T3" fmla="*/ 4 h 10"/>
                  <a:gd name="T4" fmla="*/ 4 w 15"/>
                  <a:gd name="T5" fmla="*/ 0 h 10"/>
                  <a:gd name="T6" fmla="*/ 13 w 15"/>
                  <a:gd name="T7" fmla="*/ 7 h 10"/>
                  <a:gd name="T8" fmla="*/ 3 w 15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3" y="9"/>
                    </a:moveTo>
                    <a:cubicBezTo>
                      <a:pt x="0" y="8"/>
                      <a:pt x="0" y="7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ubicBezTo>
                      <a:pt x="9" y="0"/>
                      <a:pt x="15" y="4"/>
                      <a:pt x="13" y="7"/>
                    </a:cubicBezTo>
                    <a:cubicBezTo>
                      <a:pt x="12" y="10"/>
                      <a:pt x="10" y="10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07F05812-0E14-584D-F29B-6E5A66378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922" y="1617319"/>
                <a:ext cx="169451" cy="246474"/>
              </a:xfrm>
              <a:custGeom>
                <a:avLst/>
                <a:gdLst>
                  <a:gd name="T0" fmla="*/ 10 w 37"/>
                  <a:gd name="T1" fmla="*/ 49 h 54"/>
                  <a:gd name="T2" fmla="*/ 15 w 37"/>
                  <a:gd name="T3" fmla="*/ 3 h 54"/>
                  <a:gd name="T4" fmla="*/ 33 w 37"/>
                  <a:gd name="T5" fmla="*/ 7 h 54"/>
                  <a:gd name="T6" fmla="*/ 37 w 37"/>
                  <a:gd name="T7" fmla="*/ 27 h 54"/>
                  <a:gd name="T8" fmla="*/ 25 w 37"/>
                  <a:gd name="T9" fmla="*/ 51 h 54"/>
                  <a:gd name="T10" fmla="*/ 10 w 37"/>
                  <a:gd name="T11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54">
                    <a:moveTo>
                      <a:pt x="10" y="49"/>
                    </a:moveTo>
                    <a:cubicBezTo>
                      <a:pt x="0" y="40"/>
                      <a:pt x="4" y="10"/>
                      <a:pt x="15" y="3"/>
                    </a:cubicBezTo>
                    <a:cubicBezTo>
                      <a:pt x="20" y="0"/>
                      <a:pt x="28" y="2"/>
                      <a:pt x="33" y="7"/>
                    </a:cubicBezTo>
                    <a:cubicBezTo>
                      <a:pt x="37" y="11"/>
                      <a:pt x="37" y="12"/>
                      <a:pt x="37" y="27"/>
                    </a:cubicBezTo>
                    <a:cubicBezTo>
                      <a:pt x="37" y="45"/>
                      <a:pt x="36" y="46"/>
                      <a:pt x="25" y="51"/>
                    </a:cubicBezTo>
                    <a:cubicBezTo>
                      <a:pt x="18" y="54"/>
                      <a:pt x="15" y="54"/>
                      <a:pt x="10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5A05E44-E20F-8F20-2E49-5930C86FF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0703" y="1667384"/>
                <a:ext cx="92428" cy="59694"/>
              </a:xfrm>
              <a:custGeom>
                <a:avLst/>
                <a:gdLst>
                  <a:gd name="T0" fmla="*/ 8 w 20"/>
                  <a:gd name="T1" fmla="*/ 12 h 13"/>
                  <a:gd name="T2" fmla="*/ 2 w 20"/>
                  <a:gd name="T3" fmla="*/ 3 h 13"/>
                  <a:gd name="T4" fmla="*/ 17 w 20"/>
                  <a:gd name="T5" fmla="*/ 4 h 13"/>
                  <a:gd name="T6" fmla="*/ 15 w 20"/>
                  <a:gd name="T7" fmla="*/ 12 h 13"/>
                  <a:gd name="T8" fmla="*/ 8 w 2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12"/>
                    </a:moveTo>
                    <a:cubicBezTo>
                      <a:pt x="4" y="10"/>
                      <a:pt x="0" y="5"/>
                      <a:pt x="2" y="3"/>
                    </a:cubicBezTo>
                    <a:cubicBezTo>
                      <a:pt x="3" y="0"/>
                      <a:pt x="15" y="1"/>
                      <a:pt x="17" y="4"/>
                    </a:cubicBezTo>
                    <a:cubicBezTo>
                      <a:pt x="20" y="7"/>
                      <a:pt x="19" y="10"/>
                      <a:pt x="15" y="12"/>
                    </a:cubicBezTo>
                    <a:cubicBezTo>
                      <a:pt x="12" y="13"/>
                      <a:pt x="10" y="13"/>
                      <a:pt x="8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6734B2BD-B37D-93CE-4AD1-81CC22999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6396" y="1407430"/>
                <a:ext cx="77023" cy="163675"/>
              </a:xfrm>
              <a:custGeom>
                <a:avLst/>
                <a:gdLst>
                  <a:gd name="T0" fmla="*/ 1 w 17"/>
                  <a:gd name="T1" fmla="*/ 32 h 36"/>
                  <a:gd name="T2" fmla="*/ 4 w 17"/>
                  <a:gd name="T3" fmla="*/ 25 h 36"/>
                  <a:gd name="T4" fmla="*/ 8 w 17"/>
                  <a:gd name="T5" fmla="*/ 14 h 36"/>
                  <a:gd name="T6" fmla="*/ 14 w 17"/>
                  <a:gd name="T7" fmla="*/ 0 h 36"/>
                  <a:gd name="T8" fmla="*/ 16 w 17"/>
                  <a:gd name="T9" fmla="*/ 8 h 36"/>
                  <a:gd name="T10" fmla="*/ 14 w 17"/>
                  <a:gd name="T11" fmla="*/ 16 h 36"/>
                  <a:gd name="T12" fmla="*/ 1 w 17"/>
                  <a:gd name="T13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6">
                    <a:moveTo>
                      <a:pt x="1" y="32"/>
                    </a:moveTo>
                    <a:cubicBezTo>
                      <a:pt x="0" y="30"/>
                      <a:pt x="0" y="30"/>
                      <a:pt x="4" y="25"/>
                    </a:cubicBezTo>
                    <a:cubicBezTo>
                      <a:pt x="6" y="23"/>
                      <a:pt x="7" y="19"/>
                      <a:pt x="8" y="14"/>
                    </a:cubicBezTo>
                    <a:cubicBezTo>
                      <a:pt x="9" y="7"/>
                      <a:pt x="12" y="0"/>
                      <a:pt x="14" y="0"/>
                    </a:cubicBezTo>
                    <a:cubicBezTo>
                      <a:pt x="17" y="0"/>
                      <a:pt x="17" y="5"/>
                      <a:pt x="16" y="8"/>
                    </a:cubicBezTo>
                    <a:cubicBezTo>
                      <a:pt x="15" y="10"/>
                      <a:pt x="14" y="13"/>
                      <a:pt x="14" y="16"/>
                    </a:cubicBezTo>
                    <a:cubicBezTo>
                      <a:pt x="15" y="23"/>
                      <a:pt x="5" y="36"/>
                      <a:pt x="1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2014C0D5-7985-889F-EBBD-87AFFBBD9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624" y="564025"/>
                <a:ext cx="363935" cy="552642"/>
              </a:xfrm>
              <a:custGeom>
                <a:avLst/>
                <a:gdLst>
                  <a:gd name="T0" fmla="*/ 37 w 80"/>
                  <a:gd name="T1" fmla="*/ 116 h 121"/>
                  <a:gd name="T2" fmla="*/ 30 w 80"/>
                  <a:gd name="T3" fmla="*/ 108 h 121"/>
                  <a:gd name="T4" fmla="*/ 14 w 80"/>
                  <a:gd name="T5" fmla="*/ 80 h 121"/>
                  <a:gd name="T6" fmla="*/ 5 w 80"/>
                  <a:gd name="T7" fmla="*/ 69 h 121"/>
                  <a:gd name="T8" fmla="*/ 2 w 80"/>
                  <a:gd name="T9" fmla="*/ 54 h 121"/>
                  <a:gd name="T10" fmla="*/ 8 w 80"/>
                  <a:gd name="T11" fmla="*/ 45 h 121"/>
                  <a:gd name="T12" fmla="*/ 19 w 80"/>
                  <a:gd name="T13" fmla="*/ 48 h 121"/>
                  <a:gd name="T14" fmla="*/ 29 w 80"/>
                  <a:gd name="T15" fmla="*/ 51 h 121"/>
                  <a:gd name="T16" fmla="*/ 32 w 80"/>
                  <a:gd name="T17" fmla="*/ 43 h 121"/>
                  <a:gd name="T18" fmla="*/ 31 w 80"/>
                  <a:gd name="T19" fmla="*/ 35 h 121"/>
                  <a:gd name="T20" fmla="*/ 24 w 80"/>
                  <a:gd name="T21" fmla="*/ 16 h 121"/>
                  <a:gd name="T22" fmla="*/ 33 w 80"/>
                  <a:gd name="T23" fmla="*/ 1 h 121"/>
                  <a:gd name="T24" fmla="*/ 43 w 80"/>
                  <a:gd name="T25" fmla="*/ 6 h 121"/>
                  <a:gd name="T26" fmla="*/ 52 w 80"/>
                  <a:gd name="T27" fmla="*/ 8 h 121"/>
                  <a:gd name="T28" fmla="*/ 74 w 80"/>
                  <a:gd name="T29" fmla="*/ 3 h 121"/>
                  <a:gd name="T30" fmla="*/ 76 w 80"/>
                  <a:gd name="T31" fmla="*/ 12 h 121"/>
                  <a:gd name="T32" fmla="*/ 74 w 80"/>
                  <a:gd name="T33" fmla="*/ 20 h 121"/>
                  <a:gd name="T34" fmla="*/ 74 w 80"/>
                  <a:gd name="T35" fmla="*/ 23 h 121"/>
                  <a:gd name="T36" fmla="*/ 70 w 80"/>
                  <a:gd name="T37" fmla="*/ 35 h 121"/>
                  <a:gd name="T38" fmla="*/ 63 w 80"/>
                  <a:gd name="T39" fmla="*/ 44 h 121"/>
                  <a:gd name="T40" fmla="*/ 68 w 80"/>
                  <a:gd name="T41" fmla="*/ 47 h 121"/>
                  <a:gd name="T42" fmla="*/ 72 w 80"/>
                  <a:gd name="T43" fmla="*/ 52 h 121"/>
                  <a:gd name="T44" fmla="*/ 74 w 80"/>
                  <a:gd name="T45" fmla="*/ 59 h 121"/>
                  <a:gd name="T46" fmla="*/ 80 w 80"/>
                  <a:gd name="T47" fmla="*/ 80 h 121"/>
                  <a:gd name="T48" fmla="*/ 77 w 80"/>
                  <a:gd name="T49" fmla="*/ 96 h 121"/>
                  <a:gd name="T50" fmla="*/ 61 w 80"/>
                  <a:gd name="T51" fmla="*/ 108 h 121"/>
                  <a:gd name="T52" fmla="*/ 60 w 80"/>
                  <a:gd name="T53" fmla="*/ 109 h 121"/>
                  <a:gd name="T54" fmla="*/ 49 w 80"/>
                  <a:gd name="T55" fmla="*/ 120 h 121"/>
                  <a:gd name="T56" fmla="*/ 37 w 80"/>
                  <a:gd name="T57" fmla="*/ 11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121">
                    <a:moveTo>
                      <a:pt x="37" y="116"/>
                    </a:moveTo>
                    <a:cubicBezTo>
                      <a:pt x="33" y="113"/>
                      <a:pt x="30" y="109"/>
                      <a:pt x="30" y="108"/>
                    </a:cubicBezTo>
                    <a:cubicBezTo>
                      <a:pt x="29" y="93"/>
                      <a:pt x="26" y="89"/>
                      <a:pt x="14" y="80"/>
                    </a:cubicBezTo>
                    <a:cubicBezTo>
                      <a:pt x="11" y="78"/>
                      <a:pt x="7" y="73"/>
                      <a:pt x="5" y="69"/>
                    </a:cubicBezTo>
                    <a:cubicBezTo>
                      <a:pt x="0" y="60"/>
                      <a:pt x="0" y="60"/>
                      <a:pt x="2" y="54"/>
                    </a:cubicBezTo>
                    <a:cubicBezTo>
                      <a:pt x="3" y="50"/>
                      <a:pt x="6" y="46"/>
                      <a:pt x="8" y="45"/>
                    </a:cubicBezTo>
                    <a:cubicBezTo>
                      <a:pt x="11" y="42"/>
                      <a:pt x="11" y="42"/>
                      <a:pt x="19" y="48"/>
                    </a:cubicBezTo>
                    <a:cubicBezTo>
                      <a:pt x="26" y="53"/>
                      <a:pt x="26" y="53"/>
                      <a:pt x="29" y="51"/>
                    </a:cubicBezTo>
                    <a:cubicBezTo>
                      <a:pt x="30" y="50"/>
                      <a:pt x="32" y="46"/>
                      <a:pt x="32" y="43"/>
                    </a:cubicBezTo>
                    <a:cubicBezTo>
                      <a:pt x="34" y="39"/>
                      <a:pt x="33" y="37"/>
                      <a:pt x="31" y="35"/>
                    </a:cubicBezTo>
                    <a:cubicBezTo>
                      <a:pt x="24" y="27"/>
                      <a:pt x="23" y="23"/>
                      <a:pt x="24" y="16"/>
                    </a:cubicBezTo>
                    <a:cubicBezTo>
                      <a:pt x="26" y="8"/>
                      <a:pt x="30" y="1"/>
                      <a:pt x="33" y="1"/>
                    </a:cubicBezTo>
                    <a:cubicBezTo>
                      <a:pt x="34" y="1"/>
                      <a:pt x="39" y="3"/>
                      <a:pt x="43" y="6"/>
                    </a:cubicBezTo>
                    <a:cubicBezTo>
                      <a:pt x="49" y="9"/>
                      <a:pt x="50" y="10"/>
                      <a:pt x="52" y="8"/>
                    </a:cubicBezTo>
                    <a:cubicBezTo>
                      <a:pt x="55" y="4"/>
                      <a:pt x="71" y="0"/>
                      <a:pt x="74" y="3"/>
                    </a:cubicBezTo>
                    <a:cubicBezTo>
                      <a:pt x="75" y="4"/>
                      <a:pt x="76" y="8"/>
                      <a:pt x="76" y="12"/>
                    </a:cubicBezTo>
                    <a:cubicBezTo>
                      <a:pt x="76" y="18"/>
                      <a:pt x="76" y="20"/>
                      <a:pt x="74" y="20"/>
                    </a:cubicBezTo>
                    <a:cubicBezTo>
                      <a:pt x="71" y="21"/>
                      <a:pt x="71" y="21"/>
                      <a:pt x="74" y="23"/>
                    </a:cubicBezTo>
                    <a:cubicBezTo>
                      <a:pt x="77" y="26"/>
                      <a:pt x="77" y="27"/>
                      <a:pt x="70" y="35"/>
                    </a:cubicBezTo>
                    <a:cubicBezTo>
                      <a:pt x="66" y="39"/>
                      <a:pt x="63" y="43"/>
                      <a:pt x="63" y="44"/>
                    </a:cubicBezTo>
                    <a:cubicBezTo>
                      <a:pt x="63" y="45"/>
                      <a:pt x="65" y="46"/>
                      <a:pt x="68" y="47"/>
                    </a:cubicBezTo>
                    <a:cubicBezTo>
                      <a:pt x="71" y="48"/>
                      <a:pt x="72" y="49"/>
                      <a:pt x="72" y="52"/>
                    </a:cubicBezTo>
                    <a:cubicBezTo>
                      <a:pt x="72" y="54"/>
                      <a:pt x="73" y="57"/>
                      <a:pt x="74" y="59"/>
                    </a:cubicBezTo>
                    <a:cubicBezTo>
                      <a:pt x="78" y="67"/>
                      <a:pt x="79" y="70"/>
                      <a:pt x="80" y="80"/>
                    </a:cubicBezTo>
                    <a:cubicBezTo>
                      <a:pt x="80" y="89"/>
                      <a:pt x="80" y="91"/>
                      <a:pt x="77" y="96"/>
                    </a:cubicBezTo>
                    <a:cubicBezTo>
                      <a:pt x="73" y="102"/>
                      <a:pt x="65" y="108"/>
                      <a:pt x="61" y="108"/>
                    </a:cubicBezTo>
                    <a:cubicBezTo>
                      <a:pt x="60" y="108"/>
                      <a:pt x="59" y="108"/>
                      <a:pt x="60" y="109"/>
                    </a:cubicBezTo>
                    <a:cubicBezTo>
                      <a:pt x="61" y="111"/>
                      <a:pt x="54" y="118"/>
                      <a:pt x="49" y="120"/>
                    </a:cubicBezTo>
                    <a:cubicBezTo>
                      <a:pt x="44" y="121"/>
                      <a:pt x="43" y="121"/>
                      <a:pt x="37" y="1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1851E3F1-19DB-CA95-A15D-9C6A68BC3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294" y="533216"/>
                <a:ext cx="340829" cy="450586"/>
              </a:xfrm>
              <a:custGeom>
                <a:avLst/>
                <a:gdLst>
                  <a:gd name="T0" fmla="*/ 8 w 75"/>
                  <a:gd name="T1" fmla="*/ 96 h 99"/>
                  <a:gd name="T2" fmla="*/ 5 w 75"/>
                  <a:gd name="T3" fmla="*/ 87 h 99"/>
                  <a:gd name="T4" fmla="*/ 3 w 75"/>
                  <a:gd name="T5" fmla="*/ 77 h 99"/>
                  <a:gd name="T6" fmla="*/ 7 w 75"/>
                  <a:gd name="T7" fmla="*/ 25 h 99"/>
                  <a:gd name="T8" fmla="*/ 11 w 75"/>
                  <a:gd name="T9" fmla="*/ 12 h 99"/>
                  <a:gd name="T10" fmla="*/ 32 w 75"/>
                  <a:gd name="T11" fmla="*/ 0 h 99"/>
                  <a:gd name="T12" fmla="*/ 44 w 75"/>
                  <a:gd name="T13" fmla="*/ 3 h 99"/>
                  <a:gd name="T14" fmla="*/ 53 w 75"/>
                  <a:gd name="T15" fmla="*/ 6 h 99"/>
                  <a:gd name="T16" fmla="*/ 71 w 75"/>
                  <a:gd name="T17" fmla="*/ 13 h 99"/>
                  <a:gd name="T18" fmla="*/ 73 w 75"/>
                  <a:gd name="T19" fmla="*/ 22 h 99"/>
                  <a:gd name="T20" fmla="*/ 69 w 75"/>
                  <a:gd name="T21" fmla="*/ 28 h 99"/>
                  <a:gd name="T22" fmla="*/ 66 w 75"/>
                  <a:gd name="T23" fmla="*/ 35 h 99"/>
                  <a:gd name="T24" fmla="*/ 61 w 75"/>
                  <a:gd name="T25" fmla="*/ 46 h 99"/>
                  <a:gd name="T26" fmla="*/ 54 w 75"/>
                  <a:gd name="T27" fmla="*/ 61 h 99"/>
                  <a:gd name="T28" fmla="*/ 51 w 75"/>
                  <a:gd name="T29" fmla="*/ 70 h 99"/>
                  <a:gd name="T30" fmla="*/ 40 w 75"/>
                  <a:gd name="T31" fmla="*/ 71 h 99"/>
                  <a:gd name="T32" fmla="*/ 30 w 75"/>
                  <a:gd name="T33" fmla="*/ 73 h 99"/>
                  <a:gd name="T34" fmla="*/ 27 w 75"/>
                  <a:gd name="T35" fmla="*/ 93 h 99"/>
                  <a:gd name="T36" fmla="*/ 16 w 75"/>
                  <a:gd name="T37" fmla="*/ 99 h 99"/>
                  <a:gd name="T38" fmla="*/ 8 w 75"/>
                  <a:gd name="T3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99">
                    <a:moveTo>
                      <a:pt x="8" y="96"/>
                    </a:moveTo>
                    <a:cubicBezTo>
                      <a:pt x="5" y="94"/>
                      <a:pt x="5" y="92"/>
                      <a:pt x="5" y="87"/>
                    </a:cubicBezTo>
                    <a:cubicBezTo>
                      <a:pt x="5" y="84"/>
                      <a:pt x="4" y="79"/>
                      <a:pt x="3" y="77"/>
                    </a:cubicBezTo>
                    <a:cubicBezTo>
                      <a:pt x="0" y="68"/>
                      <a:pt x="2" y="36"/>
                      <a:pt x="7" y="25"/>
                    </a:cubicBezTo>
                    <a:cubicBezTo>
                      <a:pt x="9" y="21"/>
                      <a:pt x="11" y="15"/>
                      <a:pt x="11" y="12"/>
                    </a:cubicBezTo>
                    <a:cubicBezTo>
                      <a:pt x="12" y="5"/>
                      <a:pt x="17" y="2"/>
                      <a:pt x="32" y="0"/>
                    </a:cubicBezTo>
                    <a:cubicBezTo>
                      <a:pt x="37" y="0"/>
                      <a:pt x="40" y="0"/>
                      <a:pt x="44" y="3"/>
                    </a:cubicBezTo>
                    <a:cubicBezTo>
                      <a:pt x="47" y="4"/>
                      <a:pt x="51" y="6"/>
                      <a:pt x="53" y="6"/>
                    </a:cubicBezTo>
                    <a:cubicBezTo>
                      <a:pt x="57" y="6"/>
                      <a:pt x="65" y="9"/>
                      <a:pt x="71" y="13"/>
                    </a:cubicBezTo>
                    <a:cubicBezTo>
                      <a:pt x="75" y="17"/>
                      <a:pt x="75" y="17"/>
                      <a:pt x="73" y="22"/>
                    </a:cubicBezTo>
                    <a:cubicBezTo>
                      <a:pt x="72" y="24"/>
                      <a:pt x="70" y="27"/>
                      <a:pt x="69" y="28"/>
                    </a:cubicBezTo>
                    <a:cubicBezTo>
                      <a:pt x="68" y="30"/>
                      <a:pt x="66" y="32"/>
                      <a:pt x="66" y="35"/>
                    </a:cubicBezTo>
                    <a:cubicBezTo>
                      <a:pt x="66" y="37"/>
                      <a:pt x="63" y="42"/>
                      <a:pt x="61" y="46"/>
                    </a:cubicBezTo>
                    <a:cubicBezTo>
                      <a:pt x="58" y="50"/>
                      <a:pt x="55" y="57"/>
                      <a:pt x="54" y="61"/>
                    </a:cubicBezTo>
                    <a:cubicBezTo>
                      <a:pt x="53" y="66"/>
                      <a:pt x="52" y="70"/>
                      <a:pt x="51" y="70"/>
                    </a:cubicBezTo>
                    <a:cubicBezTo>
                      <a:pt x="50" y="70"/>
                      <a:pt x="45" y="71"/>
                      <a:pt x="40" y="71"/>
                    </a:cubicBezTo>
                    <a:cubicBezTo>
                      <a:pt x="35" y="72"/>
                      <a:pt x="31" y="72"/>
                      <a:pt x="30" y="73"/>
                    </a:cubicBezTo>
                    <a:cubicBezTo>
                      <a:pt x="29" y="74"/>
                      <a:pt x="28" y="84"/>
                      <a:pt x="27" y="93"/>
                    </a:cubicBezTo>
                    <a:cubicBezTo>
                      <a:pt x="27" y="95"/>
                      <a:pt x="20" y="99"/>
                      <a:pt x="16" y="99"/>
                    </a:cubicBezTo>
                    <a:cubicBezTo>
                      <a:pt x="14" y="99"/>
                      <a:pt x="10" y="98"/>
                      <a:pt x="8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A7836075-040E-778F-2110-F2B33AC67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615" y="592909"/>
                <a:ext cx="283061" cy="190633"/>
              </a:xfrm>
              <a:custGeom>
                <a:avLst/>
                <a:gdLst>
                  <a:gd name="T0" fmla="*/ 16 w 62"/>
                  <a:gd name="T1" fmla="*/ 36 h 42"/>
                  <a:gd name="T2" fmla="*/ 1 w 62"/>
                  <a:gd name="T3" fmla="*/ 3 h 42"/>
                  <a:gd name="T4" fmla="*/ 37 w 62"/>
                  <a:gd name="T5" fmla="*/ 4 h 42"/>
                  <a:gd name="T6" fmla="*/ 59 w 62"/>
                  <a:gd name="T7" fmla="*/ 27 h 42"/>
                  <a:gd name="T8" fmla="*/ 48 w 62"/>
                  <a:gd name="T9" fmla="*/ 35 h 42"/>
                  <a:gd name="T10" fmla="*/ 33 w 62"/>
                  <a:gd name="T11" fmla="*/ 38 h 42"/>
                  <a:gd name="T12" fmla="*/ 16 w 62"/>
                  <a:gd name="T1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2">
                    <a:moveTo>
                      <a:pt x="16" y="36"/>
                    </a:moveTo>
                    <a:cubicBezTo>
                      <a:pt x="9" y="25"/>
                      <a:pt x="0" y="5"/>
                      <a:pt x="1" y="3"/>
                    </a:cubicBezTo>
                    <a:cubicBezTo>
                      <a:pt x="2" y="0"/>
                      <a:pt x="30" y="0"/>
                      <a:pt x="37" y="4"/>
                    </a:cubicBezTo>
                    <a:cubicBezTo>
                      <a:pt x="45" y="8"/>
                      <a:pt x="55" y="19"/>
                      <a:pt x="59" y="27"/>
                    </a:cubicBezTo>
                    <a:cubicBezTo>
                      <a:pt x="62" y="33"/>
                      <a:pt x="58" y="35"/>
                      <a:pt x="48" y="35"/>
                    </a:cubicBezTo>
                    <a:cubicBezTo>
                      <a:pt x="41" y="35"/>
                      <a:pt x="37" y="35"/>
                      <a:pt x="33" y="38"/>
                    </a:cubicBezTo>
                    <a:cubicBezTo>
                      <a:pt x="24" y="42"/>
                      <a:pt x="19" y="42"/>
                      <a:pt x="16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5143FAB8-9590-743F-69DA-FAAD2BB68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145" y="-104151"/>
                <a:ext cx="947386" cy="573823"/>
              </a:xfrm>
              <a:custGeom>
                <a:avLst/>
                <a:gdLst>
                  <a:gd name="T0" fmla="*/ 71 w 208"/>
                  <a:gd name="T1" fmla="*/ 122 h 126"/>
                  <a:gd name="T2" fmla="*/ 61 w 208"/>
                  <a:gd name="T3" fmla="*/ 119 h 126"/>
                  <a:gd name="T4" fmla="*/ 51 w 208"/>
                  <a:gd name="T5" fmla="*/ 106 h 126"/>
                  <a:gd name="T6" fmla="*/ 49 w 208"/>
                  <a:gd name="T7" fmla="*/ 95 h 126"/>
                  <a:gd name="T8" fmla="*/ 48 w 208"/>
                  <a:gd name="T9" fmla="*/ 74 h 126"/>
                  <a:gd name="T10" fmla="*/ 50 w 208"/>
                  <a:gd name="T11" fmla="*/ 64 h 126"/>
                  <a:gd name="T12" fmla="*/ 46 w 208"/>
                  <a:gd name="T13" fmla="*/ 51 h 126"/>
                  <a:gd name="T14" fmla="*/ 42 w 208"/>
                  <a:gd name="T15" fmla="*/ 43 h 126"/>
                  <a:gd name="T16" fmla="*/ 31 w 208"/>
                  <a:gd name="T17" fmla="*/ 39 h 126"/>
                  <a:gd name="T18" fmla="*/ 18 w 208"/>
                  <a:gd name="T19" fmla="*/ 37 h 126"/>
                  <a:gd name="T20" fmla="*/ 0 w 208"/>
                  <a:gd name="T21" fmla="*/ 16 h 126"/>
                  <a:gd name="T22" fmla="*/ 1 w 208"/>
                  <a:gd name="T23" fmla="*/ 8 h 126"/>
                  <a:gd name="T24" fmla="*/ 17 w 208"/>
                  <a:gd name="T25" fmla="*/ 2 h 126"/>
                  <a:gd name="T26" fmla="*/ 38 w 208"/>
                  <a:gd name="T27" fmla="*/ 15 h 126"/>
                  <a:gd name="T28" fmla="*/ 52 w 208"/>
                  <a:gd name="T29" fmla="*/ 19 h 126"/>
                  <a:gd name="T30" fmla="*/ 69 w 208"/>
                  <a:gd name="T31" fmla="*/ 28 h 126"/>
                  <a:gd name="T32" fmla="*/ 72 w 208"/>
                  <a:gd name="T33" fmla="*/ 33 h 126"/>
                  <a:gd name="T34" fmla="*/ 77 w 208"/>
                  <a:gd name="T35" fmla="*/ 47 h 126"/>
                  <a:gd name="T36" fmla="*/ 80 w 208"/>
                  <a:gd name="T37" fmla="*/ 58 h 126"/>
                  <a:gd name="T38" fmla="*/ 84 w 208"/>
                  <a:gd name="T39" fmla="*/ 66 h 126"/>
                  <a:gd name="T40" fmla="*/ 90 w 208"/>
                  <a:gd name="T41" fmla="*/ 70 h 126"/>
                  <a:gd name="T42" fmla="*/ 108 w 208"/>
                  <a:gd name="T43" fmla="*/ 73 h 126"/>
                  <a:gd name="T44" fmla="*/ 120 w 208"/>
                  <a:gd name="T45" fmla="*/ 75 h 126"/>
                  <a:gd name="T46" fmla="*/ 128 w 208"/>
                  <a:gd name="T47" fmla="*/ 71 h 126"/>
                  <a:gd name="T48" fmla="*/ 138 w 208"/>
                  <a:gd name="T49" fmla="*/ 68 h 126"/>
                  <a:gd name="T50" fmla="*/ 145 w 208"/>
                  <a:gd name="T51" fmla="*/ 63 h 126"/>
                  <a:gd name="T52" fmla="*/ 163 w 208"/>
                  <a:gd name="T53" fmla="*/ 58 h 126"/>
                  <a:gd name="T54" fmla="*/ 190 w 208"/>
                  <a:gd name="T55" fmla="*/ 66 h 126"/>
                  <a:gd name="T56" fmla="*/ 203 w 208"/>
                  <a:gd name="T57" fmla="*/ 88 h 126"/>
                  <a:gd name="T58" fmla="*/ 204 w 208"/>
                  <a:gd name="T59" fmla="*/ 94 h 126"/>
                  <a:gd name="T60" fmla="*/ 203 w 208"/>
                  <a:gd name="T61" fmla="*/ 101 h 126"/>
                  <a:gd name="T62" fmla="*/ 200 w 208"/>
                  <a:gd name="T63" fmla="*/ 109 h 126"/>
                  <a:gd name="T64" fmla="*/ 193 w 208"/>
                  <a:gd name="T65" fmla="*/ 117 h 126"/>
                  <a:gd name="T66" fmla="*/ 161 w 208"/>
                  <a:gd name="T67" fmla="*/ 117 h 126"/>
                  <a:gd name="T68" fmla="*/ 158 w 208"/>
                  <a:gd name="T69" fmla="*/ 116 h 126"/>
                  <a:gd name="T70" fmla="*/ 149 w 208"/>
                  <a:gd name="T71" fmla="*/ 121 h 126"/>
                  <a:gd name="T72" fmla="*/ 122 w 208"/>
                  <a:gd name="T73" fmla="*/ 125 h 126"/>
                  <a:gd name="T74" fmla="*/ 92 w 208"/>
                  <a:gd name="T75" fmla="*/ 119 h 126"/>
                  <a:gd name="T76" fmla="*/ 84 w 208"/>
                  <a:gd name="T77" fmla="*/ 121 h 126"/>
                  <a:gd name="T78" fmla="*/ 78 w 208"/>
                  <a:gd name="T79" fmla="*/ 126 h 126"/>
                  <a:gd name="T80" fmla="*/ 71 w 208"/>
                  <a:gd name="T81" fmla="*/ 1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8" h="126">
                    <a:moveTo>
                      <a:pt x="71" y="122"/>
                    </a:moveTo>
                    <a:cubicBezTo>
                      <a:pt x="68" y="120"/>
                      <a:pt x="63" y="119"/>
                      <a:pt x="61" y="119"/>
                    </a:cubicBezTo>
                    <a:cubicBezTo>
                      <a:pt x="54" y="119"/>
                      <a:pt x="52" y="116"/>
                      <a:pt x="51" y="106"/>
                    </a:cubicBezTo>
                    <a:cubicBezTo>
                      <a:pt x="51" y="101"/>
                      <a:pt x="50" y="96"/>
                      <a:pt x="49" y="95"/>
                    </a:cubicBezTo>
                    <a:cubicBezTo>
                      <a:pt x="47" y="91"/>
                      <a:pt x="46" y="78"/>
                      <a:pt x="48" y="74"/>
                    </a:cubicBezTo>
                    <a:cubicBezTo>
                      <a:pt x="49" y="73"/>
                      <a:pt x="49" y="68"/>
                      <a:pt x="50" y="64"/>
                    </a:cubicBezTo>
                    <a:cubicBezTo>
                      <a:pt x="50" y="57"/>
                      <a:pt x="49" y="55"/>
                      <a:pt x="46" y="51"/>
                    </a:cubicBezTo>
                    <a:cubicBezTo>
                      <a:pt x="44" y="48"/>
                      <a:pt x="42" y="44"/>
                      <a:pt x="42" y="43"/>
                    </a:cubicBezTo>
                    <a:cubicBezTo>
                      <a:pt x="41" y="40"/>
                      <a:pt x="40" y="40"/>
                      <a:pt x="31" y="39"/>
                    </a:cubicBezTo>
                    <a:cubicBezTo>
                      <a:pt x="25" y="39"/>
                      <a:pt x="19" y="38"/>
                      <a:pt x="18" y="37"/>
                    </a:cubicBezTo>
                    <a:cubicBezTo>
                      <a:pt x="14" y="36"/>
                      <a:pt x="1" y="20"/>
                      <a:pt x="0" y="16"/>
                    </a:cubicBezTo>
                    <a:cubicBezTo>
                      <a:pt x="0" y="14"/>
                      <a:pt x="0" y="10"/>
                      <a:pt x="1" y="8"/>
                    </a:cubicBezTo>
                    <a:cubicBezTo>
                      <a:pt x="3" y="2"/>
                      <a:pt x="6" y="0"/>
                      <a:pt x="17" y="2"/>
                    </a:cubicBezTo>
                    <a:cubicBezTo>
                      <a:pt x="29" y="3"/>
                      <a:pt x="36" y="7"/>
                      <a:pt x="38" y="15"/>
                    </a:cubicBezTo>
                    <a:cubicBezTo>
                      <a:pt x="39" y="19"/>
                      <a:pt x="43" y="20"/>
                      <a:pt x="52" y="19"/>
                    </a:cubicBezTo>
                    <a:cubicBezTo>
                      <a:pt x="64" y="18"/>
                      <a:pt x="69" y="21"/>
                      <a:pt x="69" y="28"/>
                    </a:cubicBezTo>
                    <a:cubicBezTo>
                      <a:pt x="69" y="31"/>
                      <a:pt x="70" y="32"/>
                      <a:pt x="72" y="33"/>
                    </a:cubicBezTo>
                    <a:cubicBezTo>
                      <a:pt x="78" y="36"/>
                      <a:pt x="79" y="41"/>
                      <a:pt x="77" y="47"/>
                    </a:cubicBezTo>
                    <a:cubicBezTo>
                      <a:pt x="75" y="53"/>
                      <a:pt x="75" y="53"/>
                      <a:pt x="80" y="58"/>
                    </a:cubicBezTo>
                    <a:cubicBezTo>
                      <a:pt x="82" y="60"/>
                      <a:pt x="84" y="64"/>
                      <a:pt x="84" y="66"/>
                    </a:cubicBezTo>
                    <a:cubicBezTo>
                      <a:pt x="84" y="68"/>
                      <a:pt x="85" y="69"/>
                      <a:pt x="90" y="70"/>
                    </a:cubicBezTo>
                    <a:cubicBezTo>
                      <a:pt x="94" y="70"/>
                      <a:pt x="102" y="72"/>
                      <a:pt x="108" y="73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33" y="69"/>
                      <a:pt x="137" y="68"/>
                      <a:pt x="138" y="68"/>
                    </a:cubicBezTo>
                    <a:cubicBezTo>
                      <a:pt x="139" y="68"/>
                      <a:pt x="142" y="65"/>
                      <a:pt x="145" y="63"/>
                    </a:cubicBezTo>
                    <a:cubicBezTo>
                      <a:pt x="151" y="58"/>
                      <a:pt x="152" y="58"/>
                      <a:pt x="163" y="58"/>
                    </a:cubicBezTo>
                    <a:cubicBezTo>
                      <a:pt x="176" y="58"/>
                      <a:pt x="180" y="59"/>
                      <a:pt x="190" y="66"/>
                    </a:cubicBezTo>
                    <a:cubicBezTo>
                      <a:pt x="202" y="73"/>
                      <a:pt x="208" y="84"/>
                      <a:pt x="203" y="88"/>
                    </a:cubicBezTo>
                    <a:cubicBezTo>
                      <a:pt x="202" y="89"/>
                      <a:pt x="202" y="91"/>
                      <a:pt x="204" y="94"/>
                    </a:cubicBezTo>
                    <a:cubicBezTo>
                      <a:pt x="205" y="98"/>
                      <a:pt x="205" y="99"/>
                      <a:pt x="203" y="101"/>
                    </a:cubicBezTo>
                    <a:cubicBezTo>
                      <a:pt x="202" y="103"/>
                      <a:pt x="200" y="106"/>
                      <a:pt x="200" y="109"/>
                    </a:cubicBezTo>
                    <a:cubicBezTo>
                      <a:pt x="200" y="113"/>
                      <a:pt x="199" y="114"/>
                      <a:pt x="193" y="117"/>
                    </a:cubicBezTo>
                    <a:cubicBezTo>
                      <a:pt x="181" y="123"/>
                      <a:pt x="164" y="123"/>
                      <a:pt x="161" y="117"/>
                    </a:cubicBezTo>
                    <a:cubicBezTo>
                      <a:pt x="160" y="114"/>
                      <a:pt x="160" y="114"/>
                      <a:pt x="158" y="116"/>
                    </a:cubicBezTo>
                    <a:cubicBezTo>
                      <a:pt x="157" y="117"/>
                      <a:pt x="153" y="119"/>
                      <a:pt x="149" y="121"/>
                    </a:cubicBezTo>
                    <a:cubicBezTo>
                      <a:pt x="144" y="124"/>
                      <a:pt x="140" y="124"/>
                      <a:pt x="122" y="125"/>
                    </a:cubicBezTo>
                    <a:cubicBezTo>
                      <a:pt x="99" y="125"/>
                      <a:pt x="94" y="124"/>
                      <a:pt x="92" y="119"/>
                    </a:cubicBezTo>
                    <a:cubicBezTo>
                      <a:pt x="91" y="115"/>
                      <a:pt x="90" y="115"/>
                      <a:pt x="84" y="121"/>
                    </a:cubicBezTo>
                    <a:cubicBezTo>
                      <a:pt x="82" y="123"/>
                      <a:pt x="79" y="126"/>
                      <a:pt x="78" y="126"/>
                    </a:cubicBezTo>
                    <a:cubicBezTo>
                      <a:pt x="77" y="126"/>
                      <a:pt x="74" y="124"/>
                      <a:pt x="71" y="1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46666436-1005-D394-599C-012A9650D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666" y="209718"/>
                <a:ext cx="190633" cy="227219"/>
              </a:xfrm>
              <a:custGeom>
                <a:avLst/>
                <a:gdLst>
                  <a:gd name="T0" fmla="*/ 26 w 42"/>
                  <a:gd name="T1" fmla="*/ 49 h 50"/>
                  <a:gd name="T2" fmla="*/ 3 w 42"/>
                  <a:gd name="T3" fmla="*/ 33 h 50"/>
                  <a:gd name="T4" fmla="*/ 7 w 42"/>
                  <a:gd name="T5" fmla="*/ 14 h 50"/>
                  <a:gd name="T6" fmla="*/ 18 w 42"/>
                  <a:gd name="T7" fmla="*/ 2 h 50"/>
                  <a:gd name="T8" fmla="*/ 37 w 42"/>
                  <a:gd name="T9" fmla="*/ 6 h 50"/>
                  <a:gd name="T10" fmla="*/ 41 w 42"/>
                  <a:gd name="T11" fmla="*/ 26 h 50"/>
                  <a:gd name="T12" fmla="*/ 39 w 42"/>
                  <a:gd name="T13" fmla="*/ 46 h 50"/>
                  <a:gd name="T14" fmla="*/ 26 w 42"/>
                  <a:gd name="T15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50">
                    <a:moveTo>
                      <a:pt x="26" y="49"/>
                    </a:moveTo>
                    <a:cubicBezTo>
                      <a:pt x="23" y="48"/>
                      <a:pt x="7" y="37"/>
                      <a:pt x="3" y="33"/>
                    </a:cubicBezTo>
                    <a:cubicBezTo>
                      <a:pt x="0" y="30"/>
                      <a:pt x="1" y="25"/>
                      <a:pt x="7" y="14"/>
                    </a:cubicBezTo>
                    <a:cubicBezTo>
                      <a:pt x="11" y="5"/>
                      <a:pt x="13" y="3"/>
                      <a:pt x="18" y="2"/>
                    </a:cubicBezTo>
                    <a:cubicBezTo>
                      <a:pt x="24" y="0"/>
                      <a:pt x="31" y="1"/>
                      <a:pt x="37" y="6"/>
                    </a:cubicBezTo>
                    <a:cubicBezTo>
                      <a:pt x="40" y="9"/>
                      <a:pt x="41" y="10"/>
                      <a:pt x="41" y="26"/>
                    </a:cubicBezTo>
                    <a:cubicBezTo>
                      <a:pt x="42" y="42"/>
                      <a:pt x="42" y="42"/>
                      <a:pt x="39" y="46"/>
                    </a:cubicBezTo>
                    <a:cubicBezTo>
                      <a:pt x="35" y="49"/>
                      <a:pt x="32" y="50"/>
                      <a:pt x="26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2" name="Freeform 32">
                <a:extLst>
                  <a:ext uri="{FF2B5EF4-FFF2-40B4-BE49-F238E27FC236}">
                    <a16:creationId xmlns:a16="http://schemas.microsoft.com/office/drawing/2014/main" id="{81A90659-6AEC-F701-D548-01439C521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954" y="-32905"/>
                <a:ext cx="342753" cy="360084"/>
              </a:xfrm>
              <a:custGeom>
                <a:avLst/>
                <a:gdLst>
                  <a:gd name="T0" fmla="*/ 51 w 75"/>
                  <a:gd name="T1" fmla="*/ 76 h 79"/>
                  <a:gd name="T2" fmla="*/ 38 w 75"/>
                  <a:gd name="T3" fmla="*/ 62 h 79"/>
                  <a:gd name="T4" fmla="*/ 43 w 75"/>
                  <a:gd name="T5" fmla="*/ 55 h 79"/>
                  <a:gd name="T6" fmla="*/ 47 w 75"/>
                  <a:gd name="T7" fmla="*/ 51 h 79"/>
                  <a:gd name="T8" fmla="*/ 34 w 75"/>
                  <a:gd name="T9" fmla="*/ 52 h 79"/>
                  <a:gd name="T10" fmla="*/ 17 w 75"/>
                  <a:gd name="T11" fmla="*/ 42 h 79"/>
                  <a:gd name="T12" fmla="*/ 7 w 75"/>
                  <a:gd name="T13" fmla="*/ 28 h 79"/>
                  <a:gd name="T14" fmla="*/ 0 w 75"/>
                  <a:gd name="T15" fmla="*/ 23 h 79"/>
                  <a:gd name="T16" fmla="*/ 2 w 75"/>
                  <a:gd name="T17" fmla="*/ 18 h 79"/>
                  <a:gd name="T18" fmla="*/ 11 w 75"/>
                  <a:gd name="T19" fmla="*/ 14 h 79"/>
                  <a:gd name="T20" fmla="*/ 23 w 75"/>
                  <a:gd name="T21" fmla="*/ 20 h 79"/>
                  <a:gd name="T22" fmla="*/ 29 w 75"/>
                  <a:gd name="T23" fmla="*/ 28 h 79"/>
                  <a:gd name="T24" fmla="*/ 39 w 75"/>
                  <a:gd name="T25" fmla="*/ 35 h 79"/>
                  <a:gd name="T26" fmla="*/ 44 w 75"/>
                  <a:gd name="T27" fmla="*/ 30 h 79"/>
                  <a:gd name="T28" fmla="*/ 35 w 75"/>
                  <a:gd name="T29" fmla="*/ 17 h 79"/>
                  <a:gd name="T30" fmla="*/ 31 w 75"/>
                  <a:gd name="T31" fmla="*/ 12 h 79"/>
                  <a:gd name="T32" fmla="*/ 38 w 75"/>
                  <a:gd name="T33" fmla="*/ 5 h 79"/>
                  <a:gd name="T34" fmla="*/ 49 w 75"/>
                  <a:gd name="T35" fmla="*/ 0 h 79"/>
                  <a:gd name="T36" fmla="*/ 61 w 75"/>
                  <a:gd name="T37" fmla="*/ 1 h 79"/>
                  <a:gd name="T38" fmla="*/ 72 w 75"/>
                  <a:gd name="T39" fmla="*/ 4 h 79"/>
                  <a:gd name="T40" fmla="*/ 75 w 75"/>
                  <a:gd name="T41" fmla="*/ 7 h 79"/>
                  <a:gd name="T42" fmla="*/ 74 w 75"/>
                  <a:gd name="T43" fmla="*/ 33 h 79"/>
                  <a:gd name="T44" fmla="*/ 72 w 75"/>
                  <a:gd name="T45" fmla="*/ 61 h 79"/>
                  <a:gd name="T46" fmla="*/ 71 w 75"/>
                  <a:gd name="T47" fmla="*/ 68 h 79"/>
                  <a:gd name="T48" fmla="*/ 63 w 75"/>
                  <a:gd name="T49" fmla="*/ 78 h 79"/>
                  <a:gd name="T50" fmla="*/ 51 w 75"/>
                  <a:gd name="T51" fmla="*/ 7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79">
                    <a:moveTo>
                      <a:pt x="51" y="76"/>
                    </a:moveTo>
                    <a:cubicBezTo>
                      <a:pt x="45" y="73"/>
                      <a:pt x="38" y="66"/>
                      <a:pt x="38" y="62"/>
                    </a:cubicBezTo>
                    <a:cubicBezTo>
                      <a:pt x="38" y="60"/>
                      <a:pt x="40" y="58"/>
                      <a:pt x="43" y="55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19" y="52"/>
                      <a:pt x="17" y="51"/>
                      <a:pt x="17" y="42"/>
                    </a:cubicBezTo>
                    <a:cubicBezTo>
                      <a:pt x="17" y="35"/>
                      <a:pt x="15" y="33"/>
                      <a:pt x="7" y="28"/>
                    </a:cubicBezTo>
                    <a:cubicBezTo>
                      <a:pt x="3" y="25"/>
                      <a:pt x="0" y="23"/>
                      <a:pt x="0" y="23"/>
                    </a:cubicBezTo>
                    <a:cubicBezTo>
                      <a:pt x="0" y="22"/>
                      <a:pt x="1" y="20"/>
                      <a:pt x="2" y="18"/>
                    </a:cubicBezTo>
                    <a:cubicBezTo>
                      <a:pt x="4" y="14"/>
                      <a:pt x="5" y="14"/>
                      <a:pt x="11" y="14"/>
                    </a:cubicBezTo>
                    <a:cubicBezTo>
                      <a:pt x="19" y="15"/>
                      <a:pt x="23" y="17"/>
                      <a:pt x="23" y="20"/>
                    </a:cubicBezTo>
                    <a:cubicBezTo>
                      <a:pt x="23" y="21"/>
                      <a:pt x="25" y="24"/>
                      <a:pt x="29" y="28"/>
                    </a:cubicBezTo>
                    <a:cubicBezTo>
                      <a:pt x="34" y="33"/>
                      <a:pt x="36" y="35"/>
                      <a:pt x="39" y="35"/>
                    </a:cubicBezTo>
                    <a:cubicBezTo>
                      <a:pt x="43" y="35"/>
                      <a:pt x="43" y="34"/>
                      <a:pt x="44" y="30"/>
                    </a:cubicBezTo>
                    <a:cubicBezTo>
                      <a:pt x="45" y="24"/>
                      <a:pt x="43" y="21"/>
                      <a:pt x="35" y="17"/>
                    </a:cubicBezTo>
                    <a:cubicBezTo>
                      <a:pt x="33" y="15"/>
                      <a:pt x="31" y="13"/>
                      <a:pt x="31" y="12"/>
                    </a:cubicBezTo>
                    <a:cubicBezTo>
                      <a:pt x="31" y="12"/>
                      <a:pt x="34" y="8"/>
                      <a:pt x="38" y="5"/>
                    </a:cubicBezTo>
                    <a:cubicBezTo>
                      <a:pt x="43" y="1"/>
                      <a:pt x="46" y="0"/>
                      <a:pt x="49" y="0"/>
                    </a:cubicBezTo>
                    <a:cubicBezTo>
                      <a:pt x="51" y="0"/>
                      <a:pt x="56" y="1"/>
                      <a:pt x="61" y="1"/>
                    </a:cubicBezTo>
                    <a:cubicBezTo>
                      <a:pt x="65" y="2"/>
                      <a:pt x="70" y="3"/>
                      <a:pt x="72" y="4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4" y="48"/>
                      <a:pt x="73" y="60"/>
                      <a:pt x="72" y="61"/>
                    </a:cubicBezTo>
                    <a:cubicBezTo>
                      <a:pt x="71" y="62"/>
                      <a:pt x="71" y="65"/>
                      <a:pt x="71" y="68"/>
                    </a:cubicBezTo>
                    <a:cubicBezTo>
                      <a:pt x="73" y="75"/>
                      <a:pt x="70" y="79"/>
                      <a:pt x="63" y="78"/>
                    </a:cubicBezTo>
                    <a:cubicBezTo>
                      <a:pt x="60" y="78"/>
                      <a:pt x="55" y="77"/>
                      <a:pt x="51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3" name="Freeform 33">
                <a:extLst>
                  <a:ext uri="{FF2B5EF4-FFF2-40B4-BE49-F238E27FC236}">
                    <a16:creationId xmlns:a16="http://schemas.microsoft.com/office/drawing/2014/main" id="{7BDFD889-CB23-BF4D-71BD-347FB12CE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456" y="-154216"/>
                <a:ext cx="269581" cy="454437"/>
              </a:xfrm>
              <a:custGeom>
                <a:avLst/>
                <a:gdLst>
                  <a:gd name="T0" fmla="*/ 19 w 59"/>
                  <a:gd name="T1" fmla="*/ 94 h 100"/>
                  <a:gd name="T2" fmla="*/ 6 w 59"/>
                  <a:gd name="T3" fmla="*/ 93 h 100"/>
                  <a:gd name="T4" fmla="*/ 2 w 59"/>
                  <a:gd name="T5" fmla="*/ 94 h 100"/>
                  <a:gd name="T6" fmla="*/ 10 w 59"/>
                  <a:gd name="T7" fmla="*/ 61 h 100"/>
                  <a:gd name="T8" fmla="*/ 11 w 59"/>
                  <a:gd name="T9" fmla="*/ 54 h 100"/>
                  <a:gd name="T10" fmla="*/ 21 w 59"/>
                  <a:gd name="T11" fmla="*/ 7 h 100"/>
                  <a:gd name="T12" fmla="*/ 32 w 59"/>
                  <a:gd name="T13" fmla="*/ 13 h 100"/>
                  <a:gd name="T14" fmla="*/ 32 w 59"/>
                  <a:gd name="T15" fmla="*/ 18 h 100"/>
                  <a:gd name="T16" fmla="*/ 31 w 59"/>
                  <a:gd name="T17" fmla="*/ 34 h 100"/>
                  <a:gd name="T18" fmla="*/ 30 w 59"/>
                  <a:gd name="T19" fmla="*/ 43 h 100"/>
                  <a:gd name="T20" fmla="*/ 34 w 59"/>
                  <a:gd name="T21" fmla="*/ 49 h 100"/>
                  <a:gd name="T22" fmla="*/ 44 w 59"/>
                  <a:gd name="T23" fmla="*/ 47 h 100"/>
                  <a:gd name="T24" fmla="*/ 53 w 59"/>
                  <a:gd name="T25" fmla="*/ 48 h 100"/>
                  <a:gd name="T26" fmla="*/ 54 w 59"/>
                  <a:gd name="T27" fmla="*/ 79 h 100"/>
                  <a:gd name="T28" fmla="*/ 49 w 59"/>
                  <a:gd name="T29" fmla="*/ 87 h 100"/>
                  <a:gd name="T30" fmla="*/ 19 w 59"/>
                  <a:gd name="T31" fmla="*/ 9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9" h="100">
                    <a:moveTo>
                      <a:pt x="19" y="94"/>
                    </a:moveTo>
                    <a:cubicBezTo>
                      <a:pt x="14" y="90"/>
                      <a:pt x="10" y="90"/>
                      <a:pt x="6" y="93"/>
                    </a:cubicBezTo>
                    <a:cubicBezTo>
                      <a:pt x="5" y="95"/>
                      <a:pt x="3" y="95"/>
                      <a:pt x="2" y="94"/>
                    </a:cubicBezTo>
                    <a:cubicBezTo>
                      <a:pt x="0" y="93"/>
                      <a:pt x="7" y="61"/>
                      <a:pt x="10" y="61"/>
                    </a:cubicBezTo>
                    <a:cubicBezTo>
                      <a:pt x="11" y="62"/>
                      <a:pt x="11" y="59"/>
                      <a:pt x="11" y="54"/>
                    </a:cubicBezTo>
                    <a:cubicBezTo>
                      <a:pt x="11" y="45"/>
                      <a:pt x="18" y="11"/>
                      <a:pt x="21" y="7"/>
                    </a:cubicBezTo>
                    <a:cubicBezTo>
                      <a:pt x="25" y="0"/>
                      <a:pt x="36" y="6"/>
                      <a:pt x="32" y="13"/>
                    </a:cubicBezTo>
                    <a:cubicBezTo>
                      <a:pt x="31" y="14"/>
                      <a:pt x="31" y="16"/>
                      <a:pt x="32" y="18"/>
                    </a:cubicBezTo>
                    <a:cubicBezTo>
                      <a:pt x="34" y="22"/>
                      <a:pt x="33" y="31"/>
                      <a:pt x="31" y="34"/>
                    </a:cubicBezTo>
                    <a:cubicBezTo>
                      <a:pt x="31" y="36"/>
                      <a:pt x="30" y="39"/>
                      <a:pt x="30" y="43"/>
                    </a:cubicBezTo>
                    <a:cubicBezTo>
                      <a:pt x="30" y="47"/>
                      <a:pt x="31" y="48"/>
                      <a:pt x="34" y="49"/>
                    </a:cubicBezTo>
                    <a:cubicBezTo>
                      <a:pt x="36" y="49"/>
                      <a:pt x="40" y="48"/>
                      <a:pt x="44" y="47"/>
                    </a:cubicBezTo>
                    <a:cubicBezTo>
                      <a:pt x="49" y="46"/>
                      <a:pt x="50" y="46"/>
                      <a:pt x="53" y="48"/>
                    </a:cubicBezTo>
                    <a:cubicBezTo>
                      <a:pt x="58" y="54"/>
                      <a:pt x="59" y="73"/>
                      <a:pt x="54" y="79"/>
                    </a:cubicBezTo>
                    <a:cubicBezTo>
                      <a:pt x="53" y="81"/>
                      <a:pt x="51" y="84"/>
                      <a:pt x="49" y="87"/>
                    </a:cubicBezTo>
                    <a:cubicBezTo>
                      <a:pt x="43" y="97"/>
                      <a:pt x="30" y="100"/>
                      <a:pt x="19" y="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4" name="Freeform 34">
                <a:extLst>
                  <a:ext uri="{FF2B5EF4-FFF2-40B4-BE49-F238E27FC236}">
                    <a16:creationId xmlns:a16="http://schemas.microsoft.com/office/drawing/2014/main" id="{1A39DF9E-344E-4211-316B-4DED190C4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410" y="209718"/>
                <a:ext cx="86652" cy="77023"/>
              </a:xfrm>
              <a:custGeom>
                <a:avLst/>
                <a:gdLst>
                  <a:gd name="T0" fmla="*/ 1 w 19"/>
                  <a:gd name="T1" fmla="*/ 13 h 17"/>
                  <a:gd name="T2" fmla="*/ 2 w 19"/>
                  <a:gd name="T3" fmla="*/ 6 h 17"/>
                  <a:gd name="T4" fmla="*/ 5 w 19"/>
                  <a:gd name="T5" fmla="*/ 2 h 17"/>
                  <a:gd name="T6" fmla="*/ 9 w 19"/>
                  <a:gd name="T7" fmla="*/ 1 h 17"/>
                  <a:gd name="T8" fmla="*/ 17 w 19"/>
                  <a:gd name="T9" fmla="*/ 7 h 17"/>
                  <a:gd name="T10" fmla="*/ 18 w 19"/>
                  <a:gd name="T11" fmla="*/ 15 h 17"/>
                  <a:gd name="T12" fmla="*/ 10 w 19"/>
                  <a:gd name="T13" fmla="*/ 16 h 17"/>
                  <a:gd name="T14" fmla="*/ 1 w 19"/>
                  <a:gd name="T1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7">
                    <a:moveTo>
                      <a:pt x="1" y="13"/>
                    </a:moveTo>
                    <a:cubicBezTo>
                      <a:pt x="0" y="11"/>
                      <a:pt x="0" y="9"/>
                      <a:pt x="2" y="6"/>
                    </a:cubicBezTo>
                    <a:cubicBezTo>
                      <a:pt x="3" y="4"/>
                      <a:pt x="5" y="2"/>
                      <a:pt x="5" y="2"/>
                    </a:cubicBezTo>
                    <a:cubicBezTo>
                      <a:pt x="5" y="2"/>
                      <a:pt x="7" y="1"/>
                      <a:pt x="9" y="1"/>
                    </a:cubicBezTo>
                    <a:cubicBezTo>
                      <a:pt x="13" y="0"/>
                      <a:pt x="14" y="0"/>
                      <a:pt x="17" y="7"/>
                    </a:cubicBezTo>
                    <a:cubicBezTo>
                      <a:pt x="18" y="11"/>
                      <a:pt x="19" y="14"/>
                      <a:pt x="18" y="15"/>
                    </a:cubicBezTo>
                    <a:cubicBezTo>
                      <a:pt x="18" y="15"/>
                      <a:pt x="14" y="16"/>
                      <a:pt x="10" y="16"/>
                    </a:cubicBezTo>
                    <a:cubicBezTo>
                      <a:pt x="3" y="17"/>
                      <a:pt x="2" y="17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5" name="Freeform 35">
                <a:extLst>
                  <a:ext uri="{FF2B5EF4-FFF2-40B4-BE49-F238E27FC236}">
                    <a16:creationId xmlns:a16="http://schemas.microsoft.com/office/drawing/2014/main" id="{3552D5E1-BEFA-96C0-267E-20111723D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727" y="-1658096"/>
                <a:ext cx="1060996" cy="1767684"/>
              </a:xfrm>
              <a:custGeom>
                <a:avLst/>
                <a:gdLst>
                  <a:gd name="T0" fmla="*/ 114 w 233"/>
                  <a:gd name="T1" fmla="*/ 369 h 388"/>
                  <a:gd name="T2" fmla="*/ 93 w 233"/>
                  <a:gd name="T3" fmla="*/ 371 h 388"/>
                  <a:gd name="T4" fmla="*/ 79 w 233"/>
                  <a:gd name="T5" fmla="*/ 370 h 388"/>
                  <a:gd name="T6" fmla="*/ 26 w 233"/>
                  <a:gd name="T7" fmla="*/ 372 h 388"/>
                  <a:gd name="T8" fmla="*/ 39 w 233"/>
                  <a:gd name="T9" fmla="*/ 335 h 388"/>
                  <a:gd name="T10" fmla="*/ 46 w 233"/>
                  <a:gd name="T11" fmla="*/ 300 h 388"/>
                  <a:gd name="T12" fmla="*/ 74 w 233"/>
                  <a:gd name="T13" fmla="*/ 322 h 388"/>
                  <a:gd name="T14" fmla="*/ 64 w 233"/>
                  <a:gd name="T15" fmla="*/ 295 h 388"/>
                  <a:gd name="T16" fmla="*/ 42 w 233"/>
                  <a:gd name="T17" fmla="*/ 280 h 388"/>
                  <a:gd name="T18" fmla="*/ 60 w 233"/>
                  <a:gd name="T19" fmla="*/ 250 h 388"/>
                  <a:gd name="T20" fmla="*/ 90 w 233"/>
                  <a:gd name="T21" fmla="*/ 254 h 388"/>
                  <a:gd name="T22" fmla="*/ 86 w 233"/>
                  <a:gd name="T23" fmla="*/ 247 h 388"/>
                  <a:gd name="T24" fmla="*/ 55 w 233"/>
                  <a:gd name="T25" fmla="*/ 205 h 388"/>
                  <a:gd name="T26" fmla="*/ 60 w 233"/>
                  <a:gd name="T27" fmla="*/ 172 h 388"/>
                  <a:gd name="T28" fmla="*/ 84 w 233"/>
                  <a:gd name="T29" fmla="*/ 184 h 388"/>
                  <a:gd name="T30" fmla="*/ 105 w 233"/>
                  <a:gd name="T31" fmla="*/ 157 h 388"/>
                  <a:gd name="T32" fmla="*/ 119 w 233"/>
                  <a:gd name="T33" fmla="*/ 140 h 388"/>
                  <a:gd name="T34" fmla="*/ 108 w 233"/>
                  <a:gd name="T35" fmla="*/ 133 h 388"/>
                  <a:gd name="T36" fmla="*/ 51 w 233"/>
                  <a:gd name="T37" fmla="*/ 152 h 388"/>
                  <a:gd name="T38" fmla="*/ 48 w 233"/>
                  <a:gd name="T39" fmla="*/ 145 h 388"/>
                  <a:gd name="T40" fmla="*/ 24 w 233"/>
                  <a:gd name="T41" fmla="*/ 138 h 388"/>
                  <a:gd name="T42" fmla="*/ 14 w 233"/>
                  <a:gd name="T43" fmla="*/ 126 h 388"/>
                  <a:gd name="T44" fmla="*/ 18 w 233"/>
                  <a:gd name="T45" fmla="*/ 106 h 388"/>
                  <a:gd name="T46" fmla="*/ 27 w 233"/>
                  <a:gd name="T47" fmla="*/ 77 h 388"/>
                  <a:gd name="T48" fmla="*/ 47 w 233"/>
                  <a:gd name="T49" fmla="*/ 61 h 388"/>
                  <a:gd name="T50" fmla="*/ 62 w 233"/>
                  <a:gd name="T51" fmla="*/ 50 h 388"/>
                  <a:gd name="T52" fmla="*/ 80 w 233"/>
                  <a:gd name="T53" fmla="*/ 40 h 388"/>
                  <a:gd name="T54" fmla="*/ 100 w 233"/>
                  <a:gd name="T55" fmla="*/ 17 h 388"/>
                  <a:gd name="T56" fmla="*/ 138 w 233"/>
                  <a:gd name="T57" fmla="*/ 6 h 388"/>
                  <a:gd name="T58" fmla="*/ 183 w 233"/>
                  <a:gd name="T59" fmla="*/ 1 h 388"/>
                  <a:gd name="T60" fmla="*/ 221 w 233"/>
                  <a:gd name="T61" fmla="*/ 14 h 388"/>
                  <a:gd name="T62" fmla="*/ 222 w 233"/>
                  <a:gd name="T63" fmla="*/ 65 h 388"/>
                  <a:gd name="T64" fmla="*/ 198 w 233"/>
                  <a:gd name="T65" fmla="*/ 94 h 388"/>
                  <a:gd name="T66" fmla="*/ 217 w 233"/>
                  <a:gd name="T67" fmla="*/ 76 h 388"/>
                  <a:gd name="T68" fmla="*/ 222 w 233"/>
                  <a:gd name="T69" fmla="*/ 99 h 388"/>
                  <a:gd name="T70" fmla="*/ 198 w 233"/>
                  <a:gd name="T71" fmla="*/ 153 h 388"/>
                  <a:gd name="T72" fmla="*/ 174 w 233"/>
                  <a:gd name="T73" fmla="*/ 198 h 388"/>
                  <a:gd name="T74" fmla="*/ 151 w 233"/>
                  <a:gd name="T75" fmla="*/ 215 h 388"/>
                  <a:gd name="T76" fmla="*/ 152 w 233"/>
                  <a:gd name="T77" fmla="*/ 235 h 388"/>
                  <a:gd name="T78" fmla="*/ 166 w 233"/>
                  <a:gd name="T79" fmla="*/ 240 h 388"/>
                  <a:gd name="T80" fmla="*/ 171 w 233"/>
                  <a:gd name="T81" fmla="*/ 271 h 388"/>
                  <a:gd name="T82" fmla="*/ 151 w 233"/>
                  <a:gd name="T83" fmla="*/ 294 h 388"/>
                  <a:gd name="T84" fmla="*/ 144 w 233"/>
                  <a:gd name="T85" fmla="*/ 320 h 388"/>
                  <a:gd name="T86" fmla="*/ 151 w 233"/>
                  <a:gd name="T87" fmla="*/ 34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3" h="388">
                    <a:moveTo>
                      <a:pt x="120" y="379"/>
                    </a:moveTo>
                    <a:cubicBezTo>
                      <a:pt x="119" y="377"/>
                      <a:pt x="119" y="376"/>
                      <a:pt x="119" y="375"/>
                    </a:cubicBezTo>
                    <a:cubicBezTo>
                      <a:pt x="120" y="373"/>
                      <a:pt x="119" y="371"/>
                      <a:pt x="114" y="369"/>
                    </a:cubicBezTo>
                    <a:cubicBezTo>
                      <a:pt x="110" y="367"/>
                      <a:pt x="110" y="367"/>
                      <a:pt x="106" y="370"/>
                    </a:cubicBezTo>
                    <a:cubicBezTo>
                      <a:pt x="104" y="373"/>
                      <a:pt x="102" y="373"/>
                      <a:pt x="100" y="373"/>
                    </a:cubicBezTo>
                    <a:cubicBezTo>
                      <a:pt x="98" y="372"/>
                      <a:pt x="95" y="371"/>
                      <a:pt x="93" y="371"/>
                    </a:cubicBezTo>
                    <a:cubicBezTo>
                      <a:pt x="91" y="371"/>
                      <a:pt x="88" y="369"/>
                      <a:pt x="87" y="367"/>
                    </a:cubicBezTo>
                    <a:cubicBezTo>
                      <a:pt x="84" y="363"/>
                      <a:pt x="83" y="363"/>
                      <a:pt x="81" y="365"/>
                    </a:cubicBezTo>
                    <a:cubicBezTo>
                      <a:pt x="80" y="366"/>
                      <a:pt x="79" y="368"/>
                      <a:pt x="79" y="370"/>
                    </a:cubicBezTo>
                    <a:cubicBezTo>
                      <a:pt x="79" y="375"/>
                      <a:pt x="75" y="378"/>
                      <a:pt x="69" y="377"/>
                    </a:cubicBezTo>
                    <a:cubicBezTo>
                      <a:pt x="67" y="376"/>
                      <a:pt x="57" y="376"/>
                      <a:pt x="47" y="376"/>
                    </a:cubicBezTo>
                    <a:cubicBezTo>
                      <a:pt x="32" y="375"/>
                      <a:pt x="29" y="375"/>
                      <a:pt x="26" y="372"/>
                    </a:cubicBezTo>
                    <a:cubicBezTo>
                      <a:pt x="22" y="370"/>
                      <a:pt x="22" y="368"/>
                      <a:pt x="21" y="362"/>
                    </a:cubicBezTo>
                    <a:cubicBezTo>
                      <a:pt x="21" y="356"/>
                      <a:pt x="22" y="352"/>
                      <a:pt x="23" y="349"/>
                    </a:cubicBezTo>
                    <a:cubicBezTo>
                      <a:pt x="27" y="343"/>
                      <a:pt x="35" y="335"/>
                      <a:pt x="39" y="335"/>
                    </a:cubicBezTo>
                    <a:cubicBezTo>
                      <a:pt x="45" y="335"/>
                      <a:pt x="46" y="332"/>
                      <a:pt x="41" y="327"/>
                    </a:cubicBezTo>
                    <a:cubicBezTo>
                      <a:pt x="33" y="320"/>
                      <a:pt x="30" y="312"/>
                      <a:pt x="34" y="305"/>
                    </a:cubicBezTo>
                    <a:cubicBezTo>
                      <a:pt x="36" y="300"/>
                      <a:pt x="38" y="300"/>
                      <a:pt x="46" y="300"/>
                    </a:cubicBezTo>
                    <a:cubicBezTo>
                      <a:pt x="54" y="300"/>
                      <a:pt x="60" y="304"/>
                      <a:pt x="62" y="312"/>
                    </a:cubicBezTo>
                    <a:cubicBezTo>
                      <a:pt x="63" y="315"/>
                      <a:pt x="65" y="319"/>
                      <a:pt x="67" y="320"/>
                    </a:cubicBezTo>
                    <a:cubicBezTo>
                      <a:pt x="70" y="323"/>
                      <a:pt x="71" y="324"/>
                      <a:pt x="74" y="322"/>
                    </a:cubicBezTo>
                    <a:cubicBezTo>
                      <a:pt x="76" y="321"/>
                      <a:pt x="76" y="320"/>
                      <a:pt x="70" y="314"/>
                    </a:cubicBezTo>
                    <a:cubicBezTo>
                      <a:pt x="67" y="311"/>
                      <a:pt x="63" y="306"/>
                      <a:pt x="62" y="304"/>
                    </a:cubicBezTo>
                    <a:cubicBezTo>
                      <a:pt x="61" y="300"/>
                      <a:pt x="61" y="299"/>
                      <a:pt x="64" y="295"/>
                    </a:cubicBezTo>
                    <a:cubicBezTo>
                      <a:pt x="68" y="290"/>
                      <a:pt x="68" y="290"/>
                      <a:pt x="68" y="290"/>
                    </a:cubicBezTo>
                    <a:cubicBezTo>
                      <a:pt x="58" y="290"/>
                      <a:pt x="58" y="290"/>
                      <a:pt x="58" y="290"/>
                    </a:cubicBezTo>
                    <a:cubicBezTo>
                      <a:pt x="46" y="290"/>
                      <a:pt x="42" y="288"/>
                      <a:pt x="42" y="280"/>
                    </a:cubicBezTo>
                    <a:cubicBezTo>
                      <a:pt x="42" y="278"/>
                      <a:pt x="44" y="273"/>
                      <a:pt x="45" y="270"/>
                    </a:cubicBezTo>
                    <a:cubicBezTo>
                      <a:pt x="47" y="267"/>
                      <a:pt x="48" y="264"/>
                      <a:pt x="47" y="263"/>
                    </a:cubicBezTo>
                    <a:cubicBezTo>
                      <a:pt x="45" y="261"/>
                      <a:pt x="52" y="254"/>
                      <a:pt x="60" y="250"/>
                    </a:cubicBezTo>
                    <a:cubicBezTo>
                      <a:pt x="69" y="245"/>
                      <a:pt x="69" y="245"/>
                      <a:pt x="69" y="245"/>
                    </a:cubicBezTo>
                    <a:cubicBezTo>
                      <a:pt x="79" y="250"/>
                      <a:pt x="79" y="250"/>
                      <a:pt x="79" y="250"/>
                    </a:cubicBezTo>
                    <a:cubicBezTo>
                      <a:pt x="91" y="256"/>
                      <a:pt x="90" y="256"/>
                      <a:pt x="90" y="254"/>
                    </a:cubicBezTo>
                    <a:cubicBezTo>
                      <a:pt x="90" y="253"/>
                      <a:pt x="91" y="251"/>
                      <a:pt x="91" y="250"/>
                    </a:cubicBezTo>
                    <a:cubicBezTo>
                      <a:pt x="92" y="248"/>
                      <a:pt x="92" y="247"/>
                      <a:pt x="91" y="247"/>
                    </a:cubicBezTo>
                    <a:cubicBezTo>
                      <a:pt x="90" y="247"/>
                      <a:pt x="88" y="247"/>
                      <a:pt x="86" y="247"/>
                    </a:cubicBezTo>
                    <a:cubicBezTo>
                      <a:pt x="80" y="246"/>
                      <a:pt x="70" y="235"/>
                      <a:pt x="67" y="226"/>
                    </a:cubicBezTo>
                    <a:cubicBezTo>
                      <a:pt x="66" y="222"/>
                      <a:pt x="62" y="216"/>
                      <a:pt x="60" y="212"/>
                    </a:cubicBezTo>
                    <a:cubicBezTo>
                      <a:pt x="57" y="209"/>
                      <a:pt x="55" y="205"/>
                      <a:pt x="55" y="205"/>
                    </a:cubicBezTo>
                    <a:cubicBezTo>
                      <a:pt x="55" y="204"/>
                      <a:pt x="54" y="203"/>
                      <a:pt x="52" y="203"/>
                    </a:cubicBezTo>
                    <a:cubicBezTo>
                      <a:pt x="48" y="202"/>
                      <a:pt x="47" y="195"/>
                      <a:pt x="48" y="185"/>
                    </a:cubicBezTo>
                    <a:cubicBezTo>
                      <a:pt x="49" y="172"/>
                      <a:pt x="51" y="171"/>
                      <a:pt x="60" y="172"/>
                    </a:cubicBezTo>
                    <a:cubicBezTo>
                      <a:pt x="69" y="172"/>
                      <a:pt x="72" y="174"/>
                      <a:pt x="82" y="188"/>
                    </a:cubicBezTo>
                    <a:cubicBezTo>
                      <a:pt x="87" y="194"/>
                      <a:pt x="91" y="199"/>
                      <a:pt x="91" y="199"/>
                    </a:cubicBezTo>
                    <a:cubicBezTo>
                      <a:pt x="93" y="197"/>
                      <a:pt x="89" y="189"/>
                      <a:pt x="84" y="184"/>
                    </a:cubicBezTo>
                    <a:cubicBezTo>
                      <a:pt x="77" y="176"/>
                      <a:pt x="78" y="171"/>
                      <a:pt x="86" y="167"/>
                    </a:cubicBezTo>
                    <a:cubicBezTo>
                      <a:pt x="89" y="166"/>
                      <a:pt x="94" y="163"/>
                      <a:pt x="97" y="161"/>
                    </a:cubicBezTo>
                    <a:cubicBezTo>
                      <a:pt x="100" y="158"/>
                      <a:pt x="104" y="157"/>
                      <a:pt x="105" y="157"/>
                    </a:cubicBezTo>
                    <a:cubicBezTo>
                      <a:pt x="107" y="157"/>
                      <a:pt x="107" y="156"/>
                      <a:pt x="107" y="154"/>
                    </a:cubicBezTo>
                    <a:cubicBezTo>
                      <a:pt x="107" y="152"/>
                      <a:pt x="110" y="148"/>
                      <a:pt x="113" y="145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15" y="135"/>
                      <a:pt x="115" y="135"/>
                      <a:pt x="115" y="135"/>
                    </a:cubicBezTo>
                    <a:cubicBezTo>
                      <a:pt x="113" y="133"/>
                      <a:pt x="112" y="130"/>
                      <a:pt x="112" y="129"/>
                    </a:cubicBezTo>
                    <a:cubicBezTo>
                      <a:pt x="112" y="127"/>
                      <a:pt x="110" y="129"/>
                      <a:pt x="108" y="133"/>
                    </a:cubicBezTo>
                    <a:cubicBezTo>
                      <a:pt x="100" y="150"/>
                      <a:pt x="93" y="156"/>
                      <a:pt x="82" y="156"/>
                    </a:cubicBezTo>
                    <a:cubicBezTo>
                      <a:pt x="79" y="156"/>
                      <a:pt x="72" y="157"/>
                      <a:pt x="68" y="158"/>
                    </a:cubicBezTo>
                    <a:cubicBezTo>
                      <a:pt x="56" y="161"/>
                      <a:pt x="52" y="159"/>
                      <a:pt x="51" y="152"/>
                    </a:cubicBezTo>
                    <a:cubicBezTo>
                      <a:pt x="51" y="149"/>
                      <a:pt x="52" y="145"/>
                      <a:pt x="53" y="142"/>
                    </a:cubicBezTo>
                    <a:cubicBezTo>
                      <a:pt x="54" y="139"/>
                      <a:pt x="55" y="137"/>
                      <a:pt x="54" y="137"/>
                    </a:cubicBezTo>
                    <a:cubicBezTo>
                      <a:pt x="53" y="137"/>
                      <a:pt x="48" y="143"/>
                      <a:pt x="48" y="145"/>
                    </a:cubicBezTo>
                    <a:cubicBezTo>
                      <a:pt x="48" y="146"/>
                      <a:pt x="46" y="148"/>
                      <a:pt x="44" y="150"/>
                    </a:cubicBezTo>
                    <a:cubicBezTo>
                      <a:pt x="41" y="153"/>
                      <a:pt x="40" y="153"/>
                      <a:pt x="37" y="153"/>
                    </a:cubicBezTo>
                    <a:cubicBezTo>
                      <a:pt x="27" y="150"/>
                      <a:pt x="20" y="142"/>
                      <a:pt x="24" y="138"/>
                    </a:cubicBezTo>
                    <a:cubicBezTo>
                      <a:pt x="25" y="136"/>
                      <a:pt x="25" y="136"/>
                      <a:pt x="23" y="136"/>
                    </a:cubicBezTo>
                    <a:cubicBezTo>
                      <a:pt x="21" y="136"/>
                      <a:pt x="19" y="135"/>
                      <a:pt x="19" y="135"/>
                    </a:cubicBezTo>
                    <a:cubicBezTo>
                      <a:pt x="16" y="135"/>
                      <a:pt x="14" y="130"/>
                      <a:pt x="14" y="126"/>
                    </a:cubicBezTo>
                    <a:cubicBezTo>
                      <a:pt x="14" y="122"/>
                      <a:pt x="15" y="120"/>
                      <a:pt x="20" y="116"/>
                    </a:cubicBezTo>
                    <a:cubicBezTo>
                      <a:pt x="26" y="110"/>
                      <a:pt x="27" y="109"/>
                      <a:pt x="23" y="109"/>
                    </a:cubicBezTo>
                    <a:cubicBezTo>
                      <a:pt x="22" y="109"/>
                      <a:pt x="20" y="107"/>
                      <a:pt x="18" y="106"/>
                    </a:cubicBezTo>
                    <a:cubicBezTo>
                      <a:pt x="17" y="104"/>
                      <a:pt x="14" y="103"/>
                      <a:pt x="12" y="103"/>
                    </a:cubicBezTo>
                    <a:cubicBezTo>
                      <a:pt x="0" y="103"/>
                      <a:pt x="3" y="90"/>
                      <a:pt x="17" y="85"/>
                    </a:cubicBezTo>
                    <a:cubicBezTo>
                      <a:pt x="20" y="83"/>
                      <a:pt x="24" y="80"/>
                      <a:pt x="27" y="77"/>
                    </a:cubicBezTo>
                    <a:cubicBezTo>
                      <a:pt x="31" y="73"/>
                      <a:pt x="33" y="72"/>
                      <a:pt x="38" y="72"/>
                    </a:cubicBezTo>
                    <a:cubicBezTo>
                      <a:pt x="44" y="72"/>
                      <a:pt x="44" y="72"/>
                      <a:pt x="43" y="68"/>
                    </a:cubicBezTo>
                    <a:cubicBezTo>
                      <a:pt x="43" y="66"/>
                      <a:pt x="43" y="64"/>
                      <a:pt x="47" y="61"/>
                    </a:cubicBezTo>
                    <a:cubicBezTo>
                      <a:pt x="49" y="59"/>
                      <a:pt x="51" y="57"/>
                      <a:pt x="51" y="55"/>
                    </a:cubicBezTo>
                    <a:cubicBezTo>
                      <a:pt x="51" y="52"/>
                      <a:pt x="54" y="49"/>
                      <a:pt x="57" y="50"/>
                    </a:cubicBezTo>
                    <a:cubicBezTo>
                      <a:pt x="59" y="50"/>
                      <a:pt x="61" y="50"/>
                      <a:pt x="62" y="50"/>
                    </a:cubicBezTo>
                    <a:cubicBezTo>
                      <a:pt x="62" y="51"/>
                      <a:pt x="65" y="52"/>
                      <a:pt x="68" y="54"/>
                    </a:cubicBezTo>
                    <a:cubicBezTo>
                      <a:pt x="74" y="58"/>
                      <a:pt x="75" y="57"/>
                      <a:pt x="75" y="50"/>
                    </a:cubicBezTo>
                    <a:cubicBezTo>
                      <a:pt x="75" y="48"/>
                      <a:pt x="77" y="44"/>
                      <a:pt x="80" y="40"/>
                    </a:cubicBezTo>
                    <a:cubicBezTo>
                      <a:pt x="83" y="36"/>
                      <a:pt x="85" y="32"/>
                      <a:pt x="85" y="31"/>
                    </a:cubicBezTo>
                    <a:cubicBezTo>
                      <a:pt x="85" y="29"/>
                      <a:pt x="87" y="25"/>
                      <a:pt x="90" y="22"/>
                    </a:cubicBezTo>
                    <a:cubicBezTo>
                      <a:pt x="95" y="17"/>
                      <a:pt x="97" y="16"/>
                      <a:pt x="100" y="17"/>
                    </a:cubicBezTo>
                    <a:cubicBezTo>
                      <a:pt x="103" y="18"/>
                      <a:pt x="104" y="17"/>
                      <a:pt x="105" y="14"/>
                    </a:cubicBezTo>
                    <a:cubicBezTo>
                      <a:pt x="106" y="9"/>
                      <a:pt x="112" y="7"/>
                      <a:pt x="118" y="7"/>
                    </a:cubicBezTo>
                    <a:cubicBezTo>
                      <a:pt x="128" y="9"/>
                      <a:pt x="132" y="9"/>
                      <a:pt x="138" y="6"/>
                    </a:cubicBezTo>
                    <a:cubicBezTo>
                      <a:pt x="145" y="2"/>
                      <a:pt x="156" y="1"/>
                      <a:pt x="160" y="3"/>
                    </a:cubicBezTo>
                    <a:cubicBezTo>
                      <a:pt x="162" y="4"/>
                      <a:pt x="166" y="3"/>
                      <a:pt x="171" y="2"/>
                    </a:cubicBezTo>
                    <a:cubicBezTo>
                      <a:pt x="177" y="0"/>
                      <a:pt x="181" y="0"/>
                      <a:pt x="183" y="1"/>
                    </a:cubicBezTo>
                    <a:cubicBezTo>
                      <a:pt x="185" y="1"/>
                      <a:pt x="190" y="2"/>
                      <a:pt x="194" y="1"/>
                    </a:cubicBezTo>
                    <a:cubicBezTo>
                      <a:pt x="204" y="1"/>
                      <a:pt x="207" y="2"/>
                      <a:pt x="209" y="6"/>
                    </a:cubicBezTo>
                    <a:cubicBezTo>
                      <a:pt x="211" y="11"/>
                      <a:pt x="215" y="13"/>
                      <a:pt x="221" y="14"/>
                    </a:cubicBezTo>
                    <a:cubicBezTo>
                      <a:pt x="227" y="15"/>
                      <a:pt x="229" y="18"/>
                      <a:pt x="231" y="25"/>
                    </a:cubicBezTo>
                    <a:cubicBezTo>
                      <a:pt x="233" y="33"/>
                      <a:pt x="232" y="41"/>
                      <a:pt x="229" y="51"/>
                    </a:cubicBezTo>
                    <a:cubicBezTo>
                      <a:pt x="227" y="59"/>
                      <a:pt x="226" y="62"/>
                      <a:pt x="222" y="65"/>
                    </a:cubicBezTo>
                    <a:cubicBezTo>
                      <a:pt x="219" y="67"/>
                      <a:pt x="217" y="69"/>
                      <a:pt x="216" y="69"/>
                    </a:cubicBezTo>
                    <a:cubicBezTo>
                      <a:pt x="213" y="69"/>
                      <a:pt x="206" y="78"/>
                      <a:pt x="202" y="86"/>
                    </a:cubicBezTo>
                    <a:cubicBezTo>
                      <a:pt x="200" y="90"/>
                      <a:pt x="198" y="94"/>
                      <a:pt x="198" y="94"/>
                    </a:cubicBezTo>
                    <a:cubicBezTo>
                      <a:pt x="198" y="96"/>
                      <a:pt x="205" y="89"/>
                      <a:pt x="207" y="86"/>
                    </a:cubicBezTo>
                    <a:cubicBezTo>
                      <a:pt x="207" y="84"/>
                      <a:pt x="210" y="81"/>
                      <a:pt x="212" y="80"/>
                    </a:cubicBezTo>
                    <a:cubicBezTo>
                      <a:pt x="215" y="78"/>
                      <a:pt x="217" y="76"/>
                      <a:pt x="217" y="76"/>
                    </a:cubicBezTo>
                    <a:cubicBezTo>
                      <a:pt x="217" y="74"/>
                      <a:pt x="223" y="74"/>
                      <a:pt x="224" y="76"/>
                    </a:cubicBezTo>
                    <a:cubicBezTo>
                      <a:pt x="225" y="77"/>
                      <a:pt x="225" y="81"/>
                      <a:pt x="225" y="85"/>
                    </a:cubicBezTo>
                    <a:cubicBezTo>
                      <a:pt x="225" y="91"/>
                      <a:pt x="224" y="95"/>
                      <a:pt x="222" y="99"/>
                    </a:cubicBezTo>
                    <a:cubicBezTo>
                      <a:pt x="216" y="107"/>
                      <a:pt x="212" y="116"/>
                      <a:pt x="213" y="118"/>
                    </a:cubicBezTo>
                    <a:cubicBezTo>
                      <a:pt x="213" y="118"/>
                      <a:pt x="210" y="126"/>
                      <a:pt x="207" y="134"/>
                    </a:cubicBezTo>
                    <a:cubicBezTo>
                      <a:pt x="203" y="142"/>
                      <a:pt x="199" y="151"/>
                      <a:pt x="198" y="153"/>
                    </a:cubicBezTo>
                    <a:cubicBezTo>
                      <a:pt x="197" y="157"/>
                      <a:pt x="194" y="172"/>
                      <a:pt x="193" y="180"/>
                    </a:cubicBezTo>
                    <a:cubicBezTo>
                      <a:pt x="193" y="188"/>
                      <a:pt x="186" y="194"/>
                      <a:pt x="179" y="193"/>
                    </a:cubicBezTo>
                    <a:cubicBezTo>
                      <a:pt x="175" y="193"/>
                      <a:pt x="175" y="193"/>
                      <a:pt x="174" y="198"/>
                    </a:cubicBezTo>
                    <a:cubicBezTo>
                      <a:pt x="173" y="200"/>
                      <a:pt x="172" y="204"/>
                      <a:pt x="170" y="206"/>
                    </a:cubicBezTo>
                    <a:cubicBezTo>
                      <a:pt x="167" y="209"/>
                      <a:pt x="155" y="214"/>
                      <a:pt x="154" y="213"/>
                    </a:cubicBezTo>
                    <a:cubicBezTo>
                      <a:pt x="154" y="212"/>
                      <a:pt x="152" y="213"/>
                      <a:pt x="151" y="215"/>
                    </a:cubicBezTo>
                    <a:cubicBezTo>
                      <a:pt x="148" y="218"/>
                      <a:pt x="148" y="218"/>
                      <a:pt x="151" y="220"/>
                    </a:cubicBezTo>
                    <a:cubicBezTo>
                      <a:pt x="155" y="223"/>
                      <a:pt x="155" y="228"/>
                      <a:pt x="152" y="232"/>
                    </a:cubicBezTo>
                    <a:cubicBezTo>
                      <a:pt x="150" y="234"/>
                      <a:pt x="150" y="235"/>
                      <a:pt x="152" y="235"/>
                    </a:cubicBezTo>
                    <a:cubicBezTo>
                      <a:pt x="153" y="235"/>
                      <a:pt x="154" y="235"/>
                      <a:pt x="155" y="235"/>
                    </a:cubicBezTo>
                    <a:cubicBezTo>
                      <a:pt x="156" y="235"/>
                      <a:pt x="158" y="236"/>
                      <a:pt x="159" y="236"/>
                    </a:cubicBezTo>
                    <a:cubicBezTo>
                      <a:pt x="160" y="236"/>
                      <a:pt x="163" y="238"/>
                      <a:pt x="166" y="240"/>
                    </a:cubicBezTo>
                    <a:cubicBezTo>
                      <a:pt x="171" y="246"/>
                      <a:pt x="172" y="256"/>
                      <a:pt x="167" y="259"/>
                    </a:cubicBezTo>
                    <a:cubicBezTo>
                      <a:pt x="163" y="261"/>
                      <a:pt x="163" y="263"/>
                      <a:pt x="168" y="266"/>
                    </a:cubicBezTo>
                    <a:cubicBezTo>
                      <a:pt x="170" y="268"/>
                      <a:pt x="171" y="270"/>
                      <a:pt x="171" y="271"/>
                    </a:cubicBezTo>
                    <a:cubicBezTo>
                      <a:pt x="171" y="273"/>
                      <a:pt x="170" y="275"/>
                      <a:pt x="168" y="275"/>
                    </a:cubicBezTo>
                    <a:cubicBezTo>
                      <a:pt x="165" y="276"/>
                      <a:pt x="164" y="277"/>
                      <a:pt x="164" y="280"/>
                    </a:cubicBezTo>
                    <a:cubicBezTo>
                      <a:pt x="164" y="287"/>
                      <a:pt x="158" y="294"/>
                      <a:pt x="151" y="294"/>
                    </a:cubicBezTo>
                    <a:cubicBezTo>
                      <a:pt x="146" y="295"/>
                      <a:pt x="146" y="295"/>
                      <a:pt x="146" y="29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7" y="315"/>
                      <a:pt x="147" y="316"/>
                      <a:pt x="144" y="320"/>
                    </a:cubicBezTo>
                    <a:cubicBezTo>
                      <a:pt x="135" y="329"/>
                      <a:pt x="135" y="329"/>
                      <a:pt x="138" y="333"/>
                    </a:cubicBezTo>
                    <a:cubicBezTo>
                      <a:pt x="139" y="335"/>
                      <a:pt x="142" y="338"/>
                      <a:pt x="145" y="339"/>
                    </a:cubicBezTo>
                    <a:cubicBezTo>
                      <a:pt x="147" y="340"/>
                      <a:pt x="150" y="342"/>
                      <a:pt x="151" y="343"/>
                    </a:cubicBezTo>
                    <a:cubicBezTo>
                      <a:pt x="153" y="346"/>
                      <a:pt x="152" y="353"/>
                      <a:pt x="149" y="361"/>
                    </a:cubicBezTo>
                    <a:cubicBezTo>
                      <a:pt x="143" y="375"/>
                      <a:pt x="122" y="388"/>
                      <a:pt x="120" y="3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206882B5-6BA2-C410-D282-A6E99314D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145" y="-277454"/>
                <a:ext cx="77023" cy="117461"/>
              </a:xfrm>
              <a:custGeom>
                <a:avLst/>
                <a:gdLst>
                  <a:gd name="T0" fmla="*/ 5 w 17"/>
                  <a:gd name="T1" fmla="*/ 23 h 26"/>
                  <a:gd name="T2" fmla="*/ 3 w 17"/>
                  <a:gd name="T3" fmla="*/ 5 h 26"/>
                  <a:gd name="T4" fmla="*/ 11 w 17"/>
                  <a:gd name="T5" fmla="*/ 5 h 26"/>
                  <a:gd name="T6" fmla="*/ 11 w 17"/>
                  <a:gd name="T7" fmla="*/ 25 h 26"/>
                  <a:gd name="T8" fmla="*/ 5 w 17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5" y="23"/>
                    </a:moveTo>
                    <a:cubicBezTo>
                      <a:pt x="1" y="19"/>
                      <a:pt x="0" y="13"/>
                      <a:pt x="3" y="5"/>
                    </a:cubicBezTo>
                    <a:cubicBezTo>
                      <a:pt x="5" y="0"/>
                      <a:pt x="7" y="0"/>
                      <a:pt x="11" y="5"/>
                    </a:cubicBezTo>
                    <a:cubicBezTo>
                      <a:pt x="16" y="13"/>
                      <a:pt x="17" y="22"/>
                      <a:pt x="11" y="25"/>
                    </a:cubicBezTo>
                    <a:cubicBezTo>
                      <a:pt x="9" y="26"/>
                      <a:pt x="8" y="26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10436AA1-AEC6-15EC-77E8-FE1D9DC89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880" y="-287082"/>
                <a:ext cx="167526" cy="117461"/>
              </a:xfrm>
              <a:custGeom>
                <a:avLst/>
                <a:gdLst>
                  <a:gd name="T0" fmla="*/ 11 w 37"/>
                  <a:gd name="T1" fmla="*/ 23 h 26"/>
                  <a:gd name="T2" fmla="*/ 7 w 37"/>
                  <a:gd name="T3" fmla="*/ 6 h 26"/>
                  <a:gd name="T4" fmla="*/ 29 w 37"/>
                  <a:gd name="T5" fmla="*/ 4 h 26"/>
                  <a:gd name="T6" fmla="*/ 29 w 37"/>
                  <a:gd name="T7" fmla="*/ 22 h 26"/>
                  <a:gd name="T8" fmla="*/ 11 w 37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">
                    <a:moveTo>
                      <a:pt x="11" y="23"/>
                    </a:moveTo>
                    <a:cubicBezTo>
                      <a:pt x="1" y="18"/>
                      <a:pt x="0" y="13"/>
                      <a:pt x="7" y="6"/>
                    </a:cubicBezTo>
                    <a:cubicBezTo>
                      <a:pt x="14" y="1"/>
                      <a:pt x="21" y="0"/>
                      <a:pt x="29" y="4"/>
                    </a:cubicBezTo>
                    <a:cubicBezTo>
                      <a:pt x="37" y="9"/>
                      <a:pt x="37" y="16"/>
                      <a:pt x="29" y="22"/>
                    </a:cubicBezTo>
                    <a:cubicBezTo>
                      <a:pt x="24" y="26"/>
                      <a:pt x="17" y="26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DD52F3DD-1908-0E2B-569B-E1B10EC41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931" y="-510449"/>
                <a:ext cx="165600" cy="232996"/>
              </a:xfrm>
              <a:custGeom>
                <a:avLst/>
                <a:gdLst>
                  <a:gd name="T0" fmla="*/ 16 w 36"/>
                  <a:gd name="T1" fmla="*/ 48 h 51"/>
                  <a:gd name="T2" fmla="*/ 10 w 36"/>
                  <a:gd name="T3" fmla="*/ 38 h 51"/>
                  <a:gd name="T4" fmla="*/ 7 w 36"/>
                  <a:gd name="T5" fmla="*/ 31 h 51"/>
                  <a:gd name="T6" fmla="*/ 1 w 36"/>
                  <a:gd name="T7" fmla="*/ 13 h 51"/>
                  <a:gd name="T8" fmla="*/ 11 w 36"/>
                  <a:gd name="T9" fmla="*/ 2 h 51"/>
                  <a:gd name="T10" fmla="*/ 23 w 36"/>
                  <a:gd name="T11" fmla="*/ 8 h 51"/>
                  <a:gd name="T12" fmla="*/ 32 w 36"/>
                  <a:gd name="T13" fmla="*/ 14 h 51"/>
                  <a:gd name="T14" fmla="*/ 36 w 36"/>
                  <a:gd name="T15" fmla="*/ 31 h 51"/>
                  <a:gd name="T16" fmla="*/ 36 w 36"/>
                  <a:gd name="T17" fmla="*/ 40 h 51"/>
                  <a:gd name="T18" fmla="*/ 30 w 36"/>
                  <a:gd name="T19" fmla="*/ 46 h 51"/>
                  <a:gd name="T20" fmla="*/ 16 w 36"/>
                  <a:gd name="T21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51">
                    <a:moveTo>
                      <a:pt x="16" y="48"/>
                    </a:moveTo>
                    <a:cubicBezTo>
                      <a:pt x="11" y="46"/>
                      <a:pt x="9" y="42"/>
                      <a:pt x="10" y="38"/>
                    </a:cubicBezTo>
                    <a:cubicBezTo>
                      <a:pt x="10" y="37"/>
                      <a:pt x="9" y="34"/>
                      <a:pt x="7" y="31"/>
                    </a:cubicBezTo>
                    <a:cubicBezTo>
                      <a:pt x="1" y="25"/>
                      <a:pt x="0" y="21"/>
                      <a:pt x="1" y="13"/>
                    </a:cubicBezTo>
                    <a:cubicBezTo>
                      <a:pt x="2" y="5"/>
                      <a:pt x="6" y="0"/>
                      <a:pt x="11" y="2"/>
                    </a:cubicBezTo>
                    <a:cubicBezTo>
                      <a:pt x="13" y="2"/>
                      <a:pt x="18" y="5"/>
                      <a:pt x="23" y="8"/>
                    </a:cubicBezTo>
                    <a:cubicBezTo>
                      <a:pt x="27" y="11"/>
                      <a:pt x="32" y="14"/>
                      <a:pt x="32" y="14"/>
                    </a:cubicBezTo>
                    <a:cubicBezTo>
                      <a:pt x="34" y="14"/>
                      <a:pt x="36" y="22"/>
                      <a:pt x="36" y="31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2" y="51"/>
                      <a:pt x="22" y="51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59" name="Freeform 39">
                <a:extLst>
                  <a:ext uri="{FF2B5EF4-FFF2-40B4-BE49-F238E27FC236}">
                    <a16:creationId xmlns:a16="http://schemas.microsoft.com/office/drawing/2014/main" id="{7D16714F-07F9-48E3-136D-29450A75A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541" y="-674123"/>
                <a:ext cx="292688" cy="387042"/>
              </a:xfrm>
              <a:custGeom>
                <a:avLst/>
                <a:gdLst>
                  <a:gd name="T0" fmla="*/ 51 w 64"/>
                  <a:gd name="T1" fmla="*/ 82 h 85"/>
                  <a:gd name="T2" fmla="*/ 43 w 64"/>
                  <a:gd name="T3" fmla="*/ 73 h 85"/>
                  <a:gd name="T4" fmla="*/ 21 w 64"/>
                  <a:gd name="T5" fmla="*/ 61 h 85"/>
                  <a:gd name="T6" fmla="*/ 9 w 64"/>
                  <a:gd name="T7" fmla="*/ 57 h 85"/>
                  <a:gd name="T8" fmla="*/ 6 w 64"/>
                  <a:gd name="T9" fmla="*/ 43 h 85"/>
                  <a:gd name="T10" fmla="*/ 10 w 64"/>
                  <a:gd name="T11" fmla="*/ 40 h 85"/>
                  <a:gd name="T12" fmla="*/ 14 w 64"/>
                  <a:gd name="T13" fmla="*/ 37 h 85"/>
                  <a:gd name="T14" fmla="*/ 16 w 64"/>
                  <a:gd name="T15" fmla="*/ 29 h 85"/>
                  <a:gd name="T16" fmla="*/ 9 w 64"/>
                  <a:gd name="T17" fmla="*/ 20 h 85"/>
                  <a:gd name="T18" fmla="*/ 16 w 64"/>
                  <a:gd name="T19" fmla="*/ 0 h 85"/>
                  <a:gd name="T20" fmla="*/ 30 w 64"/>
                  <a:gd name="T21" fmla="*/ 10 h 85"/>
                  <a:gd name="T22" fmla="*/ 35 w 64"/>
                  <a:gd name="T23" fmla="*/ 15 h 85"/>
                  <a:gd name="T24" fmla="*/ 49 w 64"/>
                  <a:gd name="T25" fmla="*/ 28 h 85"/>
                  <a:gd name="T26" fmla="*/ 54 w 64"/>
                  <a:gd name="T27" fmla="*/ 37 h 85"/>
                  <a:gd name="T28" fmla="*/ 58 w 64"/>
                  <a:gd name="T29" fmla="*/ 50 h 85"/>
                  <a:gd name="T30" fmla="*/ 60 w 64"/>
                  <a:gd name="T31" fmla="*/ 66 h 85"/>
                  <a:gd name="T32" fmla="*/ 64 w 64"/>
                  <a:gd name="T33" fmla="*/ 73 h 85"/>
                  <a:gd name="T34" fmla="*/ 57 w 64"/>
                  <a:gd name="T35" fmla="*/ 84 h 85"/>
                  <a:gd name="T36" fmla="*/ 51 w 64"/>
                  <a:gd name="T37" fmla="*/ 8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85">
                    <a:moveTo>
                      <a:pt x="51" y="82"/>
                    </a:moveTo>
                    <a:cubicBezTo>
                      <a:pt x="49" y="80"/>
                      <a:pt x="46" y="76"/>
                      <a:pt x="43" y="73"/>
                    </a:cubicBezTo>
                    <a:cubicBezTo>
                      <a:pt x="34" y="63"/>
                      <a:pt x="30" y="61"/>
                      <a:pt x="21" y="61"/>
                    </a:cubicBezTo>
                    <a:cubicBezTo>
                      <a:pt x="14" y="61"/>
                      <a:pt x="13" y="61"/>
                      <a:pt x="9" y="57"/>
                    </a:cubicBezTo>
                    <a:cubicBezTo>
                      <a:pt x="4" y="53"/>
                      <a:pt x="3" y="47"/>
                      <a:pt x="6" y="43"/>
                    </a:cubicBezTo>
                    <a:cubicBezTo>
                      <a:pt x="7" y="41"/>
                      <a:pt x="8" y="40"/>
                      <a:pt x="10" y="40"/>
                    </a:cubicBezTo>
                    <a:cubicBezTo>
                      <a:pt x="11" y="40"/>
                      <a:pt x="13" y="39"/>
                      <a:pt x="14" y="37"/>
                    </a:cubicBezTo>
                    <a:cubicBezTo>
                      <a:pt x="17" y="35"/>
                      <a:pt x="17" y="34"/>
                      <a:pt x="16" y="29"/>
                    </a:cubicBezTo>
                    <a:cubicBezTo>
                      <a:pt x="15" y="26"/>
                      <a:pt x="12" y="22"/>
                      <a:pt x="9" y="20"/>
                    </a:cubicBezTo>
                    <a:cubicBezTo>
                      <a:pt x="0" y="12"/>
                      <a:pt x="4" y="0"/>
                      <a:pt x="16" y="0"/>
                    </a:cubicBezTo>
                    <a:cubicBezTo>
                      <a:pt x="22" y="0"/>
                      <a:pt x="30" y="6"/>
                      <a:pt x="30" y="10"/>
                    </a:cubicBezTo>
                    <a:cubicBezTo>
                      <a:pt x="30" y="13"/>
                      <a:pt x="32" y="15"/>
                      <a:pt x="35" y="15"/>
                    </a:cubicBezTo>
                    <a:cubicBezTo>
                      <a:pt x="39" y="16"/>
                      <a:pt x="45" y="22"/>
                      <a:pt x="49" y="28"/>
                    </a:cubicBezTo>
                    <a:cubicBezTo>
                      <a:pt x="50" y="31"/>
                      <a:pt x="53" y="35"/>
                      <a:pt x="54" y="37"/>
                    </a:cubicBezTo>
                    <a:cubicBezTo>
                      <a:pt x="59" y="42"/>
                      <a:pt x="60" y="44"/>
                      <a:pt x="58" y="50"/>
                    </a:cubicBezTo>
                    <a:cubicBezTo>
                      <a:pt x="55" y="59"/>
                      <a:pt x="55" y="60"/>
                      <a:pt x="60" y="66"/>
                    </a:cubicBezTo>
                    <a:cubicBezTo>
                      <a:pt x="62" y="68"/>
                      <a:pt x="64" y="72"/>
                      <a:pt x="64" y="73"/>
                    </a:cubicBezTo>
                    <a:cubicBezTo>
                      <a:pt x="64" y="77"/>
                      <a:pt x="61" y="82"/>
                      <a:pt x="57" y="84"/>
                    </a:cubicBezTo>
                    <a:cubicBezTo>
                      <a:pt x="55" y="85"/>
                      <a:pt x="54" y="85"/>
                      <a:pt x="51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60" name="Freeform 40">
                <a:extLst>
                  <a:ext uri="{FF2B5EF4-FFF2-40B4-BE49-F238E27FC236}">
                    <a16:creationId xmlns:a16="http://schemas.microsoft.com/office/drawing/2014/main" id="{5F26C8B1-7974-5993-1E62-29F679504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317" y="-1124709"/>
                <a:ext cx="487173" cy="783712"/>
              </a:xfrm>
              <a:custGeom>
                <a:avLst/>
                <a:gdLst>
                  <a:gd name="T0" fmla="*/ 40 w 107"/>
                  <a:gd name="T1" fmla="*/ 166 h 172"/>
                  <a:gd name="T2" fmla="*/ 34 w 107"/>
                  <a:gd name="T3" fmla="*/ 157 h 172"/>
                  <a:gd name="T4" fmla="*/ 29 w 107"/>
                  <a:gd name="T5" fmla="*/ 150 h 172"/>
                  <a:gd name="T6" fmla="*/ 19 w 107"/>
                  <a:gd name="T7" fmla="*/ 129 h 172"/>
                  <a:gd name="T8" fmla="*/ 30 w 107"/>
                  <a:gd name="T9" fmla="*/ 118 h 172"/>
                  <a:gd name="T10" fmla="*/ 39 w 107"/>
                  <a:gd name="T11" fmla="*/ 111 h 172"/>
                  <a:gd name="T12" fmla="*/ 29 w 107"/>
                  <a:gd name="T13" fmla="*/ 106 h 172"/>
                  <a:gd name="T14" fmla="*/ 21 w 107"/>
                  <a:gd name="T15" fmla="*/ 107 h 172"/>
                  <a:gd name="T16" fmla="*/ 6 w 107"/>
                  <a:gd name="T17" fmla="*/ 103 h 172"/>
                  <a:gd name="T18" fmla="*/ 7 w 107"/>
                  <a:gd name="T19" fmla="*/ 96 h 172"/>
                  <a:gd name="T20" fmla="*/ 8 w 107"/>
                  <a:gd name="T21" fmla="*/ 92 h 172"/>
                  <a:gd name="T22" fmla="*/ 3 w 107"/>
                  <a:gd name="T23" fmla="*/ 89 h 172"/>
                  <a:gd name="T24" fmla="*/ 2 w 107"/>
                  <a:gd name="T25" fmla="*/ 73 h 172"/>
                  <a:gd name="T26" fmla="*/ 9 w 107"/>
                  <a:gd name="T27" fmla="*/ 68 h 172"/>
                  <a:gd name="T28" fmla="*/ 14 w 107"/>
                  <a:gd name="T29" fmla="*/ 65 h 172"/>
                  <a:gd name="T30" fmla="*/ 9 w 107"/>
                  <a:gd name="T31" fmla="*/ 58 h 172"/>
                  <a:gd name="T32" fmla="*/ 5 w 107"/>
                  <a:gd name="T33" fmla="*/ 50 h 172"/>
                  <a:gd name="T34" fmla="*/ 14 w 107"/>
                  <a:gd name="T35" fmla="*/ 42 h 172"/>
                  <a:gd name="T36" fmla="*/ 17 w 107"/>
                  <a:gd name="T37" fmla="*/ 32 h 172"/>
                  <a:gd name="T38" fmla="*/ 12 w 107"/>
                  <a:gd name="T39" fmla="*/ 27 h 172"/>
                  <a:gd name="T40" fmla="*/ 15 w 107"/>
                  <a:gd name="T41" fmla="*/ 21 h 172"/>
                  <a:gd name="T42" fmla="*/ 22 w 107"/>
                  <a:gd name="T43" fmla="*/ 14 h 172"/>
                  <a:gd name="T44" fmla="*/ 26 w 107"/>
                  <a:gd name="T45" fmla="*/ 6 h 172"/>
                  <a:gd name="T46" fmla="*/ 32 w 107"/>
                  <a:gd name="T47" fmla="*/ 0 h 172"/>
                  <a:gd name="T48" fmla="*/ 47 w 107"/>
                  <a:gd name="T49" fmla="*/ 9 h 172"/>
                  <a:gd name="T50" fmla="*/ 54 w 107"/>
                  <a:gd name="T51" fmla="*/ 25 h 172"/>
                  <a:gd name="T52" fmla="*/ 66 w 107"/>
                  <a:gd name="T53" fmla="*/ 44 h 172"/>
                  <a:gd name="T54" fmla="*/ 73 w 107"/>
                  <a:gd name="T55" fmla="*/ 55 h 172"/>
                  <a:gd name="T56" fmla="*/ 80 w 107"/>
                  <a:gd name="T57" fmla="*/ 67 h 172"/>
                  <a:gd name="T58" fmla="*/ 87 w 107"/>
                  <a:gd name="T59" fmla="*/ 81 h 172"/>
                  <a:gd name="T60" fmla="*/ 101 w 107"/>
                  <a:gd name="T61" fmla="*/ 99 h 172"/>
                  <a:gd name="T62" fmla="*/ 107 w 107"/>
                  <a:gd name="T63" fmla="*/ 110 h 172"/>
                  <a:gd name="T64" fmla="*/ 98 w 107"/>
                  <a:gd name="T65" fmla="*/ 127 h 172"/>
                  <a:gd name="T66" fmla="*/ 86 w 107"/>
                  <a:gd name="T67" fmla="*/ 140 h 172"/>
                  <a:gd name="T68" fmla="*/ 83 w 107"/>
                  <a:gd name="T69" fmla="*/ 146 h 172"/>
                  <a:gd name="T70" fmla="*/ 77 w 107"/>
                  <a:gd name="T71" fmla="*/ 156 h 172"/>
                  <a:gd name="T72" fmla="*/ 65 w 107"/>
                  <a:gd name="T73" fmla="*/ 162 h 172"/>
                  <a:gd name="T74" fmla="*/ 61 w 107"/>
                  <a:gd name="T75" fmla="*/ 166 h 172"/>
                  <a:gd name="T76" fmla="*/ 53 w 107"/>
                  <a:gd name="T77" fmla="*/ 171 h 172"/>
                  <a:gd name="T78" fmla="*/ 40 w 107"/>
                  <a:gd name="T79" fmla="*/ 16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" h="172">
                    <a:moveTo>
                      <a:pt x="40" y="166"/>
                    </a:moveTo>
                    <a:cubicBezTo>
                      <a:pt x="37" y="162"/>
                      <a:pt x="34" y="158"/>
                      <a:pt x="34" y="157"/>
                    </a:cubicBezTo>
                    <a:cubicBezTo>
                      <a:pt x="33" y="155"/>
                      <a:pt x="31" y="153"/>
                      <a:pt x="29" y="150"/>
                    </a:cubicBezTo>
                    <a:cubicBezTo>
                      <a:pt x="24" y="145"/>
                      <a:pt x="19" y="134"/>
                      <a:pt x="19" y="129"/>
                    </a:cubicBezTo>
                    <a:cubicBezTo>
                      <a:pt x="19" y="123"/>
                      <a:pt x="24" y="118"/>
                      <a:pt x="30" y="118"/>
                    </a:cubicBezTo>
                    <a:cubicBezTo>
                      <a:pt x="33" y="118"/>
                      <a:pt x="39" y="114"/>
                      <a:pt x="39" y="111"/>
                    </a:cubicBezTo>
                    <a:cubicBezTo>
                      <a:pt x="39" y="109"/>
                      <a:pt x="32" y="106"/>
                      <a:pt x="29" y="106"/>
                    </a:cubicBezTo>
                    <a:cubicBezTo>
                      <a:pt x="29" y="106"/>
                      <a:pt x="25" y="106"/>
                      <a:pt x="21" y="107"/>
                    </a:cubicBezTo>
                    <a:cubicBezTo>
                      <a:pt x="13" y="108"/>
                      <a:pt x="8" y="107"/>
                      <a:pt x="6" y="103"/>
                    </a:cubicBezTo>
                    <a:cubicBezTo>
                      <a:pt x="5" y="101"/>
                      <a:pt x="5" y="99"/>
                      <a:pt x="7" y="96"/>
                    </a:cubicBezTo>
                    <a:cubicBezTo>
                      <a:pt x="8" y="94"/>
                      <a:pt x="8" y="92"/>
                      <a:pt x="8" y="92"/>
                    </a:cubicBezTo>
                    <a:cubicBezTo>
                      <a:pt x="7" y="92"/>
                      <a:pt x="5" y="91"/>
                      <a:pt x="3" y="89"/>
                    </a:cubicBezTo>
                    <a:cubicBezTo>
                      <a:pt x="0" y="86"/>
                      <a:pt x="0" y="79"/>
                      <a:pt x="2" y="73"/>
                    </a:cubicBezTo>
                    <a:cubicBezTo>
                      <a:pt x="3" y="69"/>
                      <a:pt x="4" y="68"/>
                      <a:pt x="9" y="68"/>
                    </a:cubicBezTo>
                    <a:cubicBezTo>
                      <a:pt x="14" y="68"/>
                      <a:pt x="15" y="68"/>
                      <a:pt x="14" y="65"/>
                    </a:cubicBezTo>
                    <a:cubicBezTo>
                      <a:pt x="13" y="63"/>
                      <a:pt x="11" y="60"/>
                      <a:pt x="9" y="58"/>
                    </a:cubicBezTo>
                    <a:cubicBezTo>
                      <a:pt x="5" y="55"/>
                      <a:pt x="4" y="54"/>
                      <a:pt x="5" y="50"/>
                    </a:cubicBezTo>
                    <a:cubicBezTo>
                      <a:pt x="6" y="45"/>
                      <a:pt x="9" y="42"/>
                      <a:pt x="14" y="42"/>
                    </a:cubicBezTo>
                    <a:cubicBezTo>
                      <a:pt x="23" y="40"/>
                      <a:pt x="23" y="39"/>
                      <a:pt x="17" y="32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19" y="15"/>
                      <a:pt x="22" y="14"/>
                    </a:cubicBezTo>
                    <a:cubicBezTo>
                      <a:pt x="25" y="12"/>
                      <a:pt x="26" y="10"/>
                      <a:pt x="26" y="6"/>
                    </a:cubicBezTo>
                    <a:cubicBezTo>
                      <a:pt x="27" y="1"/>
                      <a:pt x="27" y="1"/>
                      <a:pt x="32" y="0"/>
                    </a:cubicBezTo>
                    <a:cubicBezTo>
                      <a:pt x="37" y="0"/>
                      <a:pt x="45" y="4"/>
                      <a:pt x="47" y="9"/>
                    </a:cubicBezTo>
                    <a:cubicBezTo>
                      <a:pt x="50" y="15"/>
                      <a:pt x="54" y="24"/>
                      <a:pt x="54" y="25"/>
                    </a:cubicBezTo>
                    <a:cubicBezTo>
                      <a:pt x="54" y="28"/>
                      <a:pt x="60" y="38"/>
                      <a:pt x="66" y="44"/>
                    </a:cubicBezTo>
                    <a:cubicBezTo>
                      <a:pt x="71" y="49"/>
                      <a:pt x="73" y="52"/>
                      <a:pt x="73" y="55"/>
                    </a:cubicBezTo>
                    <a:cubicBezTo>
                      <a:pt x="73" y="59"/>
                      <a:pt x="74" y="62"/>
                      <a:pt x="80" y="67"/>
                    </a:cubicBezTo>
                    <a:cubicBezTo>
                      <a:pt x="86" y="74"/>
                      <a:pt x="87" y="75"/>
                      <a:pt x="87" y="81"/>
                    </a:cubicBezTo>
                    <a:cubicBezTo>
                      <a:pt x="87" y="87"/>
                      <a:pt x="87" y="88"/>
                      <a:pt x="101" y="99"/>
                    </a:cubicBezTo>
                    <a:cubicBezTo>
                      <a:pt x="106" y="103"/>
                      <a:pt x="107" y="104"/>
                      <a:pt x="107" y="110"/>
                    </a:cubicBezTo>
                    <a:cubicBezTo>
                      <a:pt x="107" y="115"/>
                      <a:pt x="105" y="117"/>
                      <a:pt x="98" y="127"/>
                    </a:cubicBezTo>
                    <a:cubicBezTo>
                      <a:pt x="93" y="133"/>
                      <a:pt x="88" y="139"/>
                      <a:pt x="86" y="140"/>
                    </a:cubicBezTo>
                    <a:cubicBezTo>
                      <a:pt x="84" y="141"/>
                      <a:pt x="83" y="143"/>
                      <a:pt x="83" y="146"/>
                    </a:cubicBezTo>
                    <a:cubicBezTo>
                      <a:pt x="83" y="148"/>
                      <a:pt x="80" y="152"/>
                      <a:pt x="77" y="156"/>
                    </a:cubicBezTo>
                    <a:cubicBezTo>
                      <a:pt x="71" y="164"/>
                      <a:pt x="71" y="164"/>
                      <a:pt x="65" y="162"/>
                    </a:cubicBezTo>
                    <a:cubicBezTo>
                      <a:pt x="62" y="161"/>
                      <a:pt x="61" y="162"/>
                      <a:pt x="61" y="166"/>
                    </a:cubicBezTo>
                    <a:cubicBezTo>
                      <a:pt x="61" y="171"/>
                      <a:pt x="60" y="171"/>
                      <a:pt x="53" y="171"/>
                    </a:cubicBezTo>
                    <a:cubicBezTo>
                      <a:pt x="46" y="172"/>
                      <a:pt x="46" y="171"/>
                      <a:pt x="40" y="1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61" name="Freeform 41">
                <a:extLst>
                  <a:ext uri="{FF2B5EF4-FFF2-40B4-BE49-F238E27FC236}">
                    <a16:creationId xmlns:a16="http://schemas.microsoft.com/office/drawing/2014/main" id="{36083683-6456-B8BC-9432-6C1A6342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280" y="-537408"/>
                <a:ext cx="32735" cy="77023"/>
              </a:xfrm>
              <a:custGeom>
                <a:avLst/>
                <a:gdLst>
                  <a:gd name="T0" fmla="*/ 1 w 7"/>
                  <a:gd name="T1" fmla="*/ 14 h 17"/>
                  <a:gd name="T2" fmla="*/ 3 w 7"/>
                  <a:gd name="T3" fmla="*/ 5 h 17"/>
                  <a:gd name="T4" fmla="*/ 5 w 7"/>
                  <a:gd name="T5" fmla="*/ 0 h 17"/>
                  <a:gd name="T6" fmla="*/ 2 w 7"/>
                  <a:gd name="T7" fmla="*/ 15 h 17"/>
                  <a:gd name="T8" fmla="*/ 1 w 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1" y="14"/>
                    </a:moveTo>
                    <a:cubicBezTo>
                      <a:pt x="1" y="12"/>
                      <a:pt x="2" y="8"/>
                      <a:pt x="3" y="5"/>
                    </a:cubicBezTo>
                    <a:cubicBezTo>
                      <a:pt x="3" y="2"/>
                      <a:pt x="4" y="0"/>
                      <a:pt x="5" y="0"/>
                    </a:cubicBezTo>
                    <a:cubicBezTo>
                      <a:pt x="7" y="0"/>
                      <a:pt x="5" y="13"/>
                      <a:pt x="2" y="15"/>
                    </a:cubicBezTo>
                    <a:cubicBezTo>
                      <a:pt x="0" y="17"/>
                      <a:pt x="0" y="17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62" name="Freeform 42">
                <a:extLst>
                  <a:ext uri="{FF2B5EF4-FFF2-40B4-BE49-F238E27FC236}">
                    <a16:creationId xmlns:a16="http://schemas.microsoft.com/office/drawing/2014/main" id="{4A249242-9EF8-2ACF-14D2-F0ED32360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5642" y="-843574"/>
                <a:ext cx="90503" cy="100130"/>
              </a:xfrm>
              <a:custGeom>
                <a:avLst/>
                <a:gdLst>
                  <a:gd name="T0" fmla="*/ 8 w 20"/>
                  <a:gd name="T1" fmla="*/ 20 h 22"/>
                  <a:gd name="T2" fmla="*/ 1 w 20"/>
                  <a:gd name="T3" fmla="*/ 7 h 22"/>
                  <a:gd name="T4" fmla="*/ 8 w 20"/>
                  <a:gd name="T5" fmla="*/ 0 h 22"/>
                  <a:gd name="T6" fmla="*/ 16 w 20"/>
                  <a:gd name="T7" fmla="*/ 6 h 22"/>
                  <a:gd name="T8" fmla="*/ 17 w 20"/>
                  <a:gd name="T9" fmla="*/ 19 h 22"/>
                  <a:gd name="T10" fmla="*/ 8 w 20"/>
                  <a:gd name="T11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2">
                    <a:moveTo>
                      <a:pt x="8" y="20"/>
                    </a:moveTo>
                    <a:cubicBezTo>
                      <a:pt x="3" y="16"/>
                      <a:pt x="0" y="10"/>
                      <a:pt x="1" y="7"/>
                    </a:cubicBezTo>
                    <a:cubicBezTo>
                      <a:pt x="2" y="2"/>
                      <a:pt x="4" y="0"/>
                      <a:pt x="8" y="0"/>
                    </a:cubicBezTo>
                    <a:cubicBezTo>
                      <a:pt x="11" y="0"/>
                      <a:pt x="13" y="2"/>
                      <a:pt x="16" y="6"/>
                    </a:cubicBezTo>
                    <a:cubicBezTo>
                      <a:pt x="20" y="13"/>
                      <a:pt x="20" y="15"/>
                      <a:pt x="17" y="19"/>
                    </a:cubicBezTo>
                    <a:cubicBezTo>
                      <a:pt x="13" y="22"/>
                      <a:pt x="11" y="22"/>
                      <a:pt x="8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</p:grpSp>
        <p:grpSp>
          <p:nvGrpSpPr>
            <p:cNvPr id="6" name="Group 162">
              <a:extLst>
                <a:ext uri="{FF2B5EF4-FFF2-40B4-BE49-F238E27FC236}">
                  <a16:creationId xmlns:a16="http://schemas.microsoft.com/office/drawing/2014/main" id="{5A7FDF19-15C1-179E-BBCF-B2F1D4F86EC5}"/>
                </a:ext>
              </a:extLst>
            </p:cNvPr>
            <p:cNvGrpSpPr/>
            <p:nvPr userDrawn="1"/>
          </p:nvGrpSpPr>
          <p:grpSpPr>
            <a:xfrm>
              <a:off x="5696722" y="2791089"/>
              <a:ext cx="2478223" cy="3011610"/>
              <a:chOff x="5696722" y="2691793"/>
              <a:chExt cx="2478223" cy="3011610"/>
            </a:xfrm>
            <a:solidFill>
              <a:srgbClr val="DFDFE0"/>
            </a:solidFill>
          </p:grpSpPr>
          <p:sp>
            <p:nvSpPr>
              <p:cNvPr id="16" name="Freeform 55">
                <a:extLst>
                  <a:ext uri="{FF2B5EF4-FFF2-40B4-BE49-F238E27FC236}">
                    <a16:creationId xmlns:a16="http://schemas.microsoft.com/office/drawing/2014/main" id="{BB611473-D6A9-ACC7-50FE-F14D91442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722" y="2691793"/>
                <a:ext cx="2433935" cy="2998131"/>
              </a:xfrm>
              <a:custGeom>
                <a:avLst/>
                <a:gdLst>
                  <a:gd name="T0" fmla="*/ 181 w 534"/>
                  <a:gd name="T1" fmla="*/ 640 h 658"/>
                  <a:gd name="T2" fmla="*/ 131 w 534"/>
                  <a:gd name="T3" fmla="*/ 646 h 658"/>
                  <a:gd name="T4" fmla="*/ 100 w 534"/>
                  <a:gd name="T5" fmla="*/ 632 h 658"/>
                  <a:gd name="T6" fmla="*/ 49 w 534"/>
                  <a:gd name="T7" fmla="*/ 587 h 658"/>
                  <a:gd name="T8" fmla="*/ 44 w 534"/>
                  <a:gd name="T9" fmla="*/ 538 h 658"/>
                  <a:gd name="T10" fmla="*/ 32 w 534"/>
                  <a:gd name="T11" fmla="*/ 443 h 658"/>
                  <a:gd name="T12" fmla="*/ 42 w 534"/>
                  <a:gd name="T13" fmla="*/ 423 h 658"/>
                  <a:gd name="T14" fmla="*/ 33 w 534"/>
                  <a:gd name="T15" fmla="*/ 380 h 658"/>
                  <a:gd name="T16" fmla="*/ 19 w 534"/>
                  <a:gd name="T17" fmla="*/ 342 h 658"/>
                  <a:gd name="T18" fmla="*/ 10 w 534"/>
                  <a:gd name="T19" fmla="*/ 325 h 658"/>
                  <a:gd name="T20" fmla="*/ 48 w 534"/>
                  <a:gd name="T21" fmla="*/ 290 h 658"/>
                  <a:gd name="T22" fmla="*/ 60 w 534"/>
                  <a:gd name="T23" fmla="*/ 222 h 658"/>
                  <a:gd name="T24" fmla="*/ 12 w 534"/>
                  <a:gd name="T25" fmla="*/ 162 h 658"/>
                  <a:gd name="T26" fmla="*/ 20 w 534"/>
                  <a:gd name="T27" fmla="*/ 140 h 658"/>
                  <a:gd name="T28" fmla="*/ 27 w 534"/>
                  <a:gd name="T29" fmla="*/ 112 h 658"/>
                  <a:gd name="T30" fmla="*/ 12 w 534"/>
                  <a:gd name="T31" fmla="*/ 65 h 658"/>
                  <a:gd name="T32" fmla="*/ 0 w 534"/>
                  <a:gd name="T33" fmla="*/ 25 h 658"/>
                  <a:gd name="T34" fmla="*/ 40 w 534"/>
                  <a:gd name="T35" fmla="*/ 11 h 658"/>
                  <a:gd name="T36" fmla="*/ 80 w 534"/>
                  <a:gd name="T37" fmla="*/ 0 h 658"/>
                  <a:gd name="T38" fmla="*/ 130 w 534"/>
                  <a:gd name="T39" fmla="*/ 37 h 658"/>
                  <a:gd name="T40" fmla="*/ 175 w 534"/>
                  <a:gd name="T41" fmla="*/ 48 h 658"/>
                  <a:gd name="T42" fmla="*/ 182 w 534"/>
                  <a:gd name="T43" fmla="*/ 95 h 658"/>
                  <a:gd name="T44" fmla="*/ 195 w 534"/>
                  <a:gd name="T45" fmla="*/ 119 h 658"/>
                  <a:gd name="T46" fmla="*/ 227 w 534"/>
                  <a:gd name="T47" fmla="*/ 131 h 658"/>
                  <a:gd name="T48" fmla="*/ 248 w 534"/>
                  <a:gd name="T49" fmla="*/ 117 h 658"/>
                  <a:gd name="T50" fmla="*/ 256 w 534"/>
                  <a:gd name="T51" fmla="*/ 76 h 658"/>
                  <a:gd name="T52" fmla="*/ 264 w 534"/>
                  <a:gd name="T53" fmla="*/ 52 h 658"/>
                  <a:gd name="T54" fmla="*/ 281 w 534"/>
                  <a:gd name="T55" fmla="*/ 93 h 658"/>
                  <a:gd name="T56" fmla="*/ 297 w 534"/>
                  <a:gd name="T57" fmla="*/ 105 h 658"/>
                  <a:gd name="T58" fmla="*/ 310 w 534"/>
                  <a:gd name="T59" fmla="*/ 135 h 658"/>
                  <a:gd name="T60" fmla="*/ 321 w 534"/>
                  <a:gd name="T61" fmla="*/ 187 h 658"/>
                  <a:gd name="T62" fmla="*/ 340 w 534"/>
                  <a:gd name="T63" fmla="*/ 220 h 658"/>
                  <a:gd name="T64" fmla="*/ 342 w 534"/>
                  <a:gd name="T65" fmla="*/ 247 h 658"/>
                  <a:gd name="T66" fmla="*/ 315 w 534"/>
                  <a:gd name="T67" fmla="*/ 248 h 658"/>
                  <a:gd name="T68" fmla="*/ 282 w 534"/>
                  <a:gd name="T69" fmla="*/ 252 h 658"/>
                  <a:gd name="T70" fmla="*/ 269 w 534"/>
                  <a:gd name="T71" fmla="*/ 274 h 658"/>
                  <a:gd name="T72" fmla="*/ 286 w 534"/>
                  <a:gd name="T73" fmla="*/ 311 h 658"/>
                  <a:gd name="T74" fmla="*/ 310 w 534"/>
                  <a:gd name="T75" fmla="*/ 335 h 658"/>
                  <a:gd name="T76" fmla="*/ 330 w 534"/>
                  <a:gd name="T77" fmla="*/ 355 h 658"/>
                  <a:gd name="T78" fmla="*/ 368 w 534"/>
                  <a:gd name="T79" fmla="*/ 360 h 658"/>
                  <a:gd name="T80" fmla="*/ 379 w 534"/>
                  <a:gd name="T81" fmla="*/ 337 h 658"/>
                  <a:gd name="T82" fmla="*/ 510 w 534"/>
                  <a:gd name="T83" fmla="*/ 297 h 658"/>
                  <a:gd name="T84" fmla="*/ 534 w 534"/>
                  <a:gd name="T85" fmla="*/ 306 h 658"/>
                  <a:gd name="T86" fmla="*/ 497 w 534"/>
                  <a:gd name="T87" fmla="*/ 356 h 658"/>
                  <a:gd name="T88" fmla="*/ 423 w 534"/>
                  <a:gd name="T89" fmla="*/ 401 h 658"/>
                  <a:gd name="T90" fmla="*/ 329 w 534"/>
                  <a:gd name="T91" fmla="*/ 460 h 658"/>
                  <a:gd name="T92" fmla="*/ 290 w 534"/>
                  <a:gd name="T93" fmla="*/ 513 h 658"/>
                  <a:gd name="T94" fmla="*/ 214 w 534"/>
                  <a:gd name="T95" fmla="*/ 619 h 658"/>
                  <a:gd name="T96" fmla="*/ 273 w 534"/>
                  <a:gd name="T97" fmla="*/ 560 h 658"/>
                  <a:gd name="T98" fmla="*/ 312 w 534"/>
                  <a:gd name="T99" fmla="*/ 496 h 658"/>
                  <a:gd name="T100" fmla="*/ 359 w 534"/>
                  <a:gd name="T101" fmla="*/ 461 h 658"/>
                  <a:gd name="T102" fmla="*/ 407 w 534"/>
                  <a:gd name="T103" fmla="*/ 459 h 658"/>
                  <a:gd name="T104" fmla="*/ 350 w 534"/>
                  <a:gd name="T105" fmla="*/ 508 h 658"/>
                  <a:gd name="T106" fmla="*/ 317 w 534"/>
                  <a:gd name="T107" fmla="*/ 543 h 658"/>
                  <a:gd name="T108" fmla="*/ 296 w 534"/>
                  <a:gd name="T109" fmla="*/ 547 h 658"/>
                  <a:gd name="T110" fmla="*/ 282 w 534"/>
                  <a:gd name="T111" fmla="*/ 610 h 658"/>
                  <a:gd name="T112" fmla="*/ 256 w 534"/>
                  <a:gd name="T113" fmla="*/ 647 h 658"/>
                  <a:gd name="T114" fmla="*/ 190 w 534"/>
                  <a:gd name="T115" fmla="*/ 654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4" h="658">
                    <a:moveTo>
                      <a:pt x="190" y="654"/>
                    </a:moveTo>
                    <a:cubicBezTo>
                      <a:pt x="189" y="652"/>
                      <a:pt x="187" y="648"/>
                      <a:pt x="187" y="645"/>
                    </a:cubicBezTo>
                    <a:cubicBezTo>
                      <a:pt x="187" y="641"/>
                      <a:pt x="186" y="640"/>
                      <a:pt x="181" y="640"/>
                    </a:cubicBezTo>
                    <a:cubicBezTo>
                      <a:pt x="175" y="640"/>
                      <a:pt x="167" y="643"/>
                      <a:pt x="159" y="648"/>
                    </a:cubicBezTo>
                    <a:cubicBezTo>
                      <a:pt x="156" y="650"/>
                      <a:pt x="153" y="651"/>
                      <a:pt x="145" y="651"/>
                    </a:cubicBezTo>
                    <a:cubicBezTo>
                      <a:pt x="134" y="651"/>
                      <a:pt x="134" y="651"/>
                      <a:pt x="131" y="646"/>
                    </a:cubicBezTo>
                    <a:cubicBezTo>
                      <a:pt x="129" y="643"/>
                      <a:pt x="126" y="641"/>
                      <a:pt x="125" y="641"/>
                    </a:cubicBezTo>
                    <a:cubicBezTo>
                      <a:pt x="123" y="641"/>
                      <a:pt x="119" y="639"/>
                      <a:pt x="115" y="637"/>
                    </a:cubicBezTo>
                    <a:cubicBezTo>
                      <a:pt x="110" y="634"/>
                      <a:pt x="105" y="632"/>
                      <a:pt x="100" y="632"/>
                    </a:cubicBezTo>
                    <a:cubicBezTo>
                      <a:pt x="88" y="631"/>
                      <a:pt x="74" y="626"/>
                      <a:pt x="66" y="621"/>
                    </a:cubicBezTo>
                    <a:cubicBezTo>
                      <a:pt x="60" y="617"/>
                      <a:pt x="58" y="614"/>
                      <a:pt x="55" y="606"/>
                    </a:cubicBezTo>
                    <a:cubicBezTo>
                      <a:pt x="52" y="600"/>
                      <a:pt x="50" y="593"/>
                      <a:pt x="49" y="587"/>
                    </a:cubicBezTo>
                    <a:cubicBezTo>
                      <a:pt x="49" y="582"/>
                      <a:pt x="48" y="576"/>
                      <a:pt x="48" y="574"/>
                    </a:cubicBezTo>
                    <a:cubicBezTo>
                      <a:pt x="48" y="572"/>
                      <a:pt x="47" y="564"/>
                      <a:pt x="46" y="556"/>
                    </a:cubicBezTo>
                    <a:cubicBezTo>
                      <a:pt x="45" y="549"/>
                      <a:pt x="44" y="541"/>
                      <a:pt x="44" y="538"/>
                    </a:cubicBezTo>
                    <a:cubicBezTo>
                      <a:pt x="42" y="527"/>
                      <a:pt x="42" y="527"/>
                      <a:pt x="42" y="527"/>
                    </a:cubicBezTo>
                    <a:cubicBezTo>
                      <a:pt x="42" y="523"/>
                      <a:pt x="40" y="504"/>
                      <a:pt x="37" y="483"/>
                    </a:cubicBezTo>
                    <a:cubicBezTo>
                      <a:pt x="35" y="463"/>
                      <a:pt x="33" y="445"/>
                      <a:pt x="32" y="443"/>
                    </a:cubicBezTo>
                    <a:cubicBezTo>
                      <a:pt x="32" y="440"/>
                      <a:pt x="32" y="439"/>
                      <a:pt x="36" y="438"/>
                    </a:cubicBezTo>
                    <a:cubicBezTo>
                      <a:pt x="40" y="437"/>
                      <a:pt x="40" y="437"/>
                      <a:pt x="39" y="433"/>
                    </a:cubicBezTo>
                    <a:cubicBezTo>
                      <a:pt x="39" y="430"/>
                      <a:pt x="39" y="427"/>
                      <a:pt x="42" y="423"/>
                    </a:cubicBezTo>
                    <a:cubicBezTo>
                      <a:pt x="45" y="420"/>
                      <a:pt x="46" y="415"/>
                      <a:pt x="46" y="413"/>
                    </a:cubicBezTo>
                    <a:cubicBezTo>
                      <a:pt x="46" y="411"/>
                      <a:pt x="44" y="404"/>
                      <a:pt x="41" y="398"/>
                    </a:cubicBezTo>
                    <a:cubicBezTo>
                      <a:pt x="37" y="391"/>
                      <a:pt x="34" y="383"/>
                      <a:pt x="33" y="380"/>
                    </a:cubicBezTo>
                    <a:cubicBezTo>
                      <a:pt x="32" y="377"/>
                      <a:pt x="31" y="373"/>
                      <a:pt x="29" y="371"/>
                    </a:cubicBezTo>
                    <a:cubicBezTo>
                      <a:pt x="28" y="369"/>
                      <a:pt x="27" y="365"/>
                      <a:pt x="27" y="361"/>
                    </a:cubicBezTo>
                    <a:cubicBezTo>
                      <a:pt x="28" y="353"/>
                      <a:pt x="24" y="345"/>
                      <a:pt x="19" y="342"/>
                    </a:cubicBezTo>
                    <a:cubicBezTo>
                      <a:pt x="17" y="342"/>
                      <a:pt x="16" y="339"/>
                      <a:pt x="16" y="337"/>
                    </a:cubicBezTo>
                    <a:cubicBezTo>
                      <a:pt x="16" y="335"/>
                      <a:pt x="15" y="332"/>
                      <a:pt x="13" y="330"/>
                    </a:cubicBezTo>
                    <a:cubicBezTo>
                      <a:pt x="12" y="328"/>
                      <a:pt x="10" y="326"/>
                      <a:pt x="10" y="325"/>
                    </a:cubicBezTo>
                    <a:cubicBezTo>
                      <a:pt x="10" y="323"/>
                      <a:pt x="17" y="317"/>
                      <a:pt x="25" y="312"/>
                    </a:cubicBezTo>
                    <a:cubicBezTo>
                      <a:pt x="29" y="309"/>
                      <a:pt x="34" y="305"/>
                      <a:pt x="37" y="302"/>
                    </a:cubicBezTo>
                    <a:cubicBezTo>
                      <a:pt x="39" y="299"/>
                      <a:pt x="44" y="293"/>
                      <a:pt x="48" y="290"/>
                    </a:cubicBezTo>
                    <a:cubicBezTo>
                      <a:pt x="52" y="285"/>
                      <a:pt x="56" y="279"/>
                      <a:pt x="59" y="270"/>
                    </a:cubicBezTo>
                    <a:cubicBezTo>
                      <a:pt x="64" y="259"/>
                      <a:pt x="64" y="256"/>
                      <a:pt x="64" y="245"/>
                    </a:cubicBezTo>
                    <a:cubicBezTo>
                      <a:pt x="64" y="237"/>
                      <a:pt x="63" y="230"/>
                      <a:pt x="60" y="222"/>
                    </a:cubicBezTo>
                    <a:cubicBezTo>
                      <a:pt x="58" y="215"/>
                      <a:pt x="56" y="209"/>
                      <a:pt x="55" y="206"/>
                    </a:cubicBezTo>
                    <a:cubicBezTo>
                      <a:pt x="54" y="200"/>
                      <a:pt x="41" y="186"/>
                      <a:pt x="32" y="181"/>
                    </a:cubicBezTo>
                    <a:cubicBezTo>
                      <a:pt x="21" y="176"/>
                      <a:pt x="13" y="167"/>
                      <a:pt x="12" y="162"/>
                    </a:cubicBezTo>
                    <a:cubicBezTo>
                      <a:pt x="12" y="159"/>
                      <a:pt x="13" y="155"/>
                      <a:pt x="14" y="152"/>
                    </a:cubicBezTo>
                    <a:cubicBezTo>
                      <a:pt x="16" y="149"/>
                      <a:pt x="17" y="146"/>
                      <a:pt x="17" y="144"/>
                    </a:cubicBezTo>
                    <a:cubicBezTo>
                      <a:pt x="17" y="143"/>
                      <a:pt x="19" y="141"/>
                      <a:pt x="20" y="140"/>
                    </a:cubicBezTo>
                    <a:cubicBezTo>
                      <a:pt x="22" y="138"/>
                      <a:pt x="23" y="136"/>
                      <a:pt x="23" y="131"/>
                    </a:cubicBezTo>
                    <a:cubicBezTo>
                      <a:pt x="23" y="126"/>
                      <a:pt x="24" y="123"/>
                      <a:pt x="26" y="121"/>
                    </a:cubicBezTo>
                    <a:cubicBezTo>
                      <a:pt x="29" y="118"/>
                      <a:pt x="29" y="118"/>
                      <a:pt x="27" y="112"/>
                    </a:cubicBezTo>
                    <a:cubicBezTo>
                      <a:pt x="26" y="109"/>
                      <a:pt x="24" y="105"/>
                      <a:pt x="24" y="103"/>
                    </a:cubicBezTo>
                    <a:cubicBezTo>
                      <a:pt x="23" y="99"/>
                      <a:pt x="20" y="91"/>
                      <a:pt x="15" y="86"/>
                    </a:cubicBezTo>
                    <a:cubicBezTo>
                      <a:pt x="12" y="82"/>
                      <a:pt x="12" y="80"/>
                      <a:pt x="12" y="65"/>
                    </a:cubicBezTo>
                    <a:cubicBezTo>
                      <a:pt x="12" y="54"/>
                      <a:pt x="11" y="49"/>
                      <a:pt x="10" y="47"/>
                    </a:cubicBezTo>
                    <a:cubicBezTo>
                      <a:pt x="9" y="46"/>
                      <a:pt x="6" y="40"/>
                      <a:pt x="4" y="3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1"/>
                      <a:pt x="8" y="10"/>
                      <a:pt x="14" y="9"/>
                    </a:cubicBezTo>
                    <a:cubicBezTo>
                      <a:pt x="25" y="8"/>
                      <a:pt x="34" y="8"/>
                      <a:pt x="40" y="11"/>
                    </a:cubicBezTo>
                    <a:cubicBezTo>
                      <a:pt x="48" y="13"/>
                      <a:pt x="59" y="14"/>
                      <a:pt x="64" y="13"/>
                    </a:cubicBezTo>
                    <a:cubicBezTo>
                      <a:pt x="66" y="12"/>
                      <a:pt x="70" y="9"/>
                      <a:pt x="73" y="6"/>
                    </a:cubicBezTo>
                    <a:cubicBezTo>
                      <a:pt x="76" y="3"/>
                      <a:pt x="80" y="0"/>
                      <a:pt x="80" y="0"/>
                    </a:cubicBezTo>
                    <a:cubicBezTo>
                      <a:pt x="83" y="0"/>
                      <a:pt x="110" y="15"/>
                      <a:pt x="119" y="21"/>
                    </a:cubicBezTo>
                    <a:cubicBezTo>
                      <a:pt x="126" y="25"/>
                      <a:pt x="128" y="27"/>
                      <a:pt x="128" y="30"/>
                    </a:cubicBezTo>
                    <a:cubicBezTo>
                      <a:pt x="128" y="32"/>
                      <a:pt x="128" y="35"/>
                      <a:pt x="130" y="37"/>
                    </a:cubicBezTo>
                    <a:cubicBezTo>
                      <a:pt x="132" y="40"/>
                      <a:pt x="134" y="41"/>
                      <a:pt x="147" y="42"/>
                    </a:cubicBezTo>
                    <a:cubicBezTo>
                      <a:pt x="155" y="43"/>
                      <a:pt x="164" y="45"/>
                      <a:pt x="168" y="46"/>
                    </a:cubicBezTo>
                    <a:cubicBezTo>
                      <a:pt x="175" y="48"/>
                      <a:pt x="175" y="48"/>
                      <a:pt x="175" y="48"/>
                    </a:cubicBezTo>
                    <a:cubicBezTo>
                      <a:pt x="174" y="56"/>
                      <a:pt x="174" y="56"/>
                      <a:pt x="174" y="56"/>
                    </a:cubicBezTo>
                    <a:cubicBezTo>
                      <a:pt x="173" y="64"/>
                      <a:pt x="174" y="69"/>
                      <a:pt x="181" y="87"/>
                    </a:cubicBezTo>
                    <a:cubicBezTo>
                      <a:pt x="181" y="89"/>
                      <a:pt x="182" y="93"/>
                      <a:pt x="182" y="95"/>
                    </a:cubicBezTo>
                    <a:cubicBezTo>
                      <a:pt x="182" y="98"/>
                      <a:pt x="183" y="100"/>
                      <a:pt x="185" y="103"/>
                    </a:cubicBezTo>
                    <a:cubicBezTo>
                      <a:pt x="187" y="105"/>
                      <a:pt x="190" y="109"/>
                      <a:pt x="192" y="113"/>
                    </a:cubicBezTo>
                    <a:cubicBezTo>
                      <a:pt x="195" y="119"/>
                      <a:pt x="195" y="119"/>
                      <a:pt x="195" y="119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8" y="117"/>
                      <a:pt x="209" y="117"/>
                      <a:pt x="216" y="124"/>
                    </a:cubicBezTo>
                    <a:cubicBezTo>
                      <a:pt x="220" y="127"/>
                      <a:pt x="225" y="130"/>
                      <a:pt x="227" y="131"/>
                    </a:cubicBezTo>
                    <a:cubicBezTo>
                      <a:pt x="230" y="132"/>
                      <a:pt x="231" y="133"/>
                      <a:pt x="231" y="133"/>
                    </a:cubicBezTo>
                    <a:cubicBezTo>
                      <a:pt x="231" y="136"/>
                      <a:pt x="234" y="134"/>
                      <a:pt x="240" y="128"/>
                    </a:cubicBezTo>
                    <a:cubicBezTo>
                      <a:pt x="245" y="124"/>
                      <a:pt x="247" y="121"/>
                      <a:pt x="248" y="117"/>
                    </a:cubicBezTo>
                    <a:cubicBezTo>
                      <a:pt x="248" y="113"/>
                      <a:pt x="249" y="110"/>
                      <a:pt x="252" y="109"/>
                    </a:cubicBezTo>
                    <a:cubicBezTo>
                      <a:pt x="254" y="108"/>
                      <a:pt x="256" y="106"/>
                      <a:pt x="257" y="102"/>
                    </a:cubicBezTo>
                    <a:cubicBezTo>
                      <a:pt x="259" y="95"/>
                      <a:pt x="259" y="80"/>
                      <a:pt x="256" y="76"/>
                    </a:cubicBezTo>
                    <a:cubicBezTo>
                      <a:pt x="256" y="74"/>
                      <a:pt x="255" y="72"/>
                      <a:pt x="255" y="72"/>
                    </a:cubicBezTo>
                    <a:cubicBezTo>
                      <a:pt x="255" y="71"/>
                      <a:pt x="256" y="67"/>
                      <a:pt x="257" y="62"/>
                    </a:cubicBezTo>
                    <a:cubicBezTo>
                      <a:pt x="258" y="55"/>
                      <a:pt x="262" y="50"/>
                      <a:pt x="264" y="52"/>
                    </a:cubicBezTo>
                    <a:cubicBezTo>
                      <a:pt x="265" y="52"/>
                      <a:pt x="265" y="55"/>
                      <a:pt x="266" y="58"/>
                    </a:cubicBezTo>
                    <a:cubicBezTo>
                      <a:pt x="267" y="64"/>
                      <a:pt x="273" y="75"/>
                      <a:pt x="276" y="75"/>
                    </a:cubicBezTo>
                    <a:cubicBezTo>
                      <a:pt x="278" y="75"/>
                      <a:pt x="282" y="89"/>
                      <a:pt x="281" y="93"/>
                    </a:cubicBezTo>
                    <a:cubicBezTo>
                      <a:pt x="280" y="97"/>
                      <a:pt x="281" y="97"/>
                      <a:pt x="289" y="97"/>
                    </a:cubicBezTo>
                    <a:cubicBezTo>
                      <a:pt x="297" y="96"/>
                      <a:pt x="297" y="96"/>
                      <a:pt x="297" y="96"/>
                    </a:cubicBezTo>
                    <a:cubicBezTo>
                      <a:pt x="297" y="105"/>
                      <a:pt x="297" y="105"/>
                      <a:pt x="297" y="105"/>
                    </a:cubicBezTo>
                    <a:cubicBezTo>
                      <a:pt x="297" y="110"/>
                      <a:pt x="296" y="116"/>
                      <a:pt x="295" y="119"/>
                    </a:cubicBezTo>
                    <a:cubicBezTo>
                      <a:pt x="294" y="122"/>
                      <a:pt x="294" y="124"/>
                      <a:pt x="295" y="126"/>
                    </a:cubicBezTo>
                    <a:cubicBezTo>
                      <a:pt x="297" y="129"/>
                      <a:pt x="304" y="134"/>
                      <a:pt x="310" y="135"/>
                    </a:cubicBezTo>
                    <a:cubicBezTo>
                      <a:pt x="314" y="136"/>
                      <a:pt x="315" y="138"/>
                      <a:pt x="316" y="154"/>
                    </a:cubicBezTo>
                    <a:cubicBezTo>
                      <a:pt x="316" y="162"/>
                      <a:pt x="317" y="171"/>
                      <a:pt x="318" y="175"/>
                    </a:cubicBezTo>
                    <a:cubicBezTo>
                      <a:pt x="319" y="179"/>
                      <a:pt x="321" y="184"/>
                      <a:pt x="321" y="187"/>
                    </a:cubicBezTo>
                    <a:cubicBezTo>
                      <a:pt x="322" y="190"/>
                      <a:pt x="323" y="193"/>
                      <a:pt x="326" y="195"/>
                    </a:cubicBezTo>
                    <a:cubicBezTo>
                      <a:pt x="331" y="198"/>
                      <a:pt x="337" y="211"/>
                      <a:pt x="338" y="215"/>
                    </a:cubicBezTo>
                    <a:cubicBezTo>
                      <a:pt x="338" y="217"/>
                      <a:pt x="339" y="219"/>
                      <a:pt x="340" y="220"/>
                    </a:cubicBezTo>
                    <a:cubicBezTo>
                      <a:pt x="342" y="221"/>
                      <a:pt x="344" y="225"/>
                      <a:pt x="345" y="228"/>
                    </a:cubicBezTo>
                    <a:cubicBezTo>
                      <a:pt x="348" y="233"/>
                      <a:pt x="348" y="233"/>
                      <a:pt x="345" y="240"/>
                    </a:cubicBezTo>
                    <a:cubicBezTo>
                      <a:pt x="342" y="247"/>
                      <a:pt x="342" y="247"/>
                      <a:pt x="342" y="247"/>
                    </a:cubicBezTo>
                    <a:cubicBezTo>
                      <a:pt x="334" y="246"/>
                      <a:pt x="334" y="246"/>
                      <a:pt x="334" y="246"/>
                    </a:cubicBezTo>
                    <a:cubicBezTo>
                      <a:pt x="330" y="245"/>
                      <a:pt x="325" y="245"/>
                      <a:pt x="323" y="244"/>
                    </a:cubicBezTo>
                    <a:cubicBezTo>
                      <a:pt x="319" y="243"/>
                      <a:pt x="318" y="244"/>
                      <a:pt x="315" y="248"/>
                    </a:cubicBezTo>
                    <a:cubicBezTo>
                      <a:pt x="311" y="254"/>
                      <a:pt x="309" y="255"/>
                      <a:pt x="305" y="251"/>
                    </a:cubicBezTo>
                    <a:cubicBezTo>
                      <a:pt x="303" y="250"/>
                      <a:pt x="298" y="248"/>
                      <a:pt x="294" y="247"/>
                    </a:cubicBezTo>
                    <a:cubicBezTo>
                      <a:pt x="284" y="245"/>
                      <a:pt x="283" y="246"/>
                      <a:pt x="282" y="252"/>
                    </a:cubicBezTo>
                    <a:cubicBezTo>
                      <a:pt x="281" y="255"/>
                      <a:pt x="279" y="257"/>
                      <a:pt x="277" y="258"/>
                    </a:cubicBezTo>
                    <a:cubicBezTo>
                      <a:pt x="275" y="259"/>
                      <a:pt x="274" y="261"/>
                      <a:pt x="274" y="264"/>
                    </a:cubicBezTo>
                    <a:cubicBezTo>
                      <a:pt x="274" y="268"/>
                      <a:pt x="273" y="270"/>
                      <a:pt x="269" y="274"/>
                    </a:cubicBezTo>
                    <a:cubicBezTo>
                      <a:pt x="266" y="278"/>
                      <a:pt x="265" y="279"/>
                      <a:pt x="266" y="284"/>
                    </a:cubicBezTo>
                    <a:cubicBezTo>
                      <a:pt x="266" y="287"/>
                      <a:pt x="267" y="291"/>
                      <a:pt x="269" y="293"/>
                    </a:cubicBezTo>
                    <a:cubicBezTo>
                      <a:pt x="272" y="300"/>
                      <a:pt x="280" y="308"/>
                      <a:pt x="286" y="311"/>
                    </a:cubicBezTo>
                    <a:cubicBezTo>
                      <a:pt x="292" y="314"/>
                      <a:pt x="293" y="317"/>
                      <a:pt x="290" y="325"/>
                    </a:cubicBezTo>
                    <a:cubicBezTo>
                      <a:pt x="289" y="330"/>
                      <a:pt x="289" y="330"/>
                      <a:pt x="293" y="334"/>
                    </a:cubicBezTo>
                    <a:cubicBezTo>
                      <a:pt x="297" y="337"/>
                      <a:pt x="302" y="337"/>
                      <a:pt x="310" y="335"/>
                    </a:cubicBezTo>
                    <a:cubicBezTo>
                      <a:pt x="313" y="334"/>
                      <a:pt x="313" y="334"/>
                      <a:pt x="314" y="341"/>
                    </a:cubicBezTo>
                    <a:cubicBezTo>
                      <a:pt x="315" y="346"/>
                      <a:pt x="316" y="350"/>
                      <a:pt x="319" y="352"/>
                    </a:cubicBezTo>
                    <a:cubicBezTo>
                      <a:pt x="322" y="355"/>
                      <a:pt x="323" y="355"/>
                      <a:pt x="330" y="355"/>
                    </a:cubicBezTo>
                    <a:cubicBezTo>
                      <a:pt x="336" y="354"/>
                      <a:pt x="338" y="354"/>
                      <a:pt x="341" y="356"/>
                    </a:cubicBezTo>
                    <a:cubicBezTo>
                      <a:pt x="342" y="358"/>
                      <a:pt x="344" y="359"/>
                      <a:pt x="346" y="359"/>
                    </a:cubicBezTo>
                    <a:cubicBezTo>
                      <a:pt x="352" y="360"/>
                      <a:pt x="367" y="361"/>
                      <a:pt x="368" y="360"/>
                    </a:cubicBezTo>
                    <a:cubicBezTo>
                      <a:pt x="369" y="359"/>
                      <a:pt x="371" y="356"/>
                      <a:pt x="371" y="352"/>
                    </a:cubicBezTo>
                    <a:cubicBezTo>
                      <a:pt x="372" y="344"/>
                      <a:pt x="373" y="335"/>
                      <a:pt x="373" y="334"/>
                    </a:cubicBezTo>
                    <a:cubicBezTo>
                      <a:pt x="373" y="334"/>
                      <a:pt x="376" y="335"/>
                      <a:pt x="379" y="337"/>
                    </a:cubicBezTo>
                    <a:cubicBezTo>
                      <a:pt x="383" y="339"/>
                      <a:pt x="386" y="340"/>
                      <a:pt x="390" y="339"/>
                    </a:cubicBezTo>
                    <a:cubicBezTo>
                      <a:pt x="397" y="338"/>
                      <a:pt x="419" y="331"/>
                      <a:pt x="443" y="321"/>
                    </a:cubicBezTo>
                    <a:cubicBezTo>
                      <a:pt x="479" y="307"/>
                      <a:pt x="502" y="299"/>
                      <a:pt x="510" y="297"/>
                    </a:cubicBezTo>
                    <a:cubicBezTo>
                      <a:pt x="515" y="295"/>
                      <a:pt x="520" y="294"/>
                      <a:pt x="521" y="293"/>
                    </a:cubicBezTo>
                    <a:cubicBezTo>
                      <a:pt x="522" y="292"/>
                      <a:pt x="524" y="292"/>
                      <a:pt x="524" y="292"/>
                    </a:cubicBezTo>
                    <a:cubicBezTo>
                      <a:pt x="528" y="296"/>
                      <a:pt x="534" y="306"/>
                      <a:pt x="534" y="306"/>
                    </a:cubicBezTo>
                    <a:cubicBezTo>
                      <a:pt x="534" y="307"/>
                      <a:pt x="530" y="310"/>
                      <a:pt x="526" y="314"/>
                    </a:cubicBezTo>
                    <a:cubicBezTo>
                      <a:pt x="513" y="324"/>
                      <a:pt x="505" y="332"/>
                      <a:pt x="504" y="338"/>
                    </a:cubicBezTo>
                    <a:cubicBezTo>
                      <a:pt x="503" y="341"/>
                      <a:pt x="500" y="349"/>
                      <a:pt x="497" y="356"/>
                    </a:cubicBezTo>
                    <a:cubicBezTo>
                      <a:pt x="493" y="363"/>
                      <a:pt x="490" y="370"/>
                      <a:pt x="489" y="372"/>
                    </a:cubicBezTo>
                    <a:cubicBezTo>
                      <a:pt x="488" y="377"/>
                      <a:pt x="465" y="389"/>
                      <a:pt x="450" y="393"/>
                    </a:cubicBezTo>
                    <a:cubicBezTo>
                      <a:pt x="445" y="395"/>
                      <a:pt x="433" y="398"/>
                      <a:pt x="423" y="401"/>
                    </a:cubicBezTo>
                    <a:cubicBezTo>
                      <a:pt x="368" y="417"/>
                      <a:pt x="342" y="427"/>
                      <a:pt x="337" y="433"/>
                    </a:cubicBezTo>
                    <a:cubicBezTo>
                      <a:pt x="336" y="435"/>
                      <a:pt x="334" y="440"/>
                      <a:pt x="333" y="444"/>
                    </a:cubicBezTo>
                    <a:cubicBezTo>
                      <a:pt x="332" y="448"/>
                      <a:pt x="331" y="455"/>
                      <a:pt x="329" y="460"/>
                    </a:cubicBezTo>
                    <a:cubicBezTo>
                      <a:pt x="326" y="469"/>
                      <a:pt x="326" y="470"/>
                      <a:pt x="323" y="470"/>
                    </a:cubicBezTo>
                    <a:cubicBezTo>
                      <a:pt x="316" y="470"/>
                      <a:pt x="302" y="486"/>
                      <a:pt x="297" y="499"/>
                    </a:cubicBezTo>
                    <a:cubicBezTo>
                      <a:pt x="296" y="503"/>
                      <a:pt x="292" y="509"/>
                      <a:pt x="290" y="513"/>
                    </a:cubicBezTo>
                    <a:cubicBezTo>
                      <a:pt x="287" y="517"/>
                      <a:pt x="285" y="522"/>
                      <a:pt x="285" y="525"/>
                    </a:cubicBezTo>
                    <a:cubicBezTo>
                      <a:pt x="283" y="537"/>
                      <a:pt x="261" y="572"/>
                      <a:pt x="250" y="581"/>
                    </a:cubicBezTo>
                    <a:cubicBezTo>
                      <a:pt x="234" y="594"/>
                      <a:pt x="212" y="617"/>
                      <a:pt x="214" y="619"/>
                    </a:cubicBezTo>
                    <a:cubicBezTo>
                      <a:pt x="215" y="619"/>
                      <a:pt x="220" y="614"/>
                      <a:pt x="227" y="606"/>
                    </a:cubicBezTo>
                    <a:cubicBezTo>
                      <a:pt x="234" y="599"/>
                      <a:pt x="243" y="590"/>
                      <a:pt x="248" y="586"/>
                    </a:cubicBezTo>
                    <a:cubicBezTo>
                      <a:pt x="257" y="579"/>
                      <a:pt x="267" y="569"/>
                      <a:pt x="273" y="560"/>
                    </a:cubicBezTo>
                    <a:cubicBezTo>
                      <a:pt x="279" y="551"/>
                      <a:pt x="289" y="531"/>
                      <a:pt x="289" y="528"/>
                    </a:cubicBezTo>
                    <a:cubicBezTo>
                      <a:pt x="289" y="526"/>
                      <a:pt x="290" y="524"/>
                      <a:pt x="291" y="522"/>
                    </a:cubicBezTo>
                    <a:cubicBezTo>
                      <a:pt x="294" y="517"/>
                      <a:pt x="307" y="501"/>
                      <a:pt x="312" y="496"/>
                    </a:cubicBezTo>
                    <a:cubicBezTo>
                      <a:pt x="315" y="493"/>
                      <a:pt x="320" y="488"/>
                      <a:pt x="324" y="485"/>
                    </a:cubicBezTo>
                    <a:cubicBezTo>
                      <a:pt x="328" y="481"/>
                      <a:pt x="335" y="476"/>
                      <a:pt x="340" y="473"/>
                    </a:cubicBezTo>
                    <a:cubicBezTo>
                      <a:pt x="344" y="470"/>
                      <a:pt x="353" y="465"/>
                      <a:pt x="359" y="461"/>
                    </a:cubicBezTo>
                    <a:cubicBezTo>
                      <a:pt x="366" y="456"/>
                      <a:pt x="372" y="453"/>
                      <a:pt x="379" y="451"/>
                    </a:cubicBezTo>
                    <a:cubicBezTo>
                      <a:pt x="387" y="449"/>
                      <a:pt x="388" y="449"/>
                      <a:pt x="396" y="451"/>
                    </a:cubicBezTo>
                    <a:cubicBezTo>
                      <a:pt x="403" y="453"/>
                      <a:pt x="405" y="455"/>
                      <a:pt x="407" y="459"/>
                    </a:cubicBezTo>
                    <a:cubicBezTo>
                      <a:pt x="413" y="469"/>
                      <a:pt x="412" y="477"/>
                      <a:pt x="404" y="487"/>
                    </a:cubicBezTo>
                    <a:cubicBezTo>
                      <a:pt x="396" y="496"/>
                      <a:pt x="393" y="498"/>
                      <a:pt x="385" y="499"/>
                    </a:cubicBezTo>
                    <a:cubicBezTo>
                      <a:pt x="368" y="501"/>
                      <a:pt x="355" y="504"/>
                      <a:pt x="350" y="508"/>
                    </a:cubicBezTo>
                    <a:cubicBezTo>
                      <a:pt x="345" y="514"/>
                      <a:pt x="340" y="515"/>
                      <a:pt x="329" y="516"/>
                    </a:cubicBezTo>
                    <a:cubicBezTo>
                      <a:pt x="315" y="516"/>
                      <a:pt x="315" y="517"/>
                      <a:pt x="316" y="532"/>
                    </a:cubicBezTo>
                    <a:cubicBezTo>
                      <a:pt x="317" y="543"/>
                      <a:pt x="317" y="543"/>
                      <a:pt x="317" y="543"/>
                    </a:cubicBezTo>
                    <a:cubicBezTo>
                      <a:pt x="311" y="544"/>
                      <a:pt x="311" y="544"/>
                      <a:pt x="311" y="544"/>
                    </a:cubicBezTo>
                    <a:cubicBezTo>
                      <a:pt x="308" y="544"/>
                      <a:pt x="304" y="545"/>
                      <a:pt x="302" y="544"/>
                    </a:cubicBezTo>
                    <a:cubicBezTo>
                      <a:pt x="299" y="544"/>
                      <a:pt x="297" y="544"/>
                      <a:pt x="296" y="547"/>
                    </a:cubicBezTo>
                    <a:cubicBezTo>
                      <a:pt x="293" y="551"/>
                      <a:pt x="287" y="570"/>
                      <a:pt x="286" y="579"/>
                    </a:cubicBezTo>
                    <a:cubicBezTo>
                      <a:pt x="285" y="582"/>
                      <a:pt x="284" y="589"/>
                      <a:pt x="284" y="594"/>
                    </a:cubicBezTo>
                    <a:cubicBezTo>
                      <a:pt x="283" y="600"/>
                      <a:pt x="282" y="606"/>
                      <a:pt x="282" y="610"/>
                    </a:cubicBezTo>
                    <a:cubicBezTo>
                      <a:pt x="281" y="621"/>
                      <a:pt x="276" y="630"/>
                      <a:pt x="271" y="634"/>
                    </a:cubicBezTo>
                    <a:cubicBezTo>
                      <a:pt x="268" y="636"/>
                      <a:pt x="264" y="640"/>
                      <a:pt x="262" y="642"/>
                    </a:cubicBezTo>
                    <a:cubicBezTo>
                      <a:pt x="261" y="645"/>
                      <a:pt x="258" y="647"/>
                      <a:pt x="256" y="647"/>
                    </a:cubicBezTo>
                    <a:cubicBezTo>
                      <a:pt x="255" y="648"/>
                      <a:pt x="243" y="650"/>
                      <a:pt x="230" y="653"/>
                    </a:cubicBezTo>
                    <a:cubicBezTo>
                      <a:pt x="218" y="656"/>
                      <a:pt x="204" y="658"/>
                      <a:pt x="200" y="658"/>
                    </a:cubicBezTo>
                    <a:cubicBezTo>
                      <a:pt x="193" y="658"/>
                      <a:pt x="192" y="658"/>
                      <a:pt x="190" y="6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17" name="Freeform 48">
                <a:extLst>
                  <a:ext uri="{FF2B5EF4-FFF2-40B4-BE49-F238E27FC236}">
                    <a16:creationId xmlns:a16="http://schemas.microsoft.com/office/drawing/2014/main" id="{5AE8A538-CB36-5153-D765-7D963BD5C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4387" y="4942797"/>
                <a:ext cx="579601" cy="556494"/>
              </a:xfrm>
              <a:custGeom>
                <a:avLst/>
                <a:gdLst>
                  <a:gd name="T0" fmla="*/ 55 w 127"/>
                  <a:gd name="T1" fmla="*/ 119 h 122"/>
                  <a:gd name="T2" fmla="*/ 46 w 127"/>
                  <a:gd name="T3" fmla="*/ 109 h 122"/>
                  <a:gd name="T4" fmla="*/ 41 w 127"/>
                  <a:gd name="T5" fmla="*/ 104 h 122"/>
                  <a:gd name="T6" fmla="*/ 26 w 127"/>
                  <a:gd name="T7" fmla="*/ 65 h 122"/>
                  <a:gd name="T8" fmla="*/ 23 w 127"/>
                  <a:gd name="T9" fmla="*/ 56 h 122"/>
                  <a:gd name="T10" fmla="*/ 5 w 127"/>
                  <a:gd name="T11" fmla="*/ 47 h 122"/>
                  <a:gd name="T12" fmla="*/ 1 w 127"/>
                  <a:gd name="T13" fmla="*/ 47 h 122"/>
                  <a:gd name="T14" fmla="*/ 0 w 127"/>
                  <a:gd name="T15" fmla="*/ 38 h 122"/>
                  <a:gd name="T16" fmla="*/ 0 w 127"/>
                  <a:gd name="T17" fmla="*/ 28 h 122"/>
                  <a:gd name="T18" fmla="*/ 9 w 127"/>
                  <a:gd name="T19" fmla="*/ 27 h 122"/>
                  <a:gd name="T20" fmla="*/ 32 w 127"/>
                  <a:gd name="T21" fmla="*/ 19 h 122"/>
                  <a:gd name="T22" fmla="*/ 46 w 127"/>
                  <a:gd name="T23" fmla="*/ 13 h 122"/>
                  <a:gd name="T24" fmla="*/ 62 w 127"/>
                  <a:gd name="T25" fmla="*/ 12 h 122"/>
                  <a:gd name="T26" fmla="*/ 70 w 127"/>
                  <a:gd name="T27" fmla="*/ 11 h 122"/>
                  <a:gd name="T28" fmla="*/ 93 w 127"/>
                  <a:gd name="T29" fmla="*/ 5 h 122"/>
                  <a:gd name="T30" fmla="*/ 90 w 127"/>
                  <a:gd name="T31" fmla="*/ 10 h 122"/>
                  <a:gd name="T32" fmla="*/ 91 w 127"/>
                  <a:gd name="T33" fmla="*/ 31 h 122"/>
                  <a:gd name="T34" fmla="*/ 95 w 127"/>
                  <a:gd name="T35" fmla="*/ 39 h 122"/>
                  <a:gd name="T36" fmla="*/ 102 w 127"/>
                  <a:gd name="T37" fmla="*/ 50 h 122"/>
                  <a:gd name="T38" fmla="*/ 117 w 127"/>
                  <a:gd name="T39" fmla="*/ 57 h 122"/>
                  <a:gd name="T40" fmla="*/ 127 w 127"/>
                  <a:gd name="T41" fmla="*/ 57 h 122"/>
                  <a:gd name="T42" fmla="*/ 121 w 127"/>
                  <a:gd name="T43" fmla="*/ 66 h 122"/>
                  <a:gd name="T44" fmla="*/ 110 w 127"/>
                  <a:gd name="T45" fmla="*/ 80 h 122"/>
                  <a:gd name="T46" fmla="*/ 82 w 127"/>
                  <a:gd name="T47" fmla="*/ 109 h 122"/>
                  <a:gd name="T48" fmla="*/ 76 w 127"/>
                  <a:gd name="T49" fmla="*/ 113 h 122"/>
                  <a:gd name="T50" fmla="*/ 55 w 127"/>
                  <a:gd name="T51" fmla="*/ 1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" h="122">
                    <a:moveTo>
                      <a:pt x="55" y="119"/>
                    </a:moveTo>
                    <a:cubicBezTo>
                      <a:pt x="52" y="118"/>
                      <a:pt x="48" y="114"/>
                      <a:pt x="46" y="109"/>
                    </a:cubicBezTo>
                    <a:cubicBezTo>
                      <a:pt x="45" y="106"/>
                      <a:pt x="43" y="104"/>
                      <a:pt x="41" y="104"/>
                    </a:cubicBezTo>
                    <a:cubicBezTo>
                      <a:pt x="35" y="102"/>
                      <a:pt x="26" y="79"/>
                      <a:pt x="26" y="65"/>
                    </a:cubicBezTo>
                    <a:cubicBezTo>
                      <a:pt x="26" y="60"/>
                      <a:pt x="25" y="58"/>
                      <a:pt x="23" y="56"/>
                    </a:cubicBezTo>
                    <a:cubicBezTo>
                      <a:pt x="17" y="51"/>
                      <a:pt x="10" y="47"/>
                      <a:pt x="5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3"/>
                      <a:pt x="0" y="29"/>
                      <a:pt x="0" y="28"/>
                    </a:cubicBezTo>
                    <a:cubicBezTo>
                      <a:pt x="0" y="27"/>
                      <a:pt x="5" y="27"/>
                      <a:pt x="9" y="27"/>
                    </a:cubicBezTo>
                    <a:cubicBezTo>
                      <a:pt x="20" y="27"/>
                      <a:pt x="26" y="25"/>
                      <a:pt x="32" y="19"/>
                    </a:cubicBezTo>
                    <a:cubicBezTo>
                      <a:pt x="34" y="17"/>
                      <a:pt x="40" y="14"/>
                      <a:pt x="46" y="13"/>
                    </a:cubicBezTo>
                    <a:cubicBezTo>
                      <a:pt x="56" y="10"/>
                      <a:pt x="57" y="10"/>
                      <a:pt x="62" y="12"/>
                    </a:cubicBezTo>
                    <a:cubicBezTo>
                      <a:pt x="67" y="14"/>
                      <a:pt x="68" y="14"/>
                      <a:pt x="70" y="11"/>
                    </a:cubicBezTo>
                    <a:cubicBezTo>
                      <a:pt x="76" y="5"/>
                      <a:pt x="93" y="0"/>
                      <a:pt x="93" y="5"/>
                    </a:cubicBezTo>
                    <a:cubicBezTo>
                      <a:pt x="93" y="6"/>
                      <a:pt x="92" y="8"/>
                      <a:pt x="90" y="10"/>
                    </a:cubicBezTo>
                    <a:cubicBezTo>
                      <a:pt x="87" y="15"/>
                      <a:pt x="88" y="27"/>
                      <a:pt x="91" y="31"/>
                    </a:cubicBezTo>
                    <a:cubicBezTo>
                      <a:pt x="92" y="33"/>
                      <a:pt x="94" y="37"/>
                      <a:pt x="95" y="39"/>
                    </a:cubicBezTo>
                    <a:cubicBezTo>
                      <a:pt x="95" y="42"/>
                      <a:pt x="98" y="46"/>
                      <a:pt x="102" y="50"/>
                    </a:cubicBezTo>
                    <a:cubicBezTo>
                      <a:pt x="109" y="56"/>
                      <a:pt x="109" y="57"/>
                      <a:pt x="117" y="57"/>
                    </a:cubicBezTo>
                    <a:cubicBezTo>
                      <a:pt x="122" y="57"/>
                      <a:pt x="126" y="57"/>
                      <a:pt x="127" y="57"/>
                    </a:cubicBezTo>
                    <a:cubicBezTo>
                      <a:pt x="127" y="58"/>
                      <a:pt x="125" y="62"/>
                      <a:pt x="121" y="66"/>
                    </a:cubicBezTo>
                    <a:cubicBezTo>
                      <a:pt x="117" y="70"/>
                      <a:pt x="112" y="76"/>
                      <a:pt x="110" y="80"/>
                    </a:cubicBezTo>
                    <a:cubicBezTo>
                      <a:pt x="105" y="91"/>
                      <a:pt x="87" y="109"/>
                      <a:pt x="82" y="109"/>
                    </a:cubicBezTo>
                    <a:cubicBezTo>
                      <a:pt x="79" y="109"/>
                      <a:pt x="77" y="110"/>
                      <a:pt x="76" y="113"/>
                    </a:cubicBezTo>
                    <a:cubicBezTo>
                      <a:pt x="73" y="119"/>
                      <a:pt x="64" y="122"/>
                      <a:pt x="55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18" name="Freeform 165">
                <a:extLst>
                  <a:ext uri="{FF2B5EF4-FFF2-40B4-BE49-F238E27FC236}">
                    <a16:creationId xmlns:a16="http://schemas.microsoft.com/office/drawing/2014/main" id="{661C3D3A-D11D-6480-D588-925D69A6F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7206" y="5189272"/>
                <a:ext cx="527609" cy="514131"/>
              </a:xfrm>
              <a:custGeom>
                <a:avLst/>
                <a:gdLst>
                  <a:gd name="T0" fmla="*/ 17 w 116"/>
                  <a:gd name="T1" fmla="*/ 111 h 113"/>
                  <a:gd name="T2" fmla="*/ 2 w 116"/>
                  <a:gd name="T3" fmla="*/ 93 h 113"/>
                  <a:gd name="T4" fmla="*/ 1 w 116"/>
                  <a:gd name="T5" fmla="*/ 81 h 113"/>
                  <a:gd name="T6" fmla="*/ 18 w 116"/>
                  <a:gd name="T7" fmla="*/ 55 h 113"/>
                  <a:gd name="T8" fmla="*/ 26 w 116"/>
                  <a:gd name="T9" fmla="*/ 47 h 113"/>
                  <a:gd name="T10" fmla="*/ 31 w 116"/>
                  <a:gd name="T11" fmla="*/ 43 h 113"/>
                  <a:gd name="T12" fmla="*/ 48 w 116"/>
                  <a:gd name="T13" fmla="*/ 32 h 113"/>
                  <a:gd name="T14" fmla="*/ 34 w 116"/>
                  <a:gd name="T15" fmla="*/ 37 h 113"/>
                  <a:gd name="T16" fmla="*/ 37 w 116"/>
                  <a:gd name="T17" fmla="*/ 16 h 113"/>
                  <a:gd name="T18" fmla="*/ 49 w 116"/>
                  <a:gd name="T19" fmla="*/ 8 h 113"/>
                  <a:gd name="T20" fmla="*/ 83 w 116"/>
                  <a:gd name="T21" fmla="*/ 3 h 113"/>
                  <a:gd name="T22" fmla="*/ 90 w 116"/>
                  <a:gd name="T23" fmla="*/ 1 h 113"/>
                  <a:gd name="T24" fmla="*/ 99 w 116"/>
                  <a:gd name="T25" fmla="*/ 2 h 113"/>
                  <a:gd name="T26" fmla="*/ 115 w 116"/>
                  <a:gd name="T27" fmla="*/ 11 h 113"/>
                  <a:gd name="T28" fmla="*/ 107 w 116"/>
                  <a:gd name="T29" fmla="*/ 23 h 113"/>
                  <a:gd name="T30" fmla="*/ 96 w 116"/>
                  <a:gd name="T31" fmla="*/ 35 h 113"/>
                  <a:gd name="T32" fmla="*/ 75 w 116"/>
                  <a:gd name="T33" fmla="*/ 50 h 113"/>
                  <a:gd name="T34" fmla="*/ 68 w 116"/>
                  <a:gd name="T35" fmla="*/ 58 h 113"/>
                  <a:gd name="T36" fmla="*/ 60 w 116"/>
                  <a:gd name="T37" fmla="*/ 64 h 113"/>
                  <a:gd name="T38" fmla="*/ 53 w 116"/>
                  <a:gd name="T39" fmla="*/ 67 h 113"/>
                  <a:gd name="T40" fmla="*/ 52 w 116"/>
                  <a:gd name="T41" fmla="*/ 72 h 113"/>
                  <a:gd name="T42" fmla="*/ 48 w 116"/>
                  <a:gd name="T43" fmla="*/ 84 h 113"/>
                  <a:gd name="T44" fmla="*/ 34 w 116"/>
                  <a:gd name="T45" fmla="*/ 104 h 113"/>
                  <a:gd name="T46" fmla="*/ 25 w 116"/>
                  <a:gd name="T47" fmla="*/ 113 h 113"/>
                  <a:gd name="T48" fmla="*/ 17 w 116"/>
                  <a:gd name="T4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6" h="113">
                    <a:moveTo>
                      <a:pt x="17" y="111"/>
                    </a:moveTo>
                    <a:cubicBezTo>
                      <a:pt x="9" y="109"/>
                      <a:pt x="5" y="105"/>
                      <a:pt x="2" y="93"/>
                    </a:cubicBezTo>
                    <a:cubicBezTo>
                      <a:pt x="0" y="87"/>
                      <a:pt x="0" y="84"/>
                      <a:pt x="1" y="81"/>
                    </a:cubicBezTo>
                    <a:cubicBezTo>
                      <a:pt x="3" y="76"/>
                      <a:pt x="12" y="62"/>
                      <a:pt x="18" y="55"/>
                    </a:cubicBezTo>
                    <a:cubicBezTo>
                      <a:pt x="21" y="52"/>
                      <a:pt x="25" y="48"/>
                      <a:pt x="26" y="47"/>
                    </a:cubicBezTo>
                    <a:cubicBezTo>
                      <a:pt x="27" y="45"/>
                      <a:pt x="29" y="44"/>
                      <a:pt x="31" y="43"/>
                    </a:cubicBezTo>
                    <a:cubicBezTo>
                      <a:pt x="35" y="42"/>
                      <a:pt x="48" y="34"/>
                      <a:pt x="48" y="32"/>
                    </a:cubicBezTo>
                    <a:cubicBezTo>
                      <a:pt x="48" y="31"/>
                      <a:pt x="41" y="33"/>
                      <a:pt x="34" y="37"/>
                    </a:cubicBezTo>
                    <a:cubicBezTo>
                      <a:pt x="21" y="45"/>
                      <a:pt x="23" y="33"/>
                      <a:pt x="37" y="16"/>
                    </a:cubicBezTo>
                    <a:cubicBezTo>
                      <a:pt x="43" y="9"/>
                      <a:pt x="45" y="8"/>
                      <a:pt x="49" y="8"/>
                    </a:cubicBezTo>
                    <a:cubicBezTo>
                      <a:pt x="63" y="9"/>
                      <a:pt x="78" y="6"/>
                      <a:pt x="83" y="3"/>
                    </a:cubicBezTo>
                    <a:cubicBezTo>
                      <a:pt x="86" y="1"/>
                      <a:pt x="89" y="0"/>
                      <a:pt x="90" y="1"/>
                    </a:cubicBezTo>
                    <a:cubicBezTo>
                      <a:pt x="91" y="1"/>
                      <a:pt x="95" y="2"/>
                      <a:pt x="99" y="2"/>
                    </a:cubicBezTo>
                    <a:cubicBezTo>
                      <a:pt x="106" y="2"/>
                      <a:pt x="112" y="5"/>
                      <a:pt x="115" y="11"/>
                    </a:cubicBezTo>
                    <a:cubicBezTo>
                      <a:pt x="116" y="14"/>
                      <a:pt x="116" y="15"/>
                      <a:pt x="107" y="23"/>
                    </a:cubicBezTo>
                    <a:cubicBezTo>
                      <a:pt x="102" y="28"/>
                      <a:pt x="97" y="33"/>
                      <a:pt x="96" y="35"/>
                    </a:cubicBezTo>
                    <a:cubicBezTo>
                      <a:pt x="91" y="40"/>
                      <a:pt x="78" y="49"/>
                      <a:pt x="75" y="50"/>
                    </a:cubicBezTo>
                    <a:cubicBezTo>
                      <a:pt x="74" y="51"/>
                      <a:pt x="70" y="54"/>
                      <a:pt x="68" y="58"/>
                    </a:cubicBezTo>
                    <a:cubicBezTo>
                      <a:pt x="64" y="64"/>
                      <a:pt x="64" y="65"/>
                      <a:pt x="60" y="64"/>
                    </a:cubicBezTo>
                    <a:cubicBezTo>
                      <a:pt x="56" y="64"/>
                      <a:pt x="55" y="64"/>
                      <a:pt x="53" y="67"/>
                    </a:cubicBezTo>
                    <a:cubicBezTo>
                      <a:pt x="53" y="69"/>
                      <a:pt x="52" y="71"/>
                      <a:pt x="52" y="72"/>
                    </a:cubicBezTo>
                    <a:cubicBezTo>
                      <a:pt x="52" y="73"/>
                      <a:pt x="50" y="78"/>
                      <a:pt x="48" y="84"/>
                    </a:cubicBezTo>
                    <a:cubicBezTo>
                      <a:pt x="44" y="92"/>
                      <a:pt x="41" y="96"/>
                      <a:pt x="34" y="104"/>
                    </a:cubicBezTo>
                    <a:cubicBezTo>
                      <a:pt x="29" y="109"/>
                      <a:pt x="25" y="113"/>
                      <a:pt x="25" y="113"/>
                    </a:cubicBezTo>
                    <a:cubicBezTo>
                      <a:pt x="24" y="113"/>
                      <a:pt x="21" y="112"/>
                      <a:pt x="17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19" name="Freeform 166">
                <a:extLst>
                  <a:ext uri="{FF2B5EF4-FFF2-40B4-BE49-F238E27FC236}">
                    <a16:creationId xmlns:a16="http://schemas.microsoft.com/office/drawing/2014/main" id="{22BA9DF4-F0C7-CA03-F9F9-3FC46833D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163" y="4942797"/>
                <a:ext cx="186782" cy="273433"/>
              </a:xfrm>
              <a:custGeom>
                <a:avLst/>
                <a:gdLst>
                  <a:gd name="T0" fmla="*/ 16 w 41"/>
                  <a:gd name="T1" fmla="*/ 58 h 60"/>
                  <a:gd name="T2" fmla="*/ 7 w 41"/>
                  <a:gd name="T3" fmla="*/ 48 h 60"/>
                  <a:gd name="T4" fmla="*/ 1 w 41"/>
                  <a:gd name="T5" fmla="*/ 39 h 60"/>
                  <a:gd name="T6" fmla="*/ 7 w 41"/>
                  <a:gd name="T7" fmla="*/ 24 h 60"/>
                  <a:gd name="T8" fmla="*/ 19 w 41"/>
                  <a:gd name="T9" fmla="*/ 0 h 60"/>
                  <a:gd name="T10" fmla="*/ 24 w 41"/>
                  <a:gd name="T11" fmla="*/ 11 h 60"/>
                  <a:gd name="T12" fmla="*/ 30 w 41"/>
                  <a:gd name="T13" fmla="*/ 23 h 60"/>
                  <a:gd name="T14" fmla="*/ 41 w 41"/>
                  <a:gd name="T15" fmla="*/ 34 h 60"/>
                  <a:gd name="T16" fmla="*/ 37 w 41"/>
                  <a:gd name="T17" fmla="*/ 44 h 60"/>
                  <a:gd name="T18" fmla="*/ 29 w 41"/>
                  <a:gd name="T19" fmla="*/ 51 h 60"/>
                  <a:gd name="T20" fmla="*/ 23 w 41"/>
                  <a:gd name="T21" fmla="*/ 55 h 60"/>
                  <a:gd name="T22" fmla="*/ 16 w 41"/>
                  <a:gd name="T23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60">
                    <a:moveTo>
                      <a:pt x="16" y="58"/>
                    </a:moveTo>
                    <a:cubicBezTo>
                      <a:pt x="15" y="57"/>
                      <a:pt x="10" y="53"/>
                      <a:pt x="7" y="48"/>
                    </a:cubicBezTo>
                    <a:cubicBezTo>
                      <a:pt x="2" y="43"/>
                      <a:pt x="0" y="41"/>
                      <a:pt x="1" y="39"/>
                    </a:cubicBezTo>
                    <a:cubicBezTo>
                      <a:pt x="2" y="38"/>
                      <a:pt x="5" y="32"/>
                      <a:pt x="7" y="24"/>
                    </a:cubicBezTo>
                    <a:cubicBezTo>
                      <a:pt x="12" y="10"/>
                      <a:pt x="17" y="0"/>
                      <a:pt x="19" y="0"/>
                    </a:cubicBezTo>
                    <a:cubicBezTo>
                      <a:pt x="21" y="0"/>
                      <a:pt x="24" y="6"/>
                      <a:pt x="24" y="11"/>
                    </a:cubicBezTo>
                    <a:cubicBezTo>
                      <a:pt x="24" y="19"/>
                      <a:pt x="26" y="22"/>
                      <a:pt x="30" y="23"/>
                    </a:cubicBezTo>
                    <a:cubicBezTo>
                      <a:pt x="35" y="25"/>
                      <a:pt x="41" y="31"/>
                      <a:pt x="41" y="34"/>
                    </a:cubicBezTo>
                    <a:cubicBezTo>
                      <a:pt x="41" y="36"/>
                      <a:pt x="39" y="40"/>
                      <a:pt x="37" y="44"/>
                    </a:cubicBezTo>
                    <a:cubicBezTo>
                      <a:pt x="34" y="49"/>
                      <a:pt x="32" y="51"/>
                      <a:pt x="29" y="51"/>
                    </a:cubicBezTo>
                    <a:cubicBezTo>
                      <a:pt x="27" y="51"/>
                      <a:pt x="25" y="53"/>
                      <a:pt x="23" y="55"/>
                    </a:cubicBezTo>
                    <a:cubicBezTo>
                      <a:pt x="20" y="60"/>
                      <a:pt x="19" y="60"/>
                      <a:pt x="16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20" name="Freeform 167">
                <a:extLst>
                  <a:ext uri="{FF2B5EF4-FFF2-40B4-BE49-F238E27FC236}">
                    <a16:creationId xmlns:a16="http://schemas.microsoft.com/office/drawing/2014/main" id="{688C2966-6463-E97A-93BB-5AE130954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229" y="5085290"/>
                <a:ext cx="277284" cy="121312"/>
              </a:xfrm>
              <a:custGeom>
                <a:avLst/>
                <a:gdLst>
                  <a:gd name="T0" fmla="*/ 53 w 61"/>
                  <a:gd name="T1" fmla="*/ 25 h 27"/>
                  <a:gd name="T2" fmla="*/ 40 w 61"/>
                  <a:gd name="T3" fmla="*/ 23 h 27"/>
                  <a:gd name="T4" fmla="*/ 21 w 61"/>
                  <a:gd name="T5" fmla="*/ 21 h 27"/>
                  <a:gd name="T6" fmla="*/ 7 w 61"/>
                  <a:gd name="T7" fmla="*/ 17 h 27"/>
                  <a:gd name="T8" fmla="*/ 4 w 61"/>
                  <a:gd name="T9" fmla="*/ 7 h 27"/>
                  <a:gd name="T10" fmla="*/ 9 w 61"/>
                  <a:gd name="T11" fmla="*/ 0 h 27"/>
                  <a:gd name="T12" fmla="*/ 17 w 61"/>
                  <a:gd name="T13" fmla="*/ 6 h 27"/>
                  <a:gd name="T14" fmla="*/ 25 w 61"/>
                  <a:gd name="T15" fmla="*/ 11 h 27"/>
                  <a:gd name="T16" fmla="*/ 34 w 61"/>
                  <a:gd name="T17" fmla="*/ 9 h 27"/>
                  <a:gd name="T18" fmla="*/ 43 w 61"/>
                  <a:gd name="T19" fmla="*/ 7 h 27"/>
                  <a:gd name="T20" fmla="*/ 61 w 61"/>
                  <a:gd name="T21" fmla="*/ 3 h 27"/>
                  <a:gd name="T22" fmla="*/ 60 w 61"/>
                  <a:gd name="T23" fmla="*/ 8 h 27"/>
                  <a:gd name="T24" fmla="*/ 57 w 61"/>
                  <a:gd name="T25" fmla="*/ 18 h 27"/>
                  <a:gd name="T26" fmla="*/ 53 w 61"/>
                  <a:gd name="T27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27">
                    <a:moveTo>
                      <a:pt x="53" y="25"/>
                    </a:moveTo>
                    <a:cubicBezTo>
                      <a:pt x="52" y="24"/>
                      <a:pt x="47" y="24"/>
                      <a:pt x="40" y="23"/>
                    </a:cubicBezTo>
                    <a:cubicBezTo>
                      <a:pt x="34" y="23"/>
                      <a:pt x="25" y="22"/>
                      <a:pt x="21" y="21"/>
                    </a:cubicBezTo>
                    <a:cubicBezTo>
                      <a:pt x="11" y="18"/>
                      <a:pt x="9" y="17"/>
                      <a:pt x="7" y="17"/>
                    </a:cubicBezTo>
                    <a:cubicBezTo>
                      <a:pt x="1" y="17"/>
                      <a:pt x="0" y="15"/>
                      <a:pt x="4" y="7"/>
                    </a:cubicBezTo>
                    <a:cubicBezTo>
                      <a:pt x="6" y="3"/>
                      <a:pt x="8" y="0"/>
                      <a:pt x="9" y="0"/>
                    </a:cubicBezTo>
                    <a:cubicBezTo>
                      <a:pt x="10" y="0"/>
                      <a:pt x="14" y="3"/>
                      <a:pt x="17" y="6"/>
                    </a:cubicBezTo>
                    <a:cubicBezTo>
                      <a:pt x="22" y="11"/>
                      <a:pt x="24" y="12"/>
                      <a:pt x="25" y="11"/>
                    </a:cubicBezTo>
                    <a:cubicBezTo>
                      <a:pt x="26" y="9"/>
                      <a:pt x="30" y="9"/>
                      <a:pt x="34" y="9"/>
                    </a:cubicBezTo>
                    <a:cubicBezTo>
                      <a:pt x="38" y="9"/>
                      <a:pt x="42" y="8"/>
                      <a:pt x="43" y="7"/>
                    </a:cubicBezTo>
                    <a:cubicBezTo>
                      <a:pt x="48" y="5"/>
                      <a:pt x="60" y="2"/>
                      <a:pt x="61" y="3"/>
                    </a:cubicBezTo>
                    <a:cubicBezTo>
                      <a:pt x="61" y="3"/>
                      <a:pt x="61" y="6"/>
                      <a:pt x="60" y="8"/>
                    </a:cubicBezTo>
                    <a:cubicBezTo>
                      <a:pt x="59" y="10"/>
                      <a:pt x="58" y="14"/>
                      <a:pt x="57" y="18"/>
                    </a:cubicBezTo>
                    <a:cubicBezTo>
                      <a:pt x="57" y="23"/>
                      <a:pt x="55" y="27"/>
                      <a:pt x="5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23" name="Freeform 56">
                <a:extLst>
                  <a:ext uri="{FF2B5EF4-FFF2-40B4-BE49-F238E27FC236}">
                    <a16:creationId xmlns:a16="http://schemas.microsoft.com/office/drawing/2014/main" id="{1E324C64-3039-CBAB-5D2E-65294CD4B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4034" y="4588490"/>
                <a:ext cx="327349" cy="100130"/>
              </a:xfrm>
              <a:custGeom>
                <a:avLst/>
                <a:gdLst>
                  <a:gd name="T0" fmla="*/ 31 w 72"/>
                  <a:gd name="T1" fmla="*/ 22 h 22"/>
                  <a:gd name="T2" fmla="*/ 24 w 72"/>
                  <a:gd name="T3" fmla="*/ 19 h 22"/>
                  <a:gd name="T4" fmla="*/ 12 w 72"/>
                  <a:gd name="T5" fmla="*/ 14 h 22"/>
                  <a:gd name="T6" fmla="*/ 6 w 72"/>
                  <a:gd name="T7" fmla="*/ 4 h 22"/>
                  <a:gd name="T8" fmla="*/ 20 w 72"/>
                  <a:gd name="T9" fmla="*/ 0 h 22"/>
                  <a:gd name="T10" fmla="*/ 59 w 72"/>
                  <a:gd name="T11" fmla="*/ 5 h 22"/>
                  <a:gd name="T12" fmla="*/ 72 w 72"/>
                  <a:gd name="T13" fmla="*/ 14 h 22"/>
                  <a:gd name="T14" fmla="*/ 56 w 72"/>
                  <a:gd name="T15" fmla="*/ 21 h 22"/>
                  <a:gd name="T16" fmla="*/ 31 w 72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2">
                    <a:moveTo>
                      <a:pt x="31" y="22"/>
                    </a:moveTo>
                    <a:cubicBezTo>
                      <a:pt x="29" y="21"/>
                      <a:pt x="26" y="20"/>
                      <a:pt x="24" y="19"/>
                    </a:cubicBezTo>
                    <a:cubicBezTo>
                      <a:pt x="22" y="17"/>
                      <a:pt x="17" y="15"/>
                      <a:pt x="12" y="14"/>
                    </a:cubicBezTo>
                    <a:cubicBezTo>
                      <a:pt x="2" y="12"/>
                      <a:pt x="0" y="9"/>
                      <a:pt x="6" y="4"/>
                    </a:cubicBezTo>
                    <a:cubicBezTo>
                      <a:pt x="10" y="1"/>
                      <a:pt x="12" y="0"/>
                      <a:pt x="20" y="0"/>
                    </a:cubicBezTo>
                    <a:cubicBezTo>
                      <a:pt x="39" y="0"/>
                      <a:pt x="46" y="0"/>
                      <a:pt x="59" y="5"/>
                    </a:cubicBezTo>
                    <a:cubicBezTo>
                      <a:pt x="72" y="9"/>
                      <a:pt x="72" y="9"/>
                      <a:pt x="72" y="14"/>
                    </a:cubicBezTo>
                    <a:cubicBezTo>
                      <a:pt x="72" y="19"/>
                      <a:pt x="72" y="19"/>
                      <a:pt x="56" y="21"/>
                    </a:cubicBezTo>
                    <a:cubicBezTo>
                      <a:pt x="39" y="22"/>
                      <a:pt x="35" y="22"/>
                      <a:pt x="3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</p:grpSp>
        <p:grpSp>
          <p:nvGrpSpPr>
            <p:cNvPr id="7" name="Group 169">
              <a:extLst>
                <a:ext uri="{FF2B5EF4-FFF2-40B4-BE49-F238E27FC236}">
                  <a16:creationId xmlns:a16="http://schemas.microsoft.com/office/drawing/2014/main" id="{7C3D145E-A0EA-EA42-7DF7-05F3DA23D518}"/>
                </a:ext>
              </a:extLst>
            </p:cNvPr>
            <p:cNvGrpSpPr/>
            <p:nvPr userDrawn="1"/>
          </p:nvGrpSpPr>
          <p:grpSpPr>
            <a:xfrm>
              <a:off x="4179363" y="3948363"/>
              <a:ext cx="2360763" cy="2510958"/>
              <a:chOff x="4179363" y="3849067"/>
              <a:chExt cx="2360763" cy="2510958"/>
            </a:xfrm>
            <a:solidFill>
              <a:schemeClr val="accent6"/>
            </a:solidFill>
          </p:grpSpPr>
          <p:sp>
            <p:nvSpPr>
              <p:cNvPr id="14" name="Freeform 53">
                <a:extLst>
                  <a:ext uri="{FF2B5EF4-FFF2-40B4-BE49-F238E27FC236}">
                    <a16:creationId xmlns:a16="http://schemas.microsoft.com/office/drawing/2014/main" id="{401D58F4-0821-F12A-1F3C-F50607A45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9363" y="3849067"/>
                <a:ext cx="2360763" cy="2510958"/>
              </a:xfrm>
              <a:custGeom>
                <a:avLst/>
                <a:gdLst>
                  <a:gd name="T0" fmla="*/ 319 w 518"/>
                  <a:gd name="T1" fmla="*/ 542 h 551"/>
                  <a:gd name="T2" fmla="*/ 328 w 518"/>
                  <a:gd name="T3" fmla="*/ 527 h 551"/>
                  <a:gd name="T4" fmla="*/ 330 w 518"/>
                  <a:gd name="T5" fmla="*/ 516 h 551"/>
                  <a:gd name="T6" fmla="*/ 342 w 518"/>
                  <a:gd name="T7" fmla="*/ 492 h 551"/>
                  <a:gd name="T8" fmla="*/ 347 w 518"/>
                  <a:gd name="T9" fmla="*/ 455 h 551"/>
                  <a:gd name="T10" fmla="*/ 349 w 518"/>
                  <a:gd name="T11" fmla="*/ 440 h 551"/>
                  <a:gd name="T12" fmla="*/ 342 w 518"/>
                  <a:gd name="T13" fmla="*/ 425 h 551"/>
                  <a:gd name="T14" fmla="*/ 374 w 518"/>
                  <a:gd name="T15" fmla="*/ 449 h 551"/>
                  <a:gd name="T16" fmla="*/ 357 w 518"/>
                  <a:gd name="T17" fmla="*/ 404 h 551"/>
                  <a:gd name="T18" fmla="*/ 328 w 518"/>
                  <a:gd name="T19" fmla="*/ 398 h 551"/>
                  <a:gd name="T20" fmla="*/ 276 w 518"/>
                  <a:gd name="T21" fmla="*/ 393 h 551"/>
                  <a:gd name="T22" fmla="*/ 259 w 518"/>
                  <a:gd name="T23" fmla="*/ 378 h 551"/>
                  <a:gd name="T24" fmla="*/ 253 w 518"/>
                  <a:gd name="T25" fmla="*/ 365 h 551"/>
                  <a:gd name="T26" fmla="*/ 247 w 518"/>
                  <a:gd name="T27" fmla="*/ 346 h 551"/>
                  <a:gd name="T28" fmla="*/ 215 w 518"/>
                  <a:gd name="T29" fmla="*/ 327 h 551"/>
                  <a:gd name="T30" fmla="*/ 211 w 518"/>
                  <a:gd name="T31" fmla="*/ 310 h 551"/>
                  <a:gd name="T32" fmla="*/ 198 w 518"/>
                  <a:gd name="T33" fmla="*/ 307 h 551"/>
                  <a:gd name="T34" fmla="*/ 171 w 518"/>
                  <a:gd name="T35" fmla="*/ 299 h 551"/>
                  <a:gd name="T36" fmla="*/ 161 w 518"/>
                  <a:gd name="T37" fmla="*/ 309 h 551"/>
                  <a:gd name="T38" fmla="*/ 139 w 518"/>
                  <a:gd name="T39" fmla="*/ 329 h 551"/>
                  <a:gd name="T40" fmla="*/ 92 w 518"/>
                  <a:gd name="T41" fmla="*/ 330 h 551"/>
                  <a:gd name="T42" fmla="*/ 69 w 518"/>
                  <a:gd name="T43" fmla="*/ 322 h 551"/>
                  <a:gd name="T44" fmla="*/ 42 w 518"/>
                  <a:gd name="T45" fmla="*/ 312 h 551"/>
                  <a:gd name="T46" fmla="*/ 20 w 518"/>
                  <a:gd name="T47" fmla="*/ 307 h 551"/>
                  <a:gd name="T48" fmla="*/ 5 w 518"/>
                  <a:gd name="T49" fmla="*/ 284 h 551"/>
                  <a:gd name="T50" fmla="*/ 3 w 518"/>
                  <a:gd name="T51" fmla="*/ 212 h 551"/>
                  <a:gd name="T52" fmla="*/ 37 w 518"/>
                  <a:gd name="T53" fmla="*/ 123 h 551"/>
                  <a:gd name="T54" fmla="*/ 69 w 518"/>
                  <a:gd name="T55" fmla="*/ 87 h 551"/>
                  <a:gd name="T56" fmla="*/ 112 w 518"/>
                  <a:gd name="T57" fmla="*/ 38 h 551"/>
                  <a:gd name="T58" fmla="*/ 145 w 518"/>
                  <a:gd name="T59" fmla="*/ 0 h 551"/>
                  <a:gd name="T60" fmla="*/ 165 w 518"/>
                  <a:gd name="T61" fmla="*/ 17 h 551"/>
                  <a:gd name="T62" fmla="*/ 183 w 518"/>
                  <a:gd name="T63" fmla="*/ 29 h 551"/>
                  <a:gd name="T64" fmla="*/ 210 w 518"/>
                  <a:gd name="T65" fmla="*/ 40 h 551"/>
                  <a:gd name="T66" fmla="*/ 228 w 518"/>
                  <a:gd name="T67" fmla="*/ 54 h 551"/>
                  <a:gd name="T68" fmla="*/ 287 w 518"/>
                  <a:gd name="T69" fmla="*/ 59 h 551"/>
                  <a:gd name="T70" fmla="*/ 292 w 518"/>
                  <a:gd name="T71" fmla="*/ 74 h 551"/>
                  <a:gd name="T72" fmla="*/ 291 w 518"/>
                  <a:gd name="T73" fmla="*/ 93 h 551"/>
                  <a:gd name="T74" fmla="*/ 298 w 518"/>
                  <a:gd name="T75" fmla="*/ 119 h 551"/>
                  <a:gd name="T76" fmla="*/ 302 w 518"/>
                  <a:gd name="T77" fmla="*/ 141 h 551"/>
                  <a:gd name="T78" fmla="*/ 341 w 518"/>
                  <a:gd name="T79" fmla="*/ 190 h 551"/>
                  <a:gd name="T80" fmla="*/ 353 w 518"/>
                  <a:gd name="T81" fmla="*/ 197 h 551"/>
                  <a:gd name="T82" fmla="*/ 363 w 518"/>
                  <a:gd name="T83" fmla="*/ 204 h 551"/>
                  <a:gd name="T84" fmla="*/ 367 w 518"/>
                  <a:gd name="T85" fmla="*/ 240 h 551"/>
                  <a:gd name="T86" fmla="*/ 370 w 518"/>
                  <a:gd name="T87" fmla="*/ 264 h 551"/>
                  <a:gd name="T88" fmla="*/ 374 w 518"/>
                  <a:gd name="T89" fmla="*/ 301 h 551"/>
                  <a:gd name="T90" fmla="*/ 383 w 518"/>
                  <a:gd name="T91" fmla="*/ 355 h 551"/>
                  <a:gd name="T92" fmla="*/ 431 w 518"/>
                  <a:gd name="T93" fmla="*/ 382 h 551"/>
                  <a:gd name="T94" fmla="*/ 455 w 518"/>
                  <a:gd name="T95" fmla="*/ 391 h 551"/>
                  <a:gd name="T96" fmla="*/ 465 w 518"/>
                  <a:gd name="T97" fmla="*/ 402 h 551"/>
                  <a:gd name="T98" fmla="*/ 499 w 518"/>
                  <a:gd name="T99" fmla="*/ 396 h 551"/>
                  <a:gd name="T100" fmla="*/ 517 w 518"/>
                  <a:gd name="T101" fmla="*/ 400 h 551"/>
                  <a:gd name="T102" fmla="*/ 486 w 518"/>
                  <a:gd name="T103" fmla="*/ 436 h 551"/>
                  <a:gd name="T104" fmla="*/ 467 w 518"/>
                  <a:gd name="T105" fmla="*/ 455 h 551"/>
                  <a:gd name="T106" fmla="*/ 402 w 518"/>
                  <a:gd name="T107" fmla="*/ 481 h 551"/>
                  <a:gd name="T108" fmla="*/ 409 w 518"/>
                  <a:gd name="T109" fmla="*/ 495 h 551"/>
                  <a:gd name="T110" fmla="*/ 407 w 518"/>
                  <a:gd name="T111" fmla="*/ 506 h 551"/>
                  <a:gd name="T112" fmla="*/ 383 w 518"/>
                  <a:gd name="T113" fmla="*/ 520 h 551"/>
                  <a:gd name="T114" fmla="*/ 383 w 518"/>
                  <a:gd name="T115" fmla="*/ 524 h 551"/>
                  <a:gd name="T116" fmla="*/ 339 w 518"/>
                  <a:gd name="T117" fmla="*/ 539 h 551"/>
                  <a:gd name="T118" fmla="*/ 314 w 518"/>
                  <a:gd name="T119" fmla="*/ 551 h 551"/>
                  <a:gd name="T120" fmla="*/ 312 w 518"/>
                  <a:gd name="T121" fmla="*/ 547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8" h="551">
                    <a:moveTo>
                      <a:pt x="312" y="547"/>
                    </a:moveTo>
                    <a:cubicBezTo>
                      <a:pt x="313" y="544"/>
                      <a:pt x="315" y="543"/>
                      <a:pt x="319" y="542"/>
                    </a:cubicBezTo>
                    <a:cubicBezTo>
                      <a:pt x="322" y="542"/>
                      <a:pt x="325" y="541"/>
                      <a:pt x="326" y="540"/>
                    </a:cubicBezTo>
                    <a:cubicBezTo>
                      <a:pt x="329" y="539"/>
                      <a:pt x="330" y="529"/>
                      <a:pt x="328" y="527"/>
                    </a:cubicBezTo>
                    <a:cubicBezTo>
                      <a:pt x="327" y="527"/>
                      <a:pt x="327" y="525"/>
                      <a:pt x="328" y="524"/>
                    </a:cubicBezTo>
                    <a:cubicBezTo>
                      <a:pt x="328" y="522"/>
                      <a:pt x="329" y="519"/>
                      <a:pt x="330" y="516"/>
                    </a:cubicBezTo>
                    <a:cubicBezTo>
                      <a:pt x="330" y="513"/>
                      <a:pt x="332" y="510"/>
                      <a:pt x="333" y="509"/>
                    </a:cubicBezTo>
                    <a:cubicBezTo>
                      <a:pt x="338" y="505"/>
                      <a:pt x="343" y="497"/>
                      <a:pt x="342" y="492"/>
                    </a:cubicBezTo>
                    <a:cubicBezTo>
                      <a:pt x="342" y="489"/>
                      <a:pt x="342" y="482"/>
                      <a:pt x="342" y="475"/>
                    </a:cubicBezTo>
                    <a:cubicBezTo>
                      <a:pt x="342" y="465"/>
                      <a:pt x="342" y="463"/>
                      <a:pt x="347" y="455"/>
                    </a:cubicBezTo>
                    <a:cubicBezTo>
                      <a:pt x="352" y="446"/>
                      <a:pt x="352" y="446"/>
                      <a:pt x="352" y="446"/>
                    </a:cubicBezTo>
                    <a:cubicBezTo>
                      <a:pt x="349" y="440"/>
                      <a:pt x="349" y="440"/>
                      <a:pt x="349" y="440"/>
                    </a:cubicBezTo>
                    <a:cubicBezTo>
                      <a:pt x="348" y="437"/>
                      <a:pt x="345" y="433"/>
                      <a:pt x="344" y="432"/>
                    </a:cubicBezTo>
                    <a:cubicBezTo>
                      <a:pt x="341" y="429"/>
                      <a:pt x="340" y="425"/>
                      <a:pt x="342" y="425"/>
                    </a:cubicBezTo>
                    <a:cubicBezTo>
                      <a:pt x="342" y="425"/>
                      <a:pt x="346" y="429"/>
                      <a:pt x="351" y="434"/>
                    </a:cubicBezTo>
                    <a:cubicBezTo>
                      <a:pt x="359" y="442"/>
                      <a:pt x="366" y="446"/>
                      <a:pt x="374" y="449"/>
                    </a:cubicBezTo>
                    <a:cubicBezTo>
                      <a:pt x="382" y="451"/>
                      <a:pt x="386" y="438"/>
                      <a:pt x="380" y="429"/>
                    </a:cubicBezTo>
                    <a:cubicBezTo>
                      <a:pt x="376" y="424"/>
                      <a:pt x="361" y="407"/>
                      <a:pt x="357" y="404"/>
                    </a:cubicBezTo>
                    <a:cubicBezTo>
                      <a:pt x="356" y="403"/>
                      <a:pt x="350" y="402"/>
                      <a:pt x="345" y="401"/>
                    </a:cubicBezTo>
                    <a:cubicBezTo>
                      <a:pt x="340" y="401"/>
                      <a:pt x="332" y="399"/>
                      <a:pt x="328" y="398"/>
                    </a:cubicBezTo>
                    <a:cubicBezTo>
                      <a:pt x="322" y="396"/>
                      <a:pt x="314" y="396"/>
                      <a:pt x="299" y="396"/>
                    </a:cubicBezTo>
                    <a:cubicBezTo>
                      <a:pt x="280" y="396"/>
                      <a:pt x="278" y="395"/>
                      <a:pt x="276" y="393"/>
                    </a:cubicBezTo>
                    <a:cubicBezTo>
                      <a:pt x="275" y="391"/>
                      <a:pt x="271" y="388"/>
                      <a:pt x="267" y="386"/>
                    </a:cubicBezTo>
                    <a:cubicBezTo>
                      <a:pt x="261" y="383"/>
                      <a:pt x="259" y="381"/>
                      <a:pt x="259" y="378"/>
                    </a:cubicBezTo>
                    <a:cubicBezTo>
                      <a:pt x="259" y="376"/>
                      <a:pt x="257" y="373"/>
                      <a:pt x="255" y="370"/>
                    </a:cubicBezTo>
                    <a:cubicBezTo>
                      <a:pt x="252" y="367"/>
                      <a:pt x="251" y="366"/>
                      <a:pt x="253" y="365"/>
                    </a:cubicBezTo>
                    <a:cubicBezTo>
                      <a:pt x="256" y="364"/>
                      <a:pt x="256" y="361"/>
                      <a:pt x="253" y="356"/>
                    </a:cubicBezTo>
                    <a:cubicBezTo>
                      <a:pt x="251" y="354"/>
                      <a:pt x="249" y="349"/>
                      <a:pt x="247" y="346"/>
                    </a:cubicBezTo>
                    <a:cubicBezTo>
                      <a:pt x="245" y="340"/>
                      <a:pt x="244" y="339"/>
                      <a:pt x="239" y="339"/>
                    </a:cubicBezTo>
                    <a:cubicBezTo>
                      <a:pt x="233" y="338"/>
                      <a:pt x="218" y="330"/>
                      <a:pt x="215" y="327"/>
                    </a:cubicBezTo>
                    <a:cubicBezTo>
                      <a:pt x="214" y="326"/>
                      <a:pt x="213" y="323"/>
                      <a:pt x="212" y="320"/>
                    </a:cubicBezTo>
                    <a:cubicBezTo>
                      <a:pt x="212" y="317"/>
                      <a:pt x="212" y="312"/>
                      <a:pt x="211" y="310"/>
                    </a:cubicBezTo>
                    <a:cubicBezTo>
                      <a:pt x="210" y="306"/>
                      <a:pt x="210" y="306"/>
                      <a:pt x="210" y="306"/>
                    </a:cubicBezTo>
                    <a:cubicBezTo>
                      <a:pt x="198" y="307"/>
                      <a:pt x="198" y="307"/>
                      <a:pt x="198" y="307"/>
                    </a:cubicBezTo>
                    <a:cubicBezTo>
                      <a:pt x="188" y="308"/>
                      <a:pt x="186" y="307"/>
                      <a:pt x="179" y="304"/>
                    </a:cubicBezTo>
                    <a:cubicBezTo>
                      <a:pt x="171" y="299"/>
                      <a:pt x="171" y="299"/>
                      <a:pt x="171" y="299"/>
                    </a:cubicBezTo>
                    <a:cubicBezTo>
                      <a:pt x="165" y="303"/>
                      <a:pt x="165" y="303"/>
                      <a:pt x="165" y="303"/>
                    </a:cubicBezTo>
                    <a:cubicBezTo>
                      <a:pt x="160" y="306"/>
                      <a:pt x="159" y="307"/>
                      <a:pt x="161" y="309"/>
                    </a:cubicBezTo>
                    <a:cubicBezTo>
                      <a:pt x="163" y="311"/>
                      <a:pt x="163" y="312"/>
                      <a:pt x="154" y="317"/>
                    </a:cubicBezTo>
                    <a:cubicBezTo>
                      <a:pt x="149" y="321"/>
                      <a:pt x="142" y="326"/>
                      <a:pt x="139" y="329"/>
                    </a:cubicBezTo>
                    <a:cubicBezTo>
                      <a:pt x="134" y="335"/>
                      <a:pt x="133" y="335"/>
                      <a:pt x="113" y="332"/>
                    </a:cubicBezTo>
                    <a:cubicBezTo>
                      <a:pt x="107" y="331"/>
                      <a:pt x="97" y="330"/>
                      <a:pt x="92" y="330"/>
                    </a:cubicBezTo>
                    <a:cubicBezTo>
                      <a:pt x="82" y="330"/>
                      <a:pt x="73" y="326"/>
                      <a:pt x="73" y="323"/>
                    </a:cubicBezTo>
                    <a:cubicBezTo>
                      <a:pt x="73" y="323"/>
                      <a:pt x="71" y="322"/>
                      <a:pt x="69" y="322"/>
                    </a:cubicBezTo>
                    <a:cubicBezTo>
                      <a:pt x="67" y="322"/>
                      <a:pt x="64" y="320"/>
                      <a:pt x="60" y="317"/>
                    </a:cubicBezTo>
                    <a:cubicBezTo>
                      <a:pt x="55" y="312"/>
                      <a:pt x="55" y="312"/>
                      <a:pt x="42" y="312"/>
                    </a:cubicBezTo>
                    <a:cubicBezTo>
                      <a:pt x="33" y="312"/>
                      <a:pt x="29" y="312"/>
                      <a:pt x="27" y="310"/>
                    </a:cubicBezTo>
                    <a:cubicBezTo>
                      <a:pt x="26" y="309"/>
                      <a:pt x="23" y="308"/>
                      <a:pt x="20" y="307"/>
                    </a:cubicBezTo>
                    <a:cubicBezTo>
                      <a:pt x="12" y="306"/>
                      <a:pt x="11" y="305"/>
                      <a:pt x="10" y="295"/>
                    </a:cubicBezTo>
                    <a:cubicBezTo>
                      <a:pt x="9" y="287"/>
                      <a:pt x="9" y="286"/>
                      <a:pt x="5" y="284"/>
                    </a:cubicBezTo>
                    <a:cubicBezTo>
                      <a:pt x="0" y="282"/>
                      <a:pt x="0" y="281"/>
                      <a:pt x="0" y="273"/>
                    </a:cubicBezTo>
                    <a:cubicBezTo>
                      <a:pt x="0" y="264"/>
                      <a:pt x="2" y="226"/>
                      <a:pt x="3" y="212"/>
                    </a:cubicBezTo>
                    <a:cubicBezTo>
                      <a:pt x="3" y="208"/>
                      <a:pt x="4" y="194"/>
                      <a:pt x="4" y="181"/>
                    </a:cubicBezTo>
                    <a:cubicBezTo>
                      <a:pt x="5" y="153"/>
                      <a:pt x="3" y="158"/>
                      <a:pt x="37" y="123"/>
                    </a:cubicBezTo>
                    <a:cubicBezTo>
                      <a:pt x="44" y="115"/>
                      <a:pt x="54" y="104"/>
                      <a:pt x="59" y="99"/>
                    </a:cubicBezTo>
                    <a:cubicBezTo>
                      <a:pt x="64" y="93"/>
                      <a:pt x="69" y="87"/>
                      <a:pt x="69" y="87"/>
                    </a:cubicBezTo>
                    <a:cubicBezTo>
                      <a:pt x="70" y="86"/>
                      <a:pt x="79" y="76"/>
                      <a:pt x="88" y="65"/>
                    </a:cubicBezTo>
                    <a:cubicBezTo>
                      <a:pt x="97" y="54"/>
                      <a:pt x="108" y="42"/>
                      <a:pt x="112" y="38"/>
                    </a:cubicBezTo>
                    <a:cubicBezTo>
                      <a:pt x="131" y="16"/>
                      <a:pt x="140" y="7"/>
                      <a:pt x="142" y="4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5" y="6"/>
                      <a:pt x="165" y="15"/>
                      <a:pt x="165" y="17"/>
                    </a:cubicBezTo>
                    <a:cubicBezTo>
                      <a:pt x="165" y="18"/>
                      <a:pt x="167" y="21"/>
                      <a:pt x="170" y="23"/>
                    </a:cubicBezTo>
                    <a:cubicBezTo>
                      <a:pt x="173" y="26"/>
                      <a:pt x="177" y="28"/>
                      <a:pt x="183" y="29"/>
                    </a:cubicBezTo>
                    <a:cubicBezTo>
                      <a:pt x="189" y="30"/>
                      <a:pt x="193" y="32"/>
                      <a:pt x="195" y="35"/>
                    </a:cubicBezTo>
                    <a:cubicBezTo>
                      <a:pt x="200" y="39"/>
                      <a:pt x="203" y="40"/>
                      <a:pt x="210" y="40"/>
                    </a:cubicBezTo>
                    <a:cubicBezTo>
                      <a:pt x="211" y="40"/>
                      <a:pt x="216" y="43"/>
                      <a:pt x="220" y="47"/>
                    </a:cubicBezTo>
                    <a:cubicBezTo>
                      <a:pt x="228" y="54"/>
                      <a:pt x="228" y="54"/>
                      <a:pt x="228" y="54"/>
                    </a:cubicBezTo>
                    <a:cubicBezTo>
                      <a:pt x="255" y="55"/>
                      <a:pt x="255" y="55"/>
                      <a:pt x="255" y="55"/>
                    </a:cubicBezTo>
                    <a:cubicBezTo>
                      <a:pt x="278" y="56"/>
                      <a:pt x="282" y="56"/>
                      <a:pt x="287" y="59"/>
                    </a:cubicBezTo>
                    <a:cubicBezTo>
                      <a:pt x="293" y="62"/>
                      <a:pt x="293" y="62"/>
                      <a:pt x="293" y="62"/>
                    </a:cubicBezTo>
                    <a:cubicBezTo>
                      <a:pt x="292" y="74"/>
                      <a:pt x="292" y="74"/>
                      <a:pt x="292" y="74"/>
                    </a:cubicBezTo>
                    <a:cubicBezTo>
                      <a:pt x="291" y="81"/>
                      <a:pt x="290" y="87"/>
                      <a:pt x="290" y="88"/>
                    </a:cubicBezTo>
                    <a:cubicBezTo>
                      <a:pt x="289" y="88"/>
                      <a:pt x="290" y="91"/>
                      <a:pt x="291" y="93"/>
                    </a:cubicBezTo>
                    <a:cubicBezTo>
                      <a:pt x="293" y="96"/>
                      <a:pt x="294" y="101"/>
                      <a:pt x="295" y="104"/>
                    </a:cubicBezTo>
                    <a:cubicBezTo>
                      <a:pt x="296" y="115"/>
                      <a:pt x="296" y="117"/>
                      <a:pt x="298" y="119"/>
                    </a:cubicBezTo>
                    <a:cubicBezTo>
                      <a:pt x="298" y="121"/>
                      <a:pt x="299" y="125"/>
                      <a:pt x="299" y="128"/>
                    </a:cubicBezTo>
                    <a:cubicBezTo>
                      <a:pt x="298" y="134"/>
                      <a:pt x="299" y="136"/>
                      <a:pt x="302" y="141"/>
                    </a:cubicBezTo>
                    <a:cubicBezTo>
                      <a:pt x="308" y="150"/>
                      <a:pt x="325" y="171"/>
                      <a:pt x="327" y="171"/>
                    </a:cubicBezTo>
                    <a:cubicBezTo>
                      <a:pt x="330" y="171"/>
                      <a:pt x="339" y="182"/>
                      <a:pt x="341" y="190"/>
                    </a:cubicBezTo>
                    <a:cubicBezTo>
                      <a:pt x="344" y="198"/>
                      <a:pt x="344" y="198"/>
                      <a:pt x="344" y="198"/>
                    </a:cubicBezTo>
                    <a:cubicBezTo>
                      <a:pt x="353" y="197"/>
                      <a:pt x="353" y="197"/>
                      <a:pt x="353" y="197"/>
                    </a:cubicBezTo>
                    <a:cubicBezTo>
                      <a:pt x="362" y="196"/>
                      <a:pt x="362" y="196"/>
                      <a:pt x="362" y="196"/>
                    </a:cubicBezTo>
                    <a:cubicBezTo>
                      <a:pt x="363" y="204"/>
                      <a:pt x="363" y="204"/>
                      <a:pt x="363" y="204"/>
                    </a:cubicBezTo>
                    <a:cubicBezTo>
                      <a:pt x="364" y="215"/>
                      <a:pt x="365" y="220"/>
                      <a:pt x="365" y="229"/>
                    </a:cubicBezTo>
                    <a:cubicBezTo>
                      <a:pt x="366" y="233"/>
                      <a:pt x="366" y="238"/>
                      <a:pt x="367" y="240"/>
                    </a:cubicBezTo>
                    <a:cubicBezTo>
                      <a:pt x="367" y="242"/>
                      <a:pt x="368" y="247"/>
                      <a:pt x="368" y="252"/>
                    </a:cubicBezTo>
                    <a:cubicBezTo>
                      <a:pt x="369" y="257"/>
                      <a:pt x="369" y="262"/>
                      <a:pt x="370" y="264"/>
                    </a:cubicBezTo>
                    <a:cubicBezTo>
                      <a:pt x="370" y="269"/>
                      <a:pt x="372" y="280"/>
                      <a:pt x="373" y="289"/>
                    </a:cubicBezTo>
                    <a:cubicBezTo>
                      <a:pt x="373" y="293"/>
                      <a:pt x="374" y="298"/>
                      <a:pt x="374" y="301"/>
                    </a:cubicBezTo>
                    <a:cubicBezTo>
                      <a:pt x="376" y="318"/>
                      <a:pt x="377" y="329"/>
                      <a:pt x="378" y="337"/>
                    </a:cubicBezTo>
                    <a:cubicBezTo>
                      <a:pt x="379" y="341"/>
                      <a:pt x="381" y="349"/>
                      <a:pt x="383" y="355"/>
                    </a:cubicBezTo>
                    <a:cubicBezTo>
                      <a:pt x="387" y="363"/>
                      <a:pt x="389" y="365"/>
                      <a:pt x="396" y="370"/>
                    </a:cubicBezTo>
                    <a:cubicBezTo>
                      <a:pt x="405" y="376"/>
                      <a:pt x="418" y="381"/>
                      <a:pt x="431" y="382"/>
                    </a:cubicBezTo>
                    <a:cubicBezTo>
                      <a:pt x="436" y="383"/>
                      <a:pt x="441" y="384"/>
                      <a:pt x="446" y="387"/>
                    </a:cubicBezTo>
                    <a:cubicBezTo>
                      <a:pt x="449" y="390"/>
                      <a:pt x="453" y="391"/>
                      <a:pt x="455" y="391"/>
                    </a:cubicBezTo>
                    <a:cubicBezTo>
                      <a:pt x="456" y="391"/>
                      <a:pt x="459" y="394"/>
                      <a:pt x="461" y="397"/>
                    </a:cubicBez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77" y="402"/>
                      <a:pt x="477" y="402"/>
                      <a:pt x="477" y="402"/>
                    </a:cubicBezTo>
                    <a:cubicBezTo>
                      <a:pt x="488" y="401"/>
                      <a:pt x="491" y="400"/>
                      <a:pt x="499" y="396"/>
                    </a:cubicBezTo>
                    <a:cubicBezTo>
                      <a:pt x="508" y="391"/>
                      <a:pt x="515" y="389"/>
                      <a:pt x="515" y="391"/>
                    </a:cubicBezTo>
                    <a:cubicBezTo>
                      <a:pt x="515" y="393"/>
                      <a:pt x="516" y="397"/>
                      <a:pt x="517" y="400"/>
                    </a:cubicBezTo>
                    <a:cubicBezTo>
                      <a:pt x="518" y="402"/>
                      <a:pt x="517" y="404"/>
                      <a:pt x="512" y="407"/>
                    </a:cubicBezTo>
                    <a:cubicBezTo>
                      <a:pt x="504" y="415"/>
                      <a:pt x="496" y="423"/>
                      <a:pt x="486" y="436"/>
                    </a:cubicBezTo>
                    <a:cubicBezTo>
                      <a:pt x="480" y="442"/>
                      <a:pt x="475" y="448"/>
                      <a:pt x="474" y="448"/>
                    </a:cubicBezTo>
                    <a:cubicBezTo>
                      <a:pt x="472" y="448"/>
                      <a:pt x="466" y="454"/>
                      <a:pt x="467" y="455"/>
                    </a:cubicBezTo>
                    <a:cubicBezTo>
                      <a:pt x="469" y="458"/>
                      <a:pt x="457" y="462"/>
                      <a:pt x="448" y="462"/>
                    </a:cubicBezTo>
                    <a:cubicBezTo>
                      <a:pt x="431" y="463"/>
                      <a:pt x="407" y="473"/>
                      <a:pt x="402" y="481"/>
                    </a:cubicBezTo>
                    <a:cubicBezTo>
                      <a:pt x="396" y="490"/>
                      <a:pt x="397" y="492"/>
                      <a:pt x="402" y="494"/>
                    </a:cubicBezTo>
                    <a:cubicBezTo>
                      <a:pt x="405" y="495"/>
                      <a:pt x="408" y="496"/>
                      <a:pt x="409" y="495"/>
                    </a:cubicBezTo>
                    <a:cubicBezTo>
                      <a:pt x="412" y="495"/>
                      <a:pt x="413" y="496"/>
                      <a:pt x="415" y="499"/>
                    </a:cubicBezTo>
                    <a:cubicBezTo>
                      <a:pt x="417" y="505"/>
                      <a:pt x="416" y="506"/>
                      <a:pt x="407" y="506"/>
                    </a:cubicBezTo>
                    <a:cubicBezTo>
                      <a:pt x="401" y="506"/>
                      <a:pt x="386" y="512"/>
                      <a:pt x="382" y="516"/>
                    </a:cubicBezTo>
                    <a:cubicBezTo>
                      <a:pt x="380" y="517"/>
                      <a:pt x="380" y="518"/>
                      <a:pt x="383" y="520"/>
                    </a:cubicBezTo>
                    <a:cubicBezTo>
                      <a:pt x="387" y="523"/>
                      <a:pt x="387" y="523"/>
                      <a:pt x="387" y="523"/>
                    </a:cubicBezTo>
                    <a:cubicBezTo>
                      <a:pt x="383" y="524"/>
                      <a:pt x="383" y="524"/>
                      <a:pt x="383" y="524"/>
                    </a:cubicBezTo>
                    <a:cubicBezTo>
                      <a:pt x="381" y="524"/>
                      <a:pt x="376" y="524"/>
                      <a:pt x="373" y="523"/>
                    </a:cubicBezTo>
                    <a:cubicBezTo>
                      <a:pt x="359" y="520"/>
                      <a:pt x="356" y="521"/>
                      <a:pt x="339" y="539"/>
                    </a:cubicBezTo>
                    <a:cubicBezTo>
                      <a:pt x="330" y="548"/>
                      <a:pt x="328" y="550"/>
                      <a:pt x="324" y="550"/>
                    </a:cubicBezTo>
                    <a:cubicBezTo>
                      <a:pt x="321" y="550"/>
                      <a:pt x="317" y="550"/>
                      <a:pt x="314" y="551"/>
                    </a:cubicBezTo>
                    <a:cubicBezTo>
                      <a:pt x="309" y="551"/>
                      <a:pt x="309" y="551"/>
                      <a:pt x="309" y="551"/>
                    </a:cubicBezTo>
                    <a:lnTo>
                      <a:pt x="312" y="5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FD445658-FBF7-C44F-D887-D228A6EB2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9633" y="4432519"/>
                <a:ext cx="123237" cy="77023"/>
              </a:xfrm>
              <a:custGeom>
                <a:avLst/>
                <a:gdLst>
                  <a:gd name="T0" fmla="*/ 9 w 27"/>
                  <a:gd name="T1" fmla="*/ 13 h 17"/>
                  <a:gd name="T2" fmla="*/ 0 w 27"/>
                  <a:gd name="T3" fmla="*/ 6 h 17"/>
                  <a:gd name="T4" fmla="*/ 11 w 27"/>
                  <a:gd name="T5" fmla="*/ 1 h 17"/>
                  <a:gd name="T6" fmla="*/ 22 w 27"/>
                  <a:gd name="T7" fmla="*/ 5 h 17"/>
                  <a:gd name="T8" fmla="*/ 21 w 27"/>
                  <a:gd name="T9" fmla="*/ 17 h 17"/>
                  <a:gd name="T10" fmla="*/ 9 w 27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7">
                    <a:moveTo>
                      <a:pt x="9" y="13"/>
                    </a:moveTo>
                    <a:cubicBezTo>
                      <a:pt x="2" y="10"/>
                      <a:pt x="0" y="9"/>
                      <a:pt x="0" y="6"/>
                    </a:cubicBezTo>
                    <a:cubicBezTo>
                      <a:pt x="0" y="2"/>
                      <a:pt x="1" y="2"/>
                      <a:pt x="11" y="1"/>
                    </a:cubicBezTo>
                    <a:cubicBezTo>
                      <a:pt x="17" y="0"/>
                      <a:pt x="18" y="1"/>
                      <a:pt x="22" y="5"/>
                    </a:cubicBezTo>
                    <a:cubicBezTo>
                      <a:pt x="27" y="11"/>
                      <a:pt x="27" y="16"/>
                      <a:pt x="21" y="17"/>
                    </a:cubicBezTo>
                    <a:cubicBezTo>
                      <a:pt x="19" y="17"/>
                      <a:pt x="14" y="15"/>
                      <a:pt x="9" y="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</p:grpSp>
        <p:grpSp>
          <p:nvGrpSpPr>
            <p:cNvPr id="8" name="Group 172">
              <a:extLst>
                <a:ext uri="{FF2B5EF4-FFF2-40B4-BE49-F238E27FC236}">
                  <a16:creationId xmlns:a16="http://schemas.microsoft.com/office/drawing/2014/main" id="{1CBD2787-E4DC-B095-0BD0-6001ABE5B4A5}"/>
                </a:ext>
              </a:extLst>
            </p:cNvPr>
            <p:cNvGrpSpPr/>
            <p:nvPr userDrawn="1"/>
          </p:nvGrpSpPr>
          <p:grpSpPr>
            <a:xfrm>
              <a:off x="574675" y="568968"/>
              <a:ext cx="1559721" cy="4355665"/>
              <a:chOff x="574675" y="469672"/>
              <a:chExt cx="1559721" cy="4355665"/>
            </a:xfrm>
            <a:solidFill>
              <a:srgbClr val="DFDFE0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98CCD10-F25B-CB51-4AF1-AB37A3B9A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931" y="469672"/>
                <a:ext cx="1224670" cy="2214419"/>
              </a:xfrm>
              <a:custGeom>
                <a:avLst/>
                <a:gdLst>
                  <a:gd name="T0" fmla="*/ 264 w 269"/>
                  <a:gd name="T1" fmla="*/ 485 h 486"/>
                  <a:gd name="T2" fmla="*/ 251 w 269"/>
                  <a:gd name="T3" fmla="*/ 478 h 486"/>
                  <a:gd name="T4" fmla="*/ 161 w 269"/>
                  <a:gd name="T5" fmla="*/ 431 h 486"/>
                  <a:gd name="T6" fmla="*/ 43 w 269"/>
                  <a:gd name="T7" fmla="*/ 358 h 486"/>
                  <a:gd name="T8" fmla="*/ 20 w 269"/>
                  <a:gd name="T9" fmla="*/ 341 h 486"/>
                  <a:gd name="T10" fmla="*/ 29 w 269"/>
                  <a:gd name="T11" fmla="*/ 327 h 486"/>
                  <a:gd name="T12" fmla="*/ 17 w 269"/>
                  <a:gd name="T13" fmla="*/ 315 h 486"/>
                  <a:gd name="T14" fmla="*/ 11 w 269"/>
                  <a:gd name="T15" fmla="*/ 312 h 486"/>
                  <a:gd name="T16" fmla="*/ 9 w 269"/>
                  <a:gd name="T17" fmla="*/ 310 h 486"/>
                  <a:gd name="T18" fmla="*/ 1 w 269"/>
                  <a:gd name="T19" fmla="*/ 305 h 486"/>
                  <a:gd name="T20" fmla="*/ 14 w 269"/>
                  <a:gd name="T21" fmla="*/ 282 h 486"/>
                  <a:gd name="T22" fmla="*/ 98 w 269"/>
                  <a:gd name="T23" fmla="*/ 158 h 486"/>
                  <a:gd name="T24" fmla="*/ 187 w 269"/>
                  <a:gd name="T25" fmla="*/ 26 h 486"/>
                  <a:gd name="T26" fmla="*/ 205 w 269"/>
                  <a:gd name="T27" fmla="*/ 0 h 486"/>
                  <a:gd name="T28" fmla="*/ 209 w 269"/>
                  <a:gd name="T29" fmla="*/ 1 h 486"/>
                  <a:gd name="T30" fmla="*/ 222 w 269"/>
                  <a:gd name="T31" fmla="*/ 17 h 486"/>
                  <a:gd name="T32" fmla="*/ 226 w 269"/>
                  <a:gd name="T33" fmla="*/ 32 h 486"/>
                  <a:gd name="T34" fmla="*/ 231 w 269"/>
                  <a:gd name="T35" fmla="*/ 44 h 486"/>
                  <a:gd name="T36" fmla="*/ 237 w 269"/>
                  <a:gd name="T37" fmla="*/ 54 h 486"/>
                  <a:gd name="T38" fmla="*/ 241 w 269"/>
                  <a:gd name="T39" fmla="*/ 62 h 486"/>
                  <a:gd name="T40" fmla="*/ 220 w 269"/>
                  <a:gd name="T41" fmla="*/ 95 h 486"/>
                  <a:gd name="T42" fmla="*/ 215 w 269"/>
                  <a:gd name="T43" fmla="*/ 109 h 486"/>
                  <a:gd name="T44" fmla="*/ 209 w 269"/>
                  <a:gd name="T45" fmla="*/ 123 h 486"/>
                  <a:gd name="T46" fmla="*/ 218 w 269"/>
                  <a:gd name="T47" fmla="*/ 146 h 486"/>
                  <a:gd name="T48" fmla="*/ 231 w 269"/>
                  <a:gd name="T49" fmla="*/ 159 h 486"/>
                  <a:gd name="T50" fmla="*/ 226 w 269"/>
                  <a:gd name="T51" fmla="*/ 172 h 486"/>
                  <a:gd name="T52" fmla="*/ 220 w 269"/>
                  <a:gd name="T53" fmla="*/ 190 h 486"/>
                  <a:gd name="T54" fmla="*/ 225 w 269"/>
                  <a:gd name="T55" fmla="*/ 201 h 486"/>
                  <a:gd name="T56" fmla="*/ 228 w 269"/>
                  <a:gd name="T57" fmla="*/ 221 h 486"/>
                  <a:gd name="T58" fmla="*/ 224 w 269"/>
                  <a:gd name="T59" fmla="*/ 223 h 486"/>
                  <a:gd name="T60" fmla="*/ 216 w 269"/>
                  <a:gd name="T61" fmla="*/ 233 h 486"/>
                  <a:gd name="T62" fmla="*/ 213 w 269"/>
                  <a:gd name="T63" fmla="*/ 241 h 486"/>
                  <a:gd name="T64" fmla="*/ 215 w 269"/>
                  <a:gd name="T65" fmla="*/ 254 h 486"/>
                  <a:gd name="T66" fmla="*/ 216 w 269"/>
                  <a:gd name="T67" fmla="*/ 262 h 486"/>
                  <a:gd name="T68" fmla="*/ 219 w 269"/>
                  <a:gd name="T69" fmla="*/ 272 h 486"/>
                  <a:gd name="T70" fmla="*/ 222 w 269"/>
                  <a:gd name="T71" fmla="*/ 284 h 486"/>
                  <a:gd name="T72" fmla="*/ 225 w 269"/>
                  <a:gd name="T73" fmla="*/ 297 h 486"/>
                  <a:gd name="T74" fmla="*/ 224 w 269"/>
                  <a:gd name="T75" fmla="*/ 312 h 486"/>
                  <a:gd name="T76" fmla="*/ 218 w 269"/>
                  <a:gd name="T77" fmla="*/ 348 h 486"/>
                  <a:gd name="T78" fmla="*/ 215 w 269"/>
                  <a:gd name="T79" fmla="*/ 363 h 486"/>
                  <a:gd name="T80" fmla="*/ 217 w 269"/>
                  <a:gd name="T81" fmla="*/ 372 h 486"/>
                  <a:gd name="T82" fmla="*/ 226 w 269"/>
                  <a:gd name="T83" fmla="*/ 390 h 486"/>
                  <a:gd name="T84" fmla="*/ 233 w 269"/>
                  <a:gd name="T85" fmla="*/ 407 h 486"/>
                  <a:gd name="T86" fmla="*/ 235 w 269"/>
                  <a:gd name="T87" fmla="*/ 415 h 486"/>
                  <a:gd name="T88" fmla="*/ 232 w 269"/>
                  <a:gd name="T89" fmla="*/ 422 h 486"/>
                  <a:gd name="T90" fmla="*/ 230 w 269"/>
                  <a:gd name="T91" fmla="*/ 433 h 486"/>
                  <a:gd name="T92" fmla="*/ 243 w 269"/>
                  <a:gd name="T93" fmla="*/ 445 h 486"/>
                  <a:gd name="T94" fmla="*/ 256 w 269"/>
                  <a:gd name="T95" fmla="*/ 452 h 486"/>
                  <a:gd name="T96" fmla="*/ 265 w 269"/>
                  <a:gd name="T97" fmla="*/ 456 h 486"/>
                  <a:gd name="T98" fmla="*/ 269 w 269"/>
                  <a:gd name="T99" fmla="*/ 456 h 486"/>
                  <a:gd name="T100" fmla="*/ 268 w 269"/>
                  <a:gd name="T101" fmla="*/ 471 h 486"/>
                  <a:gd name="T102" fmla="*/ 268 w 269"/>
                  <a:gd name="T103" fmla="*/ 486 h 486"/>
                  <a:gd name="T104" fmla="*/ 264 w 269"/>
                  <a:gd name="T105" fmla="*/ 485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69" h="486">
                    <a:moveTo>
                      <a:pt x="264" y="485"/>
                    </a:moveTo>
                    <a:cubicBezTo>
                      <a:pt x="263" y="484"/>
                      <a:pt x="257" y="481"/>
                      <a:pt x="251" y="478"/>
                    </a:cubicBezTo>
                    <a:cubicBezTo>
                      <a:pt x="242" y="474"/>
                      <a:pt x="211" y="458"/>
                      <a:pt x="161" y="431"/>
                    </a:cubicBezTo>
                    <a:cubicBezTo>
                      <a:pt x="145" y="423"/>
                      <a:pt x="86" y="386"/>
                      <a:pt x="43" y="358"/>
                    </a:cubicBezTo>
                    <a:cubicBezTo>
                      <a:pt x="27" y="348"/>
                      <a:pt x="20" y="342"/>
                      <a:pt x="20" y="341"/>
                    </a:cubicBezTo>
                    <a:cubicBezTo>
                      <a:pt x="20" y="337"/>
                      <a:pt x="25" y="330"/>
                      <a:pt x="29" y="327"/>
                    </a:cubicBezTo>
                    <a:cubicBezTo>
                      <a:pt x="37" y="320"/>
                      <a:pt x="33" y="316"/>
                      <a:pt x="17" y="315"/>
                    </a:cubicBezTo>
                    <a:cubicBezTo>
                      <a:pt x="13" y="315"/>
                      <a:pt x="12" y="315"/>
                      <a:pt x="11" y="312"/>
                    </a:cubicBezTo>
                    <a:cubicBezTo>
                      <a:pt x="11" y="311"/>
                      <a:pt x="10" y="310"/>
                      <a:pt x="9" y="310"/>
                    </a:cubicBezTo>
                    <a:cubicBezTo>
                      <a:pt x="7" y="311"/>
                      <a:pt x="2" y="308"/>
                      <a:pt x="1" y="305"/>
                    </a:cubicBezTo>
                    <a:cubicBezTo>
                      <a:pt x="0" y="303"/>
                      <a:pt x="4" y="297"/>
                      <a:pt x="14" y="282"/>
                    </a:cubicBezTo>
                    <a:cubicBezTo>
                      <a:pt x="34" y="253"/>
                      <a:pt x="70" y="200"/>
                      <a:pt x="98" y="158"/>
                    </a:cubicBezTo>
                    <a:cubicBezTo>
                      <a:pt x="120" y="125"/>
                      <a:pt x="148" y="83"/>
                      <a:pt x="187" y="26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18" y="5"/>
                      <a:pt x="221" y="8"/>
                      <a:pt x="222" y="17"/>
                    </a:cubicBezTo>
                    <a:cubicBezTo>
                      <a:pt x="223" y="22"/>
                      <a:pt x="225" y="28"/>
                      <a:pt x="226" y="32"/>
                    </a:cubicBezTo>
                    <a:cubicBezTo>
                      <a:pt x="228" y="35"/>
                      <a:pt x="230" y="41"/>
                      <a:pt x="231" y="44"/>
                    </a:cubicBezTo>
                    <a:cubicBezTo>
                      <a:pt x="231" y="48"/>
                      <a:pt x="233" y="51"/>
                      <a:pt x="237" y="54"/>
                    </a:cubicBezTo>
                    <a:cubicBezTo>
                      <a:pt x="243" y="59"/>
                      <a:pt x="243" y="59"/>
                      <a:pt x="241" y="62"/>
                    </a:cubicBezTo>
                    <a:cubicBezTo>
                      <a:pt x="238" y="65"/>
                      <a:pt x="224" y="88"/>
                      <a:pt x="220" y="95"/>
                    </a:cubicBezTo>
                    <a:cubicBezTo>
                      <a:pt x="219" y="98"/>
                      <a:pt x="216" y="104"/>
                      <a:pt x="215" y="109"/>
                    </a:cubicBezTo>
                    <a:cubicBezTo>
                      <a:pt x="214" y="113"/>
                      <a:pt x="211" y="119"/>
                      <a:pt x="209" y="123"/>
                    </a:cubicBezTo>
                    <a:cubicBezTo>
                      <a:pt x="203" y="135"/>
                      <a:pt x="203" y="134"/>
                      <a:pt x="218" y="146"/>
                    </a:cubicBezTo>
                    <a:cubicBezTo>
                      <a:pt x="228" y="153"/>
                      <a:pt x="231" y="157"/>
                      <a:pt x="231" y="159"/>
                    </a:cubicBezTo>
                    <a:cubicBezTo>
                      <a:pt x="231" y="161"/>
                      <a:pt x="229" y="167"/>
                      <a:pt x="226" y="172"/>
                    </a:cubicBezTo>
                    <a:cubicBezTo>
                      <a:pt x="223" y="178"/>
                      <a:pt x="221" y="184"/>
                      <a:pt x="220" y="190"/>
                    </a:cubicBezTo>
                    <a:cubicBezTo>
                      <a:pt x="220" y="197"/>
                      <a:pt x="220" y="197"/>
                      <a:pt x="225" y="201"/>
                    </a:cubicBezTo>
                    <a:cubicBezTo>
                      <a:pt x="230" y="205"/>
                      <a:pt x="230" y="204"/>
                      <a:pt x="228" y="221"/>
                    </a:cubicBezTo>
                    <a:cubicBezTo>
                      <a:pt x="228" y="221"/>
                      <a:pt x="227" y="222"/>
                      <a:pt x="224" y="223"/>
                    </a:cubicBezTo>
                    <a:cubicBezTo>
                      <a:pt x="220" y="224"/>
                      <a:pt x="216" y="229"/>
                      <a:pt x="216" y="233"/>
                    </a:cubicBezTo>
                    <a:cubicBezTo>
                      <a:pt x="216" y="235"/>
                      <a:pt x="214" y="238"/>
                      <a:pt x="213" y="241"/>
                    </a:cubicBezTo>
                    <a:cubicBezTo>
                      <a:pt x="210" y="246"/>
                      <a:pt x="210" y="251"/>
                      <a:pt x="215" y="254"/>
                    </a:cubicBezTo>
                    <a:cubicBezTo>
                      <a:pt x="216" y="256"/>
                      <a:pt x="217" y="258"/>
                      <a:pt x="216" y="262"/>
                    </a:cubicBezTo>
                    <a:cubicBezTo>
                      <a:pt x="216" y="266"/>
                      <a:pt x="216" y="268"/>
                      <a:pt x="219" y="272"/>
                    </a:cubicBezTo>
                    <a:cubicBezTo>
                      <a:pt x="221" y="275"/>
                      <a:pt x="222" y="279"/>
                      <a:pt x="222" y="284"/>
                    </a:cubicBezTo>
                    <a:cubicBezTo>
                      <a:pt x="222" y="288"/>
                      <a:pt x="223" y="294"/>
                      <a:pt x="225" y="297"/>
                    </a:cubicBezTo>
                    <a:cubicBezTo>
                      <a:pt x="227" y="301"/>
                      <a:pt x="227" y="302"/>
                      <a:pt x="224" y="312"/>
                    </a:cubicBezTo>
                    <a:cubicBezTo>
                      <a:pt x="221" y="325"/>
                      <a:pt x="219" y="335"/>
                      <a:pt x="218" y="348"/>
                    </a:cubicBezTo>
                    <a:cubicBezTo>
                      <a:pt x="217" y="354"/>
                      <a:pt x="216" y="361"/>
                      <a:pt x="215" y="363"/>
                    </a:cubicBezTo>
                    <a:cubicBezTo>
                      <a:pt x="214" y="367"/>
                      <a:pt x="214" y="368"/>
                      <a:pt x="217" y="372"/>
                    </a:cubicBezTo>
                    <a:cubicBezTo>
                      <a:pt x="222" y="377"/>
                      <a:pt x="223" y="380"/>
                      <a:pt x="226" y="390"/>
                    </a:cubicBezTo>
                    <a:cubicBezTo>
                      <a:pt x="228" y="395"/>
                      <a:pt x="230" y="403"/>
                      <a:pt x="233" y="407"/>
                    </a:cubicBezTo>
                    <a:cubicBezTo>
                      <a:pt x="235" y="412"/>
                      <a:pt x="236" y="414"/>
                      <a:pt x="235" y="415"/>
                    </a:cubicBezTo>
                    <a:cubicBezTo>
                      <a:pt x="234" y="415"/>
                      <a:pt x="233" y="419"/>
                      <a:pt x="232" y="422"/>
                    </a:cubicBezTo>
                    <a:cubicBezTo>
                      <a:pt x="232" y="426"/>
                      <a:pt x="231" y="431"/>
                      <a:pt x="230" y="433"/>
                    </a:cubicBezTo>
                    <a:cubicBezTo>
                      <a:pt x="229" y="438"/>
                      <a:pt x="231" y="440"/>
                      <a:pt x="243" y="445"/>
                    </a:cubicBezTo>
                    <a:cubicBezTo>
                      <a:pt x="247" y="447"/>
                      <a:pt x="253" y="450"/>
                      <a:pt x="256" y="452"/>
                    </a:cubicBezTo>
                    <a:cubicBezTo>
                      <a:pt x="259" y="454"/>
                      <a:pt x="263" y="456"/>
                      <a:pt x="265" y="456"/>
                    </a:cubicBezTo>
                    <a:cubicBezTo>
                      <a:pt x="269" y="456"/>
                      <a:pt x="269" y="456"/>
                      <a:pt x="269" y="456"/>
                    </a:cubicBezTo>
                    <a:cubicBezTo>
                      <a:pt x="268" y="471"/>
                      <a:pt x="268" y="471"/>
                      <a:pt x="268" y="471"/>
                    </a:cubicBezTo>
                    <a:cubicBezTo>
                      <a:pt x="268" y="479"/>
                      <a:pt x="268" y="486"/>
                      <a:pt x="268" y="486"/>
                    </a:cubicBezTo>
                    <a:cubicBezTo>
                      <a:pt x="267" y="486"/>
                      <a:pt x="266" y="486"/>
                      <a:pt x="264" y="4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10" name="Freeform 45">
                <a:extLst>
                  <a:ext uri="{FF2B5EF4-FFF2-40B4-BE49-F238E27FC236}">
                    <a16:creationId xmlns:a16="http://schemas.microsoft.com/office/drawing/2014/main" id="{D0DFFF5D-CC39-F66C-FA9E-AF290DA33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805" y="2064053"/>
                <a:ext cx="1459591" cy="2761284"/>
              </a:xfrm>
              <a:custGeom>
                <a:avLst/>
                <a:gdLst>
                  <a:gd name="T0" fmla="*/ 257 w 320"/>
                  <a:gd name="T1" fmla="*/ 589 h 606"/>
                  <a:gd name="T2" fmla="*/ 118 w 320"/>
                  <a:gd name="T3" fmla="*/ 537 h 606"/>
                  <a:gd name="T4" fmla="*/ 108 w 320"/>
                  <a:gd name="T5" fmla="*/ 519 h 606"/>
                  <a:gd name="T6" fmla="*/ 96 w 320"/>
                  <a:gd name="T7" fmla="*/ 503 h 606"/>
                  <a:gd name="T8" fmla="*/ 72 w 320"/>
                  <a:gd name="T9" fmla="*/ 461 h 606"/>
                  <a:gd name="T10" fmla="*/ 64 w 320"/>
                  <a:gd name="T11" fmla="*/ 439 h 606"/>
                  <a:gd name="T12" fmla="*/ 54 w 320"/>
                  <a:gd name="T13" fmla="*/ 433 h 606"/>
                  <a:gd name="T14" fmla="*/ 47 w 320"/>
                  <a:gd name="T15" fmla="*/ 423 h 606"/>
                  <a:gd name="T16" fmla="*/ 51 w 320"/>
                  <a:gd name="T17" fmla="*/ 385 h 606"/>
                  <a:gd name="T18" fmla="*/ 52 w 320"/>
                  <a:gd name="T19" fmla="*/ 367 h 606"/>
                  <a:gd name="T20" fmla="*/ 41 w 320"/>
                  <a:gd name="T21" fmla="*/ 340 h 606"/>
                  <a:gd name="T22" fmla="*/ 43 w 320"/>
                  <a:gd name="T23" fmla="*/ 318 h 606"/>
                  <a:gd name="T24" fmla="*/ 44 w 320"/>
                  <a:gd name="T25" fmla="*/ 273 h 606"/>
                  <a:gd name="T26" fmla="*/ 73 w 320"/>
                  <a:gd name="T27" fmla="*/ 250 h 606"/>
                  <a:gd name="T28" fmla="*/ 86 w 320"/>
                  <a:gd name="T29" fmla="*/ 218 h 606"/>
                  <a:gd name="T30" fmla="*/ 66 w 320"/>
                  <a:gd name="T31" fmla="*/ 176 h 606"/>
                  <a:gd name="T32" fmla="*/ 70 w 320"/>
                  <a:gd name="T33" fmla="*/ 130 h 606"/>
                  <a:gd name="T34" fmla="*/ 67 w 320"/>
                  <a:gd name="T35" fmla="*/ 92 h 606"/>
                  <a:gd name="T36" fmla="*/ 60 w 320"/>
                  <a:gd name="T37" fmla="*/ 60 h 606"/>
                  <a:gd name="T38" fmla="*/ 49 w 320"/>
                  <a:gd name="T39" fmla="*/ 34 h 606"/>
                  <a:gd name="T40" fmla="*/ 24 w 320"/>
                  <a:gd name="T41" fmla="*/ 42 h 606"/>
                  <a:gd name="T42" fmla="*/ 4 w 320"/>
                  <a:gd name="T43" fmla="*/ 50 h 606"/>
                  <a:gd name="T44" fmla="*/ 3 w 320"/>
                  <a:gd name="T45" fmla="*/ 17 h 606"/>
                  <a:gd name="T46" fmla="*/ 35 w 320"/>
                  <a:gd name="T47" fmla="*/ 20 h 606"/>
                  <a:gd name="T48" fmla="*/ 176 w 320"/>
                  <a:gd name="T49" fmla="*/ 104 h 606"/>
                  <a:gd name="T50" fmla="*/ 288 w 320"/>
                  <a:gd name="T51" fmla="*/ 156 h 606"/>
                  <a:gd name="T52" fmla="*/ 320 w 320"/>
                  <a:gd name="T53" fmla="*/ 174 h 606"/>
                  <a:gd name="T54" fmla="*/ 283 w 320"/>
                  <a:gd name="T55" fmla="*/ 275 h 606"/>
                  <a:gd name="T56" fmla="*/ 241 w 320"/>
                  <a:gd name="T57" fmla="*/ 402 h 606"/>
                  <a:gd name="T58" fmla="*/ 261 w 320"/>
                  <a:gd name="T59" fmla="*/ 446 h 606"/>
                  <a:gd name="T60" fmla="*/ 270 w 320"/>
                  <a:gd name="T61" fmla="*/ 468 h 606"/>
                  <a:gd name="T62" fmla="*/ 278 w 320"/>
                  <a:gd name="T63" fmla="*/ 484 h 606"/>
                  <a:gd name="T64" fmla="*/ 290 w 320"/>
                  <a:gd name="T65" fmla="*/ 510 h 606"/>
                  <a:gd name="T66" fmla="*/ 311 w 320"/>
                  <a:gd name="T67" fmla="*/ 559 h 606"/>
                  <a:gd name="T68" fmla="*/ 311 w 320"/>
                  <a:gd name="T69" fmla="*/ 602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0" h="606">
                    <a:moveTo>
                      <a:pt x="310" y="606"/>
                    </a:moveTo>
                    <a:cubicBezTo>
                      <a:pt x="309" y="605"/>
                      <a:pt x="280" y="596"/>
                      <a:pt x="257" y="589"/>
                    </a:cubicBezTo>
                    <a:cubicBezTo>
                      <a:pt x="249" y="587"/>
                      <a:pt x="167" y="556"/>
                      <a:pt x="133" y="543"/>
                    </a:cubicBezTo>
                    <a:cubicBezTo>
                      <a:pt x="127" y="540"/>
                      <a:pt x="120" y="538"/>
                      <a:pt x="118" y="537"/>
                    </a:cubicBezTo>
                    <a:cubicBezTo>
                      <a:pt x="112" y="535"/>
                      <a:pt x="111" y="533"/>
                      <a:pt x="111" y="527"/>
                    </a:cubicBezTo>
                    <a:cubicBezTo>
                      <a:pt x="111" y="523"/>
                      <a:pt x="110" y="521"/>
                      <a:pt x="108" y="519"/>
                    </a:cubicBezTo>
                    <a:cubicBezTo>
                      <a:pt x="100" y="512"/>
                      <a:pt x="97" y="509"/>
                      <a:pt x="97" y="506"/>
                    </a:cubicBezTo>
                    <a:cubicBezTo>
                      <a:pt x="97" y="505"/>
                      <a:pt x="97" y="503"/>
                      <a:pt x="96" y="503"/>
                    </a:cubicBezTo>
                    <a:cubicBezTo>
                      <a:pt x="92" y="503"/>
                      <a:pt x="88" y="496"/>
                      <a:pt x="87" y="489"/>
                    </a:cubicBezTo>
                    <a:cubicBezTo>
                      <a:pt x="85" y="479"/>
                      <a:pt x="81" y="469"/>
                      <a:pt x="72" y="461"/>
                    </a:cubicBezTo>
                    <a:cubicBezTo>
                      <a:pt x="65" y="453"/>
                      <a:pt x="65" y="453"/>
                      <a:pt x="65" y="446"/>
                    </a:cubicBezTo>
                    <a:cubicBezTo>
                      <a:pt x="66" y="441"/>
                      <a:pt x="66" y="439"/>
                      <a:pt x="64" y="439"/>
                    </a:cubicBezTo>
                    <a:cubicBezTo>
                      <a:pt x="63" y="439"/>
                      <a:pt x="62" y="439"/>
                      <a:pt x="61" y="438"/>
                    </a:cubicBezTo>
                    <a:cubicBezTo>
                      <a:pt x="61" y="438"/>
                      <a:pt x="58" y="436"/>
                      <a:pt x="54" y="433"/>
                    </a:cubicBezTo>
                    <a:cubicBezTo>
                      <a:pt x="51" y="431"/>
                      <a:pt x="48" y="429"/>
                      <a:pt x="47" y="428"/>
                    </a:cubicBezTo>
                    <a:cubicBezTo>
                      <a:pt x="47" y="427"/>
                      <a:pt x="47" y="425"/>
                      <a:pt x="47" y="423"/>
                    </a:cubicBezTo>
                    <a:cubicBezTo>
                      <a:pt x="46" y="419"/>
                      <a:pt x="46" y="417"/>
                      <a:pt x="46" y="402"/>
                    </a:cubicBezTo>
                    <a:cubicBezTo>
                      <a:pt x="46" y="389"/>
                      <a:pt x="46" y="389"/>
                      <a:pt x="51" y="385"/>
                    </a:cubicBezTo>
                    <a:cubicBezTo>
                      <a:pt x="55" y="382"/>
                      <a:pt x="55" y="381"/>
                      <a:pt x="53" y="377"/>
                    </a:cubicBezTo>
                    <a:cubicBezTo>
                      <a:pt x="53" y="375"/>
                      <a:pt x="52" y="370"/>
                      <a:pt x="52" y="367"/>
                    </a:cubicBezTo>
                    <a:cubicBezTo>
                      <a:pt x="52" y="363"/>
                      <a:pt x="50" y="359"/>
                      <a:pt x="46" y="353"/>
                    </a:cubicBezTo>
                    <a:cubicBezTo>
                      <a:pt x="41" y="346"/>
                      <a:pt x="40" y="344"/>
                      <a:pt x="41" y="340"/>
                    </a:cubicBezTo>
                    <a:cubicBezTo>
                      <a:pt x="42" y="338"/>
                      <a:pt x="43" y="334"/>
                      <a:pt x="45" y="333"/>
                    </a:cubicBezTo>
                    <a:cubicBezTo>
                      <a:pt x="48" y="330"/>
                      <a:pt x="48" y="328"/>
                      <a:pt x="43" y="318"/>
                    </a:cubicBezTo>
                    <a:cubicBezTo>
                      <a:pt x="40" y="314"/>
                      <a:pt x="40" y="310"/>
                      <a:pt x="40" y="294"/>
                    </a:cubicBezTo>
                    <a:cubicBezTo>
                      <a:pt x="40" y="277"/>
                      <a:pt x="40" y="276"/>
                      <a:pt x="44" y="273"/>
                    </a:cubicBezTo>
                    <a:cubicBezTo>
                      <a:pt x="46" y="271"/>
                      <a:pt x="51" y="268"/>
                      <a:pt x="55" y="266"/>
                    </a:cubicBezTo>
                    <a:cubicBezTo>
                      <a:pt x="65" y="262"/>
                      <a:pt x="73" y="255"/>
                      <a:pt x="73" y="250"/>
                    </a:cubicBezTo>
                    <a:cubicBezTo>
                      <a:pt x="73" y="244"/>
                      <a:pt x="76" y="237"/>
                      <a:pt x="81" y="232"/>
                    </a:cubicBezTo>
                    <a:cubicBezTo>
                      <a:pt x="85" y="227"/>
                      <a:pt x="86" y="226"/>
                      <a:pt x="86" y="218"/>
                    </a:cubicBezTo>
                    <a:cubicBezTo>
                      <a:pt x="86" y="210"/>
                      <a:pt x="85" y="209"/>
                      <a:pt x="82" y="205"/>
                    </a:cubicBezTo>
                    <a:cubicBezTo>
                      <a:pt x="77" y="201"/>
                      <a:pt x="68" y="185"/>
                      <a:pt x="66" y="176"/>
                    </a:cubicBezTo>
                    <a:cubicBezTo>
                      <a:pt x="65" y="170"/>
                      <a:pt x="65" y="167"/>
                      <a:pt x="68" y="154"/>
                    </a:cubicBezTo>
                    <a:cubicBezTo>
                      <a:pt x="72" y="140"/>
                      <a:pt x="72" y="137"/>
                      <a:pt x="70" y="130"/>
                    </a:cubicBezTo>
                    <a:cubicBezTo>
                      <a:pt x="70" y="125"/>
                      <a:pt x="69" y="116"/>
                      <a:pt x="68" y="108"/>
                    </a:cubicBezTo>
                    <a:cubicBezTo>
                      <a:pt x="68" y="101"/>
                      <a:pt x="67" y="94"/>
                      <a:pt x="67" y="92"/>
                    </a:cubicBezTo>
                    <a:cubicBezTo>
                      <a:pt x="66" y="90"/>
                      <a:pt x="66" y="86"/>
                      <a:pt x="65" y="83"/>
                    </a:cubicBezTo>
                    <a:cubicBezTo>
                      <a:pt x="65" y="80"/>
                      <a:pt x="63" y="70"/>
                      <a:pt x="60" y="60"/>
                    </a:cubicBezTo>
                    <a:cubicBezTo>
                      <a:pt x="58" y="50"/>
                      <a:pt x="56" y="41"/>
                      <a:pt x="55" y="39"/>
                    </a:cubicBezTo>
                    <a:cubicBezTo>
                      <a:pt x="55" y="37"/>
                      <a:pt x="53" y="35"/>
                      <a:pt x="49" y="34"/>
                    </a:cubicBezTo>
                    <a:cubicBezTo>
                      <a:pt x="39" y="30"/>
                      <a:pt x="38" y="30"/>
                      <a:pt x="35" y="34"/>
                    </a:cubicBezTo>
                    <a:cubicBezTo>
                      <a:pt x="34" y="38"/>
                      <a:pt x="31" y="40"/>
                      <a:pt x="24" y="42"/>
                    </a:cubicBezTo>
                    <a:cubicBezTo>
                      <a:pt x="20" y="44"/>
                      <a:pt x="13" y="46"/>
                      <a:pt x="10" y="48"/>
                    </a:cubicBezTo>
                    <a:cubicBezTo>
                      <a:pt x="7" y="49"/>
                      <a:pt x="4" y="50"/>
                      <a:pt x="4" y="50"/>
                    </a:cubicBezTo>
                    <a:cubicBezTo>
                      <a:pt x="4" y="50"/>
                      <a:pt x="4" y="48"/>
                      <a:pt x="5" y="46"/>
                    </a:cubicBezTo>
                    <a:cubicBezTo>
                      <a:pt x="7" y="39"/>
                      <a:pt x="6" y="22"/>
                      <a:pt x="3" y="17"/>
                    </a:cubicBezTo>
                    <a:cubicBezTo>
                      <a:pt x="0" y="13"/>
                      <a:pt x="1" y="0"/>
                      <a:pt x="4" y="0"/>
                    </a:cubicBezTo>
                    <a:cubicBezTo>
                      <a:pt x="5" y="1"/>
                      <a:pt x="19" y="10"/>
                      <a:pt x="35" y="20"/>
                    </a:cubicBezTo>
                    <a:cubicBezTo>
                      <a:pt x="80" y="50"/>
                      <a:pt x="129" y="80"/>
                      <a:pt x="153" y="92"/>
                    </a:cubicBezTo>
                    <a:cubicBezTo>
                      <a:pt x="165" y="98"/>
                      <a:pt x="175" y="104"/>
                      <a:pt x="176" y="104"/>
                    </a:cubicBezTo>
                    <a:cubicBezTo>
                      <a:pt x="180" y="107"/>
                      <a:pt x="223" y="129"/>
                      <a:pt x="239" y="136"/>
                    </a:cubicBezTo>
                    <a:cubicBezTo>
                      <a:pt x="250" y="141"/>
                      <a:pt x="272" y="150"/>
                      <a:pt x="288" y="156"/>
                    </a:cubicBezTo>
                    <a:cubicBezTo>
                      <a:pt x="305" y="163"/>
                      <a:pt x="319" y="169"/>
                      <a:pt x="320" y="169"/>
                    </a:cubicBezTo>
                    <a:cubicBezTo>
                      <a:pt x="320" y="170"/>
                      <a:pt x="320" y="172"/>
                      <a:pt x="320" y="174"/>
                    </a:cubicBezTo>
                    <a:cubicBezTo>
                      <a:pt x="319" y="175"/>
                      <a:pt x="311" y="196"/>
                      <a:pt x="303" y="219"/>
                    </a:cubicBezTo>
                    <a:cubicBezTo>
                      <a:pt x="295" y="242"/>
                      <a:pt x="286" y="267"/>
                      <a:pt x="283" y="275"/>
                    </a:cubicBezTo>
                    <a:cubicBezTo>
                      <a:pt x="250" y="365"/>
                      <a:pt x="243" y="385"/>
                      <a:pt x="243" y="392"/>
                    </a:cubicBezTo>
                    <a:cubicBezTo>
                      <a:pt x="243" y="396"/>
                      <a:pt x="242" y="401"/>
                      <a:pt x="241" y="402"/>
                    </a:cubicBezTo>
                    <a:cubicBezTo>
                      <a:pt x="238" y="407"/>
                      <a:pt x="240" y="413"/>
                      <a:pt x="245" y="416"/>
                    </a:cubicBezTo>
                    <a:cubicBezTo>
                      <a:pt x="251" y="420"/>
                      <a:pt x="260" y="436"/>
                      <a:pt x="261" y="446"/>
                    </a:cubicBezTo>
                    <a:cubicBezTo>
                      <a:pt x="262" y="452"/>
                      <a:pt x="263" y="456"/>
                      <a:pt x="266" y="461"/>
                    </a:cubicBezTo>
                    <a:cubicBezTo>
                      <a:pt x="268" y="464"/>
                      <a:pt x="270" y="468"/>
                      <a:pt x="270" y="468"/>
                    </a:cubicBezTo>
                    <a:cubicBezTo>
                      <a:pt x="270" y="469"/>
                      <a:pt x="271" y="471"/>
                      <a:pt x="273" y="473"/>
                    </a:cubicBezTo>
                    <a:cubicBezTo>
                      <a:pt x="275" y="475"/>
                      <a:pt x="277" y="480"/>
                      <a:pt x="278" y="484"/>
                    </a:cubicBezTo>
                    <a:cubicBezTo>
                      <a:pt x="279" y="487"/>
                      <a:pt x="281" y="491"/>
                      <a:pt x="281" y="491"/>
                    </a:cubicBezTo>
                    <a:cubicBezTo>
                      <a:pt x="283" y="492"/>
                      <a:pt x="289" y="505"/>
                      <a:pt x="290" y="510"/>
                    </a:cubicBezTo>
                    <a:cubicBezTo>
                      <a:pt x="291" y="512"/>
                      <a:pt x="296" y="523"/>
                      <a:pt x="301" y="534"/>
                    </a:cubicBezTo>
                    <a:cubicBezTo>
                      <a:pt x="307" y="546"/>
                      <a:pt x="311" y="556"/>
                      <a:pt x="311" y="559"/>
                    </a:cubicBezTo>
                    <a:cubicBezTo>
                      <a:pt x="311" y="561"/>
                      <a:pt x="310" y="569"/>
                      <a:pt x="309" y="577"/>
                    </a:cubicBezTo>
                    <a:cubicBezTo>
                      <a:pt x="306" y="590"/>
                      <a:pt x="307" y="596"/>
                      <a:pt x="311" y="602"/>
                    </a:cubicBezTo>
                    <a:cubicBezTo>
                      <a:pt x="313" y="605"/>
                      <a:pt x="313" y="606"/>
                      <a:pt x="310" y="6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12" name="Freeform 44">
                <a:extLst>
                  <a:ext uri="{FF2B5EF4-FFF2-40B4-BE49-F238E27FC236}">
                    <a16:creationId xmlns:a16="http://schemas.microsoft.com/office/drawing/2014/main" id="{BA829544-7E3F-57CF-AFE7-99643157B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457" y="3981933"/>
                <a:ext cx="392819" cy="620037"/>
              </a:xfrm>
              <a:custGeom>
                <a:avLst/>
                <a:gdLst>
                  <a:gd name="T0" fmla="*/ 67 w 86"/>
                  <a:gd name="T1" fmla="*/ 131 h 136"/>
                  <a:gd name="T2" fmla="*/ 44 w 86"/>
                  <a:gd name="T3" fmla="*/ 102 h 136"/>
                  <a:gd name="T4" fmla="*/ 40 w 86"/>
                  <a:gd name="T5" fmla="*/ 96 h 136"/>
                  <a:gd name="T6" fmla="*/ 31 w 86"/>
                  <a:gd name="T7" fmla="*/ 80 h 136"/>
                  <a:gd name="T8" fmla="*/ 27 w 86"/>
                  <a:gd name="T9" fmla="*/ 71 h 136"/>
                  <a:gd name="T10" fmla="*/ 21 w 86"/>
                  <a:gd name="T11" fmla="*/ 60 h 136"/>
                  <a:gd name="T12" fmla="*/ 13 w 86"/>
                  <a:gd name="T13" fmla="*/ 44 h 136"/>
                  <a:gd name="T14" fmla="*/ 5 w 86"/>
                  <a:gd name="T15" fmla="*/ 25 h 136"/>
                  <a:gd name="T16" fmla="*/ 1 w 86"/>
                  <a:gd name="T17" fmla="*/ 12 h 136"/>
                  <a:gd name="T18" fmla="*/ 4 w 86"/>
                  <a:gd name="T19" fmla="*/ 4 h 136"/>
                  <a:gd name="T20" fmla="*/ 11 w 86"/>
                  <a:gd name="T21" fmla="*/ 0 h 136"/>
                  <a:gd name="T22" fmla="*/ 36 w 86"/>
                  <a:gd name="T23" fmla="*/ 24 h 136"/>
                  <a:gd name="T24" fmla="*/ 45 w 86"/>
                  <a:gd name="T25" fmla="*/ 35 h 136"/>
                  <a:gd name="T26" fmla="*/ 51 w 86"/>
                  <a:gd name="T27" fmla="*/ 43 h 136"/>
                  <a:gd name="T28" fmla="*/ 57 w 86"/>
                  <a:gd name="T29" fmla="*/ 50 h 136"/>
                  <a:gd name="T30" fmla="*/ 63 w 86"/>
                  <a:gd name="T31" fmla="*/ 72 h 136"/>
                  <a:gd name="T32" fmla="*/ 71 w 86"/>
                  <a:gd name="T33" fmla="*/ 90 h 136"/>
                  <a:gd name="T34" fmla="*/ 82 w 86"/>
                  <a:gd name="T35" fmla="*/ 114 h 136"/>
                  <a:gd name="T36" fmla="*/ 85 w 86"/>
                  <a:gd name="T37" fmla="*/ 128 h 136"/>
                  <a:gd name="T38" fmla="*/ 86 w 86"/>
                  <a:gd name="T39" fmla="*/ 134 h 136"/>
                  <a:gd name="T40" fmla="*/ 67 w 86"/>
                  <a:gd name="T41" fmla="*/ 13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6">
                    <a:moveTo>
                      <a:pt x="67" y="131"/>
                    </a:moveTo>
                    <a:cubicBezTo>
                      <a:pt x="58" y="126"/>
                      <a:pt x="44" y="108"/>
                      <a:pt x="44" y="102"/>
                    </a:cubicBezTo>
                    <a:cubicBezTo>
                      <a:pt x="44" y="98"/>
                      <a:pt x="43" y="97"/>
                      <a:pt x="40" y="96"/>
                    </a:cubicBezTo>
                    <a:cubicBezTo>
                      <a:pt x="36" y="94"/>
                      <a:pt x="33" y="89"/>
                      <a:pt x="31" y="80"/>
                    </a:cubicBezTo>
                    <a:cubicBezTo>
                      <a:pt x="30" y="78"/>
                      <a:pt x="28" y="74"/>
                      <a:pt x="27" y="71"/>
                    </a:cubicBezTo>
                    <a:cubicBezTo>
                      <a:pt x="25" y="68"/>
                      <a:pt x="22" y="63"/>
                      <a:pt x="21" y="60"/>
                    </a:cubicBezTo>
                    <a:cubicBezTo>
                      <a:pt x="20" y="56"/>
                      <a:pt x="16" y="49"/>
                      <a:pt x="13" y="44"/>
                    </a:cubicBezTo>
                    <a:cubicBezTo>
                      <a:pt x="9" y="38"/>
                      <a:pt x="6" y="31"/>
                      <a:pt x="5" y="25"/>
                    </a:cubicBezTo>
                    <a:cubicBezTo>
                      <a:pt x="4" y="20"/>
                      <a:pt x="3" y="14"/>
                      <a:pt x="1" y="12"/>
                    </a:cubicBezTo>
                    <a:cubicBezTo>
                      <a:pt x="0" y="7"/>
                      <a:pt x="0" y="7"/>
                      <a:pt x="4" y="4"/>
                    </a:cubicBezTo>
                    <a:cubicBezTo>
                      <a:pt x="6" y="2"/>
                      <a:pt x="9" y="0"/>
                      <a:pt x="11" y="0"/>
                    </a:cubicBezTo>
                    <a:cubicBezTo>
                      <a:pt x="14" y="0"/>
                      <a:pt x="22" y="8"/>
                      <a:pt x="36" y="24"/>
                    </a:cubicBezTo>
                    <a:cubicBezTo>
                      <a:pt x="40" y="29"/>
                      <a:pt x="44" y="34"/>
                      <a:pt x="45" y="35"/>
                    </a:cubicBezTo>
                    <a:cubicBezTo>
                      <a:pt x="46" y="35"/>
                      <a:pt x="49" y="39"/>
                      <a:pt x="51" y="43"/>
                    </a:cubicBezTo>
                    <a:cubicBezTo>
                      <a:pt x="54" y="46"/>
                      <a:pt x="56" y="49"/>
                      <a:pt x="57" y="50"/>
                    </a:cubicBezTo>
                    <a:cubicBezTo>
                      <a:pt x="59" y="51"/>
                      <a:pt x="62" y="64"/>
                      <a:pt x="63" y="72"/>
                    </a:cubicBezTo>
                    <a:cubicBezTo>
                      <a:pt x="64" y="80"/>
                      <a:pt x="65" y="82"/>
                      <a:pt x="71" y="90"/>
                    </a:cubicBezTo>
                    <a:cubicBezTo>
                      <a:pt x="80" y="101"/>
                      <a:pt x="80" y="103"/>
                      <a:pt x="82" y="114"/>
                    </a:cubicBezTo>
                    <a:cubicBezTo>
                      <a:pt x="82" y="118"/>
                      <a:pt x="83" y="125"/>
                      <a:pt x="85" y="128"/>
                    </a:cubicBezTo>
                    <a:cubicBezTo>
                      <a:pt x="86" y="130"/>
                      <a:pt x="86" y="133"/>
                      <a:pt x="86" y="134"/>
                    </a:cubicBezTo>
                    <a:cubicBezTo>
                      <a:pt x="83" y="136"/>
                      <a:pt x="71" y="134"/>
                      <a:pt x="67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  <p:sp>
            <p:nvSpPr>
              <p:cNvPr id="13" name="Freeform 46">
                <a:extLst>
                  <a:ext uri="{FF2B5EF4-FFF2-40B4-BE49-F238E27FC236}">
                    <a16:creationId xmlns:a16="http://schemas.microsoft.com/office/drawing/2014/main" id="{CD530151-050A-7D86-14DB-DF5FC4E62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75" y="3230956"/>
                <a:ext cx="152122" cy="423628"/>
              </a:xfrm>
              <a:custGeom>
                <a:avLst/>
                <a:gdLst>
                  <a:gd name="T0" fmla="*/ 8 w 33"/>
                  <a:gd name="T1" fmla="*/ 83 h 93"/>
                  <a:gd name="T2" fmla="*/ 1 w 33"/>
                  <a:gd name="T3" fmla="*/ 31 h 93"/>
                  <a:gd name="T4" fmla="*/ 3 w 33"/>
                  <a:gd name="T5" fmla="*/ 8 h 93"/>
                  <a:gd name="T6" fmla="*/ 5 w 33"/>
                  <a:gd name="T7" fmla="*/ 4 h 93"/>
                  <a:gd name="T8" fmla="*/ 17 w 33"/>
                  <a:gd name="T9" fmla="*/ 4 h 93"/>
                  <a:gd name="T10" fmla="*/ 33 w 33"/>
                  <a:gd name="T11" fmla="*/ 20 h 93"/>
                  <a:gd name="T12" fmla="*/ 20 w 33"/>
                  <a:gd name="T13" fmla="*/ 35 h 93"/>
                  <a:gd name="T14" fmla="*/ 11 w 33"/>
                  <a:gd name="T15" fmla="*/ 72 h 93"/>
                  <a:gd name="T16" fmla="*/ 14 w 33"/>
                  <a:gd name="T17" fmla="*/ 88 h 93"/>
                  <a:gd name="T18" fmla="*/ 8 w 33"/>
                  <a:gd name="T19" fmla="*/ 8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93">
                    <a:moveTo>
                      <a:pt x="8" y="83"/>
                    </a:moveTo>
                    <a:cubicBezTo>
                      <a:pt x="2" y="69"/>
                      <a:pt x="0" y="53"/>
                      <a:pt x="1" y="31"/>
                    </a:cubicBezTo>
                    <a:cubicBezTo>
                      <a:pt x="1" y="18"/>
                      <a:pt x="2" y="10"/>
                      <a:pt x="3" y="8"/>
                    </a:cubicBezTo>
                    <a:cubicBezTo>
                      <a:pt x="4" y="7"/>
                      <a:pt x="5" y="5"/>
                      <a:pt x="5" y="4"/>
                    </a:cubicBezTo>
                    <a:cubicBezTo>
                      <a:pt x="5" y="0"/>
                      <a:pt x="11" y="0"/>
                      <a:pt x="17" y="4"/>
                    </a:cubicBezTo>
                    <a:cubicBezTo>
                      <a:pt x="24" y="9"/>
                      <a:pt x="33" y="18"/>
                      <a:pt x="33" y="20"/>
                    </a:cubicBezTo>
                    <a:cubicBezTo>
                      <a:pt x="33" y="21"/>
                      <a:pt x="27" y="28"/>
                      <a:pt x="20" y="35"/>
                    </a:cubicBezTo>
                    <a:cubicBezTo>
                      <a:pt x="5" y="50"/>
                      <a:pt x="5" y="51"/>
                      <a:pt x="11" y="72"/>
                    </a:cubicBezTo>
                    <a:cubicBezTo>
                      <a:pt x="13" y="79"/>
                      <a:pt x="14" y="86"/>
                      <a:pt x="14" y="88"/>
                    </a:cubicBezTo>
                    <a:cubicBezTo>
                      <a:pt x="14" y="93"/>
                      <a:pt x="11" y="90"/>
                      <a:pt x="8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CA" dirty="0"/>
              </a:p>
            </p:txBody>
          </p:sp>
        </p:grpSp>
      </p:grpSp>
      <p:sp>
        <p:nvSpPr>
          <p:cNvPr id="272" name="Espace réservé du texte 271">
            <a:extLst>
              <a:ext uri="{FF2B5EF4-FFF2-40B4-BE49-F238E27FC236}">
                <a16:creationId xmlns:a16="http://schemas.microsoft.com/office/drawing/2014/main" id="{2DEC6F0A-5511-288C-B0C6-22E1A991E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1330" y="8291646"/>
            <a:ext cx="5848129" cy="2662237"/>
          </a:xfrm>
        </p:spPr>
        <p:txBody>
          <a:bodyPr/>
          <a:lstStyle>
            <a:lvl1pPr marL="0" indent="0" algn="l">
              <a:buFontTx/>
              <a:buNone/>
              <a:defRPr sz="20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00%</a:t>
            </a:r>
            <a:endParaRPr lang="en-CA" dirty="0"/>
          </a:p>
        </p:txBody>
      </p:sp>
      <p:sp>
        <p:nvSpPr>
          <p:cNvPr id="277" name="Espace réservé du texte 271">
            <a:extLst>
              <a:ext uri="{FF2B5EF4-FFF2-40B4-BE49-F238E27FC236}">
                <a16:creationId xmlns:a16="http://schemas.microsoft.com/office/drawing/2014/main" id="{3A7F6BFF-9651-8AE9-658E-8702C0DB1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329" y="11014255"/>
            <a:ext cx="20669693" cy="2181046"/>
          </a:xfrm>
        </p:spPr>
        <p:txBody>
          <a:bodyPr/>
          <a:lstStyle>
            <a:lvl1pPr marL="0" indent="0" algn="l">
              <a:buFontTx/>
              <a:buNone/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details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2000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ed States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31">
            <a:extLst>
              <a:ext uri="{FF2B5EF4-FFF2-40B4-BE49-F238E27FC236}">
                <a16:creationId xmlns:a16="http://schemas.microsoft.com/office/drawing/2014/main" id="{A62803C0-CAE0-1B02-5C2C-92EB84B3CE50}"/>
              </a:ext>
            </a:extLst>
          </p:cNvPr>
          <p:cNvGrpSpPr/>
          <p:nvPr userDrawn="1"/>
        </p:nvGrpSpPr>
        <p:grpSpPr>
          <a:xfrm>
            <a:off x="2764466" y="-4633391"/>
            <a:ext cx="18968484" cy="17197390"/>
            <a:chOff x="808038" y="188913"/>
            <a:chExt cx="7666037" cy="7004050"/>
          </a:xfrm>
          <a:solidFill>
            <a:srgbClr val="DFDFE0"/>
          </a:solidFill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D0451F75-0D2E-4B32-BB86-C3B3FB106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575" y="3957638"/>
              <a:ext cx="11113" cy="22225"/>
            </a:xfrm>
            <a:custGeom>
              <a:avLst/>
              <a:gdLst>
                <a:gd name="T0" fmla="*/ 0 w 30"/>
                <a:gd name="T1" fmla="*/ 30 h 60"/>
                <a:gd name="T2" fmla="*/ 0 w 30"/>
                <a:gd name="T3" fmla="*/ 30 h 60"/>
                <a:gd name="T4" fmla="*/ 0 w 30"/>
                <a:gd name="T5" fmla="*/ 59 h 60"/>
                <a:gd name="T6" fmla="*/ 0 w 30"/>
                <a:gd name="T7" fmla="*/ 30 h 60"/>
                <a:gd name="T8" fmla="*/ 29 w 30"/>
                <a:gd name="T9" fmla="*/ 0 h 60"/>
                <a:gd name="T10" fmla="*/ 29 w 30"/>
                <a:gd name="T11" fmla="*/ 0 h 60"/>
                <a:gd name="T12" fmla="*/ 29 w 30"/>
                <a:gd name="T13" fmla="*/ 0 h 60"/>
                <a:gd name="T14" fmla="*/ 0 w 30"/>
                <a:gd name="T1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0">
                  <a:moveTo>
                    <a:pt x="0" y="30"/>
                  </a:moveTo>
                  <a:lnTo>
                    <a:pt x="0" y="30"/>
                  </a:ln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30"/>
                  </a:cubicBezTo>
                  <a:cubicBezTo>
                    <a:pt x="29" y="30"/>
                    <a:pt x="29" y="30"/>
                    <a:pt x="29" y="0"/>
                  </a:cubicBezTo>
                  <a:lnTo>
                    <a:pt x="29" y="0"/>
                  </a:lnTo>
                  <a:lnTo>
                    <a:pt x="29" y="0"/>
                  </a:lnTo>
                  <a:cubicBezTo>
                    <a:pt x="29" y="30"/>
                    <a:pt x="29" y="3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8ED4BD31-91D7-1056-E297-7594AADE7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8" y="38433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FDFEFAE3-BF40-E3B3-0BD9-C85CB510B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238" y="3811588"/>
              <a:ext cx="22225" cy="11112"/>
            </a:xfrm>
            <a:custGeom>
              <a:avLst/>
              <a:gdLst>
                <a:gd name="T0" fmla="*/ 59 w 60"/>
                <a:gd name="T1" fmla="*/ 0 h 30"/>
                <a:gd name="T2" fmla="*/ 59 w 60"/>
                <a:gd name="T3" fmla="*/ 0 h 30"/>
                <a:gd name="T4" fmla="*/ 30 w 60"/>
                <a:gd name="T5" fmla="*/ 0 h 30"/>
                <a:gd name="T6" fmla="*/ 0 w 60"/>
                <a:gd name="T7" fmla="*/ 29 h 30"/>
                <a:gd name="T8" fmla="*/ 30 w 60"/>
                <a:gd name="T9" fmla="*/ 0 h 30"/>
                <a:gd name="T10" fmla="*/ 59 w 6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0">
                  <a:moveTo>
                    <a:pt x="59" y="0"/>
                  </a:moveTo>
                  <a:lnTo>
                    <a:pt x="59" y="0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29"/>
                    <a:pt x="0" y="29"/>
                  </a:cubicBezTo>
                  <a:cubicBezTo>
                    <a:pt x="0" y="29"/>
                    <a:pt x="0" y="0"/>
                    <a:pt x="30" y="0"/>
                  </a:cubicBezTo>
                  <a:cubicBezTo>
                    <a:pt x="30" y="0"/>
                    <a:pt x="30" y="0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65" name="Freeform 5">
              <a:extLst>
                <a:ext uri="{FF2B5EF4-FFF2-40B4-BE49-F238E27FC236}">
                  <a16:creationId xmlns:a16="http://schemas.microsoft.com/office/drawing/2014/main" id="{177ED098-718D-D439-2B8D-EC3D29D97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575" y="3905250"/>
              <a:ext cx="11113" cy="11113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0 w 30"/>
                <a:gd name="T5" fmla="*/ 29 h 30"/>
                <a:gd name="T6" fmla="*/ 0 w 30"/>
                <a:gd name="T7" fmla="*/ 29 h 30"/>
                <a:gd name="T8" fmla="*/ 0 w 30"/>
                <a:gd name="T9" fmla="*/ 0 h 30"/>
                <a:gd name="T10" fmla="*/ 0 w 30"/>
                <a:gd name="T11" fmla="*/ 29 h 30"/>
                <a:gd name="T12" fmla="*/ 0 w 30"/>
                <a:gd name="T13" fmla="*/ 29 h 30"/>
                <a:gd name="T14" fmla="*/ 0 w 30"/>
                <a:gd name="T15" fmla="*/ 29 h 30"/>
                <a:gd name="T16" fmla="*/ 29 w 30"/>
                <a:gd name="T17" fmla="*/ 29 h 30"/>
                <a:gd name="T18" fmla="*/ 0 w 30"/>
                <a:gd name="T1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  <a:lnTo>
                    <a:pt x="0" y="29"/>
                  </a:lnTo>
                  <a:lnTo>
                    <a:pt x="0" y="29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66" name="Freeform 6">
              <a:extLst>
                <a:ext uri="{FF2B5EF4-FFF2-40B4-BE49-F238E27FC236}">
                  <a16:creationId xmlns:a16="http://schemas.microsoft.com/office/drawing/2014/main" id="{3C912291-A0D6-2C77-5D2B-0737BA9D3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4213" y="3916363"/>
              <a:ext cx="11112" cy="11112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29 w 30"/>
                <a:gd name="T5" fmla="*/ 29 h 30"/>
                <a:gd name="T6" fmla="*/ 0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29"/>
                    <a:pt x="29" y="29"/>
                  </a:cubicBezTo>
                  <a:cubicBezTo>
                    <a:pt x="0" y="29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67" name="Freeform 7">
              <a:extLst>
                <a:ext uri="{FF2B5EF4-FFF2-40B4-BE49-F238E27FC236}">
                  <a16:creationId xmlns:a16="http://schemas.microsoft.com/office/drawing/2014/main" id="{EC652708-2D14-37E4-E0F5-7748725BE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325" y="3925888"/>
              <a:ext cx="1588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68" name="Freeform 8">
              <a:extLst>
                <a:ext uri="{FF2B5EF4-FFF2-40B4-BE49-F238E27FC236}">
                  <a16:creationId xmlns:a16="http://schemas.microsoft.com/office/drawing/2014/main" id="{3A9552B8-20EF-B856-49E0-E497431D2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0738" y="4241800"/>
              <a:ext cx="420687" cy="735013"/>
            </a:xfrm>
            <a:custGeom>
              <a:avLst/>
              <a:gdLst>
                <a:gd name="T0" fmla="*/ 1020 w 1168"/>
                <a:gd name="T1" fmla="*/ 88 h 2042"/>
                <a:gd name="T2" fmla="*/ 1020 w 1168"/>
                <a:gd name="T3" fmla="*/ 88 h 2042"/>
                <a:gd name="T4" fmla="*/ 1020 w 1168"/>
                <a:gd name="T5" fmla="*/ 0 h 2042"/>
                <a:gd name="T6" fmla="*/ 991 w 1168"/>
                <a:gd name="T7" fmla="*/ 0 h 2042"/>
                <a:gd name="T8" fmla="*/ 612 w 1168"/>
                <a:gd name="T9" fmla="*/ 29 h 2042"/>
                <a:gd name="T10" fmla="*/ 233 w 1168"/>
                <a:gd name="T11" fmla="*/ 29 h 2042"/>
                <a:gd name="T12" fmla="*/ 87 w 1168"/>
                <a:gd name="T13" fmla="*/ 117 h 2042"/>
                <a:gd name="T14" fmla="*/ 58 w 1168"/>
                <a:gd name="T15" fmla="*/ 88 h 2042"/>
                <a:gd name="T16" fmla="*/ 87 w 1168"/>
                <a:gd name="T17" fmla="*/ 583 h 2042"/>
                <a:gd name="T18" fmla="*/ 146 w 1168"/>
                <a:gd name="T19" fmla="*/ 1312 h 2042"/>
                <a:gd name="T20" fmla="*/ 146 w 1168"/>
                <a:gd name="T21" fmla="*/ 1400 h 2042"/>
                <a:gd name="T22" fmla="*/ 175 w 1168"/>
                <a:gd name="T23" fmla="*/ 1488 h 2042"/>
                <a:gd name="T24" fmla="*/ 117 w 1168"/>
                <a:gd name="T25" fmla="*/ 1692 h 2042"/>
                <a:gd name="T26" fmla="*/ 87 w 1168"/>
                <a:gd name="T27" fmla="*/ 1750 h 2042"/>
                <a:gd name="T28" fmla="*/ 58 w 1168"/>
                <a:gd name="T29" fmla="*/ 1779 h 2042"/>
                <a:gd name="T30" fmla="*/ 58 w 1168"/>
                <a:gd name="T31" fmla="*/ 1809 h 2042"/>
                <a:gd name="T32" fmla="*/ 58 w 1168"/>
                <a:gd name="T33" fmla="*/ 1866 h 2042"/>
                <a:gd name="T34" fmla="*/ 29 w 1168"/>
                <a:gd name="T35" fmla="*/ 1866 h 2042"/>
                <a:gd name="T36" fmla="*/ 29 w 1168"/>
                <a:gd name="T37" fmla="*/ 1895 h 2042"/>
                <a:gd name="T38" fmla="*/ 29 w 1168"/>
                <a:gd name="T39" fmla="*/ 1925 h 2042"/>
                <a:gd name="T40" fmla="*/ 29 w 1168"/>
                <a:gd name="T41" fmla="*/ 1954 h 2042"/>
                <a:gd name="T42" fmla="*/ 29 w 1168"/>
                <a:gd name="T43" fmla="*/ 1983 h 2042"/>
                <a:gd name="T44" fmla="*/ 0 w 1168"/>
                <a:gd name="T45" fmla="*/ 2041 h 2042"/>
                <a:gd name="T46" fmla="*/ 58 w 1168"/>
                <a:gd name="T47" fmla="*/ 2012 h 2042"/>
                <a:gd name="T48" fmla="*/ 117 w 1168"/>
                <a:gd name="T49" fmla="*/ 1954 h 2042"/>
                <a:gd name="T50" fmla="*/ 117 w 1168"/>
                <a:gd name="T51" fmla="*/ 1925 h 2042"/>
                <a:gd name="T52" fmla="*/ 117 w 1168"/>
                <a:gd name="T53" fmla="*/ 1954 h 2042"/>
                <a:gd name="T54" fmla="*/ 175 w 1168"/>
                <a:gd name="T55" fmla="*/ 1925 h 2042"/>
                <a:gd name="T56" fmla="*/ 233 w 1168"/>
                <a:gd name="T57" fmla="*/ 1925 h 2042"/>
                <a:gd name="T58" fmla="*/ 320 w 1168"/>
                <a:gd name="T59" fmla="*/ 1954 h 2042"/>
                <a:gd name="T60" fmla="*/ 379 w 1168"/>
                <a:gd name="T61" fmla="*/ 1954 h 2042"/>
                <a:gd name="T62" fmla="*/ 379 w 1168"/>
                <a:gd name="T63" fmla="*/ 1954 h 2042"/>
                <a:gd name="T64" fmla="*/ 437 w 1168"/>
                <a:gd name="T65" fmla="*/ 1954 h 2042"/>
                <a:gd name="T66" fmla="*/ 496 w 1168"/>
                <a:gd name="T67" fmla="*/ 1895 h 2042"/>
                <a:gd name="T68" fmla="*/ 496 w 1168"/>
                <a:gd name="T69" fmla="*/ 1895 h 2042"/>
                <a:gd name="T70" fmla="*/ 524 w 1168"/>
                <a:gd name="T71" fmla="*/ 1925 h 2042"/>
                <a:gd name="T72" fmla="*/ 553 w 1168"/>
                <a:gd name="T73" fmla="*/ 1925 h 2042"/>
                <a:gd name="T74" fmla="*/ 583 w 1168"/>
                <a:gd name="T75" fmla="*/ 1866 h 2042"/>
                <a:gd name="T76" fmla="*/ 641 w 1168"/>
                <a:gd name="T77" fmla="*/ 1750 h 2042"/>
                <a:gd name="T78" fmla="*/ 729 w 1168"/>
                <a:gd name="T79" fmla="*/ 1809 h 2042"/>
                <a:gd name="T80" fmla="*/ 787 w 1168"/>
                <a:gd name="T81" fmla="*/ 1866 h 2042"/>
                <a:gd name="T82" fmla="*/ 874 w 1168"/>
                <a:gd name="T83" fmla="*/ 1779 h 2042"/>
                <a:gd name="T84" fmla="*/ 903 w 1168"/>
                <a:gd name="T85" fmla="*/ 1721 h 2042"/>
                <a:gd name="T86" fmla="*/ 962 w 1168"/>
                <a:gd name="T87" fmla="*/ 1633 h 2042"/>
                <a:gd name="T88" fmla="*/ 962 w 1168"/>
                <a:gd name="T89" fmla="*/ 1604 h 2042"/>
                <a:gd name="T90" fmla="*/ 962 w 1168"/>
                <a:gd name="T91" fmla="*/ 1545 h 2042"/>
                <a:gd name="T92" fmla="*/ 1079 w 1168"/>
                <a:gd name="T93" fmla="*/ 1459 h 2042"/>
                <a:gd name="T94" fmla="*/ 1167 w 1168"/>
                <a:gd name="T95" fmla="*/ 1400 h 2042"/>
                <a:gd name="T96" fmla="*/ 1167 w 1168"/>
                <a:gd name="T97" fmla="*/ 1312 h 2042"/>
                <a:gd name="T98" fmla="*/ 1137 w 1168"/>
                <a:gd name="T99" fmla="*/ 1079 h 2042"/>
                <a:gd name="T100" fmla="*/ 1137 w 1168"/>
                <a:gd name="T101" fmla="*/ 962 h 2042"/>
                <a:gd name="T102" fmla="*/ 1050 w 1168"/>
                <a:gd name="T103" fmla="*/ 117 h 2042"/>
                <a:gd name="T104" fmla="*/ 1020 w 1168"/>
                <a:gd name="T105" fmla="*/ 88 h 2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8" h="2042">
                  <a:moveTo>
                    <a:pt x="1020" y="88"/>
                  </a:moveTo>
                  <a:lnTo>
                    <a:pt x="1020" y="88"/>
                  </a:lnTo>
                  <a:cubicBezTo>
                    <a:pt x="1020" y="59"/>
                    <a:pt x="1020" y="0"/>
                    <a:pt x="1020" y="0"/>
                  </a:cubicBezTo>
                  <a:cubicBezTo>
                    <a:pt x="1020" y="0"/>
                    <a:pt x="1020" y="0"/>
                    <a:pt x="991" y="0"/>
                  </a:cubicBezTo>
                  <a:cubicBezTo>
                    <a:pt x="874" y="0"/>
                    <a:pt x="758" y="0"/>
                    <a:pt x="612" y="29"/>
                  </a:cubicBezTo>
                  <a:cubicBezTo>
                    <a:pt x="496" y="29"/>
                    <a:pt x="379" y="29"/>
                    <a:pt x="233" y="29"/>
                  </a:cubicBezTo>
                  <a:cubicBezTo>
                    <a:pt x="233" y="88"/>
                    <a:pt x="175" y="117"/>
                    <a:pt x="87" y="117"/>
                  </a:cubicBezTo>
                  <a:lnTo>
                    <a:pt x="58" y="88"/>
                  </a:lnTo>
                  <a:cubicBezTo>
                    <a:pt x="58" y="262"/>
                    <a:pt x="58" y="438"/>
                    <a:pt x="87" y="583"/>
                  </a:cubicBezTo>
                  <a:cubicBezTo>
                    <a:pt x="87" y="845"/>
                    <a:pt x="117" y="1079"/>
                    <a:pt x="146" y="1312"/>
                  </a:cubicBezTo>
                  <a:cubicBezTo>
                    <a:pt x="146" y="1342"/>
                    <a:pt x="146" y="1371"/>
                    <a:pt x="146" y="1400"/>
                  </a:cubicBezTo>
                  <a:cubicBezTo>
                    <a:pt x="146" y="1429"/>
                    <a:pt x="175" y="1459"/>
                    <a:pt x="175" y="1488"/>
                  </a:cubicBezTo>
                  <a:cubicBezTo>
                    <a:pt x="175" y="1575"/>
                    <a:pt x="146" y="1633"/>
                    <a:pt x="117" y="1692"/>
                  </a:cubicBezTo>
                  <a:cubicBezTo>
                    <a:pt x="117" y="1692"/>
                    <a:pt x="117" y="1721"/>
                    <a:pt x="87" y="1750"/>
                  </a:cubicBezTo>
                  <a:lnTo>
                    <a:pt x="58" y="1779"/>
                  </a:lnTo>
                  <a:lnTo>
                    <a:pt x="58" y="1809"/>
                  </a:lnTo>
                  <a:cubicBezTo>
                    <a:pt x="58" y="1838"/>
                    <a:pt x="58" y="1838"/>
                    <a:pt x="58" y="1866"/>
                  </a:cubicBezTo>
                  <a:lnTo>
                    <a:pt x="29" y="1866"/>
                  </a:lnTo>
                  <a:cubicBezTo>
                    <a:pt x="29" y="1895"/>
                    <a:pt x="29" y="1895"/>
                    <a:pt x="29" y="1895"/>
                  </a:cubicBezTo>
                  <a:lnTo>
                    <a:pt x="29" y="1925"/>
                  </a:lnTo>
                  <a:cubicBezTo>
                    <a:pt x="29" y="1925"/>
                    <a:pt x="29" y="1925"/>
                    <a:pt x="29" y="1954"/>
                  </a:cubicBezTo>
                  <a:lnTo>
                    <a:pt x="29" y="1983"/>
                  </a:lnTo>
                  <a:cubicBezTo>
                    <a:pt x="0" y="2012"/>
                    <a:pt x="0" y="2012"/>
                    <a:pt x="0" y="2041"/>
                  </a:cubicBezTo>
                  <a:cubicBezTo>
                    <a:pt x="29" y="2041"/>
                    <a:pt x="58" y="2041"/>
                    <a:pt x="58" y="2012"/>
                  </a:cubicBezTo>
                  <a:cubicBezTo>
                    <a:pt x="58" y="1983"/>
                    <a:pt x="87" y="1954"/>
                    <a:pt x="117" y="1954"/>
                  </a:cubicBezTo>
                  <a:cubicBezTo>
                    <a:pt x="117" y="1925"/>
                    <a:pt x="117" y="1925"/>
                    <a:pt x="117" y="1925"/>
                  </a:cubicBezTo>
                  <a:cubicBezTo>
                    <a:pt x="117" y="1954"/>
                    <a:pt x="117" y="1954"/>
                    <a:pt x="117" y="1954"/>
                  </a:cubicBezTo>
                  <a:cubicBezTo>
                    <a:pt x="146" y="1954"/>
                    <a:pt x="175" y="1954"/>
                    <a:pt x="175" y="1925"/>
                  </a:cubicBezTo>
                  <a:cubicBezTo>
                    <a:pt x="203" y="1925"/>
                    <a:pt x="233" y="1925"/>
                    <a:pt x="233" y="1925"/>
                  </a:cubicBezTo>
                  <a:cubicBezTo>
                    <a:pt x="262" y="1925"/>
                    <a:pt x="291" y="1925"/>
                    <a:pt x="320" y="1954"/>
                  </a:cubicBezTo>
                  <a:cubicBezTo>
                    <a:pt x="320" y="1954"/>
                    <a:pt x="350" y="1954"/>
                    <a:pt x="379" y="1954"/>
                  </a:cubicBezTo>
                  <a:lnTo>
                    <a:pt x="379" y="1954"/>
                  </a:lnTo>
                  <a:cubicBezTo>
                    <a:pt x="408" y="1954"/>
                    <a:pt x="408" y="1954"/>
                    <a:pt x="437" y="1954"/>
                  </a:cubicBezTo>
                  <a:cubicBezTo>
                    <a:pt x="437" y="1925"/>
                    <a:pt x="467" y="1895"/>
                    <a:pt x="496" y="1895"/>
                  </a:cubicBezTo>
                  <a:lnTo>
                    <a:pt x="496" y="1895"/>
                  </a:lnTo>
                  <a:lnTo>
                    <a:pt x="524" y="1925"/>
                  </a:lnTo>
                  <a:cubicBezTo>
                    <a:pt x="553" y="1925"/>
                    <a:pt x="553" y="1925"/>
                    <a:pt x="553" y="1925"/>
                  </a:cubicBezTo>
                  <a:cubicBezTo>
                    <a:pt x="583" y="1925"/>
                    <a:pt x="583" y="1895"/>
                    <a:pt x="583" y="1866"/>
                  </a:cubicBezTo>
                  <a:cubicBezTo>
                    <a:pt x="583" y="1809"/>
                    <a:pt x="612" y="1779"/>
                    <a:pt x="641" y="1750"/>
                  </a:cubicBezTo>
                  <a:cubicBezTo>
                    <a:pt x="700" y="1750"/>
                    <a:pt x="700" y="1779"/>
                    <a:pt x="729" y="1809"/>
                  </a:cubicBezTo>
                  <a:cubicBezTo>
                    <a:pt x="729" y="1838"/>
                    <a:pt x="758" y="1866"/>
                    <a:pt x="787" y="1866"/>
                  </a:cubicBezTo>
                  <a:cubicBezTo>
                    <a:pt x="817" y="1866"/>
                    <a:pt x="874" y="1809"/>
                    <a:pt x="874" y="1779"/>
                  </a:cubicBezTo>
                  <a:cubicBezTo>
                    <a:pt x="903" y="1750"/>
                    <a:pt x="903" y="1750"/>
                    <a:pt x="903" y="1721"/>
                  </a:cubicBezTo>
                  <a:cubicBezTo>
                    <a:pt x="933" y="1692"/>
                    <a:pt x="962" y="1662"/>
                    <a:pt x="962" y="1633"/>
                  </a:cubicBezTo>
                  <a:lnTo>
                    <a:pt x="962" y="1604"/>
                  </a:lnTo>
                  <a:cubicBezTo>
                    <a:pt x="962" y="1575"/>
                    <a:pt x="962" y="1575"/>
                    <a:pt x="962" y="1545"/>
                  </a:cubicBezTo>
                  <a:cubicBezTo>
                    <a:pt x="991" y="1488"/>
                    <a:pt x="1020" y="1488"/>
                    <a:pt x="1079" y="1459"/>
                  </a:cubicBezTo>
                  <a:cubicBezTo>
                    <a:pt x="1108" y="1429"/>
                    <a:pt x="1137" y="1429"/>
                    <a:pt x="1167" y="1400"/>
                  </a:cubicBezTo>
                  <a:cubicBezTo>
                    <a:pt x="1167" y="1371"/>
                    <a:pt x="1167" y="1342"/>
                    <a:pt x="1167" y="1312"/>
                  </a:cubicBezTo>
                  <a:cubicBezTo>
                    <a:pt x="1167" y="1225"/>
                    <a:pt x="1167" y="1166"/>
                    <a:pt x="1137" y="1079"/>
                  </a:cubicBezTo>
                  <a:cubicBezTo>
                    <a:pt x="1137" y="1050"/>
                    <a:pt x="1137" y="1021"/>
                    <a:pt x="1137" y="962"/>
                  </a:cubicBezTo>
                  <a:cubicBezTo>
                    <a:pt x="1108" y="700"/>
                    <a:pt x="1079" y="409"/>
                    <a:pt x="1050" y="117"/>
                  </a:cubicBezTo>
                  <a:cubicBezTo>
                    <a:pt x="1050" y="117"/>
                    <a:pt x="1020" y="117"/>
                    <a:pt x="102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69" name="Freeform 9">
              <a:extLst>
                <a:ext uri="{FF2B5EF4-FFF2-40B4-BE49-F238E27FC236}">
                  <a16:creationId xmlns:a16="http://schemas.microsoft.com/office/drawing/2014/main" id="{AD39F723-25E6-B21F-2464-4BA1C6AE8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500" y="4146550"/>
              <a:ext cx="546100" cy="976313"/>
            </a:xfrm>
            <a:custGeom>
              <a:avLst/>
              <a:gdLst>
                <a:gd name="T0" fmla="*/ 1400 w 1518"/>
                <a:gd name="T1" fmla="*/ 2071 h 2713"/>
                <a:gd name="T2" fmla="*/ 1458 w 1518"/>
                <a:gd name="T3" fmla="*/ 1983 h 2713"/>
                <a:gd name="T4" fmla="*/ 1517 w 1518"/>
                <a:gd name="T5" fmla="*/ 1778 h 2713"/>
                <a:gd name="T6" fmla="*/ 1487 w 1518"/>
                <a:gd name="T7" fmla="*/ 1574 h 2713"/>
                <a:gd name="T8" fmla="*/ 1400 w 1518"/>
                <a:gd name="T9" fmla="*/ 495 h 2713"/>
                <a:gd name="T10" fmla="*/ 1400 w 1518"/>
                <a:gd name="T11" fmla="*/ 321 h 2713"/>
                <a:gd name="T12" fmla="*/ 1312 w 1518"/>
                <a:gd name="T13" fmla="*/ 174 h 2713"/>
                <a:gd name="T14" fmla="*/ 1225 w 1518"/>
                <a:gd name="T15" fmla="*/ 0 h 2713"/>
                <a:gd name="T16" fmla="*/ 233 w 1518"/>
                <a:gd name="T17" fmla="*/ 29 h 2713"/>
                <a:gd name="T18" fmla="*/ 350 w 1518"/>
                <a:gd name="T19" fmla="*/ 87 h 2713"/>
                <a:gd name="T20" fmla="*/ 379 w 1518"/>
                <a:gd name="T21" fmla="*/ 174 h 2713"/>
                <a:gd name="T22" fmla="*/ 408 w 1518"/>
                <a:gd name="T23" fmla="*/ 233 h 2713"/>
                <a:gd name="T24" fmla="*/ 467 w 1518"/>
                <a:gd name="T25" fmla="*/ 407 h 2713"/>
                <a:gd name="T26" fmla="*/ 204 w 1518"/>
                <a:gd name="T27" fmla="*/ 641 h 2713"/>
                <a:gd name="T28" fmla="*/ 146 w 1518"/>
                <a:gd name="T29" fmla="*/ 757 h 2713"/>
                <a:gd name="T30" fmla="*/ 117 w 1518"/>
                <a:gd name="T31" fmla="*/ 904 h 2713"/>
                <a:gd name="T32" fmla="*/ 29 w 1518"/>
                <a:gd name="T33" fmla="*/ 1107 h 2713"/>
                <a:gd name="T34" fmla="*/ 29 w 1518"/>
                <a:gd name="T35" fmla="*/ 1341 h 2713"/>
                <a:gd name="T36" fmla="*/ 29 w 1518"/>
                <a:gd name="T37" fmla="*/ 1428 h 2713"/>
                <a:gd name="T38" fmla="*/ 204 w 1518"/>
                <a:gd name="T39" fmla="*/ 1545 h 2713"/>
                <a:gd name="T40" fmla="*/ 233 w 1518"/>
                <a:gd name="T41" fmla="*/ 1545 h 2713"/>
                <a:gd name="T42" fmla="*/ 350 w 1518"/>
                <a:gd name="T43" fmla="*/ 1750 h 2713"/>
                <a:gd name="T44" fmla="*/ 467 w 1518"/>
                <a:gd name="T45" fmla="*/ 1778 h 2713"/>
                <a:gd name="T46" fmla="*/ 496 w 1518"/>
                <a:gd name="T47" fmla="*/ 2100 h 2713"/>
                <a:gd name="T48" fmla="*/ 583 w 1518"/>
                <a:gd name="T49" fmla="*/ 2187 h 2713"/>
                <a:gd name="T50" fmla="*/ 700 w 1518"/>
                <a:gd name="T51" fmla="*/ 2303 h 2713"/>
                <a:gd name="T52" fmla="*/ 758 w 1518"/>
                <a:gd name="T53" fmla="*/ 2333 h 2713"/>
                <a:gd name="T54" fmla="*/ 817 w 1518"/>
                <a:gd name="T55" fmla="*/ 2537 h 2713"/>
                <a:gd name="T56" fmla="*/ 962 w 1518"/>
                <a:gd name="T57" fmla="*/ 2712 h 2713"/>
                <a:gd name="T58" fmla="*/ 991 w 1518"/>
                <a:gd name="T59" fmla="*/ 2683 h 2713"/>
                <a:gd name="T60" fmla="*/ 1050 w 1518"/>
                <a:gd name="T61" fmla="*/ 2595 h 2713"/>
                <a:gd name="T62" fmla="*/ 1196 w 1518"/>
                <a:gd name="T63" fmla="*/ 2654 h 2713"/>
                <a:gd name="T64" fmla="*/ 1253 w 1518"/>
                <a:gd name="T65" fmla="*/ 2537 h 2713"/>
                <a:gd name="T66" fmla="*/ 1283 w 1518"/>
                <a:gd name="T67" fmla="*/ 2537 h 2713"/>
                <a:gd name="T68" fmla="*/ 1341 w 1518"/>
                <a:gd name="T69" fmla="*/ 2391 h 2713"/>
                <a:gd name="T70" fmla="*/ 1341 w 1518"/>
                <a:gd name="T71" fmla="*/ 2362 h 2713"/>
                <a:gd name="T72" fmla="*/ 1341 w 1518"/>
                <a:gd name="T73" fmla="*/ 2274 h 2713"/>
                <a:gd name="T74" fmla="*/ 1370 w 1518"/>
                <a:gd name="T75" fmla="*/ 2157 h 2713"/>
                <a:gd name="T76" fmla="*/ 1370 w 1518"/>
                <a:gd name="T77" fmla="*/ 2128 h 2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8" h="2713">
                  <a:moveTo>
                    <a:pt x="1400" y="2071"/>
                  </a:moveTo>
                  <a:lnTo>
                    <a:pt x="1400" y="2071"/>
                  </a:lnTo>
                  <a:lnTo>
                    <a:pt x="1400" y="2041"/>
                  </a:lnTo>
                  <a:cubicBezTo>
                    <a:pt x="1429" y="2012"/>
                    <a:pt x="1429" y="1983"/>
                    <a:pt x="1458" y="1983"/>
                  </a:cubicBezTo>
                  <a:cubicBezTo>
                    <a:pt x="1458" y="1954"/>
                    <a:pt x="1458" y="1954"/>
                    <a:pt x="1487" y="1924"/>
                  </a:cubicBezTo>
                  <a:cubicBezTo>
                    <a:pt x="1487" y="1895"/>
                    <a:pt x="1517" y="1837"/>
                    <a:pt x="1517" y="1778"/>
                  </a:cubicBezTo>
                  <a:cubicBezTo>
                    <a:pt x="1517" y="1750"/>
                    <a:pt x="1517" y="1691"/>
                    <a:pt x="1487" y="1662"/>
                  </a:cubicBezTo>
                  <a:cubicBezTo>
                    <a:pt x="1487" y="1633"/>
                    <a:pt x="1487" y="1604"/>
                    <a:pt x="1487" y="1574"/>
                  </a:cubicBezTo>
                  <a:cubicBezTo>
                    <a:pt x="1458" y="1341"/>
                    <a:pt x="1429" y="1107"/>
                    <a:pt x="1429" y="874"/>
                  </a:cubicBezTo>
                  <a:cubicBezTo>
                    <a:pt x="1429" y="757"/>
                    <a:pt x="1400" y="612"/>
                    <a:pt x="1400" y="495"/>
                  </a:cubicBezTo>
                  <a:cubicBezTo>
                    <a:pt x="1400" y="466"/>
                    <a:pt x="1400" y="437"/>
                    <a:pt x="1400" y="407"/>
                  </a:cubicBezTo>
                  <a:cubicBezTo>
                    <a:pt x="1400" y="379"/>
                    <a:pt x="1400" y="350"/>
                    <a:pt x="1400" y="321"/>
                  </a:cubicBezTo>
                  <a:cubicBezTo>
                    <a:pt x="1370" y="291"/>
                    <a:pt x="1370" y="262"/>
                    <a:pt x="1341" y="233"/>
                  </a:cubicBezTo>
                  <a:cubicBezTo>
                    <a:pt x="1341" y="233"/>
                    <a:pt x="1312" y="204"/>
                    <a:pt x="1312" y="174"/>
                  </a:cubicBezTo>
                  <a:lnTo>
                    <a:pt x="1312" y="174"/>
                  </a:lnTo>
                  <a:cubicBezTo>
                    <a:pt x="1283" y="116"/>
                    <a:pt x="1253" y="57"/>
                    <a:pt x="1225" y="0"/>
                  </a:cubicBezTo>
                  <a:cubicBezTo>
                    <a:pt x="1050" y="0"/>
                    <a:pt x="904" y="0"/>
                    <a:pt x="758" y="0"/>
                  </a:cubicBezTo>
                  <a:cubicBezTo>
                    <a:pt x="583" y="29"/>
                    <a:pt x="408" y="29"/>
                    <a:pt x="233" y="29"/>
                  </a:cubicBezTo>
                  <a:cubicBezTo>
                    <a:pt x="262" y="57"/>
                    <a:pt x="291" y="57"/>
                    <a:pt x="320" y="87"/>
                  </a:cubicBezTo>
                  <a:cubicBezTo>
                    <a:pt x="350" y="87"/>
                    <a:pt x="350" y="87"/>
                    <a:pt x="350" y="87"/>
                  </a:cubicBezTo>
                  <a:lnTo>
                    <a:pt x="350" y="87"/>
                  </a:lnTo>
                  <a:cubicBezTo>
                    <a:pt x="350" y="116"/>
                    <a:pt x="350" y="145"/>
                    <a:pt x="379" y="174"/>
                  </a:cubicBezTo>
                  <a:cubicBezTo>
                    <a:pt x="379" y="204"/>
                    <a:pt x="408" y="204"/>
                    <a:pt x="408" y="233"/>
                  </a:cubicBezTo>
                  <a:lnTo>
                    <a:pt x="408" y="233"/>
                  </a:lnTo>
                  <a:cubicBezTo>
                    <a:pt x="408" y="233"/>
                    <a:pt x="437" y="233"/>
                    <a:pt x="437" y="262"/>
                  </a:cubicBezTo>
                  <a:cubicBezTo>
                    <a:pt x="467" y="291"/>
                    <a:pt x="467" y="350"/>
                    <a:pt x="467" y="407"/>
                  </a:cubicBezTo>
                  <a:cubicBezTo>
                    <a:pt x="408" y="466"/>
                    <a:pt x="350" y="524"/>
                    <a:pt x="262" y="554"/>
                  </a:cubicBezTo>
                  <a:cubicBezTo>
                    <a:pt x="262" y="612"/>
                    <a:pt x="233" y="612"/>
                    <a:pt x="204" y="641"/>
                  </a:cubicBezTo>
                  <a:cubicBezTo>
                    <a:pt x="175" y="641"/>
                    <a:pt x="175" y="641"/>
                    <a:pt x="175" y="641"/>
                  </a:cubicBezTo>
                  <a:cubicBezTo>
                    <a:pt x="146" y="671"/>
                    <a:pt x="146" y="700"/>
                    <a:pt x="146" y="757"/>
                  </a:cubicBezTo>
                  <a:cubicBezTo>
                    <a:pt x="146" y="787"/>
                    <a:pt x="175" y="816"/>
                    <a:pt x="146" y="845"/>
                  </a:cubicBezTo>
                  <a:cubicBezTo>
                    <a:pt x="146" y="874"/>
                    <a:pt x="117" y="904"/>
                    <a:pt x="117" y="904"/>
                  </a:cubicBezTo>
                  <a:cubicBezTo>
                    <a:pt x="87" y="904"/>
                    <a:pt x="87" y="933"/>
                    <a:pt x="58" y="933"/>
                  </a:cubicBezTo>
                  <a:cubicBezTo>
                    <a:pt x="58" y="962"/>
                    <a:pt x="29" y="1050"/>
                    <a:pt x="29" y="1107"/>
                  </a:cubicBezTo>
                  <a:cubicBezTo>
                    <a:pt x="0" y="1166"/>
                    <a:pt x="29" y="1195"/>
                    <a:pt x="29" y="1224"/>
                  </a:cubicBezTo>
                  <a:cubicBezTo>
                    <a:pt x="29" y="1254"/>
                    <a:pt x="29" y="1312"/>
                    <a:pt x="29" y="1341"/>
                  </a:cubicBezTo>
                  <a:lnTo>
                    <a:pt x="29" y="1371"/>
                  </a:lnTo>
                  <a:cubicBezTo>
                    <a:pt x="29" y="1400"/>
                    <a:pt x="29" y="1400"/>
                    <a:pt x="29" y="1428"/>
                  </a:cubicBezTo>
                  <a:lnTo>
                    <a:pt x="29" y="1428"/>
                  </a:lnTo>
                  <a:cubicBezTo>
                    <a:pt x="87" y="1487"/>
                    <a:pt x="146" y="1516"/>
                    <a:pt x="204" y="1545"/>
                  </a:cubicBezTo>
                  <a:lnTo>
                    <a:pt x="204" y="1545"/>
                  </a:lnTo>
                  <a:cubicBezTo>
                    <a:pt x="233" y="1545"/>
                    <a:pt x="233" y="1545"/>
                    <a:pt x="233" y="1545"/>
                  </a:cubicBezTo>
                  <a:cubicBezTo>
                    <a:pt x="233" y="1574"/>
                    <a:pt x="262" y="1604"/>
                    <a:pt x="262" y="1633"/>
                  </a:cubicBezTo>
                  <a:cubicBezTo>
                    <a:pt x="291" y="1662"/>
                    <a:pt x="320" y="1691"/>
                    <a:pt x="350" y="1750"/>
                  </a:cubicBezTo>
                  <a:cubicBezTo>
                    <a:pt x="350" y="1778"/>
                    <a:pt x="379" y="1778"/>
                    <a:pt x="408" y="1778"/>
                  </a:cubicBezTo>
                  <a:cubicBezTo>
                    <a:pt x="408" y="1778"/>
                    <a:pt x="437" y="1778"/>
                    <a:pt x="467" y="1778"/>
                  </a:cubicBezTo>
                  <a:cubicBezTo>
                    <a:pt x="496" y="1807"/>
                    <a:pt x="525" y="1837"/>
                    <a:pt x="554" y="1866"/>
                  </a:cubicBezTo>
                  <a:cubicBezTo>
                    <a:pt x="554" y="1954"/>
                    <a:pt x="525" y="2041"/>
                    <a:pt x="496" y="2100"/>
                  </a:cubicBezTo>
                  <a:lnTo>
                    <a:pt x="496" y="2100"/>
                  </a:lnTo>
                  <a:cubicBezTo>
                    <a:pt x="525" y="2128"/>
                    <a:pt x="554" y="2157"/>
                    <a:pt x="583" y="2187"/>
                  </a:cubicBezTo>
                  <a:cubicBezTo>
                    <a:pt x="583" y="2216"/>
                    <a:pt x="612" y="2216"/>
                    <a:pt x="612" y="2216"/>
                  </a:cubicBezTo>
                  <a:cubicBezTo>
                    <a:pt x="641" y="2245"/>
                    <a:pt x="670" y="2274"/>
                    <a:pt x="700" y="2303"/>
                  </a:cubicBezTo>
                  <a:lnTo>
                    <a:pt x="700" y="2303"/>
                  </a:lnTo>
                  <a:cubicBezTo>
                    <a:pt x="729" y="2303"/>
                    <a:pt x="729" y="2303"/>
                    <a:pt x="758" y="2333"/>
                  </a:cubicBezTo>
                  <a:cubicBezTo>
                    <a:pt x="787" y="2362"/>
                    <a:pt x="817" y="2450"/>
                    <a:pt x="846" y="2507"/>
                  </a:cubicBezTo>
                  <a:lnTo>
                    <a:pt x="817" y="2537"/>
                  </a:lnTo>
                  <a:cubicBezTo>
                    <a:pt x="817" y="2566"/>
                    <a:pt x="817" y="2566"/>
                    <a:pt x="817" y="2595"/>
                  </a:cubicBezTo>
                  <a:cubicBezTo>
                    <a:pt x="846" y="2654"/>
                    <a:pt x="904" y="2683"/>
                    <a:pt x="962" y="2712"/>
                  </a:cubicBezTo>
                  <a:lnTo>
                    <a:pt x="962" y="2712"/>
                  </a:lnTo>
                  <a:cubicBezTo>
                    <a:pt x="962" y="2712"/>
                    <a:pt x="962" y="2712"/>
                    <a:pt x="991" y="2683"/>
                  </a:cubicBezTo>
                  <a:cubicBezTo>
                    <a:pt x="991" y="2654"/>
                    <a:pt x="991" y="2654"/>
                    <a:pt x="1020" y="2624"/>
                  </a:cubicBezTo>
                  <a:lnTo>
                    <a:pt x="1050" y="2595"/>
                  </a:lnTo>
                  <a:cubicBezTo>
                    <a:pt x="1079" y="2595"/>
                    <a:pt x="1108" y="2624"/>
                    <a:pt x="1108" y="2624"/>
                  </a:cubicBezTo>
                  <a:cubicBezTo>
                    <a:pt x="1137" y="2624"/>
                    <a:pt x="1167" y="2654"/>
                    <a:pt x="1196" y="2654"/>
                  </a:cubicBezTo>
                  <a:cubicBezTo>
                    <a:pt x="1196" y="2624"/>
                    <a:pt x="1196" y="2624"/>
                    <a:pt x="1225" y="2595"/>
                  </a:cubicBezTo>
                  <a:cubicBezTo>
                    <a:pt x="1225" y="2595"/>
                    <a:pt x="1225" y="2566"/>
                    <a:pt x="1253" y="2537"/>
                  </a:cubicBezTo>
                  <a:lnTo>
                    <a:pt x="1283" y="2537"/>
                  </a:lnTo>
                  <a:lnTo>
                    <a:pt x="1283" y="2537"/>
                  </a:lnTo>
                  <a:cubicBezTo>
                    <a:pt x="1312" y="2507"/>
                    <a:pt x="1312" y="2507"/>
                    <a:pt x="1312" y="2478"/>
                  </a:cubicBezTo>
                  <a:cubicBezTo>
                    <a:pt x="1341" y="2450"/>
                    <a:pt x="1341" y="2421"/>
                    <a:pt x="1341" y="2391"/>
                  </a:cubicBezTo>
                  <a:cubicBezTo>
                    <a:pt x="1312" y="2362"/>
                    <a:pt x="1312" y="2362"/>
                    <a:pt x="1312" y="2362"/>
                  </a:cubicBezTo>
                  <a:cubicBezTo>
                    <a:pt x="1341" y="2362"/>
                    <a:pt x="1341" y="2362"/>
                    <a:pt x="1341" y="2362"/>
                  </a:cubicBezTo>
                  <a:cubicBezTo>
                    <a:pt x="1341" y="2333"/>
                    <a:pt x="1341" y="2333"/>
                    <a:pt x="1341" y="2303"/>
                  </a:cubicBezTo>
                  <a:cubicBezTo>
                    <a:pt x="1341" y="2274"/>
                    <a:pt x="1341" y="2274"/>
                    <a:pt x="1341" y="2274"/>
                  </a:cubicBezTo>
                  <a:cubicBezTo>
                    <a:pt x="1341" y="2245"/>
                    <a:pt x="1370" y="2216"/>
                    <a:pt x="1370" y="2216"/>
                  </a:cubicBezTo>
                  <a:cubicBezTo>
                    <a:pt x="1370" y="2187"/>
                    <a:pt x="1370" y="2157"/>
                    <a:pt x="1370" y="2157"/>
                  </a:cubicBezTo>
                  <a:cubicBezTo>
                    <a:pt x="1370" y="2128"/>
                    <a:pt x="1370" y="2128"/>
                    <a:pt x="1370" y="2128"/>
                  </a:cubicBezTo>
                  <a:lnTo>
                    <a:pt x="1370" y="2128"/>
                  </a:lnTo>
                  <a:cubicBezTo>
                    <a:pt x="1400" y="2128"/>
                    <a:pt x="1400" y="2100"/>
                    <a:pt x="1400" y="20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70" name="Freeform 10">
              <a:extLst>
                <a:ext uri="{FF2B5EF4-FFF2-40B4-BE49-F238E27FC236}">
                  <a16:creationId xmlns:a16="http://schemas.microsoft.com/office/drawing/2014/main" id="{8A637C0B-EFCF-E7FA-976B-D63E6DE19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250" y="4494213"/>
              <a:ext cx="598488" cy="461962"/>
            </a:xfrm>
            <a:custGeom>
              <a:avLst/>
              <a:gdLst>
                <a:gd name="T0" fmla="*/ 1078 w 1663"/>
                <a:gd name="T1" fmla="*/ 612 h 1284"/>
                <a:gd name="T2" fmla="*/ 1195 w 1663"/>
                <a:gd name="T3" fmla="*/ 642 h 1284"/>
                <a:gd name="T4" fmla="*/ 1312 w 1663"/>
                <a:gd name="T5" fmla="*/ 466 h 1284"/>
                <a:gd name="T6" fmla="*/ 1399 w 1663"/>
                <a:gd name="T7" fmla="*/ 409 h 1284"/>
                <a:gd name="T8" fmla="*/ 1457 w 1663"/>
                <a:gd name="T9" fmla="*/ 262 h 1284"/>
                <a:gd name="T10" fmla="*/ 1545 w 1663"/>
                <a:gd name="T11" fmla="*/ 233 h 1284"/>
                <a:gd name="T12" fmla="*/ 1633 w 1663"/>
                <a:gd name="T13" fmla="*/ 175 h 1284"/>
                <a:gd name="T14" fmla="*/ 1662 w 1663"/>
                <a:gd name="T15" fmla="*/ 58 h 1284"/>
                <a:gd name="T16" fmla="*/ 1516 w 1663"/>
                <a:gd name="T17" fmla="*/ 29 h 1284"/>
                <a:gd name="T18" fmla="*/ 1399 w 1663"/>
                <a:gd name="T19" fmla="*/ 29 h 1284"/>
                <a:gd name="T20" fmla="*/ 1224 w 1663"/>
                <a:gd name="T21" fmla="*/ 145 h 1284"/>
                <a:gd name="T22" fmla="*/ 1136 w 1663"/>
                <a:gd name="T23" fmla="*/ 321 h 1284"/>
                <a:gd name="T24" fmla="*/ 1107 w 1663"/>
                <a:gd name="T25" fmla="*/ 350 h 1284"/>
                <a:gd name="T26" fmla="*/ 1020 w 1663"/>
                <a:gd name="T27" fmla="*/ 350 h 1284"/>
                <a:gd name="T28" fmla="*/ 1020 w 1663"/>
                <a:gd name="T29" fmla="*/ 204 h 1284"/>
                <a:gd name="T30" fmla="*/ 845 w 1663"/>
                <a:gd name="T31" fmla="*/ 58 h 1284"/>
                <a:gd name="T32" fmla="*/ 553 w 1663"/>
                <a:gd name="T33" fmla="*/ 88 h 1284"/>
                <a:gd name="T34" fmla="*/ 553 w 1663"/>
                <a:gd name="T35" fmla="*/ 29 h 1284"/>
                <a:gd name="T36" fmla="*/ 524 w 1663"/>
                <a:gd name="T37" fmla="*/ 29 h 1284"/>
                <a:gd name="T38" fmla="*/ 466 w 1663"/>
                <a:gd name="T39" fmla="*/ 145 h 1284"/>
                <a:gd name="T40" fmla="*/ 466 w 1663"/>
                <a:gd name="T41" fmla="*/ 204 h 1284"/>
                <a:gd name="T42" fmla="*/ 407 w 1663"/>
                <a:gd name="T43" fmla="*/ 262 h 1284"/>
                <a:gd name="T44" fmla="*/ 320 w 1663"/>
                <a:gd name="T45" fmla="*/ 350 h 1284"/>
                <a:gd name="T46" fmla="*/ 262 w 1663"/>
                <a:gd name="T47" fmla="*/ 409 h 1284"/>
                <a:gd name="T48" fmla="*/ 203 w 1663"/>
                <a:gd name="T49" fmla="*/ 554 h 1284"/>
                <a:gd name="T50" fmla="*/ 174 w 1663"/>
                <a:gd name="T51" fmla="*/ 525 h 1284"/>
                <a:gd name="T52" fmla="*/ 116 w 1663"/>
                <a:gd name="T53" fmla="*/ 583 h 1284"/>
                <a:gd name="T54" fmla="*/ 86 w 1663"/>
                <a:gd name="T55" fmla="*/ 700 h 1284"/>
                <a:gd name="T56" fmla="*/ 57 w 1663"/>
                <a:gd name="T57" fmla="*/ 816 h 1284"/>
                <a:gd name="T58" fmla="*/ 28 w 1663"/>
                <a:gd name="T59" fmla="*/ 845 h 1284"/>
                <a:gd name="T60" fmla="*/ 28 w 1663"/>
                <a:gd name="T61" fmla="*/ 1021 h 1284"/>
                <a:gd name="T62" fmla="*/ 86 w 1663"/>
                <a:gd name="T63" fmla="*/ 1021 h 1284"/>
                <a:gd name="T64" fmla="*/ 86 w 1663"/>
                <a:gd name="T65" fmla="*/ 1079 h 1284"/>
                <a:gd name="T66" fmla="*/ 145 w 1663"/>
                <a:gd name="T67" fmla="*/ 1109 h 1284"/>
                <a:gd name="T68" fmla="*/ 203 w 1663"/>
                <a:gd name="T69" fmla="*/ 1195 h 1284"/>
                <a:gd name="T70" fmla="*/ 349 w 1663"/>
                <a:gd name="T71" fmla="*/ 1225 h 1284"/>
                <a:gd name="T72" fmla="*/ 466 w 1663"/>
                <a:gd name="T73" fmla="*/ 1109 h 1284"/>
                <a:gd name="T74" fmla="*/ 553 w 1663"/>
                <a:gd name="T75" fmla="*/ 1166 h 1284"/>
                <a:gd name="T76" fmla="*/ 612 w 1663"/>
                <a:gd name="T77" fmla="*/ 1109 h 1284"/>
                <a:gd name="T78" fmla="*/ 728 w 1663"/>
                <a:gd name="T79" fmla="*/ 1109 h 1284"/>
                <a:gd name="T80" fmla="*/ 757 w 1663"/>
                <a:gd name="T81" fmla="*/ 1050 h 1284"/>
                <a:gd name="T82" fmla="*/ 816 w 1663"/>
                <a:gd name="T83" fmla="*/ 875 h 1284"/>
                <a:gd name="T84" fmla="*/ 991 w 1663"/>
                <a:gd name="T85" fmla="*/ 788 h 1284"/>
                <a:gd name="T86" fmla="*/ 1020 w 1663"/>
                <a:gd name="T87" fmla="*/ 612 h 1284"/>
                <a:gd name="T88" fmla="*/ 1078 w 1663"/>
                <a:gd name="T89" fmla="*/ 612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63" h="1284">
                  <a:moveTo>
                    <a:pt x="1078" y="612"/>
                  </a:moveTo>
                  <a:lnTo>
                    <a:pt x="1078" y="612"/>
                  </a:lnTo>
                  <a:cubicBezTo>
                    <a:pt x="1107" y="612"/>
                    <a:pt x="1107" y="612"/>
                    <a:pt x="1136" y="612"/>
                  </a:cubicBezTo>
                  <a:cubicBezTo>
                    <a:pt x="1166" y="642"/>
                    <a:pt x="1195" y="642"/>
                    <a:pt x="1195" y="642"/>
                  </a:cubicBezTo>
                  <a:cubicBezTo>
                    <a:pt x="1253" y="642"/>
                    <a:pt x="1253" y="612"/>
                    <a:pt x="1283" y="554"/>
                  </a:cubicBezTo>
                  <a:cubicBezTo>
                    <a:pt x="1283" y="525"/>
                    <a:pt x="1283" y="495"/>
                    <a:pt x="1312" y="466"/>
                  </a:cubicBezTo>
                  <a:cubicBezTo>
                    <a:pt x="1312" y="466"/>
                    <a:pt x="1341" y="438"/>
                    <a:pt x="1370" y="438"/>
                  </a:cubicBezTo>
                  <a:cubicBezTo>
                    <a:pt x="1370" y="438"/>
                    <a:pt x="1399" y="438"/>
                    <a:pt x="1399" y="409"/>
                  </a:cubicBezTo>
                  <a:cubicBezTo>
                    <a:pt x="1399" y="409"/>
                    <a:pt x="1428" y="379"/>
                    <a:pt x="1428" y="350"/>
                  </a:cubicBezTo>
                  <a:cubicBezTo>
                    <a:pt x="1428" y="321"/>
                    <a:pt x="1428" y="262"/>
                    <a:pt x="1457" y="262"/>
                  </a:cubicBezTo>
                  <a:cubicBezTo>
                    <a:pt x="1486" y="233"/>
                    <a:pt x="1516" y="233"/>
                    <a:pt x="1545" y="233"/>
                  </a:cubicBezTo>
                  <a:lnTo>
                    <a:pt x="1545" y="233"/>
                  </a:lnTo>
                  <a:lnTo>
                    <a:pt x="1574" y="233"/>
                  </a:lnTo>
                  <a:cubicBezTo>
                    <a:pt x="1603" y="233"/>
                    <a:pt x="1603" y="204"/>
                    <a:pt x="1633" y="175"/>
                  </a:cubicBezTo>
                  <a:cubicBezTo>
                    <a:pt x="1633" y="145"/>
                    <a:pt x="1633" y="117"/>
                    <a:pt x="1662" y="117"/>
                  </a:cubicBezTo>
                  <a:cubicBezTo>
                    <a:pt x="1662" y="88"/>
                    <a:pt x="1662" y="88"/>
                    <a:pt x="1662" y="58"/>
                  </a:cubicBezTo>
                  <a:cubicBezTo>
                    <a:pt x="1633" y="29"/>
                    <a:pt x="1633" y="29"/>
                    <a:pt x="1603" y="0"/>
                  </a:cubicBezTo>
                  <a:cubicBezTo>
                    <a:pt x="1574" y="0"/>
                    <a:pt x="1545" y="0"/>
                    <a:pt x="1516" y="29"/>
                  </a:cubicBezTo>
                  <a:cubicBezTo>
                    <a:pt x="1486" y="29"/>
                    <a:pt x="1486" y="29"/>
                    <a:pt x="1457" y="29"/>
                  </a:cubicBezTo>
                  <a:cubicBezTo>
                    <a:pt x="1428" y="29"/>
                    <a:pt x="1428" y="29"/>
                    <a:pt x="1399" y="29"/>
                  </a:cubicBezTo>
                  <a:cubicBezTo>
                    <a:pt x="1399" y="29"/>
                    <a:pt x="1399" y="29"/>
                    <a:pt x="1370" y="29"/>
                  </a:cubicBezTo>
                  <a:cubicBezTo>
                    <a:pt x="1341" y="29"/>
                    <a:pt x="1283" y="88"/>
                    <a:pt x="1224" y="145"/>
                  </a:cubicBezTo>
                  <a:cubicBezTo>
                    <a:pt x="1195" y="204"/>
                    <a:pt x="1136" y="292"/>
                    <a:pt x="1136" y="321"/>
                  </a:cubicBezTo>
                  <a:lnTo>
                    <a:pt x="1136" y="321"/>
                  </a:lnTo>
                  <a:cubicBezTo>
                    <a:pt x="1107" y="321"/>
                    <a:pt x="1107" y="321"/>
                    <a:pt x="1107" y="321"/>
                  </a:cubicBezTo>
                  <a:cubicBezTo>
                    <a:pt x="1107" y="350"/>
                    <a:pt x="1107" y="350"/>
                    <a:pt x="1107" y="350"/>
                  </a:cubicBezTo>
                  <a:cubicBezTo>
                    <a:pt x="1078" y="350"/>
                    <a:pt x="1078" y="350"/>
                    <a:pt x="1049" y="350"/>
                  </a:cubicBezTo>
                  <a:cubicBezTo>
                    <a:pt x="1020" y="350"/>
                    <a:pt x="1020" y="350"/>
                    <a:pt x="1020" y="350"/>
                  </a:cubicBezTo>
                  <a:lnTo>
                    <a:pt x="1020" y="350"/>
                  </a:lnTo>
                  <a:cubicBezTo>
                    <a:pt x="1020" y="292"/>
                    <a:pt x="1020" y="233"/>
                    <a:pt x="1020" y="204"/>
                  </a:cubicBezTo>
                  <a:cubicBezTo>
                    <a:pt x="991" y="145"/>
                    <a:pt x="991" y="88"/>
                    <a:pt x="991" y="29"/>
                  </a:cubicBezTo>
                  <a:cubicBezTo>
                    <a:pt x="933" y="29"/>
                    <a:pt x="874" y="29"/>
                    <a:pt x="845" y="58"/>
                  </a:cubicBezTo>
                  <a:cubicBezTo>
                    <a:pt x="757" y="58"/>
                    <a:pt x="670" y="88"/>
                    <a:pt x="583" y="88"/>
                  </a:cubicBezTo>
                  <a:cubicBezTo>
                    <a:pt x="553" y="88"/>
                    <a:pt x="553" y="88"/>
                    <a:pt x="553" y="88"/>
                  </a:cubicBezTo>
                  <a:lnTo>
                    <a:pt x="553" y="88"/>
                  </a:lnTo>
                  <a:cubicBezTo>
                    <a:pt x="553" y="58"/>
                    <a:pt x="553" y="58"/>
                    <a:pt x="553" y="29"/>
                  </a:cubicBezTo>
                  <a:lnTo>
                    <a:pt x="553" y="29"/>
                  </a:lnTo>
                  <a:lnTo>
                    <a:pt x="524" y="29"/>
                  </a:lnTo>
                  <a:cubicBezTo>
                    <a:pt x="524" y="88"/>
                    <a:pt x="495" y="117"/>
                    <a:pt x="495" y="117"/>
                  </a:cubicBezTo>
                  <a:cubicBezTo>
                    <a:pt x="495" y="145"/>
                    <a:pt x="466" y="145"/>
                    <a:pt x="466" y="145"/>
                  </a:cubicBezTo>
                  <a:lnTo>
                    <a:pt x="466" y="175"/>
                  </a:lnTo>
                  <a:lnTo>
                    <a:pt x="466" y="204"/>
                  </a:lnTo>
                  <a:lnTo>
                    <a:pt x="436" y="233"/>
                  </a:lnTo>
                  <a:cubicBezTo>
                    <a:pt x="436" y="233"/>
                    <a:pt x="436" y="262"/>
                    <a:pt x="407" y="262"/>
                  </a:cubicBezTo>
                  <a:cubicBezTo>
                    <a:pt x="407" y="292"/>
                    <a:pt x="378" y="321"/>
                    <a:pt x="320" y="350"/>
                  </a:cubicBezTo>
                  <a:lnTo>
                    <a:pt x="320" y="350"/>
                  </a:lnTo>
                  <a:cubicBezTo>
                    <a:pt x="291" y="350"/>
                    <a:pt x="291" y="350"/>
                    <a:pt x="291" y="350"/>
                  </a:cubicBezTo>
                  <a:cubicBezTo>
                    <a:pt x="291" y="350"/>
                    <a:pt x="262" y="379"/>
                    <a:pt x="262" y="409"/>
                  </a:cubicBezTo>
                  <a:cubicBezTo>
                    <a:pt x="262" y="466"/>
                    <a:pt x="262" y="525"/>
                    <a:pt x="203" y="525"/>
                  </a:cubicBezTo>
                  <a:lnTo>
                    <a:pt x="203" y="554"/>
                  </a:lnTo>
                  <a:cubicBezTo>
                    <a:pt x="174" y="554"/>
                    <a:pt x="174" y="525"/>
                    <a:pt x="174" y="525"/>
                  </a:cubicBezTo>
                  <a:lnTo>
                    <a:pt x="174" y="525"/>
                  </a:lnTo>
                  <a:cubicBezTo>
                    <a:pt x="145" y="525"/>
                    <a:pt x="116" y="554"/>
                    <a:pt x="116" y="583"/>
                  </a:cubicBezTo>
                  <a:lnTo>
                    <a:pt x="116" y="583"/>
                  </a:lnTo>
                  <a:cubicBezTo>
                    <a:pt x="116" y="612"/>
                    <a:pt x="116" y="612"/>
                    <a:pt x="116" y="642"/>
                  </a:cubicBezTo>
                  <a:cubicBezTo>
                    <a:pt x="116" y="671"/>
                    <a:pt x="116" y="671"/>
                    <a:pt x="86" y="700"/>
                  </a:cubicBezTo>
                  <a:cubicBezTo>
                    <a:pt x="57" y="729"/>
                    <a:pt x="28" y="759"/>
                    <a:pt x="57" y="788"/>
                  </a:cubicBezTo>
                  <a:cubicBezTo>
                    <a:pt x="57" y="816"/>
                    <a:pt x="57" y="816"/>
                    <a:pt x="57" y="816"/>
                  </a:cubicBezTo>
                  <a:lnTo>
                    <a:pt x="57" y="816"/>
                  </a:lnTo>
                  <a:cubicBezTo>
                    <a:pt x="57" y="816"/>
                    <a:pt x="57" y="845"/>
                    <a:pt x="28" y="845"/>
                  </a:cubicBezTo>
                  <a:lnTo>
                    <a:pt x="28" y="875"/>
                  </a:lnTo>
                  <a:cubicBezTo>
                    <a:pt x="0" y="904"/>
                    <a:pt x="28" y="962"/>
                    <a:pt x="28" y="1021"/>
                  </a:cubicBezTo>
                  <a:cubicBezTo>
                    <a:pt x="57" y="1021"/>
                    <a:pt x="57" y="1021"/>
                    <a:pt x="86" y="1021"/>
                  </a:cubicBezTo>
                  <a:lnTo>
                    <a:pt x="86" y="1021"/>
                  </a:lnTo>
                  <a:cubicBezTo>
                    <a:pt x="86" y="1050"/>
                    <a:pt x="86" y="1050"/>
                    <a:pt x="86" y="1050"/>
                  </a:cubicBezTo>
                  <a:lnTo>
                    <a:pt x="86" y="1079"/>
                  </a:lnTo>
                  <a:lnTo>
                    <a:pt x="86" y="1079"/>
                  </a:lnTo>
                  <a:cubicBezTo>
                    <a:pt x="116" y="1079"/>
                    <a:pt x="116" y="1109"/>
                    <a:pt x="145" y="1109"/>
                  </a:cubicBezTo>
                  <a:cubicBezTo>
                    <a:pt x="145" y="1109"/>
                    <a:pt x="145" y="1109"/>
                    <a:pt x="174" y="1138"/>
                  </a:cubicBezTo>
                  <a:cubicBezTo>
                    <a:pt x="174" y="1138"/>
                    <a:pt x="203" y="1166"/>
                    <a:pt x="203" y="1195"/>
                  </a:cubicBezTo>
                  <a:cubicBezTo>
                    <a:pt x="233" y="1225"/>
                    <a:pt x="262" y="1254"/>
                    <a:pt x="320" y="1283"/>
                  </a:cubicBezTo>
                  <a:cubicBezTo>
                    <a:pt x="320" y="1254"/>
                    <a:pt x="349" y="1254"/>
                    <a:pt x="349" y="1225"/>
                  </a:cubicBezTo>
                  <a:cubicBezTo>
                    <a:pt x="378" y="1195"/>
                    <a:pt x="407" y="1138"/>
                    <a:pt x="436" y="1109"/>
                  </a:cubicBezTo>
                  <a:cubicBezTo>
                    <a:pt x="466" y="1109"/>
                    <a:pt x="466" y="1109"/>
                    <a:pt x="466" y="1109"/>
                  </a:cubicBezTo>
                  <a:lnTo>
                    <a:pt x="466" y="1109"/>
                  </a:lnTo>
                  <a:cubicBezTo>
                    <a:pt x="495" y="1166"/>
                    <a:pt x="495" y="1166"/>
                    <a:pt x="553" y="1166"/>
                  </a:cubicBezTo>
                  <a:cubicBezTo>
                    <a:pt x="553" y="1166"/>
                    <a:pt x="553" y="1166"/>
                    <a:pt x="553" y="1138"/>
                  </a:cubicBezTo>
                  <a:cubicBezTo>
                    <a:pt x="553" y="1138"/>
                    <a:pt x="583" y="1109"/>
                    <a:pt x="612" y="1109"/>
                  </a:cubicBezTo>
                  <a:cubicBezTo>
                    <a:pt x="641" y="1109"/>
                    <a:pt x="670" y="1109"/>
                    <a:pt x="699" y="1109"/>
                  </a:cubicBezTo>
                  <a:cubicBezTo>
                    <a:pt x="699" y="1109"/>
                    <a:pt x="699" y="1109"/>
                    <a:pt x="728" y="1109"/>
                  </a:cubicBezTo>
                  <a:cubicBezTo>
                    <a:pt x="728" y="1109"/>
                    <a:pt x="757" y="1109"/>
                    <a:pt x="757" y="1079"/>
                  </a:cubicBezTo>
                  <a:cubicBezTo>
                    <a:pt x="757" y="1079"/>
                    <a:pt x="757" y="1079"/>
                    <a:pt x="757" y="1050"/>
                  </a:cubicBezTo>
                  <a:lnTo>
                    <a:pt x="757" y="1021"/>
                  </a:lnTo>
                  <a:cubicBezTo>
                    <a:pt x="786" y="962"/>
                    <a:pt x="786" y="904"/>
                    <a:pt x="816" y="875"/>
                  </a:cubicBezTo>
                  <a:cubicBezTo>
                    <a:pt x="845" y="816"/>
                    <a:pt x="874" y="816"/>
                    <a:pt x="933" y="816"/>
                  </a:cubicBezTo>
                  <a:cubicBezTo>
                    <a:pt x="962" y="788"/>
                    <a:pt x="962" y="788"/>
                    <a:pt x="991" y="788"/>
                  </a:cubicBezTo>
                  <a:cubicBezTo>
                    <a:pt x="1020" y="759"/>
                    <a:pt x="1020" y="700"/>
                    <a:pt x="1020" y="642"/>
                  </a:cubicBezTo>
                  <a:cubicBezTo>
                    <a:pt x="1020" y="612"/>
                    <a:pt x="1020" y="612"/>
                    <a:pt x="1020" y="612"/>
                  </a:cubicBezTo>
                  <a:lnTo>
                    <a:pt x="1020" y="612"/>
                  </a:lnTo>
                  <a:cubicBezTo>
                    <a:pt x="1049" y="612"/>
                    <a:pt x="1049" y="612"/>
                    <a:pt x="1078" y="6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71" name="Freeform 11">
              <a:extLst>
                <a:ext uri="{FF2B5EF4-FFF2-40B4-BE49-F238E27FC236}">
                  <a16:creationId xmlns:a16="http://schemas.microsoft.com/office/drawing/2014/main" id="{8084E323-7046-0D39-4B77-309772D9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988" y="38115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73" name="Freeform 12">
              <a:extLst>
                <a:ext uri="{FF2B5EF4-FFF2-40B4-BE49-F238E27FC236}">
                  <a16:creationId xmlns:a16="http://schemas.microsoft.com/office/drawing/2014/main" id="{D21C6D2D-8E92-37F1-F2E0-DFA5CDE6C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38115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74" name="Freeform 13">
              <a:extLst>
                <a:ext uri="{FF2B5EF4-FFF2-40B4-BE49-F238E27FC236}">
                  <a16:creationId xmlns:a16="http://schemas.microsoft.com/office/drawing/2014/main" id="{0DF38186-4486-17B3-08C0-40D313F0C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463" y="38115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80" name="Freeform 14">
              <a:extLst>
                <a:ext uri="{FF2B5EF4-FFF2-40B4-BE49-F238E27FC236}">
                  <a16:creationId xmlns:a16="http://schemas.microsoft.com/office/drawing/2014/main" id="{E50B0BDF-C0C5-4547-BDE6-4BBBB92AB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3843338"/>
              <a:ext cx="11112" cy="11112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0 w 30"/>
                <a:gd name="T5" fmla="*/ 29 h 30"/>
                <a:gd name="T6" fmla="*/ 29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29"/>
                    <a:pt x="0" y="29"/>
                  </a:cubicBezTo>
                  <a:cubicBezTo>
                    <a:pt x="29" y="29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81" name="Freeform 15">
              <a:extLst>
                <a:ext uri="{FF2B5EF4-FFF2-40B4-BE49-F238E27FC236}">
                  <a16:creationId xmlns:a16="http://schemas.microsoft.com/office/drawing/2014/main" id="{79001C10-DE05-B99F-BB95-1DBE4B707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3957638"/>
              <a:ext cx="11113" cy="11112"/>
            </a:xfrm>
            <a:custGeom>
              <a:avLst/>
              <a:gdLst>
                <a:gd name="T0" fmla="*/ 28 w 29"/>
                <a:gd name="T1" fmla="*/ 30 h 31"/>
                <a:gd name="T2" fmla="*/ 28 w 29"/>
                <a:gd name="T3" fmla="*/ 30 h 31"/>
                <a:gd name="T4" fmla="*/ 28 w 29"/>
                <a:gd name="T5" fmla="*/ 30 h 31"/>
                <a:gd name="T6" fmla="*/ 0 w 29"/>
                <a:gd name="T7" fmla="*/ 0 h 31"/>
                <a:gd name="T8" fmla="*/ 28 w 2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28" y="30"/>
                  </a:moveTo>
                  <a:lnTo>
                    <a:pt x="28" y="30"/>
                  </a:lnTo>
                  <a:lnTo>
                    <a:pt x="28" y="30"/>
                  </a:lnTo>
                  <a:cubicBezTo>
                    <a:pt x="28" y="30"/>
                    <a:pt x="0" y="30"/>
                    <a:pt x="0" y="0"/>
                  </a:cubicBezTo>
                  <a:cubicBezTo>
                    <a:pt x="0" y="30"/>
                    <a:pt x="28" y="30"/>
                    <a:pt x="28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82" name="Freeform 16">
              <a:extLst>
                <a:ext uri="{FF2B5EF4-FFF2-40B4-BE49-F238E27FC236}">
                  <a16:creationId xmlns:a16="http://schemas.microsoft.com/office/drawing/2014/main" id="{20C7A52F-8389-0263-0223-A24B11554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363" y="4052888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0 h 30"/>
                <a:gd name="T4" fmla="*/ 0 w 1"/>
                <a:gd name="T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83" name="Freeform 17">
              <a:extLst>
                <a:ext uri="{FF2B5EF4-FFF2-40B4-BE49-F238E27FC236}">
                  <a16:creationId xmlns:a16="http://schemas.microsoft.com/office/drawing/2014/main" id="{CC7A4045-E342-42CC-D60B-48DBD5543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975" y="3800475"/>
              <a:ext cx="42863" cy="136525"/>
            </a:xfrm>
            <a:custGeom>
              <a:avLst/>
              <a:gdLst>
                <a:gd name="T0" fmla="*/ 117 w 118"/>
                <a:gd name="T1" fmla="*/ 379 h 380"/>
                <a:gd name="T2" fmla="*/ 117 w 118"/>
                <a:gd name="T3" fmla="*/ 379 h 380"/>
                <a:gd name="T4" fmla="*/ 0 w 118"/>
                <a:gd name="T5" fmla="*/ 0 h 380"/>
                <a:gd name="T6" fmla="*/ 117 w 118"/>
                <a:gd name="T7" fmla="*/ 37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380">
                  <a:moveTo>
                    <a:pt x="117" y="379"/>
                  </a:moveTo>
                  <a:lnTo>
                    <a:pt x="117" y="379"/>
                  </a:lnTo>
                  <a:cubicBezTo>
                    <a:pt x="117" y="292"/>
                    <a:pt x="58" y="87"/>
                    <a:pt x="0" y="0"/>
                  </a:cubicBezTo>
                  <a:cubicBezTo>
                    <a:pt x="58" y="87"/>
                    <a:pt x="117" y="292"/>
                    <a:pt x="117" y="3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84" name="Freeform 18">
              <a:extLst>
                <a:ext uri="{FF2B5EF4-FFF2-40B4-BE49-F238E27FC236}">
                  <a16:creationId xmlns:a16="http://schemas.microsoft.com/office/drawing/2014/main" id="{32816C81-BB9D-EED8-506E-B4241BDB1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5" y="4062413"/>
              <a:ext cx="11113" cy="1587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85" name="Freeform 19">
              <a:extLst>
                <a:ext uri="{FF2B5EF4-FFF2-40B4-BE49-F238E27FC236}">
                  <a16:creationId xmlns:a16="http://schemas.microsoft.com/office/drawing/2014/main" id="{DB14E367-24F0-311F-9963-88CFA848A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0" y="4221163"/>
              <a:ext cx="63500" cy="31750"/>
            </a:xfrm>
            <a:custGeom>
              <a:avLst/>
              <a:gdLst>
                <a:gd name="T0" fmla="*/ 174 w 175"/>
                <a:gd name="T1" fmla="*/ 0 h 88"/>
                <a:gd name="T2" fmla="*/ 174 w 175"/>
                <a:gd name="T3" fmla="*/ 0 h 88"/>
                <a:gd name="T4" fmla="*/ 58 w 175"/>
                <a:gd name="T5" fmla="*/ 87 h 88"/>
                <a:gd name="T6" fmla="*/ 0 w 175"/>
                <a:gd name="T7" fmla="*/ 87 h 88"/>
                <a:gd name="T8" fmla="*/ 29 w 175"/>
                <a:gd name="T9" fmla="*/ 58 h 88"/>
                <a:gd name="T10" fmla="*/ 88 w 175"/>
                <a:gd name="T11" fmla="*/ 29 h 88"/>
                <a:gd name="T12" fmla="*/ 116 w 175"/>
                <a:gd name="T13" fmla="*/ 29 h 88"/>
                <a:gd name="T14" fmla="*/ 116 w 175"/>
                <a:gd name="T15" fmla="*/ 29 h 88"/>
                <a:gd name="T16" fmla="*/ 88 w 175"/>
                <a:gd name="T17" fmla="*/ 29 h 88"/>
                <a:gd name="T18" fmla="*/ 29 w 175"/>
                <a:gd name="T19" fmla="*/ 58 h 88"/>
                <a:gd name="T20" fmla="*/ 0 w 175"/>
                <a:gd name="T21" fmla="*/ 87 h 88"/>
                <a:gd name="T22" fmla="*/ 58 w 175"/>
                <a:gd name="T23" fmla="*/ 87 h 88"/>
                <a:gd name="T24" fmla="*/ 174 w 175"/>
                <a:gd name="T2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88">
                  <a:moveTo>
                    <a:pt x="174" y="0"/>
                  </a:moveTo>
                  <a:lnTo>
                    <a:pt x="174" y="0"/>
                  </a:lnTo>
                  <a:cubicBezTo>
                    <a:pt x="174" y="58"/>
                    <a:pt x="116" y="87"/>
                    <a:pt x="58" y="87"/>
                  </a:cubicBezTo>
                  <a:cubicBezTo>
                    <a:pt x="29" y="87"/>
                    <a:pt x="29" y="87"/>
                    <a:pt x="0" y="87"/>
                  </a:cubicBezTo>
                  <a:cubicBezTo>
                    <a:pt x="29" y="87"/>
                    <a:pt x="29" y="87"/>
                    <a:pt x="29" y="58"/>
                  </a:cubicBezTo>
                  <a:cubicBezTo>
                    <a:pt x="58" y="58"/>
                    <a:pt x="88" y="58"/>
                    <a:pt x="88" y="29"/>
                  </a:cubicBezTo>
                  <a:cubicBezTo>
                    <a:pt x="116" y="29"/>
                    <a:pt x="116" y="29"/>
                    <a:pt x="116" y="29"/>
                  </a:cubicBezTo>
                  <a:lnTo>
                    <a:pt x="116" y="29"/>
                  </a:lnTo>
                  <a:cubicBezTo>
                    <a:pt x="88" y="29"/>
                    <a:pt x="88" y="29"/>
                    <a:pt x="88" y="29"/>
                  </a:cubicBezTo>
                  <a:cubicBezTo>
                    <a:pt x="88" y="58"/>
                    <a:pt x="58" y="58"/>
                    <a:pt x="29" y="58"/>
                  </a:cubicBezTo>
                  <a:cubicBezTo>
                    <a:pt x="29" y="87"/>
                    <a:pt x="29" y="87"/>
                    <a:pt x="0" y="87"/>
                  </a:cubicBezTo>
                  <a:cubicBezTo>
                    <a:pt x="29" y="87"/>
                    <a:pt x="29" y="87"/>
                    <a:pt x="58" y="87"/>
                  </a:cubicBezTo>
                  <a:cubicBezTo>
                    <a:pt x="116" y="87"/>
                    <a:pt x="174" y="58"/>
                    <a:pt x="17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8DF271A5-23F2-0F06-F0B5-ED04BDA6C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4638" y="42100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87" name="Freeform 21">
              <a:extLst>
                <a:ext uri="{FF2B5EF4-FFF2-40B4-BE49-F238E27FC236}">
                  <a16:creationId xmlns:a16="http://schemas.microsoft.com/office/drawing/2014/main" id="{3F81EFDF-E7FF-F2BE-3806-C599D4A01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0550" y="4010025"/>
              <a:ext cx="42863" cy="52388"/>
            </a:xfrm>
            <a:custGeom>
              <a:avLst/>
              <a:gdLst>
                <a:gd name="T0" fmla="*/ 116 w 117"/>
                <a:gd name="T1" fmla="*/ 0 h 146"/>
                <a:gd name="T2" fmla="*/ 116 w 117"/>
                <a:gd name="T3" fmla="*/ 0 h 146"/>
                <a:gd name="T4" fmla="*/ 29 w 117"/>
                <a:gd name="T5" fmla="*/ 87 h 146"/>
                <a:gd name="T6" fmla="*/ 0 w 117"/>
                <a:gd name="T7" fmla="*/ 145 h 146"/>
                <a:gd name="T8" fmla="*/ 29 w 117"/>
                <a:gd name="T9" fmla="*/ 87 h 146"/>
                <a:gd name="T10" fmla="*/ 116 w 117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46">
                  <a:moveTo>
                    <a:pt x="116" y="0"/>
                  </a:moveTo>
                  <a:lnTo>
                    <a:pt x="116" y="0"/>
                  </a:lnTo>
                  <a:cubicBezTo>
                    <a:pt x="58" y="29"/>
                    <a:pt x="58" y="87"/>
                    <a:pt x="29" y="87"/>
                  </a:cubicBezTo>
                  <a:cubicBezTo>
                    <a:pt x="29" y="116"/>
                    <a:pt x="0" y="116"/>
                    <a:pt x="0" y="145"/>
                  </a:cubicBezTo>
                  <a:cubicBezTo>
                    <a:pt x="0" y="116"/>
                    <a:pt x="29" y="116"/>
                    <a:pt x="29" y="87"/>
                  </a:cubicBezTo>
                  <a:cubicBezTo>
                    <a:pt x="58" y="87"/>
                    <a:pt x="58" y="29"/>
                    <a:pt x="11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88" name="Freeform 22">
              <a:extLst>
                <a:ext uri="{FF2B5EF4-FFF2-40B4-BE49-F238E27FC236}">
                  <a16:creationId xmlns:a16="http://schemas.microsoft.com/office/drawing/2014/main" id="{88FC8520-84D4-59F7-C5D8-4398719D2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0550" y="40624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89" name="Freeform 23">
              <a:extLst>
                <a:ext uri="{FF2B5EF4-FFF2-40B4-BE49-F238E27FC236}">
                  <a16:creationId xmlns:a16="http://schemas.microsoft.com/office/drawing/2014/main" id="{15DF3DA8-EA94-E3DB-D9BB-93BEA572B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052888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0 h 30"/>
                <a:gd name="T8" fmla="*/ 0 w 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90" name="Freeform 24">
              <a:extLst>
                <a:ext uri="{FF2B5EF4-FFF2-40B4-BE49-F238E27FC236}">
                  <a16:creationId xmlns:a16="http://schemas.microsoft.com/office/drawing/2014/main" id="{873A71C6-B973-0037-F1B2-A5ADDCD99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4114800"/>
              <a:ext cx="20637" cy="1588"/>
            </a:xfrm>
            <a:custGeom>
              <a:avLst/>
              <a:gdLst>
                <a:gd name="T0" fmla="*/ 0 w 59"/>
                <a:gd name="T1" fmla="*/ 0 h 1"/>
                <a:gd name="T2" fmla="*/ 0 w 59"/>
                <a:gd name="T3" fmla="*/ 0 h 1"/>
                <a:gd name="T4" fmla="*/ 0 w 59"/>
                <a:gd name="T5" fmla="*/ 0 h 1"/>
                <a:gd name="T6" fmla="*/ 58 w 59"/>
                <a:gd name="T7" fmla="*/ 0 h 1"/>
                <a:gd name="T8" fmla="*/ 0 w 5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29" y="0"/>
                    <a:pt x="58" y="0"/>
                  </a:cubicBezTo>
                  <a:cubicBezTo>
                    <a:pt x="29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91" name="Freeform 25">
              <a:extLst>
                <a:ext uri="{FF2B5EF4-FFF2-40B4-BE49-F238E27FC236}">
                  <a16:creationId xmlns:a16="http://schemas.microsoft.com/office/drawing/2014/main" id="{01B923D4-1DF3-1D15-B9F3-BB1C26880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3852863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92" name="Freeform 26">
              <a:extLst>
                <a:ext uri="{FF2B5EF4-FFF2-40B4-BE49-F238E27FC236}">
                  <a16:creationId xmlns:a16="http://schemas.microsoft.com/office/drawing/2014/main" id="{1837845F-99AB-B455-1B9F-D5BF069B1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675" y="4125913"/>
              <a:ext cx="609600" cy="650875"/>
            </a:xfrm>
            <a:custGeom>
              <a:avLst/>
              <a:gdLst>
                <a:gd name="T0" fmla="*/ 612 w 1692"/>
                <a:gd name="T1" fmla="*/ 321 h 1810"/>
                <a:gd name="T2" fmla="*/ 612 w 1692"/>
                <a:gd name="T3" fmla="*/ 321 h 1810"/>
                <a:gd name="T4" fmla="*/ 583 w 1692"/>
                <a:gd name="T5" fmla="*/ 263 h 1810"/>
                <a:gd name="T6" fmla="*/ 583 w 1692"/>
                <a:gd name="T7" fmla="*/ 263 h 1810"/>
                <a:gd name="T8" fmla="*/ 291 w 1692"/>
                <a:gd name="T9" fmla="*/ 321 h 1810"/>
                <a:gd name="T10" fmla="*/ 0 w 1692"/>
                <a:gd name="T11" fmla="*/ 350 h 1810"/>
                <a:gd name="T12" fmla="*/ 88 w 1692"/>
                <a:gd name="T13" fmla="*/ 1021 h 1810"/>
                <a:gd name="T14" fmla="*/ 145 w 1692"/>
                <a:gd name="T15" fmla="*/ 1546 h 1810"/>
                <a:gd name="T16" fmla="*/ 174 w 1692"/>
                <a:gd name="T17" fmla="*/ 1546 h 1810"/>
                <a:gd name="T18" fmla="*/ 233 w 1692"/>
                <a:gd name="T19" fmla="*/ 1575 h 1810"/>
                <a:gd name="T20" fmla="*/ 262 w 1692"/>
                <a:gd name="T21" fmla="*/ 1604 h 1810"/>
                <a:gd name="T22" fmla="*/ 408 w 1692"/>
                <a:gd name="T23" fmla="*/ 1633 h 1810"/>
                <a:gd name="T24" fmla="*/ 554 w 1692"/>
                <a:gd name="T25" fmla="*/ 1663 h 1810"/>
                <a:gd name="T26" fmla="*/ 583 w 1692"/>
                <a:gd name="T27" fmla="*/ 1692 h 1810"/>
                <a:gd name="T28" fmla="*/ 612 w 1692"/>
                <a:gd name="T29" fmla="*/ 1721 h 1810"/>
                <a:gd name="T30" fmla="*/ 612 w 1692"/>
                <a:gd name="T31" fmla="*/ 1721 h 1810"/>
                <a:gd name="T32" fmla="*/ 641 w 1692"/>
                <a:gd name="T33" fmla="*/ 1692 h 1810"/>
                <a:gd name="T34" fmla="*/ 700 w 1692"/>
                <a:gd name="T35" fmla="*/ 1692 h 1810"/>
                <a:gd name="T36" fmla="*/ 758 w 1692"/>
                <a:gd name="T37" fmla="*/ 1692 h 1810"/>
                <a:gd name="T38" fmla="*/ 788 w 1692"/>
                <a:gd name="T39" fmla="*/ 1721 h 1810"/>
                <a:gd name="T40" fmla="*/ 816 w 1692"/>
                <a:gd name="T41" fmla="*/ 1692 h 1810"/>
                <a:gd name="T42" fmla="*/ 874 w 1692"/>
                <a:gd name="T43" fmla="*/ 1663 h 1810"/>
                <a:gd name="T44" fmla="*/ 962 w 1692"/>
                <a:gd name="T45" fmla="*/ 1721 h 1810"/>
                <a:gd name="T46" fmla="*/ 991 w 1692"/>
                <a:gd name="T47" fmla="*/ 1750 h 1810"/>
                <a:gd name="T48" fmla="*/ 991 w 1692"/>
                <a:gd name="T49" fmla="*/ 1750 h 1810"/>
                <a:gd name="T50" fmla="*/ 1138 w 1692"/>
                <a:gd name="T51" fmla="*/ 1809 h 1810"/>
                <a:gd name="T52" fmla="*/ 1138 w 1692"/>
                <a:gd name="T53" fmla="*/ 1809 h 1810"/>
                <a:gd name="T54" fmla="*/ 1138 w 1692"/>
                <a:gd name="T55" fmla="*/ 1750 h 1810"/>
                <a:gd name="T56" fmla="*/ 1195 w 1692"/>
                <a:gd name="T57" fmla="*/ 1692 h 1810"/>
                <a:gd name="T58" fmla="*/ 1224 w 1692"/>
                <a:gd name="T59" fmla="*/ 1633 h 1810"/>
                <a:gd name="T60" fmla="*/ 1195 w 1692"/>
                <a:gd name="T61" fmla="*/ 1604 h 1810"/>
                <a:gd name="T62" fmla="*/ 1195 w 1692"/>
                <a:gd name="T63" fmla="*/ 1575 h 1810"/>
                <a:gd name="T64" fmla="*/ 1312 w 1692"/>
                <a:gd name="T65" fmla="*/ 1487 h 1810"/>
                <a:gd name="T66" fmla="*/ 1341 w 1692"/>
                <a:gd name="T67" fmla="*/ 1487 h 1810"/>
                <a:gd name="T68" fmla="*/ 1341 w 1692"/>
                <a:gd name="T69" fmla="*/ 1430 h 1810"/>
                <a:gd name="T70" fmla="*/ 1400 w 1692"/>
                <a:gd name="T71" fmla="*/ 1313 h 1810"/>
                <a:gd name="T72" fmla="*/ 1400 w 1692"/>
                <a:gd name="T73" fmla="*/ 1313 h 1810"/>
                <a:gd name="T74" fmla="*/ 1458 w 1692"/>
                <a:gd name="T75" fmla="*/ 1313 h 1810"/>
                <a:gd name="T76" fmla="*/ 1545 w 1692"/>
                <a:gd name="T77" fmla="*/ 1196 h 1810"/>
                <a:gd name="T78" fmla="*/ 1604 w 1692"/>
                <a:gd name="T79" fmla="*/ 1109 h 1810"/>
                <a:gd name="T80" fmla="*/ 1691 w 1692"/>
                <a:gd name="T81" fmla="*/ 992 h 1810"/>
                <a:gd name="T82" fmla="*/ 1545 w 1692"/>
                <a:gd name="T83" fmla="*/ 0 h 1810"/>
                <a:gd name="T84" fmla="*/ 1400 w 1692"/>
                <a:gd name="T85" fmla="*/ 59 h 1810"/>
                <a:gd name="T86" fmla="*/ 1341 w 1692"/>
                <a:gd name="T87" fmla="*/ 116 h 1810"/>
                <a:gd name="T88" fmla="*/ 1283 w 1692"/>
                <a:gd name="T89" fmla="*/ 146 h 1810"/>
                <a:gd name="T90" fmla="*/ 1254 w 1692"/>
                <a:gd name="T91" fmla="*/ 146 h 1810"/>
                <a:gd name="T92" fmla="*/ 1224 w 1692"/>
                <a:gd name="T93" fmla="*/ 204 h 1810"/>
                <a:gd name="T94" fmla="*/ 1138 w 1692"/>
                <a:gd name="T95" fmla="*/ 233 h 1810"/>
                <a:gd name="T96" fmla="*/ 1138 w 1692"/>
                <a:gd name="T97" fmla="*/ 233 h 1810"/>
                <a:gd name="T98" fmla="*/ 1079 w 1692"/>
                <a:gd name="T99" fmla="*/ 233 h 1810"/>
                <a:gd name="T100" fmla="*/ 1050 w 1692"/>
                <a:gd name="T101" fmla="*/ 204 h 1810"/>
                <a:gd name="T102" fmla="*/ 1021 w 1692"/>
                <a:gd name="T103" fmla="*/ 233 h 1810"/>
                <a:gd name="T104" fmla="*/ 991 w 1692"/>
                <a:gd name="T105" fmla="*/ 263 h 1810"/>
                <a:gd name="T106" fmla="*/ 933 w 1692"/>
                <a:gd name="T107" fmla="*/ 292 h 1810"/>
                <a:gd name="T108" fmla="*/ 904 w 1692"/>
                <a:gd name="T109" fmla="*/ 292 h 1810"/>
                <a:gd name="T110" fmla="*/ 758 w 1692"/>
                <a:gd name="T111" fmla="*/ 409 h 1810"/>
                <a:gd name="T112" fmla="*/ 671 w 1692"/>
                <a:gd name="T113" fmla="*/ 350 h 1810"/>
                <a:gd name="T114" fmla="*/ 671 w 1692"/>
                <a:gd name="T115" fmla="*/ 350 h 1810"/>
                <a:gd name="T116" fmla="*/ 671 w 1692"/>
                <a:gd name="T117" fmla="*/ 321 h 1810"/>
                <a:gd name="T118" fmla="*/ 700 w 1692"/>
                <a:gd name="T119" fmla="*/ 321 h 1810"/>
                <a:gd name="T120" fmla="*/ 700 w 1692"/>
                <a:gd name="T121" fmla="*/ 321 h 1810"/>
                <a:gd name="T122" fmla="*/ 612 w 1692"/>
                <a:gd name="T123" fmla="*/ 321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2" h="1810">
                  <a:moveTo>
                    <a:pt x="612" y="321"/>
                  </a:moveTo>
                  <a:lnTo>
                    <a:pt x="612" y="321"/>
                  </a:lnTo>
                  <a:cubicBezTo>
                    <a:pt x="583" y="292"/>
                    <a:pt x="583" y="292"/>
                    <a:pt x="583" y="263"/>
                  </a:cubicBezTo>
                  <a:lnTo>
                    <a:pt x="583" y="263"/>
                  </a:lnTo>
                  <a:cubicBezTo>
                    <a:pt x="495" y="292"/>
                    <a:pt x="379" y="292"/>
                    <a:pt x="291" y="321"/>
                  </a:cubicBezTo>
                  <a:cubicBezTo>
                    <a:pt x="174" y="321"/>
                    <a:pt x="88" y="321"/>
                    <a:pt x="0" y="350"/>
                  </a:cubicBezTo>
                  <a:cubicBezTo>
                    <a:pt x="29" y="554"/>
                    <a:pt x="58" y="788"/>
                    <a:pt x="88" y="1021"/>
                  </a:cubicBezTo>
                  <a:cubicBezTo>
                    <a:pt x="88" y="1196"/>
                    <a:pt x="117" y="1371"/>
                    <a:pt x="145" y="1546"/>
                  </a:cubicBezTo>
                  <a:lnTo>
                    <a:pt x="174" y="1546"/>
                  </a:lnTo>
                  <a:cubicBezTo>
                    <a:pt x="204" y="1575"/>
                    <a:pt x="204" y="1575"/>
                    <a:pt x="233" y="1575"/>
                  </a:cubicBezTo>
                  <a:cubicBezTo>
                    <a:pt x="233" y="1604"/>
                    <a:pt x="262" y="1604"/>
                    <a:pt x="262" y="1604"/>
                  </a:cubicBezTo>
                  <a:cubicBezTo>
                    <a:pt x="321" y="1633"/>
                    <a:pt x="350" y="1633"/>
                    <a:pt x="408" y="1633"/>
                  </a:cubicBezTo>
                  <a:cubicBezTo>
                    <a:pt x="466" y="1633"/>
                    <a:pt x="495" y="1633"/>
                    <a:pt x="554" y="1663"/>
                  </a:cubicBezTo>
                  <a:lnTo>
                    <a:pt x="583" y="1692"/>
                  </a:lnTo>
                  <a:cubicBezTo>
                    <a:pt x="612" y="1692"/>
                    <a:pt x="612" y="1721"/>
                    <a:pt x="612" y="1721"/>
                  </a:cubicBezTo>
                  <a:lnTo>
                    <a:pt x="612" y="1721"/>
                  </a:lnTo>
                  <a:cubicBezTo>
                    <a:pt x="641" y="1721"/>
                    <a:pt x="641" y="1721"/>
                    <a:pt x="641" y="1692"/>
                  </a:cubicBezTo>
                  <a:cubicBezTo>
                    <a:pt x="671" y="1692"/>
                    <a:pt x="700" y="1692"/>
                    <a:pt x="700" y="1692"/>
                  </a:cubicBezTo>
                  <a:cubicBezTo>
                    <a:pt x="729" y="1692"/>
                    <a:pt x="758" y="1692"/>
                    <a:pt x="758" y="1692"/>
                  </a:cubicBezTo>
                  <a:cubicBezTo>
                    <a:pt x="788" y="1721"/>
                    <a:pt x="788" y="1721"/>
                    <a:pt x="788" y="1721"/>
                  </a:cubicBezTo>
                  <a:cubicBezTo>
                    <a:pt x="816" y="1721"/>
                    <a:pt x="816" y="1692"/>
                    <a:pt x="816" y="1692"/>
                  </a:cubicBezTo>
                  <a:cubicBezTo>
                    <a:pt x="845" y="1692"/>
                    <a:pt x="845" y="1663"/>
                    <a:pt x="874" y="1663"/>
                  </a:cubicBezTo>
                  <a:cubicBezTo>
                    <a:pt x="904" y="1663"/>
                    <a:pt x="933" y="1692"/>
                    <a:pt x="962" y="1721"/>
                  </a:cubicBezTo>
                  <a:cubicBezTo>
                    <a:pt x="991" y="1721"/>
                    <a:pt x="991" y="1750"/>
                    <a:pt x="991" y="1750"/>
                  </a:cubicBezTo>
                  <a:lnTo>
                    <a:pt x="991" y="1750"/>
                  </a:lnTo>
                  <a:cubicBezTo>
                    <a:pt x="1050" y="1780"/>
                    <a:pt x="1079" y="1809"/>
                    <a:pt x="1138" y="1809"/>
                  </a:cubicBezTo>
                  <a:lnTo>
                    <a:pt x="1138" y="1809"/>
                  </a:lnTo>
                  <a:cubicBezTo>
                    <a:pt x="1138" y="1780"/>
                    <a:pt x="1138" y="1780"/>
                    <a:pt x="1138" y="1750"/>
                  </a:cubicBezTo>
                  <a:cubicBezTo>
                    <a:pt x="1138" y="1721"/>
                    <a:pt x="1166" y="1692"/>
                    <a:pt x="1195" y="1692"/>
                  </a:cubicBezTo>
                  <a:cubicBezTo>
                    <a:pt x="1195" y="1663"/>
                    <a:pt x="1195" y="1663"/>
                    <a:pt x="1224" y="1633"/>
                  </a:cubicBezTo>
                  <a:cubicBezTo>
                    <a:pt x="1224" y="1633"/>
                    <a:pt x="1195" y="1633"/>
                    <a:pt x="1195" y="1604"/>
                  </a:cubicBezTo>
                  <a:cubicBezTo>
                    <a:pt x="1195" y="1604"/>
                    <a:pt x="1195" y="1604"/>
                    <a:pt x="1195" y="1575"/>
                  </a:cubicBezTo>
                  <a:cubicBezTo>
                    <a:pt x="1224" y="1516"/>
                    <a:pt x="1254" y="1487"/>
                    <a:pt x="1312" y="1487"/>
                  </a:cubicBezTo>
                  <a:lnTo>
                    <a:pt x="1341" y="1487"/>
                  </a:lnTo>
                  <a:cubicBezTo>
                    <a:pt x="1341" y="1487"/>
                    <a:pt x="1341" y="1459"/>
                    <a:pt x="1341" y="1430"/>
                  </a:cubicBezTo>
                  <a:cubicBezTo>
                    <a:pt x="1341" y="1400"/>
                    <a:pt x="1371" y="1342"/>
                    <a:pt x="1400" y="1313"/>
                  </a:cubicBezTo>
                  <a:lnTo>
                    <a:pt x="1400" y="1313"/>
                  </a:lnTo>
                  <a:cubicBezTo>
                    <a:pt x="1458" y="1313"/>
                    <a:pt x="1458" y="1313"/>
                    <a:pt x="1458" y="1313"/>
                  </a:cubicBezTo>
                  <a:cubicBezTo>
                    <a:pt x="1487" y="1283"/>
                    <a:pt x="1516" y="1254"/>
                    <a:pt x="1545" y="1196"/>
                  </a:cubicBezTo>
                  <a:cubicBezTo>
                    <a:pt x="1545" y="1166"/>
                    <a:pt x="1574" y="1138"/>
                    <a:pt x="1604" y="1109"/>
                  </a:cubicBezTo>
                  <a:cubicBezTo>
                    <a:pt x="1604" y="1021"/>
                    <a:pt x="1633" y="992"/>
                    <a:pt x="1691" y="992"/>
                  </a:cubicBezTo>
                  <a:cubicBezTo>
                    <a:pt x="1633" y="700"/>
                    <a:pt x="1604" y="380"/>
                    <a:pt x="1545" y="0"/>
                  </a:cubicBezTo>
                  <a:cubicBezTo>
                    <a:pt x="1487" y="0"/>
                    <a:pt x="1429" y="30"/>
                    <a:pt x="1400" y="59"/>
                  </a:cubicBezTo>
                  <a:cubicBezTo>
                    <a:pt x="1400" y="88"/>
                    <a:pt x="1371" y="116"/>
                    <a:pt x="1341" y="116"/>
                  </a:cubicBezTo>
                  <a:cubicBezTo>
                    <a:pt x="1341" y="146"/>
                    <a:pt x="1312" y="146"/>
                    <a:pt x="1283" y="146"/>
                  </a:cubicBezTo>
                  <a:cubicBezTo>
                    <a:pt x="1283" y="146"/>
                    <a:pt x="1283" y="146"/>
                    <a:pt x="1254" y="146"/>
                  </a:cubicBezTo>
                  <a:cubicBezTo>
                    <a:pt x="1254" y="175"/>
                    <a:pt x="1224" y="175"/>
                    <a:pt x="1224" y="204"/>
                  </a:cubicBezTo>
                  <a:cubicBezTo>
                    <a:pt x="1195" y="204"/>
                    <a:pt x="1166" y="233"/>
                    <a:pt x="1138" y="233"/>
                  </a:cubicBezTo>
                  <a:lnTo>
                    <a:pt x="1138" y="233"/>
                  </a:lnTo>
                  <a:cubicBezTo>
                    <a:pt x="1108" y="233"/>
                    <a:pt x="1108" y="233"/>
                    <a:pt x="1079" y="233"/>
                  </a:cubicBezTo>
                  <a:lnTo>
                    <a:pt x="1050" y="204"/>
                  </a:lnTo>
                  <a:cubicBezTo>
                    <a:pt x="1050" y="204"/>
                    <a:pt x="1050" y="233"/>
                    <a:pt x="1021" y="233"/>
                  </a:cubicBezTo>
                  <a:lnTo>
                    <a:pt x="991" y="263"/>
                  </a:lnTo>
                  <a:cubicBezTo>
                    <a:pt x="962" y="292"/>
                    <a:pt x="962" y="292"/>
                    <a:pt x="933" y="292"/>
                  </a:cubicBezTo>
                  <a:cubicBezTo>
                    <a:pt x="933" y="292"/>
                    <a:pt x="933" y="292"/>
                    <a:pt x="904" y="292"/>
                  </a:cubicBezTo>
                  <a:cubicBezTo>
                    <a:pt x="904" y="350"/>
                    <a:pt x="816" y="409"/>
                    <a:pt x="758" y="409"/>
                  </a:cubicBezTo>
                  <a:cubicBezTo>
                    <a:pt x="700" y="409"/>
                    <a:pt x="671" y="380"/>
                    <a:pt x="671" y="350"/>
                  </a:cubicBezTo>
                  <a:lnTo>
                    <a:pt x="671" y="350"/>
                  </a:lnTo>
                  <a:cubicBezTo>
                    <a:pt x="671" y="321"/>
                    <a:pt x="671" y="321"/>
                    <a:pt x="671" y="321"/>
                  </a:cubicBezTo>
                  <a:cubicBezTo>
                    <a:pt x="671" y="321"/>
                    <a:pt x="671" y="321"/>
                    <a:pt x="700" y="321"/>
                  </a:cubicBezTo>
                  <a:lnTo>
                    <a:pt x="700" y="321"/>
                  </a:lnTo>
                  <a:cubicBezTo>
                    <a:pt x="671" y="321"/>
                    <a:pt x="641" y="321"/>
                    <a:pt x="612" y="3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93" name="Freeform 27">
              <a:extLst>
                <a:ext uri="{FF2B5EF4-FFF2-40B4-BE49-F238E27FC236}">
                  <a16:creationId xmlns:a16="http://schemas.microsoft.com/office/drawing/2014/main" id="{F7EBD9C2-0789-39B5-CE5E-080A421C1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0" y="4114800"/>
              <a:ext cx="11113" cy="52388"/>
            </a:xfrm>
            <a:custGeom>
              <a:avLst/>
              <a:gdLst>
                <a:gd name="T0" fmla="*/ 0 w 30"/>
                <a:gd name="T1" fmla="*/ 88 h 146"/>
                <a:gd name="T2" fmla="*/ 0 w 30"/>
                <a:gd name="T3" fmla="*/ 88 h 146"/>
                <a:gd name="T4" fmla="*/ 0 w 30"/>
                <a:gd name="T5" fmla="*/ 117 h 146"/>
                <a:gd name="T6" fmla="*/ 0 w 30"/>
                <a:gd name="T7" fmla="*/ 145 h 146"/>
                <a:gd name="T8" fmla="*/ 0 w 30"/>
                <a:gd name="T9" fmla="*/ 117 h 146"/>
                <a:gd name="T10" fmla="*/ 0 w 30"/>
                <a:gd name="T11" fmla="*/ 88 h 146"/>
                <a:gd name="T12" fmla="*/ 29 w 30"/>
                <a:gd name="T13" fmla="*/ 29 h 146"/>
                <a:gd name="T14" fmla="*/ 29 w 30"/>
                <a:gd name="T15" fmla="*/ 0 h 146"/>
                <a:gd name="T16" fmla="*/ 29 w 30"/>
                <a:gd name="T17" fmla="*/ 29 h 146"/>
                <a:gd name="T18" fmla="*/ 0 w 30"/>
                <a:gd name="T19" fmla="*/ 8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46">
                  <a:moveTo>
                    <a:pt x="0" y="88"/>
                  </a:moveTo>
                  <a:lnTo>
                    <a:pt x="0" y="88"/>
                  </a:lnTo>
                  <a:cubicBezTo>
                    <a:pt x="0" y="88"/>
                    <a:pt x="0" y="88"/>
                    <a:pt x="0" y="117"/>
                  </a:cubicBezTo>
                  <a:lnTo>
                    <a:pt x="0" y="145"/>
                  </a:lnTo>
                  <a:lnTo>
                    <a:pt x="0" y="117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0" y="59"/>
                    <a:pt x="0" y="29"/>
                    <a:pt x="29" y="2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29"/>
                  </a:cubicBezTo>
                  <a:cubicBezTo>
                    <a:pt x="0" y="29"/>
                    <a:pt x="0" y="59"/>
                    <a:pt x="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94" name="Freeform 28">
              <a:extLst>
                <a:ext uri="{FF2B5EF4-FFF2-40B4-BE49-F238E27FC236}">
                  <a16:creationId xmlns:a16="http://schemas.microsoft.com/office/drawing/2014/main" id="{F816E1C6-6013-A2A9-80BE-552534F8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3884613"/>
              <a:ext cx="52387" cy="115887"/>
            </a:xfrm>
            <a:custGeom>
              <a:avLst/>
              <a:gdLst>
                <a:gd name="T0" fmla="*/ 0 w 147"/>
                <a:gd name="T1" fmla="*/ 58 h 321"/>
                <a:gd name="T2" fmla="*/ 0 w 147"/>
                <a:gd name="T3" fmla="*/ 58 h 321"/>
                <a:gd name="T4" fmla="*/ 0 w 147"/>
                <a:gd name="T5" fmla="*/ 0 h 321"/>
                <a:gd name="T6" fmla="*/ 0 w 147"/>
                <a:gd name="T7" fmla="*/ 58 h 321"/>
                <a:gd name="T8" fmla="*/ 88 w 147"/>
                <a:gd name="T9" fmla="*/ 233 h 321"/>
                <a:gd name="T10" fmla="*/ 146 w 147"/>
                <a:gd name="T11" fmla="*/ 320 h 321"/>
                <a:gd name="T12" fmla="*/ 88 w 147"/>
                <a:gd name="T13" fmla="*/ 233 h 321"/>
                <a:gd name="T14" fmla="*/ 0 w 147"/>
                <a:gd name="T15" fmla="*/ 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321">
                  <a:moveTo>
                    <a:pt x="0" y="58"/>
                  </a:moveTo>
                  <a:lnTo>
                    <a:pt x="0" y="58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58"/>
                  </a:cubicBezTo>
                  <a:cubicBezTo>
                    <a:pt x="0" y="116"/>
                    <a:pt x="59" y="174"/>
                    <a:pt x="88" y="233"/>
                  </a:cubicBezTo>
                  <a:cubicBezTo>
                    <a:pt x="117" y="262"/>
                    <a:pt x="146" y="291"/>
                    <a:pt x="146" y="320"/>
                  </a:cubicBezTo>
                  <a:cubicBezTo>
                    <a:pt x="146" y="291"/>
                    <a:pt x="117" y="262"/>
                    <a:pt x="88" y="233"/>
                  </a:cubicBezTo>
                  <a:cubicBezTo>
                    <a:pt x="59" y="174"/>
                    <a:pt x="0" y="116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1DF5F154-E70D-1B2F-819D-6247A26C6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00" y="3643313"/>
              <a:ext cx="22225" cy="42862"/>
            </a:xfrm>
            <a:custGeom>
              <a:avLst/>
              <a:gdLst>
                <a:gd name="T0" fmla="*/ 59 w 60"/>
                <a:gd name="T1" fmla="*/ 0 h 117"/>
                <a:gd name="T2" fmla="*/ 59 w 60"/>
                <a:gd name="T3" fmla="*/ 0 h 117"/>
                <a:gd name="T4" fmla="*/ 30 w 60"/>
                <a:gd name="T5" fmla="*/ 58 h 117"/>
                <a:gd name="T6" fmla="*/ 0 w 60"/>
                <a:gd name="T7" fmla="*/ 116 h 117"/>
                <a:gd name="T8" fmla="*/ 30 w 60"/>
                <a:gd name="T9" fmla="*/ 58 h 117"/>
                <a:gd name="T10" fmla="*/ 59 w 60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17">
                  <a:moveTo>
                    <a:pt x="59" y="0"/>
                  </a:moveTo>
                  <a:lnTo>
                    <a:pt x="59" y="0"/>
                  </a:lnTo>
                  <a:cubicBezTo>
                    <a:pt x="59" y="29"/>
                    <a:pt x="30" y="29"/>
                    <a:pt x="30" y="58"/>
                  </a:cubicBezTo>
                  <a:cubicBezTo>
                    <a:pt x="30" y="58"/>
                    <a:pt x="0" y="87"/>
                    <a:pt x="0" y="116"/>
                  </a:cubicBezTo>
                  <a:cubicBezTo>
                    <a:pt x="0" y="87"/>
                    <a:pt x="30" y="58"/>
                    <a:pt x="30" y="58"/>
                  </a:cubicBezTo>
                  <a:cubicBezTo>
                    <a:pt x="30" y="29"/>
                    <a:pt x="59" y="29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B950871B-E45E-21DC-FB1F-8D7124339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2888" y="3989388"/>
              <a:ext cx="1587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97" name="Freeform 31">
              <a:extLst>
                <a:ext uri="{FF2B5EF4-FFF2-40B4-BE49-F238E27FC236}">
                  <a16:creationId xmlns:a16="http://schemas.microsoft.com/office/drawing/2014/main" id="{B8F652D5-8A07-02EA-B2FB-6995F8DCC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6150" y="3684588"/>
              <a:ext cx="20638" cy="11112"/>
            </a:xfrm>
            <a:custGeom>
              <a:avLst/>
              <a:gdLst>
                <a:gd name="T0" fmla="*/ 29 w 59"/>
                <a:gd name="T1" fmla="*/ 29 h 30"/>
                <a:gd name="T2" fmla="*/ 29 w 59"/>
                <a:gd name="T3" fmla="*/ 29 h 30"/>
                <a:gd name="T4" fmla="*/ 58 w 59"/>
                <a:gd name="T5" fmla="*/ 0 h 30"/>
                <a:gd name="T6" fmla="*/ 29 w 59"/>
                <a:gd name="T7" fmla="*/ 29 h 30"/>
                <a:gd name="T8" fmla="*/ 0 w 59"/>
                <a:gd name="T9" fmla="*/ 29 h 30"/>
                <a:gd name="T10" fmla="*/ 29 w 59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0">
                  <a:moveTo>
                    <a:pt x="29" y="29"/>
                  </a:moveTo>
                  <a:lnTo>
                    <a:pt x="29" y="29"/>
                  </a:lnTo>
                  <a:lnTo>
                    <a:pt x="58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98" name="Freeform 32">
              <a:extLst>
                <a:ext uri="{FF2B5EF4-FFF2-40B4-BE49-F238E27FC236}">
                  <a16:creationId xmlns:a16="http://schemas.microsoft.com/office/drawing/2014/main" id="{CA567124-85D6-3476-1651-E4DFDE62B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3832225"/>
              <a:ext cx="11113" cy="22225"/>
            </a:xfrm>
            <a:custGeom>
              <a:avLst/>
              <a:gdLst>
                <a:gd name="T0" fmla="*/ 0 w 30"/>
                <a:gd name="T1" fmla="*/ 59 h 60"/>
                <a:gd name="T2" fmla="*/ 0 w 30"/>
                <a:gd name="T3" fmla="*/ 59 h 60"/>
                <a:gd name="T4" fmla="*/ 29 w 30"/>
                <a:gd name="T5" fmla="*/ 0 h 60"/>
                <a:gd name="T6" fmla="*/ 0 w 30"/>
                <a:gd name="T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0">
                  <a:moveTo>
                    <a:pt x="0" y="59"/>
                  </a:moveTo>
                  <a:lnTo>
                    <a:pt x="0" y="59"/>
                  </a:lnTo>
                  <a:cubicBezTo>
                    <a:pt x="0" y="30"/>
                    <a:pt x="0" y="0"/>
                    <a:pt x="29" y="0"/>
                  </a:cubicBezTo>
                  <a:cubicBezTo>
                    <a:pt x="0" y="0"/>
                    <a:pt x="0" y="30"/>
                    <a:pt x="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299" name="Freeform 33">
              <a:extLst>
                <a:ext uri="{FF2B5EF4-FFF2-40B4-BE49-F238E27FC236}">
                  <a16:creationId xmlns:a16="http://schemas.microsoft.com/office/drawing/2014/main" id="{72B8E854-58A6-55C8-2DD5-DE1CB8D2E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3873500"/>
              <a:ext cx="1587" cy="11113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30 h 31"/>
                <a:gd name="T6" fmla="*/ 0 w 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00" name="Freeform 34">
              <a:extLst>
                <a:ext uri="{FF2B5EF4-FFF2-40B4-BE49-F238E27FC236}">
                  <a16:creationId xmlns:a16="http://schemas.microsoft.com/office/drawing/2014/main" id="{3E65563F-DFF1-FC7F-DDFD-F031F4DC6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3863975"/>
              <a:ext cx="1587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01" name="Freeform 35">
              <a:extLst>
                <a:ext uri="{FF2B5EF4-FFF2-40B4-BE49-F238E27FC236}">
                  <a16:creationId xmlns:a16="http://schemas.microsoft.com/office/drawing/2014/main" id="{F9CBE995-5DA7-0BF3-0575-C981409AA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3602038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02" name="Freeform 36">
              <a:extLst>
                <a:ext uri="{FF2B5EF4-FFF2-40B4-BE49-F238E27FC236}">
                  <a16:creationId xmlns:a16="http://schemas.microsoft.com/office/drawing/2014/main" id="{8FDC5B69-8C87-7BE8-E426-5E6CF99C6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3852863"/>
              <a:ext cx="11113" cy="11112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29 w 30"/>
                <a:gd name="T5" fmla="*/ 29 h 30"/>
                <a:gd name="T6" fmla="*/ 0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29"/>
                    <a:pt x="29" y="29"/>
                  </a:cubicBezTo>
                  <a:cubicBezTo>
                    <a:pt x="0" y="29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03" name="Freeform 37">
              <a:extLst>
                <a:ext uri="{FF2B5EF4-FFF2-40B4-BE49-F238E27FC236}">
                  <a16:creationId xmlns:a16="http://schemas.microsoft.com/office/drawing/2014/main" id="{1667CD82-7FAC-D13D-ED8D-1C628C915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36337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04" name="Freeform 38">
              <a:extLst>
                <a:ext uri="{FF2B5EF4-FFF2-40B4-BE49-F238E27FC236}">
                  <a16:creationId xmlns:a16="http://schemas.microsoft.com/office/drawing/2014/main" id="{5C1A5128-6D95-EFA2-C234-7B82711DE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36433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05" name="Freeform 39">
              <a:extLst>
                <a:ext uri="{FF2B5EF4-FFF2-40B4-BE49-F238E27FC236}">
                  <a16:creationId xmlns:a16="http://schemas.microsoft.com/office/drawing/2014/main" id="{BA0371FA-6698-0413-8BD7-138619E92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0925" y="3654425"/>
              <a:ext cx="11113" cy="20638"/>
            </a:xfrm>
            <a:custGeom>
              <a:avLst/>
              <a:gdLst>
                <a:gd name="T0" fmla="*/ 29 w 30"/>
                <a:gd name="T1" fmla="*/ 0 h 59"/>
                <a:gd name="T2" fmla="*/ 29 w 30"/>
                <a:gd name="T3" fmla="*/ 0 h 59"/>
                <a:gd name="T4" fmla="*/ 0 w 30"/>
                <a:gd name="T5" fmla="*/ 58 h 59"/>
                <a:gd name="T6" fmla="*/ 0 w 30"/>
                <a:gd name="T7" fmla="*/ 58 h 59"/>
                <a:gd name="T8" fmla="*/ 29 w 3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9">
                  <a:moveTo>
                    <a:pt x="29" y="0"/>
                  </a:moveTo>
                  <a:lnTo>
                    <a:pt x="29" y="0"/>
                  </a:lnTo>
                  <a:cubicBezTo>
                    <a:pt x="29" y="29"/>
                    <a:pt x="0" y="29"/>
                    <a:pt x="0" y="58"/>
                  </a:cubicBezTo>
                  <a:lnTo>
                    <a:pt x="0" y="58"/>
                  </a:lnTo>
                  <a:cubicBezTo>
                    <a:pt x="0" y="29"/>
                    <a:pt x="29" y="29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06" name="Freeform 40">
              <a:extLst>
                <a:ext uri="{FF2B5EF4-FFF2-40B4-BE49-F238E27FC236}">
                  <a16:creationId xmlns:a16="http://schemas.microsoft.com/office/drawing/2014/main" id="{19C6944B-2323-3934-61A3-77899F130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400" y="3611563"/>
              <a:ext cx="1588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07" name="Freeform 41">
              <a:extLst>
                <a:ext uri="{FF2B5EF4-FFF2-40B4-BE49-F238E27FC236}">
                  <a16:creationId xmlns:a16="http://schemas.microsoft.com/office/drawing/2014/main" id="{AA650D55-3084-A02C-AF6A-E2F54C0C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602038"/>
              <a:ext cx="11112" cy="11112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0 w 30"/>
                <a:gd name="T5" fmla="*/ 0 h 30"/>
                <a:gd name="T6" fmla="*/ 29 w 30"/>
                <a:gd name="T7" fmla="*/ 0 h 30"/>
                <a:gd name="T8" fmla="*/ 29 w 30"/>
                <a:gd name="T9" fmla="*/ 29 h 30"/>
                <a:gd name="T10" fmla="*/ 29 w 30"/>
                <a:gd name="T11" fmla="*/ 0 h 30"/>
                <a:gd name="T12" fmla="*/ 0 w 30"/>
                <a:gd name="T13" fmla="*/ 0 h 30"/>
                <a:gd name="T14" fmla="*/ 0 w 30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08" name="Freeform 42">
              <a:extLst>
                <a:ext uri="{FF2B5EF4-FFF2-40B4-BE49-F238E27FC236}">
                  <a16:creationId xmlns:a16="http://schemas.microsoft.com/office/drawing/2014/main" id="{5AB4AD98-2D1D-05DE-4566-0C12E60C2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094163"/>
              <a:ext cx="11113" cy="20637"/>
            </a:xfrm>
            <a:custGeom>
              <a:avLst/>
              <a:gdLst>
                <a:gd name="T0" fmla="*/ 30 w 31"/>
                <a:gd name="T1" fmla="*/ 0 h 59"/>
                <a:gd name="T2" fmla="*/ 30 w 31"/>
                <a:gd name="T3" fmla="*/ 0 h 59"/>
                <a:gd name="T4" fmla="*/ 0 w 31"/>
                <a:gd name="T5" fmla="*/ 58 h 59"/>
                <a:gd name="T6" fmla="*/ 30 w 3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9">
                  <a:moveTo>
                    <a:pt x="30" y="0"/>
                  </a:moveTo>
                  <a:lnTo>
                    <a:pt x="30" y="0"/>
                  </a:lnTo>
                  <a:cubicBezTo>
                    <a:pt x="30" y="29"/>
                    <a:pt x="0" y="29"/>
                    <a:pt x="0" y="58"/>
                  </a:cubicBezTo>
                  <a:cubicBezTo>
                    <a:pt x="0" y="29"/>
                    <a:pt x="30" y="29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09" name="Freeform 43">
              <a:extLst>
                <a:ext uri="{FF2B5EF4-FFF2-40B4-BE49-F238E27FC236}">
                  <a16:creationId xmlns:a16="http://schemas.microsoft.com/office/drawing/2014/main" id="{E75F8C8F-2B12-5A5B-09FD-1158B8DEF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9625" y="4221163"/>
              <a:ext cx="11113" cy="11112"/>
            </a:xfrm>
            <a:custGeom>
              <a:avLst/>
              <a:gdLst>
                <a:gd name="T0" fmla="*/ 30 w 31"/>
                <a:gd name="T1" fmla="*/ 29 h 30"/>
                <a:gd name="T2" fmla="*/ 30 w 31"/>
                <a:gd name="T3" fmla="*/ 29 h 30"/>
                <a:gd name="T4" fmla="*/ 0 w 31"/>
                <a:gd name="T5" fmla="*/ 0 h 30"/>
                <a:gd name="T6" fmla="*/ 0 w 31"/>
                <a:gd name="T7" fmla="*/ 0 h 30"/>
                <a:gd name="T8" fmla="*/ 0 w 31"/>
                <a:gd name="T9" fmla="*/ 0 h 30"/>
                <a:gd name="T10" fmla="*/ 30 w 31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0">
                  <a:moveTo>
                    <a:pt x="30" y="29"/>
                  </a:moveTo>
                  <a:lnTo>
                    <a:pt x="30" y="29"/>
                  </a:lnTo>
                  <a:cubicBezTo>
                    <a:pt x="0" y="29"/>
                    <a:pt x="0" y="2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9"/>
                    <a:pt x="0" y="29"/>
                    <a:pt x="3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10" name="Freeform 44">
              <a:extLst>
                <a:ext uri="{FF2B5EF4-FFF2-40B4-BE49-F238E27FC236}">
                  <a16:creationId xmlns:a16="http://schemas.microsoft.com/office/drawing/2014/main" id="{414A2640-E09A-1E69-B1A3-60925A321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375" y="3590925"/>
              <a:ext cx="11113" cy="52388"/>
            </a:xfrm>
            <a:custGeom>
              <a:avLst/>
              <a:gdLst>
                <a:gd name="T0" fmla="*/ 29 w 30"/>
                <a:gd name="T1" fmla="*/ 0 h 147"/>
                <a:gd name="T2" fmla="*/ 29 w 30"/>
                <a:gd name="T3" fmla="*/ 0 h 147"/>
                <a:gd name="T4" fmla="*/ 29 w 30"/>
                <a:gd name="T5" fmla="*/ 0 h 147"/>
                <a:gd name="T6" fmla="*/ 29 w 30"/>
                <a:gd name="T7" fmla="*/ 29 h 147"/>
                <a:gd name="T8" fmla="*/ 0 w 30"/>
                <a:gd name="T9" fmla="*/ 146 h 147"/>
                <a:gd name="T10" fmla="*/ 29 w 30"/>
                <a:gd name="T11" fmla="*/ 29 h 147"/>
                <a:gd name="T12" fmla="*/ 29 w 30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7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29" y="87"/>
                    <a:pt x="0" y="117"/>
                    <a:pt x="0" y="146"/>
                  </a:cubicBezTo>
                  <a:cubicBezTo>
                    <a:pt x="0" y="117"/>
                    <a:pt x="29" y="87"/>
                    <a:pt x="29" y="29"/>
                  </a:cubicBez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11" name="Freeform 45">
              <a:extLst>
                <a:ext uri="{FF2B5EF4-FFF2-40B4-BE49-F238E27FC236}">
                  <a16:creationId xmlns:a16="http://schemas.microsoft.com/office/drawing/2014/main" id="{53520F95-4FA7-46BB-E12D-15211228E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9625" y="3695700"/>
              <a:ext cx="11113" cy="11113"/>
            </a:xfrm>
            <a:custGeom>
              <a:avLst/>
              <a:gdLst>
                <a:gd name="T0" fmla="*/ 0 w 31"/>
                <a:gd name="T1" fmla="*/ 29 h 30"/>
                <a:gd name="T2" fmla="*/ 0 w 31"/>
                <a:gd name="T3" fmla="*/ 29 h 30"/>
                <a:gd name="T4" fmla="*/ 30 w 31"/>
                <a:gd name="T5" fmla="*/ 29 h 30"/>
                <a:gd name="T6" fmla="*/ 30 w 31"/>
                <a:gd name="T7" fmla="*/ 0 h 30"/>
                <a:gd name="T8" fmla="*/ 30 w 31"/>
                <a:gd name="T9" fmla="*/ 29 h 30"/>
                <a:gd name="T10" fmla="*/ 0 w 31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29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12" name="Freeform 46">
              <a:extLst>
                <a:ext uri="{FF2B5EF4-FFF2-40B4-BE49-F238E27FC236}">
                  <a16:creationId xmlns:a16="http://schemas.microsoft.com/office/drawing/2014/main" id="{50EE2106-02A6-29D0-4D64-3E6B7E81B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988" y="3622675"/>
              <a:ext cx="20637" cy="73025"/>
            </a:xfrm>
            <a:custGeom>
              <a:avLst/>
              <a:gdLst>
                <a:gd name="T0" fmla="*/ 58 w 59"/>
                <a:gd name="T1" fmla="*/ 30 h 205"/>
                <a:gd name="T2" fmla="*/ 58 w 59"/>
                <a:gd name="T3" fmla="*/ 30 h 205"/>
                <a:gd name="T4" fmla="*/ 58 w 59"/>
                <a:gd name="T5" fmla="*/ 30 h 205"/>
                <a:gd name="T6" fmla="*/ 58 w 59"/>
                <a:gd name="T7" fmla="*/ 0 h 205"/>
                <a:gd name="T8" fmla="*/ 58 w 59"/>
                <a:gd name="T9" fmla="*/ 30 h 205"/>
                <a:gd name="T10" fmla="*/ 58 w 59"/>
                <a:gd name="T11" fmla="*/ 30 h 205"/>
                <a:gd name="T12" fmla="*/ 0 w 59"/>
                <a:gd name="T13" fmla="*/ 146 h 205"/>
                <a:gd name="T14" fmla="*/ 0 w 59"/>
                <a:gd name="T15" fmla="*/ 204 h 205"/>
                <a:gd name="T16" fmla="*/ 0 w 59"/>
                <a:gd name="T17" fmla="*/ 146 h 205"/>
                <a:gd name="T18" fmla="*/ 58 w 59"/>
                <a:gd name="T19" fmla="*/ 3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05">
                  <a:moveTo>
                    <a:pt x="58" y="30"/>
                  </a:moveTo>
                  <a:lnTo>
                    <a:pt x="58" y="30"/>
                  </a:lnTo>
                  <a:lnTo>
                    <a:pt x="58" y="30"/>
                  </a:lnTo>
                  <a:cubicBezTo>
                    <a:pt x="58" y="30"/>
                    <a:pt x="58" y="30"/>
                    <a:pt x="58" y="0"/>
                  </a:cubicBezTo>
                  <a:cubicBezTo>
                    <a:pt x="58" y="30"/>
                    <a:pt x="58" y="30"/>
                    <a:pt x="58" y="30"/>
                  </a:cubicBezTo>
                  <a:lnTo>
                    <a:pt x="58" y="30"/>
                  </a:lnTo>
                  <a:cubicBezTo>
                    <a:pt x="29" y="59"/>
                    <a:pt x="29" y="117"/>
                    <a:pt x="0" y="146"/>
                  </a:cubicBezTo>
                  <a:cubicBezTo>
                    <a:pt x="0" y="146"/>
                    <a:pt x="0" y="175"/>
                    <a:pt x="0" y="204"/>
                  </a:cubicBezTo>
                  <a:cubicBezTo>
                    <a:pt x="0" y="175"/>
                    <a:pt x="0" y="146"/>
                    <a:pt x="0" y="146"/>
                  </a:cubicBezTo>
                  <a:cubicBezTo>
                    <a:pt x="29" y="117"/>
                    <a:pt x="29" y="59"/>
                    <a:pt x="58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13" name="Freeform 47">
              <a:extLst>
                <a:ext uri="{FF2B5EF4-FFF2-40B4-BE49-F238E27FC236}">
                  <a16:creationId xmlns:a16="http://schemas.microsoft.com/office/drawing/2014/main" id="{AC8AA76D-75AC-E917-9839-1F00394E0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146550"/>
              <a:ext cx="31750" cy="63500"/>
            </a:xfrm>
            <a:custGeom>
              <a:avLst/>
              <a:gdLst>
                <a:gd name="T0" fmla="*/ 88 w 89"/>
                <a:gd name="T1" fmla="*/ 174 h 175"/>
                <a:gd name="T2" fmla="*/ 88 w 89"/>
                <a:gd name="T3" fmla="*/ 174 h 175"/>
                <a:gd name="T4" fmla="*/ 88 w 89"/>
                <a:gd name="T5" fmla="*/ 145 h 175"/>
                <a:gd name="T6" fmla="*/ 0 w 89"/>
                <a:gd name="T7" fmla="*/ 0 h 175"/>
                <a:gd name="T8" fmla="*/ 0 w 89"/>
                <a:gd name="T9" fmla="*/ 0 h 175"/>
                <a:gd name="T10" fmla="*/ 88 w 89"/>
                <a:gd name="T11" fmla="*/ 145 h 175"/>
                <a:gd name="T12" fmla="*/ 88 w 89"/>
                <a:gd name="T13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75">
                  <a:moveTo>
                    <a:pt x="88" y="174"/>
                  </a:moveTo>
                  <a:lnTo>
                    <a:pt x="88" y="174"/>
                  </a:lnTo>
                  <a:cubicBezTo>
                    <a:pt x="88" y="145"/>
                    <a:pt x="88" y="145"/>
                    <a:pt x="88" y="145"/>
                  </a:cubicBezTo>
                  <a:cubicBezTo>
                    <a:pt x="59" y="87"/>
                    <a:pt x="30" y="57"/>
                    <a:pt x="0" y="0"/>
                  </a:cubicBezTo>
                  <a:lnTo>
                    <a:pt x="0" y="0"/>
                  </a:lnTo>
                  <a:cubicBezTo>
                    <a:pt x="30" y="57"/>
                    <a:pt x="59" y="87"/>
                    <a:pt x="88" y="145"/>
                  </a:cubicBezTo>
                  <a:lnTo>
                    <a:pt x="88" y="17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14" name="Freeform 48">
              <a:extLst>
                <a:ext uri="{FF2B5EF4-FFF2-40B4-BE49-F238E27FC236}">
                  <a16:creationId xmlns:a16="http://schemas.microsoft.com/office/drawing/2014/main" id="{7DC5D136-92A8-DCDB-FE4C-DC19F7C66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695700"/>
              <a:ext cx="63500" cy="52388"/>
            </a:xfrm>
            <a:custGeom>
              <a:avLst/>
              <a:gdLst>
                <a:gd name="T0" fmla="*/ 175 w 176"/>
                <a:gd name="T1" fmla="*/ 0 h 147"/>
                <a:gd name="T2" fmla="*/ 175 w 176"/>
                <a:gd name="T3" fmla="*/ 0 h 147"/>
                <a:gd name="T4" fmla="*/ 88 w 176"/>
                <a:gd name="T5" fmla="*/ 88 h 147"/>
                <a:gd name="T6" fmla="*/ 0 w 176"/>
                <a:gd name="T7" fmla="*/ 146 h 147"/>
                <a:gd name="T8" fmla="*/ 0 w 176"/>
                <a:gd name="T9" fmla="*/ 146 h 147"/>
                <a:gd name="T10" fmla="*/ 88 w 176"/>
                <a:gd name="T11" fmla="*/ 88 h 147"/>
                <a:gd name="T12" fmla="*/ 175 w 176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47">
                  <a:moveTo>
                    <a:pt x="175" y="0"/>
                  </a:moveTo>
                  <a:lnTo>
                    <a:pt x="175" y="0"/>
                  </a:lnTo>
                  <a:cubicBezTo>
                    <a:pt x="146" y="29"/>
                    <a:pt x="116" y="59"/>
                    <a:pt x="88" y="88"/>
                  </a:cubicBezTo>
                  <a:cubicBezTo>
                    <a:pt x="59" y="88"/>
                    <a:pt x="30" y="117"/>
                    <a:pt x="0" y="146"/>
                  </a:cubicBezTo>
                  <a:lnTo>
                    <a:pt x="0" y="146"/>
                  </a:lnTo>
                  <a:cubicBezTo>
                    <a:pt x="30" y="117"/>
                    <a:pt x="59" y="88"/>
                    <a:pt x="88" y="88"/>
                  </a:cubicBezTo>
                  <a:cubicBezTo>
                    <a:pt x="116" y="59"/>
                    <a:pt x="146" y="29"/>
                    <a:pt x="1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15" name="Freeform 49">
              <a:extLst>
                <a:ext uri="{FF2B5EF4-FFF2-40B4-BE49-F238E27FC236}">
                  <a16:creationId xmlns:a16="http://schemas.microsoft.com/office/drawing/2014/main" id="{1E414B97-7D8D-A0D7-663C-B3E27E5CC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7713" y="3916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16" name="Freeform 50">
              <a:extLst>
                <a:ext uri="{FF2B5EF4-FFF2-40B4-BE49-F238E27FC236}">
                  <a16:creationId xmlns:a16="http://schemas.microsoft.com/office/drawing/2014/main" id="{8419569C-8D4C-45CA-6D0B-441484FCB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4125913"/>
              <a:ext cx="1588" cy="22225"/>
            </a:xfrm>
            <a:custGeom>
              <a:avLst/>
              <a:gdLst>
                <a:gd name="T0" fmla="*/ 0 w 1"/>
                <a:gd name="T1" fmla="*/ 59 h 60"/>
                <a:gd name="T2" fmla="*/ 0 w 1"/>
                <a:gd name="T3" fmla="*/ 59 h 60"/>
                <a:gd name="T4" fmla="*/ 0 w 1"/>
                <a:gd name="T5" fmla="*/ 59 h 60"/>
                <a:gd name="T6" fmla="*/ 0 w 1"/>
                <a:gd name="T7" fmla="*/ 30 h 60"/>
                <a:gd name="T8" fmla="*/ 0 w 1"/>
                <a:gd name="T9" fmla="*/ 0 h 60"/>
                <a:gd name="T10" fmla="*/ 0 w 1"/>
                <a:gd name="T11" fmla="*/ 30 h 60"/>
                <a:gd name="T12" fmla="*/ 0 w 1"/>
                <a:gd name="T13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60">
                  <a:moveTo>
                    <a:pt x="0" y="59"/>
                  </a:moveTo>
                  <a:lnTo>
                    <a:pt x="0" y="59"/>
                  </a:lnTo>
                  <a:lnTo>
                    <a:pt x="0" y="59"/>
                  </a:lnTo>
                  <a:cubicBezTo>
                    <a:pt x="0" y="30"/>
                    <a:pt x="0" y="30"/>
                    <a:pt x="0" y="30"/>
                  </a:cubicBezTo>
                  <a:lnTo>
                    <a:pt x="0" y="0"/>
                  </a:lnTo>
                  <a:lnTo>
                    <a:pt x="0" y="30"/>
                  </a:lnTo>
                  <a:lnTo>
                    <a:pt x="0" y="5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17" name="Freeform 51">
              <a:extLst>
                <a:ext uri="{FF2B5EF4-FFF2-40B4-BE49-F238E27FC236}">
                  <a16:creationId xmlns:a16="http://schemas.microsoft.com/office/drawing/2014/main" id="{9D9CD4C4-4E6E-062A-0041-79F9C66BB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488" y="4210050"/>
              <a:ext cx="73025" cy="53975"/>
            </a:xfrm>
            <a:custGeom>
              <a:avLst/>
              <a:gdLst>
                <a:gd name="T0" fmla="*/ 146 w 205"/>
                <a:gd name="T1" fmla="*/ 88 h 148"/>
                <a:gd name="T2" fmla="*/ 146 w 205"/>
                <a:gd name="T3" fmla="*/ 88 h 148"/>
                <a:gd name="T4" fmla="*/ 146 w 205"/>
                <a:gd name="T5" fmla="*/ 88 h 148"/>
                <a:gd name="T6" fmla="*/ 146 w 205"/>
                <a:gd name="T7" fmla="*/ 88 h 148"/>
                <a:gd name="T8" fmla="*/ 116 w 205"/>
                <a:gd name="T9" fmla="*/ 88 h 148"/>
                <a:gd name="T10" fmla="*/ 0 w 205"/>
                <a:gd name="T11" fmla="*/ 147 h 148"/>
                <a:gd name="T12" fmla="*/ 0 w 205"/>
                <a:gd name="T13" fmla="*/ 147 h 148"/>
                <a:gd name="T14" fmla="*/ 116 w 205"/>
                <a:gd name="T15" fmla="*/ 88 h 148"/>
                <a:gd name="T16" fmla="*/ 146 w 205"/>
                <a:gd name="T17" fmla="*/ 88 h 148"/>
                <a:gd name="T18" fmla="*/ 146 w 205"/>
                <a:gd name="T19" fmla="*/ 88 h 148"/>
                <a:gd name="T20" fmla="*/ 146 w 205"/>
                <a:gd name="T21" fmla="*/ 88 h 148"/>
                <a:gd name="T22" fmla="*/ 204 w 205"/>
                <a:gd name="T23" fmla="*/ 0 h 148"/>
                <a:gd name="T24" fmla="*/ 146 w 205"/>
                <a:gd name="T25" fmla="*/ 8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148"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6" y="88"/>
                  </a:lnTo>
                  <a:cubicBezTo>
                    <a:pt x="116" y="88"/>
                    <a:pt x="116" y="88"/>
                    <a:pt x="116" y="88"/>
                  </a:cubicBezTo>
                  <a:cubicBezTo>
                    <a:pt x="116" y="147"/>
                    <a:pt x="59" y="147"/>
                    <a:pt x="0" y="147"/>
                  </a:cubicBezTo>
                  <a:lnTo>
                    <a:pt x="0" y="147"/>
                  </a:lnTo>
                  <a:cubicBezTo>
                    <a:pt x="59" y="147"/>
                    <a:pt x="116" y="147"/>
                    <a:pt x="116" y="88"/>
                  </a:cubicBezTo>
                  <a:cubicBezTo>
                    <a:pt x="146" y="88"/>
                    <a:pt x="146" y="88"/>
                    <a:pt x="146" y="88"/>
                  </a:cubicBezTo>
                  <a:lnTo>
                    <a:pt x="146" y="88"/>
                  </a:lnTo>
                  <a:lnTo>
                    <a:pt x="146" y="88"/>
                  </a:lnTo>
                  <a:cubicBezTo>
                    <a:pt x="175" y="59"/>
                    <a:pt x="175" y="30"/>
                    <a:pt x="204" y="0"/>
                  </a:cubicBezTo>
                  <a:cubicBezTo>
                    <a:pt x="175" y="30"/>
                    <a:pt x="175" y="59"/>
                    <a:pt x="146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18" name="Freeform 52">
              <a:extLst>
                <a:ext uri="{FF2B5EF4-FFF2-40B4-BE49-F238E27FC236}">
                  <a16:creationId xmlns:a16="http://schemas.microsoft.com/office/drawing/2014/main" id="{1C2822DD-0D4B-2485-A72E-A5145DCAC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3748088"/>
              <a:ext cx="1588" cy="22225"/>
            </a:xfrm>
            <a:custGeom>
              <a:avLst/>
              <a:gdLst>
                <a:gd name="T0" fmla="*/ 0 w 1"/>
                <a:gd name="T1" fmla="*/ 0 h 60"/>
                <a:gd name="T2" fmla="*/ 0 w 1"/>
                <a:gd name="T3" fmla="*/ 0 h 60"/>
                <a:gd name="T4" fmla="*/ 0 w 1"/>
                <a:gd name="T5" fmla="*/ 59 h 60"/>
                <a:gd name="T6" fmla="*/ 0 w 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0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0" y="59"/>
                  </a:cubicBezTo>
                  <a:cubicBezTo>
                    <a:pt x="0" y="30"/>
                    <a:pt x="0" y="3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19" name="Freeform 53">
              <a:extLst>
                <a:ext uri="{FF2B5EF4-FFF2-40B4-BE49-F238E27FC236}">
                  <a16:creationId xmlns:a16="http://schemas.microsoft.com/office/drawing/2014/main" id="{3E521911-81AB-8243-FFDC-7E15BE392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3716338"/>
              <a:ext cx="11112" cy="31750"/>
            </a:xfrm>
            <a:custGeom>
              <a:avLst/>
              <a:gdLst>
                <a:gd name="T0" fmla="*/ 0 w 30"/>
                <a:gd name="T1" fmla="*/ 0 h 88"/>
                <a:gd name="T2" fmla="*/ 0 w 30"/>
                <a:gd name="T3" fmla="*/ 0 h 88"/>
                <a:gd name="T4" fmla="*/ 0 w 30"/>
                <a:gd name="T5" fmla="*/ 0 h 88"/>
                <a:gd name="T6" fmla="*/ 29 w 30"/>
                <a:gd name="T7" fmla="*/ 87 h 88"/>
                <a:gd name="T8" fmla="*/ 0 w 30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29"/>
                    <a:pt x="0" y="58"/>
                    <a:pt x="29" y="87"/>
                  </a:cubicBezTo>
                  <a:cubicBezTo>
                    <a:pt x="0" y="58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20" name="Freeform 54">
              <a:extLst>
                <a:ext uri="{FF2B5EF4-FFF2-40B4-BE49-F238E27FC236}">
                  <a16:creationId xmlns:a16="http://schemas.microsoft.com/office/drawing/2014/main" id="{343385B6-EEFB-FC85-AB6B-7A9EFC3F1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75" y="3759200"/>
              <a:ext cx="11113" cy="52388"/>
            </a:xfrm>
            <a:custGeom>
              <a:avLst/>
              <a:gdLst>
                <a:gd name="T0" fmla="*/ 29 w 30"/>
                <a:gd name="T1" fmla="*/ 58 h 145"/>
                <a:gd name="T2" fmla="*/ 29 w 30"/>
                <a:gd name="T3" fmla="*/ 58 h 145"/>
                <a:gd name="T4" fmla="*/ 29 w 30"/>
                <a:gd name="T5" fmla="*/ 115 h 145"/>
                <a:gd name="T6" fmla="*/ 0 w 30"/>
                <a:gd name="T7" fmla="*/ 144 h 145"/>
                <a:gd name="T8" fmla="*/ 29 w 30"/>
                <a:gd name="T9" fmla="*/ 115 h 145"/>
                <a:gd name="T10" fmla="*/ 29 w 30"/>
                <a:gd name="T11" fmla="*/ 58 h 145"/>
                <a:gd name="T12" fmla="*/ 29 w 30"/>
                <a:gd name="T13" fmla="*/ 29 h 145"/>
                <a:gd name="T14" fmla="*/ 29 w 30"/>
                <a:gd name="T15" fmla="*/ 0 h 145"/>
                <a:gd name="T16" fmla="*/ 29 w 30"/>
                <a:gd name="T17" fmla="*/ 29 h 145"/>
                <a:gd name="T18" fmla="*/ 29 w 30"/>
                <a:gd name="T19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45">
                  <a:moveTo>
                    <a:pt x="29" y="58"/>
                  </a:moveTo>
                  <a:lnTo>
                    <a:pt x="29" y="58"/>
                  </a:lnTo>
                  <a:cubicBezTo>
                    <a:pt x="29" y="87"/>
                    <a:pt x="29" y="115"/>
                    <a:pt x="29" y="115"/>
                  </a:cubicBezTo>
                  <a:cubicBezTo>
                    <a:pt x="29" y="144"/>
                    <a:pt x="0" y="144"/>
                    <a:pt x="0" y="144"/>
                  </a:cubicBezTo>
                  <a:cubicBezTo>
                    <a:pt x="0" y="144"/>
                    <a:pt x="29" y="144"/>
                    <a:pt x="29" y="115"/>
                  </a:cubicBezTo>
                  <a:cubicBezTo>
                    <a:pt x="29" y="115"/>
                    <a:pt x="29" y="87"/>
                    <a:pt x="29" y="58"/>
                  </a:cubicBezTo>
                  <a:lnTo>
                    <a:pt x="29" y="29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29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21" name="Freeform 55">
              <a:extLst>
                <a:ext uri="{FF2B5EF4-FFF2-40B4-BE49-F238E27FC236}">
                  <a16:creationId xmlns:a16="http://schemas.microsoft.com/office/drawing/2014/main" id="{62E92335-AC61-0647-7A4B-1E39D03F9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7238" y="3863975"/>
              <a:ext cx="1587" cy="22225"/>
            </a:xfrm>
            <a:custGeom>
              <a:avLst/>
              <a:gdLst>
                <a:gd name="T0" fmla="*/ 0 w 1"/>
                <a:gd name="T1" fmla="*/ 59 h 60"/>
                <a:gd name="T2" fmla="*/ 0 w 1"/>
                <a:gd name="T3" fmla="*/ 59 h 60"/>
                <a:gd name="T4" fmla="*/ 0 w 1"/>
                <a:gd name="T5" fmla="*/ 29 h 60"/>
                <a:gd name="T6" fmla="*/ 0 w 1"/>
                <a:gd name="T7" fmla="*/ 0 h 60"/>
                <a:gd name="T8" fmla="*/ 0 w 1"/>
                <a:gd name="T9" fmla="*/ 29 h 60"/>
                <a:gd name="T10" fmla="*/ 0 w 1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60">
                  <a:moveTo>
                    <a:pt x="0" y="59"/>
                  </a:moveTo>
                  <a:lnTo>
                    <a:pt x="0" y="59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22" name="Freeform 56">
              <a:extLst>
                <a:ext uri="{FF2B5EF4-FFF2-40B4-BE49-F238E27FC236}">
                  <a16:creationId xmlns:a16="http://schemas.microsoft.com/office/drawing/2014/main" id="{AC922A1D-560B-C896-BA9D-576FF00C6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788" y="3549650"/>
              <a:ext cx="11112" cy="11113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0 w 30"/>
                <a:gd name="T5" fmla="*/ 0 h 30"/>
                <a:gd name="T6" fmla="*/ 29 w 30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cubicBezTo>
                    <a:pt x="29" y="29"/>
                    <a:pt x="29" y="0"/>
                    <a:pt x="0" y="0"/>
                  </a:cubicBezTo>
                  <a:cubicBezTo>
                    <a:pt x="29" y="0"/>
                    <a:pt x="29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23" name="Freeform 57">
              <a:extLst>
                <a:ext uri="{FF2B5EF4-FFF2-40B4-BE49-F238E27FC236}">
                  <a16:creationId xmlns:a16="http://schemas.microsoft.com/office/drawing/2014/main" id="{8C7BA2DC-64F0-8CE4-0FF9-EF1AB7FAA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4692650"/>
              <a:ext cx="11112" cy="11113"/>
            </a:xfrm>
            <a:custGeom>
              <a:avLst/>
              <a:gdLst>
                <a:gd name="T0" fmla="*/ 0 w 31"/>
                <a:gd name="T1" fmla="*/ 0 h 30"/>
                <a:gd name="T2" fmla="*/ 0 w 31"/>
                <a:gd name="T3" fmla="*/ 0 h 30"/>
                <a:gd name="T4" fmla="*/ 30 w 31"/>
                <a:gd name="T5" fmla="*/ 29 h 30"/>
                <a:gd name="T6" fmla="*/ 0 w 3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lnTo>
                    <a:pt x="0" y="0"/>
                  </a:lnTo>
                  <a:lnTo>
                    <a:pt x="3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24" name="Freeform 58">
              <a:extLst>
                <a:ext uri="{FF2B5EF4-FFF2-40B4-BE49-F238E27FC236}">
                  <a16:creationId xmlns:a16="http://schemas.microsoft.com/office/drawing/2014/main" id="{8E923E2B-0AAC-5FF4-4949-8BFD334D6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0950" y="4630738"/>
              <a:ext cx="11113" cy="11112"/>
            </a:xfrm>
            <a:custGeom>
              <a:avLst/>
              <a:gdLst>
                <a:gd name="T0" fmla="*/ 29 w 30"/>
                <a:gd name="T1" fmla="*/ 30 h 31"/>
                <a:gd name="T2" fmla="*/ 29 w 30"/>
                <a:gd name="T3" fmla="*/ 30 h 31"/>
                <a:gd name="T4" fmla="*/ 0 w 30"/>
                <a:gd name="T5" fmla="*/ 0 h 31"/>
                <a:gd name="T6" fmla="*/ 29 w 30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29" y="30"/>
                  </a:moveTo>
                  <a:lnTo>
                    <a:pt x="29" y="30"/>
                  </a:lnTo>
                  <a:lnTo>
                    <a:pt x="0" y="0"/>
                  </a:lnTo>
                  <a:lnTo>
                    <a:pt x="29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25" name="Freeform 59">
              <a:extLst>
                <a:ext uri="{FF2B5EF4-FFF2-40B4-BE49-F238E27FC236}">
                  <a16:creationId xmlns:a16="http://schemas.microsoft.com/office/drawing/2014/main" id="{F93F3055-C566-2376-5F6E-C21337828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2063" y="4640263"/>
              <a:ext cx="11112" cy="1587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30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30" y="0"/>
                    <a:pt x="30" y="0"/>
                    <a:pt x="30" y="0"/>
                  </a:cubicBezTo>
                  <a:lnTo>
                    <a:pt x="30" y="0"/>
                  </a:lnTo>
                  <a:cubicBezTo>
                    <a:pt x="30" y="0"/>
                    <a:pt x="3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26" name="Freeform 60">
              <a:extLst>
                <a:ext uri="{FF2B5EF4-FFF2-40B4-BE49-F238E27FC236}">
                  <a16:creationId xmlns:a16="http://schemas.microsoft.com/office/drawing/2014/main" id="{8C31A764-CC6F-CE2C-7F56-7A946C355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0950" y="4451350"/>
              <a:ext cx="11113" cy="22225"/>
            </a:xfrm>
            <a:custGeom>
              <a:avLst/>
              <a:gdLst>
                <a:gd name="T0" fmla="*/ 29 w 30"/>
                <a:gd name="T1" fmla="*/ 0 h 60"/>
                <a:gd name="T2" fmla="*/ 29 w 30"/>
                <a:gd name="T3" fmla="*/ 0 h 60"/>
                <a:gd name="T4" fmla="*/ 29 w 30"/>
                <a:gd name="T5" fmla="*/ 0 h 60"/>
                <a:gd name="T6" fmla="*/ 29 w 30"/>
                <a:gd name="T7" fmla="*/ 0 h 60"/>
                <a:gd name="T8" fmla="*/ 0 w 30"/>
                <a:gd name="T9" fmla="*/ 29 h 60"/>
                <a:gd name="T10" fmla="*/ 0 w 30"/>
                <a:gd name="T11" fmla="*/ 59 h 60"/>
                <a:gd name="T12" fmla="*/ 29 w 30"/>
                <a:gd name="T13" fmla="*/ 59 h 60"/>
                <a:gd name="T14" fmla="*/ 0 w 30"/>
                <a:gd name="T15" fmla="*/ 59 h 60"/>
                <a:gd name="T16" fmla="*/ 0 w 30"/>
                <a:gd name="T17" fmla="*/ 29 h 60"/>
                <a:gd name="T18" fmla="*/ 29 w 30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0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ubicBezTo>
                    <a:pt x="29" y="29"/>
                    <a:pt x="29" y="29"/>
                    <a:pt x="0" y="2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9" y="29"/>
                    <a:pt x="29" y="29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27" name="Freeform 61">
              <a:extLst>
                <a:ext uri="{FF2B5EF4-FFF2-40B4-BE49-F238E27FC236}">
                  <a16:creationId xmlns:a16="http://schemas.microsoft.com/office/drawing/2014/main" id="{8F4D0445-ED79-84D5-B732-9A4678657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462463"/>
              <a:ext cx="20638" cy="22225"/>
            </a:xfrm>
            <a:custGeom>
              <a:avLst/>
              <a:gdLst>
                <a:gd name="T0" fmla="*/ 0 w 59"/>
                <a:gd name="T1" fmla="*/ 59 h 60"/>
                <a:gd name="T2" fmla="*/ 0 w 59"/>
                <a:gd name="T3" fmla="*/ 59 h 60"/>
                <a:gd name="T4" fmla="*/ 0 w 59"/>
                <a:gd name="T5" fmla="*/ 30 h 60"/>
                <a:gd name="T6" fmla="*/ 0 w 59"/>
                <a:gd name="T7" fmla="*/ 0 h 60"/>
                <a:gd name="T8" fmla="*/ 0 w 59"/>
                <a:gd name="T9" fmla="*/ 0 h 60"/>
                <a:gd name="T10" fmla="*/ 0 w 59"/>
                <a:gd name="T11" fmla="*/ 0 h 60"/>
                <a:gd name="T12" fmla="*/ 0 w 59"/>
                <a:gd name="T13" fmla="*/ 0 h 60"/>
                <a:gd name="T14" fmla="*/ 0 w 59"/>
                <a:gd name="T15" fmla="*/ 30 h 60"/>
                <a:gd name="T16" fmla="*/ 0 w 59"/>
                <a:gd name="T17" fmla="*/ 59 h 60"/>
                <a:gd name="T18" fmla="*/ 58 w 59"/>
                <a:gd name="T19" fmla="*/ 59 h 60"/>
                <a:gd name="T20" fmla="*/ 58 w 59"/>
                <a:gd name="T21" fmla="*/ 30 h 60"/>
                <a:gd name="T22" fmla="*/ 58 w 59"/>
                <a:gd name="T23" fmla="*/ 59 h 60"/>
                <a:gd name="T24" fmla="*/ 0 w 59"/>
                <a:gd name="T2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0" y="59"/>
                  </a:moveTo>
                  <a:lnTo>
                    <a:pt x="0" y="59"/>
                  </a:lnTo>
                  <a:cubicBezTo>
                    <a:pt x="0" y="30"/>
                    <a:pt x="0" y="30"/>
                    <a:pt x="0" y="3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0"/>
                  </a:lnTo>
                  <a:cubicBezTo>
                    <a:pt x="0" y="59"/>
                    <a:pt x="0" y="59"/>
                    <a:pt x="0" y="59"/>
                  </a:cubicBezTo>
                  <a:cubicBezTo>
                    <a:pt x="58" y="59"/>
                    <a:pt x="58" y="59"/>
                    <a:pt x="58" y="59"/>
                  </a:cubicBezTo>
                  <a:lnTo>
                    <a:pt x="58" y="30"/>
                  </a:lnTo>
                  <a:lnTo>
                    <a:pt x="58" y="59"/>
                  </a:lnTo>
                  <a:lnTo>
                    <a:pt x="0" y="5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28" name="Freeform 62">
              <a:extLst>
                <a:ext uri="{FF2B5EF4-FFF2-40B4-BE49-F238E27FC236}">
                  <a16:creationId xmlns:a16="http://schemas.microsoft.com/office/drawing/2014/main" id="{C4B48BDA-E350-2B08-70EA-6EFFDA637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4000" y="3286125"/>
              <a:ext cx="209550" cy="452438"/>
            </a:xfrm>
            <a:custGeom>
              <a:avLst/>
              <a:gdLst>
                <a:gd name="T0" fmla="*/ 87 w 584"/>
                <a:gd name="T1" fmla="*/ 146 h 1255"/>
                <a:gd name="T2" fmla="*/ 87 w 584"/>
                <a:gd name="T3" fmla="*/ 146 h 1255"/>
                <a:gd name="T4" fmla="*/ 87 w 584"/>
                <a:gd name="T5" fmla="*/ 146 h 1255"/>
                <a:gd name="T6" fmla="*/ 87 w 584"/>
                <a:gd name="T7" fmla="*/ 175 h 1255"/>
                <a:gd name="T8" fmla="*/ 87 w 584"/>
                <a:gd name="T9" fmla="*/ 233 h 1255"/>
                <a:gd name="T10" fmla="*/ 87 w 584"/>
                <a:gd name="T11" fmla="*/ 263 h 1255"/>
                <a:gd name="T12" fmla="*/ 117 w 584"/>
                <a:gd name="T13" fmla="*/ 292 h 1255"/>
                <a:gd name="T14" fmla="*/ 117 w 584"/>
                <a:gd name="T15" fmla="*/ 321 h 1255"/>
                <a:gd name="T16" fmla="*/ 29 w 584"/>
                <a:gd name="T17" fmla="*/ 525 h 1255"/>
                <a:gd name="T18" fmla="*/ 29 w 584"/>
                <a:gd name="T19" fmla="*/ 554 h 1255"/>
                <a:gd name="T20" fmla="*/ 29 w 584"/>
                <a:gd name="T21" fmla="*/ 613 h 1255"/>
                <a:gd name="T22" fmla="*/ 29 w 584"/>
                <a:gd name="T23" fmla="*/ 787 h 1255"/>
                <a:gd name="T24" fmla="*/ 0 w 584"/>
                <a:gd name="T25" fmla="*/ 846 h 1255"/>
                <a:gd name="T26" fmla="*/ 0 w 584"/>
                <a:gd name="T27" fmla="*/ 963 h 1255"/>
                <a:gd name="T28" fmla="*/ 29 w 584"/>
                <a:gd name="T29" fmla="*/ 1021 h 1255"/>
                <a:gd name="T30" fmla="*/ 29 w 584"/>
                <a:gd name="T31" fmla="*/ 1079 h 1255"/>
                <a:gd name="T32" fmla="*/ 58 w 584"/>
                <a:gd name="T33" fmla="*/ 1137 h 1255"/>
                <a:gd name="T34" fmla="*/ 29 w 584"/>
                <a:gd name="T35" fmla="*/ 1196 h 1255"/>
                <a:gd name="T36" fmla="*/ 29 w 584"/>
                <a:gd name="T37" fmla="*/ 1254 h 1255"/>
                <a:gd name="T38" fmla="*/ 437 w 584"/>
                <a:gd name="T39" fmla="*/ 1166 h 1255"/>
                <a:gd name="T40" fmla="*/ 437 w 584"/>
                <a:gd name="T41" fmla="*/ 1137 h 1255"/>
                <a:gd name="T42" fmla="*/ 467 w 584"/>
                <a:gd name="T43" fmla="*/ 1108 h 1255"/>
                <a:gd name="T44" fmla="*/ 467 w 584"/>
                <a:gd name="T45" fmla="*/ 1108 h 1255"/>
                <a:gd name="T46" fmla="*/ 467 w 584"/>
                <a:gd name="T47" fmla="*/ 1108 h 1255"/>
                <a:gd name="T48" fmla="*/ 524 w 584"/>
                <a:gd name="T49" fmla="*/ 1079 h 1255"/>
                <a:gd name="T50" fmla="*/ 553 w 584"/>
                <a:gd name="T51" fmla="*/ 1050 h 1255"/>
                <a:gd name="T52" fmla="*/ 553 w 584"/>
                <a:gd name="T53" fmla="*/ 1050 h 1255"/>
                <a:gd name="T54" fmla="*/ 583 w 584"/>
                <a:gd name="T55" fmla="*/ 1050 h 1255"/>
                <a:gd name="T56" fmla="*/ 583 w 584"/>
                <a:gd name="T57" fmla="*/ 1050 h 1255"/>
                <a:gd name="T58" fmla="*/ 553 w 584"/>
                <a:gd name="T59" fmla="*/ 1050 h 1255"/>
                <a:gd name="T60" fmla="*/ 553 w 584"/>
                <a:gd name="T61" fmla="*/ 1021 h 1255"/>
                <a:gd name="T62" fmla="*/ 408 w 584"/>
                <a:gd name="T63" fmla="*/ 671 h 1255"/>
                <a:gd name="T64" fmla="*/ 146 w 584"/>
                <a:gd name="T65" fmla="*/ 0 h 1255"/>
                <a:gd name="T66" fmla="*/ 117 w 584"/>
                <a:gd name="T67" fmla="*/ 0 h 1255"/>
                <a:gd name="T68" fmla="*/ 87 w 584"/>
                <a:gd name="T69" fmla="*/ 0 h 1255"/>
                <a:gd name="T70" fmla="*/ 87 w 584"/>
                <a:gd name="T71" fmla="*/ 29 h 1255"/>
                <a:gd name="T72" fmla="*/ 87 w 584"/>
                <a:gd name="T73" fmla="*/ 58 h 1255"/>
                <a:gd name="T74" fmla="*/ 87 w 584"/>
                <a:gd name="T75" fmla="*/ 87 h 1255"/>
                <a:gd name="T76" fmla="*/ 87 w 584"/>
                <a:gd name="T77" fmla="*/ 146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4" h="1255">
                  <a:moveTo>
                    <a:pt x="87" y="146"/>
                  </a:moveTo>
                  <a:lnTo>
                    <a:pt x="87" y="146"/>
                  </a:lnTo>
                  <a:lnTo>
                    <a:pt x="87" y="146"/>
                  </a:lnTo>
                  <a:cubicBezTo>
                    <a:pt x="87" y="175"/>
                    <a:pt x="87" y="175"/>
                    <a:pt x="87" y="175"/>
                  </a:cubicBezTo>
                  <a:cubicBezTo>
                    <a:pt x="87" y="204"/>
                    <a:pt x="87" y="204"/>
                    <a:pt x="87" y="233"/>
                  </a:cubicBezTo>
                  <a:lnTo>
                    <a:pt x="87" y="263"/>
                  </a:lnTo>
                  <a:cubicBezTo>
                    <a:pt x="87" y="263"/>
                    <a:pt x="87" y="263"/>
                    <a:pt x="117" y="292"/>
                  </a:cubicBezTo>
                  <a:lnTo>
                    <a:pt x="117" y="321"/>
                  </a:lnTo>
                  <a:cubicBezTo>
                    <a:pt x="146" y="408"/>
                    <a:pt x="87" y="466"/>
                    <a:pt x="29" y="525"/>
                  </a:cubicBezTo>
                  <a:lnTo>
                    <a:pt x="29" y="554"/>
                  </a:lnTo>
                  <a:cubicBezTo>
                    <a:pt x="29" y="583"/>
                    <a:pt x="29" y="583"/>
                    <a:pt x="29" y="613"/>
                  </a:cubicBezTo>
                  <a:cubicBezTo>
                    <a:pt x="29" y="671"/>
                    <a:pt x="29" y="729"/>
                    <a:pt x="29" y="787"/>
                  </a:cubicBezTo>
                  <a:cubicBezTo>
                    <a:pt x="29" y="816"/>
                    <a:pt x="0" y="816"/>
                    <a:pt x="0" y="846"/>
                  </a:cubicBezTo>
                  <a:cubicBezTo>
                    <a:pt x="0" y="875"/>
                    <a:pt x="0" y="933"/>
                    <a:pt x="0" y="963"/>
                  </a:cubicBezTo>
                  <a:cubicBezTo>
                    <a:pt x="29" y="992"/>
                    <a:pt x="29" y="1021"/>
                    <a:pt x="29" y="1021"/>
                  </a:cubicBezTo>
                  <a:cubicBezTo>
                    <a:pt x="29" y="1050"/>
                    <a:pt x="29" y="1079"/>
                    <a:pt x="29" y="1079"/>
                  </a:cubicBezTo>
                  <a:cubicBezTo>
                    <a:pt x="29" y="1108"/>
                    <a:pt x="29" y="1108"/>
                    <a:pt x="58" y="1137"/>
                  </a:cubicBezTo>
                  <a:cubicBezTo>
                    <a:pt x="58" y="1166"/>
                    <a:pt x="58" y="1166"/>
                    <a:pt x="29" y="1196"/>
                  </a:cubicBezTo>
                  <a:cubicBezTo>
                    <a:pt x="29" y="1225"/>
                    <a:pt x="29" y="1225"/>
                    <a:pt x="29" y="1254"/>
                  </a:cubicBezTo>
                  <a:cubicBezTo>
                    <a:pt x="174" y="1225"/>
                    <a:pt x="320" y="1196"/>
                    <a:pt x="437" y="1166"/>
                  </a:cubicBezTo>
                  <a:cubicBezTo>
                    <a:pt x="437" y="1166"/>
                    <a:pt x="437" y="1166"/>
                    <a:pt x="437" y="1137"/>
                  </a:cubicBezTo>
                  <a:cubicBezTo>
                    <a:pt x="437" y="1137"/>
                    <a:pt x="437" y="1108"/>
                    <a:pt x="467" y="1108"/>
                  </a:cubicBezTo>
                  <a:lnTo>
                    <a:pt x="467" y="1108"/>
                  </a:lnTo>
                  <a:lnTo>
                    <a:pt x="467" y="1108"/>
                  </a:lnTo>
                  <a:cubicBezTo>
                    <a:pt x="496" y="1108"/>
                    <a:pt x="496" y="1108"/>
                    <a:pt x="524" y="1079"/>
                  </a:cubicBezTo>
                  <a:cubicBezTo>
                    <a:pt x="524" y="1079"/>
                    <a:pt x="524" y="1050"/>
                    <a:pt x="553" y="1050"/>
                  </a:cubicBezTo>
                  <a:lnTo>
                    <a:pt x="553" y="1050"/>
                  </a:lnTo>
                  <a:cubicBezTo>
                    <a:pt x="583" y="1050"/>
                    <a:pt x="583" y="1050"/>
                    <a:pt x="583" y="1050"/>
                  </a:cubicBezTo>
                  <a:lnTo>
                    <a:pt x="583" y="1050"/>
                  </a:lnTo>
                  <a:lnTo>
                    <a:pt x="553" y="1050"/>
                  </a:lnTo>
                  <a:cubicBezTo>
                    <a:pt x="553" y="1021"/>
                    <a:pt x="553" y="1021"/>
                    <a:pt x="553" y="1021"/>
                  </a:cubicBezTo>
                  <a:cubicBezTo>
                    <a:pt x="496" y="904"/>
                    <a:pt x="467" y="787"/>
                    <a:pt x="408" y="671"/>
                  </a:cubicBezTo>
                  <a:cubicBezTo>
                    <a:pt x="320" y="437"/>
                    <a:pt x="233" y="204"/>
                    <a:pt x="146" y="0"/>
                  </a:cubicBezTo>
                  <a:lnTo>
                    <a:pt x="117" y="0"/>
                  </a:lnTo>
                  <a:cubicBezTo>
                    <a:pt x="117" y="0"/>
                    <a:pt x="117" y="0"/>
                    <a:pt x="87" y="0"/>
                  </a:cubicBezTo>
                  <a:cubicBezTo>
                    <a:pt x="87" y="0"/>
                    <a:pt x="87" y="0"/>
                    <a:pt x="87" y="29"/>
                  </a:cubicBezTo>
                  <a:cubicBezTo>
                    <a:pt x="87" y="29"/>
                    <a:pt x="87" y="29"/>
                    <a:pt x="87" y="58"/>
                  </a:cubicBezTo>
                  <a:lnTo>
                    <a:pt x="87" y="87"/>
                  </a:lnTo>
                  <a:cubicBezTo>
                    <a:pt x="87" y="116"/>
                    <a:pt x="87" y="116"/>
                    <a:pt x="87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29" name="Freeform 63">
              <a:extLst>
                <a:ext uri="{FF2B5EF4-FFF2-40B4-BE49-F238E27FC236}">
                  <a16:creationId xmlns:a16="http://schemas.microsoft.com/office/drawing/2014/main" id="{E0107781-DFD1-47F7-9DF0-0D366B58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5113338"/>
              <a:ext cx="11112" cy="20637"/>
            </a:xfrm>
            <a:custGeom>
              <a:avLst/>
              <a:gdLst>
                <a:gd name="T0" fmla="*/ 28 w 29"/>
                <a:gd name="T1" fmla="*/ 58 h 59"/>
                <a:gd name="T2" fmla="*/ 28 w 29"/>
                <a:gd name="T3" fmla="*/ 58 h 59"/>
                <a:gd name="T4" fmla="*/ 0 w 29"/>
                <a:gd name="T5" fmla="*/ 29 h 59"/>
                <a:gd name="T6" fmla="*/ 0 w 29"/>
                <a:gd name="T7" fmla="*/ 0 h 59"/>
                <a:gd name="T8" fmla="*/ 0 w 29"/>
                <a:gd name="T9" fmla="*/ 0 h 59"/>
                <a:gd name="T10" fmla="*/ 0 w 29"/>
                <a:gd name="T11" fmla="*/ 29 h 59"/>
                <a:gd name="T12" fmla="*/ 28 w 29"/>
                <a:gd name="T13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9">
                  <a:moveTo>
                    <a:pt x="28" y="58"/>
                  </a:moveTo>
                  <a:lnTo>
                    <a:pt x="28" y="58"/>
                  </a:lnTo>
                  <a:cubicBezTo>
                    <a:pt x="28" y="58"/>
                    <a:pt x="28" y="58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28" y="58"/>
                    <a:pt x="28" y="58"/>
                    <a:pt x="28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30" name="Freeform 64">
              <a:extLst>
                <a:ext uri="{FF2B5EF4-FFF2-40B4-BE49-F238E27FC236}">
                  <a16:creationId xmlns:a16="http://schemas.microsoft.com/office/drawing/2014/main" id="{66730787-6731-18D2-649E-C411252EC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5238750"/>
              <a:ext cx="714375" cy="630238"/>
            </a:xfrm>
            <a:custGeom>
              <a:avLst/>
              <a:gdLst>
                <a:gd name="T0" fmla="*/ 1982 w 1983"/>
                <a:gd name="T1" fmla="*/ 233 h 1751"/>
                <a:gd name="T2" fmla="*/ 1982 w 1983"/>
                <a:gd name="T3" fmla="*/ 233 h 1751"/>
                <a:gd name="T4" fmla="*/ 1982 w 1983"/>
                <a:gd name="T5" fmla="*/ 174 h 1751"/>
                <a:gd name="T6" fmla="*/ 1865 w 1983"/>
                <a:gd name="T7" fmla="*/ 174 h 1751"/>
                <a:gd name="T8" fmla="*/ 1836 w 1983"/>
                <a:gd name="T9" fmla="*/ 174 h 1751"/>
                <a:gd name="T10" fmla="*/ 1807 w 1983"/>
                <a:gd name="T11" fmla="*/ 174 h 1751"/>
                <a:gd name="T12" fmla="*/ 1778 w 1983"/>
                <a:gd name="T13" fmla="*/ 116 h 1751"/>
                <a:gd name="T14" fmla="*/ 1778 w 1983"/>
                <a:gd name="T15" fmla="*/ 58 h 1751"/>
                <a:gd name="T16" fmla="*/ 1749 w 1983"/>
                <a:gd name="T17" fmla="*/ 0 h 1751"/>
                <a:gd name="T18" fmla="*/ 1749 w 1983"/>
                <a:gd name="T19" fmla="*/ 0 h 1751"/>
                <a:gd name="T20" fmla="*/ 1136 w 1983"/>
                <a:gd name="T21" fmla="*/ 29 h 1751"/>
                <a:gd name="T22" fmla="*/ 0 w 1983"/>
                <a:gd name="T23" fmla="*/ 58 h 1751"/>
                <a:gd name="T24" fmla="*/ 59 w 1983"/>
                <a:gd name="T25" fmla="*/ 1458 h 1751"/>
                <a:gd name="T26" fmla="*/ 116 w 1983"/>
                <a:gd name="T27" fmla="*/ 1458 h 1751"/>
                <a:gd name="T28" fmla="*/ 175 w 1983"/>
                <a:gd name="T29" fmla="*/ 1487 h 1751"/>
                <a:gd name="T30" fmla="*/ 204 w 1983"/>
                <a:gd name="T31" fmla="*/ 1487 h 1751"/>
                <a:gd name="T32" fmla="*/ 204 w 1983"/>
                <a:gd name="T33" fmla="*/ 1750 h 1751"/>
                <a:gd name="T34" fmla="*/ 261 w 1983"/>
                <a:gd name="T35" fmla="*/ 1750 h 1751"/>
                <a:gd name="T36" fmla="*/ 1020 w 1983"/>
                <a:gd name="T37" fmla="*/ 1750 h 1751"/>
                <a:gd name="T38" fmla="*/ 1457 w 1983"/>
                <a:gd name="T39" fmla="*/ 1750 h 1751"/>
                <a:gd name="T40" fmla="*/ 1457 w 1983"/>
                <a:gd name="T41" fmla="*/ 1691 h 1751"/>
                <a:gd name="T42" fmla="*/ 1457 w 1983"/>
                <a:gd name="T43" fmla="*/ 1691 h 1751"/>
                <a:gd name="T44" fmla="*/ 1515 w 1983"/>
                <a:gd name="T45" fmla="*/ 1604 h 1751"/>
                <a:gd name="T46" fmla="*/ 1486 w 1983"/>
                <a:gd name="T47" fmla="*/ 1516 h 1751"/>
                <a:gd name="T48" fmla="*/ 1515 w 1983"/>
                <a:gd name="T49" fmla="*/ 1487 h 1751"/>
                <a:gd name="T50" fmla="*/ 1486 w 1983"/>
                <a:gd name="T51" fmla="*/ 1487 h 1751"/>
                <a:gd name="T52" fmla="*/ 1457 w 1983"/>
                <a:gd name="T53" fmla="*/ 1429 h 1751"/>
                <a:gd name="T54" fmla="*/ 1574 w 1983"/>
                <a:gd name="T55" fmla="*/ 1108 h 1751"/>
                <a:gd name="T56" fmla="*/ 1603 w 1983"/>
                <a:gd name="T57" fmla="*/ 1079 h 1751"/>
                <a:gd name="T58" fmla="*/ 1691 w 1983"/>
                <a:gd name="T59" fmla="*/ 933 h 1751"/>
                <a:gd name="T60" fmla="*/ 1720 w 1983"/>
                <a:gd name="T61" fmla="*/ 845 h 1751"/>
                <a:gd name="T62" fmla="*/ 1720 w 1983"/>
                <a:gd name="T63" fmla="*/ 845 h 1751"/>
                <a:gd name="T64" fmla="*/ 1720 w 1983"/>
                <a:gd name="T65" fmla="*/ 816 h 1751"/>
                <a:gd name="T66" fmla="*/ 1720 w 1983"/>
                <a:gd name="T67" fmla="*/ 816 h 1751"/>
                <a:gd name="T68" fmla="*/ 1720 w 1983"/>
                <a:gd name="T69" fmla="*/ 788 h 1751"/>
                <a:gd name="T70" fmla="*/ 1749 w 1983"/>
                <a:gd name="T71" fmla="*/ 758 h 1751"/>
                <a:gd name="T72" fmla="*/ 1778 w 1983"/>
                <a:gd name="T73" fmla="*/ 700 h 1751"/>
                <a:gd name="T74" fmla="*/ 1778 w 1983"/>
                <a:gd name="T75" fmla="*/ 671 h 1751"/>
                <a:gd name="T76" fmla="*/ 1778 w 1983"/>
                <a:gd name="T77" fmla="*/ 671 h 1751"/>
                <a:gd name="T78" fmla="*/ 1807 w 1983"/>
                <a:gd name="T79" fmla="*/ 671 h 1751"/>
                <a:gd name="T80" fmla="*/ 1836 w 1983"/>
                <a:gd name="T81" fmla="*/ 641 h 1751"/>
                <a:gd name="T82" fmla="*/ 1836 w 1983"/>
                <a:gd name="T83" fmla="*/ 612 h 1751"/>
                <a:gd name="T84" fmla="*/ 1836 w 1983"/>
                <a:gd name="T85" fmla="*/ 554 h 1751"/>
                <a:gd name="T86" fmla="*/ 1894 w 1983"/>
                <a:gd name="T87" fmla="*/ 466 h 1751"/>
                <a:gd name="T88" fmla="*/ 1924 w 1983"/>
                <a:gd name="T89" fmla="*/ 379 h 1751"/>
                <a:gd name="T90" fmla="*/ 1924 w 1983"/>
                <a:gd name="T91" fmla="*/ 379 h 1751"/>
                <a:gd name="T92" fmla="*/ 1953 w 1983"/>
                <a:gd name="T93" fmla="*/ 379 h 1751"/>
                <a:gd name="T94" fmla="*/ 1953 w 1983"/>
                <a:gd name="T95" fmla="*/ 321 h 1751"/>
                <a:gd name="T96" fmla="*/ 1953 w 1983"/>
                <a:gd name="T97" fmla="*/ 321 h 1751"/>
                <a:gd name="T98" fmla="*/ 1953 w 1983"/>
                <a:gd name="T99" fmla="*/ 291 h 1751"/>
                <a:gd name="T100" fmla="*/ 1982 w 1983"/>
                <a:gd name="T101" fmla="*/ 233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3" h="1751">
                  <a:moveTo>
                    <a:pt x="1982" y="233"/>
                  </a:moveTo>
                  <a:lnTo>
                    <a:pt x="1982" y="233"/>
                  </a:lnTo>
                  <a:cubicBezTo>
                    <a:pt x="1982" y="204"/>
                    <a:pt x="1982" y="204"/>
                    <a:pt x="1982" y="174"/>
                  </a:cubicBezTo>
                  <a:cubicBezTo>
                    <a:pt x="1953" y="174"/>
                    <a:pt x="1924" y="174"/>
                    <a:pt x="1865" y="174"/>
                  </a:cubicBezTo>
                  <a:cubicBezTo>
                    <a:pt x="1836" y="174"/>
                    <a:pt x="1836" y="174"/>
                    <a:pt x="1836" y="174"/>
                  </a:cubicBezTo>
                  <a:cubicBezTo>
                    <a:pt x="1807" y="174"/>
                    <a:pt x="1807" y="174"/>
                    <a:pt x="1807" y="174"/>
                  </a:cubicBezTo>
                  <a:cubicBezTo>
                    <a:pt x="1807" y="174"/>
                    <a:pt x="1778" y="145"/>
                    <a:pt x="1778" y="116"/>
                  </a:cubicBezTo>
                  <a:cubicBezTo>
                    <a:pt x="1778" y="88"/>
                    <a:pt x="1778" y="58"/>
                    <a:pt x="1778" y="58"/>
                  </a:cubicBezTo>
                  <a:cubicBezTo>
                    <a:pt x="1778" y="29"/>
                    <a:pt x="1778" y="29"/>
                    <a:pt x="1749" y="0"/>
                  </a:cubicBezTo>
                  <a:lnTo>
                    <a:pt x="1749" y="0"/>
                  </a:lnTo>
                  <a:cubicBezTo>
                    <a:pt x="1544" y="0"/>
                    <a:pt x="1341" y="0"/>
                    <a:pt x="1136" y="29"/>
                  </a:cubicBezTo>
                  <a:cubicBezTo>
                    <a:pt x="757" y="29"/>
                    <a:pt x="378" y="29"/>
                    <a:pt x="0" y="58"/>
                  </a:cubicBezTo>
                  <a:cubicBezTo>
                    <a:pt x="29" y="495"/>
                    <a:pt x="59" y="933"/>
                    <a:pt x="59" y="1458"/>
                  </a:cubicBezTo>
                  <a:cubicBezTo>
                    <a:pt x="87" y="1458"/>
                    <a:pt x="87" y="1458"/>
                    <a:pt x="116" y="1458"/>
                  </a:cubicBezTo>
                  <a:cubicBezTo>
                    <a:pt x="145" y="1487"/>
                    <a:pt x="145" y="1487"/>
                    <a:pt x="175" y="1487"/>
                  </a:cubicBezTo>
                  <a:cubicBezTo>
                    <a:pt x="204" y="1487"/>
                    <a:pt x="204" y="1487"/>
                    <a:pt x="204" y="1487"/>
                  </a:cubicBezTo>
                  <a:cubicBezTo>
                    <a:pt x="204" y="1750"/>
                    <a:pt x="204" y="1750"/>
                    <a:pt x="204" y="1750"/>
                  </a:cubicBezTo>
                  <a:cubicBezTo>
                    <a:pt x="261" y="1750"/>
                    <a:pt x="261" y="1750"/>
                    <a:pt x="261" y="1750"/>
                  </a:cubicBezTo>
                  <a:cubicBezTo>
                    <a:pt x="553" y="1750"/>
                    <a:pt x="757" y="1750"/>
                    <a:pt x="1020" y="1750"/>
                  </a:cubicBezTo>
                  <a:cubicBezTo>
                    <a:pt x="1136" y="1750"/>
                    <a:pt x="1282" y="1750"/>
                    <a:pt x="1457" y="1750"/>
                  </a:cubicBezTo>
                  <a:cubicBezTo>
                    <a:pt x="1457" y="1721"/>
                    <a:pt x="1457" y="1721"/>
                    <a:pt x="1457" y="1691"/>
                  </a:cubicBezTo>
                  <a:lnTo>
                    <a:pt x="1457" y="1691"/>
                  </a:lnTo>
                  <a:cubicBezTo>
                    <a:pt x="1486" y="1662"/>
                    <a:pt x="1486" y="1633"/>
                    <a:pt x="1515" y="1604"/>
                  </a:cubicBezTo>
                  <a:cubicBezTo>
                    <a:pt x="1486" y="1574"/>
                    <a:pt x="1486" y="1545"/>
                    <a:pt x="1486" y="1516"/>
                  </a:cubicBezTo>
                  <a:cubicBezTo>
                    <a:pt x="1486" y="1516"/>
                    <a:pt x="1515" y="1516"/>
                    <a:pt x="1515" y="1487"/>
                  </a:cubicBezTo>
                  <a:lnTo>
                    <a:pt x="1486" y="1487"/>
                  </a:lnTo>
                  <a:cubicBezTo>
                    <a:pt x="1486" y="1458"/>
                    <a:pt x="1486" y="1458"/>
                    <a:pt x="1457" y="1429"/>
                  </a:cubicBezTo>
                  <a:cubicBezTo>
                    <a:pt x="1428" y="1312"/>
                    <a:pt x="1515" y="1195"/>
                    <a:pt x="1574" y="1108"/>
                  </a:cubicBezTo>
                  <a:cubicBezTo>
                    <a:pt x="1574" y="1079"/>
                    <a:pt x="1603" y="1079"/>
                    <a:pt x="1603" y="1079"/>
                  </a:cubicBezTo>
                  <a:cubicBezTo>
                    <a:pt x="1632" y="1021"/>
                    <a:pt x="1661" y="962"/>
                    <a:pt x="1691" y="933"/>
                  </a:cubicBezTo>
                  <a:cubicBezTo>
                    <a:pt x="1691" y="904"/>
                    <a:pt x="1720" y="874"/>
                    <a:pt x="1720" y="845"/>
                  </a:cubicBezTo>
                  <a:lnTo>
                    <a:pt x="1720" y="845"/>
                  </a:lnTo>
                  <a:lnTo>
                    <a:pt x="1720" y="816"/>
                  </a:lnTo>
                  <a:lnTo>
                    <a:pt x="1720" y="816"/>
                  </a:lnTo>
                  <a:cubicBezTo>
                    <a:pt x="1720" y="788"/>
                    <a:pt x="1720" y="788"/>
                    <a:pt x="1720" y="788"/>
                  </a:cubicBezTo>
                  <a:cubicBezTo>
                    <a:pt x="1720" y="788"/>
                    <a:pt x="1749" y="788"/>
                    <a:pt x="1749" y="758"/>
                  </a:cubicBezTo>
                  <a:cubicBezTo>
                    <a:pt x="1778" y="729"/>
                    <a:pt x="1807" y="729"/>
                    <a:pt x="1778" y="700"/>
                  </a:cubicBezTo>
                  <a:cubicBezTo>
                    <a:pt x="1778" y="671"/>
                    <a:pt x="1778" y="671"/>
                    <a:pt x="1778" y="671"/>
                  </a:cubicBezTo>
                  <a:lnTo>
                    <a:pt x="1778" y="671"/>
                  </a:lnTo>
                  <a:cubicBezTo>
                    <a:pt x="1807" y="671"/>
                    <a:pt x="1807" y="671"/>
                    <a:pt x="1807" y="671"/>
                  </a:cubicBezTo>
                  <a:cubicBezTo>
                    <a:pt x="1807" y="671"/>
                    <a:pt x="1836" y="671"/>
                    <a:pt x="1836" y="641"/>
                  </a:cubicBezTo>
                  <a:lnTo>
                    <a:pt x="1836" y="612"/>
                  </a:lnTo>
                  <a:cubicBezTo>
                    <a:pt x="1836" y="583"/>
                    <a:pt x="1836" y="583"/>
                    <a:pt x="1836" y="554"/>
                  </a:cubicBezTo>
                  <a:cubicBezTo>
                    <a:pt x="1836" y="524"/>
                    <a:pt x="1865" y="495"/>
                    <a:pt x="1894" y="466"/>
                  </a:cubicBezTo>
                  <a:cubicBezTo>
                    <a:pt x="1924" y="438"/>
                    <a:pt x="1953" y="438"/>
                    <a:pt x="1924" y="379"/>
                  </a:cubicBezTo>
                  <a:lnTo>
                    <a:pt x="1924" y="379"/>
                  </a:lnTo>
                  <a:cubicBezTo>
                    <a:pt x="1953" y="379"/>
                    <a:pt x="1953" y="379"/>
                    <a:pt x="1953" y="379"/>
                  </a:cubicBezTo>
                  <a:cubicBezTo>
                    <a:pt x="1953" y="350"/>
                    <a:pt x="1953" y="350"/>
                    <a:pt x="1953" y="321"/>
                  </a:cubicBezTo>
                  <a:lnTo>
                    <a:pt x="1953" y="321"/>
                  </a:lnTo>
                  <a:cubicBezTo>
                    <a:pt x="1953" y="291"/>
                    <a:pt x="1953" y="291"/>
                    <a:pt x="1953" y="291"/>
                  </a:cubicBezTo>
                  <a:cubicBezTo>
                    <a:pt x="1982" y="291"/>
                    <a:pt x="1982" y="291"/>
                    <a:pt x="1982" y="2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31" name="Freeform 65">
              <a:extLst>
                <a:ext uri="{FF2B5EF4-FFF2-40B4-BE49-F238E27FC236}">
                  <a16:creationId xmlns:a16="http://schemas.microsoft.com/office/drawing/2014/main" id="{15CE4F68-C1F9-296A-E8AB-D26EB59D4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38" y="2667000"/>
              <a:ext cx="850900" cy="1374775"/>
            </a:xfrm>
            <a:custGeom>
              <a:avLst/>
              <a:gdLst>
                <a:gd name="T0" fmla="*/ 233 w 2363"/>
                <a:gd name="T1" fmla="*/ 2566 h 3820"/>
                <a:gd name="T2" fmla="*/ 0 w 2363"/>
                <a:gd name="T3" fmla="*/ 3352 h 3820"/>
                <a:gd name="T4" fmla="*/ 2217 w 2363"/>
                <a:gd name="T5" fmla="*/ 3352 h 3820"/>
                <a:gd name="T6" fmla="*/ 2274 w 2363"/>
                <a:gd name="T7" fmla="*/ 2653 h 3820"/>
                <a:gd name="T8" fmla="*/ 2245 w 2363"/>
                <a:gd name="T9" fmla="*/ 2624 h 3820"/>
                <a:gd name="T10" fmla="*/ 2217 w 2363"/>
                <a:gd name="T11" fmla="*/ 2566 h 3820"/>
                <a:gd name="T12" fmla="*/ 1924 w 2363"/>
                <a:gd name="T13" fmla="*/ 2536 h 3820"/>
                <a:gd name="T14" fmla="*/ 1604 w 2363"/>
                <a:gd name="T15" fmla="*/ 2362 h 3820"/>
                <a:gd name="T16" fmla="*/ 1574 w 2363"/>
                <a:gd name="T17" fmla="*/ 2245 h 3820"/>
                <a:gd name="T18" fmla="*/ 1488 w 2363"/>
                <a:gd name="T19" fmla="*/ 2157 h 3820"/>
                <a:gd name="T20" fmla="*/ 1458 w 2363"/>
                <a:gd name="T21" fmla="*/ 1924 h 3820"/>
                <a:gd name="T22" fmla="*/ 1429 w 2363"/>
                <a:gd name="T23" fmla="*/ 1836 h 3820"/>
                <a:gd name="T24" fmla="*/ 1429 w 2363"/>
                <a:gd name="T25" fmla="*/ 1778 h 3820"/>
                <a:gd name="T26" fmla="*/ 1312 w 2363"/>
                <a:gd name="T27" fmla="*/ 1836 h 3820"/>
                <a:gd name="T28" fmla="*/ 1312 w 2363"/>
                <a:gd name="T29" fmla="*/ 1836 h 3820"/>
                <a:gd name="T30" fmla="*/ 1312 w 2363"/>
                <a:gd name="T31" fmla="*/ 1691 h 3820"/>
                <a:gd name="T32" fmla="*/ 1312 w 2363"/>
                <a:gd name="T33" fmla="*/ 1574 h 3820"/>
                <a:gd name="T34" fmla="*/ 1400 w 2363"/>
                <a:gd name="T35" fmla="*/ 1457 h 3820"/>
                <a:gd name="T36" fmla="*/ 1429 w 2363"/>
                <a:gd name="T37" fmla="*/ 1370 h 3820"/>
                <a:gd name="T38" fmla="*/ 1371 w 2363"/>
                <a:gd name="T39" fmla="*/ 1253 h 3820"/>
                <a:gd name="T40" fmla="*/ 1400 w 2363"/>
                <a:gd name="T41" fmla="*/ 1166 h 3820"/>
                <a:gd name="T42" fmla="*/ 1312 w 2363"/>
                <a:gd name="T43" fmla="*/ 962 h 3820"/>
                <a:gd name="T44" fmla="*/ 1312 w 2363"/>
                <a:gd name="T45" fmla="*/ 903 h 3820"/>
                <a:gd name="T46" fmla="*/ 1312 w 2363"/>
                <a:gd name="T47" fmla="*/ 845 h 3820"/>
                <a:gd name="T48" fmla="*/ 1224 w 2363"/>
                <a:gd name="T49" fmla="*/ 757 h 3820"/>
                <a:gd name="T50" fmla="*/ 1138 w 2363"/>
                <a:gd name="T51" fmla="*/ 612 h 3820"/>
                <a:gd name="T52" fmla="*/ 1050 w 2363"/>
                <a:gd name="T53" fmla="*/ 466 h 3820"/>
                <a:gd name="T54" fmla="*/ 1079 w 2363"/>
                <a:gd name="T55" fmla="*/ 350 h 3820"/>
                <a:gd name="T56" fmla="*/ 1167 w 2363"/>
                <a:gd name="T57" fmla="*/ 57 h 3820"/>
                <a:gd name="T58" fmla="*/ 933 w 2363"/>
                <a:gd name="T59" fmla="*/ 0 h 3820"/>
                <a:gd name="T60" fmla="*/ 467 w 2363"/>
                <a:gd name="T61" fmla="*/ 1428 h 3820"/>
                <a:gd name="T62" fmla="*/ 525 w 2363"/>
                <a:gd name="T63" fmla="*/ 1545 h 3820"/>
                <a:gd name="T64" fmla="*/ 525 w 2363"/>
                <a:gd name="T65" fmla="*/ 1574 h 3820"/>
                <a:gd name="T66" fmla="*/ 641 w 2363"/>
                <a:gd name="T67" fmla="*/ 1720 h 3820"/>
                <a:gd name="T68" fmla="*/ 496 w 2363"/>
                <a:gd name="T69" fmla="*/ 1836 h 3820"/>
                <a:gd name="T70" fmla="*/ 438 w 2363"/>
                <a:gd name="T71" fmla="*/ 1924 h 3820"/>
                <a:gd name="T72" fmla="*/ 379 w 2363"/>
                <a:gd name="T73" fmla="*/ 2041 h 3820"/>
                <a:gd name="T74" fmla="*/ 321 w 2363"/>
                <a:gd name="T75" fmla="*/ 2216 h 3820"/>
                <a:gd name="T76" fmla="*/ 262 w 2363"/>
                <a:gd name="T77" fmla="*/ 2362 h 3820"/>
                <a:gd name="T78" fmla="*/ 233 w 2363"/>
                <a:gd name="T79" fmla="*/ 2507 h 3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3" h="3820">
                  <a:moveTo>
                    <a:pt x="233" y="2566"/>
                  </a:moveTo>
                  <a:lnTo>
                    <a:pt x="233" y="2566"/>
                  </a:lnTo>
                  <a:cubicBezTo>
                    <a:pt x="204" y="2653"/>
                    <a:pt x="175" y="2770"/>
                    <a:pt x="146" y="2857"/>
                  </a:cubicBezTo>
                  <a:cubicBezTo>
                    <a:pt x="88" y="3033"/>
                    <a:pt x="29" y="3206"/>
                    <a:pt x="0" y="3352"/>
                  </a:cubicBezTo>
                  <a:cubicBezTo>
                    <a:pt x="729" y="3527"/>
                    <a:pt x="1400" y="3702"/>
                    <a:pt x="2129" y="3819"/>
                  </a:cubicBezTo>
                  <a:cubicBezTo>
                    <a:pt x="2158" y="3644"/>
                    <a:pt x="2188" y="3498"/>
                    <a:pt x="2217" y="3352"/>
                  </a:cubicBezTo>
                  <a:cubicBezTo>
                    <a:pt x="2274" y="3120"/>
                    <a:pt x="2304" y="2886"/>
                    <a:pt x="2362" y="2653"/>
                  </a:cubicBezTo>
                  <a:cubicBezTo>
                    <a:pt x="2333" y="2653"/>
                    <a:pt x="2304" y="2653"/>
                    <a:pt x="2274" y="2653"/>
                  </a:cubicBezTo>
                  <a:cubicBezTo>
                    <a:pt x="2245" y="2653"/>
                    <a:pt x="2245" y="2653"/>
                    <a:pt x="2245" y="2653"/>
                  </a:cubicBezTo>
                  <a:cubicBezTo>
                    <a:pt x="2245" y="2624"/>
                    <a:pt x="2245" y="2624"/>
                    <a:pt x="2245" y="2624"/>
                  </a:cubicBezTo>
                  <a:cubicBezTo>
                    <a:pt x="2245" y="2624"/>
                    <a:pt x="2245" y="2624"/>
                    <a:pt x="2245" y="2595"/>
                  </a:cubicBezTo>
                  <a:cubicBezTo>
                    <a:pt x="2245" y="2595"/>
                    <a:pt x="2217" y="2595"/>
                    <a:pt x="2217" y="2566"/>
                  </a:cubicBezTo>
                  <a:cubicBezTo>
                    <a:pt x="2100" y="2595"/>
                    <a:pt x="2012" y="2566"/>
                    <a:pt x="1954" y="2536"/>
                  </a:cubicBezTo>
                  <a:cubicBezTo>
                    <a:pt x="1954" y="2536"/>
                    <a:pt x="1954" y="2536"/>
                    <a:pt x="1924" y="2536"/>
                  </a:cubicBezTo>
                  <a:cubicBezTo>
                    <a:pt x="1895" y="2536"/>
                    <a:pt x="1838" y="2566"/>
                    <a:pt x="1808" y="2536"/>
                  </a:cubicBezTo>
                  <a:cubicBezTo>
                    <a:pt x="1720" y="2536"/>
                    <a:pt x="1604" y="2420"/>
                    <a:pt x="1604" y="2362"/>
                  </a:cubicBezTo>
                  <a:cubicBezTo>
                    <a:pt x="1574" y="2362"/>
                    <a:pt x="1574" y="2333"/>
                    <a:pt x="1574" y="2303"/>
                  </a:cubicBezTo>
                  <a:cubicBezTo>
                    <a:pt x="1574" y="2274"/>
                    <a:pt x="1574" y="2274"/>
                    <a:pt x="1574" y="2245"/>
                  </a:cubicBezTo>
                  <a:cubicBezTo>
                    <a:pt x="1546" y="2245"/>
                    <a:pt x="1546" y="2216"/>
                    <a:pt x="1517" y="2216"/>
                  </a:cubicBezTo>
                  <a:cubicBezTo>
                    <a:pt x="1517" y="2186"/>
                    <a:pt x="1488" y="2186"/>
                    <a:pt x="1488" y="2157"/>
                  </a:cubicBezTo>
                  <a:cubicBezTo>
                    <a:pt x="1458" y="2128"/>
                    <a:pt x="1458" y="2070"/>
                    <a:pt x="1458" y="2041"/>
                  </a:cubicBezTo>
                  <a:cubicBezTo>
                    <a:pt x="1458" y="1983"/>
                    <a:pt x="1458" y="1953"/>
                    <a:pt x="1458" y="1924"/>
                  </a:cubicBezTo>
                  <a:cubicBezTo>
                    <a:pt x="1429" y="1924"/>
                    <a:pt x="1429" y="1895"/>
                    <a:pt x="1429" y="1895"/>
                  </a:cubicBezTo>
                  <a:cubicBezTo>
                    <a:pt x="1429" y="1866"/>
                    <a:pt x="1429" y="1866"/>
                    <a:pt x="1429" y="1836"/>
                  </a:cubicBezTo>
                  <a:lnTo>
                    <a:pt x="1429" y="1807"/>
                  </a:lnTo>
                  <a:cubicBezTo>
                    <a:pt x="1429" y="1778"/>
                    <a:pt x="1429" y="1778"/>
                    <a:pt x="1429" y="1778"/>
                  </a:cubicBezTo>
                  <a:cubicBezTo>
                    <a:pt x="1429" y="1778"/>
                    <a:pt x="1429" y="1778"/>
                    <a:pt x="1400" y="1778"/>
                  </a:cubicBezTo>
                  <a:cubicBezTo>
                    <a:pt x="1400" y="1807"/>
                    <a:pt x="1371" y="1836"/>
                    <a:pt x="1312" y="1836"/>
                  </a:cubicBezTo>
                  <a:lnTo>
                    <a:pt x="1312" y="1836"/>
                  </a:lnTo>
                  <a:lnTo>
                    <a:pt x="1312" y="1836"/>
                  </a:lnTo>
                  <a:cubicBezTo>
                    <a:pt x="1283" y="1807"/>
                    <a:pt x="1283" y="1749"/>
                    <a:pt x="1312" y="1720"/>
                  </a:cubicBezTo>
                  <a:cubicBezTo>
                    <a:pt x="1312" y="1720"/>
                    <a:pt x="1312" y="1720"/>
                    <a:pt x="1312" y="1691"/>
                  </a:cubicBezTo>
                  <a:cubicBezTo>
                    <a:pt x="1312" y="1662"/>
                    <a:pt x="1312" y="1662"/>
                    <a:pt x="1312" y="1633"/>
                  </a:cubicBezTo>
                  <a:cubicBezTo>
                    <a:pt x="1312" y="1603"/>
                    <a:pt x="1312" y="1603"/>
                    <a:pt x="1312" y="1574"/>
                  </a:cubicBezTo>
                  <a:cubicBezTo>
                    <a:pt x="1312" y="1516"/>
                    <a:pt x="1371" y="1486"/>
                    <a:pt x="1400" y="1457"/>
                  </a:cubicBezTo>
                  <a:lnTo>
                    <a:pt x="1400" y="1457"/>
                  </a:lnTo>
                  <a:cubicBezTo>
                    <a:pt x="1429" y="1457"/>
                    <a:pt x="1429" y="1428"/>
                    <a:pt x="1429" y="1428"/>
                  </a:cubicBezTo>
                  <a:cubicBezTo>
                    <a:pt x="1429" y="1399"/>
                    <a:pt x="1429" y="1399"/>
                    <a:pt x="1429" y="1370"/>
                  </a:cubicBezTo>
                  <a:cubicBezTo>
                    <a:pt x="1429" y="1341"/>
                    <a:pt x="1429" y="1341"/>
                    <a:pt x="1400" y="1312"/>
                  </a:cubicBezTo>
                  <a:cubicBezTo>
                    <a:pt x="1400" y="1283"/>
                    <a:pt x="1371" y="1283"/>
                    <a:pt x="1371" y="1253"/>
                  </a:cubicBezTo>
                  <a:cubicBezTo>
                    <a:pt x="1371" y="1224"/>
                    <a:pt x="1371" y="1195"/>
                    <a:pt x="1400" y="1166"/>
                  </a:cubicBezTo>
                  <a:lnTo>
                    <a:pt x="1400" y="1166"/>
                  </a:lnTo>
                  <a:cubicBezTo>
                    <a:pt x="1400" y="1136"/>
                    <a:pt x="1400" y="1136"/>
                    <a:pt x="1400" y="1136"/>
                  </a:cubicBezTo>
                  <a:cubicBezTo>
                    <a:pt x="1341" y="1107"/>
                    <a:pt x="1312" y="1049"/>
                    <a:pt x="1312" y="962"/>
                  </a:cubicBezTo>
                  <a:cubicBezTo>
                    <a:pt x="1312" y="962"/>
                    <a:pt x="1312" y="962"/>
                    <a:pt x="1312" y="933"/>
                  </a:cubicBezTo>
                  <a:cubicBezTo>
                    <a:pt x="1312" y="933"/>
                    <a:pt x="1312" y="933"/>
                    <a:pt x="1312" y="903"/>
                  </a:cubicBezTo>
                  <a:cubicBezTo>
                    <a:pt x="1312" y="903"/>
                    <a:pt x="1312" y="903"/>
                    <a:pt x="1312" y="874"/>
                  </a:cubicBezTo>
                  <a:cubicBezTo>
                    <a:pt x="1312" y="874"/>
                    <a:pt x="1312" y="874"/>
                    <a:pt x="1312" y="845"/>
                  </a:cubicBezTo>
                  <a:cubicBezTo>
                    <a:pt x="1283" y="845"/>
                    <a:pt x="1254" y="845"/>
                    <a:pt x="1254" y="816"/>
                  </a:cubicBezTo>
                  <a:cubicBezTo>
                    <a:pt x="1224" y="816"/>
                    <a:pt x="1224" y="786"/>
                    <a:pt x="1224" y="757"/>
                  </a:cubicBezTo>
                  <a:cubicBezTo>
                    <a:pt x="1196" y="728"/>
                    <a:pt x="1196" y="700"/>
                    <a:pt x="1167" y="641"/>
                  </a:cubicBezTo>
                  <a:cubicBezTo>
                    <a:pt x="1167" y="641"/>
                    <a:pt x="1138" y="641"/>
                    <a:pt x="1138" y="612"/>
                  </a:cubicBezTo>
                  <a:lnTo>
                    <a:pt x="1138" y="583"/>
                  </a:lnTo>
                  <a:cubicBezTo>
                    <a:pt x="1108" y="553"/>
                    <a:pt x="1050" y="495"/>
                    <a:pt x="1050" y="466"/>
                  </a:cubicBezTo>
                  <a:cubicBezTo>
                    <a:pt x="1050" y="436"/>
                    <a:pt x="1079" y="407"/>
                    <a:pt x="1079" y="378"/>
                  </a:cubicBezTo>
                  <a:lnTo>
                    <a:pt x="1079" y="350"/>
                  </a:lnTo>
                  <a:cubicBezTo>
                    <a:pt x="1108" y="320"/>
                    <a:pt x="1108" y="291"/>
                    <a:pt x="1108" y="233"/>
                  </a:cubicBezTo>
                  <a:cubicBezTo>
                    <a:pt x="1138" y="174"/>
                    <a:pt x="1138" y="116"/>
                    <a:pt x="1167" y="57"/>
                  </a:cubicBezTo>
                  <a:cubicBezTo>
                    <a:pt x="1138" y="57"/>
                    <a:pt x="1079" y="28"/>
                    <a:pt x="1050" y="28"/>
                  </a:cubicBezTo>
                  <a:cubicBezTo>
                    <a:pt x="991" y="28"/>
                    <a:pt x="962" y="0"/>
                    <a:pt x="933" y="0"/>
                  </a:cubicBezTo>
                  <a:cubicBezTo>
                    <a:pt x="817" y="320"/>
                    <a:pt x="700" y="670"/>
                    <a:pt x="612" y="991"/>
                  </a:cubicBezTo>
                  <a:cubicBezTo>
                    <a:pt x="554" y="1136"/>
                    <a:pt x="525" y="1283"/>
                    <a:pt x="467" y="1428"/>
                  </a:cubicBezTo>
                  <a:cubicBezTo>
                    <a:pt x="467" y="1457"/>
                    <a:pt x="496" y="1457"/>
                    <a:pt x="496" y="1486"/>
                  </a:cubicBezTo>
                  <a:cubicBezTo>
                    <a:pt x="525" y="1516"/>
                    <a:pt x="525" y="1516"/>
                    <a:pt x="525" y="1545"/>
                  </a:cubicBezTo>
                  <a:cubicBezTo>
                    <a:pt x="525" y="1545"/>
                    <a:pt x="525" y="1545"/>
                    <a:pt x="525" y="1574"/>
                  </a:cubicBezTo>
                  <a:lnTo>
                    <a:pt x="525" y="1574"/>
                  </a:lnTo>
                  <a:cubicBezTo>
                    <a:pt x="554" y="1603"/>
                    <a:pt x="554" y="1603"/>
                    <a:pt x="583" y="1633"/>
                  </a:cubicBezTo>
                  <a:cubicBezTo>
                    <a:pt x="612" y="1662"/>
                    <a:pt x="641" y="1691"/>
                    <a:pt x="641" y="1720"/>
                  </a:cubicBezTo>
                  <a:cubicBezTo>
                    <a:pt x="641" y="1749"/>
                    <a:pt x="612" y="1778"/>
                    <a:pt x="554" y="1807"/>
                  </a:cubicBezTo>
                  <a:cubicBezTo>
                    <a:pt x="525" y="1836"/>
                    <a:pt x="496" y="1836"/>
                    <a:pt x="496" y="1836"/>
                  </a:cubicBezTo>
                  <a:cubicBezTo>
                    <a:pt x="467" y="1866"/>
                    <a:pt x="467" y="1866"/>
                    <a:pt x="438" y="1866"/>
                  </a:cubicBezTo>
                  <a:cubicBezTo>
                    <a:pt x="438" y="1895"/>
                    <a:pt x="438" y="1895"/>
                    <a:pt x="438" y="1924"/>
                  </a:cubicBezTo>
                  <a:cubicBezTo>
                    <a:pt x="408" y="1953"/>
                    <a:pt x="408" y="1983"/>
                    <a:pt x="408" y="2012"/>
                  </a:cubicBezTo>
                  <a:cubicBezTo>
                    <a:pt x="379" y="2012"/>
                    <a:pt x="379" y="2041"/>
                    <a:pt x="379" y="2041"/>
                  </a:cubicBezTo>
                  <a:cubicBezTo>
                    <a:pt x="350" y="2099"/>
                    <a:pt x="350" y="2128"/>
                    <a:pt x="321" y="2186"/>
                  </a:cubicBezTo>
                  <a:cubicBezTo>
                    <a:pt x="321" y="2216"/>
                    <a:pt x="321" y="2216"/>
                    <a:pt x="321" y="2216"/>
                  </a:cubicBezTo>
                  <a:lnTo>
                    <a:pt x="321" y="2216"/>
                  </a:lnTo>
                  <a:cubicBezTo>
                    <a:pt x="291" y="2245"/>
                    <a:pt x="262" y="2303"/>
                    <a:pt x="262" y="2362"/>
                  </a:cubicBezTo>
                  <a:cubicBezTo>
                    <a:pt x="262" y="2362"/>
                    <a:pt x="233" y="2362"/>
                    <a:pt x="233" y="2391"/>
                  </a:cubicBezTo>
                  <a:cubicBezTo>
                    <a:pt x="262" y="2420"/>
                    <a:pt x="262" y="2478"/>
                    <a:pt x="233" y="2507"/>
                  </a:cubicBezTo>
                  <a:cubicBezTo>
                    <a:pt x="233" y="2536"/>
                    <a:pt x="233" y="2536"/>
                    <a:pt x="233" y="256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32" name="Freeform 66">
              <a:extLst>
                <a:ext uri="{FF2B5EF4-FFF2-40B4-BE49-F238E27FC236}">
                  <a16:creationId xmlns:a16="http://schemas.microsoft.com/office/drawing/2014/main" id="{5D5477DF-2F67-7E06-3500-570FDAD14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888" y="3779838"/>
              <a:ext cx="923925" cy="1395412"/>
            </a:xfrm>
            <a:custGeom>
              <a:avLst/>
              <a:gdLst>
                <a:gd name="T0" fmla="*/ 1808 w 2567"/>
                <a:gd name="T1" fmla="*/ 3265 h 3878"/>
                <a:gd name="T2" fmla="*/ 1808 w 2567"/>
                <a:gd name="T3" fmla="*/ 3265 h 3878"/>
                <a:gd name="T4" fmla="*/ 1895 w 2567"/>
                <a:gd name="T5" fmla="*/ 3294 h 3878"/>
                <a:gd name="T6" fmla="*/ 1895 w 2567"/>
                <a:gd name="T7" fmla="*/ 3294 h 3878"/>
                <a:gd name="T8" fmla="*/ 1895 w 2567"/>
                <a:gd name="T9" fmla="*/ 3294 h 3878"/>
                <a:gd name="T10" fmla="*/ 1954 w 2567"/>
                <a:gd name="T11" fmla="*/ 3382 h 3878"/>
                <a:gd name="T12" fmla="*/ 2566 w 2567"/>
                <a:gd name="T13" fmla="*/ 553 h 3878"/>
                <a:gd name="T14" fmla="*/ 962 w 2567"/>
                <a:gd name="T15" fmla="*/ 144 h 3878"/>
                <a:gd name="T16" fmla="*/ 409 w 2567"/>
                <a:gd name="T17" fmla="*/ 0 h 3878"/>
                <a:gd name="T18" fmla="*/ 29 w 2567"/>
                <a:gd name="T19" fmla="*/ 1224 h 3878"/>
                <a:gd name="T20" fmla="*/ 59 w 2567"/>
                <a:gd name="T21" fmla="*/ 1224 h 3878"/>
                <a:gd name="T22" fmla="*/ 87 w 2567"/>
                <a:gd name="T23" fmla="*/ 1253 h 3878"/>
                <a:gd name="T24" fmla="*/ 87 w 2567"/>
                <a:gd name="T25" fmla="*/ 1253 h 3878"/>
                <a:gd name="T26" fmla="*/ 87 w 2567"/>
                <a:gd name="T27" fmla="*/ 1253 h 3878"/>
                <a:gd name="T28" fmla="*/ 0 w 2567"/>
                <a:gd name="T29" fmla="*/ 1457 h 3878"/>
                <a:gd name="T30" fmla="*/ 787 w 2567"/>
                <a:gd name="T31" fmla="*/ 2682 h 3878"/>
                <a:gd name="T32" fmla="*/ 933 w 2567"/>
                <a:gd name="T33" fmla="*/ 2915 h 3878"/>
                <a:gd name="T34" fmla="*/ 1195 w 2567"/>
                <a:gd name="T35" fmla="*/ 3294 h 3878"/>
                <a:gd name="T36" fmla="*/ 1342 w 2567"/>
                <a:gd name="T37" fmla="*/ 3527 h 3878"/>
                <a:gd name="T38" fmla="*/ 1604 w 2567"/>
                <a:gd name="T39" fmla="*/ 3877 h 3878"/>
                <a:gd name="T40" fmla="*/ 1604 w 2567"/>
                <a:gd name="T41" fmla="*/ 3732 h 3878"/>
                <a:gd name="T42" fmla="*/ 1575 w 2567"/>
                <a:gd name="T43" fmla="*/ 3615 h 3878"/>
                <a:gd name="T44" fmla="*/ 1604 w 2567"/>
                <a:gd name="T45" fmla="*/ 3527 h 3878"/>
                <a:gd name="T46" fmla="*/ 1633 w 2567"/>
                <a:gd name="T47" fmla="*/ 3470 h 3878"/>
                <a:gd name="T48" fmla="*/ 1633 w 2567"/>
                <a:gd name="T49" fmla="*/ 3441 h 3878"/>
                <a:gd name="T50" fmla="*/ 1633 w 2567"/>
                <a:gd name="T51" fmla="*/ 3382 h 3878"/>
                <a:gd name="T52" fmla="*/ 1808 w 2567"/>
                <a:gd name="T53" fmla="*/ 3265 h 3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7" h="3878">
                  <a:moveTo>
                    <a:pt x="1808" y="3265"/>
                  </a:moveTo>
                  <a:lnTo>
                    <a:pt x="1808" y="3265"/>
                  </a:lnTo>
                  <a:cubicBezTo>
                    <a:pt x="1837" y="3265"/>
                    <a:pt x="1866" y="3265"/>
                    <a:pt x="1895" y="3294"/>
                  </a:cubicBezTo>
                  <a:lnTo>
                    <a:pt x="1895" y="3294"/>
                  </a:lnTo>
                  <a:lnTo>
                    <a:pt x="1895" y="3294"/>
                  </a:lnTo>
                  <a:cubicBezTo>
                    <a:pt x="1925" y="3323"/>
                    <a:pt x="1925" y="3353"/>
                    <a:pt x="1954" y="3382"/>
                  </a:cubicBezTo>
                  <a:cubicBezTo>
                    <a:pt x="2187" y="2274"/>
                    <a:pt x="2392" y="1370"/>
                    <a:pt x="2566" y="553"/>
                  </a:cubicBezTo>
                  <a:cubicBezTo>
                    <a:pt x="2042" y="436"/>
                    <a:pt x="1487" y="291"/>
                    <a:pt x="962" y="144"/>
                  </a:cubicBezTo>
                  <a:cubicBezTo>
                    <a:pt x="787" y="86"/>
                    <a:pt x="583" y="57"/>
                    <a:pt x="409" y="0"/>
                  </a:cubicBezTo>
                  <a:cubicBezTo>
                    <a:pt x="292" y="407"/>
                    <a:pt x="175" y="786"/>
                    <a:pt x="29" y="1224"/>
                  </a:cubicBezTo>
                  <a:lnTo>
                    <a:pt x="59" y="1224"/>
                  </a:lnTo>
                  <a:cubicBezTo>
                    <a:pt x="59" y="1224"/>
                    <a:pt x="87" y="1224"/>
                    <a:pt x="87" y="1253"/>
                  </a:cubicBezTo>
                  <a:lnTo>
                    <a:pt x="87" y="1253"/>
                  </a:lnTo>
                  <a:lnTo>
                    <a:pt x="87" y="1253"/>
                  </a:lnTo>
                  <a:cubicBezTo>
                    <a:pt x="29" y="1311"/>
                    <a:pt x="0" y="1399"/>
                    <a:pt x="0" y="1457"/>
                  </a:cubicBezTo>
                  <a:cubicBezTo>
                    <a:pt x="292" y="1894"/>
                    <a:pt x="554" y="2303"/>
                    <a:pt x="787" y="2682"/>
                  </a:cubicBezTo>
                  <a:cubicBezTo>
                    <a:pt x="845" y="2741"/>
                    <a:pt x="904" y="2827"/>
                    <a:pt x="933" y="2915"/>
                  </a:cubicBezTo>
                  <a:cubicBezTo>
                    <a:pt x="1021" y="3032"/>
                    <a:pt x="1108" y="3177"/>
                    <a:pt x="1195" y="3294"/>
                  </a:cubicBezTo>
                  <a:cubicBezTo>
                    <a:pt x="1254" y="3382"/>
                    <a:pt x="1312" y="3441"/>
                    <a:pt x="1342" y="3527"/>
                  </a:cubicBezTo>
                  <a:cubicBezTo>
                    <a:pt x="1429" y="3644"/>
                    <a:pt x="1516" y="3761"/>
                    <a:pt x="1604" y="3877"/>
                  </a:cubicBezTo>
                  <a:cubicBezTo>
                    <a:pt x="1633" y="3848"/>
                    <a:pt x="1604" y="3791"/>
                    <a:pt x="1604" y="3732"/>
                  </a:cubicBezTo>
                  <a:cubicBezTo>
                    <a:pt x="1575" y="3703"/>
                    <a:pt x="1575" y="3674"/>
                    <a:pt x="1575" y="3615"/>
                  </a:cubicBezTo>
                  <a:cubicBezTo>
                    <a:pt x="1575" y="3586"/>
                    <a:pt x="1604" y="3557"/>
                    <a:pt x="1604" y="3527"/>
                  </a:cubicBezTo>
                  <a:cubicBezTo>
                    <a:pt x="1633" y="3527"/>
                    <a:pt x="1633" y="3498"/>
                    <a:pt x="1633" y="3470"/>
                  </a:cubicBezTo>
                  <a:lnTo>
                    <a:pt x="1633" y="3441"/>
                  </a:lnTo>
                  <a:cubicBezTo>
                    <a:pt x="1633" y="3411"/>
                    <a:pt x="1633" y="3411"/>
                    <a:pt x="1633" y="3382"/>
                  </a:cubicBezTo>
                  <a:cubicBezTo>
                    <a:pt x="1662" y="3294"/>
                    <a:pt x="1721" y="3265"/>
                    <a:pt x="1808" y="326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33" name="Freeform 67">
              <a:extLst>
                <a:ext uri="{FF2B5EF4-FFF2-40B4-BE49-F238E27FC236}">
                  <a16:creationId xmlns:a16="http://schemas.microsoft.com/office/drawing/2014/main" id="{DED4EC57-0A6E-20B3-3C22-0DD6FCC8A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0713" y="4703763"/>
              <a:ext cx="1028700" cy="514350"/>
            </a:xfrm>
            <a:custGeom>
              <a:avLst/>
              <a:gdLst>
                <a:gd name="T0" fmla="*/ 495 w 2858"/>
                <a:gd name="T1" fmla="*/ 1342 h 1430"/>
                <a:gd name="T2" fmla="*/ 2128 w 2858"/>
                <a:gd name="T3" fmla="*/ 1226 h 1430"/>
                <a:gd name="T4" fmla="*/ 2333 w 2858"/>
                <a:gd name="T5" fmla="*/ 1196 h 1430"/>
                <a:gd name="T6" fmla="*/ 2391 w 2858"/>
                <a:gd name="T7" fmla="*/ 1109 h 1430"/>
                <a:gd name="T8" fmla="*/ 2537 w 2858"/>
                <a:gd name="T9" fmla="*/ 992 h 1430"/>
                <a:gd name="T10" fmla="*/ 2566 w 2858"/>
                <a:gd name="T11" fmla="*/ 933 h 1430"/>
                <a:gd name="T12" fmla="*/ 2741 w 2858"/>
                <a:gd name="T13" fmla="*/ 758 h 1430"/>
                <a:gd name="T14" fmla="*/ 2828 w 2858"/>
                <a:gd name="T15" fmla="*/ 671 h 1430"/>
                <a:gd name="T16" fmla="*/ 2857 w 2858"/>
                <a:gd name="T17" fmla="*/ 555 h 1430"/>
                <a:gd name="T18" fmla="*/ 2799 w 2858"/>
                <a:gd name="T19" fmla="*/ 496 h 1430"/>
                <a:gd name="T20" fmla="*/ 2771 w 2858"/>
                <a:gd name="T21" fmla="*/ 467 h 1430"/>
                <a:gd name="T22" fmla="*/ 2741 w 2858"/>
                <a:gd name="T23" fmla="*/ 262 h 1430"/>
                <a:gd name="T24" fmla="*/ 2507 w 2858"/>
                <a:gd name="T25" fmla="*/ 117 h 1430"/>
                <a:gd name="T26" fmla="*/ 2421 w 2858"/>
                <a:gd name="T27" fmla="*/ 176 h 1430"/>
                <a:gd name="T28" fmla="*/ 2391 w 2858"/>
                <a:gd name="T29" fmla="*/ 146 h 1430"/>
                <a:gd name="T30" fmla="*/ 2304 w 2858"/>
                <a:gd name="T31" fmla="*/ 146 h 1430"/>
                <a:gd name="T32" fmla="*/ 2187 w 2858"/>
                <a:gd name="T33" fmla="*/ 117 h 1430"/>
                <a:gd name="T34" fmla="*/ 2041 w 2858"/>
                <a:gd name="T35" fmla="*/ 88 h 1430"/>
                <a:gd name="T36" fmla="*/ 1866 w 2858"/>
                <a:gd name="T37" fmla="*/ 29 h 1430"/>
                <a:gd name="T38" fmla="*/ 1778 w 2858"/>
                <a:gd name="T39" fmla="*/ 29 h 1430"/>
                <a:gd name="T40" fmla="*/ 1691 w 2858"/>
                <a:gd name="T41" fmla="*/ 205 h 1430"/>
                <a:gd name="T42" fmla="*/ 1487 w 2858"/>
                <a:gd name="T43" fmla="*/ 496 h 1430"/>
                <a:gd name="T44" fmla="*/ 1341 w 2858"/>
                <a:gd name="T45" fmla="*/ 642 h 1430"/>
                <a:gd name="T46" fmla="*/ 1254 w 2858"/>
                <a:gd name="T47" fmla="*/ 583 h 1430"/>
                <a:gd name="T48" fmla="*/ 1195 w 2858"/>
                <a:gd name="T49" fmla="*/ 583 h 1430"/>
                <a:gd name="T50" fmla="*/ 1078 w 2858"/>
                <a:gd name="T51" fmla="*/ 700 h 1430"/>
                <a:gd name="T52" fmla="*/ 1050 w 2858"/>
                <a:gd name="T53" fmla="*/ 671 h 1430"/>
                <a:gd name="T54" fmla="*/ 962 w 2858"/>
                <a:gd name="T55" fmla="*/ 729 h 1430"/>
                <a:gd name="T56" fmla="*/ 787 w 2858"/>
                <a:gd name="T57" fmla="*/ 700 h 1430"/>
                <a:gd name="T58" fmla="*/ 729 w 2858"/>
                <a:gd name="T59" fmla="*/ 729 h 1430"/>
                <a:gd name="T60" fmla="*/ 671 w 2858"/>
                <a:gd name="T61" fmla="*/ 729 h 1430"/>
                <a:gd name="T62" fmla="*/ 495 w 2858"/>
                <a:gd name="T63" fmla="*/ 1021 h 1430"/>
                <a:gd name="T64" fmla="*/ 466 w 2858"/>
                <a:gd name="T65" fmla="*/ 1050 h 1430"/>
                <a:gd name="T66" fmla="*/ 321 w 2858"/>
                <a:gd name="T67" fmla="*/ 1138 h 1430"/>
                <a:gd name="T68" fmla="*/ 204 w 2858"/>
                <a:gd name="T69" fmla="*/ 1109 h 1430"/>
                <a:gd name="T70" fmla="*/ 145 w 2858"/>
                <a:gd name="T71" fmla="*/ 1226 h 1430"/>
                <a:gd name="T72" fmla="*/ 0 w 2858"/>
                <a:gd name="T73" fmla="*/ 1429 h 1430"/>
                <a:gd name="T74" fmla="*/ 350 w 2858"/>
                <a:gd name="T75" fmla="*/ 1400 h 1430"/>
                <a:gd name="T76" fmla="*/ 495 w 2858"/>
                <a:gd name="T77" fmla="*/ 1400 h 1430"/>
                <a:gd name="T78" fmla="*/ 495 w 2858"/>
                <a:gd name="T79" fmla="*/ 1342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58" h="1430">
                  <a:moveTo>
                    <a:pt x="495" y="1342"/>
                  </a:moveTo>
                  <a:lnTo>
                    <a:pt x="495" y="1342"/>
                  </a:lnTo>
                  <a:lnTo>
                    <a:pt x="495" y="1342"/>
                  </a:lnTo>
                  <a:cubicBezTo>
                    <a:pt x="1078" y="1312"/>
                    <a:pt x="1691" y="1254"/>
                    <a:pt x="2128" y="1226"/>
                  </a:cubicBezTo>
                  <a:cubicBezTo>
                    <a:pt x="2157" y="1196"/>
                    <a:pt x="2187" y="1196"/>
                    <a:pt x="2187" y="1196"/>
                  </a:cubicBezTo>
                  <a:cubicBezTo>
                    <a:pt x="2245" y="1196"/>
                    <a:pt x="2304" y="1196"/>
                    <a:pt x="2333" y="1196"/>
                  </a:cubicBezTo>
                  <a:cubicBezTo>
                    <a:pt x="2333" y="1196"/>
                    <a:pt x="2333" y="1167"/>
                    <a:pt x="2362" y="1167"/>
                  </a:cubicBezTo>
                  <a:cubicBezTo>
                    <a:pt x="2362" y="1138"/>
                    <a:pt x="2362" y="1138"/>
                    <a:pt x="2391" y="1109"/>
                  </a:cubicBezTo>
                  <a:cubicBezTo>
                    <a:pt x="2391" y="1109"/>
                    <a:pt x="2421" y="1079"/>
                    <a:pt x="2449" y="1050"/>
                  </a:cubicBezTo>
                  <a:cubicBezTo>
                    <a:pt x="2478" y="1050"/>
                    <a:pt x="2537" y="1021"/>
                    <a:pt x="2537" y="992"/>
                  </a:cubicBezTo>
                  <a:cubicBezTo>
                    <a:pt x="2537" y="933"/>
                    <a:pt x="2537" y="933"/>
                    <a:pt x="2537" y="933"/>
                  </a:cubicBezTo>
                  <a:cubicBezTo>
                    <a:pt x="2566" y="933"/>
                    <a:pt x="2566" y="933"/>
                    <a:pt x="2566" y="933"/>
                  </a:cubicBezTo>
                  <a:cubicBezTo>
                    <a:pt x="2595" y="933"/>
                    <a:pt x="2595" y="933"/>
                    <a:pt x="2595" y="933"/>
                  </a:cubicBezTo>
                  <a:cubicBezTo>
                    <a:pt x="2624" y="846"/>
                    <a:pt x="2683" y="788"/>
                    <a:pt x="2741" y="758"/>
                  </a:cubicBezTo>
                  <a:lnTo>
                    <a:pt x="2771" y="729"/>
                  </a:lnTo>
                  <a:cubicBezTo>
                    <a:pt x="2799" y="729"/>
                    <a:pt x="2828" y="700"/>
                    <a:pt x="2828" y="671"/>
                  </a:cubicBezTo>
                  <a:cubicBezTo>
                    <a:pt x="2857" y="671"/>
                    <a:pt x="2857" y="612"/>
                    <a:pt x="2857" y="583"/>
                  </a:cubicBezTo>
                  <a:lnTo>
                    <a:pt x="2857" y="555"/>
                  </a:lnTo>
                  <a:cubicBezTo>
                    <a:pt x="2828" y="555"/>
                    <a:pt x="2799" y="526"/>
                    <a:pt x="2799" y="496"/>
                  </a:cubicBezTo>
                  <a:lnTo>
                    <a:pt x="2799" y="496"/>
                  </a:lnTo>
                  <a:lnTo>
                    <a:pt x="2771" y="496"/>
                  </a:lnTo>
                  <a:cubicBezTo>
                    <a:pt x="2771" y="467"/>
                    <a:pt x="2771" y="467"/>
                    <a:pt x="2771" y="467"/>
                  </a:cubicBezTo>
                  <a:cubicBezTo>
                    <a:pt x="2741" y="467"/>
                    <a:pt x="2741" y="467"/>
                    <a:pt x="2741" y="467"/>
                  </a:cubicBezTo>
                  <a:cubicBezTo>
                    <a:pt x="2741" y="409"/>
                    <a:pt x="2712" y="321"/>
                    <a:pt x="2741" y="262"/>
                  </a:cubicBezTo>
                  <a:cubicBezTo>
                    <a:pt x="2683" y="262"/>
                    <a:pt x="2624" y="205"/>
                    <a:pt x="2595" y="176"/>
                  </a:cubicBezTo>
                  <a:cubicBezTo>
                    <a:pt x="2566" y="146"/>
                    <a:pt x="2537" y="146"/>
                    <a:pt x="2507" y="117"/>
                  </a:cubicBezTo>
                  <a:cubicBezTo>
                    <a:pt x="2507" y="117"/>
                    <a:pt x="2507" y="117"/>
                    <a:pt x="2478" y="146"/>
                  </a:cubicBezTo>
                  <a:cubicBezTo>
                    <a:pt x="2478" y="146"/>
                    <a:pt x="2449" y="176"/>
                    <a:pt x="2421" y="176"/>
                  </a:cubicBezTo>
                  <a:lnTo>
                    <a:pt x="2421" y="176"/>
                  </a:lnTo>
                  <a:lnTo>
                    <a:pt x="2391" y="146"/>
                  </a:lnTo>
                  <a:cubicBezTo>
                    <a:pt x="2362" y="146"/>
                    <a:pt x="2362" y="146"/>
                    <a:pt x="2333" y="146"/>
                  </a:cubicBezTo>
                  <a:lnTo>
                    <a:pt x="2304" y="146"/>
                  </a:lnTo>
                  <a:cubicBezTo>
                    <a:pt x="2274" y="146"/>
                    <a:pt x="2274" y="176"/>
                    <a:pt x="2245" y="146"/>
                  </a:cubicBezTo>
                  <a:cubicBezTo>
                    <a:pt x="2216" y="146"/>
                    <a:pt x="2216" y="146"/>
                    <a:pt x="2187" y="117"/>
                  </a:cubicBezTo>
                  <a:cubicBezTo>
                    <a:pt x="2187" y="117"/>
                    <a:pt x="2187" y="117"/>
                    <a:pt x="2157" y="117"/>
                  </a:cubicBezTo>
                  <a:cubicBezTo>
                    <a:pt x="2128" y="88"/>
                    <a:pt x="2099" y="88"/>
                    <a:pt x="2041" y="88"/>
                  </a:cubicBezTo>
                  <a:cubicBezTo>
                    <a:pt x="2012" y="88"/>
                    <a:pt x="1983" y="88"/>
                    <a:pt x="1954" y="59"/>
                  </a:cubicBezTo>
                  <a:cubicBezTo>
                    <a:pt x="1924" y="59"/>
                    <a:pt x="1895" y="59"/>
                    <a:pt x="1866" y="29"/>
                  </a:cubicBezTo>
                  <a:cubicBezTo>
                    <a:pt x="1837" y="29"/>
                    <a:pt x="1807" y="0"/>
                    <a:pt x="1778" y="29"/>
                  </a:cubicBezTo>
                  <a:lnTo>
                    <a:pt x="1778" y="29"/>
                  </a:lnTo>
                  <a:cubicBezTo>
                    <a:pt x="1778" y="88"/>
                    <a:pt x="1750" y="176"/>
                    <a:pt x="1721" y="205"/>
                  </a:cubicBezTo>
                  <a:cubicBezTo>
                    <a:pt x="1691" y="205"/>
                    <a:pt x="1691" y="205"/>
                    <a:pt x="1691" y="205"/>
                  </a:cubicBezTo>
                  <a:cubicBezTo>
                    <a:pt x="1633" y="205"/>
                    <a:pt x="1604" y="233"/>
                    <a:pt x="1574" y="292"/>
                  </a:cubicBezTo>
                  <a:cubicBezTo>
                    <a:pt x="1574" y="379"/>
                    <a:pt x="1545" y="438"/>
                    <a:pt x="1487" y="496"/>
                  </a:cubicBezTo>
                  <a:cubicBezTo>
                    <a:pt x="1487" y="496"/>
                    <a:pt x="1487" y="496"/>
                    <a:pt x="1487" y="526"/>
                  </a:cubicBezTo>
                  <a:cubicBezTo>
                    <a:pt x="1428" y="612"/>
                    <a:pt x="1371" y="642"/>
                    <a:pt x="1341" y="642"/>
                  </a:cubicBezTo>
                  <a:lnTo>
                    <a:pt x="1341" y="642"/>
                  </a:lnTo>
                  <a:cubicBezTo>
                    <a:pt x="1283" y="642"/>
                    <a:pt x="1254" y="612"/>
                    <a:pt x="1254" y="583"/>
                  </a:cubicBezTo>
                  <a:cubicBezTo>
                    <a:pt x="1224" y="555"/>
                    <a:pt x="1224" y="555"/>
                    <a:pt x="1195" y="555"/>
                  </a:cubicBezTo>
                  <a:lnTo>
                    <a:pt x="1195" y="583"/>
                  </a:lnTo>
                  <a:cubicBezTo>
                    <a:pt x="1195" y="642"/>
                    <a:pt x="1166" y="700"/>
                    <a:pt x="1107" y="700"/>
                  </a:cubicBezTo>
                  <a:cubicBezTo>
                    <a:pt x="1078" y="700"/>
                    <a:pt x="1078" y="700"/>
                    <a:pt x="1078" y="700"/>
                  </a:cubicBezTo>
                  <a:lnTo>
                    <a:pt x="1078" y="700"/>
                  </a:lnTo>
                  <a:lnTo>
                    <a:pt x="1050" y="671"/>
                  </a:lnTo>
                  <a:cubicBezTo>
                    <a:pt x="1021" y="671"/>
                    <a:pt x="1021" y="700"/>
                    <a:pt x="1021" y="700"/>
                  </a:cubicBezTo>
                  <a:cubicBezTo>
                    <a:pt x="991" y="700"/>
                    <a:pt x="991" y="729"/>
                    <a:pt x="962" y="729"/>
                  </a:cubicBezTo>
                  <a:cubicBezTo>
                    <a:pt x="904" y="729"/>
                    <a:pt x="874" y="729"/>
                    <a:pt x="845" y="700"/>
                  </a:cubicBezTo>
                  <a:cubicBezTo>
                    <a:pt x="816" y="700"/>
                    <a:pt x="816" y="700"/>
                    <a:pt x="787" y="700"/>
                  </a:cubicBezTo>
                  <a:cubicBezTo>
                    <a:pt x="787" y="700"/>
                    <a:pt x="787" y="700"/>
                    <a:pt x="757" y="700"/>
                  </a:cubicBezTo>
                  <a:lnTo>
                    <a:pt x="729" y="729"/>
                  </a:lnTo>
                  <a:cubicBezTo>
                    <a:pt x="700" y="729"/>
                    <a:pt x="700" y="729"/>
                    <a:pt x="700" y="729"/>
                  </a:cubicBezTo>
                  <a:lnTo>
                    <a:pt x="671" y="729"/>
                  </a:lnTo>
                  <a:cubicBezTo>
                    <a:pt x="671" y="758"/>
                    <a:pt x="641" y="817"/>
                    <a:pt x="554" y="817"/>
                  </a:cubicBezTo>
                  <a:cubicBezTo>
                    <a:pt x="554" y="905"/>
                    <a:pt x="524" y="962"/>
                    <a:pt x="495" y="1021"/>
                  </a:cubicBezTo>
                  <a:cubicBezTo>
                    <a:pt x="495" y="1050"/>
                    <a:pt x="495" y="1050"/>
                    <a:pt x="495" y="1050"/>
                  </a:cubicBezTo>
                  <a:cubicBezTo>
                    <a:pt x="466" y="1050"/>
                    <a:pt x="466" y="1050"/>
                    <a:pt x="466" y="1050"/>
                  </a:cubicBezTo>
                  <a:cubicBezTo>
                    <a:pt x="437" y="1050"/>
                    <a:pt x="437" y="1050"/>
                    <a:pt x="407" y="1079"/>
                  </a:cubicBezTo>
                  <a:cubicBezTo>
                    <a:pt x="407" y="1109"/>
                    <a:pt x="379" y="1138"/>
                    <a:pt x="321" y="1138"/>
                  </a:cubicBezTo>
                  <a:cubicBezTo>
                    <a:pt x="291" y="1167"/>
                    <a:pt x="291" y="1138"/>
                    <a:pt x="262" y="1138"/>
                  </a:cubicBezTo>
                  <a:cubicBezTo>
                    <a:pt x="233" y="1138"/>
                    <a:pt x="233" y="1109"/>
                    <a:pt x="204" y="1109"/>
                  </a:cubicBezTo>
                  <a:cubicBezTo>
                    <a:pt x="204" y="1138"/>
                    <a:pt x="174" y="1138"/>
                    <a:pt x="174" y="1167"/>
                  </a:cubicBezTo>
                  <a:cubicBezTo>
                    <a:pt x="174" y="1196"/>
                    <a:pt x="174" y="1196"/>
                    <a:pt x="145" y="1226"/>
                  </a:cubicBezTo>
                  <a:cubicBezTo>
                    <a:pt x="174" y="1254"/>
                    <a:pt x="174" y="1312"/>
                    <a:pt x="174" y="1342"/>
                  </a:cubicBezTo>
                  <a:cubicBezTo>
                    <a:pt x="145" y="1400"/>
                    <a:pt x="87" y="1429"/>
                    <a:pt x="0" y="1429"/>
                  </a:cubicBezTo>
                  <a:lnTo>
                    <a:pt x="0" y="1429"/>
                  </a:lnTo>
                  <a:cubicBezTo>
                    <a:pt x="116" y="1429"/>
                    <a:pt x="233" y="1429"/>
                    <a:pt x="350" y="1400"/>
                  </a:cubicBezTo>
                  <a:cubicBezTo>
                    <a:pt x="407" y="1400"/>
                    <a:pt x="437" y="1400"/>
                    <a:pt x="495" y="1400"/>
                  </a:cubicBezTo>
                  <a:lnTo>
                    <a:pt x="495" y="1400"/>
                  </a:lnTo>
                  <a:cubicBezTo>
                    <a:pt x="495" y="1371"/>
                    <a:pt x="466" y="1371"/>
                    <a:pt x="466" y="1342"/>
                  </a:cubicBezTo>
                  <a:lnTo>
                    <a:pt x="495" y="134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34" name="Freeform 68">
              <a:extLst>
                <a:ext uri="{FF2B5EF4-FFF2-40B4-BE49-F238E27FC236}">
                  <a16:creationId xmlns:a16="http://schemas.microsoft.com/office/drawing/2014/main" id="{C14D281E-2B2C-BD1A-22E7-0ECF02AC4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3328988"/>
              <a:ext cx="231775" cy="431800"/>
            </a:xfrm>
            <a:custGeom>
              <a:avLst/>
              <a:gdLst>
                <a:gd name="T0" fmla="*/ 583 w 642"/>
                <a:gd name="T1" fmla="*/ 30 h 1198"/>
                <a:gd name="T2" fmla="*/ 583 w 642"/>
                <a:gd name="T3" fmla="*/ 30 h 1198"/>
                <a:gd name="T4" fmla="*/ 583 w 642"/>
                <a:gd name="T5" fmla="*/ 0 h 1198"/>
                <a:gd name="T6" fmla="*/ 116 w 642"/>
                <a:gd name="T7" fmla="*/ 147 h 1198"/>
                <a:gd name="T8" fmla="*/ 0 w 642"/>
                <a:gd name="T9" fmla="*/ 176 h 1198"/>
                <a:gd name="T10" fmla="*/ 29 w 642"/>
                <a:gd name="T11" fmla="*/ 350 h 1198"/>
                <a:gd name="T12" fmla="*/ 57 w 642"/>
                <a:gd name="T13" fmla="*/ 380 h 1198"/>
                <a:gd name="T14" fmla="*/ 87 w 642"/>
                <a:gd name="T15" fmla="*/ 467 h 1198"/>
                <a:gd name="T16" fmla="*/ 87 w 642"/>
                <a:gd name="T17" fmla="*/ 584 h 1198"/>
                <a:gd name="T18" fmla="*/ 87 w 642"/>
                <a:gd name="T19" fmla="*/ 642 h 1198"/>
                <a:gd name="T20" fmla="*/ 116 w 642"/>
                <a:gd name="T21" fmla="*/ 700 h 1198"/>
                <a:gd name="T22" fmla="*/ 145 w 642"/>
                <a:gd name="T23" fmla="*/ 817 h 1198"/>
                <a:gd name="T24" fmla="*/ 145 w 642"/>
                <a:gd name="T25" fmla="*/ 817 h 1198"/>
                <a:gd name="T26" fmla="*/ 145 w 642"/>
                <a:gd name="T27" fmla="*/ 817 h 1198"/>
                <a:gd name="T28" fmla="*/ 174 w 642"/>
                <a:gd name="T29" fmla="*/ 817 h 1198"/>
                <a:gd name="T30" fmla="*/ 174 w 642"/>
                <a:gd name="T31" fmla="*/ 847 h 1198"/>
                <a:gd name="T32" fmla="*/ 262 w 642"/>
                <a:gd name="T33" fmla="*/ 1080 h 1198"/>
                <a:gd name="T34" fmla="*/ 291 w 642"/>
                <a:gd name="T35" fmla="*/ 1197 h 1198"/>
                <a:gd name="T36" fmla="*/ 437 w 642"/>
                <a:gd name="T37" fmla="*/ 1167 h 1198"/>
                <a:gd name="T38" fmla="*/ 524 w 642"/>
                <a:gd name="T39" fmla="*/ 1138 h 1198"/>
                <a:gd name="T40" fmla="*/ 554 w 642"/>
                <a:gd name="T41" fmla="*/ 1080 h 1198"/>
                <a:gd name="T42" fmla="*/ 554 w 642"/>
                <a:gd name="T43" fmla="*/ 1021 h 1198"/>
                <a:gd name="T44" fmla="*/ 524 w 642"/>
                <a:gd name="T45" fmla="*/ 992 h 1198"/>
                <a:gd name="T46" fmla="*/ 524 w 642"/>
                <a:gd name="T47" fmla="*/ 963 h 1198"/>
                <a:gd name="T48" fmla="*/ 524 w 642"/>
                <a:gd name="T49" fmla="*/ 905 h 1198"/>
                <a:gd name="T50" fmla="*/ 524 w 642"/>
                <a:gd name="T51" fmla="*/ 876 h 1198"/>
                <a:gd name="T52" fmla="*/ 524 w 642"/>
                <a:gd name="T53" fmla="*/ 847 h 1198"/>
                <a:gd name="T54" fmla="*/ 495 w 642"/>
                <a:gd name="T55" fmla="*/ 788 h 1198"/>
                <a:gd name="T56" fmla="*/ 524 w 642"/>
                <a:gd name="T57" fmla="*/ 700 h 1198"/>
                <a:gd name="T58" fmla="*/ 524 w 642"/>
                <a:gd name="T59" fmla="*/ 642 h 1198"/>
                <a:gd name="T60" fmla="*/ 524 w 642"/>
                <a:gd name="T61" fmla="*/ 613 h 1198"/>
                <a:gd name="T62" fmla="*/ 524 w 642"/>
                <a:gd name="T63" fmla="*/ 555 h 1198"/>
                <a:gd name="T64" fmla="*/ 524 w 642"/>
                <a:gd name="T65" fmla="*/ 526 h 1198"/>
                <a:gd name="T66" fmla="*/ 554 w 642"/>
                <a:gd name="T67" fmla="*/ 497 h 1198"/>
                <a:gd name="T68" fmla="*/ 524 w 642"/>
                <a:gd name="T69" fmla="*/ 467 h 1198"/>
                <a:gd name="T70" fmla="*/ 524 w 642"/>
                <a:gd name="T71" fmla="*/ 350 h 1198"/>
                <a:gd name="T72" fmla="*/ 583 w 642"/>
                <a:gd name="T73" fmla="*/ 350 h 1198"/>
                <a:gd name="T74" fmla="*/ 612 w 642"/>
                <a:gd name="T75" fmla="*/ 292 h 1198"/>
                <a:gd name="T76" fmla="*/ 641 w 642"/>
                <a:gd name="T77" fmla="*/ 234 h 1198"/>
                <a:gd name="T78" fmla="*/ 612 w 642"/>
                <a:gd name="T79" fmla="*/ 176 h 1198"/>
                <a:gd name="T80" fmla="*/ 612 w 642"/>
                <a:gd name="T81" fmla="*/ 88 h 1198"/>
                <a:gd name="T82" fmla="*/ 583 w 642"/>
                <a:gd name="T83" fmla="*/ 3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2" h="1198">
                  <a:moveTo>
                    <a:pt x="583" y="30"/>
                  </a:moveTo>
                  <a:lnTo>
                    <a:pt x="583" y="30"/>
                  </a:lnTo>
                  <a:cubicBezTo>
                    <a:pt x="583" y="30"/>
                    <a:pt x="583" y="30"/>
                    <a:pt x="583" y="0"/>
                  </a:cubicBezTo>
                  <a:cubicBezTo>
                    <a:pt x="437" y="59"/>
                    <a:pt x="262" y="88"/>
                    <a:pt x="116" y="147"/>
                  </a:cubicBezTo>
                  <a:cubicBezTo>
                    <a:pt x="87" y="147"/>
                    <a:pt x="29" y="176"/>
                    <a:pt x="0" y="176"/>
                  </a:cubicBezTo>
                  <a:cubicBezTo>
                    <a:pt x="0" y="263"/>
                    <a:pt x="0" y="292"/>
                    <a:pt x="29" y="350"/>
                  </a:cubicBezTo>
                  <a:cubicBezTo>
                    <a:pt x="29" y="380"/>
                    <a:pt x="29" y="380"/>
                    <a:pt x="57" y="380"/>
                  </a:cubicBezTo>
                  <a:cubicBezTo>
                    <a:pt x="57" y="409"/>
                    <a:pt x="87" y="438"/>
                    <a:pt x="87" y="467"/>
                  </a:cubicBezTo>
                  <a:cubicBezTo>
                    <a:pt x="87" y="526"/>
                    <a:pt x="87" y="555"/>
                    <a:pt x="87" y="584"/>
                  </a:cubicBezTo>
                  <a:cubicBezTo>
                    <a:pt x="87" y="613"/>
                    <a:pt x="57" y="613"/>
                    <a:pt x="87" y="642"/>
                  </a:cubicBezTo>
                  <a:cubicBezTo>
                    <a:pt x="87" y="671"/>
                    <a:pt x="87" y="700"/>
                    <a:pt x="116" y="700"/>
                  </a:cubicBezTo>
                  <a:cubicBezTo>
                    <a:pt x="116" y="730"/>
                    <a:pt x="145" y="788"/>
                    <a:pt x="145" y="817"/>
                  </a:cubicBezTo>
                  <a:lnTo>
                    <a:pt x="145" y="817"/>
                  </a:lnTo>
                  <a:lnTo>
                    <a:pt x="145" y="817"/>
                  </a:lnTo>
                  <a:cubicBezTo>
                    <a:pt x="174" y="817"/>
                    <a:pt x="174" y="817"/>
                    <a:pt x="174" y="817"/>
                  </a:cubicBezTo>
                  <a:cubicBezTo>
                    <a:pt x="174" y="847"/>
                    <a:pt x="174" y="847"/>
                    <a:pt x="174" y="847"/>
                  </a:cubicBezTo>
                  <a:cubicBezTo>
                    <a:pt x="233" y="905"/>
                    <a:pt x="233" y="992"/>
                    <a:pt x="262" y="1080"/>
                  </a:cubicBezTo>
                  <a:cubicBezTo>
                    <a:pt x="262" y="1138"/>
                    <a:pt x="262" y="1167"/>
                    <a:pt x="291" y="1197"/>
                  </a:cubicBezTo>
                  <a:cubicBezTo>
                    <a:pt x="321" y="1197"/>
                    <a:pt x="379" y="1197"/>
                    <a:pt x="437" y="1167"/>
                  </a:cubicBezTo>
                  <a:cubicBezTo>
                    <a:pt x="466" y="1167"/>
                    <a:pt x="495" y="1167"/>
                    <a:pt x="524" y="1138"/>
                  </a:cubicBezTo>
                  <a:cubicBezTo>
                    <a:pt x="524" y="1138"/>
                    <a:pt x="524" y="1109"/>
                    <a:pt x="554" y="1080"/>
                  </a:cubicBezTo>
                  <a:cubicBezTo>
                    <a:pt x="554" y="1080"/>
                    <a:pt x="554" y="1050"/>
                    <a:pt x="554" y="1021"/>
                  </a:cubicBezTo>
                  <a:cubicBezTo>
                    <a:pt x="554" y="1021"/>
                    <a:pt x="554" y="992"/>
                    <a:pt x="524" y="992"/>
                  </a:cubicBezTo>
                  <a:lnTo>
                    <a:pt x="524" y="963"/>
                  </a:lnTo>
                  <a:cubicBezTo>
                    <a:pt x="524" y="934"/>
                    <a:pt x="524" y="934"/>
                    <a:pt x="524" y="905"/>
                  </a:cubicBezTo>
                  <a:lnTo>
                    <a:pt x="524" y="876"/>
                  </a:lnTo>
                  <a:cubicBezTo>
                    <a:pt x="524" y="847"/>
                    <a:pt x="524" y="847"/>
                    <a:pt x="524" y="847"/>
                  </a:cubicBezTo>
                  <a:cubicBezTo>
                    <a:pt x="495" y="847"/>
                    <a:pt x="495" y="817"/>
                    <a:pt x="495" y="788"/>
                  </a:cubicBezTo>
                  <a:cubicBezTo>
                    <a:pt x="495" y="759"/>
                    <a:pt x="524" y="730"/>
                    <a:pt x="524" y="700"/>
                  </a:cubicBezTo>
                  <a:cubicBezTo>
                    <a:pt x="524" y="700"/>
                    <a:pt x="524" y="671"/>
                    <a:pt x="524" y="642"/>
                  </a:cubicBezTo>
                  <a:lnTo>
                    <a:pt x="524" y="613"/>
                  </a:lnTo>
                  <a:cubicBezTo>
                    <a:pt x="524" y="584"/>
                    <a:pt x="524" y="555"/>
                    <a:pt x="524" y="555"/>
                  </a:cubicBezTo>
                  <a:cubicBezTo>
                    <a:pt x="524" y="526"/>
                    <a:pt x="524" y="526"/>
                    <a:pt x="524" y="526"/>
                  </a:cubicBezTo>
                  <a:cubicBezTo>
                    <a:pt x="524" y="497"/>
                    <a:pt x="554" y="497"/>
                    <a:pt x="554" y="497"/>
                  </a:cubicBezTo>
                  <a:lnTo>
                    <a:pt x="524" y="467"/>
                  </a:lnTo>
                  <a:cubicBezTo>
                    <a:pt x="524" y="409"/>
                    <a:pt x="524" y="380"/>
                    <a:pt x="524" y="350"/>
                  </a:cubicBezTo>
                  <a:cubicBezTo>
                    <a:pt x="554" y="350"/>
                    <a:pt x="554" y="350"/>
                    <a:pt x="583" y="350"/>
                  </a:cubicBezTo>
                  <a:cubicBezTo>
                    <a:pt x="583" y="321"/>
                    <a:pt x="612" y="321"/>
                    <a:pt x="612" y="292"/>
                  </a:cubicBezTo>
                  <a:cubicBezTo>
                    <a:pt x="641" y="263"/>
                    <a:pt x="641" y="263"/>
                    <a:pt x="641" y="234"/>
                  </a:cubicBezTo>
                  <a:cubicBezTo>
                    <a:pt x="641" y="205"/>
                    <a:pt x="641" y="205"/>
                    <a:pt x="612" y="176"/>
                  </a:cubicBezTo>
                  <a:cubicBezTo>
                    <a:pt x="612" y="147"/>
                    <a:pt x="583" y="117"/>
                    <a:pt x="612" y="88"/>
                  </a:cubicBezTo>
                  <a:cubicBezTo>
                    <a:pt x="583" y="59"/>
                    <a:pt x="583" y="59"/>
                    <a:pt x="583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35" name="Freeform 69">
              <a:extLst>
                <a:ext uri="{FF2B5EF4-FFF2-40B4-BE49-F238E27FC236}">
                  <a16:creationId xmlns:a16="http://schemas.microsoft.com/office/drawing/2014/main" id="{4DA790A4-597D-35F3-E112-CA7175D00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4692650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0 w 30"/>
                <a:gd name="T7" fmla="*/ 0 h 1"/>
                <a:gd name="T8" fmla="*/ 29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0"/>
                    <a:pt x="0" y="0"/>
                  </a:cubicBez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36" name="Freeform 70">
              <a:extLst>
                <a:ext uri="{FF2B5EF4-FFF2-40B4-BE49-F238E27FC236}">
                  <a16:creationId xmlns:a16="http://schemas.microsoft.com/office/drawing/2014/main" id="{97CD2383-7F3B-381C-7769-57AA7CE8E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925" y="5113338"/>
              <a:ext cx="1239838" cy="650875"/>
            </a:xfrm>
            <a:custGeom>
              <a:avLst/>
              <a:gdLst>
                <a:gd name="T0" fmla="*/ 2536 w 3442"/>
                <a:gd name="T1" fmla="*/ 1662 h 1809"/>
                <a:gd name="T2" fmla="*/ 2566 w 3442"/>
                <a:gd name="T3" fmla="*/ 1662 h 1809"/>
                <a:gd name="T4" fmla="*/ 2653 w 3442"/>
                <a:gd name="T5" fmla="*/ 1691 h 1809"/>
                <a:gd name="T6" fmla="*/ 2712 w 3442"/>
                <a:gd name="T7" fmla="*/ 1750 h 1809"/>
                <a:gd name="T8" fmla="*/ 2712 w 3442"/>
                <a:gd name="T9" fmla="*/ 1750 h 1809"/>
                <a:gd name="T10" fmla="*/ 2916 w 3442"/>
                <a:gd name="T11" fmla="*/ 1691 h 1809"/>
                <a:gd name="T12" fmla="*/ 2974 w 3442"/>
                <a:gd name="T13" fmla="*/ 1691 h 1809"/>
                <a:gd name="T14" fmla="*/ 3003 w 3442"/>
                <a:gd name="T15" fmla="*/ 1691 h 1809"/>
                <a:gd name="T16" fmla="*/ 3120 w 3442"/>
                <a:gd name="T17" fmla="*/ 1691 h 1809"/>
                <a:gd name="T18" fmla="*/ 3178 w 3442"/>
                <a:gd name="T19" fmla="*/ 1691 h 1809"/>
                <a:gd name="T20" fmla="*/ 3441 w 3442"/>
                <a:gd name="T21" fmla="*/ 1808 h 1809"/>
                <a:gd name="T22" fmla="*/ 3441 w 3442"/>
                <a:gd name="T23" fmla="*/ 1691 h 1809"/>
                <a:gd name="T24" fmla="*/ 3412 w 3442"/>
                <a:gd name="T25" fmla="*/ 788 h 1809"/>
                <a:gd name="T26" fmla="*/ 408 w 3442"/>
                <a:gd name="T27" fmla="*/ 29 h 1809"/>
                <a:gd name="T28" fmla="*/ 379 w 3442"/>
                <a:gd name="T29" fmla="*/ 29 h 1809"/>
                <a:gd name="T30" fmla="*/ 58 w 3442"/>
                <a:gd name="T31" fmla="*/ 0 h 1809"/>
                <a:gd name="T32" fmla="*/ 0 w 3442"/>
                <a:gd name="T33" fmla="*/ 174 h 1809"/>
                <a:gd name="T34" fmla="*/ 1166 w 3442"/>
                <a:gd name="T35" fmla="*/ 291 h 1809"/>
                <a:gd name="T36" fmla="*/ 1195 w 3442"/>
                <a:gd name="T37" fmla="*/ 320 h 1809"/>
                <a:gd name="T38" fmla="*/ 1166 w 3442"/>
                <a:gd name="T39" fmla="*/ 1283 h 1809"/>
                <a:gd name="T40" fmla="*/ 1574 w 3442"/>
                <a:gd name="T41" fmla="*/ 1458 h 1809"/>
                <a:gd name="T42" fmla="*/ 1691 w 3442"/>
                <a:gd name="T43" fmla="*/ 1516 h 1809"/>
                <a:gd name="T44" fmla="*/ 1836 w 3442"/>
                <a:gd name="T45" fmla="*/ 1574 h 1809"/>
                <a:gd name="T46" fmla="*/ 1866 w 3442"/>
                <a:gd name="T47" fmla="*/ 1545 h 1809"/>
                <a:gd name="T48" fmla="*/ 2041 w 3442"/>
                <a:gd name="T49" fmla="*/ 1633 h 1809"/>
                <a:gd name="T50" fmla="*/ 2129 w 3442"/>
                <a:gd name="T51" fmla="*/ 1691 h 1809"/>
                <a:gd name="T52" fmla="*/ 2245 w 3442"/>
                <a:gd name="T53" fmla="*/ 1691 h 1809"/>
                <a:gd name="T54" fmla="*/ 2362 w 3442"/>
                <a:gd name="T55" fmla="*/ 1662 h 1809"/>
                <a:gd name="T56" fmla="*/ 2420 w 3442"/>
                <a:gd name="T57" fmla="*/ 1691 h 1809"/>
                <a:gd name="T58" fmla="*/ 2420 w 3442"/>
                <a:gd name="T59" fmla="*/ 1633 h 1809"/>
                <a:gd name="T60" fmla="*/ 2450 w 3442"/>
                <a:gd name="T61" fmla="*/ 1604 h 1809"/>
                <a:gd name="T62" fmla="*/ 2479 w 3442"/>
                <a:gd name="T63" fmla="*/ 1633 h 1809"/>
                <a:gd name="T64" fmla="*/ 2536 w 3442"/>
                <a:gd name="T65" fmla="*/ 1662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42" h="1809">
                  <a:moveTo>
                    <a:pt x="2536" y="1662"/>
                  </a:moveTo>
                  <a:lnTo>
                    <a:pt x="2536" y="1662"/>
                  </a:lnTo>
                  <a:lnTo>
                    <a:pt x="2536" y="1662"/>
                  </a:lnTo>
                  <a:cubicBezTo>
                    <a:pt x="2566" y="1662"/>
                    <a:pt x="2566" y="1662"/>
                    <a:pt x="2566" y="1662"/>
                  </a:cubicBezTo>
                  <a:cubicBezTo>
                    <a:pt x="2595" y="1662"/>
                    <a:pt x="2624" y="1662"/>
                    <a:pt x="2653" y="1662"/>
                  </a:cubicBezTo>
                  <a:cubicBezTo>
                    <a:pt x="2653" y="1691"/>
                    <a:pt x="2653" y="1691"/>
                    <a:pt x="2653" y="1691"/>
                  </a:cubicBezTo>
                  <a:cubicBezTo>
                    <a:pt x="2683" y="1691"/>
                    <a:pt x="2683" y="1721"/>
                    <a:pt x="2683" y="1721"/>
                  </a:cubicBezTo>
                  <a:cubicBezTo>
                    <a:pt x="2683" y="1750"/>
                    <a:pt x="2683" y="1750"/>
                    <a:pt x="2712" y="1750"/>
                  </a:cubicBezTo>
                  <a:lnTo>
                    <a:pt x="2712" y="1750"/>
                  </a:lnTo>
                  <a:lnTo>
                    <a:pt x="2712" y="1750"/>
                  </a:lnTo>
                  <a:cubicBezTo>
                    <a:pt x="2741" y="1750"/>
                    <a:pt x="2741" y="1721"/>
                    <a:pt x="2741" y="1721"/>
                  </a:cubicBezTo>
                  <a:cubicBezTo>
                    <a:pt x="2800" y="1721"/>
                    <a:pt x="2857" y="1691"/>
                    <a:pt x="2916" y="1691"/>
                  </a:cubicBezTo>
                  <a:lnTo>
                    <a:pt x="2945" y="1691"/>
                  </a:lnTo>
                  <a:cubicBezTo>
                    <a:pt x="2945" y="1691"/>
                    <a:pt x="2945" y="1691"/>
                    <a:pt x="2974" y="1691"/>
                  </a:cubicBezTo>
                  <a:cubicBezTo>
                    <a:pt x="2974" y="1691"/>
                    <a:pt x="2974" y="1691"/>
                    <a:pt x="3003" y="1691"/>
                  </a:cubicBezTo>
                  <a:lnTo>
                    <a:pt x="3003" y="1691"/>
                  </a:lnTo>
                  <a:lnTo>
                    <a:pt x="3003" y="1691"/>
                  </a:lnTo>
                  <a:cubicBezTo>
                    <a:pt x="3033" y="1691"/>
                    <a:pt x="3091" y="1691"/>
                    <a:pt x="3120" y="1691"/>
                  </a:cubicBezTo>
                  <a:lnTo>
                    <a:pt x="3150" y="1691"/>
                  </a:lnTo>
                  <a:cubicBezTo>
                    <a:pt x="3178" y="1691"/>
                    <a:pt x="3178" y="1691"/>
                    <a:pt x="3178" y="1691"/>
                  </a:cubicBezTo>
                  <a:cubicBezTo>
                    <a:pt x="3236" y="1691"/>
                    <a:pt x="3295" y="1721"/>
                    <a:pt x="3324" y="1750"/>
                  </a:cubicBezTo>
                  <a:cubicBezTo>
                    <a:pt x="3383" y="1779"/>
                    <a:pt x="3412" y="1808"/>
                    <a:pt x="3441" y="1808"/>
                  </a:cubicBezTo>
                  <a:cubicBezTo>
                    <a:pt x="3441" y="1808"/>
                    <a:pt x="3441" y="1750"/>
                    <a:pt x="3441" y="1721"/>
                  </a:cubicBezTo>
                  <a:lnTo>
                    <a:pt x="3441" y="1691"/>
                  </a:lnTo>
                  <a:cubicBezTo>
                    <a:pt x="3441" y="1516"/>
                    <a:pt x="3441" y="1341"/>
                    <a:pt x="3441" y="1166"/>
                  </a:cubicBezTo>
                  <a:cubicBezTo>
                    <a:pt x="3441" y="1050"/>
                    <a:pt x="3412" y="904"/>
                    <a:pt x="3412" y="788"/>
                  </a:cubicBezTo>
                  <a:cubicBezTo>
                    <a:pt x="3383" y="583"/>
                    <a:pt x="3353" y="350"/>
                    <a:pt x="3353" y="145"/>
                  </a:cubicBezTo>
                  <a:cubicBezTo>
                    <a:pt x="2420" y="116"/>
                    <a:pt x="1458" y="58"/>
                    <a:pt x="408" y="29"/>
                  </a:cubicBezTo>
                  <a:cubicBezTo>
                    <a:pt x="408" y="29"/>
                    <a:pt x="408" y="29"/>
                    <a:pt x="379" y="29"/>
                  </a:cubicBezTo>
                  <a:lnTo>
                    <a:pt x="379" y="29"/>
                  </a:lnTo>
                  <a:lnTo>
                    <a:pt x="379" y="29"/>
                  </a:lnTo>
                  <a:cubicBezTo>
                    <a:pt x="262" y="29"/>
                    <a:pt x="145" y="29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8"/>
                    <a:pt x="0" y="116"/>
                    <a:pt x="0" y="174"/>
                  </a:cubicBezTo>
                  <a:cubicBezTo>
                    <a:pt x="262" y="204"/>
                    <a:pt x="466" y="233"/>
                    <a:pt x="729" y="262"/>
                  </a:cubicBezTo>
                  <a:cubicBezTo>
                    <a:pt x="874" y="262"/>
                    <a:pt x="1020" y="262"/>
                    <a:pt x="1166" y="291"/>
                  </a:cubicBezTo>
                  <a:cubicBezTo>
                    <a:pt x="1195" y="291"/>
                    <a:pt x="1195" y="291"/>
                    <a:pt x="1195" y="291"/>
                  </a:cubicBezTo>
                  <a:cubicBezTo>
                    <a:pt x="1195" y="320"/>
                    <a:pt x="1195" y="320"/>
                    <a:pt x="1195" y="320"/>
                  </a:cubicBezTo>
                  <a:cubicBezTo>
                    <a:pt x="1195" y="495"/>
                    <a:pt x="1195" y="641"/>
                    <a:pt x="1166" y="816"/>
                  </a:cubicBezTo>
                  <a:cubicBezTo>
                    <a:pt x="1166" y="962"/>
                    <a:pt x="1166" y="1108"/>
                    <a:pt x="1166" y="1283"/>
                  </a:cubicBezTo>
                  <a:cubicBezTo>
                    <a:pt x="1195" y="1283"/>
                    <a:pt x="1253" y="1312"/>
                    <a:pt x="1283" y="1312"/>
                  </a:cubicBezTo>
                  <a:cubicBezTo>
                    <a:pt x="1400" y="1341"/>
                    <a:pt x="1516" y="1341"/>
                    <a:pt x="1574" y="1458"/>
                  </a:cubicBezTo>
                  <a:cubicBezTo>
                    <a:pt x="1574" y="1488"/>
                    <a:pt x="1603" y="1488"/>
                    <a:pt x="1633" y="1488"/>
                  </a:cubicBezTo>
                  <a:cubicBezTo>
                    <a:pt x="1662" y="1488"/>
                    <a:pt x="1691" y="1516"/>
                    <a:pt x="1691" y="1516"/>
                  </a:cubicBezTo>
                  <a:lnTo>
                    <a:pt x="1691" y="1516"/>
                  </a:lnTo>
                  <a:cubicBezTo>
                    <a:pt x="1779" y="1516"/>
                    <a:pt x="1807" y="1545"/>
                    <a:pt x="1836" y="1574"/>
                  </a:cubicBezTo>
                  <a:lnTo>
                    <a:pt x="1836" y="1574"/>
                  </a:lnTo>
                  <a:cubicBezTo>
                    <a:pt x="1836" y="1574"/>
                    <a:pt x="1836" y="1545"/>
                    <a:pt x="1866" y="1545"/>
                  </a:cubicBezTo>
                  <a:cubicBezTo>
                    <a:pt x="1866" y="1545"/>
                    <a:pt x="1895" y="1516"/>
                    <a:pt x="1924" y="1516"/>
                  </a:cubicBezTo>
                  <a:cubicBezTo>
                    <a:pt x="1983" y="1516"/>
                    <a:pt x="2012" y="1574"/>
                    <a:pt x="2041" y="1633"/>
                  </a:cubicBezTo>
                  <a:cubicBezTo>
                    <a:pt x="2041" y="1691"/>
                    <a:pt x="2070" y="1721"/>
                    <a:pt x="2100" y="1721"/>
                  </a:cubicBezTo>
                  <a:cubicBezTo>
                    <a:pt x="2100" y="1721"/>
                    <a:pt x="2129" y="1721"/>
                    <a:pt x="2129" y="1691"/>
                  </a:cubicBezTo>
                  <a:cubicBezTo>
                    <a:pt x="2157" y="1691"/>
                    <a:pt x="2157" y="1691"/>
                    <a:pt x="2186" y="1662"/>
                  </a:cubicBezTo>
                  <a:cubicBezTo>
                    <a:pt x="2216" y="1662"/>
                    <a:pt x="2245" y="1691"/>
                    <a:pt x="2245" y="1691"/>
                  </a:cubicBezTo>
                  <a:cubicBezTo>
                    <a:pt x="2274" y="1691"/>
                    <a:pt x="2274" y="1691"/>
                    <a:pt x="2303" y="1721"/>
                  </a:cubicBezTo>
                  <a:cubicBezTo>
                    <a:pt x="2303" y="1662"/>
                    <a:pt x="2333" y="1662"/>
                    <a:pt x="2362" y="1662"/>
                  </a:cubicBezTo>
                  <a:cubicBezTo>
                    <a:pt x="2391" y="1662"/>
                    <a:pt x="2391" y="1662"/>
                    <a:pt x="2420" y="1691"/>
                  </a:cubicBezTo>
                  <a:lnTo>
                    <a:pt x="2420" y="1691"/>
                  </a:lnTo>
                  <a:cubicBezTo>
                    <a:pt x="2420" y="1662"/>
                    <a:pt x="2420" y="1662"/>
                    <a:pt x="2420" y="1633"/>
                  </a:cubicBezTo>
                  <a:lnTo>
                    <a:pt x="2420" y="1633"/>
                  </a:lnTo>
                  <a:cubicBezTo>
                    <a:pt x="2450" y="1633"/>
                    <a:pt x="2450" y="1633"/>
                    <a:pt x="2450" y="1633"/>
                  </a:cubicBezTo>
                  <a:cubicBezTo>
                    <a:pt x="2450" y="1604"/>
                    <a:pt x="2450" y="1604"/>
                    <a:pt x="2450" y="1604"/>
                  </a:cubicBezTo>
                  <a:cubicBezTo>
                    <a:pt x="2479" y="1633"/>
                    <a:pt x="2479" y="1633"/>
                    <a:pt x="2479" y="1633"/>
                  </a:cubicBezTo>
                  <a:lnTo>
                    <a:pt x="2479" y="1633"/>
                  </a:lnTo>
                  <a:cubicBezTo>
                    <a:pt x="2507" y="1633"/>
                    <a:pt x="2507" y="1633"/>
                    <a:pt x="2536" y="1633"/>
                  </a:cubicBezTo>
                  <a:cubicBezTo>
                    <a:pt x="2536" y="1662"/>
                    <a:pt x="2536" y="1662"/>
                    <a:pt x="2536" y="16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37" name="Freeform 71">
              <a:extLst>
                <a:ext uri="{FF2B5EF4-FFF2-40B4-BE49-F238E27FC236}">
                  <a16:creationId xmlns:a16="http://schemas.microsoft.com/office/drawing/2014/main" id="{A4E5D4BD-93F9-0441-F7C9-CF1FB1DFB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975" y="3821113"/>
              <a:ext cx="20638" cy="31750"/>
            </a:xfrm>
            <a:custGeom>
              <a:avLst/>
              <a:gdLst>
                <a:gd name="T0" fmla="*/ 58 w 59"/>
                <a:gd name="T1" fmla="*/ 0 h 89"/>
                <a:gd name="T2" fmla="*/ 58 w 59"/>
                <a:gd name="T3" fmla="*/ 0 h 89"/>
                <a:gd name="T4" fmla="*/ 29 w 59"/>
                <a:gd name="T5" fmla="*/ 59 h 89"/>
                <a:gd name="T6" fmla="*/ 0 w 59"/>
                <a:gd name="T7" fmla="*/ 88 h 89"/>
                <a:gd name="T8" fmla="*/ 29 w 59"/>
                <a:gd name="T9" fmla="*/ 59 h 89"/>
                <a:gd name="T10" fmla="*/ 58 w 5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9">
                  <a:moveTo>
                    <a:pt x="58" y="0"/>
                  </a:moveTo>
                  <a:lnTo>
                    <a:pt x="58" y="0"/>
                  </a:lnTo>
                  <a:cubicBezTo>
                    <a:pt x="58" y="29"/>
                    <a:pt x="29" y="59"/>
                    <a:pt x="29" y="5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29" y="59"/>
                  </a:cubicBezTo>
                  <a:cubicBezTo>
                    <a:pt x="29" y="59"/>
                    <a:pt x="58" y="29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38" name="Freeform 72">
              <a:extLst>
                <a:ext uri="{FF2B5EF4-FFF2-40B4-BE49-F238E27FC236}">
                  <a16:creationId xmlns:a16="http://schemas.microsoft.com/office/drawing/2014/main" id="{E8F7EB28-9838-6898-D31B-3EA902D9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450" y="36115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39" name="Freeform 73">
              <a:extLst>
                <a:ext uri="{FF2B5EF4-FFF2-40B4-BE49-F238E27FC236}">
                  <a16:creationId xmlns:a16="http://schemas.microsoft.com/office/drawing/2014/main" id="{AE2E3E36-7400-C26B-E78F-F810429E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6200" y="38115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0" name="Freeform 74">
              <a:extLst>
                <a:ext uri="{FF2B5EF4-FFF2-40B4-BE49-F238E27FC236}">
                  <a16:creationId xmlns:a16="http://schemas.microsoft.com/office/drawing/2014/main" id="{04CE6434-BC3A-F3AE-CC5E-E1F75C034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750" y="4221163"/>
              <a:ext cx="52388" cy="1587"/>
            </a:xfrm>
            <a:custGeom>
              <a:avLst/>
              <a:gdLst>
                <a:gd name="T0" fmla="*/ 0 w 147"/>
                <a:gd name="T1" fmla="*/ 0 h 1"/>
                <a:gd name="T2" fmla="*/ 0 w 147"/>
                <a:gd name="T3" fmla="*/ 0 h 1"/>
                <a:gd name="T4" fmla="*/ 88 w 147"/>
                <a:gd name="T5" fmla="*/ 0 h 1"/>
                <a:gd name="T6" fmla="*/ 146 w 147"/>
                <a:gd name="T7" fmla="*/ 0 h 1"/>
                <a:gd name="T8" fmla="*/ 88 w 147"/>
                <a:gd name="T9" fmla="*/ 0 h 1"/>
                <a:gd name="T10" fmla="*/ 0 w 14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59" y="0"/>
                    <a:pt x="88" y="0"/>
                  </a:cubicBezTo>
                  <a:cubicBezTo>
                    <a:pt x="117" y="0"/>
                    <a:pt x="146" y="0"/>
                    <a:pt x="146" y="0"/>
                  </a:cubicBezTo>
                  <a:cubicBezTo>
                    <a:pt x="146" y="0"/>
                    <a:pt x="117" y="0"/>
                    <a:pt x="88" y="0"/>
                  </a:cubicBezTo>
                  <a:cubicBezTo>
                    <a:pt x="5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1" name="Freeform 75">
              <a:extLst>
                <a:ext uri="{FF2B5EF4-FFF2-40B4-BE49-F238E27FC236}">
                  <a16:creationId xmlns:a16="http://schemas.microsoft.com/office/drawing/2014/main" id="{A23F4C6B-9F40-2DA4-9441-EE003498F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075" y="3402013"/>
              <a:ext cx="850900" cy="723900"/>
            </a:xfrm>
            <a:custGeom>
              <a:avLst/>
              <a:gdLst>
                <a:gd name="T0" fmla="*/ 992 w 2364"/>
                <a:gd name="T1" fmla="*/ 1107 h 2012"/>
                <a:gd name="T2" fmla="*/ 904 w 2364"/>
                <a:gd name="T3" fmla="*/ 1165 h 2012"/>
                <a:gd name="T4" fmla="*/ 875 w 2364"/>
                <a:gd name="T5" fmla="*/ 1165 h 2012"/>
                <a:gd name="T6" fmla="*/ 758 w 2364"/>
                <a:gd name="T7" fmla="*/ 1165 h 2012"/>
                <a:gd name="T8" fmla="*/ 700 w 2364"/>
                <a:gd name="T9" fmla="*/ 1224 h 2012"/>
                <a:gd name="T10" fmla="*/ 642 w 2364"/>
                <a:gd name="T11" fmla="*/ 1194 h 2012"/>
                <a:gd name="T12" fmla="*/ 467 w 2364"/>
                <a:gd name="T13" fmla="*/ 1194 h 2012"/>
                <a:gd name="T14" fmla="*/ 379 w 2364"/>
                <a:gd name="T15" fmla="*/ 1194 h 2012"/>
                <a:gd name="T16" fmla="*/ 204 w 2364"/>
                <a:gd name="T17" fmla="*/ 1370 h 2012"/>
                <a:gd name="T18" fmla="*/ 263 w 2364"/>
                <a:gd name="T19" fmla="*/ 1399 h 2012"/>
                <a:gd name="T20" fmla="*/ 263 w 2364"/>
                <a:gd name="T21" fmla="*/ 1544 h 2012"/>
                <a:gd name="T22" fmla="*/ 234 w 2364"/>
                <a:gd name="T23" fmla="*/ 1603 h 2012"/>
                <a:gd name="T24" fmla="*/ 146 w 2364"/>
                <a:gd name="T25" fmla="*/ 1691 h 2012"/>
                <a:gd name="T26" fmla="*/ 29 w 2364"/>
                <a:gd name="T27" fmla="*/ 1807 h 2012"/>
                <a:gd name="T28" fmla="*/ 0 w 2364"/>
                <a:gd name="T29" fmla="*/ 1865 h 2012"/>
                <a:gd name="T30" fmla="*/ 1400 w 2364"/>
                <a:gd name="T31" fmla="*/ 1632 h 2012"/>
                <a:gd name="T32" fmla="*/ 1604 w 2364"/>
                <a:gd name="T33" fmla="*/ 1603 h 2012"/>
                <a:gd name="T34" fmla="*/ 1984 w 2364"/>
                <a:gd name="T35" fmla="*/ 1865 h 2012"/>
                <a:gd name="T36" fmla="*/ 2304 w 2364"/>
                <a:gd name="T37" fmla="*/ 1982 h 2012"/>
                <a:gd name="T38" fmla="*/ 2304 w 2364"/>
                <a:gd name="T39" fmla="*/ 2011 h 2012"/>
                <a:gd name="T40" fmla="*/ 2304 w 2364"/>
                <a:gd name="T41" fmla="*/ 2011 h 2012"/>
                <a:gd name="T42" fmla="*/ 2334 w 2364"/>
                <a:gd name="T43" fmla="*/ 1953 h 2012"/>
                <a:gd name="T44" fmla="*/ 2304 w 2364"/>
                <a:gd name="T45" fmla="*/ 1924 h 2012"/>
                <a:gd name="T46" fmla="*/ 2334 w 2364"/>
                <a:gd name="T47" fmla="*/ 1807 h 2012"/>
                <a:gd name="T48" fmla="*/ 2275 w 2364"/>
                <a:gd name="T49" fmla="*/ 1544 h 2012"/>
                <a:gd name="T50" fmla="*/ 2246 w 2364"/>
                <a:gd name="T51" fmla="*/ 1079 h 2012"/>
                <a:gd name="T52" fmla="*/ 2158 w 2364"/>
                <a:gd name="T53" fmla="*/ 700 h 2012"/>
                <a:gd name="T54" fmla="*/ 2129 w 2364"/>
                <a:gd name="T55" fmla="*/ 729 h 2012"/>
                <a:gd name="T56" fmla="*/ 2100 w 2364"/>
                <a:gd name="T57" fmla="*/ 612 h 2012"/>
                <a:gd name="T58" fmla="*/ 2070 w 2364"/>
                <a:gd name="T59" fmla="*/ 525 h 2012"/>
                <a:gd name="T60" fmla="*/ 2042 w 2364"/>
                <a:gd name="T61" fmla="*/ 379 h 2012"/>
                <a:gd name="T62" fmla="*/ 2013 w 2364"/>
                <a:gd name="T63" fmla="*/ 204 h 2012"/>
                <a:gd name="T64" fmla="*/ 1954 w 2364"/>
                <a:gd name="T65" fmla="*/ 29 h 2012"/>
                <a:gd name="T66" fmla="*/ 1692 w 2364"/>
                <a:gd name="T67" fmla="*/ 58 h 2012"/>
                <a:gd name="T68" fmla="*/ 1517 w 2364"/>
                <a:gd name="T69" fmla="*/ 116 h 2012"/>
                <a:gd name="T70" fmla="*/ 1313 w 2364"/>
                <a:gd name="T71" fmla="*/ 262 h 2012"/>
                <a:gd name="T72" fmla="*/ 1254 w 2364"/>
                <a:gd name="T73" fmla="*/ 321 h 2012"/>
                <a:gd name="T74" fmla="*/ 1196 w 2364"/>
                <a:gd name="T75" fmla="*/ 525 h 2012"/>
                <a:gd name="T76" fmla="*/ 1050 w 2364"/>
                <a:gd name="T77" fmla="*/ 671 h 2012"/>
                <a:gd name="T78" fmla="*/ 1108 w 2364"/>
                <a:gd name="T79" fmla="*/ 642 h 2012"/>
                <a:gd name="T80" fmla="*/ 1137 w 2364"/>
                <a:gd name="T81" fmla="*/ 729 h 2012"/>
                <a:gd name="T82" fmla="*/ 1137 w 2364"/>
                <a:gd name="T83" fmla="*/ 758 h 2012"/>
                <a:gd name="T84" fmla="*/ 1137 w 2364"/>
                <a:gd name="T85" fmla="*/ 933 h 2012"/>
                <a:gd name="T86" fmla="*/ 1050 w 2364"/>
                <a:gd name="T87" fmla="*/ 1021 h 2012"/>
                <a:gd name="T88" fmla="*/ 992 w 2364"/>
                <a:gd name="T89" fmla="*/ 1107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64" h="2012">
                  <a:moveTo>
                    <a:pt x="992" y="1107"/>
                  </a:moveTo>
                  <a:lnTo>
                    <a:pt x="992" y="1107"/>
                  </a:lnTo>
                  <a:lnTo>
                    <a:pt x="992" y="1107"/>
                  </a:lnTo>
                  <a:cubicBezTo>
                    <a:pt x="963" y="1107"/>
                    <a:pt x="934" y="1136"/>
                    <a:pt x="904" y="1165"/>
                  </a:cubicBezTo>
                  <a:cubicBezTo>
                    <a:pt x="904" y="1194"/>
                    <a:pt x="904" y="1194"/>
                    <a:pt x="904" y="1194"/>
                  </a:cubicBezTo>
                  <a:cubicBezTo>
                    <a:pt x="875" y="1165"/>
                    <a:pt x="875" y="1165"/>
                    <a:pt x="875" y="1165"/>
                  </a:cubicBezTo>
                  <a:cubicBezTo>
                    <a:pt x="875" y="1136"/>
                    <a:pt x="846" y="1136"/>
                    <a:pt x="846" y="1136"/>
                  </a:cubicBezTo>
                  <a:cubicBezTo>
                    <a:pt x="817" y="1136"/>
                    <a:pt x="787" y="1165"/>
                    <a:pt x="758" y="1165"/>
                  </a:cubicBezTo>
                  <a:cubicBezTo>
                    <a:pt x="758" y="1165"/>
                    <a:pt x="729" y="1165"/>
                    <a:pt x="729" y="1194"/>
                  </a:cubicBezTo>
                  <a:cubicBezTo>
                    <a:pt x="729" y="1194"/>
                    <a:pt x="700" y="1194"/>
                    <a:pt x="700" y="1224"/>
                  </a:cubicBezTo>
                  <a:lnTo>
                    <a:pt x="700" y="1224"/>
                  </a:lnTo>
                  <a:cubicBezTo>
                    <a:pt x="671" y="1224"/>
                    <a:pt x="642" y="1194"/>
                    <a:pt x="642" y="1194"/>
                  </a:cubicBezTo>
                  <a:cubicBezTo>
                    <a:pt x="613" y="1194"/>
                    <a:pt x="613" y="1165"/>
                    <a:pt x="613" y="1165"/>
                  </a:cubicBezTo>
                  <a:cubicBezTo>
                    <a:pt x="554" y="1165"/>
                    <a:pt x="525" y="1165"/>
                    <a:pt x="467" y="1194"/>
                  </a:cubicBezTo>
                  <a:lnTo>
                    <a:pt x="437" y="1194"/>
                  </a:lnTo>
                  <a:cubicBezTo>
                    <a:pt x="408" y="1194"/>
                    <a:pt x="379" y="1194"/>
                    <a:pt x="379" y="1194"/>
                  </a:cubicBezTo>
                  <a:cubicBezTo>
                    <a:pt x="292" y="1224"/>
                    <a:pt x="234" y="1224"/>
                    <a:pt x="204" y="1282"/>
                  </a:cubicBezTo>
                  <a:cubicBezTo>
                    <a:pt x="175" y="1311"/>
                    <a:pt x="204" y="1341"/>
                    <a:pt x="204" y="1370"/>
                  </a:cubicBezTo>
                  <a:cubicBezTo>
                    <a:pt x="204" y="1370"/>
                    <a:pt x="204" y="1370"/>
                    <a:pt x="204" y="1399"/>
                  </a:cubicBezTo>
                  <a:cubicBezTo>
                    <a:pt x="234" y="1399"/>
                    <a:pt x="234" y="1399"/>
                    <a:pt x="263" y="1399"/>
                  </a:cubicBezTo>
                  <a:cubicBezTo>
                    <a:pt x="263" y="1428"/>
                    <a:pt x="292" y="1457"/>
                    <a:pt x="292" y="1515"/>
                  </a:cubicBezTo>
                  <a:lnTo>
                    <a:pt x="263" y="1544"/>
                  </a:lnTo>
                  <a:cubicBezTo>
                    <a:pt x="234" y="1574"/>
                    <a:pt x="234" y="1574"/>
                    <a:pt x="234" y="1574"/>
                  </a:cubicBezTo>
                  <a:cubicBezTo>
                    <a:pt x="234" y="1574"/>
                    <a:pt x="234" y="1574"/>
                    <a:pt x="234" y="1603"/>
                  </a:cubicBezTo>
                  <a:cubicBezTo>
                    <a:pt x="234" y="1603"/>
                    <a:pt x="234" y="1632"/>
                    <a:pt x="204" y="1632"/>
                  </a:cubicBezTo>
                  <a:cubicBezTo>
                    <a:pt x="204" y="1661"/>
                    <a:pt x="175" y="1691"/>
                    <a:pt x="146" y="1691"/>
                  </a:cubicBezTo>
                  <a:cubicBezTo>
                    <a:pt x="117" y="1720"/>
                    <a:pt x="117" y="1720"/>
                    <a:pt x="87" y="1720"/>
                  </a:cubicBezTo>
                  <a:cubicBezTo>
                    <a:pt x="58" y="1749"/>
                    <a:pt x="58" y="1778"/>
                    <a:pt x="29" y="1807"/>
                  </a:cubicBezTo>
                  <a:cubicBezTo>
                    <a:pt x="29" y="1836"/>
                    <a:pt x="29" y="1836"/>
                    <a:pt x="0" y="1836"/>
                  </a:cubicBezTo>
                  <a:cubicBezTo>
                    <a:pt x="0" y="1865"/>
                    <a:pt x="0" y="1865"/>
                    <a:pt x="0" y="1865"/>
                  </a:cubicBezTo>
                  <a:cubicBezTo>
                    <a:pt x="29" y="1894"/>
                    <a:pt x="29" y="1894"/>
                    <a:pt x="29" y="1924"/>
                  </a:cubicBezTo>
                  <a:cubicBezTo>
                    <a:pt x="467" y="1836"/>
                    <a:pt x="992" y="1720"/>
                    <a:pt x="1400" y="1632"/>
                  </a:cubicBezTo>
                  <a:cubicBezTo>
                    <a:pt x="1429" y="1632"/>
                    <a:pt x="1429" y="1632"/>
                    <a:pt x="1458" y="1632"/>
                  </a:cubicBezTo>
                  <a:cubicBezTo>
                    <a:pt x="1517" y="1603"/>
                    <a:pt x="1575" y="1603"/>
                    <a:pt x="1604" y="1603"/>
                  </a:cubicBezTo>
                  <a:cubicBezTo>
                    <a:pt x="1720" y="1603"/>
                    <a:pt x="1808" y="1749"/>
                    <a:pt x="1837" y="1836"/>
                  </a:cubicBezTo>
                  <a:cubicBezTo>
                    <a:pt x="1896" y="1836"/>
                    <a:pt x="1954" y="1865"/>
                    <a:pt x="1984" y="1865"/>
                  </a:cubicBezTo>
                  <a:cubicBezTo>
                    <a:pt x="2100" y="1894"/>
                    <a:pt x="2187" y="1953"/>
                    <a:pt x="2275" y="1953"/>
                  </a:cubicBezTo>
                  <a:cubicBezTo>
                    <a:pt x="2304" y="1982"/>
                    <a:pt x="2304" y="1982"/>
                    <a:pt x="2304" y="1982"/>
                  </a:cubicBezTo>
                  <a:lnTo>
                    <a:pt x="2304" y="1982"/>
                  </a:lnTo>
                  <a:cubicBezTo>
                    <a:pt x="2304" y="1982"/>
                    <a:pt x="2304" y="1982"/>
                    <a:pt x="2304" y="2011"/>
                  </a:cubicBezTo>
                  <a:lnTo>
                    <a:pt x="2304" y="2011"/>
                  </a:lnTo>
                  <a:lnTo>
                    <a:pt x="2304" y="2011"/>
                  </a:lnTo>
                  <a:cubicBezTo>
                    <a:pt x="2334" y="1982"/>
                    <a:pt x="2334" y="1982"/>
                    <a:pt x="2334" y="1953"/>
                  </a:cubicBezTo>
                  <a:lnTo>
                    <a:pt x="2334" y="1953"/>
                  </a:lnTo>
                  <a:cubicBezTo>
                    <a:pt x="2304" y="1953"/>
                    <a:pt x="2304" y="1953"/>
                    <a:pt x="2304" y="1924"/>
                  </a:cubicBezTo>
                  <a:lnTo>
                    <a:pt x="2304" y="1924"/>
                  </a:lnTo>
                  <a:cubicBezTo>
                    <a:pt x="2304" y="1894"/>
                    <a:pt x="2304" y="1894"/>
                    <a:pt x="2304" y="1894"/>
                  </a:cubicBezTo>
                  <a:cubicBezTo>
                    <a:pt x="2363" y="1865"/>
                    <a:pt x="2334" y="1865"/>
                    <a:pt x="2334" y="1807"/>
                  </a:cubicBezTo>
                  <a:cubicBezTo>
                    <a:pt x="2334" y="1778"/>
                    <a:pt x="2334" y="1778"/>
                    <a:pt x="2334" y="1778"/>
                  </a:cubicBezTo>
                  <a:cubicBezTo>
                    <a:pt x="2304" y="1691"/>
                    <a:pt x="2275" y="1603"/>
                    <a:pt x="2275" y="1544"/>
                  </a:cubicBezTo>
                  <a:cubicBezTo>
                    <a:pt x="2246" y="1457"/>
                    <a:pt x="2246" y="1370"/>
                    <a:pt x="2246" y="1282"/>
                  </a:cubicBezTo>
                  <a:cubicBezTo>
                    <a:pt x="2246" y="1224"/>
                    <a:pt x="2275" y="1136"/>
                    <a:pt x="2246" y="1079"/>
                  </a:cubicBezTo>
                  <a:cubicBezTo>
                    <a:pt x="2246" y="1021"/>
                    <a:pt x="2217" y="962"/>
                    <a:pt x="2217" y="904"/>
                  </a:cubicBezTo>
                  <a:cubicBezTo>
                    <a:pt x="2217" y="845"/>
                    <a:pt x="2187" y="758"/>
                    <a:pt x="2158" y="700"/>
                  </a:cubicBezTo>
                  <a:cubicBezTo>
                    <a:pt x="2158" y="700"/>
                    <a:pt x="2158" y="700"/>
                    <a:pt x="2129" y="700"/>
                  </a:cubicBezTo>
                  <a:cubicBezTo>
                    <a:pt x="2129" y="729"/>
                    <a:pt x="2129" y="729"/>
                    <a:pt x="2129" y="729"/>
                  </a:cubicBezTo>
                  <a:cubicBezTo>
                    <a:pt x="2129" y="700"/>
                    <a:pt x="2129" y="700"/>
                    <a:pt x="2129" y="700"/>
                  </a:cubicBezTo>
                  <a:cubicBezTo>
                    <a:pt x="2100" y="671"/>
                    <a:pt x="2100" y="642"/>
                    <a:pt x="2100" y="612"/>
                  </a:cubicBezTo>
                  <a:lnTo>
                    <a:pt x="2100" y="583"/>
                  </a:lnTo>
                  <a:cubicBezTo>
                    <a:pt x="2100" y="554"/>
                    <a:pt x="2070" y="554"/>
                    <a:pt x="2070" y="525"/>
                  </a:cubicBezTo>
                  <a:cubicBezTo>
                    <a:pt x="2070" y="495"/>
                    <a:pt x="2042" y="495"/>
                    <a:pt x="2042" y="466"/>
                  </a:cubicBezTo>
                  <a:cubicBezTo>
                    <a:pt x="2042" y="437"/>
                    <a:pt x="2042" y="408"/>
                    <a:pt x="2042" y="379"/>
                  </a:cubicBezTo>
                  <a:cubicBezTo>
                    <a:pt x="2042" y="350"/>
                    <a:pt x="2042" y="321"/>
                    <a:pt x="2042" y="292"/>
                  </a:cubicBezTo>
                  <a:cubicBezTo>
                    <a:pt x="2042" y="262"/>
                    <a:pt x="2013" y="233"/>
                    <a:pt x="2013" y="204"/>
                  </a:cubicBezTo>
                  <a:cubicBezTo>
                    <a:pt x="1984" y="145"/>
                    <a:pt x="1954" y="116"/>
                    <a:pt x="1954" y="58"/>
                  </a:cubicBezTo>
                  <a:lnTo>
                    <a:pt x="1954" y="29"/>
                  </a:lnTo>
                  <a:lnTo>
                    <a:pt x="1954" y="0"/>
                  </a:lnTo>
                  <a:cubicBezTo>
                    <a:pt x="1867" y="29"/>
                    <a:pt x="1779" y="29"/>
                    <a:pt x="1692" y="58"/>
                  </a:cubicBezTo>
                  <a:cubicBezTo>
                    <a:pt x="1634" y="87"/>
                    <a:pt x="1575" y="87"/>
                    <a:pt x="1517" y="116"/>
                  </a:cubicBezTo>
                  <a:lnTo>
                    <a:pt x="1517" y="116"/>
                  </a:lnTo>
                  <a:cubicBezTo>
                    <a:pt x="1487" y="116"/>
                    <a:pt x="1487" y="116"/>
                    <a:pt x="1487" y="116"/>
                  </a:cubicBezTo>
                  <a:cubicBezTo>
                    <a:pt x="1400" y="145"/>
                    <a:pt x="1371" y="175"/>
                    <a:pt x="1313" y="262"/>
                  </a:cubicBezTo>
                  <a:lnTo>
                    <a:pt x="1284" y="292"/>
                  </a:lnTo>
                  <a:lnTo>
                    <a:pt x="1254" y="321"/>
                  </a:lnTo>
                  <a:cubicBezTo>
                    <a:pt x="1225" y="350"/>
                    <a:pt x="1225" y="379"/>
                    <a:pt x="1225" y="437"/>
                  </a:cubicBezTo>
                  <a:cubicBezTo>
                    <a:pt x="1196" y="466"/>
                    <a:pt x="1196" y="495"/>
                    <a:pt x="1196" y="525"/>
                  </a:cubicBezTo>
                  <a:cubicBezTo>
                    <a:pt x="1167" y="554"/>
                    <a:pt x="1137" y="583"/>
                    <a:pt x="1108" y="583"/>
                  </a:cubicBezTo>
                  <a:cubicBezTo>
                    <a:pt x="1108" y="612"/>
                    <a:pt x="1079" y="642"/>
                    <a:pt x="1050" y="671"/>
                  </a:cubicBezTo>
                  <a:cubicBezTo>
                    <a:pt x="1079" y="671"/>
                    <a:pt x="1079" y="642"/>
                    <a:pt x="1108" y="642"/>
                  </a:cubicBezTo>
                  <a:lnTo>
                    <a:pt x="1108" y="642"/>
                  </a:lnTo>
                  <a:cubicBezTo>
                    <a:pt x="1108" y="671"/>
                    <a:pt x="1108" y="671"/>
                    <a:pt x="1108" y="671"/>
                  </a:cubicBezTo>
                  <a:cubicBezTo>
                    <a:pt x="1137" y="671"/>
                    <a:pt x="1137" y="700"/>
                    <a:pt x="1137" y="729"/>
                  </a:cubicBezTo>
                  <a:lnTo>
                    <a:pt x="1137" y="729"/>
                  </a:lnTo>
                  <a:cubicBezTo>
                    <a:pt x="1137" y="758"/>
                    <a:pt x="1137" y="758"/>
                    <a:pt x="1137" y="758"/>
                  </a:cubicBezTo>
                  <a:cubicBezTo>
                    <a:pt x="1137" y="758"/>
                    <a:pt x="1137" y="787"/>
                    <a:pt x="1108" y="787"/>
                  </a:cubicBezTo>
                  <a:cubicBezTo>
                    <a:pt x="1137" y="816"/>
                    <a:pt x="1167" y="904"/>
                    <a:pt x="1137" y="933"/>
                  </a:cubicBezTo>
                  <a:cubicBezTo>
                    <a:pt x="1137" y="962"/>
                    <a:pt x="1137" y="992"/>
                    <a:pt x="1079" y="992"/>
                  </a:cubicBezTo>
                  <a:lnTo>
                    <a:pt x="1050" y="1021"/>
                  </a:lnTo>
                  <a:cubicBezTo>
                    <a:pt x="1021" y="1050"/>
                    <a:pt x="1021" y="1079"/>
                    <a:pt x="1021" y="1079"/>
                  </a:cubicBezTo>
                  <a:lnTo>
                    <a:pt x="992" y="110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2" name="Freeform 76">
              <a:extLst>
                <a:ext uri="{FF2B5EF4-FFF2-40B4-BE49-F238E27FC236}">
                  <a16:creationId xmlns:a16="http://schemas.microsoft.com/office/drawing/2014/main" id="{8DF2D966-BAA0-1E46-91DE-16B3B2BDA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700" y="38115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3" name="Freeform 77">
              <a:extLst>
                <a:ext uri="{FF2B5EF4-FFF2-40B4-BE49-F238E27FC236}">
                  <a16:creationId xmlns:a16="http://schemas.microsoft.com/office/drawing/2014/main" id="{E7F8B1CB-62A8-F434-54AD-F32F84F00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700" y="3811588"/>
              <a:ext cx="1588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4" name="Freeform 78">
              <a:extLst>
                <a:ext uri="{FF2B5EF4-FFF2-40B4-BE49-F238E27FC236}">
                  <a16:creationId xmlns:a16="http://schemas.microsoft.com/office/drawing/2014/main" id="{F4D9A052-DF08-18F4-F0D7-91A73AB01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654425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29 w 30"/>
                <a:gd name="T7" fmla="*/ 0 h 1"/>
                <a:gd name="T8" fmla="*/ 29 w 30"/>
                <a:gd name="T9" fmla="*/ 0 h 1"/>
                <a:gd name="T10" fmla="*/ 29 w 30"/>
                <a:gd name="T11" fmla="*/ 0 h 1"/>
                <a:gd name="T12" fmla="*/ 0 w 30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5" name="Freeform 79">
              <a:extLst>
                <a:ext uri="{FF2B5EF4-FFF2-40B4-BE49-F238E27FC236}">
                  <a16:creationId xmlns:a16="http://schemas.microsoft.com/office/drawing/2014/main" id="{EBF0D4B1-8335-E963-7E9F-51016912C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375" y="3738563"/>
              <a:ext cx="31750" cy="22225"/>
            </a:xfrm>
            <a:custGeom>
              <a:avLst/>
              <a:gdLst>
                <a:gd name="T0" fmla="*/ 29 w 88"/>
                <a:gd name="T1" fmla="*/ 29 h 60"/>
                <a:gd name="T2" fmla="*/ 29 w 88"/>
                <a:gd name="T3" fmla="*/ 29 h 60"/>
                <a:gd name="T4" fmla="*/ 29 w 88"/>
                <a:gd name="T5" fmla="*/ 0 h 60"/>
                <a:gd name="T6" fmla="*/ 58 w 88"/>
                <a:gd name="T7" fmla="*/ 0 h 60"/>
                <a:gd name="T8" fmla="*/ 87 w 88"/>
                <a:gd name="T9" fmla="*/ 0 h 60"/>
                <a:gd name="T10" fmla="*/ 58 w 88"/>
                <a:gd name="T11" fmla="*/ 0 h 60"/>
                <a:gd name="T12" fmla="*/ 29 w 88"/>
                <a:gd name="T13" fmla="*/ 0 h 60"/>
                <a:gd name="T14" fmla="*/ 29 w 88"/>
                <a:gd name="T15" fmla="*/ 29 h 60"/>
                <a:gd name="T16" fmla="*/ 0 w 88"/>
                <a:gd name="T17" fmla="*/ 59 h 60"/>
                <a:gd name="T18" fmla="*/ 29 w 88"/>
                <a:gd name="T1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60">
                  <a:moveTo>
                    <a:pt x="29" y="29"/>
                  </a:moveTo>
                  <a:lnTo>
                    <a:pt x="29" y="29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5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0" y="59"/>
                  </a:cubicBezTo>
                  <a:cubicBezTo>
                    <a:pt x="29" y="29"/>
                    <a:pt x="29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6" name="Freeform 80">
              <a:extLst>
                <a:ext uri="{FF2B5EF4-FFF2-40B4-BE49-F238E27FC236}">
                  <a16:creationId xmlns:a16="http://schemas.microsoft.com/office/drawing/2014/main" id="{2DC4484B-D06F-F0B3-8343-042611E0D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654425"/>
              <a:ext cx="11112" cy="11113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29 w 30"/>
                <a:gd name="T5" fmla="*/ 29 h 30"/>
                <a:gd name="T6" fmla="*/ 0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7" name="Freeform 81">
              <a:extLst>
                <a:ext uri="{FF2B5EF4-FFF2-40B4-BE49-F238E27FC236}">
                  <a16:creationId xmlns:a16="http://schemas.microsoft.com/office/drawing/2014/main" id="{D2D6E1FF-4A3A-B0BF-8398-8072E4566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3663950"/>
              <a:ext cx="20638" cy="11113"/>
            </a:xfrm>
            <a:custGeom>
              <a:avLst/>
              <a:gdLst>
                <a:gd name="T0" fmla="*/ 58 w 59"/>
                <a:gd name="T1" fmla="*/ 0 h 30"/>
                <a:gd name="T2" fmla="*/ 58 w 59"/>
                <a:gd name="T3" fmla="*/ 0 h 30"/>
                <a:gd name="T4" fmla="*/ 58 w 59"/>
                <a:gd name="T5" fmla="*/ 0 h 30"/>
                <a:gd name="T6" fmla="*/ 29 w 59"/>
                <a:gd name="T7" fmla="*/ 29 h 30"/>
                <a:gd name="T8" fmla="*/ 0 w 59"/>
                <a:gd name="T9" fmla="*/ 29 h 30"/>
                <a:gd name="T10" fmla="*/ 0 w 59"/>
                <a:gd name="T11" fmla="*/ 29 h 30"/>
                <a:gd name="T12" fmla="*/ 29 w 59"/>
                <a:gd name="T13" fmla="*/ 29 h 30"/>
                <a:gd name="T14" fmla="*/ 58 w 59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0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cubicBezTo>
                    <a:pt x="58" y="29"/>
                    <a:pt x="29" y="29"/>
                    <a:pt x="29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9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58" y="29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8" name="Freeform 82">
              <a:extLst>
                <a:ext uri="{FF2B5EF4-FFF2-40B4-BE49-F238E27FC236}">
                  <a16:creationId xmlns:a16="http://schemas.microsoft.com/office/drawing/2014/main" id="{4D3701CC-401A-37B0-6C5B-A6A6AC8F1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013" y="3684588"/>
              <a:ext cx="11112" cy="42862"/>
            </a:xfrm>
            <a:custGeom>
              <a:avLst/>
              <a:gdLst>
                <a:gd name="T0" fmla="*/ 29 w 30"/>
                <a:gd name="T1" fmla="*/ 117 h 118"/>
                <a:gd name="T2" fmla="*/ 29 w 30"/>
                <a:gd name="T3" fmla="*/ 117 h 118"/>
                <a:gd name="T4" fmla="*/ 0 w 30"/>
                <a:gd name="T5" fmla="*/ 0 h 118"/>
                <a:gd name="T6" fmla="*/ 0 w 30"/>
                <a:gd name="T7" fmla="*/ 0 h 118"/>
                <a:gd name="T8" fmla="*/ 0 w 30"/>
                <a:gd name="T9" fmla="*/ 0 h 118"/>
                <a:gd name="T10" fmla="*/ 29 w 30"/>
                <a:gd name="T1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8">
                  <a:moveTo>
                    <a:pt x="29" y="117"/>
                  </a:moveTo>
                  <a:lnTo>
                    <a:pt x="29" y="117"/>
                  </a:lnTo>
                  <a:cubicBezTo>
                    <a:pt x="29" y="88"/>
                    <a:pt x="29" y="2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9" y="29"/>
                    <a:pt x="29" y="88"/>
                    <a:pt x="2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49" name="Freeform 83">
              <a:extLst>
                <a:ext uri="{FF2B5EF4-FFF2-40B4-BE49-F238E27FC236}">
                  <a16:creationId xmlns:a16="http://schemas.microsoft.com/office/drawing/2014/main" id="{F85BE2F0-532F-4393-0878-945B8594C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450" y="3873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0" name="Freeform 84">
              <a:extLst>
                <a:ext uri="{FF2B5EF4-FFF2-40B4-BE49-F238E27FC236}">
                  <a16:creationId xmlns:a16="http://schemas.microsoft.com/office/drawing/2014/main" id="{3726326C-EE7F-C3D0-CC05-8294B9D30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625" y="2855913"/>
              <a:ext cx="20638" cy="1587"/>
            </a:xfrm>
            <a:custGeom>
              <a:avLst/>
              <a:gdLst>
                <a:gd name="T0" fmla="*/ 0 w 59"/>
                <a:gd name="T1" fmla="*/ 0 h 1"/>
                <a:gd name="T2" fmla="*/ 0 w 59"/>
                <a:gd name="T3" fmla="*/ 0 h 1"/>
                <a:gd name="T4" fmla="*/ 58 w 59"/>
                <a:gd name="T5" fmla="*/ 0 h 1"/>
                <a:gd name="T6" fmla="*/ 0 w 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58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1" name="Freeform 85">
              <a:extLst>
                <a:ext uri="{FF2B5EF4-FFF2-40B4-BE49-F238E27FC236}">
                  <a16:creationId xmlns:a16="http://schemas.microsoft.com/office/drawing/2014/main" id="{4768B9C1-F8FC-8FA7-4970-AF6E33E7D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8" y="3370263"/>
              <a:ext cx="84137" cy="31750"/>
            </a:xfrm>
            <a:custGeom>
              <a:avLst/>
              <a:gdLst>
                <a:gd name="T0" fmla="*/ 0 w 235"/>
                <a:gd name="T1" fmla="*/ 88 h 89"/>
                <a:gd name="T2" fmla="*/ 0 w 235"/>
                <a:gd name="T3" fmla="*/ 88 h 89"/>
                <a:gd name="T4" fmla="*/ 88 w 235"/>
                <a:gd name="T5" fmla="*/ 59 h 89"/>
                <a:gd name="T6" fmla="*/ 234 w 235"/>
                <a:gd name="T7" fmla="*/ 0 h 89"/>
                <a:gd name="T8" fmla="*/ 88 w 235"/>
                <a:gd name="T9" fmla="*/ 59 h 89"/>
                <a:gd name="T10" fmla="*/ 0 w 235"/>
                <a:gd name="T1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89">
                  <a:moveTo>
                    <a:pt x="0" y="88"/>
                  </a:moveTo>
                  <a:lnTo>
                    <a:pt x="0" y="88"/>
                  </a:lnTo>
                  <a:cubicBezTo>
                    <a:pt x="30" y="88"/>
                    <a:pt x="59" y="88"/>
                    <a:pt x="88" y="59"/>
                  </a:cubicBezTo>
                  <a:cubicBezTo>
                    <a:pt x="117" y="59"/>
                    <a:pt x="205" y="30"/>
                    <a:pt x="234" y="0"/>
                  </a:cubicBezTo>
                  <a:cubicBezTo>
                    <a:pt x="205" y="30"/>
                    <a:pt x="117" y="59"/>
                    <a:pt x="88" y="59"/>
                  </a:cubicBezTo>
                  <a:cubicBezTo>
                    <a:pt x="59" y="88"/>
                    <a:pt x="30" y="88"/>
                    <a:pt x="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2" name="Freeform 86">
              <a:extLst>
                <a:ext uri="{FF2B5EF4-FFF2-40B4-BE49-F238E27FC236}">
                  <a16:creationId xmlns:a16="http://schemas.microsoft.com/office/drawing/2014/main" id="{D3486B2F-7009-B37B-CA52-1BA97EFBD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500" y="3370263"/>
              <a:ext cx="1588" cy="22225"/>
            </a:xfrm>
            <a:custGeom>
              <a:avLst/>
              <a:gdLst>
                <a:gd name="T0" fmla="*/ 0 w 1"/>
                <a:gd name="T1" fmla="*/ 0 h 60"/>
                <a:gd name="T2" fmla="*/ 0 w 1"/>
                <a:gd name="T3" fmla="*/ 0 h 60"/>
                <a:gd name="T4" fmla="*/ 0 w 1"/>
                <a:gd name="T5" fmla="*/ 59 h 60"/>
                <a:gd name="T6" fmla="*/ 0 w 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0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0" y="59"/>
                  </a:cubicBezTo>
                  <a:cubicBezTo>
                    <a:pt x="0" y="30"/>
                    <a:pt x="0" y="3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3" name="Freeform 87">
              <a:extLst>
                <a:ext uri="{FF2B5EF4-FFF2-40B4-BE49-F238E27FC236}">
                  <a16:creationId xmlns:a16="http://schemas.microsoft.com/office/drawing/2014/main" id="{6D14AC11-F05B-CE9C-CB09-3BEADF1CE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025" y="33496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4" name="Freeform 88">
              <a:extLst>
                <a:ext uri="{FF2B5EF4-FFF2-40B4-BE49-F238E27FC236}">
                  <a16:creationId xmlns:a16="http://schemas.microsoft.com/office/drawing/2014/main" id="{2EDB6C08-1B9B-120C-7C15-EF2B15E7D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525" y="3359150"/>
              <a:ext cx="42863" cy="11113"/>
            </a:xfrm>
            <a:custGeom>
              <a:avLst/>
              <a:gdLst>
                <a:gd name="T0" fmla="*/ 0 w 117"/>
                <a:gd name="T1" fmla="*/ 29 h 30"/>
                <a:gd name="T2" fmla="*/ 0 w 117"/>
                <a:gd name="T3" fmla="*/ 29 h 30"/>
                <a:gd name="T4" fmla="*/ 58 w 117"/>
                <a:gd name="T5" fmla="*/ 29 h 30"/>
                <a:gd name="T6" fmla="*/ 87 w 117"/>
                <a:gd name="T7" fmla="*/ 0 h 30"/>
                <a:gd name="T8" fmla="*/ 116 w 117"/>
                <a:gd name="T9" fmla="*/ 0 h 30"/>
                <a:gd name="T10" fmla="*/ 87 w 117"/>
                <a:gd name="T11" fmla="*/ 0 h 30"/>
                <a:gd name="T12" fmla="*/ 58 w 117"/>
                <a:gd name="T13" fmla="*/ 29 h 30"/>
                <a:gd name="T14" fmla="*/ 0 w 117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0">
                  <a:moveTo>
                    <a:pt x="0" y="29"/>
                  </a:moveTo>
                  <a:lnTo>
                    <a:pt x="0" y="29"/>
                  </a:ln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87" y="29"/>
                    <a:pt x="8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87" y="0"/>
                  </a:cubicBezTo>
                  <a:cubicBezTo>
                    <a:pt x="87" y="29"/>
                    <a:pt x="58" y="29"/>
                    <a:pt x="58" y="29"/>
                  </a:cubicBez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5" name="Freeform 89">
              <a:extLst>
                <a:ext uri="{FF2B5EF4-FFF2-40B4-BE49-F238E27FC236}">
                  <a16:creationId xmlns:a16="http://schemas.microsoft.com/office/drawing/2014/main" id="{013D02B1-F6F3-0973-3030-182A2F201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3224213"/>
              <a:ext cx="42863" cy="20637"/>
            </a:xfrm>
            <a:custGeom>
              <a:avLst/>
              <a:gdLst>
                <a:gd name="T0" fmla="*/ 0 w 118"/>
                <a:gd name="T1" fmla="*/ 58 h 59"/>
                <a:gd name="T2" fmla="*/ 0 w 118"/>
                <a:gd name="T3" fmla="*/ 58 h 59"/>
                <a:gd name="T4" fmla="*/ 88 w 118"/>
                <a:gd name="T5" fmla="*/ 29 h 59"/>
                <a:gd name="T6" fmla="*/ 117 w 118"/>
                <a:gd name="T7" fmla="*/ 0 h 59"/>
                <a:gd name="T8" fmla="*/ 88 w 118"/>
                <a:gd name="T9" fmla="*/ 29 h 59"/>
                <a:gd name="T10" fmla="*/ 0 w 118"/>
                <a:gd name="T1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59">
                  <a:moveTo>
                    <a:pt x="0" y="58"/>
                  </a:moveTo>
                  <a:lnTo>
                    <a:pt x="0" y="58"/>
                  </a:lnTo>
                  <a:cubicBezTo>
                    <a:pt x="29" y="58"/>
                    <a:pt x="59" y="29"/>
                    <a:pt x="88" y="29"/>
                  </a:cubicBezTo>
                  <a:cubicBezTo>
                    <a:pt x="88" y="0"/>
                    <a:pt x="117" y="0"/>
                    <a:pt x="117" y="0"/>
                  </a:cubicBezTo>
                  <a:cubicBezTo>
                    <a:pt x="117" y="0"/>
                    <a:pt x="88" y="0"/>
                    <a:pt x="88" y="29"/>
                  </a:cubicBezTo>
                  <a:cubicBezTo>
                    <a:pt x="59" y="29"/>
                    <a:pt x="29" y="58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6" name="Freeform 90">
              <a:extLst>
                <a:ext uri="{FF2B5EF4-FFF2-40B4-BE49-F238E27FC236}">
                  <a16:creationId xmlns:a16="http://schemas.microsoft.com/office/drawing/2014/main" id="{0B3FE226-F9D9-D25F-DA86-FEF5B8313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525" y="3381375"/>
              <a:ext cx="20638" cy="31750"/>
            </a:xfrm>
            <a:custGeom>
              <a:avLst/>
              <a:gdLst>
                <a:gd name="T0" fmla="*/ 29 w 59"/>
                <a:gd name="T1" fmla="*/ 87 h 88"/>
                <a:gd name="T2" fmla="*/ 29 w 59"/>
                <a:gd name="T3" fmla="*/ 87 h 88"/>
                <a:gd name="T4" fmla="*/ 58 w 59"/>
                <a:gd name="T5" fmla="*/ 0 h 88"/>
                <a:gd name="T6" fmla="*/ 58 w 59"/>
                <a:gd name="T7" fmla="*/ 0 h 88"/>
                <a:gd name="T8" fmla="*/ 58 w 59"/>
                <a:gd name="T9" fmla="*/ 0 h 88"/>
                <a:gd name="T10" fmla="*/ 29 w 59"/>
                <a:gd name="T11" fmla="*/ 87 h 88"/>
                <a:gd name="T12" fmla="*/ 0 w 59"/>
                <a:gd name="T13" fmla="*/ 87 h 88"/>
                <a:gd name="T14" fmla="*/ 0 w 59"/>
                <a:gd name="T15" fmla="*/ 87 h 88"/>
                <a:gd name="T16" fmla="*/ 0 w 59"/>
                <a:gd name="T17" fmla="*/ 87 h 88"/>
                <a:gd name="T18" fmla="*/ 29 w 59"/>
                <a:gd name="T1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88">
                  <a:moveTo>
                    <a:pt x="29" y="87"/>
                  </a:moveTo>
                  <a:lnTo>
                    <a:pt x="29" y="87"/>
                  </a:lnTo>
                  <a:cubicBezTo>
                    <a:pt x="29" y="58"/>
                    <a:pt x="29" y="29"/>
                    <a:pt x="58" y="0"/>
                  </a:cubicBezTo>
                  <a:lnTo>
                    <a:pt x="58" y="0"/>
                  </a:lnTo>
                  <a:lnTo>
                    <a:pt x="58" y="0"/>
                  </a:lnTo>
                  <a:cubicBezTo>
                    <a:pt x="29" y="29"/>
                    <a:pt x="29" y="58"/>
                    <a:pt x="29" y="87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0" y="87"/>
                  </a:lnTo>
                  <a:lnTo>
                    <a:pt x="0" y="87"/>
                  </a:lnTo>
                  <a:lnTo>
                    <a:pt x="29" y="8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7" name="Freeform 91">
              <a:extLst>
                <a:ext uri="{FF2B5EF4-FFF2-40B4-BE49-F238E27FC236}">
                  <a16:creationId xmlns:a16="http://schemas.microsoft.com/office/drawing/2014/main" id="{15A9C4D1-D380-5E2E-AD46-59687F95F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1148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8" name="Freeform 92">
              <a:extLst>
                <a:ext uri="{FF2B5EF4-FFF2-40B4-BE49-F238E27FC236}">
                  <a16:creationId xmlns:a16="http://schemas.microsoft.com/office/drawing/2014/main" id="{91FDFDBB-763A-9BB6-B8C1-648706966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105275"/>
              <a:ext cx="11112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59" name="Freeform 93">
              <a:extLst>
                <a:ext uri="{FF2B5EF4-FFF2-40B4-BE49-F238E27FC236}">
                  <a16:creationId xmlns:a16="http://schemas.microsoft.com/office/drawing/2014/main" id="{87EE69CF-D335-AD44-4926-FF9437E64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4062413"/>
              <a:ext cx="1587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29 h 30"/>
                <a:gd name="T8" fmla="*/ 0 w 1"/>
                <a:gd name="T9" fmla="*/ 29 h 30"/>
                <a:gd name="T10" fmla="*/ 0 w 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60" name="Freeform 94">
              <a:extLst>
                <a:ext uri="{FF2B5EF4-FFF2-40B4-BE49-F238E27FC236}">
                  <a16:creationId xmlns:a16="http://schemas.microsoft.com/office/drawing/2014/main" id="{A3687094-5677-7410-9D4E-2E915D163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5" y="4083050"/>
              <a:ext cx="1588" cy="11113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30 h 31"/>
                <a:gd name="T6" fmla="*/ 0 w 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61" name="Freeform 95">
              <a:extLst>
                <a:ext uri="{FF2B5EF4-FFF2-40B4-BE49-F238E27FC236}">
                  <a16:creationId xmlns:a16="http://schemas.microsoft.com/office/drawing/2014/main" id="{6AD98001-737C-8E09-AB49-53E47A82A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36544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62" name="Freeform 96">
              <a:extLst>
                <a:ext uri="{FF2B5EF4-FFF2-40B4-BE49-F238E27FC236}">
                  <a16:creationId xmlns:a16="http://schemas.microsoft.com/office/drawing/2014/main" id="{6C7890B5-89E1-82D4-506D-761078C73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788" y="3506788"/>
              <a:ext cx="11112" cy="42862"/>
            </a:xfrm>
            <a:custGeom>
              <a:avLst/>
              <a:gdLst>
                <a:gd name="T0" fmla="*/ 0 w 30"/>
                <a:gd name="T1" fmla="*/ 58 h 117"/>
                <a:gd name="T2" fmla="*/ 0 w 30"/>
                <a:gd name="T3" fmla="*/ 58 h 117"/>
                <a:gd name="T4" fmla="*/ 0 w 30"/>
                <a:gd name="T5" fmla="*/ 116 h 117"/>
                <a:gd name="T6" fmla="*/ 0 w 30"/>
                <a:gd name="T7" fmla="*/ 58 h 117"/>
                <a:gd name="T8" fmla="*/ 29 w 30"/>
                <a:gd name="T9" fmla="*/ 0 h 117"/>
                <a:gd name="T10" fmla="*/ 0 w 30"/>
                <a:gd name="T11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7">
                  <a:moveTo>
                    <a:pt x="0" y="58"/>
                  </a:moveTo>
                  <a:lnTo>
                    <a:pt x="0" y="58"/>
                  </a:lnTo>
                  <a:cubicBezTo>
                    <a:pt x="0" y="87"/>
                    <a:pt x="0" y="116"/>
                    <a:pt x="0" y="116"/>
                  </a:cubicBezTo>
                  <a:cubicBezTo>
                    <a:pt x="0" y="116"/>
                    <a:pt x="0" y="87"/>
                    <a:pt x="0" y="58"/>
                  </a:cubicBezTo>
                  <a:cubicBezTo>
                    <a:pt x="0" y="29"/>
                    <a:pt x="0" y="29"/>
                    <a:pt x="29" y="0"/>
                  </a:cubicBezTo>
                  <a:cubicBezTo>
                    <a:pt x="0" y="29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63" name="Freeform 97">
              <a:extLst>
                <a:ext uri="{FF2B5EF4-FFF2-40B4-BE49-F238E27FC236}">
                  <a16:creationId xmlns:a16="http://schemas.microsoft.com/office/drawing/2014/main" id="{FD27688C-E924-92D7-8E15-E760A3362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8" y="3390900"/>
              <a:ext cx="11112" cy="1588"/>
            </a:xfrm>
            <a:custGeom>
              <a:avLst/>
              <a:gdLst>
                <a:gd name="T0" fmla="*/ 30 w 31"/>
                <a:gd name="T1" fmla="*/ 0 h 1"/>
                <a:gd name="T2" fmla="*/ 30 w 31"/>
                <a:gd name="T3" fmla="*/ 0 h 1"/>
                <a:gd name="T4" fmla="*/ 0 w 31"/>
                <a:gd name="T5" fmla="*/ 0 h 1"/>
                <a:gd name="T6" fmla="*/ 3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30" y="0"/>
                  </a:moveTo>
                  <a:lnTo>
                    <a:pt x="3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64" name="Freeform 98">
              <a:extLst>
                <a:ext uri="{FF2B5EF4-FFF2-40B4-BE49-F238E27FC236}">
                  <a16:creationId xmlns:a16="http://schemas.microsoft.com/office/drawing/2014/main" id="{260CE237-AFB7-B0CB-3F11-928386D61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3486150"/>
              <a:ext cx="998538" cy="650875"/>
            </a:xfrm>
            <a:custGeom>
              <a:avLst/>
              <a:gdLst>
                <a:gd name="T0" fmla="*/ 2742 w 2772"/>
                <a:gd name="T1" fmla="*/ 146 h 1809"/>
                <a:gd name="T2" fmla="*/ 2742 w 2772"/>
                <a:gd name="T3" fmla="*/ 146 h 1809"/>
                <a:gd name="T4" fmla="*/ 175 w 2772"/>
                <a:gd name="T5" fmla="*/ 0 h 1809"/>
                <a:gd name="T6" fmla="*/ 29 w 2772"/>
                <a:gd name="T7" fmla="*/ 1195 h 1809"/>
                <a:gd name="T8" fmla="*/ 0 w 2772"/>
                <a:gd name="T9" fmla="*/ 1428 h 1809"/>
                <a:gd name="T10" fmla="*/ 1312 w 2772"/>
                <a:gd name="T11" fmla="*/ 1516 h 1809"/>
                <a:gd name="T12" fmla="*/ 1400 w 2772"/>
                <a:gd name="T13" fmla="*/ 1516 h 1809"/>
                <a:gd name="T14" fmla="*/ 1517 w 2772"/>
                <a:gd name="T15" fmla="*/ 1545 h 1809"/>
                <a:gd name="T16" fmla="*/ 1545 w 2772"/>
                <a:gd name="T17" fmla="*/ 1545 h 1809"/>
                <a:gd name="T18" fmla="*/ 1604 w 2772"/>
                <a:gd name="T19" fmla="*/ 1574 h 1809"/>
                <a:gd name="T20" fmla="*/ 1633 w 2772"/>
                <a:gd name="T21" fmla="*/ 1574 h 1809"/>
                <a:gd name="T22" fmla="*/ 1692 w 2772"/>
                <a:gd name="T23" fmla="*/ 1603 h 1809"/>
                <a:gd name="T24" fmla="*/ 1721 w 2772"/>
                <a:gd name="T25" fmla="*/ 1632 h 1809"/>
                <a:gd name="T26" fmla="*/ 1750 w 2772"/>
                <a:gd name="T27" fmla="*/ 1632 h 1809"/>
                <a:gd name="T28" fmla="*/ 1866 w 2772"/>
                <a:gd name="T29" fmla="*/ 1661 h 1809"/>
                <a:gd name="T30" fmla="*/ 2012 w 2772"/>
                <a:gd name="T31" fmla="*/ 1691 h 1809"/>
                <a:gd name="T32" fmla="*/ 2100 w 2772"/>
                <a:gd name="T33" fmla="*/ 1720 h 1809"/>
                <a:gd name="T34" fmla="*/ 2188 w 2772"/>
                <a:gd name="T35" fmla="*/ 1778 h 1809"/>
                <a:gd name="T36" fmla="*/ 2245 w 2772"/>
                <a:gd name="T37" fmla="*/ 1749 h 1809"/>
                <a:gd name="T38" fmla="*/ 2304 w 2772"/>
                <a:gd name="T39" fmla="*/ 1720 h 1809"/>
                <a:gd name="T40" fmla="*/ 2421 w 2772"/>
                <a:gd name="T41" fmla="*/ 1691 h 1809"/>
                <a:gd name="T42" fmla="*/ 2479 w 2772"/>
                <a:gd name="T43" fmla="*/ 1720 h 1809"/>
                <a:gd name="T44" fmla="*/ 2479 w 2772"/>
                <a:gd name="T45" fmla="*/ 1720 h 1809"/>
                <a:gd name="T46" fmla="*/ 2509 w 2772"/>
                <a:gd name="T47" fmla="*/ 1720 h 1809"/>
                <a:gd name="T48" fmla="*/ 2538 w 2772"/>
                <a:gd name="T49" fmla="*/ 1720 h 1809"/>
                <a:gd name="T50" fmla="*/ 2566 w 2772"/>
                <a:gd name="T51" fmla="*/ 1720 h 1809"/>
                <a:gd name="T52" fmla="*/ 2683 w 2772"/>
                <a:gd name="T53" fmla="*/ 1778 h 1809"/>
                <a:gd name="T54" fmla="*/ 2771 w 2772"/>
                <a:gd name="T55" fmla="*/ 1808 h 1809"/>
                <a:gd name="T56" fmla="*/ 2771 w 2772"/>
                <a:gd name="T57" fmla="*/ 1661 h 1809"/>
                <a:gd name="T58" fmla="*/ 2742 w 2772"/>
                <a:gd name="T59" fmla="*/ 1458 h 1809"/>
                <a:gd name="T60" fmla="*/ 2712 w 2772"/>
                <a:gd name="T61" fmla="*/ 1399 h 1809"/>
                <a:gd name="T62" fmla="*/ 2683 w 2772"/>
                <a:gd name="T63" fmla="*/ 1370 h 1809"/>
                <a:gd name="T64" fmla="*/ 2654 w 2772"/>
                <a:gd name="T65" fmla="*/ 1341 h 1809"/>
                <a:gd name="T66" fmla="*/ 2683 w 2772"/>
                <a:gd name="T67" fmla="*/ 1341 h 1809"/>
                <a:gd name="T68" fmla="*/ 2742 w 2772"/>
                <a:gd name="T69" fmla="*/ 1341 h 1809"/>
                <a:gd name="T70" fmla="*/ 2742 w 2772"/>
                <a:gd name="T71" fmla="*/ 1341 h 1809"/>
                <a:gd name="T72" fmla="*/ 2771 w 2772"/>
                <a:gd name="T73" fmla="*/ 1341 h 1809"/>
                <a:gd name="T74" fmla="*/ 2771 w 2772"/>
                <a:gd name="T75" fmla="*/ 1078 h 1809"/>
                <a:gd name="T76" fmla="*/ 2771 w 2772"/>
                <a:gd name="T77" fmla="*/ 903 h 1809"/>
                <a:gd name="T78" fmla="*/ 2771 w 2772"/>
                <a:gd name="T79" fmla="*/ 729 h 1809"/>
                <a:gd name="T80" fmla="*/ 2771 w 2772"/>
                <a:gd name="T81" fmla="*/ 438 h 1809"/>
                <a:gd name="T82" fmla="*/ 2771 w 2772"/>
                <a:gd name="T83" fmla="*/ 409 h 1809"/>
                <a:gd name="T84" fmla="*/ 2742 w 2772"/>
                <a:gd name="T85" fmla="*/ 350 h 1809"/>
                <a:gd name="T86" fmla="*/ 2742 w 2772"/>
                <a:gd name="T87" fmla="*/ 233 h 1809"/>
                <a:gd name="T88" fmla="*/ 2742 w 2772"/>
                <a:gd name="T89" fmla="*/ 146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72" h="1809">
                  <a:moveTo>
                    <a:pt x="2742" y="146"/>
                  </a:moveTo>
                  <a:lnTo>
                    <a:pt x="2742" y="146"/>
                  </a:lnTo>
                  <a:cubicBezTo>
                    <a:pt x="1895" y="117"/>
                    <a:pt x="1079" y="59"/>
                    <a:pt x="175" y="0"/>
                  </a:cubicBezTo>
                  <a:cubicBezTo>
                    <a:pt x="117" y="379"/>
                    <a:pt x="59" y="788"/>
                    <a:pt x="29" y="1195"/>
                  </a:cubicBezTo>
                  <a:cubicBezTo>
                    <a:pt x="0" y="1428"/>
                    <a:pt x="0" y="1428"/>
                    <a:pt x="0" y="1428"/>
                  </a:cubicBezTo>
                  <a:cubicBezTo>
                    <a:pt x="467" y="1458"/>
                    <a:pt x="933" y="1487"/>
                    <a:pt x="1312" y="1516"/>
                  </a:cubicBezTo>
                  <a:cubicBezTo>
                    <a:pt x="1342" y="1516"/>
                    <a:pt x="1371" y="1516"/>
                    <a:pt x="1400" y="1516"/>
                  </a:cubicBezTo>
                  <a:cubicBezTo>
                    <a:pt x="1429" y="1516"/>
                    <a:pt x="1488" y="1516"/>
                    <a:pt x="1517" y="1545"/>
                  </a:cubicBezTo>
                  <a:cubicBezTo>
                    <a:pt x="1545" y="1545"/>
                    <a:pt x="1545" y="1545"/>
                    <a:pt x="1545" y="1545"/>
                  </a:cubicBezTo>
                  <a:cubicBezTo>
                    <a:pt x="1575" y="1574"/>
                    <a:pt x="1575" y="1574"/>
                    <a:pt x="1604" y="1574"/>
                  </a:cubicBezTo>
                  <a:cubicBezTo>
                    <a:pt x="1604" y="1574"/>
                    <a:pt x="1604" y="1574"/>
                    <a:pt x="1633" y="1574"/>
                  </a:cubicBezTo>
                  <a:cubicBezTo>
                    <a:pt x="1662" y="1574"/>
                    <a:pt x="1662" y="1574"/>
                    <a:pt x="1692" y="1603"/>
                  </a:cubicBezTo>
                  <a:cubicBezTo>
                    <a:pt x="1692" y="1603"/>
                    <a:pt x="1721" y="1603"/>
                    <a:pt x="1721" y="1632"/>
                  </a:cubicBezTo>
                  <a:cubicBezTo>
                    <a:pt x="1750" y="1632"/>
                    <a:pt x="1750" y="1632"/>
                    <a:pt x="1750" y="1632"/>
                  </a:cubicBezTo>
                  <a:cubicBezTo>
                    <a:pt x="1779" y="1661"/>
                    <a:pt x="1838" y="1661"/>
                    <a:pt x="1866" y="1661"/>
                  </a:cubicBezTo>
                  <a:cubicBezTo>
                    <a:pt x="1925" y="1661"/>
                    <a:pt x="1983" y="1691"/>
                    <a:pt x="2012" y="1691"/>
                  </a:cubicBezTo>
                  <a:cubicBezTo>
                    <a:pt x="2042" y="1691"/>
                    <a:pt x="2071" y="1720"/>
                    <a:pt x="2100" y="1720"/>
                  </a:cubicBezTo>
                  <a:cubicBezTo>
                    <a:pt x="2129" y="1749"/>
                    <a:pt x="2159" y="1778"/>
                    <a:pt x="2188" y="1778"/>
                  </a:cubicBezTo>
                  <a:cubicBezTo>
                    <a:pt x="2188" y="1778"/>
                    <a:pt x="2216" y="1749"/>
                    <a:pt x="2245" y="1749"/>
                  </a:cubicBezTo>
                  <a:cubicBezTo>
                    <a:pt x="2275" y="1720"/>
                    <a:pt x="2275" y="1720"/>
                    <a:pt x="2304" y="1720"/>
                  </a:cubicBezTo>
                  <a:cubicBezTo>
                    <a:pt x="2333" y="1691"/>
                    <a:pt x="2392" y="1691"/>
                    <a:pt x="2421" y="1691"/>
                  </a:cubicBezTo>
                  <a:cubicBezTo>
                    <a:pt x="2450" y="1691"/>
                    <a:pt x="2450" y="1720"/>
                    <a:pt x="2479" y="1720"/>
                  </a:cubicBezTo>
                  <a:lnTo>
                    <a:pt x="2479" y="1720"/>
                  </a:lnTo>
                  <a:cubicBezTo>
                    <a:pt x="2509" y="1720"/>
                    <a:pt x="2509" y="1720"/>
                    <a:pt x="2509" y="1720"/>
                  </a:cubicBezTo>
                  <a:cubicBezTo>
                    <a:pt x="2538" y="1720"/>
                    <a:pt x="2538" y="1720"/>
                    <a:pt x="2538" y="1720"/>
                  </a:cubicBezTo>
                  <a:lnTo>
                    <a:pt x="2566" y="1720"/>
                  </a:lnTo>
                  <a:cubicBezTo>
                    <a:pt x="2595" y="1749"/>
                    <a:pt x="2625" y="1749"/>
                    <a:pt x="2683" y="1778"/>
                  </a:cubicBezTo>
                  <a:cubicBezTo>
                    <a:pt x="2712" y="1808"/>
                    <a:pt x="2742" y="1808"/>
                    <a:pt x="2771" y="1808"/>
                  </a:cubicBezTo>
                  <a:cubicBezTo>
                    <a:pt x="2742" y="1778"/>
                    <a:pt x="2742" y="1720"/>
                    <a:pt x="2771" y="1661"/>
                  </a:cubicBezTo>
                  <a:cubicBezTo>
                    <a:pt x="2771" y="1574"/>
                    <a:pt x="2771" y="1487"/>
                    <a:pt x="2742" y="1458"/>
                  </a:cubicBezTo>
                  <a:cubicBezTo>
                    <a:pt x="2742" y="1428"/>
                    <a:pt x="2742" y="1428"/>
                    <a:pt x="2712" y="1399"/>
                  </a:cubicBezTo>
                  <a:cubicBezTo>
                    <a:pt x="2712" y="1399"/>
                    <a:pt x="2683" y="1399"/>
                    <a:pt x="2683" y="1370"/>
                  </a:cubicBezTo>
                  <a:cubicBezTo>
                    <a:pt x="2654" y="1341"/>
                    <a:pt x="2654" y="1341"/>
                    <a:pt x="2654" y="1341"/>
                  </a:cubicBezTo>
                  <a:cubicBezTo>
                    <a:pt x="2683" y="1341"/>
                    <a:pt x="2683" y="1341"/>
                    <a:pt x="2683" y="1341"/>
                  </a:cubicBezTo>
                  <a:cubicBezTo>
                    <a:pt x="2712" y="1341"/>
                    <a:pt x="2712" y="1341"/>
                    <a:pt x="2742" y="1341"/>
                  </a:cubicBezTo>
                  <a:lnTo>
                    <a:pt x="2742" y="1341"/>
                  </a:lnTo>
                  <a:lnTo>
                    <a:pt x="2771" y="1341"/>
                  </a:lnTo>
                  <a:cubicBezTo>
                    <a:pt x="2771" y="1253"/>
                    <a:pt x="2771" y="1166"/>
                    <a:pt x="2771" y="1078"/>
                  </a:cubicBezTo>
                  <a:cubicBezTo>
                    <a:pt x="2771" y="1020"/>
                    <a:pt x="2771" y="961"/>
                    <a:pt x="2771" y="903"/>
                  </a:cubicBezTo>
                  <a:cubicBezTo>
                    <a:pt x="2771" y="846"/>
                    <a:pt x="2771" y="788"/>
                    <a:pt x="2771" y="729"/>
                  </a:cubicBezTo>
                  <a:cubicBezTo>
                    <a:pt x="2771" y="642"/>
                    <a:pt x="2771" y="525"/>
                    <a:pt x="2771" y="438"/>
                  </a:cubicBezTo>
                  <a:lnTo>
                    <a:pt x="2771" y="409"/>
                  </a:lnTo>
                  <a:cubicBezTo>
                    <a:pt x="2742" y="379"/>
                    <a:pt x="2742" y="350"/>
                    <a:pt x="2742" y="350"/>
                  </a:cubicBezTo>
                  <a:cubicBezTo>
                    <a:pt x="2742" y="292"/>
                    <a:pt x="2742" y="262"/>
                    <a:pt x="2742" y="233"/>
                  </a:cubicBezTo>
                  <a:cubicBezTo>
                    <a:pt x="2742" y="204"/>
                    <a:pt x="2771" y="175"/>
                    <a:pt x="2742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65" name="Freeform 99">
              <a:extLst>
                <a:ext uri="{FF2B5EF4-FFF2-40B4-BE49-F238E27FC236}">
                  <a16:creationId xmlns:a16="http://schemas.microsoft.com/office/drawing/2014/main" id="{3C5223B4-6E0C-24B5-09C3-FB512834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3359150"/>
              <a:ext cx="735012" cy="777875"/>
            </a:xfrm>
            <a:custGeom>
              <a:avLst/>
              <a:gdLst>
                <a:gd name="T0" fmla="*/ 525 w 2043"/>
                <a:gd name="T1" fmla="*/ 1487 h 2159"/>
                <a:gd name="T2" fmla="*/ 613 w 2043"/>
                <a:gd name="T3" fmla="*/ 1574 h 2159"/>
                <a:gd name="T4" fmla="*/ 613 w 2043"/>
                <a:gd name="T5" fmla="*/ 1720 h 2159"/>
                <a:gd name="T6" fmla="*/ 642 w 2043"/>
                <a:gd name="T7" fmla="*/ 1953 h 2159"/>
                <a:gd name="T8" fmla="*/ 788 w 2043"/>
                <a:gd name="T9" fmla="*/ 2158 h 2159"/>
                <a:gd name="T10" fmla="*/ 1021 w 2043"/>
                <a:gd name="T11" fmla="*/ 2158 h 2159"/>
                <a:gd name="T12" fmla="*/ 1838 w 2043"/>
                <a:gd name="T13" fmla="*/ 2128 h 2159"/>
                <a:gd name="T14" fmla="*/ 1838 w 2043"/>
                <a:gd name="T15" fmla="*/ 2041 h 2159"/>
                <a:gd name="T16" fmla="*/ 1780 w 2043"/>
                <a:gd name="T17" fmla="*/ 1661 h 2159"/>
                <a:gd name="T18" fmla="*/ 1809 w 2043"/>
                <a:gd name="T19" fmla="*/ 1399 h 2159"/>
                <a:gd name="T20" fmla="*/ 1838 w 2043"/>
                <a:gd name="T21" fmla="*/ 1282 h 2159"/>
                <a:gd name="T22" fmla="*/ 1866 w 2043"/>
                <a:gd name="T23" fmla="*/ 1224 h 2159"/>
                <a:gd name="T24" fmla="*/ 1896 w 2043"/>
                <a:gd name="T25" fmla="*/ 1138 h 2159"/>
                <a:gd name="T26" fmla="*/ 2042 w 2043"/>
                <a:gd name="T27" fmla="*/ 759 h 2159"/>
                <a:gd name="T28" fmla="*/ 2013 w 2043"/>
                <a:gd name="T29" fmla="*/ 788 h 2159"/>
                <a:gd name="T30" fmla="*/ 1954 w 2043"/>
                <a:gd name="T31" fmla="*/ 933 h 2159"/>
                <a:gd name="T32" fmla="*/ 1780 w 2043"/>
                <a:gd name="T33" fmla="*/ 1109 h 2159"/>
                <a:gd name="T34" fmla="*/ 1692 w 2043"/>
                <a:gd name="T35" fmla="*/ 1282 h 2159"/>
                <a:gd name="T36" fmla="*/ 1633 w 2043"/>
                <a:gd name="T37" fmla="*/ 1253 h 2159"/>
                <a:gd name="T38" fmla="*/ 1692 w 2043"/>
                <a:gd name="T39" fmla="*/ 1109 h 2159"/>
                <a:gd name="T40" fmla="*/ 1780 w 2043"/>
                <a:gd name="T41" fmla="*/ 933 h 2159"/>
                <a:gd name="T42" fmla="*/ 1780 w 2043"/>
                <a:gd name="T43" fmla="*/ 846 h 2159"/>
                <a:gd name="T44" fmla="*/ 1750 w 2043"/>
                <a:gd name="T45" fmla="*/ 700 h 2159"/>
                <a:gd name="T46" fmla="*/ 1692 w 2043"/>
                <a:gd name="T47" fmla="*/ 583 h 2159"/>
                <a:gd name="T48" fmla="*/ 1633 w 2043"/>
                <a:gd name="T49" fmla="*/ 525 h 2159"/>
                <a:gd name="T50" fmla="*/ 1546 w 2043"/>
                <a:gd name="T51" fmla="*/ 467 h 2159"/>
                <a:gd name="T52" fmla="*/ 1400 w 2043"/>
                <a:gd name="T53" fmla="*/ 409 h 2159"/>
                <a:gd name="T54" fmla="*/ 1196 w 2043"/>
                <a:gd name="T55" fmla="*/ 321 h 2159"/>
                <a:gd name="T56" fmla="*/ 1167 w 2043"/>
                <a:gd name="T57" fmla="*/ 321 h 2159"/>
                <a:gd name="T58" fmla="*/ 963 w 2043"/>
                <a:gd name="T59" fmla="*/ 262 h 2159"/>
                <a:gd name="T60" fmla="*/ 904 w 2043"/>
                <a:gd name="T61" fmla="*/ 233 h 2159"/>
                <a:gd name="T62" fmla="*/ 788 w 2043"/>
                <a:gd name="T63" fmla="*/ 175 h 2159"/>
                <a:gd name="T64" fmla="*/ 730 w 2043"/>
                <a:gd name="T65" fmla="*/ 175 h 2159"/>
                <a:gd name="T66" fmla="*/ 671 w 2043"/>
                <a:gd name="T67" fmla="*/ 175 h 2159"/>
                <a:gd name="T68" fmla="*/ 671 w 2043"/>
                <a:gd name="T69" fmla="*/ 146 h 2159"/>
                <a:gd name="T70" fmla="*/ 700 w 2043"/>
                <a:gd name="T71" fmla="*/ 59 h 2159"/>
                <a:gd name="T72" fmla="*/ 671 w 2043"/>
                <a:gd name="T73" fmla="*/ 0 h 2159"/>
                <a:gd name="T74" fmla="*/ 525 w 2043"/>
                <a:gd name="T75" fmla="*/ 88 h 2159"/>
                <a:gd name="T76" fmla="*/ 467 w 2043"/>
                <a:gd name="T77" fmla="*/ 88 h 2159"/>
                <a:gd name="T78" fmla="*/ 233 w 2043"/>
                <a:gd name="T79" fmla="*/ 146 h 2159"/>
                <a:gd name="T80" fmla="*/ 233 w 2043"/>
                <a:gd name="T81" fmla="*/ 438 h 2159"/>
                <a:gd name="T82" fmla="*/ 233 w 2043"/>
                <a:gd name="T83" fmla="*/ 438 h 2159"/>
                <a:gd name="T84" fmla="*/ 59 w 2043"/>
                <a:gd name="T85" fmla="*/ 671 h 2159"/>
                <a:gd name="T86" fmla="*/ 59 w 2043"/>
                <a:gd name="T87" fmla="*/ 759 h 2159"/>
                <a:gd name="T88" fmla="*/ 59 w 2043"/>
                <a:gd name="T89" fmla="*/ 904 h 2159"/>
                <a:gd name="T90" fmla="*/ 29 w 2043"/>
                <a:gd name="T91" fmla="*/ 1050 h 2159"/>
                <a:gd name="T92" fmla="*/ 117 w 2043"/>
                <a:gd name="T93" fmla="*/ 1109 h 2159"/>
                <a:gd name="T94" fmla="*/ 175 w 2043"/>
                <a:gd name="T95" fmla="*/ 1196 h 2159"/>
                <a:gd name="T96" fmla="*/ 233 w 2043"/>
                <a:gd name="T97" fmla="*/ 1196 h 2159"/>
                <a:gd name="T98" fmla="*/ 380 w 2043"/>
                <a:gd name="T99" fmla="*/ 1370 h 2159"/>
                <a:gd name="T100" fmla="*/ 525 w 2043"/>
                <a:gd name="T101" fmla="*/ 1458 h 2159"/>
                <a:gd name="T102" fmla="*/ 525 w 2043"/>
                <a:gd name="T103" fmla="*/ 1458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3" h="2159">
                  <a:moveTo>
                    <a:pt x="525" y="1487"/>
                  </a:moveTo>
                  <a:lnTo>
                    <a:pt x="525" y="1487"/>
                  </a:lnTo>
                  <a:lnTo>
                    <a:pt x="525" y="1487"/>
                  </a:lnTo>
                  <a:cubicBezTo>
                    <a:pt x="554" y="1516"/>
                    <a:pt x="583" y="1516"/>
                    <a:pt x="613" y="1574"/>
                  </a:cubicBezTo>
                  <a:cubicBezTo>
                    <a:pt x="613" y="1574"/>
                    <a:pt x="613" y="1603"/>
                    <a:pt x="583" y="1632"/>
                  </a:cubicBezTo>
                  <a:cubicBezTo>
                    <a:pt x="613" y="1661"/>
                    <a:pt x="613" y="1691"/>
                    <a:pt x="613" y="1720"/>
                  </a:cubicBezTo>
                  <a:cubicBezTo>
                    <a:pt x="671" y="1749"/>
                    <a:pt x="671" y="1837"/>
                    <a:pt x="642" y="1895"/>
                  </a:cubicBezTo>
                  <a:cubicBezTo>
                    <a:pt x="642" y="1924"/>
                    <a:pt x="642" y="1953"/>
                    <a:pt x="642" y="1953"/>
                  </a:cubicBezTo>
                  <a:cubicBezTo>
                    <a:pt x="642" y="1982"/>
                    <a:pt x="642" y="2011"/>
                    <a:pt x="642" y="2011"/>
                  </a:cubicBezTo>
                  <a:cubicBezTo>
                    <a:pt x="671" y="2070"/>
                    <a:pt x="759" y="2158"/>
                    <a:pt x="788" y="2158"/>
                  </a:cubicBezTo>
                  <a:cubicBezTo>
                    <a:pt x="846" y="2158"/>
                    <a:pt x="904" y="2158"/>
                    <a:pt x="963" y="2158"/>
                  </a:cubicBezTo>
                  <a:cubicBezTo>
                    <a:pt x="992" y="2158"/>
                    <a:pt x="992" y="2158"/>
                    <a:pt x="1021" y="2158"/>
                  </a:cubicBezTo>
                  <a:cubicBezTo>
                    <a:pt x="1167" y="2158"/>
                    <a:pt x="1283" y="2158"/>
                    <a:pt x="1430" y="2158"/>
                  </a:cubicBezTo>
                  <a:cubicBezTo>
                    <a:pt x="1575" y="2128"/>
                    <a:pt x="1692" y="2128"/>
                    <a:pt x="1838" y="2128"/>
                  </a:cubicBezTo>
                  <a:cubicBezTo>
                    <a:pt x="1838" y="2128"/>
                    <a:pt x="1838" y="2099"/>
                    <a:pt x="1838" y="2070"/>
                  </a:cubicBezTo>
                  <a:lnTo>
                    <a:pt x="1838" y="2041"/>
                  </a:lnTo>
                  <a:cubicBezTo>
                    <a:pt x="1838" y="1982"/>
                    <a:pt x="1838" y="1895"/>
                    <a:pt x="1809" y="1837"/>
                  </a:cubicBezTo>
                  <a:cubicBezTo>
                    <a:pt x="1780" y="1778"/>
                    <a:pt x="1780" y="1720"/>
                    <a:pt x="1780" y="1661"/>
                  </a:cubicBezTo>
                  <a:cubicBezTo>
                    <a:pt x="1750" y="1574"/>
                    <a:pt x="1780" y="1487"/>
                    <a:pt x="1809" y="1428"/>
                  </a:cubicBezTo>
                  <a:cubicBezTo>
                    <a:pt x="1809" y="1399"/>
                    <a:pt x="1809" y="1399"/>
                    <a:pt x="1809" y="1399"/>
                  </a:cubicBezTo>
                  <a:cubicBezTo>
                    <a:pt x="1809" y="1370"/>
                    <a:pt x="1809" y="1370"/>
                    <a:pt x="1809" y="1370"/>
                  </a:cubicBezTo>
                  <a:cubicBezTo>
                    <a:pt x="1809" y="1311"/>
                    <a:pt x="1809" y="1282"/>
                    <a:pt x="1838" y="1282"/>
                  </a:cubicBezTo>
                  <a:cubicBezTo>
                    <a:pt x="1838" y="1253"/>
                    <a:pt x="1838" y="1253"/>
                    <a:pt x="1866" y="1253"/>
                  </a:cubicBezTo>
                  <a:cubicBezTo>
                    <a:pt x="1866" y="1224"/>
                    <a:pt x="1866" y="1224"/>
                    <a:pt x="1866" y="1224"/>
                  </a:cubicBezTo>
                  <a:cubicBezTo>
                    <a:pt x="1866" y="1224"/>
                    <a:pt x="1866" y="1196"/>
                    <a:pt x="1866" y="1167"/>
                  </a:cubicBezTo>
                  <a:cubicBezTo>
                    <a:pt x="1866" y="1167"/>
                    <a:pt x="1866" y="1138"/>
                    <a:pt x="1896" y="1138"/>
                  </a:cubicBezTo>
                  <a:cubicBezTo>
                    <a:pt x="1896" y="1050"/>
                    <a:pt x="1925" y="992"/>
                    <a:pt x="1954" y="933"/>
                  </a:cubicBezTo>
                  <a:cubicBezTo>
                    <a:pt x="1983" y="875"/>
                    <a:pt x="2013" y="817"/>
                    <a:pt x="2042" y="759"/>
                  </a:cubicBezTo>
                  <a:cubicBezTo>
                    <a:pt x="2042" y="759"/>
                    <a:pt x="2042" y="759"/>
                    <a:pt x="2013" y="759"/>
                  </a:cubicBezTo>
                  <a:cubicBezTo>
                    <a:pt x="2013" y="788"/>
                    <a:pt x="2013" y="788"/>
                    <a:pt x="2013" y="788"/>
                  </a:cubicBezTo>
                  <a:cubicBezTo>
                    <a:pt x="1983" y="817"/>
                    <a:pt x="1983" y="846"/>
                    <a:pt x="1983" y="875"/>
                  </a:cubicBezTo>
                  <a:cubicBezTo>
                    <a:pt x="1983" y="904"/>
                    <a:pt x="1954" y="904"/>
                    <a:pt x="1954" y="933"/>
                  </a:cubicBezTo>
                  <a:cubicBezTo>
                    <a:pt x="1925" y="992"/>
                    <a:pt x="1896" y="1021"/>
                    <a:pt x="1866" y="1050"/>
                  </a:cubicBezTo>
                  <a:cubicBezTo>
                    <a:pt x="1838" y="1050"/>
                    <a:pt x="1809" y="1079"/>
                    <a:pt x="1780" y="1109"/>
                  </a:cubicBezTo>
                  <a:cubicBezTo>
                    <a:pt x="1780" y="1109"/>
                    <a:pt x="1780" y="1138"/>
                    <a:pt x="1750" y="1167"/>
                  </a:cubicBezTo>
                  <a:cubicBezTo>
                    <a:pt x="1750" y="1224"/>
                    <a:pt x="1721" y="1282"/>
                    <a:pt x="1692" y="1282"/>
                  </a:cubicBezTo>
                  <a:lnTo>
                    <a:pt x="1692" y="1282"/>
                  </a:lnTo>
                  <a:cubicBezTo>
                    <a:pt x="1663" y="1282"/>
                    <a:pt x="1663" y="1282"/>
                    <a:pt x="1633" y="1253"/>
                  </a:cubicBezTo>
                  <a:cubicBezTo>
                    <a:pt x="1633" y="1224"/>
                    <a:pt x="1633" y="1167"/>
                    <a:pt x="1633" y="1167"/>
                  </a:cubicBezTo>
                  <a:cubicBezTo>
                    <a:pt x="1663" y="1138"/>
                    <a:pt x="1663" y="1109"/>
                    <a:pt x="1692" y="1109"/>
                  </a:cubicBezTo>
                  <a:lnTo>
                    <a:pt x="1721" y="1079"/>
                  </a:lnTo>
                  <a:cubicBezTo>
                    <a:pt x="1721" y="1021"/>
                    <a:pt x="1750" y="962"/>
                    <a:pt x="1780" y="933"/>
                  </a:cubicBezTo>
                  <a:lnTo>
                    <a:pt x="1809" y="904"/>
                  </a:lnTo>
                  <a:cubicBezTo>
                    <a:pt x="1809" y="875"/>
                    <a:pt x="1780" y="875"/>
                    <a:pt x="1780" y="846"/>
                  </a:cubicBezTo>
                  <a:cubicBezTo>
                    <a:pt x="1780" y="846"/>
                    <a:pt x="1750" y="817"/>
                    <a:pt x="1750" y="759"/>
                  </a:cubicBezTo>
                  <a:cubicBezTo>
                    <a:pt x="1750" y="759"/>
                    <a:pt x="1750" y="729"/>
                    <a:pt x="1750" y="700"/>
                  </a:cubicBezTo>
                  <a:cubicBezTo>
                    <a:pt x="1721" y="671"/>
                    <a:pt x="1721" y="642"/>
                    <a:pt x="1721" y="612"/>
                  </a:cubicBezTo>
                  <a:lnTo>
                    <a:pt x="1692" y="583"/>
                  </a:lnTo>
                  <a:lnTo>
                    <a:pt x="1663" y="554"/>
                  </a:lnTo>
                  <a:lnTo>
                    <a:pt x="1633" y="525"/>
                  </a:lnTo>
                  <a:cubicBezTo>
                    <a:pt x="1633" y="525"/>
                    <a:pt x="1633" y="496"/>
                    <a:pt x="1604" y="496"/>
                  </a:cubicBezTo>
                  <a:cubicBezTo>
                    <a:pt x="1604" y="496"/>
                    <a:pt x="1575" y="467"/>
                    <a:pt x="1546" y="467"/>
                  </a:cubicBezTo>
                  <a:cubicBezTo>
                    <a:pt x="1517" y="467"/>
                    <a:pt x="1488" y="438"/>
                    <a:pt x="1459" y="438"/>
                  </a:cubicBezTo>
                  <a:cubicBezTo>
                    <a:pt x="1430" y="409"/>
                    <a:pt x="1400" y="409"/>
                    <a:pt x="1400" y="409"/>
                  </a:cubicBezTo>
                  <a:cubicBezTo>
                    <a:pt x="1342" y="379"/>
                    <a:pt x="1254" y="321"/>
                    <a:pt x="1196" y="321"/>
                  </a:cubicBezTo>
                  <a:lnTo>
                    <a:pt x="1196" y="321"/>
                  </a:lnTo>
                  <a:cubicBezTo>
                    <a:pt x="1167" y="321"/>
                    <a:pt x="1167" y="321"/>
                    <a:pt x="1167" y="321"/>
                  </a:cubicBezTo>
                  <a:lnTo>
                    <a:pt x="1167" y="321"/>
                  </a:lnTo>
                  <a:cubicBezTo>
                    <a:pt x="1138" y="321"/>
                    <a:pt x="1109" y="321"/>
                    <a:pt x="1109" y="321"/>
                  </a:cubicBezTo>
                  <a:cubicBezTo>
                    <a:pt x="1050" y="321"/>
                    <a:pt x="992" y="292"/>
                    <a:pt x="963" y="262"/>
                  </a:cubicBezTo>
                  <a:cubicBezTo>
                    <a:pt x="963" y="262"/>
                    <a:pt x="933" y="262"/>
                    <a:pt x="933" y="233"/>
                  </a:cubicBezTo>
                  <a:lnTo>
                    <a:pt x="904" y="233"/>
                  </a:lnTo>
                  <a:cubicBezTo>
                    <a:pt x="875" y="204"/>
                    <a:pt x="846" y="204"/>
                    <a:pt x="817" y="175"/>
                  </a:cubicBezTo>
                  <a:lnTo>
                    <a:pt x="788" y="175"/>
                  </a:lnTo>
                  <a:cubicBezTo>
                    <a:pt x="759" y="175"/>
                    <a:pt x="759" y="146"/>
                    <a:pt x="759" y="146"/>
                  </a:cubicBezTo>
                  <a:cubicBezTo>
                    <a:pt x="759" y="146"/>
                    <a:pt x="759" y="146"/>
                    <a:pt x="730" y="175"/>
                  </a:cubicBezTo>
                  <a:lnTo>
                    <a:pt x="700" y="175"/>
                  </a:lnTo>
                  <a:lnTo>
                    <a:pt x="671" y="175"/>
                  </a:lnTo>
                  <a:lnTo>
                    <a:pt x="671" y="175"/>
                  </a:lnTo>
                  <a:cubicBezTo>
                    <a:pt x="671" y="146"/>
                    <a:pt x="671" y="146"/>
                    <a:pt x="671" y="146"/>
                  </a:cubicBezTo>
                  <a:cubicBezTo>
                    <a:pt x="671" y="117"/>
                    <a:pt x="671" y="117"/>
                    <a:pt x="700" y="88"/>
                  </a:cubicBezTo>
                  <a:cubicBezTo>
                    <a:pt x="700" y="88"/>
                    <a:pt x="700" y="88"/>
                    <a:pt x="700" y="59"/>
                  </a:cubicBezTo>
                  <a:cubicBezTo>
                    <a:pt x="700" y="59"/>
                    <a:pt x="700" y="59"/>
                    <a:pt x="700" y="29"/>
                  </a:cubicBezTo>
                  <a:cubicBezTo>
                    <a:pt x="671" y="29"/>
                    <a:pt x="671" y="0"/>
                    <a:pt x="671" y="0"/>
                  </a:cubicBezTo>
                  <a:cubicBezTo>
                    <a:pt x="642" y="0"/>
                    <a:pt x="613" y="29"/>
                    <a:pt x="583" y="29"/>
                  </a:cubicBezTo>
                  <a:cubicBezTo>
                    <a:pt x="554" y="59"/>
                    <a:pt x="554" y="59"/>
                    <a:pt x="525" y="88"/>
                  </a:cubicBezTo>
                  <a:lnTo>
                    <a:pt x="525" y="88"/>
                  </a:lnTo>
                  <a:cubicBezTo>
                    <a:pt x="467" y="88"/>
                    <a:pt x="467" y="88"/>
                    <a:pt x="467" y="88"/>
                  </a:cubicBezTo>
                  <a:cubicBezTo>
                    <a:pt x="438" y="117"/>
                    <a:pt x="380" y="117"/>
                    <a:pt x="321" y="146"/>
                  </a:cubicBezTo>
                  <a:cubicBezTo>
                    <a:pt x="292" y="146"/>
                    <a:pt x="263" y="146"/>
                    <a:pt x="233" y="146"/>
                  </a:cubicBezTo>
                  <a:cubicBezTo>
                    <a:pt x="233" y="204"/>
                    <a:pt x="233" y="233"/>
                    <a:pt x="233" y="262"/>
                  </a:cubicBezTo>
                  <a:cubicBezTo>
                    <a:pt x="233" y="321"/>
                    <a:pt x="233" y="379"/>
                    <a:pt x="233" y="438"/>
                  </a:cubicBezTo>
                  <a:lnTo>
                    <a:pt x="233" y="438"/>
                  </a:lnTo>
                  <a:lnTo>
                    <a:pt x="233" y="438"/>
                  </a:lnTo>
                  <a:cubicBezTo>
                    <a:pt x="175" y="496"/>
                    <a:pt x="117" y="554"/>
                    <a:pt x="29" y="583"/>
                  </a:cubicBezTo>
                  <a:cubicBezTo>
                    <a:pt x="29" y="612"/>
                    <a:pt x="59" y="642"/>
                    <a:pt x="59" y="671"/>
                  </a:cubicBezTo>
                  <a:cubicBezTo>
                    <a:pt x="59" y="700"/>
                    <a:pt x="59" y="729"/>
                    <a:pt x="59" y="729"/>
                  </a:cubicBezTo>
                  <a:cubicBezTo>
                    <a:pt x="59" y="759"/>
                    <a:pt x="59" y="759"/>
                    <a:pt x="59" y="759"/>
                  </a:cubicBezTo>
                  <a:cubicBezTo>
                    <a:pt x="59" y="788"/>
                    <a:pt x="88" y="788"/>
                    <a:pt x="88" y="817"/>
                  </a:cubicBezTo>
                  <a:cubicBezTo>
                    <a:pt x="88" y="846"/>
                    <a:pt x="59" y="875"/>
                    <a:pt x="59" y="904"/>
                  </a:cubicBezTo>
                  <a:cubicBezTo>
                    <a:pt x="29" y="904"/>
                    <a:pt x="29" y="933"/>
                    <a:pt x="29" y="933"/>
                  </a:cubicBezTo>
                  <a:cubicBezTo>
                    <a:pt x="29" y="962"/>
                    <a:pt x="0" y="1021"/>
                    <a:pt x="29" y="1050"/>
                  </a:cubicBezTo>
                  <a:cubicBezTo>
                    <a:pt x="29" y="1079"/>
                    <a:pt x="59" y="1079"/>
                    <a:pt x="59" y="1079"/>
                  </a:cubicBezTo>
                  <a:cubicBezTo>
                    <a:pt x="88" y="1109"/>
                    <a:pt x="88" y="1109"/>
                    <a:pt x="117" y="1109"/>
                  </a:cubicBezTo>
                  <a:cubicBezTo>
                    <a:pt x="117" y="1138"/>
                    <a:pt x="117" y="1138"/>
                    <a:pt x="117" y="1167"/>
                  </a:cubicBezTo>
                  <a:cubicBezTo>
                    <a:pt x="146" y="1196"/>
                    <a:pt x="146" y="1196"/>
                    <a:pt x="175" y="1196"/>
                  </a:cubicBezTo>
                  <a:cubicBezTo>
                    <a:pt x="175" y="1196"/>
                    <a:pt x="175" y="1196"/>
                    <a:pt x="204" y="1196"/>
                  </a:cubicBezTo>
                  <a:cubicBezTo>
                    <a:pt x="204" y="1196"/>
                    <a:pt x="204" y="1196"/>
                    <a:pt x="233" y="1196"/>
                  </a:cubicBezTo>
                  <a:cubicBezTo>
                    <a:pt x="292" y="1224"/>
                    <a:pt x="321" y="1253"/>
                    <a:pt x="321" y="1311"/>
                  </a:cubicBezTo>
                  <a:cubicBezTo>
                    <a:pt x="350" y="1311"/>
                    <a:pt x="350" y="1341"/>
                    <a:pt x="380" y="1370"/>
                  </a:cubicBezTo>
                  <a:cubicBezTo>
                    <a:pt x="380" y="1370"/>
                    <a:pt x="409" y="1370"/>
                    <a:pt x="438" y="1399"/>
                  </a:cubicBezTo>
                  <a:cubicBezTo>
                    <a:pt x="467" y="1399"/>
                    <a:pt x="496" y="1399"/>
                    <a:pt x="525" y="1458"/>
                  </a:cubicBezTo>
                  <a:lnTo>
                    <a:pt x="525" y="1458"/>
                  </a:lnTo>
                  <a:lnTo>
                    <a:pt x="525" y="1458"/>
                  </a:lnTo>
                  <a:cubicBezTo>
                    <a:pt x="525" y="1487"/>
                    <a:pt x="525" y="1487"/>
                    <a:pt x="525" y="14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66" name="Freeform 100">
              <a:extLst>
                <a:ext uri="{FF2B5EF4-FFF2-40B4-BE49-F238E27FC236}">
                  <a16:creationId xmlns:a16="http://schemas.microsoft.com/office/drawing/2014/main" id="{7B9AF833-F26D-E405-D390-D2DCDDCE6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75" y="3381375"/>
              <a:ext cx="11113" cy="20638"/>
            </a:xfrm>
            <a:custGeom>
              <a:avLst/>
              <a:gdLst>
                <a:gd name="T0" fmla="*/ 29 w 30"/>
                <a:gd name="T1" fmla="*/ 0 h 59"/>
                <a:gd name="T2" fmla="*/ 29 w 30"/>
                <a:gd name="T3" fmla="*/ 0 h 59"/>
                <a:gd name="T4" fmla="*/ 0 w 30"/>
                <a:gd name="T5" fmla="*/ 58 h 59"/>
                <a:gd name="T6" fmla="*/ 29 w 3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">
                  <a:moveTo>
                    <a:pt x="29" y="0"/>
                  </a:moveTo>
                  <a:lnTo>
                    <a:pt x="29" y="0"/>
                  </a:lnTo>
                  <a:cubicBezTo>
                    <a:pt x="29" y="29"/>
                    <a:pt x="0" y="29"/>
                    <a:pt x="0" y="58"/>
                  </a:cubicBezTo>
                  <a:cubicBezTo>
                    <a:pt x="0" y="29"/>
                    <a:pt x="29" y="29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67" name="Freeform 101">
              <a:extLst>
                <a:ext uri="{FF2B5EF4-FFF2-40B4-BE49-F238E27FC236}">
                  <a16:creationId xmlns:a16="http://schemas.microsoft.com/office/drawing/2014/main" id="{5695097C-54A0-487B-E871-B308A0D9D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2698750"/>
              <a:ext cx="1438275" cy="935038"/>
            </a:xfrm>
            <a:custGeom>
              <a:avLst/>
              <a:gdLst>
                <a:gd name="T0" fmla="*/ 59 w 3997"/>
                <a:gd name="T1" fmla="*/ 176 h 2598"/>
                <a:gd name="T2" fmla="*/ 0 w 3997"/>
                <a:gd name="T3" fmla="*/ 380 h 2598"/>
                <a:gd name="T4" fmla="*/ 88 w 3997"/>
                <a:gd name="T5" fmla="*/ 497 h 2598"/>
                <a:gd name="T6" fmla="*/ 175 w 3997"/>
                <a:gd name="T7" fmla="*/ 642 h 2598"/>
                <a:gd name="T8" fmla="*/ 175 w 3997"/>
                <a:gd name="T9" fmla="*/ 642 h 2598"/>
                <a:gd name="T10" fmla="*/ 204 w 3997"/>
                <a:gd name="T11" fmla="*/ 700 h 2598"/>
                <a:gd name="T12" fmla="*/ 263 w 3997"/>
                <a:gd name="T13" fmla="*/ 847 h 2598"/>
                <a:gd name="T14" fmla="*/ 292 w 3997"/>
                <a:gd name="T15" fmla="*/ 992 h 2598"/>
                <a:gd name="T16" fmla="*/ 350 w 3997"/>
                <a:gd name="T17" fmla="*/ 1050 h 2598"/>
                <a:gd name="T18" fmla="*/ 321 w 3997"/>
                <a:gd name="T19" fmla="*/ 1138 h 2598"/>
                <a:gd name="T20" fmla="*/ 350 w 3997"/>
                <a:gd name="T21" fmla="*/ 1197 h 2598"/>
                <a:gd name="T22" fmla="*/ 292 w 3997"/>
                <a:gd name="T23" fmla="*/ 1430 h 2598"/>
                <a:gd name="T24" fmla="*/ 263 w 3997"/>
                <a:gd name="T25" fmla="*/ 1547 h 2598"/>
                <a:gd name="T26" fmla="*/ 233 w 3997"/>
                <a:gd name="T27" fmla="*/ 1663 h 2598"/>
                <a:gd name="T28" fmla="*/ 263 w 3997"/>
                <a:gd name="T29" fmla="*/ 1663 h 2598"/>
                <a:gd name="T30" fmla="*/ 350 w 3997"/>
                <a:gd name="T31" fmla="*/ 1605 h 2598"/>
                <a:gd name="T32" fmla="*/ 380 w 3997"/>
                <a:gd name="T33" fmla="*/ 1721 h 2598"/>
                <a:gd name="T34" fmla="*/ 380 w 3997"/>
                <a:gd name="T35" fmla="*/ 1780 h 2598"/>
                <a:gd name="T36" fmla="*/ 409 w 3997"/>
                <a:gd name="T37" fmla="*/ 1926 h 2598"/>
                <a:gd name="T38" fmla="*/ 466 w 3997"/>
                <a:gd name="T39" fmla="*/ 2100 h 2598"/>
                <a:gd name="T40" fmla="*/ 525 w 3997"/>
                <a:gd name="T41" fmla="*/ 2217 h 2598"/>
                <a:gd name="T42" fmla="*/ 700 w 3997"/>
                <a:gd name="T43" fmla="*/ 2421 h 2598"/>
                <a:gd name="T44" fmla="*/ 816 w 3997"/>
                <a:gd name="T45" fmla="*/ 2392 h 2598"/>
                <a:gd name="T46" fmla="*/ 904 w 3997"/>
                <a:gd name="T47" fmla="*/ 2392 h 2598"/>
                <a:gd name="T48" fmla="*/ 1021 w 3997"/>
                <a:gd name="T49" fmla="*/ 2450 h 2598"/>
                <a:gd name="T50" fmla="*/ 1137 w 3997"/>
                <a:gd name="T51" fmla="*/ 2421 h 2598"/>
                <a:gd name="T52" fmla="*/ 1196 w 3997"/>
                <a:gd name="T53" fmla="*/ 2509 h 2598"/>
                <a:gd name="T54" fmla="*/ 1283 w 3997"/>
                <a:gd name="T55" fmla="*/ 2421 h 2598"/>
                <a:gd name="T56" fmla="*/ 1342 w 3997"/>
                <a:gd name="T57" fmla="*/ 2247 h 2598"/>
                <a:gd name="T58" fmla="*/ 3763 w 3997"/>
                <a:gd name="T59" fmla="*/ 2597 h 2598"/>
                <a:gd name="T60" fmla="*/ 3996 w 3997"/>
                <a:gd name="T61" fmla="*/ 671 h 2598"/>
                <a:gd name="T62" fmla="*/ 59 w 3997"/>
                <a:gd name="T63" fmla="*/ 147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97" h="2598">
                  <a:moveTo>
                    <a:pt x="59" y="176"/>
                  </a:moveTo>
                  <a:lnTo>
                    <a:pt x="59" y="176"/>
                  </a:lnTo>
                  <a:cubicBezTo>
                    <a:pt x="59" y="205"/>
                    <a:pt x="59" y="234"/>
                    <a:pt x="30" y="264"/>
                  </a:cubicBezTo>
                  <a:cubicBezTo>
                    <a:pt x="30" y="292"/>
                    <a:pt x="0" y="350"/>
                    <a:pt x="0" y="380"/>
                  </a:cubicBezTo>
                  <a:cubicBezTo>
                    <a:pt x="0" y="380"/>
                    <a:pt x="30" y="438"/>
                    <a:pt x="59" y="467"/>
                  </a:cubicBezTo>
                  <a:cubicBezTo>
                    <a:pt x="59" y="467"/>
                    <a:pt x="59" y="467"/>
                    <a:pt x="88" y="497"/>
                  </a:cubicBezTo>
                  <a:lnTo>
                    <a:pt x="88" y="526"/>
                  </a:lnTo>
                  <a:cubicBezTo>
                    <a:pt x="116" y="555"/>
                    <a:pt x="146" y="614"/>
                    <a:pt x="175" y="642"/>
                  </a:cubicBezTo>
                  <a:lnTo>
                    <a:pt x="175" y="642"/>
                  </a:lnTo>
                  <a:lnTo>
                    <a:pt x="175" y="642"/>
                  </a:lnTo>
                  <a:cubicBezTo>
                    <a:pt x="175" y="671"/>
                    <a:pt x="175" y="700"/>
                    <a:pt x="175" y="700"/>
                  </a:cubicBezTo>
                  <a:cubicBezTo>
                    <a:pt x="175" y="700"/>
                    <a:pt x="175" y="700"/>
                    <a:pt x="204" y="700"/>
                  </a:cubicBezTo>
                  <a:lnTo>
                    <a:pt x="233" y="730"/>
                  </a:lnTo>
                  <a:cubicBezTo>
                    <a:pt x="263" y="788"/>
                    <a:pt x="263" y="817"/>
                    <a:pt x="263" y="847"/>
                  </a:cubicBezTo>
                  <a:cubicBezTo>
                    <a:pt x="263" y="876"/>
                    <a:pt x="263" y="876"/>
                    <a:pt x="263" y="905"/>
                  </a:cubicBezTo>
                  <a:cubicBezTo>
                    <a:pt x="263" y="905"/>
                    <a:pt x="263" y="963"/>
                    <a:pt x="292" y="992"/>
                  </a:cubicBezTo>
                  <a:cubicBezTo>
                    <a:pt x="292" y="992"/>
                    <a:pt x="292" y="992"/>
                    <a:pt x="292" y="1021"/>
                  </a:cubicBezTo>
                  <a:cubicBezTo>
                    <a:pt x="321" y="1021"/>
                    <a:pt x="350" y="1050"/>
                    <a:pt x="350" y="1050"/>
                  </a:cubicBezTo>
                  <a:cubicBezTo>
                    <a:pt x="350" y="1080"/>
                    <a:pt x="321" y="1109"/>
                    <a:pt x="321" y="1109"/>
                  </a:cubicBezTo>
                  <a:cubicBezTo>
                    <a:pt x="321" y="1138"/>
                    <a:pt x="321" y="1138"/>
                    <a:pt x="321" y="1138"/>
                  </a:cubicBezTo>
                  <a:cubicBezTo>
                    <a:pt x="321" y="1167"/>
                    <a:pt x="321" y="1167"/>
                    <a:pt x="321" y="1167"/>
                  </a:cubicBezTo>
                  <a:cubicBezTo>
                    <a:pt x="350" y="1197"/>
                    <a:pt x="350" y="1197"/>
                    <a:pt x="350" y="1197"/>
                  </a:cubicBezTo>
                  <a:cubicBezTo>
                    <a:pt x="380" y="1255"/>
                    <a:pt x="380" y="1342"/>
                    <a:pt x="350" y="1400"/>
                  </a:cubicBezTo>
                  <a:cubicBezTo>
                    <a:pt x="321" y="1430"/>
                    <a:pt x="321" y="1430"/>
                    <a:pt x="292" y="1430"/>
                  </a:cubicBezTo>
                  <a:cubicBezTo>
                    <a:pt x="292" y="1459"/>
                    <a:pt x="263" y="1459"/>
                    <a:pt x="263" y="1488"/>
                  </a:cubicBezTo>
                  <a:cubicBezTo>
                    <a:pt x="263" y="1517"/>
                    <a:pt x="263" y="1517"/>
                    <a:pt x="263" y="1547"/>
                  </a:cubicBezTo>
                  <a:cubicBezTo>
                    <a:pt x="263" y="1576"/>
                    <a:pt x="263" y="1605"/>
                    <a:pt x="263" y="1634"/>
                  </a:cubicBezTo>
                  <a:cubicBezTo>
                    <a:pt x="263" y="1634"/>
                    <a:pt x="263" y="1663"/>
                    <a:pt x="233" y="1663"/>
                  </a:cubicBezTo>
                  <a:lnTo>
                    <a:pt x="233" y="1692"/>
                  </a:lnTo>
                  <a:cubicBezTo>
                    <a:pt x="263" y="1692"/>
                    <a:pt x="263" y="1692"/>
                    <a:pt x="263" y="1663"/>
                  </a:cubicBezTo>
                  <a:cubicBezTo>
                    <a:pt x="292" y="1634"/>
                    <a:pt x="292" y="1634"/>
                    <a:pt x="321" y="1605"/>
                  </a:cubicBezTo>
                  <a:cubicBezTo>
                    <a:pt x="350" y="1605"/>
                    <a:pt x="350" y="1605"/>
                    <a:pt x="350" y="1605"/>
                  </a:cubicBezTo>
                  <a:cubicBezTo>
                    <a:pt x="350" y="1634"/>
                    <a:pt x="350" y="1634"/>
                    <a:pt x="350" y="1634"/>
                  </a:cubicBezTo>
                  <a:cubicBezTo>
                    <a:pt x="380" y="1663"/>
                    <a:pt x="380" y="1692"/>
                    <a:pt x="380" y="1721"/>
                  </a:cubicBezTo>
                  <a:cubicBezTo>
                    <a:pt x="350" y="1750"/>
                    <a:pt x="350" y="1750"/>
                    <a:pt x="350" y="1750"/>
                  </a:cubicBezTo>
                  <a:cubicBezTo>
                    <a:pt x="350" y="1780"/>
                    <a:pt x="380" y="1780"/>
                    <a:pt x="380" y="1780"/>
                  </a:cubicBezTo>
                  <a:cubicBezTo>
                    <a:pt x="380" y="1809"/>
                    <a:pt x="380" y="1809"/>
                    <a:pt x="380" y="1809"/>
                  </a:cubicBezTo>
                  <a:cubicBezTo>
                    <a:pt x="380" y="1838"/>
                    <a:pt x="409" y="1897"/>
                    <a:pt x="409" y="1926"/>
                  </a:cubicBezTo>
                  <a:cubicBezTo>
                    <a:pt x="409" y="1955"/>
                    <a:pt x="409" y="2013"/>
                    <a:pt x="409" y="2042"/>
                  </a:cubicBezTo>
                  <a:cubicBezTo>
                    <a:pt x="438" y="2071"/>
                    <a:pt x="438" y="2071"/>
                    <a:pt x="466" y="2100"/>
                  </a:cubicBezTo>
                  <a:cubicBezTo>
                    <a:pt x="466" y="2100"/>
                    <a:pt x="496" y="2130"/>
                    <a:pt x="496" y="2159"/>
                  </a:cubicBezTo>
                  <a:cubicBezTo>
                    <a:pt x="525" y="2159"/>
                    <a:pt x="525" y="2188"/>
                    <a:pt x="525" y="2217"/>
                  </a:cubicBezTo>
                  <a:cubicBezTo>
                    <a:pt x="525" y="2217"/>
                    <a:pt x="525" y="2247"/>
                    <a:pt x="525" y="2276"/>
                  </a:cubicBezTo>
                  <a:cubicBezTo>
                    <a:pt x="554" y="2334"/>
                    <a:pt x="671" y="2392"/>
                    <a:pt x="700" y="2421"/>
                  </a:cubicBezTo>
                  <a:cubicBezTo>
                    <a:pt x="730" y="2421"/>
                    <a:pt x="759" y="2392"/>
                    <a:pt x="816" y="2392"/>
                  </a:cubicBezTo>
                  <a:lnTo>
                    <a:pt x="816" y="2392"/>
                  </a:lnTo>
                  <a:cubicBezTo>
                    <a:pt x="846" y="2392"/>
                    <a:pt x="846" y="2363"/>
                    <a:pt x="875" y="2392"/>
                  </a:cubicBezTo>
                  <a:cubicBezTo>
                    <a:pt x="904" y="2392"/>
                    <a:pt x="904" y="2392"/>
                    <a:pt x="904" y="2392"/>
                  </a:cubicBezTo>
                  <a:cubicBezTo>
                    <a:pt x="933" y="2421"/>
                    <a:pt x="933" y="2421"/>
                    <a:pt x="933" y="2421"/>
                  </a:cubicBezTo>
                  <a:cubicBezTo>
                    <a:pt x="963" y="2421"/>
                    <a:pt x="1021" y="2450"/>
                    <a:pt x="1021" y="2450"/>
                  </a:cubicBezTo>
                  <a:cubicBezTo>
                    <a:pt x="1050" y="2450"/>
                    <a:pt x="1050" y="2450"/>
                    <a:pt x="1080" y="2421"/>
                  </a:cubicBezTo>
                  <a:cubicBezTo>
                    <a:pt x="1080" y="2421"/>
                    <a:pt x="1109" y="2421"/>
                    <a:pt x="1137" y="2421"/>
                  </a:cubicBezTo>
                  <a:cubicBezTo>
                    <a:pt x="1166" y="2450"/>
                    <a:pt x="1166" y="2480"/>
                    <a:pt x="1166" y="2480"/>
                  </a:cubicBezTo>
                  <a:cubicBezTo>
                    <a:pt x="1166" y="2509"/>
                    <a:pt x="1196" y="2509"/>
                    <a:pt x="1196" y="2509"/>
                  </a:cubicBezTo>
                  <a:lnTo>
                    <a:pt x="1254" y="2509"/>
                  </a:lnTo>
                  <a:cubicBezTo>
                    <a:pt x="1283" y="2480"/>
                    <a:pt x="1283" y="2450"/>
                    <a:pt x="1283" y="2421"/>
                  </a:cubicBezTo>
                  <a:cubicBezTo>
                    <a:pt x="1283" y="2363"/>
                    <a:pt x="1313" y="2305"/>
                    <a:pt x="1313" y="2276"/>
                  </a:cubicBezTo>
                  <a:cubicBezTo>
                    <a:pt x="1342" y="2247"/>
                    <a:pt x="1342" y="2247"/>
                    <a:pt x="1342" y="2247"/>
                  </a:cubicBezTo>
                  <a:lnTo>
                    <a:pt x="1342" y="2247"/>
                  </a:lnTo>
                  <a:cubicBezTo>
                    <a:pt x="2158" y="2392"/>
                    <a:pt x="2975" y="2509"/>
                    <a:pt x="3763" y="2597"/>
                  </a:cubicBezTo>
                  <a:cubicBezTo>
                    <a:pt x="3792" y="2421"/>
                    <a:pt x="3792" y="2247"/>
                    <a:pt x="3821" y="2042"/>
                  </a:cubicBezTo>
                  <a:cubicBezTo>
                    <a:pt x="3879" y="1605"/>
                    <a:pt x="3937" y="1109"/>
                    <a:pt x="3996" y="671"/>
                  </a:cubicBezTo>
                  <a:cubicBezTo>
                    <a:pt x="2596" y="467"/>
                    <a:pt x="1342" y="234"/>
                    <a:pt x="116" y="0"/>
                  </a:cubicBezTo>
                  <a:cubicBezTo>
                    <a:pt x="88" y="30"/>
                    <a:pt x="88" y="88"/>
                    <a:pt x="59" y="147"/>
                  </a:cubicBezTo>
                  <a:lnTo>
                    <a:pt x="59" y="1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68" name="Freeform 102">
              <a:extLst>
                <a:ext uri="{FF2B5EF4-FFF2-40B4-BE49-F238E27FC236}">
                  <a16:creationId xmlns:a16="http://schemas.microsoft.com/office/drawing/2014/main" id="{75E256F2-5713-EC83-2440-BF2F90BFE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763" y="2867025"/>
              <a:ext cx="179387" cy="31750"/>
            </a:xfrm>
            <a:custGeom>
              <a:avLst/>
              <a:gdLst>
                <a:gd name="T0" fmla="*/ 0 w 497"/>
                <a:gd name="T1" fmla="*/ 0 h 89"/>
                <a:gd name="T2" fmla="*/ 0 w 497"/>
                <a:gd name="T3" fmla="*/ 0 h 89"/>
                <a:gd name="T4" fmla="*/ 496 w 497"/>
                <a:gd name="T5" fmla="*/ 88 h 89"/>
                <a:gd name="T6" fmla="*/ 0 w 497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7" h="89">
                  <a:moveTo>
                    <a:pt x="0" y="0"/>
                  </a:moveTo>
                  <a:lnTo>
                    <a:pt x="0" y="0"/>
                  </a:lnTo>
                  <a:cubicBezTo>
                    <a:pt x="175" y="30"/>
                    <a:pt x="321" y="59"/>
                    <a:pt x="496" y="88"/>
                  </a:cubicBezTo>
                  <a:cubicBezTo>
                    <a:pt x="321" y="59"/>
                    <a:pt x="175" y="3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69" name="Freeform 103">
              <a:extLst>
                <a:ext uri="{FF2B5EF4-FFF2-40B4-BE49-F238E27FC236}">
                  <a16:creationId xmlns:a16="http://schemas.microsoft.com/office/drawing/2014/main" id="{0F3FAF7E-D7C0-38EE-9034-9B92DDCE1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675" y="2898775"/>
              <a:ext cx="188913" cy="31750"/>
            </a:xfrm>
            <a:custGeom>
              <a:avLst/>
              <a:gdLst>
                <a:gd name="T0" fmla="*/ 0 w 526"/>
                <a:gd name="T1" fmla="*/ 0 h 88"/>
                <a:gd name="T2" fmla="*/ 0 w 526"/>
                <a:gd name="T3" fmla="*/ 0 h 88"/>
                <a:gd name="T4" fmla="*/ 525 w 526"/>
                <a:gd name="T5" fmla="*/ 87 h 88"/>
                <a:gd name="T6" fmla="*/ 0 w 526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6" h="88">
                  <a:moveTo>
                    <a:pt x="0" y="0"/>
                  </a:moveTo>
                  <a:lnTo>
                    <a:pt x="0" y="0"/>
                  </a:lnTo>
                  <a:cubicBezTo>
                    <a:pt x="175" y="29"/>
                    <a:pt x="350" y="59"/>
                    <a:pt x="525" y="87"/>
                  </a:cubicBezTo>
                  <a:cubicBezTo>
                    <a:pt x="350" y="59"/>
                    <a:pt x="175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70" name="Freeform 104">
              <a:extLst>
                <a:ext uri="{FF2B5EF4-FFF2-40B4-BE49-F238E27FC236}">
                  <a16:creationId xmlns:a16="http://schemas.microsoft.com/office/drawing/2014/main" id="{E4D95B65-4248-7FBB-18BB-217F8389F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888" y="34020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71" name="Freeform 105">
              <a:extLst>
                <a:ext uri="{FF2B5EF4-FFF2-40B4-BE49-F238E27FC236}">
                  <a16:creationId xmlns:a16="http://schemas.microsoft.com/office/drawing/2014/main" id="{B3D0D69C-00DE-5470-7DEB-1A8BD2039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663" y="34131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72" name="Freeform 106">
              <a:extLst>
                <a:ext uri="{FF2B5EF4-FFF2-40B4-BE49-F238E27FC236}">
                  <a16:creationId xmlns:a16="http://schemas.microsoft.com/office/drawing/2014/main" id="{9397CB7E-3A00-837B-5555-1391B02B3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3821113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73" name="Freeform 107">
              <a:extLst>
                <a:ext uri="{FF2B5EF4-FFF2-40B4-BE49-F238E27FC236}">
                  <a16:creationId xmlns:a16="http://schemas.microsoft.com/office/drawing/2014/main" id="{58E5C5EB-A111-FA43-8B87-86639B660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8" y="3213100"/>
              <a:ext cx="11112" cy="11113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0 w 30"/>
                <a:gd name="T5" fmla="*/ 29 h 30"/>
                <a:gd name="T6" fmla="*/ 29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0"/>
                    <a:pt x="0" y="2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74" name="Freeform 108">
              <a:extLst>
                <a:ext uri="{FF2B5EF4-FFF2-40B4-BE49-F238E27FC236}">
                  <a16:creationId xmlns:a16="http://schemas.microsoft.com/office/drawing/2014/main" id="{070CE197-C4E2-11F1-7804-93B82A9E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025" y="3349625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75" name="Freeform 109">
              <a:extLst>
                <a:ext uri="{FF2B5EF4-FFF2-40B4-BE49-F238E27FC236}">
                  <a16:creationId xmlns:a16="http://schemas.microsoft.com/office/drawing/2014/main" id="{6C6CE461-F9C6-C97E-FFAB-5D13BCDE1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8" y="3349625"/>
              <a:ext cx="22225" cy="20638"/>
            </a:xfrm>
            <a:custGeom>
              <a:avLst/>
              <a:gdLst>
                <a:gd name="T0" fmla="*/ 0 w 60"/>
                <a:gd name="T1" fmla="*/ 0 h 59"/>
                <a:gd name="T2" fmla="*/ 0 w 60"/>
                <a:gd name="T3" fmla="*/ 0 h 59"/>
                <a:gd name="T4" fmla="*/ 59 w 60"/>
                <a:gd name="T5" fmla="*/ 58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29"/>
                    <a:pt x="59" y="58"/>
                  </a:cubicBezTo>
                  <a:cubicBezTo>
                    <a:pt x="29" y="29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76" name="Freeform 110">
              <a:extLst>
                <a:ext uri="{FF2B5EF4-FFF2-40B4-BE49-F238E27FC236}">
                  <a16:creationId xmlns:a16="http://schemas.microsoft.com/office/drawing/2014/main" id="{57D85FF0-1952-280D-D56C-B17028FDD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75" y="34020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77" name="Freeform 111">
              <a:extLst>
                <a:ext uri="{FF2B5EF4-FFF2-40B4-BE49-F238E27FC236}">
                  <a16:creationId xmlns:a16="http://schemas.microsoft.com/office/drawing/2014/main" id="{437A8346-E130-6628-78D4-0E9AA1BA5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5091113"/>
              <a:ext cx="31750" cy="22225"/>
            </a:xfrm>
            <a:custGeom>
              <a:avLst/>
              <a:gdLst>
                <a:gd name="T0" fmla="*/ 88 w 89"/>
                <a:gd name="T1" fmla="*/ 0 h 60"/>
                <a:gd name="T2" fmla="*/ 88 w 89"/>
                <a:gd name="T3" fmla="*/ 0 h 60"/>
                <a:gd name="T4" fmla="*/ 29 w 89"/>
                <a:gd name="T5" fmla="*/ 59 h 60"/>
                <a:gd name="T6" fmla="*/ 0 w 89"/>
                <a:gd name="T7" fmla="*/ 59 h 60"/>
                <a:gd name="T8" fmla="*/ 29 w 89"/>
                <a:gd name="T9" fmla="*/ 59 h 60"/>
                <a:gd name="T10" fmla="*/ 88 w 89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0">
                  <a:moveTo>
                    <a:pt x="88" y="0"/>
                  </a:moveTo>
                  <a:lnTo>
                    <a:pt x="88" y="0"/>
                  </a:lnTo>
                  <a:cubicBezTo>
                    <a:pt x="58" y="30"/>
                    <a:pt x="29" y="30"/>
                    <a:pt x="29" y="59"/>
                  </a:cubicBezTo>
                  <a:lnTo>
                    <a:pt x="0" y="59"/>
                  </a:lnTo>
                  <a:lnTo>
                    <a:pt x="29" y="59"/>
                  </a:lnTo>
                  <a:cubicBezTo>
                    <a:pt x="29" y="30"/>
                    <a:pt x="58" y="30"/>
                    <a:pt x="8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78" name="Freeform 112">
              <a:extLst>
                <a:ext uri="{FF2B5EF4-FFF2-40B4-BE49-F238E27FC236}">
                  <a16:creationId xmlns:a16="http://schemas.microsoft.com/office/drawing/2014/main" id="{11C112E6-1C56-1BC3-DC92-084A7748B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313" y="4756150"/>
              <a:ext cx="1587" cy="11113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0 h 31"/>
                <a:gd name="T6" fmla="*/ 0 w 1"/>
                <a:gd name="T7" fmla="*/ 0 h 31"/>
                <a:gd name="T8" fmla="*/ 0 w 1"/>
                <a:gd name="T9" fmla="*/ 0 h 31"/>
                <a:gd name="T10" fmla="*/ 0 w 1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cubicBezTo>
                    <a:pt x="0" y="30"/>
                    <a:pt x="0" y="3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79" name="Freeform 113">
              <a:extLst>
                <a:ext uri="{FF2B5EF4-FFF2-40B4-BE49-F238E27FC236}">
                  <a16:creationId xmlns:a16="http://schemas.microsoft.com/office/drawing/2014/main" id="{F24EAC96-C3E8-5057-A477-ECB1E2A01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313" y="5081588"/>
              <a:ext cx="20637" cy="63500"/>
            </a:xfrm>
            <a:custGeom>
              <a:avLst/>
              <a:gdLst>
                <a:gd name="T0" fmla="*/ 29 w 59"/>
                <a:gd name="T1" fmla="*/ 176 h 177"/>
                <a:gd name="T2" fmla="*/ 29 w 59"/>
                <a:gd name="T3" fmla="*/ 176 h 177"/>
                <a:gd name="T4" fmla="*/ 29 w 59"/>
                <a:gd name="T5" fmla="*/ 29 h 177"/>
                <a:gd name="T6" fmla="*/ 0 w 59"/>
                <a:gd name="T7" fmla="*/ 0 h 177"/>
                <a:gd name="T8" fmla="*/ 29 w 59"/>
                <a:gd name="T9" fmla="*/ 59 h 177"/>
                <a:gd name="T10" fmla="*/ 0 w 59"/>
                <a:gd name="T11" fmla="*/ 176 h 177"/>
                <a:gd name="T12" fmla="*/ 0 w 59"/>
                <a:gd name="T13" fmla="*/ 176 h 177"/>
                <a:gd name="T14" fmla="*/ 29 w 59"/>
                <a:gd name="T1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77">
                  <a:moveTo>
                    <a:pt x="29" y="176"/>
                  </a:moveTo>
                  <a:lnTo>
                    <a:pt x="29" y="176"/>
                  </a:lnTo>
                  <a:cubicBezTo>
                    <a:pt x="58" y="146"/>
                    <a:pt x="58" y="88"/>
                    <a:pt x="29" y="29"/>
                  </a:cubicBezTo>
                  <a:cubicBezTo>
                    <a:pt x="29" y="29"/>
                    <a:pt x="29" y="0"/>
                    <a:pt x="0" y="0"/>
                  </a:cubicBezTo>
                  <a:cubicBezTo>
                    <a:pt x="0" y="0"/>
                    <a:pt x="0" y="29"/>
                    <a:pt x="29" y="59"/>
                  </a:cubicBezTo>
                  <a:cubicBezTo>
                    <a:pt x="29" y="117"/>
                    <a:pt x="29" y="146"/>
                    <a:pt x="0" y="176"/>
                  </a:cubicBezTo>
                  <a:lnTo>
                    <a:pt x="0" y="176"/>
                  </a:lnTo>
                  <a:lnTo>
                    <a:pt x="29" y="1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80" name="Freeform 114">
              <a:extLst>
                <a:ext uri="{FF2B5EF4-FFF2-40B4-BE49-F238E27FC236}">
                  <a16:creationId xmlns:a16="http://schemas.microsoft.com/office/drawing/2014/main" id="{7A7B2AA3-BCF3-4A43-1A62-4ECDDD8C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4535488"/>
              <a:ext cx="11112" cy="11112"/>
            </a:xfrm>
            <a:custGeom>
              <a:avLst/>
              <a:gdLst>
                <a:gd name="T0" fmla="*/ 29 w 30"/>
                <a:gd name="T1" fmla="*/ 0 h 29"/>
                <a:gd name="T2" fmla="*/ 29 w 30"/>
                <a:gd name="T3" fmla="*/ 0 h 29"/>
                <a:gd name="T4" fmla="*/ 29 w 30"/>
                <a:gd name="T5" fmla="*/ 28 h 29"/>
                <a:gd name="T6" fmla="*/ 29 w 30"/>
                <a:gd name="T7" fmla="*/ 28 h 29"/>
                <a:gd name="T8" fmla="*/ 29 w 30"/>
                <a:gd name="T9" fmla="*/ 0 h 29"/>
                <a:gd name="T10" fmla="*/ 29 w 30"/>
                <a:gd name="T11" fmla="*/ 0 h 29"/>
                <a:gd name="T12" fmla="*/ 0 w 30"/>
                <a:gd name="T13" fmla="*/ 0 h 29"/>
                <a:gd name="T14" fmla="*/ 29 w 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29" y="0"/>
                  </a:moveTo>
                  <a:lnTo>
                    <a:pt x="29" y="0"/>
                  </a:lnTo>
                  <a:cubicBezTo>
                    <a:pt x="29" y="28"/>
                    <a:pt x="29" y="28"/>
                    <a:pt x="29" y="28"/>
                  </a:cubicBezTo>
                  <a:lnTo>
                    <a:pt x="29" y="28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81" name="Freeform 115">
              <a:extLst>
                <a:ext uri="{FF2B5EF4-FFF2-40B4-BE49-F238E27FC236}">
                  <a16:creationId xmlns:a16="http://schemas.microsoft.com/office/drawing/2014/main" id="{4FE24D46-3950-EE65-141D-458EB51FD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4767263"/>
              <a:ext cx="11112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29 w 30"/>
                <a:gd name="T7" fmla="*/ 0 h 1"/>
                <a:gd name="T8" fmla="*/ 29 w 30"/>
                <a:gd name="T9" fmla="*/ 0 h 1"/>
                <a:gd name="T10" fmla="*/ 0 w 3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82" name="Freeform 116">
              <a:extLst>
                <a:ext uri="{FF2B5EF4-FFF2-40B4-BE49-F238E27FC236}">
                  <a16:creationId xmlns:a16="http://schemas.microsoft.com/office/drawing/2014/main" id="{7DA8D0B8-169B-2180-B393-533525EB3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5070475"/>
              <a:ext cx="20638" cy="20638"/>
            </a:xfrm>
            <a:custGeom>
              <a:avLst/>
              <a:gdLst>
                <a:gd name="T0" fmla="*/ 58 w 59"/>
                <a:gd name="T1" fmla="*/ 0 h 59"/>
                <a:gd name="T2" fmla="*/ 58 w 59"/>
                <a:gd name="T3" fmla="*/ 0 h 59"/>
                <a:gd name="T4" fmla="*/ 58 w 59"/>
                <a:gd name="T5" fmla="*/ 0 h 59"/>
                <a:gd name="T6" fmla="*/ 58 w 59"/>
                <a:gd name="T7" fmla="*/ 29 h 59"/>
                <a:gd name="T8" fmla="*/ 58 w 59"/>
                <a:gd name="T9" fmla="*/ 29 h 59"/>
                <a:gd name="T10" fmla="*/ 58 w 59"/>
                <a:gd name="T11" fmla="*/ 29 h 59"/>
                <a:gd name="T12" fmla="*/ 58 w 59"/>
                <a:gd name="T13" fmla="*/ 0 h 59"/>
                <a:gd name="T14" fmla="*/ 58 w 59"/>
                <a:gd name="T15" fmla="*/ 0 h 59"/>
                <a:gd name="T16" fmla="*/ 0 w 59"/>
                <a:gd name="T17" fmla="*/ 58 h 59"/>
                <a:gd name="T18" fmla="*/ 58 w 59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cubicBezTo>
                    <a:pt x="58" y="29"/>
                    <a:pt x="58" y="29"/>
                    <a:pt x="58" y="29"/>
                  </a:cubicBezTo>
                  <a:lnTo>
                    <a:pt x="58" y="29"/>
                  </a:lnTo>
                  <a:lnTo>
                    <a:pt x="58" y="29"/>
                  </a:lnTo>
                  <a:cubicBezTo>
                    <a:pt x="58" y="0"/>
                    <a:pt x="58" y="0"/>
                    <a:pt x="58" y="0"/>
                  </a:cubicBezTo>
                  <a:lnTo>
                    <a:pt x="58" y="0"/>
                  </a:lnTo>
                  <a:cubicBezTo>
                    <a:pt x="29" y="0"/>
                    <a:pt x="0" y="29"/>
                    <a:pt x="0" y="58"/>
                  </a:cubicBezTo>
                  <a:cubicBezTo>
                    <a:pt x="0" y="29"/>
                    <a:pt x="29" y="0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83" name="Freeform 117">
              <a:extLst>
                <a:ext uri="{FF2B5EF4-FFF2-40B4-BE49-F238E27FC236}">
                  <a16:creationId xmlns:a16="http://schemas.microsoft.com/office/drawing/2014/main" id="{64AB2DD4-37EE-9F2B-BC46-DAD9A87C7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4976813"/>
              <a:ext cx="42863" cy="73025"/>
            </a:xfrm>
            <a:custGeom>
              <a:avLst/>
              <a:gdLst>
                <a:gd name="T0" fmla="*/ 0 w 118"/>
                <a:gd name="T1" fmla="*/ 0 h 205"/>
                <a:gd name="T2" fmla="*/ 0 w 118"/>
                <a:gd name="T3" fmla="*/ 0 h 205"/>
                <a:gd name="T4" fmla="*/ 0 w 118"/>
                <a:gd name="T5" fmla="*/ 0 h 205"/>
                <a:gd name="T6" fmla="*/ 0 w 118"/>
                <a:gd name="T7" fmla="*/ 0 h 205"/>
                <a:gd name="T8" fmla="*/ 117 w 118"/>
                <a:gd name="T9" fmla="*/ 204 h 205"/>
                <a:gd name="T10" fmla="*/ 0 w 118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0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59" y="59"/>
                    <a:pt x="88" y="147"/>
                    <a:pt x="117" y="204"/>
                  </a:cubicBezTo>
                  <a:cubicBezTo>
                    <a:pt x="88" y="147"/>
                    <a:pt x="59" y="5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84" name="Freeform 118">
              <a:extLst>
                <a:ext uri="{FF2B5EF4-FFF2-40B4-BE49-F238E27FC236}">
                  <a16:creationId xmlns:a16="http://schemas.microsoft.com/office/drawing/2014/main" id="{D86B0917-0B31-56AF-4DD8-03A4B115A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4735513"/>
              <a:ext cx="1587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29 h 30"/>
                <a:gd name="T4" fmla="*/ 0 w 1"/>
                <a:gd name="T5" fmla="*/ 29 h 30"/>
                <a:gd name="T6" fmla="*/ 0 w 1"/>
                <a:gd name="T7" fmla="*/ 29 h 30"/>
                <a:gd name="T8" fmla="*/ 0 w 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85" name="Freeform 119">
              <a:extLst>
                <a:ext uri="{FF2B5EF4-FFF2-40B4-BE49-F238E27FC236}">
                  <a16:creationId xmlns:a16="http://schemas.microsoft.com/office/drawing/2014/main" id="{3E864F7D-FD29-91BE-A316-1E7257ADA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4724400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86" name="Freeform 120">
              <a:extLst>
                <a:ext uri="{FF2B5EF4-FFF2-40B4-BE49-F238E27FC236}">
                  <a16:creationId xmlns:a16="http://schemas.microsoft.com/office/drawing/2014/main" id="{2A7E742D-59ED-5DE0-DDFC-9551734A1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4745038"/>
              <a:ext cx="11112" cy="11112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29 w 30"/>
                <a:gd name="T5" fmla="*/ 0 h 30"/>
                <a:gd name="T6" fmla="*/ 0 w 30"/>
                <a:gd name="T7" fmla="*/ 29 h 30"/>
                <a:gd name="T8" fmla="*/ 29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87" name="Freeform 121">
              <a:extLst>
                <a:ext uri="{FF2B5EF4-FFF2-40B4-BE49-F238E27FC236}">
                  <a16:creationId xmlns:a16="http://schemas.microsoft.com/office/drawing/2014/main" id="{B10A7CA4-76C6-2B71-AF90-5272B4A21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2063" y="4692650"/>
              <a:ext cx="31750" cy="20638"/>
            </a:xfrm>
            <a:custGeom>
              <a:avLst/>
              <a:gdLst>
                <a:gd name="T0" fmla="*/ 0 w 89"/>
                <a:gd name="T1" fmla="*/ 0 h 59"/>
                <a:gd name="T2" fmla="*/ 0 w 89"/>
                <a:gd name="T3" fmla="*/ 0 h 59"/>
                <a:gd name="T4" fmla="*/ 59 w 89"/>
                <a:gd name="T5" fmla="*/ 29 h 59"/>
                <a:gd name="T6" fmla="*/ 88 w 89"/>
                <a:gd name="T7" fmla="*/ 58 h 59"/>
                <a:gd name="T8" fmla="*/ 59 w 89"/>
                <a:gd name="T9" fmla="*/ 29 h 59"/>
                <a:gd name="T10" fmla="*/ 0 w 89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59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30" y="29"/>
                    <a:pt x="59" y="29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3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88" name="Freeform 122">
              <a:extLst>
                <a:ext uri="{FF2B5EF4-FFF2-40B4-BE49-F238E27FC236}">
                  <a16:creationId xmlns:a16="http://schemas.microsoft.com/office/drawing/2014/main" id="{EAA0D81A-5A5C-2A60-FF56-4E184E4E5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47450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89" name="Freeform 123">
              <a:extLst>
                <a:ext uri="{FF2B5EF4-FFF2-40B4-BE49-F238E27FC236}">
                  <a16:creationId xmlns:a16="http://schemas.microsoft.com/office/drawing/2014/main" id="{716C86C5-34C8-DE99-70CE-876080FC2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47450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90" name="Freeform 124">
              <a:extLst>
                <a:ext uri="{FF2B5EF4-FFF2-40B4-BE49-F238E27FC236}">
                  <a16:creationId xmlns:a16="http://schemas.microsoft.com/office/drawing/2014/main" id="{781E91CF-7B9A-0FB4-1447-707FEC7AE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5018088"/>
              <a:ext cx="11112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91" name="Freeform 125">
              <a:extLst>
                <a:ext uri="{FF2B5EF4-FFF2-40B4-BE49-F238E27FC236}">
                  <a16:creationId xmlns:a16="http://schemas.microsoft.com/office/drawing/2014/main" id="{6C62D006-B994-2CC3-DF7B-E5F9406D9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675" y="4692650"/>
              <a:ext cx="31750" cy="11113"/>
            </a:xfrm>
            <a:custGeom>
              <a:avLst/>
              <a:gdLst>
                <a:gd name="T0" fmla="*/ 87 w 88"/>
                <a:gd name="T1" fmla="*/ 29 h 30"/>
                <a:gd name="T2" fmla="*/ 87 w 88"/>
                <a:gd name="T3" fmla="*/ 29 h 30"/>
                <a:gd name="T4" fmla="*/ 87 w 88"/>
                <a:gd name="T5" fmla="*/ 29 h 30"/>
                <a:gd name="T6" fmla="*/ 58 w 88"/>
                <a:gd name="T7" fmla="*/ 29 h 30"/>
                <a:gd name="T8" fmla="*/ 0 w 88"/>
                <a:gd name="T9" fmla="*/ 0 h 30"/>
                <a:gd name="T10" fmla="*/ 58 w 88"/>
                <a:gd name="T11" fmla="*/ 29 h 30"/>
                <a:gd name="T12" fmla="*/ 87 w 88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0">
                  <a:moveTo>
                    <a:pt x="87" y="29"/>
                  </a:moveTo>
                  <a:lnTo>
                    <a:pt x="87" y="29"/>
                  </a:lnTo>
                  <a:lnTo>
                    <a:pt x="87" y="29"/>
                  </a:lnTo>
                  <a:cubicBezTo>
                    <a:pt x="58" y="29"/>
                    <a:pt x="58" y="29"/>
                    <a:pt x="58" y="29"/>
                  </a:cubicBezTo>
                  <a:cubicBezTo>
                    <a:pt x="28" y="29"/>
                    <a:pt x="0" y="0"/>
                    <a:pt x="0" y="0"/>
                  </a:cubicBezTo>
                  <a:cubicBezTo>
                    <a:pt x="0" y="0"/>
                    <a:pt x="28" y="29"/>
                    <a:pt x="58" y="29"/>
                  </a:cubicBezTo>
                  <a:lnTo>
                    <a:pt x="87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92" name="Freeform 126">
              <a:extLst>
                <a:ext uri="{FF2B5EF4-FFF2-40B4-BE49-F238E27FC236}">
                  <a16:creationId xmlns:a16="http://schemas.microsoft.com/office/drawing/2014/main" id="{90DDFBC2-FE79-946F-CB7B-4E4217A6B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4683125"/>
              <a:ext cx="20637" cy="11113"/>
            </a:xfrm>
            <a:custGeom>
              <a:avLst/>
              <a:gdLst>
                <a:gd name="T0" fmla="*/ 58 w 59"/>
                <a:gd name="T1" fmla="*/ 29 h 30"/>
                <a:gd name="T2" fmla="*/ 58 w 59"/>
                <a:gd name="T3" fmla="*/ 29 h 30"/>
                <a:gd name="T4" fmla="*/ 0 w 59"/>
                <a:gd name="T5" fmla="*/ 0 h 30"/>
                <a:gd name="T6" fmla="*/ 58 w 59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30">
                  <a:moveTo>
                    <a:pt x="58" y="29"/>
                  </a:moveTo>
                  <a:lnTo>
                    <a:pt x="58" y="29"/>
                  </a:lnTo>
                  <a:cubicBezTo>
                    <a:pt x="29" y="0"/>
                    <a:pt x="29" y="0"/>
                    <a:pt x="0" y="0"/>
                  </a:cubicBezTo>
                  <a:cubicBezTo>
                    <a:pt x="29" y="0"/>
                    <a:pt x="29" y="0"/>
                    <a:pt x="5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93" name="Freeform 127">
              <a:extLst>
                <a:ext uri="{FF2B5EF4-FFF2-40B4-BE49-F238E27FC236}">
                  <a16:creationId xmlns:a16="http://schemas.microsoft.com/office/drawing/2014/main" id="{FD6F5A6A-6B76-0E45-CAAD-87C251102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175" y="5060950"/>
              <a:ext cx="20638" cy="31750"/>
            </a:xfrm>
            <a:custGeom>
              <a:avLst/>
              <a:gdLst>
                <a:gd name="T0" fmla="*/ 58 w 59"/>
                <a:gd name="T1" fmla="*/ 29 h 88"/>
                <a:gd name="T2" fmla="*/ 58 w 59"/>
                <a:gd name="T3" fmla="*/ 29 h 88"/>
                <a:gd name="T4" fmla="*/ 58 w 59"/>
                <a:gd name="T5" fmla="*/ 0 h 88"/>
                <a:gd name="T6" fmla="*/ 58 w 59"/>
                <a:gd name="T7" fmla="*/ 0 h 88"/>
                <a:gd name="T8" fmla="*/ 58 w 59"/>
                <a:gd name="T9" fmla="*/ 29 h 88"/>
                <a:gd name="T10" fmla="*/ 0 w 59"/>
                <a:gd name="T11" fmla="*/ 87 h 88"/>
                <a:gd name="T12" fmla="*/ 58 w 59"/>
                <a:gd name="T13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88">
                  <a:moveTo>
                    <a:pt x="58" y="29"/>
                  </a:moveTo>
                  <a:lnTo>
                    <a:pt x="58" y="29"/>
                  </a:lnTo>
                  <a:cubicBezTo>
                    <a:pt x="58" y="0"/>
                    <a:pt x="58" y="0"/>
                    <a:pt x="58" y="0"/>
                  </a:cubicBezTo>
                  <a:lnTo>
                    <a:pt x="58" y="0"/>
                  </a:lnTo>
                  <a:cubicBezTo>
                    <a:pt x="58" y="29"/>
                    <a:pt x="58" y="29"/>
                    <a:pt x="58" y="29"/>
                  </a:cubicBezTo>
                  <a:cubicBezTo>
                    <a:pt x="29" y="58"/>
                    <a:pt x="29" y="58"/>
                    <a:pt x="0" y="87"/>
                  </a:cubicBezTo>
                  <a:cubicBezTo>
                    <a:pt x="29" y="58"/>
                    <a:pt x="29" y="58"/>
                    <a:pt x="5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94" name="Freeform 128">
              <a:extLst>
                <a:ext uri="{FF2B5EF4-FFF2-40B4-BE49-F238E27FC236}">
                  <a16:creationId xmlns:a16="http://schemas.microsoft.com/office/drawing/2014/main" id="{5035F957-ACCC-1FC7-5987-F347496D3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4556125"/>
              <a:ext cx="11112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0 w 30"/>
                <a:gd name="T7" fmla="*/ 0 h 1"/>
                <a:gd name="T8" fmla="*/ 29 w 30"/>
                <a:gd name="T9" fmla="*/ 0 h 1"/>
                <a:gd name="T10" fmla="*/ 0 w 3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95" name="Freeform 129">
              <a:extLst>
                <a:ext uri="{FF2B5EF4-FFF2-40B4-BE49-F238E27FC236}">
                  <a16:creationId xmlns:a16="http://schemas.microsoft.com/office/drawing/2014/main" id="{6A8B8BE2-6A5E-C505-FDD2-E0CC6B223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8563" y="4587875"/>
              <a:ext cx="1587" cy="11113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0 h 31"/>
                <a:gd name="T6" fmla="*/ 0 w 1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cubicBezTo>
                    <a:pt x="0" y="30"/>
                    <a:pt x="0" y="3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96" name="Freeform 130">
              <a:extLst>
                <a:ext uri="{FF2B5EF4-FFF2-40B4-BE49-F238E27FC236}">
                  <a16:creationId xmlns:a16="http://schemas.microsoft.com/office/drawing/2014/main" id="{1095998C-67FF-9F7D-2272-B4297625E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00" y="4724400"/>
              <a:ext cx="22225" cy="20638"/>
            </a:xfrm>
            <a:custGeom>
              <a:avLst/>
              <a:gdLst>
                <a:gd name="T0" fmla="*/ 0 w 60"/>
                <a:gd name="T1" fmla="*/ 58 h 59"/>
                <a:gd name="T2" fmla="*/ 0 w 60"/>
                <a:gd name="T3" fmla="*/ 58 h 59"/>
                <a:gd name="T4" fmla="*/ 0 w 60"/>
                <a:gd name="T5" fmla="*/ 58 h 59"/>
                <a:gd name="T6" fmla="*/ 0 w 60"/>
                <a:gd name="T7" fmla="*/ 58 h 59"/>
                <a:gd name="T8" fmla="*/ 0 w 60"/>
                <a:gd name="T9" fmla="*/ 58 h 59"/>
                <a:gd name="T10" fmla="*/ 30 w 60"/>
                <a:gd name="T11" fmla="*/ 29 h 59"/>
                <a:gd name="T12" fmla="*/ 59 w 60"/>
                <a:gd name="T13" fmla="*/ 0 h 59"/>
                <a:gd name="T14" fmla="*/ 30 w 60"/>
                <a:gd name="T15" fmla="*/ 29 h 59"/>
                <a:gd name="T16" fmla="*/ 0 w 60"/>
                <a:gd name="T1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9">
                  <a:moveTo>
                    <a:pt x="0" y="58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30" y="29"/>
                  </a:lnTo>
                  <a:cubicBezTo>
                    <a:pt x="30" y="29"/>
                    <a:pt x="59" y="29"/>
                    <a:pt x="59" y="0"/>
                  </a:cubicBezTo>
                  <a:cubicBezTo>
                    <a:pt x="59" y="29"/>
                    <a:pt x="30" y="29"/>
                    <a:pt x="30" y="29"/>
                  </a:cubicBezTo>
                  <a:lnTo>
                    <a:pt x="0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97" name="Freeform 131">
              <a:extLst>
                <a:ext uri="{FF2B5EF4-FFF2-40B4-BE49-F238E27FC236}">
                  <a16:creationId xmlns:a16="http://schemas.microsoft.com/office/drawing/2014/main" id="{07143373-F725-F117-D121-BD5003104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675" y="4703763"/>
              <a:ext cx="31750" cy="11112"/>
            </a:xfrm>
            <a:custGeom>
              <a:avLst/>
              <a:gdLst>
                <a:gd name="T0" fmla="*/ 87 w 88"/>
                <a:gd name="T1" fmla="*/ 0 h 30"/>
                <a:gd name="T2" fmla="*/ 87 w 88"/>
                <a:gd name="T3" fmla="*/ 0 h 30"/>
                <a:gd name="T4" fmla="*/ 87 w 88"/>
                <a:gd name="T5" fmla="*/ 29 h 30"/>
                <a:gd name="T6" fmla="*/ 87 w 88"/>
                <a:gd name="T7" fmla="*/ 29 h 30"/>
                <a:gd name="T8" fmla="*/ 87 w 88"/>
                <a:gd name="T9" fmla="*/ 29 h 30"/>
                <a:gd name="T10" fmla="*/ 87 w 88"/>
                <a:gd name="T11" fmla="*/ 0 h 30"/>
                <a:gd name="T12" fmla="*/ 58 w 88"/>
                <a:gd name="T13" fmla="*/ 0 h 30"/>
                <a:gd name="T14" fmla="*/ 0 w 88"/>
                <a:gd name="T15" fmla="*/ 0 h 30"/>
                <a:gd name="T16" fmla="*/ 58 w 88"/>
                <a:gd name="T17" fmla="*/ 0 h 30"/>
                <a:gd name="T18" fmla="*/ 87 w 8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30">
                  <a:moveTo>
                    <a:pt x="87" y="0"/>
                  </a:moveTo>
                  <a:lnTo>
                    <a:pt x="87" y="0"/>
                  </a:lnTo>
                  <a:cubicBezTo>
                    <a:pt x="87" y="29"/>
                    <a:pt x="87" y="29"/>
                    <a:pt x="87" y="29"/>
                  </a:cubicBezTo>
                  <a:lnTo>
                    <a:pt x="87" y="29"/>
                  </a:lnTo>
                  <a:lnTo>
                    <a:pt x="87" y="29"/>
                  </a:lnTo>
                  <a:cubicBezTo>
                    <a:pt x="87" y="0"/>
                    <a:pt x="87" y="0"/>
                    <a:pt x="8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28" y="0"/>
                    <a:pt x="0" y="0"/>
                  </a:cubicBezTo>
                  <a:cubicBezTo>
                    <a:pt x="28" y="0"/>
                    <a:pt x="58" y="0"/>
                    <a:pt x="58" y="0"/>
                  </a:cubicBezTo>
                  <a:lnTo>
                    <a:pt x="8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98" name="Freeform 132">
              <a:extLst>
                <a:ext uri="{FF2B5EF4-FFF2-40B4-BE49-F238E27FC236}">
                  <a16:creationId xmlns:a16="http://schemas.microsoft.com/office/drawing/2014/main" id="{38A2BFB3-9245-EE11-3606-58EC4E22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49974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399" name="Freeform 133">
              <a:extLst>
                <a:ext uri="{FF2B5EF4-FFF2-40B4-BE49-F238E27FC236}">
                  <a16:creationId xmlns:a16="http://schemas.microsoft.com/office/drawing/2014/main" id="{81E18DFE-7F5E-1280-ACC3-5E2DC3A08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175" y="46402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00" name="Freeform 134">
              <a:extLst>
                <a:ext uri="{FF2B5EF4-FFF2-40B4-BE49-F238E27FC236}">
                  <a16:creationId xmlns:a16="http://schemas.microsoft.com/office/drawing/2014/main" id="{E1821E31-31DF-CA24-6C7E-18B0A07C7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4924425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01" name="Freeform 135">
              <a:extLst>
                <a:ext uri="{FF2B5EF4-FFF2-40B4-BE49-F238E27FC236}">
                  <a16:creationId xmlns:a16="http://schemas.microsoft.com/office/drawing/2014/main" id="{D51F52E3-D6FF-6787-EEF6-2E7E7AAC9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49339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02" name="Freeform 136">
              <a:extLst>
                <a:ext uri="{FF2B5EF4-FFF2-40B4-BE49-F238E27FC236}">
                  <a16:creationId xmlns:a16="http://schemas.microsoft.com/office/drawing/2014/main" id="{EB58275A-4528-8834-65DB-2803652F0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8563" y="4829175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29 w 30"/>
                <a:gd name="T5" fmla="*/ 0 h 1"/>
                <a:gd name="T6" fmla="*/ 29 w 30"/>
                <a:gd name="T7" fmla="*/ 0 h 1"/>
                <a:gd name="T8" fmla="*/ 0 w 30"/>
                <a:gd name="T9" fmla="*/ 0 h 1"/>
                <a:gd name="T10" fmla="*/ 29 w 3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03" name="Freeform 137">
              <a:extLst>
                <a:ext uri="{FF2B5EF4-FFF2-40B4-BE49-F238E27FC236}">
                  <a16:creationId xmlns:a16="http://schemas.microsoft.com/office/drawing/2014/main" id="{2F93EE75-8850-A33D-BBF9-F1CEF49A3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675" y="4808538"/>
              <a:ext cx="42863" cy="11112"/>
            </a:xfrm>
            <a:custGeom>
              <a:avLst/>
              <a:gdLst>
                <a:gd name="T0" fmla="*/ 0 w 117"/>
                <a:gd name="T1" fmla="*/ 0 h 30"/>
                <a:gd name="T2" fmla="*/ 0 w 117"/>
                <a:gd name="T3" fmla="*/ 0 h 30"/>
                <a:gd name="T4" fmla="*/ 0 w 117"/>
                <a:gd name="T5" fmla="*/ 0 h 30"/>
                <a:gd name="T6" fmla="*/ 87 w 117"/>
                <a:gd name="T7" fmla="*/ 0 h 30"/>
                <a:gd name="T8" fmla="*/ 116 w 117"/>
                <a:gd name="T9" fmla="*/ 0 h 30"/>
                <a:gd name="T10" fmla="*/ 116 w 117"/>
                <a:gd name="T11" fmla="*/ 0 h 30"/>
                <a:gd name="T12" fmla="*/ 87 w 117"/>
                <a:gd name="T13" fmla="*/ 0 h 30"/>
                <a:gd name="T14" fmla="*/ 0 w 117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8" y="0"/>
                    <a:pt x="58" y="29"/>
                    <a:pt x="87" y="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6" y="0"/>
                  </a:lnTo>
                  <a:cubicBezTo>
                    <a:pt x="87" y="0"/>
                    <a:pt x="87" y="0"/>
                    <a:pt x="87" y="0"/>
                  </a:cubicBezTo>
                  <a:cubicBezTo>
                    <a:pt x="58" y="29"/>
                    <a:pt x="28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04" name="Freeform 138">
              <a:extLst>
                <a:ext uri="{FF2B5EF4-FFF2-40B4-BE49-F238E27FC236}">
                  <a16:creationId xmlns:a16="http://schemas.microsoft.com/office/drawing/2014/main" id="{89CFE5BF-DB52-7A54-24BB-644EE26FD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5091113"/>
              <a:ext cx="11112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05" name="Freeform 139">
              <a:extLst>
                <a:ext uri="{FF2B5EF4-FFF2-40B4-BE49-F238E27FC236}">
                  <a16:creationId xmlns:a16="http://schemas.microsoft.com/office/drawing/2014/main" id="{8676C463-A887-3DFA-7C5A-05ACFE5F4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700" y="4367213"/>
              <a:ext cx="11113" cy="11112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29 w 30"/>
                <a:gd name="T5" fmla="*/ 0 h 30"/>
                <a:gd name="T6" fmla="*/ 29 w 30"/>
                <a:gd name="T7" fmla="*/ 0 h 30"/>
                <a:gd name="T8" fmla="*/ 29 w 30"/>
                <a:gd name="T9" fmla="*/ 0 h 30"/>
                <a:gd name="T10" fmla="*/ 0 w 30"/>
                <a:gd name="T11" fmla="*/ 29 h 30"/>
                <a:gd name="T12" fmla="*/ 29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ubicBezTo>
                    <a:pt x="29" y="0"/>
                    <a:pt x="29" y="29"/>
                    <a:pt x="0" y="29"/>
                  </a:cubicBezTo>
                  <a:cubicBezTo>
                    <a:pt x="29" y="29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06" name="Freeform 140">
              <a:extLst>
                <a:ext uri="{FF2B5EF4-FFF2-40B4-BE49-F238E27FC236}">
                  <a16:creationId xmlns:a16="http://schemas.microsoft.com/office/drawing/2014/main" id="{DD3FC5DF-6CC2-3CD4-5736-3CEF0884B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42100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07" name="Freeform 141">
              <a:extLst>
                <a:ext uri="{FF2B5EF4-FFF2-40B4-BE49-F238E27FC236}">
                  <a16:creationId xmlns:a16="http://schemas.microsoft.com/office/drawing/2014/main" id="{63952B1C-4C89-964B-7BA5-F1B3C0EC2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7500" y="4032250"/>
              <a:ext cx="22225" cy="11113"/>
            </a:xfrm>
            <a:custGeom>
              <a:avLst/>
              <a:gdLst>
                <a:gd name="T0" fmla="*/ 0 w 60"/>
                <a:gd name="T1" fmla="*/ 29 h 30"/>
                <a:gd name="T2" fmla="*/ 0 w 60"/>
                <a:gd name="T3" fmla="*/ 29 h 30"/>
                <a:gd name="T4" fmla="*/ 0 w 60"/>
                <a:gd name="T5" fmla="*/ 29 h 30"/>
                <a:gd name="T6" fmla="*/ 59 w 60"/>
                <a:gd name="T7" fmla="*/ 0 h 30"/>
                <a:gd name="T8" fmla="*/ 0 w 6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0" y="29"/>
                    <a:pt x="29" y="0"/>
                    <a:pt x="59" y="0"/>
                  </a:cubicBezTo>
                  <a:cubicBezTo>
                    <a:pt x="29" y="0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08" name="Freeform 142">
              <a:extLst>
                <a:ext uri="{FF2B5EF4-FFF2-40B4-BE49-F238E27FC236}">
                  <a16:creationId xmlns:a16="http://schemas.microsoft.com/office/drawing/2014/main" id="{DC0B3976-83EC-00D9-7024-D65247038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975" y="4114800"/>
              <a:ext cx="20638" cy="1588"/>
            </a:xfrm>
            <a:custGeom>
              <a:avLst/>
              <a:gdLst>
                <a:gd name="T0" fmla="*/ 0 w 58"/>
                <a:gd name="T1" fmla="*/ 0 h 1"/>
                <a:gd name="T2" fmla="*/ 0 w 58"/>
                <a:gd name="T3" fmla="*/ 0 h 1"/>
                <a:gd name="T4" fmla="*/ 0 w 58"/>
                <a:gd name="T5" fmla="*/ 0 h 1"/>
                <a:gd name="T6" fmla="*/ 57 w 58"/>
                <a:gd name="T7" fmla="*/ 0 h 1"/>
                <a:gd name="T8" fmla="*/ 57 w 58"/>
                <a:gd name="T9" fmla="*/ 0 h 1"/>
                <a:gd name="T10" fmla="*/ 57 w 58"/>
                <a:gd name="T11" fmla="*/ 0 h 1"/>
                <a:gd name="T12" fmla="*/ 0 w 5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57" y="0"/>
                    <a:pt x="57" y="0"/>
                    <a:pt x="57" y="0"/>
                  </a:cubicBezTo>
                  <a:lnTo>
                    <a:pt x="57" y="0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09" name="Freeform 143">
              <a:extLst>
                <a:ext uri="{FF2B5EF4-FFF2-40B4-BE49-F238E27FC236}">
                  <a16:creationId xmlns:a16="http://schemas.microsoft.com/office/drawing/2014/main" id="{2A893224-A321-B4EC-7D92-F6558DFA3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700" y="4198938"/>
              <a:ext cx="31750" cy="22225"/>
            </a:xfrm>
            <a:custGeom>
              <a:avLst/>
              <a:gdLst>
                <a:gd name="T0" fmla="*/ 58 w 89"/>
                <a:gd name="T1" fmla="*/ 0 h 60"/>
                <a:gd name="T2" fmla="*/ 58 w 89"/>
                <a:gd name="T3" fmla="*/ 0 h 60"/>
                <a:gd name="T4" fmla="*/ 58 w 89"/>
                <a:gd name="T5" fmla="*/ 0 h 60"/>
                <a:gd name="T6" fmla="*/ 0 w 89"/>
                <a:gd name="T7" fmla="*/ 29 h 60"/>
                <a:gd name="T8" fmla="*/ 0 w 89"/>
                <a:gd name="T9" fmla="*/ 29 h 60"/>
                <a:gd name="T10" fmla="*/ 0 w 89"/>
                <a:gd name="T11" fmla="*/ 29 h 60"/>
                <a:gd name="T12" fmla="*/ 58 w 89"/>
                <a:gd name="T13" fmla="*/ 0 h 60"/>
                <a:gd name="T14" fmla="*/ 58 w 89"/>
                <a:gd name="T15" fmla="*/ 0 h 60"/>
                <a:gd name="T16" fmla="*/ 58 w 89"/>
                <a:gd name="T17" fmla="*/ 29 h 60"/>
                <a:gd name="T18" fmla="*/ 88 w 89"/>
                <a:gd name="T19" fmla="*/ 59 h 60"/>
                <a:gd name="T20" fmla="*/ 58 w 89"/>
                <a:gd name="T21" fmla="*/ 29 h 60"/>
                <a:gd name="T22" fmla="*/ 58 w 89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60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cubicBezTo>
                    <a:pt x="29" y="29"/>
                    <a:pt x="29" y="29"/>
                    <a:pt x="0" y="29"/>
                  </a:cubicBezTo>
                  <a:lnTo>
                    <a:pt x="0" y="29"/>
                  </a:lnTo>
                  <a:lnTo>
                    <a:pt x="0" y="29"/>
                  </a:lnTo>
                  <a:cubicBezTo>
                    <a:pt x="29" y="29"/>
                    <a:pt x="29" y="29"/>
                    <a:pt x="58" y="0"/>
                  </a:cubicBezTo>
                  <a:lnTo>
                    <a:pt x="58" y="0"/>
                  </a:ln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88" y="29"/>
                    <a:pt x="88" y="59"/>
                  </a:cubicBezTo>
                  <a:cubicBezTo>
                    <a:pt x="88" y="29"/>
                    <a:pt x="58" y="29"/>
                    <a:pt x="58" y="29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10" name="Freeform 144">
              <a:extLst>
                <a:ext uri="{FF2B5EF4-FFF2-40B4-BE49-F238E27FC236}">
                  <a16:creationId xmlns:a16="http://schemas.microsoft.com/office/drawing/2014/main" id="{9B9F005E-3031-03A5-8B45-E8761938A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175" y="46402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11" name="Freeform 145">
              <a:extLst>
                <a:ext uri="{FF2B5EF4-FFF2-40B4-BE49-F238E27FC236}">
                  <a16:creationId xmlns:a16="http://schemas.microsoft.com/office/drawing/2014/main" id="{3A7C41FA-EAB7-13F5-EE67-3E976EB70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1450" y="4125913"/>
              <a:ext cx="11113" cy="11112"/>
            </a:xfrm>
            <a:custGeom>
              <a:avLst/>
              <a:gdLst>
                <a:gd name="T0" fmla="*/ 29 w 30"/>
                <a:gd name="T1" fmla="*/ 0 h 31"/>
                <a:gd name="T2" fmla="*/ 29 w 30"/>
                <a:gd name="T3" fmla="*/ 0 h 31"/>
                <a:gd name="T4" fmla="*/ 0 w 30"/>
                <a:gd name="T5" fmla="*/ 30 h 31"/>
                <a:gd name="T6" fmla="*/ 29 w 3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30"/>
                  </a:cubicBez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12" name="Freeform 146">
              <a:extLst>
                <a:ext uri="{FF2B5EF4-FFF2-40B4-BE49-F238E27FC236}">
                  <a16:creationId xmlns:a16="http://schemas.microsoft.com/office/drawing/2014/main" id="{CA87E79A-B9F7-A10C-B3CC-C8035767D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4451350"/>
              <a:ext cx="31750" cy="22225"/>
            </a:xfrm>
            <a:custGeom>
              <a:avLst/>
              <a:gdLst>
                <a:gd name="T0" fmla="*/ 86 w 87"/>
                <a:gd name="T1" fmla="*/ 59 h 60"/>
                <a:gd name="T2" fmla="*/ 86 w 87"/>
                <a:gd name="T3" fmla="*/ 59 h 60"/>
                <a:gd name="T4" fmla="*/ 29 w 87"/>
                <a:gd name="T5" fmla="*/ 0 h 60"/>
                <a:gd name="T6" fmla="*/ 0 w 87"/>
                <a:gd name="T7" fmla="*/ 0 h 60"/>
                <a:gd name="T8" fmla="*/ 0 w 87"/>
                <a:gd name="T9" fmla="*/ 0 h 60"/>
                <a:gd name="T10" fmla="*/ 29 w 87"/>
                <a:gd name="T11" fmla="*/ 0 h 60"/>
                <a:gd name="T12" fmla="*/ 86 w 87"/>
                <a:gd name="T13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0">
                  <a:moveTo>
                    <a:pt x="86" y="59"/>
                  </a:moveTo>
                  <a:lnTo>
                    <a:pt x="86" y="59"/>
                  </a:lnTo>
                  <a:cubicBezTo>
                    <a:pt x="58" y="59"/>
                    <a:pt x="29" y="29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cubicBezTo>
                    <a:pt x="29" y="29"/>
                    <a:pt x="58" y="59"/>
                    <a:pt x="86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13" name="Freeform 147">
              <a:extLst>
                <a:ext uri="{FF2B5EF4-FFF2-40B4-BE49-F238E27FC236}">
                  <a16:creationId xmlns:a16="http://schemas.microsoft.com/office/drawing/2014/main" id="{0F388D19-2FBF-4FE4-E41F-74C8F1A19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44402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14" name="Freeform 148">
              <a:extLst>
                <a:ext uri="{FF2B5EF4-FFF2-40B4-BE49-F238E27FC236}">
                  <a16:creationId xmlns:a16="http://schemas.microsoft.com/office/drawing/2014/main" id="{5E433B4D-CA58-C923-6970-53D8A35C4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2700" y="4094163"/>
              <a:ext cx="147638" cy="325437"/>
            </a:xfrm>
            <a:custGeom>
              <a:avLst/>
              <a:gdLst>
                <a:gd name="T0" fmla="*/ 88 w 409"/>
                <a:gd name="T1" fmla="*/ 875 h 904"/>
                <a:gd name="T2" fmla="*/ 88 w 409"/>
                <a:gd name="T3" fmla="*/ 875 h 904"/>
                <a:gd name="T4" fmla="*/ 146 w 409"/>
                <a:gd name="T5" fmla="*/ 903 h 904"/>
                <a:gd name="T6" fmla="*/ 174 w 409"/>
                <a:gd name="T7" fmla="*/ 903 h 904"/>
                <a:gd name="T8" fmla="*/ 204 w 409"/>
                <a:gd name="T9" fmla="*/ 903 h 904"/>
                <a:gd name="T10" fmla="*/ 233 w 409"/>
                <a:gd name="T11" fmla="*/ 903 h 904"/>
                <a:gd name="T12" fmla="*/ 262 w 409"/>
                <a:gd name="T13" fmla="*/ 903 h 904"/>
                <a:gd name="T14" fmla="*/ 262 w 409"/>
                <a:gd name="T15" fmla="*/ 903 h 904"/>
                <a:gd name="T16" fmla="*/ 262 w 409"/>
                <a:gd name="T17" fmla="*/ 903 h 904"/>
                <a:gd name="T18" fmla="*/ 291 w 409"/>
                <a:gd name="T19" fmla="*/ 875 h 904"/>
                <a:gd name="T20" fmla="*/ 262 w 409"/>
                <a:gd name="T21" fmla="*/ 817 h 904"/>
                <a:gd name="T22" fmla="*/ 262 w 409"/>
                <a:gd name="T23" fmla="*/ 817 h 904"/>
                <a:gd name="T24" fmla="*/ 321 w 409"/>
                <a:gd name="T25" fmla="*/ 817 h 904"/>
                <a:gd name="T26" fmla="*/ 350 w 409"/>
                <a:gd name="T27" fmla="*/ 758 h 904"/>
                <a:gd name="T28" fmla="*/ 321 w 409"/>
                <a:gd name="T29" fmla="*/ 729 h 904"/>
                <a:gd name="T30" fmla="*/ 291 w 409"/>
                <a:gd name="T31" fmla="*/ 700 h 904"/>
                <a:gd name="T32" fmla="*/ 321 w 409"/>
                <a:gd name="T33" fmla="*/ 700 h 904"/>
                <a:gd name="T34" fmla="*/ 379 w 409"/>
                <a:gd name="T35" fmla="*/ 525 h 904"/>
                <a:gd name="T36" fmla="*/ 379 w 409"/>
                <a:gd name="T37" fmla="*/ 496 h 904"/>
                <a:gd name="T38" fmla="*/ 379 w 409"/>
                <a:gd name="T39" fmla="*/ 496 h 904"/>
                <a:gd name="T40" fmla="*/ 408 w 409"/>
                <a:gd name="T41" fmla="*/ 467 h 904"/>
                <a:gd name="T42" fmla="*/ 379 w 409"/>
                <a:gd name="T43" fmla="*/ 408 h 904"/>
                <a:gd name="T44" fmla="*/ 379 w 409"/>
                <a:gd name="T45" fmla="*/ 350 h 904"/>
                <a:gd name="T46" fmla="*/ 379 w 409"/>
                <a:gd name="T47" fmla="*/ 350 h 904"/>
                <a:gd name="T48" fmla="*/ 291 w 409"/>
                <a:gd name="T49" fmla="*/ 350 h 904"/>
                <a:gd name="T50" fmla="*/ 233 w 409"/>
                <a:gd name="T51" fmla="*/ 350 h 904"/>
                <a:gd name="T52" fmla="*/ 233 w 409"/>
                <a:gd name="T53" fmla="*/ 320 h 904"/>
                <a:gd name="T54" fmla="*/ 233 w 409"/>
                <a:gd name="T55" fmla="*/ 320 h 904"/>
                <a:gd name="T56" fmla="*/ 262 w 409"/>
                <a:gd name="T57" fmla="*/ 291 h 904"/>
                <a:gd name="T58" fmla="*/ 291 w 409"/>
                <a:gd name="T59" fmla="*/ 175 h 904"/>
                <a:gd name="T60" fmla="*/ 321 w 409"/>
                <a:gd name="T61" fmla="*/ 87 h 904"/>
                <a:gd name="T62" fmla="*/ 321 w 409"/>
                <a:gd name="T63" fmla="*/ 87 h 904"/>
                <a:gd name="T64" fmla="*/ 88 w 409"/>
                <a:gd name="T65" fmla="*/ 0 h 904"/>
                <a:gd name="T66" fmla="*/ 58 w 409"/>
                <a:gd name="T67" fmla="*/ 87 h 904"/>
                <a:gd name="T68" fmla="*/ 29 w 409"/>
                <a:gd name="T69" fmla="*/ 117 h 904"/>
                <a:gd name="T70" fmla="*/ 58 w 409"/>
                <a:gd name="T71" fmla="*/ 437 h 904"/>
                <a:gd name="T72" fmla="*/ 88 w 409"/>
                <a:gd name="T73" fmla="*/ 437 h 904"/>
                <a:gd name="T74" fmla="*/ 117 w 409"/>
                <a:gd name="T75" fmla="*/ 467 h 904"/>
                <a:gd name="T76" fmla="*/ 174 w 409"/>
                <a:gd name="T77" fmla="*/ 641 h 904"/>
                <a:gd name="T78" fmla="*/ 58 w 409"/>
                <a:gd name="T79" fmla="*/ 729 h 904"/>
                <a:gd name="T80" fmla="*/ 58 w 409"/>
                <a:gd name="T81" fmla="*/ 729 h 904"/>
                <a:gd name="T82" fmla="*/ 29 w 409"/>
                <a:gd name="T83" fmla="*/ 758 h 904"/>
                <a:gd name="T84" fmla="*/ 0 w 409"/>
                <a:gd name="T85" fmla="*/ 787 h 904"/>
                <a:gd name="T86" fmla="*/ 88 w 409"/>
                <a:gd name="T87" fmla="*/ 875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" h="904">
                  <a:moveTo>
                    <a:pt x="88" y="875"/>
                  </a:moveTo>
                  <a:lnTo>
                    <a:pt x="88" y="875"/>
                  </a:lnTo>
                  <a:cubicBezTo>
                    <a:pt x="117" y="875"/>
                    <a:pt x="146" y="903"/>
                    <a:pt x="146" y="903"/>
                  </a:cubicBezTo>
                  <a:cubicBezTo>
                    <a:pt x="174" y="903"/>
                    <a:pt x="174" y="903"/>
                    <a:pt x="174" y="903"/>
                  </a:cubicBezTo>
                  <a:cubicBezTo>
                    <a:pt x="204" y="903"/>
                    <a:pt x="204" y="903"/>
                    <a:pt x="204" y="903"/>
                  </a:cubicBezTo>
                  <a:cubicBezTo>
                    <a:pt x="233" y="903"/>
                    <a:pt x="233" y="903"/>
                    <a:pt x="233" y="903"/>
                  </a:cubicBezTo>
                  <a:cubicBezTo>
                    <a:pt x="262" y="903"/>
                    <a:pt x="262" y="903"/>
                    <a:pt x="262" y="903"/>
                  </a:cubicBezTo>
                  <a:lnTo>
                    <a:pt x="262" y="903"/>
                  </a:lnTo>
                  <a:lnTo>
                    <a:pt x="262" y="903"/>
                  </a:lnTo>
                  <a:lnTo>
                    <a:pt x="291" y="875"/>
                  </a:lnTo>
                  <a:cubicBezTo>
                    <a:pt x="262" y="875"/>
                    <a:pt x="262" y="846"/>
                    <a:pt x="262" y="817"/>
                  </a:cubicBezTo>
                  <a:lnTo>
                    <a:pt x="262" y="817"/>
                  </a:lnTo>
                  <a:cubicBezTo>
                    <a:pt x="321" y="817"/>
                    <a:pt x="321" y="817"/>
                    <a:pt x="321" y="817"/>
                  </a:cubicBezTo>
                  <a:cubicBezTo>
                    <a:pt x="321" y="787"/>
                    <a:pt x="321" y="758"/>
                    <a:pt x="350" y="758"/>
                  </a:cubicBezTo>
                  <a:cubicBezTo>
                    <a:pt x="321" y="758"/>
                    <a:pt x="321" y="729"/>
                    <a:pt x="321" y="729"/>
                  </a:cubicBezTo>
                  <a:cubicBezTo>
                    <a:pt x="291" y="700"/>
                    <a:pt x="291" y="700"/>
                    <a:pt x="291" y="700"/>
                  </a:cubicBezTo>
                  <a:cubicBezTo>
                    <a:pt x="321" y="700"/>
                    <a:pt x="321" y="700"/>
                    <a:pt x="321" y="700"/>
                  </a:cubicBezTo>
                  <a:cubicBezTo>
                    <a:pt x="408" y="700"/>
                    <a:pt x="379" y="612"/>
                    <a:pt x="379" y="525"/>
                  </a:cubicBezTo>
                  <a:cubicBezTo>
                    <a:pt x="379" y="496"/>
                    <a:pt x="379" y="496"/>
                    <a:pt x="379" y="496"/>
                  </a:cubicBezTo>
                  <a:lnTo>
                    <a:pt x="379" y="496"/>
                  </a:lnTo>
                  <a:cubicBezTo>
                    <a:pt x="379" y="467"/>
                    <a:pt x="379" y="467"/>
                    <a:pt x="408" y="467"/>
                  </a:cubicBezTo>
                  <a:cubicBezTo>
                    <a:pt x="379" y="437"/>
                    <a:pt x="379" y="437"/>
                    <a:pt x="379" y="408"/>
                  </a:cubicBezTo>
                  <a:cubicBezTo>
                    <a:pt x="379" y="379"/>
                    <a:pt x="408" y="350"/>
                    <a:pt x="379" y="350"/>
                  </a:cubicBezTo>
                  <a:lnTo>
                    <a:pt x="379" y="350"/>
                  </a:lnTo>
                  <a:cubicBezTo>
                    <a:pt x="350" y="350"/>
                    <a:pt x="321" y="350"/>
                    <a:pt x="291" y="350"/>
                  </a:cubicBezTo>
                  <a:cubicBezTo>
                    <a:pt x="262" y="350"/>
                    <a:pt x="262" y="350"/>
                    <a:pt x="233" y="350"/>
                  </a:cubicBezTo>
                  <a:cubicBezTo>
                    <a:pt x="233" y="320"/>
                    <a:pt x="233" y="320"/>
                    <a:pt x="233" y="320"/>
                  </a:cubicBezTo>
                  <a:lnTo>
                    <a:pt x="233" y="320"/>
                  </a:lnTo>
                  <a:cubicBezTo>
                    <a:pt x="262" y="291"/>
                    <a:pt x="262" y="291"/>
                    <a:pt x="262" y="291"/>
                  </a:cubicBezTo>
                  <a:cubicBezTo>
                    <a:pt x="262" y="233"/>
                    <a:pt x="291" y="203"/>
                    <a:pt x="291" y="175"/>
                  </a:cubicBezTo>
                  <a:cubicBezTo>
                    <a:pt x="321" y="146"/>
                    <a:pt x="321" y="117"/>
                    <a:pt x="321" y="87"/>
                  </a:cubicBezTo>
                  <a:lnTo>
                    <a:pt x="321" y="87"/>
                  </a:lnTo>
                  <a:cubicBezTo>
                    <a:pt x="262" y="58"/>
                    <a:pt x="174" y="29"/>
                    <a:pt x="88" y="0"/>
                  </a:cubicBezTo>
                  <a:cubicBezTo>
                    <a:pt x="88" y="58"/>
                    <a:pt x="58" y="58"/>
                    <a:pt x="58" y="87"/>
                  </a:cubicBezTo>
                  <a:cubicBezTo>
                    <a:pt x="29" y="87"/>
                    <a:pt x="29" y="87"/>
                    <a:pt x="29" y="117"/>
                  </a:cubicBezTo>
                  <a:cubicBezTo>
                    <a:pt x="0" y="175"/>
                    <a:pt x="0" y="379"/>
                    <a:pt x="58" y="437"/>
                  </a:cubicBezTo>
                  <a:cubicBezTo>
                    <a:pt x="58" y="437"/>
                    <a:pt x="58" y="437"/>
                    <a:pt x="88" y="437"/>
                  </a:cubicBezTo>
                  <a:cubicBezTo>
                    <a:pt x="88" y="467"/>
                    <a:pt x="117" y="467"/>
                    <a:pt x="117" y="467"/>
                  </a:cubicBezTo>
                  <a:cubicBezTo>
                    <a:pt x="174" y="525"/>
                    <a:pt x="174" y="583"/>
                    <a:pt x="174" y="641"/>
                  </a:cubicBezTo>
                  <a:cubicBezTo>
                    <a:pt x="146" y="700"/>
                    <a:pt x="117" y="729"/>
                    <a:pt x="58" y="729"/>
                  </a:cubicBezTo>
                  <a:lnTo>
                    <a:pt x="58" y="729"/>
                  </a:lnTo>
                  <a:cubicBezTo>
                    <a:pt x="58" y="729"/>
                    <a:pt x="58" y="729"/>
                    <a:pt x="29" y="758"/>
                  </a:cubicBezTo>
                  <a:lnTo>
                    <a:pt x="0" y="787"/>
                  </a:lnTo>
                  <a:cubicBezTo>
                    <a:pt x="0" y="846"/>
                    <a:pt x="58" y="846"/>
                    <a:pt x="88" y="8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15" name="Freeform 149">
              <a:extLst>
                <a:ext uri="{FF2B5EF4-FFF2-40B4-BE49-F238E27FC236}">
                  <a16:creationId xmlns:a16="http://schemas.microsoft.com/office/drawing/2014/main" id="{73190BF5-296F-5355-6A86-40E17268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44831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16" name="Freeform 150">
              <a:extLst>
                <a:ext uri="{FF2B5EF4-FFF2-40B4-BE49-F238E27FC236}">
                  <a16:creationId xmlns:a16="http://schemas.microsoft.com/office/drawing/2014/main" id="{CE97D2A4-B21F-1C97-A388-84ABE0412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4419600"/>
              <a:ext cx="42862" cy="22225"/>
            </a:xfrm>
            <a:custGeom>
              <a:avLst/>
              <a:gdLst>
                <a:gd name="T0" fmla="*/ 30 w 117"/>
                <a:gd name="T1" fmla="*/ 0 h 60"/>
                <a:gd name="T2" fmla="*/ 30 w 117"/>
                <a:gd name="T3" fmla="*/ 0 h 60"/>
                <a:gd name="T4" fmla="*/ 88 w 117"/>
                <a:gd name="T5" fmla="*/ 30 h 60"/>
                <a:gd name="T6" fmla="*/ 88 w 117"/>
                <a:gd name="T7" fmla="*/ 59 h 60"/>
                <a:gd name="T8" fmla="*/ 116 w 117"/>
                <a:gd name="T9" fmla="*/ 30 h 60"/>
                <a:gd name="T10" fmla="*/ 116 w 117"/>
                <a:gd name="T11" fmla="*/ 30 h 60"/>
                <a:gd name="T12" fmla="*/ 116 w 117"/>
                <a:gd name="T13" fmla="*/ 30 h 60"/>
                <a:gd name="T14" fmla="*/ 116 w 117"/>
                <a:gd name="T15" fmla="*/ 30 h 60"/>
                <a:gd name="T16" fmla="*/ 88 w 117"/>
                <a:gd name="T17" fmla="*/ 59 h 60"/>
                <a:gd name="T18" fmla="*/ 88 w 117"/>
                <a:gd name="T19" fmla="*/ 30 h 60"/>
                <a:gd name="T20" fmla="*/ 30 w 117"/>
                <a:gd name="T21" fmla="*/ 0 h 60"/>
                <a:gd name="T22" fmla="*/ 0 w 117"/>
                <a:gd name="T23" fmla="*/ 0 h 60"/>
                <a:gd name="T24" fmla="*/ 0 w 117"/>
                <a:gd name="T25" fmla="*/ 0 h 60"/>
                <a:gd name="T26" fmla="*/ 0 w 117"/>
                <a:gd name="T27" fmla="*/ 0 h 60"/>
                <a:gd name="T28" fmla="*/ 30 w 117"/>
                <a:gd name="T2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60">
                  <a:moveTo>
                    <a:pt x="30" y="0"/>
                  </a:moveTo>
                  <a:lnTo>
                    <a:pt x="30" y="0"/>
                  </a:lnTo>
                  <a:cubicBezTo>
                    <a:pt x="59" y="30"/>
                    <a:pt x="59" y="30"/>
                    <a:pt x="88" y="30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16" y="30"/>
                  </a:lnTo>
                  <a:lnTo>
                    <a:pt x="116" y="30"/>
                  </a:lnTo>
                  <a:lnTo>
                    <a:pt x="116" y="30"/>
                  </a:lnTo>
                  <a:cubicBezTo>
                    <a:pt x="88" y="59"/>
                    <a:pt x="88" y="59"/>
                    <a:pt x="88" y="59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59" y="30"/>
                    <a:pt x="59" y="30"/>
                    <a:pt x="30" y="0"/>
                  </a:cubicBezTo>
                  <a:cubicBezTo>
                    <a:pt x="30" y="0"/>
                    <a:pt x="3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17" name="Freeform 151">
              <a:extLst>
                <a:ext uri="{FF2B5EF4-FFF2-40B4-BE49-F238E27FC236}">
                  <a16:creationId xmlns:a16="http://schemas.microsoft.com/office/drawing/2014/main" id="{45F1F0DE-C00C-9F11-FAA9-E41781FB6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225" y="41370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18" name="Freeform 152">
              <a:extLst>
                <a:ext uri="{FF2B5EF4-FFF2-40B4-BE49-F238E27FC236}">
                  <a16:creationId xmlns:a16="http://schemas.microsoft.com/office/drawing/2014/main" id="{80371983-3082-D121-14A1-80F79AD1F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8588" y="4389438"/>
              <a:ext cx="11112" cy="11112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29 w 30"/>
                <a:gd name="T5" fmla="*/ 0 h 30"/>
                <a:gd name="T6" fmla="*/ 29 w 30"/>
                <a:gd name="T7" fmla="*/ 29 h 30"/>
                <a:gd name="T8" fmla="*/ 29 w 30"/>
                <a:gd name="T9" fmla="*/ 29 h 30"/>
                <a:gd name="T10" fmla="*/ 0 w 30"/>
                <a:gd name="T11" fmla="*/ 29 h 30"/>
                <a:gd name="T12" fmla="*/ 0 w 30"/>
                <a:gd name="T13" fmla="*/ 29 h 30"/>
                <a:gd name="T14" fmla="*/ 29 w 30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29"/>
                  </a:cubicBezTo>
                  <a:lnTo>
                    <a:pt x="29" y="29"/>
                  </a:lnTo>
                  <a:cubicBezTo>
                    <a:pt x="0" y="29"/>
                    <a:pt x="0" y="29"/>
                    <a:pt x="0" y="29"/>
                  </a:cubicBezTo>
                  <a:lnTo>
                    <a:pt x="0" y="29"/>
                  </a:lnTo>
                  <a:cubicBezTo>
                    <a:pt x="29" y="29"/>
                    <a:pt x="29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19" name="Freeform 153">
              <a:extLst>
                <a:ext uri="{FF2B5EF4-FFF2-40B4-BE49-F238E27FC236}">
                  <a16:creationId xmlns:a16="http://schemas.microsoft.com/office/drawing/2014/main" id="{CFC5A737-C906-8C57-6FA8-9301108E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598988"/>
              <a:ext cx="11113" cy="1587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20" name="Freeform 154">
              <a:extLst>
                <a:ext uri="{FF2B5EF4-FFF2-40B4-BE49-F238E27FC236}">
                  <a16:creationId xmlns:a16="http://schemas.microsoft.com/office/drawing/2014/main" id="{AE420C42-4190-0DB1-15B2-0271B1336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576763"/>
              <a:ext cx="11113" cy="22225"/>
            </a:xfrm>
            <a:custGeom>
              <a:avLst/>
              <a:gdLst>
                <a:gd name="T0" fmla="*/ 0 w 30"/>
                <a:gd name="T1" fmla="*/ 0 h 60"/>
                <a:gd name="T2" fmla="*/ 0 w 30"/>
                <a:gd name="T3" fmla="*/ 0 h 60"/>
                <a:gd name="T4" fmla="*/ 0 w 30"/>
                <a:gd name="T5" fmla="*/ 29 h 60"/>
                <a:gd name="T6" fmla="*/ 29 w 30"/>
                <a:gd name="T7" fmla="*/ 59 h 60"/>
                <a:gd name="T8" fmla="*/ 29 w 30"/>
                <a:gd name="T9" fmla="*/ 59 h 60"/>
                <a:gd name="T10" fmla="*/ 29 w 30"/>
                <a:gd name="T11" fmla="*/ 59 h 60"/>
                <a:gd name="T12" fmla="*/ 0 w 30"/>
                <a:gd name="T13" fmla="*/ 29 h 60"/>
                <a:gd name="T14" fmla="*/ 0 w 3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29" y="59"/>
                    <a:pt x="29" y="59"/>
                    <a:pt x="29" y="59"/>
                  </a:cubicBezTo>
                  <a:lnTo>
                    <a:pt x="29" y="59"/>
                  </a:lnTo>
                  <a:lnTo>
                    <a:pt x="29" y="59"/>
                  </a:lnTo>
                  <a:cubicBezTo>
                    <a:pt x="29" y="59"/>
                    <a:pt x="29" y="59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21" name="Freeform 155">
              <a:extLst>
                <a:ext uri="{FF2B5EF4-FFF2-40B4-BE49-F238E27FC236}">
                  <a16:creationId xmlns:a16="http://schemas.microsoft.com/office/drawing/2014/main" id="{372B140E-D98A-ED5C-B8E0-BB88F4185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4483100"/>
              <a:ext cx="11112" cy="11113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29 w 30"/>
                <a:gd name="T5" fmla="*/ 0 h 30"/>
                <a:gd name="T6" fmla="*/ 29 w 30"/>
                <a:gd name="T7" fmla="*/ 0 h 30"/>
                <a:gd name="T8" fmla="*/ 0 w 30"/>
                <a:gd name="T9" fmla="*/ 29 h 30"/>
                <a:gd name="T10" fmla="*/ 29 w 3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ubicBezTo>
                    <a:pt x="29" y="0"/>
                    <a:pt x="0" y="0"/>
                    <a:pt x="0" y="29"/>
                  </a:cubicBezTo>
                  <a:cubicBezTo>
                    <a:pt x="0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22" name="Freeform 156">
              <a:extLst>
                <a:ext uri="{FF2B5EF4-FFF2-40B4-BE49-F238E27FC236}">
                  <a16:creationId xmlns:a16="http://schemas.microsoft.com/office/drawing/2014/main" id="{5085CD6A-8DBC-311D-1090-C0C9AF03F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45450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23" name="Freeform 157">
              <a:extLst>
                <a:ext uri="{FF2B5EF4-FFF2-40B4-BE49-F238E27FC236}">
                  <a16:creationId xmlns:a16="http://schemas.microsoft.com/office/drawing/2014/main" id="{2BB1F1F7-F493-3764-288B-4B550881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619625"/>
              <a:ext cx="11113" cy="11113"/>
            </a:xfrm>
            <a:custGeom>
              <a:avLst/>
              <a:gdLst>
                <a:gd name="T0" fmla="*/ 29 w 30"/>
                <a:gd name="T1" fmla="*/ 29 h 30"/>
                <a:gd name="T2" fmla="*/ 0 w 30"/>
                <a:gd name="T3" fmla="*/ 0 h 30"/>
                <a:gd name="T4" fmla="*/ 29 w 30"/>
                <a:gd name="T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0" y="0"/>
                  </a:ln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24" name="Freeform 158">
              <a:extLst>
                <a:ext uri="{FF2B5EF4-FFF2-40B4-BE49-F238E27FC236}">
                  <a16:creationId xmlns:a16="http://schemas.microsoft.com/office/drawing/2014/main" id="{F78367A3-EDBB-8527-931C-246C45593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6196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25" name="Freeform 159">
              <a:extLst>
                <a:ext uri="{FF2B5EF4-FFF2-40B4-BE49-F238E27FC236}">
                  <a16:creationId xmlns:a16="http://schemas.microsoft.com/office/drawing/2014/main" id="{764D5150-3C33-EE7A-ACF8-8DF0D0FB2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4513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26" name="Freeform 160">
              <a:extLst>
                <a:ext uri="{FF2B5EF4-FFF2-40B4-BE49-F238E27FC236}">
                  <a16:creationId xmlns:a16="http://schemas.microsoft.com/office/drawing/2014/main" id="{1739C7FC-32BD-A73C-5A4E-BBA1D4B9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75" y="4410075"/>
              <a:ext cx="546100" cy="315913"/>
            </a:xfrm>
            <a:custGeom>
              <a:avLst/>
              <a:gdLst>
                <a:gd name="T0" fmla="*/ 1517 w 1518"/>
                <a:gd name="T1" fmla="*/ 87 h 876"/>
                <a:gd name="T2" fmla="*/ 904 w 1518"/>
                <a:gd name="T3" fmla="*/ 116 h 876"/>
                <a:gd name="T4" fmla="*/ 29 w 1518"/>
                <a:gd name="T5" fmla="*/ 525 h 876"/>
                <a:gd name="T6" fmla="*/ 58 w 1518"/>
                <a:gd name="T7" fmla="*/ 466 h 876"/>
                <a:gd name="T8" fmla="*/ 379 w 1518"/>
                <a:gd name="T9" fmla="*/ 204 h 876"/>
                <a:gd name="T10" fmla="*/ 467 w 1518"/>
                <a:gd name="T11" fmla="*/ 204 h 876"/>
                <a:gd name="T12" fmla="*/ 554 w 1518"/>
                <a:gd name="T13" fmla="*/ 175 h 876"/>
                <a:gd name="T14" fmla="*/ 671 w 1518"/>
                <a:gd name="T15" fmla="*/ 321 h 876"/>
                <a:gd name="T16" fmla="*/ 729 w 1518"/>
                <a:gd name="T17" fmla="*/ 321 h 876"/>
                <a:gd name="T18" fmla="*/ 787 w 1518"/>
                <a:gd name="T19" fmla="*/ 408 h 876"/>
                <a:gd name="T20" fmla="*/ 963 w 1518"/>
                <a:gd name="T21" fmla="*/ 495 h 876"/>
                <a:gd name="T22" fmla="*/ 992 w 1518"/>
                <a:gd name="T23" fmla="*/ 671 h 876"/>
                <a:gd name="T24" fmla="*/ 992 w 1518"/>
                <a:gd name="T25" fmla="*/ 787 h 876"/>
                <a:gd name="T26" fmla="*/ 1137 w 1518"/>
                <a:gd name="T27" fmla="*/ 816 h 876"/>
                <a:gd name="T28" fmla="*/ 1254 w 1518"/>
                <a:gd name="T29" fmla="*/ 845 h 876"/>
                <a:gd name="T30" fmla="*/ 1370 w 1518"/>
                <a:gd name="T31" fmla="*/ 875 h 876"/>
                <a:gd name="T32" fmla="*/ 1254 w 1518"/>
                <a:gd name="T33" fmla="*/ 758 h 876"/>
                <a:gd name="T34" fmla="*/ 1254 w 1518"/>
                <a:gd name="T35" fmla="*/ 728 h 876"/>
                <a:gd name="T36" fmla="*/ 1284 w 1518"/>
                <a:gd name="T37" fmla="*/ 642 h 876"/>
                <a:gd name="T38" fmla="*/ 1284 w 1518"/>
                <a:gd name="T39" fmla="*/ 583 h 876"/>
                <a:gd name="T40" fmla="*/ 1284 w 1518"/>
                <a:gd name="T41" fmla="*/ 554 h 876"/>
                <a:gd name="T42" fmla="*/ 1254 w 1518"/>
                <a:gd name="T43" fmla="*/ 495 h 876"/>
                <a:gd name="T44" fmla="*/ 1284 w 1518"/>
                <a:gd name="T45" fmla="*/ 466 h 876"/>
                <a:gd name="T46" fmla="*/ 1284 w 1518"/>
                <a:gd name="T47" fmla="*/ 437 h 876"/>
                <a:gd name="T48" fmla="*/ 1254 w 1518"/>
                <a:gd name="T49" fmla="*/ 378 h 876"/>
                <a:gd name="T50" fmla="*/ 1225 w 1518"/>
                <a:gd name="T51" fmla="*/ 291 h 876"/>
                <a:gd name="T52" fmla="*/ 1254 w 1518"/>
                <a:gd name="T53" fmla="*/ 262 h 876"/>
                <a:gd name="T54" fmla="*/ 1254 w 1518"/>
                <a:gd name="T55" fmla="*/ 262 h 876"/>
                <a:gd name="T56" fmla="*/ 1284 w 1518"/>
                <a:gd name="T57" fmla="*/ 233 h 876"/>
                <a:gd name="T58" fmla="*/ 1342 w 1518"/>
                <a:gd name="T59" fmla="*/ 204 h 876"/>
                <a:gd name="T60" fmla="*/ 1342 w 1518"/>
                <a:gd name="T61" fmla="*/ 204 h 876"/>
                <a:gd name="T62" fmla="*/ 1342 w 1518"/>
                <a:gd name="T63" fmla="*/ 175 h 876"/>
                <a:gd name="T64" fmla="*/ 1370 w 1518"/>
                <a:gd name="T65" fmla="*/ 175 h 876"/>
                <a:gd name="T66" fmla="*/ 1400 w 1518"/>
                <a:gd name="T67" fmla="*/ 145 h 876"/>
                <a:gd name="T68" fmla="*/ 1370 w 1518"/>
                <a:gd name="T69" fmla="*/ 116 h 876"/>
                <a:gd name="T70" fmla="*/ 1458 w 1518"/>
                <a:gd name="T71" fmla="*/ 58 h 876"/>
                <a:gd name="T72" fmla="*/ 1487 w 1518"/>
                <a:gd name="T73" fmla="*/ 87 h 876"/>
                <a:gd name="T74" fmla="*/ 1517 w 1518"/>
                <a:gd name="T75" fmla="*/ 8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18" h="876">
                  <a:moveTo>
                    <a:pt x="1517" y="87"/>
                  </a:moveTo>
                  <a:lnTo>
                    <a:pt x="1517" y="87"/>
                  </a:lnTo>
                  <a:cubicBezTo>
                    <a:pt x="1487" y="58"/>
                    <a:pt x="1487" y="28"/>
                    <a:pt x="1487" y="0"/>
                  </a:cubicBezTo>
                  <a:cubicBezTo>
                    <a:pt x="1284" y="58"/>
                    <a:pt x="1079" y="87"/>
                    <a:pt x="904" y="116"/>
                  </a:cubicBezTo>
                  <a:cubicBezTo>
                    <a:pt x="584" y="145"/>
                    <a:pt x="292" y="204"/>
                    <a:pt x="0" y="262"/>
                  </a:cubicBezTo>
                  <a:cubicBezTo>
                    <a:pt x="0" y="350"/>
                    <a:pt x="0" y="437"/>
                    <a:pt x="29" y="525"/>
                  </a:cubicBezTo>
                  <a:cubicBezTo>
                    <a:pt x="29" y="525"/>
                    <a:pt x="29" y="525"/>
                    <a:pt x="58" y="495"/>
                  </a:cubicBezTo>
                  <a:lnTo>
                    <a:pt x="58" y="466"/>
                  </a:lnTo>
                  <a:cubicBezTo>
                    <a:pt x="117" y="378"/>
                    <a:pt x="204" y="262"/>
                    <a:pt x="292" y="204"/>
                  </a:cubicBezTo>
                  <a:cubicBezTo>
                    <a:pt x="321" y="204"/>
                    <a:pt x="350" y="204"/>
                    <a:pt x="379" y="204"/>
                  </a:cubicBezTo>
                  <a:cubicBezTo>
                    <a:pt x="379" y="204"/>
                    <a:pt x="379" y="204"/>
                    <a:pt x="408" y="204"/>
                  </a:cubicBezTo>
                  <a:cubicBezTo>
                    <a:pt x="408" y="204"/>
                    <a:pt x="437" y="204"/>
                    <a:pt x="467" y="204"/>
                  </a:cubicBezTo>
                  <a:cubicBezTo>
                    <a:pt x="496" y="204"/>
                    <a:pt x="525" y="175"/>
                    <a:pt x="554" y="175"/>
                  </a:cubicBezTo>
                  <a:lnTo>
                    <a:pt x="554" y="175"/>
                  </a:lnTo>
                  <a:cubicBezTo>
                    <a:pt x="613" y="175"/>
                    <a:pt x="642" y="233"/>
                    <a:pt x="642" y="262"/>
                  </a:cubicBezTo>
                  <a:cubicBezTo>
                    <a:pt x="671" y="291"/>
                    <a:pt x="671" y="291"/>
                    <a:pt x="671" y="321"/>
                  </a:cubicBezTo>
                  <a:cubicBezTo>
                    <a:pt x="729" y="321"/>
                    <a:pt x="729" y="321"/>
                    <a:pt x="729" y="321"/>
                  </a:cubicBezTo>
                  <a:lnTo>
                    <a:pt x="729" y="321"/>
                  </a:lnTo>
                  <a:cubicBezTo>
                    <a:pt x="758" y="321"/>
                    <a:pt x="758" y="350"/>
                    <a:pt x="787" y="378"/>
                  </a:cubicBezTo>
                  <a:lnTo>
                    <a:pt x="787" y="408"/>
                  </a:lnTo>
                  <a:cubicBezTo>
                    <a:pt x="817" y="437"/>
                    <a:pt x="846" y="466"/>
                    <a:pt x="904" y="466"/>
                  </a:cubicBezTo>
                  <a:cubicBezTo>
                    <a:pt x="934" y="466"/>
                    <a:pt x="963" y="466"/>
                    <a:pt x="963" y="495"/>
                  </a:cubicBezTo>
                  <a:cubicBezTo>
                    <a:pt x="992" y="525"/>
                    <a:pt x="1021" y="583"/>
                    <a:pt x="1021" y="612"/>
                  </a:cubicBezTo>
                  <a:cubicBezTo>
                    <a:pt x="1021" y="642"/>
                    <a:pt x="1021" y="642"/>
                    <a:pt x="992" y="671"/>
                  </a:cubicBezTo>
                  <a:cubicBezTo>
                    <a:pt x="992" y="671"/>
                    <a:pt x="992" y="671"/>
                    <a:pt x="992" y="699"/>
                  </a:cubicBezTo>
                  <a:cubicBezTo>
                    <a:pt x="963" y="728"/>
                    <a:pt x="963" y="758"/>
                    <a:pt x="992" y="787"/>
                  </a:cubicBezTo>
                  <a:cubicBezTo>
                    <a:pt x="1021" y="787"/>
                    <a:pt x="1021" y="787"/>
                    <a:pt x="1050" y="787"/>
                  </a:cubicBezTo>
                  <a:cubicBezTo>
                    <a:pt x="1079" y="787"/>
                    <a:pt x="1108" y="787"/>
                    <a:pt x="1137" y="816"/>
                  </a:cubicBezTo>
                  <a:cubicBezTo>
                    <a:pt x="1167" y="816"/>
                    <a:pt x="1167" y="816"/>
                    <a:pt x="1196" y="845"/>
                  </a:cubicBezTo>
                  <a:cubicBezTo>
                    <a:pt x="1225" y="845"/>
                    <a:pt x="1225" y="845"/>
                    <a:pt x="1254" y="845"/>
                  </a:cubicBezTo>
                  <a:cubicBezTo>
                    <a:pt x="1284" y="845"/>
                    <a:pt x="1342" y="875"/>
                    <a:pt x="1370" y="875"/>
                  </a:cubicBezTo>
                  <a:lnTo>
                    <a:pt x="1370" y="875"/>
                  </a:lnTo>
                  <a:lnTo>
                    <a:pt x="1400" y="875"/>
                  </a:lnTo>
                  <a:cubicBezTo>
                    <a:pt x="1313" y="845"/>
                    <a:pt x="1254" y="787"/>
                    <a:pt x="1254" y="758"/>
                  </a:cubicBezTo>
                  <a:cubicBezTo>
                    <a:pt x="1225" y="728"/>
                    <a:pt x="1225" y="728"/>
                    <a:pt x="1225" y="728"/>
                  </a:cubicBezTo>
                  <a:cubicBezTo>
                    <a:pt x="1254" y="728"/>
                    <a:pt x="1254" y="728"/>
                    <a:pt x="1254" y="728"/>
                  </a:cubicBezTo>
                  <a:cubicBezTo>
                    <a:pt x="1284" y="728"/>
                    <a:pt x="1284" y="699"/>
                    <a:pt x="1313" y="728"/>
                  </a:cubicBezTo>
                  <a:cubicBezTo>
                    <a:pt x="1313" y="699"/>
                    <a:pt x="1284" y="671"/>
                    <a:pt x="1284" y="642"/>
                  </a:cubicBezTo>
                  <a:cubicBezTo>
                    <a:pt x="1284" y="612"/>
                    <a:pt x="1284" y="612"/>
                    <a:pt x="1284" y="583"/>
                  </a:cubicBezTo>
                  <a:lnTo>
                    <a:pt x="1284" y="583"/>
                  </a:lnTo>
                  <a:lnTo>
                    <a:pt x="1284" y="583"/>
                  </a:lnTo>
                  <a:cubicBezTo>
                    <a:pt x="1284" y="554"/>
                    <a:pt x="1284" y="554"/>
                    <a:pt x="1284" y="554"/>
                  </a:cubicBezTo>
                  <a:cubicBezTo>
                    <a:pt x="1284" y="554"/>
                    <a:pt x="1254" y="525"/>
                    <a:pt x="1254" y="495"/>
                  </a:cubicBezTo>
                  <a:lnTo>
                    <a:pt x="1254" y="495"/>
                  </a:lnTo>
                  <a:cubicBezTo>
                    <a:pt x="1284" y="495"/>
                    <a:pt x="1284" y="495"/>
                    <a:pt x="1284" y="495"/>
                  </a:cubicBezTo>
                  <a:cubicBezTo>
                    <a:pt x="1284" y="495"/>
                    <a:pt x="1284" y="495"/>
                    <a:pt x="1284" y="466"/>
                  </a:cubicBezTo>
                  <a:lnTo>
                    <a:pt x="1284" y="466"/>
                  </a:lnTo>
                  <a:cubicBezTo>
                    <a:pt x="1284" y="466"/>
                    <a:pt x="1284" y="466"/>
                    <a:pt x="1284" y="437"/>
                  </a:cubicBezTo>
                  <a:lnTo>
                    <a:pt x="1254" y="408"/>
                  </a:lnTo>
                  <a:cubicBezTo>
                    <a:pt x="1254" y="378"/>
                    <a:pt x="1254" y="378"/>
                    <a:pt x="1254" y="378"/>
                  </a:cubicBezTo>
                  <a:lnTo>
                    <a:pt x="1254" y="378"/>
                  </a:lnTo>
                  <a:cubicBezTo>
                    <a:pt x="1225" y="350"/>
                    <a:pt x="1196" y="321"/>
                    <a:pt x="1225" y="291"/>
                  </a:cubicBezTo>
                  <a:cubicBezTo>
                    <a:pt x="1225" y="262"/>
                    <a:pt x="1225" y="262"/>
                    <a:pt x="1225" y="262"/>
                  </a:cubicBezTo>
                  <a:cubicBezTo>
                    <a:pt x="1254" y="262"/>
                    <a:pt x="1254" y="262"/>
                    <a:pt x="1254" y="262"/>
                  </a:cubicBezTo>
                  <a:lnTo>
                    <a:pt x="1254" y="262"/>
                  </a:lnTo>
                  <a:lnTo>
                    <a:pt x="1254" y="262"/>
                  </a:lnTo>
                  <a:cubicBezTo>
                    <a:pt x="1284" y="262"/>
                    <a:pt x="1284" y="262"/>
                    <a:pt x="1284" y="262"/>
                  </a:cubicBezTo>
                  <a:lnTo>
                    <a:pt x="1284" y="233"/>
                  </a:lnTo>
                  <a:lnTo>
                    <a:pt x="1313" y="233"/>
                  </a:lnTo>
                  <a:cubicBezTo>
                    <a:pt x="1313" y="204"/>
                    <a:pt x="1313" y="204"/>
                    <a:pt x="1342" y="204"/>
                  </a:cubicBezTo>
                  <a:lnTo>
                    <a:pt x="1342" y="204"/>
                  </a:lnTo>
                  <a:lnTo>
                    <a:pt x="1342" y="204"/>
                  </a:lnTo>
                  <a:lnTo>
                    <a:pt x="1342" y="204"/>
                  </a:lnTo>
                  <a:cubicBezTo>
                    <a:pt x="1342" y="175"/>
                    <a:pt x="1342" y="175"/>
                    <a:pt x="1342" y="175"/>
                  </a:cubicBezTo>
                  <a:cubicBezTo>
                    <a:pt x="1370" y="175"/>
                    <a:pt x="1370" y="175"/>
                    <a:pt x="1370" y="175"/>
                  </a:cubicBezTo>
                  <a:lnTo>
                    <a:pt x="1370" y="175"/>
                  </a:lnTo>
                  <a:cubicBezTo>
                    <a:pt x="1370" y="175"/>
                    <a:pt x="1370" y="175"/>
                    <a:pt x="1400" y="175"/>
                  </a:cubicBezTo>
                  <a:lnTo>
                    <a:pt x="1400" y="145"/>
                  </a:lnTo>
                  <a:cubicBezTo>
                    <a:pt x="1370" y="145"/>
                    <a:pt x="1370" y="145"/>
                    <a:pt x="1370" y="145"/>
                  </a:cubicBezTo>
                  <a:cubicBezTo>
                    <a:pt x="1370" y="116"/>
                    <a:pt x="1370" y="116"/>
                    <a:pt x="1370" y="116"/>
                  </a:cubicBezTo>
                  <a:cubicBezTo>
                    <a:pt x="1400" y="116"/>
                    <a:pt x="1400" y="116"/>
                    <a:pt x="1400" y="116"/>
                  </a:cubicBezTo>
                  <a:cubicBezTo>
                    <a:pt x="1400" y="87"/>
                    <a:pt x="1429" y="58"/>
                    <a:pt x="1458" y="58"/>
                  </a:cubicBezTo>
                  <a:cubicBezTo>
                    <a:pt x="1487" y="58"/>
                    <a:pt x="1487" y="58"/>
                    <a:pt x="1487" y="58"/>
                  </a:cubicBezTo>
                  <a:cubicBezTo>
                    <a:pt x="1487" y="87"/>
                    <a:pt x="1487" y="87"/>
                    <a:pt x="1487" y="87"/>
                  </a:cubicBezTo>
                  <a:lnTo>
                    <a:pt x="1487" y="87"/>
                  </a:lnTo>
                  <a:lnTo>
                    <a:pt x="1517" y="8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27" name="Freeform 161">
              <a:extLst>
                <a:ext uri="{FF2B5EF4-FFF2-40B4-BE49-F238E27FC236}">
                  <a16:creationId xmlns:a16="http://schemas.microsoft.com/office/drawing/2014/main" id="{FDFBB721-B6FD-E142-9C02-2925F9FAF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44831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28" name="Freeform 162">
              <a:extLst>
                <a:ext uri="{FF2B5EF4-FFF2-40B4-BE49-F238E27FC236}">
                  <a16:creationId xmlns:a16="http://schemas.microsoft.com/office/drawing/2014/main" id="{1CCFAAE7-6954-C4FF-4B67-F53A00F16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938" y="4000500"/>
              <a:ext cx="819150" cy="504825"/>
            </a:xfrm>
            <a:custGeom>
              <a:avLst/>
              <a:gdLst>
                <a:gd name="T0" fmla="*/ 2158 w 2276"/>
                <a:gd name="T1" fmla="*/ 933 h 1401"/>
                <a:gd name="T2" fmla="*/ 2158 w 2276"/>
                <a:gd name="T3" fmla="*/ 933 h 1401"/>
                <a:gd name="T4" fmla="*/ 2187 w 2276"/>
                <a:gd name="T5" fmla="*/ 933 h 1401"/>
                <a:gd name="T6" fmla="*/ 2217 w 2276"/>
                <a:gd name="T7" fmla="*/ 933 h 1401"/>
                <a:gd name="T8" fmla="*/ 2246 w 2276"/>
                <a:gd name="T9" fmla="*/ 816 h 1401"/>
                <a:gd name="T10" fmla="*/ 2187 w 2276"/>
                <a:gd name="T11" fmla="*/ 759 h 1401"/>
                <a:gd name="T12" fmla="*/ 2129 w 2276"/>
                <a:gd name="T13" fmla="*/ 700 h 1401"/>
                <a:gd name="T14" fmla="*/ 2100 w 2276"/>
                <a:gd name="T15" fmla="*/ 350 h 1401"/>
                <a:gd name="T16" fmla="*/ 2129 w 2276"/>
                <a:gd name="T17" fmla="*/ 321 h 1401"/>
                <a:gd name="T18" fmla="*/ 2158 w 2276"/>
                <a:gd name="T19" fmla="*/ 263 h 1401"/>
                <a:gd name="T20" fmla="*/ 2070 w 2276"/>
                <a:gd name="T21" fmla="*/ 233 h 1401"/>
                <a:gd name="T22" fmla="*/ 2041 w 2276"/>
                <a:gd name="T23" fmla="*/ 204 h 1401"/>
                <a:gd name="T24" fmla="*/ 2041 w 2276"/>
                <a:gd name="T25" fmla="*/ 175 h 1401"/>
                <a:gd name="T26" fmla="*/ 1808 w 2276"/>
                <a:gd name="T27" fmla="*/ 0 h 1401"/>
                <a:gd name="T28" fmla="*/ 1808 w 2276"/>
                <a:gd name="T29" fmla="*/ 0 h 1401"/>
                <a:gd name="T30" fmla="*/ 233 w 2276"/>
                <a:gd name="T31" fmla="*/ 321 h 1401"/>
                <a:gd name="T32" fmla="*/ 233 w 2276"/>
                <a:gd name="T33" fmla="*/ 321 h 1401"/>
                <a:gd name="T34" fmla="*/ 204 w 2276"/>
                <a:gd name="T35" fmla="*/ 292 h 1401"/>
                <a:gd name="T36" fmla="*/ 204 w 2276"/>
                <a:gd name="T37" fmla="*/ 263 h 1401"/>
                <a:gd name="T38" fmla="*/ 204 w 2276"/>
                <a:gd name="T39" fmla="*/ 233 h 1401"/>
                <a:gd name="T40" fmla="*/ 58 w 2276"/>
                <a:gd name="T41" fmla="*/ 321 h 1401"/>
                <a:gd name="T42" fmla="*/ 0 w 2276"/>
                <a:gd name="T43" fmla="*/ 380 h 1401"/>
                <a:gd name="T44" fmla="*/ 117 w 2276"/>
                <a:gd name="T45" fmla="*/ 1254 h 1401"/>
                <a:gd name="T46" fmla="*/ 146 w 2276"/>
                <a:gd name="T47" fmla="*/ 1400 h 1401"/>
                <a:gd name="T48" fmla="*/ 1925 w 2276"/>
                <a:gd name="T49" fmla="*/ 1109 h 1401"/>
                <a:gd name="T50" fmla="*/ 1983 w 2276"/>
                <a:gd name="T51" fmla="*/ 1109 h 1401"/>
                <a:gd name="T52" fmla="*/ 2041 w 2276"/>
                <a:gd name="T53" fmla="*/ 1109 h 1401"/>
                <a:gd name="T54" fmla="*/ 2100 w 2276"/>
                <a:gd name="T55" fmla="*/ 1021 h 1401"/>
                <a:gd name="T56" fmla="*/ 2158 w 2276"/>
                <a:gd name="T57" fmla="*/ 933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76" h="1401">
                  <a:moveTo>
                    <a:pt x="2158" y="933"/>
                  </a:moveTo>
                  <a:lnTo>
                    <a:pt x="2158" y="933"/>
                  </a:lnTo>
                  <a:lnTo>
                    <a:pt x="2187" y="933"/>
                  </a:lnTo>
                  <a:cubicBezTo>
                    <a:pt x="2217" y="933"/>
                    <a:pt x="2217" y="933"/>
                    <a:pt x="2217" y="933"/>
                  </a:cubicBezTo>
                  <a:cubicBezTo>
                    <a:pt x="2246" y="875"/>
                    <a:pt x="2275" y="846"/>
                    <a:pt x="2246" y="816"/>
                  </a:cubicBezTo>
                  <a:cubicBezTo>
                    <a:pt x="2246" y="788"/>
                    <a:pt x="2217" y="788"/>
                    <a:pt x="2187" y="759"/>
                  </a:cubicBezTo>
                  <a:cubicBezTo>
                    <a:pt x="2158" y="759"/>
                    <a:pt x="2129" y="730"/>
                    <a:pt x="2129" y="700"/>
                  </a:cubicBezTo>
                  <a:cubicBezTo>
                    <a:pt x="2070" y="613"/>
                    <a:pt x="2070" y="438"/>
                    <a:pt x="2100" y="350"/>
                  </a:cubicBezTo>
                  <a:lnTo>
                    <a:pt x="2129" y="321"/>
                  </a:lnTo>
                  <a:cubicBezTo>
                    <a:pt x="2158" y="292"/>
                    <a:pt x="2158" y="292"/>
                    <a:pt x="2158" y="263"/>
                  </a:cubicBezTo>
                  <a:cubicBezTo>
                    <a:pt x="2158" y="233"/>
                    <a:pt x="2100" y="233"/>
                    <a:pt x="2070" y="233"/>
                  </a:cubicBezTo>
                  <a:cubicBezTo>
                    <a:pt x="2041" y="204"/>
                    <a:pt x="2041" y="204"/>
                    <a:pt x="2041" y="204"/>
                  </a:cubicBezTo>
                  <a:cubicBezTo>
                    <a:pt x="2041" y="175"/>
                    <a:pt x="2041" y="175"/>
                    <a:pt x="2041" y="175"/>
                  </a:cubicBezTo>
                  <a:cubicBezTo>
                    <a:pt x="1983" y="117"/>
                    <a:pt x="1925" y="0"/>
                    <a:pt x="1808" y="0"/>
                  </a:cubicBezTo>
                  <a:lnTo>
                    <a:pt x="1808" y="0"/>
                  </a:lnTo>
                  <a:cubicBezTo>
                    <a:pt x="1341" y="88"/>
                    <a:pt x="758" y="204"/>
                    <a:pt x="233" y="321"/>
                  </a:cubicBezTo>
                  <a:lnTo>
                    <a:pt x="233" y="321"/>
                  </a:lnTo>
                  <a:cubicBezTo>
                    <a:pt x="204" y="292"/>
                    <a:pt x="204" y="292"/>
                    <a:pt x="204" y="292"/>
                  </a:cubicBezTo>
                  <a:lnTo>
                    <a:pt x="204" y="263"/>
                  </a:lnTo>
                  <a:cubicBezTo>
                    <a:pt x="204" y="233"/>
                    <a:pt x="204" y="233"/>
                    <a:pt x="204" y="233"/>
                  </a:cubicBezTo>
                  <a:cubicBezTo>
                    <a:pt x="146" y="263"/>
                    <a:pt x="117" y="292"/>
                    <a:pt x="58" y="321"/>
                  </a:cubicBezTo>
                  <a:cubicBezTo>
                    <a:pt x="29" y="350"/>
                    <a:pt x="29" y="350"/>
                    <a:pt x="0" y="380"/>
                  </a:cubicBezTo>
                  <a:cubicBezTo>
                    <a:pt x="29" y="671"/>
                    <a:pt x="87" y="963"/>
                    <a:pt x="117" y="1254"/>
                  </a:cubicBezTo>
                  <a:cubicBezTo>
                    <a:pt x="146" y="1400"/>
                    <a:pt x="146" y="1400"/>
                    <a:pt x="146" y="1400"/>
                  </a:cubicBezTo>
                  <a:cubicBezTo>
                    <a:pt x="729" y="1313"/>
                    <a:pt x="1370" y="1196"/>
                    <a:pt x="1925" y="1109"/>
                  </a:cubicBezTo>
                  <a:cubicBezTo>
                    <a:pt x="1953" y="1109"/>
                    <a:pt x="1953" y="1109"/>
                    <a:pt x="1983" y="1109"/>
                  </a:cubicBezTo>
                  <a:cubicBezTo>
                    <a:pt x="2012" y="1109"/>
                    <a:pt x="2041" y="1109"/>
                    <a:pt x="2041" y="1109"/>
                  </a:cubicBezTo>
                  <a:cubicBezTo>
                    <a:pt x="2070" y="1080"/>
                    <a:pt x="2070" y="1050"/>
                    <a:pt x="2100" y="1021"/>
                  </a:cubicBezTo>
                  <a:cubicBezTo>
                    <a:pt x="2100" y="992"/>
                    <a:pt x="2129" y="963"/>
                    <a:pt x="2158" y="93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29" name="Freeform 163">
              <a:extLst>
                <a:ext uri="{FF2B5EF4-FFF2-40B4-BE49-F238E27FC236}">
                  <a16:creationId xmlns:a16="http://schemas.microsoft.com/office/drawing/2014/main" id="{139C63FA-E65B-D52A-8632-00516C5E1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2700" y="4410075"/>
              <a:ext cx="11113" cy="11113"/>
            </a:xfrm>
            <a:custGeom>
              <a:avLst/>
              <a:gdLst>
                <a:gd name="T0" fmla="*/ 29 w 30"/>
                <a:gd name="T1" fmla="*/ 28 h 29"/>
                <a:gd name="T2" fmla="*/ 29 w 30"/>
                <a:gd name="T3" fmla="*/ 28 h 29"/>
                <a:gd name="T4" fmla="*/ 29 w 30"/>
                <a:gd name="T5" fmla="*/ 28 h 29"/>
                <a:gd name="T6" fmla="*/ 0 w 30"/>
                <a:gd name="T7" fmla="*/ 0 h 29"/>
                <a:gd name="T8" fmla="*/ 0 w 30"/>
                <a:gd name="T9" fmla="*/ 28 h 29"/>
                <a:gd name="T10" fmla="*/ 29 w 30"/>
                <a:gd name="T1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29" y="28"/>
                  </a:moveTo>
                  <a:lnTo>
                    <a:pt x="29" y="28"/>
                  </a:lnTo>
                  <a:lnTo>
                    <a:pt x="29" y="28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28"/>
                  </a:lnTo>
                  <a:cubicBezTo>
                    <a:pt x="0" y="28"/>
                    <a:pt x="0" y="28"/>
                    <a:pt x="29" y="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30" name="Freeform 164">
              <a:extLst>
                <a:ext uri="{FF2B5EF4-FFF2-40B4-BE49-F238E27FC236}">
                  <a16:creationId xmlns:a16="http://schemas.microsoft.com/office/drawing/2014/main" id="{0A19CB9A-1D0C-E357-BD1F-88EED23F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440238"/>
              <a:ext cx="11113" cy="11112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29 w 30"/>
                <a:gd name="T5" fmla="*/ 0 h 30"/>
                <a:gd name="T6" fmla="*/ 0 w 30"/>
                <a:gd name="T7" fmla="*/ 29 h 30"/>
                <a:gd name="T8" fmla="*/ 29 w 30"/>
                <a:gd name="T9" fmla="*/ 0 h 30"/>
                <a:gd name="T10" fmla="*/ 29 w 3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cubicBezTo>
                    <a:pt x="29" y="29"/>
                    <a:pt x="29" y="29"/>
                    <a:pt x="29" y="0"/>
                  </a:cubicBezTo>
                  <a:cubicBezTo>
                    <a:pt x="29" y="0"/>
                    <a:pt x="29" y="29"/>
                    <a:pt x="0" y="29"/>
                  </a:cubicBezTo>
                  <a:cubicBezTo>
                    <a:pt x="29" y="29"/>
                    <a:pt x="29" y="0"/>
                    <a:pt x="29" y="0"/>
                  </a:cubicBezTo>
                  <a:cubicBezTo>
                    <a:pt x="29" y="29"/>
                    <a:pt x="29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31" name="Freeform 165">
              <a:extLst>
                <a:ext uri="{FF2B5EF4-FFF2-40B4-BE49-F238E27FC236}">
                  <a16:creationId xmlns:a16="http://schemas.microsoft.com/office/drawing/2014/main" id="{3A1DD007-3E6A-8355-BEEE-5A760454B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988" y="3559175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32" name="Freeform 166">
              <a:extLst>
                <a:ext uri="{FF2B5EF4-FFF2-40B4-BE49-F238E27FC236}">
                  <a16:creationId xmlns:a16="http://schemas.microsoft.com/office/drawing/2014/main" id="{EC7C2A59-420A-99A7-C9B4-8BA4FB179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425" y="4021138"/>
              <a:ext cx="1176338" cy="566737"/>
            </a:xfrm>
            <a:custGeom>
              <a:avLst/>
              <a:gdLst>
                <a:gd name="T0" fmla="*/ 2888 w 3268"/>
                <a:gd name="T1" fmla="*/ 407 h 1575"/>
                <a:gd name="T2" fmla="*/ 2888 w 3268"/>
                <a:gd name="T3" fmla="*/ 407 h 1575"/>
                <a:gd name="T4" fmla="*/ 2800 w 3268"/>
                <a:gd name="T5" fmla="*/ 350 h 1575"/>
                <a:gd name="T6" fmla="*/ 2800 w 3268"/>
                <a:gd name="T7" fmla="*/ 350 h 1575"/>
                <a:gd name="T8" fmla="*/ 2742 w 3268"/>
                <a:gd name="T9" fmla="*/ 321 h 1575"/>
                <a:gd name="T10" fmla="*/ 2655 w 3268"/>
                <a:gd name="T11" fmla="*/ 291 h 1575"/>
                <a:gd name="T12" fmla="*/ 2626 w 3268"/>
                <a:gd name="T13" fmla="*/ 291 h 1575"/>
                <a:gd name="T14" fmla="*/ 2626 w 3268"/>
                <a:gd name="T15" fmla="*/ 291 h 1575"/>
                <a:gd name="T16" fmla="*/ 2596 w 3268"/>
                <a:gd name="T17" fmla="*/ 291 h 1575"/>
                <a:gd name="T18" fmla="*/ 2538 w 3268"/>
                <a:gd name="T19" fmla="*/ 291 h 1575"/>
                <a:gd name="T20" fmla="*/ 2509 w 3268"/>
                <a:gd name="T21" fmla="*/ 262 h 1575"/>
                <a:gd name="T22" fmla="*/ 2392 w 3268"/>
                <a:gd name="T23" fmla="*/ 291 h 1575"/>
                <a:gd name="T24" fmla="*/ 2305 w 3268"/>
                <a:gd name="T25" fmla="*/ 321 h 1575"/>
                <a:gd name="T26" fmla="*/ 2188 w 3268"/>
                <a:gd name="T27" fmla="*/ 291 h 1575"/>
                <a:gd name="T28" fmla="*/ 2129 w 3268"/>
                <a:gd name="T29" fmla="*/ 262 h 1575"/>
                <a:gd name="T30" fmla="*/ 1983 w 3268"/>
                <a:gd name="T31" fmla="*/ 233 h 1575"/>
                <a:gd name="T32" fmla="*/ 1838 w 3268"/>
                <a:gd name="T33" fmla="*/ 204 h 1575"/>
                <a:gd name="T34" fmla="*/ 1809 w 3268"/>
                <a:gd name="T35" fmla="*/ 174 h 1575"/>
                <a:gd name="T36" fmla="*/ 1779 w 3268"/>
                <a:gd name="T37" fmla="*/ 145 h 1575"/>
                <a:gd name="T38" fmla="*/ 1721 w 3268"/>
                <a:gd name="T39" fmla="*/ 145 h 1575"/>
                <a:gd name="T40" fmla="*/ 1692 w 3268"/>
                <a:gd name="T41" fmla="*/ 145 h 1575"/>
                <a:gd name="T42" fmla="*/ 1662 w 3268"/>
                <a:gd name="T43" fmla="*/ 116 h 1575"/>
                <a:gd name="T44" fmla="*/ 1605 w 3268"/>
                <a:gd name="T45" fmla="*/ 87 h 1575"/>
                <a:gd name="T46" fmla="*/ 1517 w 3268"/>
                <a:gd name="T47" fmla="*/ 87 h 1575"/>
                <a:gd name="T48" fmla="*/ 1459 w 3268"/>
                <a:gd name="T49" fmla="*/ 87 h 1575"/>
                <a:gd name="T50" fmla="*/ 846 w 3268"/>
                <a:gd name="T51" fmla="*/ 58 h 1575"/>
                <a:gd name="T52" fmla="*/ 88 w 3268"/>
                <a:gd name="T53" fmla="*/ 0 h 1575"/>
                <a:gd name="T54" fmla="*/ 0 w 3268"/>
                <a:gd name="T55" fmla="*/ 933 h 1575"/>
                <a:gd name="T56" fmla="*/ 409 w 3268"/>
                <a:gd name="T57" fmla="*/ 962 h 1575"/>
                <a:gd name="T58" fmla="*/ 759 w 3268"/>
                <a:gd name="T59" fmla="*/ 1021 h 1575"/>
                <a:gd name="T60" fmla="*/ 788 w 3268"/>
                <a:gd name="T61" fmla="*/ 1021 h 1575"/>
                <a:gd name="T62" fmla="*/ 788 w 3268"/>
                <a:gd name="T63" fmla="*/ 1050 h 1575"/>
                <a:gd name="T64" fmla="*/ 729 w 3268"/>
                <a:gd name="T65" fmla="*/ 1487 h 1575"/>
                <a:gd name="T66" fmla="*/ 3267 w 3268"/>
                <a:gd name="T67" fmla="*/ 1574 h 1575"/>
                <a:gd name="T68" fmla="*/ 3238 w 3268"/>
                <a:gd name="T69" fmla="*/ 1516 h 1575"/>
                <a:gd name="T70" fmla="*/ 3209 w 3268"/>
                <a:gd name="T71" fmla="*/ 1457 h 1575"/>
                <a:gd name="T72" fmla="*/ 3209 w 3268"/>
                <a:gd name="T73" fmla="*/ 1429 h 1575"/>
                <a:gd name="T74" fmla="*/ 3209 w 3268"/>
                <a:gd name="T75" fmla="*/ 1400 h 1575"/>
                <a:gd name="T76" fmla="*/ 3179 w 3268"/>
                <a:gd name="T77" fmla="*/ 1341 h 1575"/>
                <a:gd name="T78" fmla="*/ 3121 w 3268"/>
                <a:gd name="T79" fmla="*/ 1283 h 1575"/>
                <a:gd name="T80" fmla="*/ 3092 w 3268"/>
                <a:gd name="T81" fmla="*/ 1107 h 1575"/>
                <a:gd name="T82" fmla="*/ 3092 w 3268"/>
                <a:gd name="T83" fmla="*/ 991 h 1575"/>
                <a:gd name="T84" fmla="*/ 3062 w 3268"/>
                <a:gd name="T85" fmla="*/ 962 h 1575"/>
                <a:gd name="T86" fmla="*/ 3033 w 3268"/>
                <a:gd name="T87" fmla="*/ 904 h 1575"/>
                <a:gd name="T88" fmla="*/ 3004 w 3268"/>
                <a:gd name="T89" fmla="*/ 787 h 1575"/>
                <a:gd name="T90" fmla="*/ 3004 w 3268"/>
                <a:gd name="T91" fmla="*/ 757 h 1575"/>
                <a:gd name="T92" fmla="*/ 3004 w 3268"/>
                <a:gd name="T93" fmla="*/ 700 h 1575"/>
                <a:gd name="T94" fmla="*/ 3004 w 3268"/>
                <a:gd name="T95" fmla="*/ 671 h 1575"/>
                <a:gd name="T96" fmla="*/ 2976 w 3268"/>
                <a:gd name="T97" fmla="*/ 641 h 1575"/>
                <a:gd name="T98" fmla="*/ 2946 w 3268"/>
                <a:gd name="T99" fmla="*/ 612 h 1575"/>
                <a:gd name="T100" fmla="*/ 2946 w 3268"/>
                <a:gd name="T101" fmla="*/ 583 h 1575"/>
                <a:gd name="T102" fmla="*/ 2917 w 3268"/>
                <a:gd name="T103" fmla="*/ 524 h 1575"/>
                <a:gd name="T104" fmla="*/ 2888 w 3268"/>
                <a:gd name="T105" fmla="*/ 407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8" h="1575">
                  <a:moveTo>
                    <a:pt x="2888" y="407"/>
                  </a:moveTo>
                  <a:lnTo>
                    <a:pt x="2888" y="407"/>
                  </a:lnTo>
                  <a:cubicBezTo>
                    <a:pt x="2859" y="379"/>
                    <a:pt x="2829" y="379"/>
                    <a:pt x="2800" y="350"/>
                  </a:cubicBezTo>
                  <a:lnTo>
                    <a:pt x="2800" y="350"/>
                  </a:lnTo>
                  <a:cubicBezTo>
                    <a:pt x="2771" y="350"/>
                    <a:pt x="2771" y="350"/>
                    <a:pt x="2742" y="321"/>
                  </a:cubicBezTo>
                  <a:cubicBezTo>
                    <a:pt x="2712" y="321"/>
                    <a:pt x="2683" y="291"/>
                    <a:pt x="2655" y="291"/>
                  </a:cubicBezTo>
                  <a:cubicBezTo>
                    <a:pt x="2655" y="291"/>
                    <a:pt x="2655" y="291"/>
                    <a:pt x="2626" y="291"/>
                  </a:cubicBezTo>
                  <a:lnTo>
                    <a:pt x="2626" y="291"/>
                  </a:lnTo>
                  <a:lnTo>
                    <a:pt x="2596" y="291"/>
                  </a:lnTo>
                  <a:cubicBezTo>
                    <a:pt x="2567" y="291"/>
                    <a:pt x="2567" y="291"/>
                    <a:pt x="2538" y="291"/>
                  </a:cubicBezTo>
                  <a:cubicBezTo>
                    <a:pt x="2538" y="262"/>
                    <a:pt x="2509" y="262"/>
                    <a:pt x="2509" y="262"/>
                  </a:cubicBezTo>
                  <a:cubicBezTo>
                    <a:pt x="2479" y="262"/>
                    <a:pt x="2421" y="291"/>
                    <a:pt x="2392" y="291"/>
                  </a:cubicBezTo>
                  <a:cubicBezTo>
                    <a:pt x="2362" y="321"/>
                    <a:pt x="2333" y="321"/>
                    <a:pt x="2305" y="321"/>
                  </a:cubicBezTo>
                  <a:cubicBezTo>
                    <a:pt x="2246" y="321"/>
                    <a:pt x="2217" y="321"/>
                    <a:pt x="2188" y="291"/>
                  </a:cubicBezTo>
                  <a:cubicBezTo>
                    <a:pt x="2159" y="291"/>
                    <a:pt x="2129" y="262"/>
                    <a:pt x="2129" y="262"/>
                  </a:cubicBezTo>
                  <a:cubicBezTo>
                    <a:pt x="2071" y="262"/>
                    <a:pt x="2042" y="233"/>
                    <a:pt x="1983" y="233"/>
                  </a:cubicBezTo>
                  <a:cubicBezTo>
                    <a:pt x="1955" y="233"/>
                    <a:pt x="1896" y="204"/>
                    <a:pt x="1838" y="204"/>
                  </a:cubicBezTo>
                  <a:lnTo>
                    <a:pt x="1809" y="174"/>
                  </a:lnTo>
                  <a:cubicBezTo>
                    <a:pt x="1779" y="174"/>
                    <a:pt x="1779" y="145"/>
                    <a:pt x="1779" y="145"/>
                  </a:cubicBezTo>
                  <a:cubicBezTo>
                    <a:pt x="1750" y="145"/>
                    <a:pt x="1750" y="145"/>
                    <a:pt x="1721" y="145"/>
                  </a:cubicBezTo>
                  <a:cubicBezTo>
                    <a:pt x="1721" y="145"/>
                    <a:pt x="1721" y="145"/>
                    <a:pt x="1692" y="145"/>
                  </a:cubicBezTo>
                  <a:lnTo>
                    <a:pt x="1662" y="116"/>
                  </a:lnTo>
                  <a:cubicBezTo>
                    <a:pt x="1634" y="116"/>
                    <a:pt x="1634" y="116"/>
                    <a:pt x="1605" y="87"/>
                  </a:cubicBezTo>
                  <a:cubicBezTo>
                    <a:pt x="1576" y="87"/>
                    <a:pt x="1546" y="87"/>
                    <a:pt x="1517" y="87"/>
                  </a:cubicBezTo>
                  <a:cubicBezTo>
                    <a:pt x="1488" y="87"/>
                    <a:pt x="1459" y="87"/>
                    <a:pt x="1459" y="87"/>
                  </a:cubicBezTo>
                  <a:cubicBezTo>
                    <a:pt x="1226" y="58"/>
                    <a:pt x="1021" y="58"/>
                    <a:pt x="846" y="58"/>
                  </a:cubicBezTo>
                  <a:cubicBezTo>
                    <a:pt x="584" y="29"/>
                    <a:pt x="350" y="0"/>
                    <a:pt x="88" y="0"/>
                  </a:cubicBezTo>
                  <a:cubicBezTo>
                    <a:pt x="59" y="321"/>
                    <a:pt x="29" y="641"/>
                    <a:pt x="0" y="933"/>
                  </a:cubicBezTo>
                  <a:cubicBezTo>
                    <a:pt x="146" y="933"/>
                    <a:pt x="263" y="962"/>
                    <a:pt x="409" y="962"/>
                  </a:cubicBezTo>
                  <a:cubicBezTo>
                    <a:pt x="526" y="991"/>
                    <a:pt x="642" y="991"/>
                    <a:pt x="759" y="1021"/>
                  </a:cubicBezTo>
                  <a:cubicBezTo>
                    <a:pt x="788" y="1021"/>
                    <a:pt x="788" y="1021"/>
                    <a:pt x="788" y="1021"/>
                  </a:cubicBezTo>
                  <a:cubicBezTo>
                    <a:pt x="788" y="1050"/>
                    <a:pt x="788" y="1050"/>
                    <a:pt x="788" y="1050"/>
                  </a:cubicBezTo>
                  <a:cubicBezTo>
                    <a:pt x="759" y="1195"/>
                    <a:pt x="759" y="1341"/>
                    <a:pt x="729" y="1487"/>
                  </a:cubicBezTo>
                  <a:cubicBezTo>
                    <a:pt x="1662" y="1545"/>
                    <a:pt x="2509" y="1574"/>
                    <a:pt x="3267" y="1574"/>
                  </a:cubicBezTo>
                  <a:cubicBezTo>
                    <a:pt x="3267" y="1574"/>
                    <a:pt x="3238" y="1545"/>
                    <a:pt x="3238" y="1516"/>
                  </a:cubicBezTo>
                  <a:cubicBezTo>
                    <a:pt x="3209" y="1516"/>
                    <a:pt x="3209" y="1487"/>
                    <a:pt x="3209" y="1457"/>
                  </a:cubicBezTo>
                  <a:lnTo>
                    <a:pt x="3209" y="1429"/>
                  </a:lnTo>
                  <a:cubicBezTo>
                    <a:pt x="3209" y="1400"/>
                    <a:pt x="3209" y="1400"/>
                    <a:pt x="3209" y="1400"/>
                  </a:cubicBezTo>
                  <a:cubicBezTo>
                    <a:pt x="3209" y="1370"/>
                    <a:pt x="3179" y="1341"/>
                    <a:pt x="3179" y="1341"/>
                  </a:cubicBezTo>
                  <a:cubicBezTo>
                    <a:pt x="3150" y="1312"/>
                    <a:pt x="3121" y="1312"/>
                    <a:pt x="3121" y="1283"/>
                  </a:cubicBezTo>
                  <a:cubicBezTo>
                    <a:pt x="3092" y="1224"/>
                    <a:pt x="3092" y="1166"/>
                    <a:pt x="3092" y="1107"/>
                  </a:cubicBezTo>
                  <a:cubicBezTo>
                    <a:pt x="3092" y="1079"/>
                    <a:pt x="3092" y="1021"/>
                    <a:pt x="3092" y="991"/>
                  </a:cubicBezTo>
                  <a:cubicBezTo>
                    <a:pt x="3092" y="962"/>
                    <a:pt x="3092" y="962"/>
                    <a:pt x="3062" y="962"/>
                  </a:cubicBezTo>
                  <a:cubicBezTo>
                    <a:pt x="3062" y="933"/>
                    <a:pt x="3062" y="904"/>
                    <a:pt x="3033" y="904"/>
                  </a:cubicBezTo>
                  <a:cubicBezTo>
                    <a:pt x="3033" y="874"/>
                    <a:pt x="3033" y="845"/>
                    <a:pt x="3004" y="787"/>
                  </a:cubicBezTo>
                  <a:lnTo>
                    <a:pt x="3004" y="757"/>
                  </a:lnTo>
                  <a:cubicBezTo>
                    <a:pt x="3004" y="729"/>
                    <a:pt x="3004" y="700"/>
                    <a:pt x="3004" y="700"/>
                  </a:cubicBezTo>
                  <a:cubicBezTo>
                    <a:pt x="3004" y="700"/>
                    <a:pt x="3004" y="700"/>
                    <a:pt x="3004" y="671"/>
                  </a:cubicBezTo>
                  <a:cubicBezTo>
                    <a:pt x="2976" y="671"/>
                    <a:pt x="2976" y="671"/>
                    <a:pt x="2976" y="641"/>
                  </a:cubicBezTo>
                  <a:cubicBezTo>
                    <a:pt x="2946" y="641"/>
                    <a:pt x="2946" y="612"/>
                    <a:pt x="2946" y="612"/>
                  </a:cubicBezTo>
                  <a:lnTo>
                    <a:pt x="2946" y="583"/>
                  </a:lnTo>
                  <a:cubicBezTo>
                    <a:pt x="2946" y="554"/>
                    <a:pt x="2946" y="554"/>
                    <a:pt x="2917" y="524"/>
                  </a:cubicBezTo>
                  <a:cubicBezTo>
                    <a:pt x="2917" y="495"/>
                    <a:pt x="2888" y="466"/>
                    <a:pt x="2888" y="4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33" name="Freeform 167">
              <a:extLst>
                <a:ext uri="{FF2B5EF4-FFF2-40B4-BE49-F238E27FC236}">
                  <a16:creationId xmlns:a16="http://schemas.microsoft.com/office/drawing/2014/main" id="{B3B0BB44-66F1-8863-43FD-381171525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088" y="4576763"/>
              <a:ext cx="1060450" cy="557212"/>
            </a:xfrm>
            <a:custGeom>
              <a:avLst/>
              <a:gdLst>
                <a:gd name="T0" fmla="*/ 2829 w 2947"/>
                <a:gd name="T1" fmla="*/ 262 h 1547"/>
                <a:gd name="T2" fmla="*/ 2829 w 2947"/>
                <a:gd name="T3" fmla="*/ 262 h 1547"/>
                <a:gd name="T4" fmla="*/ 2858 w 2947"/>
                <a:gd name="T5" fmla="*/ 233 h 1547"/>
                <a:gd name="T6" fmla="*/ 2683 w 2947"/>
                <a:gd name="T7" fmla="*/ 88 h 1547"/>
                <a:gd name="T8" fmla="*/ 2625 w 2947"/>
                <a:gd name="T9" fmla="*/ 88 h 1547"/>
                <a:gd name="T10" fmla="*/ 2596 w 2947"/>
                <a:gd name="T11" fmla="*/ 88 h 1547"/>
                <a:gd name="T12" fmla="*/ 2537 w 2947"/>
                <a:gd name="T13" fmla="*/ 88 h 1547"/>
                <a:gd name="T14" fmla="*/ 2537 w 2947"/>
                <a:gd name="T15" fmla="*/ 88 h 1547"/>
                <a:gd name="T16" fmla="*/ 2275 w 2947"/>
                <a:gd name="T17" fmla="*/ 88 h 1547"/>
                <a:gd name="T18" fmla="*/ 2070 w 2947"/>
                <a:gd name="T19" fmla="*/ 88 h 1547"/>
                <a:gd name="T20" fmla="*/ 729 w 2947"/>
                <a:gd name="T21" fmla="*/ 29 h 1547"/>
                <a:gd name="T22" fmla="*/ 116 w 2947"/>
                <a:gd name="T23" fmla="*/ 0 h 1547"/>
                <a:gd name="T24" fmla="*/ 58 w 2947"/>
                <a:gd name="T25" fmla="*/ 555 h 1547"/>
                <a:gd name="T26" fmla="*/ 0 w 2947"/>
                <a:gd name="T27" fmla="*/ 1459 h 1547"/>
                <a:gd name="T28" fmla="*/ 1049 w 2947"/>
                <a:gd name="T29" fmla="*/ 1488 h 1547"/>
                <a:gd name="T30" fmla="*/ 1342 w 2947"/>
                <a:gd name="T31" fmla="*/ 1517 h 1547"/>
                <a:gd name="T32" fmla="*/ 1925 w 2947"/>
                <a:gd name="T33" fmla="*/ 1517 h 1547"/>
                <a:gd name="T34" fmla="*/ 2099 w 2947"/>
                <a:gd name="T35" fmla="*/ 1517 h 1547"/>
                <a:gd name="T36" fmla="*/ 2713 w 2947"/>
                <a:gd name="T37" fmla="*/ 1546 h 1547"/>
                <a:gd name="T38" fmla="*/ 2946 w 2947"/>
                <a:gd name="T39" fmla="*/ 1546 h 1547"/>
                <a:gd name="T40" fmla="*/ 2916 w 2947"/>
                <a:gd name="T41" fmla="*/ 700 h 1547"/>
                <a:gd name="T42" fmla="*/ 2916 w 2947"/>
                <a:gd name="T43" fmla="*/ 642 h 1547"/>
                <a:gd name="T44" fmla="*/ 2916 w 2947"/>
                <a:gd name="T45" fmla="*/ 555 h 1547"/>
                <a:gd name="T46" fmla="*/ 2887 w 2947"/>
                <a:gd name="T47" fmla="*/ 526 h 1547"/>
                <a:gd name="T48" fmla="*/ 2858 w 2947"/>
                <a:gd name="T49" fmla="*/ 526 h 1547"/>
                <a:gd name="T50" fmla="*/ 2799 w 2947"/>
                <a:gd name="T51" fmla="*/ 321 h 1547"/>
                <a:gd name="T52" fmla="*/ 2829 w 2947"/>
                <a:gd name="T53" fmla="*/ 262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7" h="1547">
                  <a:moveTo>
                    <a:pt x="2829" y="262"/>
                  </a:moveTo>
                  <a:lnTo>
                    <a:pt x="2829" y="262"/>
                  </a:lnTo>
                  <a:cubicBezTo>
                    <a:pt x="2858" y="262"/>
                    <a:pt x="2858" y="233"/>
                    <a:pt x="2858" y="233"/>
                  </a:cubicBezTo>
                  <a:cubicBezTo>
                    <a:pt x="2858" y="205"/>
                    <a:pt x="2713" y="117"/>
                    <a:pt x="2683" y="88"/>
                  </a:cubicBezTo>
                  <a:cubicBezTo>
                    <a:pt x="2654" y="88"/>
                    <a:pt x="2654" y="88"/>
                    <a:pt x="2625" y="88"/>
                  </a:cubicBezTo>
                  <a:cubicBezTo>
                    <a:pt x="2596" y="88"/>
                    <a:pt x="2596" y="88"/>
                    <a:pt x="2596" y="88"/>
                  </a:cubicBezTo>
                  <a:cubicBezTo>
                    <a:pt x="2566" y="88"/>
                    <a:pt x="2566" y="88"/>
                    <a:pt x="2537" y="88"/>
                  </a:cubicBezTo>
                  <a:lnTo>
                    <a:pt x="2537" y="88"/>
                  </a:lnTo>
                  <a:cubicBezTo>
                    <a:pt x="2449" y="88"/>
                    <a:pt x="2363" y="88"/>
                    <a:pt x="2275" y="88"/>
                  </a:cubicBezTo>
                  <a:cubicBezTo>
                    <a:pt x="2187" y="88"/>
                    <a:pt x="2129" y="88"/>
                    <a:pt x="2070" y="88"/>
                  </a:cubicBezTo>
                  <a:cubicBezTo>
                    <a:pt x="1633" y="88"/>
                    <a:pt x="1166" y="59"/>
                    <a:pt x="729" y="29"/>
                  </a:cubicBezTo>
                  <a:cubicBezTo>
                    <a:pt x="525" y="29"/>
                    <a:pt x="321" y="0"/>
                    <a:pt x="116" y="0"/>
                  </a:cubicBezTo>
                  <a:cubicBezTo>
                    <a:pt x="87" y="176"/>
                    <a:pt x="87" y="379"/>
                    <a:pt x="58" y="555"/>
                  </a:cubicBezTo>
                  <a:cubicBezTo>
                    <a:pt x="29" y="846"/>
                    <a:pt x="0" y="1167"/>
                    <a:pt x="0" y="1459"/>
                  </a:cubicBezTo>
                  <a:cubicBezTo>
                    <a:pt x="349" y="1459"/>
                    <a:pt x="699" y="1488"/>
                    <a:pt x="1049" y="1488"/>
                  </a:cubicBezTo>
                  <a:cubicBezTo>
                    <a:pt x="1137" y="1488"/>
                    <a:pt x="1254" y="1517"/>
                    <a:pt x="1342" y="1517"/>
                  </a:cubicBezTo>
                  <a:cubicBezTo>
                    <a:pt x="1546" y="1517"/>
                    <a:pt x="1720" y="1517"/>
                    <a:pt x="1925" y="1517"/>
                  </a:cubicBezTo>
                  <a:cubicBezTo>
                    <a:pt x="1983" y="1517"/>
                    <a:pt x="2042" y="1517"/>
                    <a:pt x="2099" y="1517"/>
                  </a:cubicBezTo>
                  <a:cubicBezTo>
                    <a:pt x="2275" y="1546"/>
                    <a:pt x="2508" y="1546"/>
                    <a:pt x="2713" y="1546"/>
                  </a:cubicBezTo>
                  <a:cubicBezTo>
                    <a:pt x="2799" y="1546"/>
                    <a:pt x="2858" y="1546"/>
                    <a:pt x="2946" y="1546"/>
                  </a:cubicBezTo>
                  <a:cubicBezTo>
                    <a:pt x="2916" y="1283"/>
                    <a:pt x="2916" y="962"/>
                    <a:pt x="2916" y="700"/>
                  </a:cubicBezTo>
                  <a:cubicBezTo>
                    <a:pt x="2916" y="671"/>
                    <a:pt x="2916" y="642"/>
                    <a:pt x="2916" y="642"/>
                  </a:cubicBezTo>
                  <a:cubicBezTo>
                    <a:pt x="2916" y="612"/>
                    <a:pt x="2916" y="583"/>
                    <a:pt x="2916" y="555"/>
                  </a:cubicBezTo>
                  <a:cubicBezTo>
                    <a:pt x="2916" y="555"/>
                    <a:pt x="2916" y="555"/>
                    <a:pt x="2887" y="526"/>
                  </a:cubicBezTo>
                  <a:lnTo>
                    <a:pt x="2858" y="526"/>
                  </a:lnTo>
                  <a:cubicBezTo>
                    <a:pt x="2829" y="467"/>
                    <a:pt x="2799" y="379"/>
                    <a:pt x="2799" y="321"/>
                  </a:cubicBezTo>
                  <a:cubicBezTo>
                    <a:pt x="2829" y="292"/>
                    <a:pt x="2829" y="292"/>
                    <a:pt x="2829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34" name="Freeform 168">
              <a:extLst>
                <a:ext uri="{FF2B5EF4-FFF2-40B4-BE49-F238E27FC236}">
                  <a16:creationId xmlns:a16="http://schemas.microsoft.com/office/drawing/2014/main" id="{287F5969-53E5-A252-F389-8D27CCBBB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863" y="3527425"/>
              <a:ext cx="996950" cy="819150"/>
            </a:xfrm>
            <a:custGeom>
              <a:avLst/>
              <a:gdLst>
                <a:gd name="T0" fmla="*/ 408 w 2771"/>
                <a:gd name="T1" fmla="*/ 0 h 2275"/>
                <a:gd name="T2" fmla="*/ 408 w 2771"/>
                <a:gd name="T3" fmla="*/ 0 h 2275"/>
                <a:gd name="T4" fmla="*/ 0 w 2771"/>
                <a:gd name="T5" fmla="*/ 1924 h 2275"/>
                <a:gd name="T6" fmla="*/ 2566 w 2771"/>
                <a:gd name="T7" fmla="*/ 2274 h 2275"/>
                <a:gd name="T8" fmla="*/ 2712 w 2771"/>
                <a:gd name="T9" fmla="*/ 961 h 2275"/>
                <a:gd name="T10" fmla="*/ 2770 w 2771"/>
                <a:gd name="T11" fmla="*/ 350 h 2275"/>
                <a:gd name="T12" fmla="*/ 408 w 2771"/>
                <a:gd name="T13" fmla="*/ 0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1" h="2275">
                  <a:moveTo>
                    <a:pt x="408" y="0"/>
                  </a:moveTo>
                  <a:lnTo>
                    <a:pt x="408" y="0"/>
                  </a:lnTo>
                  <a:cubicBezTo>
                    <a:pt x="262" y="700"/>
                    <a:pt x="117" y="1311"/>
                    <a:pt x="0" y="1924"/>
                  </a:cubicBezTo>
                  <a:cubicBezTo>
                    <a:pt x="729" y="2070"/>
                    <a:pt x="1545" y="2186"/>
                    <a:pt x="2566" y="2274"/>
                  </a:cubicBezTo>
                  <a:cubicBezTo>
                    <a:pt x="2595" y="1836"/>
                    <a:pt x="2653" y="1399"/>
                    <a:pt x="2712" y="961"/>
                  </a:cubicBezTo>
                  <a:cubicBezTo>
                    <a:pt x="2741" y="757"/>
                    <a:pt x="2770" y="554"/>
                    <a:pt x="2770" y="350"/>
                  </a:cubicBezTo>
                  <a:cubicBezTo>
                    <a:pt x="1924" y="262"/>
                    <a:pt x="1167" y="145"/>
                    <a:pt x="40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35" name="Freeform 169">
              <a:extLst>
                <a:ext uri="{FF2B5EF4-FFF2-40B4-BE49-F238E27FC236}">
                  <a16:creationId xmlns:a16="http://schemas.microsoft.com/office/drawing/2014/main" id="{8AD7FAC4-FBE8-F9F3-D8B8-F12874FBD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50" y="3770313"/>
              <a:ext cx="11113" cy="41275"/>
            </a:xfrm>
            <a:custGeom>
              <a:avLst/>
              <a:gdLst>
                <a:gd name="T0" fmla="*/ 0 w 30"/>
                <a:gd name="T1" fmla="*/ 115 h 116"/>
                <a:gd name="T2" fmla="*/ 0 w 30"/>
                <a:gd name="T3" fmla="*/ 115 h 116"/>
                <a:gd name="T4" fmla="*/ 0 w 30"/>
                <a:gd name="T5" fmla="*/ 115 h 116"/>
                <a:gd name="T6" fmla="*/ 0 w 30"/>
                <a:gd name="T7" fmla="*/ 86 h 116"/>
                <a:gd name="T8" fmla="*/ 0 w 30"/>
                <a:gd name="T9" fmla="*/ 86 h 116"/>
                <a:gd name="T10" fmla="*/ 0 w 30"/>
                <a:gd name="T11" fmla="*/ 115 h 116"/>
                <a:gd name="T12" fmla="*/ 0 w 30"/>
                <a:gd name="T13" fmla="*/ 115 h 116"/>
                <a:gd name="T14" fmla="*/ 29 w 30"/>
                <a:gd name="T15" fmla="*/ 29 h 116"/>
                <a:gd name="T16" fmla="*/ 29 w 30"/>
                <a:gd name="T17" fmla="*/ 0 h 116"/>
                <a:gd name="T18" fmla="*/ 29 w 30"/>
                <a:gd name="T19" fmla="*/ 0 h 116"/>
                <a:gd name="T20" fmla="*/ 29 w 30"/>
                <a:gd name="T21" fmla="*/ 29 h 116"/>
                <a:gd name="T22" fmla="*/ 0 w 30"/>
                <a:gd name="T23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16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cubicBezTo>
                    <a:pt x="0" y="115"/>
                    <a:pt x="0" y="115"/>
                    <a:pt x="0" y="86"/>
                  </a:cubicBezTo>
                  <a:lnTo>
                    <a:pt x="0" y="86"/>
                  </a:lnTo>
                  <a:cubicBezTo>
                    <a:pt x="0" y="115"/>
                    <a:pt x="0" y="115"/>
                    <a:pt x="0" y="115"/>
                  </a:cubicBezTo>
                  <a:lnTo>
                    <a:pt x="0" y="115"/>
                  </a:lnTo>
                  <a:lnTo>
                    <a:pt x="29" y="29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cubicBezTo>
                    <a:pt x="29" y="0"/>
                    <a:pt x="29" y="0"/>
                    <a:pt x="29" y="29"/>
                  </a:cubicBezTo>
                  <a:lnTo>
                    <a:pt x="0" y="1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36" name="Freeform 170">
              <a:extLst>
                <a:ext uri="{FF2B5EF4-FFF2-40B4-BE49-F238E27FC236}">
                  <a16:creationId xmlns:a16="http://schemas.microsoft.com/office/drawing/2014/main" id="{2E38972B-E6B9-0A8F-FBF0-68B92C67E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238" y="3989388"/>
              <a:ext cx="860425" cy="557212"/>
            </a:xfrm>
            <a:custGeom>
              <a:avLst/>
              <a:gdLst>
                <a:gd name="T0" fmla="*/ 1749 w 2391"/>
                <a:gd name="T1" fmla="*/ 0 h 1546"/>
                <a:gd name="T2" fmla="*/ 1749 w 2391"/>
                <a:gd name="T3" fmla="*/ 0 h 1546"/>
                <a:gd name="T4" fmla="*/ 1690 w 2391"/>
                <a:gd name="T5" fmla="*/ 0 h 1546"/>
                <a:gd name="T6" fmla="*/ 1690 w 2391"/>
                <a:gd name="T7" fmla="*/ 0 h 1546"/>
                <a:gd name="T8" fmla="*/ 1194 w 2391"/>
                <a:gd name="T9" fmla="*/ 0 h 1546"/>
                <a:gd name="T10" fmla="*/ 845 w 2391"/>
                <a:gd name="T11" fmla="*/ 0 h 1546"/>
                <a:gd name="T12" fmla="*/ 495 w 2391"/>
                <a:gd name="T13" fmla="*/ 0 h 1546"/>
                <a:gd name="T14" fmla="*/ 0 w 2391"/>
                <a:gd name="T15" fmla="*/ 0 h 1546"/>
                <a:gd name="T16" fmla="*/ 29 w 2391"/>
                <a:gd name="T17" fmla="*/ 262 h 1546"/>
                <a:gd name="T18" fmla="*/ 29 w 2391"/>
                <a:gd name="T19" fmla="*/ 409 h 1546"/>
                <a:gd name="T20" fmla="*/ 58 w 2391"/>
                <a:gd name="T21" fmla="*/ 438 h 1546"/>
                <a:gd name="T22" fmla="*/ 58 w 2391"/>
                <a:gd name="T23" fmla="*/ 495 h 1546"/>
                <a:gd name="T24" fmla="*/ 58 w 2391"/>
                <a:gd name="T25" fmla="*/ 525 h 1546"/>
                <a:gd name="T26" fmla="*/ 58 w 2391"/>
                <a:gd name="T27" fmla="*/ 554 h 1546"/>
                <a:gd name="T28" fmla="*/ 88 w 2391"/>
                <a:gd name="T29" fmla="*/ 612 h 1546"/>
                <a:gd name="T30" fmla="*/ 116 w 2391"/>
                <a:gd name="T31" fmla="*/ 729 h 1546"/>
                <a:gd name="T32" fmla="*/ 174 w 2391"/>
                <a:gd name="T33" fmla="*/ 875 h 1546"/>
                <a:gd name="T34" fmla="*/ 204 w 2391"/>
                <a:gd name="T35" fmla="*/ 992 h 1546"/>
                <a:gd name="T36" fmla="*/ 233 w 2391"/>
                <a:gd name="T37" fmla="*/ 1021 h 1546"/>
                <a:gd name="T38" fmla="*/ 262 w 2391"/>
                <a:gd name="T39" fmla="*/ 1079 h 1546"/>
                <a:gd name="T40" fmla="*/ 262 w 2391"/>
                <a:gd name="T41" fmla="*/ 1195 h 1546"/>
                <a:gd name="T42" fmla="*/ 262 w 2391"/>
                <a:gd name="T43" fmla="*/ 1342 h 1546"/>
                <a:gd name="T44" fmla="*/ 350 w 2391"/>
                <a:gd name="T45" fmla="*/ 1429 h 1546"/>
                <a:gd name="T46" fmla="*/ 408 w 2391"/>
                <a:gd name="T47" fmla="*/ 1429 h 1546"/>
                <a:gd name="T48" fmla="*/ 438 w 2391"/>
                <a:gd name="T49" fmla="*/ 1429 h 1546"/>
                <a:gd name="T50" fmla="*/ 495 w 2391"/>
                <a:gd name="T51" fmla="*/ 1429 h 1546"/>
                <a:gd name="T52" fmla="*/ 1573 w 2391"/>
                <a:gd name="T53" fmla="*/ 1400 h 1546"/>
                <a:gd name="T54" fmla="*/ 1632 w 2391"/>
                <a:gd name="T55" fmla="*/ 1400 h 1546"/>
                <a:gd name="T56" fmla="*/ 1690 w 2391"/>
                <a:gd name="T57" fmla="*/ 1400 h 1546"/>
                <a:gd name="T58" fmla="*/ 1778 w 2391"/>
                <a:gd name="T59" fmla="*/ 1400 h 1546"/>
                <a:gd name="T60" fmla="*/ 1836 w 2391"/>
                <a:gd name="T61" fmla="*/ 1429 h 1546"/>
                <a:gd name="T62" fmla="*/ 1836 w 2391"/>
                <a:gd name="T63" fmla="*/ 1458 h 1546"/>
                <a:gd name="T64" fmla="*/ 1865 w 2391"/>
                <a:gd name="T65" fmla="*/ 1488 h 1546"/>
                <a:gd name="T66" fmla="*/ 1894 w 2391"/>
                <a:gd name="T67" fmla="*/ 1488 h 1546"/>
                <a:gd name="T68" fmla="*/ 1923 w 2391"/>
                <a:gd name="T69" fmla="*/ 1517 h 1546"/>
                <a:gd name="T70" fmla="*/ 1923 w 2391"/>
                <a:gd name="T71" fmla="*/ 1545 h 1546"/>
                <a:gd name="T72" fmla="*/ 1982 w 2391"/>
                <a:gd name="T73" fmla="*/ 1342 h 1546"/>
                <a:gd name="T74" fmla="*/ 2011 w 2391"/>
                <a:gd name="T75" fmla="*/ 1312 h 1546"/>
                <a:gd name="T76" fmla="*/ 2040 w 2391"/>
                <a:gd name="T77" fmla="*/ 1254 h 1546"/>
                <a:gd name="T78" fmla="*/ 2070 w 2391"/>
                <a:gd name="T79" fmla="*/ 1167 h 1546"/>
                <a:gd name="T80" fmla="*/ 2070 w 2391"/>
                <a:gd name="T81" fmla="*/ 1050 h 1546"/>
                <a:gd name="T82" fmla="*/ 2128 w 2391"/>
                <a:gd name="T83" fmla="*/ 1021 h 1546"/>
                <a:gd name="T84" fmla="*/ 2157 w 2391"/>
                <a:gd name="T85" fmla="*/ 992 h 1546"/>
                <a:gd name="T86" fmla="*/ 2157 w 2391"/>
                <a:gd name="T87" fmla="*/ 992 h 1546"/>
                <a:gd name="T88" fmla="*/ 2186 w 2391"/>
                <a:gd name="T89" fmla="*/ 962 h 1546"/>
                <a:gd name="T90" fmla="*/ 2361 w 2391"/>
                <a:gd name="T91" fmla="*/ 729 h 1546"/>
                <a:gd name="T92" fmla="*/ 2332 w 2391"/>
                <a:gd name="T93" fmla="*/ 729 h 1546"/>
                <a:gd name="T94" fmla="*/ 2303 w 2391"/>
                <a:gd name="T95" fmla="*/ 700 h 1546"/>
                <a:gd name="T96" fmla="*/ 2273 w 2391"/>
                <a:gd name="T97" fmla="*/ 642 h 1546"/>
                <a:gd name="T98" fmla="*/ 2244 w 2391"/>
                <a:gd name="T99" fmla="*/ 554 h 1546"/>
                <a:gd name="T100" fmla="*/ 2128 w 2391"/>
                <a:gd name="T101" fmla="*/ 495 h 1546"/>
                <a:gd name="T102" fmla="*/ 2070 w 2391"/>
                <a:gd name="T103" fmla="*/ 438 h 1546"/>
                <a:gd name="T104" fmla="*/ 1923 w 2391"/>
                <a:gd name="T105" fmla="*/ 204 h 1546"/>
                <a:gd name="T106" fmla="*/ 1953 w 2391"/>
                <a:gd name="T107" fmla="*/ 146 h 1546"/>
                <a:gd name="T108" fmla="*/ 1953 w 2391"/>
                <a:gd name="T109" fmla="*/ 59 h 1546"/>
                <a:gd name="T110" fmla="*/ 1923 w 2391"/>
                <a:gd name="T111" fmla="*/ 0 h 1546"/>
                <a:gd name="T112" fmla="*/ 1836 w 2391"/>
                <a:gd name="T113" fmla="*/ 0 h 1546"/>
                <a:gd name="T114" fmla="*/ 1749 w 2391"/>
                <a:gd name="T115" fmla="*/ 0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91" h="1546">
                  <a:moveTo>
                    <a:pt x="1749" y="0"/>
                  </a:moveTo>
                  <a:lnTo>
                    <a:pt x="1749" y="0"/>
                  </a:lnTo>
                  <a:cubicBezTo>
                    <a:pt x="1720" y="0"/>
                    <a:pt x="1720" y="0"/>
                    <a:pt x="1690" y="0"/>
                  </a:cubicBezTo>
                  <a:lnTo>
                    <a:pt x="1690" y="0"/>
                  </a:lnTo>
                  <a:cubicBezTo>
                    <a:pt x="1573" y="0"/>
                    <a:pt x="1399" y="0"/>
                    <a:pt x="1194" y="0"/>
                  </a:cubicBezTo>
                  <a:cubicBezTo>
                    <a:pt x="1078" y="0"/>
                    <a:pt x="962" y="0"/>
                    <a:pt x="845" y="0"/>
                  </a:cubicBezTo>
                  <a:cubicBezTo>
                    <a:pt x="729" y="0"/>
                    <a:pt x="612" y="0"/>
                    <a:pt x="495" y="0"/>
                  </a:cubicBezTo>
                  <a:cubicBezTo>
                    <a:pt x="291" y="0"/>
                    <a:pt x="145" y="0"/>
                    <a:pt x="0" y="0"/>
                  </a:cubicBezTo>
                  <a:cubicBezTo>
                    <a:pt x="58" y="88"/>
                    <a:pt x="58" y="175"/>
                    <a:pt x="29" y="262"/>
                  </a:cubicBezTo>
                  <a:cubicBezTo>
                    <a:pt x="29" y="321"/>
                    <a:pt x="29" y="379"/>
                    <a:pt x="29" y="409"/>
                  </a:cubicBezTo>
                  <a:cubicBezTo>
                    <a:pt x="58" y="438"/>
                    <a:pt x="58" y="438"/>
                    <a:pt x="58" y="438"/>
                  </a:cubicBezTo>
                  <a:cubicBezTo>
                    <a:pt x="58" y="467"/>
                    <a:pt x="58" y="467"/>
                    <a:pt x="58" y="495"/>
                  </a:cubicBezTo>
                  <a:lnTo>
                    <a:pt x="58" y="525"/>
                  </a:lnTo>
                  <a:cubicBezTo>
                    <a:pt x="58" y="525"/>
                    <a:pt x="58" y="525"/>
                    <a:pt x="58" y="554"/>
                  </a:cubicBezTo>
                  <a:cubicBezTo>
                    <a:pt x="58" y="554"/>
                    <a:pt x="88" y="583"/>
                    <a:pt x="88" y="612"/>
                  </a:cubicBezTo>
                  <a:cubicBezTo>
                    <a:pt x="116" y="642"/>
                    <a:pt x="145" y="671"/>
                    <a:pt x="116" y="729"/>
                  </a:cubicBezTo>
                  <a:cubicBezTo>
                    <a:pt x="174" y="759"/>
                    <a:pt x="174" y="817"/>
                    <a:pt x="174" y="875"/>
                  </a:cubicBezTo>
                  <a:cubicBezTo>
                    <a:pt x="174" y="904"/>
                    <a:pt x="204" y="962"/>
                    <a:pt x="204" y="992"/>
                  </a:cubicBezTo>
                  <a:lnTo>
                    <a:pt x="233" y="1021"/>
                  </a:lnTo>
                  <a:cubicBezTo>
                    <a:pt x="233" y="1021"/>
                    <a:pt x="262" y="1050"/>
                    <a:pt x="262" y="1079"/>
                  </a:cubicBezTo>
                  <a:cubicBezTo>
                    <a:pt x="262" y="1109"/>
                    <a:pt x="262" y="1167"/>
                    <a:pt x="262" y="1195"/>
                  </a:cubicBezTo>
                  <a:cubicBezTo>
                    <a:pt x="262" y="1254"/>
                    <a:pt x="262" y="1312"/>
                    <a:pt x="262" y="1342"/>
                  </a:cubicBezTo>
                  <a:cubicBezTo>
                    <a:pt x="291" y="1371"/>
                    <a:pt x="321" y="1400"/>
                    <a:pt x="350" y="1429"/>
                  </a:cubicBezTo>
                  <a:cubicBezTo>
                    <a:pt x="350" y="1429"/>
                    <a:pt x="379" y="1429"/>
                    <a:pt x="408" y="1429"/>
                  </a:cubicBezTo>
                  <a:lnTo>
                    <a:pt x="438" y="1429"/>
                  </a:lnTo>
                  <a:cubicBezTo>
                    <a:pt x="466" y="1429"/>
                    <a:pt x="495" y="1429"/>
                    <a:pt x="495" y="1429"/>
                  </a:cubicBezTo>
                  <a:cubicBezTo>
                    <a:pt x="904" y="1429"/>
                    <a:pt x="1194" y="1429"/>
                    <a:pt x="1573" y="1400"/>
                  </a:cubicBezTo>
                  <a:cubicBezTo>
                    <a:pt x="1573" y="1400"/>
                    <a:pt x="1603" y="1400"/>
                    <a:pt x="1632" y="1400"/>
                  </a:cubicBezTo>
                  <a:cubicBezTo>
                    <a:pt x="1661" y="1400"/>
                    <a:pt x="1690" y="1400"/>
                    <a:pt x="1690" y="1400"/>
                  </a:cubicBezTo>
                  <a:cubicBezTo>
                    <a:pt x="1749" y="1400"/>
                    <a:pt x="1778" y="1400"/>
                    <a:pt x="1778" y="1400"/>
                  </a:cubicBezTo>
                  <a:cubicBezTo>
                    <a:pt x="1807" y="1429"/>
                    <a:pt x="1807" y="1429"/>
                    <a:pt x="1836" y="1429"/>
                  </a:cubicBezTo>
                  <a:cubicBezTo>
                    <a:pt x="1836" y="1458"/>
                    <a:pt x="1836" y="1458"/>
                    <a:pt x="1836" y="1458"/>
                  </a:cubicBezTo>
                  <a:lnTo>
                    <a:pt x="1865" y="1488"/>
                  </a:lnTo>
                  <a:cubicBezTo>
                    <a:pt x="1894" y="1488"/>
                    <a:pt x="1894" y="1488"/>
                    <a:pt x="1894" y="1488"/>
                  </a:cubicBezTo>
                  <a:cubicBezTo>
                    <a:pt x="1923" y="1517"/>
                    <a:pt x="1923" y="1517"/>
                    <a:pt x="1923" y="1517"/>
                  </a:cubicBezTo>
                  <a:cubicBezTo>
                    <a:pt x="1923" y="1545"/>
                    <a:pt x="1923" y="1545"/>
                    <a:pt x="1923" y="1545"/>
                  </a:cubicBezTo>
                  <a:cubicBezTo>
                    <a:pt x="1923" y="1458"/>
                    <a:pt x="1953" y="1400"/>
                    <a:pt x="1982" y="1342"/>
                  </a:cubicBezTo>
                  <a:cubicBezTo>
                    <a:pt x="1982" y="1312"/>
                    <a:pt x="2011" y="1312"/>
                    <a:pt x="2011" y="1312"/>
                  </a:cubicBezTo>
                  <a:cubicBezTo>
                    <a:pt x="2040" y="1283"/>
                    <a:pt x="2040" y="1283"/>
                    <a:pt x="2040" y="1254"/>
                  </a:cubicBezTo>
                  <a:cubicBezTo>
                    <a:pt x="2070" y="1225"/>
                    <a:pt x="2070" y="1195"/>
                    <a:pt x="2070" y="1167"/>
                  </a:cubicBezTo>
                  <a:cubicBezTo>
                    <a:pt x="2040" y="1109"/>
                    <a:pt x="2040" y="1079"/>
                    <a:pt x="2070" y="1050"/>
                  </a:cubicBezTo>
                  <a:cubicBezTo>
                    <a:pt x="2099" y="1021"/>
                    <a:pt x="2128" y="1021"/>
                    <a:pt x="2128" y="1021"/>
                  </a:cubicBezTo>
                  <a:cubicBezTo>
                    <a:pt x="2157" y="1021"/>
                    <a:pt x="2157" y="1021"/>
                    <a:pt x="2157" y="992"/>
                  </a:cubicBezTo>
                  <a:lnTo>
                    <a:pt x="2157" y="992"/>
                  </a:lnTo>
                  <a:cubicBezTo>
                    <a:pt x="2157" y="992"/>
                    <a:pt x="2157" y="962"/>
                    <a:pt x="2186" y="962"/>
                  </a:cubicBezTo>
                  <a:cubicBezTo>
                    <a:pt x="2244" y="933"/>
                    <a:pt x="2390" y="845"/>
                    <a:pt x="2361" y="729"/>
                  </a:cubicBezTo>
                  <a:cubicBezTo>
                    <a:pt x="2332" y="729"/>
                    <a:pt x="2332" y="729"/>
                    <a:pt x="2332" y="729"/>
                  </a:cubicBezTo>
                  <a:lnTo>
                    <a:pt x="2303" y="700"/>
                  </a:lnTo>
                  <a:cubicBezTo>
                    <a:pt x="2303" y="671"/>
                    <a:pt x="2303" y="671"/>
                    <a:pt x="2273" y="642"/>
                  </a:cubicBezTo>
                  <a:cubicBezTo>
                    <a:pt x="2273" y="612"/>
                    <a:pt x="2244" y="583"/>
                    <a:pt x="2244" y="554"/>
                  </a:cubicBezTo>
                  <a:cubicBezTo>
                    <a:pt x="2186" y="525"/>
                    <a:pt x="2157" y="495"/>
                    <a:pt x="2128" y="495"/>
                  </a:cubicBezTo>
                  <a:cubicBezTo>
                    <a:pt x="2128" y="467"/>
                    <a:pt x="2099" y="467"/>
                    <a:pt x="2070" y="438"/>
                  </a:cubicBezTo>
                  <a:cubicBezTo>
                    <a:pt x="2011" y="379"/>
                    <a:pt x="1923" y="321"/>
                    <a:pt x="1923" y="204"/>
                  </a:cubicBezTo>
                  <a:cubicBezTo>
                    <a:pt x="1923" y="175"/>
                    <a:pt x="1923" y="146"/>
                    <a:pt x="1953" y="146"/>
                  </a:cubicBezTo>
                  <a:cubicBezTo>
                    <a:pt x="1953" y="117"/>
                    <a:pt x="1953" y="88"/>
                    <a:pt x="1953" y="59"/>
                  </a:cubicBezTo>
                  <a:lnTo>
                    <a:pt x="1923" y="0"/>
                  </a:lnTo>
                  <a:cubicBezTo>
                    <a:pt x="1894" y="0"/>
                    <a:pt x="1865" y="0"/>
                    <a:pt x="1836" y="0"/>
                  </a:cubicBezTo>
                  <a:cubicBezTo>
                    <a:pt x="1807" y="0"/>
                    <a:pt x="1778" y="0"/>
                    <a:pt x="174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37" name="Freeform 171">
              <a:extLst>
                <a:ext uri="{FF2B5EF4-FFF2-40B4-BE49-F238E27FC236}">
                  <a16:creationId xmlns:a16="http://schemas.microsoft.com/office/drawing/2014/main" id="{4FB337BE-A611-7626-A7B4-EE8986C2D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5450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38" name="Freeform 172">
              <a:extLst>
                <a:ext uri="{FF2B5EF4-FFF2-40B4-BE49-F238E27FC236}">
                  <a16:creationId xmlns:a16="http://schemas.microsoft.com/office/drawing/2014/main" id="{8B5795F0-6F43-08AA-0395-D265E913D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5" y="4535488"/>
              <a:ext cx="1123950" cy="598487"/>
            </a:xfrm>
            <a:custGeom>
              <a:avLst/>
              <a:gdLst>
                <a:gd name="T0" fmla="*/ 3121 w 3122"/>
                <a:gd name="T1" fmla="*/ 1195 h 1663"/>
                <a:gd name="T2" fmla="*/ 3121 w 3122"/>
                <a:gd name="T3" fmla="*/ 1137 h 1663"/>
                <a:gd name="T4" fmla="*/ 3033 w 3122"/>
                <a:gd name="T5" fmla="*/ 1137 h 1663"/>
                <a:gd name="T6" fmla="*/ 2946 w 3122"/>
                <a:gd name="T7" fmla="*/ 1166 h 1663"/>
                <a:gd name="T8" fmla="*/ 2742 w 3122"/>
                <a:gd name="T9" fmla="*/ 1049 h 1663"/>
                <a:gd name="T10" fmla="*/ 2479 w 3122"/>
                <a:gd name="T11" fmla="*/ 992 h 1663"/>
                <a:gd name="T12" fmla="*/ 2479 w 3122"/>
                <a:gd name="T13" fmla="*/ 962 h 1663"/>
                <a:gd name="T14" fmla="*/ 2858 w 3122"/>
                <a:gd name="T15" fmla="*/ 992 h 1663"/>
                <a:gd name="T16" fmla="*/ 2829 w 3122"/>
                <a:gd name="T17" fmla="*/ 933 h 1663"/>
                <a:gd name="T18" fmla="*/ 2771 w 3122"/>
                <a:gd name="T19" fmla="*/ 904 h 1663"/>
                <a:gd name="T20" fmla="*/ 2829 w 3122"/>
                <a:gd name="T21" fmla="*/ 875 h 1663"/>
                <a:gd name="T22" fmla="*/ 2771 w 3122"/>
                <a:gd name="T23" fmla="*/ 845 h 1663"/>
                <a:gd name="T24" fmla="*/ 2654 w 3122"/>
                <a:gd name="T25" fmla="*/ 758 h 1663"/>
                <a:gd name="T26" fmla="*/ 2742 w 3122"/>
                <a:gd name="T27" fmla="*/ 728 h 1663"/>
                <a:gd name="T28" fmla="*/ 2742 w 3122"/>
                <a:gd name="T29" fmla="*/ 699 h 1663"/>
                <a:gd name="T30" fmla="*/ 2799 w 3122"/>
                <a:gd name="T31" fmla="*/ 699 h 1663"/>
                <a:gd name="T32" fmla="*/ 2683 w 3122"/>
                <a:gd name="T33" fmla="*/ 554 h 1663"/>
                <a:gd name="T34" fmla="*/ 2537 w 3122"/>
                <a:gd name="T35" fmla="*/ 495 h 1663"/>
                <a:gd name="T36" fmla="*/ 2450 w 3122"/>
                <a:gd name="T37" fmla="*/ 495 h 1663"/>
                <a:gd name="T38" fmla="*/ 2363 w 3122"/>
                <a:gd name="T39" fmla="*/ 349 h 1663"/>
                <a:gd name="T40" fmla="*/ 2392 w 3122"/>
                <a:gd name="T41" fmla="*/ 262 h 1663"/>
                <a:gd name="T42" fmla="*/ 2246 w 3122"/>
                <a:gd name="T43" fmla="*/ 145 h 1663"/>
                <a:gd name="T44" fmla="*/ 2158 w 3122"/>
                <a:gd name="T45" fmla="*/ 28 h 1663"/>
                <a:gd name="T46" fmla="*/ 1954 w 3122"/>
                <a:gd name="T47" fmla="*/ 175 h 1663"/>
                <a:gd name="T48" fmla="*/ 1866 w 3122"/>
                <a:gd name="T49" fmla="*/ 175 h 1663"/>
                <a:gd name="T50" fmla="*/ 1808 w 3122"/>
                <a:gd name="T51" fmla="*/ 321 h 1663"/>
                <a:gd name="T52" fmla="*/ 1721 w 3122"/>
                <a:gd name="T53" fmla="*/ 378 h 1663"/>
                <a:gd name="T54" fmla="*/ 1663 w 3122"/>
                <a:gd name="T55" fmla="*/ 554 h 1663"/>
                <a:gd name="T56" fmla="*/ 1575 w 3122"/>
                <a:gd name="T57" fmla="*/ 583 h 1663"/>
                <a:gd name="T58" fmla="*/ 1458 w 3122"/>
                <a:gd name="T59" fmla="*/ 554 h 1663"/>
                <a:gd name="T60" fmla="*/ 1458 w 3122"/>
                <a:gd name="T61" fmla="*/ 642 h 1663"/>
                <a:gd name="T62" fmla="*/ 1254 w 3122"/>
                <a:gd name="T63" fmla="*/ 758 h 1663"/>
                <a:gd name="T64" fmla="*/ 1196 w 3122"/>
                <a:gd name="T65" fmla="*/ 904 h 1663"/>
                <a:gd name="T66" fmla="*/ 1050 w 3122"/>
                <a:gd name="T67" fmla="*/ 1049 h 1663"/>
                <a:gd name="T68" fmla="*/ 963 w 3122"/>
                <a:gd name="T69" fmla="*/ 1108 h 1663"/>
                <a:gd name="T70" fmla="*/ 933 w 3122"/>
                <a:gd name="T71" fmla="*/ 1108 h 1663"/>
                <a:gd name="T72" fmla="*/ 758 w 3122"/>
                <a:gd name="T73" fmla="*/ 1166 h 1663"/>
                <a:gd name="T74" fmla="*/ 729 w 3122"/>
                <a:gd name="T75" fmla="*/ 1224 h 1663"/>
                <a:gd name="T76" fmla="*/ 554 w 3122"/>
                <a:gd name="T77" fmla="*/ 1108 h 1663"/>
                <a:gd name="T78" fmla="*/ 496 w 3122"/>
                <a:gd name="T79" fmla="*/ 1108 h 1663"/>
                <a:gd name="T80" fmla="*/ 408 w 3122"/>
                <a:gd name="T81" fmla="*/ 1254 h 1663"/>
                <a:gd name="T82" fmla="*/ 263 w 3122"/>
                <a:gd name="T83" fmla="*/ 1399 h 1663"/>
                <a:gd name="T84" fmla="*/ 263 w 3122"/>
                <a:gd name="T85" fmla="*/ 1428 h 1663"/>
                <a:gd name="T86" fmla="*/ 204 w 3122"/>
                <a:gd name="T87" fmla="*/ 1458 h 1663"/>
                <a:gd name="T88" fmla="*/ 87 w 3122"/>
                <a:gd name="T89" fmla="*/ 1575 h 1663"/>
                <a:gd name="T90" fmla="*/ 2829 w 3122"/>
                <a:gd name="T91" fmla="*/ 1254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2" h="1663">
                  <a:moveTo>
                    <a:pt x="3121" y="1195"/>
                  </a:moveTo>
                  <a:lnTo>
                    <a:pt x="3121" y="1195"/>
                  </a:lnTo>
                  <a:cubicBezTo>
                    <a:pt x="3121" y="1166"/>
                    <a:pt x="3121" y="1137"/>
                    <a:pt x="3121" y="1137"/>
                  </a:cubicBezTo>
                  <a:lnTo>
                    <a:pt x="3121" y="1137"/>
                  </a:lnTo>
                  <a:lnTo>
                    <a:pt x="3092" y="1137"/>
                  </a:lnTo>
                  <a:cubicBezTo>
                    <a:pt x="3063" y="1137"/>
                    <a:pt x="3033" y="1137"/>
                    <a:pt x="3033" y="1137"/>
                  </a:cubicBezTo>
                  <a:cubicBezTo>
                    <a:pt x="3033" y="1108"/>
                    <a:pt x="3033" y="1108"/>
                    <a:pt x="3033" y="1108"/>
                  </a:cubicBezTo>
                  <a:cubicBezTo>
                    <a:pt x="3004" y="1137"/>
                    <a:pt x="2975" y="1166"/>
                    <a:pt x="2946" y="1166"/>
                  </a:cubicBezTo>
                  <a:cubicBezTo>
                    <a:pt x="2887" y="1166"/>
                    <a:pt x="2829" y="1108"/>
                    <a:pt x="2771" y="1078"/>
                  </a:cubicBezTo>
                  <a:cubicBezTo>
                    <a:pt x="2771" y="1078"/>
                    <a:pt x="2771" y="1049"/>
                    <a:pt x="2742" y="1049"/>
                  </a:cubicBezTo>
                  <a:cubicBezTo>
                    <a:pt x="2713" y="1021"/>
                    <a:pt x="2654" y="1021"/>
                    <a:pt x="2596" y="1021"/>
                  </a:cubicBezTo>
                  <a:cubicBezTo>
                    <a:pt x="2537" y="992"/>
                    <a:pt x="2508" y="992"/>
                    <a:pt x="2479" y="992"/>
                  </a:cubicBezTo>
                  <a:cubicBezTo>
                    <a:pt x="2421" y="992"/>
                    <a:pt x="2421" y="992"/>
                    <a:pt x="2421" y="992"/>
                  </a:cubicBezTo>
                  <a:cubicBezTo>
                    <a:pt x="2479" y="962"/>
                    <a:pt x="2479" y="962"/>
                    <a:pt x="2479" y="962"/>
                  </a:cubicBezTo>
                  <a:cubicBezTo>
                    <a:pt x="2537" y="904"/>
                    <a:pt x="2596" y="904"/>
                    <a:pt x="2683" y="904"/>
                  </a:cubicBezTo>
                  <a:cubicBezTo>
                    <a:pt x="2771" y="904"/>
                    <a:pt x="2829" y="962"/>
                    <a:pt x="2858" y="992"/>
                  </a:cubicBezTo>
                  <a:cubicBezTo>
                    <a:pt x="2887" y="992"/>
                    <a:pt x="2887" y="1021"/>
                    <a:pt x="2916" y="1021"/>
                  </a:cubicBezTo>
                  <a:cubicBezTo>
                    <a:pt x="2887" y="992"/>
                    <a:pt x="2858" y="962"/>
                    <a:pt x="2829" y="933"/>
                  </a:cubicBezTo>
                  <a:cubicBezTo>
                    <a:pt x="2829" y="933"/>
                    <a:pt x="2829" y="933"/>
                    <a:pt x="2799" y="933"/>
                  </a:cubicBezTo>
                  <a:cubicBezTo>
                    <a:pt x="2771" y="904"/>
                    <a:pt x="2771" y="904"/>
                    <a:pt x="2771" y="904"/>
                  </a:cubicBezTo>
                  <a:cubicBezTo>
                    <a:pt x="2829" y="875"/>
                    <a:pt x="2829" y="875"/>
                    <a:pt x="2829" y="875"/>
                  </a:cubicBezTo>
                  <a:lnTo>
                    <a:pt x="2829" y="875"/>
                  </a:lnTo>
                  <a:lnTo>
                    <a:pt x="2829" y="875"/>
                  </a:lnTo>
                  <a:cubicBezTo>
                    <a:pt x="2829" y="875"/>
                    <a:pt x="2799" y="875"/>
                    <a:pt x="2771" y="845"/>
                  </a:cubicBezTo>
                  <a:cubicBezTo>
                    <a:pt x="2713" y="845"/>
                    <a:pt x="2625" y="845"/>
                    <a:pt x="2654" y="758"/>
                  </a:cubicBezTo>
                  <a:lnTo>
                    <a:pt x="2654" y="758"/>
                  </a:lnTo>
                  <a:cubicBezTo>
                    <a:pt x="2654" y="728"/>
                    <a:pt x="2654" y="728"/>
                    <a:pt x="2654" y="728"/>
                  </a:cubicBezTo>
                  <a:cubicBezTo>
                    <a:pt x="2683" y="728"/>
                    <a:pt x="2713" y="728"/>
                    <a:pt x="2742" y="728"/>
                  </a:cubicBezTo>
                  <a:cubicBezTo>
                    <a:pt x="2742" y="728"/>
                    <a:pt x="2742" y="728"/>
                    <a:pt x="2771" y="728"/>
                  </a:cubicBezTo>
                  <a:cubicBezTo>
                    <a:pt x="2742" y="699"/>
                    <a:pt x="2742" y="699"/>
                    <a:pt x="2742" y="699"/>
                  </a:cubicBezTo>
                  <a:cubicBezTo>
                    <a:pt x="2771" y="699"/>
                    <a:pt x="2771" y="699"/>
                    <a:pt x="2771" y="699"/>
                  </a:cubicBezTo>
                  <a:cubicBezTo>
                    <a:pt x="2771" y="699"/>
                    <a:pt x="2771" y="699"/>
                    <a:pt x="2799" y="699"/>
                  </a:cubicBezTo>
                  <a:cubicBezTo>
                    <a:pt x="2799" y="671"/>
                    <a:pt x="2799" y="612"/>
                    <a:pt x="2771" y="612"/>
                  </a:cubicBezTo>
                  <a:cubicBezTo>
                    <a:pt x="2771" y="583"/>
                    <a:pt x="2742" y="554"/>
                    <a:pt x="2683" y="554"/>
                  </a:cubicBezTo>
                  <a:cubicBezTo>
                    <a:pt x="2654" y="554"/>
                    <a:pt x="2625" y="554"/>
                    <a:pt x="2596" y="525"/>
                  </a:cubicBezTo>
                  <a:cubicBezTo>
                    <a:pt x="2566" y="525"/>
                    <a:pt x="2566" y="525"/>
                    <a:pt x="2537" y="495"/>
                  </a:cubicBezTo>
                  <a:lnTo>
                    <a:pt x="2508" y="495"/>
                  </a:lnTo>
                  <a:cubicBezTo>
                    <a:pt x="2479" y="466"/>
                    <a:pt x="2479" y="495"/>
                    <a:pt x="2450" y="495"/>
                  </a:cubicBezTo>
                  <a:lnTo>
                    <a:pt x="2421" y="495"/>
                  </a:lnTo>
                  <a:cubicBezTo>
                    <a:pt x="2363" y="466"/>
                    <a:pt x="2333" y="408"/>
                    <a:pt x="2363" y="349"/>
                  </a:cubicBezTo>
                  <a:cubicBezTo>
                    <a:pt x="2363" y="321"/>
                    <a:pt x="2363" y="292"/>
                    <a:pt x="2392" y="292"/>
                  </a:cubicBezTo>
                  <a:cubicBezTo>
                    <a:pt x="2392" y="262"/>
                    <a:pt x="2392" y="262"/>
                    <a:pt x="2392" y="262"/>
                  </a:cubicBezTo>
                  <a:cubicBezTo>
                    <a:pt x="2392" y="204"/>
                    <a:pt x="2363" y="175"/>
                    <a:pt x="2304" y="175"/>
                  </a:cubicBezTo>
                  <a:cubicBezTo>
                    <a:pt x="2275" y="145"/>
                    <a:pt x="2246" y="145"/>
                    <a:pt x="2246" y="145"/>
                  </a:cubicBezTo>
                  <a:cubicBezTo>
                    <a:pt x="2187" y="116"/>
                    <a:pt x="2187" y="87"/>
                    <a:pt x="2158" y="58"/>
                  </a:cubicBezTo>
                  <a:lnTo>
                    <a:pt x="2158" y="28"/>
                  </a:lnTo>
                  <a:cubicBezTo>
                    <a:pt x="2100" y="0"/>
                    <a:pt x="2071" y="28"/>
                    <a:pt x="2042" y="87"/>
                  </a:cubicBezTo>
                  <a:cubicBezTo>
                    <a:pt x="2042" y="116"/>
                    <a:pt x="2013" y="145"/>
                    <a:pt x="1954" y="175"/>
                  </a:cubicBezTo>
                  <a:lnTo>
                    <a:pt x="1925" y="175"/>
                  </a:lnTo>
                  <a:cubicBezTo>
                    <a:pt x="1896" y="175"/>
                    <a:pt x="1896" y="175"/>
                    <a:pt x="1866" y="175"/>
                  </a:cubicBezTo>
                  <a:cubicBezTo>
                    <a:pt x="1866" y="204"/>
                    <a:pt x="1866" y="233"/>
                    <a:pt x="1866" y="233"/>
                  </a:cubicBezTo>
                  <a:cubicBezTo>
                    <a:pt x="1866" y="262"/>
                    <a:pt x="1837" y="292"/>
                    <a:pt x="1808" y="321"/>
                  </a:cubicBezTo>
                  <a:cubicBezTo>
                    <a:pt x="1808" y="349"/>
                    <a:pt x="1779" y="349"/>
                    <a:pt x="1779" y="378"/>
                  </a:cubicBezTo>
                  <a:cubicBezTo>
                    <a:pt x="1750" y="378"/>
                    <a:pt x="1750" y="378"/>
                    <a:pt x="1721" y="378"/>
                  </a:cubicBezTo>
                  <a:cubicBezTo>
                    <a:pt x="1721" y="408"/>
                    <a:pt x="1721" y="437"/>
                    <a:pt x="1692" y="466"/>
                  </a:cubicBezTo>
                  <a:cubicBezTo>
                    <a:pt x="1692" y="495"/>
                    <a:pt x="1692" y="525"/>
                    <a:pt x="1663" y="554"/>
                  </a:cubicBezTo>
                  <a:cubicBezTo>
                    <a:pt x="1633" y="554"/>
                    <a:pt x="1604" y="583"/>
                    <a:pt x="1575" y="583"/>
                  </a:cubicBezTo>
                  <a:lnTo>
                    <a:pt x="1575" y="583"/>
                  </a:lnTo>
                  <a:cubicBezTo>
                    <a:pt x="1546" y="583"/>
                    <a:pt x="1546" y="554"/>
                    <a:pt x="1516" y="554"/>
                  </a:cubicBezTo>
                  <a:cubicBezTo>
                    <a:pt x="1487" y="554"/>
                    <a:pt x="1487" y="554"/>
                    <a:pt x="1458" y="554"/>
                  </a:cubicBezTo>
                  <a:lnTo>
                    <a:pt x="1458" y="554"/>
                  </a:lnTo>
                  <a:cubicBezTo>
                    <a:pt x="1458" y="583"/>
                    <a:pt x="1458" y="612"/>
                    <a:pt x="1458" y="642"/>
                  </a:cubicBezTo>
                  <a:cubicBezTo>
                    <a:pt x="1458" y="699"/>
                    <a:pt x="1400" y="728"/>
                    <a:pt x="1342" y="728"/>
                  </a:cubicBezTo>
                  <a:cubicBezTo>
                    <a:pt x="1313" y="728"/>
                    <a:pt x="1283" y="758"/>
                    <a:pt x="1254" y="758"/>
                  </a:cubicBezTo>
                  <a:cubicBezTo>
                    <a:pt x="1225" y="787"/>
                    <a:pt x="1225" y="816"/>
                    <a:pt x="1225" y="875"/>
                  </a:cubicBezTo>
                  <a:cubicBezTo>
                    <a:pt x="1196" y="875"/>
                    <a:pt x="1196" y="904"/>
                    <a:pt x="1196" y="904"/>
                  </a:cubicBezTo>
                  <a:cubicBezTo>
                    <a:pt x="1196" y="933"/>
                    <a:pt x="1196" y="962"/>
                    <a:pt x="1196" y="992"/>
                  </a:cubicBezTo>
                  <a:cubicBezTo>
                    <a:pt x="1166" y="1021"/>
                    <a:pt x="1108" y="1049"/>
                    <a:pt x="1050" y="1049"/>
                  </a:cubicBezTo>
                  <a:lnTo>
                    <a:pt x="1021" y="1049"/>
                  </a:lnTo>
                  <a:cubicBezTo>
                    <a:pt x="992" y="1049"/>
                    <a:pt x="963" y="1078"/>
                    <a:pt x="963" y="1108"/>
                  </a:cubicBezTo>
                  <a:lnTo>
                    <a:pt x="963" y="1108"/>
                  </a:lnTo>
                  <a:cubicBezTo>
                    <a:pt x="933" y="1108"/>
                    <a:pt x="933" y="1108"/>
                    <a:pt x="933" y="1108"/>
                  </a:cubicBezTo>
                  <a:cubicBezTo>
                    <a:pt x="875" y="1108"/>
                    <a:pt x="846" y="1078"/>
                    <a:pt x="816" y="1078"/>
                  </a:cubicBezTo>
                  <a:cubicBezTo>
                    <a:pt x="787" y="1108"/>
                    <a:pt x="787" y="1137"/>
                    <a:pt x="758" y="1166"/>
                  </a:cubicBezTo>
                  <a:lnTo>
                    <a:pt x="758" y="1166"/>
                  </a:lnTo>
                  <a:cubicBezTo>
                    <a:pt x="758" y="1195"/>
                    <a:pt x="758" y="1224"/>
                    <a:pt x="729" y="1224"/>
                  </a:cubicBezTo>
                  <a:cubicBezTo>
                    <a:pt x="671" y="1224"/>
                    <a:pt x="613" y="1195"/>
                    <a:pt x="613" y="1195"/>
                  </a:cubicBezTo>
                  <a:cubicBezTo>
                    <a:pt x="583" y="1166"/>
                    <a:pt x="583" y="1137"/>
                    <a:pt x="554" y="1108"/>
                  </a:cubicBezTo>
                  <a:lnTo>
                    <a:pt x="525" y="1078"/>
                  </a:lnTo>
                  <a:cubicBezTo>
                    <a:pt x="496" y="1078"/>
                    <a:pt x="496" y="1108"/>
                    <a:pt x="496" y="1108"/>
                  </a:cubicBezTo>
                  <a:cubicBezTo>
                    <a:pt x="496" y="1137"/>
                    <a:pt x="496" y="1166"/>
                    <a:pt x="496" y="1166"/>
                  </a:cubicBezTo>
                  <a:cubicBezTo>
                    <a:pt x="466" y="1224"/>
                    <a:pt x="437" y="1224"/>
                    <a:pt x="408" y="1254"/>
                  </a:cubicBezTo>
                  <a:cubicBezTo>
                    <a:pt x="380" y="1254"/>
                    <a:pt x="380" y="1283"/>
                    <a:pt x="350" y="1283"/>
                  </a:cubicBezTo>
                  <a:cubicBezTo>
                    <a:pt x="321" y="1312"/>
                    <a:pt x="292" y="1342"/>
                    <a:pt x="263" y="1399"/>
                  </a:cubicBezTo>
                  <a:cubicBezTo>
                    <a:pt x="263" y="1399"/>
                    <a:pt x="263" y="1399"/>
                    <a:pt x="263" y="1428"/>
                  </a:cubicBezTo>
                  <a:lnTo>
                    <a:pt x="263" y="1428"/>
                  </a:lnTo>
                  <a:cubicBezTo>
                    <a:pt x="233" y="1428"/>
                    <a:pt x="233" y="1428"/>
                    <a:pt x="233" y="1428"/>
                  </a:cubicBezTo>
                  <a:cubicBezTo>
                    <a:pt x="233" y="1428"/>
                    <a:pt x="233" y="1428"/>
                    <a:pt x="204" y="1458"/>
                  </a:cubicBezTo>
                  <a:lnTo>
                    <a:pt x="204" y="1458"/>
                  </a:lnTo>
                  <a:cubicBezTo>
                    <a:pt x="175" y="1516"/>
                    <a:pt x="146" y="1545"/>
                    <a:pt x="87" y="1575"/>
                  </a:cubicBezTo>
                  <a:cubicBezTo>
                    <a:pt x="58" y="1604"/>
                    <a:pt x="30" y="1633"/>
                    <a:pt x="0" y="1662"/>
                  </a:cubicBezTo>
                  <a:cubicBezTo>
                    <a:pt x="992" y="1575"/>
                    <a:pt x="1925" y="1399"/>
                    <a:pt x="2829" y="1254"/>
                  </a:cubicBezTo>
                  <a:lnTo>
                    <a:pt x="3121" y="119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39" name="Freeform 173">
              <a:extLst>
                <a:ext uri="{FF2B5EF4-FFF2-40B4-BE49-F238E27FC236}">
                  <a16:creationId xmlns:a16="http://schemas.microsoft.com/office/drawing/2014/main" id="{97E0D5A2-C443-8A46-C15A-D95493C8E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4283075"/>
              <a:ext cx="1039812" cy="819150"/>
            </a:xfrm>
            <a:custGeom>
              <a:avLst/>
              <a:gdLst>
                <a:gd name="T0" fmla="*/ 2770 w 2887"/>
                <a:gd name="T1" fmla="*/ 1487 h 2276"/>
                <a:gd name="T2" fmla="*/ 2770 w 2887"/>
                <a:gd name="T3" fmla="*/ 1487 h 2276"/>
                <a:gd name="T4" fmla="*/ 2886 w 2887"/>
                <a:gd name="T5" fmla="*/ 350 h 2276"/>
                <a:gd name="T6" fmla="*/ 2507 w 2887"/>
                <a:gd name="T7" fmla="*/ 292 h 2276"/>
                <a:gd name="T8" fmla="*/ 291 w 2887"/>
                <a:gd name="T9" fmla="*/ 0 h 2276"/>
                <a:gd name="T10" fmla="*/ 0 w 2887"/>
                <a:gd name="T11" fmla="*/ 1924 h 2276"/>
                <a:gd name="T12" fmla="*/ 2712 w 2887"/>
                <a:gd name="T13" fmla="*/ 2275 h 2276"/>
                <a:gd name="T14" fmla="*/ 2770 w 2887"/>
                <a:gd name="T15" fmla="*/ 1487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7" h="2276">
                  <a:moveTo>
                    <a:pt x="2770" y="1487"/>
                  </a:moveTo>
                  <a:lnTo>
                    <a:pt x="2770" y="1487"/>
                  </a:lnTo>
                  <a:cubicBezTo>
                    <a:pt x="2799" y="1108"/>
                    <a:pt x="2828" y="728"/>
                    <a:pt x="2886" y="350"/>
                  </a:cubicBezTo>
                  <a:cubicBezTo>
                    <a:pt x="2741" y="321"/>
                    <a:pt x="2624" y="321"/>
                    <a:pt x="2507" y="292"/>
                  </a:cubicBezTo>
                  <a:cubicBezTo>
                    <a:pt x="1778" y="204"/>
                    <a:pt x="1020" y="116"/>
                    <a:pt x="291" y="0"/>
                  </a:cubicBezTo>
                  <a:cubicBezTo>
                    <a:pt x="203" y="583"/>
                    <a:pt x="86" y="1195"/>
                    <a:pt x="0" y="1924"/>
                  </a:cubicBezTo>
                  <a:cubicBezTo>
                    <a:pt x="903" y="2071"/>
                    <a:pt x="1924" y="2187"/>
                    <a:pt x="2712" y="2275"/>
                  </a:cubicBezTo>
                  <a:cubicBezTo>
                    <a:pt x="2712" y="2012"/>
                    <a:pt x="2741" y="1749"/>
                    <a:pt x="2770" y="14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40" name="Freeform 174">
              <a:extLst>
                <a:ext uri="{FF2B5EF4-FFF2-40B4-BE49-F238E27FC236}">
                  <a16:creationId xmlns:a16="http://schemas.microsoft.com/office/drawing/2014/main" id="{34CE92D7-3726-C1D4-3295-4C801C678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8563" y="45148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41" name="Freeform 175">
              <a:extLst>
                <a:ext uri="{FF2B5EF4-FFF2-40B4-BE49-F238E27FC236}">
                  <a16:creationId xmlns:a16="http://schemas.microsoft.com/office/drawing/2014/main" id="{9ADDEEE6-B635-5B6D-A5D7-31BB19E21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675" y="45037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42" name="Freeform 176">
              <a:extLst>
                <a:ext uri="{FF2B5EF4-FFF2-40B4-BE49-F238E27FC236}">
                  <a16:creationId xmlns:a16="http://schemas.microsoft.com/office/drawing/2014/main" id="{EDB2D991-5E08-2C43-DB88-0E22527CC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925" y="4525963"/>
              <a:ext cx="11113" cy="1587"/>
            </a:xfrm>
            <a:custGeom>
              <a:avLst/>
              <a:gdLst>
                <a:gd name="T0" fmla="*/ 30 w 31"/>
                <a:gd name="T1" fmla="*/ 0 h 1"/>
                <a:gd name="T2" fmla="*/ 30 w 31"/>
                <a:gd name="T3" fmla="*/ 0 h 1"/>
                <a:gd name="T4" fmla="*/ 0 w 31"/>
                <a:gd name="T5" fmla="*/ 0 h 1"/>
                <a:gd name="T6" fmla="*/ 0 w 31"/>
                <a:gd name="T7" fmla="*/ 0 h 1"/>
                <a:gd name="T8" fmla="*/ 0 w 31"/>
                <a:gd name="T9" fmla="*/ 0 h 1"/>
                <a:gd name="T10" fmla="*/ 0 w 31"/>
                <a:gd name="T11" fmla="*/ 0 h 1"/>
                <a:gd name="T12" fmla="*/ 30 w 3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43" name="Freeform 177">
              <a:extLst>
                <a:ext uri="{FF2B5EF4-FFF2-40B4-BE49-F238E27FC236}">
                  <a16:creationId xmlns:a16="http://schemas.microsoft.com/office/drawing/2014/main" id="{AC9E6331-B813-BC0A-CF53-4666C4639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4514850"/>
              <a:ext cx="912812" cy="766763"/>
            </a:xfrm>
            <a:custGeom>
              <a:avLst/>
              <a:gdLst>
                <a:gd name="T0" fmla="*/ 2361 w 2537"/>
                <a:gd name="T1" fmla="*/ 2013 h 2130"/>
                <a:gd name="T2" fmla="*/ 2391 w 2537"/>
                <a:gd name="T3" fmla="*/ 1896 h 2130"/>
                <a:gd name="T4" fmla="*/ 2420 w 2537"/>
                <a:gd name="T5" fmla="*/ 1896 h 2130"/>
                <a:gd name="T6" fmla="*/ 2536 w 2537"/>
                <a:gd name="T7" fmla="*/ 1808 h 2130"/>
                <a:gd name="T8" fmla="*/ 2332 w 2537"/>
                <a:gd name="T9" fmla="*/ 1546 h 2130"/>
                <a:gd name="T10" fmla="*/ 2361 w 2537"/>
                <a:gd name="T11" fmla="*/ 1487 h 2130"/>
                <a:gd name="T12" fmla="*/ 2215 w 2537"/>
                <a:gd name="T13" fmla="*/ 1313 h 2130"/>
                <a:gd name="T14" fmla="*/ 2157 w 2537"/>
                <a:gd name="T15" fmla="*/ 1254 h 2130"/>
                <a:gd name="T16" fmla="*/ 2099 w 2537"/>
                <a:gd name="T17" fmla="*/ 1196 h 2130"/>
                <a:gd name="T18" fmla="*/ 2041 w 2537"/>
                <a:gd name="T19" fmla="*/ 1021 h 2130"/>
                <a:gd name="T20" fmla="*/ 2070 w 2537"/>
                <a:gd name="T21" fmla="*/ 904 h 2130"/>
                <a:gd name="T22" fmla="*/ 1865 w 2537"/>
                <a:gd name="T23" fmla="*/ 787 h 2130"/>
                <a:gd name="T24" fmla="*/ 1836 w 2537"/>
                <a:gd name="T25" fmla="*/ 671 h 2130"/>
                <a:gd name="T26" fmla="*/ 1632 w 2537"/>
                <a:gd name="T27" fmla="*/ 496 h 2130"/>
                <a:gd name="T28" fmla="*/ 1574 w 2537"/>
                <a:gd name="T29" fmla="*/ 467 h 2130"/>
                <a:gd name="T30" fmla="*/ 1544 w 2537"/>
                <a:gd name="T31" fmla="*/ 351 h 2130"/>
                <a:gd name="T32" fmla="*/ 1544 w 2537"/>
                <a:gd name="T33" fmla="*/ 175 h 2130"/>
                <a:gd name="T34" fmla="*/ 1486 w 2537"/>
                <a:gd name="T35" fmla="*/ 87 h 2130"/>
                <a:gd name="T36" fmla="*/ 1370 w 2537"/>
                <a:gd name="T37" fmla="*/ 0 h 2130"/>
                <a:gd name="T38" fmla="*/ 1224 w 2537"/>
                <a:gd name="T39" fmla="*/ 0 h 2130"/>
                <a:gd name="T40" fmla="*/ 0 w 2537"/>
                <a:gd name="T41" fmla="*/ 30 h 2130"/>
                <a:gd name="T42" fmla="*/ 0 w 2537"/>
                <a:gd name="T43" fmla="*/ 87 h 2130"/>
                <a:gd name="T44" fmla="*/ 59 w 2537"/>
                <a:gd name="T45" fmla="*/ 204 h 2130"/>
                <a:gd name="T46" fmla="*/ 262 w 2537"/>
                <a:gd name="T47" fmla="*/ 408 h 2130"/>
                <a:gd name="T48" fmla="*/ 204 w 2537"/>
                <a:gd name="T49" fmla="*/ 496 h 2130"/>
                <a:gd name="T50" fmla="*/ 262 w 2537"/>
                <a:gd name="T51" fmla="*/ 671 h 2130"/>
                <a:gd name="T52" fmla="*/ 321 w 2537"/>
                <a:gd name="T53" fmla="*/ 817 h 2130"/>
                <a:gd name="T54" fmla="*/ 321 w 2537"/>
                <a:gd name="T55" fmla="*/ 1517 h 2130"/>
                <a:gd name="T56" fmla="*/ 1661 w 2537"/>
                <a:gd name="T57" fmla="*/ 1983 h 2130"/>
                <a:gd name="T58" fmla="*/ 2157 w 2537"/>
                <a:gd name="T59" fmla="*/ 1954 h 2130"/>
                <a:gd name="T60" fmla="*/ 2186 w 2537"/>
                <a:gd name="T61" fmla="*/ 2013 h 2130"/>
                <a:gd name="T62" fmla="*/ 2186 w 2537"/>
                <a:gd name="T63" fmla="*/ 2042 h 2130"/>
                <a:gd name="T64" fmla="*/ 2186 w 2537"/>
                <a:gd name="T65" fmla="*/ 2129 h 2130"/>
                <a:gd name="T66" fmla="*/ 2303 w 2537"/>
                <a:gd name="T67" fmla="*/ 2129 h 2130"/>
                <a:gd name="T68" fmla="*/ 2361 w 2537"/>
                <a:gd name="T69" fmla="*/ 2013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37" h="2130">
                  <a:moveTo>
                    <a:pt x="2361" y="2013"/>
                  </a:moveTo>
                  <a:lnTo>
                    <a:pt x="2361" y="2013"/>
                  </a:lnTo>
                  <a:cubicBezTo>
                    <a:pt x="2361" y="1983"/>
                    <a:pt x="2361" y="1925"/>
                    <a:pt x="2391" y="1896"/>
                  </a:cubicBezTo>
                  <a:lnTo>
                    <a:pt x="2391" y="1896"/>
                  </a:lnTo>
                  <a:cubicBezTo>
                    <a:pt x="2420" y="1896"/>
                    <a:pt x="2420" y="1896"/>
                    <a:pt x="2420" y="1896"/>
                  </a:cubicBezTo>
                  <a:lnTo>
                    <a:pt x="2420" y="1896"/>
                  </a:lnTo>
                  <a:cubicBezTo>
                    <a:pt x="2478" y="1896"/>
                    <a:pt x="2507" y="1867"/>
                    <a:pt x="2536" y="1867"/>
                  </a:cubicBezTo>
                  <a:cubicBezTo>
                    <a:pt x="2536" y="1837"/>
                    <a:pt x="2536" y="1837"/>
                    <a:pt x="2536" y="1808"/>
                  </a:cubicBezTo>
                  <a:cubicBezTo>
                    <a:pt x="2536" y="1779"/>
                    <a:pt x="2507" y="1751"/>
                    <a:pt x="2478" y="1721"/>
                  </a:cubicBezTo>
                  <a:cubicBezTo>
                    <a:pt x="2420" y="1692"/>
                    <a:pt x="2361" y="1634"/>
                    <a:pt x="2332" y="1546"/>
                  </a:cubicBezTo>
                  <a:lnTo>
                    <a:pt x="2332" y="1517"/>
                  </a:lnTo>
                  <a:cubicBezTo>
                    <a:pt x="2361" y="1487"/>
                    <a:pt x="2361" y="1487"/>
                    <a:pt x="2361" y="1487"/>
                  </a:cubicBezTo>
                  <a:cubicBezTo>
                    <a:pt x="2332" y="1401"/>
                    <a:pt x="2274" y="1342"/>
                    <a:pt x="2215" y="1313"/>
                  </a:cubicBezTo>
                  <a:lnTo>
                    <a:pt x="2215" y="1313"/>
                  </a:lnTo>
                  <a:lnTo>
                    <a:pt x="2215" y="1313"/>
                  </a:lnTo>
                  <a:cubicBezTo>
                    <a:pt x="2186" y="1283"/>
                    <a:pt x="2157" y="1254"/>
                    <a:pt x="2157" y="1254"/>
                  </a:cubicBezTo>
                  <a:cubicBezTo>
                    <a:pt x="2128" y="1225"/>
                    <a:pt x="2128" y="1225"/>
                    <a:pt x="2099" y="1196"/>
                  </a:cubicBezTo>
                  <a:lnTo>
                    <a:pt x="2099" y="1196"/>
                  </a:lnTo>
                  <a:cubicBezTo>
                    <a:pt x="2070" y="1167"/>
                    <a:pt x="2011" y="1108"/>
                    <a:pt x="2011" y="1080"/>
                  </a:cubicBezTo>
                  <a:cubicBezTo>
                    <a:pt x="2011" y="1051"/>
                    <a:pt x="2041" y="1021"/>
                    <a:pt x="2041" y="1021"/>
                  </a:cubicBezTo>
                  <a:cubicBezTo>
                    <a:pt x="2041" y="992"/>
                    <a:pt x="2041" y="992"/>
                    <a:pt x="2070" y="992"/>
                  </a:cubicBezTo>
                  <a:cubicBezTo>
                    <a:pt x="2070" y="963"/>
                    <a:pt x="2070" y="934"/>
                    <a:pt x="2070" y="904"/>
                  </a:cubicBezTo>
                  <a:cubicBezTo>
                    <a:pt x="2070" y="817"/>
                    <a:pt x="2011" y="787"/>
                    <a:pt x="1894" y="787"/>
                  </a:cubicBezTo>
                  <a:cubicBezTo>
                    <a:pt x="1865" y="787"/>
                    <a:pt x="1865" y="787"/>
                    <a:pt x="1865" y="787"/>
                  </a:cubicBezTo>
                  <a:lnTo>
                    <a:pt x="1865" y="787"/>
                  </a:lnTo>
                  <a:cubicBezTo>
                    <a:pt x="1865" y="758"/>
                    <a:pt x="1836" y="701"/>
                    <a:pt x="1836" y="671"/>
                  </a:cubicBezTo>
                  <a:cubicBezTo>
                    <a:pt x="1807" y="642"/>
                    <a:pt x="1778" y="613"/>
                    <a:pt x="1749" y="554"/>
                  </a:cubicBezTo>
                  <a:cubicBezTo>
                    <a:pt x="1691" y="554"/>
                    <a:pt x="1661" y="525"/>
                    <a:pt x="1632" y="496"/>
                  </a:cubicBezTo>
                  <a:lnTo>
                    <a:pt x="1603" y="467"/>
                  </a:lnTo>
                  <a:lnTo>
                    <a:pt x="1574" y="467"/>
                  </a:lnTo>
                  <a:cubicBezTo>
                    <a:pt x="1574" y="437"/>
                    <a:pt x="1544" y="437"/>
                    <a:pt x="1544" y="408"/>
                  </a:cubicBezTo>
                  <a:cubicBezTo>
                    <a:pt x="1544" y="380"/>
                    <a:pt x="1544" y="351"/>
                    <a:pt x="1544" y="351"/>
                  </a:cubicBezTo>
                  <a:cubicBezTo>
                    <a:pt x="1544" y="321"/>
                    <a:pt x="1544" y="321"/>
                    <a:pt x="1544" y="292"/>
                  </a:cubicBezTo>
                  <a:cubicBezTo>
                    <a:pt x="1544" y="263"/>
                    <a:pt x="1544" y="175"/>
                    <a:pt x="1544" y="175"/>
                  </a:cubicBezTo>
                  <a:cubicBezTo>
                    <a:pt x="1544" y="146"/>
                    <a:pt x="1515" y="146"/>
                    <a:pt x="1515" y="146"/>
                  </a:cubicBezTo>
                  <a:cubicBezTo>
                    <a:pt x="1515" y="117"/>
                    <a:pt x="1486" y="117"/>
                    <a:pt x="1486" y="87"/>
                  </a:cubicBezTo>
                  <a:cubicBezTo>
                    <a:pt x="1457" y="87"/>
                    <a:pt x="1428" y="59"/>
                    <a:pt x="1428" y="30"/>
                  </a:cubicBezTo>
                  <a:cubicBezTo>
                    <a:pt x="1399" y="30"/>
                    <a:pt x="1399" y="0"/>
                    <a:pt x="1370" y="0"/>
                  </a:cubicBezTo>
                  <a:cubicBezTo>
                    <a:pt x="1370" y="0"/>
                    <a:pt x="1311" y="0"/>
                    <a:pt x="1282" y="0"/>
                  </a:cubicBezTo>
                  <a:cubicBezTo>
                    <a:pt x="1253" y="0"/>
                    <a:pt x="1253" y="0"/>
                    <a:pt x="1224" y="0"/>
                  </a:cubicBezTo>
                  <a:cubicBezTo>
                    <a:pt x="903" y="0"/>
                    <a:pt x="437" y="30"/>
                    <a:pt x="87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59"/>
                  </a:lnTo>
                  <a:lnTo>
                    <a:pt x="0" y="87"/>
                  </a:lnTo>
                  <a:cubicBezTo>
                    <a:pt x="29" y="117"/>
                    <a:pt x="29" y="146"/>
                    <a:pt x="29" y="146"/>
                  </a:cubicBezTo>
                  <a:cubicBezTo>
                    <a:pt x="29" y="175"/>
                    <a:pt x="29" y="204"/>
                    <a:pt x="59" y="204"/>
                  </a:cubicBezTo>
                  <a:cubicBezTo>
                    <a:pt x="59" y="234"/>
                    <a:pt x="116" y="263"/>
                    <a:pt x="145" y="292"/>
                  </a:cubicBezTo>
                  <a:cubicBezTo>
                    <a:pt x="204" y="292"/>
                    <a:pt x="262" y="321"/>
                    <a:pt x="262" y="408"/>
                  </a:cubicBezTo>
                  <a:cubicBezTo>
                    <a:pt x="262" y="437"/>
                    <a:pt x="233" y="437"/>
                    <a:pt x="233" y="467"/>
                  </a:cubicBezTo>
                  <a:lnTo>
                    <a:pt x="204" y="496"/>
                  </a:lnTo>
                  <a:cubicBezTo>
                    <a:pt x="204" y="554"/>
                    <a:pt x="204" y="613"/>
                    <a:pt x="233" y="642"/>
                  </a:cubicBezTo>
                  <a:cubicBezTo>
                    <a:pt x="233" y="642"/>
                    <a:pt x="262" y="642"/>
                    <a:pt x="262" y="671"/>
                  </a:cubicBezTo>
                  <a:cubicBezTo>
                    <a:pt x="292" y="671"/>
                    <a:pt x="292" y="701"/>
                    <a:pt x="321" y="701"/>
                  </a:cubicBezTo>
                  <a:cubicBezTo>
                    <a:pt x="321" y="730"/>
                    <a:pt x="321" y="758"/>
                    <a:pt x="321" y="817"/>
                  </a:cubicBezTo>
                  <a:lnTo>
                    <a:pt x="321" y="846"/>
                  </a:lnTo>
                  <a:cubicBezTo>
                    <a:pt x="321" y="1080"/>
                    <a:pt x="321" y="1313"/>
                    <a:pt x="321" y="1517"/>
                  </a:cubicBezTo>
                  <a:cubicBezTo>
                    <a:pt x="321" y="1692"/>
                    <a:pt x="321" y="1837"/>
                    <a:pt x="350" y="2013"/>
                  </a:cubicBezTo>
                  <a:cubicBezTo>
                    <a:pt x="757" y="2013"/>
                    <a:pt x="1224" y="1983"/>
                    <a:pt x="1661" y="1983"/>
                  </a:cubicBezTo>
                  <a:cubicBezTo>
                    <a:pt x="1807" y="1954"/>
                    <a:pt x="1982" y="1954"/>
                    <a:pt x="2128" y="1954"/>
                  </a:cubicBezTo>
                  <a:cubicBezTo>
                    <a:pt x="2157" y="1954"/>
                    <a:pt x="2157" y="1954"/>
                    <a:pt x="2157" y="1954"/>
                  </a:cubicBezTo>
                  <a:cubicBezTo>
                    <a:pt x="2157" y="1983"/>
                    <a:pt x="2157" y="1983"/>
                    <a:pt x="2157" y="1983"/>
                  </a:cubicBezTo>
                  <a:cubicBezTo>
                    <a:pt x="2157" y="1983"/>
                    <a:pt x="2157" y="2013"/>
                    <a:pt x="2186" y="2013"/>
                  </a:cubicBezTo>
                  <a:lnTo>
                    <a:pt x="2186" y="2042"/>
                  </a:lnTo>
                  <a:lnTo>
                    <a:pt x="2186" y="2042"/>
                  </a:lnTo>
                  <a:lnTo>
                    <a:pt x="2186" y="2042"/>
                  </a:lnTo>
                  <a:cubicBezTo>
                    <a:pt x="2186" y="2071"/>
                    <a:pt x="2186" y="2101"/>
                    <a:pt x="2186" y="2129"/>
                  </a:cubicBezTo>
                  <a:cubicBezTo>
                    <a:pt x="2186" y="2129"/>
                    <a:pt x="2186" y="2129"/>
                    <a:pt x="2215" y="2129"/>
                  </a:cubicBezTo>
                  <a:cubicBezTo>
                    <a:pt x="2244" y="2129"/>
                    <a:pt x="2274" y="2129"/>
                    <a:pt x="2303" y="2129"/>
                  </a:cubicBezTo>
                  <a:cubicBezTo>
                    <a:pt x="2332" y="2129"/>
                    <a:pt x="2332" y="2129"/>
                    <a:pt x="2332" y="2129"/>
                  </a:cubicBezTo>
                  <a:cubicBezTo>
                    <a:pt x="2361" y="2101"/>
                    <a:pt x="2361" y="2042"/>
                    <a:pt x="2361" y="20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44" name="Freeform 178">
              <a:extLst>
                <a:ext uri="{FF2B5EF4-FFF2-40B4-BE49-F238E27FC236}">
                  <a16:creationId xmlns:a16="http://schemas.microsoft.com/office/drawing/2014/main" id="{C51DDED1-640E-A2F8-47BF-75E8EA45A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611563"/>
              <a:ext cx="11113" cy="42862"/>
            </a:xfrm>
            <a:custGeom>
              <a:avLst/>
              <a:gdLst>
                <a:gd name="T0" fmla="*/ 0 w 31"/>
                <a:gd name="T1" fmla="*/ 117 h 118"/>
                <a:gd name="T2" fmla="*/ 0 w 31"/>
                <a:gd name="T3" fmla="*/ 117 h 118"/>
                <a:gd name="T4" fmla="*/ 0 w 31"/>
                <a:gd name="T5" fmla="*/ 59 h 118"/>
                <a:gd name="T6" fmla="*/ 30 w 31"/>
                <a:gd name="T7" fmla="*/ 0 h 118"/>
                <a:gd name="T8" fmla="*/ 0 w 31"/>
                <a:gd name="T9" fmla="*/ 59 h 118"/>
                <a:gd name="T10" fmla="*/ 0 w 31"/>
                <a:gd name="T1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8">
                  <a:moveTo>
                    <a:pt x="0" y="117"/>
                  </a:moveTo>
                  <a:lnTo>
                    <a:pt x="0" y="117"/>
                  </a:lnTo>
                  <a:cubicBezTo>
                    <a:pt x="0" y="88"/>
                    <a:pt x="0" y="88"/>
                    <a:pt x="0" y="59"/>
                  </a:cubicBezTo>
                  <a:cubicBezTo>
                    <a:pt x="0" y="29"/>
                    <a:pt x="0" y="0"/>
                    <a:pt x="30" y="0"/>
                  </a:cubicBezTo>
                  <a:cubicBezTo>
                    <a:pt x="0" y="0"/>
                    <a:pt x="0" y="29"/>
                    <a:pt x="0" y="59"/>
                  </a:cubicBezTo>
                  <a:cubicBezTo>
                    <a:pt x="0" y="88"/>
                    <a:pt x="0" y="88"/>
                    <a:pt x="0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45" name="Freeform 179">
              <a:extLst>
                <a:ext uri="{FF2B5EF4-FFF2-40B4-BE49-F238E27FC236}">
                  <a16:creationId xmlns:a16="http://schemas.microsoft.com/office/drawing/2014/main" id="{69443BB1-4AB6-6C4D-34C7-CED7523A4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3979863"/>
              <a:ext cx="819150" cy="996950"/>
            </a:xfrm>
            <a:custGeom>
              <a:avLst/>
              <a:gdLst>
                <a:gd name="T0" fmla="*/ 1983 w 2276"/>
                <a:gd name="T1" fmla="*/ 2770 h 2771"/>
                <a:gd name="T2" fmla="*/ 1983 w 2276"/>
                <a:gd name="T3" fmla="*/ 2770 h 2771"/>
                <a:gd name="T4" fmla="*/ 2275 w 2276"/>
                <a:gd name="T5" fmla="*/ 846 h 2771"/>
                <a:gd name="T6" fmla="*/ 1954 w 2276"/>
                <a:gd name="T7" fmla="*/ 788 h 2771"/>
                <a:gd name="T8" fmla="*/ 1516 w 2276"/>
                <a:gd name="T9" fmla="*/ 700 h 2771"/>
                <a:gd name="T10" fmla="*/ 1516 w 2276"/>
                <a:gd name="T11" fmla="*/ 700 h 2771"/>
                <a:gd name="T12" fmla="*/ 1516 w 2276"/>
                <a:gd name="T13" fmla="*/ 700 h 2771"/>
                <a:gd name="T14" fmla="*/ 1545 w 2276"/>
                <a:gd name="T15" fmla="*/ 467 h 2771"/>
                <a:gd name="T16" fmla="*/ 1604 w 2276"/>
                <a:gd name="T17" fmla="*/ 233 h 2771"/>
                <a:gd name="T18" fmla="*/ 1283 w 2276"/>
                <a:gd name="T19" fmla="*/ 175 h 2771"/>
                <a:gd name="T20" fmla="*/ 554 w 2276"/>
                <a:gd name="T21" fmla="*/ 0 h 2771"/>
                <a:gd name="T22" fmla="*/ 0 w 2276"/>
                <a:gd name="T23" fmla="*/ 2421 h 2771"/>
                <a:gd name="T24" fmla="*/ 1778 w 2276"/>
                <a:gd name="T25" fmla="*/ 2741 h 2771"/>
                <a:gd name="T26" fmla="*/ 1983 w 2276"/>
                <a:gd name="T27" fmla="*/ 277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6" h="2771">
                  <a:moveTo>
                    <a:pt x="1983" y="2770"/>
                  </a:moveTo>
                  <a:lnTo>
                    <a:pt x="1983" y="2770"/>
                  </a:lnTo>
                  <a:cubicBezTo>
                    <a:pt x="2071" y="2158"/>
                    <a:pt x="2158" y="1546"/>
                    <a:pt x="2275" y="846"/>
                  </a:cubicBezTo>
                  <a:cubicBezTo>
                    <a:pt x="2158" y="817"/>
                    <a:pt x="2071" y="817"/>
                    <a:pt x="1954" y="788"/>
                  </a:cubicBezTo>
                  <a:cubicBezTo>
                    <a:pt x="1808" y="758"/>
                    <a:pt x="1662" y="758"/>
                    <a:pt x="1516" y="700"/>
                  </a:cubicBezTo>
                  <a:lnTo>
                    <a:pt x="1516" y="700"/>
                  </a:lnTo>
                  <a:lnTo>
                    <a:pt x="1516" y="700"/>
                  </a:lnTo>
                  <a:cubicBezTo>
                    <a:pt x="1545" y="612"/>
                    <a:pt x="1545" y="524"/>
                    <a:pt x="1545" y="467"/>
                  </a:cubicBezTo>
                  <a:cubicBezTo>
                    <a:pt x="1575" y="379"/>
                    <a:pt x="1604" y="291"/>
                    <a:pt x="1604" y="233"/>
                  </a:cubicBezTo>
                  <a:cubicBezTo>
                    <a:pt x="1283" y="175"/>
                    <a:pt x="1283" y="175"/>
                    <a:pt x="1283" y="175"/>
                  </a:cubicBezTo>
                  <a:cubicBezTo>
                    <a:pt x="1021" y="117"/>
                    <a:pt x="787" y="58"/>
                    <a:pt x="554" y="0"/>
                  </a:cubicBezTo>
                  <a:cubicBezTo>
                    <a:pt x="350" y="817"/>
                    <a:pt x="175" y="1633"/>
                    <a:pt x="0" y="2421"/>
                  </a:cubicBezTo>
                  <a:cubicBezTo>
                    <a:pt x="583" y="2538"/>
                    <a:pt x="1195" y="2654"/>
                    <a:pt x="1778" y="2741"/>
                  </a:cubicBezTo>
                  <a:lnTo>
                    <a:pt x="1983" y="277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46" name="Freeform 180">
              <a:extLst>
                <a:ext uri="{FF2B5EF4-FFF2-40B4-BE49-F238E27FC236}">
                  <a16:creationId xmlns:a16="http://schemas.microsoft.com/office/drawing/2014/main" id="{350B8A74-09A7-F995-AC43-F9B3EDFCC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150" y="3465513"/>
              <a:ext cx="11113" cy="20637"/>
            </a:xfrm>
            <a:custGeom>
              <a:avLst/>
              <a:gdLst>
                <a:gd name="T0" fmla="*/ 29 w 30"/>
                <a:gd name="T1" fmla="*/ 0 h 59"/>
                <a:gd name="T2" fmla="*/ 29 w 30"/>
                <a:gd name="T3" fmla="*/ 0 h 59"/>
                <a:gd name="T4" fmla="*/ 29 w 30"/>
                <a:gd name="T5" fmla="*/ 29 h 59"/>
                <a:gd name="T6" fmla="*/ 29 w 30"/>
                <a:gd name="T7" fmla="*/ 58 h 59"/>
                <a:gd name="T8" fmla="*/ 29 w 30"/>
                <a:gd name="T9" fmla="*/ 29 h 59"/>
                <a:gd name="T10" fmla="*/ 29 w 30"/>
                <a:gd name="T11" fmla="*/ 0 h 59"/>
                <a:gd name="T12" fmla="*/ 0 w 30"/>
                <a:gd name="T13" fmla="*/ 0 h 59"/>
                <a:gd name="T14" fmla="*/ 29 w 30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9">
                  <a:moveTo>
                    <a:pt x="29" y="0"/>
                  </a:moveTo>
                  <a:lnTo>
                    <a:pt x="29" y="0"/>
                  </a:lnTo>
                  <a:cubicBezTo>
                    <a:pt x="29" y="29"/>
                    <a:pt x="29" y="29"/>
                    <a:pt x="29" y="29"/>
                  </a:cubicBezTo>
                  <a:lnTo>
                    <a:pt x="29" y="58"/>
                  </a:lnTo>
                  <a:lnTo>
                    <a:pt x="29" y="29"/>
                  </a:lnTo>
                  <a:cubicBezTo>
                    <a:pt x="29" y="29"/>
                    <a:pt x="29" y="29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47" name="Freeform 181">
              <a:extLst>
                <a:ext uri="{FF2B5EF4-FFF2-40B4-BE49-F238E27FC236}">
                  <a16:creationId xmlns:a16="http://schemas.microsoft.com/office/drawing/2014/main" id="{86A99E98-41B5-B77E-3D32-0FFE8477C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8" y="3443288"/>
              <a:ext cx="42862" cy="11112"/>
            </a:xfrm>
            <a:custGeom>
              <a:avLst/>
              <a:gdLst>
                <a:gd name="T0" fmla="*/ 0 w 117"/>
                <a:gd name="T1" fmla="*/ 0 h 30"/>
                <a:gd name="T2" fmla="*/ 0 w 117"/>
                <a:gd name="T3" fmla="*/ 0 h 30"/>
                <a:gd name="T4" fmla="*/ 57 w 117"/>
                <a:gd name="T5" fmla="*/ 0 h 30"/>
                <a:gd name="T6" fmla="*/ 116 w 117"/>
                <a:gd name="T7" fmla="*/ 29 h 30"/>
                <a:gd name="T8" fmla="*/ 57 w 117"/>
                <a:gd name="T9" fmla="*/ 0 h 30"/>
                <a:gd name="T10" fmla="*/ 0 w 11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30">
                  <a:moveTo>
                    <a:pt x="0" y="0"/>
                  </a:moveTo>
                  <a:lnTo>
                    <a:pt x="0" y="0"/>
                  </a:lnTo>
                  <a:cubicBezTo>
                    <a:pt x="28" y="0"/>
                    <a:pt x="28" y="0"/>
                    <a:pt x="57" y="0"/>
                  </a:cubicBezTo>
                  <a:cubicBezTo>
                    <a:pt x="87" y="0"/>
                    <a:pt x="87" y="0"/>
                    <a:pt x="116" y="29"/>
                  </a:cubicBezTo>
                  <a:cubicBezTo>
                    <a:pt x="87" y="0"/>
                    <a:pt x="87" y="0"/>
                    <a:pt x="57" y="0"/>
                  </a:cubicBezTo>
                  <a:cubicBezTo>
                    <a:pt x="28" y="0"/>
                    <a:pt x="28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48" name="Freeform 182">
              <a:extLst>
                <a:ext uri="{FF2B5EF4-FFF2-40B4-BE49-F238E27FC236}">
                  <a16:creationId xmlns:a16="http://schemas.microsoft.com/office/drawing/2014/main" id="{4B2D05B0-433C-CC18-F811-EE161CFF6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6115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49" name="Freeform 183">
              <a:extLst>
                <a:ext uri="{FF2B5EF4-FFF2-40B4-BE49-F238E27FC236}">
                  <a16:creationId xmlns:a16="http://schemas.microsoft.com/office/drawing/2014/main" id="{755C4251-FFBE-A422-634A-D923C95D1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875" y="3486150"/>
              <a:ext cx="31750" cy="11113"/>
            </a:xfrm>
            <a:custGeom>
              <a:avLst/>
              <a:gdLst>
                <a:gd name="T0" fmla="*/ 0 w 88"/>
                <a:gd name="T1" fmla="*/ 29 h 30"/>
                <a:gd name="T2" fmla="*/ 0 w 88"/>
                <a:gd name="T3" fmla="*/ 29 h 30"/>
                <a:gd name="T4" fmla="*/ 0 w 88"/>
                <a:gd name="T5" fmla="*/ 29 h 30"/>
                <a:gd name="T6" fmla="*/ 87 w 88"/>
                <a:gd name="T7" fmla="*/ 0 h 30"/>
                <a:gd name="T8" fmla="*/ 0 w 88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29" y="29"/>
                    <a:pt x="58" y="0"/>
                    <a:pt x="87" y="0"/>
                  </a:cubicBezTo>
                  <a:cubicBezTo>
                    <a:pt x="58" y="0"/>
                    <a:pt x="29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50" name="Freeform 184">
              <a:extLst>
                <a:ext uri="{FF2B5EF4-FFF2-40B4-BE49-F238E27FC236}">
                  <a16:creationId xmlns:a16="http://schemas.microsoft.com/office/drawing/2014/main" id="{7A1142B4-34C2-E9C0-4A85-28C19DBB1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3" y="349567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51" name="Freeform 185">
              <a:extLst>
                <a:ext uri="{FF2B5EF4-FFF2-40B4-BE49-F238E27FC236}">
                  <a16:creationId xmlns:a16="http://schemas.microsoft.com/office/drawing/2014/main" id="{2F09CB78-F040-5BBC-EF8F-A368DD882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788" y="3495675"/>
              <a:ext cx="1587" cy="11113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52" name="Freeform 186">
              <a:extLst>
                <a:ext uri="{FF2B5EF4-FFF2-40B4-BE49-F238E27FC236}">
                  <a16:creationId xmlns:a16="http://schemas.microsoft.com/office/drawing/2014/main" id="{55571056-428C-96EF-C9A0-AC9A925E8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788" y="3475038"/>
              <a:ext cx="1587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29 h 30"/>
                <a:gd name="T8" fmla="*/ 0 w 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53" name="Freeform 187">
              <a:extLst>
                <a:ext uri="{FF2B5EF4-FFF2-40B4-BE49-F238E27FC236}">
                  <a16:creationId xmlns:a16="http://schemas.microsoft.com/office/drawing/2014/main" id="{ACA8AE9D-D730-19E5-1CC7-4E399A8F7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488" y="3506788"/>
              <a:ext cx="11112" cy="1587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54" name="Freeform 188">
              <a:extLst>
                <a:ext uri="{FF2B5EF4-FFF2-40B4-BE49-F238E27FC236}">
                  <a16:creationId xmlns:a16="http://schemas.microsoft.com/office/drawing/2014/main" id="{935C80D4-C709-CB48-6DB9-0C2680577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3506788"/>
              <a:ext cx="52388" cy="52387"/>
            </a:xfrm>
            <a:custGeom>
              <a:avLst/>
              <a:gdLst>
                <a:gd name="T0" fmla="*/ 0 w 147"/>
                <a:gd name="T1" fmla="*/ 145 h 146"/>
                <a:gd name="T2" fmla="*/ 0 w 147"/>
                <a:gd name="T3" fmla="*/ 145 h 146"/>
                <a:gd name="T4" fmla="*/ 146 w 147"/>
                <a:gd name="T5" fmla="*/ 0 h 146"/>
                <a:gd name="T6" fmla="*/ 0 w 147"/>
                <a:gd name="T7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46">
                  <a:moveTo>
                    <a:pt x="0" y="145"/>
                  </a:moveTo>
                  <a:lnTo>
                    <a:pt x="0" y="145"/>
                  </a:lnTo>
                  <a:cubicBezTo>
                    <a:pt x="29" y="87"/>
                    <a:pt x="117" y="0"/>
                    <a:pt x="146" y="0"/>
                  </a:cubicBezTo>
                  <a:cubicBezTo>
                    <a:pt x="88" y="0"/>
                    <a:pt x="29" y="87"/>
                    <a:pt x="0" y="1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55" name="Freeform 189">
              <a:extLst>
                <a:ext uri="{FF2B5EF4-FFF2-40B4-BE49-F238E27FC236}">
                  <a16:creationId xmlns:a16="http://schemas.microsoft.com/office/drawing/2014/main" id="{E60FCB2D-701A-1D41-513A-C31CD9D5D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3517900"/>
              <a:ext cx="1588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56" name="Freeform 190">
              <a:extLst>
                <a:ext uri="{FF2B5EF4-FFF2-40B4-BE49-F238E27FC236}">
                  <a16:creationId xmlns:a16="http://schemas.microsoft.com/office/drawing/2014/main" id="{211078CE-A914-1560-411C-2C8B6DAF7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35067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57" name="Freeform 191">
              <a:extLst>
                <a:ext uri="{FF2B5EF4-FFF2-40B4-BE49-F238E27FC236}">
                  <a16:creationId xmlns:a16="http://schemas.microsoft.com/office/drawing/2014/main" id="{A9B16CAB-B2FE-7BB9-D3D8-1B93CE5DF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238" y="3527425"/>
              <a:ext cx="11112" cy="20638"/>
            </a:xfrm>
            <a:custGeom>
              <a:avLst/>
              <a:gdLst>
                <a:gd name="T0" fmla="*/ 28 w 29"/>
                <a:gd name="T1" fmla="*/ 0 h 59"/>
                <a:gd name="T2" fmla="*/ 28 w 29"/>
                <a:gd name="T3" fmla="*/ 0 h 59"/>
                <a:gd name="T4" fmla="*/ 0 w 29"/>
                <a:gd name="T5" fmla="*/ 58 h 59"/>
                <a:gd name="T6" fmla="*/ 28 w 2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9">
                  <a:moveTo>
                    <a:pt x="28" y="0"/>
                  </a:moveTo>
                  <a:lnTo>
                    <a:pt x="28" y="0"/>
                  </a:lnTo>
                  <a:cubicBezTo>
                    <a:pt x="28" y="29"/>
                    <a:pt x="0" y="29"/>
                    <a:pt x="0" y="58"/>
                  </a:cubicBezTo>
                  <a:cubicBezTo>
                    <a:pt x="0" y="29"/>
                    <a:pt x="28" y="29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58" name="Freeform 192">
              <a:extLst>
                <a:ext uri="{FF2B5EF4-FFF2-40B4-BE49-F238E27FC236}">
                  <a16:creationId xmlns:a16="http://schemas.microsoft.com/office/drawing/2014/main" id="{F60F8859-8065-8826-67B6-E47C613F7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675" y="4598988"/>
              <a:ext cx="1588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59" name="Freeform 193">
              <a:extLst>
                <a:ext uri="{FF2B5EF4-FFF2-40B4-BE49-F238E27FC236}">
                  <a16:creationId xmlns:a16="http://schemas.microsoft.com/office/drawing/2014/main" id="{E39233B6-646F-1FE5-049D-346C38AFE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8563" y="4608513"/>
              <a:ext cx="11112" cy="11112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0 w 30"/>
                <a:gd name="T5" fmla="*/ 29 h 30"/>
                <a:gd name="T6" fmla="*/ 0 w 30"/>
                <a:gd name="T7" fmla="*/ 0 h 30"/>
                <a:gd name="T8" fmla="*/ 29 w 30"/>
                <a:gd name="T9" fmla="*/ 0 h 30"/>
                <a:gd name="T10" fmla="*/ 0 w 30"/>
                <a:gd name="T11" fmla="*/ 0 h 30"/>
                <a:gd name="T12" fmla="*/ 0 w 30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0"/>
                    <a:pt x="0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60" name="Freeform 194">
              <a:extLst>
                <a:ext uri="{FF2B5EF4-FFF2-40B4-BE49-F238E27FC236}">
                  <a16:creationId xmlns:a16="http://schemas.microsoft.com/office/drawing/2014/main" id="{614154AA-418C-D4DE-6F85-9A75280D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46831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61" name="Freeform 195">
              <a:extLst>
                <a:ext uri="{FF2B5EF4-FFF2-40B4-BE49-F238E27FC236}">
                  <a16:creationId xmlns:a16="http://schemas.microsoft.com/office/drawing/2014/main" id="{3E36DB1C-A15A-0243-D9D4-65F70B206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8563" y="45148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62" name="Freeform 196">
              <a:extLst>
                <a:ext uri="{FF2B5EF4-FFF2-40B4-BE49-F238E27FC236}">
                  <a16:creationId xmlns:a16="http://schemas.microsoft.com/office/drawing/2014/main" id="{726FE853-6A6A-075B-2FFB-7CA4F4F18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651375"/>
              <a:ext cx="11113" cy="11113"/>
            </a:xfrm>
            <a:custGeom>
              <a:avLst/>
              <a:gdLst>
                <a:gd name="T0" fmla="*/ 0 w 30"/>
                <a:gd name="T1" fmla="*/ 0 h 29"/>
                <a:gd name="T2" fmla="*/ 0 w 30"/>
                <a:gd name="T3" fmla="*/ 0 h 29"/>
                <a:gd name="T4" fmla="*/ 29 w 30"/>
                <a:gd name="T5" fmla="*/ 28 h 29"/>
                <a:gd name="T6" fmla="*/ 0 w 3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29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63" name="Freeform 197">
              <a:extLst>
                <a:ext uri="{FF2B5EF4-FFF2-40B4-BE49-F238E27FC236}">
                  <a16:creationId xmlns:a16="http://schemas.microsoft.com/office/drawing/2014/main" id="{20868260-7916-BE09-0438-7F77218D5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8563" y="458787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64" name="Freeform 198">
              <a:extLst>
                <a:ext uri="{FF2B5EF4-FFF2-40B4-BE49-F238E27FC236}">
                  <a16:creationId xmlns:a16="http://schemas.microsoft.com/office/drawing/2014/main" id="{7BF07612-5204-AB9A-9C74-5A05B65E1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8563" y="4556125"/>
              <a:ext cx="20637" cy="1588"/>
            </a:xfrm>
            <a:custGeom>
              <a:avLst/>
              <a:gdLst>
                <a:gd name="T0" fmla="*/ 0 w 58"/>
                <a:gd name="T1" fmla="*/ 0 h 1"/>
                <a:gd name="T2" fmla="*/ 0 w 58"/>
                <a:gd name="T3" fmla="*/ 0 h 1"/>
                <a:gd name="T4" fmla="*/ 57 w 58"/>
                <a:gd name="T5" fmla="*/ 0 h 1"/>
                <a:gd name="T6" fmla="*/ 57 w 58"/>
                <a:gd name="T7" fmla="*/ 0 h 1"/>
                <a:gd name="T8" fmla="*/ 0 w 5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">
                  <a:moveTo>
                    <a:pt x="0" y="0"/>
                  </a:moveTo>
                  <a:lnTo>
                    <a:pt x="0" y="0"/>
                  </a:lnTo>
                  <a:cubicBezTo>
                    <a:pt x="57" y="0"/>
                    <a:pt x="57" y="0"/>
                    <a:pt x="57" y="0"/>
                  </a:cubicBezTo>
                  <a:lnTo>
                    <a:pt x="57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65" name="Freeform 199">
              <a:extLst>
                <a:ext uri="{FF2B5EF4-FFF2-40B4-BE49-F238E27FC236}">
                  <a16:creationId xmlns:a16="http://schemas.microsoft.com/office/drawing/2014/main" id="{9E4D664B-1AD1-44D9-964C-30B02D78E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675" y="4640263"/>
              <a:ext cx="11113" cy="31750"/>
            </a:xfrm>
            <a:custGeom>
              <a:avLst/>
              <a:gdLst>
                <a:gd name="T0" fmla="*/ 28 w 29"/>
                <a:gd name="T1" fmla="*/ 86 h 87"/>
                <a:gd name="T2" fmla="*/ 28 w 29"/>
                <a:gd name="T3" fmla="*/ 86 h 87"/>
                <a:gd name="T4" fmla="*/ 0 w 29"/>
                <a:gd name="T5" fmla="*/ 57 h 87"/>
                <a:gd name="T6" fmla="*/ 0 w 29"/>
                <a:gd name="T7" fmla="*/ 0 h 87"/>
                <a:gd name="T8" fmla="*/ 0 w 29"/>
                <a:gd name="T9" fmla="*/ 57 h 87"/>
                <a:gd name="T10" fmla="*/ 28 w 29"/>
                <a:gd name="T1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7">
                  <a:moveTo>
                    <a:pt x="28" y="86"/>
                  </a:moveTo>
                  <a:lnTo>
                    <a:pt x="28" y="86"/>
                  </a:lnTo>
                  <a:cubicBezTo>
                    <a:pt x="28" y="57"/>
                    <a:pt x="0" y="57"/>
                    <a:pt x="0" y="57"/>
                  </a:cubicBezTo>
                  <a:cubicBezTo>
                    <a:pt x="0" y="57"/>
                    <a:pt x="0" y="29"/>
                    <a:pt x="0" y="0"/>
                  </a:cubicBezTo>
                  <a:cubicBezTo>
                    <a:pt x="0" y="29"/>
                    <a:pt x="0" y="57"/>
                    <a:pt x="0" y="57"/>
                  </a:cubicBezTo>
                  <a:cubicBezTo>
                    <a:pt x="0" y="57"/>
                    <a:pt x="28" y="57"/>
                    <a:pt x="28" y="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66" name="Freeform 200">
              <a:extLst>
                <a:ext uri="{FF2B5EF4-FFF2-40B4-BE49-F238E27FC236}">
                  <a16:creationId xmlns:a16="http://schemas.microsoft.com/office/drawing/2014/main" id="{75837A7C-D9C6-6EC9-D2B9-6F62F341C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00" y="4494213"/>
              <a:ext cx="1588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29 h 30"/>
                <a:gd name="T6" fmla="*/ 0 w 1"/>
                <a:gd name="T7" fmla="*/ 0 h 30"/>
                <a:gd name="T8" fmla="*/ 0 w 1"/>
                <a:gd name="T9" fmla="*/ 0 h 30"/>
                <a:gd name="T10" fmla="*/ 0 w 1"/>
                <a:gd name="T11" fmla="*/ 0 h 30"/>
                <a:gd name="T12" fmla="*/ 0 w 1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67" name="Freeform 201">
              <a:extLst>
                <a:ext uri="{FF2B5EF4-FFF2-40B4-BE49-F238E27FC236}">
                  <a16:creationId xmlns:a16="http://schemas.microsoft.com/office/drawing/2014/main" id="{B9CF70DD-7DE0-70AD-3DD9-F300A0FF8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47037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68" name="Freeform 202">
              <a:extLst>
                <a:ext uri="{FF2B5EF4-FFF2-40B4-BE49-F238E27FC236}">
                  <a16:creationId xmlns:a16="http://schemas.microsoft.com/office/drawing/2014/main" id="{AEE5BD3B-F81F-5595-0E12-2216104E2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00" y="45037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69" name="Freeform 203">
              <a:extLst>
                <a:ext uri="{FF2B5EF4-FFF2-40B4-BE49-F238E27FC236}">
                  <a16:creationId xmlns:a16="http://schemas.microsoft.com/office/drawing/2014/main" id="{CAA58F45-3EEE-316C-838A-637A81F1D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6196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70" name="Freeform 204">
              <a:extLst>
                <a:ext uri="{FF2B5EF4-FFF2-40B4-BE49-F238E27FC236}">
                  <a16:creationId xmlns:a16="http://schemas.microsoft.com/office/drawing/2014/main" id="{FCA4D0E6-56B6-E24A-426C-47D8A4A74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00" y="4587875"/>
              <a:ext cx="11113" cy="22225"/>
            </a:xfrm>
            <a:custGeom>
              <a:avLst/>
              <a:gdLst>
                <a:gd name="T0" fmla="*/ 30 w 31"/>
                <a:gd name="T1" fmla="*/ 0 h 60"/>
                <a:gd name="T2" fmla="*/ 30 w 31"/>
                <a:gd name="T3" fmla="*/ 0 h 60"/>
                <a:gd name="T4" fmla="*/ 30 w 31"/>
                <a:gd name="T5" fmla="*/ 30 h 60"/>
                <a:gd name="T6" fmla="*/ 0 w 31"/>
                <a:gd name="T7" fmla="*/ 59 h 60"/>
                <a:gd name="T8" fmla="*/ 30 w 31"/>
                <a:gd name="T9" fmla="*/ 30 h 60"/>
                <a:gd name="T10" fmla="*/ 30 w 31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0">
                  <a:moveTo>
                    <a:pt x="30" y="0"/>
                  </a:moveTo>
                  <a:lnTo>
                    <a:pt x="30" y="0"/>
                  </a:ln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0" y="30"/>
                    <a:pt x="0" y="59"/>
                  </a:cubicBezTo>
                  <a:cubicBezTo>
                    <a:pt x="0" y="30"/>
                    <a:pt x="30" y="30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71" name="Freeform 205">
              <a:extLst>
                <a:ext uri="{FF2B5EF4-FFF2-40B4-BE49-F238E27FC236}">
                  <a16:creationId xmlns:a16="http://schemas.microsoft.com/office/drawing/2014/main" id="{87A33D78-20CA-993D-D711-61EB1F6D9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5989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72" name="Freeform 206">
              <a:extLst>
                <a:ext uri="{FF2B5EF4-FFF2-40B4-BE49-F238E27FC236}">
                  <a16:creationId xmlns:a16="http://schemas.microsoft.com/office/drawing/2014/main" id="{795D50AE-7AAF-500E-78A1-E2DCE9CFB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5878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73" name="Freeform 207">
              <a:extLst>
                <a:ext uri="{FF2B5EF4-FFF2-40B4-BE49-F238E27FC236}">
                  <a16:creationId xmlns:a16="http://schemas.microsoft.com/office/drawing/2014/main" id="{B9557A7A-4A15-236F-E205-97D15DAE3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5008563"/>
              <a:ext cx="1588" cy="11112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0 h 31"/>
                <a:gd name="T6" fmla="*/ 0 w 1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cubicBezTo>
                    <a:pt x="0" y="30"/>
                    <a:pt x="0" y="3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74" name="Freeform 208">
              <a:extLst>
                <a:ext uri="{FF2B5EF4-FFF2-40B4-BE49-F238E27FC236}">
                  <a16:creationId xmlns:a16="http://schemas.microsoft.com/office/drawing/2014/main" id="{C1D65C84-6151-7752-46A8-5ABCFE6A0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675" y="4903788"/>
              <a:ext cx="20638" cy="11112"/>
            </a:xfrm>
            <a:custGeom>
              <a:avLst/>
              <a:gdLst>
                <a:gd name="T0" fmla="*/ 58 w 59"/>
                <a:gd name="T1" fmla="*/ 28 h 29"/>
                <a:gd name="T2" fmla="*/ 58 w 59"/>
                <a:gd name="T3" fmla="*/ 28 h 29"/>
                <a:gd name="T4" fmla="*/ 28 w 59"/>
                <a:gd name="T5" fmla="*/ 28 h 29"/>
                <a:gd name="T6" fmla="*/ 0 w 59"/>
                <a:gd name="T7" fmla="*/ 0 h 29"/>
                <a:gd name="T8" fmla="*/ 28 w 59"/>
                <a:gd name="T9" fmla="*/ 28 h 29"/>
                <a:gd name="T10" fmla="*/ 58 w 59"/>
                <a:gd name="T1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9">
                  <a:moveTo>
                    <a:pt x="58" y="28"/>
                  </a:moveTo>
                  <a:lnTo>
                    <a:pt x="58" y="28"/>
                  </a:lnTo>
                  <a:lnTo>
                    <a:pt x="28" y="28"/>
                  </a:lnTo>
                  <a:cubicBezTo>
                    <a:pt x="28" y="28"/>
                    <a:pt x="28" y="0"/>
                    <a:pt x="0" y="0"/>
                  </a:cubicBezTo>
                  <a:cubicBezTo>
                    <a:pt x="28" y="0"/>
                    <a:pt x="28" y="28"/>
                    <a:pt x="28" y="28"/>
                  </a:cubicBezTo>
                  <a:lnTo>
                    <a:pt x="58" y="2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75" name="Freeform 209">
              <a:extLst>
                <a:ext uri="{FF2B5EF4-FFF2-40B4-BE49-F238E27FC236}">
                  <a16:creationId xmlns:a16="http://schemas.microsoft.com/office/drawing/2014/main" id="{FB4281F8-DDD2-FA4A-6FD9-C6C3D57C3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5038725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76" name="Freeform 210">
              <a:extLst>
                <a:ext uri="{FF2B5EF4-FFF2-40B4-BE49-F238E27FC236}">
                  <a16:creationId xmlns:a16="http://schemas.microsoft.com/office/drawing/2014/main" id="{0EC93CBF-7A7C-0135-EC89-3F1599768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660900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77" name="Freeform 211">
              <a:extLst>
                <a:ext uri="{FF2B5EF4-FFF2-40B4-BE49-F238E27FC236}">
                  <a16:creationId xmlns:a16="http://schemas.microsoft.com/office/drawing/2014/main" id="{26B47CE5-EF7E-B6EE-BD7A-495D4643C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47132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78" name="Freeform 212">
              <a:extLst>
                <a:ext uri="{FF2B5EF4-FFF2-40B4-BE49-F238E27FC236}">
                  <a16:creationId xmlns:a16="http://schemas.microsoft.com/office/drawing/2014/main" id="{0F9FB65B-34E3-52F7-B2B1-94185F60E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5538" y="4872038"/>
              <a:ext cx="84137" cy="31750"/>
            </a:xfrm>
            <a:custGeom>
              <a:avLst/>
              <a:gdLst>
                <a:gd name="T0" fmla="*/ 146 w 235"/>
                <a:gd name="T1" fmla="*/ 0 h 89"/>
                <a:gd name="T2" fmla="*/ 146 w 235"/>
                <a:gd name="T3" fmla="*/ 0 h 89"/>
                <a:gd name="T4" fmla="*/ 0 w 235"/>
                <a:gd name="T5" fmla="*/ 29 h 89"/>
                <a:gd name="T6" fmla="*/ 59 w 235"/>
                <a:gd name="T7" fmla="*/ 29 h 89"/>
                <a:gd name="T8" fmla="*/ 234 w 235"/>
                <a:gd name="T9" fmla="*/ 88 h 89"/>
                <a:gd name="T10" fmla="*/ 59 w 235"/>
                <a:gd name="T11" fmla="*/ 29 h 89"/>
                <a:gd name="T12" fmla="*/ 0 w 235"/>
                <a:gd name="T13" fmla="*/ 29 h 89"/>
                <a:gd name="T14" fmla="*/ 146 w 23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89">
                  <a:moveTo>
                    <a:pt x="146" y="0"/>
                  </a:moveTo>
                  <a:lnTo>
                    <a:pt x="146" y="0"/>
                  </a:lnTo>
                  <a:cubicBezTo>
                    <a:pt x="88" y="0"/>
                    <a:pt x="29" y="0"/>
                    <a:pt x="0" y="29"/>
                  </a:cubicBezTo>
                  <a:cubicBezTo>
                    <a:pt x="0" y="29"/>
                    <a:pt x="29" y="29"/>
                    <a:pt x="59" y="29"/>
                  </a:cubicBezTo>
                  <a:cubicBezTo>
                    <a:pt x="117" y="29"/>
                    <a:pt x="176" y="29"/>
                    <a:pt x="234" y="88"/>
                  </a:cubicBezTo>
                  <a:cubicBezTo>
                    <a:pt x="176" y="29"/>
                    <a:pt x="117" y="29"/>
                    <a:pt x="59" y="29"/>
                  </a:cubicBezTo>
                  <a:cubicBezTo>
                    <a:pt x="29" y="29"/>
                    <a:pt x="0" y="29"/>
                    <a:pt x="0" y="29"/>
                  </a:cubicBezTo>
                  <a:cubicBezTo>
                    <a:pt x="29" y="0"/>
                    <a:pt x="88" y="0"/>
                    <a:pt x="14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79" name="Freeform 213">
              <a:extLst>
                <a:ext uri="{FF2B5EF4-FFF2-40B4-BE49-F238E27FC236}">
                  <a16:creationId xmlns:a16="http://schemas.microsoft.com/office/drawing/2014/main" id="{EBF7E424-F152-EBB9-0FBB-574BBA9D5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49339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80" name="Freeform 214">
              <a:extLst>
                <a:ext uri="{FF2B5EF4-FFF2-40B4-BE49-F238E27FC236}">
                  <a16:creationId xmlns:a16="http://schemas.microsoft.com/office/drawing/2014/main" id="{7897FF07-B6BD-74B8-3A03-D0579BFC6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5" y="48609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81" name="Freeform 215">
              <a:extLst>
                <a:ext uri="{FF2B5EF4-FFF2-40B4-BE49-F238E27FC236}">
                  <a16:creationId xmlns:a16="http://schemas.microsoft.com/office/drawing/2014/main" id="{24B26D11-0556-D42D-0A87-D13D66D04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4840288"/>
              <a:ext cx="20637" cy="22225"/>
            </a:xfrm>
            <a:custGeom>
              <a:avLst/>
              <a:gdLst>
                <a:gd name="T0" fmla="*/ 0 w 59"/>
                <a:gd name="T1" fmla="*/ 0 h 60"/>
                <a:gd name="T2" fmla="*/ 0 w 59"/>
                <a:gd name="T3" fmla="*/ 0 h 60"/>
                <a:gd name="T4" fmla="*/ 58 w 59"/>
                <a:gd name="T5" fmla="*/ 30 h 60"/>
                <a:gd name="T6" fmla="*/ 58 w 59"/>
                <a:gd name="T7" fmla="*/ 59 h 60"/>
                <a:gd name="T8" fmla="*/ 58 w 59"/>
                <a:gd name="T9" fmla="*/ 59 h 60"/>
                <a:gd name="T10" fmla="*/ 58 w 59"/>
                <a:gd name="T11" fmla="*/ 30 h 60"/>
                <a:gd name="T12" fmla="*/ 0 w 59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0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58" y="0"/>
                    <a:pt x="58" y="30"/>
                  </a:cubicBezTo>
                  <a:cubicBezTo>
                    <a:pt x="58" y="59"/>
                    <a:pt x="58" y="59"/>
                    <a:pt x="58" y="59"/>
                  </a:cubicBezTo>
                  <a:lnTo>
                    <a:pt x="58" y="59"/>
                  </a:lnTo>
                  <a:cubicBezTo>
                    <a:pt x="58" y="30"/>
                    <a:pt x="58" y="30"/>
                    <a:pt x="58" y="30"/>
                  </a:cubicBezTo>
                  <a:cubicBezTo>
                    <a:pt x="58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82" name="Freeform 216">
              <a:extLst>
                <a:ext uri="{FF2B5EF4-FFF2-40B4-BE49-F238E27FC236}">
                  <a16:creationId xmlns:a16="http://schemas.microsoft.com/office/drawing/2014/main" id="{168D73E8-DC24-3691-17E1-F8D7E9BC2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0950" y="4933950"/>
              <a:ext cx="22225" cy="1588"/>
            </a:xfrm>
            <a:custGeom>
              <a:avLst/>
              <a:gdLst>
                <a:gd name="T0" fmla="*/ 59 w 60"/>
                <a:gd name="T1" fmla="*/ 0 h 1"/>
                <a:gd name="T2" fmla="*/ 59 w 60"/>
                <a:gd name="T3" fmla="*/ 0 h 1"/>
                <a:gd name="T4" fmla="*/ 0 w 60"/>
                <a:gd name="T5" fmla="*/ 0 h 1"/>
                <a:gd name="T6" fmla="*/ 59 w 6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">
                  <a:moveTo>
                    <a:pt x="59" y="0"/>
                  </a:moveTo>
                  <a:lnTo>
                    <a:pt x="59" y="0"/>
                  </a:lnTo>
                  <a:cubicBezTo>
                    <a:pt x="29" y="0"/>
                    <a:pt x="0" y="0"/>
                    <a:pt x="0" y="0"/>
                  </a:cubicBezTo>
                  <a:cubicBezTo>
                    <a:pt x="0" y="0"/>
                    <a:pt x="29" y="0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83" name="Freeform 217">
              <a:extLst>
                <a:ext uri="{FF2B5EF4-FFF2-40B4-BE49-F238E27FC236}">
                  <a16:creationId xmlns:a16="http://schemas.microsoft.com/office/drawing/2014/main" id="{47610431-2289-1784-B008-D0AC65F9C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4787900"/>
              <a:ext cx="20637" cy="22225"/>
            </a:xfrm>
            <a:custGeom>
              <a:avLst/>
              <a:gdLst>
                <a:gd name="T0" fmla="*/ 29 w 59"/>
                <a:gd name="T1" fmla="*/ 29 h 60"/>
                <a:gd name="T2" fmla="*/ 29 w 59"/>
                <a:gd name="T3" fmla="*/ 29 h 60"/>
                <a:gd name="T4" fmla="*/ 58 w 59"/>
                <a:gd name="T5" fmla="*/ 59 h 60"/>
                <a:gd name="T6" fmla="*/ 29 w 59"/>
                <a:gd name="T7" fmla="*/ 29 h 60"/>
                <a:gd name="T8" fmla="*/ 0 w 59"/>
                <a:gd name="T9" fmla="*/ 0 h 60"/>
                <a:gd name="T10" fmla="*/ 0 w 59"/>
                <a:gd name="T11" fmla="*/ 0 h 60"/>
                <a:gd name="T12" fmla="*/ 0 w 59"/>
                <a:gd name="T13" fmla="*/ 0 h 60"/>
                <a:gd name="T14" fmla="*/ 29 w 59"/>
                <a:gd name="T15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0">
                  <a:moveTo>
                    <a:pt x="29" y="29"/>
                  </a:moveTo>
                  <a:lnTo>
                    <a:pt x="29" y="29"/>
                  </a:lnTo>
                  <a:cubicBezTo>
                    <a:pt x="58" y="59"/>
                    <a:pt x="58" y="59"/>
                    <a:pt x="58" y="5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0" y="2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9"/>
                    <a:pt x="29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84" name="Freeform 218">
              <a:extLst>
                <a:ext uri="{FF2B5EF4-FFF2-40B4-BE49-F238E27FC236}">
                  <a16:creationId xmlns:a16="http://schemas.microsoft.com/office/drawing/2014/main" id="{670C60B3-76B7-8C54-7D73-0527D6A54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0950" y="4872038"/>
              <a:ext cx="22225" cy="42862"/>
            </a:xfrm>
            <a:custGeom>
              <a:avLst/>
              <a:gdLst>
                <a:gd name="T0" fmla="*/ 0 w 60"/>
                <a:gd name="T1" fmla="*/ 0 h 117"/>
                <a:gd name="T2" fmla="*/ 0 w 60"/>
                <a:gd name="T3" fmla="*/ 0 h 117"/>
                <a:gd name="T4" fmla="*/ 59 w 60"/>
                <a:gd name="T5" fmla="*/ 116 h 117"/>
                <a:gd name="T6" fmla="*/ 0 w 60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17">
                  <a:moveTo>
                    <a:pt x="0" y="0"/>
                  </a:moveTo>
                  <a:lnTo>
                    <a:pt x="0" y="0"/>
                  </a:lnTo>
                  <a:cubicBezTo>
                    <a:pt x="29" y="29"/>
                    <a:pt x="59" y="59"/>
                    <a:pt x="59" y="116"/>
                  </a:cubicBezTo>
                  <a:cubicBezTo>
                    <a:pt x="59" y="59"/>
                    <a:pt x="29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85" name="Freeform 219">
              <a:extLst>
                <a:ext uri="{FF2B5EF4-FFF2-40B4-BE49-F238E27FC236}">
                  <a16:creationId xmlns:a16="http://schemas.microsoft.com/office/drawing/2014/main" id="{B788C1BA-5E1F-FCB4-2B77-CCD0EA0D4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3454400"/>
              <a:ext cx="42863" cy="1588"/>
            </a:xfrm>
            <a:custGeom>
              <a:avLst/>
              <a:gdLst>
                <a:gd name="T0" fmla="*/ 0 w 117"/>
                <a:gd name="T1" fmla="*/ 0 h 1"/>
                <a:gd name="T2" fmla="*/ 0 w 117"/>
                <a:gd name="T3" fmla="*/ 0 h 1"/>
                <a:gd name="T4" fmla="*/ 29 w 117"/>
                <a:gd name="T5" fmla="*/ 0 h 1"/>
                <a:gd name="T6" fmla="*/ 88 w 117"/>
                <a:gd name="T7" fmla="*/ 0 h 1"/>
                <a:gd name="T8" fmla="*/ 116 w 117"/>
                <a:gd name="T9" fmla="*/ 0 h 1"/>
                <a:gd name="T10" fmla="*/ 88 w 117"/>
                <a:gd name="T11" fmla="*/ 0 h 1"/>
                <a:gd name="T12" fmla="*/ 29 w 117"/>
                <a:gd name="T13" fmla="*/ 0 h 1"/>
                <a:gd name="T14" fmla="*/ 0 w 117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59" y="0"/>
                    <a:pt x="88" y="0"/>
                  </a:cubicBezTo>
                  <a:cubicBezTo>
                    <a:pt x="88" y="0"/>
                    <a:pt x="88" y="0"/>
                    <a:pt x="11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5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86" name="Freeform 220">
              <a:extLst>
                <a:ext uri="{FF2B5EF4-FFF2-40B4-BE49-F238E27FC236}">
                  <a16:creationId xmlns:a16="http://schemas.microsoft.com/office/drawing/2014/main" id="{7E4057B9-B99E-7749-0350-1BF5D30A6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6278563"/>
              <a:ext cx="20637" cy="20637"/>
            </a:xfrm>
            <a:custGeom>
              <a:avLst/>
              <a:gdLst>
                <a:gd name="T0" fmla="*/ 0 w 59"/>
                <a:gd name="T1" fmla="*/ 58 h 59"/>
                <a:gd name="T2" fmla="*/ 0 w 59"/>
                <a:gd name="T3" fmla="*/ 58 h 59"/>
                <a:gd name="T4" fmla="*/ 29 w 59"/>
                <a:gd name="T5" fmla="*/ 0 h 59"/>
                <a:gd name="T6" fmla="*/ 58 w 59"/>
                <a:gd name="T7" fmla="*/ 0 h 59"/>
                <a:gd name="T8" fmla="*/ 29 w 59"/>
                <a:gd name="T9" fmla="*/ 0 h 59"/>
                <a:gd name="T10" fmla="*/ 0 w 59"/>
                <a:gd name="T1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9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29" y="29"/>
                    <a:pt x="29" y="0"/>
                  </a:cubicBezTo>
                  <a:lnTo>
                    <a:pt x="58" y="0"/>
                  </a:lnTo>
                  <a:lnTo>
                    <a:pt x="29" y="0"/>
                  </a:lnTo>
                  <a:cubicBezTo>
                    <a:pt x="29" y="29"/>
                    <a:pt x="0" y="58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87" name="Freeform 221">
              <a:extLst>
                <a:ext uri="{FF2B5EF4-FFF2-40B4-BE49-F238E27FC236}">
                  <a16:creationId xmlns:a16="http://schemas.microsoft.com/office/drawing/2014/main" id="{E0E4FD2B-2F79-3703-B9EB-E3A5BC3ED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400" y="6319838"/>
              <a:ext cx="20638" cy="20637"/>
            </a:xfrm>
            <a:custGeom>
              <a:avLst/>
              <a:gdLst>
                <a:gd name="T0" fmla="*/ 0 w 59"/>
                <a:gd name="T1" fmla="*/ 29 h 59"/>
                <a:gd name="T2" fmla="*/ 0 w 59"/>
                <a:gd name="T3" fmla="*/ 29 h 59"/>
                <a:gd name="T4" fmla="*/ 0 w 59"/>
                <a:gd name="T5" fmla="*/ 0 h 59"/>
                <a:gd name="T6" fmla="*/ 0 w 59"/>
                <a:gd name="T7" fmla="*/ 29 h 59"/>
                <a:gd name="T8" fmla="*/ 58 w 59"/>
                <a:gd name="T9" fmla="*/ 58 h 59"/>
                <a:gd name="T10" fmla="*/ 0 w 59"/>
                <a:gd name="T11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9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29"/>
                  </a:lnTo>
                  <a:cubicBezTo>
                    <a:pt x="0" y="29"/>
                    <a:pt x="29" y="58"/>
                    <a:pt x="58" y="58"/>
                  </a:cubicBezTo>
                  <a:cubicBezTo>
                    <a:pt x="29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88" name="Freeform 222">
              <a:extLst>
                <a:ext uri="{FF2B5EF4-FFF2-40B4-BE49-F238E27FC236}">
                  <a16:creationId xmlns:a16="http://schemas.microsoft.com/office/drawing/2014/main" id="{FC6A866A-65FD-D7A6-93D2-C9BD04356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0925" y="62785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89" name="Freeform 223">
              <a:extLst>
                <a:ext uri="{FF2B5EF4-FFF2-40B4-BE49-F238E27FC236}">
                  <a16:creationId xmlns:a16="http://schemas.microsoft.com/office/drawing/2014/main" id="{BB2CB5E2-F963-7A76-D8D2-DA1417F3D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400" y="6299200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0 h 30"/>
                <a:gd name="T6" fmla="*/ 0 w 1"/>
                <a:gd name="T7" fmla="*/ 0 h 30"/>
                <a:gd name="T8" fmla="*/ 0 w 1"/>
                <a:gd name="T9" fmla="*/ 29 h 30"/>
                <a:gd name="T10" fmla="*/ 0 w 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90" name="Freeform 224">
              <a:extLst>
                <a:ext uri="{FF2B5EF4-FFF2-40B4-BE49-F238E27FC236}">
                  <a16:creationId xmlns:a16="http://schemas.microsoft.com/office/drawing/2014/main" id="{DBBC8112-6786-69E2-0A90-776753229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538" y="6299200"/>
              <a:ext cx="20637" cy="11113"/>
            </a:xfrm>
            <a:custGeom>
              <a:avLst/>
              <a:gdLst>
                <a:gd name="T0" fmla="*/ 57 w 58"/>
                <a:gd name="T1" fmla="*/ 0 h 30"/>
                <a:gd name="T2" fmla="*/ 57 w 58"/>
                <a:gd name="T3" fmla="*/ 0 h 30"/>
                <a:gd name="T4" fmla="*/ 28 w 58"/>
                <a:gd name="T5" fmla="*/ 29 h 30"/>
                <a:gd name="T6" fmla="*/ 0 w 58"/>
                <a:gd name="T7" fmla="*/ 29 h 30"/>
                <a:gd name="T8" fmla="*/ 0 w 58"/>
                <a:gd name="T9" fmla="*/ 29 h 30"/>
                <a:gd name="T10" fmla="*/ 28 w 58"/>
                <a:gd name="T11" fmla="*/ 29 h 30"/>
                <a:gd name="T12" fmla="*/ 57 w 5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0">
                  <a:moveTo>
                    <a:pt x="57" y="0"/>
                  </a:moveTo>
                  <a:lnTo>
                    <a:pt x="57" y="0"/>
                  </a:lnTo>
                  <a:cubicBezTo>
                    <a:pt x="57" y="0"/>
                    <a:pt x="28" y="0"/>
                    <a:pt x="28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29"/>
                  </a:lnTo>
                  <a:cubicBezTo>
                    <a:pt x="28" y="29"/>
                    <a:pt x="28" y="29"/>
                    <a:pt x="28" y="29"/>
                  </a:cubicBezTo>
                  <a:cubicBezTo>
                    <a:pt x="28" y="0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91" name="Freeform 225">
              <a:extLst>
                <a:ext uri="{FF2B5EF4-FFF2-40B4-BE49-F238E27FC236}">
                  <a16:creationId xmlns:a16="http://schemas.microsoft.com/office/drawing/2014/main" id="{79FA29CB-67A6-6420-8D53-04840F0A3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425" y="63198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92" name="Freeform 226">
              <a:extLst>
                <a:ext uri="{FF2B5EF4-FFF2-40B4-BE49-F238E27FC236}">
                  <a16:creationId xmlns:a16="http://schemas.microsoft.com/office/drawing/2014/main" id="{87858230-52D2-3756-88EA-B0014E32A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550" y="6688138"/>
              <a:ext cx="1588" cy="11112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0 h 31"/>
                <a:gd name="T6" fmla="*/ 0 w 1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93" name="Freeform 227">
              <a:extLst>
                <a:ext uri="{FF2B5EF4-FFF2-40B4-BE49-F238E27FC236}">
                  <a16:creationId xmlns:a16="http://schemas.microsoft.com/office/drawing/2014/main" id="{6380673D-F4C3-976F-0743-F71DFF2EA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3788" y="63198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94" name="Freeform 228">
              <a:extLst>
                <a:ext uri="{FF2B5EF4-FFF2-40B4-BE49-F238E27FC236}">
                  <a16:creationId xmlns:a16="http://schemas.microsoft.com/office/drawing/2014/main" id="{C349F337-C4B4-2F24-F00E-323274388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3" y="63198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95" name="Freeform 229">
              <a:extLst>
                <a:ext uri="{FF2B5EF4-FFF2-40B4-BE49-F238E27FC236}">
                  <a16:creationId xmlns:a16="http://schemas.microsoft.com/office/drawing/2014/main" id="{2E1FC942-9344-D426-0DFB-3E46CD841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0738" y="5470525"/>
              <a:ext cx="534987" cy="871538"/>
            </a:xfrm>
            <a:custGeom>
              <a:avLst/>
              <a:gdLst>
                <a:gd name="T0" fmla="*/ 379 w 1488"/>
                <a:gd name="T1" fmla="*/ 2042 h 2422"/>
                <a:gd name="T2" fmla="*/ 1458 w 1488"/>
                <a:gd name="T3" fmla="*/ 1983 h 2422"/>
                <a:gd name="T4" fmla="*/ 1429 w 1488"/>
                <a:gd name="T5" fmla="*/ 1371 h 2422"/>
                <a:gd name="T6" fmla="*/ 1487 w 1488"/>
                <a:gd name="T7" fmla="*/ 1313 h 2422"/>
                <a:gd name="T8" fmla="*/ 1400 w 1488"/>
                <a:gd name="T9" fmla="*/ 1167 h 2422"/>
                <a:gd name="T10" fmla="*/ 1312 w 1488"/>
                <a:gd name="T11" fmla="*/ 992 h 2422"/>
                <a:gd name="T12" fmla="*/ 1196 w 1488"/>
                <a:gd name="T13" fmla="*/ 497 h 2422"/>
                <a:gd name="T14" fmla="*/ 1108 w 1488"/>
                <a:gd name="T15" fmla="*/ 0 h 2422"/>
                <a:gd name="T16" fmla="*/ 29 w 1488"/>
                <a:gd name="T17" fmla="*/ 88 h 2422"/>
                <a:gd name="T18" fmla="*/ 58 w 1488"/>
                <a:gd name="T19" fmla="*/ 117 h 2422"/>
                <a:gd name="T20" fmla="*/ 58 w 1488"/>
                <a:gd name="T21" fmla="*/ 380 h 2422"/>
                <a:gd name="T22" fmla="*/ 29 w 1488"/>
                <a:gd name="T23" fmla="*/ 1138 h 2422"/>
                <a:gd name="T24" fmla="*/ 0 w 1488"/>
                <a:gd name="T25" fmla="*/ 1721 h 2422"/>
                <a:gd name="T26" fmla="*/ 58 w 1488"/>
                <a:gd name="T27" fmla="*/ 2246 h 2422"/>
                <a:gd name="T28" fmla="*/ 58 w 1488"/>
                <a:gd name="T29" fmla="*/ 2421 h 2422"/>
                <a:gd name="T30" fmla="*/ 87 w 1488"/>
                <a:gd name="T31" fmla="*/ 2363 h 2422"/>
                <a:gd name="T32" fmla="*/ 117 w 1488"/>
                <a:gd name="T33" fmla="*/ 2392 h 2422"/>
                <a:gd name="T34" fmla="*/ 146 w 1488"/>
                <a:gd name="T35" fmla="*/ 2363 h 2422"/>
                <a:gd name="T36" fmla="*/ 146 w 1488"/>
                <a:gd name="T37" fmla="*/ 2333 h 2422"/>
                <a:gd name="T38" fmla="*/ 146 w 1488"/>
                <a:gd name="T39" fmla="*/ 2246 h 2422"/>
                <a:gd name="T40" fmla="*/ 146 w 1488"/>
                <a:gd name="T41" fmla="*/ 2159 h 2422"/>
                <a:gd name="T42" fmla="*/ 175 w 1488"/>
                <a:gd name="T43" fmla="*/ 2013 h 2422"/>
                <a:gd name="T44" fmla="*/ 203 w 1488"/>
                <a:gd name="T45" fmla="*/ 1925 h 2422"/>
                <a:gd name="T46" fmla="*/ 233 w 1488"/>
                <a:gd name="T47" fmla="*/ 2071 h 2422"/>
                <a:gd name="T48" fmla="*/ 262 w 1488"/>
                <a:gd name="T49" fmla="*/ 2188 h 2422"/>
                <a:gd name="T50" fmla="*/ 262 w 1488"/>
                <a:gd name="T51" fmla="*/ 2246 h 2422"/>
                <a:gd name="T52" fmla="*/ 320 w 1488"/>
                <a:gd name="T53" fmla="*/ 2363 h 2422"/>
                <a:gd name="T54" fmla="*/ 350 w 1488"/>
                <a:gd name="T55" fmla="*/ 2421 h 2422"/>
                <a:gd name="T56" fmla="*/ 350 w 1488"/>
                <a:gd name="T57" fmla="*/ 2421 h 2422"/>
                <a:gd name="T58" fmla="*/ 350 w 1488"/>
                <a:gd name="T59" fmla="*/ 2363 h 2422"/>
                <a:gd name="T60" fmla="*/ 437 w 1488"/>
                <a:gd name="T61" fmla="*/ 2304 h 2422"/>
                <a:gd name="T62" fmla="*/ 379 w 1488"/>
                <a:gd name="T63" fmla="*/ 2100 h 2422"/>
                <a:gd name="T64" fmla="*/ 350 w 1488"/>
                <a:gd name="T65" fmla="*/ 2071 h 2422"/>
                <a:gd name="T66" fmla="*/ 379 w 1488"/>
                <a:gd name="T67" fmla="*/ 2042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8" h="2422">
                  <a:moveTo>
                    <a:pt x="379" y="2042"/>
                  </a:moveTo>
                  <a:lnTo>
                    <a:pt x="379" y="2042"/>
                  </a:lnTo>
                  <a:cubicBezTo>
                    <a:pt x="641" y="2013"/>
                    <a:pt x="903" y="2013"/>
                    <a:pt x="1167" y="1983"/>
                  </a:cubicBezTo>
                  <a:cubicBezTo>
                    <a:pt x="1253" y="1983"/>
                    <a:pt x="1341" y="1983"/>
                    <a:pt x="1458" y="1983"/>
                  </a:cubicBezTo>
                  <a:cubicBezTo>
                    <a:pt x="1458" y="1925"/>
                    <a:pt x="1429" y="1867"/>
                    <a:pt x="1429" y="1838"/>
                  </a:cubicBezTo>
                  <a:cubicBezTo>
                    <a:pt x="1400" y="1663"/>
                    <a:pt x="1370" y="1517"/>
                    <a:pt x="1429" y="1371"/>
                  </a:cubicBezTo>
                  <a:lnTo>
                    <a:pt x="1458" y="1342"/>
                  </a:lnTo>
                  <a:cubicBezTo>
                    <a:pt x="1458" y="1313"/>
                    <a:pt x="1487" y="1313"/>
                    <a:pt x="1487" y="1313"/>
                  </a:cubicBezTo>
                  <a:cubicBezTo>
                    <a:pt x="1487" y="1283"/>
                    <a:pt x="1429" y="1225"/>
                    <a:pt x="1429" y="1196"/>
                  </a:cubicBezTo>
                  <a:cubicBezTo>
                    <a:pt x="1400" y="1196"/>
                    <a:pt x="1400" y="1167"/>
                    <a:pt x="1400" y="1167"/>
                  </a:cubicBezTo>
                  <a:lnTo>
                    <a:pt x="1370" y="1138"/>
                  </a:lnTo>
                  <a:cubicBezTo>
                    <a:pt x="1341" y="1080"/>
                    <a:pt x="1312" y="1021"/>
                    <a:pt x="1312" y="992"/>
                  </a:cubicBezTo>
                  <a:cubicBezTo>
                    <a:pt x="1283" y="904"/>
                    <a:pt x="1253" y="788"/>
                    <a:pt x="1224" y="671"/>
                  </a:cubicBezTo>
                  <a:cubicBezTo>
                    <a:pt x="1224" y="613"/>
                    <a:pt x="1224" y="554"/>
                    <a:pt x="1196" y="497"/>
                  </a:cubicBezTo>
                  <a:cubicBezTo>
                    <a:pt x="1196" y="409"/>
                    <a:pt x="1167" y="321"/>
                    <a:pt x="1137" y="263"/>
                  </a:cubicBezTo>
                  <a:cubicBezTo>
                    <a:pt x="1137" y="175"/>
                    <a:pt x="1108" y="88"/>
                    <a:pt x="1108" y="0"/>
                  </a:cubicBezTo>
                  <a:cubicBezTo>
                    <a:pt x="1020" y="30"/>
                    <a:pt x="1020" y="30"/>
                    <a:pt x="1020" y="30"/>
                  </a:cubicBezTo>
                  <a:cubicBezTo>
                    <a:pt x="700" y="59"/>
                    <a:pt x="379" y="59"/>
                    <a:pt x="29" y="88"/>
                  </a:cubicBezTo>
                  <a:lnTo>
                    <a:pt x="29" y="88"/>
                  </a:lnTo>
                  <a:cubicBezTo>
                    <a:pt x="58" y="88"/>
                    <a:pt x="58" y="117"/>
                    <a:pt x="58" y="117"/>
                  </a:cubicBezTo>
                  <a:cubicBezTo>
                    <a:pt x="58" y="175"/>
                    <a:pt x="58" y="233"/>
                    <a:pt x="58" y="292"/>
                  </a:cubicBezTo>
                  <a:cubicBezTo>
                    <a:pt x="58" y="321"/>
                    <a:pt x="58" y="350"/>
                    <a:pt x="58" y="380"/>
                  </a:cubicBezTo>
                  <a:cubicBezTo>
                    <a:pt x="29" y="525"/>
                    <a:pt x="29" y="642"/>
                    <a:pt x="29" y="759"/>
                  </a:cubicBezTo>
                  <a:cubicBezTo>
                    <a:pt x="29" y="875"/>
                    <a:pt x="29" y="1021"/>
                    <a:pt x="29" y="1138"/>
                  </a:cubicBezTo>
                  <a:cubicBezTo>
                    <a:pt x="29" y="1167"/>
                    <a:pt x="29" y="1167"/>
                    <a:pt x="29" y="1167"/>
                  </a:cubicBezTo>
                  <a:cubicBezTo>
                    <a:pt x="29" y="1371"/>
                    <a:pt x="0" y="1546"/>
                    <a:pt x="0" y="1721"/>
                  </a:cubicBezTo>
                  <a:cubicBezTo>
                    <a:pt x="29" y="1838"/>
                    <a:pt x="29" y="1954"/>
                    <a:pt x="29" y="2071"/>
                  </a:cubicBezTo>
                  <a:cubicBezTo>
                    <a:pt x="29" y="2130"/>
                    <a:pt x="58" y="2188"/>
                    <a:pt x="58" y="2246"/>
                  </a:cubicBezTo>
                  <a:cubicBezTo>
                    <a:pt x="58" y="2275"/>
                    <a:pt x="58" y="2275"/>
                    <a:pt x="58" y="2304"/>
                  </a:cubicBezTo>
                  <a:cubicBezTo>
                    <a:pt x="58" y="2333"/>
                    <a:pt x="58" y="2392"/>
                    <a:pt x="58" y="2421"/>
                  </a:cubicBezTo>
                  <a:cubicBezTo>
                    <a:pt x="87" y="2421"/>
                    <a:pt x="87" y="2392"/>
                    <a:pt x="87" y="2392"/>
                  </a:cubicBezTo>
                  <a:cubicBezTo>
                    <a:pt x="87" y="2392"/>
                    <a:pt x="87" y="2392"/>
                    <a:pt x="87" y="2363"/>
                  </a:cubicBezTo>
                  <a:cubicBezTo>
                    <a:pt x="117" y="2363"/>
                    <a:pt x="117" y="2363"/>
                    <a:pt x="117" y="2363"/>
                  </a:cubicBezTo>
                  <a:cubicBezTo>
                    <a:pt x="117" y="2392"/>
                    <a:pt x="117" y="2392"/>
                    <a:pt x="117" y="2392"/>
                  </a:cubicBezTo>
                  <a:lnTo>
                    <a:pt x="146" y="2392"/>
                  </a:lnTo>
                  <a:cubicBezTo>
                    <a:pt x="175" y="2392"/>
                    <a:pt x="175" y="2392"/>
                    <a:pt x="146" y="2363"/>
                  </a:cubicBezTo>
                  <a:cubicBezTo>
                    <a:pt x="146" y="2363"/>
                    <a:pt x="146" y="2363"/>
                    <a:pt x="146" y="2333"/>
                  </a:cubicBezTo>
                  <a:lnTo>
                    <a:pt x="146" y="2333"/>
                  </a:lnTo>
                  <a:cubicBezTo>
                    <a:pt x="146" y="2304"/>
                    <a:pt x="146" y="2275"/>
                    <a:pt x="146" y="2275"/>
                  </a:cubicBezTo>
                  <a:cubicBezTo>
                    <a:pt x="146" y="2246"/>
                    <a:pt x="146" y="2246"/>
                    <a:pt x="146" y="2246"/>
                  </a:cubicBezTo>
                  <a:lnTo>
                    <a:pt x="175" y="2246"/>
                  </a:lnTo>
                  <a:cubicBezTo>
                    <a:pt x="175" y="2217"/>
                    <a:pt x="146" y="2188"/>
                    <a:pt x="146" y="2159"/>
                  </a:cubicBezTo>
                  <a:cubicBezTo>
                    <a:pt x="146" y="2159"/>
                    <a:pt x="117" y="2130"/>
                    <a:pt x="117" y="2100"/>
                  </a:cubicBezTo>
                  <a:cubicBezTo>
                    <a:pt x="146" y="2071"/>
                    <a:pt x="146" y="2042"/>
                    <a:pt x="175" y="2013"/>
                  </a:cubicBezTo>
                  <a:cubicBezTo>
                    <a:pt x="175" y="1983"/>
                    <a:pt x="175" y="1983"/>
                    <a:pt x="175" y="1983"/>
                  </a:cubicBezTo>
                  <a:cubicBezTo>
                    <a:pt x="203" y="1925"/>
                    <a:pt x="203" y="1925"/>
                    <a:pt x="203" y="1925"/>
                  </a:cubicBezTo>
                  <a:cubicBezTo>
                    <a:pt x="203" y="1983"/>
                    <a:pt x="203" y="1983"/>
                    <a:pt x="203" y="1983"/>
                  </a:cubicBezTo>
                  <a:cubicBezTo>
                    <a:pt x="233" y="2013"/>
                    <a:pt x="233" y="2042"/>
                    <a:pt x="233" y="2071"/>
                  </a:cubicBezTo>
                  <a:cubicBezTo>
                    <a:pt x="262" y="2100"/>
                    <a:pt x="262" y="2130"/>
                    <a:pt x="262" y="2159"/>
                  </a:cubicBezTo>
                  <a:lnTo>
                    <a:pt x="262" y="2188"/>
                  </a:lnTo>
                  <a:cubicBezTo>
                    <a:pt x="262" y="2217"/>
                    <a:pt x="262" y="2217"/>
                    <a:pt x="262" y="2217"/>
                  </a:cubicBezTo>
                  <a:lnTo>
                    <a:pt x="262" y="2246"/>
                  </a:lnTo>
                  <a:cubicBezTo>
                    <a:pt x="291" y="2275"/>
                    <a:pt x="320" y="2304"/>
                    <a:pt x="320" y="2363"/>
                  </a:cubicBezTo>
                  <a:lnTo>
                    <a:pt x="320" y="2363"/>
                  </a:lnTo>
                  <a:cubicBezTo>
                    <a:pt x="320" y="2363"/>
                    <a:pt x="350" y="2392"/>
                    <a:pt x="350" y="2421"/>
                  </a:cubicBezTo>
                  <a:lnTo>
                    <a:pt x="350" y="2421"/>
                  </a:lnTo>
                  <a:lnTo>
                    <a:pt x="350" y="2421"/>
                  </a:lnTo>
                  <a:lnTo>
                    <a:pt x="350" y="2421"/>
                  </a:lnTo>
                  <a:lnTo>
                    <a:pt x="379" y="2421"/>
                  </a:lnTo>
                  <a:cubicBezTo>
                    <a:pt x="379" y="2421"/>
                    <a:pt x="350" y="2392"/>
                    <a:pt x="350" y="2363"/>
                  </a:cubicBezTo>
                  <a:cubicBezTo>
                    <a:pt x="379" y="2333"/>
                    <a:pt x="379" y="2333"/>
                    <a:pt x="408" y="2333"/>
                  </a:cubicBezTo>
                  <a:cubicBezTo>
                    <a:pt x="408" y="2333"/>
                    <a:pt x="408" y="2304"/>
                    <a:pt x="437" y="2304"/>
                  </a:cubicBezTo>
                  <a:cubicBezTo>
                    <a:pt x="408" y="2275"/>
                    <a:pt x="408" y="2217"/>
                    <a:pt x="408" y="2159"/>
                  </a:cubicBezTo>
                  <a:cubicBezTo>
                    <a:pt x="408" y="2159"/>
                    <a:pt x="408" y="2130"/>
                    <a:pt x="379" y="2100"/>
                  </a:cubicBezTo>
                  <a:lnTo>
                    <a:pt x="379" y="2100"/>
                  </a:lnTo>
                  <a:lnTo>
                    <a:pt x="350" y="2071"/>
                  </a:lnTo>
                  <a:cubicBezTo>
                    <a:pt x="350" y="2042"/>
                    <a:pt x="350" y="2042"/>
                    <a:pt x="350" y="2042"/>
                  </a:cubicBezTo>
                  <a:lnTo>
                    <a:pt x="379" y="204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96" name="Freeform 230">
              <a:extLst>
                <a:ext uri="{FF2B5EF4-FFF2-40B4-BE49-F238E27FC236}">
                  <a16:creationId xmlns:a16="http://schemas.microsoft.com/office/drawing/2014/main" id="{2A1327A9-9B1F-01F8-7649-18D4C708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675" y="6330950"/>
              <a:ext cx="11113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0 w 30"/>
                <a:gd name="T7" fmla="*/ 0 h 1"/>
                <a:gd name="T8" fmla="*/ 29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97" name="Freeform 231">
              <a:extLst>
                <a:ext uri="{FF2B5EF4-FFF2-40B4-BE49-F238E27FC236}">
                  <a16:creationId xmlns:a16="http://schemas.microsoft.com/office/drawing/2014/main" id="{03E7E1D6-B7C3-0EA7-6043-7E016E402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0925" y="6319838"/>
              <a:ext cx="11113" cy="1587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98" name="Freeform 232">
              <a:extLst>
                <a:ext uri="{FF2B5EF4-FFF2-40B4-BE49-F238E27FC236}">
                  <a16:creationId xmlns:a16="http://schemas.microsoft.com/office/drawing/2014/main" id="{9DB8FC70-31E6-F4B6-5054-3754F3748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3" y="6310313"/>
              <a:ext cx="11112" cy="11112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0 w 31"/>
                <a:gd name="T5" fmla="*/ 30 h 31"/>
                <a:gd name="T6" fmla="*/ 0 w 31"/>
                <a:gd name="T7" fmla="*/ 0 h 31"/>
                <a:gd name="T8" fmla="*/ 30 w 31"/>
                <a:gd name="T9" fmla="*/ 0 h 31"/>
                <a:gd name="T10" fmla="*/ 0 w 3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1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499" name="Freeform 233">
              <a:extLst>
                <a:ext uri="{FF2B5EF4-FFF2-40B4-BE49-F238E27FC236}">
                  <a16:creationId xmlns:a16="http://schemas.microsoft.com/office/drawing/2014/main" id="{EA36708D-6ED4-74B1-2918-C7F189DB1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6403975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29 h 30"/>
                <a:gd name="T8" fmla="*/ 0 w 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00" name="Freeform 234">
              <a:extLst>
                <a:ext uri="{FF2B5EF4-FFF2-40B4-BE49-F238E27FC236}">
                  <a16:creationId xmlns:a16="http://schemas.microsoft.com/office/drawing/2014/main" id="{22C03290-9E18-58E1-A5F2-84B9E0165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63833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01" name="Freeform 235">
              <a:extLst>
                <a:ext uri="{FF2B5EF4-FFF2-40B4-BE49-F238E27FC236}">
                  <a16:creationId xmlns:a16="http://schemas.microsoft.com/office/drawing/2014/main" id="{8A627BEE-760D-4066-6D28-6BF32974C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9863" y="6383338"/>
              <a:ext cx="11112" cy="1587"/>
            </a:xfrm>
            <a:custGeom>
              <a:avLst/>
              <a:gdLst>
                <a:gd name="T0" fmla="*/ 30 w 31"/>
                <a:gd name="T1" fmla="*/ 0 h 1"/>
                <a:gd name="T2" fmla="*/ 30 w 31"/>
                <a:gd name="T3" fmla="*/ 0 h 1"/>
                <a:gd name="T4" fmla="*/ 0 w 31"/>
                <a:gd name="T5" fmla="*/ 0 h 1"/>
                <a:gd name="T6" fmla="*/ 0 w 31"/>
                <a:gd name="T7" fmla="*/ 0 h 1"/>
                <a:gd name="T8" fmla="*/ 0 w 31"/>
                <a:gd name="T9" fmla="*/ 0 h 1"/>
                <a:gd name="T10" fmla="*/ 30 w 3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02" name="Freeform 236">
              <a:extLst>
                <a:ext uri="{FF2B5EF4-FFF2-40B4-BE49-F238E27FC236}">
                  <a16:creationId xmlns:a16="http://schemas.microsoft.com/office/drawing/2014/main" id="{EA429C85-9660-376A-8368-373F4F6EC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6403975"/>
              <a:ext cx="11112" cy="11113"/>
            </a:xfrm>
            <a:custGeom>
              <a:avLst/>
              <a:gdLst>
                <a:gd name="T0" fmla="*/ 30 w 31"/>
                <a:gd name="T1" fmla="*/ 0 h 30"/>
                <a:gd name="T2" fmla="*/ 30 w 31"/>
                <a:gd name="T3" fmla="*/ 0 h 30"/>
                <a:gd name="T4" fmla="*/ 0 w 31"/>
                <a:gd name="T5" fmla="*/ 29 h 30"/>
                <a:gd name="T6" fmla="*/ 30 w 3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0">
                  <a:moveTo>
                    <a:pt x="30" y="0"/>
                  </a:moveTo>
                  <a:lnTo>
                    <a:pt x="30" y="0"/>
                  </a:lnTo>
                  <a:lnTo>
                    <a:pt x="0" y="29"/>
                  </a:lnTo>
                  <a:lnTo>
                    <a:pt x="3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03" name="Freeform 237">
              <a:extLst>
                <a:ext uri="{FF2B5EF4-FFF2-40B4-BE49-F238E27FC236}">
                  <a16:creationId xmlns:a16="http://schemas.microsoft.com/office/drawing/2014/main" id="{1BF3209C-CC64-E36F-C655-3C38F525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6624638"/>
              <a:ext cx="11112" cy="20637"/>
            </a:xfrm>
            <a:custGeom>
              <a:avLst/>
              <a:gdLst>
                <a:gd name="T0" fmla="*/ 29 w 30"/>
                <a:gd name="T1" fmla="*/ 0 h 59"/>
                <a:gd name="T2" fmla="*/ 29 w 30"/>
                <a:gd name="T3" fmla="*/ 0 h 59"/>
                <a:gd name="T4" fmla="*/ 0 w 30"/>
                <a:gd name="T5" fmla="*/ 58 h 59"/>
                <a:gd name="T6" fmla="*/ 0 w 30"/>
                <a:gd name="T7" fmla="*/ 58 h 59"/>
                <a:gd name="T8" fmla="*/ 0 w 30"/>
                <a:gd name="T9" fmla="*/ 58 h 59"/>
                <a:gd name="T10" fmla="*/ 29 w 30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9">
                  <a:moveTo>
                    <a:pt x="29" y="0"/>
                  </a:moveTo>
                  <a:lnTo>
                    <a:pt x="29" y="0"/>
                  </a:lnTo>
                  <a:cubicBezTo>
                    <a:pt x="29" y="29"/>
                    <a:pt x="29" y="58"/>
                    <a:pt x="0" y="58"/>
                  </a:cubicBezTo>
                  <a:lnTo>
                    <a:pt x="0" y="58"/>
                  </a:lnTo>
                  <a:lnTo>
                    <a:pt x="0" y="58"/>
                  </a:lnTo>
                  <a:cubicBezTo>
                    <a:pt x="29" y="58"/>
                    <a:pt x="29" y="29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04" name="Freeform 238">
              <a:extLst>
                <a:ext uri="{FF2B5EF4-FFF2-40B4-BE49-F238E27FC236}">
                  <a16:creationId xmlns:a16="http://schemas.microsoft.com/office/drawing/2014/main" id="{979677DD-F128-A658-C960-9FAEC941E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250" y="6403975"/>
              <a:ext cx="11113" cy="11113"/>
            </a:xfrm>
            <a:custGeom>
              <a:avLst/>
              <a:gdLst>
                <a:gd name="T0" fmla="*/ 0 w 29"/>
                <a:gd name="T1" fmla="*/ 29 h 30"/>
                <a:gd name="T2" fmla="*/ 0 w 29"/>
                <a:gd name="T3" fmla="*/ 29 h 30"/>
                <a:gd name="T4" fmla="*/ 28 w 29"/>
                <a:gd name="T5" fmla="*/ 0 h 30"/>
                <a:gd name="T6" fmla="*/ 0 w 29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28" y="0"/>
                    <a:pt x="28" y="0"/>
                  </a:cubicBezTo>
                  <a:cubicBezTo>
                    <a:pt x="28" y="0"/>
                    <a:pt x="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05" name="Freeform 239">
              <a:extLst>
                <a:ext uri="{FF2B5EF4-FFF2-40B4-BE49-F238E27FC236}">
                  <a16:creationId xmlns:a16="http://schemas.microsoft.com/office/drawing/2014/main" id="{3CA8DD68-6E4E-3A4E-6279-2968DBEFB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813" y="6342063"/>
              <a:ext cx="11112" cy="1587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06" name="Freeform 240">
              <a:extLst>
                <a:ext uri="{FF2B5EF4-FFF2-40B4-BE49-F238E27FC236}">
                  <a16:creationId xmlns:a16="http://schemas.microsoft.com/office/drawing/2014/main" id="{01FCE582-23A0-8D59-55D3-2046A8826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64150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07" name="Freeform 241">
              <a:extLst>
                <a:ext uri="{FF2B5EF4-FFF2-40B4-BE49-F238E27FC236}">
                  <a16:creationId xmlns:a16="http://schemas.microsoft.com/office/drawing/2014/main" id="{24A7CD95-990F-9631-DD7B-91ABD9783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6310313"/>
              <a:ext cx="11112" cy="31750"/>
            </a:xfrm>
            <a:custGeom>
              <a:avLst/>
              <a:gdLst>
                <a:gd name="T0" fmla="*/ 30 w 31"/>
                <a:gd name="T1" fmla="*/ 0 h 89"/>
                <a:gd name="T2" fmla="*/ 30 w 31"/>
                <a:gd name="T3" fmla="*/ 0 h 89"/>
                <a:gd name="T4" fmla="*/ 0 w 31"/>
                <a:gd name="T5" fmla="*/ 0 h 89"/>
                <a:gd name="T6" fmla="*/ 0 w 31"/>
                <a:gd name="T7" fmla="*/ 0 h 89"/>
                <a:gd name="T8" fmla="*/ 30 w 31"/>
                <a:gd name="T9" fmla="*/ 0 h 89"/>
                <a:gd name="T10" fmla="*/ 30 w 31"/>
                <a:gd name="T11" fmla="*/ 30 h 89"/>
                <a:gd name="T12" fmla="*/ 30 w 31"/>
                <a:gd name="T13" fmla="*/ 88 h 89"/>
                <a:gd name="T14" fmla="*/ 30 w 31"/>
                <a:gd name="T15" fmla="*/ 88 h 89"/>
                <a:gd name="T16" fmla="*/ 30 w 31"/>
                <a:gd name="T17" fmla="*/ 88 h 89"/>
                <a:gd name="T18" fmla="*/ 30 w 31"/>
                <a:gd name="T19" fmla="*/ 30 h 89"/>
                <a:gd name="T20" fmla="*/ 30 w 31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89">
                  <a:moveTo>
                    <a:pt x="30" y="0"/>
                  </a:moveTo>
                  <a:lnTo>
                    <a:pt x="3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30" y="0"/>
                  </a:cubicBezTo>
                  <a:cubicBezTo>
                    <a:pt x="30" y="0"/>
                    <a:pt x="30" y="0"/>
                    <a:pt x="30" y="30"/>
                  </a:cubicBezTo>
                  <a:cubicBezTo>
                    <a:pt x="0" y="30"/>
                    <a:pt x="0" y="59"/>
                    <a:pt x="30" y="88"/>
                  </a:cubicBezTo>
                  <a:lnTo>
                    <a:pt x="30" y="88"/>
                  </a:lnTo>
                  <a:lnTo>
                    <a:pt x="30" y="88"/>
                  </a:lnTo>
                  <a:cubicBezTo>
                    <a:pt x="0" y="59"/>
                    <a:pt x="0" y="30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08" name="Freeform 242">
              <a:extLst>
                <a:ext uri="{FF2B5EF4-FFF2-40B4-BE49-F238E27FC236}">
                  <a16:creationId xmlns:a16="http://schemas.microsoft.com/office/drawing/2014/main" id="{B6460F89-0B93-C942-FEF0-7BF40BF26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063" y="6319838"/>
              <a:ext cx="1587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09" name="Freeform 243">
              <a:extLst>
                <a:ext uri="{FF2B5EF4-FFF2-40B4-BE49-F238E27FC236}">
                  <a16:creationId xmlns:a16="http://schemas.microsoft.com/office/drawing/2014/main" id="{F48A0153-E891-4F9B-7B6E-FB58AF5CB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063" y="6330950"/>
              <a:ext cx="42862" cy="20638"/>
            </a:xfrm>
            <a:custGeom>
              <a:avLst/>
              <a:gdLst>
                <a:gd name="T0" fmla="*/ 117 w 118"/>
                <a:gd name="T1" fmla="*/ 58 h 59"/>
                <a:gd name="T2" fmla="*/ 117 w 118"/>
                <a:gd name="T3" fmla="*/ 58 h 59"/>
                <a:gd name="T4" fmla="*/ 117 w 118"/>
                <a:gd name="T5" fmla="*/ 58 h 59"/>
                <a:gd name="T6" fmla="*/ 59 w 118"/>
                <a:gd name="T7" fmla="*/ 29 h 59"/>
                <a:gd name="T8" fmla="*/ 29 w 118"/>
                <a:gd name="T9" fmla="*/ 29 h 59"/>
                <a:gd name="T10" fmla="*/ 0 w 118"/>
                <a:gd name="T11" fmla="*/ 0 h 59"/>
                <a:gd name="T12" fmla="*/ 0 w 118"/>
                <a:gd name="T13" fmla="*/ 0 h 59"/>
                <a:gd name="T14" fmla="*/ 29 w 118"/>
                <a:gd name="T15" fmla="*/ 29 h 59"/>
                <a:gd name="T16" fmla="*/ 59 w 118"/>
                <a:gd name="T17" fmla="*/ 29 h 59"/>
                <a:gd name="T18" fmla="*/ 117 w 118"/>
                <a:gd name="T1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59">
                  <a:moveTo>
                    <a:pt x="117" y="58"/>
                  </a:moveTo>
                  <a:lnTo>
                    <a:pt x="117" y="58"/>
                  </a:lnTo>
                  <a:lnTo>
                    <a:pt x="117" y="58"/>
                  </a:lnTo>
                  <a:cubicBezTo>
                    <a:pt x="88" y="58"/>
                    <a:pt x="88" y="58"/>
                    <a:pt x="59" y="29"/>
                  </a:cubicBezTo>
                  <a:lnTo>
                    <a:pt x="29" y="2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29" y="29"/>
                    <a:pt x="29" y="29"/>
                    <a:pt x="29" y="29"/>
                  </a:cubicBezTo>
                  <a:lnTo>
                    <a:pt x="59" y="29"/>
                  </a:lnTo>
                  <a:cubicBezTo>
                    <a:pt x="88" y="58"/>
                    <a:pt x="88" y="58"/>
                    <a:pt x="117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10" name="Freeform 244">
              <a:extLst>
                <a:ext uri="{FF2B5EF4-FFF2-40B4-BE49-F238E27FC236}">
                  <a16:creationId xmlns:a16="http://schemas.microsoft.com/office/drawing/2014/main" id="{AEF1C5E9-AA01-3E93-829F-404D23229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6403975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11" name="Freeform 245">
              <a:extLst>
                <a:ext uri="{FF2B5EF4-FFF2-40B4-BE49-F238E27FC236}">
                  <a16:creationId xmlns:a16="http://schemas.microsoft.com/office/drawing/2014/main" id="{920622A3-CFA7-ACE8-80B2-9B1A51D0D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6319838"/>
              <a:ext cx="11113" cy="11112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29 w 30"/>
                <a:gd name="T5" fmla="*/ 29 h 30"/>
                <a:gd name="T6" fmla="*/ 0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29" y="29"/>
                    <a:pt x="29" y="29"/>
                  </a:cubicBezTo>
                  <a:cubicBezTo>
                    <a:pt x="29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12" name="Freeform 246">
              <a:extLst>
                <a:ext uri="{FF2B5EF4-FFF2-40B4-BE49-F238E27FC236}">
                  <a16:creationId xmlns:a16="http://schemas.microsoft.com/office/drawing/2014/main" id="{D81EBC53-503E-61D3-D540-F241B916B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700" y="63420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13" name="Freeform 247">
              <a:extLst>
                <a:ext uri="{FF2B5EF4-FFF2-40B4-BE49-F238E27FC236}">
                  <a16:creationId xmlns:a16="http://schemas.microsoft.com/office/drawing/2014/main" id="{DF233F4A-33A4-B6DE-9392-EBA53B3E2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288" y="6299200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29 w 30"/>
                <a:gd name="T5" fmla="*/ 0 h 1"/>
                <a:gd name="T6" fmla="*/ 0 w 30"/>
                <a:gd name="T7" fmla="*/ 0 h 1"/>
                <a:gd name="T8" fmla="*/ 0 w 30"/>
                <a:gd name="T9" fmla="*/ 0 h 1"/>
                <a:gd name="T10" fmla="*/ 0 w 30"/>
                <a:gd name="T11" fmla="*/ 0 h 1"/>
                <a:gd name="T12" fmla="*/ 29 w 30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14" name="Freeform 248">
              <a:extLst>
                <a:ext uri="{FF2B5EF4-FFF2-40B4-BE49-F238E27FC236}">
                  <a16:creationId xmlns:a16="http://schemas.microsoft.com/office/drawing/2014/main" id="{B672C879-A98A-EEAA-09D7-9D7EE1482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663" y="5491163"/>
              <a:ext cx="473075" cy="871537"/>
            </a:xfrm>
            <a:custGeom>
              <a:avLst/>
              <a:gdLst>
                <a:gd name="T0" fmla="*/ 1313 w 1314"/>
                <a:gd name="T1" fmla="*/ 204 h 2422"/>
                <a:gd name="T2" fmla="*/ 1313 w 1314"/>
                <a:gd name="T3" fmla="*/ 58 h 2422"/>
                <a:gd name="T4" fmla="*/ 1021 w 1314"/>
                <a:gd name="T5" fmla="*/ 29 h 2422"/>
                <a:gd name="T6" fmla="*/ 583 w 1314"/>
                <a:gd name="T7" fmla="*/ 29 h 2422"/>
                <a:gd name="T8" fmla="*/ 496 w 1314"/>
                <a:gd name="T9" fmla="*/ 88 h 2422"/>
                <a:gd name="T10" fmla="*/ 467 w 1314"/>
                <a:gd name="T11" fmla="*/ 116 h 2422"/>
                <a:gd name="T12" fmla="*/ 467 w 1314"/>
                <a:gd name="T13" fmla="*/ 174 h 2422"/>
                <a:gd name="T14" fmla="*/ 409 w 1314"/>
                <a:gd name="T15" fmla="*/ 262 h 2422"/>
                <a:gd name="T16" fmla="*/ 292 w 1314"/>
                <a:gd name="T17" fmla="*/ 438 h 2422"/>
                <a:gd name="T18" fmla="*/ 204 w 1314"/>
                <a:gd name="T19" fmla="*/ 700 h 2422"/>
                <a:gd name="T20" fmla="*/ 263 w 1314"/>
                <a:gd name="T21" fmla="*/ 787 h 2422"/>
                <a:gd name="T22" fmla="*/ 233 w 1314"/>
                <a:gd name="T23" fmla="*/ 845 h 2422"/>
                <a:gd name="T24" fmla="*/ 263 w 1314"/>
                <a:gd name="T25" fmla="*/ 904 h 2422"/>
                <a:gd name="T26" fmla="*/ 204 w 1314"/>
                <a:gd name="T27" fmla="*/ 991 h 2422"/>
                <a:gd name="T28" fmla="*/ 233 w 1314"/>
                <a:gd name="T29" fmla="*/ 1050 h 2422"/>
                <a:gd name="T30" fmla="*/ 233 w 1314"/>
                <a:gd name="T31" fmla="*/ 1050 h 2422"/>
                <a:gd name="T32" fmla="*/ 204 w 1314"/>
                <a:gd name="T33" fmla="*/ 1137 h 2422"/>
                <a:gd name="T34" fmla="*/ 233 w 1314"/>
                <a:gd name="T35" fmla="*/ 1283 h 2422"/>
                <a:gd name="T36" fmla="*/ 263 w 1314"/>
                <a:gd name="T37" fmla="*/ 1371 h 2422"/>
                <a:gd name="T38" fmla="*/ 233 w 1314"/>
                <a:gd name="T39" fmla="*/ 1516 h 2422"/>
                <a:gd name="T40" fmla="*/ 175 w 1314"/>
                <a:gd name="T41" fmla="*/ 1662 h 2422"/>
                <a:gd name="T42" fmla="*/ 117 w 1314"/>
                <a:gd name="T43" fmla="*/ 1721 h 2422"/>
                <a:gd name="T44" fmla="*/ 117 w 1314"/>
                <a:gd name="T45" fmla="*/ 1808 h 2422"/>
                <a:gd name="T46" fmla="*/ 30 w 1314"/>
                <a:gd name="T47" fmla="*/ 1924 h 2422"/>
                <a:gd name="T48" fmla="*/ 30 w 1314"/>
                <a:gd name="T49" fmla="*/ 1983 h 2422"/>
                <a:gd name="T50" fmla="*/ 0 w 1314"/>
                <a:gd name="T51" fmla="*/ 2071 h 2422"/>
                <a:gd name="T52" fmla="*/ 671 w 1314"/>
                <a:gd name="T53" fmla="*/ 2041 h 2422"/>
                <a:gd name="T54" fmla="*/ 759 w 1314"/>
                <a:gd name="T55" fmla="*/ 2041 h 2422"/>
                <a:gd name="T56" fmla="*/ 788 w 1314"/>
                <a:gd name="T57" fmla="*/ 2158 h 2422"/>
                <a:gd name="T58" fmla="*/ 788 w 1314"/>
                <a:gd name="T59" fmla="*/ 2245 h 2422"/>
                <a:gd name="T60" fmla="*/ 817 w 1314"/>
                <a:gd name="T61" fmla="*/ 2333 h 2422"/>
                <a:gd name="T62" fmla="*/ 846 w 1314"/>
                <a:gd name="T63" fmla="*/ 2362 h 2422"/>
                <a:gd name="T64" fmla="*/ 904 w 1314"/>
                <a:gd name="T65" fmla="*/ 2421 h 2422"/>
                <a:gd name="T66" fmla="*/ 933 w 1314"/>
                <a:gd name="T67" fmla="*/ 2391 h 2422"/>
                <a:gd name="T68" fmla="*/ 1080 w 1314"/>
                <a:gd name="T69" fmla="*/ 2362 h 2422"/>
                <a:gd name="T70" fmla="*/ 1196 w 1314"/>
                <a:gd name="T71" fmla="*/ 2333 h 2422"/>
                <a:gd name="T72" fmla="*/ 1313 w 1314"/>
                <a:gd name="T73" fmla="*/ 2333 h 2422"/>
                <a:gd name="T74" fmla="*/ 1313 w 1314"/>
                <a:gd name="T75" fmla="*/ 262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4" h="2422">
                  <a:moveTo>
                    <a:pt x="1313" y="204"/>
                  </a:moveTo>
                  <a:lnTo>
                    <a:pt x="1313" y="204"/>
                  </a:lnTo>
                  <a:cubicBezTo>
                    <a:pt x="1313" y="145"/>
                    <a:pt x="1313" y="116"/>
                    <a:pt x="1313" y="88"/>
                  </a:cubicBezTo>
                  <a:lnTo>
                    <a:pt x="1313" y="58"/>
                  </a:lnTo>
                  <a:lnTo>
                    <a:pt x="1283" y="29"/>
                  </a:lnTo>
                  <a:cubicBezTo>
                    <a:pt x="1196" y="29"/>
                    <a:pt x="1138" y="29"/>
                    <a:pt x="1021" y="29"/>
                  </a:cubicBezTo>
                  <a:lnTo>
                    <a:pt x="1021" y="29"/>
                  </a:lnTo>
                  <a:cubicBezTo>
                    <a:pt x="875" y="29"/>
                    <a:pt x="730" y="29"/>
                    <a:pt x="583" y="29"/>
                  </a:cubicBezTo>
                  <a:cubicBezTo>
                    <a:pt x="525" y="0"/>
                    <a:pt x="525" y="0"/>
                    <a:pt x="525" y="0"/>
                  </a:cubicBezTo>
                  <a:cubicBezTo>
                    <a:pt x="525" y="58"/>
                    <a:pt x="496" y="58"/>
                    <a:pt x="496" y="88"/>
                  </a:cubicBezTo>
                  <a:lnTo>
                    <a:pt x="467" y="116"/>
                  </a:lnTo>
                  <a:lnTo>
                    <a:pt x="467" y="116"/>
                  </a:lnTo>
                  <a:cubicBezTo>
                    <a:pt x="467" y="145"/>
                    <a:pt x="467" y="145"/>
                    <a:pt x="467" y="174"/>
                  </a:cubicBezTo>
                  <a:lnTo>
                    <a:pt x="467" y="174"/>
                  </a:lnTo>
                  <a:lnTo>
                    <a:pt x="467" y="174"/>
                  </a:lnTo>
                  <a:cubicBezTo>
                    <a:pt x="438" y="204"/>
                    <a:pt x="438" y="233"/>
                    <a:pt x="409" y="262"/>
                  </a:cubicBezTo>
                  <a:cubicBezTo>
                    <a:pt x="380" y="291"/>
                    <a:pt x="380" y="350"/>
                    <a:pt x="350" y="379"/>
                  </a:cubicBezTo>
                  <a:cubicBezTo>
                    <a:pt x="350" y="408"/>
                    <a:pt x="321" y="408"/>
                    <a:pt x="292" y="438"/>
                  </a:cubicBezTo>
                  <a:cubicBezTo>
                    <a:pt x="263" y="466"/>
                    <a:pt x="233" y="524"/>
                    <a:pt x="233" y="554"/>
                  </a:cubicBezTo>
                  <a:cubicBezTo>
                    <a:pt x="204" y="583"/>
                    <a:pt x="175" y="641"/>
                    <a:pt x="204" y="700"/>
                  </a:cubicBezTo>
                  <a:cubicBezTo>
                    <a:pt x="204" y="729"/>
                    <a:pt x="204" y="729"/>
                    <a:pt x="233" y="729"/>
                  </a:cubicBezTo>
                  <a:cubicBezTo>
                    <a:pt x="233" y="758"/>
                    <a:pt x="233" y="758"/>
                    <a:pt x="263" y="787"/>
                  </a:cubicBezTo>
                  <a:cubicBezTo>
                    <a:pt x="263" y="816"/>
                    <a:pt x="233" y="816"/>
                    <a:pt x="233" y="845"/>
                  </a:cubicBezTo>
                  <a:lnTo>
                    <a:pt x="233" y="845"/>
                  </a:lnTo>
                  <a:lnTo>
                    <a:pt x="233" y="845"/>
                  </a:lnTo>
                  <a:cubicBezTo>
                    <a:pt x="233" y="874"/>
                    <a:pt x="263" y="874"/>
                    <a:pt x="263" y="904"/>
                  </a:cubicBezTo>
                  <a:lnTo>
                    <a:pt x="263" y="904"/>
                  </a:lnTo>
                  <a:cubicBezTo>
                    <a:pt x="233" y="933"/>
                    <a:pt x="233" y="962"/>
                    <a:pt x="204" y="991"/>
                  </a:cubicBezTo>
                  <a:cubicBezTo>
                    <a:pt x="204" y="1021"/>
                    <a:pt x="204" y="1021"/>
                    <a:pt x="204" y="1021"/>
                  </a:cubicBezTo>
                  <a:lnTo>
                    <a:pt x="233" y="1050"/>
                  </a:lnTo>
                  <a:lnTo>
                    <a:pt x="233" y="1050"/>
                  </a:lnTo>
                  <a:lnTo>
                    <a:pt x="233" y="1050"/>
                  </a:lnTo>
                  <a:cubicBezTo>
                    <a:pt x="233" y="1079"/>
                    <a:pt x="204" y="1079"/>
                    <a:pt x="204" y="1108"/>
                  </a:cubicBezTo>
                  <a:lnTo>
                    <a:pt x="204" y="1137"/>
                  </a:lnTo>
                  <a:cubicBezTo>
                    <a:pt x="204" y="1166"/>
                    <a:pt x="204" y="1166"/>
                    <a:pt x="204" y="1195"/>
                  </a:cubicBezTo>
                  <a:cubicBezTo>
                    <a:pt x="233" y="1224"/>
                    <a:pt x="233" y="1254"/>
                    <a:pt x="233" y="1283"/>
                  </a:cubicBezTo>
                  <a:cubicBezTo>
                    <a:pt x="233" y="1283"/>
                    <a:pt x="233" y="1283"/>
                    <a:pt x="233" y="1312"/>
                  </a:cubicBezTo>
                  <a:cubicBezTo>
                    <a:pt x="263" y="1312"/>
                    <a:pt x="263" y="1341"/>
                    <a:pt x="263" y="1371"/>
                  </a:cubicBezTo>
                  <a:cubicBezTo>
                    <a:pt x="292" y="1429"/>
                    <a:pt x="263" y="1458"/>
                    <a:pt x="233" y="1487"/>
                  </a:cubicBezTo>
                  <a:cubicBezTo>
                    <a:pt x="233" y="1487"/>
                    <a:pt x="233" y="1487"/>
                    <a:pt x="233" y="1516"/>
                  </a:cubicBezTo>
                  <a:cubicBezTo>
                    <a:pt x="204" y="1516"/>
                    <a:pt x="204" y="1545"/>
                    <a:pt x="204" y="1574"/>
                  </a:cubicBezTo>
                  <a:cubicBezTo>
                    <a:pt x="204" y="1604"/>
                    <a:pt x="175" y="1633"/>
                    <a:pt x="175" y="1662"/>
                  </a:cubicBezTo>
                  <a:cubicBezTo>
                    <a:pt x="175" y="1662"/>
                    <a:pt x="175" y="1691"/>
                    <a:pt x="146" y="1691"/>
                  </a:cubicBezTo>
                  <a:cubicBezTo>
                    <a:pt x="146" y="1691"/>
                    <a:pt x="146" y="1721"/>
                    <a:pt x="117" y="1721"/>
                  </a:cubicBezTo>
                  <a:lnTo>
                    <a:pt x="117" y="1750"/>
                  </a:lnTo>
                  <a:cubicBezTo>
                    <a:pt x="117" y="1779"/>
                    <a:pt x="117" y="1779"/>
                    <a:pt x="117" y="1808"/>
                  </a:cubicBezTo>
                  <a:cubicBezTo>
                    <a:pt x="88" y="1808"/>
                    <a:pt x="88" y="1837"/>
                    <a:pt x="88" y="1866"/>
                  </a:cubicBezTo>
                  <a:cubicBezTo>
                    <a:pt x="59" y="1895"/>
                    <a:pt x="59" y="1895"/>
                    <a:pt x="30" y="1924"/>
                  </a:cubicBezTo>
                  <a:lnTo>
                    <a:pt x="30" y="1954"/>
                  </a:lnTo>
                  <a:lnTo>
                    <a:pt x="30" y="1983"/>
                  </a:lnTo>
                  <a:cubicBezTo>
                    <a:pt x="30" y="2012"/>
                    <a:pt x="30" y="2012"/>
                    <a:pt x="0" y="2041"/>
                  </a:cubicBezTo>
                  <a:cubicBezTo>
                    <a:pt x="0" y="2041"/>
                    <a:pt x="0" y="2041"/>
                    <a:pt x="0" y="2071"/>
                  </a:cubicBezTo>
                  <a:cubicBezTo>
                    <a:pt x="117" y="2071"/>
                    <a:pt x="204" y="2041"/>
                    <a:pt x="321" y="2041"/>
                  </a:cubicBezTo>
                  <a:cubicBezTo>
                    <a:pt x="438" y="2041"/>
                    <a:pt x="554" y="2041"/>
                    <a:pt x="671" y="2041"/>
                  </a:cubicBezTo>
                  <a:cubicBezTo>
                    <a:pt x="700" y="2041"/>
                    <a:pt x="730" y="2041"/>
                    <a:pt x="759" y="2041"/>
                  </a:cubicBezTo>
                  <a:lnTo>
                    <a:pt x="759" y="2041"/>
                  </a:lnTo>
                  <a:cubicBezTo>
                    <a:pt x="788" y="2041"/>
                    <a:pt x="788" y="2041"/>
                    <a:pt x="788" y="2041"/>
                  </a:cubicBezTo>
                  <a:cubicBezTo>
                    <a:pt x="788" y="2100"/>
                    <a:pt x="788" y="2129"/>
                    <a:pt x="788" y="2158"/>
                  </a:cubicBezTo>
                  <a:cubicBezTo>
                    <a:pt x="759" y="2187"/>
                    <a:pt x="759" y="2216"/>
                    <a:pt x="759" y="2216"/>
                  </a:cubicBezTo>
                  <a:cubicBezTo>
                    <a:pt x="759" y="2245"/>
                    <a:pt x="788" y="2245"/>
                    <a:pt x="788" y="2245"/>
                  </a:cubicBezTo>
                  <a:cubicBezTo>
                    <a:pt x="788" y="2274"/>
                    <a:pt x="817" y="2274"/>
                    <a:pt x="817" y="2304"/>
                  </a:cubicBezTo>
                  <a:cubicBezTo>
                    <a:pt x="817" y="2304"/>
                    <a:pt x="817" y="2304"/>
                    <a:pt x="817" y="2333"/>
                  </a:cubicBezTo>
                  <a:lnTo>
                    <a:pt x="817" y="2333"/>
                  </a:lnTo>
                  <a:lnTo>
                    <a:pt x="846" y="2362"/>
                  </a:lnTo>
                  <a:cubicBezTo>
                    <a:pt x="846" y="2362"/>
                    <a:pt x="875" y="2362"/>
                    <a:pt x="875" y="2391"/>
                  </a:cubicBezTo>
                  <a:cubicBezTo>
                    <a:pt x="875" y="2391"/>
                    <a:pt x="875" y="2391"/>
                    <a:pt x="904" y="2421"/>
                  </a:cubicBezTo>
                  <a:lnTo>
                    <a:pt x="904" y="2421"/>
                  </a:lnTo>
                  <a:cubicBezTo>
                    <a:pt x="904" y="2421"/>
                    <a:pt x="933" y="2421"/>
                    <a:pt x="933" y="2391"/>
                  </a:cubicBezTo>
                  <a:cubicBezTo>
                    <a:pt x="963" y="2391"/>
                    <a:pt x="992" y="2362"/>
                    <a:pt x="1021" y="2362"/>
                  </a:cubicBezTo>
                  <a:cubicBezTo>
                    <a:pt x="1050" y="2362"/>
                    <a:pt x="1080" y="2362"/>
                    <a:pt x="1080" y="2362"/>
                  </a:cubicBezTo>
                  <a:cubicBezTo>
                    <a:pt x="1109" y="2362"/>
                    <a:pt x="1138" y="2362"/>
                    <a:pt x="1138" y="2362"/>
                  </a:cubicBezTo>
                  <a:cubicBezTo>
                    <a:pt x="1166" y="2362"/>
                    <a:pt x="1196" y="2362"/>
                    <a:pt x="1196" y="2333"/>
                  </a:cubicBezTo>
                  <a:cubicBezTo>
                    <a:pt x="1225" y="2333"/>
                    <a:pt x="1225" y="2304"/>
                    <a:pt x="1254" y="2304"/>
                  </a:cubicBezTo>
                  <a:cubicBezTo>
                    <a:pt x="1283" y="2304"/>
                    <a:pt x="1283" y="2333"/>
                    <a:pt x="1313" y="2333"/>
                  </a:cubicBezTo>
                  <a:lnTo>
                    <a:pt x="1313" y="2333"/>
                  </a:lnTo>
                  <a:cubicBezTo>
                    <a:pt x="1254" y="1633"/>
                    <a:pt x="1283" y="904"/>
                    <a:pt x="1313" y="262"/>
                  </a:cubicBezTo>
                  <a:cubicBezTo>
                    <a:pt x="1313" y="233"/>
                    <a:pt x="1313" y="233"/>
                    <a:pt x="1313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15" name="Freeform 249">
              <a:extLst>
                <a:ext uri="{FF2B5EF4-FFF2-40B4-BE49-F238E27FC236}">
                  <a16:creationId xmlns:a16="http://schemas.microsoft.com/office/drawing/2014/main" id="{5D59D61F-4559-1026-5CDE-A64F231EC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463" y="6561138"/>
              <a:ext cx="1587" cy="111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30 h 31"/>
                <a:gd name="T6" fmla="*/ 0 w 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16" name="Freeform 250">
              <a:extLst>
                <a:ext uri="{FF2B5EF4-FFF2-40B4-BE49-F238E27FC236}">
                  <a16:creationId xmlns:a16="http://schemas.microsoft.com/office/drawing/2014/main" id="{BCD316DD-0476-8EBD-A78F-F7110981C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8" y="65405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17" name="Freeform 251">
              <a:extLst>
                <a:ext uri="{FF2B5EF4-FFF2-40B4-BE49-F238E27FC236}">
                  <a16:creationId xmlns:a16="http://schemas.microsoft.com/office/drawing/2014/main" id="{51C9E1B7-1550-F90D-7B06-B5FB8DFEE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5889625"/>
              <a:ext cx="723900" cy="682625"/>
            </a:xfrm>
            <a:custGeom>
              <a:avLst/>
              <a:gdLst>
                <a:gd name="T0" fmla="*/ 1982 w 2012"/>
                <a:gd name="T1" fmla="*/ 1779 h 1897"/>
                <a:gd name="T2" fmla="*/ 1924 w 2012"/>
                <a:gd name="T3" fmla="*/ 1633 h 1897"/>
                <a:gd name="T4" fmla="*/ 1895 w 2012"/>
                <a:gd name="T5" fmla="*/ 1575 h 1897"/>
                <a:gd name="T6" fmla="*/ 1924 w 2012"/>
                <a:gd name="T7" fmla="*/ 1546 h 1897"/>
                <a:gd name="T8" fmla="*/ 1807 w 2012"/>
                <a:gd name="T9" fmla="*/ 1516 h 1897"/>
                <a:gd name="T10" fmla="*/ 1807 w 2012"/>
                <a:gd name="T11" fmla="*/ 1429 h 1897"/>
                <a:gd name="T12" fmla="*/ 1895 w 2012"/>
                <a:gd name="T13" fmla="*/ 1400 h 1897"/>
                <a:gd name="T14" fmla="*/ 1661 w 2012"/>
                <a:gd name="T15" fmla="*/ 1487 h 1897"/>
                <a:gd name="T16" fmla="*/ 1545 w 2012"/>
                <a:gd name="T17" fmla="*/ 1429 h 1897"/>
                <a:gd name="T18" fmla="*/ 1457 w 2012"/>
                <a:gd name="T19" fmla="*/ 1283 h 1897"/>
                <a:gd name="T20" fmla="*/ 1574 w 2012"/>
                <a:gd name="T21" fmla="*/ 1313 h 1897"/>
                <a:gd name="T22" fmla="*/ 1545 w 2012"/>
                <a:gd name="T23" fmla="*/ 1283 h 1897"/>
                <a:gd name="T24" fmla="*/ 1720 w 2012"/>
                <a:gd name="T25" fmla="*/ 1225 h 1897"/>
                <a:gd name="T26" fmla="*/ 1953 w 2012"/>
                <a:gd name="T27" fmla="*/ 1313 h 1897"/>
                <a:gd name="T28" fmla="*/ 1866 w 2012"/>
                <a:gd name="T29" fmla="*/ 1225 h 1897"/>
                <a:gd name="T30" fmla="*/ 1807 w 2012"/>
                <a:gd name="T31" fmla="*/ 1108 h 1897"/>
                <a:gd name="T32" fmla="*/ 1516 w 2012"/>
                <a:gd name="T33" fmla="*/ 992 h 1897"/>
                <a:gd name="T34" fmla="*/ 1049 w 2012"/>
                <a:gd name="T35" fmla="*/ 992 h 1897"/>
                <a:gd name="T36" fmla="*/ 1166 w 2012"/>
                <a:gd name="T37" fmla="*/ 671 h 1897"/>
                <a:gd name="T38" fmla="*/ 1224 w 2012"/>
                <a:gd name="T39" fmla="*/ 554 h 1897"/>
                <a:gd name="T40" fmla="*/ 1282 w 2012"/>
                <a:gd name="T41" fmla="*/ 379 h 1897"/>
                <a:gd name="T42" fmla="*/ 1311 w 2012"/>
                <a:gd name="T43" fmla="*/ 233 h 1897"/>
                <a:gd name="T44" fmla="*/ 1282 w 2012"/>
                <a:gd name="T45" fmla="*/ 146 h 1897"/>
                <a:gd name="T46" fmla="*/ 932 w 2012"/>
                <a:gd name="T47" fmla="*/ 0 h 1897"/>
                <a:gd name="T48" fmla="*/ 0 w 2012"/>
                <a:gd name="T49" fmla="*/ 116 h 1897"/>
                <a:gd name="T50" fmla="*/ 0 w 2012"/>
                <a:gd name="T51" fmla="*/ 379 h 1897"/>
                <a:gd name="T52" fmla="*/ 87 w 2012"/>
                <a:gd name="T53" fmla="*/ 525 h 1897"/>
                <a:gd name="T54" fmla="*/ 116 w 2012"/>
                <a:gd name="T55" fmla="*/ 613 h 1897"/>
                <a:gd name="T56" fmla="*/ 145 w 2012"/>
                <a:gd name="T57" fmla="*/ 700 h 1897"/>
                <a:gd name="T58" fmla="*/ 261 w 2012"/>
                <a:gd name="T59" fmla="*/ 963 h 1897"/>
                <a:gd name="T60" fmla="*/ 232 w 2012"/>
                <a:gd name="T61" fmla="*/ 1254 h 1897"/>
                <a:gd name="T62" fmla="*/ 203 w 2012"/>
                <a:gd name="T63" fmla="*/ 1487 h 1897"/>
                <a:gd name="T64" fmla="*/ 203 w 2012"/>
                <a:gd name="T65" fmla="*/ 1516 h 1897"/>
                <a:gd name="T66" fmla="*/ 232 w 2012"/>
                <a:gd name="T67" fmla="*/ 1604 h 1897"/>
                <a:gd name="T68" fmla="*/ 319 w 2012"/>
                <a:gd name="T69" fmla="*/ 1575 h 1897"/>
                <a:gd name="T70" fmla="*/ 290 w 2012"/>
                <a:gd name="T71" fmla="*/ 1516 h 1897"/>
                <a:gd name="T72" fmla="*/ 349 w 2012"/>
                <a:gd name="T73" fmla="*/ 1400 h 1897"/>
                <a:gd name="T74" fmla="*/ 436 w 2012"/>
                <a:gd name="T75" fmla="*/ 1546 h 1897"/>
                <a:gd name="T76" fmla="*/ 495 w 2012"/>
                <a:gd name="T77" fmla="*/ 1575 h 1897"/>
                <a:gd name="T78" fmla="*/ 757 w 2012"/>
                <a:gd name="T79" fmla="*/ 1663 h 1897"/>
                <a:gd name="T80" fmla="*/ 874 w 2012"/>
                <a:gd name="T81" fmla="*/ 1663 h 1897"/>
                <a:gd name="T82" fmla="*/ 932 w 2012"/>
                <a:gd name="T83" fmla="*/ 1487 h 1897"/>
                <a:gd name="T84" fmla="*/ 1020 w 2012"/>
                <a:gd name="T85" fmla="*/ 1546 h 1897"/>
                <a:gd name="T86" fmla="*/ 1049 w 2012"/>
                <a:gd name="T87" fmla="*/ 1487 h 1897"/>
                <a:gd name="T88" fmla="*/ 1166 w 2012"/>
                <a:gd name="T89" fmla="*/ 1663 h 1897"/>
                <a:gd name="T90" fmla="*/ 1224 w 2012"/>
                <a:gd name="T91" fmla="*/ 1575 h 1897"/>
                <a:gd name="T92" fmla="*/ 1282 w 2012"/>
                <a:gd name="T93" fmla="*/ 1750 h 1897"/>
                <a:gd name="T94" fmla="*/ 1224 w 2012"/>
                <a:gd name="T95" fmla="*/ 1808 h 1897"/>
                <a:gd name="T96" fmla="*/ 1370 w 2012"/>
                <a:gd name="T97" fmla="*/ 1779 h 1897"/>
                <a:gd name="T98" fmla="*/ 1428 w 2012"/>
                <a:gd name="T99" fmla="*/ 1866 h 1897"/>
                <a:gd name="T100" fmla="*/ 1574 w 2012"/>
                <a:gd name="T101" fmla="*/ 1866 h 1897"/>
                <a:gd name="T102" fmla="*/ 1545 w 2012"/>
                <a:gd name="T103" fmla="*/ 1779 h 1897"/>
                <a:gd name="T104" fmla="*/ 1574 w 2012"/>
                <a:gd name="T105" fmla="*/ 1721 h 1897"/>
                <a:gd name="T106" fmla="*/ 1632 w 2012"/>
                <a:gd name="T107" fmla="*/ 1779 h 1897"/>
                <a:gd name="T108" fmla="*/ 1690 w 2012"/>
                <a:gd name="T109" fmla="*/ 1750 h 1897"/>
                <a:gd name="T110" fmla="*/ 1720 w 2012"/>
                <a:gd name="T111" fmla="*/ 1866 h 1897"/>
                <a:gd name="T112" fmla="*/ 1749 w 2012"/>
                <a:gd name="T113" fmla="*/ 1692 h 1897"/>
                <a:gd name="T114" fmla="*/ 1895 w 2012"/>
                <a:gd name="T115" fmla="*/ 1721 h 1897"/>
                <a:gd name="T116" fmla="*/ 1953 w 2012"/>
                <a:gd name="T117" fmla="*/ 1808 h 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2" h="1897">
                  <a:moveTo>
                    <a:pt x="1982" y="1779"/>
                  </a:moveTo>
                  <a:lnTo>
                    <a:pt x="1982" y="1779"/>
                  </a:lnTo>
                  <a:lnTo>
                    <a:pt x="1982" y="1779"/>
                  </a:lnTo>
                  <a:lnTo>
                    <a:pt x="2011" y="1779"/>
                  </a:lnTo>
                  <a:cubicBezTo>
                    <a:pt x="1953" y="1750"/>
                    <a:pt x="1924" y="1721"/>
                    <a:pt x="1924" y="1633"/>
                  </a:cubicBezTo>
                  <a:lnTo>
                    <a:pt x="1924" y="1633"/>
                  </a:lnTo>
                  <a:lnTo>
                    <a:pt x="1924" y="1633"/>
                  </a:lnTo>
                  <a:cubicBezTo>
                    <a:pt x="1924" y="1633"/>
                    <a:pt x="1924" y="1633"/>
                    <a:pt x="1924" y="1604"/>
                  </a:cubicBezTo>
                  <a:cubicBezTo>
                    <a:pt x="1924" y="1604"/>
                    <a:pt x="1924" y="1604"/>
                    <a:pt x="1895" y="1575"/>
                  </a:cubicBezTo>
                  <a:lnTo>
                    <a:pt x="1895" y="1575"/>
                  </a:lnTo>
                  <a:cubicBezTo>
                    <a:pt x="1924" y="1575"/>
                    <a:pt x="1924" y="1575"/>
                    <a:pt x="1924" y="1575"/>
                  </a:cubicBezTo>
                  <a:cubicBezTo>
                    <a:pt x="1924" y="1546"/>
                    <a:pt x="1924" y="1546"/>
                    <a:pt x="1924" y="1546"/>
                  </a:cubicBezTo>
                  <a:lnTo>
                    <a:pt x="1924" y="1546"/>
                  </a:lnTo>
                  <a:cubicBezTo>
                    <a:pt x="1924" y="1546"/>
                    <a:pt x="1895" y="1575"/>
                    <a:pt x="1866" y="1575"/>
                  </a:cubicBezTo>
                  <a:cubicBezTo>
                    <a:pt x="1837" y="1575"/>
                    <a:pt x="1807" y="1546"/>
                    <a:pt x="1807" y="1516"/>
                  </a:cubicBezTo>
                  <a:cubicBezTo>
                    <a:pt x="1778" y="1516"/>
                    <a:pt x="1778" y="1487"/>
                    <a:pt x="1807" y="1458"/>
                  </a:cubicBezTo>
                  <a:cubicBezTo>
                    <a:pt x="1807" y="1429"/>
                    <a:pt x="1807" y="1429"/>
                    <a:pt x="1807" y="1429"/>
                  </a:cubicBezTo>
                  <a:lnTo>
                    <a:pt x="1807" y="1429"/>
                  </a:lnTo>
                  <a:cubicBezTo>
                    <a:pt x="1807" y="1429"/>
                    <a:pt x="1837" y="1429"/>
                    <a:pt x="1866" y="1429"/>
                  </a:cubicBezTo>
                  <a:cubicBezTo>
                    <a:pt x="1866" y="1400"/>
                    <a:pt x="1895" y="1400"/>
                    <a:pt x="1895" y="1400"/>
                  </a:cubicBezTo>
                  <a:lnTo>
                    <a:pt x="1895" y="1400"/>
                  </a:lnTo>
                  <a:cubicBezTo>
                    <a:pt x="1866" y="1400"/>
                    <a:pt x="1866" y="1400"/>
                    <a:pt x="1837" y="1400"/>
                  </a:cubicBezTo>
                  <a:cubicBezTo>
                    <a:pt x="1807" y="1400"/>
                    <a:pt x="1778" y="1429"/>
                    <a:pt x="1749" y="1458"/>
                  </a:cubicBezTo>
                  <a:cubicBezTo>
                    <a:pt x="1720" y="1487"/>
                    <a:pt x="1690" y="1487"/>
                    <a:pt x="1661" y="1487"/>
                  </a:cubicBezTo>
                  <a:cubicBezTo>
                    <a:pt x="1632" y="1487"/>
                    <a:pt x="1603" y="1458"/>
                    <a:pt x="1603" y="1458"/>
                  </a:cubicBezTo>
                  <a:cubicBezTo>
                    <a:pt x="1574" y="1429"/>
                    <a:pt x="1574" y="1400"/>
                    <a:pt x="1545" y="1400"/>
                  </a:cubicBezTo>
                  <a:lnTo>
                    <a:pt x="1545" y="1429"/>
                  </a:lnTo>
                  <a:cubicBezTo>
                    <a:pt x="1516" y="1429"/>
                    <a:pt x="1516" y="1429"/>
                    <a:pt x="1487" y="1429"/>
                  </a:cubicBezTo>
                  <a:cubicBezTo>
                    <a:pt x="1457" y="1429"/>
                    <a:pt x="1428" y="1400"/>
                    <a:pt x="1428" y="1371"/>
                  </a:cubicBezTo>
                  <a:cubicBezTo>
                    <a:pt x="1399" y="1342"/>
                    <a:pt x="1428" y="1283"/>
                    <a:pt x="1457" y="1283"/>
                  </a:cubicBezTo>
                  <a:lnTo>
                    <a:pt x="1487" y="1283"/>
                  </a:lnTo>
                  <a:cubicBezTo>
                    <a:pt x="1516" y="1283"/>
                    <a:pt x="1516" y="1283"/>
                    <a:pt x="1545" y="1313"/>
                  </a:cubicBezTo>
                  <a:lnTo>
                    <a:pt x="1574" y="1313"/>
                  </a:lnTo>
                  <a:lnTo>
                    <a:pt x="1574" y="1313"/>
                  </a:lnTo>
                  <a:cubicBezTo>
                    <a:pt x="1574" y="1313"/>
                    <a:pt x="1545" y="1313"/>
                    <a:pt x="1545" y="1283"/>
                  </a:cubicBezTo>
                  <a:lnTo>
                    <a:pt x="1545" y="1283"/>
                  </a:lnTo>
                  <a:cubicBezTo>
                    <a:pt x="1574" y="1254"/>
                    <a:pt x="1574" y="1225"/>
                    <a:pt x="1603" y="1225"/>
                  </a:cubicBezTo>
                  <a:cubicBezTo>
                    <a:pt x="1632" y="1225"/>
                    <a:pt x="1632" y="1225"/>
                    <a:pt x="1632" y="1225"/>
                  </a:cubicBezTo>
                  <a:cubicBezTo>
                    <a:pt x="1661" y="1254"/>
                    <a:pt x="1690" y="1225"/>
                    <a:pt x="1720" y="1225"/>
                  </a:cubicBezTo>
                  <a:lnTo>
                    <a:pt x="1749" y="1225"/>
                  </a:lnTo>
                  <a:cubicBezTo>
                    <a:pt x="1807" y="1254"/>
                    <a:pt x="1837" y="1254"/>
                    <a:pt x="1866" y="1283"/>
                  </a:cubicBezTo>
                  <a:cubicBezTo>
                    <a:pt x="1895" y="1313"/>
                    <a:pt x="1924" y="1313"/>
                    <a:pt x="1953" y="1313"/>
                  </a:cubicBezTo>
                  <a:lnTo>
                    <a:pt x="1924" y="1313"/>
                  </a:lnTo>
                  <a:cubicBezTo>
                    <a:pt x="1924" y="1283"/>
                    <a:pt x="1895" y="1283"/>
                    <a:pt x="1895" y="1254"/>
                  </a:cubicBezTo>
                  <a:cubicBezTo>
                    <a:pt x="1866" y="1254"/>
                    <a:pt x="1866" y="1225"/>
                    <a:pt x="1866" y="1225"/>
                  </a:cubicBezTo>
                  <a:lnTo>
                    <a:pt x="1866" y="1196"/>
                  </a:lnTo>
                  <a:cubicBezTo>
                    <a:pt x="1866" y="1196"/>
                    <a:pt x="1866" y="1196"/>
                    <a:pt x="1866" y="1166"/>
                  </a:cubicBezTo>
                  <a:cubicBezTo>
                    <a:pt x="1837" y="1166"/>
                    <a:pt x="1837" y="1137"/>
                    <a:pt x="1807" y="1108"/>
                  </a:cubicBezTo>
                  <a:cubicBezTo>
                    <a:pt x="1807" y="1108"/>
                    <a:pt x="1837" y="1079"/>
                    <a:pt x="1837" y="1050"/>
                  </a:cubicBezTo>
                  <a:cubicBezTo>
                    <a:pt x="1837" y="1021"/>
                    <a:pt x="1837" y="992"/>
                    <a:pt x="1837" y="992"/>
                  </a:cubicBezTo>
                  <a:cubicBezTo>
                    <a:pt x="1720" y="992"/>
                    <a:pt x="1632" y="992"/>
                    <a:pt x="1516" y="992"/>
                  </a:cubicBezTo>
                  <a:cubicBezTo>
                    <a:pt x="1370" y="992"/>
                    <a:pt x="1224" y="1021"/>
                    <a:pt x="1049" y="1021"/>
                  </a:cubicBezTo>
                  <a:lnTo>
                    <a:pt x="1049" y="1021"/>
                  </a:lnTo>
                  <a:cubicBezTo>
                    <a:pt x="1049" y="992"/>
                    <a:pt x="1049" y="992"/>
                    <a:pt x="1049" y="992"/>
                  </a:cubicBezTo>
                  <a:cubicBezTo>
                    <a:pt x="1049" y="933"/>
                    <a:pt x="1049" y="904"/>
                    <a:pt x="1078" y="875"/>
                  </a:cubicBezTo>
                  <a:cubicBezTo>
                    <a:pt x="1078" y="816"/>
                    <a:pt x="1107" y="758"/>
                    <a:pt x="1137" y="729"/>
                  </a:cubicBezTo>
                  <a:cubicBezTo>
                    <a:pt x="1166" y="700"/>
                    <a:pt x="1166" y="671"/>
                    <a:pt x="1166" y="671"/>
                  </a:cubicBezTo>
                  <a:cubicBezTo>
                    <a:pt x="1166" y="642"/>
                    <a:pt x="1166" y="642"/>
                    <a:pt x="1166" y="642"/>
                  </a:cubicBezTo>
                  <a:cubicBezTo>
                    <a:pt x="1166" y="613"/>
                    <a:pt x="1195" y="613"/>
                    <a:pt x="1195" y="583"/>
                  </a:cubicBezTo>
                  <a:cubicBezTo>
                    <a:pt x="1195" y="583"/>
                    <a:pt x="1195" y="554"/>
                    <a:pt x="1224" y="554"/>
                  </a:cubicBezTo>
                  <a:lnTo>
                    <a:pt x="1224" y="525"/>
                  </a:lnTo>
                  <a:cubicBezTo>
                    <a:pt x="1253" y="496"/>
                    <a:pt x="1253" y="496"/>
                    <a:pt x="1253" y="466"/>
                  </a:cubicBezTo>
                  <a:cubicBezTo>
                    <a:pt x="1253" y="437"/>
                    <a:pt x="1282" y="408"/>
                    <a:pt x="1282" y="379"/>
                  </a:cubicBezTo>
                  <a:cubicBezTo>
                    <a:pt x="1282" y="350"/>
                    <a:pt x="1311" y="350"/>
                    <a:pt x="1311" y="321"/>
                  </a:cubicBezTo>
                  <a:cubicBezTo>
                    <a:pt x="1311" y="321"/>
                    <a:pt x="1311" y="321"/>
                    <a:pt x="1311" y="292"/>
                  </a:cubicBezTo>
                  <a:cubicBezTo>
                    <a:pt x="1340" y="263"/>
                    <a:pt x="1311" y="263"/>
                    <a:pt x="1311" y="233"/>
                  </a:cubicBezTo>
                  <a:cubicBezTo>
                    <a:pt x="1311" y="233"/>
                    <a:pt x="1282" y="204"/>
                    <a:pt x="1282" y="175"/>
                  </a:cubicBezTo>
                  <a:cubicBezTo>
                    <a:pt x="1282" y="175"/>
                    <a:pt x="1282" y="175"/>
                    <a:pt x="1282" y="146"/>
                  </a:cubicBezTo>
                  <a:lnTo>
                    <a:pt x="1282" y="146"/>
                  </a:lnTo>
                  <a:cubicBezTo>
                    <a:pt x="1282" y="116"/>
                    <a:pt x="1282" y="116"/>
                    <a:pt x="1282" y="87"/>
                  </a:cubicBezTo>
                  <a:cubicBezTo>
                    <a:pt x="1253" y="58"/>
                    <a:pt x="1253" y="29"/>
                    <a:pt x="1253" y="0"/>
                  </a:cubicBezTo>
                  <a:cubicBezTo>
                    <a:pt x="1166" y="0"/>
                    <a:pt x="1049" y="0"/>
                    <a:pt x="932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466" y="0"/>
                    <a:pt x="203" y="0"/>
                    <a:pt x="0" y="0"/>
                  </a:cubicBezTo>
                  <a:cubicBezTo>
                    <a:pt x="0" y="29"/>
                    <a:pt x="0" y="87"/>
                    <a:pt x="0" y="116"/>
                  </a:cubicBezTo>
                  <a:cubicBezTo>
                    <a:pt x="0" y="146"/>
                    <a:pt x="0" y="146"/>
                    <a:pt x="0" y="175"/>
                  </a:cubicBezTo>
                  <a:cubicBezTo>
                    <a:pt x="0" y="204"/>
                    <a:pt x="0" y="204"/>
                    <a:pt x="0" y="233"/>
                  </a:cubicBezTo>
                  <a:cubicBezTo>
                    <a:pt x="0" y="292"/>
                    <a:pt x="0" y="321"/>
                    <a:pt x="0" y="379"/>
                  </a:cubicBezTo>
                  <a:lnTo>
                    <a:pt x="29" y="408"/>
                  </a:lnTo>
                  <a:cubicBezTo>
                    <a:pt x="29" y="437"/>
                    <a:pt x="57" y="466"/>
                    <a:pt x="57" y="466"/>
                  </a:cubicBezTo>
                  <a:cubicBezTo>
                    <a:pt x="87" y="496"/>
                    <a:pt x="87" y="525"/>
                    <a:pt x="87" y="525"/>
                  </a:cubicBezTo>
                  <a:cubicBezTo>
                    <a:pt x="87" y="554"/>
                    <a:pt x="87" y="583"/>
                    <a:pt x="87" y="583"/>
                  </a:cubicBezTo>
                  <a:cubicBezTo>
                    <a:pt x="87" y="583"/>
                    <a:pt x="87" y="583"/>
                    <a:pt x="116" y="583"/>
                  </a:cubicBezTo>
                  <a:cubicBezTo>
                    <a:pt x="116" y="613"/>
                    <a:pt x="116" y="613"/>
                    <a:pt x="116" y="613"/>
                  </a:cubicBezTo>
                  <a:lnTo>
                    <a:pt x="116" y="613"/>
                  </a:lnTo>
                  <a:cubicBezTo>
                    <a:pt x="145" y="613"/>
                    <a:pt x="145" y="613"/>
                    <a:pt x="145" y="613"/>
                  </a:cubicBezTo>
                  <a:cubicBezTo>
                    <a:pt x="145" y="642"/>
                    <a:pt x="145" y="671"/>
                    <a:pt x="145" y="700"/>
                  </a:cubicBezTo>
                  <a:cubicBezTo>
                    <a:pt x="174" y="758"/>
                    <a:pt x="174" y="816"/>
                    <a:pt x="174" y="875"/>
                  </a:cubicBezTo>
                  <a:lnTo>
                    <a:pt x="203" y="904"/>
                  </a:lnTo>
                  <a:cubicBezTo>
                    <a:pt x="232" y="933"/>
                    <a:pt x="232" y="933"/>
                    <a:pt x="261" y="963"/>
                  </a:cubicBezTo>
                  <a:cubicBezTo>
                    <a:pt x="261" y="1021"/>
                    <a:pt x="232" y="1050"/>
                    <a:pt x="232" y="1079"/>
                  </a:cubicBezTo>
                  <a:cubicBezTo>
                    <a:pt x="203" y="1108"/>
                    <a:pt x="203" y="1166"/>
                    <a:pt x="203" y="1196"/>
                  </a:cubicBezTo>
                  <a:cubicBezTo>
                    <a:pt x="203" y="1196"/>
                    <a:pt x="203" y="1225"/>
                    <a:pt x="232" y="1254"/>
                  </a:cubicBezTo>
                  <a:lnTo>
                    <a:pt x="232" y="1283"/>
                  </a:lnTo>
                  <a:cubicBezTo>
                    <a:pt x="232" y="1371"/>
                    <a:pt x="232" y="1400"/>
                    <a:pt x="203" y="1458"/>
                  </a:cubicBezTo>
                  <a:cubicBezTo>
                    <a:pt x="203" y="1487"/>
                    <a:pt x="203" y="1487"/>
                    <a:pt x="203" y="1487"/>
                  </a:cubicBezTo>
                  <a:lnTo>
                    <a:pt x="203" y="1487"/>
                  </a:lnTo>
                  <a:cubicBezTo>
                    <a:pt x="203" y="1487"/>
                    <a:pt x="203" y="1487"/>
                    <a:pt x="203" y="1516"/>
                  </a:cubicBezTo>
                  <a:lnTo>
                    <a:pt x="203" y="1516"/>
                  </a:lnTo>
                  <a:cubicBezTo>
                    <a:pt x="203" y="1516"/>
                    <a:pt x="203" y="1546"/>
                    <a:pt x="174" y="1546"/>
                  </a:cubicBezTo>
                  <a:cubicBezTo>
                    <a:pt x="174" y="1575"/>
                    <a:pt x="145" y="1575"/>
                    <a:pt x="145" y="1604"/>
                  </a:cubicBezTo>
                  <a:cubicBezTo>
                    <a:pt x="174" y="1604"/>
                    <a:pt x="203" y="1604"/>
                    <a:pt x="232" y="1604"/>
                  </a:cubicBezTo>
                  <a:cubicBezTo>
                    <a:pt x="232" y="1575"/>
                    <a:pt x="261" y="1575"/>
                    <a:pt x="290" y="1575"/>
                  </a:cubicBezTo>
                  <a:lnTo>
                    <a:pt x="319" y="1575"/>
                  </a:lnTo>
                  <a:lnTo>
                    <a:pt x="319" y="1575"/>
                  </a:lnTo>
                  <a:cubicBezTo>
                    <a:pt x="319" y="1575"/>
                    <a:pt x="319" y="1575"/>
                    <a:pt x="349" y="1575"/>
                  </a:cubicBezTo>
                  <a:cubicBezTo>
                    <a:pt x="319" y="1575"/>
                    <a:pt x="319" y="1575"/>
                    <a:pt x="319" y="1546"/>
                  </a:cubicBezTo>
                  <a:cubicBezTo>
                    <a:pt x="319" y="1546"/>
                    <a:pt x="290" y="1546"/>
                    <a:pt x="290" y="1516"/>
                  </a:cubicBezTo>
                  <a:cubicBezTo>
                    <a:pt x="261" y="1487"/>
                    <a:pt x="290" y="1458"/>
                    <a:pt x="290" y="1429"/>
                  </a:cubicBezTo>
                  <a:cubicBezTo>
                    <a:pt x="319" y="1400"/>
                    <a:pt x="319" y="1400"/>
                    <a:pt x="349" y="1400"/>
                  </a:cubicBezTo>
                  <a:lnTo>
                    <a:pt x="349" y="1400"/>
                  </a:lnTo>
                  <a:cubicBezTo>
                    <a:pt x="378" y="1400"/>
                    <a:pt x="378" y="1400"/>
                    <a:pt x="378" y="1429"/>
                  </a:cubicBezTo>
                  <a:cubicBezTo>
                    <a:pt x="407" y="1458"/>
                    <a:pt x="407" y="1487"/>
                    <a:pt x="407" y="1546"/>
                  </a:cubicBezTo>
                  <a:lnTo>
                    <a:pt x="436" y="1546"/>
                  </a:lnTo>
                  <a:cubicBezTo>
                    <a:pt x="466" y="1575"/>
                    <a:pt x="466" y="1575"/>
                    <a:pt x="466" y="1575"/>
                  </a:cubicBezTo>
                  <a:lnTo>
                    <a:pt x="466" y="1575"/>
                  </a:lnTo>
                  <a:cubicBezTo>
                    <a:pt x="495" y="1575"/>
                    <a:pt x="495" y="1575"/>
                    <a:pt x="495" y="1575"/>
                  </a:cubicBezTo>
                  <a:cubicBezTo>
                    <a:pt x="495" y="1633"/>
                    <a:pt x="553" y="1633"/>
                    <a:pt x="611" y="1663"/>
                  </a:cubicBezTo>
                  <a:cubicBezTo>
                    <a:pt x="640" y="1633"/>
                    <a:pt x="670" y="1633"/>
                    <a:pt x="670" y="1633"/>
                  </a:cubicBezTo>
                  <a:cubicBezTo>
                    <a:pt x="699" y="1633"/>
                    <a:pt x="728" y="1633"/>
                    <a:pt x="757" y="1663"/>
                  </a:cubicBezTo>
                  <a:cubicBezTo>
                    <a:pt x="787" y="1663"/>
                    <a:pt x="816" y="1663"/>
                    <a:pt x="845" y="1663"/>
                  </a:cubicBezTo>
                  <a:lnTo>
                    <a:pt x="874" y="1663"/>
                  </a:lnTo>
                  <a:lnTo>
                    <a:pt x="874" y="1663"/>
                  </a:lnTo>
                  <a:lnTo>
                    <a:pt x="874" y="1663"/>
                  </a:lnTo>
                  <a:cubicBezTo>
                    <a:pt x="845" y="1633"/>
                    <a:pt x="787" y="1633"/>
                    <a:pt x="816" y="1546"/>
                  </a:cubicBezTo>
                  <a:cubicBezTo>
                    <a:pt x="816" y="1516"/>
                    <a:pt x="903" y="1487"/>
                    <a:pt x="932" y="1487"/>
                  </a:cubicBezTo>
                  <a:lnTo>
                    <a:pt x="961" y="1487"/>
                  </a:lnTo>
                  <a:cubicBezTo>
                    <a:pt x="990" y="1516"/>
                    <a:pt x="990" y="1516"/>
                    <a:pt x="1020" y="1546"/>
                  </a:cubicBezTo>
                  <a:lnTo>
                    <a:pt x="1020" y="1546"/>
                  </a:lnTo>
                  <a:cubicBezTo>
                    <a:pt x="1020" y="1516"/>
                    <a:pt x="1020" y="1516"/>
                    <a:pt x="1049" y="1516"/>
                  </a:cubicBezTo>
                  <a:cubicBezTo>
                    <a:pt x="1049" y="1487"/>
                    <a:pt x="1049" y="1487"/>
                    <a:pt x="1049" y="1487"/>
                  </a:cubicBezTo>
                  <a:lnTo>
                    <a:pt x="1049" y="1487"/>
                  </a:lnTo>
                  <a:cubicBezTo>
                    <a:pt x="1078" y="1487"/>
                    <a:pt x="1107" y="1516"/>
                    <a:pt x="1137" y="1546"/>
                  </a:cubicBezTo>
                  <a:cubicBezTo>
                    <a:pt x="1137" y="1575"/>
                    <a:pt x="1137" y="1633"/>
                    <a:pt x="1137" y="1663"/>
                  </a:cubicBezTo>
                  <a:lnTo>
                    <a:pt x="1166" y="1663"/>
                  </a:lnTo>
                  <a:lnTo>
                    <a:pt x="1166" y="1633"/>
                  </a:lnTo>
                  <a:cubicBezTo>
                    <a:pt x="1195" y="1604"/>
                    <a:pt x="1195" y="1575"/>
                    <a:pt x="1224" y="1575"/>
                  </a:cubicBezTo>
                  <a:lnTo>
                    <a:pt x="1224" y="1575"/>
                  </a:lnTo>
                  <a:cubicBezTo>
                    <a:pt x="1253" y="1575"/>
                    <a:pt x="1253" y="1575"/>
                    <a:pt x="1253" y="1575"/>
                  </a:cubicBezTo>
                  <a:cubicBezTo>
                    <a:pt x="1282" y="1575"/>
                    <a:pt x="1282" y="1633"/>
                    <a:pt x="1282" y="1663"/>
                  </a:cubicBezTo>
                  <a:cubicBezTo>
                    <a:pt x="1282" y="1721"/>
                    <a:pt x="1282" y="1721"/>
                    <a:pt x="1282" y="1750"/>
                  </a:cubicBezTo>
                  <a:cubicBezTo>
                    <a:pt x="1340" y="1750"/>
                    <a:pt x="1340" y="1750"/>
                    <a:pt x="1340" y="1750"/>
                  </a:cubicBezTo>
                  <a:cubicBezTo>
                    <a:pt x="1282" y="1779"/>
                    <a:pt x="1282" y="1779"/>
                    <a:pt x="1282" y="1779"/>
                  </a:cubicBezTo>
                  <a:cubicBezTo>
                    <a:pt x="1253" y="1779"/>
                    <a:pt x="1224" y="1808"/>
                    <a:pt x="1224" y="1808"/>
                  </a:cubicBezTo>
                  <a:lnTo>
                    <a:pt x="1224" y="1808"/>
                  </a:lnTo>
                  <a:cubicBezTo>
                    <a:pt x="1253" y="1808"/>
                    <a:pt x="1282" y="1808"/>
                    <a:pt x="1311" y="1808"/>
                  </a:cubicBezTo>
                  <a:cubicBezTo>
                    <a:pt x="1311" y="1779"/>
                    <a:pt x="1340" y="1779"/>
                    <a:pt x="1370" y="1779"/>
                  </a:cubicBezTo>
                  <a:cubicBezTo>
                    <a:pt x="1399" y="1779"/>
                    <a:pt x="1428" y="1779"/>
                    <a:pt x="1428" y="1808"/>
                  </a:cubicBezTo>
                  <a:lnTo>
                    <a:pt x="1428" y="1808"/>
                  </a:lnTo>
                  <a:cubicBezTo>
                    <a:pt x="1428" y="1837"/>
                    <a:pt x="1428" y="1866"/>
                    <a:pt x="1428" y="1866"/>
                  </a:cubicBezTo>
                  <a:lnTo>
                    <a:pt x="1457" y="1866"/>
                  </a:lnTo>
                  <a:cubicBezTo>
                    <a:pt x="1516" y="1896"/>
                    <a:pt x="1574" y="1896"/>
                    <a:pt x="1574" y="1896"/>
                  </a:cubicBezTo>
                  <a:lnTo>
                    <a:pt x="1574" y="1866"/>
                  </a:lnTo>
                  <a:lnTo>
                    <a:pt x="1574" y="1837"/>
                  </a:lnTo>
                  <a:cubicBezTo>
                    <a:pt x="1545" y="1837"/>
                    <a:pt x="1545" y="1808"/>
                    <a:pt x="1545" y="1779"/>
                  </a:cubicBezTo>
                  <a:lnTo>
                    <a:pt x="1545" y="1779"/>
                  </a:lnTo>
                  <a:cubicBezTo>
                    <a:pt x="1545" y="1750"/>
                    <a:pt x="1545" y="1750"/>
                    <a:pt x="1545" y="1750"/>
                  </a:cubicBezTo>
                  <a:cubicBezTo>
                    <a:pt x="1545" y="1750"/>
                    <a:pt x="1545" y="1750"/>
                    <a:pt x="1574" y="1721"/>
                  </a:cubicBezTo>
                  <a:lnTo>
                    <a:pt x="1574" y="1721"/>
                  </a:lnTo>
                  <a:lnTo>
                    <a:pt x="1574" y="1721"/>
                  </a:lnTo>
                  <a:cubicBezTo>
                    <a:pt x="1603" y="1750"/>
                    <a:pt x="1632" y="1750"/>
                    <a:pt x="1632" y="1750"/>
                  </a:cubicBezTo>
                  <a:cubicBezTo>
                    <a:pt x="1632" y="1779"/>
                    <a:pt x="1632" y="1779"/>
                    <a:pt x="1632" y="1779"/>
                  </a:cubicBezTo>
                  <a:cubicBezTo>
                    <a:pt x="1632" y="1750"/>
                    <a:pt x="1661" y="1750"/>
                    <a:pt x="1690" y="1750"/>
                  </a:cubicBezTo>
                  <a:lnTo>
                    <a:pt x="1690" y="1750"/>
                  </a:lnTo>
                  <a:lnTo>
                    <a:pt x="1690" y="1750"/>
                  </a:lnTo>
                  <a:cubicBezTo>
                    <a:pt x="1720" y="1779"/>
                    <a:pt x="1720" y="1808"/>
                    <a:pt x="1690" y="1837"/>
                  </a:cubicBezTo>
                  <a:lnTo>
                    <a:pt x="1690" y="1837"/>
                  </a:lnTo>
                  <a:cubicBezTo>
                    <a:pt x="1690" y="1866"/>
                    <a:pt x="1690" y="1866"/>
                    <a:pt x="1720" y="1866"/>
                  </a:cubicBezTo>
                  <a:cubicBezTo>
                    <a:pt x="1749" y="1866"/>
                    <a:pt x="1778" y="1837"/>
                    <a:pt x="1778" y="1837"/>
                  </a:cubicBezTo>
                  <a:cubicBezTo>
                    <a:pt x="1749" y="1808"/>
                    <a:pt x="1720" y="1750"/>
                    <a:pt x="1749" y="1692"/>
                  </a:cubicBezTo>
                  <a:lnTo>
                    <a:pt x="1749" y="1692"/>
                  </a:lnTo>
                  <a:cubicBezTo>
                    <a:pt x="1778" y="1663"/>
                    <a:pt x="1778" y="1663"/>
                    <a:pt x="1807" y="1663"/>
                  </a:cubicBezTo>
                  <a:cubicBezTo>
                    <a:pt x="1837" y="1663"/>
                    <a:pt x="1837" y="1692"/>
                    <a:pt x="1866" y="1721"/>
                  </a:cubicBezTo>
                  <a:lnTo>
                    <a:pt x="1895" y="1721"/>
                  </a:lnTo>
                  <a:cubicBezTo>
                    <a:pt x="1895" y="1750"/>
                    <a:pt x="1895" y="1750"/>
                    <a:pt x="1924" y="1750"/>
                  </a:cubicBezTo>
                  <a:cubicBezTo>
                    <a:pt x="1924" y="1750"/>
                    <a:pt x="1953" y="1750"/>
                    <a:pt x="1953" y="1779"/>
                  </a:cubicBezTo>
                  <a:cubicBezTo>
                    <a:pt x="1953" y="1808"/>
                    <a:pt x="1953" y="1808"/>
                    <a:pt x="1953" y="1808"/>
                  </a:cubicBezTo>
                  <a:cubicBezTo>
                    <a:pt x="1953" y="1808"/>
                    <a:pt x="1982" y="1808"/>
                    <a:pt x="1982" y="1837"/>
                  </a:cubicBezTo>
                  <a:cubicBezTo>
                    <a:pt x="1982" y="1808"/>
                    <a:pt x="1982" y="1808"/>
                    <a:pt x="1982" y="17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18" name="Freeform 252">
              <a:extLst>
                <a:ext uri="{FF2B5EF4-FFF2-40B4-BE49-F238E27FC236}">
                  <a16:creationId xmlns:a16="http://schemas.microsoft.com/office/drawing/2014/main" id="{33BB12B4-D854-6B13-6A79-1A7DFC4F9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525" y="6478588"/>
              <a:ext cx="11113" cy="31750"/>
            </a:xfrm>
            <a:custGeom>
              <a:avLst/>
              <a:gdLst>
                <a:gd name="T0" fmla="*/ 29 w 30"/>
                <a:gd name="T1" fmla="*/ 0 h 89"/>
                <a:gd name="T2" fmla="*/ 29 w 30"/>
                <a:gd name="T3" fmla="*/ 0 h 89"/>
                <a:gd name="T4" fmla="*/ 29 w 30"/>
                <a:gd name="T5" fmla="*/ 30 h 89"/>
                <a:gd name="T6" fmla="*/ 0 w 30"/>
                <a:gd name="T7" fmla="*/ 88 h 89"/>
                <a:gd name="T8" fmla="*/ 29 w 30"/>
                <a:gd name="T9" fmla="*/ 30 h 89"/>
                <a:gd name="T10" fmla="*/ 29 w 30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9">
                  <a:moveTo>
                    <a:pt x="29" y="0"/>
                  </a:moveTo>
                  <a:lnTo>
                    <a:pt x="29" y="0"/>
                  </a:lnTo>
                  <a:lnTo>
                    <a:pt x="29" y="30"/>
                  </a:lnTo>
                  <a:cubicBezTo>
                    <a:pt x="29" y="59"/>
                    <a:pt x="0" y="59"/>
                    <a:pt x="0" y="88"/>
                  </a:cubicBezTo>
                  <a:cubicBezTo>
                    <a:pt x="0" y="59"/>
                    <a:pt x="29" y="59"/>
                    <a:pt x="29" y="30"/>
                  </a:cubicBez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19" name="Freeform 253">
              <a:extLst>
                <a:ext uri="{FF2B5EF4-FFF2-40B4-BE49-F238E27FC236}">
                  <a16:creationId xmlns:a16="http://schemas.microsoft.com/office/drawing/2014/main" id="{884776A1-3B30-54E0-229E-FA937EC41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75" y="6551613"/>
              <a:ext cx="11113" cy="22225"/>
            </a:xfrm>
            <a:custGeom>
              <a:avLst/>
              <a:gdLst>
                <a:gd name="T0" fmla="*/ 29 w 30"/>
                <a:gd name="T1" fmla="*/ 29 h 60"/>
                <a:gd name="T2" fmla="*/ 29 w 30"/>
                <a:gd name="T3" fmla="*/ 29 h 60"/>
                <a:gd name="T4" fmla="*/ 29 w 30"/>
                <a:gd name="T5" fmla="*/ 0 h 60"/>
                <a:gd name="T6" fmla="*/ 0 w 30"/>
                <a:gd name="T7" fmla="*/ 0 h 60"/>
                <a:gd name="T8" fmla="*/ 0 w 30"/>
                <a:gd name="T9" fmla="*/ 0 h 60"/>
                <a:gd name="T10" fmla="*/ 29 w 30"/>
                <a:gd name="T11" fmla="*/ 59 h 60"/>
                <a:gd name="T12" fmla="*/ 29 w 30"/>
                <a:gd name="T13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0">
                  <a:moveTo>
                    <a:pt x="29" y="29"/>
                  </a:moveTo>
                  <a:lnTo>
                    <a:pt x="29" y="29"/>
                  </a:lnTo>
                  <a:cubicBezTo>
                    <a:pt x="29" y="29"/>
                    <a:pt x="29" y="29"/>
                    <a:pt x="29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9" y="29"/>
                    <a:pt x="29" y="29"/>
                    <a:pt x="29" y="59"/>
                  </a:cubicBez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20" name="Freeform 254">
              <a:extLst>
                <a:ext uri="{FF2B5EF4-FFF2-40B4-BE49-F238E27FC236}">
                  <a16:creationId xmlns:a16="http://schemas.microsoft.com/office/drawing/2014/main" id="{E5CC4CFA-367F-7A03-318E-A744EC1B5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3" y="6508750"/>
              <a:ext cx="11112" cy="31750"/>
            </a:xfrm>
            <a:custGeom>
              <a:avLst/>
              <a:gdLst>
                <a:gd name="T0" fmla="*/ 29 w 30"/>
                <a:gd name="T1" fmla="*/ 87 h 88"/>
                <a:gd name="T2" fmla="*/ 29 w 30"/>
                <a:gd name="T3" fmla="*/ 87 h 88"/>
                <a:gd name="T4" fmla="*/ 0 w 30"/>
                <a:gd name="T5" fmla="*/ 0 h 88"/>
                <a:gd name="T6" fmla="*/ 29 w 30"/>
                <a:gd name="T7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88">
                  <a:moveTo>
                    <a:pt x="29" y="87"/>
                  </a:moveTo>
                  <a:lnTo>
                    <a:pt x="29" y="87"/>
                  </a:lnTo>
                  <a:cubicBezTo>
                    <a:pt x="0" y="58"/>
                    <a:pt x="0" y="29"/>
                    <a:pt x="0" y="0"/>
                  </a:cubicBezTo>
                  <a:cubicBezTo>
                    <a:pt x="0" y="29"/>
                    <a:pt x="0" y="58"/>
                    <a:pt x="29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21" name="Freeform 255">
              <a:extLst>
                <a:ext uri="{FF2B5EF4-FFF2-40B4-BE49-F238E27FC236}">
                  <a16:creationId xmlns:a16="http://schemas.microsoft.com/office/drawing/2014/main" id="{FCB7C246-16B6-AA49-22E1-5DB8863DB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525" y="65087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22" name="Freeform 256">
              <a:extLst>
                <a:ext uri="{FF2B5EF4-FFF2-40B4-BE49-F238E27FC236}">
                  <a16:creationId xmlns:a16="http://schemas.microsoft.com/office/drawing/2014/main" id="{C2AC55BB-7C2C-23DA-3543-4E6A13002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750" y="6446838"/>
              <a:ext cx="11113" cy="1587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29 w 30"/>
                <a:gd name="T5" fmla="*/ 0 h 1"/>
                <a:gd name="T6" fmla="*/ 0 w 30"/>
                <a:gd name="T7" fmla="*/ 0 h 1"/>
                <a:gd name="T8" fmla="*/ 0 w 30"/>
                <a:gd name="T9" fmla="*/ 0 h 1"/>
                <a:gd name="T10" fmla="*/ 29 w 3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23" name="Freeform 257">
              <a:extLst>
                <a:ext uri="{FF2B5EF4-FFF2-40B4-BE49-F238E27FC236}">
                  <a16:creationId xmlns:a16="http://schemas.microsoft.com/office/drawing/2014/main" id="{895F9DAC-01B2-6869-50BF-E3F691C60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6508750"/>
              <a:ext cx="22225" cy="11113"/>
            </a:xfrm>
            <a:custGeom>
              <a:avLst/>
              <a:gdLst>
                <a:gd name="T0" fmla="*/ 59 w 60"/>
                <a:gd name="T1" fmla="*/ 0 h 30"/>
                <a:gd name="T2" fmla="*/ 59 w 60"/>
                <a:gd name="T3" fmla="*/ 0 h 30"/>
                <a:gd name="T4" fmla="*/ 29 w 60"/>
                <a:gd name="T5" fmla="*/ 0 h 30"/>
                <a:gd name="T6" fmla="*/ 0 w 60"/>
                <a:gd name="T7" fmla="*/ 0 h 30"/>
                <a:gd name="T8" fmla="*/ 0 w 60"/>
                <a:gd name="T9" fmla="*/ 0 h 30"/>
                <a:gd name="T10" fmla="*/ 29 w 60"/>
                <a:gd name="T11" fmla="*/ 29 h 30"/>
                <a:gd name="T12" fmla="*/ 59 w 6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0">
                  <a:moveTo>
                    <a:pt x="59" y="0"/>
                  </a:moveTo>
                  <a:lnTo>
                    <a:pt x="59" y="0"/>
                  </a:ln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29"/>
                    <a:pt x="0" y="29"/>
                    <a:pt x="29" y="29"/>
                  </a:cubicBez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24" name="Freeform 258">
              <a:extLst>
                <a:ext uri="{FF2B5EF4-FFF2-40B4-BE49-F238E27FC236}">
                  <a16:creationId xmlns:a16="http://schemas.microsoft.com/office/drawing/2014/main" id="{89C0046F-69E6-318C-CBBA-E7BCC3BE0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6456363"/>
              <a:ext cx="42863" cy="42862"/>
            </a:xfrm>
            <a:custGeom>
              <a:avLst/>
              <a:gdLst>
                <a:gd name="T0" fmla="*/ 116 w 117"/>
                <a:gd name="T1" fmla="*/ 88 h 118"/>
                <a:gd name="T2" fmla="*/ 116 w 117"/>
                <a:gd name="T3" fmla="*/ 88 h 118"/>
                <a:gd name="T4" fmla="*/ 116 w 117"/>
                <a:gd name="T5" fmla="*/ 117 h 118"/>
                <a:gd name="T6" fmla="*/ 116 w 117"/>
                <a:gd name="T7" fmla="*/ 117 h 118"/>
                <a:gd name="T8" fmla="*/ 116 w 117"/>
                <a:gd name="T9" fmla="*/ 88 h 118"/>
                <a:gd name="T10" fmla="*/ 29 w 117"/>
                <a:gd name="T11" fmla="*/ 29 h 118"/>
                <a:gd name="T12" fmla="*/ 0 w 117"/>
                <a:gd name="T13" fmla="*/ 0 h 118"/>
                <a:gd name="T14" fmla="*/ 29 w 117"/>
                <a:gd name="T15" fmla="*/ 29 h 118"/>
                <a:gd name="T16" fmla="*/ 116 w 117"/>
                <a:gd name="T17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8">
                  <a:moveTo>
                    <a:pt x="116" y="88"/>
                  </a:moveTo>
                  <a:lnTo>
                    <a:pt x="116" y="88"/>
                  </a:lnTo>
                  <a:cubicBezTo>
                    <a:pt x="116" y="117"/>
                    <a:pt x="116" y="117"/>
                    <a:pt x="116" y="117"/>
                  </a:cubicBezTo>
                  <a:lnTo>
                    <a:pt x="116" y="117"/>
                  </a:lnTo>
                  <a:cubicBezTo>
                    <a:pt x="116" y="88"/>
                    <a:pt x="116" y="88"/>
                    <a:pt x="116" y="88"/>
                  </a:cubicBezTo>
                  <a:cubicBezTo>
                    <a:pt x="87" y="58"/>
                    <a:pt x="58" y="58"/>
                    <a:pt x="29" y="29"/>
                  </a:cubicBezTo>
                  <a:cubicBezTo>
                    <a:pt x="29" y="29"/>
                    <a:pt x="0" y="29"/>
                    <a:pt x="0" y="0"/>
                  </a:cubicBezTo>
                  <a:cubicBezTo>
                    <a:pt x="0" y="29"/>
                    <a:pt x="29" y="29"/>
                    <a:pt x="29" y="29"/>
                  </a:cubicBezTo>
                  <a:cubicBezTo>
                    <a:pt x="58" y="58"/>
                    <a:pt x="87" y="58"/>
                    <a:pt x="116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25" name="Freeform 259">
              <a:extLst>
                <a:ext uri="{FF2B5EF4-FFF2-40B4-BE49-F238E27FC236}">
                  <a16:creationId xmlns:a16="http://schemas.microsoft.com/office/drawing/2014/main" id="{E4527E0F-0B9B-59A6-9E0F-85125299D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525" y="6467475"/>
              <a:ext cx="11113" cy="11113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0 w 30"/>
                <a:gd name="T5" fmla="*/ 29 h 30"/>
                <a:gd name="T6" fmla="*/ 0 w 30"/>
                <a:gd name="T7" fmla="*/ 0 h 30"/>
                <a:gd name="T8" fmla="*/ 29 w 30"/>
                <a:gd name="T9" fmla="*/ 29 h 30"/>
                <a:gd name="T10" fmla="*/ 0 w 3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29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26" name="Freeform 260">
              <a:extLst>
                <a:ext uri="{FF2B5EF4-FFF2-40B4-BE49-F238E27FC236}">
                  <a16:creationId xmlns:a16="http://schemas.microsoft.com/office/drawing/2014/main" id="{5384CC3B-69EC-2C87-CD25-7C98BB853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025" y="6446838"/>
              <a:ext cx="11113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29 w 30"/>
                <a:gd name="T7" fmla="*/ 0 h 1"/>
                <a:gd name="T8" fmla="*/ 0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27" name="Freeform 261">
              <a:extLst>
                <a:ext uri="{FF2B5EF4-FFF2-40B4-BE49-F238E27FC236}">
                  <a16:creationId xmlns:a16="http://schemas.microsoft.com/office/drawing/2014/main" id="{80B59471-66D3-F355-3720-EAE5BC46E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63103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28" name="Freeform 262">
              <a:extLst>
                <a:ext uri="{FF2B5EF4-FFF2-40B4-BE49-F238E27FC236}">
                  <a16:creationId xmlns:a16="http://schemas.microsoft.com/office/drawing/2014/main" id="{0526B0E6-5403-5F65-3BAB-532941020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875" y="62468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29" name="Freeform 263">
              <a:extLst>
                <a:ext uri="{FF2B5EF4-FFF2-40B4-BE49-F238E27FC236}">
                  <a16:creationId xmlns:a16="http://schemas.microsoft.com/office/drawing/2014/main" id="{D1ADBCE5-37DC-5528-8170-AED8CF0B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63" y="62785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30" name="Freeform 264">
              <a:extLst>
                <a:ext uri="{FF2B5EF4-FFF2-40B4-BE49-F238E27FC236}">
                  <a16:creationId xmlns:a16="http://schemas.microsoft.com/office/drawing/2014/main" id="{221CB406-1622-EE8E-7C47-35397CD23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875" y="62785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31" name="Freeform 265">
              <a:extLst>
                <a:ext uri="{FF2B5EF4-FFF2-40B4-BE49-F238E27FC236}">
                  <a16:creationId xmlns:a16="http://schemas.microsoft.com/office/drawing/2014/main" id="{818F077E-3187-0535-FD2C-AA31EC1E8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6330950"/>
              <a:ext cx="11112" cy="11113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29 w 30"/>
                <a:gd name="T5" fmla="*/ 29 h 30"/>
                <a:gd name="T6" fmla="*/ 29 w 30"/>
                <a:gd name="T7" fmla="*/ 29 h 30"/>
                <a:gd name="T8" fmla="*/ 0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29"/>
                  </a:cubicBezTo>
                  <a:lnTo>
                    <a:pt x="29" y="29"/>
                  </a:ln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32" name="Freeform 266">
              <a:extLst>
                <a:ext uri="{FF2B5EF4-FFF2-40B4-BE49-F238E27FC236}">
                  <a16:creationId xmlns:a16="http://schemas.microsoft.com/office/drawing/2014/main" id="{766A6A58-EC3F-7CBF-9A9D-1471F63EF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238" y="6278563"/>
              <a:ext cx="11112" cy="11112"/>
            </a:xfrm>
            <a:custGeom>
              <a:avLst/>
              <a:gdLst>
                <a:gd name="T0" fmla="*/ 0 w 29"/>
                <a:gd name="T1" fmla="*/ 29 h 30"/>
                <a:gd name="T2" fmla="*/ 0 w 29"/>
                <a:gd name="T3" fmla="*/ 29 h 30"/>
                <a:gd name="T4" fmla="*/ 0 w 29"/>
                <a:gd name="T5" fmla="*/ 29 h 30"/>
                <a:gd name="T6" fmla="*/ 28 w 29"/>
                <a:gd name="T7" fmla="*/ 0 h 30"/>
                <a:gd name="T8" fmla="*/ 28 w 29"/>
                <a:gd name="T9" fmla="*/ 0 h 30"/>
                <a:gd name="T10" fmla="*/ 0 w 29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28" y="0"/>
                    <a:pt x="28" y="0"/>
                    <a:pt x="28" y="0"/>
                  </a:cubicBezTo>
                  <a:lnTo>
                    <a:pt x="28" y="0"/>
                  </a:lnTo>
                  <a:cubicBezTo>
                    <a:pt x="28" y="0"/>
                    <a:pt x="28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33" name="Freeform 267">
              <a:extLst>
                <a:ext uri="{FF2B5EF4-FFF2-40B4-BE49-F238E27FC236}">
                  <a16:creationId xmlns:a16="http://schemas.microsoft.com/office/drawing/2014/main" id="{9AA67F5A-3578-B105-0733-46E4684C9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6299200"/>
              <a:ext cx="1588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34" name="Freeform 268">
              <a:extLst>
                <a:ext uri="{FF2B5EF4-FFF2-40B4-BE49-F238E27FC236}">
                  <a16:creationId xmlns:a16="http://schemas.microsoft.com/office/drawing/2014/main" id="{B4F3B44B-E2EE-50CD-5C95-716AD4456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63" y="6246813"/>
              <a:ext cx="11112" cy="20637"/>
            </a:xfrm>
            <a:custGeom>
              <a:avLst/>
              <a:gdLst>
                <a:gd name="T0" fmla="*/ 30 w 31"/>
                <a:gd name="T1" fmla="*/ 0 h 59"/>
                <a:gd name="T2" fmla="*/ 30 w 31"/>
                <a:gd name="T3" fmla="*/ 0 h 59"/>
                <a:gd name="T4" fmla="*/ 30 w 31"/>
                <a:gd name="T5" fmla="*/ 29 h 59"/>
                <a:gd name="T6" fmla="*/ 0 w 31"/>
                <a:gd name="T7" fmla="*/ 58 h 59"/>
                <a:gd name="T8" fmla="*/ 0 w 31"/>
                <a:gd name="T9" fmla="*/ 58 h 59"/>
                <a:gd name="T10" fmla="*/ 30 w 31"/>
                <a:gd name="T11" fmla="*/ 29 h 59"/>
                <a:gd name="T12" fmla="*/ 30 w 31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9">
                  <a:moveTo>
                    <a:pt x="30" y="0"/>
                  </a:moveTo>
                  <a:lnTo>
                    <a:pt x="30" y="0"/>
                  </a:lnTo>
                  <a:lnTo>
                    <a:pt x="30" y="29"/>
                  </a:lnTo>
                  <a:cubicBezTo>
                    <a:pt x="0" y="29"/>
                    <a:pt x="0" y="58"/>
                    <a:pt x="0" y="58"/>
                  </a:cubicBezTo>
                  <a:lnTo>
                    <a:pt x="0" y="58"/>
                  </a:lnTo>
                  <a:cubicBezTo>
                    <a:pt x="0" y="58"/>
                    <a:pt x="0" y="29"/>
                    <a:pt x="30" y="29"/>
                  </a:cubicBezTo>
                  <a:lnTo>
                    <a:pt x="3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35" name="Freeform 269">
              <a:extLst>
                <a:ext uri="{FF2B5EF4-FFF2-40B4-BE49-F238E27FC236}">
                  <a16:creationId xmlns:a16="http://schemas.microsoft.com/office/drawing/2014/main" id="{56BE4B7B-D23E-4C3F-5CAA-C062CF1C9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238" y="6237288"/>
              <a:ext cx="11112" cy="31750"/>
            </a:xfrm>
            <a:custGeom>
              <a:avLst/>
              <a:gdLst>
                <a:gd name="T0" fmla="*/ 28 w 29"/>
                <a:gd name="T1" fmla="*/ 87 h 88"/>
                <a:gd name="T2" fmla="*/ 28 w 29"/>
                <a:gd name="T3" fmla="*/ 87 h 88"/>
                <a:gd name="T4" fmla="*/ 0 w 29"/>
                <a:gd name="T5" fmla="*/ 29 h 88"/>
                <a:gd name="T6" fmla="*/ 0 w 29"/>
                <a:gd name="T7" fmla="*/ 0 h 88"/>
                <a:gd name="T8" fmla="*/ 0 w 29"/>
                <a:gd name="T9" fmla="*/ 29 h 88"/>
                <a:gd name="T10" fmla="*/ 28 w 29"/>
                <a:gd name="T11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8">
                  <a:moveTo>
                    <a:pt x="28" y="87"/>
                  </a:moveTo>
                  <a:lnTo>
                    <a:pt x="28" y="87"/>
                  </a:lnTo>
                  <a:cubicBezTo>
                    <a:pt x="28" y="58"/>
                    <a:pt x="0" y="29"/>
                    <a:pt x="0" y="29"/>
                  </a:cubicBezTo>
                  <a:lnTo>
                    <a:pt x="0" y="0"/>
                  </a:lnTo>
                  <a:lnTo>
                    <a:pt x="0" y="29"/>
                  </a:lnTo>
                  <a:cubicBezTo>
                    <a:pt x="0" y="29"/>
                    <a:pt x="28" y="58"/>
                    <a:pt x="28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36" name="Freeform 270">
              <a:extLst>
                <a:ext uri="{FF2B5EF4-FFF2-40B4-BE49-F238E27FC236}">
                  <a16:creationId xmlns:a16="http://schemas.microsoft.com/office/drawing/2014/main" id="{7DFEDC6F-1D73-9919-E2AB-A9261CAD5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62992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37" name="Freeform 271">
              <a:extLst>
                <a:ext uri="{FF2B5EF4-FFF2-40B4-BE49-F238E27FC236}">
                  <a16:creationId xmlns:a16="http://schemas.microsoft.com/office/drawing/2014/main" id="{750A37AA-4D2C-603E-9650-5AFC81992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63" y="6342063"/>
              <a:ext cx="31750" cy="22225"/>
            </a:xfrm>
            <a:custGeom>
              <a:avLst/>
              <a:gdLst>
                <a:gd name="T0" fmla="*/ 59 w 89"/>
                <a:gd name="T1" fmla="*/ 0 h 60"/>
                <a:gd name="T2" fmla="*/ 59 w 89"/>
                <a:gd name="T3" fmla="*/ 0 h 60"/>
                <a:gd name="T4" fmla="*/ 88 w 89"/>
                <a:gd name="T5" fmla="*/ 0 h 60"/>
                <a:gd name="T6" fmla="*/ 59 w 89"/>
                <a:gd name="T7" fmla="*/ 0 h 60"/>
                <a:gd name="T8" fmla="*/ 0 w 89"/>
                <a:gd name="T9" fmla="*/ 59 h 60"/>
                <a:gd name="T10" fmla="*/ 59 w 89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0">
                  <a:moveTo>
                    <a:pt x="59" y="0"/>
                  </a:moveTo>
                  <a:lnTo>
                    <a:pt x="59" y="0"/>
                  </a:ln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59" y="0"/>
                  </a:cubicBezTo>
                  <a:cubicBezTo>
                    <a:pt x="30" y="29"/>
                    <a:pt x="0" y="29"/>
                    <a:pt x="0" y="59"/>
                  </a:cubicBezTo>
                  <a:cubicBezTo>
                    <a:pt x="0" y="29"/>
                    <a:pt x="30" y="29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38" name="Freeform 272">
              <a:extLst>
                <a:ext uri="{FF2B5EF4-FFF2-40B4-BE49-F238E27FC236}">
                  <a16:creationId xmlns:a16="http://schemas.microsoft.com/office/drawing/2014/main" id="{D3A408A3-D773-CBC3-1A66-2ED044603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238" y="63420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39" name="Freeform 273">
              <a:extLst>
                <a:ext uri="{FF2B5EF4-FFF2-40B4-BE49-F238E27FC236}">
                  <a16:creationId xmlns:a16="http://schemas.microsoft.com/office/drawing/2014/main" id="{F8BAE180-372F-A997-8A25-8C027B423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238" y="6288088"/>
              <a:ext cx="1587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0 h 30"/>
                <a:gd name="T6" fmla="*/ 0 w 1"/>
                <a:gd name="T7" fmla="*/ 29 h 30"/>
                <a:gd name="T8" fmla="*/ 0 w 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40" name="Freeform 274">
              <a:extLst>
                <a:ext uri="{FF2B5EF4-FFF2-40B4-BE49-F238E27FC236}">
                  <a16:creationId xmlns:a16="http://schemas.microsoft.com/office/drawing/2014/main" id="{915A8646-9F53-61C0-24F4-30E242649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0" y="6781800"/>
              <a:ext cx="11113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0 w 30"/>
                <a:gd name="T7" fmla="*/ 0 h 1"/>
                <a:gd name="T8" fmla="*/ 0 w 30"/>
                <a:gd name="T9" fmla="*/ 0 h 1"/>
                <a:gd name="T10" fmla="*/ 29 w 3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41" name="Freeform 275">
              <a:extLst>
                <a:ext uri="{FF2B5EF4-FFF2-40B4-BE49-F238E27FC236}">
                  <a16:creationId xmlns:a16="http://schemas.microsoft.com/office/drawing/2014/main" id="{9FFB5F1A-0D0A-7DC5-87E3-9F374E730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4986338"/>
              <a:ext cx="1228725" cy="536575"/>
            </a:xfrm>
            <a:custGeom>
              <a:avLst/>
              <a:gdLst>
                <a:gd name="T0" fmla="*/ 3384 w 3413"/>
                <a:gd name="T1" fmla="*/ 524 h 1489"/>
                <a:gd name="T2" fmla="*/ 3267 w 3413"/>
                <a:gd name="T3" fmla="*/ 495 h 1489"/>
                <a:gd name="T4" fmla="*/ 3384 w 3413"/>
                <a:gd name="T5" fmla="*/ 438 h 1489"/>
                <a:gd name="T6" fmla="*/ 3355 w 3413"/>
                <a:gd name="T7" fmla="*/ 321 h 1489"/>
                <a:gd name="T8" fmla="*/ 3355 w 3413"/>
                <a:gd name="T9" fmla="*/ 291 h 1489"/>
                <a:gd name="T10" fmla="*/ 3296 w 3413"/>
                <a:gd name="T11" fmla="*/ 350 h 1489"/>
                <a:gd name="T12" fmla="*/ 3092 w 3413"/>
                <a:gd name="T13" fmla="*/ 408 h 1489"/>
                <a:gd name="T14" fmla="*/ 3150 w 3413"/>
                <a:gd name="T15" fmla="*/ 262 h 1489"/>
                <a:gd name="T16" fmla="*/ 3238 w 3413"/>
                <a:gd name="T17" fmla="*/ 145 h 1489"/>
                <a:gd name="T18" fmla="*/ 3355 w 3413"/>
                <a:gd name="T19" fmla="*/ 174 h 1489"/>
                <a:gd name="T20" fmla="*/ 3355 w 3413"/>
                <a:gd name="T21" fmla="*/ 117 h 1489"/>
                <a:gd name="T22" fmla="*/ 3296 w 3413"/>
                <a:gd name="T23" fmla="*/ 58 h 1489"/>
                <a:gd name="T24" fmla="*/ 1255 w 3413"/>
                <a:gd name="T25" fmla="*/ 350 h 1489"/>
                <a:gd name="T26" fmla="*/ 1079 w 3413"/>
                <a:gd name="T27" fmla="*/ 408 h 1489"/>
                <a:gd name="T28" fmla="*/ 934 w 3413"/>
                <a:gd name="T29" fmla="*/ 554 h 1489"/>
                <a:gd name="T30" fmla="*/ 700 w 3413"/>
                <a:gd name="T31" fmla="*/ 788 h 1489"/>
                <a:gd name="T32" fmla="*/ 496 w 3413"/>
                <a:gd name="T33" fmla="*/ 933 h 1489"/>
                <a:gd name="T34" fmla="*/ 176 w 3413"/>
                <a:gd name="T35" fmla="*/ 1108 h 1489"/>
                <a:gd name="T36" fmla="*/ 88 w 3413"/>
                <a:gd name="T37" fmla="*/ 1195 h 1489"/>
                <a:gd name="T38" fmla="*/ 176 w 3413"/>
                <a:gd name="T39" fmla="*/ 1224 h 1489"/>
                <a:gd name="T40" fmla="*/ 555 w 3413"/>
                <a:gd name="T41" fmla="*/ 1195 h 1489"/>
                <a:gd name="T42" fmla="*/ 992 w 3413"/>
                <a:gd name="T43" fmla="*/ 1050 h 1489"/>
                <a:gd name="T44" fmla="*/ 1342 w 3413"/>
                <a:gd name="T45" fmla="*/ 1021 h 1489"/>
                <a:gd name="T46" fmla="*/ 1517 w 3413"/>
                <a:gd name="T47" fmla="*/ 1108 h 1489"/>
                <a:gd name="T48" fmla="*/ 1779 w 3413"/>
                <a:gd name="T49" fmla="*/ 1108 h 1489"/>
                <a:gd name="T50" fmla="*/ 1984 w 3413"/>
                <a:gd name="T51" fmla="*/ 1079 h 1489"/>
                <a:gd name="T52" fmla="*/ 2509 w 3413"/>
                <a:gd name="T53" fmla="*/ 1458 h 1489"/>
                <a:gd name="T54" fmla="*/ 2596 w 3413"/>
                <a:gd name="T55" fmla="*/ 1429 h 1489"/>
                <a:gd name="T56" fmla="*/ 2713 w 3413"/>
                <a:gd name="T57" fmla="*/ 1429 h 1489"/>
                <a:gd name="T58" fmla="*/ 2567 w 3413"/>
                <a:gd name="T59" fmla="*/ 1195 h 1489"/>
                <a:gd name="T60" fmla="*/ 2713 w 3413"/>
                <a:gd name="T61" fmla="*/ 1283 h 1489"/>
                <a:gd name="T62" fmla="*/ 2800 w 3413"/>
                <a:gd name="T63" fmla="*/ 1400 h 1489"/>
                <a:gd name="T64" fmla="*/ 2859 w 3413"/>
                <a:gd name="T65" fmla="*/ 1224 h 1489"/>
                <a:gd name="T66" fmla="*/ 2859 w 3413"/>
                <a:gd name="T67" fmla="*/ 1166 h 1489"/>
                <a:gd name="T68" fmla="*/ 2888 w 3413"/>
                <a:gd name="T69" fmla="*/ 1138 h 1489"/>
                <a:gd name="T70" fmla="*/ 3005 w 3413"/>
                <a:gd name="T71" fmla="*/ 962 h 1489"/>
                <a:gd name="T72" fmla="*/ 3092 w 3413"/>
                <a:gd name="T73" fmla="*/ 933 h 1489"/>
                <a:gd name="T74" fmla="*/ 3267 w 3413"/>
                <a:gd name="T75" fmla="*/ 874 h 1489"/>
                <a:gd name="T76" fmla="*/ 3355 w 3413"/>
                <a:gd name="T77" fmla="*/ 758 h 1489"/>
                <a:gd name="T78" fmla="*/ 3179 w 3413"/>
                <a:gd name="T79" fmla="*/ 845 h 1489"/>
                <a:gd name="T80" fmla="*/ 3034 w 3413"/>
                <a:gd name="T81" fmla="*/ 729 h 1489"/>
                <a:gd name="T82" fmla="*/ 3121 w 3413"/>
                <a:gd name="T83" fmla="*/ 583 h 1489"/>
                <a:gd name="T84" fmla="*/ 3179 w 3413"/>
                <a:gd name="T85" fmla="*/ 524 h 1489"/>
                <a:gd name="T86" fmla="*/ 3326 w 3413"/>
                <a:gd name="T87" fmla="*/ 612 h 1489"/>
                <a:gd name="T88" fmla="*/ 3355 w 3413"/>
                <a:gd name="T89" fmla="*/ 583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13" h="1489">
                  <a:moveTo>
                    <a:pt x="3412" y="524"/>
                  </a:moveTo>
                  <a:lnTo>
                    <a:pt x="3412" y="524"/>
                  </a:lnTo>
                  <a:cubicBezTo>
                    <a:pt x="3412" y="524"/>
                    <a:pt x="3412" y="524"/>
                    <a:pt x="3384" y="524"/>
                  </a:cubicBezTo>
                  <a:cubicBezTo>
                    <a:pt x="3384" y="524"/>
                    <a:pt x="3355" y="524"/>
                    <a:pt x="3326" y="524"/>
                  </a:cubicBezTo>
                  <a:cubicBezTo>
                    <a:pt x="3326" y="524"/>
                    <a:pt x="3296" y="524"/>
                    <a:pt x="3267" y="495"/>
                  </a:cubicBezTo>
                  <a:lnTo>
                    <a:pt x="3267" y="495"/>
                  </a:lnTo>
                  <a:cubicBezTo>
                    <a:pt x="3267" y="466"/>
                    <a:pt x="3267" y="466"/>
                    <a:pt x="3267" y="466"/>
                  </a:cubicBezTo>
                  <a:cubicBezTo>
                    <a:pt x="3296" y="438"/>
                    <a:pt x="3326" y="438"/>
                    <a:pt x="3355" y="438"/>
                  </a:cubicBezTo>
                  <a:lnTo>
                    <a:pt x="3384" y="438"/>
                  </a:lnTo>
                  <a:cubicBezTo>
                    <a:pt x="3384" y="438"/>
                    <a:pt x="3384" y="438"/>
                    <a:pt x="3355" y="408"/>
                  </a:cubicBezTo>
                  <a:cubicBezTo>
                    <a:pt x="3355" y="408"/>
                    <a:pt x="3355" y="379"/>
                    <a:pt x="3355" y="350"/>
                  </a:cubicBezTo>
                  <a:cubicBezTo>
                    <a:pt x="3355" y="350"/>
                    <a:pt x="3355" y="350"/>
                    <a:pt x="3355" y="321"/>
                  </a:cubicBezTo>
                  <a:lnTo>
                    <a:pt x="3355" y="321"/>
                  </a:lnTo>
                  <a:cubicBezTo>
                    <a:pt x="3384" y="291"/>
                    <a:pt x="3355" y="291"/>
                    <a:pt x="3355" y="291"/>
                  </a:cubicBezTo>
                  <a:lnTo>
                    <a:pt x="3355" y="291"/>
                  </a:lnTo>
                  <a:cubicBezTo>
                    <a:pt x="3355" y="321"/>
                    <a:pt x="3326" y="350"/>
                    <a:pt x="3296" y="350"/>
                  </a:cubicBezTo>
                  <a:lnTo>
                    <a:pt x="3296" y="350"/>
                  </a:lnTo>
                  <a:lnTo>
                    <a:pt x="3296" y="350"/>
                  </a:lnTo>
                  <a:cubicBezTo>
                    <a:pt x="3238" y="321"/>
                    <a:pt x="3209" y="350"/>
                    <a:pt x="3150" y="379"/>
                  </a:cubicBezTo>
                  <a:lnTo>
                    <a:pt x="3121" y="408"/>
                  </a:lnTo>
                  <a:cubicBezTo>
                    <a:pt x="3092" y="408"/>
                    <a:pt x="3092" y="408"/>
                    <a:pt x="3092" y="408"/>
                  </a:cubicBezTo>
                  <a:lnTo>
                    <a:pt x="3092" y="408"/>
                  </a:lnTo>
                  <a:cubicBezTo>
                    <a:pt x="3062" y="379"/>
                    <a:pt x="3062" y="321"/>
                    <a:pt x="3062" y="291"/>
                  </a:cubicBezTo>
                  <a:cubicBezTo>
                    <a:pt x="3092" y="262"/>
                    <a:pt x="3121" y="262"/>
                    <a:pt x="3150" y="262"/>
                  </a:cubicBezTo>
                  <a:cubicBezTo>
                    <a:pt x="3179" y="233"/>
                    <a:pt x="3209" y="233"/>
                    <a:pt x="3209" y="233"/>
                  </a:cubicBezTo>
                  <a:cubicBezTo>
                    <a:pt x="3179" y="233"/>
                    <a:pt x="3179" y="204"/>
                    <a:pt x="3179" y="174"/>
                  </a:cubicBezTo>
                  <a:cubicBezTo>
                    <a:pt x="3179" y="174"/>
                    <a:pt x="3209" y="145"/>
                    <a:pt x="3238" y="145"/>
                  </a:cubicBezTo>
                  <a:lnTo>
                    <a:pt x="3238" y="145"/>
                  </a:lnTo>
                  <a:cubicBezTo>
                    <a:pt x="3267" y="145"/>
                    <a:pt x="3296" y="145"/>
                    <a:pt x="3326" y="174"/>
                  </a:cubicBezTo>
                  <a:lnTo>
                    <a:pt x="3355" y="174"/>
                  </a:lnTo>
                  <a:lnTo>
                    <a:pt x="3384" y="174"/>
                  </a:lnTo>
                  <a:cubicBezTo>
                    <a:pt x="3384" y="145"/>
                    <a:pt x="3384" y="145"/>
                    <a:pt x="3384" y="117"/>
                  </a:cubicBezTo>
                  <a:cubicBezTo>
                    <a:pt x="3355" y="117"/>
                    <a:pt x="3355" y="117"/>
                    <a:pt x="3355" y="117"/>
                  </a:cubicBezTo>
                  <a:cubicBezTo>
                    <a:pt x="3326" y="117"/>
                    <a:pt x="3326" y="88"/>
                    <a:pt x="3296" y="88"/>
                  </a:cubicBezTo>
                  <a:lnTo>
                    <a:pt x="3296" y="88"/>
                  </a:lnTo>
                  <a:cubicBezTo>
                    <a:pt x="3296" y="58"/>
                    <a:pt x="3296" y="58"/>
                    <a:pt x="3296" y="58"/>
                  </a:cubicBezTo>
                  <a:cubicBezTo>
                    <a:pt x="3326" y="58"/>
                    <a:pt x="3326" y="58"/>
                    <a:pt x="3326" y="29"/>
                  </a:cubicBezTo>
                  <a:cubicBezTo>
                    <a:pt x="3326" y="29"/>
                    <a:pt x="3326" y="29"/>
                    <a:pt x="3326" y="0"/>
                  </a:cubicBezTo>
                  <a:cubicBezTo>
                    <a:pt x="2655" y="117"/>
                    <a:pt x="1926" y="233"/>
                    <a:pt x="1255" y="350"/>
                  </a:cubicBezTo>
                  <a:cubicBezTo>
                    <a:pt x="1255" y="350"/>
                    <a:pt x="1226" y="350"/>
                    <a:pt x="1196" y="350"/>
                  </a:cubicBezTo>
                  <a:cubicBezTo>
                    <a:pt x="1167" y="350"/>
                    <a:pt x="1138" y="350"/>
                    <a:pt x="1109" y="350"/>
                  </a:cubicBezTo>
                  <a:cubicBezTo>
                    <a:pt x="1109" y="379"/>
                    <a:pt x="1079" y="379"/>
                    <a:pt x="1079" y="408"/>
                  </a:cubicBezTo>
                  <a:cubicBezTo>
                    <a:pt x="1079" y="438"/>
                    <a:pt x="1050" y="466"/>
                    <a:pt x="1050" y="466"/>
                  </a:cubicBezTo>
                  <a:cubicBezTo>
                    <a:pt x="1021" y="524"/>
                    <a:pt x="992" y="524"/>
                    <a:pt x="963" y="554"/>
                  </a:cubicBezTo>
                  <a:cubicBezTo>
                    <a:pt x="934" y="554"/>
                    <a:pt x="934" y="554"/>
                    <a:pt x="934" y="554"/>
                  </a:cubicBezTo>
                  <a:cubicBezTo>
                    <a:pt x="905" y="641"/>
                    <a:pt x="846" y="670"/>
                    <a:pt x="788" y="700"/>
                  </a:cubicBezTo>
                  <a:cubicBezTo>
                    <a:pt x="759" y="729"/>
                    <a:pt x="729" y="729"/>
                    <a:pt x="700" y="788"/>
                  </a:cubicBezTo>
                  <a:lnTo>
                    <a:pt x="700" y="788"/>
                  </a:lnTo>
                  <a:cubicBezTo>
                    <a:pt x="671" y="788"/>
                    <a:pt x="671" y="788"/>
                    <a:pt x="671" y="788"/>
                  </a:cubicBezTo>
                  <a:cubicBezTo>
                    <a:pt x="613" y="816"/>
                    <a:pt x="584" y="845"/>
                    <a:pt x="555" y="874"/>
                  </a:cubicBezTo>
                  <a:cubicBezTo>
                    <a:pt x="526" y="904"/>
                    <a:pt x="526" y="904"/>
                    <a:pt x="496" y="933"/>
                  </a:cubicBezTo>
                  <a:cubicBezTo>
                    <a:pt x="409" y="1021"/>
                    <a:pt x="350" y="1079"/>
                    <a:pt x="263" y="1079"/>
                  </a:cubicBezTo>
                  <a:lnTo>
                    <a:pt x="234" y="1108"/>
                  </a:lnTo>
                  <a:cubicBezTo>
                    <a:pt x="205" y="1108"/>
                    <a:pt x="176" y="1108"/>
                    <a:pt x="176" y="1108"/>
                  </a:cubicBezTo>
                  <a:lnTo>
                    <a:pt x="146" y="1138"/>
                  </a:lnTo>
                  <a:lnTo>
                    <a:pt x="117" y="1166"/>
                  </a:lnTo>
                  <a:cubicBezTo>
                    <a:pt x="88" y="1166"/>
                    <a:pt x="88" y="1166"/>
                    <a:pt x="88" y="1195"/>
                  </a:cubicBezTo>
                  <a:cubicBezTo>
                    <a:pt x="29" y="1195"/>
                    <a:pt x="0" y="1224"/>
                    <a:pt x="0" y="1254"/>
                  </a:cubicBezTo>
                  <a:lnTo>
                    <a:pt x="0" y="1254"/>
                  </a:lnTo>
                  <a:cubicBezTo>
                    <a:pt x="59" y="1254"/>
                    <a:pt x="117" y="1254"/>
                    <a:pt x="176" y="1224"/>
                  </a:cubicBezTo>
                  <a:cubicBezTo>
                    <a:pt x="205" y="1224"/>
                    <a:pt x="234" y="1224"/>
                    <a:pt x="263" y="1224"/>
                  </a:cubicBezTo>
                  <a:cubicBezTo>
                    <a:pt x="293" y="1224"/>
                    <a:pt x="321" y="1224"/>
                    <a:pt x="379" y="1224"/>
                  </a:cubicBezTo>
                  <a:cubicBezTo>
                    <a:pt x="438" y="1195"/>
                    <a:pt x="526" y="1195"/>
                    <a:pt x="555" y="1195"/>
                  </a:cubicBezTo>
                  <a:cubicBezTo>
                    <a:pt x="613" y="1166"/>
                    <a:pt x="643" y="1138"/>
                    <a:pt x="700" y="1138"/>
                  </a:cubicBezTo>
                  <a:cubicBezTo>
                    <a:pt x="729" y="1108"/>
                    <a:pt x="788" y="1079"/>
                    <a:pt x="817" y="1050"/>
                  </a:cubicBezTo>
                  <a:cubicBezTo>
                    <a:pt x="876" y="1050"/>
                    <a:pt x="934" y="1050"/>
                    <a:pt x="992" y="1050"/>
                  </a:cubicBezTo>
                  <a:cubicBezTo>
                    <a:pt x="1021" y="1050"/>
                    <a:pt x="1050" y="1050"/>
                    <a:pt x="1079" y="1050"/>
                  </a:cubicBezTo>
                  <a:cubicBezTo>
                    <a:pt x="1109" y="1021"/>
                    <a:pt x="1138" y="1021"/>
                    <a:pt x="1167" y="1021"/>
                  </a:cubicBezTo>
                  <a:cubicBezTo>
                    <a:pt x="1226" y="1021"/>
                    <a:pt x="1313" y="991"/>
                    <a:pt x="1342" y="1021"/>
                  </a:cubicBezTo>
                  <a:cubicBezTo>
                    <a:pt x="1371" y="1021"/>
                    <a:pt x="1400" y="1050"/>
                    <a:pt x="1459" y="1050"/>
                  </a:cubicBezTo>
                  <a:cubicBezTo>
                    <a:pt x="1459" y="1050"/>
                    <a:pt x="1459" y="1079"/>
                    <a:pt x="1488" y="1079"/>
                  </a:cubicBezTo>
                  <a:lnTo>
                    <a:pt x="1517" y="1108"/>
                  </a:lnTo>
                  <a:cubicBezTo>
                    <a:pt x="1546" y="1108"/>
                    <a:pt x="1576" y="1138"/>
                    <a:pt x="1605" y="1138"/>
                  </a:cubicBezTo>
                  <a:cubicBezTo>
                    <a:pt x="1634" y="1138"/>
                    <a:pt x="1663" y="1138"/>
                    <a:pt x="1721" y="1138"/>
                  </a:cubicBezTo>
                  <a:cubicBezTo>
                    <a:pt x="1721" y="1108"/>
                    <a:pt x="1750" y="1108"/>
                    <a:pt x="1779" y="1108"/>
                  </a:cubicBezTo>
                  <a:lnTo>
                    <a:pt x="1779" y="1108"/>
                  </a:lnTo>
                  <a:cubicBezTo>
                    <a:pt x="1867" y="1108"/>
                    <a:pt x="1926" y="1079"/>
                    <a:pt x="1984" y="1079"/>
                  </a:cubicBezTo>
                  <a:lnTo>
                    <a:pt x="1984" y="1079"/>
                  </a:lnTo>
                  <a:lnTo>
                    <a:pt x="1984" y="1079"/>
                  </a:lnTo>
                  <a:cubicBezTo>
                    <a:pt x="2071" y="1138"/>
                    <a:pt x="2159" y="1195"/>
                    <a:pt x="2246" y="1283"/>
                  </a:cubicBezTo>
                  <a:cubicBezTo>
                    <a:pt x="2334" y="1341"/>
                    <a:pt x="2421" y="1400"/>
                    <a:pt x="2509" y="1458"/>
                  </a:cubicBezTo>
                  <a:cubicBezTo>
                    <a:pt x="2538" y="1488"/>
                    <a:pt x="2567" y="1488"/>
                    <a:pt x="2567" y="1488"/>
                  </a:cubicBezTo>
                  <a:cubicBezTo>
                    <a:pt x="2567" y="1488"/>
                    <a:pt x="2596" y="1488"/>
                    <a:pt x="2596" y="1458"/>
                  </a:cubicBezTo>
                  <a:cubicBezTo>
                    <a:pt x="2596" y="1429"/>
                    <a:pt x="2596" y="1429"/>
                    <a:pt x="2596" y="1429"/>
                  </a:cubicBezTo>
                  <a:lnTo>
                    <a:pt x="2596" y="1429"/>
                  </a:lnTo>
                  <a:cubicBezTo>
                    <a:pt x="2626" y="1400"/>
                    <a:pt x="2655" y="1429"/>
                    <a:pt x="2713" y="1429"/>
                  </a:cubicBezTo>
                  <a:lnTo>
                    <a:pt x="2713" y="1429"/>
                  </a:lnTo>
                  <a:cubicBezTo>
                    <a:pt x="2684" y="1400"/>
                    <a:pt x="2684" y="1371"/>
                    <a:pt x="2684" y="1371"/>
                  </a:cubicBezTo>
                  <a:cubicBezTo>
                    <a:pt x="2655" y="1312"/>
                    <a:pt x="2626" y="1254"/>
                    <a:pt x="2596" y="1224"/>
                  </a:cubicBezTo>
                  <a:cubicBezTo>
                    <a:pt x="2567" y="1195"/>
                    <a:pt x="2567" y="1195"/>
                    <a:pt x="2567" y="1195"/>
                  </a:cubicBezTo>
                  <a:cubicBezTo>
                    <a:pt x="2596" y="1195"/>
                    <a:pt x="2596" y="1195"/>
                    <a:pt x="2596" y="1195"/>
                  </a:cubicBezTo>
                  <a:cubicBezTo>
                    <a:pt x="2626" y="1195"/>
                    <a:pt x="2626" y="1195"/>
                    <a:pt x="2626" y="1195"/>
                  </a:cubicBezTo>
                  <a:cubicBezTo>
                    <a:pt x="2684" y="1195"/>
                    <a:pt x="2713" y="1224"/>
                    <a:pt x="2713" y="1283"/>
                  </a:cubicBezTo>
                  <a:cubicBezTo>
                    <a:pt x="2713" y="1283"/>
                    <a:pt x="2713" y="1283"/>
                    <a:pt x="2713" y="1312"/>
                  </a:cubicBezTo>
                  <a:cubicBezTo>
                    <a:pt x="2742" y="1341"/>
                    <a:pt x="2771" y="1371"/>
                    <a:pt x="2800" y="1400"/>
                  </a:cubicBezTo>
                  <a:lnTo>
                    <a:pt x="2800" y="1400"/>
                  </a:lnTo>
                  <a:cubicBezTo>
                    <a:pt x="2800" y="1371"/>
                    <a:pt x="2800" y="1341"/>
                    <a:pt x="2800" y="1312"/>
                  </a:cubicBezTo>
                  <a:cubicBezTo>
                    <a:pt x="2800" y="1283"/>
                    <a:pt x="2829" y="1283"/>
                    <a:pt x="2829" y="1254"/>
                  </a:cubicBezTo>
                  <a:cubicBezTo>
                    <a:pt x="2859" y="1254"/>
                    <a:pt x="2859" y="1254"/>
                    <a:pt x="2859" y="1224"/>
                  </a:cubicBezTo>
                  <a:lnTo>
                    <a:pt x="2859" y="1224"/>
                  </a:lnTo>
                  <a:cubicBezTo>
                    <a:pt x="2859" y="1195"/>
                    <a:pt x="2859" y="1195"/>
                    <a:pt x="2859" y="1166"/>
                  </a:cubicBezTo>
                  <a:lnTo>
                    <a:pt x="2859" y="1166"/>
                  </a:lnTo>
                  <a:lnTo>
                    <a:pt x="2859" y="1166"/>
                  </a:lnTo>
                  <a:cubicBezTo>
                    <a:pt x="2888" y="1166"/>
                    <a:pt x="2888" y="1166"/>
                    <a:pt x="2888" y="1138"/>
                  </a:cubicBezTo>
                  <a:lnTo>
                    <a:pt x="2888" y="1138"/>
                  </a:lnTo>
                  <a:lnTo>
                    <a:pt x="2888" y="1138"/>
                  </a:lnTo>
                  <a:cubicBezTo>
                    <a:pt x="2859" y="1108"/>
                    <a:pt x="2859" y="1108"/>
                    <a:pt x="2859" y="1079"/>
                  </a:cubicBezTo>
                  <a:cubicBezTo>
                    <a:pt x="2888" y="1021"/>
                    <a:pt x="2946" y="962"/>
                    <a:pt x="3005" y="962"/>
                  </a:cubicBezTo>
                  <a:cubicBezTo>
                    <a:pt x="3034" y="933"/>
                    <a:pt x="3034" y="933"/>
                    <a:pt x="3062" y="933"/>
                  </a:cubicBezTo>
                  <a:cubicBezTo>
                    <a:pt x="3092" y="933"/>
                    <a:pt x="3092" y="933"/>
                    <a:pt x="3092" y="933"/>
                  </a:cubicBezTo>
                  <a:lnTo>
                    <a:pt x="3092" y="933"/>
                  </a:lnTo>
                  <a:cubicBezTo>
                    <a:pt x="3121" y="933"/>
                    <a:pt x="3121" y="933"/>
                    <a:pt x="3150" y="904"/>
                  </a:cubicBezTo>
                  <a:cubicBezTo>
                    <a:pt x="3150" y="904"/>
                    <a:pt x="3179" y="874"/>
                    <a:pt x="3209" y="874"/>
                  </a:cubicBezTo>
                  <a:cubicBezTo>
                    <a:pt x="3238" y="874"/>
                    <a:pt x="3238" y="874"/>
                    <a:pt x="3267" y="874"/>
                  </a:cubicBezTo>
                  <a:cubicBezTo>
                    <a:pt x="3267" y="874"/>
                    <a:pt x="3296" y="904"/>
                    <a:pt x="3296" y="874"/>
                  </a:cubicBezTo>
                  <a:cubicBezTo>
                    <a:pt x="3355" y="874"/>
                    <a:pt x="3384" y="816"/>
                    <a:pt x="3384" y="758"/>
                  </a:cubicBezTo>
                  <a:lnTo>
                    <a:pt x="3355" y="758"/>
                  </a:lnTo>
                  <a:cubicBezTo>
                    <a:pt x="3355" y="758"/>
                    <a:pt x="3326" y="758"/>
                    <a:pt x="3326" y="788"/>
                  </a:cubicBezTo>
                  <a:cubicBezTo>
                    <a:pt x="3296" y="816"/>
                    <a:pt x="3267" y="816"/>
                    <a:pt x="3267" y="845"/>
                  </a:cubicBezTo>
                  <a:cubicBezTo>
                    <a:pt x="3238" y="845"/>
                    <a:pt x="3209" y="845"/>
                    <a:pt x="3179" y="845"/>
                  </a:cubicBezTo>
                  <a:cubicBezTo>
                    <a:pt x="3121" y="845"/>
                    <a:pt x="3034" y="816"/>
                    <a:pt x="3034" y="758"/>
                  </a:cubicBezTo>
                  <a:cubicBezTo>
                    <a:pt x="3034" y="729"/>
                    <a:pt x="3034" y="729"/>
                    <a:pt x="3034" y="729"/>
                  </a:cubicBezTo>
                  <a:lnTo>
                    <a:pt x="3034" y="729"/>
                  </a:lnTo>
                  <a:cubicBezTo>
                    <a:pt x="3034" y="700"/>
                    <a:pt x="3005" y="670"/>
                    <a:pt x="3034" y="641"/>
                  </a:cubicBezTo>
                  <a:cubicBezTo>
                    <a:pt x="3034" y="612"/>
                    <a:pt x="3062" y="583"/>
                    <a:pt x="3121" y="583"/>
                  </a:cubicBezTo>
                  <a:lnTo>
                    <a:pt x="3121" y="583"/>
                  </a:lnTo>
                  <a:lnTo>
                    <a:pt x="3150" y="583"/>
                  </a:lnTo>
                  <a:cubicBezTo>
                    <a:pt x="3150" y="583"/>
                    <a:pt x="3150" y="554"/>
                    <a:pt x="3179" y="524"/>
                  </a:cubicBezTo>
                  <a:lnTo>
                    <a:pt x="3179" y="524"/>
                  </a:lnTo>
                  <a:lnTo>
                    <a:pt x="3179" y="524"/>
                  </a:lnTo>
                  <a:cubicBezTo>
                    <a:pt x="3238" y="524"/>
                    <a:pt x="3267" y="554"/>
                    <a:pt x="3267" y="583"/>
                  </a:cubicBezTo>
                  <a:cubicBezTo>
                    <a:pt x="3296" y="612"/>
                    <a:pt x="3296" y="641"/>
                    <a:pt x="3326" y="612"/>
                  </a:cubicBezTo>
                  <a:lnTo>
                    <a:pt x="3326" y="612"/>
                  </a:lnTo>
                  <a:lnTo>
                    <a:pt x="3326" y="583"/>
                  </a:lnTo>
                  <a:cubicBezTo>
                    <a:pt x="3355" y="583"/>
                    <a:pt x="3355" y="583"/>
                    <a:pt x="3355" y="583"/>
                  </a:cubicBezTo>
                  <a:lnTo>
                    <a:pt x="3355" y="583"/>
                  </a:lnTo>
                  <a:cubicBezTo>
                    <a:pt x="3384" y="554"/>
                    <a:pt x="3412" y="554"/>
                    <a:pt x="3412" y="5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42" name="Freeform 276">
              <a:extLst>
                <a:ext uri="{FF2B5EF4-FFF2-40B4-BE49-F238E27FC236}">
                  <a16:creationId xmlns:a16="http://schemas.microsoft.com/office/drawing/2014/main" id="{1EBC8067-3B3A-DA27-9536-087959376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5249863"/>
              <a:ext cx="11112" cy="11112"/>
            </a:xfrm>
            <a:custGeom>
              <a:avLst/>
              <a:gdLst>
                <a:gd name="T0" fmla="*/ 0 w 31"/>
                <a:gd name="T1" fmla="*/ 29 h 30"/>
                <a:gd name="T2" fmla="*/ 0 w 31"/>
                <a:gd name="T3" fmla="*/ 29 h 30"/>
                <a:gd name="T4" fmla="*/ 0 w 31"/>
                <a:gd name="T5" fmla="*/ 29 h 30"/>
                <a:gd name="T6" fmla="*/ 30 w 31"/>
                <a:gd name="T7" fmla="*/ 0 h 30"/>
                <a:gd name="T8" fmla="*/ 0 w 3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0" y="29"/>
                    <a:pt x="0" y="0"/>
                    <a:pt x="30" y="0"/>
                  </a:cubicBezTo>
                  <a:cubicBezTo>
                    <a:pt x="0" y="0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43" name="Freeform 277">
              <a:extLst>
                <a:ext uri="{FF2B5EF4-FFF2-40B4-BE49-F238E27FC236}">
                  <a16:creationId xmlns:a16="http://schemas.microsoft.com/office/drawing/2014/main" id="{6D9D605B-2422-0035-9847-5476DA1A3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813" y="5375275"/>
              <a:ext cx="1587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44" name="Freeform 278">
              <a:extLst>
                <a:ext uri="{FF2B5EF4-FFF2-40B4-BE49-F238E27FC236}">
                  <a16:creationId xmlns:a16="http://schemas.microsoft.com/office/drawing/2014/main" id="{463DCD87-6B9B-A197-49D7-F25132561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813" y="53863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45" name="Freeform 279">
              <a:extLst>
                <a:ext uri="{FF2B5EF4-FFF2-40B4-BE49-F238E27FC236}">
                  <a16:creationId xmlns:a16="http://schemas.microsoft.com/office/drawing/2014/main" id="{508B460B-8097-0426-2791-6383349CC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2063" y="5238750"/>
              <a:ext cx="11112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46" name="Freeform 280">
              <a:extLst>
                <a:ext uri="{FF2B5EF4-FFF2-40B4-BE49-F238E27FC236}">
                  <a16:creationId xmlns:a16="http://schemas.microsoft.com/office/drawing/2014/main" id="{E3C9419F-583F-431E-5DC5-8FC845645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5249863"/>
              <a:ext cx="63500" cy="22225"/>
            </a:xfrm>
            <a:custGeom>
              <a:avLst/>
              <a:gdLst>
                <a:gd name="T0" fmla="*/ 175 w 176"/>
                <a:gd name="T1" fmla="*/ 0 h 60"/>
                <a:gd name="T2" fmla="*/ 175 w 176"/>
                <a:gd name="T3" fmla="*/ 0 h 60"/>
                <a:gd name="T4" fmla="*/ 146 w 176"/>
                <a:gd name="T5" fmla="*/ 29 h 60"/>
                <a:gd name="T6" fmla="*/ 0 w 176"/>
                <a:gd name="T7" fmla="*/ 0 h 60"/>
                <a:gd name="T8" fmla="*/ 0 w 176"/>
                <a:gd name="T9" fmla="*/ 0 h 60"/>
                <a:gd name="T10" fmla="*/ 58 w 176"/>
                <a:gd name="T11" fmla="*/ 29 h 60"/>
                <a:gd name="T12" fmla="*/ 87 w 176"/>
                <a:gd name="T13" fmla="*/ 59 h 60"/>
                <a:gd name="T14" fmla="*/ 175 w 176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60">
                  <a:moveTo>
                    <a:pt x="175" y="0"/>
                  </a:moveTo>
                  <a:lnTo>
                    <a:pt x="175" y="0"/>
                  </a:lnTo>
                  <a:cubicBezTo>
                    <a:pt x="146" y="0"/>
                    <a:pt x="146" y="29"/>
                    <a:pt x="146" y="29"/>
                  </a:cubicBezTo>
                  <a:cubicBezTo>
                    <a:pt x="87" y="29"/>
                    <a:pt x="58" y="29"/>
                    <a:pt x="0" y="0"/>
                  </a:cubicBezTo>
                  <a:lnTo>
                    <a:pt x="0" y="0"/>
                  </a:lnTo>
                  <a:cubicBezTo>
                    <a:pt x="29" y="0"/>
                    <a:pt x="29" y="29"/>
                    <a:pt x="58" y="29"/>
                  </a:cubicBezTo>
                  <a:lnTo>
                    <a:pt x="87" y="59"/>
                  </a:lnTo>
                  <a:cubicBezTo>
                    <a:pt x="117" y="59"/>
                    <a:pt x="146" y="29"/>
                    <a:pt x="1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47" name="Freeform 281">
              <a:extLst>
                <a:ext uri="{FF2B5EF4-FFF2-40B4-BE49-F238E27FC236}">
                  <a16:creationId xmlns:a16="http://schemas.microsoft.com/office/drawing/2014/main" id="{042856DB-D3A7-65F9-0F6C-9AC89A9E0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175" y="5227638"/>
              <a:ext cx="20638" cy="11112"/>
            </a:xfrm>
            <a:custGeom>
              <a:avLst/>
              <a:gdLst>
                <a:gd name="T0" fmla="*/ 58 w 59"/>
                <a:gd name="T1" fmla="*/ 30 h 31"/>
                <a:gd name="T2" fmla="*/ 58 w 59"/>
                <a:gd name="T3" fmla="*/ 30 h 31"/>
                <a:gd name="T4" fmla="*/ 0 w 59"/>
                <a:gd name="T5" fmla="*/ 30 h 31"/>
                <a:gd name="T6" fmla="*/ 58 w 59"/>
                <a:gd name="T7" fmla="*/ 30 h 31"/>
                <a:gd name="T8" fmla="*/ 58 w 59"/>
                <a:gd name="T9" fmla="*/ 0 h 31"/>
                <a:gd name="T10" fmla="*/ 58 w 59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1">
                  <a:moveTo>
                    <a:pt x="58" y="30"/>
                  </a:moveTo>
                  <a:lnTo>
                    <a:pt x="58" y="30"/>
                  </a:lnTo>
                  <a:cubicBezTo>
                    <a:pt x="29" y="30"/>
                    <a:pt x="29" y="30"/>
                    <a:pt x="0" y="30"/>
                  </a:cubicBezTo>
                  <a:cubicBezTo>
                    <a:pt x="29" y="30"/>
                    <a:pt x="29" y="30"/>
                    <a:pt x="58" y="3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48" name="Freeform 282">
              <a:extLst>
                <a:ext uri="{FF2B5EF4-FFF2-40B4-BE49-F238E27FC236}">
                  <a16:creationId xmlns:a16="http://schemas.microsoft.com/office/drawing/2014/main" id="{BDA253FB-74B8-B848-393D-845DC94C8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75" y="71818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49" name="Freeform 283">
              <a:extLst>
                <a:ext uri="{FF2B5EF4-FFF2-40B4-BE49-F238E27FC236}">
                  <a16:creationId xmlns:a16="http://schemas.microsoft.com/office/drawing/2014/main" id="{1C616CC5-7133-CC44-1F7B-B01D462C7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925" y="5375275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0 h 30"/>
                <a:gd name="T6" fmla="*/ 0 w 1"/>
                <a:gd name="T7" fmla="*/ 29 h 30"/>
                <a:gd name="T8" fmla="*/ 0 w 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50" name="Freeform 284">
              <a:extLst>
                <a:ext uri="{FF2B5EF4-FFF2-40B4-BE49-F238E27FC236}">
                  <a16:creationId xmlns:a16="http://schemas.microsoft.com/office/drawing/2014/main" id="{6644B72A-1F43-7F78-8149-56B378E66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7129463"/>
              <a:ext cx="11112" cy="11112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29 w 30"/>
                <a:gd name="T5" fmla="*/ 0 h 30"/>
                <a:gd name="T6" fmla="*/ 0 w 30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0"/>
                    <a:pt x="29" y="0"/>
                  </a:cubicBezTo>
                  <a:cubicBezTo>
                    <a:pt x="0" y="0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51" name="Freeform 285">
              <a:extLst>
                <a:ext uri="{FF2B5EF4-FFF2-40B4-BE49-F238E27FC236}">
                  <a16:creationId xmlns:a16="http://schemas.microsoft.com/office/drawing/2014/main" id="{83F197BF-1D4D-CD77-25B9-EF15D09A2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7118350"/>
              <a:ext cx="111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52" name="Freeform 286">
              <a:extLst>
                <a:ext uri="{FF2B5EF4-FFF2-40B4-BE49-F238E27FC236}">
                  <a16:creationId xmlns:a16="http://schemas.microsoft.com/office/drawing/2014/main" id="{EB7DEE6A-0515-28C7-4830-7674E00C6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850" y="7129463"/>
              <a:ext cx="11113" cy="11112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0 w 30"/>
                <a:gd name="T5" fmla="*/ 29 h 30"/>
                <a:gd name="T6" fmla="*/ 0 w 30"/>
                <a:gd name="T7" fmla="*/ 0 h 30"/>
                <a:gd name="T8" fmla="*/ 0 w 30"/>
                <a:gd name="T9" fmla="*/ 29 h 30"/>
                <a:gd name="T10" fmla="*/ 29 w 3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cubicBezTo>
                    <a:pt x="29" y="29"/>
                    <a:pt x="29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  <a:cubicBezTo>
                    <a:pt x="29" y="29"/>
                    <a:pt x="29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53" name="Freeform 287">
              <a:extLst>
                <a:ext uri="{FF2B5EF4-FFF2-40B4-BE49-F238E27FC236}">
                  <a16:creationId xmlns:a16="http://schemas.microsoft.com/office/drawing/2014/main" id="{B845C750-CB2F-E041-5FE8-10F44BFA0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00" y="6183313"/>
              <a:ext cx="1239838" cy="998537"/>
            </a:xfrm>
            <a:custGeom>
              <a:avLst/>
              <a:gdLst>
                <a:gd name="T0" fmla="*/ 3413 w 3443"/>
                <a:gd name="T1" fmla="*/ 2247 h 2772"/>
                <a:gd name="T2" fmla="*/ 3383 w 3443"/>
                <a:gd name="T3" fmla="*/ 2042 h 2772"/>
                <a:gd name="T4" fmla="*/ 3383 w 3443"/>
                <a:gd name="T5" fmla="*/ 1926 h 2772"/>
                <a:gd name="T6" fmla="*/ 3354 w 3443"/>
                <a:gd name="T7" fmla="*/ 1926 h 2772"/>
                <a:gd name="T8" fmla="*/ 3266 w 3443"/>
                <a:gd name="T9" fmla="*/ 1692 h 2772"/>
                <a:gd name="T10" fmla="*/ 3033 w 3443"/>
                <a:gd name="T11" fmla="*/ 1226 h 2772"/>
                <a:gd name="T12" fmla="*/ 2916 w 3443"/>
                <a:gd name="T13" fmla="*/ 934 h 2772"/>
                <a:gd name="T14" fmla="*/ 2858 w 3443"/>
                <a:gd name="T15" fmla="*/ 817 h 2772"/>
                <a:gd name="T16" fmla="*/ 2829 w 3443"/>
                <a:gd name="T17" fmla="*/ 671 h 2772"/>
                <a:gd name="T18" fmla="*/ 2683 w 3443"/>
                <a:gd name="T19" fmla="*/ 350 h 2772"/>
                <a:gd name="T20" fmla="*/ 2625 w 3443"/>
                <a:gd name="T21" fmla="*/ 147 h 2772"/>
                <a:gd name="T22" fmla="*/ 2566 w 3443"/>
                <a:gd name="T23" fmla="*/ 30 h 2772"/>
                <a:gd name="T24" fmla="*/ 2392 w 3443"/>
                <a:gd name="T25" fmla="*/ 59 h 2772"/>
                <a:gd name="T26" fmla="*/ 1692 w 3443"/>
                <a:gd name="T27" fmla="*/ 147 h 2772"/>
                <a:gd name="T28" fmla="*/ 1021 w 3443"/>
                <a:gd name="T29" fmla="*/ 30 h 2772"/>
                <a:gd name="T30" fmla="*/ 0 w 3443"/>
                <a:gd name="T31" fmla="*/ 234 h 2772"/>
                <a:gd name="T32" fmla="*/ 30 w 3443"/>
                <a:gd name="T33" fmla="*/ 380 h 2772"/>
                <a:gd name="T34" fmla="*/ 87 w 3443"/>
                <a:gd name="T35" fmla="*/ 380 h 2772"/>
                <a:gd name="T36" fmla="*/ 116 w 3443"/>
                <a:gd name="T37" fmla="*/ 263 h 2772"/>
                <a:gd name="T38" fmla="*/ 204 w 3443"/>
                <a:gd name="T39" fmla="*/ 234 h 2772"/>
                <a:gd name="T40" fmla="*/ 350 w 3443"/>
                <a:gd name="T41" fmla="*/ 321 h 2772"/>
                <a:gd name="T42" fmla="*/ 466 w 3443"/>
                <a:gd name="T43" fmla="*/ 263 h 2772"/>
                <a:gd name="T44" fmla="*/ 642 w 3443"/>
                <a:gd name="T45" fmla="*/ 321 h 2772"/>
                <a:gd name="T46" fmla="*/ 730 w 3443"/>
                <a:gd name="T47" fmla="*/ 350 h 2772"/>
                <a:gd name="T48" fmla="*/ 875 w 3443"/>
                <a:gd name="T49" fmla="*/ 380 h 2772"/>
                <a:gd name="T50" fmla="*/ 933 w 3443"/>
                <a:gd name="T51" fmla="*/ 467 h 2772"/>
                <a:gd name="T52" fmla="*/ 963 w 3443"/>
                <a:gd name="T53" fmla="*/ 584 h 2772"/>
                <a:gd name="T54" fmla="*/ 1080 w 3443"/>
                <a:gd name="T55" fmla="*/ 613 h 2772"/>
                <a:gd name="T56" fmla="*/ 1108 w 3443"/>
                <a:gd name="T57" fmla="*/ 613 h 2772"/>
                <a:gd name="T58" fmla="*/ 1254 w 3443"/>
                <a:gd name="T59" fmla="*/ 526 h 2772"/>
                <a:gd name="T60" fmla="*/ 1371 w 3443"/>
                <a:gd name="T61" fmla="*/ 438 h 2772"/>
                <a:gd name="T62" fmla="*/ 1546 w 3443"/>
                <a:gd name="T63" fmla="*/ 380 h 2772"/>
                <a:gd name="T64" fmla="*/ 1663 w 3443"/>
                <a:gd name="T65" fmla="*/ 467 h 2772"/>
                <a:gd name="T66" fmla="*/ 1750 w 3443"/>
                <a:gd name="T67" fmla="*/ 526 h 2772"/>
                <a:gd name="T68" fmla="*/ 1837 w 3443"/>
                <a:gd name="T69" fmla="*/ 613 h 2772"/>
                <a:gd name="T70" fmla="*/ 1983 w 3443"/>
                <a:gd name="T71" fmla="*/ 788 h 2772"/>
                <a:gd name="T72" fmla="*/ 2071 w 3443"/>
                <a:gd name="T73" fmla="*/ 788 h 2772"/>
                <a:gd name="T74" fmla="*/ 2187 w 3443"/>
                <a:gd name="T75" fmla="*/ 934 h 2772"/>
                <a:gd name="T76" fmla="*/ 2158 w 3443"/>
                <a:gd name="T77" fmla="*/ 1459 h 2772"/>
                <a:gd name="T78" fmla="*/ 2158 w 3443"/>
                <a:gd name="T79" fmla="*/ 1342 h 2772"/>
                <a:gd name="T80" fmla="*/ 2275 w 3443"/>
                <a:gd name="T81" fmla="*/ 1400 h 2772"/>
                <a:gd name="T82" fmla="*/ 2392 w 3443"/>
                <a:gd name="T83" fmla="*/ 1633 h 2772"/>
                <a:gd name="T84" fmla="*/ 2275 w 3443"/>
                <a:gd name="T85" fmla="*/ 1692 h 2772"/>
                <a:gd name="T86" fmla="*/ 2363 w 3443"/>
                <a:gd name="T87" fmla="*/ 1897 h 2772"/>
                <a:gd name="T88" fmla="*/ 2596 w 3443"/>
                <a:gd name="T89" fmla="*/ 1867 h 2772"/>
                <a:gd name="T90" fmla="*/ 2566 w 3443"/>
                <a:gd name="T91" fmla="*/ 1955 h 2772"/>
                <a:gd name="T92" fmla="*/ 2479 w 3443"/>
                <a:gd name="T93" fmla="*/ 2071 h 2772"/>
                <a:gd name="T94" fmla="*/ 2508 w 3443"/>
                <a:gd name="T95" fmla="*/ 2100 h 2772"/>
                <a:gd name="T96" fmla="*/ 2537 w 3443"/>
                <a:gd name="T97" fmla="*/ 2159 h 2772"/>
                <a:gd name="T98" fmla="*/ 2713 w 3443"/>
                <a:gd name="T99" fmla="*/ 2100 h 2772"/>
                <a:gd name="T100" fmla="*/ 2829 w 3443"/>
                <a:gd name="T101" fmla="*/ 2363 h 2772"/>
                <a:gd name="T102" fmla="*/ 2887 w 3443"/>
                <a:gd name="T103" fmla="*/ 2333 h 2772"/>
                <a:gd name="T104" fmla="*/ 2975 w 3443"/>
                <a:gd name="T105" fmla="*/ 2392 h 2772"/>
                <a:gd name="T106" fmla="*/ 3063 w 3443"/>
                <a:gd name="T107" fmla="*/ 2480 h 2772"/>
                <a:gd name="T108" fmla="*/ 3063 w 3443"/>
                <a:gd name="T109" fmla="*/ 2538 h 2772"/>
                <a:gd name="T110" fmla="*/ 3092 w 3443"/>
                <a:gd name="T111" fmla="*/ 2597 h 2772"/>
                <a:gd name="T112" fmla="*/ 3150 w 3443"/>
                <a:gd name="T113" fmla="*/ 2597 h 2772"/>
                <a:gd name="T114" fmla="*/ 3004 w 3443"/>
                <a:gd name="T115" fmla="*/ 2742 h 2772"/>
                <a:gd name="T116" fmla="*/ 3179 w 3443"/>
                <a:gd name="T117" fmla="*/ 2742 h 2772"/>
                <a:gd name="T118" fmla="*/ 3208 w 3443"/>
                <a:gd name="T119" fmla="*/ 2713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43" h="2772">
                  <a:moveTo>
                    <a:pt x="3296" y="2509"/>
                  </a:moveTo>
                  <a:lnTo>
                    <a:pt x="3296" y="2509"/>
                  </a:lnTo>
                  <a:cubicBezTo>
                    <a:pt x="3296" y="2421"/>
                    <a:pt x="3354" y="2305"/>
                    <a:pt x="3413" y="2247"/>
                  </a:cubicBezTo>
                  <a:lnTo>
                    <a:pt x="3413" y="2247"/>
                  </a:lnTo>
                  <a:lnTo>
                    <a:pt x="3442" y="2247"/>
                  </a:lnTo>
                  <a:cubicBezTo>
                    <a:pt x="3442" y="2247"/>
                    <a:pt x="3442" y="2217"/>
                    <a:pt x="3413" y="2188"/>
                  </a:cubicBezTo>
                  <a:cubicBezTo>
                    <a:pt x="3413" y="2159"/>
                    <a:pt x="3413" y="2100"/>
                    <a:pt x="3413" y="2071"/>
                  </a:cubicBezTo>
                  <a:cubicBezTo>
                    <a:pt x="3413" y="2071"/>
                    <a:pt x="3383" y="2071"/>
                    <a:pt x="3383" y="2042"/>
                  </a:cubicBezTo>
                  <a:lnTo>
                    <a:pt x="3383" y="2042"/>
                  </a:lnTo>
                  <a:lnTo>
                    <a:pt x="3383" y="2042"/>
                  </a:lnTo>
                  <a:cubicBezTo>
                    <a:pt x="3383" y="2013"/>
                    <a:pt x="3383" y="2013"/>
                    <a:pt x="3383" y="1983"/>
                  </a:cubicBezTo>
                  <a:cubicBezTo>
                    <a:pt x="3383" y="1955"/>
                    <a:pt x="3383" y="1955"/>
                    <a:pt x="3383" y="1926"/>
                  </a:cubicBezTo>
                  <a:lnTo>
                    <a:pt x="3383" y="1926"/>
                  </a:lnTo>
                  <a:lnTo>
                    <a:pt x="3383" y="1926"/>
                  </a:lnTo>
                  <a:lnTo>
                    <a:pt x="3383" y="1926"/>
                  </a:lnTo>
                  <a:cubicBezTo>
                    <a:pt x="3354" y="1926"/>
                    <a:pt x="3354" y="1926"/>
                    <a:pt x="3354" y="1926"/>
                  </a:cubicBezTo>
                  <a:lnTo>
                    <a:pt x="3354" y="1926"/>
                  </a:lnTo>
                  <a:cubicBezTo>
                    <a:pt x="3325" y="1897"/>
                    <a:pt x="3325" y="1838"/>
                    <a:pt x="3325" y="1809"/>
                  </a:cubicBezTo>
                  <a:cubicBezTo>
                    <a:pt x="3325" y="1780"/>
                    <a:pt x="3296" y="1750"/>
                    <a:pt x="3296" y="1750"/>
                  </a:cubicBezTo>
                  <a:cubicBezTo>
                    <a:pt x="3296" y="1721"/>
                    <a:pt x="3296" y="1692"/>
                    <a:pt x="3266" y="1692"/>
                  </a:cubicBezTo>
                  <a:cubicBezTo>
                    <a:pt x="3266" y="1663"/>
                    <a:pt x="3237" y="1605"/>
                    <a:pt x="3237" y="1576"/>
                  </a:cubicBezTo>
                  <a:cubicBezTo>
                    <a:pt x="3179" y="1488"/>
                    <a:pt x="3150" y="1430"/>
                    <a:pt x="3121" y="1342"/>
                  </a:cubicBezTo>
                  <a:cubicBezTo>
                    <a:pt x="3092" y="1313"/>
                    <a:pt x="3092" y="1313"/>
                    <a:pt x="3063" y="1284"/>
                  </a:cubicBezTo>
                  <a:cubicBezTo>
                    <a:pt x="3063" y="1255"/>
                    <a:pt x="3033" y="1255"/>
                    <a:pt x="3033" y="1226"/>
                  </a:cubicBezTo>
                  <a:cubicBezTo>
                    <a:pt x="3033" y="1226"/>
                    <a:pt x="3033" y="1197"/>
                    <a:pt x="3004" y="1197"/>
                  </a:cubicBezTo>
                  <a:cubicBezTo>
                    <a:pt x="3004" y="1167"/>
                    <a:pt x="2975" y="1138"/>
                    <a:pt x="2975" y="1109"/>
                  </a:cubicBezTo>
                  <a:cubicBezTo>
                    <a:pt x="2975" y="1080"/>
                    <a:pt x="2946" y="1080"/>
                    <a:pt x="2946" y="1080"/>
                  </a:cubicBezTo>
                  <a:cubicBezTo>
                    <a:pt x="2916" y="1050"/>
                    <a:pt x="2887" y="992"/>
                    <a:pt x="2916" y="934"/>
                  </a:cubicBezTo>
                  <a:cubicBezTo>
                    <a:pt x="2946" y="934"/>
                    <a:pt x="2946" y="934"/>
                    <a:pt x="2946" y="934"/>
                  </a:cubicBezTo>
                  <a:lnTo>
                    <a:pt x="2946" y="934"/>
                  </a:lnTo>
                  <a:cubicBezTo>
                    <a:pt x="2916" y="905"/>
                    <a:pt x="2916" y="905"/>
                    <a:pt x="2887" y="876"/>
                  </a:cubicBezTo>
                  <a:cubicBezTo>
                    <a:pt x="2887" y="847"/>
                    <a:pt x="2887" y="847"/>
                    <a:pt x="2858" y="817"/>
                  </a:cubicBezTo>
                  <a:cubicBezTo>
                    <a:pt x="2829" y="817"/>
                    <a:pt x="2800" y="788"/>
                    <a:pt x="2800" y="759"/>
                  </a:cubicBezTo>
                  <a:cubicBezTo>
                    <a:pt x="2771" y="730"/>
                    <a:pt x="2800" y="700"/>
                    <a:pt x="2829" y="700"/>
                  </a:cubicBezTo>
                  <a:lnTo>
                    <a:pt x="2829" y="700"/>
                  </a:lnTo>
                  <a:cubicBezTo>
                    <a:pt x="2829" y="700"/>
                    <a:pt x="2829" y="700"/>
                    <a:pt x="2829" y="671"/>
                  </a:cubicBezTo>
                  <a:cubicBezTo>
                    <a:pt x="2771" y="642"/>
                    <a:pt x="2742" y="584"/>
                    <a:pt x="2713" y="526"/>
                  </a:cubicBezTo>
                  <a:cubicBezTo>
                    <a:pt x="2713" y="497"/>
                    <a:pt x="2713" y="467"/>
                    <a:pt x="2713" y="467"/>
                  </a:cubicBezTo>
                  <a:cubicBezTo>
                    <a:pt x="2713" y="438"/>
                    <a:pt x="2713" y="409"/>
                    <a:pt x="2713" y="380"/>
                  </a:cubicBezTo>
                  <a:cubicBezTo>
                    <a:pt x="2683" y="380"/>
                    <a:pt x="2683" y="380"/>
                    <a:pt x="2683" y="350"/>
                  </a:cubicBezTo>
                  <a:cubicBezTo>
                    <a:pt x="2683" y="350"/>
                    <a:pt x="2654" y="350"/>
                    <a:pt x="2654" y="321"/>
                  </a:cubicBezTo>
                  <a:cubicBezTo>
                    <a:pt x="2654" y="292"/>
                    <a:pt x="2654" y="292"/>
                    <a:pt x="2654" y="263"/>
                  </a:cubicBezTo>
                  <a:cubicBezTo>
                    <a:pt x="2654" y="234"/>
                    <a:pt x="2654" y="205"/>
                    <a:pt x="2625" y="176"/>
                  </a:cubicBezTo>
                  <a:lnTo>
                    <a:pt x="2625" y="147"/>
                  </a:lnTo>
                  <a:cubicBezTo>
                    <a:pt x="2625" y="117"/>
                    <a:pt x="2596" y="88"/>
                    <a:pt x="2596" y="88"/>
                  </a:cubicBezTo>
                  <a:cubicBezTo>
                    <a:pt x="2596" y="59"/>
                    <a:pt x="2596" y="59"/>
                    <a:pt x="2596" y="30"/>
                  </a:cubicBezTo>
                  <a:cubicBezTo>
                    <a:pt x="2596" y="30"/>
                    <a:pt x="2596" y="30"/>
                    <a:pt x="2596" y="0"/>
                  </a:cubicBezTo>
                  <a:cubicBezTo>
                    <a:pt x="2596" y="30"/>
                    <a:pt x="2596" y="30"/>
                    <a:pt x="2566" y="30"/>
                  </a:cubicBezTo>
                  <a:cubicBezTo>
                    <a:pt x="2566" y="30"/>
                    <a:pt x="2537" y="30"/>
                    <a:pt x="2508" y="30"/>
                  </a:cubicBezTo>
                  <a:cubicBezTo>
                    <a:pt x="2479" y="30"/>
                    <a:pt x="2479" y="30"/>
                    <a:pt x="2479" y="0"/>
                  </a:cubicBezTo>
                  <a:cubicBezTo>
                    <a:pt x="2450" y="0"/>
                    <a:pt x="2450" y="0"/>
                    <a:pt x="2421" y="0"/>
                  </a:cubicBezTo>
                  <a:cubicBezTo>
                    <a:pt x="2421" y="0"/>
                    <a:pt x="2421" y="59"/>
                    <a:pt x="2392" y="59"/>
                  </a:cubicBezTo>
                  <a:cubicBezTo>
                    <a:pt x="2392" y="117"/>
                    <a:pt x="2392" y="147"/>
                    <a:pt x="2392" y="147"/>
                  </a:cubicBezTo>
                  <a:cubicBezTo>
                    <a:pt x="2363" y="176"/>
                    <a:pt x="2333" y="176"/>
                    <a:pt x="2333" y="176"/>
                  </a:cubicBezTo>
                  <a:cubicBezTo>
                    <a:pt x="2304" y="176"/>
                    <a:pt x="2275" y="147"/>
                    <a:pt x="2246" y="88"/>
                  </a:cubicBezTo>
                  <a:cubicBezTo>
                    <a:pt x="2071" y="117"/>
                    <a:pt x="1866" y="117"/>
                    <a:pt x="1692" y="147"/>
                  </a:cubicBezTo>
                  <a:cubicBezTo>
                    <a:pt x="1487" y="147"/>
                    <a:pt x="1313" y="147"/>
                    <a:pt x="1108" y="176"/>
                  </a:cubicBezTo>
                  <a:lnTo>
                    <a:pt x="1108" y="176"/>
                  </a:lnTo>
                  <a:cubicBezTo>
                    <a:pt x="1108" y="147"/>
                    <a:pt x="1108" y="147"/>
                    <a:pt x="1108" y="147"/>
                  </a:cubicBezTo>
                  <a:cubicBezTo>
                    <a:pt x="1080" y="117"/>
                    <a:pt x="1050" y="59"/>
                    <a:pt x="1021" y="30"/>
                  </a:cubicBezTo>
                  <a:cubicBezTo>
                    <a:pt x="816" y="59"/>
                    <a:pt x="613" y="59"/>
                    <a:pt x="409" y="88"/>
                  </a:cubicBezTo>
                  <a:cubicBezTo>
                    <a:pt x="292" y="88"/>
                    <a:pt x="146" y="88"/>
                    <a:pt x="0" y="117"/>
                  </a:cubicBezTo>
                  <a:cubicBezTo>
                    <a:pt x="0" y="147"/>
                    <a:pt x="0" y="147"/>
                    <a:pt x="0" y="176"/>
                  </a:cubicBezTo>
                  <a:cubicBezTo>
                    <a:pt x="0" y="205"/>
                    <a:pt x="0" y="234"/>
                    <a:pt x="0" y="234"/>
                  </a:cubicBezTo>
                  <a:cubicBezTo>
                    <a:pt x="0" y="263"/>
                    <a:pt x="30" y="263"/>
                    <a:pt x="30" y="292"/>
                  </a:cubicBezTo>
                  <a:cubicBezTo>
                    <a:pt x="30" y="292"/>
                    <a:pt x="59" y="321"/>
                    <a:pt x="30" y="380"/>
                  </a:cubicBezTo>
                  <a:lnTo>
                    <a:pt x="30" y="380"/>
                  </a:lnTo>
                  <a:lnTo>
                    <a:pt x="30" y="380"/>
                  </a:lnTo>
                  <a:lnTo>
                    <a:pt x="0" y="380"/>
                  </a:lnTo>
                  <a:lnTo>
                    <a:pt x="0" y="380"/>
                  </a:lnTo>
                  <a:cubicBezTo>
                    <a:pt x="0" y="380"/>
                    <a:pt x="0" y="380"/>
                    <a:pt x="30" y="409"/>
                  </a:cubicBezTo>
                  <a:cubicBezTo>
                    <a:pt x="30" y="380"/>
                    <a:pt x="59" y="380"/>
                    <a:pt x="87" y="380"/>
                  </a:cubicBezTo>
                  <a:lnTo>
                    <a:pt x="59" y="350"/>
                  </a:lnTo>
                  <a:cubicBezTo>
                    <a:pt x="59" y="321"/>
                    <a:pt x="59" y="292"/>
                    <a:pt x="87" y="292"/>
                  </a:cubicBezTo>
                  <a:cubicBezTo>
                    <a:pt x="87" y="263"/>
                    <a:pt x="87" y="263"/>
                    <a:pt x="116" y="263"/>
                  </a:cubicBezTo>
                  <a:lnTo>
                    <a:pt x="116" y="263"/>
                  </a:lnTo>
                  <a:lnTo>
                    <a:pt x="116" y="263"/>
                  </a:lnTo>
                  <a:cubicBezTo>
                    <a:pt x="116" y="263"/>
                    <a:pt x="116" y="263"/>
                    <a:pt x="116" y="292"/>
                  </a:cubicBezTo>
                  <a:cubicBezTo>
                    <a:pt x="146" y="263"/>
                    <a:pt x="146" y="263"/>
                    <a:pt x="146" y="234"/>
                  </a:cubicBezTo>
                  <a:cubicBezTo>
                    <a:pt x="175" y="234"/>
                    <a:pt x="175" y="234"/>
                    <a:pt x="204" y="234"/>
                  </a:cubicBezTo>
                  <a:cubicBezTo>
                    <a:pt x="204" y="234"/>
                    <a:pt x="233" y="234"/>
                    <a:pt x="233" y="263"/>
                  </a:cubicBezTo>
                  <a:cubicBezTo>
                    <a:pt x="233" y="292"/>
                    <a:pt x="233" y="321"/>
                    <a:pt x="204" y="350"/>
                  </a:cubicBezTo>
                  <a:cubicBezTo>
                    <a:pt x="233" y="321"/>
                    <a:pt x="292" y="321"/>
                    <a:pt x="321" y="321"/>
                  </a:cubicBezTo>
                  <a:cubicBezTo>
                    <a:pt x="350" y="321"/>
                    <a:pt x="350" y="321"/>
                    <a:pt x="350" y="321"/>
                  </a:cubicBezTo>
                  <a:lnTo>
                    <a:pt x="350" y="321"/>
                  </a:lnTo>
                  <a:lnTo>
                    <a:pt x="350" y="321"/>
                  </a:lnTo>
                  <a:cubicBezTo>
                    <a:pt x="350" y="292"/>
                    <a:pt x="350" y="292"/>
                    <a:pt x="380" y="292"/>
                  </a:cubicBezTo>
                  <a:cubicBezTo>
                    <a:pt x="380" y="263"/>
                    <a:pt x="437" y="263"/>
                    <a:pt x="466" y="263"/>
                  </a:cubicBezTo>
                  <a:cubicBezTo>
                    <a:pt x="496" y="263"/>
                    <a:pt x="554" y="263"/>
                    <a:pt x="583" y="292"/>
                  </a:cubicBezTo>
                  <a:lnTo>
                    <a:pt x="583" y="321"/>
                  </a:lnTo>
                  <a:cubicBezTo>
                    <a:pt x="583" y="321"/>
                    <a:pt x="583" y="321"/>
                    <a:pt x="583" y="350"/>
                  </a:cubicBezTo>
                  <a:cubicBezTo>
                    <a:pt x="613" y="321"/>
                    <a:pt x="613" y="321"/>
                    <a:pt x="642" y="321"/>
                  </a:cubicBezTo>
                  <a:cubicBezTo>
                    <a:pt x="671" y="350"/>
                    <a:pt x="700" y="350"/>
                    <a:pt x="700" y="380"/>
                  </a:cubicBezTo>
                  <a:cubicBezTo>
                    <a:pt x="730" y="380"/>
                    <a:pt x="730" y="409"/>
                    <a:pt x="730" y="409"/>
                  </a:cubicBezTo>
                  <a:lnTo>
                    <a:pt x="730" y="409"/>
                  </a:lnTo>
                  <a:cubicBezTo>
                    <a:pt x="730" y="380"/>
                    <a:pt x="730" y="380"/>
                    <a:pt x="730" y="350"/>
                  </a:cubicBezTo>
                  <a:cubicBezTo>
                    <a:pt x="730" y="321"/>
                    <a:pt x="759" y="292"/>
                    <a:pt x="816" y="292"/>
                  </a:cubicBezTo>
                  <a:cubicBezTo>
                    <a:pt x="846" y="292"/>
                    <a:pt x="846" y="321"/>
                    <a:pt x="875" y="321"/>
                  </a:cubicBezTo>
                  <a:cubicBezTo>
                    <a:pt x="875" y="350"/>
                    <a:pt x="875" y="350"/>
                    <a:pt x="875" y="350"/>
                  </a:cubicBezTo>
                  <a:lnTo>
                    <a:pt x="875" y="380"/>
                  </a:lnTo>
                  <a:cubicBezTo>
                    <a:pt x="875" y="380"/>
                    <a:pt x="875" y="380"/>
                    <a:pt x="875" y="409"/>
                  </a:cubicBezTo>
                  <a:cubicBezTo>
                    <a:pt x="875" y="380"/>
                    <a:pt x="875" y="380"/>
                    <a:pt x="904" y="380"/>
                  </a:cubicBezTo>
                  <a:cubicBezTo>
                    <a:pt x="904" y="409"/>
                    <a:pt x="904" y="409"/>
                    <a:pt x="904" y="409"/>
                  </a:cubicBezTo>
                  <a:cubicBezTo>
                    <a:pt x="933" y="409"/>
                    <a:pt x="963" y="438"/>
                    <a:pt x="933" y="467"/>
                  </a:cubicBezTo>
                  <a:cubicBezTo>
                    <a:pt x="933" y="497"/>
                    <a:pt x="933" y="497"/>
                    <a:pt x="933" y="497"/>
                  </a:cubicBezTo>
                  <a:lnTo>
                    <a:pt x="933" y="497"/>
                  </a:lnTo>
                  <a:cubicBezTo>
                    <a:pt x="933" y="497"/>
                    <a:pt x="904" y="497"/>
                    <a:pt x="875" y="497"/>
                  </a:cubicBezTo>
                  <a:cubicBezTo>
                    <a:pt x="904" y="526"/>
                    <a:pt x="933" y="526"/>
                    <a:pt x="963" y="584"/>
                  </a:cubicBezTo>
                  <a:lnTo>
                    <a:pt x="963" y="613"/>
                  </a:lnTo>
                  <a:cubicBezTo>
                    <a:pt x="963" y="642"/>
                    <a:pt x="963" y="642"/>
                    <a:pt x="963" y="642"/>
                  </a:cubicBezTo>
                  <a:lnTo>
                    <a:pt x="992" y="642"/>
                  </a:lnTo>
                  <a:cubicBezTo>
                    <a:pt x="1021" y="642"/>
                    <a:pt x="1050" y="613"/>
                    <a:pt x="1080" y="613"/>
                  </a:cubicBezTo>
                  <a:lnTo>
                    <a:pt x="1080" y="613"/>
                  </a:lnTo>
                  <a:lnTo>
                    <a:pt x="1080" y="613"/>
                  </a:lnTo>
                  <a:cubicBezTo>
                    <a:pt x="1080" y="584"/>
                    <a:pt x="1108" y="613"/>
                    <a:pt x="1108" y="613"/>
                  </a:cubicBezTo>
                  <a:lnTo>
                    <a:pt x="1108" y="613"/>
                  </a:lnTo>
                  <a:cubicBezTo>
                    <a:pt x="1137" y="584"/>
                    <a:pt x="1166" y="584"/>
                    <a:pt x="1196" y="555"/>
                  </a:cubicBezTo>
                  <a:cubicBezTo>
                    <a:pt x="1225" y="555"/>
                    <a:pt x="1225" y="555"/>
                    <a:pt x="1225" y="555"/>
                  </a:cubicBezTo>
                  <a:lnTo>
                    <a:pt x="1225" y="555"/>
                  </a:lnTo>
                  <a:cubicBezTo>
                    <a:pt x="1254" y="526"/>
                    <a:pt x="1254" y="526"/>
                    <a:pt x="1254" y="526"/>
                  </a:cubicBezTo>
                  <a:lnTo>
                    <a:pt x="1254" y="526"/>
                  </a:lnTo>
                  <a:cubicBezTo>
                    <a:pt x="1283" y="526"/>
                    <a:pt x="1313" y="497"/>
                    <a:pt x="1342" y="497"/>
                  </a:cubicBezTo>
                  <a:cubicBezTo>
                    <a:pt x="1342" y="497"/>
                    <a:pt x="1342" y="497"/>
                    <a:pt x="1371" y="497"/>
                  </a:cubicBezTo>
                  <a:cubicBezTo>
                    <a:pt x="1371" y="467"/>
                    <a:pt x="1371" y="438"/>
                    <a:pt x="1371" y="438"/>
                  </a:cubicBezTo>
                  <a:cubicBezTo>
                    <a:pt x="1371" y="409"/>
                    <a:pt x="1400" y="409"/>
                    <a:pt x="1430" y="409"/>
                  </a:cubicBezTo>
                  <a:cubicBezTo>
                    <a:pt x="1430" y="380"/>
                    <a:pt x="1430" y="380"/>
                    <a:pt x="1458" y="380"/>
                  </a:cubicBezTo>
                  <a:cubicBezTo>
                    <a:pt x="1458" y="380"/>
                    <a:pt x="1458" y="380"/>
                    <a:pt x="1487" y="380"/>
                  </a:cubicBezTo>
                  <a:cubicBezTo>
                    <a:pt x="1516" y="380"/>
                    <a:pt x="1546" y="380"/>
                    <a:pt x="1546" y="380"/>
                  </a:cubicBezTo>
                  <a:cubicBezTo>
                    <a:pt x="1575" y="380"/>
                    <a:pt x="1604" y="409"/>
                    <a:pt x="1633" y="409"/>
                  </a:cubicBezTo>
                  <a:cubicBezTo>
                    <a:pt x="1633" y="380"/>
                    <a:pt x="1633" y="380"/>
                    <a:pt x="1633" y="380"/>
                  </a:cubicBezTo>
                  <a:cubicBezTo>
                    <a:pt x="1633" y="409"/>
                    <a:pt x="1633" y="409"/>
                    <a:pt x="1633" y="409"/>
                  </a:cubicBezTo>
                  <a:cubicBezTo>
                    <a:pt x="1663" y="409"/>
                    <a:pt x="1663" y="438"/>
                    <a:pt x="1663" y="467"/>
                  </a:cubicBezTo>
                  <a:cubicBezTo>
                    <a:pt x="1663" y="497"/>
                    <a:pt x="1663" y="497"/>
                    <a:pt x="1663" y="526"/>
                  </a:cubicBezTo>
                  <a:cubicBezTo>
                    <a:pt x="1692" y="526"/>
                    <a:pt x="1721" y="526"/>
                    <a:pt x="1750" y="526"/>
                  </a:cubicBezTo>
                  <a:lnTo>
                    <a:pt x="1750" y="526"/>
                  </a:lnTo>
                  <a:lnTo>
                    <a:pt x="1750" y="526"/>
                  </a:lnTo>
                  <a:cubicBezTo>
                    <a:pt x="1780" y="526"/>
                    <a:pt x="1780" y="526"/>
                    <a:pt x="1808" y="526"/>
                  </a:cubicBezTo>
                  <a:lnTo>
                    <a:pt x="1837" y="555"/>
                  </a:lnTo>
                  <a:lnTo>
                    <a:pt x="1837" y="555"/>
                  </a:lnTo>
                  <a:cubicBezTo>
                    <a:pt x="1837" y="584"/>
                    <a:pt x="1837" y="584"/>
                    <a:pt x="1837" y="613"/>
                  </a:cubicBezTo>
                  <a:lnTo>
                    <a:pt x="1837" y="642"/>
                  </a:lnTo>
                  <a:cubicBezTo>
                    <a:pt x="1837" y="642"/>
                    <a:pt x="1866" y="671"/>
                    <a:pt x="1896" y="671"/>
                  </a:cubicBezTo>
                  <a:cubicBezTo>
                    <a:pt x="1925" y="671"/>
                    <a:pt x="1954" y="700"/>
                    <a:pt x="1954" y="730"/>
                  </a:cubicBezTo>
                  <a:cubicBezTo>
                    <a:pt x="1983" y="759"/>
                    <a:pt x="1983" y="759"/>
                    <a:pt x="1983" y="788"/>
                  </a:cubicBezTo>
                  <a:cubicBezTo>
                    <a:pt x="1983" y="817"/>
                    <a:pt x="1983" y="817"/>
                    <a:pt x="1983" y="847"/>
                  </a:cubicBezTo>
                  <a:cubicBezTo>
                    <a:pt x="2013" y="847"/>
                    <a:pt x="2042" y="817"/>
                    <a:pt x="2071" y="788"/>
                  </a:cubicBezTo>
                  <a:lnTo>
                    <a:pt x="2071" y="788"/>
                  </a:lnTo>
                  <a:lnTo>
                    <a:pt x="2071" y="788"/>
                  </a:lnTo>
                  <a:cubicBezTo>
                    <a:pt x="2100" y="788"/>
                    <a:pt x="2129" y="788"/>
                    <a:pt x="2129" y="788"/>
                  </a:cubicBezTo>
                  <a:cubicBezTo>
                    <a:pt x="2158" y="817"/>
                    <a:pt x="2158" y="847"/>
                    <a:pt x="2129" y="876"/>
                  </a:cubicBezTo>
                  <a:cubicBezTo>
                    <a:pt x="2158" y="905"/>
                    <a:pt x="2158" y="905"/>
                    <a:pt x="2158" y="905"/>
                  </a:cubicBezTo>
                  <a:cubicBezTo>
                    <a:pt x="2187" y="905"/>
                    <a:pt x="2187" y="934"/>
                    <a:pt x="2187" y="934"/>
                  </a:cubicBezTo>
                  <a:cubicBezTo>
                    <a:pt x="2216" y="992"/>
                    <a:pt x="2246" y="1080"/>
                    <a:pt x="2216" y="1167"/>
                  </a:cubicBezTo>
                  <a:cubicBezTo>
                    <a:pt x="2216" y="1226"/>
                    <a:pt x="2187" y="1284"/>
                    <a:pt x="2158" y="1313"/>
                  </a:cubicBezTo>
                  <a:lnTo>
                    <a:pt x="2158" y="1313"/>
                  </a:lnTo>
                  <a:cubicBezTo>
                    <a:pt x="2158" y="1342"/>
                    <a:pt x="2129" y="1400"/>
                    <a:pt x="2158" y="1459"/>
                  </a:cubicBezTo>
                  <a:cubicBezTo>
                    <a:pt x="2187" y="1459"/>
                    <a:pt x="2216" y="1488"/>
                    <a:pt x="2216" y="1517"/>
                  </a:cubicBezTo>
                  <a:cubicBezTo>
                    <a:pt x="2216" y="1517"/>
                    <a:pt x="2216" y="1488"/>
                    <a:pt x="2187" y="1459"/>
                  </a:cubicBezTo>
                  <a:cubicBezTo>
                    <a:pt x="2187" y="1430"/>
                    <a:pt x="2158" y="1400"/>
                    <a:pt x="2158" y="1371"/>
                  </a:cubicBezTo>
                  <a:cubicBezTo>
                    <a:pt x="2158" y="1342"/>
                    <a:pt x="2158" y="1342"/>
                    <a:pt x="2158" y="1342"/>
                  </a:cubicBezTo>
                  <a:cubicBezTo>
                    <a:pt x="2187" y="1342"/>
                    <a:pt x="2187" y="1342"/>
                    <a:pt x="2187" y="1342"/>
                  </a:cubicBezTo>
                  <a:lnTo>
                    <a:pt x="2216" y="1342"/>
                  </a:lnTo>
                  <a:cubicBezTo>
                    <a:pt x="2246" y="1342"/>
                    <a:pt x="2275" y="1371"/>
                    <a:pt x="2275" y="1400"/>
                  </a:cubicBezTo>
                  <a:lnTo>
                    <a:pt x="2275" y="1400"/>
                  </a:lnTo>
                  <a:lnTo>
                    <a:pt x="2304" y="1400"/>
                  </a:lnTo>
                  <a:cubicBezTo>
                    <a:pt x="2333" y="1400"/>
                    <a:pt x="2363" y="1400"/>
                    <a:pt x="2363" y="1400"/>
                  </a:cubicBezTo>
                  <a:cubicBezTo>
                    <a:pt x="2392" y="1459"/>
                    <a:pt x="2363" y="1547"/>
                    <a:pt x="2363" y="1576"/>
                  </a:cubicBezTo>
                  <a:cubicBezTo>
                    <a:pt x="2392" y="1605"/>
                    <a:pt x="2392" y="1605"/>
                    <a:pt x="2392" y="1633"/>
                  </a:cubicBezTo>
                  <a:cubicBezTo>
                    <a:pt x="2392" y="1663"/>
                    <a:pt x="2363" y="1692"/>
                    <a:pt x="2333" y="1663"/>
                  </a:cubicBezTo>
                  <a:cubicBezTo>
                    <a:pt x="2333" y="1692"/>
                    <a:pt x="2333" y="1692"/>
                    <a:pt x="2304" y="1692"/>
                  </a:cubicBezTo>
                  <a:lnTo>
                    <a:pt x="2304" y="1692"/>
                  </a:lnTo>
                  <a:lnTo>
                    <a:pt x="2275" y="1692"/>
                  </a:lnTo>
                  <a:cubicBezTo>
                    <a:pt x="2275" y="1721"/>
                    <a:pt x="2304" y="1780"/>
                    <a:pt x="2275" y="1809"/>
                  </a:cubicBezTo>
                  <a:cubicBezTo>
                    <a:pt x="2275" y="1809"/>
                    <a:pt x="2304" y="1838"/>
                    <a:pt x="2333" y="1838"/>
                  </a:cubicBezTo>
                  <a:cubicBezTo>
                    <a:pt x="2333" y="1867"/>
                    <a:pt x="2363" y="1867"/>
                    <a:pt x="2363" y="1897"/>
                  </a:cubicBezTo>
                  <a:lnTo>
                    <a:pt x="2363" y="1897"/>
                  </a:lnTo>
                  <a:cubicBezTo>
                    <a:pt x="2392" y="1897"/>
                    <a:pt x="2392" y="1867"/>
                    <a:pt x="2421" y="1897"/>
                  </a:cubicBezTo>
                  <a:cubicBezTo>
                    <a:pt x="2421" y="1897"/>
                    <a:pt x="2450" y="1897"/>
                    <a:pt x="2450" y="1926"/>
                  </a:cubicBezTo>
                  <a:cubicBezTo>
                    <a:pt x="2450" y="1897"/>
                    <a:pt x="2450" y="1897"/>
                    <a:pt x="2479" y="1867"/>
                  </a:cubicBezTo>
                  <a:cubicBezTo>
                    <a:pt x="2508" y="1838"/>
                    <a:pt x="2566" y="1838"/>
                    <a:pt x="2596" y="1867"/>
                  </a:cubicBezTo>
                  <a:lnTo>
                    <a:pt x="2596" y="1867"/>
                  </a:lnTo>
                  <a:cubicBezTo>
                    <a:pt x="2596" y="1897"/>
                    <a:pt x="2596" y="1897"/>
                    <a:pt x="2596" y="1897"/>
                  </a:cubicBezTo>
                  <a:cubicBezTo>
                    <a:pt x="2596" y="1926"/>
                    <a:pt x="2596" y="1955"/>
                    <a:pt x="2566" y="1955"/>
                  </a:cubicBezTo>
                  <a:lnTo>
                    <a:pt x="2566" y="1955"/>
                  </a:lnTo>
                  <a:cubicBezTo>
                    <a:pt x="2596" y="1983"/>
                    <a:pt x="2596" y="2013"/>
                    <a:pt x="2596" y="2042"/>
                  </a:cubicBezTo>
                  <a:cubicBezTo>
                    <a:pt x="2596" y="2071"/>
                    <a:pt x="2596" y="2071"/>
                    <a:pt x="2566" y="2100"/>
                  </a:cubicBezTo>
                  <a:lnTo>
                    <a:pt x="2537" y="2100"/>
                  </a:lnTo>
                  <a:cubicBezTo>
                    <a:pt x="2508" y="2100"/>
                    <a:pt x="2479" y="2071"/>
                    <a:pt x="2479" y="2071"/>
                  </a:cubicBezTo>
                  <a:lnTo>
                    <a:pt x="2450" y="2042"/>
                  </a:lnTo>
                  <a:cubicBezTo>
                    <a:pt x="2450" y="2071"/>
                    <a:pt x="2479" y="2071"/>
                    <a:pt x="2479" y="2071"/>
                  </a:cubicBezTo>
                  <a:cubicBezTo>
                    <a:pt x="2479" y="2071"/>
                    <a:pt x="2479" y="2100"/>
                    <a:pt x="2508" y="2100"/>
                  </a:cubicBezTo>
                  <a:lnTo>
                    <a:pt x="2508" y="2100"/>
                  </a:lnTo>
                  <a:cubicBezTo>
                    <a:pt x="2508" y="2130"/>
                    <a:pt x="2508" y="2130"/>
                    <a:pt x="2508" y="2130"/>
                  </a:cubicBezTo>
                  <a:lnTo>
                    <a:pt x="2479" y="2130"/>
                  </a:lnTo>
                  <a:cubicBezTo>
                    <a:pt x="2479" y="2159"/>
                    <a:pt x="2508" y="2159"/>
                    <a:pt x="2508" y="2159"/>
                  </a:cubicBezTo>
                  <a:cubicBezTo>
                    <a:pt x="2537" y="2159"/>
                    <a:pt x="2537" y="2159"/>
                    <a:pt x="2537" y="2159"/>
                  </a:cubicBezTo>
                  <a:cubicBezTo>
                    <a:pt x="2566" y="2159"/>
                    <a:pt x="2566" y="2159"/>
                    <a:pt x="2596" y="2159"/>
                  </a:cubicBezTo>
                  <a:cubicBezTo>
                    <a:pt x="2596" y="2130"/>
                    <a:pt x="2625" y="2071"/>
                    <a:pt x="2713" y="2071"/>
                  </a:cubicBezTo>
                  <a:lnTo>
                    <a:pt x="2713" y="2071"/>
                  </a:lnTo>
                  <a:cubicBezTo>
                    <a:pt x="2713" y="2100"/>
                    <a:pt x="2713" y="2100"/>
                    <a:pt x="2713" y="2100"/>
                  </a:cubicBezTo>
                  <a:cubicBezTo>
                    <a:pt x="2713" y="2130"/>
                    <a:pt x="2742" y="2159"/>
                    <a:pt x="2742" y="2188"/>
                  </a:cubicBezTo>
                  <a:cubicBezTo>
                    <a:pt x="2742" y="2247"/>
                    <a:pt x="2742" y="2305"/>
                    <a:pt x="2771" y="2333"/>
                  </a:cubicBezTo>
                  <a:cubicBezTo>
                    <a:pt x="2829" y="2333"/>
                    <a:pt x="2829" y="2333"/>
                    <a:pt x="2829" y="2333"/>
                  </a:cubicBezTo>
                  <a:cubicBezTo>
                    <a:pt x="2829" y="2363"/>
                    <a:pt x="2829" y="2363"/>
                    <a:pt x="2829" y="2363"/>
                  </a:cubicBezTo>
                  <a:lnTo>
                    <a:pt x="2829" y="2363"/>
                  </a:lnTo>
                  <a:lnTo>
                    <a:pt x="2829" y="2363"/>
                  </a:lnTo>
                  <a:lnTo>
                    <a:pt x="2858" y="2333"/>
                  </a:lnTo>
                  <a:cubicBezTo>
                    <a:pt x="2887" y="2333"/>
                    <a:pt x="2887" y="2333"/>
                    <a:pt x="2887" y="2333"/>
                  </a:cubicBezTo>
                  <a:cubicBezTo>
                    <a:pt x="2887" y="2363"/>
                    <a:pt x="2887" y="2363"/>
                    <a:pt x="2887" y="2363"/>
                  </a:cubicBezTo>
                  <a:cubicBezTo>
                    <a:pt x="2916" y="2363"/>
                    <a:pt x="2887" y="2392"/>
                    <a:pt x="2887" y="2421"/>
                  </a:cubicBezTo>
                  <a:lnTo>
                    <a:pt x="2887" y="2421"/>
                  </a:lnTo>
                  <a:cubicBezTo>
                    <a:pt x="2916" y="2421"/>
                    <a:pt x="2946" y="2421"/>
                    <a:pt x="2975" y="2392"/>
                  </a:cubicBezTo>
                  <a:cubicBezTo>
                    <a:pt x="3004" y="2392"/>
                    <a:pt x="3004" y="2392"/>
                    <a:pt x="3033" y="2392"/>
                  </a:cubicBezTo>
                  <a:cubicBezTo>
                    <a:pt x="3063" y="2392"/>
                    <a:pt x="3063" y="2392"/>
                    <a:pt x="3063" y="2392"/>
                  </a:cubicBezTo>
                  <a:lnTo>
                    <a:pt x="3063" y="2392"/>
                  </a:lnTo>
                  <a:cubicBezTo>
                    <a:pt x="3063" y="2421"/>
                    <a:pt x="3063" y="2450"/>
                    <a:pt x="3063" y="2480"/>
                  </a:cubicBezTo>
                  <a:cubicBezTo>
                    <a:pt x="3063" y="2509"/>
                    <a:pt x="3063" y="2509"/>
                    <a:pt x="3063" y="2509"/>
                  </a:cubicBezTo>
                  <a:cubicBezTo>
                    <a:pt x="3092" y="2538"/>
                    <a:pt x="3092" y="2538"/>
                    <a:pt x="3092" y="2538"/>
                  </a:cubicBezTo>
                  <a:cubicBezTo>
                    <a:pt x="3063" y="2538"/>
                    <a:pt x="3063" y="2538"/>
                    <a:pt x="3063" y="2538"/>
                  </a:cubicBezTo>
                  <a:lnTo>
                    <a:pt x="3063" y="2538"/>
                  </a:lnTo>
                  <a:cubicBezTo>
                    <a:pt x="3063" y="2538"/>
                    <a:pt x="3063" y="2538"/>
                    <a:pt x="3092" y="2567"/>
                  </a:cubicBezTo>
                  <a:lnTo>
                    <a:pt x="3092" y="2567"/>
                  </a:lnTo>
                  <a:lnTo>
                    <a:pt x="3092" y="2567"/>
                  </a:lnTo>
                  <a:cubicBezTo>
                    <a:pt x="3092" y="2597"/>
                    <a:pt x="3092" y="2597"/>
                    <a:pt x="3092" y="2597"/>
                  </a:cubicBezTo>
                  <a:cubicBezTo>
                    <a:pt x="3092" y="2597"/>
                    <a:pt x="3092" y="2597"/>
                    <a:pt x="3121" y="2597"/>
                  </a:cubicBezTo>
                  <a:lnTo>
                    <a:pt x="3121" y="2597"/>
                  </a:lnTo>
                  <a:lnTo>
                    <a:pt x="3121" y="2597"/>
                  </a:lnTo>
                  <a:lnTo>
                    <a:pt x="3150" y="2597"/>
                  </a:lnTo>
                  <a:lnTo>
                    <a:pt x="3179" y="2626"/>
                  </a:lnTo>
                  <a:cubicBezTo>
                    <a:pt x="3208" y="2655"/>
                    <a:pt x="3208" y="2683"/>
                    <a:pt x="3179" y="2683"/>
                  </a:cubicBezTo>
                  <a:cubicBezTo>
                    <a:pt x="3179" y="2713"/>
                    <a:pt x="3121" y="2713"/>
                    <a:pt x="3092" y="2742"/>
                  </a:cubicBezTo>
                  <a:cubicBezTo>
                    <a:pt x="3063" y="2742"/>
                    <a:pt x="3033" y="2742"/>
                    <a:pt x="3004" y="2742"/>
                  </a:cubicBezTo>
                  <a:cubicBezTo>
                    <a:pt x="3033" y="2771"/>
                    <a:pt x="3063" y="2771"/>
                    <a:pt x="3092" y="2771"/>
                  </a:cubicBezTo>
                  <a:cubicBezTo>
                    <a:pt x="3092" y="2771"/>
                    <a:pt x="3092" y="2771"/>
                    <a:pt x="3092" y="2742"/>
                  </a:cubicBezTo>
                  <a:cubicBezTo>
                    <a:pt x="3121" y="2742"/>
                    <a:pt x="3121" y="2742"/>
                    <a:pt x="3150" y="2742"/>
                  </a:cubicBezTo>
                  <a:cubicBezTo>
                    <a:pt x="3179" y="2742"/>
                    <a:pt x="3179" y="2742"/>
                    <a:pt x="3179" y="2742"/>
                  </a:cubicBezTo>
                  <a:cubicBezTo>
                    <a:pt x="3208" y="2742"/>
                    <a:pt x="3208" y="2742"/>
                    <a:pt x="3208" y="2742"/>
                  </a:cubicBezTo>
                  <a:cubicBezTo>
                    <a:pt x="3208" y="2742"/>
                    <a:pt x="3208" y="2742"/>
                    <a:pt x="3208" y="2713"/>
                  </a:cubicBezTo>
                  <a:lnTo>
                    <a:pt x="3208" y="2713"/>
                  </a:lnTo>
                  <a:lnTo>
                    <a:pt x="3208" y="2713"/>
                  </a:lnTo>
                  <a:cubicBezTo>
                    <a:pt x="3237" y="2683"/>
                    <a:pt x="3237" y="2683"/>
                    <a:pt x="3266" y="2683"/>
                  </a:cubicBezTo>
                  <a:cubicBezTo>
                    <a:pt x="3296" y="2655"/>
                    <a:pt x="3325" y="2655"/>
                    <a:pt x="3354" y="2626"/>
                  </a:cubicBezTo>
                  <a:cubicBezTo>
                    <a:pt x="3325" y="2597"/>
                    <a:pt x="3296" y="2567"/>
                    <a:pt x="3296" y="25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54" name="Freeform 288">
              <a:extLst>
                <a:ext uri="{FF2B5EF4-FFF2-40B4-BE49-F238E27FC236}">
                  <a16:creationId xmlns:a16="http://schemas.microsoft.com/office/drawing/2014/main" id="{45047EF2-81BC-4FCF-F3B6-7F5F5C7D9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550" y="6677025"/>
              <a:ext cx="1588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55" name="Freeform 289">
              <a:extLst>
                <a:ext uri="{FF2B5EF4-FFF2-40B4-BE49-F238E27FC236}">
                  <a16:creationId xmlns:a16="http://schemas.microsoft.com/office/drawing/2014/main" id="{5C3244B3-8020-6ECB-185C-8A2813A01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00" y="5227638"/>
              <a:ext cx="22225" cy="11112"/>
            </a:xfrm>
            <a:custGeom>
              <a:avLst/>
              <a:gdLst>
                <a:gd name="T0" fmla="*/ 30 w 60"/>
                <a:gd name="T1" fmla="*/ 0 h 31"/>
                <a:gd name="T2" fmla="*/ 30 w 60"/>
                <a:gd name="T3" fmla="*/ 0 h 31"/>
                <a:gd name="T4" fmla="*/ 30 w 60"/>
                <a:gd name="T5" fmla="*/ 0 h 31"/>
                <a:gd name="T6" fmla="*/ 59 w 60"/>
                <a:gd name="T7" fmla="*/ 0 h 31"/>
                <a:gd name="T8" fmla="*/ 59 w 60"/>
                <a:gd name="T9" fmla="*/ 30 h 31"/>
                <a:gd name="T10" fmla="*/ 59 w 60"/>
                <a:gd name="T11" fmla="*/ 0 h 31"/>
                <a:gd name="T12" fmla="*/ 30 w 60"/>
                <a:gd name="T13" fmla="*/ 0 h 31"/>
                <a:gd name="T14" fmla="*/ 30 w 60"/>
                <a:gd name="T15" fmla="*/ 0 h 31"/>
                <a:gd name="T16" fmla="*/ 0 w 60"/>
                <a:gd name="T17" fmla="*/ 30 h 31"/>
                <a:gd name="T18" fmla="*/ 0 w 60"/>
                <a:gd name="T19" fmla="*/ 30 h 31"/>
                <a:gd name="T20" fmla="*/ 0 w 60"/>
                <a:gd name="T21" fmla="*/ 30 h 31"/>
                <a:gd name="T22" fmla="*/ 30 w 60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1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cubicBezTo>
                    <a:pt x="59" y="0"/>
                    <a:pt x="59" y="0"/>
                    <a:pt x="59" y="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3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56" name="Freeform 290">
              <a:extLst>
                <a:ext uri="{FF2B5EF4-FFF2-40B4-BE49-F238E27FC236}">
                  <a16:creationId xmlns:a16="http://schemas.microsoft.com/office/drawing/2014/main" id="{6C0BD53C-D9AF-7E24-51CB-FBBD01BB4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3684588"/>
              <a:ext cx="441325" cy="231775"/>
            </a:xfrm>
            <a:custGeom>
              <a:avLst/>
              <a:gdLst>
                <a:gd name="T0" fmla="*/ 1166 w 1226"/>
                <a:gd name="T1" fmla="*/ 554 h 642"/>
                <a:gd name="T2" fmla="*/ 1166 w 1226"/>
                <a:gd name="T3" fmla="*/ 554 h 642"/>
                <a:gd name="T4" fmla="*/ 1166 w 1226"/>
                <a:gd name="T5" fmla="*/ 583 h 642"/>
                <a:gd name="T6" fmla="*/ 1225 w 1226"/>
                <a:gd name="T7" fmla="*/ 524 h 642"/>
                <a:gd name="T8" fmla="*/ 1225 w 1226"/>
                <a:gd name="T9" fmla="*/ 524 h 642"/>
                <a:gd name="T10" fmla="*/ 1108 w 1226"/>
                <a:gd name="T11" fmla="*/ 437 h 642"/>
                <a:gd name="T12" fmla="*/ 1021 w 1226"/>
                <a:gd name="T13" fmla="*/ 378 h 642"/>
                <a:gd name="T14" fmla="*/ 1050 w 1226"/>
                <a:gd name="T15" fmla="*/ 349 h 642"/>
                <a:gd name="T16" fmla="*/ 1021 w 1226"/>
                <a:gd name="T17" fmla="*/ 349 h 642"/>
                <a:gd name="T18" fmla="*/ 963 w 1226"/>
                <a:gd name="T19" fmla="*/ 292 h 642"/>
                <a:gd name="T20" fmla="*/ 963 w 1226"/>
                <a:gd name="T21" fmla="*/ 292 h 642"/>
                <a:gd name="T22" fmla="*/ 933 w 1226"/>
                <a:gd name="T23" fmla="*/ 320 h 642"/>
                <a:gd name="T24" fmla="*/ 875 w 1226"/>
                <a:gd name="T25" fmla="*/ 292 h 642"/>
                <a:gd name="T26" fmla="*/ 846 w 1226"/>
                <a:gd name="T27" fmla="*/ 205 h 642"/>
                <a:gd name="T28" fmla="*/ 875 w 1226"/>
                <a:gd name="T29" fmla="*/ 175 h 642"/>
                <a:gd name="T30" fmla="*/ 875 w 1226"/>
                <a:gd name="T31" fmla="*/ 175 h 642"/>
                <a:gd name="T32" fmla="*/ 904 w 1226"/>
                <a:gd name="T33" fmla="*/ 146 h 642"/>
                <a:gd name="T34" fmla="*/ 904 w 1226"/>
                <a:gd name="T35" fmla="*/ 146 h 642"/>
                <a:gd name="T36" fmla="*/ 875 w 1226"/>
                <a:gd name="T37" fmla="*/ 117 h 642"/>
                <a:gd name="T38" fmla="*/ 875 w 1226"/>
                <a:gd name="T39" fmla="*/ 117 h 642"/>
                <a:gd name="T40" fmla="*/ 933 w 1226"/>
                <a:gd name="T41" fmla="*/ 88 h 642"/>
                <a:gd name="T42" fmla="*/ 933 w 1226"/>
                <a:gd name="T43" fmla="*/ 88 h 642"/>
                <a:gd name="T44" fmla="*/ 904 w 1226"/>
                <a:gd name="T45" fmla="*/ 88 h 642"/>
                <a:gd name="T46" fmla="*/ 875 w 1226"/>
                <a:gd name="T47" fmla="*/ 58 h 642"/>
                <a:gd name="T48" fmla="*/ 875 w 1226"/>
                <a:gd name="T49" fmla="*/ 58 h 642"/>
                <a:gd name="T50" fmla="*/ 846 w 1226"/>
                <a:gd name="T51" fmla="*/ 0 h 642"/>
                <a:gd name="T52" fmla="*/ 787 w 1226"/>
                <a:gd name="T53" fmla="*/ 29 h 642"/>
                <a:gd name="T54" fmla="*/ 787 w 1226"/>
                <a:gd name="T55" fmla="*/ 58 h 642"/>
                <a:gd name="T56" fmla="*/ 787 w 1226"/>
                <a:gd name="T57" fmla="*/ 58 h 642"/>
                <a:gd name="T58" fmla="*/ 759 w 1226"/>
                <a:gd name="T59" fmla="*/ 58 h 642"/>
                <a:gd name="T60" fmla="*/ 759 w 1226"/>
                <a:gd name="T61" fmla="*/ 88 h 642"/>
                <a:gd name="T62" fmla="*/ 759 w 1226"/>
                <a:gd name="T63" fmla="*/ 88 h 642"/>
                <a:gd name="T64" fmla="*/ 263 w 1226"/>
                <a:gd name="T65" fmla="*/ 205 h 642"/>
                <a:gd name="T66" fmla="*/ 0 w 1226"/>
                <a:gd name="T67" fmla="*/ 263 h 642"/>
                <a:gd name="T68" fmla="*/ 0 w 1226"/>
                <a:gd name="T69" fmla="*/ 466 h 642"/>
                <a:gd name="T70" fmla="*/ 0 w 1226"/>
                <a:gd name="T71" fmla="*/ 612 h 642"/>
                <a:gd name="T72" fmla="*/ 88 w 1226"/>
                <a:gd name="T73" fmla="*/ 612 h 642"/>
                <a:gd name="T74" fmla="*/ 233 w 1226"/>
                <a:gd name="T75" fmla="*/ 583 h 642"/>
                <a:gd name="T76" fmla="*/ 263 w 1226"/>
                <a:gd name="T77" fmla="*/ 554 h 642"/>
                <a:gd name="T78" fmla="*/ 437 w 1226"/>
                <a:gd name="T79" fmla="*/ 524 h 642"/>
                <a:gd name="T80" fmla="*/ 613 w 1226"/>
                <a:gd name="T81" fmla="*/ 466 h 642"/>
                <a:gd name="T82" fmla="*/ 642 w 1226"/>
                <a:gd name="T83" fmla="*/ 466 h 642"/>
                <a:gd name="T84" fmla="*/ 642 w 1226"/>
                <a:gd name="T85" fmla="*/ 466 h 642"/>
                <a:gd name="T86" fmla="*/ 642 w 1226"/>
                <a:gd name="T87" fmla="*/ 466 h 642"/>
                <a:gd name="T88" fmla="*/ 787 w 1226"/>
                <a:gd name="T89" fmla="*/ 407 h 642"/>
                <a:gd name="T90" fmla="*/ 816 w 1226"/>
                <a:gd name="T91" fmla="*/ 407 h 642"/>
                <a:gd name="T92" fmla="*/ 816 w 1226"/>
                <a:gd name="T93" fmla="*/ 437 h 642"/>
                <a:gd name="T94" fmla="*/ 846 w 1226"/>
                <a:gd name="T95" fmla="*/ 495 h 642"/>
                <a:gd name="T96" fmla="*/ 875 w 1226"/>
                <a:gd name="T97" fmla="*/ 554 h 642"/>
                <a:gd name="T98" fmla="*/ 875 w 1226"/>
                <a:gd name="T99" fmla="*/ 554 h 642"/>
                <a:gd name="T100" fmla="*/ 933 w 1226"/>
                <a:gd name="T101" fmla="*/ 554 h 642"/>
                <a:gd name="T102" fmla="*/ 933 w 1226"/>
                <a:gd name="T103" fmla="*/ 554 h 642"/>
                <a:gd name="T104" fmla="*/ 933 w 1226"/>
                <a:gd name="T105" fmla="*/ 554 h 642"/>
                <a:gd name="T106" fmla="*/ 963 w 1226"/>
                <a:gd name="T107" fmla="*/ 583 h 642"/>
                <a:gd name="T108" fmla="*/ 992 w 1226"/>
                <a:gd name="T109" fmla="*/ 641 h 642"/>
                <a:gd name="T110" fmla="*/ 992 w 1226"/>
                <a:gd name="T111" fmla="*/ 641 h 642"/>
                <a:gd name="T112" fmla="*/ 1050 w 1226"/>
                <a:gd name="T113" fmla="*/ 583 h 642"/>
                <a:gd name="T114" fmla="*/ 1108 w 1226"/>
                <a:gd name="T115" fmla="*/ 495 h 642"/>
                <a:gd name="T116" fmla="*/ 1166 w 1226"/>
                <a:gd name="T117" fmla="*/ 554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6" h="642">
                  <a:moveTo>
                    <a:pt x="1166" y="554"/>
                  </a:moveTo>
                  <a:lnTo>
                    <a:pt x="1166" y="554"/>
                  </a:lnTo>
                  <a:lnTo>
                    <a:pt x="1166" y="583"/>
                  </a:lnTo>
                  <a:cubicBezTo>
                    <a:pt x="1196" y="583"/>
                    <a:pt x="1196" y="554"/>
                    <a:pt x="1225" y="524"/>
                  </a:cubicBezTo>
                  <a:lnTo>
                    <a:pt x="1225" y="524"/>
                  </a:lnTo>
                  <a:cubicBezTo>
                    <a:pt x="1166" y="524"/>
                    <a:pt x="1108" y="466"/>
                    <a:pt x="1108" y="437"/>
                  </a:cubicBezTo>
                  <a:cubicBezTo>
                    <a:pt x="1080" y="437"/>
                    <a:pt x="1050" y="407"/>
                    <a:pt x="1021" y="378"/>
                  </a:cubicBezTo>
                  <a:cubicBezTo>
                    <a:pt x="1050" y="378"/>
                    <a:pt x="1050" y="378"/>
                    <a:pt x="1050" y="349"/>
                  </a:cubicBezTo>
                  <a:cubicBezTo>
                    <a:pt x="1050" y="349"/>
                    <a:pt x="1050" y="349"/>
                    <a:pt x="1021" y="349"/>
                  </a:cubicBezTo>
                  <a:cubicBezTo>
                    <a:pt x="1021" y="320"/>
                    <a:pt x="992" y="320"/>
                    <a:pt x="963" y="292"/>
                  </a:cubicBezTo>
                  <a:lnTo>
                    <a:pt x="963" y="292"/>
                  </a:lnTo>
                  <a:cubicBezTo>
                    <a:pt x="963" y="320"/>
                    <a:pt x="963" y="320"/>
                    <a:pt x="933" y="320"/>
                  </a:cubicBezTo>
                  <a:cubicBezTo>
                    <a:pt x="904" y="320"/>
                    <a:pt x="875" y="320"/>
                    <a:pt x="875" y="292"/>
                  </a:cubicBezTo>
                  <a:cubicBezTo>
                    <a:pt x="846" y="263"/>
                    <a:pt x="846" y="234"/>
                    <a:pt x="846" y="205"/>
                  </a:cubicBezTo>
                  <a:cubicBezTo>
                    <a:pt x="875" y="175"/>
                    <a:pt x="875" y="175"/>
                    <a:pt x="875" y="175"/>
                  </a:cubicBezTo>
                  <a:lnTo>
                    <a:pt x="875" y="175"/>
                  </a:lnTo>
                  <a:cubicBezTo>
                    <a:pt x="875" y="175"/>
                    <a:pt x="875" y="175"/>
                    <a:pt x="904" y="146"/>
                  </a:cubicBezTo>
                  <a:lnTo>
                    <a:pt x="904" y="146"/>
                  </a:lnTo>
                  <a:cubicBezTo>
                    <a:pt x="904" y="146"/>
                    <a:pt x="875" y="146"/>
                    <a:pt x="875" y="117"/>
                  </a:cubicBezTo>
                  <a:lnTo>
                    <a:pt x="875" y="117"/>
                  </a:lnTo>
                  <a:cubicBezTo>
                    <a:pt x="904" y="117"/>
                    <a:pt x="904" y="88"/>
                    <a:pt x="933" y="88"/>
                  </a:cubicBezTo>
                  <a:lnTo>
                    <a:pt x="933" y="88"/>
                  </a:lnTo>
                  <a:cubicBezTo>
                    <a:pt x="904" y="88"/>
                    <a:pt x="904" y="88"/>
                    <a:pt x="904" y="88"/>
                  </a:cubicBezTo>
                  <a:cubicBezTo>
                    <a:pt x="875" y="58"/>
                    <a:pt x="875" y="58"/>
                    <a:pt x="875" y="58"/>
                  </a:cubicBezTo>
                  <a:lnTo>
                    <a:pt x="875" y="58"/>
                  </a:lnTo>
                  <a:cubicBezTo>
                    <a:pt x="875" y="29"/>
                    <a:pt x="846" y="0"/>
                    <a:pt x="846" y="0"/>
                  </a:cubicBezTo>
                  <a:cubicBezTo>
                    <a:pt x="816" y="0"/>
                    <a:pt x="816" y="29"/>
                    <a:pt x="787" y="29"/>
                  </a:cubicBezTo>
                  <a:cubicBezTo>
                    <a:pt x="787" y="58"/>
                    <a:pt x="787" y="58"/>
                    <a:pt x="787" y="58"/>
                  </a:cubicBezTo>
                  <a:lnTo>
                    <a:pt x="787" y="58"/>
                  </a:lnTo>
                  <a:cubicBezTo>
                    <a:pt x="759" y="58"/>
                    <a:pt x="759" y="58"/>
                    <a:pt x="759" y="58"/>
                  </a:cubicBezTo>
                  <a:cubicBezTo>
                    <a:pt x="759" y="88"/>
                    <a:pt x="759" y="88"/>
                    <a:pt x="759" y="88"/>
                  </a:cubicBezTo>
                  <a:lnTo>
                    <a:pt x="759" y="88"/>
                  </a:lnTo>
                  <a:cubicBezTo>
                    <a:pt x="613" y="146"/>
                    <a:pt x="437" y="175"/>
                    <a:pt x="263" y="205"/>
                  </a:cubicBezTo>
                  <a:cubicBezTo>
                    <a:pt x="175" y="234"/>
                    <a:pt x="88" y="234"/>
                    <a:pt x="0" y="263"/>
                  </a:cubicBezTo>
                  <a:cubicBezTo>
                    <a:pt x="0" y="320"/>
                    <a:pt x="0" y="378"/>
                    <a:pt x="0" y="466"/>
                  </a:cubicBezTo>
                  <a:cubicBezTo>
                    <a:pt x="0" y="524"/>
                    <a:pt x="0" y="583"/>
                    <a:pt x="0" y="612"/>
                  </a:cubicBezTo>
                  <a:cubicBezTo>
                    <a:pt x="30" y="612"/>
                    <a:pt x="59" y="612"/>
                    <a:pt x="88" y="612"/>
                  </a:cubicBezTo>
                  <a:cubicBezTo>
                    <a:pt x="146" y="583"/>
                    <a:pt x="204" y="583"/>
                    <a:pt x="233" y="583"/>
                  </a:cubicBezTo>
                  <a:cubicBezTo>
                    <a:pt x="263" y="554"/>
                    <a:pt x="263" y="554"/>
                    <a:pt x="263" y="554"/>
                  </a:cubicBezTo>
                  <a:cubicBezTo>
                    <a:pt x="321" y="554"/>
                    <a:pt x="380" y="524"/>
                    <a:pt x="437" y="524"/>
                  </a:cubicBezTo>
                  <a:cubicBezTo>
                    <a:pt x="496" y="495"/>
                    <a:pt x="554" y="495"/>
                    <a:pt x="613" y="466"/>
                  </a:cubicBezTo>
                  <a:cubicBezTo>
                    <a:pt x="642" y="466"/>
                    <a:pt x="642" y="466"/>
                    <a:pt x="642" y="466"/>
                  </a:cubicBezTo>
                  <a:lnTo>
                    <a:pt x="642" y="466"/>
                  </a:lnTo>
                  <a:lnTo>
                    <a:pt x="642" y="466"/>
                  </a:lnTo>
                  <a:cubicBezTo>
                    <a:pt x="700" y="437"/>
                    <a:pt x="759" y="437"/>
                    <a:pt x="787" y="407"/>
                  </a:cubicBezTo>
                  <a:cubicBezTo>
                    <a:pt x="816" y="407"/>
                    <a:pt x="816" y="407"/>
                    <a:pt x="816" y="407"/>
                  </a:cubicBezTo>
                  <a:cubicBezTo>
                    <a:pt x="816" y="437"/>
                    <a:pt x="816" y="437"/>
                    <a:pt x="816" y="437"/>
                  </a:cubicBezTo>
                  <a:cubicBezTo>
                    <a:pt x="816" y="466"/>
                    <a:pt x="846" y="466"/>
                    <a:pt x="846" y="495"/>
                  </a:cubicBezTo>
                  <a:cubicBezTo>
                    <a:pt x="846" y="524"/>
                    <a:pt x="875" y="524"/>
                    <a:pt x="875" y="554"/>
                  </a:cubicBezTo>
                  <a:lnTo>
                    <a:pt x="875" y="554"/>
                  </a:lnTo>
                  <a:cubicBezTo>
                    <a:pt x="904" y="554"/>
                    <a:pt x="904" y="554"/>
                    <a:pt x="933" y="554"/>
                  </a:cubicBezTo>
                  <a:lnTo>
                    <a:pt x="933" y="554"/>
                  </a:lnTo>
                  <a:lnTo>
                    <a:pt x="933" y="554"/>
                  </a:lnTo>
                  <a:cubicBezTo>
                    <a:pt x="963" y="554"/>
                    <a:pt x="963" y="583"/>
                    <a:pt x="963" y="583"/>
                  </a:cubicBezTo>
                  <a:cubicBezTo>
                    <a:pt x="963" y="612"/>
                    <a:pt x="992" y="641"/>
                    <a:pt x="992" y="641"/>
                  </a:cubicBezTo>
                  <a:lnTo>
                    <a:pt x="992" y="641"/>
                  </a:lnTo>
                  <a:cubicBezTo>
                    <a:pt x="992" y="612"/>
                    <a:pt x="1021" y="583"/>
                    <a:pt x="1050" y="583"/>
                  </a:cubicBezTo>
                  <a:cubicBezTo>
                    <a:pt x="1050" y="554"/>
                    <a:pt x="1080" y="495"/>
                    <a:pt x="1108" y="495"/>
                  </a:cubicBezTo>
                  <a:cubicBezTo>
                    <a:pt x="1166" y="495"/>
                    <a:pt x="1166" y="524"/>
                    <a:pt x="1166" y="5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57" name="Freeform 291">
              <a:extLst>
                <a:ext uri="{FF2B5EF4-FFF2-40B4-BE49-F238E27FC236}">
                  <a16:creationId xmlns:a16="http://schemas.microsoft.com/office/drawing/2014/main" id="{1E8730C6-6685-98BF-DE0E-AED18061B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663" y="3905250"/>
              <a:ext cx="20637" cy="20638"/>
            </a:xfrm>
            <a:custGeom>
              <a:avLst/>
              <a:gdLst>
                <a:gd name="T0" fmla="*/ 29 w 59"/>
                <a:gd name="T1" fmla="*/ 0 h 59"/>
                <a:gd name="T2" fmla="*/ 29 w 59"/>
                <a:gd name="T3" fmla="*/ 0 h 59"/>
                <a:gd name="T4" fmla="*/ 0 w 59"/>
                <a:gd name="T5" fmla="*/ 0 h 59"/>
                <a:gd name="T6" fmla="*/ 29 w 59"/>
                <a:gd name="T7" fmla="*/ 58 h 59"/>
                <a:gd name="T8" fmla="*/ 58 w 59"/>
                <a:gd name="T9" fmla="*/ 58 h 59"/>
                <a:gd name="T10" fmla="*/ 29 w 59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9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0"/>
                    <a:pt x="0" y="0"/>
                  </a:cubicBezTo>
                  <a:cubicBezTo>
                    <a:pt x="29" y="0"/>
                    <a:pt x="29" y="29"/>
                    <a:pt x="29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29"/>
                    <a:pt x="58" y="29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58" name="Freeform 292">
              <a:extLst>
                <a:ext uri="{FF2B5EF4-FFF2-40B4-BE49-F238E27FC236}">
                  <a16:creationId xmlns:a16="http://schemas.microsoft.com/office/drawing/2014/main" id="{CDF0EE8F-ACEA-FED8-48DB-22A147C0B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3286125"/>
              <a:ext cx="11112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29 w 30"/>
                <a:gd name="T7" fmla="*/ 0 h 1"/>
                <a:gd name="T8" fmla="*/ 0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59" name="Freeform 293">
              <a:extLst>
                <a:ext uri="{FF2B5EF4-FFF2-40B4-BE49-F238E27FC236}">
                  <a16:creationId xmlns:a16="http://schemas.microsoft.com/office/drawing/2014/main" id="{338C0E79-DB1B-616A-7635-E75CC17B9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025" y="2835275"/>
              <a:ext cx="525463" cy="819150"/>
            </a:xfrm>
            <a:custGeom>
              <a:avLst/>
              <a:gdLst>
                <a:gd name="T0" fmla="*/ 1459 w 1460"/>
                <a:gd name="T1" fmla="*/ 1050 h 2276"/>
                <a:gd name="T2" fmla="*/ 1284 w 1460"/>
                <a:gd name="T3" fmla="*/ 817 h 2276"/>
                <a:gd name="T4" fmla="*/ 1138 w 1460"/>
                <a:gd name="T5" fmla="*/ 758 h 2276"/>
                <a:gd name="T6" fmla="*/ 1021 w 1460"/>
                <a:gd name="T7" fmla="*/ 758 h 2276"/>
                <a:gd name="T8" fmla="*/ 847 w 1460"/>
                <a:gd name="T9" fmla="*/ 291 h 2276"/>
                <a:gd name="T10" fmla="*/ 730 w 1460"/>
                <a:gd name="T11" fmla="*/ 58 h 2276"/>
                <a:gd name="T12" fmla="*/ 642 w 1460"/>
                <a:gd name="T13" fmla="*/ 58 h 2276"/>
                <a:gd name="T14" fmla="*/ 584 w 1460"/>
                <a:gd name="T15" fmla="*/ 29 h 2276"/>
                <a:gd name="T16" fmla="*/ 497 w 1460"/>
                <a:gd name="T17" fmla="*/ 29 h 2276"/>
                <a:gd name="T18" fmla="*/ 321 w 1460"/>
                <a:gd name="T19" fmla="*/ 87 h 2276"/>
                <a:gd name="T20" fmla="*/ 293 w 1460"/>
                <a:gd name="T21" fmla="*/ 87 h 2276"/>
                <a:gd name="T22" fmla="*/ 234 w 1460"/>
                <a:gd name="T23" fmla="*/ 29 h 2276"/>
                <a:gd name="T24" fmla="*/ 117 w 1460"/>
                <a:gd name="T25" fmla="*/ 379 h 2276"/>
                <a:gd name="T26" fmla="*/ 59 w 1460"/>
                <a:gd name="T27" fmla="*/ 496 h 2276"/>
                <a:gd name="T28" fmla="*/ 117 w 1460"/>
                <a:gd name="T29" fmla="*/ 670 h 2276"/>
                <a:gd name="T30" fmla="*/ 147 w 1460"/>
                <a:gd name="T31" fmla="*/ 787 h 2276"/>
                <a:gd name="T32" fmla="*/ 117 w 1460"/>
                <a:gd name="T33" fmla="*/ 904 h 2276"/>
                <a:gd name="T34" fmla="*/ 147 w 1460"/>
                <a:gd name="T35" fmla="*/ 962 h 2276"/>
                <a:gd name="T36" fmla="*/ 88 w 1460"/>
                <a:gd name="T37" fmla="*/ 1050 h 2276"/>
                <a:gd name="T38" fmla="*/ 0 w 1460"/>
                <a:gd name="T39" fmla="*/ 1225 h 2276"/>
                <a:gd name="T40" fmla="*/ 380 w 1460"/>
                <a:gd name="T41" fmla="*/ 2246 h 2276"/>
                <a:gd name="T42" fmla="*/ 438 w 1460"/>
                <a:gd name="T43" fmla="*/ 2275 h 2276"/>
                <a:gd name="T44" fmla="*/ 467 w 1460"/>
                <a:gd name="T45" fmla="*/ 2129 h 2276"/>
                <a:gd name="T46" fmla="*/ 526 w 1460"/>
                <a:gd name="T47" fmla="*/ 2100 h 2276"/>
                <a:gd name="T48" fmla="*/ 497 w 1460"/>
                <a:gd name="T49" fmla="*/ 2012 h 2276"/>
                <a:gd name="T50" fmla="*/ 497 w 1460"/>
                <a:gd name="T51" fmla="*/ 2012 h 2276"/>
                <a:gd name="T52" fmla="*/ 584 w 1460"/>
                <a:gd name="T53" fmla="*/ 1954 h 2276"/>
                <a:gd name="T54" fmla="*/ 526 w 1460"/>
                <a:gd name="T55" fmla="*/ 1867 h 2276"/>
                <a:gd name="T56" fmla="*/ 526 w 1460"/>
                <a:gd name="T57" fmla="*/ 1837 h 2276"/>
                <a:gd name="T58" fmla="*/ 642 w 1460"/>
                <a:gd name="T59" fmla="*/ 1779 h 2276"/>
                <a:gd name="T60" fmla="*/ 671 w 1460"/>
                <a:gd name="T61" fmla="*/ 1808 h 2276"/>
                <a:gd name="T62" fmla="*/ 730 w 1460"/>
                <a:gd name="T63" fmla="*/ 1633 h 2276"/>
                <a:gd name="T64" fmla="*/ 730 w 1460"/>
                <a:gd name="T65" fmla="*/ 1633 h 2276"/>
                <a:gd name="T66" fmla="*/ 847 w 1460"/>
                <a:gd name="T67" fmla="*/ 1633 h 2276"/>
                <a:gd name="T68" fmla="*/ 847 w 1460"/>
                <a:gd name="T69" fmla="*/ 1575 h 2276"/>
                <a:gd name="T70" fmla="*/ 847 w 1460"/>
                <a:gd name="T71" fmla="*/ 1458 h 2276"/>
                <a:gd name="T72" fmla="*/ 876 w 1460"/>
                <a:gd name="T73" fmla="*/ 1283 h 2276"/>
                <a:gd name="T74" fmla="*/ 934 w 1460"/>
                <a:gd name="T75" fmla="*/ 1400 h 2276"/>
                <a:gd name="T76" fmla="*/ 992 w 1460"/>
                <a:gd name="T77" fmla="*/ 1341 h 2276"/>
                <a:gd name="T78" fmla="*/ 1080 w 1460"/>
                <a:gd name="T79" fmla="*/ 1370 h 2276"/>
                <a:gd name="T80" fmla="*/ 1109 w 1460"/>
                <a:gd name="T81" fmla="*/ 1283 h 2276"/>
                <a:gd name="T82" fmla="*/ 1138 w 1460"/>
                <a:gd name="T83" fmla="*/ 1283 h 2276"/>
                <a:gd name="T84" fmla="*/ 1167 w 1460"/>
                <a:gd name="T85" fmla="*/ 1312 h 2276"/>
                <a:gd name="T86" fmla="*/ 1167 w 1460"/>
                <a:gd name="T87" fmla="*/ 1283 h 2276"/>
                <a:gd name="T88" fmla="*/ 1197 w 1460"/>
                <a:gd name="T89" fmla="*/ 1225 h 2276"/>
                <a:gd name="T90" fmla="*/ 1255 w 1460"/>
                <a:gd name="T91" fmla="*/ 1196 h 2276"/>
                <a:gd name="T92" fmla="*/ 1255 w 1460"/>
                <a:gd name="T93" fmla="*/ 1196 h 2276"/>
                <a:gd name="T94" fmla="*/ 1314 w 1460"/>
                <a:gd name="T95" fmla="*/ 1196 h 2276"/>
                <a:gd name="T96" fmla="*/ 1314 w 1460"/>
                <a:gd name="T97" fmla="*/ 1137 h 2276"/>
                <a:gd name="T98" fmla="*/ 1459 w 1460"/>
                <a:gd name="T99" fmla="*/ 1050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0" h="2276">
                  <a:moveTo>
                    <a:pt x="1459" y="1050"/>
                  </a:moveTo>
                  <a:lnTo>
                    <a:pt x="1459" y="1050"/>
                  </a:lnTo>
                  <a:cubicBezTo>
                    <a:pt x="1400" y="1020"/>
                    <a:pt x="1371" y="962"/>
                    <a:pt x="1371" y="904"/>
                  </a:cubicBezTo>
                  <a:cubicBezTo>
                    <a:pt x="1342" y="875"/>
                    <a:pt x="1314" y="846"/>
                    <a:pt x="1284" y="817"/>
                  </a:cubicBezTo>
                  <a:cubicBezTo>
                    <a:pt x="1284" y="787"/>
                    <a:pt x="1284" y="787"/>
                    <a:pt x="1284" y="787"/>
                  </a:cubicBezTo>
                  <a:cubicBezTo>
                    <a:pt x="1226" y="787"/>
                    <a:pt x="1167" y="787"/>
                    <a:pt x="1138" y="758"/>
                  </a:cubicBezTo>
                  <a:cubicBezTo>
                    <a:pt x="1109" y="787"/>
                    <a:pt x="1080" y="787"/>
                    <a:pt x="1050" y="758"/>
                  </a:cubicBezTo>
                  <a:cubicBezTo>
                    <a:pt x="1021" y="758"/>
                    <a:pt x="1021" y="758"/>
                    <a:pt x="1021" y="758"/>
                  </a:cubicBezTo>
                  <a:lnTo>
                    <a:pt x="1021" y="758"/>
                  </a:lnTo>
                  <a:cubicBezTo>
                    <a:pt x="964" y="612"/>
                    <a:pt x="905" y="437"/>
                    <a:pt x="847" y="291"/>
                  </a:cubicBezTo>
                  <a:cubicBezTo>
                    <a:pt x="817" y="234"/>
                    <a:pt x="788" y="146"/>
                    <a:pt x="759" y="87"/>
                  </a:cubicBezTo>
                  <a:cubicBezTo>
                    <a:pt x="759" y="58"/>
                    <a:pt x="730" y="58"/>
                    <a:pt x="730" y="58"/>
                  </a:cubicBezTo>
                  <a:cubicBezTo>
                    <a:pt x="700" y="58"/>
                    <a:pt x="700" y="58"/>
                    <a:pt x="700" y="58"/>
                  </a:cubicBezTo>
                  <a:cubicBezTo>
                    <a:pt x="671" y="58"/>
                    <a:pt x="642" y="58"/>
                    <a:pt x="642" y="58"/>
                  </a:cubicBezTo>
                  <a:cubicBezTo>
                    <a:pt x="614" y="29"/>
                    <a:pt x="614" y="29"/>
                    <a:pt x="614" y="29"/>
                  </a:cubicBezTo>
                  <a:cubicBezTo>
                    <a:pt x="584" y="29"/>
                    <a:pt x="584" y="29"/>
                    <a:pt x="584" y="29"/>
                  </a:cubicBezTo>
                  <a:lnTo>
                    <a:pt x="555" y="29"/>
                  </a:lnTo>
                  <a:cubicBezTo>
                    <a:pt x="526" y="29"/>
                    <a:pt x="497" y="29"/>
                    <a:pt x="497" y="29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38" y="58"/>
                    <a:pt x="380" y="87"/>
                    <a:pt x="321" y="87"/>
                  </a:cubicBezTo>
                  <a:cubicBezTo>
                    <a:pt x="293" y="87"/>
                    <a:pt x="293" y="87"/>
                    <a:pt x="293" y="87"/>
                  </a:cubicBezTo>
                  <a:lnTo>
                    <a:pt x="293" y="87"/>
                  </a:lnTo>
                  <a:cubicBezTo>
                    <a:pt x="264" y="87"/>
                    <a:pt x="264" y="58"/>
                    <a:pt x="264" y="29"/>
                  </a:cubicBezTo>
                  <a:cubicBezTo>
                    <a:pt x="264" y="29"/>
                    <a:pt x="264" y="29"/>
                    <a:pt x="234" y="29"/>
                  </a:cubicBezTo>
                  <a:cubicBezTo>
                    <a:pt x="205" y="117"/>
                    <a:pt x="176" y="204"/>
                    <a:pt x="147" y="291"/>
                  </a:cubicBezTo>
                  <a:cubicBezTo>
                    <a:pt x="147" y="320"/>
                    <a:pt x="117" y="350"/>
                    <a:pt x="117" y="379"/>
                  </a:cubicBezTo>
                  <a:cubicBezTo>
                    <a:pt x="117" y="408"/>
                    <a:pt x="117" y="408"/>
                    <a:pt x="88" y="437"/>
                  </a:cubicBezTo>
                  <a:cubicBezTo>
                    <a:pt x="88" y="467"/>
                    <a:pt x="88" y="496"/>
                    <a:pt x="59" y="496"/>
                  </a:cubicBezTo>
                  <a:cubicBezTo>
                    <a:pt x="59" y="554"/>
                    <a:pt x="88" y="583"/>
                    <a:pt x="88" y="641"/>
                  </a:cubicBezTo>
                  <a:cubicBezTo>
                    <a:pt x="88" y="641"/>
                    <a:pt x="117" y="641"/>
                    <a:pt x="117" y="670"/>
                  </a:cubicBezTo>
                  <a:lnTo>
                    <a:pt x="117" y="700"/>
                  </a:lnTo>
                  <a:cubicBezTo>
                    <a:pt x="147" y="729"/>
                    <a:pt x="147" y="758"/>
                    <a:pt x="147" y="787"/>
                  </a:cubicBezTo>
                  <a:cubicBezTo>
                    <a:pt x="176" y="846"/>
                    <a:pt x="147" y="846"/>
                    <a:pt x="147" y="875"/>
                  </a:cubicBezTo>
                  <a:cubicBezTo>
                    <a:pt x="117" y="875"/>
                    <a:pt x="117" y="904"/>
                    <a:pt x="117" y="904"/>
                  </a:cubicBezTo>
                  <a:cubicBezTo>
                    <a:pt x="117" y="904"/>
                    <a:pt x="117" y="904"/>
                    <a:pt x="147" y="933"/>
                  </a:cubicBezTo>
                  <a:lnTo>
                    <a:pt x="147" y="962"/>
                  </a:lnTo>
                  <a:cubicBezTo>
                    <a:pt x="147" y="991"/>
                    <a:pt x="117" y="1020"/>
                    <a:pt x="88" y="1020"/>
                  </a:cubicBezTo>
                  <a:lnTo>
                    <a:pt x="88" y="1050"/>
                  </a:lnTo>
                  <a:cubicBezTo>
                    <a:pt x="88" y="1108"/>
                    <a:pt x="88" y="1137"/>
                    <a:pt x="59" y="1196"/>
                  </a:cubicBezTo>
                  <a:cubicBezTo>
                    <a:pt x="59" y="1196"/>
                    <a:pt x="30" y="1225"/>
                    <a:pt x="0" y="1225"/>
                  </a:cubicBezTo>
                  <a:cubicBezTo>
                    <a:pt x="59" y="1400"/>
                    <a:pt x="117" y="1575"/>
                    <a:pt x="176" y="1720"/>
                  </a:cubicBezTo>
                  <a:cubicBezTo>
                    <a:pt x="264" y="1896"/>
                    <a:pt x="321" y="2070"/>
                    <a:pt x="380" y="2246"/>
                  </a:cubicBezTo>
                  <a:cubicBezTo>
                    <a:pt x="380" y="2246"/>
                    <a:pt x="380" y="2246"/>
                    <a:pt x="409" y="2275"/>
                  </a:cubicBezTo>
                  <a:cubicBezTo>
                    <a:pt x="409" y="2275"/>
                    <a:pt x="409" y="2275"/>
                    <a:pt x="438" y="2275"/>
                  </a:cubicBezTo>
                  <a:cubicBezTo>
                    <a:pt x="438" y="2246"/>
                    <a:pt x="497" y="2187"/>
                    <a:pt x="467" y="2129"/>
                  </a:cubicBezTo>
                  <a:lnTo>
                    <a:pt x="467" y="2129"/>
                  </a:lnTo>
                  <a:cubicBezTo>
                    <a:pt x="467" y="2100"/>
                    <a:pt x="467" y="2100"/>
                    <a:pt x="467" y="2100"/>
                  </a:cubicBezTo>
                  <a:cubicBezTo>
                    <a:pt x="497" y="2100"/>
                    <a:pt x="497" y="2100"/>
                    <a:pt x="526" y="2100"/>
                  </a:cubicBezTo>
                  <a:lnTo>
                    <a:pt x="555" y="2070"/>
                  </a:lnTo>
                  <a:cubicBezTo>
                    <a:pt x="526" y="2070"/>
                    <a:pt x="497" y="2041"/>
                    <a:pt x="497" y="2012"/>
                  </a:cubicBezTo>
                  <a:lnTo>
                    <a:pt x="497" y="2012"/>
                  </a:lnTo>
                  <a:lnTo>
                    <a:pt x="497" y="2012"/>
                  </a:lnTo>
                  <a:cubicBezTo>
                    <a:pt x="526" y="1983"/>
                    <a:pt x="526" y="1983"/>
                    <a:pt x="555" y="1983"/>
                  </a:cubicBezTo>
                  <a:cubicBezTo>
                    <a:pt x="584" y="1954"/>
                    <a:pt x="584" y="1954"/>
                    <a:pt x="584" y="1954"/>
                  </a:cubicBezTo>
                  <a:cubicBezTo>
                    <a:pt x="584" y="1925"/>
                    <a:pt x="584" y="1925"/>
                    <a:pt x="584" y="1925"/>
                  </a:cubicBezTo>
                  <a:cubicBezTo>
                    <a:pt x="555" y="1896"/>
                    <a:pt x="526" y="1896"/>
                    <a:pt x="526" y="1867"/>
                  </a:cubicBezTo>
                  <a:cubicBezTo>
                    <a:pt x="526" y="1837"/>
                    <a:pt x="526" y="1837"/>
                    <a:pt x="526" y="1837"/>
                  </a:cubicBezTo>
                  <a:lnTo>
                    <a:pt x="526" y="1837"/>
                  </a:lnTo>
                  <a:cubicBezTo>
                    <a:pt x="555" y="1808"/>
                    <a:pt x="584" y="1779"/>
                    <a:pt x="642" y="1779"/>
                  </a:cubicBezTo>
                  <a:lnTo>
                    <a:pt x="642" y="1779"/>
                  </a:lnTo>
                  <a:lnTo>
                    <a:pt x="642" y="1779"/>
                  </a:lnTo>
                  <a:cubicBezTo>
                    <a:pt x="671" y="1779"/>
                    <a:pt x="671" y="1779"/>
                    <a:pt x="671" y="1808"/>
                  </a:cubicBezTo>
                  <a:cubicBezTo>
                    <a:pt x="671" y="1779"/>
                    <a:pt x="700" y="1750"/>
                    <a:pt x="700" y="1720"/>
                  </a:cubicBezTo>
                  <a:cubicBezTo>
                    <a:pt x="730" y="1691"/>
                    <a:pt x="730" y="1662"/>
                    <a:pt x="730" y="1633"/>
                  </a:cubicBezTo>
                  <a:lnTo>
                    <a:pt x="730" y="1633"/>
                  </a:lnTo>
                  <a:lnTo>
                    <a:pt x="730" y="1633"/>
                  </a:lnTo>
                  <a:cubicBezTo>
                    <a:pt x="759" y="1604"/>
                    <a:pt x="759" y="1604"/>
                    <a:pt x="788" y="1604"/>
                  </a:cubicBezTo>
                  <a:cubicBezTo>
                    <a:pt x="817" y="1604"/>
                    <a:pt x="817" y="1633"/>
                    <a:pt x="847" y="1633"/>
                  </a:cubicBezTo>
                  <a:cubicBezTo>
                    <a:pt x="847" y="1633"/>
                    <a:pt x="817" y="1633"/>
                    <a:pt x="817" y="1604"/>
                  </a:cubicBezTo>
                  <a:cubicBezTo>
                    <a:pt x="817" y="1604"/>
                    <a:pt x="847" y="1604"/>
                    <a:pt x="847" y="1575"/>
                  </a:cubicBezTo>
                  <a:lnTo>
                    <a:pt x="847" y="1575"/>
                  </a:lnTo>
                  <a:cubicBezTo>
                    <a:pt x="847" y="1546"/>
                    <a:pt x="847" y="1487"/>
                    <a:pt x="847" y="1458"/>
                  </a:cubicBezTo>
                  <a:cubicBezTo>
                    <a:pt x="817" y="1400"/>
                    <a:pt x="817" y="1341"/>
                    <a:pt x="847" y="1283"/>
                  </a:cubicBezTo>
                  <a:cubicBezTo>
                    <a:pt x="876" y="1283"/>
                    <a:pt x="876" y="1283"/>
                    <a:pt x="876" y="1283"/>
                  </a:cubicBezTo>
                  <a:lnTo>
                    <a:pt x="876" y="1283"/>
                  </a:lnTo>
                  <a:cubicBezTo>
                    <a:pt x="905" y="1312"/>
                    <a:pt x="934" y="1341"/>
                    <a:pt x="934" y="1400"/>
                  </a:cubicBezTo>
                  <a:cubicBezTo>
                    <a:pt x="934" y="1400"/>
                    <a:pt x="934" y="1400"/>
                    <a:pt x="964" y="1400"/>
                  </a:cubicBezTo>
                  <a:cubicBezTo>
                    <a:pt x="964" y="1370"/>
                    <a:pt x="964" y="1341"/>
                    <a:pt x="992" y="1341"/>
                  </a:cubicBezTo>
                  <a:cubicBezTo>
                    <a:pt x="1050" y="1312"/>
                    <a:pt x="1050" y="1341"/>
                    <a:pt x="1080" y="1370"/>
                  </a:cubicBezTo>
                  <a:lnTo>
                    <a:pt x="1080" y="1370"/>
                  </a:lnTo>
                  <a:cubicBezTo>
                    <a:pt x="1080" y="1341"/>
                    <a:pt x="1080" y="1341"/>
                    <a:pt x="1080" y="1312"/>
                  </a:cubicBezTo>
                  <a:cubicBezTo>
                    <a:pt x="1080" y="1312"/>
                    <a:pt x="1080" y="1283"/>
                    <a:pt x="1109" y="1283"/>
                  </a:cubicBezTo>
                  <a:lnTo>
                    <a:pt x="1109" y="1283"/>
                  </a:lnTo>
                  <a:cubicBezTo>
                    <a:pt x="1138" y="1283"/>
                    <a:pt x="1138" y="1283"/>
                    <a:pt x="1138" y="1283"/>
                  </a:cubicBezTo>
                  <a:cubicBezTo>
                    <a:pt x="1138" y="1283"/>
                    <a:pt x="1138" y="1312"/>
                    <a:pt x="1167" y="1312"/>
                  </a:cubicBezTo>
                  <a:lnTo>
                    <a:pt x="1167" y="1312"/>
                  </a:lnTo>
                  <a:lnTo>
                    <a:pt x="1167" y="1312"/>
                  </a:lnTo>
                  <a:cubicBezTo>
                    <a:pt x="1167" y="1283"/>
                    <a:pt x="1167" y="1283"/>
                    <a:pt x="1167" y="1283"/>
                  </a:cubicBezTo>
                  <a:lnTo>
                    <a:pt x="1197" y="1283"/>
                  </a:lnTo>
                  <a:cubicBezTo>
                    <a:pt x="1197" y="1254"/>
                    <a:pt x="1197" y="1254"/>
                    <a:pt x="1197" y="1225"/>
                  </a:cubicBezTo>
                  <a:lnTo>
                    <a:pt x="1197" y="1225"/>
                  </a:lnTo>
                  <a:cubicBezTo>
                    <a:pt x="1197" y="1196"/>
                    <a:pt x="1226" y="1196"/>
                    <a:pt x="1255" y="1196"/>
                  </a:cubicBezTo>
                  <a:lnTo>
                    <a:pt x="1255" y="1196"/>
                  </a:lnTo>
                  <a:lnTo>
                    <a:pt x="1255" y="1196"/>
                  </a:lnTo>
                  <a:cubicBezTo>
                    <a:pt x="1284" y="1196"/>
                    <a:pt x="1284" y="1196"/>
                    <a:pt x="1284" y="1196"/>
                  </a:cubicBezTo>
                  <a:cubicBezTo>
                    <a:pt x="1314" y="1196"/>
                    <a:pt x="1314" y="1196"/>
                    <a:pt x="1314" y="1196"/>
                  </a:cubicBezTo>
                  <a:lnTo>
                    <a:pt x="1314" y="1167"/>
                  </a:lnTo>
                  <a:cubicBezTo>
                    <a:pt x="1314" y="1137"/>
                    <a:pt x="1314" y="1137"/>
                    <a:pt x="1314" y="1137"/>
                  </a:cubicBezTo>
                  <a:cubicBezTo>
                    <a:pt x="1342" y="1137"/>
                    <a:pt x="1342" y="1137"/>
                    <a:pt x="1342" y="1137"/>
                  </a:cubicBezTo>
                  <a:cubicBezTo>
                    <a:pt x="1400" y="1137"/>
                    <a:pt x="1430" y="1108"/>
                    <a:pt x="1459" y="10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60" name="Freeform 294">
              <a:extLst>
                <a:ext uri="{FF2B5EF4-FFF2-40B4-BE49-F238E27FC236}">
                  <a16:creationId xmlns:a16="http://schemas.microsoft.com/office/drawing/2014/main" id="{9122DCBE-DEF6-B41D-D89D-8C63A0E27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2063" y="52816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61" name="Freeform 295">
              <a:extLst>
                <a:ext uri="{FF2B5EF4-FFF2-40B4-BE49-F238E27FC236}">
                  <a16:creationId xmlns:a16="http://schemas.microsoft.com/office/drawing/2014/main" id="{7D034D7A-5A84-62CF-9491-F0225B9DA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3317875"/>
              <a:ext cx="11113" cy="22225"/>
            </a:xfrm>
            <a:custGeom>
              <a:avLst/>
              <a:gdLst>
                <a:gd name="T0" fmla="*/ 29 w 30"/>
                <a:gd name="T1" fmla="*/ 59 h 60"/>
                <a:gd name="T2" fmla="*/ 29 w 30"/>
                <a:gd name="T3" fmla="*/ 59 h 60"/>
                <a:gd name="T4" fmla="*/ 0 w 30"/>
                <a:gd name="T5" fmla="*/ 29 h 60"/>
                <a:gd name="T6" fmla="*/ 0 w 30"/>
                <a:gd name="T7" fmla="*/ 0 h 60"/>
                <a:gd name="T8" fmla="*/ 0 w 30"/>
                <a:gd name="T9" fmla="*/ 29 h 60"/>
                <a:gd name="T10" fmla="*/ 29 w 30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0">
                  <a:moveTo>
                    <a:pt x="29" y="59"/>
                  </a:moveTo>
                  <a:lnTo>
                    <a:pt x="29" y="59"/>
                  </a:lnTo>
                  <a:cubicBezTo>
                    <a:pt x="29" y="29"/>
                    <a:pt x="29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  <a:cubicBezTo>
                    <a:pt x="29" y="29"/>
                    <a:pt x="29" y="29"/>
                    <a:pt x="2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62" name="Freeform 296">
              <a:extLst>
                <a:ext uri="{FF2B5EF4-FFF2-40B4-BE49-F238E27FC236}">
                  <a16:creationId xmlns:a16="http://schemas.microsoft.com/office/drawing/2014/main" id="{0DCBE5A0-9585-CB35-0776-F2E90DA4C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2063" y="5227638"/>
              <a:ext cx="11112" cy="1587"/>
            </a:xfrm>
            <a:custGeom>
              <a:avLst/>
              <a:gdLst>
                <a:gd name="T0" fmla="*/ 30 w 31"/>
                <a:gd name="T1" fmla="*/ 0 h 1"/>
                <a:gd name="T2" fmla="*/ 30 w 31"/>
                <a:gd name="T3" fmla="*/ 0 h 1"/>
                <a:gd name="T4" fmla="*/ 0 w 31"/>
                <a:gd name="T5" fmla="*/ 0 h 1"/>
                <a:gd name="T6" fmla="*/ 3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30" y="0"/>
                  </a:moveTo>
                  <a:lnTo>
                    <a:pt x="30" y="0"/>
                  </a:lnTo>
                  <a:cubicBezTo>
                    <a:pt x="30" y="0"/>
                    <a:pt x="3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63" name="Freeform 297">
              <a:extLst>
                <a:ext uri="{FF2B5EF4-FFF2-40B4-BE49-F238E27FC236}">
                  <a16:creationId xmlns:a16="http://schemas.microsoft.com/office/drawing/2014/main" id="{3DD39B4F-2C5A-340F-2B75-74BAEF640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00" y="5227638"/>
              <a:ext cx="1588" cy="11112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0 h 31"/>
                <a:gd name="T8" fmla="*/ 0 w 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64" name="Freeform 298">
              <a:extLst>
                <a:ext uri="{FF2B5EF4-FFF2-40B4-BE49-F238E27FC236}">
                  <a16:creationId xmlns:a16="http://schemas.microsoft.com/office/drawing/2014/main" id="{D96C1570-D5E7-145C-5C68-C948AC09B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00" y="5207000"/>
              <a:ext cx="11113" cy="11113"/>
            </a:xfrm>
            <a:custGeom>
              <a:avLst/>
              <a:gdLst>
                <a:gd name="T0" fmla="*/ 0 w 31"/>
                <a:gd name="T1" fmla="*/ 29 h 30"/>
                <a:gd name="T2" fmla="*/ 0 w 31"/>
                <a:gd name="T3" fmla="*/ 29 h 30"/>
                <a:gd name="T4" fmla="*/ 30 w 31"/>
                <a:gd name="T5" fmla="*/ 0 h 30"/>
                <a:gd name="T6" fmla="*/ 0 w 3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0">
                  <a:moveTo>
                    <a:pt x="0" y="29"/>
                  </a:moveTo>
                  <a:lnTo>
                    <a:pt x="0" y="29"/>
                  </a:lnTo>
                  <a:lnTo>
                    <a:pt x="3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65" name="Freeform 299">
              <a:extLst>
                <a:ext uri="{FF2B5EF4-FFF2-40B4-BE49-F238E27FC236}">
                  <a16:creationId xmlns:a16="http://schemas.microsoft.com/office/drawing/2014/main" id="{FA133AC3-0E1A-9E06-A0C5-45FF126D3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2063" y="5186363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66" name="Freeform 300">
              <a:extLst>
                <a:ext uri="{FF2B5EF4-FFF2-40B4-BE49-F238E27FC236}">
                  <a16:creationId xmlns:a16="http://schemas.microsoft.com/office/drawing/2014/main" id="{C76E02F7-4628-A361-AA1E-03C76266C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52387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67" name="Freeform 301">
              <a:extLst>
                <a:ext uri="{FF2B5EF4-FFF2-40B4-BE49-F238E27FC236}">
                  <a16:creationId xmlns:a16="http://schemas.microsoft.com/office/drawing/2014/main" id="{2A99950A-2CFF-BD11-FD05-690B84DD2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2700" y="5207000"/>
              <a:ext cx="31750" cy="20638"/>
            </a:xfrm>
            <a:custGeom>
              <a:avLst/>
              <a:gdLst>
                <a:gd name="T0" fmla="*/ 88 w 89"/>
                <a:gd name="T1" fmla="*/ 58 h 59"/>
                <a:gd name="T2" fmla="*/ 88 w 89"/>
                <a:gd name="T3" fmla="*/ 58 h 59"/>
                <a:gd name="T4" fmla="*/ 0 w 89"/>
                <a:gd name="T5" fmla="*/ 0 h 59"/>
                <a:gd name="T6" fmla="*/ 88 w 89"/>
                <a:gd name="T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59">
                  <a:moveTo>
                    <a:pt x="88" y="58"/>
                  </a:moveTo>
                  <a:lnTo>
                    <a:pt x="88" y="58"/>
                  </a:lnTo>
                  <a:cubicBezTo>
                    <a:pt x="29" y="58"/>
                    <a:pt x="29" y="29"/>
                    <a:pt x="0" y="0"/>
                  </a:cubicBezTo>
                  <a:cubicBezTo>
                    <a:pt x="29" y="29"/>
                    <a:pt x="29" y="58"/>
                    <a:pt x="88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68" name="Freeform 302">
              <a:extLst>
                <a:ext uri="{FF2B5EF4-FFF2-40B4-BE49-F238E27FC236}">
                  <a16:creationId xmlns:a16="http://schemas.microsoft.com/office/drawing/2014/main" id="{45D4D449-C777-45B5-5533-4F23AB96C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3832225"/>
              <a:ext cx="11112" cy="31750"/>
            </a:xfrm>
            <a:custGeom>
              <a:avLst/>
              <a:gdLst>
                <a:gd name="T0" fmla="*/ 30 w 31"/>
                <a:gd name="T1" fmla="*/ 59 h 89"/>
                <a:gd name="T2" fmla="*/ 30 w 31"/>
                <a:gd name="T3" fmla="*/ 59 h 89"/>
                <a:gd name="T4" fmla="*/ 30 w 31"/>
                <a:gd name="T5" fmla="*/ 88 h 89"/>
                <a:gd name="T6" fmla="*/ 30 w 31"/>
                <a:gd name="T7" fmla="*/ 59 h 89"/>
                <a:gd name="T8" fmla="*/ 0 w 31"/>
                <a:gd name="T9" fmla="*/ 0 h 89"/>
                <a:gd name="T10" fmla="*/ 30 w 31"/>
                <a:gd name="T11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89">
                  <a:moveTo>
                    <a:pt x="30" y="59"/>
                  </a:moveTo>
                  <a:lnTo>
                    <a:pt x="30" y="59"/>
                  </a:lnTo>
                  <a:cubicBezTo>
                    <a:pt x="30" y="88"/>
                    <a:pt x="30" y="88"/>
                    <a:pt x="30" y="88"/>
                  </a:cubicBezTo>
                  <a:cubicBezTo>
                    <a:pt x="30" y="88"/>
                    <a:pt x="30" y="88"/>
                    <a:pt x="30" y="59"/>
                  </a:cubicBezTo>
                  <a:cubicBezTo>
                    <a:pt x="0" y="59"/>
                    <a:pt x="0" y="30"/>
                    <a:pt x="0" y="0"/>
                  </a:cubicBezTo>
                  <a:cubicBezTo>
                    <a:pt x="0" y="30"/>
                    <a:pt x="0" y="59"/>
                    <a:pt x="3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69" name="Freeform 303">
              <a:extLst>
                <a:ext uri="{FF2B5EF4-FFF2-40B4-BE49-F238E27FC236}">
                  <a16:creationId xmlns:a16="http://schemas.microsoft.com/office/drawing/2014/main" id="{02C87EAC-3E66-1E32-C162-2A8E899AE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6413" y="6677025"/>
              <a:ext cx="1587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0 h 30"/>
                <a:gd name="T8" fmla="*/ 0 w 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70" name="Freeform 304">
              <a:extLst>
                <a:ext uri="{FF2B5EF4-FFF2-40B4-BE49-F238E27FC236}">
                  <a16:creationId xmlns:a16="http://schemas.microsoft.com/office/drawing/2014/main" id="{E870B559-B2A3-8A95-D0A2-C0A801188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550" y="6478588"/>
              <a:ext cx="1588" cy="22225"/>
            </a:xfrm>
            <a:custGeom>
              <a:avLst/>
              <a:gdLst>
                <a:gd name="T0" fmla="*/ 0 w 1"/>
                <a:gd name="T1" fmla="*/ 0 h 60"/>
                <a:gd name="T2" fmla="*/ 0 w 1"/>
                <a:gd name="T3" fmla="*/ 0 h 60"/>
                <a:gd name="T4" fmla="*/ 0 w 1"/>
                <a:gd name="T5" fmla="*/ 59 h 60"/>
                <a:gd name="T6" fmla="*/ 0 w 1"/>
                <a:gd name="T7" fmla="*/ 59 h 60"/>
                <a:gd name="T8" fmla="*/ 0 w 1"/>
                <a:gd name="T9" fmla="*/ 59 h 60"/>
                <a:gd name="T10" fmla="*/ 0 w 1"/>
                <a:gd name="T11" fmla="*/ 59 h 60"/>
                <a:gd name="T12" fmla="*/ 0 w 1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60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0" y="59"/>
                  </a:cubicBez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cubicBezTo>
                    <a:pt x="0" y="30"/>
                    <a:pt x="0" y="3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71" name="Freeform 305">
              <a:extLst>
                <a:ext uri="{FF2B5EF4-FFF2-40B4-BE49-F238E27FC236}">
                  <a16:creationId xmlns:a16="http://schemas.microsoft.com/office/drawing/2014/main" id="{EB4A91A0-94C0-2ACA-6181-8B1E0E464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88" y="6719888"/>
              <a:ext cx="1587" cy="31750"/>
            </a:xfrm>
            <a:custGeom>
              <a:avLst/>
              <a:gdLst>
                <a:gd name="T0" fmla="*/ 0 w 1"/>
                <a:gd name="T1" fmla="*/ 88 h 89"/>
                <a:gd name="T2" fmla="*/ 0 w 1"/>
                <a:gd name="T3" fmla="*/ 88 h 89"/>
                <a:gd name="T4" fmla="*/ 0 w 1"/>
                <a:gd name="T5" fmla="*/ 0 h 89"/>
                <a:gd name="T6" fmla="*/ 0 w 1"/>
                <a:gd name="T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9">
                  <a:moveTo>
                    <a:pt x="0" y="88"/>
                  </a:moveTo>
                  <a:lnTo>
                    <a:pt x="0" y="88"/>
                  </a:lnTo>
                  <a:cubicBezTo>
                    <a:pt x="0" y="59"/>
                    <a:pt x="0" y="29"/>
                    <a:pt x="0" y="0"/>
                  </a:cubicBezTo>
                  <a:cubicBezTo>
                    <a:pt x="0" y="29"/>
                    <a:pt x="0" y="59"/>
                    <a:pt x="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72" name="Freeform 306">
              <a:extLst>
                <a:ext uri="{FF2B5EF4-FFF2-40B4-BE49-F238E27FC236}">
                  <a16:creationId xmlns:a16="http://schemas.microsoft.com/office/drawing/2014/main" id="{2BA27EE1-EA45-E4BC-A222-36A64A453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938" y="6729413"/>
              <a:ext cx="11112" cy="22225"/>
            </a:xfrm>
            <a:custGeom>
              <a:avLst/>
              <a:gdLst>
                <a:gd name="T0" fmla="*/ 29 w 30"/>
                <a:gd name="T1" fmla="*/ 0 h 60"/>
                <a:gd name="T2" fmla="*/ 29 w 30"/>
                <a:gd name="T3" fmla="*/ 0 h 60"/>
                <a:gd name="T4" fmla="*/ 0 w 30"/>
                <a:gd name="T5" fmla="*/ 59 h 60"/>
                <a:gd name="T6" fmla="*/ 29 w 30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0">
                  <a:moveTo>
                    <a:pt x="29" y="0"/>
                  </a:moveTo>
                  <a:lnTo>
                    <a:pt x="29" y="0"/>
                  </a:lnTo>
                  <a:cubicBezTo>
                    <a:pt x="29" y="30"/>
                    <a:pt x="0" y="30"/>
                    <a:pt x="0" y="59"/>
                  </a:cubicBezTo>
                  <a:cubicBezTo>
                    <a:pt x="0" y="30"/>
                    <a:pt x="29" y="3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73" name="Freeform 307">
              <a:extLst>
                <a:ext uri="{FF2B5EF4-FFF2-40B4-BE49-F238E27FC236}">
                  <a16:creationId xmlns:a16="http://schemas.microsoft.com/office/drawing/2014/main" id="{270B6EE7-7A0C-DDCA-5E82-EB1C65948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6772275"/>
              <a:ext cx="1587" cy="11113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0 h 31"/>
                <a:gd name="T8" fmla="*/ 0 w 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74" name="Freeform 308">
              <a:extLst>
                <a:ext uri="{FF2B5EF4-FFF2-40B4-BE49-F238E27FC236}">
                  <a16:creationId xmlns:a16="http://schemas.microsoft.com/office/drawing/2014/main" id="{481697ED-A909-CF45-59EF-C259BF7AF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0" y="6719888"/>
              <a:ext cx="11113" cy="11112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0 w 30"/>
                <a:gd name="T5" fmla="*/ 0 h 30"/>
                <a:gd name="T6" fmla="*/ 29 w 30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lnTo>
                    <a:pt x="0" y="0"/>
                  </a:ln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75" name="Freeform 309">
              <a:extLst>
                <a:ext uri="{FF2B5EF4-FFF2-40B4-BE49-F238E27FC236}">
                  <a16:creationId xmlns:a16="http://schemas.microsoft.com/office/drawing/2014/main" id="{6E482FB9-24F5-4710-14D8-15CF51BE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613" y="6415088"/>
              <a:ext cx="1587" cy="20637"/>
            </a:xfrm>
            <a:custGeom>
              <a:avLst/>
              <a:gdLst>
                <a:gd name="T0" fmla="*/ 0 w 1"/>
                <a:gd name="T1" fmla="*/ 29 h 59"/>
                <a:gd name="T2" fmla="*/ 0 w 1"/>
                <a:gd name="T3" fmla="*/ 29 h 59"/>
                <a:gd name="T4" fmla="*/ 0 w 1"/>
                <a:gd name="T5" fmla="*/ 58 h 59"/>
                <a:gd name="T6" fmla="*/ 0 w 1"/>
                <a:gd name="T7" fmla="*/ 0 h 59"/>
                <a:gd name="T8" fmla="*/ 0 w 1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9">
                  <a:moveTo>
                    <a:pt x="0" y="29"/>
                  </a:moveTo>
                  <a:lnTo>
                    <a:pt x="0" y="29"/>
                  </a:lnTo>
                  <a:lnTo>
                    <a:pt x="0" y="58"/>
                  </a:lnTo>
                  <a:cubicBezTo>
                    <a:pt x="0" y="29"/>
                    <a:pt x="0" y="0"/>
                    <a:pt x="0" y="0"/>
                  </a:cubicBez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76" name="Freeform 310">
              <a:extLst>
                <a:ext uri="{FF2B5EF4-FFF2-40B4-BE49-F238E27FC236}">
                  <a16:creationId xmlns:a16="http://schemas.microsoft.com/office/drawing/2014/main" id="{B0038FB2-04FF-8B75-D1B9-7436CD701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550" y="6667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77" name="Freeform 311">
              <a:extLst>
                <a:ext uri="{FF2B5EF4-FFF2-40B4-BE49-F238E27FC236}">
                  <a16:creationId xmlns:a16="http://schemas.microsoft.com/office/drawing/2014/main" id="{DD1DB860-2893-9012-FAB1-7E51C3DC7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6583363"/>
              <a:ext cx="11112" cy="42862"/>
            </a:xfrm>
            <a:custGeom>
              <a:avLst/>
              <a:gdLst>
                <a:gd name="T0" fmla="*/ 0 w 30"/>
                <a:gd name="T1" fmla="*/ 117 h 118"/>
                <a:gd name="T2" fmla="*/ 0 w 30"/>
                <a:gd name="T3" fmla="*/ 117 h 118"/>
                <a:gd name="T4" fmla="*/ 29 w 30"/>
                <a:gd name="T5" fmla="*/ 58 h 118"/>
                <a:gd name="T6" fmla="*/ 29 w 30"/>
                <a:gd name="T7" fmla="*/ 0 h 118"/>
                <a:gd name="T8" fmla="*/ 29 w 30"/>
                <a:gd name="T9" fmla="*/ 58 h 118"/>
                <a:gd name="T10" fmla="*/ 0 w 30"/>
                <a:gd name="T1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18">
                  <a:moveTo>
                    <a:pt x="0" y="117"/>
                  </a:moveTo>
                  <a:lnTo>
                    <a:pt x="0" y="117"/>
                  </a:lnTo>
                  <a:cubicBezTo>
                    <a:pt x="29" y="88"/>
                    <a:pt x="29" y="88"/>
                    <a:pt x="29" y="58"/>
                  </a:cubicBezTo>
                  <a:cubicBezTo>
                    <a:pt x="29" y="29"/>
                    <a:pt x="29" y="29"/>
                    <a:pt x="29" y="0"/>
                  </a:cubicBezTo>
                  <a:cubicBezTo>
                    <a:pt x="29" y="29"/>
                    <a:pt x="29" y="29"/>
                    <a:pt x="29" y="58"/>
                  </a:cubicBezTo>
                  <a:cubicBezTo>
                    <a:pt x="29" y="88"/>
                    <a:pt x="29" y="88"/>
                    <a:pt x="0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78" name="Freeform 312">
              <a:extLst>
                <a:ext uri="{FF2B5EF4-FFF2-40B4-BE49-F238E27FC236}">
                  <a16:creationId xmlns:a16="http://schemas.microsoft.com/office/drawing/2014/main" id="{1B760280-81EE-97DA-418D-8E593A04A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6656388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79" name="Freeform 313">
              <a:extLst>
                <a:ext uri="{FF2B5EF4-FFF2-40B4-BE49-F238E27FC236}">
                  <a16:creationId xmlns:a16="http://schemas.microsoft.com/office/drawing/2014/main" id="{23EB22C5-5691-6C78-A70F-7E9A62D18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550" y="66770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80" name="Freeform 314">
              <a:extLst>
                <a:ext uri="{FF2B5EF4-FFF2-40B4-BE49-F238E27FC236}">
                  <a16:creationId xmlns:a16="http://schemas.microsoft.com/office/drawing/2014/main" id="{F799FF01-9DA6-4988-86B7-859BFF245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66563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81" name="Freeform 315">
              <a:extLst>
                <a:ext uri="{FF2B5EF4-FFF2-40B4-BE49-F238E27FC236}">
                  <a16:creationId xmlns:a16="http://schemas.microsoft.com/office/drawing/2014/main" id="{69917E4A-8520-9A43-55AE-0FB0F443F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6530975"/>
              <a:ext cx="11112" cy="31750"/>
            </a:xfrm>
            <a:custGeom>
              <a:avLst/>
              <a:gdLst>
                <a:gd name="T0" fmla="*/ 0 w 30"/>
                <a:gd name="T1" fmla="*/ 0 h 88"/>
                <a:gd name="T2" fmla="*/ 0 w 30"/>
                <a:gd name="T3" fmla="*/ 0 h 88"/>
                <a:gd name="T4" fmla="*/ 0 w 30"/>
                <a:gd name="T5" fmla="*/ 0 h 88"/>
                <a:gd name="T6" fmla="*/ 29 w 30"/>
                <a:gd name="T7" fmla="*/ 87 h 88"/>
                <a:gd name="T8" fmla="*/ 0 w 30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9" y="29"/>
                    <a:pt x="29" y="58"/>
                    <a:pt x="29" y="87"/>
                  </a:cubicBezTo>
                  <a:cubicBezTo>
                    <a:pt x="29" y="58"/>
                    <a:pt x="29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82" name="Freeform 316">
              <a:extLst>
                <a:ext uri="{FF2B5EF4-FFF2-40B4-BE49-F238E27FC236}">
                  <a16:creationId xmlns:a16="http://schemas.microsoft.com/office/drawing/2014/main" id="{E1311200-F82B-01B3-0FD9-B01058463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188" y="6865938"/>
              <a:ext cx="20637" cy="1587"/>
            </a:xfrm>
            <a:custGeom>
              <a:avLst/>
              <a:gdLst>
                <a:gd name="T0" fmla="*/ 0 w 59"/>
                <a:gd name="T1" fmla="*/ 0 h 1"/>
                <a:gd name="T2" fmla="*/ 0 w 59"/>
                <a:gd name="T3" fmla="*/ 0 h 1"/>
                <a:gd name="T4" fmla="*/ 58 w 59"/>
                <a:gd name="T5" fmla="*/ 0 h 1"/>
                <a:gd name="T6" fmla="*/ 0 w 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58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83" name="Freeform 317">
              <a:extLst>
                <a:ext uri="{FF2B5EF4-FFF2-40B4-BE49-F238E27FC236}">
                  <a16:creationId xmlns:a16="http://schemas.microsoft.com/office/drawing/2014/main" id="{3BDC1A21-D409-2947-6177-3E5B88163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188" y="6918325"/>
              <a:ext cx="11112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84" name="Freeform 318">
              <a:extLst>
                <a:ext uri="{FF2B5EF4-FFF2-40B4-BE49-F238E27FC236}">
                  <a16:creationId xmlns:a16="http://schemas.microsoft.com/office/drawing/2014/main" id="{22CB9DA8-5F69-9D0A-FB28-45BAF95E7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1188" y="6865938"/>
              <a:ext cx="20637" cy="31750"/>
            </a:xfrm>
            <a:custGeom>
              <a:avLst/>
              <a:gdLst>
                <a:gd name="T0" fmla="*/ 0 w 59"/>
                <a:gd name="T1" fmla="*/ 86 h 87"/>
                <a:gd name="T2" fmla="*/ 0 w 59"/>
                <a:gd name="T3" fmla="*/ 86 h 87"/>
                <a:gd name="T4" fmla="*/ 0 w 59"/>
                <a:gd name="T5" fmla="*/ 86 h 87"/>
                <a:gd name="T6" fmla="*/ 0 w 59"/>
                <a:gd name="T7" fmla="*/ 86 h 87"/>
                <a:gd name="T8" fmla="*/ 0 w 59"/>
                <a:gd name="T9" fmla="*/ 86 h 87"/>
                <a:gd name="T10" fmla="*/ 29 w 59"/>
                <a:gd name="T11" fmla="*/ 29 h 87"/>
                <a:gd name="T12" fmla="*/ 58 w 59"/>
                <a:gd name="T13" fmla="*/ 0 h 87"/>
                <a:gd name="T14" fmla="*/ 58 w 59"/>
                <a:gd name="T15" fmla="*/ 0 h 87"/>
                <a:gd name="T16" fmla="*/ 29 w 59"/>
                <a:gd name="T17" fmla="*/ 29 h 87"/>
                <a:gd name="T18" fmla="*/ 0 w 59"/>
                <a:gd name="T19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87"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ubicBezTo>
                    <a:pt x="0" y="58"/>
                    <a:pt x="29" y="58"/>
                    <a:pt x="29" y="29"/>
                  </a:cubicBezTo>
                  <a:cubicBezTo>
                    <a:pt x="58" y="29"/>
                    <a:pt x="58" y="29"/>
                    <a:pt x="58" y="0"/>
                  </a:cubicBezTo>
                  <a:lnTo>
                    <a:pt x="58" y="0"/>
                  </a:lnTo>
                  <a:cubicBezTo>
                    <a:pt x="58" y="29"/>
                    <a:pt x="58" y="29"/>
                    <a:pt x="29" y="29"/>
                  </a:cubicBezTo>
                  <a:cubicBezTo>
                    <a:pt x="29" y="58"/>
                    <a:pt x="0" y="58"/>
                    <a:pt x="0" y="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85" name="Freeform 319">
              <a:extLst>
                <a:ext uri="{FF2B5EF4-FFF2-40B4-BE49-F238E27FC236}">
                  <a16:creationId xmlns:a16="http://schemas.microsoft.com/office/drawing/2014/main" id="{9499B70C-0F12-FF26-C408-1DBD2F384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825" y="69088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86" name="Freeform 320">
              <a:extLst>
                <a:ext uri="{FF2B5EF4-FFF2-40B4-BE49-F238E27FC236}">
                  <a16:creationId xmlns:a16="http://schemas.microsoft.com/office/drawing/2014/main" id="{69B6CA2F-BD16-FF4D-E2D6-8B9281B3B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075" y="6877050"/>
              <a:ext cx="1588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29 h 30"/>
                <a:gd name="T6" fmla="*/ 0 w 1"/>
                <a:gd name="T7" fmla="*/ 0 h 30"/>
                <a:gd name="T8" fmla="*/ 0 w 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87" name="Freeform 321">
              <a:extLst>
                <a:ext uri="{FF2B5EF4-FFF2-40B4-BE49-F238E27FC236}">
                  <a16:creationId xmlns:a16="http://schemas.microsoft.com/office/drawing/2014/main" id="{1BB04EBF-DFC6-C7AA-7BE7-ACE1369C7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438" y="6897688"/>
              <a:ext cx="11112" cy="11112"/>
            </a:xfrm>
            <a:custGeom>
              <a:avLst/>
              <a:gdLst>
                <a:gd name="T0" fmla="*/ 0 w 30"/>
                <a:gd name="T1" fmla="*/ 30 h 31"/>
                <a:gd name="T2" fmla="*/ 0 w 30"/>
                <a:gd name="T3" fmla="*/ 0 h 31"/>
                <a:gd name="T4" fmla="*/ 29 w 30"/>
                <a:gd name="T5" fmla="*/ 30 h 31"/>
                <a:gd name="T6" fmla="*/ 0 w 30"/>
                <a:gd name="T7" fmla="*/ 0 h 31"/>
                <a:gd name="T8" fmla="*/ 0 w 30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30"/>
                  </a:moveTo>
                  <a:lnTo>
                    <a:pt x="0" y="0"/>
                  </a:lnTo>
                  <a:lnTo>
                    <a:pt x="29" y="3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88" name="Freeform 322">
              <a:extLst>
                <a:ext uri="{FF2B5EF4-FFF2-40B4-BE49-F238E27FC236}">
                  <a16:creationId xmlns:a16="http://schemas.microsoft.com/office/drawing/2014/main" id="{8C0C78AE-FA7D-9C8D-53D6-308F00D08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463" y="7118350"/>
              <a:ext cx="42862" cy="31750"/>
            </a:xfrm>
            <a:custGeom>
              <a:avLst/>
              <a:gdLst>
                <a:gd name="T0" fmla="*/ 0 w 118"/>
                <a:gd name="T1" fmla="*/ 86 h 87"/>
                <a:gd name="T2" fmla="*/ 0 w 118"/>
                <a:gd name="T3" fmla="*/ 86 h 87"/>
                <a:gd name="T4" fmla="*/ 29 w 118"/>
                <a:gd name="T5" fmla="*/ 86 h 87"/>
                <a:gd name="T6" fmla="*/ 117 w 118"/>
                <a:gd name="T7" fmla="*/ 58 h 87"/>
                <a:gd name="T8" fmla="*/ 29 w 118"/>
                <a:gd name="T9" fmla="*/ 86 h 87"/>
                <a:gd name="T10" fmla="*/ 0 w 118"/>
                <a:gd name="T11" fmla="*/ 86 h 87"/>
                <a:gd name="T12" fmla="*/ 0 w 118"/>
                <a:gd name="T13" fmla="*/ 58 h 87"/>
                <a:gd name="T14" fmla="*/ 58 w 118"/>
                <a:gd name="T15" fmla="*/ 0 h 87"/>
                <a:gd name="T16" fmla="*/ 88 w 118"/>
                <a:gd name="T17" fmla="*/ 0 h 87"/>
                <a:gd name="T18" fmla="*/ 88 w 118"/>
                <a:gd name="T19" fmla="*/ 0 h 87"/>
                <a:gd name="T20" fmla="*/ 58 w 118"/>
                <a:gd name="T21" fmla="*/ 0 h 87"/>
                <a:gd name="T22" fmla="*/ 0 w 118"/>
                <a:gd name="T23" fmla="*/ 58 h 87"/>
                <a:gd name="T24" fmla="*/ 0 w 118"/>
                <a:gd name="T2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87">
                  <a:moveTo>
                    <a:pt x="0" y="86"/>
                  </a:moveTo>
                  <a:lnTo>
                    <a:pt x="0" y="86"/>
                  </a:lnTo>
                  <a:cubicBezTo>
                    <a:pt x="29" y="86"/>
                    <a:pt x="29" y="86"/>
                    <a:pt x="29" y="86"/>
                  </a:cubicBezTo>
                  <a:cubicBezTo>
                    <a:pt x="88" y="86"/>
                    <a:pt x="88" y="58"/>
                    <a:pt x="117" y="58"/>
                  </a:cubicBezTo>
                  <a:cubicBezTo>
                    <a:pt x="88" y="58"/>
                    <a:pt x="88" y="86"/>
                    <a:pt x="29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29"/>
                    <a:pt x="29" y="29"/>
                    <a:pt x="58" y="0"/>
                  </a:cubicBezTo>
                  <a:lnTo>
                    <a:pt x="88" y="0"/>
                  </a:lnTo>
                  <a:lnTo>
                    <a:pt x="88" y="0"/>
                  </a:lnTo>
                  <a:lnTo>
                    <a:pt x="58" y="0"/>
                  </a:lnTo>
                  <a:cubicBezTo>
                    <a:pt x="29" y="29"/>
                    <a:pt x="29" y="29"/>
                    <a:pt x="0" y="58"/>
                  </a:cubicBezTo>
                  <a:lnTo>
                    <a:pt x="0" y="8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89" name="Freeform 323">
              <a:extLst>
                <a:ext uri="{FF2B5EF4-FFF2-40B4-BE49-F238E27FC236}">
                  <a16:creationId xmlns:a16="http://schemas.microsoft.com/office/drawing/2014/main" id="{4BF3A2E9-E321-8DF7-C6D2-74D044A76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438" y="6897688"/>
              <a:ext cx="20637" cy="1587"/>
            </a:xfrm>
            <a:custGeom>
              <a:avLst/>
              <a:gdLst>
                <a:gd name="T0" fmla="*/ 0 w 59"/>
                <a:gd name="T1" fmla="*/ 0 h 1"/>
                <a:gd name="T2" fmla="*/ 0 w 59"/>
                <a:gd name="T3" fmla="*/ 0 h 1"/>
                <a:gd name="T4" fmla="*/ 29 w 59"/>
                <a:gd name="T5" fmla="*/ 0 h 1"/>
                <a:gd name="T6" fmla="*/ 58 w 59"/>
                <a:gd name="T7" fmla="*/ 0 h 1"/>
                <a:gd name="T8" fmla="*/ 58 w 59"/>
                <a:gd name="T9" fmla="*/ 0 h 1"/>
                <a:gd name="T10" fmla="*/ 29 w 59"/>
                <a:gd name="T11" fmla="*/ 0 h 1"/>
                <a:gd name="T12" fmla="*/ 0 w 59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8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90" name="Freeform 324">
              <a:extLst>
                <a:ext uri="{FF2B5EF4-FFF2-40B4-BE49-F238E27FC236}">
                  <a16:creationId xmlns:a16="http://schemas.microsoft.com/office/drawing/2014/main" id="{8C12463A-473B-8FF7-6420-21D7BC761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88" y="6761163"/>
              <a:ext cx="11112" cy="11112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30 w 31"/>
                <a:gd name="T5" fmla="*/ 28 h 29"/>
                <a:gd name="T6" fmla="*/ 0 w 3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9">
                  <a:moveTo>
                    <a:pt x="0" y="0"/>
                  </a:moveTo>
                  <a:lnTo>
                    <a:pt x="0" y="0"/>
                  </a:lnTo>
                  <a:cubicBezTo>
                    <a:pt x="30" y="0"/>
                    <a:pt x="30" y="28"/>
                    <a:pt x="30" y="28"/>
                  </a:cubicBezTo>
                  <a:cubicBezTo>
                    <a:pt x="30" y="28"/>
                    <a:pt x="3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91" name="Freeform 325">
              <a:extLst>
                <a:ext uri="{FF2B5EF4-FFF2-40B4-BE49-F238E27FC236}">
                  <a16:creationId xmlns:a16="http://schemas.microsoft.com/office/drawing/2014/main" id="{B90B6719-9E16-9A8C-DF06-297EED3F6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6699250"/>
              <a:ext cx="11112" cy="11113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29 w 30"/>
                <a:gd name="T5" fmla="*/ 0 h 30"/>
                <a:gd name="T6" fmla="*/ 29 w 30"/>
                <a:gd name="T7" fmla="*/ 0 h 30"/>
                <a:gd name="T8" fmla="*/ 29 w 30"/>
                <a:gd name="T9" fmla="*/ 0 h 30"/>
                <a:gd name="T10" fmla="*/ 0 w 30"/>
                <a:gd name="T11" fmla="*/ 29 h 30"/>
                <a:gd name="T12" fmla="*/ 29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92" name="Freeform 326">
              <a:extLst>
                <a:ext uri="{FF2B5EF4-FFF2-40B4-BE49-F238E27FC236}">
                  <a16:creationId xmlns:a16="http://schemas.microsoft.com/office/drawing/2014/main" id="{011B0A15-6273-859E-43AC-6F993F54D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800" y="67722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93" name="Freeform 327">
              <a:extLst>
                <a:ext uri="{FF2B5EF4-FFF2-40B4-BE49-F238E27FC236}">
                  <a16:creationId xmlns:a16="http://schemas.microsoft.com/office/drawing/2014/main" id="{BD95C0EB-5A93-4A8A-961E-6FBD59D06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438" y="6888163"/>
              <a:ext cx="1587" cy="11112"/>
            </a:xfrm>
            <a:custGeom>
              <a:avLst/>
              <a:gdLst>
                <a:gd name="T0" fmla="*/ 0 w 1"/>
                <a:gd name="T1" fmla="*/ 0 h 29"/>
                <a:gd name="T2" fmla="*/ 0 w 1"/>
                <a:gd name="T3" fmla="*/ 0 h 29"/>
                <a:gd name="T4" fmla="*/ 0 w 1"/>
                <a:gd name="T5" fmla="*/ 28 h 29"/>
                <a:gd name="T6" fmla="*/ 0 w 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9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94" name="Freeform 328">
              <a:extLst>
                <a:ext uri="{FF2B5EF4-FFF2-40B4-BE49-F238E27FC236}">
                  <a16:creationId xmlns:a16="http://schemas.microsoft.com/office/drawing/2014/main" id="{96E46040-A5A7-AED1-67D3-0A0119AA3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438" y="68881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95" name="Freeform 329">
              <a:extLst>
                <a:ext uri="{FF2B5EF4-FFF2-40B4-BE49-F238E27FC236}">
                  <a16:creationId xmlns:a16="http://schemas.microsoft.com/office/drawing/2014/main" id="{A2A876C9-1CCF-2918-BFE5-B45E7CC87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75" y="7181850"/>
              <a:ext cx="11113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96" name="Freeform 330">
              <a:extLst>
                <a:ext uri="{FF2B5EF4-FFF2-40B4-BE49-F238E27FC236}">
                  <a16:creationId xmlns:a16="http://schemas.microsoft.com/office/drawing/2014/main" id="{A33D4A36-5B3D-525F-138B-5B07334A2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25" y="4357688"/>
              <a:ext cx="31750" cy="11112"/>
            </a:xfrm>
            <a:custGeom>
              <a:avLst/>
              <a:gdLst>
                <a:gd name="T0" fmla="*/ 87 w 88"/>
                <a:gd name="T1" fmla="*/ 0 h 30"/>
                <a:gd name="T2" fmla="*/ 87 w 88"/>
                <a:gd name="T3" fmla="*/ 0 h 30"/>
                <a:gd name="T4" fmla="*/ 58 w 88"/>
                <a:gd name="T5" fmla="*/ 0 h 30"/>
                <a:gd name="T6" fmla="*/ 58 w 88"/>
                <a:gd name="T7" fmla="*/ 0 h 30"/>
                <a:gd name="T8" fmla="*/ 58 w 88"/>
                <a:gd name="T9" fmla="*/ 0 h 30"/>
                <a:gd name="T10" fmla="*/ 87 w 88"/>
                <a:gd name="T11" fmla="*/ 0 h 30"/>
                <a:gd name="T12" fmla="*/ 29 w 88"/>
                <a:gd name="T13" fmla="*/ 0 h 30"/>
                <a:gd name="T14" fmla="*/ 0 w 88"/>
                <a:gd name="T15" fmla="*/ 0 h 30"/>
                <a:gd name="T16" fmla="*/ 0 w 88"/>
                <a:gd name="T17" fmla="*/ 0 h 30"/>
                <a:gd name="T18" fmla="*/ 0 w 88"/>
                <a:gd name="T19" fmla="*/ 29 h 30"/>
                <a:gd name="T20" fmla="*/ 0 w 88"/>
                <a:gd name="T21" fmla="*/ 29 h 30"/>
                <a:gd name="T22" fmla="*/ 0 w 88"/>
                <a:gd name="T23" fmla="*/ 29 h 30"/>
                <a:gd name="T24" fmla="*/ 0 w 88"/>
                <a:gd name="T25" fmla="*/ 0 h 30"/>
                <a:gd name="T26" fmla="*/ 0 w 88"/>
                <a:gd name="T27" fmla="*/ 0 h 30"/>
                <a:gd name="T28" fmla="*/ 29 w 88"/>
                <a:gd name="T29" fmla="*/ 0 h 30"/>
                <a:gd name="T30" fmla="*/ 87 w 88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30">
                  <a:moveTo>
                    <a:pt x="87" y="0"/>
                  </a:moveTo>
                  <a:lnTo>
                    <a:pt x="87" y="0"/>
                  </a:lnTo>
                  <a:cubicBezTo>
                    <a:pt x="87" y="0"/>
                    <a:pt x="87" y="0"/>
                    <a:pt x="58" y="0"/>
                  </a:cubicBezTo>
                  <a:lnTo>
                    <a:pt x="58" y="0"/>
                  </a:lnTo>
                  <a:lnTo>
                    <a:pt x="58" y="0"/>
                  </a:lnTo>
                  <a:cubicBezTo>
                    <a:pt x="87" y="0"/>
                    <a:pt x="87" y="0"/>
                    <a:pt x="87" y="0"/>
                  </a:cubicBezTo>
                  <a:cubicBezTo>
                    <a:pt x="58" y="0"/>
                    <a:pt x="58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lnTo>
                    <a:pt x="0" y="29"/>
                  </a:ln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58" y="0"/>
                    <a:pt x="87" y="0"/>
                    <a:pt x="8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97" name="Freeform 331">
              <a:extLst>
                <a:ext uri="{FF2B5EF4-FFF2-40B4-BE49-F238E27FC236}">
                  <a16:creationId xmlns:a16="http://schemas.microsoft.com/office/drawing/2014/main" id="{9D62C421-F95B-C048-8F95-24A7DC780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8" y="4398963"/>
              <a:ext cx="53975" cy="42862"/>
            </a:xfrm>
            <a:custGeom>
              <a:avLst/>
              <a:gdLst>
                <a:gd name="T0" fmla="*/ 117 w 148"/>
                <a:gd name="T1" fmla="*/ 0 h 117"/>
                <a:gd name="T2" fmla="*/ 117 w 148"/>
                <a:gd name="T3" fmla="*/ 0 h 117"/>
                <a:gd name="T4" fmla="*/ 88 w 148"/>
                <a:gd name="T5" fmla="*/ 0 h 117"/>
                <a:gd name="T6" fmla="*/ 0 w 148"/>
                <a:gd name="T7" fmla="*/ 57 h 117"/>
                <a:gd name="T8" fmla="*/ 0 w 148"/>
                <a:gd name="T9" fmla="*/ 57 h 117"/>
                <a:gd name="T10" fmla="*/ 0 w 148"/>
                <a:gd name="T11" fmla="*/ 87 h 117"/>
                <a:gd name="T12" fmla="*/ 0 w 148"/>
                <a:gd name="T13" fmla="*/ 116 h 117"/>
                <a:gd name="T14" fmla="*/ 0 w 148"/>
                <a:gd name="T15" fmla="*/ 87 h 117"/>
                <a:gd name="T16" fmla="*/ 0 w 148"/>
                <a:gd name="T17" fmla="*/ 57 h 117"/>
                <a:gd name="T18" fmla="*/ 0 w 148"/>
                <a:gd name="T19" fmla="*/ 57 h 117"/>
                <a:gd name="T20" fmla="*/ 88 w 148"/>
                <a:gd name="T21" fmla="*/ 0 h 117"/>
                <a:gd name="T22" fmla="*/ 117 w 148"/>
                <a:gd name="T23" fmla="*/ 0 h 117"/>
                <a:gd name="T24" fmla="*/ 117 w 148"/>
                <a:gd name="T25" fmla="*/ 29 h 117"/>
                <a:gd name="T26" fmla="*/ 147 w 148"/>
                <a:gd name="T27" fmla="*/ 57 h 117"/>
                <a:gd name="T28" fmla="*/ 117 w 148"/>
                <a:gd name="T29" fmla="*/ 29 h 117"/>
                <a:gd name="T30" fmla="*/ 117 w 148"/>
                <a:gd name="T3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117">
                  <a:moveTo>
                    <a:pt x="117" y="0"/>
                  </a:moveTo>
                  <a:lnTo>
                    <a:pt x="117" y="0"/>
                  </a:lnTo>
                  <a:cubicBezTo>
                    <a:pt x="88" y="0"/>
                    <a:pt x="88" y="0"/>
                    <a:pt x="88" y="0"/>
                  </a:cubicBezTo>
                  <a:cubicBezTo>
                    <a:pt x="59" y="29"/>
                    <a:pt x="30" y="29"/>
                    <a:pt x="0" y="57"/>
                  </a:cubicBezTo>
                  <a:lnTo>
                    <a:pt x="0" y="57"/>
                  </a:ln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11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57"/>
                  </a:lnTo>
                  <a:cubicBezTo>
                    <a:pt x="30" y="29"/>
                    <a:pt x="59" y="29"/>
                    <a:pt x="8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47" y="57"/>
                  </a:cubicBezTo>
                  <a:cubicBezTo>
                    <a:pt x="117" y="29"/>
                    <a:pt x="117" y="29"/>
                    <a:pt x="117" y="29"/>
                  </a:cubicBezTo>
                  <a:lnTo>
                    <a:pt x="11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98" name="Freeform 332">
              <a:extLst>
                <a:ext uri="{FF2B5EF4-FFF2-40B4-BE49-F238E27FC236}">
                  <a16:creationId xmlns:a16="http://schemas.microsoft.com/office/drawing/2014/main" id="{65819F30-0D87-D191-BBCE-52EB44991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438" y="5197475"/>
              <a:ext cx="1984375" cy="1963738"/>
            </a:xfrm>
            <a:custGeom>
              <a:avLst/>
              <a:gdLst>
                <a:gd name="T0" fmla="*/ 5453 w 5512"/>
                <a:gd name="T1" fmla="*/ 3354 h 5455"/>
                <a:gd name="T2" fmla="*/ 5453 w 5512"/>
                <a:gd name="T3" fmla="*/ 2858 h 5455"/>
                <a:gd name="T4" fmla="*/ 5395 w 5512"/>
                <a:gd name="T5" fmla="*/ 2596 h 5455"/>
                <a:gd name="T6" fmla="*/ 5249 w 5512"/>
                <a:gd name="T7" fmla="*/ 2100 h 5455"/>
                <a:gd name="T8" fmla="*/ 5104 w 5512"/>
                <a:gd name="T9" fmla="*/ 1633 h 5455"/>
                <a:gd name="T10" fmla="*/ 4666 w 5512"/>
                <a:gd name="T11" fmla="*/ 1517 h 5455"/>
                <a:gd name="T12" fmla="*/ 4463 w 5512"/>
                <a:gd name="T13" fmla="*/ 1546 h 5455"/>
                <a:gd name="T14" fmla="*/ 4258 w 5512"/>
                <a:gd name="T15" fmla="*/ 1488 h 5455"/>
                <a:gd name="T16" fmla="*/ 4054 w 5512"/>
                <a:gd name="T17" fmla="*/ 1546 h 5455"/>
                <a:gd name="T18" fmla="*/ 3996 w 5512"/>
                <a:gd name="T19" fmla="*/ 1517 h 5455"/>
                <a:gd name="T20" fmla="*/ 3820 w 5512"/>
                <a:gd name="T21" fmla="*/ 1517 h 5455"/>
                <a:gd name="T22" fmla="*/ 3558 w 5512"/>
                <a:gd name="T23" fmla="*/ 1400 h 5455"/>
                <a:gd name="T24" fmla="*/ 3499 w 5512"/>
                <a:gd name="T25" fmla="*/ 1429 h 5455"/>
                <a:gd name="T26" fmla="*/ 3354 w 5512"/>
                <a:gd name="T27" fmla="*/ 1341 h 5455"/>
                <a:gd name="T28" fmla="*/ 3149 w 5512"/>
                <a:gd name="T29" fmla="*/ 1225 h 5455"/>
                <a:gd name="T30" fmla="*/ 2771 w 5512"/>
                <a:gd name="T31" fmla="*/ 1079 h 5455"/>
                <a:gd name="T32" fmla="*/ 1633 w 5512"/>
                <a:gd name="T33" fmla="*/ 321 h 5455"/>
                <a:gd name="T34" fmla="*/ 1458 w 5512"/>
                <a:gd name="T35" fmla="*/ 2275 h 5455"/>
                <a:gd name="T36" fmla="*/ 0 w 5512"/>
                <a:gd name="T37" fmla="*/ 2188 h 5455"/>
                <a:gd name="T38" fmla="*/ 292 w 5512"/>
                <a:gd name="T39" fmla="*/ 2596 h 5455"/>
                <a:gd name="T40" fmla="*/ 437 w 5512"/>
                <a:gd name="T41" fmla="*/ 2712 h 5455"/>
                <a:gd name="T42" fmla="*/ 642 w 5512"/>
                <a:gd name="T43" fmla="*/ 3121 h 5455"/>
                <a:gd name="T44" fmla="*/ 933 w 5512"/>
                <a:gd name="T45" fmla="*/ 3529 h 5455"/>
                <a:gd name="T46" fmla="*/ 1021 w 5512"/>
                <a:gd name="T47" fmla="*/ 3588 h 5455"/>
                <a:gd name="T48" fmla="*/ 1166 w 5512"/>
                <a:gd name="T49" fmla="*/ 3704 h 5455"/>
                <a:gd name="T50" fmla="*/ 1400 w 5512"/>
                <a:gd name="T51" fmla="*/ 3471 h 5455"/>
                <a:gd name="T52" fmla="*/ 1575 w 5512"/>
                <a:gd name="T53" fmla="*/ 3325 h 5455"/>
                <a:gd name="T54" fmla="*/ 1721 w 5512"/>
                <a:gd name="T55" fmla="*/ 3354 h 5455"/>
                <a:gd name="T56" fmla="*/ 2100 w 5512"/>
                <a:gd name="T57" fmla="*/ 3471 h 5455"/>
                <a:gd name="T58" fmla="*/ 2392 w 5512"/>
                <a:gd name="T59" fmla="*/ 3733 h 5455"/>
                <a:gd name="T60" fmla="*/ 2421 w 5512"/>
                <a:gd name="T61" fmla="*/ 3791 h 5455"/>
                <a:gd name="T62" fmla="*/ 2654 w 5512"/>
                <a:gd name="T63" fmla="*/ 4229 h 5455"/>
                <a:gd name="T64" fmla="*/ 2916 w 5512"/>
                <a:gd name="T65" fmla="*/ 4638 h 5455"/>
                <a:gd name="T66" fmla="*/ 3004 w 5512"/>
                <a:gd name="T67" fmla="*/ 4988 h 5455"/>
                <a:gd name="T68" fmla="*/ 3179 w 5512"/>
                <a:gd name="T69" fmla="*/ 5191 h 5455"/>
                <a:gd name="T70" fmla="*/ 3266 w 5512"/>
                <a:gd name="T71" fmla="*/ 5279 h 5455"/>
                <a:gd name="T72" fmla="*/ 3733 w 5512"/>
                <a:gd name="T73" fmla="*/ 5338 h 5455"/>
                <a:gd name="T74" fmla="*/ 3849 w 5512"/>
                <a:gd name="T75" fmla="*/ 5367 h 5455"/>
                <a:gd name="T76" fmla="*/ 3763 w 5512"/>
                <a:gd name="T77" fmla="*/ 5017 h 5455"/>
                <a:gd name="T78" fmla="*/ 3675 w 5512"/>
                <a:gd name="T79" fmla="*/ 4812 h 5455"/>
                <a:gd name="T80" fmla="*/ 3704 w 5512"/>
                <a:gd name="T81" fmla="*/ 4667 h 5455"/>
                <a:gd name="T82" fmla="*/ 3820 w 5512"/>
                <a:gd name="T83" fmla="*/ 4638 h 5455"/>
                <a:gd name="T84" fmla="*/ 3733 w 5512"/>
                <a:gd name="T85" fmla="*/ 4433 h 5455"/>
                <a:gd name="T86" fmla="*/ 3996 w 5512"/>
                <a:gd name="T87" fmla="*/ 4258 h 5455"/>
                <a:gd name="T88" fmla="*/ 4199 w 5512"/>
                <a:gd name="T89" fmla="*/ 4171 h 5455"/>
                <a:gd name="T90" fmla="*/ 4170 w 5512"/>
                <a:gd name="T91" fmla="*/ 3996 h 5455"/>
                <a:gd name="T92" fmla="*/ 4316 w 5512"/>
                <a:gd name="T93" fmla="*/ 3996 h 5455"/>
                <a:gd name="T94" fmla="*/ 4375 w 5512"/>
                <a:gd name="T95" fmla="*/ 3996 h 5455"/>
                <a:gd name="T96" fmla="*/ 4549 w 5512"/>
                <a:gd name="T97" fmla="*/ 4025 h 5455"/>
                <a:gd name="T98" fmla="*/ 4696 w 5512"/>
                <a:gd name="T99" fmla="*/ 3967 h 5455"/>
                <a:gd name="T100" fmla="*/ 4813 w 5512"/>
                <a:gd name="T101" fmla="*/ 3850 h 5455"/>
                <a:gd name="T102" fmla="*/ 4841 w 5512"/>
                <a:gd name="T103" fmla="*/ 3617 h 5455"/>
                <a:gd name="T104" fmla="*/ 5046 w 5512"/>
                <a:gd name="T105" fmla="*/ 3471 h 5455"/>
                <a:gd name="T106" fmla="*/ 5075 w 5512"/>
                <a:gd name="T107" fmla="*/ 3617 h 5455"/>
                <a:gd name="T108" fmla="*/ 5133 w 5512"/>
                <a:gd name="T109" fmla="*/ 3646 h 5455"/>
                <a:gd name="T110" fmla="*/ 5424 w 5512"/>
                <a:gd name="T111" fmla="*/ 3471 h 5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12" h="5455">
                  <a:moveTo>
                    <a:pt x="5453" y="3412"/>
                  </a:moveTo>
                  <a:lnTo>
                    <a:pt x="5453" y="3412"/>
                  </a:lnTo>
                  <a:cubicBezTo>
                    <a:pt x="5395" y="3354"/>
                    <a:pt x="5395" y="3354"/>
                    <a:pt x="5395" y="3354"/>
                  </a:cubicBezTo>
                  <a:cubicBezTo>
                    <a:pt x="5453" y="3354"/>
                    <a:pt x="5453" y="3354"/>
                    <a:pt x="5453" y="3354"/>
                  </a:cubicBezTo>
                  <a:lnTo>
                    <a:pt x="5453" y="3354"/>
                  </a:lnTo>
                  <a:cubicBezTo>
                    <a:pt x="5482" y="3325"/>
                    <a:pt x="5482" y="3267"/>
                    <a:pt x="5482" y="3208"/>
                  </a:cubicBezTo>
                  <a:cubicBezTo>
                    <a:pt x="5453" y="3179"/>
                    <a:pt x="5453" y="3179"/>
                    <a:pt x="5453" y="3150"/>
                  </a:cubicBezTo>
                  <a:cubicBezTo>
                    <a:pt x="5453" y="3091"/>
                    <a:pt x="5453" y="3033"/>
                    <a:pt x="5482" y="3004"/>
                  </a:cubicBezTo>
                  <a:cubicBezTo>
                    <a:pt x="5482" y="2975"/>
                    <a:pt x="5511" y="2946"/>
                    <a:pt x="5511" y="2917"/>
                  </a:cubicBezTo>
                  <a:cubicBezTo>
                    <a:pt x="5511" y="2888"/>
                    <a:pt x="5482" y="2888"/>
                    <a:pt x="5453" y="2858"/>
                  </a:cubicBezTo>
                  <a:cubicBezTo>
                    <a:pt x="5453" y="2858"/>
                    <a:pt x="5424" y="2829"/>
                    <a:pt x="5424" y="2800"/>
                  </a:cubicBezTo>
                  <a:cubicBezTo>
                    <a:pt x="5424" y="2771"/>
                    <a:pt x="5424" y="2771"/>
                    <a:pt x="5424" y="2741"/>
                  </a:cubicBezTo>
                  <a:lnTo>
                    <a:pt x="5424" y="2741"/>
                  </a:lnTo>
                  <a:cubicBezTo>
                    <a:pt x="5424" y="2712"/>
                    <a:pt x="5395" y="2683"/>
                    <a:pt x="5395" y="2654"/>
                  </a:cubicBezTo>
                  <a:cubicBezTo>
                    <a:pt x="5395" y="2625"/>
                    <a:pt x="5395" y="2625"/>
                    <a:pt x="5395" y="2596"/>
                  </a:cubicBezTo>
                  <a:cubicBezTo>
                    <a:pt x="5337" y="2567"/>
                    <a:pt x="5337" y="2508"/>
                    <a:pt x="5308" y="2450"/>
                  </a:cubicBezTo>
                  <a:cubicBezTo>
                    <a:pt x="5308" y="2391"/>
                    <a:pt x="5279" y="2362"/>
                    <a:pt x="5249" y="2333"/>
                  </a:cubicBezTo>
                  <a:lnTo>
                    <a:pt x="5249" y="2333"/>
                  </a:lnTo>
                  <a:cubicBezTo>
                    <a:pt x="5249" y="2304"/>
                    <a:pt x="5249" y="2304"/>
                    <a:pt x="5249" y="2304"/>
                  </a:cubicBezTo>
                  <a:cubicBezTo>
                    <a:pt x="5249" y="2246"/>
                    <a:pt x="5249" y="2188"/>
                    <a:pt x="5249" y="2100"/>
                  </a:cubicBezTo>
                  <a:cubicBezTo>
                    <a:pt x="5249" y="1954"/>
                    <a:pt x="5249" y="1808"/>
                    <a:pt x="5249" y="1662"/>
                  </a:cubicBezTo>
                  <a:cubicBezTo>
                    <a:pt x="5220" y="1662"/>
                    <a:pt x="5220" y="1662"/>
                    <a:pt x="5191" y="1633"/>
                  </a:cubicBezTo>
                  <a:lnTo>
                    <a:pt x="5163" y="1633"/>
                  </a:lnTo>
                  <a:lnTo>
                    <a:pt x="5163" y="1633"/>
                  </a:lnTo>
                  <a:cubicBezTo>
                    <a:pt x="5133" y="1633"/>
                    <a:pt x="5133" y="1633"/>
                    <a:pt x="5104" y="1633"/>
                  </a:cubicBezTo>
                  <a:cubicBezTo>
                    <a:pt x="5046" y="1633"/>
                    <a:pt x="5016" y="1604"/>
                    <a:pt x="4958" y="1575"/>
                  </a:cubicBezTo>
                  <a:cubicBezTo>
                    <a:pt x="4929" y="1546"/>
                    <a:pt x="4899" y="1517"/>
                    <a:pt x="4870" y="1517"/>
                  </a:cubicBezTo>
                  <a:cubicBezTo>
                    <a:pt x="4841" y="1488"/>
                    <a:pt x="4813" y="1488"/>
                    <a:pt x="4783" y="1517"/>
                  </a:cubicBezTo>
                  <a:cubicBezTo>
                    <a:pt x="4754" y="1517"/>
                    <a:pt x="4725" y="1517"/>
                    <a:pt x="4666" y="1517"/>
                  </a:cubicBezTo>
                  <a:lnTo>
                    <a:pt x="4666" y="1517"/>
                  </a:lnTo>
                  <a:cubicBezTo>
                    <a:pt x="4666" y="1517"/>
                    <a:pt x="4666" y="1517"/>
                    <a:pt x="4637" y="1517"/>
                  </a:cubicBezTo>
                  <a:lnTo>
                    <a:pt x="4637" y="1517"/>
                  </a:lnTo>
                  <a:lnTo>
                    <a:pt x="4637" y="1517"/>
                  </a:lnTo>
                  <a:cubicBezTo>
                    <a:pt x="4608" y="1517"/>
                    <a:pt x="4579" y="1517"/>
                    <a:pt x="4549" y="1517"/>
                  </a:cubicBezTo>
                  <a:cubicBezTo>
                    <a:pt x="4520" y="1517"/>
                    <a:pt x="4491" y="1517"/>
                    <a:pt x="4463" y="1546"/>
                  </a:cubicBezTo>
                  <a:cubicBezTo>
                    <a:pt x="4433" y="1546"/>
                    <a:pt x="4433" y="1546"/>
                    <a:pt x="4404" y="1546"/>
                  </a:cubicBezTo>
                  <a:cubicBezTo>
                    <a:pt x="4404" y="1575"/>
                    <a:pt x="4375" y="1575"/>
                    <a:pt x="4375" y="1575"/>
                  </a:cubicBezTo>
                  <a:cubicBezTo>
                    <a:pt x="4316" y="1575"/>
                    <a:pt x="4316" y="1546"/>
                    <a:pt x="4287" y="1517"/>
                  </a:cubicBezTo>
                  <a:cubicBezTo>
                    <a:pt x="4287" y="1488"/>
                    <a:pt x="4287" y="1488"/>
                    <a:pt x="4287" y="1488"/>
                  </a:cubicBezTo>
                  <a:lnTo>
                    <a:pt x="4258" y="1488"/>
                  </a:lnTo>
                  <a:cubicBezTo>
                    <a:pt x="4229" y="1488"/>
                    <a:pt x="4170" y="1458"/>
                    <a:pt x="4170" y="1458"/>
                  </a:cubicBezTo>
                  <a:lnTo>
                    <a:pt x="4142" y="1458"/>
                  </a:lnTo>
                  <a:lnTo>
                    <a:pt x="4142" y="1429"/>
                  </a:lnTo>
                  <a:cubicBezTo>
                    <a:pt x="4142" y="1458"/>
                    <a:pt x="4142" y="1458"/>
                    <a:pt x="4113" y="1488"/>
                  </a:cubicBezTo>
                  <a:cubicBezTo>
                    <a:pt x="4113" y="1517"/>
                    <a:pt x="4113" y="1546"/>
                    <a:pt x="4054" y="1546"/>
                  </a:cubicBezTo>
                  <a:lnTo>
                    <a:pt x="4054" y="1546"/>
                  </a:lnTo>
                  <a:cubicBezTo>
                    <a:pt x="4025" y="1517"/>
                    <a:pt x="4025" y="1517"/>
                    <a:pt x="4025" y="1488"/>
                  </a:cubicBezTo>
                  <a:lnTo>
                    <a:pt x="4025" y="1488"/>
                  </a:lnTo>
                  <a:lnTo>
                    <a:pt x="4025" y="1488"/>
                  </a:lnTo>
                  <a:cubicBezTo>
                    <a:pt x="4025" y="1517"/>
                    <a:pt x="3996" y="1517"/>
                    <a:pt x="3996" y="1517"/>
                  </a:cubicBezTo>
                  <a:cubicBezTo>
                    <a:pt x="3996" y="1546"/>
                    <a:pt x="3996" y="1546"/>
                    <a:pt x="3996" y="1546"/>
                  </a:cubicBezTo>
                  <a:lnTo>
                    <a:pt x="3996" y="1546"/>
                  </a:lnTo>
                  <a:cubicBezTo>
                    <a:pt x="3937" y="1546"/>
                    <a:pt x="3908" y="1517"/>
                    <a:pt x="3908" y="1517"/>
                  </a:cubicBezTo>
                  <a:cubicBezTo>
                    <a:pt x="3879" y="1488"/>
                    <a:pt x="3879" y="1488"/>
                    <a:pt x="3849" y="1488"/>
                  </a:cubicBezTo>
                  <a:cubicBezTo>
                    <a:pt x="3849" y="1488"/>
                    <a:pt x="3849" y="1517"/>
                    <a:pt x="3820" y="1517"/>
                  </a:cubicBezTo>
                  <a:cubicBezTo>
                    <a:pt x="3820" y="1517"/>
                    <a:pt x="3792" y="1546"/>
                    <a:pt x="3763" y="1546"/>
                  </a:cubicBezTo>
                  <a:cubicBezTo>
                    <a:pt x="3704" y="1546"/>
                    <a:pt x="3675" y="1488"/>
                    <a:pt x="3646" y="1429"/>
                  </a:cubicBezTo>
                  <a:cubicBezTo>
                    <a:pt x="3616" y="1371"/>
                    <a:pt x="3616" y="1341"/>
                    <a:pt x="3558" y="1341"/>
                  </a:cubicBezTo>
                  <a:cubicBezTo>
                    <a:pt x="3558" y="1341"/>
                    <a:pt x="3558" y="1341"/>
                    <a:pt x="3558" y="1371"/>
                  </a:cubicBezTo>
                  <a:cubicBezTo>
                    <a:pt x="3558" y="1371"/>
                    <a:pt x="3558" y="1371"/>
                    <a:pt x="3558" y="1400"/>
                  </a:cubicBezTo>
                  <a:lnTo>
                    <a:pt x="3558" y="1400"/>
                  </a:lnTo>
                  <a:cubicBezTo>
                    <a:pt x="3529" y="1400"/>
                    <a:pt x="3529" y="1400"/>
                    <a:pt x="3529" y="1400"/>
                  </a:cubicBezTo>
                  <a:lnTo>
                    <a:pt x="3529" y="1400"/>
                  </a:lnTo>
                  <a:lnTo>
                    <a:pt x="3529" y="1429"/>
                  </a:lnTo>
                  <a:cubicBezTo>
                    <a:pt x="3499" y="1429"/>
                    <a:pt x="3499" y="1429"/>
                    <a:pt x="3499" y="1429"/>
                  </a:cubicBezTo>
                  <a:lnTo>
                    <a:pt x="3499" y="1429"/>
                  </a:lnTo>
                  <a:cubicBezTo>
                    <a:pt x="3470" y="1400"/>
                    <a:pt x="3470" y="1400"/>
                    <a:pt x="3470" y="1400"/>
                  </a:cubicBezTo>
                  <a:cubicBezTo>
                    <a:pt x="3470" y="1371"/>
                    <a:pt x="3442" y="1371"/>
                    <a:pt x="3442" y="1371"/>
                  </a:cubicBezTo>
                  <a:cubicBezTo>
                    <a:pt x="3442" y="1371"/>
                    <a:pt x="3413" y="1341"/>
                    <a:pt x="3383" y="1341"/>
                  </a:cubicBezTo>
                  <a:lnTo>
                    <a:pt x="3354" y="1341"/>
                  </a:lnTo>
                  <a:cubicBezTo>
                    <a:pt x="3325" y="1341"/>
                    <a:pt x="3325" y="1341"/>
                    <a:pt x="3325" y="1341"/>
                  </a:cubicBezTo>
                  <a:cubicBezTo>
                    <a:pt x="3325" y="1312"/>
                    <a:pt x="3325" y="1312"/>
                    <a:pt x="3296" y="1312"/>
                  </a:cubicBezTo>
                  <a:lnTo>
                    <a:pt x="3266" y="1312"/>
                  </a:lnTo>
                  <a:cubicBezTo>
                    <a:pt x="3237" y="1312"/>
                    <a:pt x="3208" y="1312"/>
                    <a:pt x="3179" y="1255"/>
                  </a:cubicBezTo>
                  <a:cubicBezTo>
                    <a:pt x="3179" y="1255"/>
                    <a:pt x="3179" y="1255"/>
                    <a:pt x="3149" y="1225"/>
                  </a:cubicBezTo>
                  <a:lnTo>
                    <a:pt x="3149" y="1225"/>
                  </a:lnTo>
                  <a:cubicBezTo>
                    <a:pt x="3092" y="1138"/>
                    <a:pt x="3033" y="1138"/>
                    <a:pt x="2946" y="1138"/>
                  </a:cubicBezTo>
                  <a:cubicBezTo>
                    <a:pt x="2887" y="1108"/>
                    <a:pt x="2829" y="1108"/>
                    <a:pt x="2771" y="1108"/>
                  </a:cubicBezTo>
                  <a:lnTo>
                    <a:pt x="2771" y="1108"/>
                  </a:lnTo>
                  <a:cubicBezTo>
                    <a:pt x="2771" y="1079"/>
                    <a:pt x="2771" y="1079"/>
                    <a:pt x="2771" y="1079"/>
                  </a:cubicBezTo>
                  <a:cubicBezTo>
                    <a:pt x="2771" y="875"/>
                    <a:pt x="2771" y="671"/>
                    <a:pt x="2799" y="496"/>
                  </a:cubicBezTo>
                  <a:cubicBezTo>
                    <a:pt x="2799" y="350"/>
                    <a:pt x="2799" y="233"/>
                    <a:pt x="2799" y="117"/>
                  </a:cubicBezTo>
                  <a:cubicBezTo>
                    <a:pt x="2596" y="87"/>
                    <a:pt x="2363" y="58"/>
                    <a:pt x="2158" y="58"/>
                  </a:cubicBezTo>
                  <a:cubicBezTo>
                    <a:pt x="1983" y="29"/>
                    <a:pt x="1837" y="29"/>
                    <a:pt x="1663" y="0"/>
                  </a:cubicBezTo>
                  <a:cubicBezTo>
                    <a:pt x="1633" y="117"/>
                    <a:pt x="1633" y="205"/>
                    <a:pt x="1633" y="321"/>
                  </a:cubicBezTo>
                  <a:cubicBezTo>
                    <a:pt x="1633" y="350"/>
                    <a:pt x="1633" y="379"/>
                    <a:pt x="1633" y="408"/>
                  </a:cubicBezTo>
                  <a:cubicBezTo>
                    <a:pt x="1604" y="700"/>
                    <a:pt x="1575" y="1021"/>
                    <a:pt x="1546" y="1312"/>
                  </a:cubicBezTo>
                  <a:cubicBezTo>
                    <a:pt x="1516" y="1633"/>
                    <a:pt x="1487" y="1925"/>
                    <a:pt x="1458" y="2246"/>
                  </a:cubicBezTo>
                  <a:cubicBezTo>
                    <a:pt x="1458" y="2275"/>
                    <a:pt x="1458" y="2275"/>
                    <a:pt x="1458" y="2275"/>
                  </a:cubicBezTo>
                  <a:lnTo>
                    <a:pt x="1458" y="2275"/>
                  </a:lnTo>
                  <a:cubicBezTo>
                    <a:pt x="1196" y="2246"/>
                    <a:pt x="933" y="2217"/>
                    <a:pt x="671" y="2188"/>
                  </a:cubicBezTo>
                  <a:cubicBezTo>
                    <a:pt x="437" y="2158"/>
                    <a:pt x="233" y="2158"/>
                    <a:pt x="0" y="2129"/>
                  </a:cubicBezTo>
                  <a:cubicBezTo>
                    <a:pt x="0" y="2129"/>
                    <a:pt x="0" y="2129"/>
                    <a:pt x="0" y="2158"/>
                  </a:cubicBezTo>
                  <a:lnTo>
                    <a:pt x="0" y="2188"/>
                  </a:lnTo>
                  <a:lnTo>
                    <a:pt x="0" y="2188"/>
                  </a:lnTo>
                  <a:cubicBezTo>
                    <a:pt x="0" y="2217"/>
                    <a:pt x="30" y="2217"/>
                    <a:pt x="30" y="2246"/>
                  </a:cubicBezTo>
                  <a:cubicBezTo>
                    <a:pt x="30" y="2304"/>
                    <a:pt x="87" y="2362"/>
                    <a:pt x="146" y="2391"/>
                  </a:cubicBezTo>
                  <a:cubicBezTo>
                    <a:pt x="175" y="2421"/>
                    <a:pt x="204" y="2450"/>
                    <a:pt x="233" y="2479"/>
                  </a:cubicBezTo>
                  <a:cubicBezTo>
                    <a:pt x="233" y="2479"/>
                    <a:pt x="263" y="2508"/>
                    <a:pt x="263" y="2538"/>
                  </a:cubicBezTo>
                  <a:cubicBezTo>
                    <a:pt x="263" y="2538"/>
                    <a:pt x="292" y="2567"/>
                    <a:pt x="292" y="2596"/>
                  </a:cubicBezTo>
                  <a:cubicBezTo>
                    <a:pt x="321" y="2596"/>
                    <a:pt x="321" y="2625"/>
                    <a:pt x="350" y="2654"/>
                  </a:cubicBezTo>
                  <a:cubicBezTo>
                    <a:pt x="350" y="2654"/>
                    <a:pt x="380" y="2683"/>
                    <a:pt x="408" y="2712"/>
                  </a:cubicBezTo>
                  <a:lnTo>
                    <a:pt x="408" y="2712"/>
                  </a:lnTo>
                  <a:lnTo>
                    <a:pt x="437" y="2712"/>
                  </a:lnTo>
                  <a:lnTo>
                    <a:pt x="437" y="2712"/>
                  </a:lnTo>
                  <a:lnTo>
                    <a:pt x="437" y="2712"/>
                  </a:lnTo>
                  <a:cubicBezTo>
                    <a:pt x="437" y="2771"/>
                    <a:pt x="466" y="2771"/>
                    <a:pt x="525" y="2800"/>
                  </a:cubicBezTo>
                  <a:cubicBezTo>
                    <a:pt x="554" y="2829"/>
                    <a:pt x="583" y="2858"/>
                    <a:pt x="583" y="2888"/>
                  </a:cubicBezTo>
                  <a:cubicBezTo>
                    <a:pt x="613" y="2946"/>
                    <a:pt x="613" y="2975"/>
                    <a:pt x="613" y="3033"/>
                  </a:cubicBezTo>
                  <a:cubicBezTo>
                    <a:pt x="642" y="3062"/>
                    <a:pt x="642" y="3091"/>
                    <a:pt x="642" y="3121"/>
                  </a:cubicBezTo>
                  <a:cubicBezTo>
                    <a:pt x="642" y="3150"/>
                    <a:pt x="671" y="3179"/>
                    <a:pt x="671" y="3208"/>
                  </a:cubicBezTo>
                  <a:cubicBezTo>
                    <a:pt x="671" y="3238"/>
                    <a:pt x="700" y="3296"/>
                    <a:pt x="700" y="3354"/>
                  </a:cubicBezTo>
                  <a:cubicBezTo>
                    <a:pt x="758" y="3412"/>
                    <a:pt x="787" y="3500"/>
                    <a:pt x="875" y="3529"/>
                  </a:cubicBezTo>
                  <a:cubicBezTo>
                    <a:pt x="904" y="3529"/>
                    <a:pt x="904" y="3529"/>
                    <a:pt x="904" y="3529"/>
                  </a:cubicBezTo>
                  <a:cubicBezTo>
                    <a:pt x="933" y="3529"/>
                    <a:pt x="933" y="3529"/>
                    <a:pt x="933" y="3529"/>
                  </a:cubicBezTo>
                  <a:lnTo>
                    <a:pt x="933" y="3558"/>
                  </a:lnTo>
                  <a:cubicBezTo>
                    <a:pt x="963" y="3558"/>
                    <a:pt x="963" y="3588"/>
                    <a:pt x="992" y="3588"/>
                  </a:cubicBezTo>
                  <a:lnTo>
                    <a:pt x="992" y="3588"/>
                  </a:lnTo>
                  <a:cubicBezTo>
                    <a:pt x="1021" y="3588"/>
                    <a:pt x="1021" y="3588"/>
                    <a:pt x="1021" y="3588"/>
                  </a:cubicBezTo>
                  <a:lnTo>
                    <a:pt x="1021" y="3588"/>
                  </a:lnTo>
                  <a:lnTo>
                    <a:pt x="1021" y="3588"/>
                  </a:lnTo>
                  <a:cubicBezTo>
                    <a:pt x="1050" y="3588"/>
                    <a:pt x="1050" y="3588"/>
                    <a:pt x="1050" y="3588"/>
                  </a:cubicBezTo>
                  <a:lnTo>
                    <a:pt x="1050" y="3617"/>
                  </a:lnTo>
                  <a:cubicBezTo>
                    <a:pt x="1050" y="3617"/>
                    <a:pt x="1050" y="3617"/>
                    <a:pt x="1079" y="3617"/>
                  </a:cubicBezTo>
                  <a:cubicBezTo>
                    <a:pt x="1108" y="3617"/>
                    <a:pt x="1137" y="3675"/>
                    <a:pt x="1166" y="3704"/>
                  </a:cubicBezTo>
                  <a:cubicBezTo>
                    <a:pt x="1196" y="3733"/>
                    <a:pt x="1225" y="3762"/>
                    <a:pt x="1254" y="3762"/>
                  </a:cubicBezTo>
                  <a:cubicBezTo>
                    <a:pt x="1283" y="3762"/>
                    <a:pt x="1283" y="3733"/>
                    <a:pt x="1313" y="3704"/>
                  </a:cubicBezTo>
                  <a:lnTo>
                    <a:pt x="1313" y="3704"/>
                  </a:lnTo>
                  <a:cubicBezTo>
                    <a:pt x="1342" y="3617"/>
                    <a:pt x="1400" y="3558"/>
                    <a:pt x="1400" y="3471"/>
                  </a:cubicBezTo>
                  <a:lnTo>
                    <a:pt x="1400" y="3471"/>
                  </a:lnTo>
                  <a:lnTo>
                    <a:pt x="1400" y="3471"/>
                  </a:lnTo>
                  <a:cubicBezTo>
                    <a:pt x="1429" y="3441"/>
                    <a:pt x="1429" y="3441"/>
                    <a:pt x="1429" y="3441"/>
                  </a:cubicBezTo>
                  <a:cubicBezTo>
                    <a:pt x="1458" y="3441"/>
                    <a:pt x="1458" y="3412"/>
                    <a:pt x="1458" y="3412"/>
                  </a:cubicBezTo>
                  <a:cubicBezTo>
                    <a:pt x="1487" y="3412"/>
                    <a:pt x="1487" y="3383"/>
                    <a:pt x="1487" y="3383"/>
                  </a:cubicBezTo>
                  <a:cubicBezTo>
                    <a:pt x="1516" y="3354"/>
                    <a:pt x="1546" y="3325"/>
                    <a:pt x="1575" y="3325"/>
                  </a:cubicBezTo>
                  <a:cubicBezTo>
                    <a:pt x="1604" y="3296"/>
                    <a:pt x="1633" y="3325"/>
                    <a:pt x="1663" y="3354"/>
                  </a:cubicBezTo>
                  <a:lnTo>
                    <a:pt x="1692" y="3354"/>
                  </a:lnTo>
                  <a:lnTo>
                    <a:pt x="1692" y="3354"/>
                  </a:lnTo>
                  <a:lnTo>
                    <a:pt x="1721" y="3354"/>
                  </a:lnTo>
                  <a:lnTo>
                    <a:pt x="1721" y="3354"/>
                  </a:lnTo>
                  <a:cubicBezTo>
                    <a:pt x="1750" y="3354"/>
                    <a:pt x="1750" y="3354"/>
                    <a:pt x="1750" y="3354"/>
                  </a:cubicBezTo>
                  <a:cubicBezTo>
                    <a:pt x="1750" y="3383"/>
                    <a:pt x="1808" y="3383"/>
                    <a:pt x="1837" y="3383"/>
                  </a:cubicBezTo>
                  <a:cubicBezTo>
                    <a:pt x="1866" y="3383"/>
                    <a:pt x="1925" y="3383"/>
                    <a:pt x="1954" y="3412"/>
                  </a:cubicBezTo>
                  <a:cubicBezTo>
                    <a:pt x="1954" y="3412"/>
                    <a:pt x="1954" y="3412"/>
                    <a:pt x="1983" y="3412"/>
                  </a:cubicBezTo>
                  <a:cubicBezTo>
                    <a:pt x="2013" y="3412"/>
                    <a:pt x="2071" y="3441"/>
                    <a:pt x="2100" y="3471"/>
                  </a:cubicBezTo>
                  <a:cubicBezTo>
                    <a:pt x="2158" y="3500"/>
                    <a:pt x="2187" y="3500"/>
                    <a:pt x="2216" y="3529"/>
                  </a:cubicBezTo>
                  <a:lnTo>
                    <a:pt x="2216" y="3529"/>
                  </a:lnTo>
                  <a:lnTo>
                    <a:pt x="2216" y="3529"/>
                  </a:lnTo>
                  <a:cubicBezTo>
                    <a:pt x="2246" y="3588"/>
                    <a:pt x="2275" y="3617"/>
                    <a:pt x="2333" y="3646"/>
                  </a:cubicBezTo>
                  <a:cubicBezTo>
                    <a:pt x="2333" y="3675"/>
                    <a:pt x="2363" y="3704"/>
                    <a:pt x="2392" y="3733"/>
                  </a:cubicBezTo>
                  <a:lnTo>
                    <a:pt x="2392" y="3733"/>
                  </a:lnTo>
                  <a:lnTo>
                    <a:pt x="2392" y="3733"/>
                  </a:lnTo>
                  <a:cubicBezTo>
                    <a:pt x="2392" y="3762"/>
                    <a:pt x="2392" y="3762"/>
                    <a:pt x="2392" y="3762"/>
                  </a:cubicBezTo>
                  <a:lnTo>
                    <a:pt x="2392" y="3762"/>
                  </a:lnTo>
                  <a:cubicBezTo>
                    <a:pt x="2392" y="3762"/>
                    <a:pt x="2392" y="3791"/>
                    <a:pt x="2421" y="3791"/>
                  </a:cubicBezTo>
                  <a:cubicBezTo>
                    <a:pt x="2449" y="3821"/>
                    <a:pt x="2508" y="3850"/>
                    <a:pt x="2479" y="3938"/>
                  </a:cubicBezTo>
                  <a:cubicBezTo>
                    <a:pt x="2508" y="3967"/>
                    <a:pt x="2537" y="3996"/>
                    <a:pt x="2537" y="4054"/>
                  </a:cubicBezTo>
                  <a:cubicBezTo>
                    <a:pt x="2566" y="4083"/>
                    <a:pt x="2596" y="4141"/>
                    <a:pt x="2625" y="4171"/>
                  </a:cubicBezTo>
                  <a:cubicBezTo>
                    <a:pt x="2654" y="4171"/>
                    <a:pt x="2654" y="4171"/>
                    <a:pt x="2654" y="4171"/>
                  </a:cubicBezTo>
                  <a:cubicBezTo>
                    <a:pt x="2654" y="4229"/>
                    <a:pt x="2654" y="4229"/>
                    <a:pt x="2654" y="4229"/>
                  </a:cubicBezTo>
                  <a:cubicBezTo>
                    <a:pt x="2683" y="4258"/>
                    <a:pt x="2683" y="4288"/>
                    <a:pt x="2713" y="4346"/>
                  </a:cubicBezTo>
                  <a:cubicBezTo>
                    <a:pt x="2713" y="4374"/>
                    <a:pt x="2742" y="4404"/>
                    <a:pt x="2771" y="4462"/>
                  </a:cubicBezTo>
                  <a:cubicBezTo>
                    <a:pt x="2771" y="4462"/>
                    <a:pt x="2799" y="4491"/>
                    <a:pt x="2829" y="4491"/>
                  </a:cubicBezTo>
                  <a:cubicBezTo>
                    <a:pt x="2858" y="4521"/>
                    <a:pt x="2887" y="4521"/>
                    <a:pt x="2916" y="4608"/>
                  </a:cubicBezTo>
                  <a:lnTo>
                    <a:pt x="2916" y="4638"/>
                  </a:lnTo>
                  <a:cubicBezTo>
                    <a:pt x="2916" y="4667"/>
                    <a:pt x="2916" y="4667"/>
                    <a:pt x="2916" y="4667"/>
                  </a:cubicBezTo>
                  <a:cubicBezTo>
                    <a:pt x="2916" y="4696"/>
                    <a:pt x="2916" y="4724"/>
                    <a:pt x="2946" y="4754"/>
                  </a:cubicBezTo>
                  <a:cubicBezTo>
                    <a:pt x="2946" y="4783"/>
                    <a:pt x="2975" y="4841"/>
                    <a:pt x="2946" y="4871"/>
                  </a:cubicBezTo>
                  <a:cubicBezTo>
                    <a:pt x="2975" y="4900"/>
                    <a:pt x="2975" y="4900"/>
                    <a:pt x="2975" y="4929"/>
                  </a:cubicBezTo>
                  <a:cubicBezTo>
                    <a:pt x="2975" y="4958"/>
                    <a:pt x="3004" y="4958"/>
                    <a:pt x="3004" y="4988"/>
                  </a:cubicBezTo>
                  <a:cubicBezTo>
                    <a:pt x="3033" y="4988"/>
                    <a:pt x="3033" y="4988"/>
                    <a:pt x="3033" y="4988"/>
                  </a:cubicBezTo>
                  <a:cubicBezTo>
                    <a:pt x="3063" y="5017"/>
                    <a:pt x="3092" y="5046"/>
                    <a:pt x="3121" y="5074"/>
                  </a:cubicBezTo>
                  <a:lnTo>
                    <a:pt x="3121" y="5104"/>
                  </a:lnTo>
                  <a:lnTo>
                    <a:pt x="3121" y="5133"/>
                  </a:lnTo>
                  <a:cubicBezTo>
                    <a:pt x="3121" y="5162"/>
                    <a:pt x="3149" y="5162"/>
                    <a:pt x="3179" y="5191"/>
                  </a:cubicBezTo>
                  <a:cubicBezTo>
                    <a:pt x="3208" y="5191"/>
                    <a:pt x="3208" y="5221"/>
                    <a:pt x="3237" y="5221"/>
                  </a:cubicBezTo>
                  <a:lnTo>
                    <a:pt x="3237" y="5221"/>
                  </a:lnTo>
                  <a:lnTo>
                    <a:pt x="3237" y="5221"/>
                  </a:lnTo>
                  <a:cubicBezTo>
                    <a:pt x="3237" y="5221"/>
                    <a:pt x="3237" y="5250"/>
                    <a:pt x="3266" y="5250"/>
                  </a:cubicBezTo>
                  <a:cubicBezTo>
                    <a:pt x="3266" y="5279"/>
                    <a:pt x="3266" y="5279"/>
                    <a:pt x="3266" y="5279"/>
                  </a:cubicBezTo>
                  <a:cubicBezTo>
                    <a:pt x="3266" y="5279"/>
                    <a:pt x="3266" y="5279"/>
                    <a:pt x="3296" y="5279"/>
                  </a:cubicBezTo>
                  <a:cubicBezTo>
                    <a:pt x="3325" y="5279"/>
                    <a:pt x="3354" y="5308"/>
                    <a:pt x="3383" y="5308"/>
                  </a:cubicBezTo>
                  <a:cubicBezTo>
                    <a:pt x="3413" y="5338"/>
                    <a:pt x="3470" y="5308"/>
                    <a:pt x="3499" y="5308"/>
                  </a:cubicBezTo>
                  <a:cubicBezTo>
                    <a:pt x="3529" y="5308"/>
                    <a:pt x="3558" y="5308"/>
                    <a:pt x="3587" y="5308"/>
                  </a:cubicBezTo>
                  <a:cubicBezTo>
                    <a:pt x="3646" y="5308"/>
                    <a:pt x="3704" y="5308"/>
                    <a:pt x="3733" y="5338"/>
                  </a:cubicBezTo>
                  <a:lnTo>
                    <a:pt x="3733" y="5338"/>
                  </a:lnTo>
                  <a:lnTo>
                    <a:pt x="3733" y="5338"/>
                  </a:lnTo>
                  <a:cubicBezTo>
                    <a:pt x="3763" y="5396"/>
                    <a:pt x="3792" y="5454"/>
                    <a:pt x="3820" y="5454"/>
                  </a:cubicBezTo>
                  <a:cubicBezTo>
                    <a:pt x="3849" y="5454"/>
                    <a:pt x="3849" y="5454"/>
                    <a:pt x="3849" y="5454"/>
                  </a:cubicBezTo>
                  <a:cubicBezTo>
                    <a:pt x="3849" y="5424"/>
                    <a:pt x="3849" y="5396"/>
                    <a:pt x="3849" y="5367"/>
                  </a:cubicBezTo>
                  <a:cubicBezTo>
                    <a:pt x="3849" y="5338"/>
                    <a:pt x="3849" y="5308"/>
                    <a:pt x="3849" y="5279"/>
                  </a:cubicBezTo>
                  <a:lnTo>
                    <a:pt x="3820" y="5250"/>
                  </a:lnTo>
                  <a:cubicBezTo>
                    <a:pt x="3792" y="5221"/>
                    <a:pt x="3763" y="5191"/>
                    <a:pt x="3763" y="5162"/>
                  </a:cubicBezTo>
                  <a:cubicBezTo>
                    <a:pt x="3763" y="5133"/>
                    <a:pt x="3763" y="5133"/>
                    <a:pt x="3763" y="5104"/>
                  </a:cubicBezTo>
                  <a:cubicBezTo>
                    <a:pt x="3763" y="5074"/>
                    <a:pt x="3792" y="5046"/>
                    <a:pt x="3763" y="5017"/>
                  </a:cubicBezTo>
                  <a:cubicBezTo>
                    <a:pt x="3763" y="5017"/>
                    <a:pt x="3763" y="4988"/>
                    <a:pt x="3733" y="4988"/>
                  </a:cubicBezTo>
                  <a:cubicBezTo>
                    <a:pt x="3733" y="4958"/>
                    <a:pt x="3704" y="4929"/>
                    <a:pt x="3704" y="4900"/>
                  </a:cubicBezTo>
                  <a:cubicBezTo>
                    <a:pt x="3704" y="4900"/>
                    <a:pt x="3704" y="4900"/>
                    <a:pt x="3704" y="4871"/>
                  </a:cubicBezTo>
                  <a:cubicBezTo>
                    <a:pt x="3704" y="4871"/>
                    <a:pt x="3704" y="4871"/>
                    <a:pt x="3704" y="4841"/>
                  </a:cubicBezTo>
                  <a:cubicBezTo>
                    <a:pt x="3704" y="4841"/>
                    <a:pt x="3675" y="4841"/>
                    <a:pt x="3675" y="4812"/>
                  </a:cubicBezTo>
                  <a:cubicBezTo>
                    <a:pt x="3646" y="4783"/>
                    <a:pt x="3616" y="4783"/>
                    <a:pt x="3616" y="4724"/>
                  </a:cubicBezTo>
                  <a:cubicBezTo>
                    <a:pt x="3616" y="4724"/>
                    <a:pt x="3616" y="4696"/>
                    <a:pt x="3646" y="4696"/>
                  </a:cubicBezTo>
                  <a:cubicBezTo>
                    <a:pt x="3675" y="4667"/>
                    <a:pt x="3675" y="4667"/>
                    <a:pt x="3675" y="4667"/>
                  </a:cubicBezTo>
                  <a:cubicBezTo>
                    <a:pt x="3675" y="4667"/>
                    <a:pt x="3675" y="4696"/>
                    <a:pt x="3704" y="4696"/>
                  </a:cubicBezTo>
                  <a:lnTo>
                    <a:pt x="3704" y="4667"/>
                  </a:lnTo>
                  <a:cubicBezTo>
                    <a:pt x="3704" y="4638"/>
                    <a:pt x="3704" y="4608"/>
                    <a:pt x="3763" y="4608"/>
                  </a:cubicBezTo>
                  <a:cubicBezTo>
                    <a:pt x="3763" y="4608"/>
                    <a:pt x="3792" y="4608"/>
                    <a:pt x="3792" y="4638"/>
                  </a:cubicBezTo>
                  <a:lnTo>
                    <a:pt x="3792" y="4667"/>
                  </a:lnTo>
                  <a:lnTo>
                    <a:pt x="3792" y="4667"/>
                  </a:lnTo>
                  <a:cubicBezTo>
                    <a:pt x="3820" y="4667"/>
                    <a:pt x="3820" y="4638"/>
                    <a:pt x="3820" y="4638"/>
                  </a:cubicBezTo>
                  <a:cubicBezTo>
                    <a:pt x="3849" y="4579"/>
                    <a:pt x="3849" y="4550"/>
                    <a:pt x="3820" y="4521"/>
                  </a:cubicBezTo>
                  <a:lnTo>
                    <a:pt x="3792" y="4521"/>
                  </a:lnTo>
                  <a:cubicBezTo>
                    <a:pt x="3763" y="4491"/>
                    <a:pt x="3704" y="4491"/>
                    <a:pt x="3704" y="4433"/>
                  </a:cubicBezTo>
                  <a:cubicBezTo>
                    <a:pt x="3704" y="4404"/>
                    <a:pt x="3704" y="4404"/>
                    <a:pt x="3704" y="4404"/>
                  </a:cubicBezTo>
                  <a:cubicBezTo>
                    <a:pt x="3733" y="4433"/>
                    <a:pt x="3733" y="4433"/>
                    <a:pt x="3733" y="4433"/>
                  </a:cubicBezTo>
                  <a:cubicBezTo>
                    <a:pt x="3733" y="4433"/>
                    <a:pt x="3763" y="4433"/>
                    <a:pt x="3792" y="4404"/>
                  </a:cubicBezTo>
                  <a:cubicBezTo>
                    <a:pt x="3820" y="4404"/>
                    <a:pt x="3849" y="4404"/>
                    <a:pt x="3849" y="4404"/>
                  </a:cubicBezTo>
                  <a:cubicBezTo>
                    <a:pt x="3879" y="4404"/>
                    <a:pt x="3908" y="4404"/>
                    <a:pt x="3937" y="4433"/>
                  </a:cubicBezTo>
                  <a:cubicBezTo>
                    <a:pt x="3937" y="4404"/>
                    <a:pt x="3966" y="4374"/>
                    <a:pt x="3966" y="4317"/>
                  </a:cubicBezTo>
                  <a:cubicBezTo>
                    <a:pt x="3966" y="4288"/>
                    <a:pt x="3996" y="4258"/>
                    <a:pt x="3996" y="4258"/>
                  </a:cubicBezTo>
                  <a:cubicBezTo>
                    <a:pt x="3996" y="4229"/>
                    <a:pt x="3996" y="4229"/>
                    <a:pt x="3996" y="4229"/>
                  </a:cubicBezTo>
                  <a:cubicBezTo>
                    <a:pt x="4054" y="4229"/>
                    <a:pt x="4054" y="4229"/>
                    <a:pt x="4054" y="4229"/>
                  </a:cubicBezTo>
                  <a:cubicBezTo>
                    <a:pt x="4054" y="4229"/>
                    <a:pt x="4083" y="4229"/>
                    <a:pt x="4083" y="4200"/>
                  </a:cubicBezTo>
                  <a:cubicBezTo>
                    <a:pt x="4083" y="4171"/>
                    <a:pt x="4083" y="4141"/>
                    <a:pt x="4113" y="4141"/>
                  </a:cubicBezTo>
                  <a:cubicBezTo>
                    <a:pt x="4142" y="4141"/>
                    <a:pt x="4170" y="4171"/>
                    <a:pt x="4199" y="4171"/>
                  </a:cubicBezTo>
                  <a:lnTo>
                    <a:pt x="4199" y="4171"/>
                  </a:lnTo>
                  <a:lnTo>
                    <a:pt x="4199" y="4141"/>
                  </a:lnTo>
                  <a:cubicBezTo>
                    <a:pt x="4170" y="4112"/>
                    <a:pt x="4142" y="4083"/>
                    <a:pt x="4142" y="4025"/>
                  </a:cubicBezTo>
                  <a:cubicBezTo>
                    <a:pt x="4142" y="3996"/>
                    <a:pt x="4142" y="3996"/>
                    <a:pt x="4142" y="3996"/>
                  </a:cubicBezTo>
                  <a:cubicBezTo>
                    <a:pt x="4170" y="3996"/>
                    <a:pt x="4170" y="3996"/>
                    <a:pt x="4170" y="3996"/>
                  </a:cubicBezTo>
                  <a:cubicBezTo>
                    <a:pt x="4199" y="3996"/>
                    <a:pt x="4229" y="3996"/>
                    <a:pt x="4229" y="4025"/>
                  </a:cubicBezTo>
                  <a:lnTo>
                    <a:pt x="4229" y="4025"/>
                  </a:lnTo>
                  <a:cubicBezTo>
                    <a:pt x="4229" y="3996"/>
                    <a:pt x="4229" y="3996"/>
                    <a:pt x="4258" y="3996"/>
                  </a:cubicBezTo>
                  <a:lnTo>
                    <a:pt x="4258" y="3996"/>
                  </a:lnTo>
                  <a:cubicBezTo>
                    <a:pt x="4287" y="3996"/>
                    <a:pt x="4287" y="3996"/>
                    <a:pt x="4316" y="3996"/>
                  </a:cubicBezTo>
                  <a:lnTo>
                    <a:pt x="4316" y="3996"/>
                  </a:lnTo>
                  <a:lnTo>
                    <a:pt x="4346" y="3967"/>
                  </a:lnTo>
                  <a:cubicBezTo>
                    <a:pt x="4375" y="3967"/>
                    <a:pt x="4375" y="3967"/>
                    <a:pt x="4375" y="3996"/>
                  </a:cubicBezTo>
                  <a:lnTo>
                    <a:pt x="4375" y="3996"/>
                  </a:lnTo>
                  <a:lnTo>
                    <a:pt x="4375" y="3996"/>
                  </a:lnTo>
                  <a:cubicBezTo>
                    <a:pt x="4404" y="4025"/>
                    <a:pt x="4404" y="4025"/>
                    <a:pt x="4375" y="4054"/>
                  </a:cubicBezTo>
                  <a:cubicBezTo>
                    <a:pt x="4404" y="4025"/>
                    <a:pt x="4463" y="4025"/>
                    <a:pt x="4491" y="4025"/>
                  </a:cubicBezTo>
                  <a:cubicBezTo>
                    <a:pt x="4520" y="4025"/>
                    <a:pt x="4520" y="4025"/>
                    <a:pt x="4520" y="4025"/>
                  </a:cubicBezTo>
                  <a:cubicBezTo>
                    <a:pt x="4549" y="4025"/>
                    <a:pt x="4549" y="4025"/>
                    <a:pt x="4549" y="4025"/>
                  </a:cubicBezTo>
                  <a:lnTo>
                    <a:pt x="4549" y="4025"/>
                  </a:lnTo>
                  <a:lnTo>
                    <a:pt x="4549" y="4025"/>
                  </a:lnTo>
                  <a:lnTo>
                    <a:pt x="4549" y="4025"/>
                  </a:lnTo>
                  <a:cubicBezTo>
                    <a:pt x="4579" y="3996"/>
                    <a:pt x="4608" y="3967"/>
                    <a:pt x="4637" y="3967"/>
                  </a:cubicBezTo>
                  <a:lnTo>
                    <a:pt x="4666" y="3967"/>
                  </a:lnTo>
                  <a:cubicBezTo>
                    <a:pt x="4696" y="3967"/>
                    <a:pt x="4696" y="3967"/>
                    <a:pt x="4696" y="3967"/>
                  </a:cubicBezTo>
                  <a:cubicBezTo>
                    <a:pt x="4696" y="3967"/>
                    <a:pt x="4696" y="3967"/>
                    <a:pt x="4725" y="3938"/>
                  </a:cubicBezTo>
                  <a:cubicBezTo>
                    <a:pt x="4725" y="3938"/>
                    <a:pt x="4725" y="3938"/>
                    <a:pt x="4754" y="3938"/>
                  </a:cubicBezTo>
                  <a:cubicBezTo>
                    <a:pt x="4754" y="3938"/>
                    <a:pt x="4783" y="3938"/>
                    <a:pt x="4783" y="3908"/>
                  </a:cubicBezTo>
                  <a:cubicBezTo>
                    <a:pt x="4813" y="3908"/>
                    <a:pt x="4841" y="3908"/>
                    <a:pt x="4813" y="3879"/>
                  </a:cubicBezTo>
                  <a:cubicBezTo>
                    <a:pt x="4813" y="3850"/>
                    <a:pt x="4813" y="3850"/>
                    <a:pt x="4813" y="3850"/>
                  </a:cubicBezTo>
                  <a:cubicBezTo>
                    <a:pt x="4841" y="3850"/>
                    <a:pt x="4841" y="3850"/>
                    <a:pt x="4841" y="3850"/>
                  </a:cubicBezTo>
                  <a:cubicBezTo>
                    <a:pt x="4870" y="3850"/>
                    <a:pt x="4899" y="3821"/>
                    <a:pt x="4899" y="3821"/>
                  </a:cubicBezTo>
                  <a:cubicBezTo>
                    <a:pt x="4899" y="3791"/>
                    <a:pt x="4899" y="3791"/>
                    <a:pt x="4899" y="3791"/>
                  </a:cubicBezTo>
                  <a:cubicBezTo>
                    <a:pt x="4899" y="3733"/>
                    <a:pt x="4899" y="3646"/>
                    <a:pt x="4870" y="3617"/>
                  </a:cubicBezTo>
                  <a:cubicBezTo>
                    <a:pt x="4841" y="3617"/>
                    <a:pt x="4841" y="3617"/>
                    <a:pt x="4841" y="3617"/>
                  </a:cubicBezTo>
                  <a:cubicBezTo>
                    <a:pt x="4841" y="3588"/>
                    <a:pt x="4841" y="3588"/>
                    <a:pt x="4841" y="3588"/>
                  </a:cubicBezTo>
                  <a:cubicBezTo>
                    <a:pt x="4870" y="3558"/>
                    <a:pt x="4899" y="3558"/>
                    <a:pt x="4929" y="3529"/>
                  </a:cubicBezTo>
                  <a:cubicBezTo>
                    <a:pt x="4929" y="3529"/>
                    <a:pt x="4929" y="3529"/>
                    <a:pt x="4958" y="3529"/>
                  </a:cubicBezTo>
                  <a:cubicBezTo>
                    <a:pt x="4958" y="3529"/>
                    <a:pt x="4958" y="3529"/>
                    <a:pt x="4987" y="3500"/>
                  </a:cubicBezTo>
                  <a:cubicBezTo>
                    <a:pt x="4987" y="3500"/>
                    <a:pt x="5016" y="3471"/>
                    <a:pt x="5046" y="3471"/>
                  </a:cubicBezTo>
                  <a:cubicBezTo>
                    <a:pt x="5046" y="3471"/>
                    <a:pt x="5046" y="3471"/>
                    <a:pt x="5075" y="3471"/>
                  </a:cubicBezTo>
                  <a:lnTo>
                    <a:pt x="5075" y="3471"/>
                  </a:lnTo>
                  <a:cubicBezTo>
                    <a:pt x="5075" y="3500"/>
                    <a:pt x="5075" y="3500"/>
                    <a:pt x="5075" y="3500"/>
                  </a:cubicBezTo>
                  <a:cubicBezTo>
                    <a:pt x="5104" y="3529"/>
                    <a:pt x="5075" y="3558"/>
                    <a:pt x="5075" y="3588"/>
                  </a:cubicBezTo>
                  <a:cubicBezTo>
                    <a:pt x="5075" y="3617"/>
                    <a:pt x="5075" y="3617"/>
                    <a:pt x="5075" y="3617"/>
                  </a:cubicBezTo>
                  <a:lnTo>
                    <a:pt x="5075" y="3617"/>
                  </a:lnTo>
                  <a:cubicBezTo>
                    <a:pt x="5104" y="3617"/>
                    <a:pt x="5104" y="3617"/>
                    <a:pt x="5133" y="3617"/>
                  </a:cubicBezTo>
                  <a:cubicBezTo>
                    <a:pt x="5133" y="3646"/>
                    <a:pt x="5133" y="3646"/>
                    <a:pt x="5133" y="3646"/>
                  </a:cubicBezTo>
                  <a:cubicBezTo>
                    <a:pt x="5133" y="3646"/>
                    <a:pt x="5133" y="3646"/>
                    <a:pt x="5133" y="3675"/>
                  </a:cubicBezTo>
                  <a:lnTo>
                    <a:pt x="5133" y="3646"/>
                  </a:lnTo>
                  <a:cubicBezTo>
                    <a:pt x="5163" y="3646"/>
                    <a:pt x="5163" y="3646"/>
                    <a:pt x="5191" y="3617"/>
                  </a:cubicBezTo>
                  <a:cubicBezTo>
                    <a:pt x="5220" y="3588"/>
                    <a:pt x="5249" y="3558"/>
                    <a:pt x="5279" y="3558"/>
                  </a:cubicBezTo>
                  <a:cubicBezTo>
                    <a:pt x="5308" y="3558"/>
                    <a:pt x="5308" y="3558"/>
                    <a:pt x="5337" y="3558"/>
                  </a:cubicBezTo>
                  <a:cubicBezTo>
                    <a:pt x="5365" y="3558"/>
                    <a:pt x="5395" y="3588"/>
                    <a:pt x="5395" y="3558"/>
                  </a:cubicBezTo>
                  <a:cubicBezTo>
                    <a:pt x="5395" y="3529"/>
                    <a:pt x="5424" y="3471"/>
                    <a:pt x="5424" y="3471"/>
                  </a:cubicBezTo>
                  <a:cubicBezTo>
                    <a:pt x="5453" y="3412"/>
                    <a:pt x="5453" y="3412"/>
                    <a:pt x="5453" y="341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599" name="Freeform 333">
              <a:extLst>
                <a:ext uri="{FF2B5EF4-FFF2-40B4-BE49-F238E27FC236}">
                  <a16:creationId xmlns:a16="http://schemas.microsoft.com/office/drawing/2014/main" id="{27BA6386-8CEE-0FAA-4FD7-105BFB2B6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25" y="4440238"/>
              <a:ext cx="1588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00" name="Freeform 334">
              <a:extLst>
                <a:ext uri="{FF2B5EF4-FFF2-40B4-BE49-F238E27FC236}">
                  <a16:creationId xmlns:a16="http://schemas.microsoft.com/office/drawing/2014/main" id="{DFA1B909-5DCA-0A21-8494-9A1C2043D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538" y="4462463"/>
              <a:ext cx="11112" cy="22225"/>
            </a:xfrm>
            <a:custGeom>
              <a:avLst/>
              <a:gdLst>
                <a:gd name="T0" fmla="*/ 0 w 30"/>
                <a:gd name="T1" fmla="*/ 0 h 60"/>
                <a:gd name="T2" fmla="*/ 0 w 30"/>
                <a:gd name="T3" fmla="*/ 0 h 60"/>
                <a:gd name="T4" fmla="*/ 0 w 30"/>
                <a:gd name="T5" fmla="*/ 30 h 60"/>
                <a:gd name="T6" fmla="*/ 29 w 30"/>
                <a:gd name="T7" fmla="*/ 59 h 60"/>
                <a:gd name="T8" fmla="*/ 0 w 30"/>
                <a:gd name="T9" fmla="*/ 30 h 60"/>
                <a:gd name="T10" fmla="*/ 0 w 30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0" y="30"/>
                    <a:pt x="29" y="30"/>
                    <a:pt x="29" y="59"/>
                  </a:cubicBezTo>
                  <a:cubicBezTo>
                    <a:pt x="29" y="30"/>
                    <a:pt x="0" y="30"/>
                    <a:pt x="0" y="3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01" name="Freeform 335">
              <a:extLst>
                <a:ext uri="{FF2B5EF4-FFF2-40B4-BE49-F238E27FC236}">
                  <a16:creationId xmlns:a16="http://schemas.microsoft.com/office/drawing/2014/main" id="{400C0172-BF92-5C6F-F01D-54002B7A1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4357688"/>
              <a:ext cx="73025" cy="20637"/>
            </a:xfrm>
            <a:custGeom>
              <a:avLst/>
              <a:gdLst>
                <a:gd name="T0" fmla="*/ 0 w 204"/>
                <a:gd name="T1" fmla="*/ 0 h 59"/>
                <a:gd name="T2" fmla="*/ 0 w 204"/>
                <a:gd name="T3" fmla="*/ 0 h 59"/>
                <a:gd name="T4" fmla="*/ 29 w 204"/>
                <a:gd name="T5" fmla="*/ 0 h 59"/>
                <a:gd name="T6" fmla="*/ 116 w 204"/>
                <a:gd name="T7" fmla="*/ 58 h 59"/>
                <a:gd name="T8" fmla="*/ 145 w 204"/>
                <a:gd name="T9" fmla="*/ 58 h 59"/>
                <a:gd name="T10" fmla="*/ 203 w 204"/>
                <a:gd name="T11" fmla="*/ 29 h 59"/>
                <a:gd name="T12" fmla="*/ 145 w 204"/>
                <a:gd name="T13" fmla="*/ 58 h 59"/>
                <a:gd name="T14" fmla="*/ 116 w 204"/>
                <a:gd name="T15" fmla="*/ 58 h 59"/>
                <a:gd name="T16" fmla="*/ 29 w 204"/>
                <a:gd name="T17" fmla="*/ 0 h 59"/>
                <a:gd name="T18" fmla="*/ 0 w 204"/>
                <a:gd name="T19" fmla="*/ 0 h 59"/>
                <a:gd name="T20" fmla="*/ 29 w 204"/>
                <a:gd name="T21" fmla="*/ 0 h 59"/>
                <a:gd name="T22" fmla="*/ 0 w 20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59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57" y="29"/>
                    <a:pt x="86" y="29"/>
                    <a:pt x="116" y="58"/>
                  </a:cubicBezTo>
                  <a:cubicBezTo>
                    <a:pt x="116" y="58"/>
                    <a:pt x="116" y="58"/>
                    <a:pt x="145" y="58"/>
                  </a:cubicBezTo>
                  <a:cubicBezTo>
                    <a:pt x="174" y="58"/>
                    <a:pt x="174" y="58"/>
                    <a:pt x="203" y="29"/>
                  </a:cubicBezTo>
                  <a:cubicBezTo>
                    <a:pt x="174" y="58"/>
                    <a:pt x="174" y="58"/>
                    <a:pt x="145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86" y="29"/>
                    <a:pt x="57" y="29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02" name="Freeform 336">
              <a:extLst>
                <a:ext uri="{FF2B5EF4-FFF2-40B4-BE49-F238E27FC236}">
                  <a16:creationId xmlns:a16="http://schemas.microsoft.com/office/drawing/2014/main" id="{CF8ABE43-5F07-6029-63BA-50AAB6996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313" y="4346575"/>
              <a:ext cx="22225" cy="11113"/>
            </a:xfrm>
            <a:custGeom>
              <a:avLst/>
              <a:gdLst>
                <a:gd name="T0" fmla="*/ 30 w 60"/>
                <a:gd name="T1" fmla="*/ 0 h 30"/>
                <a:gd name="T2" fmla="*/ 30 w 60"/>
                <a:gd name="T3" fmla="*/ 0 h 30"/>
                <a:gd name="T4" fmla="*/ 0 w 60"/>
                <a:gd name="T5" fmla="*/ 29 h 30"/>
                <a:gd name="T6" fmla="*/ 30 w 60"/>
                <a:gd name="T7" fmla="*/ 0 h 30"/>
                <a:gd name="T8" fmla="*/ 59 w 60"/>
                <a:gd name="T9" fmla="*/ 0 h 30"/>
                <a:gd name="T10" fmla="*/ 30 w 6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0">
                  <a:moveTo>
                    <a:pt x="30" y="0"/>
                  </a:moveTo>
                  <a:lnTo>
                    <a:pt x="30" y="0"/>
                  </a:lnTo>
                  <a:cubicBezTo>
                    <a:pt x="30" y="0"/>
                    <a:pt x="30" y="0"/>
                    <a:pt x="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59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03" name="Freeform 337">
              <a:extLst>
                <a:ext uri="{FF2B5EF4-FFF2-40B4-BE49-F238E27FC236}">
                  <a16:creationId xmlns:a16="http://schemas.microsoft.com/office/drawing/2014/main" id="{4432B04E-326A-2A46-1843-EFD2DCF6E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88" y="4262438"/>
              <a:ext cx="11112" cy="42862"/>
            </a:xfrm>
            <a:custGeom>
              <a:avLst/>
              <a:gdLst>
                <a:gd name="T0" fmla="*/ 29 w 30"/>
                <a:gd name="T1" fmla="*/ 58 h 117"/>
                <a:gd name="T2" fmla="*/ 29 w 30"/>
                <a:gd name="T3" fmla="*/ 58 h 117"/>
                <a:gd name="T4" fmla="*/ 0 w 30"/>
                <a:gd name="T5" fmla="*/ 0 h 117"/>
                <a:gd name="T6" fmla="*/ 0 w 30"/>
                <a:gd name="T7" fmla="*/ 0 h 117"/>
                <a:gd name="T8" fmla="*/ 0 w 30"/>
                <a:gd name="T9" fmla="*/ 0 h 117"/>
                <a:gd name="T10" fmla="*/ 29 w 30"/>
                <a:gd name="T11" fmla="*/ 58 h 117"/>
                <a:gd name="T12" fmla="*/ 29 w 30"/>
                <a:gd name="T13" fmla="*/ 116 h 117"/>
                <a:gd name="T14" fmla="*/ 29 w 30"/>
                <a:gd name="T15" fmla="*/ 116 h 117"/>
                <a:gd name="T16" fmla="*/ 29 w 30"/>
                <a:gd name="T17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7">
                  <a:moveTo>
                    <a:pt x="29" y="58"/>
                  </a:moveTo>
                  <a:lnTo>
                    <a:pt x="29" y="58"/>
                  </a:lnTo>
                  <a:cubicBezTo>
                    <a:pt x="29" y="29"/>
                    <a:pt x="0" y="2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29"/>
                    <a:pt x="29" y="29"/>
                    <a:pt x="29" y="58"/>
                  </a:cubicBezTo>
                  <a:cubicBezTo>
                    <a:pt x="29" y="86"/>
                    <a:pt x="29" y="86"/>
                    <a:pt x="29" y="116"/>
                  </a:cubicBezTo>
                  <a:lnTo>
                    <a:pt x="29" y="116"/>
                  </a:lnTo>
                  <a:cubicBezTo>
                    <a:pt x="29" y="86"/>
                    <a:pt x="29" y="86"/>
                    <a:pt x="29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04" name="Freeform 338">
              <a:extLst>
                <a:ext uri="{FF2B5EF4-FFF2-40B4-BE49-F238E27FC236}">
                  <a16:creationId xmlns:a16="http://schemas.microsoft.com/office/drawing/2014/main" id="{EA87F8E2-2422-3733-8D88-B7B682A3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41052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05" name="Freeform 339">
              <a:extLst>
                <a:ext uri="{FF2B5EF4-FFF2-40B4-BE49-F238E27FC236}">
                  <a16:creationId xmlns:a16="http://schemas.microsoft.com/office/drawing/2014/main" id="{67114026-C626-1A22-9DDB-2656D75EE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150" y="2898775"/>
              <a:ext cx="1228725" cy="965200"/>
            </a:xfrm>
            <a:custGeom>
              <a:avLst/>
              <a:gdLst>
                <a:gd name="T0" fmla="*/ 175 w 3413"/>
                <a:gd name="T1" fmla="*/ 1487 h 2683"/>
                <a:gd name="T2" fmla="*/ 29 w 3413"/>
                <a:gd name="T3" fmla="*/ 1516 h 2683"/>
                <a:gd name="T4" fmla="*/ 87 w 3413"/>
                <a:gd name="T5" fmla="*/ 1633 h 2683"/>
                <a:gd name="T6" fmla="*/ 87 w 3413"/>
                <a:gd name="T7" fmla="*/ 1750 h 2683"/>
                <a:gd name="T8" fmla="*/ 87 w 3413"/>
                <a:gd name="T9" fmla="*/ 1779 h 2683"/>
                <a:gd name="T10" fmla="*/ 87 w 3413"/>
                <a:gd name="T11" fmla="*/ 1925 h 2683"/>
                <a:gd name="T12" fmla="*/ 2917 w 3413"/>
                <a:gd name="T13" fmla="*/ 2245 h 2683"/>
                <a:gd name="T14" fmla="*/ 3120 w 3413"/>
                <a:gd name="T15" fmla="*/ 1545 h 2683"/>
                <a:gd name="T16" fmla="*/ 3237 w 3413"/>
                <a:gd name="T17" fmla="*/ 1195 h 2683"/>
                <a:gd name="T18" fmla="*/ 3237 w 3413"/>
                <a:gd name="T19" fmla="*/ 1195 h 2683"/>
                <a:gd name="T20" fmla="*/ 3325 w 3413"/>
                <a:gd name="T21" fmla="*/ 1108 h 2683"/>
                <a:gd name="T22" fmla="*/ 3354 w 3413"/>
                <a:gd name="T23" fmla="*/ 1108 h 2683"/>
                <a:gd name="T24" fmla="*/ 3325 w 3413"/>
                <a:gd name="T25" fmla="*/ 992 h 2683"/>
                <a:gd name="T26" fmla="*/ 3325 w 3413"/>
                <a:gd name="T27" fmla="*/ 962 h 2683"/>
                <a:gd name="T28" fmla="*/ 3296 w 3413"/>
                <a:gd name="T29" fmla="*/ 875 h 2683"/>
                <a:gd name="T30" fmla="*/ 2946 w 3413"/>
                <a:gd name="T31" fmla="*/ 700 h 2683"/>
                <a:gd name="T32" fmla="*/ 2537 w 3413"/>
                <a:gd name="T33" fmla="*/ 612 h 2683"/>
                <a:gd name="T34" fmla="*/ 2420 w 3413"/>
                <a:gd name="T35" fmla="*/ 642 h 2683"/>
                <a:gd name="T36" fmla="*/ 2362 w 3413"/>
                <a:gd name="T37" fmla="*/ 612 h 2683"/>
                <a:gd name="T38" fmla="*/ 2304 w 3413"/>
                <a:gd name="T39" fmla="*/ 642 h 2683"/>
                <a:gd name="T40" fmla="*/ 2012 w 3413"/>
                <a:gd name="T41" fmla="*/ 612 h 2683"/>
                <a:gd name="T42" fmla="*/ 1896 w 3413"/>
                <a:gd name="T43" fmla="*/ 583 h 2683"/>
                <a:gd name="T44" fmla="*/ 1837 w 3413"/>
                <a:gd name="T45" fmla="*/ 583 h 2683"/>
                <a:gd name="T46" fmla="*/ 1691 w 3413"/>
                <a:gd name="T47" fmla="*/ 525 h 2683"/>
                <a:gd name="T48" fmla="*/ 1634 w 3413"/>
                <a:gd name="T49" fmla="*/ 495 h 2683"/>
                <a:gd name="T50" fmla="*/ 1400 w 3413"/>
                <a:gd name="T51" fmla="*/ 466 h 2683"/>
                <a:gd name="T52" fmla="*/ 1254 w 3413"/>
                <a:gd name="T53" fmla="*/ 292 h 2683"/>
                <a:gd name="T54" fmla="*/ 1254 w 3413"/>
                <a:gd name="T55" fmla="*/ 262 h 2683"/>
                <a:gd name="T56" fmla="*/ 1050 w 3413"/>
                <a:gd name="T57" fmla="*/ 87 h 2683"/>
                <a:gd name="T58" fmla="*/ 904 w 3413"/>
                <a:gd name="T59" fmla="*/ 59 h 2683"/>
                <a:gd name="T60" fmla="*/ 787 w 3413"/>
                <a:gd name="T61" fmla="*/ 321 h 2683"/>
                <a:gd name="T62" fmla="*/ 729 w 3413"/>
                <a:gd name="T63" fmla="*/ 408 h 2683"/>
                <a:gd name="T64" fmla="*/ 729 w 3413"/>
                <a:gd name="T65" fmla="*/ 437 h 2683"/>
                <a:gd name="T66" fmla="*/ 641 w 3413"/>
                <a:gd name="T67" fmla="*/ 583 h 2683"/>
                <a:gd name="T68" fmla="*/ 613 w 3413"/>
                <a:gd name="T69" fmla="*/ 700 h 2683"/>
                <a:gd name="T70" fmla="*/ 525 w 3413"/>
                <a:gd name="T71" fmla="*/ 933 h 2683"/>
                <a:gd name="T72" fmla="*/ 496 w 3413"/>
                <a:gd name="T73" fmla="*/ 1021 h 2683"/>
                <a:gd name="T74" fmla="*/ 350 w 3413"/>
                <a:gd name="T75" fmla="*/ 1166 h 2683"/>
                <a:gd name="T76" fmla="*/ 350 w 3413"/>
                <a:gd name="T77" fmla="*/ 1195 h 2683"/>
                <a:gd name="T78" fmla="*/ 320 w 3413"/>
                <a:gd name="T79" fmla="*/ 1195 h 2683"/>
                <a:gd name="T80" fmla="*/ 291 w 3413"/>
                <a:gd name="T81" fmla="*/ 1283 h 2683"/>
                <a:gd name="T82" fmla="*/ 234 w 3413"/>
                <a:gd name="T83" fmla="*/ 1312 h 2683"/>
                <a:gd name="T84" fmla="*/ 234 w 3413"/>
                <a:gd name="T85" fmla="*/ 1429 h 2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13" h="2683">
                  <a:moveTo>
                    <a:pt x="175" y="1487"/>
                  </a:moveTo>
                  <a:lnTo>
                    <a:pt x="175" y="1487"/>
                  </a:lnTo>
                  <a:cubicBezTo>
                    <a:pt x="146" y="1516"/>
                    <a:pt x="117" y="1516"/>
                    <a:pt x="87" y="1516"/>
                  </a:cubicBezTo>
                  <a:cubicBezTo>
                    <a:pt x="58" y="1487"/>
                    <a:pt x="29" y="1487"/>
                    <a:pt x="29" y="1516"/>
                  </a:cubicBezTo>
                  <a:cubicBezTo>
                    <a:pt x="0" y="1545"/>
                    <a:pt x="29" y="1545"/>
                    <a:pt x="58" y="1575"/>
                  </a:cubicBezTo>
                  <a:cubicBezTo>
                    <a:pt x="58" y="1575"/>
                    <a:pt x="87" y="1604"/>
                    <a:pt x="87" y="1633"/>
                  </a:cubicBezTo>
                  <a:cubicBezTo>
                    <a:pt x="117" y="1662"/>
                    <a:pt x="87" y="1692"/>
                    <a:pt x="87" y="1692"/>
                  </a:cubicBezTo>
                  <a:cubicBezTo>
                    <a:pt x="87" y="1721"/>
                    <a:pt x="87" y="1750"/>
                    <a:pt x="87" y="1750"/>
                  </a:cubicBezTo>
                  <a:cubicBezTo>
                    <a:pt x="87" y="1779"/>
                    <a:pt x="87" y="1779"/>
                    <a:pt x="87" y="1779"/>
                  </a:cubicBezTo>
                  <a:lnTo>
                    <a:pt x="87" y="1779"/>
                  </a:lnTo>
                  <a:cubicBezTo>
                    <a:pt x="58" y="1808"/>
                    <a:pt x="58" y="1837"/>
                    <a:pt x="58" y="1895"/>
                  </a:cubicBezTo>
                  <a:cubicBezTo>
                    <a:pt x="58" y="1895"/>
                    <a:pt x="87" y="1895"/>
                    <a:pt x="87" y="1925"/>
                  </a:cubicBezTo>
                  <a:cubicBezTo>
                    <a:pt x="1079" y="2245"/>
                    <a:pt x="1954" y="2479"/>
                    <a:pt x="2770" y="2682"/>
                  </a:cubicBezTo>
                  <a:cubicBezTo>
                    <a:pt x="2829" y="2536"/>
                    <a:pt x="2858" y="2392"/>
                    <a:pt x="2917" y="2245"/>
                  </a:cubicBezTo>
                  <a:cubicBezTo>
                    <a:pt x="2946" y="2100"/>
                    <a:pt x="2975" y="1925"/>
                    <a:pt x="3033" y="1779"/>
                  </a:cubicBezTo>
                  <a:cubicBezTo>
                    <a:pt x="3004" y="1692"/>
                    <a:pt x="3062" y="1604"/>
                    <a:pt x="3120" y="1545"/>
                  </a:cubicBezTo>
                  <a:cubicBezTo>
                    <a:pt x="3120" y="1458"/>
                    <a:pt x="3150" y="1400"/>
                    <a:pt x="3179" y="1342"/>
                  </a:cubicBezTo>
                  <a:cubicBezTo>
                    <a:pt x="3208" y="1312"/>
                    <a:pt x="3208" y="1254"/>
                    <a:pt x="3237" y="1195"/>
                  </a:cubicBezTo>
                  <a:lnTo>
                    <a:pt x="3237" y="1195"/>
                  </a:lnTo>
                  <a:lnTo>
                    <a:pt x="3237" y="1195"/>
                  </a:lnTo>
                  <a:lnTo>
                    <a:pt x="3267" y="1166"/>
                  </a:lnTo>
                  <a:cubicBezTo>
                    <a:pt x="3296" y="1166"/>
                    <a:pt x="3325" y="1137"/>
                    <a:pt x="3325" y="1108"/>
                  </a:cubicBezTo>
                  <a:cubicBezTo>
                    <a:pt x="3354" y="1108"/>
                    <a:pt x="3354" y="1108"/>
                    <a:pt x="3354" y="1108"/>
                  </a:cubicBezTo>
                  <a:lnTo>
                    <a:pt x="3354" y="1108"/>
                  </a:lnTo>
                  <a:cubicBezTo>
                    <a:pt x="3383" y="1108"/>
                    <a:pt x="3383" y="1108"/>
                    <a:pt x="3383" y="1079"/>
                  </a:cubicBezTo>
                  <a:cubicBezTo>
                    <a:pt x="3412" y="1050"/>
                    <a:pt x="3354" y="992"/>
                    <a:pt x="3325" y="992"/>
                  </a:cubicBezTo>
                  <a:cubicBezTo>
                    <a:pt x="3325" y="962"/>
                    <a:pt x="3325" y="962"/>
                    <a:pt x="3325" y="962"/>
                  </a:cubicBezTo>
                  <a:lnTo>
                    <a:pt x="3325" y="962"/>
                  </a:lnTo>
                  <a:lnTo>
                    <a:pt x="3325" y="962"/>
                  </a:lnTo>
                  <a:cubicBezTo>
                    <a:pt x="3325" y="933"/>
                    <a:pt x="3296" y="904"/>
                    <a:pt x="3296" y="875"/>
                  </a:cubicBezTo>
                  <a:cubicBezTo>
                    <a:pt x="3267" y="845"/>
                    <a:pt x="3267" y="816"/>
                    <a:pt x="3237" y="787"/>
                  </a:cubicBezTo>
                  <a:cubicBezTo>
                    <a:pt x="3150" y="758"/>
                    <a:pt x="3062" y="729"/>
                    <a:pt x="2946" y="700"/>
                  </a:cubicBezTo>
                  <a:cubicBezTo>
                    <a:pt x="2829" y="671"/>
                    <a:pt x="2712" y="642"/>
                    <a:pt x="2567" y="612"/>
                  </a:cubicBezTo>
                  <a:cubicBezTo>
                    <a:pt x="2567" y="612"/>
                    <a:pt x="2567" y="612"/>
                    <a:pt x="2537" y="612"/>
                  </a:cubicBezTo>
                  <a:cubicBezTo>
                    <a:pt x="2537" y="612"/>
                    <a:pt x="2508" y="612"/>
                    <a:pt x="2479" y="612"/>
                  </a:cubicBezTo>
                  <a:cubicBezTo>
                    <a:pt x="2479" y="612"/>
                    <a:pt x="2450" y="642"/>
                    <a:pt x="2420" y="642"/>
                  </a:cubicBezTo>
                  <a:cubicBezTo>
                    <a:pt x="2420" y="642"/>
                    <a:pt x="2391" y="642"/>
                    <a:pt x="2391" y="612"/>
                  </a:cubicBezTo>
                  <a:cubicBezTo>
                    <a:pt x="2362" y="612"/>
                    <a:pt x="2362" y="612"/>
                    <a:pt x="2362" y="612"/>
                  </a:cubicBezTo>
                  <a:lnTo>
                    <a:pt x="2333" y="612"/>
                  </a:lnTo>
                  <a:cubicBezTo>
                    <a:pt x="2333" y="642"/>
                    <a:pt x="2333" y="642"/>
                    <a:pt x="2304" y="642"/>
                  </a:cubicBezTo>
                  <a:cubicBezTo>
                    <a:pt x="2246" y="642"/>
                    <a:pt x="2187" y="642"/>
                    <a:pt x="2100" y="642"/>
                  </a:cubicBezTo>
                  <a:cubicBezTo>
                    <a:pt x="2070" y="642"/>
                    <a:pt x="2041" y="612"/>
                    <a:pt x="2012" y="612"/>
                  </a:cubicBezTo>
                  <a:cubicBezTo>
                    <a:pt x="1983" y="612"/>
                    <a:pt x="1983" y="583"/>
                    <a:pt x="1983" y="583"/>
                  </a:cubicBezTo>
                  <a:cubicBezTo>
                    <a:pt x="1954" y="583"/>
                    <a:pt x="1925" y="583"/>
                    <a:pt x="1896" y="583"/>
                  </a:cubicBezTo>
                  <a:lnTo>
                    <a:pt x="1867" y="583"/>
                  </a:lnTo>
                  <a:cubicBezTo>
                    <a:pt x="1837" y="583"/>
                    <a:pt x="1837" y="583"/>
                    <a:pt x="1837" y="583"/>
                  </a:cubicBezTo>
                  <a:cubicBezTo>
                    <a:pt x="1808" y="583"/>
                    <a:pt x="1779" y="583"/>
                    <a:pt x="1750" y="583"/>
                  </a:cubicBezTo>
                  <a:cubicBezTo>
                    <a:pt x="1720" y="554"/>
                    <a:pt x="1720" y="554"/>
                    <a:pt x="1691" y="525"/>
                  </a:cubicBezTo>
                  <a:cubicBezTo>
                    <a:pt x="1691" y="495"/>
                    <a:pt x="1691" y="495"/>
                    <a:pt x="1691" y="495"/>
                  </a:cubicBezTo>
                  <a:cubicBezTo>
                    <a:pt x="1662" y="495"/>
                    <a:pt x="1634" y="495"/>
                    <a:pt x="1634" y="495"/>
                  </a:cubicBezTo>
                  <a:cubicBezTo>
                    <a:pt x="1604" y="495"/>
                    <a:pt x="1575" y="495"/>
                    <a:pt x="1575" y="495"/>
                  </a:cubicBezTo>
                  <a:cubicBezTo>
                    <a:pt x="1517" y="495"/>
                    <a:pt x="1429" y="495"/>
                    <a:pt x="1400" y="466"/>
                  </a:cubicBezTo>
                  <a:cubicBezTo>
                    <a:pt x="1370" y="466"/>
                    <a:pt x="1254" y="379"/>
                    <a:pt x="1254" y="350"/>
                  </a:cubicBezTo>
                  <a:cubicBezTo>
                    <a:pt x="1254" y="321"/>
                    <a:pt x="1254" y="321"/>
                    <a:pt x="1254" y="292"/>
                  </a:cubicBezTo>
                  <a:cubicBezTo>
                    <a:pt x="1284" y="292"/>
                    <a:pt x="1284" y="292"/>
                    <a:pt x="1284" y="292"/>
                  </a:cubicBezTo>
                  <a:lnTo>
                    <a:pt x="1254" y="262"/>
                  </a:lnTo>
                  <a:cubicBezTo>
                    <a:pt x="1254" y="233"/>
                    <a:pt x="1225" y="204"/>
                    <a:pt x="1225" y="175"/>
                  </a:cubicBezTo>
                  <a:cubicBezTo>
                    <a:pt x="1196" y="116"/>
                    <a:pt x="1137" y="87"/>
                    <a:pt x="1050" y="87"/>
                  </a:cubicBezTo>
                  <a:cubicBezTo>
                    <a:pt x="991" y="59"/>
                    <a:pt x="934" y="29"/>
                    <a:pt x="904" y="0"/>
                  </a:cubicBezTo>
                  <a:cubicBezTo>
                    <a:pt x="875" y="29"/>
                    <a:pt x="875" y="29"/>
                    <a:pt x="904" y="59"/>
                  </a:cubicBezTo>
                  <a:cubicBezTo>
                    <a:pt x="904" y="87"/>
                    <a:pt x="904" y="116"/>
                    <a:pt x="904" y="116"/>
                  </a:cubicBezTo>
                  <a:cubicBezTo>
                    <a:pt x="904" y="204"/>
                    <a:pt x="846" y="262"/>
                    <a:pt x="787" y="321"/>
                  </a:cubicBezTo>
                  <a:cubicBezTo>
                    <a:pt x="758" y="350"/>
                    <a:pt x="758" y="350"/>
                    <a:pt x="729" y="379"/>
                  </a:cubicBezTo>
                  <a:cubicBezTo>
                    <a:pt x="729" y="379"/>
                    <a:pt x="729" y="379"/>
                    <a:pt x="729" y="408"/>
                  </a:cubicBezTo>
                  <a:cubicBezTo>
                    <a:pt x="729" y="408"/>
                    <a:pt x="729" y="408"/>
                    <a:pt x="729" y="437"/>
                  </a:cubicBezTo>
                  <a:lnTo>
                    <a:pt x="729" y="437"/>
                  </a:lnTo>
                  <a:lnTo>
                    <a:pt x="729" y="437"/>
                  </a:lnTo>
                  <a:cubicBezTo>
                    <a:pt x="670" y="466"/>
                    <a:pt x="670" y="525"/>
                    <a:pt x="641" y="583"/>
                  </a:cubicBezTo>
                  <a:cubicBezTo>
                    <a:pt x="641" y="612"/>
                    <a:pt x="641" y="642"/>
                    <a:pt x="613" y="642"/>
                  </a:cubicBezTo>
                  <a:cubicBezTo>
                    <a:pt x="613" y="671"/>
                    <a:pt x="613" y="671"/>
                    <a:pt x="613" y="700"/>
                  </a:cubicBezTo>
                  <a:cubicBezTo>
                    <a:pt x="584" y="729"/>
                    <a:pt x="554" y="787"/>
                    <a:pt x="525" y="816"/>
                  </a:cubicBezTo>
                  <a:cubicBezTo>
                    <a:pt x="584" y="875"/>
                    <a:pt x="525" y="904"/>
                    <a:pt x="525" y="933"/>
                  </a:cubicBezTo>
                  <a:cubicBezTo>
                    <a:pt x="496" y="962"/>
                    <a:pt x="467" y="962"/>
                    <a:pt x="467" y="1021"/>
                  </a:cubicBezTo>
                  <a:cubicBezTo>
                    <a:pt x="496" y="1021"/>
                    <a:pt x="496" y="1021"/>
                    <a:pt x="496" y="1021"/>
                  </a:cubicBezTo>
                  <a:cubicBezTo>
                    <a:pt x="467" y="1021"/>
                    <a:pt x="467" y="1021"/>
                    <a:pt x="467" y="1021"/>
                  </a:cubicBezTo>
                  <a:cubicBezTo>
                    <a:pt x="408" y="1050"/>
                    <a:pt x="379" y="1108"/>
                    <a:pt x="350" y="1166"/>
                  </a:cubicBezTo>
                  <a:cubicBezTo>
                    <a:pt x="350" y="1195"/>
                    <a:pt x="350" y="1195"/>
                    <a:pt x="350" y="1195"/>
                  </a:cubicBezTo>
                  <a:lnTo>
                    <a:pt x="350" y="1195"/>
                  </a:lnTo>
                  <a:cubicBezTo>
                    <a:pt x="320" y="1195"/>
                    <a:pt x="320" y="1195"/>
                    <a:pt x="320" y="1195"/>
                  </a:cubicBezTo>
                  <a:lnTo>
                    <a:pt x="320" y="1195"/>
                  </a:lnTo>
                  <a:cubicBezTo>
                    <a:pt x="320" y="1225"/>
                    <a:pt x="320" y="1225"/>
                    <a:pt x="320" y="1225"/>
                  </a:cubicBezTo>
                  <a:cubicBezTo>
                    <a:pt x="320" y="1254"/>
                    <a:pt x="320" y="1254"/>
                    <a:pt x="291" y="1283"/>
                  </a:cubicBezTo>
                  <a:cubicBezTo>
                    <a:pt x="291" y="1283"/>
                    <a:pt x="291" y="1312"/>
                    <a:pt x="263" y="1312"/>
                  </a:cubicBezTo>
                  <a:cubicBezTo>
                    <a:pt x="263" y="1312"/>
                    <a:pt x="263" y="1312"/>
                    <a:pt x="234" y="1312"/>
                  </a:cubicBezTo>
                  <a:cubicBezTo>
                    <a:pt x="234" y="1342"/>
                    <a:pt x="234" y="1342"/>
                    <a:pt x="234" y="1371"/>
                  </a:cubicBezTo>
                  <a:cubicBezTo>
                    <a:pt x="234" y="1371"/>
                    <a:pt x="234" y="1400"/>
                    <a:pt x="234" y="1429"/>
                  </a:cubicBezTo>
                  <a:lnTo>
                    <a:pt x="175" y="148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06" name="Freeform 340">
              <a:extLst>
                <a:ext uri="{FF2B5EF4-FFF2-40B4-BE49-F238E27FC236}">
                  <a16:creationId xmlns:a16="http://schemas.microsoft.com/office/drawing/2014/main" id="{EC4EE3D0-06D3-7419-367B-F58FB29F1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00" y="41671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07" name="Freeform 341">
              <a:extLst>
                <a:ext uri="{FF2B5EF4-FFF2-40B4-BE49-F238E27FC236}">
                  <a16:creationId xmlns:a16="http://schemas.microsoft.com/office/drawing/2014/main" id="{F4AC0A67-3BEF-656D-2817-EF8F506C8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75" y="42624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08" name="Freeform 342">
              <a:extLst>
                <a:ext uri="{FF2B5EF4-FFF2-40B4-BE49-F238E27FC236}">
                  <a16:creationId xmlns:a16="http://schemas.microsoft.com/office/drawing/2014/main" id="{27FE4B31-90F8-CAF8-2650-0006F45B3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75" y="4294188"/>
              <a:ext cx="22225" cy="11112"/>
            </a:xfrm>
            <a:custGeom>
              <a:avLst/>
              <a:gdLst>
                <a:gd name="T0" fmla="*/ 0 w 60"/>
                <a:gd name="T1" fmla="*/ 30 h 31"/>
                <a:gd name="T2" fmla="*/ 0 w 60"/>
                <a:gd name="T3" fmla="*/ 30 h 31"/>
                <a:gd name="T4" fmla="*/ 59 w 60"/>
                <a:gd name="T5" fmla="*/ 30 h 31"/>
                <a:gd name="T6" fmla="*/ 0 w 60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1">
                  <a:moveTo>
                    <a:pt x="0" y="30"/>
                  </a:moveTo>
                  <a:lnTo>
                    <a:pt x="0" y="30"/>
                  </a:lnTo>
                  <a:cubicBezTo>
                    <a:pt x="0" y="30"/>
                    <a:pt x="30" y="0"/>
                    <a:pt x="59" y="30"/>
                  </a:cubicBezTo>
                  <a:cubicBezTo>
                    <a:pt x="30" y="0"/>
                    <a:pt x="0" y="3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09" name="Freeform 343">
              <a:extLst>
                <a:ext uri="{FF2B5EF4-FFF2-40B4-BE49-F238E27FC236}">
                  <a16:creationId xmlns:a16="http://schemas.microsoft.com/office/drawing/2014/main" id="{24C6B01E-0F28-90AF-D588-A97B37D7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38" y="4933950"/>
              <a:ext cx="22225" cy="20638"/>
            </a:xfrm>
            <a:custGeom>
              <a:avLst/>
              <a:gdLst>
                <a:gd name="T0" fmla="*/ 0 w 60"/>
                <a:gd name="T1" fmla="*/ 0 h 59"/>
                <a:gd name="T2" fmla="*/ 0 w 60"/>
                <a:gd name="T3" fmla="*/ 0 h 59"/>
                <a:gd name="T4" fmla="*/ 0 w 60"/>
                <a:gd name="T5" fmla="*/ 0 h 59"/>
                <a:gd name="T6" fmla="*/ 0 w 60"/>
                <a:gd name="T7" fmla="*/ 0 h 59"/>
                <a:gd name="T8" fmla="*/ 0 w 60"/>
                <a:gd name="T9" fmla="*/ 0 h 59"/>
                <a:gd name="T10" fmla="*/ 59 w 60"/>
                <a:gd name="T11" fmla="*/ 58 h 59"/>
                <a:gd name="T12" fmla="*/ 0 w 60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59" y="0"/>
                    <a:pt x="59" y="29"/>
                    <a:pt x="59" y="58"/>
                  </a:cubicBezTo>
                  <a:cubicBezTo>
                    <a:pt x="59" y="29"/>
                    <a:pt x="5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10" name="Freeform 344">
              <a:extLst>
                <a:ext uri="{FF2B5EF4-FFF2-40B4-BE49-F238E27FC236}">
                  <a16:creationId xmlns:a16="http://schemas.microsoft.com/office/drawing/2014/main" id="{EEF01F42-6D18-CA5D-BB14-B63915B08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50" y="4956175"/>
              <a:ext cx="11113" cy="52388"/>
            </a:xfrm>
            <a:custGeom>
              <a:avLst/>
              <a:gdLst>
                <a:gd name="T0" fmla="*/ 30 w 31"/>
                <a:gd name="T1" fmla="*/ 0 h 147"/>
                <a:gd name="T2" fmla="*/ 30 w 31"/>
                <a:gd name="T3" fmla="*/ 0 h 147"/>
                <a:gd name="T4" fmla="*/ 0 w 31"/>
                <a:gd name="T5" fmla="*/ 58 h 147"/>
                <a:gd name="T6" fmla="*/ 0 w 31"/>
                <a:gd name="T7" fmla="*/ 146 h 147"/>
                <a:gd name="T8" fmla="*/ 0 w 31"/>
                <a:gd name="T9" fmla="*/ 58 h 147"/>
                <a:gd name="T10" fmla="*/ 30 w 31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7">
                  <a:moveTo>
                    <a:pt x="30" y="0"/>
                  </a:moveTo>
                  <a:lnTo>
                    <a:pt x="30" y="0"/>
                  </a:lnTo>
                  <a:cubicBezTo>
                    <a:pt x="30" y="29"/>
                    <a:pt x="30" y="29"/>
                    <a:pt x="0" y="58"/>
                  </a:cubicBezTo>
                  <a:cubicBezTo>
                    <a:pt x="0" y="88"/>
                    <a:pt x="0" y="117"/>
                    <a:pt x="0" y="146"/>
                  </a:cubicBezTo>
                  <a:cubicBezTo>
                    <a:pt x="0" y="117"/>
                    <a:pt x="0" y="88"/>
                    <a:pt x="0" y="58"/>
                  </a:cubicBezTo>
                  <a:cubicBezTo>
                    <a:pt x="30" y="29"/>
                    <a:pt x="30" y="29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11" name="Freeform 345">
              <a:extLst>
                <a:ext uri="{FF2B5EF4-FFF2-40B4-BE49-F238E27FC236}">
                  <a16:creationId xmlns:a16="http://schemas.microsoft.com/office/drawing/2014/main" id="{C04F582F-B8BA-1B35-C028-83255AF51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225" y="2498725"/>
              <a:ext cx="987425" cy="661988"/>
            </a:xfrm>
            <a:custGeom>
              <a:avLst/>
              <a:gdLst>
                <a:gd name="T0" fmla="*/ 88 w 2742"/>
                <a:gd name="T1" fmla="*/ 203 h 1838"/>
                <a:gd name="T2" fmla="*/ 146 w 2742"/>
                <a:gd name="T3" fmla="*/ 291 h 1838"/>
                <a:gd name="T4" fmla="*/ 117 w 2742"/>
                <a:gd name="T5" fmla="*/ 379 h 1838"/>
                <a:gd name="T6" fmla="*/ 88 w 2742"/>
                <a:gd name="T7" fmla="*/ 641 h 1838"/>
                <a:gd name="T8" fmla="*/ 58 w 2742"/>
                <a:gd name="T9" fmla="*/ 670 h 1838"/>
                <a:gd name="T10" fmla="*/ 88 w 2742"/>
                <a:gd name="T11" fmla="*/ 700 h 1838"/>
                <a:gd name="T12" fmla="*/ 146 w 2742"/>
                <a:gd name="T13" fmla="*/ 758 h 1838"/>
                <a:gd name="T14" fmla="*/ 117 w 2742"/>
                <a:gd name="T15" fmla="*/ 874 h 1838"/>
                <a:gd name="T16" fmla="*/ 29 w 2742"/>
                <a:gd name="T17" fmla="*/ 1020 h 1838"/>
                <a:gd name="T18" fmla="*/ 58 w 2742"/>
                <a:gd name="T19" fmla="*/ 1020 h 1838"/>
                <a:gd name="T20" fmla="*/ 205 w 2742"/>
                <a:gd name="T21" fmla="*/ 1137 h 1838"/>
                <a:gd name="T22" fmla="*/ 350 w 2742"/>
                <a:gd name="T23" fmla="*/ 1400 h 1838"/>
                <a:gd name="T24" fmla="*/ 350 w 2742"/>
                <a:gd name="T25" fmla="*/ 1429 h 1838"/>
                <a:gd name="T26" fmla="*/ 729 w 2742"/>
                <a:gd name="T27" fmla="*/ 1545 h 1838"/>
                <a:gd name="T28" fmla="*/ 817 w 2742"/>
                <a:gd name="T29" fmla="*/ 1633 h 1838"/>
                <a:gd name="T30" fmla="*/ 963 w 2742"/>
                <a:gd name="T31" fmla="*/ 1633 h 1838"/>
                <a:gd name="T32" fmla="*/ 1255 w 2742"/>
                <a:gd name="T33" fmla="*/ 1691 h 1838"/>
                <a:gd name="T34" fmla="*/ 1458 w 2742"/>
                <a:gd name="T35" fmla="*/ 1691 h 1838"/>
                <a:gd name="T36" fmla="*/ 1605 w 2742"/>
                <a:gd name="T37" fmla="*/ 1662 h 1838"/>
                <a:gd name="T38" fmla="*/ 1955 w 2742"/>
                <a:gd name="T39" fmla="*/ 1750 h 1838"/>
                <a:gd name="T40" fmla="*/ 2741 w 2742"/>
                <a:gd name="T41" fmla="*/ 467 h 1838"/>
                <a:gd name="T42" fmla="*/ 934 w 2742"/>
                <a:gd name="T43" fmla="*/ 29 h 1838"/>
                <a:gd name="T44" fmla="*/ 963 w 2742"/>
                <a:gd name="T45" fmla="*/ 58 h 1838"/>
                <a:gd name="T46" fmla="*/ 934 w 2742"/>
                <a:gd name="T47" fmla="*/ 145 h 1838"/>
                <a:gd name="T48" fmla="*/ 934 w 2742"/>
                <a:gd name="T49" fmla="*/ 203 h 1838"/>
                <a:gd name="T50" fmla="*/ 934 w 2742"/>
                <a:gd name="T51" fmla="*/ 262 h 1838"/>
                <a:gd name="T52" fmla="*/ 905 w 2742"/>
                <a:gd name="T53" fmla="*/ 291 h 1838"/>
                <a:gd name="T54" fmla="*/ 905 w 2742"/>
                <a:gd name="T55" fmla="*/ 291 h 1838"/>
                <a:gd name="T56" fmla="*/ 934 w 2742"/>
                <a:gd name="T57" fmla="*/ 408 h 1838"/>
                <a:gd name="T58" fmla="*/ 905 w 2742"/>
                <a:gd name="T59" fmla="*/ 583 h 1838"/>
                <a:gd name="T60" fmla="*/ 875 w 2742"/>
                <a:gd name="T61" fmla="*/ 524 h 1838"/>
                <a:gd name="T62" fmla="*/ 846 w 2742"/>
                <a:gd name="T63" fmla="*/ 583 h 1838"/>
                <a:gd name="T64" fmla="*/ 788 w 2742"/>
                <a:gd name="T65" fmla="*/ 700 h 1838"/>
                <a:gd name="T66" fmla="*/ 729 w 2742"/>
                <a:gd name="T67" fmla="*/ 787 h 1838"/>
                <a:gd name="T68" fmla="*/ 700 w 2742"/>
                <a:gd name="T69" fmla="*/ 787 h 1838"/>
                <a:gd name="T70" fmla="*/ 672 w 2742"/>
                <a:gd name="T71" fmla="*/ 583 h 1838"/>
                <a:gd name="T72" fmla="*/ 642 w 2742"/>
                <a:gd name="T73" fmla="*/ 612 h 1838"/>
                <a:gd name="T74" fmla="*/ 672 w 2742"/>
                <a:gd name="T75" fmla="*/ 408 h 1838"/>
                <a:gd name="T76" fmla="*/ 642 w 2742"/>
                <a:gd name="T77" fmla="*/ 350 h 1838"/>
                <a:gd name="T78" fmla="*/ 408 w 2742"/>
                <a:gd name="T79" fmla="*/ 262 h 1838"/>
                <a:gd name="T80" fmla="*/ 379 w 2742"/>
                <a:gd name="T81" fmla="*/ 233 h 1838"/>
                <a:gd name="T82" fmla="*/ 263 w 2742"/>
                <a:gd name="T83" fmla="*/ 174 h 1838"/>
                <a:gd name="T84" fmla="*/ 117 w 2742"/>
                <a:gd name="T85" fmla="*/ 58 h 1838"/>
                <a:gd name="T86" fmla="*/ 88 w 2742"/>
                <a:gd name="T87" fmla="*/ 174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42" h="1838">
                  <a:moveTo>
                    <a:pt x="88" y="174"/>
                  </a:moveTo>
                  <a:lnTo>
                    <a:pt x="88" y="174"/>
                  </a:lnTo>
                  <a:lnTo>
                    <a:pt x="88" y="203"/>
                  </a:lnTo>
                  <a:cubicBezTo>
                    <a:pt x="88" y="203"/>
                    <a:pt x="88" y="203"/>
                    <a:pt x="88" y="233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17" y="262"/>
                    <a:pt x="146" y="262"/>
                    <a:pt x="146" y="291"/>
                  </a:cubicBezTo>
                  <a:cubicBezTo>
                    <a:pt x="146" y="320"/>
                    <a:pt x="146" y="320"/>
                    <a:pt x="146" y="350"/>
                  </a:cubicBezTo>
                  <a:lnTo>
                    <a:pt x="146" y="350"/>
                  </a:lnTo>
                  <a:cubicBezTo>
                    <a:pt x="117" y="379"/>
                    <a:pt x="117" y="379"/>
                    <a:pt x="117" y="379"/>
                  </a:cubicBezTo>
                  <a:cubicBezTo>
                    <a:pt x="146" y="408"/>
                    <a:pt x="146" y="437"/>
                    <a:pt x="117" y="467"/>
                  </a:cubicBezTo>
                  <a:cubicBezTo>
                    <a:pt x="117" y="495"/>
                    <a:pt x="117" y="495"/>
                    <a:pt x="117" y="524"/>
                  </a:cubicBezTo>
                  <a:cubicBezTo>
                    <a:pt x="88" y="553"/>
                    <a:pt x="88" y="583"/>
                    <a:pt x="88" y="641"/>
                  </a:cubicBezTo>
                  <a:lnTo>
                    <a:pt x="88" y="641"/>
                  </a:lnTo>
                  <a:lnTo>
                    <a:pt x="88" y="641"/>
                  </a:lnTo>
                  <a:cubicBezTo>
                    <a:pt x="88" y="641"/>
                    <a:pt x="88" y="670"/>
                    <a:pt x="58" y="670"/>
                  </a:cubicBezTo>
                  <a:lnTo>
                    <a:pt x="58" y="670"/>
                  </a:lnTo>
                  <a:cubicBezTo>
                    <a:pt x="88" y="670"/>
                    <a:pt x="88" y="670"/>
                    <a:pt x="88" y="670"/>
                  </a:cubicBezTo>
                  <a:cubicBezTo>
                    <a:pt x="88" y="670"/>
                    <a:pt x="88" y="670"/>
                    <a:pt x="88" y="700"/>
                  </a:cubicBezTo>
                  <a:cubicBezTo>
                    <a:pt x="117" y="700"/>
                    <a:pt x="146" y="729"/>
                    <a:pt x="146" y="758"/>
                  </a:cubicBezTo>
                  <a:lnTo>
                    <a:pt x="146" y="758"/>
                  </a:lnTo>
                  <a:lnTo>
                    <a:pt x="146" y="758"/>
                  </a:lnTo>
                  <a:cubicBezTo>
                    <a:pt x="146" y="817"/>
                    <a:pt x="117" y="817"/>
                    <a:pt x="88" y="817"/>
                  </a:cubicBezTo>
                  <a:lnTo>
                    <a:pt x="88" y="817"/>
                  </a:lnTo>
                  <a:cubicBezTo>
                    <a:pt x="117" y="817"/>
                    <a:pt x="117" y="845"/>
                    <a:pt x="117" y="874"/>
                  </a:cubicBezTo>
                  <a:cubicBezTo>
                    <a:pt x="117" y="903"/>
                    <a:pt x="88" y="933"/>
                    <a:pt x="58" y="933"/>
                  </a:cubicBezTo>
                  <a:cubicBezTo>
                    <a:pt x="58" y="933"/>
                    <a:pt x="58" y="933"/>
                    <a:pt x="29" y="962"/>
                  </a:cubicBezTo>
                  <a:cubicBezTo>
                    <a:pt x="29" y="962"/>
                    <a:pt x="29" y="991"/>
                    <a:pt x="29" y="1020"/>
                  </a:cubicBezTo>
                  <a:cubicBezTo>
                    <a:pt x="0" y="1020"/>
                    <a:pt x="0" y="1020"/>
                    <a:pt x="0" y="1020"/>
                  </a:cubicBezTo>
                  <a:cubicBezTo>
                    <a:pt x="29" y="1020"/>
                    <a:pt x="29" y="1020"/>
                    <a:pt x="58" y="1020"/>
                  </a:cubicBezTo>
                  <a:lnTo>
                    <a:pt x="58" y="1020"/>
                  </a:lnTo>
                  <a:cubicBezTo>
                    <a:pt x="88" y="1050"/>
                    <a:pt x="88" y="1050"/>
                    <a:pt x="117" y="1079"/>
                  </a:cubicBezTo>
                  <a:lnTo>
                    <a:pt x="117" y="1079"/>
                  </a:lnTo>
                  <a:cubicBezTo>
                    <a:pt x="146" y="1108"/>
                    <a:pt x="175" y="1108"/>
                    <a:pt x="205" y="1137"/>
                  </a:cubicBezTo>
                  <a:cubicBezTo>
                    <a:pt x="263" y="1137"/>
                    <a:pt x="322" y="1167"/>
                    <a:pt x="350" y="1195"/>
                  </a:cubicBezTo>
                  <a:cubicBezTo>
                    <a:pt x="350" y="1253"/>
                    <a:pt x="350" y="1283"/>
                    <a:pt x="350" y="1312"/>
                  </a:cubicBezTo>
                  <a:cubicBezTo>
                    <a:pt x="350" y="1341"/>
                    <a:pt x="350" y="1370"/>
                    <a:pt x="350" y="1400"/>
                  </a:cubicBezTo>
                  <a:cubicBezTo>
                    <a:pt x="379" y="1400"/>
                    <a:pt x="379" y="1400"/>
                    <a:pt x="379" y="1400"/>
                  </a:cubicBezTo>
                  <a:cubicBezTo>
                    <a:pt x="350" y="1400"/>
                    <a:pt x="350" y="1400"/>
                    <a:pt x="350" y="1400"/>
                  </a:cubicBezTo>
                  <a:cubicBezTo>
                    <a:pt x="350" y="1429"/>
                    <a:pt x="350" y="1429"/>
                    <a:pt x="350" y="1429"/>
                  </a:cubicBezTo>
                  <a:lnTo>
                    <a:pt x="350" y="1429"/>
                  </a:lnTo>
                  <a:cubicBezTo>
                    <a:pt x="438" y="1545"/>
                    <a:pt x="584" y="1574"/>
                    <a:pt x="729" y="1545"/>
                  </a:cubicBezTo>
                  <a:lnTo>
                    <a:pt x="729" y="1545"/>
                  </a:lnTo>
                  <a:lnTo>
                    <a:pt x="729" y="1545"/>
                  </a:lnTo>
                  <a:cubicBezTo>
                    <a:pt x="758" y="1574"/>
                    <a:pt x="788" y="1603"/>
                    <a:pt x="788" y="1603"/>
                  </a:cubicBezTo>
                  <a:cubicBezTo>
                    <a:pt x="788" y="1633"/>
                    <a:pt x="788" y="1633"/>
                    <a:pt x="817" y="1633"/>
                  </a:cubicBezTo>
                  <a:cubicBezTo>
                    <a:pt x="846" y="1633"/>
                    <a:pt x="846" y="1633"/>
                    <a:pt x="875" y="1633"/>
                  </a:cubicBezTo>
                  <a:cubicBezTo>
                    <a:pt x="905" y="1633"/>
                    <a:pt x="905" y="1633"/>
                    <a:pt x="905" y="1633"/>
                  </a:cubicBezTo>
                  <a:cubicBezTo>
                    <a:pt x="934" y="1633"/>
                    <a:pt x="963" y="1633"/>
                    <a:pt x="963" y="1633"/>
                  </a:cubicBezTo>
                  <a:cubicBezTo>
                    <a:pt x="992" y="1633"/>
                    <a:pt x="1021" y="1662"/>
                    <a:pt x="1050" y="1662"/>
                  </a:cubicBezTo>
                  <a:cubicBezTo>
                    <a:pt x="1079" y="1662"/>
                    <a:pt x="1108" y="1691"/>
                    <a:pt x="1138" y="1691"/>
                  </a:cubicBezTo>
                  <a:cubicBezTo>
                    <a:pt x="1167" y="1691"/>
                    <a:pt x="1225" y="1691"/>
                    <a:pt x="1255" y="1691"/>
                  </a:cubicBezTo>
                  <a:cubicBezTo>
                    <a:pt x="1313" y="1691"/>
                    <a:pt x="1371" y="1691"/>
                    <a:pt x="1429" y="1662"/>
                  </a:cubicBezTo>
                  <a:lnTo>
                    <a:pt x="1429" y="1662"/>
                  </a:lnTo>
                  <a:cubicBezTo>
                    <a:pt x="1458" y="1691"/>
                    <a:pt x="1458" y="1691"/>
                    <a:pt x="1458" y="1691"/>
                  </a:cubicBezTo>
                  <a:cubicBezTo>
                    <a:pt x="1458" y="1691"/>
                    <a:pt x="1488" y="1691"/>
                    <a:pt x="1488" y="1662"/>
                  </a:cubicBezTo>
                  <a:cubicBezTo>
                    <a:pt x="1517" y="1662"/>
                    <a:pt x="1546" y="1662"/>
                    <a:pt x="1605" y="1662"/>
                  </a:cubicBezTo>
                  <a:lnTo>
                    <a:pt x="1605" y="1662"/>
                  </a:lnTo>
                  <a:cubicBezTo>
                    <a:pt x="1663" y="1662"/>
                    <a:pt x="1692" y="1662"/>
                    <a:pt x="1750" y="1691"/>
                  </a:cubicBezTo>
                  <a:lnTo>
                    <a:pt x="1779" y="1691"/>
                  </a:lnTo>
                  <a:cubicBezTo>
                    <a:pt x="1838" y="1720"/>
                    <a:pt x="1896" y="1720"/>
                    <a:pt x="1955" y="1750"/>
                  </a:cubicBezTo>
                  <a:cubicBezTo>
                    <a:pt x="2071" y="1779"/>
                    <a:pt x="2188" y="1808"/>
                    <a:pt x="2305" y="1837"/>
                  </a:cubicBezTo>
                  <a:cubicBezTo>
                    <a:pt x="2392" y="1545"/>
                    <a:pt x="2479" y="1253"/>
                    <a:pt x="2567" y="991"/>
                  </a:cubicBezTo>
                  <a:cubicBezTo>
                    <a:pt x="2625" y="817"/>
                    <a:pt x="2684" y="641"/>
                    <a:pt x="2741" y="467"/>
                  </a:cubicBezTo>
                  <a:cubicBezTo>
                    <a:pt x="2538" y="408"/>
                    <a:pt x="2334" y="350"/>
                    <a:pt x="2129" y="320"/>
                  </a:cubicBezTo>
                  <a:cubicBezTo>
                    <a:pt x="1721" y="203"/>
                    <a:pt x="1313" y="117"/>
                    <a:pt x="934" y="0"/>
                  </a:cubicBezTo>
                  <a:lnTo>
                    <a:pt x="934" y="29"/>
                  </a:lnTo>
                  <a:cubicBezTo>
                    <a:pt x="934" y="58"/>
                    <a:pt x="934" y="58"/>
                    <a:pt x="934" y="58"/>
                  </a:cubicBezTo>
                  <a:lnTo>
                    <a:pt x="934" y="58"/>
                  </a:lnTo>
                  <a:cubicBezTo>
                    <a:pt x="934" y="58"/>
                    <a:pt x="934" y="58"/>
                    <a:pt x="963" y="58"/>
                  </a:cubicBezTo>
                  <a:lnTo>
                    <a:pt x="963" y="58"/>
                  </a:lnTo>
                  <a:lnTo>
                    <a:pt x="963" y="58"/>
                  </a:lnTo>
                  <a:cubicBezTo>
                    <a:pt x="992" y="117"/>
                    <a:pt x="963" y="117"/>
                    <a:pt x="934" y="145"/>
                  </a:cubicBezTo>
                  <a:lnTo>
                    <a:pt x="934" y="145"/>
                  </a:lnTo>
                  <a:lnTo>
                    <a:pt x="934" y="145"/>
                  </a:lnTo>
                  <a:cubicBezTo>
                    <a:pt x="934" y="174"/>
                    <a:pt x="934" y="174"/>
                    <a:pt x="934" y="203"/>
                  </a:cubicBezTo>
                  <a:lnTo>
                    <a:pt x="934" y="203"/>
                  </a:lnTo>
                  <a:lnTo>
                    <a:pt x="934" y="203"/>
                  </a:lnTo>
                  <a:cubicBezTo>
                    <a:pt x="905" y="233"/>
                    <a:pt x="905" y="233"/>
                    <a:pt x="934" y="262"/>
                  </a:cubicBezTo>
                  <a:lnTo>
                    <a:pt x="934" y="262"/>
                  </a:lnTo>
                  <a:cubicBezTo>
                    <a:pt x="905" y="262"/>
                    <a:pt x="905" y="262"/>
                    <a:pt x="905" y="262"/>
                  </a:cubicBezTo>
                  <a:lnTo>
                    <a:pt x="905" y="291"/>
                  </a:lnTo>
                  <a:cubicBezTo>
                    <a:pt x="875" y="291"/>
                    <a:pt x="875" y="291"/>
                    <a:pt x="875" y="320"/>
                  </a:cubicBezTo>
                  <a:cubicBezTo>
                    <a:pt x="875" y="291"/>
                    <a:pt x="875" y="291"/>
                    <a:pt x="905" y="291"/>
                  </a:cubicBezTo>
                  <a:lnTo>
                    <a:pt x="905" y="291"/>
                  </a:lnTo>
                  <a:cubicBezTo>
                    <a:pt x="905" y="320"/>
                    <a:pt x="905" y="320"/>
                    <a:pt x="905" y="320"/>
                  </a:cubicBezTo>
                  <a:cubicBezTo>
                    <a:pt x="934" y="320"/>
                    <a:pt x="934" y="350"/>
                    <a:pt x="934" y="379"/>
                  </a:cubicBezTo>
                  <a:lnTo>
                    <a:pt x="934" y="408"/>
                  </a:lnTo>
                  <a:cubicBezTo>
                    <a:pt x="934" y="437"/>
                    <a:pt x="934" y="437"/>
                    <a:pt x="934" y="467"/>
                  </a:cubicBezTo>
                  <a:cubicBezTo>
                    <a:pt x="963" y="495"/>
                    <a:pt x="963" y="524"/>
                    <a:pt x="963" y="553"/>
                  </a:cubicBezTo>
                  <a:cubicBezTo>
                    <a:pt x="963" y="583"/>
                    <a:pt x="934" y="583"/>
                    <a:pt x="905" y="583"/>
                  </a:cubicBezTo>
                  <a:lnTo>
                    <a:pt x="905" y="583"/>
                  </a:lnTo>
                  <a:lnTo>
                    <a:pt x="905" y="583"/>
                  </a:lnTo>
                  <a:cubicBezTo>
                    <a:pt x="875" y="583"/>
                    <a:pt x="875" y="553"/>
                    <a:pt x="875" y="524"/>
                  </a:cubicBezTo>
                  <a:cubicBezTo>
                    <a:pt x="875" y="524"/>
                    <a:pt x="875" y="495"/>
                    <a:pt x="846" y="495"/>
                  </a:cubicBezTo>
                  <a:cubicBezTo>
                    <a:pt x="817" y="524"/>
                    <a:pt x="817" y="524"/>
                    <a:pt x="817" y="553"/>
                  </a:cubicBezTo>
                  <a:cubicBezTo>
                    <a:pt x="846" y="583"/>
                    <a:pt x="846" y="583"/>
                    <a:pt x="846" y="583"/>
                  </a:cubicBezTo>
                  <a:cubicBezTo>
                    <a:pt x="817" y="583"/>
                    <a:pt x="817" y="583"/>
                    <a:pt x="817" y="583"/>
                  </a:cubicBezTo>
                  <a:cubicBezTo>
                    <a:pt x="788" y="583"/>
                    <a:pt x="788" y="612"/>
                    <a:pt x="788" y="670"/>
                  </a:cubicBezTo>
                  <a:cubicBezTo>
                    <a:pt x="788" y="700"/>
                    <a:pt x="788" y="700"/>
                    <a:pt x="788" y="700"/>
                  </a:cubicBezTo>
                  <a:lnTo>
                    <a:pt x="788" y="700"/>
                  </a:lnTo>
                  <a:cubicBezTo>
                    <a:pt x="758" y="729"/>
                    <a:pt x="758" y="729"/>
                    <a:pt x="729" y="729"/>
                  </a:cubicBezTo>
                  <a:cubicBezTo>
                    <a:pt x="729" y="758"/>
                    <a:pt x="729" y="787"/>
                    <a:pt x="729" y="787"/>
                  </a:cubicBezTo>
                  <a:cubicBezTo>
                    <a:pt x="729" y="817"/>
                    <a:pt x="729" y="817"/>
                    <a:pt x="729" y="817"/>
                  </a:cubicBezTo>
                  <a:cubicBezTo>
                    <a:pt x="700" y="817"/>
                    <a:pt x="700" y="817"/>
                    <a:pt x="700" y="817"/>
                  </a:cubicBezTo>
                  <a:lnTo>
                    <a:pt x="700" y="787"/>
                  </a:lnTo>
                  <a:cubicBezTo>
                    <a:pt x="672" y="787"/>
                    <a:pt x="642" y="787"/>
                    <a:pt x="642" y="758"/>
                  </a:cubicBezTo>
                  <a:cubicBezTo>
                    <a:pt x="642" y="729"/>
                    <a:pt x="642" y="670"/>
                    <a:pt x="672" y="641"/>
                  </a:cubicBezTo>
                  <a:cubicBezTo>
                    <a:pt x="672" y="641"/>
                    <a:pt x="672" y="612"/>
                    <a:pt x="672" y="583"/>
                  </a:cubicBezTo>
                  <a:lnTo>
                    <a:pt x="672" y="612"/>
                  </a:lnTo>
                  <a:cubicBezTo>
                    <a:pt x="642" y="612"/>
                    <a:pt x="642" y="612"/>
                    <a:pt x="642" y="612"/>
                  </a:cubicBezTo>
                  <a:lnTo>
                    <a:pt x="642" y="612"/>
                  </a:lnTo>
                  <a:cubicBezTo>
                    <a:pt x="642" y="612"/>
                    <a:pt x="613" y="583"/>
                    <a:pt x="613" y="553"/>
                  </a:cubicBezTo>
                  <a:cubicBezTo>
                    <a:pt x="613" y="524"/>
                    <a:pt x="613" y="467"/>
                    <a:pt x="642" y="437"/>
                  </a:cubicBezTo>
                  <a:lnTo>
                    <a:pt x="672" y="408"/>
                  </a:lnTo>
                  <a:lnTo>
                    <a:pt x="700" y="408"/>
                  </a:lnTo>
                  <a:cubicBezTo>
                    <a:pt x="672" y="379"/>
                    <a:pt x="672" y="379"/>
                    <a:pt x="672" y="350"/>
                  </a:cubicBezTo>
                  <a:lnTo>
                    <a:pt x="642" y="350"/>
                  </a:lnTo>
                  <a:cubicBezTo>
                    <a:pt x="613" y="350"/>
                    <a:pt x="584" y="320"/>
                    <a:pt x="584" y="291"/>
                  </a:cubicBezTo>
                  <a:cubicBezTo>
                    <a:pt x="555" y="291"/>
                    <a:pt x="525" y="291"/>
                    <a:pt x="496" y="262"/>
                  </a:cubicBezTo>
                  <a:cubicBezTo>
                    <a:pt x="467" y="262"/>
                    <a:pt x="438" y="262"/>
                    <a:pt x="408" y="262"/>
                  </a:cubicBezTo>
                  <a:lnTo>
                    <a:pt x="408" y="262"/>
                  </a:lnTo>
                  <a:lnTo>
                    <a:pt x="408" y="262"/>
                  </a:lnTo>
                  <a:cubicBezTo>
                    <a:pt x="379" y="262"/>
                    <a:pt x="379" y="233"/>
                    <a:pt x="379" y="233"/>
                  </a:cubicBezTo>
                  <a:cubicBezTo>
                    <a:pt x="379" y="203"/>
                    <a:pt x="379" y="203"/>
                    <a:pt x="350" y="203"/>
                  </a:cubicBezTo>
                  <a:cubicBezTo>
                    <a:pt x="350" y="203"/>
                    <a:pt x="350" y="203"/>
                    <a:pt x="322" y="203"/>
                  </a:cubicBezTo>
                  <a:cubicBezTo>
                    <a:pt x="292" y="203"/>
                    <a:pt x="292" y="203"/>
                    <a:pt x="263" y="174"/>
                  </a:cubicBezTo>
                  <a:lnTo>
                    <a:pt x="263" y="174"/>
                  </a:lnTo>
                  <a:cubicBezTo>
                    <a:pt x="234" y="174"/>
                    <a:pt x="205" y="117"/>
                    <a:pt x="175" y="87"/>
                  </a:cubicBezTo>
                  <a:cubicBezTo>
                    <a:pt x="146" y="87"/>
                    <a:pt x="146" y="58"/>
                    <a:pt x="117" y="58"/>
                  </a:cubicBezTo>
                  <a:lnTo>
                    <a:pt x="117" y="58"/>
                  </a:lnTo>
                  <a:cubicBezTo>
                    <a:pt x="117" y="87"/>
                    <a:pt x="117" y="117"/>
                    <a:pt x="117" y="145"/>
                  </a:cubicBezTo>
                  <a:lnTo>
                    <a:pt x="88" y="17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12" name="Freeform 346">
              <a:extLst>
                <a:ext uri="{FF2B5EF4-FFF2-40B4-BE49-F238E27FC236}">
                  <a16:creationId xmlns:a16="http://schemas.microsoft.com/office/drawing/2014/main" id="{42E0E180-4E95-B170-9932-E8EC2DDD8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50" y="4881563"/>
              <a:ext cx="1588" cy="111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30 h 31"/>
                <a:gd name="T6" fmla="*/ 0 w 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13" name="Freeform 347">
              <a:extLst>
                <a:ext uri="{FF2B5EF4-FFF2-40B4-BE49-F238E27FC236}">
                  <a16:creationId xmlns:a16="http://schemas.microsoft.com/office/drawing/2014/main" id="{DE50E137-83E1-7F47-22FA-B5E0618C2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813" y="4872038"/>
              <a:ext cx="11112" cy="11112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28 w 29"/>
                <a:gd name="T5" fmla="*/ 0 h 30"/>
                <a:gd name="T6" fmla="*/ 28 w 29"/>
                <a:gd name="T7" fmla="*/ 29 h 30"/>
                <a:gd name="T8" fmla="*/ 28 w 29"/>
                <a:gd name="T9" fmla="*/ 0 h 30"/>
                <a:gd name="T10" fmla="*/ 0 w 2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28" y="0"/>
                  </a:cubicBezTo>
                  <a:cubicBezTo>
                    <a:pt x="28" y="0"/>
                    <a:pt x="28" y="0"/>
                    <a:pt x="28" y="2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14" name="Freeform 348">
              <a:extLst>
                <a:ext uri="{FF2B5EF4-FFF2-40B4-BE49-F238E27FC236}">
                  <a16:creationId xmlns:a16="http://schemas.microsoft.com/office/drawing/2014/main" id="{A50EB113-29AF-4D9E-C4AD-2D025AF85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38" y="50387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15" name="Freeform 349">
              <a:extLst>
                <a:ext uri="{FF2B5EF4-FFF2-40B4-BE49-F238E27FC236}">
                  <a16:creationId xmlns:a16="http://schemas.microsoft.com/office/drawing/2014/main" id="{5B1F7F0F-F01F-FC69-BA1F-02D9E146D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38" y="5018088"/>
              <a:ext cx="11112" cy="20637"/>
            </a:xfrm>
            <a:custGeom>
              <a:avLst/>
              <a:gdLst>
                <a:gd name="T0" fmla="*/ 0 w 30"/>
                <a:gd name="T1" fmla="*/ 57 h 58"/>
                <a:gd name="T2" fmla="*/ 0 w 30"/>
                <a:gd name="T3" fmla="*/ 57 h 58"/>
                <a:gd name="T4" fmla="*/ 0 w 30"/>
                <a:gd name="T5" fmla="*/ 57 h 58"/>
                <a:gd name="T6" fmla="*/ 29 w 30"/>
                <a:gd name="T7" fmla="*/ 0 h 58"/>
                <a:gd name="T8" fmla="*/ 29 w 30"/>
                <a:gd name="T9" fmla="*/ 0 h 58"/>
                <a:gd name="T10" fmla="*/ 0 w 30"/>
                <a:gd name="T1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8">
                  <a:moveTo>
                    <a:pt x="0" y="57"/>
                  </a:moveTo>
                  <a:lnTo>
                    <a:pt x="0" y="57"/>
                  </a:lnTo>
                  <a:lnTo>
                    <a:pt x="0" y="57"/>
                  </a:lnTo>
                  <a:cubicBezTo>
                    <a:pt x="0" y="29"/>
                    <a:pt x="0" y="29"/>
                    <a:pt x="29" y="0"/>
                  </a:cubicBezTo>
                  <a:lnTo>
                    <a:pt x="29" y="0"/>
                  </a:lnTo>
                  <a:cubicBezTo>
                    <a:pt x="0" y="29"/>
                    <a:pt x="0" y="29"/>
                    <a:pt x="0" y="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16" name="Freeform 350">
              <a:extLst>
                <a:ext uri="{FF2B5EF4-FFF2-40B4-BE49-F238E27FC236}">
                  <a16:creationId xmlns:a16="http://schemas.microsoft.com/office/drawing/2014/main" id="{2A419BFA-FF83-BE15-D156-BC184BFBD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538" y="4494213"/>
              <a:ext cx="11112" cy="11112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0 w 30"/>
                <a:gd name="T5" fmla="*/ 0 h 30"/>
                <a:gd name="T6" fmla="*/ 0 w 30"/>
                <a:gd name="T7" fmla="*/ 29 h 30"/>
                <a:gd name="T8" fmla="*/ 29 w 30"/>
                <a:gd name="T9" fmla="*/ 29 h 30"/>
                <a:gd name="T10" fmla="*/ 29 w 30"/>
                <a:gd name="T11" fmla="*/ 0 h 30"/>
                <a:gd name="T12" fmla="*/ 29 w 30"/>
                <a:gd name="T13" fmla="*/ 29 h 30"/>
                <a:gd name="T14" fmla="*/ 0 w 30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  <a:cubicBezTo>
                    <a:pt x="29" y="29"/>
                    <a:pt x="29" y="29"/>
                    <a:pt x="29" y="29"/>
                  </a:cubicBezTo>
                  <a:lnTo>
                    <a:pt x="29" y="0"/>
                  </a:lnTo>
                  <a:lnTo>
                    <a:pt x="29" y="29"/>
                  </a:lnTo>
                  <a:cubicBezTo>
                    <a:pt x="29" y="29"/>
                    <a:pt x="29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17" name="Freeform 351">
              <a:extLst>
                <a:ext uri="{FF2B5EF4-FFF2-40B4-BE49-F238E27FC236}">
                  <a16:creationId xmlns:a16="http://schemas.microsoft.com/office/drawing/2014/main" id="{90AB1BA7-4D25-AD93-0AE9-4A88E117A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5" y="4829175"/>
              <a:ext cx="111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30 w 31"/>
                <a:gd name="T7" fmla="*/ 0 h 1"/>
                <a:gd name="T8" fmla="*/ 30 w 31"/>
                <a:gd name="T9" fmla="*/ 0 h 1"/>
                <a:gd name="T10" fmla="*/ 0 w 3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30" y="0"/>
                    <a:pt x="30" y="0"/>
                    <a:pt x="30" y="0"/>
                  </a:cubicBezTo>
                  <a:lnTo>
                    <a:pt x="30" y="0"/>
                  </a:lnTo>
                  <a:lnTo>
                    <a:pt x="30" y="0"/>
                  </a:lnTo>
                  <a:cubicBezTo>
                    <a:pt x="30" y="0"/>
                    <a:pt x="3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18" name="Freeform 352">
              <a:extLst>
                <a:ext uri="{FF2B5EF4-FFF2-40B4-BE49-F238E27FC236}">
                  <a16:creationId xmlns:a16="http://schemas.microsoft.com/office/drawing/2014/main" id="{FFAA8EFC-811C-80FD-2EA9-018B056D8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51350"/>
              <a:ext cx="20638" cy="63500"/>
            </a:xfrm>
            <a:custGeom>
              <a:avLst/>
              <a:gdLst>
                <a:gd name="T0" fmla="*/ 57 w 58"/>
                <a:gd name="T1" fmla="*/ 29 h 176"/>
                <a:gd name="T2" fmla="*/ 57 w 58"/>
                <a:gd name="T3" fmla="*/ 29 h 176"/>
                <a:gd name="T4" fmla="*/ 57 w 58"/>
                <a:gd name="T5" fmla="*/ 0 h 176"/>
                <a:gd name="T6" fmla="*/ 57 w 58"/>
                <a:gd name="T7" fmla="*/ 29 h 176"/>
                <a:gd name="T8" fmla="*/ 28 w 58"/>
                <a:gd name="T9" fmla="*/ 175 h 176"/>
                <a:gd name="T10" fmla="*/ 0 w 58"/>
                <a:gd name="T11" fmla="*/ 175 h 176"/>
                <a:gd name="T12" fmla="*/ 0 w 58"/>
                <a:gd name="T13" fmla="*/ 175 h 176"/>
                <a:gd name="T14" fmla="*/ 28 w 58"/>
                <a:gd name="T15" fmla="*/ 175 h 176"/>
                <a:gd name="T16" fmla="*/ 57 w 58"/>
                <a:gd name="T17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76">
                  <a:moveTo>
                    <a:pt x="57" y="29"/>
                  </a:moveTo>
                  <a:lnTo>
                    <a:pt x="57" y="29"/>
                  </a:ln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29"/>
                  </a:cubicBezTo>
                  <a:cubicBezTo>
                    <a:pt x="57" y="88"/>
                    <a:pt x="28" y="146"/>
                    <a:pt x="28" y="175"/>
                  </a:cubicBezTo>
                  <a:cubicBezTo>
                    <a:pt x="0" y="175"/>
                    <a:pt x="0" y="175"/>
                    <a:pt x="0" y="175"/>
                  </a:cubicBezTo>
                  <a:lnTo>
                    <a:pt x="0" y="175"/>
                  </a:lnTo>
                  <a:cubicBezTo>
                    <a:pt x="28" y="175"/>
                    <a:pt x="28" y="175"/>
                    <a:pt x="28" y="175"/>
                  </a:cubicBezTo>
                  <a:cubicBezTo>
                    <a:pt x="28" y="146"/>
                    <a:pt x="57" y="88"/>
                    <a:pt x="57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19" name="Freeform 353">
              <a:extLst>
                <a:ext uri="{FF2B5EF4-FFF2-40B4-BE49-F238E27FC236}">
                  <a16:creationId xmlns:a16="http://schemas.microsoft.com/office/drawing/2014/main" id="{3FA86E0C-0998-E3DC-0AE9-33267FA69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25" y="4389438"/>
              <a:ext cx="1588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0 h 30"/>
                <a:gd name="T6" fmla="*/ 0 w 1"/>
                <a:gd name="T7" fmla="*/ 29 h 30"/>
                <a:gd name="T8" fmla="*/ 0 w 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20" name="Freeform 354">
              <a:extLst>
                <a:ext uri="{FF2B5EF4-FFF2-40B4-BE49-F238E27FC236}">
                  <a16:creationId xmlns:a16="http://schemas.microsoft.com/office/drawing/2014/main" id="{A0454BEA-12FC-A9E0-D71B-8C6B41D73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25" y="4410075"/>
              <a:ext cx="1588" cy="11113"/>
            </a:xfrm>
            <a:custGeom>
              <a:avLst/>
              <a:gdLst>
                <a:gd name="T0" fmla="*/ 0 w 1"/>
                <a:gd name="T1" fmla="*/ 28 h 29"/>
                <a:gd name="T2" fmla="*/ 0 w 1"/>
                <a:gd name="T3" fmla="*/ 28 h 29"/>
                <a:gd name="T4" fmla="*/ 0 w 1"/>
                <a:gd name="T5" fmla="*/ 28 h 29"/>
                <a:gd name="T6" fmla="*/ 0 w 1"/>
                <a:gd name="T7" fmla="*/ 0 h 29"/>
                <a:gd name="T8" fmla="*/ 0 w 1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9"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21" name="Freeform 355">
              <a:extLst>
                <a:ext uri="{FF2B5EF4-FFF2-40B4-BE49-F238E27FC236}">
                  <a16:creationId xmlns:a16="http://schemas.microsoft.com/office/drawing/2014/main" id="{65142741-58B2-C549-7E51-D1F741C2A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150" y="4640263"/>
              <a:ext cx="11113" cy="20637"/>
            </a:xfrm>
            <a:custGeom>
              <a:avLst/>
              <a:gdLst>
                <a:gd name="T0" fmla="*/ 29 w 30"/>
                <a:gd name="T1" fmla="*/ 0 h 58"/>
                <a:gd name="T2" fmla="*/ 29 w 30"/>
                <a:gd name="T3" fmla="*/ 0 h 58"/>
                <a:gd name="T4" fmla="*/ 0 w 30"/>
                <a:gd name="T5" fmla="*/ 57 h 58"/>
                <a:gd name="T6" fmla="*/ 29 w 30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8">
                  <a:moveTo>
                    <a:pt x="29" y="0"/>
                  </a:moveTo>
                  <a:lnTo>
                    <a:pt x="29" y="0"/>
                  </a:lnTo>
                  <a:cubicBezTo>
                    <a:pt x="0" y="29"/>
                    <a:pt x="0" y="29"/>
                    <a:pt x="0" y="57"/>
                  </a:cubicBezTo>
                  <a:cubicBezTo>
                    <a:pt x="0" y="29"/>
                    <a:pt x="0" y="29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22" name="Freeform 356">
              <a:extLst>
                <a:ext uri="{FF2B5EF4-FFF2-40B4-BE49-F238E27FC236}">
                  <a16:creationId xmlns:a16="http://schemas.microsoft.com/office/drawing/2014/main" id="{56745359-A6AA-106D-7191-580A62C15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25" y="4462463"/>
              <a:ext cx="11113" cy="31750"/>
            </a:xfrm>
            <a:custGeom>
              <a:avLst/>
              <a:gdLst>
                <a:gd name="T0" fmla="*/ 0 w 30"/>
                <a:gd name="T1" fmla="*/ 0 h 89"/>
                <a:gd name="T2" fmla="*/ 0 w 30"/>
                <a:gd name="T3" fmla="*/ 0 h 89"/>
                <a:gd name="T4" fmla="*/ 0 w 30"/>
                <a:gd name="T5" fmla="*/ 30 h 89"/>
                <a:gd name="T6" fmla="*/ 29 w 30"/>
                <a:gd name="T7" fmla="*/ 88 h 89"/>
                <a:gd name="T8" fmla="*/ 0 w 30"/>
                <a:gd name="T9" fmla="*/ 30 h 89"/>
                <a:gd name="T10" fmla="*/ 0 w 30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9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0" y="59"/>
                    <a:pt x="0" y="59"/>
                    <a:pt x="29" y="88"/>
                  </a:cubicBezTo>
                  <a:cubicBezTo>
                    <a:pt x="0" y="59"/>
                    <a:pt x="0" y="59"/>
                    <a:pt x="0" y="3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23" name="Freeform 357">
              <a:extLst>
                <a:ext uri="{FF2B5EF4-FFF2-40B4-BE49-F238E27FC236}">
                  <a16:creationId xmlns:a16="http://schemas.microsoft.com/office/drawing/2014/main" id="{382DD003-12BF-0658-BA83-437AD6D20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3433763"/>
              <a:ext cx="11113" cy="11112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29 w 30"/>
                <a:gd name="T5" fmla="*/ 29 h 30"/>
                <a:gd name="T6" fmla="*/ 29 w 30"/>
                <a:gd name="T7" fmla="*/ 0 h 30"/>
                <a:gd name="T8" fmla="*/ 29 w 30"/>
                <a:gd name="T9" fmla="*/ 0 h 30"/>
                <a:gd name="T10" fmla="*/ 0 w 30"/>
                <a:gd name="T11" fmla="*/ 29 h 30"/>
                <a:gd name="T12" fmla="*/ 29 w 30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lnTo>
                    <a:pt x="29" y="29"/>
                  </a:lnTo>
                  <a:cubicBezTo>
                    <a:pt x="29" y="29"/>
                    <a:pt x="29" y="29"/>
                    <a:pt x="29" y="0"/>
                  </a:cubicBezTo>
                  <a:lnTo>
                    <a:pt x="29" y="0"/>
                  </a:lnTo>
                  <a:cubicBezTo>
                    <a:pt x="29" y="0"/>
                    <a:pt x="0" y="0"/>
                    <a:pt x="0" y="29"/>
                  </a:cubicBez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24" name="Freeform 358">
              <a:extLst>
                <a:ext uri="{FF2B5EF4-FFF2-40B4-BE49-F238E27FC236}">
                  <a16:creationId xmlns:a16="http://schemas.microsoft.com/office/drawing/2014/main" id="{ECC1409F-E885-3EC9-DE15-1F8AE8D9E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50" y="3349625"/>
              <a:ext cx="11113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25" name="Freeform 359">
              <a:extLst>
                <a:ext uri="{FF2B5EF4-FFF2-40B4-BE49-F238E27FC236}">
                  <a16:creationId xmlns:a16="http://schemas.microsoft.com/office/drawing/2014/main" id="{184DA9C3-DDD7-A286-FC59-3CDE9260D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963" y="3359150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26" name="Freeform 360">
              <a:extLst>
                <a:ext uri="{FF2B5EF4-FFF2-40B4-BE49-F238E27FC236}">
                  <a16:creationId xmlns:a16="http://schemas.microsoft.com/office/drawing/2014/main" id="{D4245B95-8E89-B835-5168-45CACB5D2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4213" y="3338513"/>
              <a:ext cx="11112" cy="1587"/>
            </a:xfrm>
            <a:custGeom>
              <a:avLst/>
              <a:gdLst>
                <a:gd name="T0" fmla="*/ 30 w 31"/>
                <a:gd name="T1" fmla="*/ 0 h 1"/>
                <a:gd name="T2" fmla="*/ 30 w 31"/>
                <a:gd name="T3" fmla="*/ 0 h 1"/>
                <a:gd name="T4" fmla="*/ 0 w 31"/>
                <a:gd name="T5" fmla="*/ 0 h 1"/>
                <a:gd name="T6" fmla="*/ 3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30" y="0"/>
                  </a:moveTo>
                  <a:lnTo>
                    <a:pt x="30" y="0"/>
                  </a:lnTo>
                  <a:cubicBezTo>
                    <a:pt x="30" y="0"/>
                    <a:pt x="3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27" name="Freeform 361">
              <a:extLst>
                <a:ext uri="{FF2B5EF4-FFF2-40B4-BE49-F238E27FC236}">
                  <a16:creationId xmlns:a16="http://schemas.microsoft.com/office/drawing/2014/main" id="{E629D209-45FF-DA8F-295B-C4096FD74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3338513"/>
              <a:ext cx="11113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28" name="Freeform 362">
              <a:extLst>
                <a:ext uri="{FF2B5EF4-FFF2-40B4-BE49-F238E27FC236}">
                  <a16:creationId xmlns:a16="http://schemas.microsoft.com/office/drawing/2014/main" id="{82888B78-2DBD-B357-DB41-A6B4FF075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3591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29" name="Freeform 363">
              <a:extLst>
                <a:ext uri="{FF2B5EF4-FFF2-40B4-BE49-F238E27FC236}">
                  <a16:creationId xmlns:a16="http://schemas.microsoft.com/office/drawing/2014/main" id="{967859D9-801A-4A11-459D-2C8E88D0B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325" y="3349625"/>
              <a:ext cx="11113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30" name="Freeform 364">
              <a:extLst>
                <a:ext uri="{FF2B5EF4-FFF2-40B4-BE49-F238E27FC236}">
                  <a16:creationId xmlns:a16="http://schemas.microsoft.com/office/drawing/2014/main" id="{E2BCAB2F-502B-2DD6-451C-449958541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8" y="3306763"/>
              <a:ext cx="31750" cy="20637"/>
            </a:xfrm>
            <a:custGeom>
              <a:avLst/>
              <a:gdLst>
                <a:gd name="T0" fmla="*/ 57 w 88"/>
                <a:gd name="T1" fmla="*/ 29 h 59"/>
                <a:gd name="T2" fmla="*/ 57 w 88"/>
                <a:gd name="T3" fmla="*/ 29 h 59"/>
                <a:gd name="T4" fmla="*/ 87 w 88"/>
                <a:gd name="T5" fmla="*/ 0 h 59"/>
                <a:gd name="T6" fmla="*/ 57 w 88"/>
                <a:gd name="T7" fmla="*/ 29 h 59"/>
                <a:gd name="T8" fmla="*/ 28 w 88"/>
                <a:gd name="T9" fmla="*/ 58 h 59"/>
                <a:gd name="T10" fmla="*/ 0 w 88"/>
                <a:gd name="T11" fmla="*/ 58 h 59"/>
                <a:gd name="T12" fmla="*/ 28 w 88"/>
                <a:gd name="T13" fmla="*/ 58 h 59"/>
                <a:gd name="T14" fmla="*/ 57 w 88"/>
                <a:gd name="T15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9">
                  <a:moveTo>
                    <a:pt x="57" y="29"/>
                  </a:moveTo>
                  <a:lnTo>
                    <a:pt x="57" y="29"/>
                  </a:lnTo>
                  <a:lnTo>
                    <a:pt x="87" y="0"/>
                  </a:lnTo>
                  <a:lnTo>
                    <a:pt x="57" y="29"/>
                  </a:lnTo>
                  <a:cubicBezTo>
                    <a:pt x="57" y="29"/>
                    <a:pt x="28" y="29"/>
                    <a:pt x="28" y="58"/>
                  </a:cubicBezTo>
                  <a:lnTo>
                    <a:pt x="0" y="58"/>
                  </a:lnTo>
                  <a:lnTo>
                    <a:pt x="28" y="58"/>
                  </a:lnTo>
                  <a:cubicBezTo>
                    <a:pt x="28" y="29"/>
                    <a:pt x="57" y="29"/>
                    <a:pt x="57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31" name="Freeform 365">
              <a:extLst>
                <a:ext uri="{FF2B5EF4-FFF2-40B4-BE49-F238E27FC236}">
                  <a16:creationId xmlns:a16="http://schemas.microsoft.com/office/drawing/2014/main" id="{A2A4B9F1-1AB7-54A6-3ACF-D9474ECEB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75" y="3338513"/>
              <a:ext cx="11113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32" name="Freeform 366">
              <a:extLst>
                <a:ext uri="{FF2B5EF4-FFF2-40B4-BE49-F238E27FC236}">
                  <a16:creationId xmlns:a16="http://schemas.microsoft.com/office/drawing/2014/main" id="{91663494-132B-C01E-D998-F2BA3B6E0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975" y="3770313"/>
              <a:ext cx="1588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33" name="Freeform 367">
              <a:extLst>
                <a:ext uri="{FF2B5EF4-FFF2-40B4-BE49-F238E27FC236}">
                  <a16:creationId xmlns:a16="http://schemas.microsoft.com/office/drawing/2014/main" id="{B98CB989-E742-2D34-7EAB-DDAE30940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613" y="5238750"/>
              <a:ext cx="11112" cy="11113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29 w 30"/>
                <a:gd name="T5" fmla="*/ 29 h 30"/>
                <a:gd name="T6" fmla="*/ 0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29"/>
                    <a:pt x="29" y="29"/>
                  </a:cubicBezTo>
                  <a:cubicBezTo>
                    <a:pt x="29" y="29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34" name="Freeform 368">
              <a:extLst>
                <a:ext uri="{FF2B5EF4-FFF2-40B4-BE49-F238E27FC236}">
                  <a16:creationId xmlns:a16="http://schemas.microsoft.com/office/drawing/2014/main" id="{7A7AAFCE-4B46-5237-D60D-F1F8D0CA2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513" y="3495675"/>
              <a:ext cx="577850" cy="746125"/>
            </a:xfrm>
            <a:custGeom>
              <a:avLst/>
              <a:gdLst>
                <a:gd name="T0" fmla="*/ 962 w 1605"/>
                <a:gd name="T1" fmla="*/ 175 h 2071"/>
                <a:gd name="T2" fmla="*/ 905 w 1605"/>
                <a:gd name="T3" fmla="*/ 146 h 2071"/>
                <a:gd name="T4" fmla="*/ 788 w 1605"/>
                <a:gd name="T5" fmla="*/ 117 h 2071"/>
                <a:gd name="T6" fmla="*/ 642 w 1605"/>
                <a:gd name="T7" fmla="*/ 59 h 2071"/>
                <a:gd name="T8" fmla="*/ 526 w 1605"/>
                <a:gd name="T9" fmla="*/ 30 h 2071"/>
                <a:gd name="T10" fmla="*/ 496 w 1605"/>
                <a:gd name="T11" fmla="*/ 88 h 2071"/>
                <a:gd name="T12" fmla="*/ 526 w 1605"/>
                <a:gd name="T13" fmla="*/ 175 h 2071"/>
                <a:gd name="T14" fmla="*/ 409 w 1605"/>
                <a:gd name="T15" fmla="*/ 292 h 2071"/>
                <a:gd name="T16" fmla="*/ 438 w 1605"/>
                <a:gd name="T17" fmla="*/ 380 h 2071"/>
                <a:gd name="T18" fmla="*/ 350 w 1605"/>
                <a:gd name="T19" fmla="*/ 554 h 2071"/>
                <a:gd name="T20" fmla="*/ 321 w 1605"/>
                <a:gd name="T21" fmla="*/ 525 h 2071"/>
                <a:gd name="T22" fmla="*/ 262 w 1605"/>
                <a:gd name="T23" fmla="*/ 496 h 2071"/>
                <a:gd name="T24" fmla="*/ 262 w 1605"/>
                <a:gd name="T25" fmla="*/ 409 h 2071"/>
                <a:gd name="T26" fmla="*/ 205 w 1605"/>
                <a:gd name="T27" fmla="*/ 467 h 2071"/>
                <a:gd name="T28" fmla="*/ 88 w 1605"/>
                <a:gd name="T29" fmla="*/ 583 h 2071"/>
                <a:gd name="T30" fmla="*/ 59 w 1605"/>
                <a:gd name="T31" fmla="*/ 700 h 2071"/>
                <a:gd name="T32" fmla="*/ 29 w 1605"/>
                <a:gd name="T33" fmla="*/ 903 h 2071"/>
                <a:gd name="T34" fmla="*/ 29 w 1605"/>
                <a:gd name="T35" fmla="*/ 1020 h 2071"/>
                <a:gd name="T36" fmla="*/ 29 w 1605"/>
                <a:gd name="T37" fmla="*/ 1079 h 2071"/>
                <a:gd name="T38" fmla="*/ 117 w 1605"/>
                <a:gd name="T39" fmla="*/ 1282 h 2071"/>
                <a:gd name="T40" fmla="*/ 176 w 1605"/>
                <a:gd name="T41" fmla="*/ 1399 h 2071"/>
                <a:gd name="T42" fmla="*/ 176 w 1605"/>
                <a:gd name="T43" fmla="*/ 1545 h 2071"/>
                <a:gd name="T44" fmla="*/ 29 w 1605"/>
                <a:gd name="T45" fmla="*/ 2012 h 2071"/>
                <a:gd name="T46" fmla="*/ 759 w 1605"/>
                <a:gd name="T47" fmla="*/ 2012 h 2071"/>
                <a:gd name="T48" fmla="*/ 846 w 1605"/>
                <a:gd name="T49" fmla="*/ 2012 h 2071"/>
                <a:gd name="T50" fmla="*/ 1400 w 1605"/>
                <a:gd name="T51" fmla="*/ 1924 h 2071"/>
                <a:gd name="T52" fmla="*/ 1459 w 1605"/>
                <a:gd name="T53" fmla="*/ 1837 h 2071"/>
                <a:gd name="T54" fmla="*/ 1488 w 1605"/>
                <a:gd name="T55" fmla="*/ 1720 h 2071"/>
                <a:gd name="T56" fmla="*/ 1488 w 1605"/>
                <a:gd name="T57" fmla="*/ 1603 h 2071"/>
                <a:gd name="T58" fmla="*/ 1517 w 1605"/>
                <a:gd name="T59" fmla="*/ 1516 h 2071"/>
                <a:gd name="T60" fmla="*/ 1576 w 1605"/>
                <a:gd name="T61" fmla="*/ 1516 h 2071"/>
                <a:gd name="T62" fmla="*/ 1576 w 1605"/>
                <a:gd name="T63" fmla="*/ 1341 h 2071"/>
                <a:gd name="T64" fmla="*/ 1546 w 1605"/>
                <a:gd name="T65" fmla="*/ 1282 h 2071"/>
                <a:gd name="T66" fmla="*/ 1546 w 1605"/>
                <a:gd name="T67" fmla="*/ 1224 h 2071"/>
                <a:gd name="T68" fmla="*/ 1342 w 1605"/>
                <a:gd name="T69" fmla="*/ 817 h 2071"/>
                <a:gd name="T70" fmla="*/ 1254 w 1605"/>
                <a:gd name="T71" fmla="*/ 903 h 2071"/>
                <a:gd name="T72" fmla="*/ 1196 w 1605"/>
                <a:gd name="T73" fmla="*/ 874 h 2071"/>
                <a:gd name="T74" fmla="*/ 1138 w 1605"/>
                <a:gd name="T75" fmla="*/ 1020 h 2071"/>
                <a:gd name="T76" fmla="*/ 1079 w 1605"/>
                <a:gd name="T77" fmla="*/ 1079 h 2071"/>
                <a:gd name="T78" fmla="*/ 933 w 1605"/>
                <a:gd name="T79" fmla="*/ 903 h 2071"/>
                <a:gd name="T80" fmla="*/ 1021 w 1605"/>
                <a:gd name="T81" fmla="*/ 817 h 2071"/>
                <a:gd name="T82" fmla="*/ 1050 w 1605"/>
                <a:gd name="T83" fmla="*/ 788 h 2071"/>
                <a:gd name="T84" fmla="*/ 1079 w 1605"/>
                <a:gd name="T85" fmla="*/ 671 h 2071"/>
                <a:gd name="T86" fmla="*/ 1079 w 1605"/>
                <a:gd name="T87" fmla="*/ 438 h 2071"/>
                <a:gd name="T88" fmla="*/ 1050 w 1605"/>
                <a:gd name="T89" fmla="*/ 292 h 2071"/>
                <a:gd name="T90" fmla="*/ 1050 w 1605"/>
                <a:gd name="T91" fmla="*/ 263 h 2071"/>
                <a:gd name="T92" fmla="*/ 1079 w 1605"/>
                <a:gd name="T93" fmla="*/ 263 h 2071"/>
                <a:gd name="T94" fmla="*/ 962 w 1605"/>
                <a:gd name="T95" fmla="*/ 17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5" h="2071">
                  <a:moveTo>
                    <a:pt x="962" y="175"/>
                  </a:moveTo>
                  <a:lnTo>
                    <a:pt x="962" y="175"/>
                  </a:lnTo>
                  <a:lnTo>
                    <a:pt x="962" y="175"/>
                  </a:lnTo>
                  <a:cubicBezTo>
                    <a:pt x="933" y="175"/>
                    <a:pt x="905" y="175"/>
                    <a:pt x="905" y="146"/>
                  </a:cubicBezTo>
                  <a:cubicBezTo>
                    <a:pt x="876" y="146"/>
                    <a:pt x="876" y="146"/>
                    <a:pt x="846" y="117"/>
                  </a:cubicBezTo>
                  <a:cubicBezTo>
                    <a:pt x="846" y="117"/>
                    <a:pt x="817" y="117"/>
                    <a:pt x="788" y="117"/>
                  </a:cubicBezTo>
                  <a:cubicBezTo>
                    <a:pt x="759" y="117"/>
                    <a:pt x="729" y="117"/>
                    <a:pt x="700" y="117"/>
                  </a:cubicBezTo>
                  <a:cubicBezTo>
                    <a:pt x="671" y="88"/>
                    <a:pt x="671" y="59"/>
                    <a:pt x="642" y="59"/>
                  </a:cubicBezTo>
                  <a:cubicBezTo>
                    <a:pt x="642" y="30"/>
                    <a:pt x="612" y="30"/>
                    <a:pt x="583" y="0"/>
                  </a:cubicBezTo>
                  <a:cubicBezTo>
                    <a:pt x="583" y="30"/>
                    <a:pt x="555" y="30"/>
                    <a:pt x="526" y="30"/>
                  </a:cubicBezTo>
                  <a:lnTo>
                    <a:pt x="526" y="59"/>
                  </a:lnTo>
                  <a:cubicBezTo>
                    <a:pt x="496" y="88"/>
                    <a:pt x="496" y="88"/>
                    <a:pt x="496" y="88"/>
                  </a:cubicBezTo>
                  <a:cubicBezTo>
                    <a:pt x="496" y="117"/>
                    <a:pt x="496" y="117"/>
                    <a:pt x="526" y="117"/>
                  </a:cubicBezTo>
                  <a:cubicBezTo>
                    <a:pt x="526" y="146"/>
                    <a:pt x="526" y="146"/>
                    <a:pt x="526" y="175"/>
                  </a:cubicBezTo>
                  <a:cubicBezTo>
                    <a:pt x="526" y="204"/>
                    <a:pt x="496" y="233"/>
                    <a:pt x="467" y="233"/>
                  </a:cubicBezTo>
                  <a:cubicBezTo>
                    <a:pt x="438" y="263"/>
                    <a:pt x="409" y="263"/>
                    <a:pt x="409" y="292"/>
                  </a:cubicBezTo>
                  <a:cubicBezTo>
                    <a:pt x="409" y="292"/>
                    <a:pt x="409" y="321"/>
                    <a:pt x="409" y="350"/>
                  </a:cubicBezTo>
                  <a:lnTo>
                    <a:pt x="438" y="380"/>
                  </a:lnTo>
                  <a:cubicBezTo>
                    <a:pt x="438" y="467"/>
                    <a:pt x="409" y="496"/>
                    <a:pt x="350" y="525"/>
                  </a:cubicBezTo>
                  <a:cubicBezTo>
                    <a:pt x="350" y="554"/>
                    <a:pt x="350" y="554"/>
                    <a:pt x="350" y="554"/>
                  </a:cubicBezTo>
                  <a:cubicBezTo>
                    <a:pt x="321" y="525"/>
                    <a:pt x="321" y="525"/>
                    <a:pt x="321" y="525"/>
                  </a:cubicBezTo>
                  <a:lnTo>
                    <a:pt x="321" y="525"/>
                  </a:lnTo>
                  <a:cubicBezTo>
                    <a:pt x="292" y="525"/>
                    <a:pt x="292" y="496"/>
                    <a:pt x="262" y="496"/>
                  </a:cubicBezTo>
                  <a:lnTo>
                    <a:pt x="262" y="496"/>
                  </a:lnTo>
                  <a:lnTo>
                    <a:pt x="262" y="496"/>
                  </a:lnTo>
                  <a:cubicBezTo>
                    <a:pt x="262" y="467"/>
                    <a:pt x="262" y="438"/>
                    <a:pt x="262" y="409"/>
                  </a:cubicBezTo>
                  <a:lnTo>
                    <a:pt x="262" y="409"/>
                  </a:lnTo>
                  <a:cubicBezTo>
                    <a:pt x="233" y="438"/>
                    <a:pt x="233" y="438"/>
                    <a:pt x="205" y="467"/>
                  </a:cubicBezTo>
                  <a:cubicBezTo>
                    <a:pt x="205" y="496"/>
                    <a:pt x="176" y="525"/>
                    <a:pt x="146" y="554"/>
                  </a:cubicBezTo>
                  <a:cubicBezTo>
                    <a:pt x="117" y="583"/>
                    <a:pt x="117" y="583"/>
                    <a:pt x="88" y="583"/>
                  </a:cubicBezTo>
                  <a:cubicBezTo>
                    <a:pt x="88" y="583"/>
                    <a:pt x="29" y="613"/>
                    <a:pt x="29" y="642"/>
                  </a:cubicBezTo>
                  <a:cubicBezTo>
                    <a:pt x="29" y="642"/>
                    <a:pt x="29" y="671"/>
                    <a:pt x="59" y="700"/>
                  </a:cubicBezTo>
                  <a:lnTo>
                    <a:pt x="59" y="730"/>
                  </a:lnTo>
                  <a:cubicBezTo>
                    <a:pt x="88" y="817"/>
                    <a:pt x="59" y="874"/>
                    <a:pt x="29" y="903"/>
                  </a:cubicBezTo>
                  <a:cubicBezTo>
                    <a:pt x="29" y="932"/>
                    <a:pt x="29" y="962"/>
                    <a:pt x="29" y="991"/>
                  </a:cubicBezTo>
                  <a:lnTo>
                    <a:pt x="29" y="1020"/>
                  </a:lnTo>
                  <a:lnTo>
                    <a:pt x="29" y="1049"/>
                  </a:lnTo>
                  <a:cubicBezTo>
                    <a:pt x="29" y="1079"/>
                    <a:pt x="29" y="1079"/>
                    <a:pt x="29" y="1079"/>
                  </a:cubicBezTo>
                  <a:cubicBezTo>
                    <a:pt x="29" y="1108"/>
                    <a:pt x="29" y="1108"/>
                    <a:pt x="29" y="1108"/>
                  </a:cubicBezTo>
                  <a:cubicBezTo>
                    <a:pt x="29" y="1195"/>
                    <a:pt x="88" y="1224"/>
                    <a:pt x="117" y="1282"/>
                  </a:cubicBezTo>
                  <a:cubicBezTo>
                    <a:pt x="146" y="1312"/>
                    <a:pt x="176" y="1341"/>
                    <a:pt x="176" y="1399"/>
                  </a:cubicBezTo>
                  <a:lnTo>
                    <a:pt x="176" y="1399"/>
                  </a:lnTo>
                  <a:lnTo>
                    <a:pt x="176" y="1399"/>
                  </a:lnTo>
                  <a:cubicBezTo>
                    <a:pt x="176" y="1458"/>
                    <a:pt x="176" y="1487"/>
                    <a:pt x="176" y="1545"/>
                  </a:cubicBezTo>
                  <a:cubicBezTo>
                    <a:pt x="176" y="1662"/>
                    <a:pt x="176" y="1779"/>
                    <a:pt x="117" y="1895"/>
                  </a:cubicBezTo>
                  <a:cubicBezTo>
                    <a:pt x="117" y="1953"/>
                    <a:pt x="59" y="1982"/>
                    <a:pt x="29" y="2012"/>
                  </a:cubicBezTo>
                  <a:cubicBezTo>
                    <a:pt x="29" y="2041"/>
                    <a:pt x="0" y="2041"/>
                    <a:pt x="0" y="2070"/>
                  </a:cubicBezTo>
                  <a:cubicBezTo>
                    <a:pt x="233" y="2041"/>
                    <a:pt x="496" y="2012"/>
                    <a:pt x="759" y="2012"/>
                  </a:cubicBezTo>
                  <a:cubicBezTo>
                    <a:pt x="759" y="2012"/>
                    <a:pt x="788" y="2012"/>
                    <a:pt x="788" y="2041"/>
                  </a:cubicBezTo>
                  <a:cubicBezTo>
                    <a:pt x="846" y="2012"/>
                    <a:pt x="846" y="2012"/>
                    <a:pt x="846" y="2012"/>
                  </a:cubicBezTo>
                  <a:cubicBezTo>
                    <a:pt x="1021" y="2012"/>
                    <a:pt x="1196" y="1982"/>
                    <a:pt x="1371" y="1982"/>
                  </a:cubicBezTo>
                  <a:cubicBezTo>
                    <a:pt x="1371" y="1953"/>
                    <a:pt x="1400" y="1924"/>
                    <a:pt x="1400" y="1924"/>
                  </a:cubicBezTo>
                  <a:cubicBezTo>
                    <a:pt x="1429" y="1895"/>
                    <a:pt x="1429" y="1865"/>
                    <a:pt x="1429" y="1865"/>
                  </a:cubicBezTo>
                  <a:cubicBezTo>
                    <a:pt x="1459" y="1837"/>
                    <a:pt x="1459" y="1837"/>
                    <a:pt x="1459" y="1837"/>
                  </a:cubicBezTo>
                  <a:cubicBezTo>
                    <a:pt x="1459" y="1808"/>
                    <a:pt x="1459" y="1808"/>
                    <a:pt x="1459" y="1779"/>
                  </a:cubicBezTo>
                  <a:cubicBezTo>
                    <a:pt x="1459" y="1779"/>
                    <a:pt x="1459" y="1749"/>
                    <a:pt x="1488" y="1720"/>
                  </a:cubicBezTo>
                  <a:cubicBezTo>
                    <a:pt x="1488" y="1691"/>
                    <a:pt x="1488" y="1662"/>
                    <a:pt x="1488" y="1632"/>
                  </a:cubicBezTo>
                  <a:cubicBezTo>
                    <a:pt x="1488" y="1632"/>
                    <a:pt x="1488" y="1632"/>
                    <a:pt x="1488" y="1603"/>
                  </a:cubicBezTo>
                  <a:cubicBezTo>
                    <a:pt x="1459" y="1574"/>
                    <a:pt x="1459" y="1545"/>
                    <a:pt x="1517" y="1516"/>
                  </a:cubicBezTo>
                  <a:lnTo>
                    <a:pt x="1517" y="1516"/>
                  </a:lnTo>
                  <a:cubicBezTo>
                    <a:pt x="1546" y="1516"/>
                    <a:pt x="1546" y="1516"/>
                    <a:pt x="1546" y="1516"/>
                  </a:cubicBezTo>
                  <a:cubicBezTo>
                    <a:pt x="1546" y="1516"/>
                    <a:pt x="1546" y="1516"/>
                    <a:pt x="1576" y="1516"/>
                  </a:cubicBezTo>
                  <a:lnTo>
                    <a:pt x="1576" y="1516"/>
                  </a:lnTo>
                  <a:cubicBezTo>
                    <a:pt x="1576" y="1458"/>
                    <a:pt x="1604" y="1399"/>
                    <a:pt x="1576" y="1341"/>
                  </a:cubicBezTo>
                  <a:lnTo>
                    <a:pt x="1576" y="1341"/>
                  </a:lnTo>
                  <a:cubicBezTo>
                    <a:pt x="1546" y="1312"/>
                    <a:pt x="1546" y="1312"/>
                    <a:pt x="1546" y="1282"/>
                  </a:cubicBezTo>
                  <a:lnTo>
                    <a:pt x="1546" y="1253"/>
                  </a:lnTo>
                  <a:cubicBezTo>
                    <a:pt x="1546" y="1253"/>
                    <a:pt x="1546" y="1253"/>
                    <a:pt x="1546" y="1224"/>
                  </a:cubicBezTo>
                  <a:cubicBezTo>
                    <a:pt x="1546" y="1137"/>
                    <a:pt x="1459" y="903"/>
                    <a:pt x="1400" y="845"/>
                  </a:cubicBezTo>
                  <a:cubicBezTo>
                    <a:pt x="1371" y="845"/>
                    <a:pt x="1342" y="817"/>
                    <a:pt x="1342" y="817"/>
                  </a:cubicBezTo>
                  <a:cubicBezTo>
                    <a:pt x="1312" y="817"/>
                    <a:pt x="1312" y="845"/>
                    <a:pt x="1283" y="845"/>
                  </a:cubicBezTo>
                  <a:cubicBezTo>
                    <a:pt x="1283" y="874"/>
                    <a:pt x="1254" y="874"/>
                    <a:pt x="1254" y="903"/>
                  </a:cubicBezTo>
                  <a:cubicBezTo>
                    <a:pt x="1226" y="903"/>
                    <a:pt x="1226" y="903"/>
                    <a:pt x="1226" y="903"/>
                  </a:cubicBezTo>
                  <a:cubicBezTo>
                    <a:pt x="1196" y="903"/>
                    <a:pt x="1196" y="874"/>
                    <a:pt x="1196" y="874"/>
                  </a:cubicBezTo>
                  <a:cubicBezTo>
                    <a:pt x="1226" y="932"/>
                    <a:pt x="1196" y="962"/>
                    <a:pt x="1167" y="991"/>
                  </a:cubicBezTo>
                  <a:cubicBezTo>
                    <a:pt x="1138" y="1020"/>
                    <a:pt x="1138" y="1020"/>
                    <a:pt x="1138" y="1020"/>
                  </a:cubicBezTo>
                  <a:cubicBezTo>
                    <a:pt x="1138" y="1020"/>
                    <a:pt x="1138" y="1049"/>
                    <a:pt x="1109" y="1049"/>
                  </a:cubicBezTo>
                  <a:cubicBezTo>
                    <a:pt x="1109" y="1049"/>
                    <a:pt x="1109" y="1079"/>
                    <a:pt x="1079" y="1079"/>
                  </a:cubicBezTo>
                  <a:cubicBezTo>
                    <a:pt x="1050" y="1108"/>
                    <a:pt x="962" y="1049"/>
                    <a:pt x="962" y="1020"/>
                  </a:cubicBezTo>
                  <a:cubicBezTo>
                    <a:pt x="933" y="991"/>
                    <a:pt x="933" y="962"/>
                    <a:pt x="933" y="903"/>
                  </a:cubicBezTo>
                  <a:cubicBezTo>
                    <a:pt x="933" y="874"/>
                    <a:pt x="962" y="845"/>
                    <a:pt x="1021" y="817"/>
                  </a:cubicBezTo>
                  <a:lnTo>
                    <a:pt x="1021" y="817"/>
                  </a:lnTo>
                  <a:cubicBezTo>
                    <a:pt x="1050" y="817"/>
                    <a:pt x="1050" y="817"/>
                    <a:pt x="1050" y="817"/>
                  </a:cubicBezTo>
                  <a:lnTo>
                    <a:pt x="1050" y="788"/>
                  </a:lnTo>
                  <a:cubicBezTo>
                    <a:pt x="1050" y="759"/>
                    <a:pt x="1050" y="759"/>
                    <a:pt x="1079" y="759"/>
                  </a:cubicBezTo>
                  <a:cubicBezTo>
                    <a:pt x="1079" y="730"/>
                    <a:pt x="1079" y="700"/>
                    <a:pt x="1079" y="671"/>
                  </a:cubicBezTo>
                  <a:cubicBezTo>
                    <a:pt x="1109" y="642"/>
                    <a:pt x="1109" y="613"/>
                    <a:pt x="1109" y="583"/>
                  </a:cubicBezTo>
                  <a:cubicBezTo>
                    <a:pt x="1109" y="554"/>
                    <a:pt x="1079" y="467"/>
                    <a:pt x="1079" y="438"/>
                  </a:cubicBezTo>
                  <a:cubicBezTo>
                    <a:pt x="1079" y="438"/>
                    <a:pt x="1079" y="409"/>
                    <a:pt x="1050" y="409"/>
                  </a:cubicBezTo>
                  <a:cubicBezTo>
                    <a:pt x="1050" y="380"/>
                    <a:pt x="1021" y="321"/>
                    <a:pt x="1050" y="292"/>
                  </a:cubicBezTo>
                  <a:cubicBezTo>
                    <a:pt x="1050" y="263"/>
                    <a:pt x="1050" y="263"/>
                    <a:pt x="1050" y="263"/>
                  </a:cubicBezTo>
                  <a:lnTo>
                    <a:pt x="1050" y="263"/>
                  </a:lnTo>
                  <a:lnTo>
                    <a:pt x="1050" y="263"/>
                  </a:lnTo>
                  <a:cubicBezTo>
                    <a:pt x="1079" y="263"/>
                    <a:pt x="1079" y="263"/>
                    <a:pt x="1079" y="263"/>
                  </a:cubicBezTo>
                  <a:cubicBezTo>
                    <a:pt x="1050" y="233"/>
                    <a:pt x="1050" y="175"/>
                    <a:pt x="992" y="175"/>
                  </a:cubicBezTo>
                  <a:cubicBezTo>
                    <a:pt x="992" y="175"/>
                    <a:pt x="992" y="175"/>
                    <a:pt x="962" y="1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35" name="Freeform 369">
              <a:extLst>
                <a:ext uri="{FF2B5EF4-FFF2-40B4-BE49-F238E27FC236}">
                  <a16:creationId xmlns:a16="http://schemas.microsoft.com/office/drawing/2014/main" id="{22EBC422-9BFF-523E-27AE-CC8873290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44831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36" name="Freeform 370">
              <a:extLst>
                <a:ext uri="{FF2B5EF4-FFF2-40B4-BE49-F238E27FC236}">
                  <a16:creationId xmlns:a16="http://schemas.microsoft.com/office/drawing/2014/main" id="{FD3856ED-4148-C271-118E-A3B5EBC69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331787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37" name="Freeform 371">
              <a:extLst>
                <a:ext uri="{FF2B5EF4-FFF2-40B4-BE49-F238E27FC236}">
                  <a16:creationId xmlns:a16="http://schemas.microsoft.com/office/drawing/2014/main" id="{C5954A24-65B6-B4E7-39A5-562B7E1DE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363" y="3087688"/>
              <a:ext cx="11112" cy="20637"/>
            </a:xfrm>
            <a:custGeom>
              <a:avLst/>
              <a:gdLst>
                <a:gd name="T0" fmla="*/ 0 w 31"/>
                <a:gd name="T1" fmla="*/ 58 h 59"/>
                <a:gd name="T2" fmla="*/ 0 w 31"/>
                <a:gd name="T3" fmla="*/ 58 h 59"/>
                <a:gd name="T4" fmla="*/ 0 w 31"/>
                <a:gd name="T5" fmla="*/ 58 h 59"/>
                <a:gd name="T6" fmla="*/ 0 w 31"/>
                <a:gd name="T7" fmla="*/ 58 h 59"/>
                <a:gd name="T8" fmla="*/ 30 w 31"/>
                <a:gd name="T9" fmla="*/ 0 h 59"/>
                <a:gd name="T10" fmla="*/ 30 w 31"/>
                <a:gd name="T11" fmla="*/ 0 h 59"/>
                <a:gd name="T12" fmla="*/ 0 w 31"/>
                <a:gd name="T13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9">
                  <a:moveTo>
                    <a:pt x="0" y="58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ubicBezTo>
                    <a:pt x="30" y="29"/>
                    <a:pt x="30" y="29"/>
                    <a:pt x="30" y="0"/>
                  </a:cubicBezTo>
                  <a:lnTo>
                    <a:pt x="30" y="0"/>
                  </a:lnTo>
                  <a:cubicBezTo>
                    <a:pt x="30" y="29"/>
                    <a:pt x="3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38" name="Freeform 372">
              <a:extLst>
                <a:ext uri="{FF2B5EF4-FFF2-40B4-BE49-F238E27FC236}">
                  <a16:creationId xmlns:a16="http://schemas.microsoft.com/office/drawing/2014/main" id="{494CAA41-5555-DEF5-B1CA-FD08C36DB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200" y="2940050"/>
              <a:ext cx="935038" cy="577850"/>
            </a:xfrm>
            <a:custGeom>
              <a:avLst/>
              <a:gdLst>
                <a:gd name="T0" fmla="*/ 2391 w 2597"/>
                <a:gd name="T1" fmla="*/ 146 h 1606"/>
                <a:gd name="T2" fmla="*/ 2391 w 2597"/>
                <a:gd name="T3" fmla="*/ 146 h 1606"/>
                <a:gd name="T4" fmla="*/ 1546 w 2597"/>
                <a:gd name="T5" fmla="*/ 88 h 1606"/>
                <a:gd name="T6" fmla="*/ 175 w 2597"/>
                <a:gd name="T7" fmla="*/ 0 h 1606"/>
                <a:gd name="T8" fmla="*/ 0 w 2597"/>
                <a:gd name="T9" fmla="*/ 1459 h 1606"/>
                <a:gd name="T10" fmla="*/ 2567 w 2597"/>
                <a:gd name="T11" fmla="*/ 1605 h 1606"/>
                <a:gd name="T12" fmla="*/ 2567 w 2597"/>
                <a:gd name="T13" fmla="*/ 1400 h 1606"/>
                <a:gd name="T14" fmla="*/ 2567 w 2597"/>
                <a:gd name="T15" fmla="*/ 1255 h 1606"/>
                <a:gd name="T16" fmla="*/ 2567 w 2597"/>
                <a:gd name="T17" fmla="*/ 1167 h 1606"/>
                <a:gd name="T18" fmla="*/ 2537 w 2597"/>
                <a:gd name="T19" fmla="*/ 1021 h 1606"/>
                <a:gd name="T20" fmla="*/ 2537 w 2597"/>
                <a:gd name="T21" fmla="*/ 934 h 1606"/>
                <a:gd name="T22" fmla="*/ 2508 w 2597"/>
                <a:gd name="T23" fmla="*/ 729 h 1606"/>
                <a:gd name="T24" fmla="*/ 2479 w 2597"/>
                <a:gd name="T25" fmla="*/ 700 h 1606"/>
                <a:gd name="T26" fmla="*/ 2479 w 2597"/>
                <a:gd name="T27" fmla="*/ 642 h 1606"/>
                <a:gd name="T28" fmla="*/ 2450 w 2597"/>
                <a:gd name="T29" fmla="*/ 613 h 1606"/>
                <a:gd name="T30" fmla="*/ 2450 w 2597"/>
                <a:gd name="T31" fmla="*/ 584 h 1606"/>
                <a:gd name="T32" fmla="*/ 2420 w 2597"/>
                <a:gd name="T33" fmla="*/ 555 h 1606"/>
                <a:gd name="T34" fmla="*/ 2420 w 2597"/>
                <a:gd name="T35" fmla="*/ 496 h 1606"/>
                <a:gd name="T36" fmla="*/ 2391 w 2597"/>
                <a:gd name="T37" fmla="*/ 496 h 1606"/>
                <a:gd name="T38" fmla="*/ 2420 w 2597"/>
                <a:gd name="T39" fmla="*/ 496 h 1606"/>
                <a:gd name="T40" fmla="*/ 2420 w 2597"/>
                <a:gd name="T41" fmla="*/ 438 h 1606"/>
                <a:gd name="T42" fmla="*/ 2420 w 2597"/>
                <a:gd name="T43" fmla="*/ 409 h 1606"/>
                <a:gd name="T44" fmla="*/ 2420 w 2597"/>
                <a:gd name="T45" fmla="*/ 409 h 1606"/>
                <a:gd name="T46" fmla="*/ 2391 w 2597"/>
                <a:gd name="T47" fmla="*/ 350 h 1606"/>
                <a:gd name="T48" fmla="*/ 2391 w 2597"/>
                <a:gd name="T49" fmla="*/ 321 h 1606"/>
                <a:gd name="T50" fmla="*/ 2391 w 2597"/>
                <a:gd name="T51" fmla="*/ 292 h 1606"/>
                <a:gd name="T52" fmla="*/ 2363 w 2597"/>
                <a:gd name="T53" fmla="*/ 263 h 1606"/>
                <a:gd name="T54" fmla="*/ 2363 w 2597"/>
                <a:gd name="T55" fmla="*/ 234 h 1606"/>
                <a:gd name="T56" fmla="*/ 2391 w 2597"/>
                <a:gd name="T57" fmla="*/ 176 h 1606"/>
                <a:gd name="T58" fmla="*/ 2391 w 2597"/>
                <a:gd name="T59" fmla="*/ 146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97" h="1606">
                  <a:moveTo>
                    <a:pt x="2391" y="146"/>
                  </a:moveTo>
                  <a:lnTo>
                    <a:pt x="2391" y="146"/>
                  </a:lnTo>
                  <a:cubicBezTo>
                    <a:pt x="2129" y="117"/>
                    <a:pt x="1837" y="117"/>
                    <a:pt x="1546" y="88"/>
                  </a:cubicBezTo>
                  <a:cubicBezTo>
                    <a:pt x="1079" y="59"/>
                    <a:pt x="613" y="29"/>
                    <a:pt x="175" y="0"/>
                  </a:cubicBezTo>
                  <a:cubicBezTo>
                    <a:pt x="117" y="496"/>
                    <a:pt x="58" y="1021"/>
                    <a:pt x="0" y="1459"/>
                  </a:cubicBezTo>
                  <a:cubicBezTo>
                    <a:pt x="817" y="1517"/>
                    <a:pt x="1720" y="1576"/>
                    <a:pt x="2567" y="1605"/>
                  </a:cubicBezTo>
                  <a:cubicBezTo>
                    <a:pt x="2567" y="1546"/>
                    <a:pt x="2567" y="1459"/>
                    <a:pt x="2567" y="1400"/>
                  </a:cubicBezTo>
                  <a:cubicBezTo>
                    <a:pt x="2567" y="1342"/>
                    <a:pt x="2596" y="1284"/>
                    <a:pt x="2567" y="1255"/>
                  </a:cubicBezTo>
                  <a:cubicBezTo>
                    <a:pt x="2567" y="1226"/>
                    <a:pt x="2567" y="1196"/>
                    <a:pt x="2567" y="1167"/>
                  </a:cubicBezTo>
                  <a:cubicBezTo>
                    <a:pt x="2537" y="1109"/>
                    <a:pt x="2537" y="1050"/>
                    <a:pt x="2537" y="1021"/>
                  </a:cubicBezTo>
                  <a:cubicBezTo>
                    <a:pt x="2537" y="992"/>
                    <a:pt x="2537" y="963"/>
                    <a:pt x="2537" y="934"/>
                  </a:cubicBezTo>
                  <a:cubicBezTo>
                    <a:pt x="2508" y="876"/>
                    <a:pt x="2508" y="817"/>
                    <a:pt x="2508" y="729"/>
                  </a:cubicBezTo>
                  <a:cubicBezTo>
                    <a:pt x="2508" y="729"/>
                    <a:pt x="2479" y="729"/>
                    <a:pt x="2479" y="700"/>
                  </a:cubicBezTo>
                  <a:cubicBezTo>
                    <a:pt x="2479" y="700"/>
                    <a:pt x="2479" y="671"/>
                    <a:pt x="2479" y="642"/>
                  </a:cubicBezTo>
                  <a:cubicBezTo>
                    <a:pt x="2450" y="642"/>
                    <a:pt x="2450" y="642"/>
                    <a:pt x="2450" y="613"/>
                  </a:cubicBezTo>
                  <a:cubicBezTo>
                    <a:pt x="2450" y="613"/>
                    <a:pt x="2450" y="613"/>
                    <a:pt x="2450" y="584"/>
                  </a:cubicBezTo>
                  <a:cubicBezTo>
                    <a:pt x="2450" y="584"/>
                    <a:pt x="2450" y="555"/>
                    <a:pt x="2420" y="555"/>
                  </a:cubicBezTo>
                  <a:cubicBezTo>
                    <a:pt x="2420" y="526"/>
                    <a:pt x="2420" y="526"/>
                    <a:pt x="2420" y="496"/>
                  </a:cubicBezTo>
                  <a:cubicBezTo>
                    <a:pt x="2391" y="496"/>
                    <a:pt x="2391" y="496"/>
                    <a:pt x="2391" y="496"/>
                  </a:cubicBezTo>
                  <a:cubicBezTo>
                    <a:pt x="2420" y="496"/>
                    <a:pt x="2420" y="496"/>
                    <a:pt x="2420" y="496"/>
                  </a:cubicBezTo>
                  <a:cubicBezTo>
                    <a:pt x="2420" y="467"/>
                    <a:pt x="2420" y="467"/>
                    <a:pt x="2420" y="438"/>
                  </a:cubicBezTo>
                  <a:cubicBezTo>
                    <a:pt x="2420" y="438"/>
                    <a:pt x="2420" y="438"/>
                    <a:pt x="2420" y="409"/>
                  </a:cubicBezTo>
                  <a:lnTo>
                    <a:pt x="2420" y="409"/>
                  </a:lnTo>
                  <a:cubicBezTo>
                    <a:pt x="2391" y="379"/>
                    <a:pt x="2391" y="379"/>
                    <a:pt x="2391" y="350"/>
                  </a:cubicBezTo>
                  <a:cubicBezTo>
                    <a:pt x="2363" y="321"/>
                    <a:pt x="2391" y="321"/>
                    <a:pt x="2391" y="321"/>
                  </a:cubicBezTo>
                  <a:cubicBezTo>
                    <a:pt x="2391" y="292"/>
                    <a:pt x="2391" y="292"/>
                    <a:pt x="2391" y="292"/>
                  </a:cubicBezTo>
                  <a:cubicBezTo>
                    <a:pt x="2391" y="292"/>
                    <a:pt x="2391" y="292"/>
                    <a:pt x="2363" y="263"/>
                  </a:cubicBezTo>
                  <a:cubicBezTo>
                    <a:pt x="2363" y="263"/>
                    <a:pt x="2363" y="263"/>
                    <a:pt x="2363" y="234"/>
                  </a:cubicBezTo>
                  <a:cubicBezTo>
                    <a:pt x="2363" y="205"/>
                    <a:pt x="2391" y="205"/>
                    <a:pt x="2391" y="176"/>
                  </a:cubicBezTo>
                  <a:lnTo>
                    <a:pt x="2391" y="1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39" name="Freeform 373">
              <a:extLst>
                <a:ext uri="{FF2B5EF4-FFF2-40B4-BE49-F238E27FC236}">
                  <a16:creationId xmlns:a16="http://schemas.microsoft.com/office/drawing/2014/main" id="{A3390E67-0CED-DD8B-6281-A6E24DE0A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738" y="2981325"/>
              <a:ext cx="914400" cy="987425"/>
            </a:xfrm>
            <a:custGeom>
              <a:avLst/>
              <a:gdLst>
                <a:gd name="T0" fmla="*/ 0 w 2538"/>
                <a:gd name="T1" fmla="*/ 117 h 2742"/>
                <a:gd name="T2" fmla="*/ 0 w 2538"/>
                <a:gd name="T3" fmla="*/ 233 h 2742"/>
                <a:gd name="T4" fmla="*/ 59 w 2538"/>
                <a:gd name="T5" fmla="*/ 292 h 2742"/>
                <a:gd name="T6" fmla="*/ 59 w 2538"/>
                <a:gd name="T7" fmla="*/ 379 h 2742"/>
                <a:gd name="T8" fmla="*/ 88 w 2538"/>
                <a:gd name="T9" fmla="*/ 438 h 2742"/>
                <a:gd name="T10" fmla="*/ 88 w 2538"/>
                <a:gd name="T11" fmla="*/ 438 h 2742"/>
                <a:gd name="T12" fmla="*/ 117 w 2538"/>
                <a:gd name="T13" fmla="*/ 612 h 2742"/>
                <a:gd name="T14" fmla="*/ 176 w 2538"/>
                <a:gd name="T15" fmla="*/ 992 h 2742"/>
                <a:gd name="T16" fmla="*/ 205 w 2538"/>
                <a:gd name="T17" fmla="*/ 1138 h 2742"/>
                <a:gd name="T18" fmla="*/ 205 w 2538"/>
                <a:gd name="T19" fmla="*/ 1400 h 2742"/>
                <a:gd name="T20" fmla="*/ 205 w 2538"/>
                <a:gd name="T21" fmla="*/ 1604 h 2742"/>
                <a:gd name="T22" fmla="*/ 205 w 2538"/>
                <a:gd name="T23" fmla="*/ 1721 h 2742"/>
                <a:gd name="T24" fmla="*/ 234 w 2538"/>
                <a:gd name="T25" fmla="*/ 1838 h 2742"/>
                <a:gd name="T26" fmla="*/ 234 w 2538"/>
                <a:gd name="T27" fmla="*/ 2042 h 2742"/>
                <a:gd name="T28" fmla="*/ 234 w 2538"/>
                <a:gd name="T29" fmla="*/ 2741 h 2742"/>
                <a:gd name="T30" fmla="*/ 1487 w 2538"/>
                <a:gd name="T31" fmla="*/ 2741 h 2742"/>
                <a:gd name="T32" fmla="*/ 2070 w 2538"/>
                <a:gd name="T33" fmla="*/ 2741 h 2742"/>
                <a:gd name="T34" fmla="*/ 2041 w 2538"/>
                <a:gd name="T35" fmla="*/ 2624 h 2742"/>
                <a:gd name="T36" fmla="*/ 1983 w 2538"/>
                <a:gd name="T37" fmla="*/ 2566 h 2742"/>
                <a:gd name="T38" fmla="*/ 1983 w 2538"/>
                <a:gd name="T39" fmla="*/ 2508 h 2742"/>
                <a:gd name="T40" fmla="*/ 1837 w 2538"/>
                <a:gd name="T41" fmla="*/ 2449 h 2742"/>
                <a:gd name="T42" fmla="*/ 1720 w 2538"/>
                <a:gd name="T43" fmla="*/ 2303 h 2742"/>
                <a:gd name="T44" fmla="*/ 1662 w 2538"/>
                <a:gd name="T45" fmla="*/ 2303 h 2742"/>
                <a:gd name="T46" fmla="*/ 1575 w 2538"/>
                <a:gd name="T47" fmla="*/ 2188 h 2742"/>
                <a:gd name="T48" fmla="*/ 1487 w 2538"/>
                <a:gd name="T49" fmla="*/ 2129 h 2742"/>
                <a:gd name="T50" fmla="*/ 1516 w 2538"/>
                <a:gd name="T51" fmla="*/ 1925 h 2742"/>
                <a:gd name="T52" fmla="*/ 1516 w 2538"/>
                <a:gd name="T53" fmla="*/ 1838 h 2742"/>
                <a:gd name="T54" fmla="*/ 1516 w 2538"/>
                <a:gd name="T55" fmla="*/ 1721 h 2742"/>
                <a:gd name="T56" fmla="*/ 1487 w 2538"/>
                <a:gd name="T57" fmla="*/ 1575 h 2742"/>
                <a:gd name="T58" fmla="*/ 1545 w 2538"/>
                <a:gd name="T59" fmla="*/ 1575 h 2742"/>
                <a:gd name="T60" fmla="*/ 1691 w 2538"/>
                <a:gd name="T61" fmla="*/ 1342 h 2742"/>
                <a:gd name="T62" fmla="*/ 1691 w 2538"/>
                <a:gd name="T63" fmla="*/ 1167 h 2742"/>
                <a:gd name="T64" fmla="*/ 1749 w 2538"/>
                <a:gd name="T65" fmla="*/ 1079 h 2742"/>
                <a:gd name="T66" fmla="*/ 1866 w 2538"/>
                <a:gd name="T67" fmla="*/ 933 h 2742"/>
                <a:gd name="T68" fmla="*/ 1983 w 2538"/>
                <a:gd name="T69" fmla="*/ 817 h 2742"/>
                <a:gd name="T70" fmla="*/ 2129 w 2538"/>
                <a:gd name="T71" fmla="*/ 671 h 2742"/>
                <a:gd name="T72" fmla="*/ 2449 w 2538"/>
                <a:gd name="T73" fmla="*/ 496 h 2742"/>
                <a:gd name="T74" fmla="*/ 2537 w 2538"/>
                <a:gd name="T75" fmla="*/ 438 h 2742"/>
                <a:gd name="T76" fmla="*/ 2216 w 2538"/>
                <a:gd name="T77" fmla="*/ 438 h 2742"/>
                <a:gd name="T78" fmla="*/ 1925 w 2538"/>
                <a:gd name="T79" fmla="*/ 467 h 2742"/>
                <a:gd name="T80" fmla="*/ 1896 w 2538"/>
                <a:gd name="T81" fmla="*/ 467 h 2742"/>
                <a:gd name="T82" fmla="*/ 1808 w 2538"/>
                <a:gd name="T83" fmla="*/ 438 h 2742"/>
                <a:gd name="T84" fmla="*/ 1691 w 2538"/>
                <a:gd name="T85" fmla="*/ 409 h 2742"/>
                <a:gd name="T86" fmla="*/ 1662 w 2538"/>
                <a:gd name="T87" fmla="*/ 438 h 2742"/>
                <a:gd name="T88" fmla="*/ 1604 w 2538"/>
                <a:gd name="T89" fmla="*/ 409 h 2742"/>
                <a:gd name="T90" fmla="*/ 1604 w 2538"/>
                <a:gd name="T91" fmla="*/ 379 h 2742"/>
                <a:gd name="T92" fmla="*/ 1516 w 2538"/>
                <a:gd name="T93" fmla="*/ 350 h 2742"/>
                <a:gd name="T94" fmla="*/ 1545 w 2538"/>
                <a:gd name="T95" fmla="*/ 292 h 2742"/>
                <a:gd name="T96" fmla="*/ 1516 w 2538"/>
                <a:gd name="T97" fmla="*/ 262 h 2742"/>
                <a:gd name="T98" fmla="*/ 1487 w 2538"/>
                <a:gd name="T99" fmla="*/ 292 h 2742"/>
                <a:gd name="T100" fmla="*/ 1399 w 2538"/>
                <a:gd name="T101" fmla="*/ 321 h 2742"/>
                <a:gd name="T102" fmla="*/ 1399 w 2538"/>
                <a:gd name="T103" fmla="*/ 292 h 2742"/>
                <a:gd name="T104" fmla="*/ 1138 w 2538"/>
                <a:gd name="T105" fmla="*/ 233 h 2742"/>
                <a:gd name="T106" fmla="*/ 1050 w 2538"/>
                <a:gd name="T107" fmla="*/ 204 h 2742"/>
                <a:gd name="T108" fmla="*/ 905 w 2538"/>
                <a:gd name="T109" fmla="*/ 204 h 2742"/>
                <a:gd name="T110" fmla="*/ 730 w 2538"/>
                <a:gd name="T111" fmla="*/ 88 h 2742"/>
                <a:gd name="T112" fmla="*/ 730 w 2538"/>
                <a:gd name="T113" fmla="*/ 59 h 2742"/>
                <a:gd name="T114" fmla="*/ 700 w 2538"/>
                <a:gd name="T115" fmla="*/ 117 h 2742"/>
                <a:gd name="T116" fmla="*/ 642 w 2538"/>
                <a:gd name="T117" fmla="*/ 59 h 2742"/>
                <a:gd name="T118" fmla="*/ 526 w 2538"/>
                <a:gd name="T119" fmla="*/ 0 h 2742"/>
                <a:gd name="T120" fmla="*/ 321 w 2538"/>
                <a:gd name="T121" fmla="*/ 29 h 2742"/>
                <a:gd name="T122" fmla="*/ 205 w 2538"/>
                <a:gd name="T123" fmla="*/ 29 h 2742"/>
                <a:gd name="T124" fmla="*/ 0 w 2538"/>
                <a:gd name="T125" fmla="*/ 117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38" h="2742">
                  <a:moveTo>
                    <a:pt x="0" y="117"/>
                  </a:moveTo>
                  <a:lnTo>
                    <a:pt x="0" y="117"/>
                  </a:lnTo>
                  <a:cubicBezTo>
                    <a:pt x="0" y="146"/>
                    <a:pt x="0" y="175"/>
                    <a:pt x="0" y="175"/>
                  </a:cubicBezTo>
                  <a:cubicBezTo>
                    <a:pt x="0" y="204"/>
                    <a:pt x="0" y="204"/>
                    <a:pt x="0" y="233"/>
                  </a:cubicBezTo>
                  <a:lnTo>
                    <a:pt x="30" y="233"/>
                  </a:lnTo>
                  <a:cubicBezTo>
                    <a:pt x="30" y="262"/>
                    <a:pt x="59" y="262"/>
                    <a:pt x="59" y="292"/>
                  </a:cubicBezTo>
                  <a:cubicBezTo>
                    <a:pt x="59" y="321"/>
                    <a:pt x="59" y="350"/>
                    <a:pt x="59" y="350"/>
                  </a:cubicBezTo>
                  <a:cubicBezTo>
                    <a:pt x="59" y="379"/>
                    <a:pt x="59" y="379"/>
                    <a:pt x="59" y="379"/>
                  </a:cubicBezTo>
                  <a:cubicBezTo>
                    <a:pt x="59" y="379"/>
                    <a:pt x="59" y="409"/>
                    <a:pt x="88" y="409"/>
                  </a:cubicBezTo>
                  <a:cubicBezTo>
                    <a:pt x="88" y="438"/>
                    <a:pt x="88" y="438"/>
                    <a:pt x="88" y="438"/>
                  </a:cubicBezTo>
                  <a:lnTo>
                    <a:pt x="88" y="438"/>
                  </a:lnTo>
                  <a:lnTo>
                    <a:pt x="88" y="438"/>
                  </a:lnTo>
                  <a:cubicBezTo>
                    <a:pt x="88" y="496"/>
                    <a:pt x="117" y="525"/>
                    <a:pt x="117" y="554"/>
                  </a:cubicBezTo>
                  <a:cubicBezTo>
                    <a:pt x="117" y="583"/>
                    <a:pt x="117" y="583"/>
                    <a:pt x="117" y="612"/>
                  </a:cubicBezTo>
                  <a:cubicBezTo>
                    <a:pt x="147" y="671"/>
                    <a:pt x="147" y="759"/>
                    <a:pt x="147" y="846"/>
                  </a:cubicBezTo>
                  <a:cubicBezTo>
                    <a:pt x="176" y="904"/>
                    <a:pt x="176" y="962"/>
                    <a:pt x="176" y="992"/>
                  </a:cubicBezTo>
                  <a:cubicBezTo>
                    <a:pt x="176" y="1021"/>
                    <a:pt x="176" y="1050"/>
                    <a:pt x="176" y="1050"/>
                  </a:cubicBezTo>
                  <a:cubicBezTo>
                    <a:pt x="205" y="1079"/>
                    <a:pt x="205" y="1109"/>
                    <a:pt x="205" y="1138"/>
                  </a:cubicBezTo>
                  <a:cubicBezTo>
                    <a:pt x="205" y="1167"/>
                    <a:pt x="205" y="1225"/>
                    <a:pt x="205" y="1254"/>
                  </a:cubicBezTo>
                  <a:cubicBezTo>
                    <a:pt x="205" y="1312"/>
                    <a:pt x="205" y="1342"/>
                    <a:pt x="205" y="1400"/>
                  </a:cubicBezTo>
                  <a:cubicBezTo>
                    <a:pt x="205" y="1429"/>
                    <a:pt x="205" y="1459"/>
                    <a:pt x="205" y="1488"/>
                  </a:cubicBezTo>
                  <a:cubicBezTo>
                    <a:pt x="205" y="1517"/>
                    <a:pt x="205" y="1575"/>
                    <a:pt x="205" y="1604"/>
                  </a:cubicBezTo>
                  <a:cubicBezTo>
                    <a:pt x="205" y="1633"/>
                    <a:pt x="205" y="1633"/>
                    <a:pt x="205" y="1662"/>
                  </a:cubicBezTo>
                  <a:cubicBezTo>
                    <a:pt x="205" y="1662"/>
                    <a:pt x="205" y="1692"/>
                    <a:pt x="205" y="1721"/>
                  </a:cubicBezTo>
                  <a:cubicBezTo>
                    <a:pt x="205" y="1721"/>
                    <a:pt x="205" y="1750"/>
                    <a:pt x="205" y="1779"/>
                  </a:cubicBezTo>
                  <a:cubicBezTo>
                    <a:pt x="234" y="1779"/>
                    <a:pt x="234" y="1809"/>
                    <a:pt x="234" y="1838"/>
                  </a:cubicBezTo>
                  <a:cubicBezTo>
                    <a:pt x="234" y="1867"/>
                    <a:pt x="234" y="1925"/>
                    <a:pt x="234" y="1954"/>
                  </a:cubicBezTo>
                  <a:cubicBezTo>
                    <a:pt x="234" y="1983"/>
                    <a:pt x="234" y="2012"/>
                    <a:pt x="234" y="2042"/>
                  </a:cubicBezTo>
                  <a:cubicBezTo>
                    <a:pt x="234" y="2246"/>
                    <a:pt x="234" y="2449"/>
                    <a:pt x="234" y="2653"/>
                  </a:cubicBezTo>
                  <a:cubicBezTo>
                    <a:pt x="234" y="2741"/>
                    <a:pt x="234" y="2741"/>
                    <a:pt x="234" y="2741"/>
                  </a:cubicBezTo>
                  <a:cubicBezTo>
                    <a:pt x="350" y="2741"/>
                    <a:pt x="350" y="2741"/>
                    <a:pt x="350" y="2741"/>
                  </a:cubicBezTo>
                  <a:cubicBezTo>
                    <a:pt x="730" y="2741"/>
                    <a:pt x="1109" y="2741"/>
                    <a:pt x="1487" y="2741"/>
                  </a:cubicBezTo>
                  <a:cubicBezTo>
                    <a:pt x="1691" y="2741"/>
                    <a:pt x="1896" y="2741"/>
                    <a:pt x="2070" y="2741"/>
                  </a:cubicBezTo>
                  <a:lnTo>
                    <a:pt x="2070" y="2741"/>
                  </a:lnTo>
                  <a:cubicBezTo>
                    <a:pt x="2070" y="2711"/>
                    <a:pt x="2041" y="2682"/>
                    <a:pt x="2070" y="2624"/>
                  </a:cubicBezTo>
                  <a:lnTo>
                    <a:pt x="2041" y="2624"/>
                  </a:lnTo>
                  <a:cubicBezTo>
                    <a:pt x="2012" y="2595"/>
                    <a:pt x="1983" y="2595"/>
                    <a:pt x="1983" y="2566"/>
                  </a:cubicBezTo>
                  <a:lnTo>
                    <a:pt x="1983" y="2566"/>
                  </a:lnTo>
                  <a:cubicBezTo>
                    <a:pt x="1983" y="2537"/>
                    <a:pt x="1983" y="2537"/>
                    <a:pt x="1983" y="2537"/>
                  </a:cubicBezTo>
                  <a:lnTo>
                    <a:pt x="1983" y="2508"/>
                  </a:lnTo>
                  <a:cubicBezTo>
                    <a:pt x="1983" y="2508"/>
                    <a:pt x="1954" y="2478"/>
                    <a:pt x="1925" y="2478"/>
                  </a:cubicBezTo>
                  <a:cubicBezTo>
                    <a:pt x="1896" y="2478"/>
                    <a:pt x="1866" y="2478"/>
                    <a:pt x="1837" y="2449"/>
                  </a:cubicBezTo>
                  <a:cubicBezTo>
                    <a:pt x="1837" y="2420"/>
                    <a:pt x="1808" y="2420"/>
                    <a:pt x="1808" y="2391"/>
                  </a:cubicBezTo>
                  <a:cubicBezTo>
                    <a:pt x="1779" y="2332"/>
                    <a:pt x="1779" y="2303"/>
                    <a:pt x="1720" y="2303"/>
                  </a:cubicBezTo>
                  <a:lnTo>
                    <a:pt x="1720" y="2303"/>
                  </a:lnTo>
                  <a:cubicBezTo>
                    <a:pt x="1691" y="2303"/>
                    <a:pt x="1691" y="2303"/>
                    <a:pt x="1662" y="2303"/>
                  </a:cubicBezTo>
                  <a:cubicBezTo>
                    <a:pt x="1633" y="2303"/>
                    <a:pt x="1604" y="2274"/>
                    <a:pt x="1575" y="2217"/>
                  </a:cubicBezTo>
                  <a:cubicBezTo>
                    <a:pt x="1575" y="2217"/>
                    <a:pt x="1575" y="2217"/>
                    <a:pt x="1575" y="2188"/>
                  </a:cubicBezTo>
                  <a:lnTo>
                    <a:pt x="1545" y="2188"/>
                  </a:lnTo>
                  <a:cubicBezTo>
                    <a:pt x="1516" y="2159"/>
                    <a:pt x="1516" y="2159"/>
                    <a:pt x="1487" y="2129"/>
                  </a:cubicBezTo>
                  <a:cubicBezTo>
                    <a:pt x="1487" y="2100"/>
                    <a:pt x="1487" y="2042"/>
                    <a:pt x="1487" y="2012"/>
                  </a:cubicBezTo>
                  <a:cubicBezTo>
                    <a:pt x="1487" y="1983"/>
                    <a:pt x="1487" y="1954"/>
                    <a:pt x="1516" y="1925"/>
                  </a:cubicBezTo>
                  <a:cubicBezTo>
                    <a:pt x="1516" y="1925"/>
                    <a:pt x="1545" y="1896"/>
                    <a:pt x="1545" y="1867"/>
                  </a:cubicBezTo>
                  <a:cubicBezTo>
                    <a:pt x="1545" y="1867"/>
                    <a:pt x="1545" y="1838"/>
                    <a:pt x="1516" y="1838"/>
                  </a:cubicBezTo>
                  <a:lnTo>
                    <a:pt x="1516" y="1809"/>
                  </a:lnTo>
                  <a:cubicBezTo>
                    <a:pt x="1516" y="1779"/>
                    <a:pt x="1516" y="1750"/>
                    <a:pt x="1516" y="1721"/>
                  </a:cubicBezTo>
                  <a:cubicBezTo>
                    <a:pt x="1516" y="1662"/>
                    <a:pt x="1487" y="1633"/>
                    <a:pt x="1487" y="1604"/>
                  </a:cubicBezTo>
                  <a:cubicBezTo>
                    <a:pt x="1487" y="1575"/>
                    <a:pt x="1487" y="1575"/>
                    <a:pt x="1487" y="1575"/>
                  </a:cubicBezTo>
                  <a:cubicBezTo>
                    <a:pt x="1516" y="1575"/>
                    <a:pt x="1516" y="1575"/>
                    <a:pt x="1516" y="1575"/>
                  </a:cubicBezTo>
                  <a:cubicBezTo>
                    <a:pt x="1516" y="1575"/>
                    <a:pt x="1516" y="1575"/>
                    <a:pt x="1545" y="1575"/>
                  </a:cubicBezTo>
                  <a:cubicBezTo>
                    <a:pt x="1604" y="1575"/>
                    <a:pt x="1662" y="1517"/>
                    <a:pt x="1691" y="1488"/>
                  </a:cubicBezTo>
                  <a:cubicBezTo>
                    <a:pt x="1691" y="1429"/>
                    <a:pt x="1691" y="1371"/>
                    <a:pt x="1691" y="1342"/>
                  </a:cubicBezTo>
                  <a:cubicBezTo>
                    <a:pt x="1691" y="1283"/>
                    <a:pt x="1691" y="1225"/>
                    <a:pt x="1691" y="1167"/>
                  </a:cubicBezTo>
                  <a:lnTo>
                    <a:pt x="1691" y="1167"/>
                  </a:lnTo>
                  <a:lnTo>
                    <a:pt x="1691" y="1167"/>
                  </a:lnTo>
                  <a:cubicBezTo>
                    <a:pt x="1720" y="1138"/>
                    <a:pt x="1720" y="1109"/>
                    <a:pt x="1749" y="1079"/>
                  </a:cubicBezTo>
                  <a:cubicBezTo>
                    <a:pt x="1749" y="1050"/>
                    <a:pt x="1749" y="1021"/>
                    <a:pt x="1779" y="992"/>
                  </a:cubicBezTo>
                  <a:cubicBezTo>
                    <a:pt x="1808" y="962"/>
                    <a:pt x="1837" y="962"/>
                    <a:pt x="1866" y="933"/>
                  </a:cubicBezTo>
                  <a:cubicBezTo>
                    <a:pt x="1896" y="933"/>
                    <a:pt x="1896" y="933"/>
                    <a:pt x="1925" y="904"/>
                  </a:cubicBezTo>
                  <a:cubicBezTo>
                    <a:pt x="1954" y="904"/>
                    <a:pt x="1983" y="846"/>
                    <a:pt x="1983" y="817"/>
                  </a:cubicBezTo>
                  <a:cubicBezTo>
                    <a:pt x="2012" y="788"/>
                    <a:pt x="2012" y="759"/>
                    <a:pt x="2041" y="729"/>
                  </a:cubicBezTo>
                  <a:cubicBezTo>
                    <a:pt x="2070" y="700"/>
                    <a:pt x="2099" y="671"/>
                    <a:pt x="2129" y="671"/>
                  </a:cubicBezTo>
                  <a:cubicBezTo>
                    <a:pt x="2158" y="642"/>
                    <a:pt x="2158" y="642"/>
                    <a:pt x="2158" y="642"/>
                  </a:cubicBezTo>
                  <a:cubicBezTo>
                    <a:pt x="2246" y="583"/>
                    <a:pt x="2333" y="525"/>
                    <a:pt x="2449" y="496"/>
                  </a:cubicBezTo>
                  <a:cubicBezTo>
                    <a:pt x="2449" y="496"/>
                    <a:pt x="2449" y="496"/>
                    <a:pt x="2479" y="496"/>
                  </a:cubicBezTo>
                  <a:cubicBezTo>
                    <a:pt x="2508" y="467"/>
                    <a:pt x="2537" y="467"/>
                    <a:pt x="2537" y="438"/>
                  </a:cubicBezTo>
                  <a:cubicBezTo>
                    <a:pt x="2508" y="438"/>
                    <a:pt x="2479" y="409"/>
                    <a:pt x="2420" y="409"/>
                  </a:cubicBezTo>
                  <a:cubicBezTo>
                    <a:pt x="2362" y="409"/>
                    <a:pt x="2304" y="438"/>
                    <a:pt x="2216" y="438"/>
                  </a:cubicBezTo>
                  <a:cubicBezTo>
                    <a:pt x="2158" y="467"/>
                    <a:pt x="2099" y="467"/>
                    <a:pt x="2041" y="467"/>
                  </a:cubicBezTo>
                  <a:cubicBezTo>
                    <a:pt x="1983" y="467"/>
                    <a:pt x="1954" y="467"/>
                    <a:pt x="1925" y="467"/>
                  </a:cubicBezTo>
                  <a:lnTo>
                    <a:pt x="1925" y="467"/>
                  </a:lnTo>
                  <a:cubicBezTo>
                    <a:pt x="1925" y="467"/>
                    <a:pt x="1925" y="467"/>
                    <a:pt x="1896" y="467"/>
                  </a:cubicBezTo>
                  <a:lnTo>
                    <a:pt x="1896" y="467"/>
                  </a:lnTo>
                  <a:cubicBezTo>
                    <a:pt x="1866" y="467"/>
                    <a:pt x="1837" y="438"/>
                    <a:pt x="1808" y="438"/>
                  </a:cubicBezTo>
                  <a:cubicBezTo>
                    <a:pt x="1779" y="409"/>
                    <a:pt x="1749" y="379"/>
                    <a:pt x="1720" y="409"/>
                  </a:cubicBezTo>
                  <a:cubicBezTo>
                    <a:pt x="1691" y="409"/>
                    <a:pt x="1691" y="409"/>
                    <a:pt x="1691" y="409"/>
                  </a:cubicBezTo>
                  <a:cubicBezTo>
                    <a:pt x="1691" y="409"/>
                    <a:pt x="1691" y="438"/>
                    <a:pt x="1662" y="438"/>
                  </a:cubicBezTo>
                  <a:lnTo>
                    <a:pt x="1662" y="438"/>
                  </a:lnTo>
                  <a:cubicBezTo>
                    <a:pt x="1633" y="438"/>
                    <a:pt x="1633" y="438"/>
                    <a:pt x="1633" y="438"/>
                  </a:cubicBezTo>
                  <a:lnTo>
                    <a:pt x="1604" y="409"/>
                  </a:lnTo>
                  <a:cubicBezTo>
                    <a:pt x="1604" y="379"/>
                    <a:pt x="1604" y="379"/>
                    <a:pt x="1604" y="379"/>
                  </a:cubicBezTo>
                  <a:lnTo>
                    <a:pt x="1604" y="379"/>
                  </a:lnTo>
                  <a:cubicBezTo>
                    <a:pt x="1575" y="379"/>
                    <a:pt x="1575" y="409"/>
                    <a:pt x="1545" y="409"/>
                  </a:cubicBezTo>
                  <a:cubicBezTo>
                    <a:pt x="1545" y="409"/>
                    <a:pt x="1516" y="379"/>
                    <a:pt x="1516" y="350"/>
                  </a:cubicBezTo>
                  <a:cubicBezTo>
                    <a:pt x="1487" y="321"/>
                    <a:pt x="1516" y="321"/>
                    <a:pt x="1516" y="321"/>
                  </a:cubicBezTo>
                  <a:cubicBezTo>
                    <a:pt x="1545" y="292"/>
                    <a:pt x="1545" y="292"/>
                    <a:pt x="1545" y="292"/>
                  </a:cubicBezTo>
                  <a:cubicBezTo>
                    <a:pt x="1545" y="262"/>
                    <a:pt x="1545" y="262"/>
                    <a:pt x="1516" y="262"/>
                  </a:cubicBezTo>
                  <a:lnTo>
                    <a:pt x="1516" y="262"/>
                  </a:lnTo>
                  <a:cubicBezTo>
                    <a:pt x="1516" y="292"/>
                    <a:pt x="1516" y="292"/>
                    <a:pt x="1516" y="292"/>
                  </a:cubicBezTo>
                  <a:cubicBezTo>
                    <a:pt x="1487" y="292"/>
                    <a:pt x="1487" y="292"/>
                    <a:pt x="1487" y="292"/>
                  </a:cubicBezTo>
                  <a:cubicBezTo>
                    <a:pt x="1487" y="292"/>
                    <a:pt x="1487" y="292"/>
                    <a:pt x="1458" y="292"/>
                  </a:cubicBezTo>
                  <a:cubicBezTo>
                    <a:pt x="1458" y="292"/>
                    <a:pt x="1428" y="321"/>
                    <a:pt x="1399" y="321"/>
                  </a:cubicBezTo>
                  <a:lnTo>
                    <a:pt x="1399" y="321"/>
                  </a:lnTo>
                  <a:cubicBezTo>
                    <a:pt x="1399" y="292"/>
                    <a:pt x="1399" y="292"/>
                    <a:pt x="1399" y="292"/>
                  </a:cubicBezTo>
                  <a:cubicBezTo>
                    <a:pt x="1370" y="262"/>
                    <a:pt x="1283" y="262"/>
                    <a:pt x="1225" y="233"/>
                  </a:cubicBezTo>
                  <a:cubicBezTo>
                    <a:pt x="1196" y="233"/>
                    <a:pt x="1166" y="233"/>
                    <a:pt x="1138" y="233"/>
                  </a:cubicBezTo>
                  <a:cubicBezTo>
                    <a:pt x="1109" y="233"/>
                    <a:pt x="1109" y="233"/>
                    <a:pt x="1080" y="204"/>
                  </a:cubicBezTo>
                  <a:cubicBezTo>
                    <a:pt x="1080" y="204"/>
                    <a:pt x="1080" y="204"/>
                    <a:pt x="1050" y="204"/>
                  </a:cubicBezTo>
                  <a:cubicBezTo>
                    <a:pt x="1050" y="204"/>
                    <a:pt x="1021" y="204"/>
                    <a:pt x="992" y="204"/>
                  </a:cubicBezTo>
                  <a:cubicBezTo>
                    <a:pt x="964" y="204"/>
                    <a:pt x="934" y="204"/>
                    <a:pt x="905" y="204"/>
                  </a:cubicBezTo>
                  <a:cubicBezTo>
                    <a:pt x="847" y="175"/>
                    <a:pt x="817" y="146"/>
                    <a:pt x="788" y="117"/>
                  </a:cubicBezTo>
                  <a:cubicBezTo>
                    <a:pt x="759" y="117"/>
                    <a:pt x="730" y="88"/>
                    <a:pt x="730" y="88"/>
                  </a:cubicBezTo>
                  <a:cubicBezTo>
                    <a:pt x="730" y="59"/>
                    <a:pt x="730" y="59"/>
                    <a:pt x="730" y="59"/>
                  </a:cubicBezTo>
                  <a:lnTo>
                    <a:pt x="730" y="59"/>
                  </a:lnTo>
                  <a:cubicBezTo>
                    <a:pt x="730" y="88"/>
                    <a:pt x="730" y="88"/>
                    <a:pt x="700" y="117"/>
                  </a:cubicBezTo>
                  <a:lnTo>
                    <a:pt x="700" y="117"/>
                  </a:lnTo>
                  <a:cubicBezTo>
                    <a:pt x="671" y="88"/>
                    <a:pt x="671" y="88"/>
                    <a:pt x="671" y="88"/>
                  </a:cubicBezTo>
                  <a:cubicBezTo>
                    <a:pt x="671" y="88"/>
                    <a:pt x="642" y="88"/>
                    <a:pt x="642" y="59"/>
                  </a:cubicBezTo>
                  <a:cubicBezTo>
                    <a:pt x="642" y="29"/>
                    <a:pt x="614" y="29"/>
                    <a:pt x="614" y="29"/>
                  </a:cubicBezTo>
                  <a:cubicBezTo>
                    <a:pt x="584" y="0"/>
                    <a:pt x="555" y="0"/>
                    <a:pt x="526" y="0"/>
                  </a:cubicBezTo>
                  <a:cubicBezTo>
                    <a:pt x="497" y="0"/>
                    <a:pt x="467" y="0"/>
                    <a:pt x="438" y="0"/>
                  </a:cubicBezTo>
                  <a:cubicBezTo>
                    <a:pt x="380" y="29"/>
                    <a:pt x="350" y="29"/>
                    <a:pt x="321" y="29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147" y="29"/>
                    <a:pt x="88" y="29"/>
                    <a:pt x="30" y="29"/>
                  </a:cubicBezTo>
                  <a:cubicBezTo>
                    <a:pt x="30" y="59"/>
                    <a:pt x="30" y="88"/>
                    <a:pt x="0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40" name="Freeform 374">
              <a:extLst>
                <a:ext uri="{FF2B5EF4-FFF2-40B4-BE49-F238E27FC236}">
                  <a16:creationId xmlns:a16="http://schemas.microsoft.com/office/drawing/2014/main" id="{DB2511F3-9BA2-1AB2-49FC-9DA2A9926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75" y="2582863"/>
              <a:ext cx="11113" cy="1587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41" name="Freeform 375">
              <a:extLst>
                <a:ext uri="{FF2B5EF4-FFF2-40B4-BE49-F238E27FC236}">
                  <a16:creationId xmlns:a16="http://schemas.microsoft.com/office/drawing/2014/main" id="{73B37BE5-075E-D865-A4CE-F67AA9210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638" y="2562225"/>
              <a:ext cx="11112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42" name="Freeform 376">
              <a:extLst>
                <a:ext uri="{FF2B5EF4-FFF2-40B4-BE49-F238E27FC236}">
                  <a16:creationId xmlns:a16="http://schemas.microsoft.com/office/drawing/2014/main" id="{4B9E0520-1B3B-FD9D-60EB-6573D0F9D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363" y="3108325"/>
              <a:ext cx="11112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43" name="Freeform 377">
              <a:extLst>
                <a:ext uri="{FF2B5EF4-FFF2-40B4-BE49-F238E27FC236}">
                  <a16:creationId xmlns:a16="http://schemas.microsoft.com/office/drawing/2014/main" id="{77761B58-7322-B381-7F77-4BF038520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000" y="2551113"/>
              <a:ext cx="20638" cy="11112"/>
            </a:xfrm>
            <a:custGeom>
              <a:avLst/>
              <a:gdLst>
                <a:gd name="T0" fmla="*/ 30 w 59"/>
                <a:gd name="T1" fmla="*/ 29 h 30"/>
                <a:gd name="T2" fmla="*/ 30 w 59"/>
                <a:gd name="T3" fmla="*/ 29 h 30"/>
                <a:gd name="T4" fmla="*/ 58 w 59"/>
                <a:gd name="T5" fmla="*/ 29 h 30"/>
                <a:gd name="T6" fmla="*/ 30 w 59"/>
                <a:gd name="T7" fmla="*/ 29 h 30"/>
                <a:gd name="T8" fmla="*/ 0 w 59"/>
                <a:gd name="T9" fmla="*/ 0 h 30"/>
                <a:gd name="T10" fmla="*/ 30 w 59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0">
                  <a:moveTo>
                    <a:pt x="30" y="29"/>
                  </a:moveTo>
                  <a:lnTo>
                    <a:pt x="30" y="29"/>
                  </a:ln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30" y="29"/>
                  </a:cubicBezTo>
                  <a:cubicBezTo>
                    <a:pt x="30" y="29"/>
                    <a:pt x="30" y="29"/>
                    <a:pt x="0" y="0"/>
                  </a:cubicBezTo>
                  <a:cubicBezTo>
                    <a:pt x="30" y="29"/>
                    <a:pt x="30" y="29"/>
                    <a:pt x="3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44" name="Freeform 378">
              <a:extLst>
                <a:ext uri="{FF2B5EF4-FFF2-40B4-BE49-F238E27FC236}">
                  <a16:creationId xmlns:a16="http://schemas.microsoft.com/office/drawing/2014/main" id="{7C81E12F-9BD1-D237-4D86-CF3B7914D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3306763"/>
              <a:ext cx="1587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0 h 30"/>
                <a:gd name="T6" fmla="*/ 0 w 1"/>
                <a:gd name="T7" fmla="*/ 0 h 30"/>
                <a:gd name="T8" fmla="*/ 0 w 1"/>
                <a:gd name="T9" fmla="*/ 29 h 30"/>
                <a:gd name="T10" fmla="*/ 0 w 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45" name="Freeform 379">
              <a:extLst>
                <a:ext uri="{FF2B5EF4-FFF2-40B4-BE49-F238E27FC236}">
                  <a16:creationId xmlns:a16="http://schemas.microsoft.com/office/drawing/2014/main" id="{8B864E2D-7AC4-0EBA-2B40-F2F2562C8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0713" y="3349625"/>
              <a:ext cx="20637" cy="20638"/>
            </a:xfrm>
            <a:custGeom>
              <a:avLst/>
              <a:gdLst>
                <a:gd name="T0" fmla="*/ 0 w 59"/>
                <a:gd name="T1" fmla="*/ 58 h 59"/>
                <a:gd name="T2" fmla="*/ 0 w 59"/>
                <a:gd name="T3" fmla="*/ 58 h 59"/>
                <a:gd name="T4" fmla="*/ 0 w 59"/>
                <a:gd name="T5" fmla="*/ 58 h 59"/>
                <a:gd name="T6" fmla="*/ 29 w 59"/>
                <a:gd name="T7" fmla="*/ 29 h 59"/>
                <a:gd name="T8" fmla="*/ 58 w 59"/>
                <a:gd name="T9" fmla="*/ 0 h 59"/>
                <a:gd name="T10" fmla="*/ 58 w 59"/>
                <a:gd name="T11" fmla="*/ 0 h 59"/>
                <a:gd name="T12" fmla="*/ 29 w 59"/>
                <a:gd name="T13" fmla="*/ 29 h 59"/>
                <a:gd name="T14" fmla="*/ 0 w 59"/>
                <a:gd name="T1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9">
                  <a:moveTo>
                    <a:pt x="0" y="58"/>
                  </a:moveTo>
                  <a:lnTo>
                    <a:pt x="0" y="58"/>
                  </a:lnTo>
                  <a:lnTo>
                    <a:pt x="0" y="58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58" y="29"/>
                    <a:pt x="58" y="0"/>
                    <a:pt x="58" y="0"/>
                  </a:cubicBezTo>
                  <a:lnTo>
                    <a:pt x="58" y="0"/>
                  </a:lnTo>
                  <a:cubicBezTo>
                    <a:pt x="58" y="0"/>
                    <a:pt x="58" y="29"/>
                    <a:pt x="29" y="29"/>
                  </a:cubicBezTo>
                  <a:cubicBezTo>
                    <a:pt x="29" y="29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46" name="Freeform 380">
              <a:extLst>
                <a:ext uri="{FF2B5EF4-FFF2-40B4-BE49-F238E27FC236}">
                  <a16:creationId xmlns:a16="http://schemas.microsoft.com/office/drawing/2014/main" id="{1D61856C-8D03-5F0F-7B47-E0BC3AD7A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825" y="3224213"/>
              <a:ext cx="31750" cy="11112"/>
            </a:xfrm>
            <a:custGeom>
              <a:avLst/>
              <a:gdLst>
                <a:gd name="T0" fmla="*/ 0 w 88"/>
                <a:gd name="T1" fmla="*/ 29 h 30"/>
                <a:gd name="T2" fmla="*/ 0 w 88"/>
                <a:gd name="T3" fmla="*/ 29 h 30"/>
                <a:gd name="T4" fmla="*/ 87 w 88"/>
                <a:gd name="T5" fmla="*/ 0 h 30"/>
                <a:gd name="T6" fmla="*/ 0 w 88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0">
                  <a:moveTo>
                    <a:pt x="0" y="29"/>
                  </a:moveTo>
                  <a:lnTo>
                    <a:pt x="0" y="29"/>
                  </a:lnTo>
                  <a:cubicBezTo>
                    <a:pt x="29" y="29"/>
                    <a:pt x="58" y="0"/>
                    <a:pt x="87" y="0"/>
                  </a:cubicBezTo>
                  <a:cubicBezTo>
                    <a:pt x="58" y="0"/>
                    <a:pt x="29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47" name="Freeform 381">
              <a:extLst>
                <a:ext uri="{FF2B5EF4-FFF2-40B4-BE49-F238E27FC236}">
                  <a16:creationId xmlns:a16="http://schemas.microsoft.com/office/drawing/2014/main" id="{42607F1C-CBEA-52F4-E6FB-B9973E6D6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1163" y="3224213"/>
              <a:ext cx="787400" cy="430212"/>
            </a:xfrm>
            <a:custGeom>
              <a:avLst/>
              <a:gdLst>
                <a:gd name="T0" fmla="*/ 205 w 2189"/>
                <a:gd name="T1" fmla="*/ 350 h 1197"/>
                <a:gd name="T2" fmla="*/ 117 w 2189"/>
                <a:gd name="T3" fmla="*/ 408 h 1197"/>
                <a:gd name="T4" fmla="*/ 29 w 2189"/>
                <a:gd name="T5" fmla="*/ 438 h 1197"/>
                <a:gd name="T6" fmla="*/ 0 w 2189"/>
                <a:gd name="T7" fmla="*/ 525 h 1197"/>
                <a:gd name="T8" fmla="*/ 88 w 2189"/>
                <a:gd name="T9" fmla="*/ 583 h 1197"/>
                <a:gd name="T10" fmla="*/ 175 w 2189"/>
                <a:gd name="T11" fmla="*/ 641 h 1197"/>
                <a:gd name="T12" fmla="*/ 321 w 2189"/>
                <a:gd name="T13" fmla="*/ 641 h 1197"/>
                <a:gd name="T14" fmla="*/ 350 w 2189"/>
                <a:gd name="T15" fmla="*/ 641 h 1197"/>
                <a:gd name="T16" fmla="*/ 408 w 2189"/>
                <a:gd name="T17" fmla="*/ 671 h 1197"/>
                <a:gd name="T18" fmla="*/ 467 w 2189"/>
                <a:gd name="T19" fmla="*/ 700 h 1197"/>
                <a:gd name="T20" fmla="*/ 555 w 2189"/>
                <a:gd name="T21" fmla="*/ 729 h 1197"/>
                <a:gd name="T22" fmla="*/ 671 w 2189"/>
                <a:gd name="T23" fmla="*/ 788 h 1197"/>
                <a:gd name="T24" fmla="*/ 817 w 2189"/>
                <a:gd name="T25" fmla="*/ 875 h 1197"/>
                <a:gd name="T26" fmla="*/ 846 w 2189"/>
                <a:gd name="T27" fmla="*/ 933 h 1197"/>
                <a:gd name="T28" fmla="*/ 905 w 2189"/>
                <a:gd name="T29" fmla="*/ 1079 h 1197"/>
                <a:gd name="T30" fmla="*/ 963 w 2189"/>
                <a:gd name="T31" fmla="*/ 1138 h 1197"/>
                <a:gd name="T32" fmla="*/ 1225 w 2189"/>
                <a:gd name="T33" fmla="*/ 729 h 1197"/>
                <a:gd name="T34" fmla="*/ 1313 w 2189"/>
                <a:gd name="T35" fmla="*/ 846 h 1197"/>
                <a:gd name="T36" fmla="*/ 1341 w 2189"/>
                <a:gd name="T37" fmla="*/ 729 h 1197"/>
                <a:gd name="T38" fmla="*/ 1371 w 2189"/>
                <a:gd name="T39" fmla="*/ 700 h 1197"/>
                <a:gd name="T40" fmla="*/ 1575 w 2189"/>
                <a:gd name="T41" fmla="*/ 612 h 1197"/>
                <a:gd name="T42" fmla="*/ 1896 w 2189"/>
                <a:gd name="T43" fmla="*/ 671 h 1197"/>
                <a:gd name="T44" fmla="*/ 1955 w 2189"/>
                <a:gd name="T45" fmla="*/ 612 h 1197"/>
                <a:gd name="T46" fmla="*/ 2012 w 2189"/>
                <a:gd name="T47" fmla="*/ 612 h 1197"/>
                <a:gd name="T48" fmla="*/ 2041 w 2189"/>
                <a:gd name="T49" fmla="*/ 583 h 1197"/>
                <a:gd name="T50" fmla="*/ 2071 w 2189"/>
                <a:gd name="T51" fmla="*/ 583 h 1197"/>
                <a:gd name="T52" fmla="*/ 2188 w 2189"/>
                <a:gd name="T53" fmla="*/ 612 h 1197"/>
                <a:gd name="T54" fmla="*/ 2041 w 2189"/>
                <a:gd name="T55" fmla="*/ 496 h 1197"/>
                <a:gd name="T56" fmla="*/ 2041 w 2189"/>
                <a:gd name="T57" fmla="*/ 496 h 1197"/>
                <a:gd name="T58" fmla="*/ 1867 w 2189"/>
                <a:gd name="T59" fmla="*/ 467 h 1197"/>
                <a:gd name="T60" fmla="*/ 1750 w 2189"/>
                <a:gd name="T61" fmla="*/ 350 h 1197"/>
                <a:gd name="T62" fmla="*/ 1779 w 2189"/>
                <a:gd name="T63" fmla="*/ 291 h 1197"/>
                <a:gd name="T64" fmla="*/ 1750 w 2189"/>
                <a:gd name="T65" fmla="*/ 262 h 1197"/>
                <a:gd name="T66" fmla="*/ 1691 w 2189"/>
                <a:gd name="T67" fmla="*/ 321 h 1197"/>
                <a:gd name="T68" fmla="*/ 1400 w 2189"/>
                <a:gd name="T69" fmla="*/ 379 h 1197"/>
                <a:gd name="T70" fmla="*/ 1284 w 2189"/>
                <a:gd name="T71" fmla="*/ 467 h 1197"/>
                <a:gd name="T72" fmla="*/ 1284 w 2189"/>
                <a:gd name="T73" fmla="*/ 525 h 1197"/>
                <a:gd name="T74" fmla="*/ 1284 w 2189"/>
                <a:gd name="T75" fmla="*/ 525 h 1197"/>
                <a:gd name="T76" fmla="*/ 1167 w 2189"/>
                <a:gd name="T77" fmla="*/ 525 h 1197"/>
                <a:gd name="T78" fmla="*/ 1050 w 2189"/>
                <a:gd name="T79" fmla="*/ 496 h 1197"/>
                <a:gd name="T80" fmla="*/ 934 w 2189"/>
                <a:gd name="T81" fmla="*/ 467 h 1197"/>
                <a:gd name="T82" fmla="*/ 700 w 2189"/>
                <a:gd name="T83" fmla="*/ 350 h 1197"/>
                <a:gd name="T84" fmla="*/ 700 w 2189"/>
                <a:gd name="T85" fmla="*/ 379 h 1197"/>
                <a:gd name="T86" fmla="*/ 700 w 2189"/>
                <a:gd name="T87" fmla="*/ 379 h 1197"/>
                <a:gd name="T88" fmla="*/ 642 w 2189"/>
                <a:gd name="T89" fmla="*/ 408 h 1197"/>
                <a:gd name="T90" fmla="*/ 555 w 2189"/>
                <a:gd name="T91" fmla="*/ 438 h 1197"/>
                <a:gd name="T92" fmla="*/ 555 w 2189"/>
                <a:gd name="T93" fmla="*/ 321 h 1197"/>
                <a:gd name="T94" fmla="*/ 613 w 2189"/>
                <a:gd name="T95" fmla="*/ 146 h 1197"/>
                <a:gd name="T96" fmla="*/ 700 w 2189"/>
                <a:gd name="T97" fmla="*/ 88 h 1197"/>
                <a:gd name="T98" fmla="*/ 758 w 2189"/>
                <a:gd name="T99" fmla="*/ 58 h 1197"/>
                <a:gd name="T100" fmla="*/ 758 w 2189"/>
                <a:gd name="T101" fmla="*/ 29 h 1197"/>
                <a:gd name="T102" fmla="*/ 700 w 2189"/>
                <a:gd name="T103" fmla="*/ 29 h 1197"/>
                <a:gd name="T104" fmla="*/ 438 w 2189"/>
                <a:gd name="T105" fmla="*/ 175 h 1197"/>
                <a:gd name="T106" fmla="*/ 467 w 2189"/>
                <a:gd name="T107" fmla="*/ 262 h 1197"/>
                <a:gd name="T108" fmla="*/ 438 w 2189"/>
                <a:gd name="T109" fmla="*/ 262 h 1197"/>
                <a:gd name="T110" fmla="*/ 205 w 2189"/>
                <a:gd name="T111" fmla="*/ 350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89" h="1197">
                  <a:moveTo>
                    <a:pt x="205" y="350"/>
                  </a:moveTo>
                  <a:lnTo>
                    <a:pt x="205" y="350"/>
                  </a:lnTo>
                  <a:cubicBezTo>
                    <a:pt x="205" y="350"/>
                    <a:pt x="205" y="379"/>
                    <a:pt x="175" y="379"/>
                  </a:cubicBezTo>
                  <a:cubicBezTo>
                    <a:pt x="175" y="379"/>
                    <a:pt x="146" y="408"/>
                    <a:pt x="117" y="408"/>
                  </a:cubicBezTo>
                  <a:cubicBezTo>
                    <a:pt x="117" y="438"/>
                    <a:pt x="88" y="438"/>
                    <a:pt x="88" y="438"/>
                  </a:cubicBezTo>
                  <a:cubicBezTo>
                    <a:pt x="58" y="438"/>
                    <a:pt x="58" y="438"/>
                    <a:pt x="29" y="438"/>
                  </a:cubicBezTo>
                  <a:cubicBezTo>
                    <a:pt x="29" y="438"/>
                    <a:pt x="29" y="438"/>
                    <a:pt x="29" y="467"/>
                  </a:cubicBezTo>
                  <a:cubicBezTo>
                    <a:pt x="0" y="496"/>
                    <a:pt x="0" y="496"/>
                    <a:pt x="0" y="525"/>
                  </a:cubicBezTo>
                  <a:cubicBezTo>
                    <a:pt x="0" y="525"/>
                    <a:pt x="29" y="554"/>
                    <a:pt x="58" y="554"/>
                  </a:cubicBezTo>
                  <a:lnTo>
                    <a:pt x="88" y="583"/>
                  </a:lnTo>
                  <a:cubicBezTo>
                    <a:pt x="88" y="583"/>
                    <a:pt x="117" y="583"/>
                    <a:pt x="117" y="612"/>
                  </a:cubicBezTo>
                  <a:cubicBezTo>
                    <a:pt x="146" y="612"/>
                    <a:pt x="175" y="641"/>
                    <a:pt x="175" y="641"/>
                  </a:cubicBezTo>
                  <a:cubicBezTo>
                    <a:pt x="205" y="641"/>
                    <a:pt x="234" y="641"/>
                    <a:pt x="234" y="641"/>
                  </a:cubicBezTo>
                  <a:cubicBezTo>
                    <a:pt x="263" y="641"/>
                    <a:pt x="292" y="641"/>
                    <a:pt x="321" y="641"/>
                  </a:cubicBezTo>
                  <a:lnTo>
                    <a:pt x="321" y="641"/>
                  </a:lnTo>
                  <a:cubicBezTo>
                    <a:pt x="350" y="641"/>
                    <a:pt x="350" y="641"/>
                    <a:pt x="350" y="641"/>
                  </a:cubicBezTo>
                  <a:lnTo>
                    <a:pt x="350" y="641"/>
                  </a:lnTo>
                  <a:cubicBezTo>
                    <a:pt x="379" y="641"/>
                    <a:pt x="408" y="671"/>
                    <a:pt x="408" y="671"/>
                  </a:cubicBezTo>
                  <a:lnTo>
                    <a:pt x="438" y="671"/>
                  </a:lnTo>
                  <a:cubicBezTo>
                    <a:pt x="438" y="700"/>
                    <a:pt x="467" y="700"/>
                    <a:pt x="467" y="700"/>
                  </a:cubicBezTo>
                  <a:cubicBezTo>
                    <a:pt x="496" y="700"/>
                    <a:pt x="496" y="700"/>
                    <a:pt x="525" y="729"/>
                  </a:cubicBezTo>
                  <a:lnTo>
                    <a:pt x="555" y="729"/>
                  </a:lnTo>
                  <a:cubicBezTo>
                    <a:pt x="584" y="758"/>
                    <a:pt x="584" y="758"/>
                    <a:pt x="613" y="758"/>
                  </a:cubicBezTo>
                  <a:cubicBezTo>
                    <a:pt x="613" y="788"/>
                    <a:pt x="642" y="788"/>
                    <a:pt x="671" y="788"/>
                  </a:cubicBezTo>
                  <a:cubicBezTo>
                    <a:pt x="729" y="817"/>
                    <a:pt x="758" y="817"/>
                    <a:pt x="788" y="846"/>
                  </a:cubicBezTo>
                  <a:cubicBezTo>
                    <a:pt x="788" y="846"/>
                    <a:pt x="788" y="875"/>
                    <a:pt x="817" y="875"/>
                  </a:cubicBezTo>
                  <a:lnTo>
                    <a:pt x="817" y="904"/>
                  </a:lnTo>
                  <a:lnTo>
                    <a:pt x="846" y="933"/>
                  </a:lnTo>
                  <a:cubicBezTo>
                    <a:pt x="875" y="933"/>
                    <a:pt x="875" y="962"/>
                    <a:pt x="875" y="962"/>
                  </a:cubicBezTo>
                  <a:cubicBezTo>
                    <a:pt x="905" y="991"/>
                    <a:pt x="905" y="1050"/>
                    <a:pt x="905" y="1079"/>
                  </a:cubicBezTo>
                  <a:cubicBezTo>
                    <a:pt x="934" y="1138"/>
                    <a:pt x="934" y="1167"/>
                    <a:pt x="934" y="1196"/>
                  </a:cubicBezTo>
                  <a:cubicBezTo>
                    <a:pt x="934" y="1167"/>
                    <a:pt x="963" y="1138"/>
                    <a:pt x="963" y="1138"/>
                  </a:cubicBezTo>
                  <a:cubicBezTo>
                    <a:pt x="963" y="1050"/>
                    <a:pt x="991" y="962"/>
                    <a:pt x="1021" y="933"/>
                  </a:cubicBezTo>
                  <a:cubicBezTo>
                    <a:pt x="1050" y="904"/>
                    <a:pt x="1138" y="729"/>
                    <a:pt x="1225" y="729"/>
                  </a:cubicBezTo>
                  <a:cubicBezTo>
                    <a:pt x="1255" y="729"/>
                    <a:pt x="1255" y="758"/>
                    <a:pt x="1255" y="758"/>
                  </a:cubicBezTo>
                  <a:cubicBezTo>
                    <a:pt x="1313" y="758"/>
                    <a:pt x="1313" y="817"/>
                    <a:pt x="1313" y="846"/>
                  </a:cubicBezTo>
                  <a:cubicBezTo>
                    <a:pt x="1284" y="846"/>
                    <a:pt x="1284" y="846"/>
                    <a:pt x="1284" y="846"/>
                  </a:cubicBezTo>
                  <a:cubicBezTo>
                    <a:pt x="1313" y="817"/>
                    <a:pt x="1313" y="788"/>
                    <a:pt x="1341" y="729"/>
                  </a:cubicBezTo>
                  <a:cubicBezTo>
                    <a:pt x="1341" y="700"/>
                    <a:pt x="1341" y="700"/>
                    <a:pt x="1341" y="700"/>
                  </a:cubicBezTo>
                  <a:cubicBezTo>
                    <a:pt x="1371" y="700"/>
                    <a:pt x="1371" y="700"/>
                    <a:pt x="1371" y="700"/>
                  </a:cubicBezTo>
                  <a:cubicBezTo>
                    <a:pt x="1429" y="700"/>
                    <a:pt x="1488" y="700"/>
                    <a:pt x="1546" y="671"/>
                  </a:cubicBezTo>
                  <a:cubicBezTo>
                    <a:pt x="1546" y="641"/>
                    <a:pt x="1575" y="641"/>
                    <a:pt x="1575" y="612"/>
                  </a:cubicBezTo>
                  <a:cubicBezTo>
                    <a:pt x="1605" y="612"/>
                    <a:pt x="1634" y="583"/>
                    <a:pt x="1691" y="583"/>
                  </a:cubicBezTo>
                  <a:cubicBezTo>
                    <a:pt x="1779" y="583"/>
                    <a:pt x="1867" y="612"/>
                    <a:pt x="1896" y="671"/>
                  </a:cubicBezTo>
                  <a:cubicBezTo>
                    <a:pt x="1925" y="671"/>
                    <a:pt x="1925" y="671"/>
                    <a:pt x="1925" y="671"/>
                  </a:cubicBezTo>
                  <a:cubicBezTo>
                    <a:pt x="1925" y="641"/>
                    <a:pt x="1925" y="612"/>
                    <a:pt x="1955" y="612"/>
                  </a:cubicBezTo>
                  <a:cubicBezTo>
                    <a:pt x="1955" y="612"/>
                    <a:pt x="1984" y="612"/>
                    <a:pt x="2012" y="612"/>
                  </a:cubicBezTo>
                  <a:lnTo>
                    <a:pt x="2012" y="612"/>
                  </a:lnTo>
                  <a:cubicBezTo>
                    <a:pt x="2041" y="612"/>
                    <a:pt x="2041" y="612"/>
                    <a:pt x="2041" y="612"/>
                  </a:cubicBezTo>
                  <a:cubicBezTo>
                    <a:pt x="2041" y="583"/>
                    <a:pt x="2041" y="583"/>
                    <a:pt x="2041" y="583"/>
                  </a:cubicBezTo>
                  <a:cubicBezTo>
                    <a:pt x="2071" y="583"/>
                    <a:pt x="2071" y="583"/>
                    <a:pt x="2071" y="583"/>
                  </a:cubicBezTo>
                  <a:lnTo>
                    <a:pt x="2071" y="583"/>
                  </a:lnTo>
                  <a:cubicBezTo>
                    <a:pt x="2100" y="583"/>
                    <a:pt x="2100" y="612"/>
                    <a:pt x="2129" y="612"/>
                  </a:cubicBezTo>
                  <a:cubicBezTo>
                    <a:pt x="2158" y="612"/>
                    <a:pt x="2158" y="612"/>
                    <a:pt x="2188" y="612"/>
                  </a:cubicBezTo>
                  <a:cubicBezTo>
                    <a:pt x="2158" y="583"/>
                    <a:pt x="2129" y="554"/>
                    <a:pt x="2100" y="554"/>
                  </a:cubicBezTo>
                  <a:cubicBezTo>
                    <a:pt x="2071" y="525"/>
                    <a:pt x="2071" y="525"/>
                    <a:pt x="2041" y="496"/>
                  </a:cubicBezTo>
                  <a:lnTo>
                    <a:pt x="2041" y="496"/>
                  </a:lnTo>
                  <a:lnTo>
                    <a:pt x="2041" y="496"/>
                  </a:lnTo>
                  <a:cubicBezTo>
                    <a:pt x="2041" y="467"/>
                    <a:pt x="2041" y="438"/>
                    <a:pt x="1984" y="408"/>
                  </a:cubicBezTo>
                  <a:cubicBezTo>
                    <a:pt x="1955" y="438"/>
                    <a:pt x="1896" y="467"/>
                    <a:pt x="1867" y="467"/>
                  </a:cubicBezTo>
                  <a:cubicBezTo>
                    <a:pt x="1808" y="467"/>
                    <a:pt x="1750" y="408"/>
                    <a:pt x="1750" y="350"/>
                  </a:cubicBezTo>
                  <a:lnTo>
                    <a:pt x="1750" y="350"/>
                  </a:lnTo>
                  <a:lnTo>
                    <a:pt x="1750" y="350"/>
                  </a:lnTo>
                  <a:cubicBezTo>
                    <a:pt x="1750" y="321"/>
                    <a:pt x="1779" y="291"/>
                    <a:pt x="1779" y="291"/>
                  </a:cubicBezTo>
                  <a:cubicBezTo>
                    <a:pt x="1750" y="291"/>
                    <a:pt x="1750" y="291"/>
                    <a:pt x="1750" y="262"/>
                  </a:cubicBezTo>
                  <a:lnTo>
                    <a:pt x="1750" y="262"/>
                  </a:lnTo>
                  <a:cubicBezTo>
                    <a:pt x="1721" y="262"/>
                    <a:pt x="1721" y="291"/>
                    <a:pt x="1721" y="291"/>
                  </a:cubicBezTo>
                  <a:lnTo>
                    <a:pt x="1691" y="321"/>
                  </a:lnTo>
                  <a:lnTo>
                    <a:pt x="1691" y="321"/>
                  </a:lnTo>
                  <a:cubicBezTo>
                    <a:pt x="1605" y="350"/>
                    <a:pt x="1517" y="379"/>
                    <a:pt x="1400" y="379"/>
                  </a:cubicBezTo>
                  <a:cubicBezTo>
                    <a:pt x="1371" y="408"/>
                    <a:pt x="1341" y="408"/>
                    <a:pt x="1313" y="438"/>
                  </a:cubicBezTo>
                  <a:lnTo>
                    <a:pt x="1284" y="467"/>
                  </a:lnTo>
                  <a:lnTo>
                    <a:pt x="1284" y="496"/>
                  </a:lnTo>
                  <a:cubicBezTo>
                    <a:pt x="1284" y="496"/>
                    <a:pt x="1284" y="496"/>
                    <a:pt x="1284" y="525"/>
                  </a:cubicBezTo>
                  <a:lnTo>
                    <a:pt x="1284" y="525"/>
                  </a:lnTo>
                  <a:lnTo>
                    <a:pt x="1284" y="525"/>
                  </a:lnTo>
                  <a:cubicBezTo>
                    <a:pt x="1255" y="554"/>
                    <a:pt x="1255" y="554"/>
                    <a:pt x="1225" y="554"/>
                  </a:cubicBezTo>
                  <a:cubicBezTo>
                    <a:pt x="1196" y="554"/>
                    <a:pt x="1167" y="554"/>
                    <a:pt x="1167" y="525"/>
                  </a:cubicBezTo>
                  <a:cubicBezTo>
                    <a:pt x="1138" y="525"/>
                    <a:pt x="1108" y="496"/>
                    <a:pt x="1108" y="496"/>
                  </a:cubicBezTo>
                  <a:cubicBezTo>
                    <a:pt x="1079" y="496"/>
                    <a:pt x="1079" y="496"/>
                    <a:pt x="1050" y="496"/>
                  </a:cubicBezTo>
                  <a:cubicBezTo>
                    <a:pt x="1021" y="525"/>
                    <a:pt x="991" y="525"/>
                    <a:pt x="991" y="525"/>
                  </a:cubicBezTo>
                  <a:cubicBezTo>
                    <a:pt x="963" y="496"/>
                    <a:pt x="934" y="496"/>
                    <a:pt x="934" y="467"/>
                  </a:cubicBezTo>
                  <a:cubicBezTo>
                    <a:pt x="905" y="467"/>
                    <a:pt x="905" y="438"/>
                    <a:pt x="875" y="438"/>
                  </a:cubicBezTo>
                  <a:cubicBezTo>
                    <a:pt x="817" y="379"/>
                    <a:pt x="758" y="350"/>
                    <a:pt x="700" y="350"/>
                  </a:cubicBezTo>
                  <a:lnTo>
                    <a:pt x="700" y="350"/>
                  </a:lnTo>
                  <a:cubicBezTo>
                    <a:pt x="700" y="379"/>
                    <a:pt x="700" y="379"/>
                    <a:pt x="700" y="379"/>
                  </a:cubicBezTo>
                  <a:lnTo>
                    <a:pt x="700" y="379"/>
                  </a:lnTo>
                  <a:lnTo>
                    <a:pt x="700" y="379"/>
                  </a:lnTo>
                  <a:lnTo>
                    <a:pt x="700" y="379"/>
                  </a:lnTo>
                  <a:cubicBezTo>
                    <a:pt x="671" y="379"/>
                    <a:pt x="671" y="408"/>
                    <a:pt x="642" y="408"/>
                  </a:cubicBezTo>
                  <a:cubicBezTo>
                    <a:pt x="613" y="408"/>
                    <a:pt x="613" y="438"/>
                    <a:pt x="555" y="438"/>
                  </a:cubicBezTo>
                  <a:lnTo>
                    <a:pt x="555" y="438"/>
                  </a:lnTo>
                  <a:cubicBezTo>
                    <a:pt x="555" y="408"/>
                    <a:pt x="555" y="408"/>
                    <a:pt x="555" y="408"/>
                  </a:cubicBezTo>
                  <a:cubicBezTo>
                    <a:pt x="555" y="379"/>
                    <a:pt x="555" y="350"/>
                    <a:pt x="555" y="321"/>
                  </a:cubicBezTo>
                  <a:cubicBezTo>
                    <a:pt x="555" y="262"/>
                    <a:pt x="555" y="204"/>
                    <a:pt x="584" y="175"/>
                  </a:cubicBezTo>
                  <a:cubicBezTo>
                    <a:pt x="613" y="146"/>
                    <a:pt x="613" y="146"/>
                    <a:pt x="613" y="146"/>
                  </a:cubicBezTo>
                  <a:cubicBezTo>
                    <a:pt x="642" y="146"/>
                    <a:pt x="642" y="146"/>
                    <a:pt x="642" y="146"/>
                  </a:cubicBezTo>
                  <a:cubicBezTo>
                    <a:pt x="671" y="117"/>
                    <a:pt x="671" y="117"/>
                    <a:pt x="700" y="88"/>
                  </a:cubicBezTo>
                  <a:lnTo>
                    <a:pt x="729" y="58"/>
                  </a:lnTo>
                  <a:cubicBezTo>
                    <a:pt x="758" y="58"/>
                    <a:pt x="758" y="58"/>
                    <a:pt x="758" y="58"/>
                  </a:cubicBezTo>
                  <a:cubicBezTo>
                    <a:pt x="788" y="58"/>
                    <a:pt x="788" y="58"/>
                    <a:pt x="788" y="29"/>
                  </a:cubicBezTo>
                  <a:cubicBezTo>
                    <a:pt x="788" y="29"/>
                    <a:pt x="788" y="29"/>
                    <a:pt x="758" y="29"/>
                  </a:cubicBezTo>
                  <a:cubicBezTo>
                    <a:pt x="758" y="0"/>
                    <a:pt x="758" y="0"/>
                    <a:pt x="758" y="0"/>
                  </a:cubicBezTo>
                  <a:cubicBezTo>
                    <a:pt x="729" y="0"/>
                    <a:pt x="729" y="29"/>
                    <a:pt x="700" y="29"/>
                  </a:cubicBezTo>
                  <a:cubicBezTo>
                    <a:pt x="671" y="29"/>
                    <a:pt x="642" y="58"/>
                    <a:pt x="613" y="58"/>
                  </a:cubicBezTo>
                  <a:cubicBezTo>
                    <a:pt x="584" y="117"/>
                    <a:pt x="525" y="146"/>
                    <a:pt x="438" y="175"/>
                  </a:cubicBezTo>
                  <a:lnTo>
                    <a:pt x="467" y="204"/>
                  </a:lnTo>
                  <a:cubicBezTo>
                    <a:pt x="467" y="204"/>
                    <a:pt x="467" y="233"/>
                    <a:pt x="467" y="262"/>
                  </a:cubicBezTo>
                  <a:lnTo>
                    <a:pt x="467" y="262"/>
                  </a:lnTo>
                  <a:cubicBezTo>
                    <a:pt x="438" y="262"/>
                    <a:pt x="438" y="262"/>
                    <a:pt x="438" y="262"/>
                  </a:cubicBezTo>
                  <a:cubicBezTo>
                    <a:pt x="408" y="321"/>
                    <a:pt x="350" y="321"/>
                    <a:pt x="292" y="321"/>
                  </a:cubicBezTo>
                  <a:cubicBezTo>
                    <a:pt x="263" y="350"/>
                    <a:pt x="234" y="350"/>
                    <a:pt x="205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48" name="Freeform 382">
              <a:extLst>
                <a:ext uri="{FF2B5EF4-FFF2-40B4-BE49-F238E27FC236}">
                  <a16:creationId xmlns:a16="http://schemas.microsoft.com/office/drawing/2014/main" id="{2DE74658-856C-1C5B-2ACC-2ABAD81C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363" y="3128963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29 h 30"/>
                <a:gd name="T6" fmla="*/ 0 w 1"/>
                <a:gd name="T7" fmla="*/ 0 h 30"/>
                <a:gd name="T8" fmla="*/ 0 w 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49" name="Freeform 383">
              <a:extLst>
                <a:ext uri="{FF2B5EF4-FFF2-40B4-BE49-F238E27FC236}">
                  <a16:creationId xmlns:a16="http://schemas.microsoft.com/office/drawing/2014/main" id="{351E9732-66E3-C092-8047-781143773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825" y="3286125"/>
              <a:ext cx="11113" cy="11113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0 w 30"/>
                <a:gd name="T5" fmla="*/ 29 h 30"/>
                <a:gd name="T6" fmla="*/ 29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29"/>
                    <a:pt x="0" y="29"/>
                  </a:cubicBezTo>
                  <a:cubicBezTo>
                    <a:pt x="0" y="29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50" name="Freeform 384">
              <a:extLst>
                <a:ext uri="{FF2B5EF4-FFF2-40B4-BE49-F238E27FC236}">
                  <a16:creationId xmlns:a16="http://schemas.microsoft.com/office/drawing/2014/main" id="{2081120B-1E63-362F-F53D-D39786E61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8" y="4367213"/>
              <a:ext cx="42862" cy="31750"/>
            </a:xfrm>
            <a:custGeom>
              <a:avLst/>
              <a:gdLst>
                <a:gd name="T0" fmla="*/ 30 w 118"/>
                <a:gd name="T1" fmla="*/ 88 h 89"/>
                <a:gd name="T2" fmla="*/ 30 w 118"/>
                <a:gd name="T3" fmla="*/ 88 h 89"/>
                <a:gd name="T4" fmla="*/ 0 w 118"/>
                <a:gd name="T5" fmla="*/ 59 h 89"/>
                <a:gd name="T6" fmla="*/ 30 w 118"/>
                <a:gd name="T7" fmla="*/ 88 h 89"/>
                <a:gd name="T8" fmla="*/ 117 w 118"/>
                <a:gd name="T9" fmla="*/ 0 h 89"/>
                <a:gd name="T10" fmla="*/ 30 w 118"/>
                <a:gd name="T1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9">
                  <a:moveTo>
                    <a:pt x="30" y="88"/>
                  </a:moveTo>
                  <a:lnTo>
                    <a:pt x="30" y="88"/>
                  </a:lnTo>
                  <a:lnTo>
                    <a:pt x="0" y="59"/>
                  </a:lnTo>
                  <a:lnTo>
                    <a:pt x="30" y="88"/>
                  </a:lnTo>
                  <a:cubicBezTo>
                    <a:pt x="88" y="88"/>
                    <a:pt x="88" y="29"/>
                    <a:pt x="117" y="0"/>
                  </a:cubicBezTo>
                  <a:cubicBezTo>
                    <a:pt x="88" y="29"/>
                    <a:pt x="88" y="88"/>
                    <a:pt x="3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51" name="Freeform 385">
              <a:extLst>
                <a:ext uri="{FF2B5EF4-FFF2-40B4-BE49-F238E27FC236}">
                  <a16:creationId xmlns:a16="http://schemas.microsoft.com/office/drawing/2014/main" id="{17CA6AA6-BF11-3AC5-492C-3DF7C0E85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713" y="6908800"/>
              <a:ext cx="31750" cy="20638"/>
            </a:xfrm>
            <a:custGeom>
              <a:avLst/>
              <a:gdLst>
                <a:gd name="T0" fmla="*/ 29 w 88"/>
                <a:gd name="T1" fmla="*/ 29 h 59"/>
                <a:gd name="T2" fmla="*/ 29 w 88"/>
                <a:gd name="T3" fmla="*/ 29 h 59"/>
                <a:gd name="T4" fmla="*/ 87 w 88"/>
                <a:gd name="T5" fmla="*/ 58 h 59"/>
                <a:gd name="T6" fmla="*/ 29 w 88"/>
                <a:gd name="T7" fmla="*/ 29 h 59"/>
                <a:gd name="T8" fmla="*/ 0 w 88"/>
                <a:gd name="T9" fmla="*/ 0 h 59"/>
                <a:gd name="T10" fmla="*/ 0 w 88"/>
                <a:gd name="T11" fmla="*/ 0 h 59"/>
                <a:gd name="T12" fmla="*/ 29 w 88"/>
                <a:gd name="T13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59">
                  <a:moveTo>
                    <a:pt x="29" y="29"/>
                  </a:moveTo>
                  <a:lnTo>
                    <a:pt x="29" y="29"/>
                  </a:lnTo>
                  <a:cubicBezTo>
                    <a:pt x="58" y="29"/>
                    <a:pt x="87" y="58"/>
                    <a:pt x="87" y="58"/>
                  </a:cubicBezTo>
                  <a:cubicBezTo>
                    <a:pt x="87" y="58"/>
                    <a:pt x="58" y="29"/>
                    <a:pt x="29" y="29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52" name="Freeform 386">
              <a:extLst>
                <a:ext uri="{FF2B5EF4-FFF2-40B4-BE49-F238E27FC236}">
                  <a16:creationId xmlns:a16="http://schemas.microsoft.com/office/drawing/2014/main" id="{C2F59798-8A96-8366-89AE-FDB464606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375" y="66992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53" name="Freeform 387">
              <a:extLst>
                <a:ext uri="{FF2B5EF4-FFF2-40B4-BE49-F238E27FC236}">
                  <a16:creationId xmlns:a16="http://schemas.microsoft.com/office/drawing/2014/main" id="{7FC41760-C680-A804-2136-6BACB29A4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100" y="67087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54" name="Freeform 388">
              <a:extLst>
                <a:ext uri="{FF2B5EF4-FFF2-40B4-BE49-F238E27FC236}">
                  <a16:creationId xmlns:a16="http://schemas.microsoft.com/office/drawing/2014/main" id="{8FE96129-64C1-9332-CA73-B96FB49E5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5" y="68976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55" name="Freeform 389">
              <a:extLst>
                <a:ext uri="{FF2B5EF4-FFF2-40B4-BE49-F238E27FC236}">
                  <a16:creationId xmlns:a16="http://schemas.microsoft.com/office/drawing/2014/main" id="{6797DE60-A706-4B54-2470-76C3ADA29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825" y="6897688"/>
              <a:ext cx="11113" cy="11112"/>
            </a:xfrm>
            <a:custGeom>
              <a:avLst/>
              <a:gdLst>
                <a:gd name="T0" fmla="*/ 29 w 30"/>
                <a:gd name="T1" fmla="*/ 0 h 31"/>
                <a:gd name="T2" fmla="*/ 29 w 30"/>
                <a:gd name="T3" fmla="*/ 0 h 31"/>
                <a:gd name="T4" fmla="*/ 29 w 30"/>
                <a:gd name="T5" fmla="*/ 30 h 31"/>
                <a:gd name="T6" fmla="*/ 0 w 30"/>
                <a:gd name="T7" fmla="*/ 30 h 31"/>
                <a:gd name="T8" fmla="*/ 0 w 30"/>
                <a:gd name="T9" fmla="*/ 30 h 31"/>
                <a:gd name="T10" fmla="*/ 29 w 30"/>
                <a:gd name="T11" fmla="*/ 30 h 31"/>
                <a:gd name="T12" fmla="*/ 29 w 3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9" y="0"/>
                  </a:moveTo>
                  <a:lnTo>
                    <a:pt x="29" y="0"/>
                  </a:lnTo>
                  <a:lnTo>
                    <a:pt x="29" y="30"/>
                  </a:lnTo>
                  <a:cubicBezTo>
                    <a:pt x="0" y="30"/>
                    <a:pt x="0" y="30"/>
                    <a:pt x="0" y="30"/>
                  </a:cubicBezTo>
                  <a:lnTo>
                    <a:pt x="0" y="30"/>
                  </a:lnTo>
                  <a:cubicBezTo>
                    <a:pt x="29" y="30"/>
                    <a:pt x="29" y="30"/>
                    <a:pt x="29" y="30"/>
                  </a:cubicBez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56" name="Freeform 390">
              <a:extLst>
                <a:ext uri="{FF2B5EF4-FFF2-40B4-BE49-F238E27FC236}">
                  <a16:creationId xmlns:a16="http://schemas.microsoft.com/office/drawing/2014/main" id="{6BFD605A-6CDE-3B23-35EB-E178396DC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100" y="67087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57" name="Freeform 391">
              <a:extLst>
                <a:ext uri="{FF2B5EF4-FFF2-40B4-BE49-F238E27FC236}">
                  <a16:creationId xmlns:a16="http://schemas.microsoft.com/office/drawing/2014/main" id="{21F74DC4-7526-192B-2118-C1DCB77B8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3738" y="7077075"/>
              <a:ext cx="11112" cy="52388"/>
            </a:xfrm>
            <a:custGeom>
              <a:avLst/>
              <a:gdLst>
                <a:gd name="T0" fmla="*/ 30 w 31"/>
                <a:gd name="T1" fmla="*/ 146 h 147"/>
                <a:gd name="T2" fmla="*/ 30 w 31"/>
                <a:gd name="T3" fmla="*/ 146 h 147"/>
                <a:gd name="T4" fmla="*/ 30 w 31"/>
                <a:gd name="T5" fmla="*/ 29 h 147"/>
                <a:gd name="T6" fmla="*/ 0 w 31"/>
                <a:gd name="T7" fmla="*/ 0 h 147"/>
                <a:gd name="T8" fmla="*/ 30 w 31"/>
                <a:gd name="T9" fmla="*/ 29 h 147"/>
                <a:gd name="T10" fmla="*/ 30 w 31"/>
                <a:gd name="T11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7">
                  <a:moveTo>
                    <a:pt x="30" y="146"/>
                  </a:moveTo>
                  <a:lnTo>
                    <a:pt x="30" y="146"/>
                  </a:lnTo>
                  <a:cubicBezTo>
                    <a:pt x="30" y="117"/>
                    <a:pt x="30" y="58"/>
                    <a:pt x="30" y="29"/>
                  </a:cubicBezTo>
                  <a:cubicBezTo>
                    <a:pt x="30" y="29"/>
                    <a:pt x="0" y="29"/>
                    <a:pt x="0" y="0"/>
                  </a:cubicBezTo>
                  <a:cubicBezTo>
                    <a:pt x="0" y="29"/>
                    <a:pt x="30" y="29"/>
                    <a:pt x="30" y="29"/>
                  </a:cubicBezTo>
                  <a:cubicBezTo>
                    <a:pt x="30" y="58"/>
                    <a:pt x="30" y="117"/>
                    <a:pt x="30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58" name="Freeform 392">
              <a:extLst>
                <a:ext uri="{FF2B5EF4-FFF2-40B4-BE49-F238E27FC236}">
                  <a16:creationId xmlns:a16="http://schemas.microsoft.com/office/drawing/2014/main" id="{75C960A5-EB8E-D0C6-C2FE-D2E749F0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6699250"/>
              <a:ext cx="11112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29 w 30"/>
                <a:gd name="T7" fmla="*/ 0 h 1"/>
                <a:gd name="T8" fmla="*/ 0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59" name="Freeform 393">
              <a:extLst>
                <a:ext uri="{FF2B5EF4-FFF2-40B4-BE49-F238E27FC236}">
                  <a16:creationId xmlns:a16="http://schemas.microsoft.com/office/drawing/2014/main" id="{622709B4-DED3-BF5D-A39F-1733E2E80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66992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60" name="Freeform 394">
              <a:extLst>
                <a:ext uri="{FF2B5EF4-FFF2-40B4-BE49-F238E27FC236}">
                  <a16:creationId xmlns:a16="http://schemas.microsoft.com/office/drawing/2014/main" id="{3BCC9AEA-4C72-A0E9-BF4C-4AB97A8B8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600" y="6740525"/>
              <a:ext cx="22225" cy="52388"/>
            </a:xfrm>
            <a:custGeom>
              <a:avLst/>
              <a:gdLst>
                <a:gd name="T0" fmla="*/ 0 w 60"/>
                <a:gd name="T1" fmla="*/ 145 h 146"/>
                <a:gd name="T2" fmla="*/ 0 w 60"/>
                <a:gd name="T3" fmla="*/ 145 h 146"/>
                <a:gd name="T4" fmla="*/ 59 w 60"/>
                <a:gd name="T5" fmla="*/ 58 h 146"/>
                <a:gd name="T6" fmla="*/ 59 w 60"/>
                <a:gd name="T7" fmla="*/ 0 h 146"/>
                <a:gd name="T8" fmla="*/ 59 w 60"/>
                <a:gd name="T9" fmla="*/ 58 h 146"/>
                <a:gd name="T10" fmla="*/ 0 w 60"/>
                <a:gd name="T11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46">
                  <a:moveTo>
                    <a:pt x="0" y="145"/>
                  </a:moveTo>
                  <a:lnTo>
                    <a:pt x="0" y="145"/>
                  </a:lnTo>
                  <a:cubicBezTo>
                    <a:pt x="30" y="116"/>
                    <a:pt x="30" y="86"/>
                    <a:pt x="59" y="58"/>
                  </a:cubicBezTo>
                  <a:cubicBezTo>
                    <a:pt x="59" y="29"/>
                    <a:pt x="59" y="0"/>
                    <a:pt x="59" y="0"/>
                  </a:cubicBezTo>
                  <a:cubicBezTo>
                    <a:pt x="59" y="0"/>
                    <a:pt x="59" y="29"/>
                    <a:pt x="59" y="58"/>
                  </a:cubicBezTo>
                  <a:cubicBezTo>
                    <a:pt x="30" y="86"/>
                    <a:pt x="30" y="116"/>
                    <a:pt x="0" y="1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61" name="Freeform 395">
              <a:extLst>
                <a:ext uri="{FF2B5EF4-FFF2-40B4-BE49-F238E27FC236}">
                  <a16:creationId xmlns:a16="http://schemas.microsoft.com/office/drawing/2014/main" id="{8CA587AC-41B3-F92A-8700-8D1D44E81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0738" y="6677025"/>
              <a:ext cx="11112" cy="11113"/>
            </a:xfrm>
            <a:custGeom>
              <a:avLst/>
              <a:gdLst>
                <a:gd name="T0" fmla="*/ 30 w 31"/>
                <a:gd name="T1" fmla="*/ 29 h 30"/>
                <a:gd name="T2" fmla="*/ 30 w 31"/>
                <a:gd name="T3" fmla="*/ 29 h 30"/>
                <a:gd name="T4" fmla="*/ 30 w 31"/>
                <a:gd name="T5" fmla="*/ 0 h 30"/>
                <a:gd name="T6" fmla="*/ 0 w 31"/>
                <a:gd name="T7" fmla="*/ 0 h 30"/>
                <a:gd name="T8" fmla="*/ 30 w 31"/>
                <a:gd name="T9" fmla="*/ 0 h 30"/>
                <a:gd name="T10" fmla="*/ 30 w 31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0">
                  <a:moveTo>
                    <a:pt x="30" y="29"/>
                  </a:moveTo>
                  <a:lnTo>
                    <a:pt x="30" y="29"/>
                  </a:lnTo>
                  <a:lnTo>
                    <a:pt x="30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62" name="Freeform 396">
              <a:extLst>
                <a:ext uri="{FF2B5EF4-FFF2-40B4-BE49-F238E27FC236}">
                  <a16:creationId xmlns:a16="http://schemas.microsoft.com/office/drawing/2014/main" id="{53709CE4-B68A-96E7-9EE0-BB056ABAD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100" y="6708775"/>
              <a:ext cx="11113" cy="20638"/>
            </a:xfrm>
            <a:custGeom>
              <a:avLst/>
              <a:gdLst>
                <a:gd name="T0" fmla="*/ 0 w 29"/>
                <a:gd name="T1" fmla="*/ 0 h 59"/>
                <a:gd name="T2" fmla="*/ 0 w 29"/>
                <a:gd name="T3" fmla="*/ 0 h 59"/>
                <a:gd name="T4" fmla="*/ 0 w 29"/>
                <a:gd name="T5" fmla="*/ 29 h 59"/>
                <a:gd name="T6" fmla="*/ 28 w 29"/>
                <a:gd name="T7" fmla="*/ 29 h 59"/>
                <a:gd name="T8" fmla="*/ 0 w 29"/>
                <a:gd name="T9" fmla="*/ 58 h 59"/>
                <a:gd name="T10" fmla="*/ 28 w 29"/>
                <a:gd name="T11" fmla="*/ 29 h 59"/>
                <a:gd name="T12" fmla="*/ 0 w 29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9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28" y="29"/>
                  </a:cubicBezTo>
                  <a:cubicBezTo>
                    <a:pt x="0" y="29"/>
                    <a:pt x="0" y="29"/>
                    <a:pt x="0" y="58"/>
                  </a:cubicBezTo>
                  <a:cubicBezTo>
                    <a:pt x="0" y="29"/>
                    <a:pt x="0" y="29"/>
                    <a:pt x="28" y="29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63" name="Freeform 397">
              <a:extLst>
                <a:ext uri="{FF2B5EF4-FFF2-40B4-BE49-F238E27FC236}">
                  <a16:creationId xmlns:a16="http://schemas.microsoft.com/office/drawing/2014/main" id="{8C60A8F7-A49D-10BA-6627-93E1231BB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988" y="6729413"/>
              <a:ext cx="11112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64" name="Freeform 398">
              <a:extLst>
                <a:ext uri="{FF2B5EF4-FFF2-40B4-BE49-F238E27FC236}">
                  <a16:creationId xmlns:a16="http://schemas.microsoft.com/office/drawing/2014/main" id="{DE4C5631-3332-F7CB-2614-210461DF1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6961188"/>
              <a:ext cx="11112" cy="11112"/>
            </a:xfrm>
            <a:custGeom>
              <a:avLst/>
              <a:gdLst>
                <a:gd name="T0" fmla="*/ 0 w 31"/>
                <a:gd name="T1" fmla="*/ 0 h 30"/>
                <a:gd name="T2" fmla="*/ 0 w 31"/>
                <a:gd name="T3" fmla="*/ 0 h 30"/>
                <a:gd name="T4" fmla="*/ 30 w 31"/>
                <a:gd name="T5" fmla="*/ 29 h 30"/>
                <a:gd name="T6" fmla="*/ 0 w 3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lnTo>
                    <a:pt x="0" y="0"/>
                  </a:lnTo>
                  <a:lnTo>
                    <a:pt x="3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65" name="Freeform 399">
              <a:extLst>
                <a:ext uri="{FF2B5EF4-FFF2-40B4-BE49-F238E27FC236}">
                  <a16:creationId xmlns:a16="http://schemas.microsoft.com/office/drawing/2014/main" id="{72AF0E08-162F-E66D-F72F-8E8EB0C8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425" y="6499225"/>
              <a:ext cx="22225" cy="20638"/>
            </a:xfrm>
            <a:custGeom>
              <a:avLst/>
              <a:gdLst>
                <a:gd name="T0" fmla="*/ 30 w 60"/>
                <a:gd name="T1" fmla="*/ 29 h 59"/>
                <a:gd name="T2" fmla="*/ 30 w 60"/>
                <a:gd name="T3" fmla="*/ 29 h 59"/>
                <a:gd name="T4" fmla="*/ 0 w 60"/>
                <a:gd name="T5" fmla="*/ 0 h 59"/>
                <a:gd name="T6" fmla="*/ 30 w 60"/>
                <a:gd name="T7" fmla="*/ 29 h 59"/>
                <a:gd name="T8" fmla="*/ 59 w 60"/>
                <a:gd name="T9" fmla="*/ 58 h 59"/>
                <a:gd name="T10" fmla="*/ 59 w 60"/>
                <a:gd name="T11" fmla="*/ 58 h 59"/>
                <a:gd name="T12" fmla="*/ 59 w 60"/>
                <a:gd name="T13" fmla="*/ 58 h 59"/>
                <a:gd name="T14" fmla="*/ 59 w 60"/>
                <a:gd name="T15" fmla="*/ 58 h 59"/>
                <a:gd name="T16" fmla="*/ 30 w 60"/>
                <a:gd name="T1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9">
                  <a:moveTo>
                    <a:pt x="30" y="29"/>
                  </a:moveTo>
                  <a:lnTo>
                    <a:pt x="30" y="29"/>
                  </a:lnTo>
                  <a:lnTo>
                    <a:pt x="0" y="0"/>
                  </a:lnTo>
                  <a:lnTo>
                    <a:pt x="30" y="29"/>
                  </a:lnTo>
                  <a:cubicBezTo>
                    <a:pt x="59" y="58"/>
                    <a:pt x="59" y="58"/>
                    <a:pt x="59" y="58"/>
                  </a:cubicBezTo>
                  <a:lnTo>
                    <a:pt x="59" y="5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3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66" name="Freeform 400">
              <a:extLst>
                <a:ext uri="{FF2B5EF4-FFF2-40B4-BE49-F238E27FC236}">
                  <a16:creationId xmlns:a16="http://schemas.microsoft.com/office/drawing/2014/main" id="{5A753636-C8E2-C33A-619C-767F70627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788" y="6561138"/>
              <a:ext cx="11112" cy="22225"/>
            </a:xfrm>
            <a:custGeom>
              <a:avLst/>
              <a:gdLst>
                <a:gd name="T0" fmla="*/ 0 w 30"/>
                <a:gd name="T1" fmla="*/ 59 h 60"/>
                <a:gd name="T2" fmla="*/ 0 w 30"/>
                <a:gd name="T3" fmla="*/ 59 h 60"/>
                <a:gd name="T4" fmla="*/ 0 w 30"/>
                <a:gd name="T5" fmla="*/ 59 h 60"/>
                <a:gd name="T6" fmla="*/ 0 w 30"/>
                <a:gd name="T7" fmla="*/ 59 h 60"/>
                <a:gd name="T8" fmla="*/ 0 w 30"/>
                <a:gd name="T9" fmla="*/ 59 h 60"/>
                <a:gd name="T10" fmla="*/ 29 w 30"/>
                <a:gd name="T11" fmla="*/ 0 h 60"/>
                <a:gd name="T12" fmla="*/ 0 w 30"/>
                <a:gd name="T13" fmla="*/ 30 h 60"/>
                <a:gd name="T14" fmla="*/ 0 w 30"/>
                <a:gd name="T1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0">
                  <a:moveTo>
                    <a:pt x="0" y="59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cubicBezTo>
                    <a:pt x="0" y="59"/>
                    <a:pt x="29" y="30"/>
                    <a:pt x="29" y="0"/>
                  </a:cubicBezTo>
                  <a:cubicBezTo>
                    <a:pt x="29" y="30"/>
                    <a:pt x="0" y="30"/>
                    <a:pt x="0" y="30"/>
                  </a:cubicBezTo>
                  <a:cubicBezTo>
                    <a:pt x="0" y="59"/>
                    <a:pt x="0" y="59"/>
                    <a:pt x="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67" name="Freeform 401">
              <a:extLst>
                <a:ext uri="{FF2B5EF4-FFF2-40B4-BE49-F238E27FC236}">
                  <a16:creationId xmlns:a16="http://schemas.microsoft.com/office/drawing/2014/main" id="{0CDEF9CD-CF25-AFF5-9E18-F4D549276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313" y="6519863"/>
              <a:ext cx="31750" cy="20637"/>
            </a:xfrm>
            <a:custGeom>
              <a:avLst/>
              <a:gdLst>
                <a:gd name="T0" fmla="*/ 29 w 89"/>
                <a:gd name="T1" fmla="*/ 29 h 59"/>
                <a:gd name="T2" fmla="*/ 29 w 89"/>
                <a:gd name="T3" fmla="*/ 29 h 59"/>
                <a:gd name="T4" fmla="*/ 0 w 89"/>
                <a:gd name="T5" fmla="*/ 58 h 59"/>
                <a:gd name="T6" fmla="*/ 0 w 89"/>
                <a:gd name="T7" fmla="*/ 58 h 59"/>
                <a:gd name="T8" fmla="*/ 29 w 89"/>
                <a:gd name="T9" fmla="*/ 29 h 59"/>
                <a:gd name="T10" fmla="*/ 88 w 89"/>
                <a:gd name="T11" fmla="*/ 0 h 59"/>
                <a:gd name="T12" fmla="*/ 88 w 89"/>
                <a:gd name="T13" fmla="*/ 0 h 59"/>
                <a:gd name="T14" fmla="*/ 29 w 89"/>
                <a:gd name="T15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9">
                  <a:moveTo>
                    <a:pt x="29" y="29"/>
                  </a:moveTo>
                  <a:lnTo>
                    <a:pt x="29" y="29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29" y="0"/>
                    <a:pt x="59" y="0"/>
                    <a:pt x="88" y="0"/>
                  </a:cubicBezTo>
                  <a:lnTo>
                    <a:pt x="88" y="0"/>
                  </a:lnTo>
                  <a:cubicBezTo>
                    <a:pt x="59" y="0"/>
                    <a:pt x="29" y="0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68" name="Freeform 402">
              <a:extLst>
                <a:ext uri="{FF2B5EF4-FFF2-40B4-BE49-F238E27FC236}">
                  <a16:creationId xmlns:a16="http://schemas.microsoft.com/office/drawing/2014/main" id="{C7F0D764-980B-3654-CB39-1995920CB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575" y="6929438"/>
              <a:ext cx="11113" cy="11112"/>
            </a:xfrm>
            <a:custGeom>
              <a:avLst/>
              <a:gdLst>
                <a:gd name="T0" fmla="*/ 29 w 30"/>
                <a:gd name="T1" fmla="*/ 29 h 30"/>
                <a:gd name="T2" fmla="*/ 0 w 30"/>
                <a:gd name="T3" fmla="*/ 0 h 30"/>
                <a:gd name="T4" fmla="*/ 29 w 30"/>
                <a:gd name="T5" fmla="*/ 29 h 30"/>
                <a:gd name="T6" fmla="*/ 29 w 30"/>
                <a:gd name="T7" fmla="*/ 0 h 30"/>
                <a:gd name="T8" fmla="*/ 29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29" y="0"/>
                  </a:ln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69" name="Freeform 403">
              <a:extLst>
                <a:ext uri="{FF2B5EF4-FFF2-40B4-BE49-F238E27FC236}">
                  <a16:creationId xmlns:a16="http://schemas.microsoft.com/office/drawing/2014/main" id="{2BDFDBF5-4A29-2F46-2CC2-3D02BB521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788" y="6551613"/>
              <a:ext cx="20637" cy="11112"/>
            </a:xfrm>
            <a:custGeom>
              <a:avLst/>
              <a:gdLst>
                <a:gd name="T0" fmla="*/ 0 w 59"/>
                <a:gd name="T1" fmla="*/ 29 h 30"/>
                <a:gd name="T2" fmla="*/ 0 w 59"/>
                <a:gd name="T3" fmla="*/ 29 h 30"/>
                <a:gd name="T4" fmla="*/ 0 w 59"/>
                <a:gd name="T5" fmla="*/ 29 h 30"/>
                <a:gd name="T6" fmla="*/ 0 w 59"/>
                <a:gd name="T7" fmla="*/ 29 h 30"/>
                <a:gd name="T8" fmla="*/ 58 w 59"/>
                <a:gd name="T9" fmla="*/ 0 h 30"/>
                <a:gd name="T10" fmla="*/ 0 w 59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ubicBezTo>
                    <a:pt x="0" y="0"/>
                    <a:pt x="29" y="0"/>
                    <a:pt x="58" y="0"/>
                  </a:cubicBezTo>
                  <a:cubicBezTo>
                    <a:pt x="29" y="0"/>
                    <a:pt x="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70" name="Freeform 404">
              <a:extLst>
                <a:ext uri="{FF2B5EF4-FFF2-40B4-BE49-F238E27FC236}">
                  <a16:creationId xmlns:a16="http://schemas.microsoft.com/office/drawing/2014/main" id="{44FCCE77-3B99-4D5C-B45A-0AB03CE6C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64881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71" name="Freeform 405">
              <a:extLst>
                <a:ext uri="{FF2B5EF4-FFF2-40B4-BE49-F238E27FC236}">
                  <a16:creationId xmlns:a16="http://schemas.microsoft.com/office/drawing/2014/main" id="{3208AE49-A8FF-82FF-993F-8667562DA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950" y="6499225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72" name="Freeform 406">
              <a:extLst>
                <a:ext uri="{FF2B5EF4-FFF2-40B4-BE49-F238E27FC236}">
                  <a16:creationId xmlns:a16="http://schemas.microsoft.com/office/drawing/2014/main" id="{B4940494-0D47-620E-2E0D-A4A3754FE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138" y="5249863"/>
              <a:ext cx="1587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29 h 30"/>
                <a:gd name="T8" fmla="*/ 0 w 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29"/>
                  </a:cubicBez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73" name="Freeform 407">
              <a:extLst>
                <a:ext uri="{FF2B5EF4-FFF2-40B4-BE49-F238E27FC236}">
                  <a16:creationId xmlns:a16="http://schemas.microsoft.com/office/drawing/2014/main" id="{23F6B587-4315-A0D7-114E-3EBBE5E6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6792913"/>
              <a:ext cx="20638" cy="11112"/>
            </a:xfrm>
            <a:custGeom>
              <a:avLst/>
              <a:gdLst>
                <a:gd name="T0" fmla="*/ 57 w 58"/>
                <a:gd name="T1" fmla="*/ 0 h 30"/>
                <a:gd name="T2" fmla="*/ 57 w 58"/>
                <a:gd name="T3" fmla="*/ 0 h 30"/>
                <a:gd name="T4" fmla="*/ 57 w 58"/>
                <a:gd name="T5" fmla="*/ 0 h 30"/>
                <a:gd name="T6" fmla="*/ 0 w 58"/>
                <a:gd name="T7" fmla="*/ 29 h 30"/>
                <a:gd name="T8" fmla="*/ 0 w 58"/>
                <a:gd name="T9" fmla="*/ 29 h 30"/>
                <a:gd name="T10" fmla="*/ 0 w 58"/>
                <a:gd name="T11" fmla="*/ 29 h 30"/>
                <a:gd name="T12" fmla="*/ 57 w 5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0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cubicBezTo>
                    <a:pt x="57" y="0"/>
                    <a:pt x="28" y="29"/>
                    <a:pt x="0" y="29"/>
                  </a:cubicBezTo>
                  <a:lnTo>
                    <a:pt x="0" y="29"/>
                  </a:lnTo>
                  <a:lnTo>
                    <a:pt x="0" y="29"/>
                  </a:lnTo>
                  <a:cubicBezTo>
                    <a:pt x="28" y="29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74" name="Freeform 408">
              <a:extLst>
                <a:ext uri="{FF2B5EF4-FFF2-40B4-BE49-F238E27FC236}">
                  <a16:creationId xmlns:a16="http://schemas.microsoft.com/office/drawing/2014/main" id="{4716CC5F-033A-EC4E-9215-11CF5EACB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425" y="6467475"/>
              <a:ext cx="11113" cy="1588"/>
            </a:xfrm>
            <a:custGeom>
              <a:avLst/>
              <a:gdLst>
                <a:gd name="T0" fmla="*/ 30 w 31"/>
                <a:gd name="T1" fmla="*/ 0 h 1"/>
                <a:gd name="T2" fmla="*/ 30 w 31"/>
                <a:gd name="T3" fmla="*/ 0 h 1"/>
                <a:gd name="T4" fmla="*/ 0 w 31"/>
                <a:gd name="T5" fmla="*/ 0 h 1"/>
                <a:gd name="T6" fmla="*/ 3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30" y="0"/>
                  </a:moveTo>
                  <a:lnTo>
                    <a:pt x="3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75" name="Freeform 409">
              <a:extLst>
                <a:ext uri="{FF2B5EF4-FFF2-40B4-BE49-F238E27FC236}">
                  <a16:creationId xmlns:a16="http://schemas.microsoft.com/office/drawing/2014/main" id="{DCF29593-1BC3-DA6E-58DE-BF76BE27E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675" y="6540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76" name="Freeform 410">
              <a:extLst>
                <a:ext uri="{FF2B5EF4-FFF2-40B4-BE49-F238E27FC236}">
                  <a16:creationId xmlns:a16="http://schemas.microsoft.com/office/drawing/2014/main" id="{0DC3F932-0574-D9B5-ACCE-AB7DE77DA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788" y="65516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77" name="Freeform 411">
              <a:extLst>
                <a:ext uri="{FF2B5EF4-FFF2-40B4-BE49-F238E27FC236}">
                  <a16:creationId xmlns:a16="http://schemas.microsoft.com/office/drawing/2014/main" id="{9ADCD27C-BD00-3561-A124-00C93E086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6804025"/>
              <a:ext cx="42863" cy="84138"/>
            </a:xfrm>
            <a:custGeom>
              <a:avLst/>
              <a:gdLst>
                <a:gd name="T0" fmla="*/ 57 w 117"/>
                <a:gd name="T1" fmla="*/ 234 h 235"/>
                <a:gd name="T2" fmla="*/ 57 w 117"/>
                <a:gd name="T3" fmla="*/ 234 h 235"/>
                <a:gd name="T4" fmla="*/ 57 w 117"/>
                <a:gd name="T5" fmla="*/ 205 h 235"/>
                <a:gd name="T6" fmla="*/ 57 w 117"/>
                <a:gd name="T7" fmla="*/ 29 h 235"/>
                <a:gd name="T8" fmla="*/ 57 w 117"/>
                <a:gd name="T9" fmla="*/ 29 h 235"/>
                <a:gd name="T10" fmla="*/ 57 w 117"/>
                <a:gd name="T11" fmla="*/ 29 h 235"/>
                <a:gd name="T12" fmla="*/ 0 w 117"/>
                <a:gd name="T13" fmla="*/ 0 h 235"/>
                <a:gd name="T14" fmla="*/ 0 w 117"/>
                <a:gd name="T15" fmla="*/ 0 h 235"/>
                <a:gd name="T16" fmla="*/ 0 w 117"/>
                <a:gd name="T17" fmla="*/ 0 h 235"/>
                <a:gd name="T18" fmla="*/ 57 w 117"/>
                <a:gd name="T19" fmla="*/ 29 h 235"/>
                <a:gd name="T20" fmla="*/ 57 w 117"/>
                <a:gd name="T21" fmla="*/ 29 h 235"/>
                <a:gd name="T22" fmla="*/ 57 w 117"/>
                <a:gd name="T23" fmla="*/ 29 h 235"/>
                <a:gd name="T24" fmla="*/ 57 w 117"/>
                <a:gd name="T25" fmla="*/ 205 h 235"/>
                <a:gd name="T26" fmla="*/ 57 w 117"/>
                <a:gd name="T27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235">
                  <a:moveTo>
                    <a:pt x="57" y="234"/>
                  </a:moveTo>
                  <a:lnTo>
                    <a:pt x="57" y="234"/>
                  </a:lnTo>
                  <a:cubicBezTo>
                    <a:pt x="57" y="205"/>
                    <a:pt x="57" y="205"/>
                    <a:pt x="57" y="205"/>
                  </a:cubicBezTo>
                  <a:cubicBezTo>
                    <a:pt x="87" y="146"/>
                    <a:pt x="116" y="88"/>
                    <a:pt x="57" y="29"/>
                  </a:cubicBezTo>
                  <a:lnTo>
                    <a:pt x="57" y="29"/>
                  </a:lnTo>
                  <a:lnTo>
                    <a:pt x="57" y="29"/>
                  </a:lnTo>
                  <a:cubicBezTo>
                    <a:pt x="28" y="0"/>
                    <a:pt x="28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8" y="0"/>
                    <a:pt x="28" y="0"/>
                    <a:pt x="57" y="29"/>
                  </a:cubicBezTo>
                  <a:lnTo>
                    <a:pt x="57" y="29"/>
                  </a:lnTo>
                  <a:lnTo>
                    <a:pt x="57" y="29"/>
                  </a:lnTo>
                  <a:cubicBezTo>
                    <a:pt x="116" y="88"/>
                    <a:pt x="87" y="146"/>
                    <a:pt x="57" y="205"/>
                  </a:cubicBezTo>
                  <a:cubicBezTo>
                    <a:pt x="57" y="205"/>
                    <a:pt x="57" y="205"/>
                    <a:pt x="57" y="2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78" name="Freeform 412">
              <a:extLst>
                <a:ext uri="{FF2B5EF4-FFF2-40B4-BE49-F238E27FC236}">
                  <a16:creationId xmlns:a16="http://schemas.microsoft.com/office/drawing/2014/main" id="{B5118C5B-163B-48C7-3617-47B261193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75" y="5322888"/>
              <a:ext cx="1588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79" name="Freeform 413">
              <a:extLst>
                <a:ext uri="{FF2B5EF4-FFF2-40B4-BE49-F238E27FC236}">
                  <a16:creationId xmlns:a16="http://schemas.microsoft.com/office/drawing/2014/main" id="{3599323D-9F4B-2986-6D9D-2AA279F19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025" y="5511800"/>
              <a:ext cx="11113" cy="11113"/>
            </a:xfrm>
            <a:custGeom>
              <a:avLst/>
              <a:gdLst>
                <a:gd name="T0" fmla="*/ 29 w 30"/>
                <a:gd name="T1" fmla="*/ 0 h 31"/>
                <a:gd name="T2" fmla="*/ 29 w 30"/>
                <a:gd name="T3" fmla="*/ 0 h 31"/>
                <a:gd name="T4" fmla="*/ 29 w 30"/>
                <a:gd name="T5" fmla="*/ 0 h 31"/>
                <a:gd name="T6" fmla="*/ 0 w 30"/>
                <a:gd name="T7" fmla="*/ 30 h 31"/>
                <a:gd name="T8" fmla="*/ 0 w 30"/>
                <a:gd name="T9" fmla="*/ 30 h 31"/>
                <a:gd name="T10" fmla="*/ 29 w 30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1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29" y="0"/>
                    <a:pt x="0" y="0"/>
                    <a:pt x="0" y="30"/>
                  </a:cubicBezTo>
                  <a:lnTo>
                    <a:pt x="0" y="30"/>
                  </a:lnTo>
                  <a:cubicBezTo>
                    <a:pt x="0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80" name="Freeform 414">
              <a:extLst>
                <a:ext uri="{FF2B5EF4-FFF2-40B4-BE49-F238E27FC236}">
                  <a16:creationId xmlns:a16="http://schemas.microsoft.com/office/drawing/2014/main" id="{4F39538B-BF9F-0EAF-A44A-94E44D365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5448300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29 w 30"/>
                <a:gd name="T7" fmla="*/ 0 h 1"/>
                <a:gd name="T8" fmla="*/ 0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81" name="Freeform 415">
              <a:extLst>
                <a:ext uri="{FF2B5EF4-FFF2-40B4-BE49-F238E27FC236}">
                  <a16:creationId xmlns:a16="http://schemas.microsoft.com/office/drawing/2014/main" id="{C566BD22-4C5F-E662-AD4B-52AC1E389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0" y="53546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82" name="Freeform 416">
              <a:extLst>
                <a:ext uri="{FF2B5EF4-FFF2-40B4-BE49-F238E27FC236}">
                  <a16:creationId xmlns:a16="http://schemas.microsoft.com/office/drawing/2014/main" id="{470ED3CB-50C4-2BED-B1C3-08EE9DCA1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00" y="5511800"/>
              <a:ext cx="1588" cy="11113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0 h 31"/>
                <a:gd name="T8" fmla="*/ 0 w 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cubicBezTo>
                    <a:pt x="0" y="30"/>
                    <a:pt x="0" y="3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83" name="Freeform 417">
              <a:extLst>
                <a:ext uri="{FF2B5EF4-FFF2-40B4-BE49-F238E27FC236}">
                  <a16:creationId xmlns:a16="http://schemas.microsoft.com/office/drawing/2014/main" id="{45022AEA-F7BA-FF5D-3CE6-462CFFC44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375" y="66452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84" name="Freeform 418">
              <a:extLst>
                <a:ext uri="{FF2B5EF4-FFF2-40B4-BE49-F238E27FC236}">
                  <a16:creationId xmlns:a16="http://schemas.microsoft.com/office/drawing/2014/main" id="{5AE33DD9-B659-BD53-0FD1-1AC59FBC8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025" y="5407025"/>
              <a:ext cx="22225" cy="20638"/>
            </a:xfrm>
            <a:custGeom>
              <a:avLst/>
              <a:gdLst>
                <a:gd name="T0" fmla="*/ 0 w 60"/>
                <a:gd name="T1" fmla="*/ 29 h 59"/>
                <a:gd name="T2" fmla="*/ 0 w 60"/>
                <a:gd name="T3" fmla="*/ 29 h 59"/>
                <a:gd name="T4" fmla="*/ 0 w 60"/>
                <a:gd name="T5" fmla="*/ 0 h 59"/>
                <a:gd name="T6" fmla="*/ 0 w 60"/>
                <a:gd name="T7" fmla="*/ 29 h 59"/>
                <a:gd name="T8" fmla="*/ 29 w 60"/>
                <a:gd name="T9" fmla="*/ 58 h 59"/>
                <a:gd name="T10" fmla="*/ 59 w 60"/>
                <a:gd name="T11" fmla="*/ 58 h 59"/>
                <a:gd name="T12" fmla="*/ 29 w 60"/>
                <a:gd name="T13" fmla="*/ 58 h 59"/>
                <a:gd name="T14" fmla="*/ 0 w 60"/>
                <a:gd name="T15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9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  <a:cubicBezTo>
                    <a:pt x="29" y="29"/>
                    <a:pt x="29" y="29"/>
                    <a:pt x="29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58"/>
                    <a:pt x="59" y="58"/>
                    <a:pt x="29" y="58"/>
                  </a:cubicBezTo>
                  <a:cubicBezTo>
                    <a:pt x="29" y="29"/>
                    <a:pt x="29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85" name="Freeform 419">
              <a:extLst>
                <a:ext uri="{FF2B5EF4-FFF2-40B4-BE49-F238E27FC236}">
                  <a16:creationId xmlns:a16="http://schemas.microsoft.com/office/drawing/2014/main" id="{DC2D9ABF-007F-2C4D-3958-B20A759AA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775" y="55229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86" name="Freeform 420">
              <a:extLst>
                <a:ext uri="{FF2B5EF4-FFF2-40B4-BE49-F238E27FC236}">
                  <a16:creationId xmlns:a16="http://schemas.microsoft.com/office/drawing/2014/main" id="{8DDA5D92-C73C-FF4E-D22D-383D6124D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5932488"/>
              <a:ext cx="42863" cy="22225"/>
            </a:xfrm>
            <a:custGeom>
              <a:avLst/>
              <a:gdLst>
                <a:gd name="T0" fmla="*/ 117 w 118"/>
                <a:gd name="T1" fmla="*/ 59 h 60"/>
                <a:gd name="T2" fmla="*/ 117 w 118"/>
                <a:gd name="T3" fmla="*/ 59 h 60"/>
                <a:gd name="T4" fmla="*/ 0 w 118"/>
                <a:gd name="T5" fmla="*/ 0 h 60"/>
                <a:gd name="T6" fmla="*/ 117 w 118"/>
                <a:gd name="T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60">
                  <a:moveTo>
                    <a:pt x="117" y="59"/>
                  </a:moveTo>
                  <a:lnTo>
                    <a:pt x="117" y="59"/>
                  </a:lnTo>
                  <a:cubicBezTo>
                    <a:pt x="88" y="59"/>
                    <a:pt x="29" y="30"/>
                    <a:pt x="0" y="0"/>
                  </a:cubicBezTo>
                  <a:cubicBezTo>
                    <a:pt x="29" y="30"/>
                    <a:pt x="88" y="59"/>
                    <a:pt x="117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87" name="Freeform 421">
              <a:extLst>
                <a:ext uri="{FF2B5EF4-FFF2-40B4-BE49-F238E27FC236}">
                  <a16:creationId xmlns:a16="http://schemas.microsoft.com/office/drawing/2014/main" id="{928BFAB0-D1C6-6DEA-DDB4-D562B169A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025" y="54070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88" name="Freeform 422">
              <a:extLst>
                <a:ext uri="{FF2B5EF4-FFF2-40B4-BE49-F238E27FC236}">
                  <a16:creationId xmlns:a16="http://schemas.microsoft.com/office/drawing/2014/main" id="{849673FD-9980-AD0D-66A9-AD89B4D34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150" y="3611563"/>
              <a:ext cx="1176338" cy="1973262"/>
            </a:xfrm>
            <a:custGeom>
              <a:avLst/>
              <a:gdLst>
                <a:gd name="T0" fmla="*/ 2362 w 3268"/>
                <a:gd name="T1" fmla="*/ 5424 h 5483"/>
                <a:gd name="T2" fmla="*/ 3004 w 3268"/>
                <a:gd name="T3" fmla="*/ 5482 h 5483"/>
                <a:gd name="T4" fmla="*/ 3004 w 3268"/>
                <a:gd name="T5" fmla="*/ 5394 h 5483"/>
                <a:gd name="T6" fmla="*/ 3033 w 3268"/>
                <a:gd name="T7" fmla="*/ 5015 h 5483"/>
                <a:gd name="T8" fmla="*/ 3091 w 3268"/>
                <a:gd name="T9" fmla="*/ 4986 h 5483"/>
                <a:gd name="T10" fmla="*/ 3237 w 3268"/>
                <a:gd name="T11" fmla="*/ 4811 h 5483"/>
                <a:gd name="T12" fmla="*/ 3208 w 3268"/>
                <a:gd name="T13" fmla="*/ 4665 h 5483"/>
                <a:gd name="T14" fmla="*/ 3179 w 3268"/>
                <a:gd name="T15" fmla="*/ 4549 h 5483"/>
                <a:gd name="T16" fmla="*/ 3120 w 3268"/>
                <a:gd name="T17" fmla="*/ 4403 h 5483"/>
                <a:gd name="T18" fmla="*/ 1984 w 3268"/>
                <a:gd name="T19" fmla="*/ 2653 h 5483"/>
                <a:gd name="T20" fmla="*/ 1517 w 3268"/>
                <a:gd name="T21" fmla="*/ 1924 h 5483"/>
                <a:gd name="T22" fmla="*/ 1575 w 3268"/>
                <a:gd name="T23" fmla="*/ 1574 h 5483"/>
                <a:gd name="T24" fmla="*/ 1925 w 3268"/>
                <a:gd name="T25" fmla="*/ 467 h 5483"/>
                <a:gd name="T26" fmla="*/ 350 w 3268"/>
                <a:gd name="T27" fmla="*/ 0 h 5483"/>
                <a:gd name="T28" fmla="*/ 408 w 3268"/>
                <a:gd name="T29" fmla="*/ 117 h 5483"/>
                <a:gd name="T30" fmla="*/ 263 w 3268"/>
                <a:gd name="T31" fmla="*/ 524 h 5483"/>
                <a:gd name="T32" fmla="*/ 87 w 3268"/>
                <a:gd name="T33" fmla="*/ 758 h 5483"/>
                <a:gd name="T34" fmla="*/ 146 w 3268"/>
                <a:gd name="T35" fmla="*/ 903 h 5483"/>
                <a:gd name="T36" fmla="*/ 175 w 3268"/>
                <a:gd name="T37" fmla="*/ 961 h 5483"/>
                <a:gd name="T38" fmla="*/ 117 w 3268"/>
                <a:gd name="T39" fmla="*/ 1399 h 5483"/>
                <a:gd name="T40" fmla="*/ 87 w 3268"/>
                <a:gd name="T41" fmla="*/ 1428 h 5483"/>
                <a:gd name="T42" fmla="*/ 0 w 3268"/>
                <a:gd name="T43" fmla="*/ 1516 h 5483"/>
                <a:gd name="T44" fmla="*/ 117 w 3268"/>
                <a:gd name="T45" fmla="*/ 1516 h 5483"/>
                <a:gd name="T46" fmla="*/ 175 w 3268"/>
                <a:gd name="T47" fmla="*/ 1691 h 5483"/>
                <a:gd name="T48" fmla="*/ 263 w 3268"/>
                <a:gd name="T49" fmla="*/ 1808 h 5483"/>
                <a:gd name="T50" fmla="*/ 350 w 3268"/>
                <a:gd name="T51" fmla="*/ 1982 h 5483"/>
                <a:gd name="T52" fmla="*/ 204 w 3268"/>
                <a:gd name="T53" fmla="*/ 2041 h 5483"/>
                <a:gd name="T54" fmla="*/ 263 w 3268"/>
                <a:gd name="T55" fmla="*/ 2011 h 5483"/>
                <a:gd name="T56" fmla="*/ 350 w 3268"/>
                <a:gd name="T57" fmla="*/ 2128 h 5483"/>
                <a:gd name="T58" fmla="*/ 525 w 3268"/>
                <a:gd name="T59" fmla="*/ 2011 h 5483"/>
                <a:gd name="T60" fmla="*/ 787 w 3268"/>
                <a:gd name="T61" fmla="*/ 2011 h 5483"/>
                <a:gd name="T62" fmla="*/ 817 w 3268"/>
                <a:gd name="T63" fmla="*/ 2099 h 5483"/>
                <a:gd name="T64" fmla="*/ 613 w 3268"/>
                <a:gd name="T65" fmla="*/ 2128 h 5483"/>
                <a:gd name="T66" fmla="*/ 496 w 3268"/>
                <a:gd name="T67" fmla="*/ 2128 h 5483"/>
                <a:gd name="T68" fmla="*/ 496 w 3268"/>
                <a:gd name="T69" fmla="*/ 2244 h 5483"/>
                <a:gd name="T70" fmla="*/ 554 w 3268"/>
                <a:gd name="T71" fmla="*/ 2391 h 5483"/>
                <a:gd name="T72" fmla="*/ 496 w 3268"/>
                <a:gd name="T73" fmla="*/ 2507 h 5483"/>
                <a:gd name="T74" fmla="*/ 408 w 3268"/>
                <a:gd name="T75" fmla="*/ 2391 h 5483"/>
                <a:gd name="T76" fmla="*/ 350 w 3268"/>
                <a:gd name="T77" fmla="*/ 2274 h 5483"/>
                <a:gd name="T78" fmla="*/ 291 w 3268"/>
                <a:gd name="T79" fmla="*/ 2711 h 5483"/>
                <a:gd name="T80" fmla="*/ 408 w 3268"/>
                <a:gd name="T81" fmla="*/ 2887 h 5483"/>
                <a:gd name="T82" fmla="*/ 437 w 3268"/>
                <a:gd name="T83" fmla="*/ 2974 h 5483"/>
                <a:gd name="T84" fmla="*/ 584 w 3268"/>
                <a:gd name="T85" fmla="*/ 3324 h 5483"/>
                <a:gd name="T86" fmla="*/ 613 w 3268"/>
                <a:gd name="T87" fmla="*/ 3353 h 5483"/>
                <a:gd name="T88" fmla="*/ 729 w 3268"/>
                <a:gd name="T89" fmla="*/ 3528 h 5483"/>
                <a:gd name="T90" fmla="*/ 700 w 3268"/>
                <a:gd name="T91" fmla="*/ 3587 h 5483"/>
                <a:gd name="T92" fmla="*/ 700 w 3268"/>
                <a:gd name="T93" fmla="*/ 3937 h 5483"/>
                <a:gd name="T94" fmla="*/ 670 w 3268"/>
                <a:gd name="T95" fmla="*/ 3965 h 5483"/>
                <a:gd name="T96" fmla="*/ 787 w 3268"/>
                <a:gd name="T97" fmla="*/ 4082 h 5483"/>
                <a:gd name="T98" fmla="*/ 991 w 3268"/>
                <a:gd name="T99" fmla="*/ 4141 h 5483"/>
                <a:gd name="T100" fmla="*/ 1137 w 3268"/>
                <a:gd name="T101" fmla="*/ 4228 h 5483"/>
                <a:gd name="T102" fmla="*/ 1341 w 3268"/>
                <a:gd name="T103" fmla="*/ 4403 h 5483"/>
                <a:gd name="T104" fmla="*/ 1341 w 3268"/>
                <a:gd name="T105" fmla="*/ 4432 h 5483"/>
                <a:gd name="T106" fmla="*/ 1400 w 3268"/>
                <a:gd name="T107" fmla="*/ 4403 h 5483"/>
                <a:gd name="T108" fmla="*/ 1487 w 3268"/>
                <a:gd name="T109" fmla="*/ 4694 h 5483"/>
                <a:gd name="T110" fmla="*/ 1575 w 3268"/>
                <a:gd name="T111" fmla="*/ 4694 h 5483"/>
                <a:gd name="T112" fmla="*/ 1662 w 3268"/>
                <a:gd name="T113" fmla="*/ 4724 h 5483"/>
                <a:gd name="T114" fmla="*/ 1750 w 3268"/>
                <a:gd name="T115" fmla="*/ 4841 h 5483"/>
                <a:gd name="T116" fmla="*/ 1896 w 3268"/>
                <a:gd name="T117" fmla="*/ 5015 h 5483"/>
                <a:gd name="T118" fmla="*/ 1925 w 3268"/>
                <a:gd name="T119" fmla="*/ 5103 h 5483"/>
                <a:gd name="T120" fmla="*/ 1867 w 3268"/>
                <a:gd name="T121" fmla="*/ 5249 h 5483"/>
                <a:gd name="T122" fmla="*/ 1984 w 3268"/>
                <a:gd name="T123" fmla="*/ 5394 h 5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8" h="5483">
                  <a:moveTo>
                    <a:pt x="1984" y="5394"/>
                  </a:moveTo>
                  <a:lnTo>
                    <a:pt x="1984" y="5394"/>
                  </a:lnTo>
                  <a:cubicBezTo>
                    <a:pt x="2100" y="5394"/>
                    <a:pt x="2246" y="5424"/>
                    <a:pt x="2362" y="5424"/>
                  </a:cubicBezTo>
                  <a:cubicBezTo>
                    <a:pt x="2450" y="5424"/>
                    <a:pt x="2537" y="5424"/>
                    <a:pt x="2654" y="5453"/>
                  </a:cubicBezTo>
                  <a:cubicBezTo>
                    <a:pt x="2683" y="5453"/>
                    <a:pt x="2683" y="5453"/>
                    <a:pt x="2712" y="5453"/>
                  </a:cubicBezTo>
                  <a:cubicBezTo>
                    <a:pt x="2829" y="5453"/>
                    <a:pt x="2917" y="5453"/>
                    <a:pt x="3004" y="5482"/>
                  </a:cubicBezTo>
                  <a:lnTo>
                    <a:pt x="3033" y="5482"/>
                  </a:lnTo>
                  <a:lnTo>
                    <a:pt x="3033" y="5482"/>
                  </a:lnTo>
                  <a:cubicBezTo>
                    <a:pt x="3033" y="5453"/>
                    <a:pt x="3004" y="5424"/>
                    <a:pt x="3004" y="5394"/>
                  </a:cubicBezTo>
                  <a:cubicBezTo>
                    <a:pt x="2975" y="5365"/>
                    <a:pt x="2946" y="5308"/>
                    <a:pt x="2946" y="5249"/>
                  </a:cubicBezTo>
                  <a:cubicBezTo>
                    <a:pt x="2946" y="5191"/>
                    <a:pt x="2975" y="5161"/>
                    <a:pt x="3004" y="5132"/>
                  </a:cubicBezTo>
                  <a:cubicBezTo>
                    <a:pt x="3033" y="5074"/>
                    <a:pt x="3033" y="5044"/>
                    <a:pt x="3033" y="5015"/>
                  </a:cubicBezTo>
                  <a:cubicBezTo>
                    <a:pt x="3033" y="4986"/>
                    <a:pt x="3033" y="4986"/>
                    <a:pt x="3033" y="4986"/>
                  </a:cubicBezTo>
                  <a:cubicBezTo>
                    <a:pt x="3062" y="4986"/>
                    <a:pt x="3062" y="4986"/>
                    <a:pt x="3062" y="4986"/>
                  </a:cubicBezTo>
                  <a:cubicBezTo>
                    <a:pt x="3091" y="4986"/>
                    <a:pt x="3091" y="4986"/>
                    <a:pt x="3091" y="4986"/>
                  </a:cubicBezTo>
                  <a:cubicBezTo>
                    <a:pt x="3120" y="4928"/>
                    <a:pt x="3150" y="4870"/>
                    <a:pt x="3179" y="4841"/>
                  </a:cubicBezTo>
                  <a:cubicBezTo>
                    <a:pt x="3208" y="4841"/>
                    <a:pt x="3208" y="4841"/>
                    <a:pt x="3208" y="4841"/>
                  </a:cubicBezTo>
                  <a:cubicBezTo>
                    <a:pt x="3208" y="4811"/>
                    <a:pt x="3208" y="4811"/>
                    <a:pt x="3237" y="4811"/>
                  </a:cubicBezTo>
                  <a:cubicBezTo>
                    <a:pt x="3237" y="4782"/>
                    <a:pt x="3267" y="4753"/>
                    <a:pt x="3267" y="4753"/>
                  </a:cubicBezTo>
                  <a:cubicBezTo>
                    <a:pt x="3267" y="4724"/>
                    <a:pt x="3267" y="4724"/>
                    <a:pt x="3237" y="4694"/>
                  </a:cubicBezTo>
                  <a:lnTo>
                    <a:pt x="3208" y="4665"/>
                  </a:lnTo>
                  <a:cubicBezTo>
                    <a:pt x="3208" y="4636"/>
                    <a:pt x="3208" y="4636"/>
                    <a:pt x="3208" y="4636"/>
                  </a:cubicBezTo>
                  <a:cubicBezTo>
                    <a:pt x="3208" y="4608"/>
                    <a:pt x="3208" y="4608"/>
                    <a:pt x="3208" y="4608"/>
                  </a:cubicBezTo>
                  <a:cubicBezTo>
                    <a:pt x="3208" y="4578"/>
                    <a:pt x="3208" y="4578"/>
                    <a:pt x="3179" y="4549"/>
                  </a:cubicBezTo>
                  <a:cubicBezTo>
                    <a:pt x="3179" y="4549"/>
                    <a:pt x="3179" y="4520"/>
                    <a:pt x="3150" y="4520"/>
                  </a:cubicBezTo>
                  <a:cubicBezTo>
                    <a:pt x="3150" y="4490"/>
                    <a:pt x="3150" y="4490"/>
                    <a:pt x="3150" y="4461"/>
                  </a:cubicBezTo>
                  <a:cubicBezTo>
                    <a:pt x="3150" y="4432"/>
                    <a:pt x="3150" y="4432"/>
                    <a:pt x="3120" y="4403"/>
                  </a:cubicBezTo>
                  <a:lnTo>
                    <a:pt x="3120" y="4403"/>
                  </a:lnTo>
                  <a:lnTo>
                    <a:pt x="3120" y="4403"/>
                  </a:lnTo>
                  <a:cubicBezTo>
                    <a:pt x="2741" y="3820"/>
                    <a:pt x="2362" y="3208"/>
                    <a:pt x="1984" y="2653"/>
                  </a:cubicBezTo>
                  <a:cubicBezTo>
                    <a:pt x="1808" y="2420"/>
                    <a:pt x="1662" y="2158"/>
                    <a:pt x="1517" y="1924"/>
                  </a:cubicBezTo>
                  <a:lnTo>
                    <a:pt x="1517" y="1924"/>
                  </a:lnTo>
                  <a:lnTo>
                    <a:pt x="1517" y="1924"/>
                  </a:lnTo>
                  <a:cubicBezTo>
                    <a:pt x="1517" y="1837"/>
                    <a:pt x="1546" y="1778"/>
                    <a:pt x="1575" y="1720"/>
                  </a:cubicBezTo>
                  <a:lnTo>
                    <a:pt x="1575" y="1720"/>
                  </a:lnTo>
                  <a:cubicBezTo>
                    <a:pt x="1546" y="1661"/>
                    <a:pt x="1575" y="1632"/>
                    <a:pt x="1575" y="1574"/>
                  </a:cubicBezTo>
                  <a:cubicBezTo>
                    <a:pt x="1604" y="1544"/>
                    <a:pt x="1604" y="1544"/>
                    <a:pt x="1604" y="1516"/>
                  </a:cubicBezTo>
                  <a:cubicBezTo>
                    <a:pt x="1662" y="1311"/>
                    <a:pt x="1750" y="1078"/>
                    <a:pt x="1808" y="845"/>
                  </a:cubicBezTo>
                  <a:cubicBezTo>
                    <a:pt x="1837" y="699"/>
                    <a:pt x="1896" y="582"/>
                    <a:pt x="1925" y="467"/>
                  </a:cubicBezTo>
                  <a:cubicBezTo>
                    <a:pt x="1575" y="350"/>
                    <a:pt x="1225" y="233"/>
                    <a:pt x="875" y="146"/>
                  </a:cubicBezTo>
                  <a:cubicBezTo>
                    <a:pt x="729" y="88"/>
                    <a:pt x="584" y="59"/>
                    <a:pt x="408" y="0"/>
                  </a:cubicBezTo>
                  <a:cubicBezTo>
                    <a:pt x="408" y="0"/>
                    <a:pt x="379" y="0"/>
                    <a:pt x="350" y="0"/>
                  </a:cubicBezTo>
                  <a:lnTo>
                    <a:pt x="350" y="0"/>
                  </a:lnTo>
                  <a:cubicBezTo>
                    <a:pt x="350" y="29"/>
                    <a:pt x="350" y="29"/>
                    <a:pt x="379" y="29"/>
                  </a:cubicBezTo>
                  <a:cubicBezTo>
                    <a:pt x="379" y="59"/>
                    <a:pt x="408" y="88"/>
                    <a:pt x="408" y="117"/>
                  </a:cubicBezTo>
                  <a:cubicBezTo>
                    <a:pt x="408" y="175"/>
                    <a:pt x="350" y="350"/>
                    <a:pt x="291" y="379"/>
                  </a:cubicBezTo>
                  <a:cubicBezTo>
                    <a:pt x="291" y="438"/>
                    <a:pt x="291" y="467"/>
                    <a:pt x="291" y="524"/>
                  </a:cubicBezTo>
                  <a:cubicBezTo>
                    <a:pt x="263" y="524"/>
                    <a:pt x="263" y="524"/>
                    <a:pt x="263" y="524"/>
                  </a:cubicBezTo>
                  <a:lnTo>
                    <a:pt x="263" y="524"/>
                  </a:lnTo>
                  <a:cubicBezTo>
                    <a:pt x="263" y="524"/>
                    <a:pt x="234" y="553"/>
                    <a:pt x="204" y="582"/>
                  </a:cubicBezTo>
                  <a:cubicBezTo>
                    <a:pt x="146" y="641"/>
                    <a:pt x="87" y="670"/>
                    <a:pt x="87" y="758"/>
                  </a:cubicBezTo>
                  <a:cubicBezTo>
                    <a:pt x="87" y="787"/>
                    <a:pt x="117" y="816"/>
                    <a:pt x="117" y="845"/>
                  </a:cubicBezTo>
                  <a:cubicBezTo>
                    <a:pt x="146" y="874"/>
                    <a:pt x="146" y="874"/>
                    <a:pt x="146" y="903"/>
                  </a:cubicBezTo>
                  <a:lnTo>
                    <a:pt x="146" y="903"/>
                  </a:lnTo>
                  <a:cubicBezTo>
                    <a:pt x="146" y="932"/>
                    <a:pt x="146" y="932"/>
                    <a:pt x="146" y="932"/>
                  </a:cubicBezTo>
                  <a:lnTo>
                    <a:pt x="146" y="932"/>
                  </a:lnTo>
                  <a:cubicBezTo>
                    <a:pt x="175" y="961"/>
                    <a:pt x="175" y="961"/>
                    <a:pt x="175" y="961"/>
                  </a:cubicBezTo>
                  <a:cubicBezTo>
                    <a:pt x="204" y="1078"/>
                    <a:pt x="175" y="1224"/>
                    <a:pt x="117" y="1311"/>
                  </a:cubicBezTo>
                  <a:lnTo>
                    <a:pt x="117" y="1311"/>
                  </a:lnTo>
                  <a:cubicBezTo>
                    <a:pt x="117" y="1341"/>
                    <a:pt x="146" y="1370"/>
                    <a:pt x="117" y="1399"/>
                  </a:cubicBezTo>
                  <a:lnTo>
                    <a:pt x="117" y="1399"/>
                  </a:lnTo>
                  <a:lnTo>
                    <a:pt x="117" y="1399"/>
                  </a:lnTo>
                  <a:cubicBezTo>
                    <a:pt x="117" y="1428"/>
                    <a:pt x="87" y="1428"/>
                    <a:pt x="87" y="1428"/>
                  </a:cubicBezTo>
                  <a:lnTo>
                    <a:pt x="87" y="1428"/>
                  </a:lnTo>
                  <a:cubicBezTo>
                    <a:pt x="87" y="1458"/>
                    <a:pt x="58" y="1487"/>
                    <a:pt x="29" y="1487"/>
                  </a:cubicBezTo>
                  <a:lnTo>
                    <a:pt x="0" y="1516"/>
                  </a:lnTo>
                  <a:cubicBezTo>
                    <a:pt x="29" y="1516"/>
                    <a:pt x="58" y="1516"/>
                    <a:pt x="87" y="1516"/>
                  </a:cubicBezTo>
                  <a:lnTo>
                    <a:pt x="87" y="1516"/>
                  </a:lnTo>
                  <a:cubicBezTo>
                    <a:pt x="117" y="1516"/>
                    <a:pt x="117" y="1516"/>
                    <a:pt x="117" y="1516"/>
                  </a:cubicBezTo>
                  <a:cubicBezTo>
                    <a:pt x="146" y="1544"/>
                    <a:pt x="146" y="1574"/>
                    <a:pt x="146" y="1603"/>
                  </a:cubicBezTo>
                  <a:lnTo>
                    <a:pt x="146" y="1632"/>
                  </a:lnTo>
                  <a:cubicBezTo>
                    <a:pt x="146" y="1661"/>
                    <a:pt x="175" y="1661"/>
                    <a:pt x="175" y="1691"/>
                  </a:cubicBezTo>
                  <a:cubicBezTo>
                    <a:pt x="204" y="1720"/>
                    <a:pt x="234" y="1749"/>
                    <a:pt x="234" y="1778"/>
                  </a:cubicBezTo>
                  <a:cubicBezTo>
                    <a:pt x="263" y="1778"/>
                    <a:pt x="263" y="1778"/>
                    <a:pt x="263" y="1808"/>
                  </a:cubicBezTo>
                  <a:lnTo>
                    <a:pt x="263" y="1808"/>
                  </a:lnTo>
                  <a:cubicBezTo>
                    <a:pt x="291" y="1808"/>
                    <a:pt x="291" y="1837"/>
                    <a:pt x="291" y="1866"/>
                  </a:cubicBezTo>
                  <a:cubicBezTo>
                    <a:pt x="291" y="1894"/>
                    <a:pt x="320" y="1924"/>
                    <a:pt x="320" y="1924"/>
                  </a:cubicBezTo>
                  <a:cubicBezTo>
                    <a:pt x="350" y="1982"/>
                    <a:pt x="350" y="1982"/>
                    <a:pt x="350" y="1982"/>
                  </a:cubicBezTo>
                  <a:cubicBezTo>
                    <a:pt x="291" y="1953"/>
                    <a:pt x="291" y="1953"/>
                    <a:pt x="291" y="1953"/>
                  </a:cubicBezTo>
                  <a:cubicBezTo>
                    <a:pt x="263" y="1953"/>
                    <a:pt x="234" y="1953"/>
                    <a:pt x="204" y="1953"/>
                  </a:cubicBezTo>
                  <a:cubicBezTo>
                    <a:pt x="204" y="1982"/>
                    <a:pt x="204" y="2011"/>
                    <a:pt x="204" y="2041"/>
                  </a:cubicBezTo>
                  <a:cubicBezTo>
                    <a:pt x="204" y="2041"/>
                    <a:pt x="204" y="2041"/>
                    <a:pt x="234" y="2041"/>
                  </a:cubicBezTo>
                  <a:lnTo>
                    <a:pt x="234" y="2041"/>
                  </a:lnTo>
                  <a:cubicBezTo>
                    <a:pt x="234" y="2041"/>
                    <a:pt x="234" y="2011"/>
                    <a:pt x="263" y="2011"/>
                  </a:cubicBezTo>
                  <a:cubicBezTo>
                    <a:pt x="320" y="2011"/>
                    <a:pt x="320" y="2070"/>
                    <a:pt x="320" y="2070"/>
                  </a:cubicBezTo>
                  <a:cubicBezTo>
                    <a:pt x="320" y="2099"/>
                    <a:pt x="320" y="2128"/>
                    <a:pt x="350" y="2128"/>
                  </a:cubicBezTo>
                  <a:lnTo>
                    <a:pt x="350" y="2128"/>
                  </a:lnTo>
                  <a:cubicBezTo>
                    <a:pt x="379" y="2128"/>
                    <a:pt x="379" y="2099"/>
                    <a:pt x="408" y="2070"/>
                  </a:cubicBezTo>
                  <a:cubicBezTo>
                    <a:pt x="408" y="2041"/>
                    <a:pt x="437" y="2011"/>
                    <a:pt x="467" y="2011"/>
                  </a:cubicBezTo>
                  <a:cubicBezTo>
                    <a:pt x="496" y="1982"/>
                    <a:pt x="496" y="2011"/>
                    <a:pt x="525" y="2011"/>
                  </a:cubicBezTo>
                  <a:cubicBezTo>
                    <a:pt x="525" y="2011"/>
                    <a:pt x="525" y="2041"/>
                    <a:pt x="554" y="2041"/>
                  </a:cubicBezTo>
                  <a:cubicBezTo>
                    <a:pt x="584" y="2041"/>
                    <a:pt x="641" y="2041"/>
                    <a:pt x="670" y="2011"/>
                  </a:cubicBezTo>
                  <a:cubicBezTo>
                    <a:pt x="729" y="2011"/>
                    <a:pt x="758" y="2011"/>
                    <a:pt x="787" y="2011"/>
                  </a:cubicBezTo>
                  <a:cubicBezTo>
                    <a:pt x="817" y="2011"/>
                    <a:pt x="817" y="2011"/>
                    <a:pt x="817" y="2011"/>
                  </a:cubicBezTo>
                  <a:lnTo>
                    <a:pt x="817" y="2011"/>
                  </a:lnTo>
                  <a:cubicBezTo>
                    <a:pt x="846" y="2041"/>
                    <a:pt x="846" y="2070"/>
                    <a:pt x="817" y="2099"/>
                  </a:cubicBezTo>
                  <a:cubicBezTo>
                    <a:pt x="817" y="2128"/>
                    <a:pt x="787" y="2158"/>
                    <a:pt x="729" y="2187"/>
                  </a:cubicBezTo>
                  <a:cubicBezTo>
                    <a:pt x="700" y="2187"/>
                    <a:pt x="670" y="2158"/>
                    <a:pt x="670" y="2158"/>
                  </a:cubicBezTo>
                  <a:cubicBezTo>
                    <a:pt x="641" y="2128"/>
                    <a:pt x="641" y="2128"/>
                    <a:pt x="613" y="2128"/>
                  </a:cubicBezTo>
                  <a:cubicBezTo>
                    <a:pt x="584" y="2099"/>
                    <a:pt x="554" y="2099"/>
                    <a:pt x="496" y="2099"/>
                  </a:cubicBezTo>
                  <a:lnTo>
                    <a:pt x="496" y="2099"/>
                  </a:lnTo>
                  <a:cubicBezTo>
                    <a:pt x="496" y="2128"/>
                    <a:pt x="496" y="2128"/>
                    <a:pt x="496" y="2128"/>
                  </a:cubicBezTo>
                  <a:lnTo>
                    <a:pt x="525" y="2158"/>
                  </a:lnTo>
                  <a:cubicBezTo>
                    <a:pt x="525" y="2187"/>
                    <a:pt x="525" y="2187"/>
                    <a:pt x="525" y="2216"/>
                  </a:cubicBezTo>
                  <a:cubicBezTo>
                    <a:pt x="496" y="2216"/>
                    <a:pt x="496" y="2216"/>
                    <a:pt x="496" y="2244"/>
                  </a:cubicBezTo>
                  <a:cubicBezTo>
                    <a:pt x="496" y="2244"/>
                    <a:pt x="525" y="2244"/>
                    <a:pt x="525" y="2274"/>
                  </a:cubicBezTo>
                  <a:lnTo>
                    <a:pt x="525" y="2303"/>
                  </a:lnTo>
                  <a:cubicBezTo>
                    <a:pt x="525" y="2332"/>
                    <a:pt x="525" y="2361"/>
                    <a:pt x="554" y="2391"/>
                  </a:cubicBezTo>
                  <a:cubicBezTo>
                    <a:pt x="554" y="2420"/>
                    <a:pt x="584" y="2449"/>
                    <a:pt x="554" y="2478"/>
                  </a:cubicBezTo>
                  <a:cubicBezTo>
                    <a:pt x="554" y="2507"/>
                    <a:pt x="525" y="2507"/>
                    <a:pt x="496" y="2507"/>
                  </a:cubicBezTo>
                  <a:lnTo>
                    <a:pt x="496" y="2507"/>
                  </a:lnTo>
                  <a:cubicBezTo>
                    <a:pt x="467" y="2507"/>
                    <a:pt x="467" y="2507"/>
                    <a:pt x="467" y="2507"/>
                  </a:cubicBezTo>
                  <a:cubicBezTo>
                    <a:pt x="467" y="2478"/>
                    <a:pt x="467" y="2478"/>
                    <a:pt x="467" y="2478"/>
                  </a:cubicBezTo>
                  <a:cubicBezTo>
                    <a:pt x="437" y="2449"/>
                    <a:pt x="437" y="2420"/>
                    <a:pt x="408" y="2391"/>
                  </a:cubicBezTo>
                  <a:cubicBezTo>
                    <a:pt x="408" y="2391"/>
                    <a:pt x="408" y="2361"/>
                    <a:pt x="408" y="2332"/>
                  </a:cubicBezTo>
                  <a:cubicBezTo>
                    <a:pt x="437" y="2303"/>
                    <a:pt x="437" y="2274"/>
                    <a:pt x="408" y="2244"/>
                  </a:cubicBezTo>
                  <a:cubicBezTo>
                    <a:pt x="408" y="2244"/>
                    <a:pt x="379" y="2274"/>
                    <a:pt x="350" y="2274"/>
                  </a:cubicBezTo>
                  <a:cubicBezTo>
                    <a:pt x="350" y="2303"/>
                    <a:pt x="350" y="2332"/>
                    <a:pt x="350" y="2361"/>
                  </a:cubicBezTo>
                  <a:cubicBezTo>
                    <a:pt x="350" y="2420"/>
                    <a:pt x="350" y="2478"/>
                    <a:pt x="320" y="2507"/>
                  </a:cubicBezTo>
                  <a:cubicBezTo>
                    <a:pt x="350" y="2566"/>
                    <a:pt x="320" y="2653"/>
                    <a:pt x="291" y="2711"/>
                  </a:cubicBezTo>
                  <a:lnTo>
                    <a:pt x="291" y="2711"/>
                  </a:lnTo>
                  <a:cubicBezTo>
                    <a:pt x="379" y="2741"/>
                    <a:pt x="408" y="2799"/>
                    <a:pt x="408" y="2887"/>
                  </a:cubicBezTo>
                  <a:lnTo>
                    <a:pt x="408" y="2887"/>
                  </a:lnTo>
                  <a:lnTo>
                    <a:pt x="408" y="2887"/>
                  </a:lnTo>
                  <a:cubicBezTo>
                    <a:pt x="379" y="2887"/>
                    <a:pt x="379" y="2915"/>
                    <a:pt x="379" y="2915"/>
                  </a:cubicBezTo>
                  <a:cubicBezTo>
                    <a:pt x="379" y="2915"/>
                    <a:pt x="408" y="2974"/>
                    <a:pt x="437" y="2974"/>
                  </a:cubicBezTo>
                  <a:cubicBezTo>
                    <a:pt x="437" y="3003"/>
                    <a:pt x="437" y="3003"/>
                    <a:pt x="467" y="3032"/>
                  </a:cubicBezTo>
                  <a:cubicBezTo>
                    <a:pt x="525" y="3120"/>
                    <a:pt x="554" y="3208"/>
                    <a:pt x="554" y="3324"/>
                  </a:cubicBezTo>
                  <a:cubicBezTo>
                    <a:pt x="554" y="3324"/>
                    <a:pt x="554" y="3324"/>
                    <a:pt x="584" y="3324"/>
                  </a:cubicBezTo>
                  <a:cubicBezTo>
                    <a:pt x="584" y="3324"/>
                    <a:pt x="584" y="3324"/>
                    <a:pt x="613" y="3353"/>
                  </a:cubicBezTo>
                  <a:lnTo>
                    <a:pt x="613" y="3353"/>
                  </a:lnTo>
                  <a:lnTo>
                    <a:pt x="613" y="3353"/>
                  </a:lnTo>
                  <a:cubicBezTo>
                    <a:pt x="613" y="3382"/>
                    <a:pt x="641" y="3411"/>
                    <a:pt x="613" y="3441"/>
                  </a:cubicBezTo>
                  <a:cubicBezTo>
                    <a:pt x="641" y="3441"/>
                    <a:pt x="641" y="3470"/>
                    <a:pt x="641" y="3470"/>
                  </a:cubicBezTo>
                  <a:cubicBezTo>
                    <a:pt x="670" y="3499"/>
                    <a:pt x="700" y="3499"/>
                    <a:pt x="729" y="3528"/>
                  </a:cubicBezTo>
                  <a:lnTo>
                    <a:pt x="729" y="3528"/>
                  </a:lnTo>
                  <a:cubicBezTo>
                    <a:pt x="729" y="3558"/>
                    <a:pt x="729" y="3558"/>
                    <a:pt x="729" y="3558"/>
                  </a:cubicBezTo>
                  <a:lnTo>
                    <a:pt x="700" y="3587"/>
                  </a:lnTo>
                  <a:cubicBezTo>
                    <a:pt x="700" y="3615"/>
                    <a:pt x="700" y="3615"/>
                    <a:pt x="670" y="3644"/>
                  </a:cubicBezTo>
                  <a:cubicBezTo>
                    <a:pt x="758" y="3674"/>
                    <a:pt x="729" y="3732"/>
                    <a:pt x="729" y="3790"/>
                  </a:cubicBezTo>
                  <a:cubicBezTo>
                    <a:pt x="700" y="3849"/>
                    <a:pt x="700" y="3878"/>
                    <a:pt x="700" y="3937"/>
                  </a:cubicBezTo>
                  <a:cubicBezTo>
                    <a:pt x="729" y="3965"/>
                    <a:pt x="729" y="3965"/>
                    <a:pt x="729" y="3965"/>
                  </a:cubicBezTo>
                  <a:cubicBezTo>
                    <a:pt x="700" y="3965"/>
                    <a:pt x="700" y="3965"/>
                    <a:pt x="700" y="3965"/>
                  </a:cubicBezTo>
                  <a:cubicBezTo>
                    <a:pt x="670" y="3965"/>
                    <a:pt x="670" y="3965"/>
                    <a:pt x="670" y="3965"/>
                  </a:cubicBezTo>
                  <a:cubicBezTo>
                    <a:pt x="670" y="3994"/>
                    <a:pt x="700" y="4053"/>
                    <a:pt x="700" y="4053"/>
                  </a:cubicBezTo>
                  <a:cubicBezTo>
                    <a:pt x="729" y="4053"/>
                    <a:pt x="729" y="4082"/>
                    <a:pt x="758" y="4082"/>
                  </a:cubicBezTo>
                  <a:lnTo>
                    <a:pt x="787" y="4082"/>
                  </a:lnTo>
                  <a:cubicBezTo>
                    <a:pt x="817" y="4082"/>
                    <a:pt x="846" y="4111"/>
                    <a:pt x="875" y="4111"/>
                  </a:cubicBezTo>
                  <a:cubicBezTo>
                    <a:pt x="904" y="4141"/>
                    <a:pt x="934" y="4141"/>
                    <a:pt x="963" y="4170"/>
                  </a:cubicBezTo>
                  <a:cubicBezTo>
                    <a:pt x="963" y="4170"/>
                    <a:pt x="991" y="4170"/>
                    <a:pt x="991" y="4141"/>
                  </a:cubicBezTo>
                  <a:cubicBezTo>
                    <a:pt x="1020" y="4141"/>
                    <a:pt x="1020" y="4141"/>
                    <a:pt x="1050" y="4170"/>
                  </a:cubicBezTo>
                  <a:cubicBezTo>
                    <a:pt x="1079" y="4170"/>
                    <a:pt x="1079" y="4199"/>
                    <a:pt x="1108" y="4199"/>
                  </a:cubicBezTo>
                  <a:cubicBezTo>
                    <a:pt x="1108" y="4228"/>
                    <a:pt x="1108" y="4228"/>
                    <a:pt x="1137" y="4228"/>
                  </a:cubicBezTo>
                  <a:cubicBezTo>
                    <a:pt x="1167" y="4228"/>
                    <a:pt x="1196" y="4286"/>
                    <a:pt x="1225" y="4315"/>
                  </a:cubicBezTo>
                  <a:cubicBezTo>
                    <a:pt x="1254" y="4344"/>
                    <a:pt x="1284" y="4374"/>
                    <a:pt x="1312" y="4374"/>
                  </a:cubicBezTo>
                  <a:cubicBezTo>
                    <a:pt x="1341" y="4403"/>
                    <a:pt x="1341" y="4403"/>
                    <a:pt x="1341" y="4403"/>
                  </a:cubicBezTo>
                  <a:cubicBezTo>
                    <a:pt x="1312" y="4403"/>
                    <a:pt x="1312" y="4403"/>
                    <a:pt x="1312" y="4403"/>
                  </a:cubicBezTo>
                  <a:lnTo>
                    <a:pt x="1312" y="4403"/>
                  </a:lnTo>
                  <a:cubicBezTo>
                    <a:pt x="1341" y="4432"/>
                    <a:pt x="1341" y="4432"/>
                    <a:pt x="1341" y="4432"/>
                  </a:cubicBezTo>
                  <a:lnTo>
                    <a:pt x="1341" y="4432"/>
                  </a:lnTo>
                  <a:lnTo>
                    <a:pt x="1370" y="4403"/>
                  </a:lnTo>
                  <a:cubicBezTo>
                    <a:pt x="1400" y="4403"/>
                    <a:pt x="1400" y="4403"/>
                    <a:pt x="1400" y="4403"/>
                  </a:cubicBezTo>
                  <a:cubicBezTo>
                    <a:pt x="1429" y="4432"/>
                    <a:pt x="1546" y="4490"/>
                    <a:pt x="1546" y="4578"/>
                  </a:cubicBezTo>
                  <a:cubicBezTo>
                    <a:pt x="1546" y="4578"/>
                    <a:pt x="1546" y="4608"/>
                    <a:pt x="1487" y="4636"/>
                  </a:cubicBezTo>
                  <a:cubicBezTo>
                    <a:pt x="1487" y="4665"/>
                    <a:pt x="1487" y="4665"/>
                    <a:pt x="1487" y="4694"/>
                  </a:cubicBezTo>
                  <a:lnTo>
                    <a:pt x="1487" y="4694"/>
                  </a:lnTo>
                  <a:lnTo>
                    <a:pt x="1517" y="4694"/>
                  </a:lnTo>
                  <a:cubicBezTo>
                    <a:pt x="1546" y="4694"/>
                    <a:pt x="1546" y="4694"/>
                    <a:pt x="1575" y="4694"/>
                  </a:cubicBezTo>
                  <a:cubicBezTo>
                    <a:pt x="1604" y="4694"/>
                    <a:pt x="1604" y="4694"/>
                    <a:pt x="1604" y="4694"/>
                  </a:cubicBezTo>
                  <a:cubicBezTo>
                    <a:pt x="1634" y="4694"/>
                    <a:pt x="1634" y="4694"/>
                    <a:pt x="1634" y="4694"/>
                  </a:cubicBezTo>
                  <a:cubicBezTo>
                    <a:pt x="1662" y="4694"/>
                    <a:pt x="1662" y="4694"/>
                    <a:pt x="1662" y="4724"/>
                  </a:cubicBezTo>
                  <a:cubicBezTo>
                    <a:pt x="1720" y="4724"/>
                    <a:pt x="1750" y="4724"/>
                    <a:pt x="1750" y="4753"/>
                  </a:cubicBezTo>
                  <a:cubicBezTo>
                    <a:pt x="1750" y="4782"/>
                    <a:pt x="1750" y="4811"/>
                    <a:pt x="1750" y="4811"/>
                  </a:cubicBezTo>
                  <a:cubicBezTo>
                    <a:pt x="1750" y="4841"/>
                    <a:pt x="1720" y="4841"/>
                    <a:pt x="1750" y="4841"/>
                  </a:cubicBezTo>
                  <a:cubicBezTo>
                    <a:pt x="1750" y="4899"/>
                    <a:pt x="1808" y="4928"/>
                    <a:pt x="1837" y="4986"/>
                  </a:cubicBezTo>
                  <a:cubicBezTo>
                    <a:pt x="1867" y="4986"/>
                    <a:pt x="1867" y="4986"/>
                    <a:pt x="1896" y="5015"/>
                  </a:cubicBezTo>
                  <a:lnTo>
                    <a:pt x="1896" y="5015"/>
                  </a:lnTo>
                  <a:lnTo>
                    <a:pt x="1896" y="5015"/>
                  </a:lnTo>
                  <a:cubicBezTo>
                    <a:pt x="1896" y="5044"/>
                    <a:pt x="1896" y="5044"/>
                    <a:pt x="1896" y="5074"/>
                  </a:cubicBezTo>
                  <a:cubicBezTo>
                    <a:pt x="1925" y="5074"/>
                    <a:pt x="1925" y="5103"/>
                    <a:pt x="1925" y="5103"/>
                  </a:cubicBezTo>
                  <a:cubicBezTo>
                    <a:pt x="1925" y="5161"/>
                    <a:pt x="1896" y="5220"/>
                    <a:pt x="1867" y="5249"/>
                  </a:cubicBezTo>
                  <a:lnTo>
                    <a:pt x="1867" y="5249"/>
                  </a:lnTo>
                  <a:lnTo>
                    <a:pt x="1867" y="5249"/>
                  </a:lnTo>
                  <a:cubicBezTo>
                    <a:pt x="1896" y="5249"/>
                    <a:pt x="1925" y="5278"/>
                    <a:pt x="1925" y="5308"/>
                  </a:cubicBezTo>
                  <a:cubicBezTo>
                    <a:pt x="1925" y="5336"/>
                    <a:pt x="1896" y="5365"/>
                    <a:pt x="1896" y="5394"/>
                  </a:cubicBezTo>
                  <a:cubicBezTo>
                    <a:pt x="1925" y="5394"/>
                    <a:pt x="1954" y="5394"/>
                    <a:pt x="1984" y="53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89" name="Freeform 423">
              <a:extLst>
                <a:ext uri="{FF2B5EF4-FFF2-40B4-BE49-F238E27FC236}">
                  <a16:creationId xmlns:a16="http://schemas.microsoft.com/office/drawing/2014/main" id="{16EC071F-DC69-CCBA-91B1-C6004648D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00" y="5502275"/>
              <a:ext cx="11113" cy="11113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29 w 30"/>
                <a:gd name="T5" fmla="*/ 0 h 30"/>
                <a:gd name="T6" fmla="*/ 0 w 30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lnTo>
                    <a:pt x="29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90" name="Freeform 424">
              <a:extLst>
                <a:ext uri="{FF2B5EF4-FFF2-40B4-BE49-F238E27FC236}">
                  <a16:creationId xmlns:a16="http://schemas.microsoft.com/office/drawing/2014/main" id="{DE6CFECD-499A-47DC-ED01-B504DFBD2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54387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91" name="Freeform 425">
              <a:extLst>
                <a:ext uri="{FF2B5EF4-FFF2-40B4-BE49-F238E27FC236}">
                  <a16:creationId xmlns:a16="http://schemas.microsoft.com/office/drawing/2014/main" id="{754128D6-0B60-FEE9-260F-8FB2D1C14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325" y="56372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92" name="Freeform 426">
              <a:extLst>
                <a:ext uri="{FF2B5EF4-FFF2-40B4-BE49-F238E27FC236}">
                  <a16:creationId xmlns:a16="http://schemas.microsoft.com/office/drawing/2014/main" id="{3FEBC968-6C86-A2F9-46D7-B5BE87090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25" y="66452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93" name="Freeform 427">
              <a:extLst>
                <a:ext uri="{FF2B5EF4-FFF2-40B4-BE49-F238E27FC236}">
                  <a16:creationId xmlns:a16="http://schemas.microsoft.com/office/drawing/2014/main" id="{EB4C7176-88BA-83EE-4EF1-180CA8959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163" y="70342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94" name="Freeform 428">
              <a:extLst>
                <a:ext uri="{FF2B5EF4-FFF2-40B4-BE49-F238E27FC236}">
                  <a16:creationId xmlns:a16="http://schemas.microsoft.com/office/drawing/2014/main" id="{60C44538-44EC-EF9D-F7E7-FA924E3EE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488" y="6645275"/>
              <a:ext cx="22225" cy="11113"/>
            </a:xfrm>
            <a:custGeom>
              <a:avLst/>
              <a:gdLst>
                <a:gd name="T0" fmla="*/ 59 w 60"/>
                <a:gd name="T1" fmla="*/ 0 h 30"/>
                <a:gd name="T2" fmla="*/ 59 w 60"/>
                <a:gd name="T3" fmla="*/ 0 h 30"/>
                <a:gd name="T4" fmla="*/ 29 w 60"/>
                <a:gd name="T5" fmla="*/ 29 h 30"/>
                <a:gd name="T6" fmla="*/ 0 w 60"/>
                <a:gd name="T7" fmla="*/ 29 h 30"/>
                <a:gd name="T8" fmla="*/ 29 w 60"/>
                <a:gd name="T9" fmla="*/ 29 h 30"/>
                <a:gd name="T10" fmla="*/ 59 w 6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0">
                  <a:moveTo>
                    <a:pt x="59" y="0"/>
                  </a:moveTo>
                  <a:lnTo>
                    <a:pt x="59" y="0"/>
                  </a:lnTo>
                  <a:cubicBezTo>
                    <a:pt x="29" y="0"/>
                    <a:pt x="29" y="29"/>
                    <a:pt x="29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0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95" name="Freeform 429">
              <a:extLst>
                <a:ext uri="{FF2B5EF4-FFF2-40B4-BE49-F238E27FC236}">
                  <a16:creationId xmlns:a16="http://schemas.microsoft.com/office/drawing/2014/main" id="{C9B9D00C-BF0B-D215-2D0A-B188A5929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375" y="6656388"/>
              <a:ext cx="31750" cy="42862"/>
            </a:xfrm>
            <a:custGeom>
              <a:avLst/>
              <a:gdLst>
                <a:gd name="T0" fmla="*/ 58 w 89"/>
                <a:gd name="T1" fmla="*/ 58 h 118"/>
                <a:gd name="T2" fmla="*/ 58 w 89"/>
                <a:gd name="T3" fmla="*/ 58 h 118"/>
                <a:gd name="T4" fmla="*/ 58 w 89"/>
                <a:gd name="T5" fmla="*/ 58 h 118"/>
                <a:gd name="T6" fmla="*/ 88 w 89"/>
                <a:gd name="T7" fmla="*/ 0 h 118"/>
                <a:gd name="T8" fmla="*/ 58 w 89"/>
                <a:gd name="T9" fmla="*/ 58 h 118"/>
                <a:gd name="T10" fmla="*/ 58 w 89"/>
                <a:gd name="T11" fmla="*/ 58 h 118"/>
                <a:gd name="T12" fmla="*/ 0 w 89"/>
                <a:gd name="T13" fmla="*/ 117 h 118"/>
                <a:gd name="T14" fmla="*/ 58 w 89"/>
                <a:gd name="T15" fmla="*/ 5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18">
                  <a:moveTo>
                    <a:pt x="58" y="58"/>
                  </a:moveTo>
                  <a:lnTo>
                    <a:pt x="58" y="58"/>
                  </a:lnTo>
                  <a:lnTo>
                    <a:pt x="58" y="58"/>
                  </a:lnTo>
                  <a:cubicBezTo>
                    <a:pt x="58" y="29"/>
                    <a:pt x="58" y="29"/>
                    <a:pt x="88" y="0"/>
                  </a:cubicBezTo>
                  <a:cubicBezTo>
                    <a:pt x="58" y="29"/>
                    <a:pt x="58" y="29"/>
                    <a:pt x="58" y="58"/>
                  </a:cubicBezTo>
                  <a:lnTo>
                    <a:pt x="58" y="58"/>
                  </a:lnTo>
                  <a:cubicBezTo>
                    <a:pt x="29" y="87"/>
                    <a:pt x="29" y="87"/>
                    <a:pt x="0" y="117"/>
                  </a:cubicBezTo>
                  <a:cubicBezTo>
                    <a:pt x="29" y="87"/>
                    <a:pt x="29" y="87"/>
                    <a:pt x="58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96" name="Freeform 430">
              <a:extLst>
                <a:ext uri="{FF2B5EF4-FFF2-40B4-BE49-F238E27FC236}">
                  <a16:creationId xmlns:a16="http://schemas.microsoft.com/office/drawing/2014/main" id="{A0704CEE-FE0B-77F2-7E62-022717D55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488" y="6645275"/>
              <a:ext cx="1587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0 h 30"/>
                <a:gd name="T6" fmla="*/ 0 w 1"/>
                <a:gd name="T7" fmla="*/ 0 h 30"/>
                <a:gd name="T8" fmla="*/ 0 w 1"/>
                <a:gd name="T9" fmla="*/ 29 h 30"/>
                <a:gd name="T10" fmla="*/ 0 w 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97" name="Freeform 431">
              <a:extLst>
                <a:ext uri="{FF2B5EF4-FFF2-40B4-BE49-F238E27FC236}">
                  <a16:creationId xmlns:a16="http://schemas.microsoft.com/office/drawing/2014/main" id="{26D90C3F-2F0C-D745-0576-8718737D9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775" y="6938963"/>
              <a:ext cx="1588" cy="111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30 h 31"/>
                <a:gd name="T6" fmla="*/ 0 w 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98" name="Freeform 432">
              <a:extLst>
                <a:ext uri="{FF2B5EF4-FFF2-40B4-BE49-F238E27FC236}">
                  <a16:creationId xmlns:a16="http://schemas.microsoft.com/office/drawing/2014/main" id="{F13B3327-2238-1AFF-21AD-5201F71F7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0" y="4997450"/>
              <a:ext cx="966788" cy="1019175"/>
            </a:xfrm>
            <a:custGeom>
              <a:avLst/>
              <a:gdLst>
                <a:gd name="T0" fmla="*/ 1604 w 2684"/>
                <a:gd name="T1" fmla="*/ 2683 h 2830"/>
                <a:gd name="T2" fmla="*/ 1604 w 2684"/>
                <a:gd name="T3" fmla="*/ 2683 h 2830"/>
                <a:gd name="T4" fmla="*/ 2508 w 2684"/>
                <a:gd name="T5" fmla="*/ 2771 h 2830"/>
                <a:gd name="T6" fmla="*/ 2683 w 2684"/>
                <a:gd name="T7" fmla="*/ 321 h 2830"/>
                <a:gd name="T8" fmla="*/ 2071 w 2684"/>
                <a:gd name="T9" fmla="*/ 233 h 2830"/>
                <a:gd name="T10" fmla="*/ 379 w 2684"/>
                <a:gd name="T11" fmla="*/ 0 h 2830"/>
                <a:gd name="T12" fmla="*/ 0 w 2684"/>
                <a:gd name="T13" fmla="*/ 2771 h 2830"/>
                <a:gd name="T14" fmla="*/ 262 w 2684"/>
                <a:gd name="T15" fmla="*/ 2829 h 2830"/>
                <a:gd name="T16" fmla="*/ 292 w 2684"/>
                <a:gd name="T17" fmla="*/ 2625 h 2830"/>
                <a:gd name="T18" fmla="*/ 292 w 2684"/>
                <a:gd name="T19" fmla="*/ 2595 h 2830"/>
                <a:gd name="T20" fmla="*/ 409 w 2684"/>
                <a:gd name="T21" fmla="*/ 2625 h 2830"/>
                <a:gd name="T22" fmla="*/ 1021 w 2684"/>
                <a:gd name="T23" fmla="*/ 2712 h 2830"/>
                <a:gd name="T24" fmla="*/ 1021 w 2684"/>
                <a:gd name="T25" fmla="*/ 2712 h 2830"/>
                <a:gd name="T26" fmla="*/ 1050 w 2684"/>
                <a:gd name="T27" fmla="*/ 2625 h 2830"/>
                <a:gd name="T28" fmla="*/ 1050 w 2684"/>
                <a:gd name="T29" fmla="*/ 2625 h 2830"/>
                <a:gd name="T30" fmla="*/ 1050 w 2684"/>
                <a:gd name="T31" fmla="*/ 2625 h 2830"/>
                <a:gd name="T32" fmla="*/ 1604 w 2684"/>
                <a:gd name="T33" fmla="*/ 2683 h 2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4" h="2830">
                  <a:moveTo>
                    <a:pt x="1604" y="2683"/>
                  </a:moveTo>
                  <a:lnTo>
                    <a:pt x="1604" y="2683"/>
                  </a:lnTo>
                  <a:cubicBezTo>
                    <a:pt x="1895" y="2712"/>
                    <a:pt x="2187" y="2742"/>
                    <a:pt x="2508" y="2771"/>
                  </a:cubicBezTo>
                  <a:cubicBezTo>
                    <a:pt x="2566" y="2042"/>
                    <a:pt x="2625" y="1225"/>
                    <a:pt x="2683" y="321"/>
                  </a:cubicBezTo>
                  <a:cubicBezTo>
                    <a:pt x="2508" y="292"/>
                    <a:pt x="2275" y="262"/>
                    <a:pt x="2071" y="233"/>
                  </a:cubicBezTo>
                  <a:cubicBezTo>
                    <a:pt x="1516" y="175"/>
                    <a:pt x="933" y="88"/>
                    <a:pt x="379" y="0"/>
                  </a:cubicBezTo>
                  <a:cubicBezTo>
                    <a:pt x="292" y="759"/>
                    <a:pt x="145" y="1750"/>
                    <a:pt x="0" y="2771"/>
                  </a:cubicBezTo>
                  <a:cubicBezTo>
                    <a:pt x="88" y="2800"/>
                    <a:pt x="175" y="2800"/>
                    <a:pt x="262" y="2829"/>
                  </a:cubicBezTo>
                  <a:cubicBezTo>
                    <a:pt x="262" y="2742"/>
                    <a:pt x="262" y="2683"/>
                    <a:pt x="292" y="2625"/>
                  </a:cubicBezTo>
                  <a:cubicBezTo>
                    <a:pt x="292" y="2595"/>
                    <a:pt x="292" y="2595"/>
                    <a:pt x="292" y="2595"/>
                  </a:cubicBezTo>
                  <a:cubicBezTo>
                    <a:pt x="409" y="2625"/>
                    <a:pt x="409" y="2625"/>
                    <a:pt x="409" y="2625"/>
                  </a:cubicBezTo>
                  <a:cubicBezTo>
                    <a:pt x="612" y="2654"/>
                    <a:pt x="816" y="2683"/>
                    <a:pt x="1021" y="2712"/>
                  </a:cubicBezTo>
                  <a:lnTo>
                    <a:pt x="1021" y="2712"/>
                  </a:lnTo>
                  <a:cubicBezTo>
                    <a:pt x="1021" y="2683"/>
                    <a:pt x="1021" y="2654"/>
                    <a:pt x="1050" y="2625"/>
                  </a:cubicBezTo>
                  <a:lnTo>
                    <a:pt x="1050" y="2625"/>
                  </a:lnTo>
                  <a:lnTo>
                    <a:pt x="1050" y="2625"/>
                  </a:lnTo>
                  <a:cubicBezTo>
                    <a:pt x="1254" y="2625"/>
                    <a:pt x="1429" y="2654"/>
                    <a:pt x="1604" y="26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699" name="Freeform 433">
              <a:extLst>
                <a:ext uri="{FF2B5EF4-FFF2-40B4-BE49-F238E27FC236}">
                  <a16:creationId xmlns:a16="http://schemas.microsoft.com/office/drawing/2014/main" id="{138EC19B-9709-480C-F8B8-642BDA092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500" y="5994400"/>
              <a:ext cx="104775" cy="11113"/>
            </a:xfrm>
            <a:custGeom>
              <a:avLst/>
              <a:gdLst>
                <a:gd name="T0" fmla="*/ 292 w 293"/>
                <a:gd name="T1" fmla="*/ 29 h 30"/>
                <a:gd name="T2" fmla="*/ 292 w 293"/>
                <a:gd name="T3" fmla="*/ 29 h 30"/>
                <a:gd name="T4" fmla="*/ 0 w 293"/>
                <a:gd name="T5" fmla="*/ 0 h 30"/>
                <a:gd name="T6" fmla="*/ 292 w 293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3" h="30">
                  <a:moveTo>
                    <a:pt x="292" y="29"/>
                  </a:moveTo>
                  <a:lnTo>
                    <a:pt x="292" y="29"/>
                  </a:lnTo>
                  <a:cubicBezTo>
                    <a:pt x="204" y="29"/>
                    <a:pt x="88" y="0"/>
                    <a:pt x="0" y="0"/>
                  </a:cubicBezTo>
                  <a:cubicBezTo>
                    <a:pt x="88" y="0"/>
                    <a:pt x="204" y="29"/>
                    <a:pt x="292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00" name="Freeform 434">
              <a:extLst>
                <a:ext uri="{FF2B5EF4-FFF2-40B4-BE49-F238E27FC236}">
                  <a16:creationId xmlns:a16="http://schemas.microsoft.com/office/drawing/2014/main" id="{EBA6C5C0-51C8-DF9E-B528-C8306EFE8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963" y="4872038"/>
              <a:ext cx="987425" cy="1123950"/>
            </a:xfrm>
            <a:custGeom>
              <a:avLst/>
              <a:gdLst>
                <a:gd name="T0" fmla="*/ 2742 w 2743"/>
                <a:gd name="T1" fmla="*/ 350 h 3122"/>
                <a:gd name="T2" fmla="*/ 2742 w 2743"/>
                <a:gd name="T3" fmla="*/ 350 h 3122"/>
                <a:gd name="T4" fmla="*/ 788 w 2743"/>
                <a:gd name="T5" fmla="*/ 0 h 3122"/>
                <a:gd name="T6" fmla="*/ 671 w 2743"/>
                <a:gd name="T7" fmla="*/ 409 h 3122"/>
                <a:gd name="T8" fmla="*/ 671 w 2743"/>
                <a:gd name="T9" fmla="*/ 438 h 3122"/>
                <a:gd name="T10" fmla="*/ 642 w 2743"/>
                <a:gd name="T11" fmla="*/ 438 h 3122"/>
                <a:gd name="T12" fmla="*/ 554 w 2743"/>
                <a:gd name="T13" fmla="*/ 321 h 3122"/>
                <a:gd name="T14" fmla="*/ 496 w 2743"/>
                <a:gd name="T15" fmla="*/ 291 h 3122"/>
                <a:gd name="T16" fmla="*/ 409 w 2743"/>
                <a:gd name="T17" fmla="*/ 291 h 3122"/>
                <a:gd name="T18" fmla="*/ 380 w 2743"/>
                <a:gd name="T19" fmla="*/ 379 h 3122"/>
                <a:gd name="T20" fmla="*/ 380 w 2743"/>
                <a:gd name="T21" fmla="*/ 466 h 3122"/>
                <a:gd name="T22" fmla="*/ 350 w 2743"/>
                <a:gd name="T23" fmla="*/ 525 h 3122"/>
                <a:gd name="T24" fmla="*/ 321 w 2743"/>
                <a:gd name="T25" fmla="*/ 612 h 3122"/>
                <a:gd name="T26" fmla="*/ 350 w 2743"/>
                <a:gd name="T27" fmla="*/ 700 h 3122"/>
                <a:gd name="T28" fmla="*/ 350 w 2743"/>
                <a:gd name="T29" fmla="*/ 845 h 3122"/>
                <a:gd name="T30" fmla="*/ 321 w 2743"/>
                <a:gd name="T31" fmla="*/ 904 h 3122"/>
                <a:gd name="T32" fmla="*/ 321 w 2743"/>
                <a:gd name="T33" fmla="*/ 904 h 3122"/>
                <a:gd name="T34" fmla="*/ 321 w 2743"/>
                <a:gd name="T35" fmla="*/ 962 h 3122"/>
                <a:gd name="T36" fmla="*/ 321 w 2743"/>
                <a:gd name="T37" fmla="*/ 991 h 3122"/>
                <a:gd name="T38" fmla="*/ 350 w 2743"/>
                <a:gd name="T39" fmla="*/ 1021 h 3122"/>
                <a:gd name="T40" fmla="*/ 380 w 2743"/>
                <a:gd name="T41" fmla="*/ 1079 h 3122"/>
                <a:gd name="T42" fmla="*/ 380 w 2743"/>
                <a:gd name="T43" fmla="*/ 1109 h 3122"/>
                <a:gd name="T44" fmla="*/ 380 w 2743"/>
                <a:gd name="T45" fmla="*/ 1137 h 3122"/>
                <a:gd name="T46" fmla="*/ 409 w 2743"/>
                <a:gd name="T47" fmla="*/ 1166 h 3122"/>
                <a:gd name="T48" fmla="*/ 438 w 2743"/>
                <a:gd name="T49" fmla="*/ 1254 h 3122"/>
                <a:gd name="T50" fmla="*/ 380 w 2743"/>
                <a:gd name="T51" fmla="*/ 1312 h 3122"/>
                <a:gd name="T52" fmla="*/ 350 w 2743"/>
                <a:gd name="T53" fmla="*/ 1342 h 3122"/>
                <a:gd name="T54" fmla="*/ 321 w 2743"/>
                <a:gd name="T55" fmla="*/ 1400 h 3122"/>
                <a:gd name="T56" fmla="*/ 321 w 2743"/>
                <a:gd name="T57" fmla="*/ 1429 h 3122"/>
                <a:gd name="T58" fmla="*/ 292 w 2743"/>
                <a:gd name="T59" fmla="*/ 1459 h 3122"/>
                <a:gd name="T60" fmla="*/ 204 w 2743"/>
                <a:gd name="T61" fmla="*/ 1545 h 3122"/>
                <a:gd name="T62" fmla="*/ 146 w 2743"/>
                <a:gd name="T63" fmla="*/ 1662 h 3122"/>
                <a:gd name="T64" fmla="*/ 117 w 2743"/>
                <a:gd name="T65" fmla="*/ 1779 h 3122"/>
                <a:gd name="T66" fmla="*/ 146 w 2743"/>
                <a:gd name="T67" fmla="*/ 1866 h 3122"/>
                <a:gd name="T68" fmla="*/ 175 w 2743"/>
                <a:gd name="T69" fmla="*/ 1895 h 3122"/>
                <a:gd name="T70" fmla="*/ 175 w 2743"/>
                <a:gd name="T71" fmla="*/ 1925 h 3122"/>
                <a:gd name="T72" fmla="*/ 204 w 2743"/>
                <a:gd name="T73" fmla="*/ 2012 h 3122"/>
                <a:gd name="T74" fmla="*/ 204 w 2743"/>
                <a:gd name="T75" fmla="*/ 2012 h 3122"/>
                <a:gd name="T76" fmla="*/ 204 w 2743"/>
                <a:gd name="T77" fmla="*/ 2012 h 3122"/>
                <a:gd name="T78" fmla="*/ 59 w 2743"/>
                <a:gd name="T79" fmla="*/ 2042 h 3122"/>
                <a:gd name="T80" fmla="*/ 59 w 2743"/>
                <a:gd name="T81" fmla="*/ 2042 h 3122"/>
                <a:gd name="T82" fmla="*/ 0 w 2743"/>
                <a:gd name="T83" fmla="*/ 2129 h 3122"/>
                <a:gd name="T84" fmla="*/ 788 w 2743"/>
                <a:gd name="T85" fmla="*/ 2566 h 3122"/>
                <a:gd name="T86" fmla="*/ 1342 w 2743"/>
                <a:gd name="T87" fmla="*/ 2887 h 3122"/>
                <a:gd name="T88" fmla="*/ 1400 w 2743"/>
                <a:gd name="T89" fmla="*/ 2916 h 3122"/>
                <a:gd name="T90" fmla="*/ 1516 w 2743"/>
                <a:gd name="T91" fmla="*/ 2975 h 3122"/>
                <a:gd name="T92" fmla="*/ 1663 w 2743"/>
                <a:gd name="T93" fmla="*/ 3004 h 3122"/>
                <a:gd name="T94" fmla="*/ 1721 w 2743"/>
                <a:gd name="T95" fmla="*/ 3004 h 3122"/>
                <a:gd name="T96" fmla="*/ 1954 w 2743"/>
                <a:gd name="T97" fmla="*/ 3062 h 3122"/>
                <a:gd name="T98" fmla="*/ 2363 w 2743"/>
                <a:gd name="T99" fmla="*/ 3121 h 3122"/>
                <a:gd name="T100" fmla="*/ 2537 w 2743"/>
                <a:gd name="T101" fmla="*/ 1837 h 3122"/>
                <a:gd name="T102" fmla="*/ 2742 w 2743"/>
                <a:gd name="T103" fmla="*/ 350 h 3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43" h="3122">
                  <a:moveTo>
                    <a:pt x="2742" y="350"/>
                  </a:moveTo>
                  <a:lnTo>
                    <a:pt x="2742" y="350"/>
                  </a:lnTo>
                  <a:cubicBezTo>
                    <a:pt x="2012" y="233"/>
                    <a:pt x="1400" y="116"/>
                    <a:pt x="788" y="0"/>
                  </a:cubicBezTo>
                  <a:cubicBezTo>
                    <a:pt x="730" y="145"/>
                    <a:pt x="700" y="291"/>
                    <a:pt x="671" y="409"/>
                  </a:cubicBezTo>
                  <a:cubicBezTo>
                    <a:pt x="671" y="438"/>
                    <a:pt x="671" y="438"/>
                    <a:pt x="671" y="438"/>
                  </a:cubicBezTo>
                  <a:cubicBezTo>
                    <a:pt x="642" y="438"/>
                    <a:pt x="642" y="438"/>
                    <a:pt x="642" y="438"/>
                  </a:cubicBezTo>
                  <a:cubicBezTo>
                    <a:pt x="613" y="409"/>
                    <a:pt x="583" y="350"/>
                    <a:pt x="554" y="321"/>
                  </a:cubicBezTo>
                  <a:cubicBezTo>
                    <a:pt x="525" y="321"/>
                    <a:pt x="525" y="291"/>
                    <a:pt x="496" y="291"/>
                  </a:cubicBezTo>
                  <a:cubicBezTo>
                    <a:pt x="467" y="291"/>
                    <a:pt x="438" y="291"/>
                    <a:pt x="409" y="291"/>
                  </a:cubicBezTo>
                  <a:cubicBezTo>
                    <a:pt x="380" y="321"/>
                    <a:pt x="380" y="350"/>
                    <a:pt x="380" y="379"/>
                  </a:cubicBezTo>
                  <a:cubicBezTo>
                    <a:pt x="380" y="409"/>
                    <a:pt x="380" y="438"/>
                    <a:pt x="380" y="466"/>
                  </a:cubicBezTo>
                  <a:cubicBezTo>
                    <a:pt x="380" y="495"/>
                    <a:pt x="350" y="525"/>
                    <a:pt x="350" y="525"/>
                  </a:cubicBezTo>
                  <a:cubicBezTo>
                    <a:pt x="321" y="554"/>
                    <a:pt x="321" y="583"/>
                    <a:pt x="321" y="612"/>
                  </a:cubicBezTo>
                  <a:cubicBezTo>
                    <a:pt x="321" y="642"/>
                    <a:pt x="321" y="671"/>
                    <a:pt x="350" y="700"/>
                  </a:cubicBezTo>
                  <a:cubicBezTo>
                    <a:pt x="350" y="759"/>
                    <a:pt x="350" y="787"/>
                    <a:pt x="350" y="845"/>
                  </a:cubicBezTo>
                  <a:cubicBezTo>
                    <a:pt x="350" y="875"/>
                    <a:pt x="321" y="875"/>
                    <a:pt x="321" y="904"/>
                  </a:cubicBezTo>
                  <a:lnTo>
                    <a:pt x="321" y="904"/>
                  </a:lnTo>
                  <a:cubicBezTo>
                    <a:pt x="321" y="933"/>
                    <a:pt x="321" y="933"/>
                    <a:pt x="321" y="962"/>
                  </a:cubicBezTo>
                  <a:lnTo>
                    <a:pt x="321" y="991"/>
                  </a:lnTo>
                  <a:lnTo>
                    <a:pt x="350" y="1021"/>
                  </a:lnTo>
                  <a:cubicBezTo>
                    <a:pt x="350" y="1050"/>
                    <a:pt x="380" y="1079"/>
                    <a:pt x="380" y="1079"/>
                  </a:cubicBezTo>
                  <a:cubicBezTo>
                    <a:pt x="380" y="1109"/>
                    <a:pt x="380" y="1109"/>
                    <a:pt x="380" y="1109"/>
                  </a:cubicBezTo>
                  <a:cubicBezTo>
                    <a:pt x="380" y="1137"/>
                    <a:pt x="380" y="1137"/>
                    <a:pt x="380" y="1137"/>
                  </a:cubicBezTo>
                  <a:cubicBezTo>
                    <a:pt x="380" y="1137"/>
                    <a:pt x="380" y="1166"/>
                    <a:pt x="409" y="1166"/>
                  </a:cubicBezTo>
                  <a:cubicBezTo>
                    <a:pt x="409" y="1195"/>
                    <a:pt x="438" y="1195"/>
                    <a:pt x="438" y="1254"/>
                  </a:cubicBezTo>
                  <a:cubicBezTo>
                    <a:pt x="438" y="1283"/>
                    <a:pt x="409" y="1312"/>
                    <a:pt x="380" y="1312"/>
                  </a:cubicBezTo>
                  <a:cubicBezTo>
                    <a:pt x="380" y="1342"/>
                    <a:pt x="380" y="1342"/>
                    <a:pt x="350" y="1342"/>
                  </a:cubicBezTo>
                  <a:cubicBezTo>
                    <a:pt x="350" y="1371"/>
                    <a:pt x="350" y="1371"/>
                    <a:pt x="321" y="1400"/>
                  </a:cubicBezTo>
                  <a:lnTo>
                    <a:pt x="321" y="1429"/>
                  </a:lnTo>
                  <a:cubicBezTo>
                    <a:pt x="292" y="1429"/>
                    <a:pt x="292" y="1459"/>
                    <a:pt x="292" y="1459"/>
                  </a:cubicBezTo>
                  <a:cubicBezTo>
                    <a:pt x="263" y="1487"/>
                    <a:pt x="263" y="1545"/>
                    <a:pt x="204" y="1545"/>
                  </a:cubicBezTo>
                  <a:cubicBezTo>
                    <a:pt x="204" y="1604"/>
                    <a:pt x="175" y="1633"/>
                    <a:pt x="146" y="1662"/>
                  </a:cubicBezTo>
                  <a:cubicBezTo>
                    <a:pt x="117" y="1692"/>
                    <a:pt x="117" y="1750"/>
                    <a:pt x="117" y="1779"/>
                  </a:cubicBezTo>
                  <a:cubicBezTo>
                    <a:pt x="117" y="1809"/>
                    <a:pt x="117" y="1837"/>
                    <a:pt x="146" y="1866"/>
                  </a:cubicBezTo>
                  <a:cubicBezTo>
                    <a:pt x="146" y="1866"/>
                    <a:pt x="146" y="1866"/>
                    <a:pt x="175" y="1895"/>
                  </a:cubicBezTo>
                  <a:cubicBezTo>
                    <a:pt x="175" y="1895"/>
                    <a:pt x="175" y="1895"/>
                    <a:pt x="175" y="1925"/>
                  </a:cubicBezTo>
                  <a:cubicBezTo>
                    <a:pt x="204" y="1925"/>
                    <a:pt x="204" y="1954"/>
                    <a:pt x="204" y="2012"/>
                  </a:cubicBezTo>
                  <a:lnTo>
                    <a:pt x="204" y="2012"/>
                  </a:lnTo>
                  <a:lnTo>
                    <a:pt x="204" y="2012"/>
                  </a:lnTo>
                  <a:cubicBezTo>
                    <a:pt x="175" y="2042"/>
                    <a:pt x="117" y="2042"/>
                    <a:pt x="59" y="2042"/>
                  </a:cubicBezTo>
                  <a:lnTo>
                    <a:pt x="59" y="2042"/>
                  </a:lnTo>
                  <a:cubicBezTo>
                    <a:pt x="30" y="2071"/>
                    <a:pt x="0" y="2100"/>
                    <a:pt x="0" y="2129"/>
                  </a:cubicBezTo>
                  <a:cubicBezTo>
                    <a:pt x="263" y="2275"/>
                    <a:pt x="525" y="2421"/>
                    <a:pt x="788" y="2566"/>
                  </a:cubicBezTo>
                  <a:cubicBezTo>
                    <a:pt x="963" y="2654"/>
                    <a:pt x="1138" y="2771"/>
                    <a:pt x="1342" y="2887"/>
                  </a:cubicBezTo>
                  <a:cubicBezTo>
                    <a:pt x="1342" y="2887"/>
                    <a:pt x="1371" y="2887"/>
                    <a:pt x="1400" y="2916"/>
                  </a:cubicBezTo>
                  <a:cubicBezTo>
                    <a:pt x="1430" y="2945"/>
                    <a:pt x="1488" y="2975"/>
                    <a:pt x="1516" y="2975"/>
                  </a:cubicBezTo>
                  <a:cubicBezTo>
                    <a:pt x="1546" y="3004"/>
                    <a:pt x="1604" y="3004"/>
                    <a:pt x="1663" y="3004"/>
                  </a:cubicBezTo>
                  <a:cubicBezTo>
                    <a:pt x="1692" y="3004"/>
                    <a:pt x="1721" y="3004"/>
                    <a:pt x="1721" y="3004"/>
                  </a:cubicBezTo>
                  <a:cubicBezTo>
                    <a:pt x="1809" y="3033"/>
                    <a:pt x="1866" y="3033"/>
                    <a:pt x="1954" y="3062"/>
                  </a:cubicBezTo>
                  <a:cubicBezTo>
                    <a:pt x="2071" y="3062"/>
                    <a:pt x="2216" y="3092"/>
                    <a:pt x="2363" y="3121"/>
                  </a:cubicBezTo>
                  <a:cubicBezTo>
                    <a:pt x="2421" y="2683"/>
                    <a:pt x="2480" y="2275"/>
                    <a:pt x="2537" y="1837"/>
                  </a:cubicBezTo>
                  <a:cubicBezTo>
                    <a:pt x="2625" y="1342"/>
                    <a:pt x="2683" y="845"/>
                    <a:pt x="2742" y="3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01" name="Freeform 435">
              <a:extLst>
                <a:ext uri="{FF2B5EF4-FFF2-40B4-BE49-F238E27FC236}">
                  <a16:creationId xmlns:a16="http://schemas.microsoft.com/office/drawing/2014/main" id="{68D88917-7426-9DEA-FA84-EE264E17E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138" y="6865938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02" name="Freeform 436">
              <a:extLst>
                <a:ext uri="{FF2B5EF4-FFF2-40B4-BE49-F238E27FC236}">
                  <a16:creationId xmlns:a16="http://schemas.microsoft.com/office/drawing/2014/main" id="{20E4A284-26A9-363E-DE7A-B9A0AF6B3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60055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03" name="Freeform 437">
              <a:extLst>
                <a:ext uri="{FF2B5EF4-FFF2-40B4-BE49-F238E27FC236}">
                  <a16:creationId xmlns:a16="http://schemas.microsoft.com/office/drawing/2014/main" id="{F44F65FE-7A8E-C2F6-9EF3-B49697EEE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138" y="6856413"/>
              <a:ext cx="1587" cy="111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30 h 31"/>
                <a:gd name="T6" fmla="*/ 0 w 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04" name="Freeform 438">
              <a:extLst>
                <a:ext uri="{FF2B5EF4-FFF2-40B4-BE49-F238E27FC236}">
                  <a16:creationId xmlns:a16="http://schemas.microsoft.com/office/drawing/2014/main" id="{36C5E22F-1937-ECEC-55D3-AD0B42AF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097213"/>
              <a:ext cx="31750" cy="1587"/>
            </a:xfrm>
            <a:custGeom>
              <a:avLst/>
              <a:gdLst>
                <a:gd name="T0" fmla="*/ 88 w 89"/>
                <a:gd name="T1" fmla="*/ 0 h 1"/>
                <a:gd name="T2" fmla="*/ 88 w 89"/>
                <a:gd name="T3" fmla="*/ 0 h 1"/>
                <a:gd name="T4" fmla="*/ 88 w 89"/>
                <a:gd name="T5" fmla="*/ 0 h 1"/>
                <a:gd name="T6" fmla="*/ 88 w 89"/>
                <a:gd name="T7" fmla="*/ 0 h 1"/>
                <a:gd name="T8" fmla="*/ 88 w 89"/>
                <a:gd name="T9" fmla="*/ 0 h 1"/>
                <a:gd name="T10" fmla="*/ 0 w 89"/>
                <a:gd name="T11" fmla="*/ 0 h 1"/>
                <a:gd name="T12" fmla="*/ 88 w 89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">
                  <a:moveTo>
                    <a:pt x="88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ubicBezTo>
                    <a:pt x="59" y="0"/>
                    <a:pt x="30" y="0"/>
                    <a:pt x="0" y="0"/>
                  </a:cubicBezTo>
                  <a:cubicBezTo>
                    <a:pt x="30" y="0"/>
                    <a:pt x="59" y="0"/>
                    <a:pt x="8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05" name="Freeform 439">
              <a:extLst>
                <a:ext uri="{FF2B5EF4-FFF2-40B4-BE49-F238E27FC236}">
                  <a16:creationId xmlns:a16="http://schemas.microsoft.com/office/drawing/2014/main" id="{F90A7C42-C242-7E01-CB94-4642AED38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150" y="6499225"/>
              <a:ext cx="1588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06" name="Freeform 440">
              <a:extLst>
                <a:ext uri="{FF2B5EF4-FFF2-40B4-BE49-F238E27FC236}">
                  <a16:creationId xmlns:a16="http://schemas.microsoft.com/office/drawing/2014/main" id="{A557BB4D-34DB-D6E4-3D4B-E815CDB14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0900" y="6456363"/>
              <a:ext cx="52388" cy="20637"/>
            </a:xfrm>
            <a:custGeom>
              <a:avLst/>
              <a:gdLst>
                <a:gd name="T0" fmla="*/ 88 w 147"/>
                <a:gd name="T1" fmla="*/ 58 h 59"/>
                <a:gd name="T2" fmla="*/ 88 w 147"/>
                <a:gd name="T3" fmla="*/ 58 h 59"/>
                <a:gd name="T4" fmla="*/ 0 w 147"/>
                <a:gd name="T5" fmla="*/ 0 h 59"/>
                <a:gd name="T6" fmla="*/ 88 w 147"/>
                <a:gd name="T7" fmla="*/ 58 h 59"/>
                <a:gd name="T8" fmla="*/ 88 w 147"/>
                <a:gd name="T9" fmla="*/ 58 h 59"/>
                <a:gd name="T10" fmla="*/ 146 w 147"/>
                <a:gd name="T11" fmla="*/ 58 h 59"/>
                <a:gd name="T12" fmla="*/ 88 w 147"/>
                <a:gd name="T13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59">
                  <a:moveTo>
                    <a:pt x="88" y="58"/>
                  </a:moveTo>
                  <a:lnTo>
                    <a:pt x="88" y="58"/>
                  </a:lnTo>
                  <a:cubicBezTo>
                    <a:pt x="58" y="58"/>
                    <a:pt x="29" y="29"/>
                    <a:pt x="0" y="0"/>
                  </a:cubicBezTo>
                  <a:cubicBezTo>
                    <a:pt x="29" y="29"/>
                    <a:pt x="58" y="58"/>
                    <a:pt x="88" y="58"/>
                  </a:cubicBezTo>
                  <a:lnTo>
                    <a:pt x="88" y="58"/>
                  </a:lnTo>
                  <a:cubicBezTo>
                    <a:pt x="146" y="58"/>
                    <a:pt x="146" y="58"/>
                    <a:pt x="146" y="58"/>
                  </a:cubicBezTo>
                  <a:cubicBezTo>
                    <a:pt x="88" y="58"/>
                    <a:pt x="88" y="58"/>
                    <a:pt x="88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07" name="Freeform 441">
              <a:extLst>
                <a:ext uri="{FF2B5EF4-FFF2-40B4-BE49-F238E27FC236}">
                  <a16:creationId xmlns:a16="http://schemas.microsoft.com/office/drawing/2014/main" id="{A7FDCB80-692B-A4C5-AD6F-511BDA8A8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6478588"/>
              <a:ext cx="22225" cy="22225"/>
            </a:xfrm>
            <a:custGeom>
              <a:avLst/>
              <a:gdLst>
                <a:gd name="T0" fmla="*/ 0 w 60"/>
                <a:gd name="T1" fmla="*/ 0 h 60"/>
                <a:gd name="T2" fmla="*/ 0 w 60"/>
                <a:gd name="T3" fmla="*/ 0 h 60"/>
                <a:gd name="T4" fmla="*/ 0 w 60"/>
                <a:gd name="T5" fmla="*/ 30 h 60"/>
                <a:gd name="T6" fmla="*/ 59 w 60"/>
                <a:gd name="T7" fmla="*/ 59 h 60"/>
                <a:gd name="T8" fmla="*/ 0 w 60"/>
                <a:gd name="T9" fmla="*/ 30 h 60"/>
                <a:gd name="T10" fmla="*/ 0 w 60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0" y="30"/>
                  </a:cubicBezTo>
                  <a:cubicBezTo>
                    <a:pt x="29" y="30"/>
                    <a:pt x="59" y="59"/>
                    <a:pt x="59" y="59"/>
                  </a:cubicBezTo>
                  <a:cubicBezTo>
                    <a:pt x="59" y="59"/>
                    <a:pt x="29" y="30"/>
                    <a:pt x="0" y="30"/>
                  </a:cubicBezTo>
                  <a:cubicBezTo>
                    <a:pt x="0" y="30"/>
                    <a:pt x="0" y="3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08" name="Freeform 442">
              <a:extLst>
                <a:ext uri="{FF2B5EF4-FFF2-40B4-BE49-F238E27FC236}">
                  <a16:creationId xmlns:a16="http://schemas.microsoft.com/office/drawing/2014/main" id="{ABB4393E-BB11-57DB-F199-3EC53D5BF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100" y="6330950"/>
              <a:ext cx="52388" cy="115888"/>
            </a:xfrm>
            <a:custGeom>
              <a:avLst/>
              <a:gdLst>
                <a:gd name="T0" fmla="*/ 58 w 146"/>
                <a:gd name="T1" fmla="*/ 204 h 322"/>
                <a:gd name="T2" fmla="*/ 58 w 146"/>
                <a:gd name="T3" fmla="*/ 204 h 322"/>
                <a:gd name="T4" fmla="*/ 58 w 146"/>
                <a:gd name="T5" fmla="*/ 204 h 322"/>
                <a:gd name="T6" fmla="*/ 29 w 146"/>
                <a:gd name="T7" fmla="*/ 58 h 322"/>
                <a:gd name="T8" fmla="*/ 0 w 146"/>
                <a:gd name="T9" fmla="*/ 0 h 322"/>
                <a:gd name="T10" fmla="*/ 29 w 146"/>
                <a:gd name="T11" fmla="*/ 58 h 322"/>
                <a:gd name="T12" fmla="*/ 58 w 146"/>
                <a:gd name="T13" fmla="*/ 204 h 322"/>
                <a:gd name="T14" fmla="*/ 58 w 146"/>
                <a:gd name="T15" fmla="*/ 204 h 322"/>
                <a:gd name="T16" fmla="*/ 145 w 146"/>
                <a:gd name="T17" fmla="*/ 321 h 322"/>
                <a:gd name="T18" fmla="*/ 58 w 146"/>
                <a:gd name="T19" fmla="*/ 20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322">
                  <a:moveTo>
                    <a:pt x="58" y="204"/>
                  </a:moveTo>
                  <a:lnTo>
                    <a:pt x="58" y="204"/>
                  </a:lnTo>
                  <a:lnTo>
                    <a:pt x="58" y="204"/>
                  </a:lnTo>
                  <a:cubicBezTo>
                    <a:pt x="58" y="146"/>
                    <a:pt x="29" y="117"/>
                    <a:pt x="29" y="58"/>
                  </a:cubicBez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29" y="58"/>
                  </a:cubicBezTo>
                  <a:cubicBezTo>
                    <a:pt x="29" y="117"/>
                    <a:pt x="58" y="146"/>
                    <a:pt x="58" y="204"/>
                  </a:cubicBezTo>
                  <a:lnTo>
                    <a:pt x="58" y="204"/>
                  </a:lnTo>
                  <a:cubicBezTo>
                    <a:pt x="87" y="262"/>
                    <a:pt x="116" y="291"/>
                    <a:pt x="145" y="321"/>
                  </a:cubicBezTo>
                  <a:cubicBezTo>
                    <a:pt x="116" y="291"/>
                    <a:pt x="87" y="262"/>
                    <a:pt x="58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09" name="Freeform 443">
              <a:extLst>
                <a:ext uri="{FF2B5EF4-FFF2-40B4-BE49-F238E27FC236}">
                  <a16:creationId xmlns:a16="http://schemas.microsoft.com/office/drawing/2014/main" id="{9E63C719-8C98-D3B7-7909-E21AA0C4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875" y="6237288"/>
              <a:ext cx="22225" cy="95250"/>
            </a:xfrm>
            <a:custGeom>
              <a:avLst/>
              <a:gdLst>
                <a:gd name="T0" fmla="*/ 0 w 60"/>
                <a:gd name="T1" fmla="*/ 29 h 263"/>
                <a:gd name="T2" fmla="*/ 0 w 60"/>
                <a:gd name="T3" fmla="*/ 29 h 263"/>
                <a:gd name="T4" fmla="*/ 0 w 60"/>
                <a:gd name="T5" fmla="*/ 0 h 263"/>
                <a:gd name="T6" fmla="*/ 0 w 60"/>
                <a:gd name="T7" fmla="*/ 29 h 263"/>
                <a:gd name="T8" fmla="*/ 29 w 60"/>
                <a:gd name="T9" fmla="*/ 145 h 263"/>
                <a:gd name="T10" fmla="*/ 59 w 60"/>
                <a:gd name="T11" fmla="*/ 262 h 263"/>
                <a:gd name="T12" fmla="*/ 29 w 60"/>
                <a:gd name="T13" fmla="*/ 145 h 263"/>
                <a:gd name="T14" fmla="*/ 0 w 60"/>
                <a:gd name="T15" fmla="*/ 29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63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  <a:cubicBezTo>
                    <a:pt x="29" y="58"/>
                    <a:pt x="29" y="87"/>
                    <a:pt x="29" y="145"/>
                  </a:cubicBezTo>
                  <a:cubicBezTo>
                    <a:pt x="29" y="174"/>
                    <a:pt x="59" y="203"/>
                    <a:pt x="59" y="262"/>
                  </a:cubicBezTo>
                  <a:cubicBezTo>
                    <a:pt x="59" y="203"/>
                    <a:pt x="29" y="174"/>
                    <a:pt x="29" y="145"/>
                  </a:cubicBezTo>
                  <a:cubicBezTo>
                    <a:pt x="29" y="87"/>
                    <a:pt x="29" y="58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10" name="Freeform 444">
              <a:extLst>
                <a:ext uri="{FF2B5EF4-FFF2-40B4-BE49-F238E27FC236}">
                  <a16:creationId xmlns:a16="http://schemas.microsoft.com/office/drawing/2014/main" id="{6A473660-DABA-B426-B68F-AD87091A3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988" y="6121400"/>
              <a:ext cx="42862" cy="52388"/>
            </a:xfrm>
            <a:custGeom>
              <a:avLst/>
              <a:gdLst>
                <a:gd name="T0" fmla="*/ 88 w 118"/>
                <a:gd name="T1" fmla="*/ 116 h 146"/>
                <a:gd name="T2" fmla="*/ 88 w 118"/>
                <a:gd name="T3" fmla="*/ 116 h 146"/>
                <a:gd name="T4" fmla="*/ 30 w 118"/>
                <a:gd name="T5" fmla="*/ 29 h 146"/>
                <a:gd name="T6" fmla="*/ 0 w 118"/>
                <a:gd name="T7" fmla="*/ 0 h 146"/>
                <a:gd name="T8" fmla="*/ 30 w 118"/>
                <a:gd name="T9" fmla="*/ 29 h 146"/>
                <a:gd name="T10" fmla="*/ 88 w 118"/>
                <a:gd name="T11" fmla="*/ 116 h 146"/>
                <a:gd name="T12" fmla="*/ 117 w 118"/>
                <a:gd name="T13" fmla="*/ 145 h 146"/>
                <a:gd name="T14" fmla="*/ 88 w 118"/>
                <a:gd name="T15" fmla="*/ 11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46">
                  <a:moveTo>
                    <a:pt x="88" y="116"/>
                  </a:moveTo>
                  <a:lnTo>
                    <a:pt x="88" y="116"/>
                  </a:lnTo>
                  <a:cubicBezTo>
                    <a:pt x="59" y="87"/>
                    <a:pt x="30" y="58"/>
                    <a:pt x="30" y="29"/>
                  </a:cubicBezTo>
                  <a:cubicBezTo>
                    <a:pt x="30" y="29"/>
                    <a:pt x="30" y="29"/>
                    <a:pt x="0" y="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58"/>
                    <a:pt x="59" y="87"/>
                    <a:pt x="88" y="116"/>
                  </a:cubicBezTo>
                  <a:cubicBezTo>
                    <a:pt x="88" y="116"/>
                    <a:pt x="117" y="116"/>
                    <a:pt x="117" y="145"/>
                  </a:cubicBezTo>
                  <a:cubicBezTo>
                    <a:pt x="117" y="116"/>
                    <a:pt x="88" y="116"/>
                    <a:pt x="88" y="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11" name="Freeform 445">
              <a:extLst>
                <a:ext uri="{FF2B5EF4-FFF2-40B4-BE49-F238E27FC236}">
                  <a16:creationId xmlns:a16="http://schemas.microsoft.com/office/drawing/2014/main" id="{5299440D-7B13-0DFD-2A94-2F6838D58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838" y="6424613"/>
              <a:ext cx="42862" cy="22225"/>
            </a:xfrm>
            <a:custGeom>
              <a:avLst/>
              <a:gdLst>
                <a:gd name="T0" fmla="*/ 88 w 118"/>
                <a:gd name="T1" fmla="*/ 59 h 60"/>
                <a:gd name="T2" fmla="*/ 88 w 118"/>
                <a:gd name="T3" fmla="*/ 59 h 60"/>
                <a:gd name="T4" fmla="*/ 88 w 118"/>
                <a:gd name="T5" fmla="*/ 29 h 60"/>
                <a:gd name="T6" fmla="*/ 0 w 118"/>
                <a:gd name="T7" fmla="*/ 0 h 60"/>
                <a:gd name="T8" fmla="*/ 0 w 118"/>
                <a:gd name="T9" fmla="*/ 0 h 60"/>
                <a:gd name="T10" fmla="*/ 0 w 118"/>
                <a:gd name="T11" fmla="*/ 0 h 60"/>
                <a:gd name="T12" fmla="*/ 88 w 118"/>
                <a:gd name="T13" fmla="*/ 29 h 60"/>
                <a:gd name="T14" fmla="*/ 88 w 118"/>
                <a:gd name="T15" fmla="*/ 59 h 60"/>
                <a:gd name="T16" fmla="*/ 117 w 118"/>
                <a:gd name="T17" fmla="*/ 59 h 60"/>
                <a:gd name="T18" fmla="*/ 117 w 118"/>
                <a:gd name="T19" fmla="*/ 59 h 60"/>
                <a:gd name="T20" fmla="*/ 88 w 118"/>
                <a:gd name="T2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60">
                  <a:moveTo>
                    <a:pt x="88" y="59"/>
                  </a:moveTo>
                  <a:lnTo>
                    <a:pt x="88" y="59"/>
                  </a:lnTo>
                  <a:cubicBezTo>
                    <a:pt x="88" y="29"/>
                    <a:pt x="88" y="29"/>
                    <a:pt x="88" y="29"/>
                  </a:cubicBezTo>
                  <a:cubicBezTo>
                    <a:pt x="59" y="29"/>
                    <a:pt x="29" y="2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9" y="29"/>
                    <a:pt x="59" y="29"/>
                    <a:pt x="88" y="2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17" y="59"/>
                    <a:pt x="117" y="59"/>
                    <a:pt x="117" y="59"/>
                  </a:cubicBezTo>
                  <a:lnTo>
                    <a:pt x="117" y="59"/>
                  </a:lnTo>
                  <a:lnTo>
                    <a:pt x="88" y="5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12" name="Freeform 446">
              <a:extLst>
                <a:ext uri="{FF2B5EF4-FFF2-40B4-BE49-F238E27FC236}">
                  <a16:creationId xmlns:a16="http://schemas.microsoft.com/office/drawing/2014/main" id="{5C3CEEC2-FFDF-07AD-8CD1-F1569AA35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925" y="6415088"/>
              <a:ext cx="11113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0 w 30"/>
                <a:gd name="T7" fmla="*/ 0 h 1"/>
                <a:gd name="T8" fmla="*/ 0 w 30"/>
                <a:gd name="T9" fmla="*/ 0 h 1"/>
                <a:gd name="T10" fmla="*/ 0 w 30"/>
                <a:gd name="T11" fmla="*/ 0 h 1"/>
                <a:gd name="T12" fmla="*/ 29 w 30"/>
                <a:gd name="T13" fmla="*/ 0 h 1"/>
                <a:gd name="T14" fmla="*/ 0 w 30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13" name="Freeform 447">
              <a:extLst>
                <a:ext uri="{FF2B5EF4-FFF2-40B4-BE49-F238E27FC236}">
                  <a16:creationId xmlns:a16="http://schemas.microsoft.com/office/drawing/2014/main" id="{C7E749B2-8E92-3042-E945-341974587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288" y="65611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14" name="Freeform 448">
              <a:extLst>
                <a:ext uri="{FF2B5EF4-FFF2-40B4-BE49-F238E27FC236}">
                  <a16:creationId xmlns:a16="http://schemas.microsoft.com/office/drawing/2014/main" id="{7D56B139-C3CA-B00C-A2D5-D4C6DF356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450" y="6415088"/>
              <a:ext cx="11113" cy="1587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0 w 30"/>
                <a:gd name="T7" fmla="*/ 0 h 1"/>
                <a:gd name="T8" fmla="*/ 29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15" name="Freeform 449">
              <a:extLst>
                <a:ext uri="{FF2B5EF4-FFF2-40B4-BE49-F238E27FC236}">
                  <a16:creationId xmlns:a16="http://schemas.microsoft.com/office/drawing/2014/main" id="{BE0F56FA-2784-B068-2145-DA67001BC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63" y="6403975"/>
              <a:ext cx="11112" cy="11113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0 w 30"/>
                <a:gd name="T5" fmla="*/ 29 h 30"/>
                <a:gd name="T6" fmla="*/ 29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0" y="0"/>
                    <a:pt x="0" y="29"/>
                  </a:cubicBezTo>
                  <a:cubicBezTo>
                    <a:pt x="0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16" name="Freeform 450">
              <a:extLst>
                <a:ext uri="{FF2B5EF4-FFF2-40B4-BE49-F238E27FC236}">
                  <a16:creationId xmlns:a16="http://schemas.microsoft.com/office/drawing/2014/main" id="{475C4C63-B31E-CD53-A8EA-2BFC3C25F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563" y="6435725"/>
              <a:ext cx="42862" cy="84138"/>
            </a:xfrm>
            <a:custGeom>
              <a:avLst/>
              <a:gdLst>
                <a:gd name="T0" fmla="*/ 58 w 117"/>
                <a:gd name="T1" fmla="*/ 30 h 235"/>
                <a:gd name="T2" fmla="*/ 58 w 117"/>
                <a:gd name="T3" fmla="*/ 30 h 235"/>
                <a:gd name="T4" fmla="*/ 0 w 117"/>
                <a:gd name="T5" fmla="*/ 234 h 235"/>
                <a:gd name="T6" fmla="*/ 58 w 117"/>
                <a:gd name="T7" fmla="*/ 30 h 235"/>
                <a:gd name="T8" fmla="*/ 87 w 117"/>
                <a:gd name="T9" fmla="*/ 30 h 235"/>
                <a:gd name="T10" fmla="*/ 116 w 117"/>
                <a:gd name="T11" fmla="*/ 0 h 235"/>
                <a:gd name="T12" fmla="*/ 87 w 117"/>
                <a:gd name="T13" fmla="*/ 30 h 235"/>
                <a:gd name="T14" fmla="*/ 58 w 117"/>
                <a:gd name="T15" fmla="*/ 3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35">
                  <a:moveTo>
                    <a:pt x="58" y="30"/>
                  </a:moveTo>
                  <a:lnTo>
                    <a:pt x="58" y="30"/>
                  </a:lnTo>
                  <a:cubicBezTo>
                    <a:pt x="58" y="117"/>
                    <a:pt x="29" y="176"/>
                    <a:pt x="0" y="234"/>
                  </a:cubicBezTo>
                  <a:cubicBezTo>
                    <a:pt x="29" y="176"/>
                    <a:pt x="58" y="117"/>
                    <a:pt x="58" y="30"/>
                  </a:cubicBezTo>
                  <a:lnTo>
                    <a:pt x="87" y="30"/>
                  </a:lnTo>
                  <a:cubicBezTo>
                    <a:pt x="87" y="30"/>
                    <a:pt x="116" y="30"/>
                    <a:pt x="116" y="0"/>
                  </a:cubicBezTo>
                  <a:cubicBezTo>
                    <a:pt x="116" y="30"/>
                    <a:pt x="87" y="30"/>
                    <a:pt x="87" y="30"/>
                  </a:cubicBezTo>
                  <a:lnTo>
                    <a:pt x="58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17" name="Freeform 451">
              <a:extLst>
                <a:ext uri="{FF2B5EF4-FFF2-40B4-BE49-F238E27FC236}">
                  <a16:creationId xmlns:a16="http://schemas.microsoft.com/office/drawing/2014/main" id="{B39E0BC7-084A-3CF5-D2DB-BF136B77A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9813" y="6540500"/>
              <a:ext cx="22225" cy="20638"/>
            </a:xfrm>
            <a:custGeom>
              <a:avLst/>
              <a:gdLst>
                <a:gd name="T0" fmla="*/ 0 w 60"/>
                <a:gd name="T1" fmla="*/ 58 h 59"/>
                <a:gd name="T2" fmla="*/ 0 w 60"/>
                <a:gd name="T3" fmla="*/ 58 h 59"/>
                <a:gd name="T4" fmla="*/ 59 w 60"/>
                <a:gd name="T5" fmla="*/ 0 h 59"/>
                <a:gd name="T6" fmla="*/ 0 w 60"/>
                <a:gd name="T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58"/>
                  </a:moveTo>
                  <a:lnTo>
                    <a:pt x="0" y="58"/>
                  </a:lnTo>
                  <a:cubicBezTo>
                    <a:pt x="30" y="58"/>
                    <a:pt x="30" y="29"/>
                    <a:pt x="59" y="0"/>
                  </a:cubicBezTo>
                  <a:cubicBezTo>
                    <a:pt x="30" y="29"/>
                    <a:pt x="30" y="58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18" name="Freeform 452">
              <a:extLst>
                <a:ext uri="{FF2B5EF4-FFF2-40B4-BE49-F238E27FC236}">
                  <a16:creationId xmlns:a16="http://schemas.microsoft.com/office/drawing/2014/main" id="{FBF0F289-C89E-4364-5D7C-2803A7F15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963" y="6183313"/>
              <a:ext cx="11112" cy="1587"/>
            </a:xfrm>
            <a:custGeom>
              <a:avLst/>
              <a:gdLst>
                <a:gd name="T0" fmla="*/ 0 w 29"/>
                <a:gd name="T1" fmla="*/ 0 h 1"/>
                <a:gd name="T2" fmla="*/ 0 w 29"/>
                <a:gd name="T3" fmla="*/ 0 h 1"/>
                <a:gd name="T4" fmla="*/ 0 w 29"/>
                <a:gd name="T5" fmla="*/ 0 h 1"/>
                <a:gd name="T6" fmla="*/ 28 w 29"/>
                <a:gd name="T7" fmla="*/ 0 h 1"/>
                <a:gd name="T8" fmla="*/ 28 w 29"/>
                <a:gd name="T9" fmla="*/ 0 h 1"/>
                <a:gd name="T10" fmla="*/ 0 w 2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8" y="0"/>
                    <a:pt x="28" y="0"/>
                    <a:pt x="28" y="0"/>
                  </a:cubicBez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19" name="Freeform 453">
              <a:extLst>
                <a:ext uri="{FF2B5EF4-FFF2-40B4-BE49-F238E27FC236}">
                  <a16:creationId xmlns:a16="http://schemas.microsoft.com/office/drawing/2014/main" id="{FD858131-9A3E-64FC-7177-501F61EAD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088" y="5133975"/>
              <a:ext cx="11112" cy="11113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29 w 30"/>
                <a:gd name="T5" fmla="*/ 30 h 31"/>
                <a:gd name="T6" fmla="*/ 0 w 3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30"/>
                    <a:pt x="29" y="30"/>
                  </a:cubicBezTo>
                  <a:cubicBezTo>
                    <a:pt x="0" y="3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20" name="Freeform 454">
              <a:extLst>
                <a:ext uri="{FF2B5EF4-FFF2-40B4-BE49-F238E27FC236}">
                  <a16:creationId xmlns:a16="http://schemas.microsoft.com/office/drawing/2014/main" id="{C87C1EC1-AFA9-AC99-0F1A-ED7EFD256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113" y="52070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21" name="Freeform 455">
              <a:extLst>
                <a:ext uri="{FF2B5EF4-FFF2-40B4-BE49-F238E27FC236}">
                  <a16:creationId xmlns:a16="http://schemas.microsoft.com/office/drawing/2014/main" id="{55F54E73-0622-8D03-2CE3-2B2EDB972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863" y="5122863"/>
              <a:ext cx="11112" cy="11112"/>
            </a:xfrm>
            <a:custGeom>
              <a:avLst/>
              <a:gdLst>
                <a:gd name="T0" fmla="*/ 0 w 31"/>
                <a:gd name="T1" fmla="*/ 0 h 30"/>
                <a:gd name="T2" fmla="*/ 0 w 31"/>
                <a:gd name="T3" fmla="*/ 0 h 30"/>
                <a:gd name="T4" fmla="*/ 0 w 31"/>
                <a:gd name="T5" fmla="*/ 0 h 30"/>
                <a:gd name="T6" fmla="*/ 0 w 31"/>
                <a:gd name="T7" fmla="*/ 0 h 30"/>
                <a:gd name="T8" fmla="*/ 30 w 31"/>
                <a:gd name="T9" fmla="*/ 29 h 30"/>
                <a:gd name="T10" fmla="*/ 0 w 3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0" y="0"/>
                    <a:pt x="30" y="0"/>
                    <a:pt x="30" y="29"/>
                  </a:cubicBezTo>
                  <a:cubicBezTo>
                    <a:pt x="30" y="0"/>
                    <a:pt x="3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22" name="Freeform 456">
              <a:extLst>
                <a:ext uri="{FF2B5EF4-FFF2-40B4-BE49-F238E27FC236}">
                  <a16:creationId xmlns:a16="http://schemas.microsoft.com/office/drawing/2014/main" id="{EF819C76-32B5-1C3D-BB10-57ED9265A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613" y="5311775"/>
              <a:ext cx="11112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23" name="Freeform 457">
              <a:extLst>
                <a:ext uri="{FF2B5EF4-FFF2-40B4-BE49-F238E27FC236}">
                  <a16:creationId xmlns:a16="http://schemas.microsoft.com/office/drawing/2014/main" id="{694743E6-DDDB-8666-739C-90A11E3B7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988" y="61102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24" name="Freeform 458">
              <a:extLst>
                <a:ext uri="{FF2B5EF4-FFF2-40B4-BE49-F238E27FC236}">
                  <a16:creationId xmlns:a16="http://schemas.microsoft.com/office/drawing/2014/main" id="{BF2B7785-763F-EAE6-1F6F-8378CF0E6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50" y="5081588"/>
              <a:ext cx="42863" cy="11112"/>
            </a:xfrm>
            <a:custGeom>
              <a:avLst/>
              <a:gdLst>
                <a:gd name="T0" fmla="*/ 88 w 118"/>
                <a:gd name="T1" fmla="*/ 29 h 30"/>
                <a:gd name="T2" fmla="*/ 88 w 118"/>
                <a:gd name="T3" fmla="*/ 29 h 30"/>
                <a:gd name="T4" fmla="*/ 30 w 118"/>
                <a:gd name="T5" fmla="*/ 0 h 30"/>
                <a:gd name="T6" fmla="*/ 0 w 118"/>
                <a:gd name="T7" fmla="*/ 0 h 30"/>
                <a:gd name="T8" fmla="*/ 30 w 118"/>
                <a:gd name="T9" fmla="*/ 0 h 30"/>
                <a:gd name="T10" fmla="*/ 88 w 118"/>
                <a:gd name="T11" fmla="*/ 29 h 30"/>
                <a:gd name="T12" fmla="*/ 117 w 118"/>
                <a:gd name="T13" fmla="*/ 29 h 30"/>
                <a:gd name="T14" fmla="*/ 88 w 118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30">
                  <a:moveTo>
                    <a:pt x="88" y="29"/>
                  </a:moveTo>
                  <a:lnTo>
                    <a:pt x="88" y="29"/>
                  </a:lnTo>
                  <a:cubicBezTo>
                    <a:pt x="59" y="29"/>
                    <a:pt x="30" y="29"/>
                    <a:pt x="30" y="0"/>
                  </a:cubicBezTo>
                  <a:lnTo>
                    <a:pt x="0" y="0"/>
                  </a:lnTo>
                  <a:lnTo>
                    <a:pt x="30" y="0"/>
                  </a:lnTo>
                  <a:cubicBezTo>
                    <a:pt x="30" y="29"/>
                    <a:pt x="59" y="29"/>
                    <a:pt x="88" y="29"/>
                  </a:cubicBezTo>
                  <a:cubicBezTo>
                    <a:pt x="88" y="29"/>
                    <a:pt x="88" y="29"/>
                    <a:pt x="117" y="29"/>
                  </a:cubicBezTo>
                  <a:cubicBezTo>
                    <a:pt x="88" y="29"/>
                    <a:pt x="88" y="29"/>
                    <a:pt x="8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25" name="Freeform 459">
              <a:extLst>
                <a:ext uri="{FF2B5EF4-FFF2-40B4-BE49-F238E27FC236}">
                  <a16:creationId xmlns:a16="http://schemas.microsoft.com/office/drawing/2014/main" id="{24E45DC8-A7D2-76A2-6FB7-282EF6856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813" y="5122863"/>
              <a:ext cx="11112" cy="1587"/>
            </a:xfrm>
            <a:custGeom>
              <a:avLst/>
              <a:gdLst>
                <a:gd name="T0" fmla="*/ 0 w 29"/>
                <a:gd name="T1" fmla="*/ 0 h 1"/>
                <a:gd name="T2" fmla="*/ 0 w 29"/>
                <a:gd name="T3" fmla="*/ 0 h 1"/>
                <a:gd name="T4" fmla="*/ 28 w 29"/>
                <a:gd name="T5" fmla="*/ 0 h 1"/>
                <a:gd name="T6" fmla="*/ 0 w 2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">
                  <a:moveTo>
                    <a:pt x="0" y="0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26" name="Freeform 460">
              <a:extLst>
                <a:ext uri="{FF2B5EF4-FFF2-40B4-BE49-F238E27FC236}">
                  <a16:creationId xmlns:a16="http://schemas.microsoft.com/office/drawing/2014/main" id="{6D264EA9-D962-C119-18A6-1DAD70647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5962650"/>
              <a:ext cx="147637" cy="22225"/>
            </a:xfrm>
            <a:custGeom>
              <a:avLst/>
              <a:gdLst>
                <a:gd name="T0" fmla="*/ 0 w 409"/>
                <a:gd name="T1" fmla="*/ 0 h 60"/>
                <a:gd name="T2" fmla="*/ 0 w 409"/>
                <a:gd name="T3" fmla="*/ 0 h 60"/>
                <a:gd name="T4" fmla="*/ 408 w 409"/>
                <a:gd name="T5" fmla="*/ 59 h 60"/>
                <a:gd name="T6" fmla="*/ 408 w 409"/>
                <a:gd name="T7" fmla="*/ 59 h 60"/>
                <a:gd name="T8" fmla="*/ 408 w 409"/>
                <a:gd name="T9" fmla="*/ 59 h 60"/>
                <a:gd name="T10" fmla="*/ 0 w 409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9" h="60">
                  <a:moveTo>
                    <a:pt x="0" y="0"/>
                  </a:moveTo>
                  <a:lnTo>
                    <a:pt x="0" y="0"/>
                  </a:lnTo>
                  <a:cubicBezTo>
                    <a:pt x="145" y="29"/>
                    <a:pt x="262" y="59"/>
                    <a:pt x="408" y="59"/>
                  </a:cubicBezTo>
                  <a:lnTo>
                    <a:pt x="408" y="59"/>
                  </a:lnTo>
                  <a:lnTo>
                    <a:pt x="408" y="59"/>
                  </a:lnTo>
                  <a:cubicBezTo>
                    <a:pt x="262" y="59"/>
                    <a:pt x="145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27" name="Freeform 461">
              <a:extLst>
                <a:ext uri="{FF2B5EF4-FFF2-40B4-BE49-F238E27FC236}">
                  <a16:creationId xmlns:a16="http://schemas.microsoft.com/office/drawing/2014/main" id="{8931742C-BA6D-DF38-3300-B884243A8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325" y="6016625"/>
              <a:ext cx="84138" cy="84138"/>
            </a:xfrm>
            <a:custGeom>
              <a:avLst/>
              <a:gdLst>
                <a:gd name="T0" fmla="*/ 233 w 234"/>
                <a:gd name="T1" fmla="*/ 204 h 234"/>
                <a:gd name="T2" fmla="*/ 233 w 234"/>
                <a:gd name="T3" fmla="*/ 204 h 234"/>
                <a:gd name="T4" fmla="*/ 145 w 234"/>
                <a:gd name="T5" fmla="*/ 146 h 234"/>
                <a:gd name="T6" fmla="*/ 0 w 234"/>
                <a:gd name="T7" fmla="*/ 0 h 234"/>
                <a:gd name="T8" fmla="*/ 145 w 234"/>
                <a:gd name="T9" fmla="*/ 146 h 234"/>
                <a:gd name="T10" fmla="*/ 233 w 234"/>
                <a:gd name="T11" fmla="*/ 204 h 234"/>
                <a:gd name="T12" fmla="*/ 233 w 234"/>
                <a:gd name="T13" fmla="*/ 233 h 234"/>
                <a:gd name="T14" fmla="*/ 233 w 234"/>
                <a:gd name="T15" fmla="*/ 20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34">
                  <a:moveTo>
                    <a:pt x="233" y="204"/>
                  </a:moveTo>
                  <a:lnTo>
                    <a:pt x="233" y="204"/>
                  </a:lnTo>
                  <a:cubicBezTo>
                    <a:pt x="204" y="204"/>
                    <a:pt x="175" y="175"/>
                    <a:pt x="145" y="146"/>
                  </a:cubicBezTo>
                  <a:cubicBezTo>
                    <a:pt x="87" y="87"/>
                    <a:pt x="29" y="58"/>
                    <a:pt x="0" y="0"/>
                  </a:cubicBezTo>
                  <a:cubicBezTo>
                    <a:pt x="29" y="58"/>
                    <a:pt x="87" y="87"/>
                    <a:pt x="145" y="146"/>
                  </a:cubicBezTo>
                  <a:cubicBezTo>
                    <a:pt x="175" y="175"/>
                    <a:pt x="204" y="204"/>
                    <a:pt x="233" y="204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3" y="233"/>
                    <a:pt x="233" y="233"/>
                    <a:pt x="233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28" name="Freeform 462">
              <a:extLst>
                <a:ext uri="{FF2B5EF4-FFF2-40B4-BE49-F238E27FC236}">
                  <a16:creationId xmlns:a16="http://schemas.microsoft.com/office/drawing/2014/main" id="{2FEE504E-1813-F4EC-9E32-239A8673B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038" y="5921375"/>
              <a:ext cx="20637" cy="11113"/>
            </a:xfrm>
            <a:custGeom>
              <a:avLst/>
              <a:gdLst>
                <a:gd name="T0" fmla="*/ 0 w 59"/>
                <a:gd name="T1" fmla="*/ 0 h 30"/>
                <a:gd name="T2" fmla="*/ 0 w 59"/>
                <a:gd name="T3" fmla="*/ 0 h 30"/>
                <a:gd name="T4" fmla="*/ 58 w 59"/>
                <a:gd name="T5" fmla="*/ 29 h 30"/>
                <a:gd name="T6" fmla="*/ 0 w 59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9" y="0"/>
                    <a:pt x="58" y="29"/>
                  </a:cubicBezTo>
                  <a:cubicBezTo>
                    <a:pt x="29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29" name="Freeform 463">
              <a:extLst>
                <a:ext uri="{FF2B5EF4-FFF2-40B4-BE49-F238E27FC236}">
                  <a16:creationId xmlns:a16="http://schemas.microsoft.com/office/drawing/2014/main" id="{4CC7324E-86E0-9434-5163-AD88273B0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888" y="5311775"/>
              <a:ext cx="22225" cy="11113"/>
            </a:xfrm>
            <a:custGeom>
              <a:avLst/>
              <a:gdLst>
                <a:gd name="T0" fmla="*/ 59 w 60"/>
                <a:gd name="T1" fmla="*/ 29 h 30"/>
                <a:gd name="T2" fmla="*/ 59 w 60"/>
                <a:gd name="T3" fmla="*/ 29 h 30"/>
                <a:gd name="T4" fmla="*/ 29 w 60"/>
                <a:gd name="T5" fmla="*/ 0 h 30"/>
                <a:gd name="T6" fmla="*/ 0 w 60"/>
                <a:gd name="T7" fmla="*/ 0 h 30"/>
                <a:gd name="T8" fmla="*/ 29 w 60"/>
                <a:gd name="T9" fmla="*/ 0 h 30"/>
                <a:gd name="T10" fmla="*/ 59 w 6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0">
                  <a:moveTo>
                    <a:pt x="59" y="29"/>
                  </a:moveTo>
                  <a:lnTo>
                    <a:pt x="59" y="29"/>
                  </a:lnTo>
                  <a:lnTo>
                    <a:pt x="29" y="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5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30" name="Freeform 464">
              <a:extLst>
                <a:ext uri="{FF2B5EF4-FFF2-40B4-BE49-F238E27FC236}">
                  <a16:creationId xmlns:a16="http://schemas.microsoft.com/office/drawing/2014/main" id="{292BEFA4-8DFD-DCDD-5694-46D6D7CB1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88" y="4851400"/>
              <a:ext cx="11112" cy="11113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0 w 30"/>
                <a:gd name="T5" fmla="*/ 0 h 30"/>
                <a:gd name="T6" fmla="*/ 0 w 30"/>
                <a:gd name="T7" fmla="*/ 0 h 30"/>
                <a:gd name="T8" fmla="*/ 0 w 30"/>
                <a:gd name="T9" fmla="*/ 29 h 30"/>
                <a:gd name="T10" fmla="*/ 29 w 30"/>
                <a:gd name="T11" fmla="*/ 29 h 30"/>
                <a:gd name="T12" fmla="*/ 0 w 30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lnTo>
                    <a:pt x="29" y="29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31" name="Freeform 465">
              <a:extLst>
                <a:ext uri="{FF2B5EF4-FFF2-40B4-BE49-F238E27FC236}">
                  <a16:creationId xmlns:a16="http://schemas.microsoft.com/office/drawing/2014/main" id="{3FCE98B6-070D-881B-5B95-13757899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5532438"/>
              <a:ext cx="11112" cy="20637"/>
            </a:xfrm>
            <a:custGeom>
              <a:avLst/>
              <a:gdLst>
                <a:gd name="T0" fmla="*/ 30 w 31"/>
                <a:gd name="T1" fmla="*/ 0 h 59"/>
                <a:gd name="T2" fmla="*/ 30 w 31"/>
                <a:gd name="T3" fmla="*/ 0 h 59"/>
                <a:gd name="T4" fmla="*/ 0 w 31"/>
                <a:gd name="T5" fmla="*/ 29 h 59"/>
                <a:gd name="T6" fmla="*/ 0 w 31"/>
                <a:gd name="T7" fmla="*/ 58 h 59"/>
                <a:gd name="T8" fmla="*/ 0 w 31"/>
                <a:gd name="T9" fmla="*/ 29 h 59"/>
                <a:gd name="T10" fmla="*/ 30 w 31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9">
                  <a:moveTo>
                    <a:pt x="30" y="0"/>
                  </a:moveTo>
                  <a:lnTo>
                    <a:pt x="30" y="0"/>
                  </a:lnTo>
                  <a:cubicBezTo>
                    <a:pt x="30" y="29"/>
                    <a:pt x="30" y="29"/>
                    <a:pt x="0" y="2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0" y="29"/>
                    <a:pt x="30" y="29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32" name="Freeform 466">
              <a:extLst>
                <a:ext uri="{FF2B5EF4-FFF2-40B4-BE49-F238E27FC236}">
                  <a16:creationId xmlns:a16="http://schemas.microsoft.com/office/drawing/2014/main" id="{94D2C090-14EE-2E5A-E1BF-CF53C8126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300" y="5575300"/>
              <a:ext cx="84138" cy="11113"/>
            </a:xfrm>
            <a:custGeom>
              <a:avLst/>
              <a:gdLst>
                <a:gd name="T0" fmla="*/ 87 w 234"/>
                <a:gd name="T1" fmla="*/ 0 h 30"/>
                <a:gd name="T2" fmla="*/ 87 w 234"/>
                <a:gd name="T3" fmla="*/ 0 h 30"/>
                <a:gd name="T4" fmla="*/ 0 w 234"/>
                <a:gd name="T5" fmla="*/ 0 h 30"/>
                <a:gd name="T6" fmla="*/ 87 w 234"/>
                <a:gd name="T7" fmla="*/ 0 h 30"/>
                <a:gd name="T8" fmla="*/ 233 w 234"/>
                <a:gd name="T9" fmla="*/ 29 h 30"/>
                <a:gd name="T10" fmla="*/ 87 w 23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30">
                  <a:moveTo>
                    <a:pt x="87" y="0"/>
                  </a:moveTo>
                  <a:lnTo>
                    <a:pt x="87" y="0"/>
                  </a:lnTo>
                  <a:cubicBezTo>
                    <a:pt x="58" y="0"/>
                    <a:pt x="29" y="0"/>
                    <a:pt x="0" y="0"/>
                  </a:cubicBezTo>
                  <a:cubicBezTo>
                    <a:pt x="29" y="0"/>
                    <a:pt x="58" y="0"/>
                    <a:pt x="87" y="0"/>
                  </a:cubicBezTo>
                  <a:cubicBezTo>
                    <a:pt x="145" y="0"/>
                    <a:pt x="175" y="29"/>
                    <a:pt x="233" y="29"/>
                  </a:cubicBezTo>
                  <a:cubicBezTo>
                    <a:pt x="175" y="29"/>
                    <a:pt x="116" y="0"/>
                    <a:pt x="8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33" name="Freeform 467">
              <a:extLst>
                <a:ext uri="{FF2B5EF4-FFF2-40B4-BE49-F238E27FC236}">
                  <a16:creationId xmlns:a16="http://schemas.microsoft.com/office/drawing/2014/main" id="{5E187038-290D-3175-D38A-9F4818532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3" y="7159625"/>
              <a:ext cx="31750" cy="11113"/>
            </a:xfrm>
            <a:custGeom>
              <a:avLst/>
              <a:gdLst>
                <a:gd name="T0" fmla="*/ 88 w 89"/>
                <a:gd name="T1" fmla="*/ 0 h 30"/>
                <a:gd name="T2" fmla="*/ 88 w 89"/>
                <a:gd name="T3" fmla="*/ 0 h 30"/>
                <a:gd name="T4" fmla="*/ 59 w 89"/>
                <a:gd name="T5" fmla="*/ 0 h 30"/>
                <a:gd name="T6" fmla="*/ 0 w 89"/>
                <a:gd name="T7" fmla="*/ 29 h 30"/>
                <a:gd name="T8" fmla="*/ 0 w 89"/>
                <a:gd name="T9" fmla="*/ 29 h 30"/>
                <a:gd name="T10" fmla="*/ 59 w 89"/>
                <a:gd name="T11" fmla="*/ 0 h 30"/>
                <a:gd name="T12" fmla="*/ 88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88" y="0"/>
                  </a:moveTo>
                  <a:lnTo>
                    <a:pt x="88" y="0"/>
                  </a:lnTo>
                  <a:cubicBezTo>
                    <a:pt x="59" y="0"/>
                    <a:pt x="59" y="0"/>
                    <a:pt x="59" y="0"/>
                  </a:cubicBezTo>
                  <a:cubicBezTo>
                    <a:pt x="59" y="29"/>
                    <a:pt x="29" y="29"/>
                    <a:pt x="0" y="29"/>
                  </a:cubicBezTo>
                  <a:lnTo>
                    <a:pt x="0" y="29"/>
                  </a:lnTo>
                  <a:cubicBezTo>
                    <a:pt x="29" y="29"/>
                    <a:pt x="59" y="29"/>
                    <a:pt x="59" y="0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34" name="Freeform 468">
              <a:extLst>
                <a:ext uri="{FF2B5EF4-FFF2-40B4-BE49-F238E27FC236}">
                  <a16:creationId xmlns:a16="http://schemas.microsoft.com/office/drawing/2014/main" id="{868CEF56-1574-ECC9-7D80-A09D8C1A4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375" y="67087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35" name="Freeform 469">
              <a:extLst>
                <a:ext uri="{FF2B5EF4-FFF2-40B4-BE49-F238E27FC236}">
                  <a16:creationId xmlns:a16="http://schemas.microsoft.com/office/drawing/2014/main" id="{67FED50A-D92B-95FF-0BF2-8B0DB3292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5" y="6677025"/>
              <a:ext cx="11113" cy="1588"/>
            </a:xfrm>
            <a:custGeom>
              <a:avLst/>
              <a:gdLst>
                <a:gd name="T0" fmla="*/ 30 w 31"/>
                <a:gd name="T1" fmla="*/ 0 h 1"/>
                <a:gd name="T2" fmla="*/ 30 w 31"/>
                <a:gd name="T3" fmla="*/ 0 h 1"/>
                <a:gd name="T4" fmla="*/ 0 w 31"/>
                <a:gd name="T5" fmla="*/ 0 h 1"/>
                <a:gd name="T6" fmla="*/ 0 w 31"/>
                <a:gd name="T7" fmla="*/ 0 h 1"/>
                <a:gd name="T8" fmla="*/ 0 w 31"/>
                <a:gd name="T9" fmla="*/ 0 h 1"/>
                <a:gd name="T10" fmla="*/ 0 w 31"/>
                <a:gd name="T11" fmla="*/ 0 h 1"/>
                <a:gd name="T12" fmla="*/ 30 w 3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">
                  <a:moveTo>
                    <a:pt x="30" y="0"/>
                  </a:moveTo>
                  <a:lnTo>
                    <a:pt x="30" y="0"/>
                  </a:lnTo>
                  <a:cubicBezTo>
                    <a:pt x="30" y="0"/>
                    <a:pt x="3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36" name="Freeform 470">
              <a:extLst>
                <a:ext uri="{FF2B5EF4-FFF2-40B4-BE49-F238E27FC236}">
                  <a16:creationId xmlns:a16="http://schemas.microsoft.com/office/drawing/2014/main" id="{C5F1F80E-81E4-D33E-5CC4-97F8F91E7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375" y="6677025"/>
              <a:ext cx="63500" cy="42863"/>
            </a:xfrm>
            <a:custGeom>
              <a:avLst/>
              <a:gdLst>
                <a:gd name="T0" fmla="*/ 175 w 176"/>
                <a:gd name="T1" fmla="*/ 29 h 118"/>
                <a:gd name="T2" fmla="*/ 175 w 176"/>
                <a:gd name="T3" fmla="*/ 29 h 118"/>
                <a:gd name="T4" fmla="*/ 117 w 176"/>
                <a:gd name="T5" fmla="*/ 59 h 118"/>
                <a:gd name="T6" fmla="*/ 29 w 176"/>
                <a:gd name="T7" fmla="*/ 88 h 118"/>
                <a:gd name="T8" fmla="*/ 0 w 176"/>
                <a:gd name="T9" fmla="*/ 117 h 118"/>
                <a:gd name="T10" fmla="*/ 0 w 176"/>
                <a:gd name="T11" fmla="*/ 117 h 118"/>
                <a:gd name="T12" fmla="*/ 29 w 176"/>
                <a:gd name="T13" fmla="*/ 88 h 118"/>
                <a:gd name="T14" fmla="*/ 117 w 176"/>
                <a:gd name="T15" fmla="*/ 59 h 118"/>
                <a:gd name="T16" fmla="*/ 175 w 176"/>
                <a:gd name="T17" fmla="*/ 29 h 118"/>
                <a:gd name="T18" fmla="*/ 175 w 176"/>
                <a:gd name="T19" fmla="*/ 29 h 118"/>
                <a:gd name="T20" fmla="*/ 175 w 176"/>
                <a:gd name="T21" fmla="*/ 0 h 118"/>
                <a:gd name="T22" fmla="*/ 175 w 176"/>
                <a:gd name="T23" fmla="*/ 2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118">
                  <a:moveTo>
                    <a:pt x="175" y="29"/>
                  </a:moveTo>
                  <a:lnTo>
                    <a:pt x="175" y="29"/>
                  </a:lnTo>
                  <a:cubicBezTo>
                    <a:pt x="146" y="29"/>
                    <a:pt x="146" y="29"/>
                    <a:pt x="117" y="59"/>
                  </a:cubicBezTo>
                  <a:cubicBezTo>
                    <a:pt x="88" y="59"/>
                    <a:pt x="58" y="88"/>
                    <a:pt x="29" y="8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0" y="117"/>
                  </a:lnTo>
                  <a:cubicBezTo>
                    <a:pt x="29" y="88"/>
                    <a:pt x="29" y="88"/>
                    <a:pt x="29" y="88"/>
                  </a:cubicBezTo>
                  <a:cubicBezTo>
                    <a:pt x="58" y="88"/>
                    <a:pt x="88" y="59"/>
                    <a:pt x="117" y="59"/>
                  </a:cubicBezTo>
                  <a:cubicBezTo>
                    <a:pt x="146" y="29"/>
                    <a:pt x="146" y="29"/>
                    <a:pt x="175" y="29"/>
                  </a:cubicBezTo>
                  <a:lnTo>
                    <a:pt x="175" y="29"/>
                  </a:lnTo>
                  <a:cubicBezTo>
                    <a:pt x="175" y="0"/>
                    <a:pt x="175" y="0"/>
                    <a:pt x="175" y="0"/>
                  </a:cubicBezTo>
                  <a:cubicBezTo>
                    <a:pt x="175" y="29"/>
                    <a:pt x="175" y="29"/>
                    <a:pt x="175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37" name="Freeform 471">
              <a:extLst>
                <a:ext uri="{FF2B5EF4-FFF2-40B4-BE49-F238E27FC236}">
                  <a16:creationId xmlns:a16="http://schemas.microsoft.com/office/drawing/2014/main" id="{41B4E8D4-F7B4-CCFD-9FFF-6D1670500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713" y="68040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38" name="Freeform 472">
              <a:extLst>
                <a:ext uri="{FF2B5EF4-FFF2-40B4-BE49-F238E27FC236}">
                  <a16:creationId xmlns:a16="http://schemas.microsoft.com/office/drawing/2014/main" id="{861A761E-FEF0-9A69-144E-65D900E6B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850" y="67198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39" name="Freeform 473">
              <a:extLst>
                <a:ext uri="{FF2B5EF4-FFF2-40B4-BE49-F238E27FC236}">
                  <a16:creationId xmlns:a16="http://schemas.microsoft.com/office/drawing/2014/main" id="{07CD23B3-844F-7A29-66C9-12CF96DB9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66675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40" name="Freeform 474">
              <a:extLst>
                <a:ext uri="{FF2B5EF4-FFF2-40B4-BE49-F238E27FC236}">
                  <a16:creationId xmlns:a16="http://schemas.microsoft.com/office/drawing/2014/main" id="{7223D330-6CEE-B255-6A0F-059A1C247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900" y="6635750"/>
              <a:ext cx="11113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0 w 30"/>
                <a:gd name="T7" fmla="*/ 0 h 1"/>
                <a:gd name="T8" fmla="*/ 29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0"/>
                    <a:pt x="0" y="0"/>
                  </a:cubicBez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41" name="Freeform 475">
              <a:extLst>
                <a:ext uri="{FF2B5EF4-FFF2-40B4-BE49-F238E27FC236}">
                  <a16:creationId xmlns:a16="http://schemas.microsoft.com/office/drawing/2014/main" id="{96528D7B-F733-57BF-E61C-8D7AEDF2E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425" y="6551613"/>
              <a:ext cx="11113" cy="22225"/>
            </a:xfrm>
            <a:custGeom>
              <a:avLst/>
              <a:gdLst>
                <a:gd name="T0" fmla="*/ 30 w 31"/>
                <a:gd name="T1" fmla="*/ 29 h 60"/>
                <a:gd name="T2" fmla="*/ 30 w 31"/>
                <a:gd name="T3" fmla="*/ 29 h 60"/>
                <a:gd name="T4" fmla="*/ 0 w 31"/>
                <a:gd name="T5" fmla="*/ 59 h 60"/>
                <a:gd name="T6" fmla="*/ 30 w 31"/>
                <a:gd name="T7" fmla="*/ 29 h 60"/>
                <a:gd name="T8" fmla="*/ 30 w 31"/>
                <a:gd name="T9" fmla="*/ 0 h 60"/>
                <a:gd name="T10" fmla="*/ 30 w 31"/>
                <a:gd name="T11" fmla="*/ 0 h 60"/>
                <a:gd name="T12" fmla="*/ 30 w 31"/>
                <a:gd name="T13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0">
                  <a:moveTo>
                    <a:pt x="30" y="29"/>
                  </a:moveTo>
                  <a:lnTo>
                    <a:pt x="30" y="29"/>
                  </a:lnTo>
                  <a:cubicBezTo>
                    <a:pt x="30" y="29"/>
                    <a:pt x="30" y="29"/>
                    <a:pt x="0" y="5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30" y="0"/>
                  </a:lnTo>
                  <a:lnTo>
                    <a:pt x="3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42" name="Freeform 476">
              <a:extLst>
                <a:ext uri="{FF2B5EF4-FFF2-40B4-BE49-F238E27FC236}">
                  <a16:creationId xmlns:a16="http://schemas.microsoft.com/office/drawing/2014/main" id="{81F58728-3836-B593-2242-359C699FF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6592888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43" name="Freeform 477">
              <a:extLst>
                <a:ext uri="{FF2B5EF4-FFF2-40B4-BE49-F238E27FC236}">
                  <a16:creationId xmlns:a16="http://schemas.microsoft.com/office/drawing/2014/main" id="{043039BD-D884-8A05-0D29-81F211CF6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7450" y="6488113"/>
              <a:ext cx="31750" cy="20637"/>
            </a:xfrm>
            <a:custGeom>
              <a:avLst/>
              <a:gdLst>
                <a:gd name="T0" fmla="*/ 59 w 89"/>
                <a:gd name="T1" fmla="*/ 29 h 59"/>
                <a:gd name="T2" fmla="*/ 59 w 89"/>
                <a:gd name="T3" fmla="*/ 29 h 59"/>
                <a:gd name="T4" fmla="*/ 0 w 89"/>
                <a:gd name="T5" fmla="*/ 58 h 59"/>
                <a:gd name="T6" fmla="*/ 59 w 89"/>
                <a:gd name="T7" fmla="*/ 29 h 59"/>
                <a:gd name="T8" fmla="*/ 88 w 89"/>
                <a:gd name="T9" fmla="*/ 29 h 59"/>
                <a:gd name="T10" fmla="*/ 59 w 89"/>
                <a:gd name="T11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59">
                  <a:moveTo>
                    <a:pt x="59" y="29"/>
                  </a:moveTo>
                  <a:lnTo>
                    <a:pt x="59" y="29"/>
                  </a:lnTo>
                  <a:cubicBezTo>
                    <a:pt x="29" y="29"/>
                    <a:pt x="29" y="29"/>
                    <a:pt x="0" y="58"/>
                  </a:cubicBezTo>
                  <a:cubicBezTo>
                    <a:pt x="29" y="29"/>
                    <a:pt x="29" y="29"/>
                    <a:pt x="59" y="29"/>
                  </a:cubicBezTo>
                  <a:cubicBezTo>
                    <a:pt x="88" y="0"/>
                    <a:pt x="88" y="29"/>
                    <a:pt x="88" y="29"/>
                  </a:cubicBezTo>
                  <a:cubicBezTo>
                    <a:pt x="88" y="29"/>
                    <a:pt x="88" y="0"/>
                    <a:pt x="5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44" name="Freeform 478">
              <a:extLst>
                <a:ext uri="{FF2B5EF4-FFF2-40B4-BE49-F238E27FC236}">
                  <a16:creationId xmlns:a16="http://schemas.microsoft.com/office/drawing/2014/main" id="{388412D1-BAF8-ECC5-35EE-B3A2F0C1D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66246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45" name="Freeform 479">
              <a:extLst>
                <a:ext uri="{FF2B5EF4-FFF2-40B4-BE49-F238E27FC236}">
                  <a16:creationId xmlns:a16="http://schemas.microsoft.com/office/drawing/2014/main" id="{B74B00AE-CFBE-6684-7C37-CB22F8C4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288" y="6604000"/>
              <a:ext cx="31750" cy="22225"/>
            </a:xfrm>
            <a:custGeom>
              <a:avLst/>
              <a:gdLst>
                <a:gd name="T0" fmla="*/ 0 w 88"/>
                <a:gd name="T1" fmla="*/ 59 h 60"/>
                <a:gd name="T2" fmla="*/ 0 w 88"/>
                <a:gd name="T3" fmla="*/ 59 h 60"/>
                <a:gd name="T4" fmla="*/ 87 w 88"/>
                <a:gd name="T5" fmla="*/ 0 h 60"/>
                <a:gd name="T6" fmla="*/ 0 w 88"/>
                <a:gd name="T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60">
                  <a:moveTo>
                    <a:pt x="0" y="59"/>
                  </a:moveTo>
                  <a:lnTo>
                    <a:pt x="0" y="59"/>
                  </a:lnTo>
                  <a:cubicBezTo>
                    <a:pt x="30" y="30"/>
                    <a:pt x="58" y="30"/>
                    <a:pt x="87" y="0"/>
                  </a:cubicBezTo>
                  <a:cubicBezTo>
                    <a:pt x="58" y="30"/>
                    <a:pt x="30" y="30"/>
                    <a:pt x="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46" name="Freeform 480">
              <a:extLst>
                <a:ext uri="{FF2B5EF4-FFF2-40B4-BE49-F238E27FC236}">
                  <a16:creationId xmlns:a16="http://schemas.microsoft.com/office/drawing/2014/main" id="{826EAD39-ED78-27CE-7A7D-58BECE731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700" y="6435725"/>
              <a:ext cx="1588" cy="11113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0 h 31"/>
                <a:gd name="T6" fmla="*/ 0 w 1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47" name="Freeform 481">
              <a:extLst>
                <a:ext uri="{FF2B5EF4-FFF2-40B4-BE49-F238E27FC236}">
                  <a16:creationId xmlns:a16="http://schemas.microsoft.com/office/drawing/2014/main" id="{85A765B1-9F18-8A76-BB72-286026CDA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00" y="6615113"/>
              <a:ext cx="42863" cy="84137"/>
            </a:xfrm>
            <a:custGeom>
              <a:avLst/>
              <a:gdLst>
                <a:gd name="T0" fmla="*/ 59 w 118"/>
                <a:gd name="T1" fmla="*/ 116 h 234"/>
                <a:gd name="T2" fmla="*/ 59 w 118"/>
                <a:gd name="T3" fmla="*/ 116 h 234"/>
                <a:gd name="T4" fmla="*/ 0 w 118"/>
                <a:gd name="T5" fmla="*/ 0 h 234"/>
                <a:gd name="T6" fmla="*/ 59 w 118"/>
                <a:gd name="T7" fmla="*/ 116 h 234"/>
                <a:gd name="T8" fmla="*/ 117 w 118"/>
                <a:gd name="T9" fmla="*/ 233 h 234"/>
                <a:gd name="T10" fmla="*/ 59 w 118"/>
                <a:gd name="T11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34">
                  <a:moveTo>
                    <a:pt x="59" y="116"/>
                  </a:moveTo>
                  <a:lnTo>
                    <a:pt x="59" y="116"/>
                  </a:lnTo>
                  <a:cubicBezTo>
                    <a:pt x="30" y="87"/>
                    <a:pt x="30" y="29"/>
                    <a:pt x="0" y="0"/>
                  </a:cubicBezTo>
                  <a:cubicBezTo>
                    <a:pt x="30" y="29"/>
                    <a:pt x="30" y="87"/>
                    <a:pt x="59" y="116"/>
                  </a:cubicBezTo>
                  <a:cubicBezTo>
                    <a:pt x="88" y="145"/>
                    <a:pt x="88" y="203"/>
                    <a:pt x="117" y="233"/>
                  </a:cubicBezTo>
                  <a:cubicBezTo>
                    <a:pt x="88" y="203"/>
                    <a:pt x="88" y="145"/>
                    <a:pt x="59" y="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48" name="Freeform 482">
              <a:extLst>
                <a:ext uri="{FF2B5EF4-FFF2-40B4-BE49-F238E27FC236}">
                  <a16:creationId xmlns:a16="http://schemas.microsoft.com/office/drawing/2014/main" id="{04233D5D-9D6B-6039-8518-914879035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6583363"/>
              <a:ext cx="11113" cy="31750"/>
            </a:xfrm>
            <a:custGeom>
              <a:avLst/>
              <a:gdLst>
                <a:gd name="T0" fmla="*/ 28 w 29"/>
                <a:gd name="T1" fmla="*/ 88 h 89"/>
                <a:gd name="T2" fmla="*/ 28 w 29"/>
                <a:gd name="T3" fmla="*/ 88 h 89"/>
                <a:gd name="T4" fmla="*/ 28 w 29"/>
                <a:gd name="T5" fmla="*/ 88 h 89"/>
                <a:gd name="T6" fmla="*/ 0 w 29"/>
                <a:gd name="T7" fmla="*/ 0 h 89"/>
                <a:gd name="T8" fmla="*/ 28 w 29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89">
                  <a:moveTo>
                    <a:pt x="28" y="88"/>
                  </a:moveTo>
                  <a:lnTo>
                    <a:pt x="28" y="88"/>
                  </a:lnTo>
                  <a:lnTo>
                    <a:pt x="28" y="88"/>
                  </a:lnTo>
                  <a:cubicBezTo>
                    <a:pt x="28" y="58"/>
                    <a:pt x="28" y="29"/>
                    <a:pt x="0" y="0"/>
                  </a:cubicBezTo>
                  <a:cubicBezTo>
                    <a:pt x="28" y="29"/>
                    <a:pt x="28" y="58"/>
                    <a:pt x="28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49" name="Freeform 483">
              <a:extLst>
                <a:ext uri="{FF2B5EF4-FFF2-40B4-BE49-F238E27FC236}">
                  <a16:creationId xmlns:a16="http://schemas.microsoft.com/office/drawing/2014/main" id="{A4BC08E3-D72F-84CD-8311-1CA585054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663" y="69088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50" name="Freeform 484">
              <a:extLst>
                <a:ext uri="{FF2B5EF4-FFF2-40B4-BE49-F238E27FC236}">
                  <a16:creationId xmlns:a16="http://schemas.microsoft.com/office/drawing/2014/main" id="{323A6233-1738-D801-6F32-0AD72BC39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7663" y="6908800"/>
              <a:ext cx="1587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51" name="Freeform 485">
              <a:extLst>
                <a:ext uri="{FF2B5EF4-FFF2-40B4-BE49-F238E27FC236}">
                  <a16:creationId xmlns:a16="http://schemas.microsoft.com/office/drawing/2014/main" id="{39D57C08-7ED9-0F56-BD86-A638B66E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225" y="6540500"/>
              <a:ext cx="11113" cy="11113"/>
            </a:xfrm>
            <a:custGeom>
              <a:avLst/>
              <a:gdLst>
                <a:gd name="T0" fmla="*/ 30 w 31"/>
                <a:gd name="T1" fmla="*/ 0 h 30"/>
                <a:gd name="T2" fmla="*/ 30 w 31"/>
                <a:gd name="T3" fmla="*/ 0 h 30"/>
                <a:gd name="T4" fmla="*/ 0 w 31"/>
                <a:gd name="T5" fmla="*/ 29 h 30"/>
                <a:gd name="T6" fmla="*/ 0 w 31"/>
                <a:gd name="T7" fmla="*/ 29 h 30"/>
                <a:gd name="T8" fmla="*/ 0 w 31"/>
                <a:gd name="T9" fmla="*/ 29 h 30"/>
                <a:gd name="T10" fmla="*/ 30 w 3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0">
                  <a:moveTo>
                    <a:pt x="30" y="0"/>
                  </a:moveTo>
                  <a:lnTo>
                    <a:pt x="30" y="0"/>
                  </a:lnTo>
                  <a:cubicBezTo>
                    <a:pt x="0" y="0"/>
                    <a:pt x="0" y="29"/>
                    <a:pt x="0" y="29"/>
                  </a:cubicBezTo>
                  <a:lnTo>
                    <a:pt x="0" y="29"/>
                  </a:lnTo>
                  <a:lnTo>
                    <a:pt x="0" y="29"/>
                  </a:lnTo>
                  <a:cubicBezTo>
                    <a:pt x="0" y="29"/>
                    <a:pt x="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52" name="Freeform 486">
              <a:extLst>
                <a:ext uri="{FF2B5EF4-FFF2-40B4-BE49-F238E27FC236}">
                  <a16:creationId xmlns:a16="http://schemas.microsoft.com/office/drawing/2014/main" id="{EC401E9E-406D-4422-7FAB-FCCD54C2E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700" y="64468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53" name="Freeform 487">
              <a:extLst>
                <a:ext uri="{FF2B5EF4-FFF2-40B4-BE49-F238E27FC236}">
                  <a16:creationId xmlns:a16="http://schemas.microsoft.com/office/drawing/2014/main" id="{958CC6ED-840A-F4FA-B803-76D439EAD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413" y="6992938"/>
              <a:ext cx="31750" cy="20637"/>
            </a:xfrm>
            <a:custGeom>
              <a:avLst/>
              <a:gdLst>
                <a:gd name="T0" fmla="*/ 58 w 89"/>
                <a:gd name="T1" fmla="*/ 29 h 59"/>
                <a:gd name="T2" fmla="*/ 58 w 89"/>
                <a:gd name="T3" fmla="*/ 29 h 59"/>
                <a:gd name="T4" fmla="*/ 0 w 89"/>
                <a:gd name="T5" fmla="*/ 29 h 59"/>
                <a:gd name="T6" fmla="*/ 0 w 89"/>
                <a:gd name="T7" fmla="*/ 0 h 59"/>
                <a:gd name="T8" fmla="*/ 0 w 89"/>
                <a:gd name="T9" fmla="*/ 29 h 59"/>
                <a:gd name="T10" fmla="*/ 58 w 89"/>
                <a:gd name="T11" fmla="*/ 29 h 59"/>
                <a:gd name="T12" fmla="*/ 88 w 89"/>
                <a:gd name="T13" fmla="*/ 58 h 59"/>
                <a:gd name="T14" fmla="*/ 58 w 89"/>
                <a:gd name="T15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9">
                  <a:moveTo>
                    <a:pt x="58" y="29"/>
                  </a:moveTo>
                  <a:lnTo>
                    <a:pt x="58" y="29"/>
                  </a:lnTo>
                  <a:cubicBezTo>
                    <a:pt x="29" y="29"/>
                    <a:pt x="29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  <a:cubicBezTo>
                    <a:pt x="29" y="29"/>
                    <a:pt x="29" y="29"/>
                    <a:pt x="58" y="29"/>
                  </a:cubicBezTo>
                  <a:cubicBezTo>
                    <a:pt x="58" y="58"/>
                    <a:pt x="88" y="58"/>
                    <a:pt x="88" y="58"/>
                  </a:cubicBezTo>
                  <a:cubicBezTo>
                    <a:pt x="88" y="58"/>
                    <a:pt x="58" y="58"/>
                    <a:pt x="5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54" name="Freeform 488">
              <a:extLst>
                <a:ext uri="{FF2B5EF4-FFF2-40B4-BE49-F238E27FC236}">
                  <a16:creationId xmlns:a16="http://schemas.microsoft.com/office/drawing/2014/main" id="{04348E1B-E30A-131D-0374-ED7240961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7129463"/>
              <a:ext cx="52387" cy="1587"/>
            </a:xfrm>
            <a:custGeom>
              <a:avLst/>
              <a:gdLst>
                <a:gd name="T0" fmla="*/ 145 w 146"/>
                <a:gd name="T1" fmla="*/ 0 h 1"/>
                <a:gd name="T2" fmla="*/ 145 w 146"/>
                <a:gd name="T3" fmla="*/ 0 h 1"/>
                <a:gd name="T4" fmla="*/ 57 w 146"/>
                <a:gd name="T5" fmla="*/ 0 h 1"/>
                <a:gd name="T6" fmla="*/ 0 w 146"/>
                <a:gd name="T7" fmla="*/ 0 h 1"/>
                <a:gd name="T8" fmla="*/ 57 w 146"/>
                <a:gd name="T9" fmla="*/ 0 h 1"/>
                <a:gd name="T10" fmla="*/ 145 w 14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">
                  <a:moveTo>
                    <a:pt x="145" y="0"/>
                  </a:moveTo>
                  <a:lnTo>
                    <a:pt x="145" y="0"/>
                  </a:lnTo>
                  <a:cubicBezTo>
                    <a:pt x="116" y="0"/>
                    <a:pt x="87" y="0"/>
                    <a:pt x="57" y="0"/>
                  </a:cubicBezTo>
                  <a:cubicBezTo>
                    <a:pt x="28" y="0"/>
                    <a:pt x="28" y="0"/>
                    <a:pt x="0" y="0"/>
                  </a:cubicBezTo>
                  <a:cubicBezTo>
                    <a:pt x="28" y="0"/>
                    <a:pt x="28" y="0"/>
                    <a:pt x="57" y="0"/>
                  </a:cubicBezTo>
                  <a:cubicBezTo>
                    <a:pt x="87" y="0"/>
                    <a:pt x="116" y="0"/>
                    <a:pt x="14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55" name="Freeform 489">
              <a:extLst>
                <a:ext uri="{FF2B5EF4-FFF2-40B4-BE49-F238E27FC236}">
                  <a16:creationId xmlns:a16="http://schemas.microsoft.com/office/drawing/2014/main" id="{F8BEC30A-971E-2527-0EBB-80AEAEF29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00" y="7107238"/>
              <a:ext cx="20638" cy="11112"/>
            </a:xfrm>
            <a:custGeom>
              <a:avLst/>
              <a:gdLst>
                <a:gd name="T0" fmla="*/ 0 w 59"/>
                <a:gd name="T1" fmla="*/ 0 h 31"/>
                <a:gd name="T2" fmla="*/ 0 w 59"/>
                <a:gd name="T3" fmla="*/ 0 h 31"/>
                <a:gd name="T4" fmla="*/ 58 w 59"/>
                <a:gd name="T5" fmla="*/ 30 h 31"/>
                <a:gd name="T6" fmla="*/ 0 w 59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3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9" y="30"/>
                    <a:pt x="58" y="30"/>
                  </a:cubicBezTo>
                  <a:cubicBezTo>
                    <a:pt x="29" y="3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56" name="Freeform 490">
              <a:extLst>
                <a:ext uri="{FF2B5EF4-FFF2-40B4-BE49-F238E27FC236}">
                  <a16:creationId xmlns:a16="http://schemas.microsoft.com/office/drawing/2014/main" id="{29BBBD70-DFD7-C316-30AA-984851CF0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188" y="7107238"/>
              <a:ext cx="11112" cy="1587"/>
            </a:xfrm>
            <a:custGeom>
              <a:avLst/>
              <a:gdLst>
                <a:gd name="T0" fmla="*/ 30 w 31"/>
                <a:gd name="T1" fmla="*/ 0 h 1"/>
                <a:gd name="T2" fmla="*/ 30 w 31"/>
                <a:gd name="T3" fmla="*/ 0 h 1"/>
                <a:gd name="T4" fmla="*/ 0 w 31"/>
                <a:gd name="T5" fmla="*/ 0 h 1"/>
                <a:gd name="T6" fmla="*/ 3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30" y="0"/>
                  </a:moveTo>
                  <a:lnTo>
                    <a:pt x="3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57" name="Freeform 491">
              <a:extLst>
                <a:ext uri="{FF2B5EF4-FFF2-40B4-BE49-F238E27FC236}">
                  <a16:creationId xmlns:a16="http://schemas.microsoft.com/office/drawing/2014/main" id="{C1FDADB4-3FFF-7843-8A5F-41AEE53E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663" y="7107238"/>
              <a:ext cx="1587" cy="111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0 h 31"/>
                <a:gd name="T6" fmla="*/ 0 w 1"/>
                <a:gd name="T7" fmla="*/ 0 h 31"/>
                <a:gd name="T8" fmla="*/ 0 w 1"/>
                <a:gd name="T9" fmla="*/ 30 h 31"/>
                <a:gd name="T10" fmla="*/ 0 w 1"/>
                <a:gd name="T11" fmla="*/ 30 h 31"/>
                <a:gd name="T12" fmla="*/ 0 w 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30"/>
                    <a:pt x="0" y="30"/>
                    <a:pt x="0" y="30"/>
                  </a:cubicBez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58" name="Freeform 492">
              <a:extLst>
                <a:ext uri="{FF2B5EF4-FFF2-40B4-BE49-F238E27FC236}">
                  <a16:creationId xmlns:a16="http://schemas.microsoft.com/office/drawing/2014/main" id="{2E51DF43-C998-1D92-B880-7AAB05B72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163" y="7045325"/>
              <a:ext cx="52387" cy="42863"/>
            </a:xfrm>
            <a:custGeom>
              <a:avLst/>
              <a:gdLst>
                <a:gd name="T0" fmla="*/ 145 w 146"/>
                <a:gd name="T1" fmla="*/ 117 h 118"/>
                <a:gd name="T2" fmla="*/ 145 w 146"/>
                <a:gd name="T3" fmla="*/ 117 h 118"/>
                <a:gd name="T4" fmla="*/ 116 w 146"/>
                <a:gd name="T5" fmla="*/ 88 h 118"/>
                <a:gd name="T6" fmla="*/ 0 w 146"/>
                <a:gd name="T7" fmla="*/ 0 h 118"/>
                <a:gd name="T8" fmla="*/ 116 w 146"/>
                <a:gd name="T9" fmla="*/ 88 h 118"/>
                <a:gd name="T10" fmla="*/ 145 w 146"/>
                <a:gd name="T1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18">
                  <a:moveTo>
                    <a:pt x="145" y="117"/>
                  </a:moveTo>
                  <a:lnTo>
                    <a:pt x="145" y="117"/>
                  </a:lnTo>
                  <a:cubicBezTo>
                    <a:pt x="145" y="117"/>
                    <a:pt x="116" y="117"/>
                    <a:pt x="116" y="88"/>
                  </a:cubicBezTo>
                  <a:cubicBezTo>
                    <a:pt x="58" y="88"/>
                    <a:pt x="29" y="58"/>
                    <a:pt x="0" y="0"/>
                  </a:cubicBezTo>
                  <a:cubicBezTo>
                    <a:pt x="29" y="58"/>
                    <a:pt x="58" y="88"/>
                    <a:pt x="116" y="88"/>
                  </a:cubicBezTo>
                  <a:cubicBezTo>
                    <a:pt x="116" y="117"/>
                    <a:pt x="145" y="117"/>
                    <a:pt x="145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59" name="Freeform 493">
              <a:extLst>
                <a:ext uri="{FF2B5EF4-FFF2-40B4-BE49-F238E27FC236}">
                  <a16:creationId xmlns:a16="http://schemas.microsoft.com/office/drawing/2014/main" id="{8F4189A6-8052-9D40-8ABA-DD1E53306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675" y="65833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60" name="Freeform 494">
              <a:extLst>
                <a:ext uri="{FF2B5EF4-FFF2-40B4-BE49-F238E27FC236}">
                  <a16:creationId xmlns:a16="http://schemas.microsoft.com/office/drawing/2014/main" id="{49D71358-02AA-40C8-ABBC-49ED20238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325" y="3224213"/>
              <a:ext cx="11113" cy="20637"/>
            </a:xfrm>
            <a:custGeom>
              <a:avLst/>
              <a:gdLst>
                <a:gd name="T0" fmla="*/ 0 w 30"/>
                <a:gd name="T1" fmla="*/ 0 h 59"/>
                <a:gd name="T2" fmla="*/ 0 w 30"/>
                <a:gd name="T3" fmla="*/ 0 h 59"/>
                <a:gd name="T4" fmla="*/ 29 w 30"/>
                <a:gd name="T5" fmla="*/ 58 h 59"/>
                <a:gd name="T6" fmla="*/ 0 w 3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29"/>
                    <a:pt x="29" y="58"/>
                  </a:cubicBezTo>
                  <a:cubicBezTo>
                    <a:pt x="29" y="29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61" name="Freeform 495">
              <a:extLst>
                <a:ext uri="{FF2B5EF4-FFF2-40B4-BE49-F238E27FC236}">
                  <a16:creationId xmlns:a16="http://schemas.microsoft.com/office/drawing/2014/main" id="{3F393EA8-EDAB-0E46-BABD-04B5A637A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3313" y="30035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62" name="Freeform 496">
              <a:extLst>
                <a:ext uri="{FF2B5EF4-FFF2-40B4-BE49-F238E27FC236}">
                  <a16:creationId xmlns:a16="http://schemas.microsoft.com/office/drawing/2014/main" id="{5F047E1F-D9FD-C8FB-2246-E4AE86508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3328988"/>
              <a:ext cx="52387" cy="22225"/>
            </a:xfrm>
            <a:custGeom>
              <a:avLst/>
              <a:gdLst>
                <a:gd name="T0" fmla="*/ 0 w 147"/>
                <a:gd name="T1" fmla="*/ 59 h 60"/>
                <a:gd name="T2" fmla="*/ 0 w 147"/>
                <a:gd name="T3" fmla="*/ 59 h 60"/>
                <a:gd name="T4" fmla="*/ 30 w 147"/>
                <a:gd name="T5" fmla="*/ 30 h 60"/>
                <a:gd name="T6" fmla="*/ 117 w 147"/>
                <a:gd name="T7" fmla="*/ 0 h 60"/>
                <a:gd name="T8" fmla="*/ 146 w 147"/>
                <a:gd name="T9" fmla="*/ 0 h 60"/>
                <a:gd name="T10" fmla="*/ 117 w 147"/>
                <a:gd name="T11" fmla="*/ 0 h 60"/>
                <a:gd name="T12" fmla="*/ 30 w 147"/>
                <a:gd name="T13" fmla="*/ 30 h 60"/>
                <a:gd name="T14" fmla="*/ 0 w 147"/>
                <a:gd name="T1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60">
                  <a:moveTo>
                    <a:pt x="0" y="59"/>
                  </a:moveTo>
                  <a:lnTo>
                    <a:pt x="0" y="59"/>
                  </a:lnTo>
                  <a:cubicBezTo>
                    <a:pt x="0" y="30"/>
                    <a:pt x="0" y="30"/>
                    <a:pt x="30" y="30"/>
                  </a:cubicBezTo>
                  <a:cubicBezTo>
                    <a:pt x="59" y="0"/>
                    <a:pt x="88" y="0"/>
                    <a:pt x="117" y="0"/>
                  </a:cubicBezTo>
                  <a:lnTo>
                    <a:pt x="146" y="0"/>
                  </a:lnTo>
                  <a:lnTo>
                    <a:pt x="117" y="0"/>
                  </a:lnTo>
                  <a:cubicBezTo>
                    <a:pt x="88" y="0"/>
                    <a:pt x="59" y="0"/>
                    <a:pt x="30" y="30"/>
                  </a:cubicBezTo>
                  <a:cubicBezTo>
                    <a:pt x="0" y="30"/>
                    <a:pt x="0" y="30"/>
                    <a:pt x="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63" name="Freeform 497">
              <a:extLst>
                <a:ext uri="{FF2B5EF4-FFF2-40B4-BE49-F238E27FC236}">
                  <a16:creationId xmlns:a16="http://schemas.microsoft.com/office/drawing/2014/main" id="{F9B8F340-EBD2-B93B-5E77-CE8E43D93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3233738"/>
              <a:ext cx="63500" cy="63500"/>
            </a:xfrm>
            <a:custGeom>
              <a:avLst/>
              <a:gdLst>
                <a:gd name="T0" fmla="*/ 0 w 177"/>
                <a:gd name="T1" fmla="*/ 117 h 176"/>
                <a:gd name="T2" fmla="*/ 0 w 177"/>
                <a:gd name="T3" fmla="*/ 117 h 176"/>
                <a:gd name="T4" fmla="*/ 0 w 177"/>
                <a:gd name="T5" fmla="*/ 117 h 176"/>
                <a:gd name="T6" fmla="*/ 30 w 177"/>
                <a:gd name="T7" fmla="*/ 117 h 176"/>
                <a:gd name="T8" fmla="*/ 176 w 177"/>
                <a:gd name="T9" fmla="*/ 0 h 176"/>
                <a:gd name="T10" fmla="*/ 176 w 177"/>
                <a:gd name="T11" fmla="*/ 0 h 176"/>
                <a:gd name="T12" fmla="*/ 176 w 177"/>
                <a:gd name="T13" fmla="*/ 0 h 176"/>
                <a:gd name="T14" fmla="*/ 176 w 177"/>
                <a:gd name="T15" fmla="*/ 0 h 176"/>
                <a:gd name="T16" fmla="*/ 30 w 177"/>
                <a:gd name="T17" fmla="*/ 117 h 176"/>
                <a:gd name="T18" fmla="*/ 0 w 177"/>
                <a:gd name="T19" fmla="*/ 117 h 176"/>
                <a:gd name="T20" fmla="*/ 0 w 177"/>
                <a:gd name="T21" fmla="*/ 117 h 176"/>
                <a:gd name="T22" fmla="*/ 0 w 177"/>
                <a:gd name="T23" fmla="*/ 175 h 176"/>
                <a:gd name="T24" fmla="*/ 0 w 177"/>
                <a:gd name="T25" fmla="*/ 11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176"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ubicBezTo>
                    <a:pt x="30" y="117"/>
                    <a:pt x="30" y="117"/>
                    <a:pt x="30" y="117"/>
                  </a:cubicBezTo>
                  <a:cubicBezTo>
                    <a:pt x="88" y="88"/>
                    <a:pt x="147" y="59"/>
                    <a:pt x="176" y="0"/>
                  </a:cubicBez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cubicBezTo>
                    <a:pt x="147" y="59"/>
                    <a:pt x="88" y="88"/>
                    <a:pt x="30" y="117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0" y="117"/>
                  </a:lnTo>
                  <a:cubicBezTo>
                    <a:pt x="0" y="146"/>
                    <a:pt x="0" y="146"/>
                    <a:pt x="0" y="175"/>
                  </a:cubicBezTo>
                  <a:cubicBezTo>
                    <a:pt x="0" y="146"/>
                    <a:pt x="0" y="146"/>
                    <a:pt x="0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64" name="Freeform 498">
              <a:extLst>
                <a:ext uri="{FF2B5EF4-FFF2-40B4-BE49-F238E27FC236}">
                  <a16:creationId xmlns:a16="http://schemas.microsoft.com/office/drawing/2014/main" id="{716DA5EF-728B-A5D0-84B5-C38D1A3D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8" y="3108325"/>
              <a:ext cx="53975" cy="31750"/>
            </a:xfrm>
            <a:custGeom>
              <a:avLst/>
              <a:gdLst>
                <a:gd name="T0" fmla="*/ 147 w 148"/>
                <a:gd name="T1" fmla="*/ 88 h 89"/>
                <a:gd name="T2" fmla="*/ 147 w 148"/>
                <a:gd name="T3" fmla="*/ 88 h 89"/>
                <a:gd name="T4" fmla="*/ 88 w 148"/>
                <a:gd name="T5" fmla="*/ 59 h 89"/>
                <a:gd name="T6" fmla="*/ 0 w 148"/>
                <a:gd name="T7" fmla="*/ 0 h 89"/>
                <a:gd name="T8" fmla="*/ 88 w 148"/>
                <a:gd name="T9" fmla="*/ 59 h 89"/>
                <a:gd name="T10" fmla="*/ 147 w 148"/>
                <a:gd name="T1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89">
                  <a:moveTo>
                    <a:pt x="147" y="88"/>
                  </a:moveTo>
                  <a:lnTo>
                    <a:pt x="147" y="88"/>
                  </a:lnTo>
                  <a:cubicBezTo>
                    <a:pt x="117" y="88"/>
                    <a:pt x="88" y="59"/>
                    <a:pt x="88" y="59"/>
                  </a:cubicBezTo>
                  <a:cubicBezTo>
                    <a:pt x="59" y="29"/>
                    <a:pt x="30" y="0"/>
                    <a:pt x="0" y="0"/>
                  </a:cubicBezTo>
                  <a:cubicBezTo>
                    <a:pt x="30" y="0"/>
                    <a:pt x="59" y="29"/>
                    <a:pt x="88" y="59"/>
                  </a:cubicBezTo>
                  <a:cubicBezTo>
                    <a:pt x="88" y="59"/>
                    <a:pt x="117" y="88"/>
                    <a:pt x="147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65" name="Freeform 499">
              <a:extLst>
                <a:ext uri="{FF2B5EF4-FFF2-40B4-BE49-F238E27FC236}">
                  <a16:creationId xmlns:a16="http://schemas.microsoft.com/office/drawing/2014/main" id="{8F4A8AF1-C4E3-4397-AF62-F7413225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75" y="3213100"/>
              <a:ext cx="11113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66" name="Freeform 500">
              <a:extLst>
                <a:ext uri="{FF2B5EF4-FFF2-40B4-BE49-F238E27FC236}">
                  <a16:creationId xmlns:a16="http://schemas.microsoft.com/office/drawing/2014/main" id="{F4B22593-A32F-11D4-9EE1-E633AFE6D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888" y="3128963"/>
              <a:ext cx="104775" cy="11112"/>
            </a:xfrm>
            <a:custGeom>
              <a:avLst/>
              <a:gdLst>
                <a:gd name="T0" fmla="*/ 0 w 292"/>
                <a:gd name="T1" fmla="*/ 0 h 30"/>
                <a:gd name="T2" fmla="*/ 0 w 292"/>
                <a:gd name="T3" fmla="*/ 0 h 30"/>
                <a:gd name="T4" fmla="*/ 116 w 292"/>
                <a:gd name="T5" fmla="*/ 29 h 30"/>
                <a:gd name="T6" fmla="*/ 291 w 292"/>
                <a:gd name="T7" fmla="*/ 0 h 30"/>
                <a:gd name="T8" fmla="*/ 116 w 292"/>
                <a:gd name="T9" fmla="*/ 29 h 30"/>
                <a:gd name="T10" fmla="*/ 0 w 292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30">
                  <a:moveTo>
                    <a:pt x="0" y="0"/>
                  </a:moveTo>
                  <a:lnTo>
                    <a:pt x="0" y="0"/>
                  </a:lnTo>
                  <a:cubicBezTo>
                    <a:pt x="29" y="29"/>
                    <a:pt x="58" y="29"/>
                    <a:pt x="116" y="29"/>
                  </a:cubicBezTo>
                  <a:cubicBezTo>
                    <a:pt x="174" y="29"/>
                    <a:pt x="233" y="0"/>
                    <a:pt x="291" y="0"/>
                  </a:cubicBezTo>
                  <a:cubicBezTo>
                    <a:pt x="233" y="0"/>
                    <a:pt x="174" y="29"/>
                    <a:pt x="116" y="29"/>
                  </a:cubicBezTo>
                  <a:cubicBezTo>
                    <a:pt x="58" y="29"/>
                    <a:pt x="29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67" name="Freeform 501">
              <a:extLst>
                <a:ext uri="{FF2B5EF4-FFF2-40B4-BE49-F238E27FC236}">
                  <a16:creationId xmlns:a16="http://schemas.microsoft.com/office/drawing/2014/main" id="{BC6636DD-81A3-F6D8-57B8-D92D5152F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3108325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29 w 30"/>
                <a:gd name="T7" fmla="*/ 0 h 1"/>
                <a:gd name="T8" fmla="*/ 0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68" name="Freeform 502">
              <a:extLst>
                <a:ext uri="{FF2B5EF4-FFF2-40B4-BE49-F238E27FC236}">
                  <a16:creationId xmlns:a16="http://schemas.microsoft.com/office/drawing/2014/main" id="{207695F5-EDB8-A6DD-56EF-3607883F0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3" y="3055938"/>
              <a:ext cx="20637" cy="1587"/>
            </a:xfrm>
            <a:custGeom>
              <a:avLst/>
              <a:gdLst>
                <a:gd name="T0" fmla="*/ 0 w 59"/>
                <a:gd name="T1" fmla="*/ 0 h 1"/>
                <a:gd name="T2" fmla="*/ 0 w 59"/>
                <a:gd name="T3" fmla="*/ 0 h 1"/>
                <a:gd name="T4" fmla="*/ 58 w 59"/>
                <a:gd name="T5" fmla="*/ 0 h 1"/>
                <a:gd name="T6" fmla="*/ 0 w 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">
                  <a:moveTo>
                    <a:pt x="0" y="0"/>
                  </a:moveTo>
                  <a:lnTo>
                    <a:pt x="0" y="0"/>
                  </a:lnTo>
                  <a:cubicBezTo>
                    <a:pt x="28" y="0"/>
                    <a:pt x="28" y="0"/>
                    <a:pt x="58" y="0"/>
                  </a:cubicBezTo>
                  <a:cubicBezTo>
                    <a:pt x="28" y="0"/>
                    <a:pt x="28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69" name="Freeform 503">
              <a:extLst>
                <a:ext uri="{FF2B5EF4-FFF2-40B4-BE49-F238E27FC236}">
                  <a16:creationId xmlns:a16="http://schemas.microsoft.com/office/drawing/2014/main" id="{A46A9EBF-865F-4894-0197-23B473C97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108325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70" name="Freeform 504">
              <a:extLst>
                <a:ext uri="{FF2B5EF4-FFF2-40B4-BE49-F238E27FC236}">
                  <a16:creationId xmlns:a16="http://schemas.microsoft.com/office/drawing/2014/main" id="{5E0A5482-DCCA-85D0-A9D3-9B174A341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033713"/>
              <a:ext cx="31750" cy="1587"/>
            </a:xfrm>
            <a:custGeom>
              <a:avLst/>
              <a:gdLst>
                <a:gd name="T0" fmla="*/ 58 w 88"/>
                <a:gd name="T1" fmla="*/ 0 h 1"/>
                <a:gd name="T2" fmla="*/ 58 w 88"/>
                <a:gd name="T3" fmla="*/ 0 h 1"/>
                <a:gd name="T4" fmla="*/ 87 w 88"/>
                <a:gd name="T5" fmla="*/ 0 h 1"/>
                <a:gd name="T6" fmla="*/ 58 w 88"/>
                <a:gd name="T7" fmla="*/ 0 h 1"/>
                <a:gd name="T8" fmla="*/ 0 w 88"/>
                <a:gd name="T9" fmla="*/ 0 h 1"/>
                <a:gd name="T10" fmla="*/ 58 w 88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">
                  <a:moveTo>
                    <a:pt x="58" y="0"/>
                  </a:moveTo>
                  <a:lnTo>
                    <a:pt x="58" y="0"/>
                  </a:lnTo>
                  <a:lnTo>
                    <a:pt x="87" y="0"/>
                  </a:lnTo>
                  <a:lnTo>
                    <a:pt x="58" y="0"/>
                  </a:lnTo>
                  <a:cubicBezTo>
                    <a:pt x="30" y="0"/>
                    <a:pt x="30" y="0"/>
                    <a:pt x="0" y="0"/>
                  </a:cubicBezTo>
                  <a:cubicBezTo>
                    <a:pt x="30" y="0"/>
                    <a:pt x="30" y="0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71" name="Freeform 505">
              <a:extLst>
                <a:ext uri="{FF2B5EF4-FFF2-40B4-BE49-F238E27FC236}">
                  <a16:creationId xmlns:a16="http://schemas.microsoft.com/office/drawing/2014/main" id="{A863F859-4456-DF2D-0860-C944E0A4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9225" y="3117850"/>
              <a:ext cx="1588" cy="11113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0 h 31"/>
                <a:gd name="T6" fmla="*/ 0 w 1"/>
                <a:gd name="T7" fmla="*/ 30 h 31"/>
                <a:gd name="T8" fmla="*/ 0 w 1"/>
                <a:gd name="T9" fmla="*/ 0 h 31"/>
                <a:gd name="T10" fmla="*/ 0 w 1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72" name="Freeform 506">
              <a:extLst>
                <a:ext uri="{FF2B5EF4-FFF2-40B4-BE49-F238E27FC236}">
                  <a16:creationId xmlns:a16="http://schemas.microsoft.com/office/drawing/2014/main" id="{C0DA4ACB-A0BF-2A7C-1732-594979B7C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13" y="3108325"/>
              <a:ext cx="11112" cy="11113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0 w 30"/>
                <a:gd name="T5" fmla="*/ 29 h 30"/>
                <a:gd name="T6" fmla="*/ 0 w 30"/>
                <a:gd name="T7" fmla="*/ 0 h 30"/>
                <a:gd name="T8" fmla="*/ 0 w 30"/>
                <a:gd name="T9" fmla="*/ 29 h 30"/>
                <a:gd name="T10" fmla="*/ 29 w 3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cubicBezTo>
                    <a:pt x="0" y="29"/>
                    <a:pt x="0" y="29"/>
                    <a:pt x="0" y="29"/>
                  </a:cubicBezTo>
                  <a:lnTo>
                    <a:pt x="0" y="0"/>
                  </a:lnTo>
                  <a:lnTo>
                    <a:pt x="0" y="29"/>
                  </a:lnTo>
                  <a:cubicBezTo>
                    <a:pt x="0" y="29"/>
                    <a:pt x="0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73" name="Freeform 507">
              <a:extLst>
                <a:ext uri="{FF2B5EF4-FFF2-40B4-BE49-F238E27FC236}">
                  <a16:creationId xmlns:a16="http://schemas.microsoft.com/office/drawing/2014/main" id="{0271689B-7B2F-9208-CF01-59BB4A4B5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888" y="31289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74" name="Freeform 508">
              <a:extLst>
                <a:ext uri="{FF2B5EF4-FFF2-40B4-BE49-F238E27FC236}">
                  <a16:creationId xmlns:a16="http://schemas.microsoft.com/office/drawing/2014/main" id="{EFD5ABAC-6765-C50D-FB1A-B8D0EEC44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3370263"/>
              <a:ext cx="11113" cy="11112"/>
            </a:xfrm>
            <a:custGeom>
              <a:avLst/>
              <a:gdLst>
                <a:gd name="T0" fmla="*/ 29 w 30"/>
                <a:gd name="T1" fmla="*/ 30 h 31"/>
                <a:gd name="T2" fmla="*/ 29 w 30"/>
                <a:gd name="T3" fmla="*/ 30 h 31"/>
                <a:gd name="T4" fmla="*/ 0 w 30"/>
                <a:gd name="T5" fmla="*/ 0 h 31"/>
                <a:gd name="T6" fmla="*/ 29 w 30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29" y="30"/>
                  </a:moveTo>
                  <a:lnTo>
                    <a:pt x="29" y="30"/>
                  </a:lnTo>
                  <a:cubicBezTo>
                    <a:pt x="29" y="30"/>
                    <a:pt x="29" y="0"/>
                    <a:pt x="0" y="0"/>
                  </a:cubicBezTo>
                  <a:cubicBezTo>
                    <a:pt x="29" y="0"/>
                    <a:pt x="29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75" name="Freeform 509">
              <a:extLst>
                <a:ext uri="{FF2B5EF4-FFF2-40B4-BE49-F238E27FC236}">
                  <a16:creationId xmlns:a16="http://schemas.microsoft.com/office/drawing/2014/main" id="{3C751F43-7365-3783-810C-B1E39899F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238" y="3349625"/>
              <a:ext cx="20637" cy="20638"/>
            </a:xfrm>
            <a:custGeom>
              <a:avLst/>
              <a:gdLst>
                <a:gd name="T0" fmla="*/ 58 w 59"/>
                <a:gd name="T1" fmla="*/ 0 h 59"/>
                <a:gd name="T2" fmla="*/ 58 w 59"/>
                <a:gd name="T3" fmla="*/ 0 h 59"/>
                <a:gd name="T4" fmla="*/ 0 w 59"/>
                <a:gd name="T5" fmla="*/ 58 h 59"/>
                <a:gd name="T6" fmla="*/ 58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58" y="0"/>
                  </a:moveTo>
                  <a:lnTo>
                    <a:pt x="58" y="0"/>
                  </a:lnTo>
                  <a:cubicBezTo>
                    <a:pt x="28" y="29"/>
                    <a:pt x="28" y="29"/>
                    <a:pt x="0" y="58"/>
                  </a:cubicBezTo>
                  <a:cubicBezTo>
                    <a:pt x="28" y="29"/>
                    <a:pt x="28" y="29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76" name="Freeform 510">
              <a:extLst>
                <a:ext uri="{FF2B5EF4-FFF2-40B4-BE49-F238E27FC236}">
                  <a16:creationId xmlns:a16="http://schemas.microsoft.com/office/drawing/2014/main" id="{F68F24C4-8914-0E90-A1AB-15B33EB87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0925" y="3349625"/>
              <a:ext cx="22225" cy="20638"/>
            </a:xfrm>
            <a:custGeom>
              <a:avLst/>
              <a:gdLst>
                <a:gd name="T0" fmla="*/ 0 w 60"/>
                <a:gd name="T1" fmla="*/ 0 h 59"/>
                <a:gd name="T2" fmla="*/ 0 w 60"/>
                <a:gd name="T3" fmla="*/ 0 h 59"/>
                <a:gd name="T4" fmla="*/ 59 w 60"/>
                <a:gd name="T5" fmla="*/ 58 h 59"/>
                <a:gd name="T6" fmla="*/ 0 w 6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9">
                  <a:moveTo>
                    <a:pt x="0" y="0"/>
                  </a:moveTo>
                  <a:lnTo>
                    <a:pt x="0" y="0"/>
                  </a:lnTo>
                  <a:cubicBezTo>
                    <a:pt x="29" y="29"/>
                    <a:pt x="29" y="58"/>
                    <a:pt x="59" y="58"/>
                  </a:cubicBezTo>
                  <a:cubicBezTo>
                    <a:pt x="29" y="58"/>
                    <a:pt x="29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77" name="Freeform 511">
              <a:extLst>
                <a:ext uri="{FF2B5EF4-FFF2-40B4-BE49-F238E27FC236}">
                  <a16:creationId xmlns:a16="http://schemas.microsoft.com/office/drawing/2014/main" id="{5A3CCF75-676F-4EA0-BF21-B559735BC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063" y="34226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78" name="Freeform 512">
              <a:extLst>
                <a:ext uri="{FF2B5EF4-FFF2-40B4-BE49-F238E27FC236}">
                  <a16:creationId xmlns:a16="http://schemas.microsoft.com/office/drawing/2014/main" id="{5773F46A-8206-6582-D3B0-5E19CB34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3433763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79" name="Freeform 513">
              <a:extLst>
                <a:ext uri="{FF2B5EF4-FFF2-40B4-BE49-F238E27FC236}">
                  <a16:creationId xmlns:a16="http://schemas.microsoft.com/office/drawing/2014/main" id="{6EA15E23-D19B-7809-0A40-E51C723EE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063" y="34226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80" name="Freeform 514">
              <a:extLst>
                <a:ext uri="{FF2B5EF4-FFF2-40B4-BE49-F238E27FC236}">
                  <a16:creationId xmlns:a16="http://schemas.microsoft.com/office/drawing/2014/main" id="{0EEBD190-0301-9AD1-1FAA-195761894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313" y="3422650"/>
              <a:ext cx="11112" cy="20638"/>
            </a:xfrm>
            <a:custGeom>
              <a:avLst/>
              <a:gdLst>
                <a:gd name="T0" fmla="*/ 30 w 31"/>
                <a:gd name="T1" fmla="*/ 0 h 59"/>
                <a:gd name="T2" fmla="*/ 30 w 31"/>
                <a:gd name="T3" fmla="*/ 0 h 59"/>
                <a:gd name="T4" fmla="*/ 0 w 31"/>
                <a:gd name="T5" fmla="*/ 58 h 59"/>
                <a:gd name="T6" fmla="*/ 30 w 3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9">
                  <a:moveTo>
                    <a:pt x="30" y="0"/>
                  </a:moveTo>
                  <a:lnTo>
                    <a:pt x="30" y="0"/>
                  </a:lnTo>
                  <a:cubicBezTo>
                    <a:pt x="0" y="0"/>
                    <a:pt x="0" y="29"/>
                    <a:pt x="0" y="58"/>
                  </a:cubicBezTo>
                  <a:cubicBezTo>
                    <a:pt x="0" y="29"/>
                    <a:pt x="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81" name="Freeform 515">
              <a:extLst>
                <a:ext uri="{FF2B5EF4-FFF2-40B4-BE49-F238E27FC236}">
                  <a16:creationId xmlns:a16="http://schemas.microsoft.com/office/drawing/2014/main" id="{02DF0FE3-57C3-5D12-3665-88B7A6E85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3390900"/>
              <a:ext cx="11113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82" name="Freeform 516">
              <a:extLst>
                <a:ext uri="{FF2B5EF4-FFF2-40B4-BE49-F238E27FC236}">
                  <a16:creationId xmlns:a16="http://schemas.microsoft.com/office/drawing/2014/main" id="{E07A7ED9-CB02-9EA3-49FB-F96F8C89F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3390900"/>
              <a:ext cx="31750" cy="1588"/>
            </a:xfrm>
            <a:custGeom>
              <a:avLst/>
              <a:gdLst>
                <a:gd name="T0" fmla="*/ 0 w 89"/>
                <a:gd name="T1" fmla="*/ 0 h 1"/>
                <a:gd name="T2" fmla="*/ 0 w 89"/>
                <a:gd name="T3" fmla="*/ 0 h 1"/>
                <a:gd name="T4" fmla="*/ 59 w 89"/>
                <a:gd name="T5" fmla="*/ 0 h 1"/>
                <a:gd name="T6" fmla="*/ 88 w 89"/>
                <a:gd name="T7" fmla="*/ 0 h 1"/>
                <a:gd name="T8" fmla="*/ 59 w 89"/>
                <a:gd name="T9" fmla="*/ 0 h 1"/>
                <a:gd name="T10" fmla="*/ 0 w 8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" y="0"/>
                    <a:pt x="59" y="0"/>
                  </a:cubicBezTo>
                  <a:cubicBezTo>
                    <a:pt x="59" y="0"/>
                    <a:pt x="59" y="0"/>
                    <a:pt x="8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83" name="Freeform 517">
              <a:extLst>
                <a:ext uri="{FF2B5EF4-FFF2-40B4-BE49-F238E27FC236}">
                  <a16:creationId xmlns:a16="http://schemas.microsoft.com/office/drawing/2014/main" id="{F41FE554-45E1-CA14-1F56-9A40E41EA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3390900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84" name="Freeform 518">
              <a:extLst>
                <a:ext uri="{FF2B5EF4-FFF2-40B4-BE49-F238E27FC236}">
                  <a16:creationId xmlns:a16="http://schemas.microsoft.com/office/drawing/2014/main" id="{9A87C7D1-DB46-F203-4DF7-CF40FB58D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3402013"/>
              <a:ext cx="1588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0 h 30"/>
                <a:gd name="T6" fmla="*/ 0 w 1"/>
                <a:gd name="T7" fmla="*/ 29 h 30"/>
                <a:gd name="T8" fmla="*/ 0 w 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85" name="Freeform 519">
              <a:extLst>
                <a:ext uri="{FF2B5EF4-FFF2-40B4-BE49-F238E27FC236}">
                  <a16:creationId xmlns:a16="http://schemas.microsoft.com/office/drawing/2014/main" id="{3EA97B0F-117B-DFEE-C249-4B207065D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375" y="3402013"/>
              <a:ext cx="22225" cy="11112"/>
            </a:xfrm>
            <a:custGeom>
              <a:avLst/>
              <a:gdLst>
                <a:gd name="T0" fmla="*/ 29 w 60"/>
                <a:gd name="T1" fmla="*/ 29 h 30"/>
                <a:gd name="T2" fmla="*/ 29 w 60"/>
                <a:gd name="T3" fmla="*/ 29 h 30"/>
                <a:gd name="T4" fmla="*/ 59 w 60"/>
                <a:gd name="T5" fmla="*/ 29 h 30"/>
                <a:gd name="T6" fmla="*/ 29 w 60"/>
                <a:gd name="T7" fmla="*/ 29 h 30"/>
                <a:gd name="T8" fmla="*/ 0 w 60"/>
                <a:gd name="T9" fmla="*/ 0 h 30"/>
                <a:gd name="T10" fmla="*/ 29 w 6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0">
                  <a:moveTo>
                    <a:pt x="29" y="29"/>
                  </a:moveTo>
                  <a:lnTo>
                    <a:pt x="29" y="29"/>
                  </a:lnTo>
                  <a:cubicBezTo>
                    <a:pt x="29" y="29"/>
                    <a:pt x="29" y="29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0" y="0"/>
                  </a:cubicBezTo>
                  <a:cubicBezTo>
                    <a:pt x="29" y="29"/>
                    <a:pt x="29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86" name="Freeform 520">
              <a:extLst>
                <a:ext uri="{FF2B5EF4-FFF2-40B4-BE49-F238E27FC236}">
                  <a16:creationId xmlns:a16="http://schemas.microsoft.com/office/drawing/2014/main" id="{CE574C92-F00F-DD20-E12C-2336396F6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8" y="4167188"/>
              <a:ext cx="11112" cy="1587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87" name="Freeform 521">
              <a:extLst>
                <a:ext uri="{FF2B5EF4-FFF2-40B4-BE49-F238E27FC236}">
                  <a16:creationId xmlns:a16="http://schemas.microsoft.com/office/drawing/2014/main" id="{C76AC7AD-188E-B66C-DF05-FE44AD4E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88" y="3811588"/>
              <a:ext cx="42862" cy="74612"/>
            </a:xfrm>
            <a:custGeom>
              <a:avLst/>
              <a:gdLst>
                <a:gd name="T0" fmla="*/ 117 w 118"/>
                <a:gd name="T1" fmla="*/ 0 h 206"/>
                <a:gd name="T2" fmla="*/ 117 w 118"/>
                <a:gd name="T3" fmla="*/ 0 h 206"/>
                <a:gd name="T4" fmla="*/ 117 w 118"/>
                <a:gd name="T5" fmla="*/ 0 h 206"/>
                <a:gd name="T6" fmla="*/ 117 w 118"/>
                <a:gd name="T7" fmla="*/ 0 h 206"/>
                <a:gd name="T8" fmla="*/ 0 w 118"/>
                <a:gd name="T9" fmla="*/ 205 h 206"/>
                <a:gd name="T10" fmla="*/ 117 w 118"/>
                <a:gd name="T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06">
                  <a:moveTo>
                    <a:pt x="117" y="0"/>
                  </a:move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cubicBezTo>
                    <a:pt x="88" y="58"/>
                    <a:pt x="0" y="117"/>
                    <a:pt x="0" y="205"/>
                  </a:cubicBezTo>
                  <a:cubicBezTo>
                    <a:pt x="0" y="117"/>
                    <a:pt x="88" y="58"/>
                    <a:pt x="11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88" name="Freeform 522">
              <a:extLst>
                <a:ext uri="{FF2B5EF4-FFF2-40B4-BE49-F238E27FC236}">
                  <a16:creationId xmlns:a16="http://schemas.microsoft.com/office/drawing/2014/main" id="{9D947E1C-FEDD-A8DA-501A-EC7CD4948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88" y="38846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89" name="Freeform 523">
              <a:extLst>
                <a:ext uri="{FF2B5EF4-FFF2-40B4-BE49-F238E27FC236}">
                  <a16:creationId xmlns:a16="http://schemas.microsoft.com/office/drawing/2014/main" id="{368BE4F4-D071-E187-25AA-3E1C0E4E9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8" y="3422650"/>
              <a:ext cx="42862" cy="20638"/>
            </a:xfrm>
            <a:custGeom>
              <a:avLst/>
              <a:gdLst>
                <a:gd name="T0" fmla="*/ 0 w 118"/>
                <a:gd name="T1" fmla="*/ 29 h 59"/>
                <a:gd name="T2" fmla="*/ 0 w 118"/>
                <a:gd name="T3" fmla="*/ 29 h 59"/>
                <a:gd name="T4" fmla="*/ 0 w 118"/>
                <a:gd name="T5" fmla="*/ 29 h 59"/>
                <a:gd name="T6" fmla="*/ 0 w 118"/>
                <a:gd name="T7" fmla="*/ 29 h 59"/>
                <a:gd name="T8" fmla="*/ 59 w 118"/>
                <a:gd name="T9" fmla="*/ 0 h 59"/>
                <a:gd name="T10" fmla="*/ 117 w 118"/>
                <a:gd name="T11" fmla="*/ 0 h 59"/>
                <a:gd name="T12" fmla="*/ 59 w 118"/>
                <a:gd name="T13" fmla="*/ 0 h 59"/>
                <a:gd name="T14" fmla="*/ 0 w 118"/>
                <a:gd name="T15" fmla="*/ 29 h 59"/>
                <a:gd name="T16" fmla="*/ 0 w 118"/>
                <a:gd name="T17" fmla="*/ 29 h 59"/>
                <a:gd name="T18" fmla="*/ 0 w 118"/>
                <a:gd name="T19" fmla="*/ 29 h 59"/>
                <a:gd name="T20" fmla="*/ 0 w 118"/>
                <a:gd name="T21" fmla="*/ 58 h 59"/>
                <a:gd name="T22" fmla="*/ 0 w 118"/>
                <a:gd name="T23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59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ubicBezTo>
                    <a:pt x="30" y="0"/>
                    <a:pt x="59" y="0"/>
                    <a:pt x="59" y="0"/>
                  </a:cubicBezTo>
                  <a:cubicBezTo>
                    <a:pt x="88" y="0"/>
                    <a:pt x="88" y="0"/>
                    <a:pt x="117" y="0"/>
                  </a:cubicBezTo>
                  <a:cubicBezTo>
                    <a:pt x="88" y="0"/>
                    <a:pt x="88" y="0"/>
                    <a:pt x="59" y="0"/>
                  </a:cubicBezTo>
                  <a:cubicBezTo>
                    <a:pt x="59" y="0"/>
                    <a:pt x="30" y="0"/>
                    <a:pt x="0" y="29"/>
                  </a:cubicBezTo>
                  <a:lnTo>
                    <a:pt x="0" y="29"/>
                  </a:lnTo>
                  <a:lnTo>
                    <a:pt x="0" y="29"/>
                  </a:lnTo>
                  <a:lnTo>
                    <a:pt x="0" y="58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90" name="Freeform 524">
              <a:extLst>
                <a:ext uri="{FF2B5EF4-FFF2-40B4-BE49-F238E27FC236}">
                  <a16:creationId xmlns:a16="http://schemas.microsoft.com/office/drawing/2014/main" id="{9C692E8E-D7E7-7570-7357-FA1069898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5" y="3390900"/>
              <a:ext cx="1588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91" name="Freeform 525">
              <a:extLst>
                <a:ext uri="{FF2B5EF4-FFF2-40B4-BE49-F238E27FC236}">
                  <a16:creationId xmlns:a16="http://schemas.microsoft.com/office/drawing/2014/main" id="{2B6855EC-0EAF-EF7D-6ACA-231937E12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788" y="38957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92" name="Freeform 526">
              <a:extLst>
                <a:ext uri="{FF2B5EF4-FFF2-40B4-BE49-F238E27FC236}">
                  <a16:creationId xmlns:a16="http://schemas.microsoft.com/office/drawing/2014/main" id="{D4D5F851-CF27-D06C-6479-BF0163E97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313" y="3402013"/>
              <a:ext cx="42862" cy="31750"/>
            </a:xfrm>
            <a:custGeom>
              <a:avLst/>
              <a:gdLst>
                <a:gd name="T0" fmla="*/ 59 w 118"/>
                <a:gd name="T1" fmla="*/ 58 h 88"/>
                <a:gd name="T2" fmla="*/ 59 w 118"/>
                <a:gd name="T3" fmla="*/ 58 h 88"/>
                <a:gd name="T4" fmla="*/ 117 w 118"/>
                <a:gd name="T5" fmla="*/ 0 h 88"/>
                <a:gd name="T6" fmla="*/ 59 w 118"/>
                <a:gd name="T7" fmla="*/ 58 h 88"/>
                <a:gd name="T8" fmla="*/ 0 w 118"/>
                <a:gd name="T9" fmla="*/ 58 h 88"/>
                <a:gd name="T10" fmla="*/ 59 w 118"/>
                <a:gd name="T11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8">
                  <a:moveTo>
                    <a:pt x="59" y="58"/>
                  </a:moveTo>
                  <a:lnTo>
                    <a:pt x="59" y="58"/>
                  </a:lnTo>
                  <a:cubicBezTo>
                    <a:pt x="59" y="58"/>
                    <a:pt x="88" y="29"/>
                    <a:pt x="117" y="0"/>
                  </a:cubicBezTo>
                  <a:cubicBezTo>
                    <a:pt x="88" y="29"/>
                    <a:pt x="59" y="58"/>
                    <a:pt x="59" y="58"/>
                  </a:cubicBezTo>
                  <a:cubicBezTo>
                    <a:pt x="59" y="87"/>
                    <a:pt x="30" y="87"/>
                    <a:pt x="0" y="58"/>
                  </a:cubicBezTo>
                  <a:cubicBezTo>
                    <a:pt x="30" y="87"/>
                    <a:pt x="59" y="87"/>
                    <a:pt x="59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93" name="Freeform 527">
              <a:extLst>
                <a:ext uri="{FF2B5EF4-FFF2-40B4-BE49-F238E27FC236}">
                  <a16:creationId xmlns:a16="http://schemas.microsoft.com/office/drawing/2014/main" id="{7C022B88-81C4-F921-6C13-F23B7E6B5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545013"/>
              <a:ext cx="11113" cy="53975"/>
            </a:xfrm>
            <a:custGeom>
              <a:avLst/>
              <a:gdLst>
                <a:gd name="T0" fmla="*/ 28 w 29"/>
                <a:gd name="T1" fmla="*/ 0 h 148"/>
                <a:gd name="T2" fmla="*/ 28 w 29"/>
                <a:gd name="T3" fmla="*/ 0 h 148"/>
                <a:gd name="T4" fmla="*/ 0 w 29"/>
                <a:gd name="T5" fmla="*/ 117 h 148"/>
                <a:gd name="T6" fmla="*/ 0 w 29"/>
                <a:gd name="T7" fmla="*/ 147 h 148"/>
                <a:gd name="T8" fmla="*/ 0 w 29"/>
                <a:gd name="T9" fmla="*/ 117 h 148"/>
                <a:gd name="T10" fmla="*/ 28 w 29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8">
                  <a:moveTo>
                    <a:pt x="28" y="0"/>
                  </a:moveTo>
                  <a:lnTo>
                    <a:pt x="28" y="0"/>
                  </a:lnTo>
                  <a:cubicBezTo>
                    <a:pt x="28" y="30"/>
                    <a:pt x="28" y="88"/>
                    <a:pt x="0" y="11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8" y="88"/>
                    <a:pt x="28" y="30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94" name="Freeform 528">
              <a:extLst>
                <a:ext uri="{FF2B5EF4-FFF2-40B4-BE49-F238E27FC236}">
                  <a16:creationId xmlns:a16="http://schemas.microsoft.com/office/drawing/2014/main" id="{99CDAF01-883F-B01C-8605-1BD12DA45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" y="4305300"/>
              <a:ext cx="1588" cy="31750"/>
            </a:xfrm>
            <a:custGeom>
              <a:avLst/>
              <a:gdLst>
                <a:gd name="T0" fmla="*/ 0 w 1"/>
                <a:gd name="T1" fmla="*/ 0 h 88"/>
                <a:gd name="T2" fmla="*/ 0 w 1"/>
                <a:gd name="T3" fmla="*/ 0 h 88"/>
                <a:gd name="T4" fmla="*/ 0 w 1"/>
                <a:gd name="T5" fmla="*/ 87 h 88"/>
                <a:gd name="T6" fmla="*/ 0 w 1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8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58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95" name="Freeform 529">
              <a:extLst>
                <a:ext uri="{FF2B5EF4-FFF2-40B4-BE49-F238E27FC236}">
                  <a16:creationId xmlns:a16="http://schemas.microsoft.com/office/drawing/2014/main" id="{7BDE076A-0B5E-C8D3-0BF9-8DCD4371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013" y="4210050"/>
              <a:ext cx="20637" cy="22225"/>
            </a:xfrm>
            <a:custGeom>
              <a:avLst/>
              <a:gdLst>
                <a:gd name="T0" fmla="*/ 29 w 59"/>
                <a:gd name="T1" fmla="*/ 59 h 60"/>
                <a:gd name="T2" fmla="*/ 29 w 59"/>
                <a:gd name="T3" fmla="*/ 59 h 60"/>
                <a:gd name="T4" fmla="*/ 0 w 59"/>
                <a:gd name="T5" fmla="*/ 0 h 60"/>
                <a:gd name="T6" fmla="*/ 29 w 59"/>
                <a:gd name="T7" fmla="*/ 59 h 60"/>
                <a:gd name="T8" fmla="*/ 58 w 59"/>
                <a:gd name="T9" fmla="*/ 59 h 60"/>
                <a:gd name="T10" fmla="*/ 29 w 59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60">
                  <a:moveTo>
                    <a:pt x="29" y="59"/>
                  </a:moveTo>
                  <a:lnTo>
                    <a:pt x="29" y="59"/>
                  </a:lnTo>
                  <a:cubicBezTo>
                    <a:pt x="29" y="30"/>
                    <a:pt x="0" y="30"/>
                    <a:pt x="0" y="0"/>
                  </a:cubicBezTo>
                  <a:cubicBezTo>
                    <a:pt x="0" y="30"/>
                    <a:pt x="29" y="30"/>
                    <a:pt x="29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2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96" name="Freeform 530">
              <a:extLst>
                <a:ext uri="{FF2B5EF4-FFF2-40B4-BE49-F238E27FC236}">
                  <a16:creationId xmlns:a16="http://schemas.microsoft.com/office/drawing/2014/main" id="{A0E5DE5F-16C4-147E-2D7A-A693FA786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813" y="3338513"/>
              <a:ext cx="1587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97" name="Freeform 531">
              <a:extLst>
                <a:ext uri="{FF2B5EF4-FFF2-40B4-BE49-F238E27FC236}">
                  <a16:creationId xmlns:a16="http://schemas.microsoft.com/office/drawing/2014/main" id="{46336AFB-F6AE-DE7D-279A-046273C65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063" y="4819650"/>
              <a:ext cx="11112" cy="11113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0 w 30"/>
                <a:gd name="T5" fmla="*/ 0 h 30"/>
                <a:gd name="T6" fmla="*/ 0 w 30"/>
                <a:gd name="T7" fmla="*/ 0 h 30"/>
                <a:gd name="T8" fmla="*/ 0 w 30"/>
                <a:gd name="T9" fmla="*/ 0 h 30"/>
                <a:gd name="T10" fmla="*/ 0 w 30"/>
                <a:gd name="T11" fmla="*/ 0 h 30"/>
                <a:gd name="T12" fmla="*/ 29 w 30"/>
                <a:gd name="T13" fmla="*/ 29 h 30"/>
                <a:gd name="T14" fmla="*/ 0 w 30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9" y="0"/>
                    <a:pt x="29" y="0"/>
                    <a:pt x="29" y="29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98" name="Freeform 532">
              <a:extLst>
                <a:ext uri="{FF2B5EF4-FFF2-40B4-BE49-F238E27FC236}">
                  <a16:creationId xmlns:a16="http://schemas.microsoft.com/office/drawing/2014/main" id="{5481B2BD-9AED-85A6-3FD6-2008252E6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63" y="4114800"/>
              <a:ext cx="11112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29 w 30"/>
                <a:gd name="T7" fmla="*/ 0 h 1"/>
                <a:gd name="T8" fmla="*/ 29 w 30"/>
                <a:gd name="T9" fmla="*/ 0 h 1"/>
                <a:gd name="T10" fmla="*/ 0 w 3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799" name="Freeform 533">
              <a:extLst>
                <a:ext uri="{FF2B5EF4-FFF2-40B4-BE49-F238E27FC236}">
                  <a16:creationId xmlns:a16="http://schemas.microsoft.com/office/drawing/2014/main" id="{8392CDB8-778C-6A2B-357A-87EA4255F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038" y="4125913"/>
              <a:ext cx="22225" cy="31750"/>
            </a:xfrm>
            <a:custGeom>
              <a:avLst/>
              <a:gdLst>
                <a:gd name="T0" fmla="*/ 30 w 60"/>
                <a:gd name="T1" fmla="*/ 30 h 89"/>
                <a:gd name="T2" fmla="*/ 30 w 60"/>
                <a:gd name="T3" fmla="*/ 30 h 89"/>
                <a:gd name="T4" fmla="*/ 59 w 60"/>
                <a:gd name="T5" fmla="*/ 0 h 89"/>
                <a:gd name="T6" fmla="*/ 59 w 60"/>
                <a:gd name="T7" fmla="*/ 0 h 89"/>
                <a:gd name="T8" fmla="*/ 30 w 60"/>
                <a:gd name="T9" fmla="*/ 30 h 89"/>
                <a:gd name="T10" fmla="*/ 0 w 60"/>
                <a:gd name="T11" fmla="*/ 88 h 89"/>
                <a:gd name="T12" fmla="*/ 30 w 60"/>
                <a:gd name="T13" fmla="*/ 3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9">
                  <a:moveTo>
                    <a:pt x="30" y="30"/>
                  </a:moveTo>
                  <a:lnTo>
                    <a:pt x="30" y="30"/>
                  </a:lnTo>
                  <a:cubicBezTo>
                    <a:pt x="59" y="30"/>
                    <a:pt x="59" y="0"/>
                    <a:pt x="59" y="0"/>
                  </a:cubicBezTo>
                  <a:lnTo>
                    <a:pt x="59" y="0"/>
                  </a:lnTo>
                  <a:cubicBezTo>
                    <a:pt x="59" y="0"/>
                    <a:pt x="59" y="30"/>
                    <a:pt x="30" y="30"/>
                  </a:cubicBezTo>
                  <a:cubicBezTo>
                    <a:pt x="0" y="59"/>
                    <a:pt x="0" y="59"/>
                    <a:pt x="0" y="88"/>
                  </a:cubicBezTo>
                  <a:cubicBezTo>
                    <a:pt x="0" y="59"/>
                    <a:pt x="0" y="59"/>
                    <a:pt x="3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00" name="Freeform 534">
              <a:extLst>
                <a:ext uri="{FF2B5EF4-FFF2-40B4-BE49-F238E27FC236}">
                  <a16:creationId xmlns:a16="http://schemas.microsoft.com/office/drawing/2014/main" id="{AAB8F748-A9D6-34C9-DF34-4A1DC8101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650" y="2971800"/>
              <a:ext cx="52388" cy="20638"/>
            </a:xfrm>
            <a:custGeom>
              <a:avLst/>
              <a:gdLst>
                <a:gd name="T0" fmla="*/ 88 w 146"/>
                <a:gd name="T1" fmla="*/ 0 h 59"/>
                <a:gd name="T2" fmla="*/ 88 w 146"/>
                <a:gd name="T3" fmla="*/ 0 h 59"/>
                <a:gd name="T4" fmla="*/ 145 w 146"/>
                <a:gd name="T5" fmla="*/ 58 h 59"/>
                <a:gd name="T6" fmla="*/ 88 w 146"/>
                <a:gd name="T7" fmla="*/ 0 h 59"/>
                <a:gd name="T8" fmla="*/ 0 w 146"/>
                <a:gd name="T9" fmla="*/ 0 h 59"/>
                <a:gd name="T10" fmla="*/ 0 w 146"/>
                <a:gd name="T11" fmla="*/ 0 h 59"/>
                <a:gd name="T12" fmla="*/ 88 w 146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59">
                  <a:moveTo>
                    <a:pt x="88" y="0"/>
                  </a:moveTo>
                  <a:lnTo>
                    <a:pt x="88" y="0"/>
                  </a:lnTo>
                  <a:cubicBezTo>
                    <a:pt x="116" y="29"/>
                    <a:pt x="145" y="58"/>
                    <a:pt x="145" y="58"/>
                  </a:cubicBezTo>
                  <a:cubicBezTo>
                    <a:pt x="145" y="58"/>
                    <a:pt x="116" y="29"/>
                    <a:pt x="88" y="0"/>
                  </a:cubicBezTo>
                  <a:cubicBezTo>
                    <a:pt x="58" y="0"/>
                    <a:pt x="29" y="0"/>
                    <a:pt x="0" y="0"/>
                  </a:cubicBezTo>
                  <a:lnTo>
                    <a:pt x="0" y="0"/>
                  </a:lnTo>
                  <a:cubicBezTo>
                    <a:pt x="29" y="0"/>
                    <a:pt x="58" y="0"/>
                    <a:pt x="8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01" name="Freeform 535">
              <a:extLst>
                <a:ext uri="{FF2B5EF4-FFF2-40B4-BE49-F238E27FC236}">
                  <a16:creationId xmlns:a16="http://schemas.microsoft.com/office/drawing/2014/main" id="{BFD71891-C55C-2D4A-CA63-1FE84D80B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813" y="3317875"/>
              <a:ext cx="11112" cy="22225"/>
            </a:xfrm>
            <a:custGeom>
              <a:avLst/>
              <a:gdLst>
                <a:gd name="T0" fmla="*/ 28 w 29"/>
                <a:gd name="T1" fmla="*/ 29 h 60"/>
                <a:gd name="T2" fmla="*/ 28 w 29"/>
                <a:gd name="T3" fmla="*/ 29 h 60"/>
                <a:gd name="T4" fmla="*/ 28 w 29"/>
                <a:gd name="T5" fmla="*/ 0 h 60"/>
                <a:gd name="T6" fmla="*/ 28 w 29"/>
                <a:gd name="T7" fmla="*/ 0 h 60"/>
                <a:gd name="T8" fmla="*/ 28 w 29"/>
                <a:gd name="T9" fmla="*/ 0 h 60"/>
                <a:gd name="T10" fmla="*/ 28 w 29"/>
                <a:gd name="T11" fmla="*/ 29 h 60"/>
                <a:gd name="T12" fmla="*/ 0 w 29"/>
                <a:gd name="T13" fmla="*/ 59 h 60"/>
                <a:gd name="T14" fmla="*/ 28 w 29"/>
                <a:gd name="T15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0">
                  <a:moveTo>
                    <a:pt x="28" y="29"/>
                  </a:moveTo>
                  <a:lnTo>
                    <a:pt x="28" y="29"/>
                  </a:lnTo>
                  <a:cubicBezTo>
                    <a:pt x="28" y="0"/>
                    <a:pt x="28" y="0"/>
                    <a:pt x="28" y="0"/>
                  </a:cubicBezTo>
                  <a:lnTo>
                    <a:pt x="28" y="0"/>
                  </a:lnTo>
                  <a:lnTo>
                    <a:pt x="28" y="0"/>
                  </a:lnTo>
                  <a:cubicBezTo>
                    <a:pt x="28" y="29"/>
                    <a:pt x="28" y="29"/>
                    <a:pt x="28" y="29"/>
                  </a:cubicBezTo>
                  <a:cubicBezTo>
                    <a:pt x="0" y="29"/>
                    <a:pt x="0" y="29"/>
                    <a:pt x="0" y="59"/>
                  </a:cubicBezTo>
                  <a:cubicBezTo>
                    <a:pt x="0" y="29"/>
                    <a:pt x="0" y="29"/>
                    <a:pt x="2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02" name="Freeform 536">
              <a:extLst>
                <a:ext uri="{FF2B5EF4-FFF2-40B4-BE49-F238E27FC236}">
                  <a16:creationId xmlns:a16="http://schemas.microsoft.com/office/drawing/2014/main" id="{EAD2C20A-5C66-6B7D-034A-C49336D93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00" y="2940050"/>
              <a:ext cx="693738" cy="42863"/>
            </a:xfrm>
            <a:custGeom>
              <a:avLst/>
              <a:gdLst>
                <a:gd name="T0" fmla="*/ 1050 w 1925"/>
                <a:gd name="T1" fmla="*/ 59 h 118"/>
                <a:gd name="T2" fmla="*/ 1050 w 1925"/>
                <a:gd name="T3" fmla="*/ 59 h 118"/>
                <a:gd name="T4" fmla="*/ 1924 w 1925"/>
                <a:gd name="T5" fmla="*/ 117 h 118"/>
                <a:gd name="T6" fmla="*/ 1924 w 1925"/>
                <a:gd name="T7" fmla="*/ 117 h 118"/>
                <a:gd name="T8" fmla="*/ 1050 w 1925"/>
                <a:gd name="T9" fmla="*/ 59 h 118"/>
                <a:gd name="T10" fmla="*/ 0 w 1925"/>
                <a:gd name="T11" fmla="*/ 0 h 118"/>
                <a:gd name="T12" fmla="*/ 1050 w 1925"/>
                <a:gd name="T13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5" h="118">
                  <a:moveTo>
                    <a:pt x="1050" y="59"/>
                  </a:moveTo>
                  <a:lnTo>
                    <a:pt x="1050" y="59"/>
                  </a:lnTo>
                  <a:cubicBezTo>
                    <a:pt x="1341" y="59"/>
                    <a:pt x="1633" y="88"/>
                    <a:pt x="1924" y="117"/>
                  </a:cubicBezTo>
                  <a:lnTo>
                    <a:pt x="1924" y="117"/>
                  </a:lnTo>
                  <a:cubicBezTo>
                    <a:pt x="1633" y="88"/>
                    <a:pt x="1341" y="59"/>
                    <a:pt x="1050" y="59"/>
                  </a:cubicBezTo>
                  <a:cubicBezTo>
                    <a:pt x="700" y="29"/>
                    <a:pt x="350" y="29"/>
                    <a:pt x="0" y="0"/>
                  </a:cubicBezTo>
                  <a:cubicBezTo>
                    <a:pt x="350" y="29"/>
                    <a:pt x="700" y="29"/>
                    <a:pt x="105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03" name="Freeform 537">
              <a:extLst>
                <a:ext uri="{FF2B5EF4-FFF2-40B4-BE49-F238E27FC236}">
                  <a16:creationId xmlns:a16="http://schemas.microsoft.com/office/drawing/2014/main" id="{54195C2D-44E9-B98A-3D50-E14BE416D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975" y="2509838"/>
              <a:ext cx="1588" cy="20637"/>
            </a:xfrm>
            <a:custGeom>
              <a:avLst/>
              <a:gdLst>
                <a:gd name="T0" fmla="*/ 0 w 1"/>
                <a:gd name="T1" fmla="*/ 58 h 59"/>
                <a:gd name="T2" fmla="*/ 0 w 1"/>
                <a:gd name="T3" fmla="*/ 58 h 59"/>
                <a:gd name="T4" fmla="*/ 0 w 1"/>
                <a:gd name="T5" fmla="*/ 29 h 59"/>
                <a:gd name="T6" fmla="*/ 0 w 1"/>
                <a:gd name="T7" fmla="*/ 0 h 59"/>
                <a:gd name="T8" fmla="*/ 0 w 1"/>
                <a:gd name="T9" fmla="*/ 29 h 59"/>
                <a:gd name="T10" fmla="*/ 0 w 1"/>
                <a:gd name="T1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59">
                  <a:moveTo>
                    <a:pt x="0" y="58"/>
                  </a:moveTo>
                  <a:lnTo>
                    <a:pt x="0" y="58"/>
                  </a:ln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04" name="Freeform 538">
              <a:extLst>
                <a:ext uri="{FF2B5EF4-FFF2-40B4-BE49-F238E27FC236}">
                  <a16:creationId xmlns:a16="http://schemas.microsoft.com/office/drawing/2014/main" id="{05B9C10E-8A2B-9ABD-B8B4-62FA2D366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63" y="2541588"/>
              <a:ext cx="11112" cy="11112"/>
            </a:xfrm>
            <a:custGeom>
              <a:avLst/>
              <a:gdLst>
                <a:gd name="T0" fmla="*/ 0 w 31"/>
                <a:gd name="T1" fmla="*/ 28 h 29"/>
                <a:gd name="T2" fmla="*/ 0 w 31"/>
                <a:gd name="T3" fmla="*/ 28 h 29"/>
                <a:gd name="T4" fmla="*/ 30 w 31"/>
                <a:gd name="T5" fmla="*/ 0 h 29"/>
                <a:gd name="T6" fmla="*/ 0 w 31"/>
                <a:gd name="T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9">
                  <a:moveTo>
                    <a:pt x="0" y="28"/>
                  </a:moveTo>
                  <a:lnTo>
                    <a:pt x="0" y="28"/>
                  </a:lnTo>
                  <a:cubicBezTo>
                    <a:pt x="30" y="28"/>
                    <a:pt x="30" y="28"/>
                    <a:pt x="30" y="0"/>
                  </a:cubicBezTo>
                  <a:cubicBezTo>
                    <a:pt x="30" y="28"/>
                    <a:pt x="30" y="28"/>
                    <a:pt x="0" y="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05" name="Freeform 539">
              <a:extLst>
                <a:ext uri="{FF2B5EF4-FFF2-40B4-BE49-F238E27FC236}">
                  <a16:creationId xmlns:a16="http://schemas.microsoft.com/office/drawing/2014/main" id="{59B2C12D-8124-EF5C-CCD0-7CA2FE664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625" y="2971800"/>
              <a:ext cx="74613" cy="1588"/>
            </a:xfrm>
            <a:custGeom>
              <a:avLst/>
              <a:gdLst>
                <a:gd name="T0" fmla="*/ 205 w 206"/>
                <a:gd name="T1" fmla="*/ 0 h 1"/>
                <a:gd name="T2" fmla="*/ 205 w 206"/>
                <a:gd name="T3" fmla="*/ 0 h 1"/>
                <a:gd name="T4" fmla="*/ 117 w 206"/>
                <a:gd name="T5" fmla="*/ 0 h 1"/>
                <a:gd name="T6" fmla="*/ 0 w 206"/>
                <a:gd name="T7" fmla="*/ 0 h 1"/>
                <a:gd name="T8" fmla="*/ 117 w 206"/>
                <a:gd name="T9" fmla="*/ 0 h 1"/>
                <a:gd name="T10" fmla="*/ 205 w 20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">
                  <a:moveTo>
                    <a:pt x="205" y="0"/>
                  </a:moveTo>
                  <a:lnTo>
                    <a:pt x="205" y="0"/>
                  </a:lnTo>
                  <a:cubicBezTo>
                    <a:pt x="176" y="0"/>
                    <a:pt x="146" y="0"/>
                    <a:pt x="117" y="0"/>
                  </a:cubicBezTo>
                  <a:cubicBezTo>
                    <a:pt x="59" y="0"/>
                    <a:pt x="29" y="0"/>
                    <a:pt x="0" y="0"/>
                  </a:cubicBezTo>
                  <a:cubicBezTo>
                    <a:pt x="29" y="0"/>
                    <a:pt x="59" y="0"/>
                    <a:pt x="117" y="0"/>
                  </a:cubicBezTo>
                  <a:cubicBezTo>
                    <a:pt x="146" y="0"/>
                    <a:pt x="176" y="0"/>
                    <a:pt x="20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06" name="Freeform 540">
              <a:extLst>
                <a:ext uri="{FF2B5EF4-FFF2-40B4-BE49-F238E27FC236}">
                  <a16:creationId xmlns:a16="http://schemas.microsoft.com/office/drawing/2014/main" id="{1D76F0A0-7532-E66C-A111-B36BACE67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988" y="2971800"/>
              <a:ext cx="20637" cy="1588"/>
            </a:xfrm>
            <a:custGeom>
              <a:avLst/>
              <a:gdLst>
                <a:gd name="T0" fmla="*/ 28 w 58"/>
                <a:gd name="T1" fmla="*/ 0 h 1"/>
                <a:gd name="T2" fmla="*/ 57 w 58"/>
                <a:gd name="T3" fmla="*/ 0 h 1"/>
                <a:gd name="T4" fmla="*/ 0 w 58"/>
                <a:gd name="T5" fmla="*/ 0 h 1"/>
                <a:gd name="T6" fmla="*/ 28 w 5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">
                  <a:moveTo>
                    <a:pt x="28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07" name="Freeform 541">
              <a:extLst>
                <a:ext uri="{FF2B5EF4-FFF2-40B4-BE49-F238E27FC236}">
                  <a16:creationId xmlns:a16="http://schemas.microsoft.com/office/drawing/2014/main" id="{C9C587BA-A0EA-0FB0-4988-41AA8B6C1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2582863"/>
              <a:ext cx="22225" cy="11112"/>
            </a:xfrm>
            <a:custGeom>
              <a:avLst/>
              <a:gdLst>
                <a:gd name="T0" fmla="*/ 59 w 60"/>
                <a:gd name="T1" fmla="*/ 0 h 30"/>
                <a:gd name="T2" fmla="*/ 59 w 60"/>
                <a:gd name="T3" fmla="*/ 0 h 30"/>
                <a:gd name="T4" fmla="*/ 0 w 60"/>
                <a:gd name="T5" fmla="*/ 0 h 30"/>
                <a:gd name="T6" fmla="*/ 59 w 6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0">
                  <a:moveTo>
                    <a:pt x="59" y="0"/>
                  </a:moveTo>
                  <a:lnTo>
                    <a:pt x="59" y="0"/>
                  </a:lnTo>
                  <a:cubicBezTo>
                    <a:pt x="30" y="29"/>
                    <a:pt x="30" y="0"/>
                    <a:pt x="0" y="0"/>
                  </a:cubicBezTo>
                  <a:cubicBezTo>
                    <a:pt x="30" y="0"/>
                    <a:pt x="30" y="29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08" name="Freeform 542">
              <a:extLst>
                <a:ext uri="{FF2B5EF4-FFF2-40B4-BE49-F238E27FC236}">
                  <a16:creationId xmlns:a16="http://schemas.microsoft.com/office/drawing/2014/main" id="{73FB79CC-E010-1648-9F51-3329DFD26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313" y="3224213"/>
              <a:ext cx="11112" cy="31750"/>
            </a:xfrm>
            <a:custGeom>
              <a:avLst/>
              <a:gdLst>
                <a:gd name="T0" fmla="*/ 30 w 31"/>
                <a:gd name="T1" fmla="*/ 0 h 89"/>
                <a:gd name="T2" fmla="*/ 30 w 31"/>
                <a:gd name="T3" fmla="*/ 0 h 89"/>
                <a:gd name="T4" fmla="*/ 0 w 31"/>
                <a:gd name="T5" fmla="*/ 88 h 89"/>
                <a:gd name="T6" fmla="*/ 30 w 31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9">
                  <a:moveTo>
                    <a:pt x="30" y="0"/>
                  </a:moveTo>
                  <a:lnTo>
                    <a:pt x="30" y="0"/>
                  </a:lnTo>
                  <a:cubicBezTo>
                    <a:pt x="30" y="29"/>
                    <a:pt x="0" y="58"/>
                    <a:pt x="0" y="88"/>
                  </a:cubicBezTo>
                  <a:cubicBezTo>
                    <a:pt x="0" y="58"/>
                    <a:pt x="30" y="29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09" name="Freeform 543">
              <a:extLst>
                <a:ext uri="{FF2B5EF4-FFF2-40B4-BE49-F238E27FC236}">
                  <a16:creationId xmlns:a16="http://schemas.microsoft.com/office/drawing/2014/main" id="{42C4BDD4-252C-58A7-CEA9-6C65C3C4D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113" y="2730500"/>
              <a:ext cx="31750" cy="31750"/>
            </a:xfrm>
            <a:custGeom>
              <a:avLst/>
              <a:gdLst>
                <a:gd name="T0" fmla="*/ 57 w 87"/>
                <a:gd name="T1" fmla="*/ 29 h 89"/>
                <a:gd name="T2" fmla="*/ 57 w 87"/>
                <a:gd name="T3" fmla="*/ 29 h 89"/>
                <a:gd name="T4" fmla="*/ 86 w 87"/>
                <a:gd name="T5" fmla="*/ 0 h 89"/>
                <a:gd name="T6" fmla="*/ 57 w 87"/>
                <a:gd name="T7" fmla="*/ 29 h 89"/>
                <a:gd name="T8" fmla="*/ 0 w 87"/>
                <a:gd name="T9" fmla="*/ 88 h 89"/>
                <a:gd name="T10" fmla="*/ 57 w 87"/>
                <a:gd name="T11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89">
                  <a:moveTo>
                    <a:pt x="57" y="29"/>
                  </a:moveTo>
                  <a:lnTo>
                    <a:pt x="57" y="29"/>
                  </a:lnTo>
                  <a:cubicBezTo>
                    <a:pt x="57" y="0"/>
                    <a:pt x="86" y="0"/>
                    <a:pt x="86" y="0"/>
                  </a:cubicBezTo>
                  <a:cubicBezTo>
                    <a:pt x="86" y="0"/>
                    <a:pt x="57" y="0"/>
                    <a:pt x="57" y="29"/>
                  </a:cubicBezTo>
                  <a:cubicBezTo>
                    <a:pt x="28" y="29"/>
                    <a:pt x="28" y="59"/>
                    <a:pt x="0" y="88"/>
                  </a:cubicBezTo>
                  <a:cubicBezTo>
                    <a:pt x="28" y="59"/>
                    <a:pt x="28" y="29"/>
                    <a:pt x="57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10" name="Freeform 544">
              <a:extLst>
                <a:ext uri="{FF2B5EF4-FFF2-40B4-BE49-F238E27FC236}">
                  <a16:creationId xmlns:a16="http://schemas.microsoft.com/office/drawing/2014/main" id="{F036DE78-67BB-7FE0-A416-40A321E22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563" y="3254375"/>
              <a:ext cx="31750" cy="42863"/>
            </a:xfrm>
            <a:custGeom>
              <a:avLst/>
              <a:gdLst>
                <a:gd name="T0" fmla="*/ 87 w 88"/>
                <a:gd name="T1" fmla="*/ 0 h 117"/>
                <a:gd name="T2" fmla="*/ 87 w 88"/>
                <a:gd name="T3" fmla="*/ 0 h 117"/>
                <a:gd name="T4" fmla="*/ 0 w 88"/>
                <a:gd name="T5" fmla="*/ 116 h 117"/>
                <a:gd name="T6" fmla="*/ 87 w 88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17">
                  <a:moveTo>
                    <a:pt x="87" y="0"/>
                  </a:moveTo>
                  <a:lnTo>
                    <a:pt x="87" y="0"/>
                  </a:lnTo>
                  <a:cubicBezTo>
                    <a:pt x="29" y="29"/>
                    <a:pt x="0" y="58"/>
                    <a:pt x="0" y="116"/>
                  </a:cubicBezTo>
                  <a:cubicBezTo>
                    <a:pt x="0" y="58"/>
                    <a:pt x="29" y="29"/>
                    <a:pt x="8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11" name="Freeform 545">
              <a:extLst>
                <a:ext uri="{FF2B5EF4-FFF2-40B4-BE49-F238E27FC236}">
                  <a16:creationId xmlns:a16="http://schemas.microsoft.com/office/drawing/2014/main" id="{E94DAE27-AD2A-3520-B6E4-7054DA884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975" y="30337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12" name="Freeform 546">
              <a:extLst>
                <a:ext uri="{FF2B5EF4-FFF2-40B4-BE49-F238E27FC236}">
                  <a16:creationId xmlns:a16="http://schemas.microsoft.com/office/drawing/2014/main" id="{C296E6C4-70F6-4760-CF09-4AFD0BFD9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813" y="3044825"/>
              <a:ext cx="31750" cy="31750"/>
            </a:xfrm>
            <a:custGeom>
              <a:avLst/>
              <a:gdLst>
                <a:gd name="T0" fmla="*/ 87 w 88"/>
                <a:gd name="T1" fmla="*/ 0 h 88"/>
                <a:gd name="T2" fmla="*/ 87 w 88"/>
                <a:gd name="T3" fmla="*/ 0 h 88"/>
                <a:gd name="T4" fmla="*/ 0 w 88"/>
                <a:gd name="T5" fmla="*/ 87 h 88"/>
                <a:gd name="T6" fmla="*/ 87 w 88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88">
                  <a:moveTo>
                    <a:pt x="87" y="0"/>
                  </a:moveTo>
                  <a:lnTo>
                    <a:pt x="87" y="0"/>
                  </a:lnTo>
                  <a:cubicBezTo>
                    <a:pt x="57" y="29"/>
                    <a:pt x="28" y="58"/>
                    <a:pt x="0" y="87"/>
                  </a:cubicBezTo>
                  <a:cubicBezTo>
                    <a:pt x="28" y="58"/>
                    <a:pt x="57" y="29"/>
                    <a:pt x="8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13" name="Freeform 547">
              <a:extLst>
                <a:ext uri="{FF2B5EF4-FFF2-40B4-BE49-F238E27FC236}">
                  <a16:creationId xmlns:a16="http://schemas.microsoft.com/office/drawing/2014/main" id="{EF7A731B-43A5-1306-437C-10D640730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6961188"/>
              <a:ext cx="1587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14" name="Freeform 548">
              <a:extLst>
                <a:ext uri="{FF2B5EF4-FFF2-40B4-BE49-F238E27FC236}">
                  <a16:creationId xmlns:a16="http://schemas.microsoft.com/office/drawing/2014/main" id="{0B0C4626-AB5D-E752-380E-7891BAB67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463" y="7129463"/>
              <a:ext cx="11112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29 w 30"/>
                <a:gd name="T7" fmla="*/ 0 h 1"/>
                <a:gd name="T8" fmla="*/ 0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15" name="Freeform 549">
              <a:extLst>
                <a:ext uri="{FF2B5EF4-FFF2-40B4-BE49-F238E27FC236}">
                  <a16:creationId xmlns:a16="http://schemas.microsoft.com/office/drawing/2014/main" id="{3D60C6FB-8048-D3DB-15C4-D4342674F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963" y="7045325"/>
              <a:ext cx="20637" cy="1588"/>
            </a:xfrm>
            <a:custGeom>
              <a:avLst/>
              <a:gdLst>
                <a:gd name="T0" fmla="*/ 0 w 59"/>
                <a:gd name="T1" fmla="*/ 0 h 1"/>
                <a:gd name="T2" fmla="*/ 0 w 59"/>
                <a:gd name="T3" fmla="*/ 0 h 1"/>
                <a:gd name="T4" fmla="*/ 0 w 59"/>
                <a:gd name="T5" fmla="*/ 0 h 1"/>
                <a:gd name="T6" fmla="*/ 0 w 59"/>
                <a:gd name="T7" fmla="*/ 0 h 1"/>
                <a:gd name="T8" fmla="*/ 0 w 59"/>
                <a:gd name="T9" fmla="*/ 0 h 1"/>
                <a:gd name="T10" fmla="*/ 0 w 59"/>
                <a:gd name="T11" fmla="*/ 0 h 1"/>
                <a:gd name="T12" fmla="*/ 58 w 59"/>
                <a:gd name="T13" fmla="*/ 0 h 1"/>
                <a:gd name="T14" fmla="*/ 58 w 59"/>
                <a:gd name="T15" fmla="*/ 0 h 1"/>
                <a:gd name="T16" fmla="*/ 58 w 59"/>
                <a:gd name="T17" fmla="*/ 0 h 1"/>
                <a:gd name="T18" fmla="*/ 0 w 59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9" y="0"/>
                    <a:pt x="58" y="0"/>
                    <a:pt x="58" y="0"/>
                  </a:cubicBezTo>
                  <a:lnTo>
                    <a:pt x="58" y="0"/>
                  </a:lnTo>
                  <a:lnTo>
                    <a:pt x="58" y="0"/>
                  </a:lnTo>
                  <a:cubicBezTo>
                    <a:pt x="58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16" name="Freeform 550">
              <a:extLst>
                <a:ext uri="{FF2B5EF4-FFF2-40B4-BE49-F238E27FC236}">
                  <a16:creationId xmlns:a16="http://schemas.microsoft.com/office/drawing/2014/main" id="{EBE1E4B0-102D-4EB4-837B-2D4D43E57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0" y="7118350"/>
              <a:ext cx="1588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17" name="Freeform 551">
              <a:extLst>
                <a:ext uri="{FF2B5EF4-FFF2-40B4-BE49-F238E27FC236}">
                  <a16:creationId xmlns:a16="http://schemas.microsoft.com/office/drawing/2014/main" id="{60143CCF-C3D4-AA52-BEE8-614FCED93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75" y="7045325"/>
              <a:ext cx="20638" cy="20638"/>
            </a:xfrm>
            <a:custGeom>
              <a:avLst/>
              <a:gdLst>
                <a:gd name="T0" fmla="*/ 29 w 59"/>
                <a:gd name="T1" fmla="*/ 58 h 59"/>
                <a:gd name="T2" fmla="*/ 29 w 59"/>
                <a:gd name="T3" fmla="*/ 58 h 59"/>
                <a:gd name="T4" fmla="*/ 29 w 59"/>
                <a:gd name="T5" fmla="*/ 58 h 59"/>
                <a:gd name="T6" fmla="*/ 29 w 59"/>
                <a:gd name="T7" fmla="*/ 58 h 59"/>
                <a:gd name="T8" fmla="*/ 29 w 59"/>
                <a:gd name="T9" fmla="*/ 0 h 59"/>
                <a:gd name="T10" fmla="*/ 29 w 59"/>
                <a:gd name="T11" fmla="*/ 58 h 59"/>
                <a:gd name="T12" fmla="*/ 29 w 59"/>
                <a:gd name="T13" fmla="*/ 58 h 59"/>
                <a:gd name="T14" fmla="*/ 29 w 59"/>
                <a:gd name="T15" fmla="*/ 58 h 59"/>
                <a:gd name="T16" fmla="*/ 58 w 59"/>
                <a:gd name="T17" fmla="*/ 58 h 59"/>
                <a:gd name="T18" fmla="*/ 58 w 59"/>
                <a:gd name="T19" fmla="*/ 58 h 59"/>
                <a:gd name="T20" fmla="*/ 29 w 59"/>
                <a:gd name="T2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29" y="58"/>
                  </a:move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cubicBezTo>
                    <a:pt x="0" y="29"/>
                    <a:pt x="29" y="29"/>
                    <a:pt x="29" y="0"/>
                  </a:cubicBezTo>
                  <a:cubicBezTo>
                    <a:pt x="29" y="29"/>
                    <a:pt x="0" y="29"/>
                    <a:pt x="29" y="58"/>
                  </a:cubicBezTo>
                  <a:lnTo>
                    <a:pt x="29" y="58"/>
                  </a:lnTo>
                  <a:lnTo>
                    <a:pt x="29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29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18" name="Freeform 552">
              <a:extLst>
                <a:ext uri="{FF2B5EF4-FFF2-40B4-BE49-F238E27FC236}">
                  <a16:creationId xmlns:a16="http://schemas.microsoft.com/office/drawing/2014/main" id="{0E216E6C-90E4-C556-89C4-35966030B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3538538"/>
              <a:ext cx="11112" cy="11112"/>
            </a:xfrm>
            <a:custGeom>
              <a:avLst/>
              <a:gdLst>
                <a:gd name="T0" fmla="*/ 0 w 31"/>
                <a:gd name="T1" fmla="*/ 29 h 30"/>
                <a:gd name="T2" fmla="*/ 0 w 31"/>
                <a:gd name="T3" fmla="*/ 29 h 30"/>
                <a:gd name="T4" fmla="*/ 30 w 31"/>
                <a:gd name="T5" fmla="*/ 0 h 30"/>
                <a:gd name="T6" fmla="*/ 0 w 3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0">
                  <a:moveTo>
                    <a:pt x="0" y="29"/>
                  </a:moveTo>
                  <a:lnTo>
                    <a:pt x="0" y="29"/>
                  </a:lnTo>
                  <a:lnTo>
                    <a:pt x="3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19" name="Freeform 553">
              <a:extLst>
                <a:ext uri="{FF2B5EF4-FFF2-40B4-BE49-F238E27FC236}">
                  <a16:creationId xmlns:a16="http://schemas.microsoft.com/office/drawing/2014/main" id="{DBA1A2DC-999E-81C5-3DB9-1F7EE1469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963" y="70453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20" name="Freeform 554">
              <a:extLst>
                <a:ext uri="{FF2B5EF4-FFF2-40B4-BE49-F238E27FC236}">
                  <a16:creationId xmlns:a16="http://schemas.microsoft.com/office/drawing/2014/main" id="{58769203-39F5-D5DF-1374-DE7636853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7181850"/>
              <a:ext cx="20637" cy="11113"/>
            </a:xfrm>
            <a:custGeom>
              <a:avLst/>
              <a:gdLst>
                <a:gd name="T0" fmla="*/ 58 w 59"/>
                <a:gd name="T1" fmla="*/ 0 h 30"/>
                <a:gd name="T2" fmla="*/ 58 w 59"/>
                <a:gd name="T3" fmla="*/ 0 h 30"/>
                <a:gd name="T4" fmla="*/ 29 w 59"/>
                <a:gd name="T5" fmla="*/ 29 h 30"/>
                <a:gd name="T6" fmla="*/ 29 w 59"/>
                <a:gd name="T7" fmla="*/ 29 h 30"/>
                <a:gd name="T8" fmla="*/ 0 w 59"/>
                <a:gd name="T9" fmla="*/ 29 h 30"/>
                <a:gd name="T10" fmla="*/ 29 w 59"/>
                <a:gd name="T11" fmla="*/ 29 h 30"/>
                <a:gd name="T12" fmla="*/ 29 w 59"/>
                <a:gd name="T13" fmla="*/ 29 h 30"/>
                <a:gd name="T14" fmla="*/ 58 w 59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30">
                  <a:moveTo>
                    <a:pt x="58" y="0"/>
                  </a:moveTo>
                  <a:lnTo>
                    <a:pt x="58" y="0"/>
                  </a:lnTo>
                  <a:cubicBezTo>
                    <a:pt x="29" y="29"/>
                    <a:pt x="29" y="29"/>
                    <a:pt x="29" y="29"/>
                  </a:cubicBezTo>
                  <a:lnTo>
                    <a:pt x="29" y="29"/>
                  </a:lnTo>
                  <a:lnTo>
                    <a:pt x="0" y="29"/>
                  </a:lnTo>
                  <a:lnTo>
                    <a:pt x="29" y="29"/>
                  </a:lnTo>
                  <a:lnTo>
                    <a:pt x="29" y="29"/>
                  </a:ln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21" name="Freeform 555">
              <a:extLst>
                <a:ext uri="{FF2B5EF4-FFF2-40B4-BE49-F238E27FC236}">
                  <a16:creationId xmlns:a16="http://schemas.microsoft.com/office/drawing/2014/main" id="{BCF3AACB-2C31-FCEB-09A0-9B0204698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75" y="7138988"/>
              <a:ext cx="1588" cy="11112"/>
            </a:xfrm>
            <a:custGeom>
              <a:avLst/>
              <a:gdLst>
                <a:gd name="T0" fmla="*/ 0 w 1"/>
                <a:gd name="T1" fmla="*/ 0 h 29"/>
                <a:gd name="T2" fmla="*/ 0 w 1"/>
                <a:gd name="T3" fmla="*/ 0 h 29"/>
                <a:gd name="T4" fmla="*/ 0 w 1"/>
                <a:gd name="T5" fmla="*/ 28 h 29"/>
                <a:gd name="T6" fmla="*/ 0 w 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9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22" name="Freeform 556">
              <a:extLst>
                <a:ext uri="{FF2B5EF4-FFF2-40B4-BE49-F238E27FC236}">
                  <a16:creationId xmlns:a16="http://schemas.microsoft.com/office/drawing/2014/main" id="{14A93222-EA31-35BE-D4F5-15001C4C6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5988" y="7118350"/>
              <a:ext cx="22225" cy="31750"/>
            </a:xfrm>
            <a:custGeom>
              <a:avLst/>
              <a:gdLst>
                <a:gd name="T0" fmla="*/ 59 w 60"/>
                <a:gd name="T1" fmla="*/ 29 h 87"/>
                <a:gd name="T2" fmla="*/ 59 w 60"/>
                <a:gd name="T3" fmla="*/ 29 h 87"/>
                <a:gd name="T4" fmla="*/ 0 w 60"/>
                <a:gd name="T5" fmla="*/ 86 h 87"/>
                <a:gd name="T6" fmla="*/ 59 w 60"/>
                <a:gd name="T7" fmla="*/ 29 h 87"/>
                <a:gd name="T8" fmla="*/ 59 w 60"/>
                <a:gd name="T9" fmla="*/ 0 h 87"/>
                <a:gd name="T10" fmla="*/ 59 w 60"/>
                <a:gd name="T11" fmla="*/ 0 h 87"/>
                <a:gd name="T12" fmla="*/ 59 w 60"/>
                <a:gd name="T13" fmla="*/ 2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7">
                  <a:moveTo>
                    <a:pt x="59" y="29"/>
                  </a:moveTo>
                  <a:lnTo>
                    <a:pt x="59" y="29"/>
                  </a:lnTo>
                  <a:cubicBezTo>
                    <a:pt x="29" y="58"/>
                    <a:pt x="29" y="58"/>
                    <a:pt x="0" y="86"/>
                  </a:cubicBezTo>
                  <a:cubicBezTo>
                    <a:pt x="29" y="58"/>
                    <a:pt x="29" y="58"/>
                    <a:pt x="59" y="29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0"/>
                  </a:lnTo>
                  <a:lnTo>
                    <a:pt x="5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23" name="Freeform 557">
              <a:extLst>
                <a:ext uri="{FF2B5EF4-FFF2-40B4-BE49-F238E27FC236}">
                  <a16:creationId xmlns:a16="http://schemas.microsoft.com/office/drawing/2014/main" id="{4A891B3F-C7DE-C5C7-D9B8-CA4B3C653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7263" y="6970713"/>
              <a:ext cx="1587" cy="22225"/>
            </a:xfrm>
            <a:custGeom>
              <a:avLst/>
              <a:gdLst>
                <a:gd name="T0" fmla="*/ 0 w 1"/>
                <a:gd name="T1" fmla="*/ 59 h 60"/>
                <a:gd name="T2" fmla="*/ 0 w 1"/>
                <a:gd name="T3" fmla="*/ 59 h 60"/>
                <a:gd name="T4" fmla="*/ 0 w 1"/>
                <a:gd name="T5" fmla="*/ 0 h 60"/>
                <a:gd name="T6" fmla="*/ 0 w 1"/>
                <a:gd name="T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0">
                  <a:moveTo>
                    <a:pt x="0" y="59"/>
                  </a:moveTo>
                  <a:lnTo>
                    <a:pt x="0" y="59"/>
                  </a:lnTo>
                  <a:cubicBezTo>
                    <a:pt x="0" y="59"/>
                    <a:pt x="0" y="29"/>
                    <a:pt x="0" y="0"/>
                  </a:cubicBezTo>
                  <a:cubicBezTo>
                    <a:pt x="0" y="29"/>
                    <a:pt x="0" y="59"/>
                    <a:pt x="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24" name="Freeform 558">
              <a:extLst>
                <a:ext uri="{FF2B5EF4-FFF2-40B4-BE49-F238E27FC236}">
                  <a16:creationId xmlns:a16="http://schemas.microsoft.com/office/drawing/2014/main" id="{F77B211F-997F-B970-00B9-071683FCC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125" y="7159625"/>
              <a:ext cx="11113" cy="11113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0 w 30"/>
                <a:gd name="T5" fmla="*/ 29 h 30"/>
                <a:gd name="T6" fmla="*/ 0 w 30"/>
                <a:gd name="T7" fmla="*/ 29 h 30"/>
                <a:gd name="T8" fmla="*/ 29 w 30"/>
                <a:gd name="T9" fmla="*/ 0 h 30"/>
                <a:gd name="T10" fmla="*/ 0 w 3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ubicBezTo>
                    <a:pt x="0" y="29"/>
                    <a:pt x="0" y="29"/>
                    <a:pt x="29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25" name="Freeform 559">
              <a:extLst>
                <a:ext uri="{FF2B5EF4-FFF2-40B4-BE49-F238E27FC236}">
                  <a16:creationId xmlns:a16="http://schemas.microsoft.com/office/drawing/2014/main" id="{BB366803-5392-B029-51FF-00E26F23E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7263" y="5607050"/>
              <a:ext cx="11112" cy="31750"/>
            </a:xfrm>
            <a:custGeom>
              <a:avLst/>
              <a:gdLst>
                <a:gd name="T0" fmla="*/ 0 w 30"/>
                <a:gd name="T1" fmla="*/ 29 h 88"/>
                <a:gd name="T2" fmla="*/ 0 w 30"/>
                <a:gd name="T3" fmla="*/ 29 h 88"/>
                <a:gd name="T4" fmla="*/ 0 w 30"/>
                <a:gd name="T5" fmla="*/ 87 h 88"/>
                <a:gd name="T6" fmla="*/ 0 w 30"/>
                <a:gd name="T7" fmla="*/ 29 h 88"/>
                <a:gd name="T8" fmla="*/ 29 w 30"/>
                <a:gd name="T9" fmla="*/ 0 h 88"/>
                <a:gd name="T10" fmla="*/ 0 w 30"/>
                <a:gd name="T11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8">
                  <a:moveTo>
                    <a:pt x="0" y="29"/>
                  </a:moveTo>
                  <a:lnTo>
                    <a:pt x="0" y="29"/>
                  </a:lnTo>
                  <a:cubicBezTo>
                    <a:pt x="0" y="58"/>
                    <a:pt x="0" y="58"/>
                    <a:pt x="0" y="87"/>
                  </a:cubicBezTo>
                  <a:cubicBezTo>
                    <a:pt x="0" y="58"/>
                    <a:pt x="0" y="58"/>
                    <a:pt x="0" y="29"/>
                  </a:cubicBezTo>
                  <a:cubicBezTo>
                    <a:pt x="29" y="29"/>
                    <a:pt x="29" y="29"/>
                    <a:pt x="29" y="0"/>
                  </a:cubicBezTo>
                  <a:cubicBezTo>
                    <a:pt x="29" y="29"/>
                    <a:pt x="29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26" name="Freeform 560">
              <a:extLst>
                <a:ext uri="{FF2B5EF4-FFF2-40B4-BE49-F238E27FC236}">
                  <a16:creationId xmlns:a16="http://schemas.microsoft.com/office/drawing/2014/main" id="{3EF4FC71-0747-1B2B-233B-518283A9F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463" y="7150100"/>
              <a:ext cx="63500" cy="42863"/>
            </a:xfrm>
            <a:custGeom>
              <a:avLst/>
              <a:gdLst>
                <a:gd name="T0" fmla="*/ 0 w 176"/>
                <a:gd name="T1" fmla="*/ 59 h 118"/>
                <a:gd name="T2" fmla="*/ 0 w 176"/>
                <a:gd name="T3" fmla="*/ 59 h 118"/>
                <a:gd name="T4" fmla="*/ 0 w 176"/>
                <a:gd name="T5" fmla="*/ 59 h 118"/>
                <a:gd name="T6" fmla="*/ 0 w 176"/>
                <a:gd name="T7" fmla="*/ 59 h 118"/>
                <a:gd name="T8" fmla="*/ 88 w 176"/>
                <a:gd name="T9" fmla="*/ 0 h 118"/>
                <a:gd name="T10" fmla="*/ 175 w 176"/>
                <a:gd name="T11" fmla="*/ 0 h 118"/>
                <a:gd name="T12" fmla="*/ 88 w 176"/>
                <a:gd name="T13" fmla="*/ 0 h 118"/>
                <a:gd name="T14" fmla="*/ 0 w 176"/>
                <a:gd name="T15" fmla="*/ 59 h 118"/>
                <a:gd name="T16" fmla="*/ 0 w 176"/>
                <a:gd name="T17" fmla="*/ 59 h 118"/>
                <a:gd name="T18" fmla="*/ 0 w 176"/>
                <a:gd name="T19" fmla="*/ 59 h 118"/>
                <a:gd name="T20" fmla="*/ 88 w 176"/>
                <a:gd name="T21" fmla="*/ 117 h 118"/>
                <a:gd name="T22" fmla="*/ 88 w 176"/>
                <a:gd name="T23" fmla="*/ 117 h 118"/>
                <a:gd name="T24" fmla="*/ 0 w 176"/>
                <a:gd name="T25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118">
                  <a:moveTo>
                    <a:pt x="0" y="59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cubicBezTo>
                    <a:pt x="0" y="30"/>
                    <a:pt x="58" y="0"/>
                    <a:pt x="88" y="0"/>
                  </a:cubicBezTo>
                  <a:cubicBezTo>
                    <a:pt x="146" y="0"/>
                    <a:pt x="175" y="0"/>
                    <a:pt x="175" y="0"/>
                  </a:cubicBezTo>
                  <a:cubicBezTo>
                    <a:pt x="175" y="0"/>
                    <a:pt x="146" y="0"/>
                    <a:pt x="88" y="0"/>
                  </a:cubicBezTo>
                  <a:cubicBezTo>
                    <a:pt x="58" y="0"/>
                    <a:pt x="0" y="30"/>
                    <a:pt x="0" y="59"/>
                  </a:cubicBezTo>
                  <a:lnTo>
                    <a:pt x="0" y="59"/>
                  </a:lnTo>
                  <a:lnTo>
                    <a:pt x="0" y="59"/>
                  </a:lnTo>
                  <a:cubicBezTo>
                    <a:pt x="29" y="88"/>
                    <a:pt x="58" y="117"/>
                    <a:pt x="88" y="117"/>
                  </a:cubicBezTo>
                  <a:lnTo>
                    <a:pt x="88" y="117"/>
                  </a:lnTo>
                  <a:cubicBezTo>
                    <a:pt x="58" y="117"/>
                    <a:pt x="29" y="88"/>
                    <a:pt x="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27" name="Freeform 561">
              <a:extLst>
                <a:ext uri="{FF2B5EF4-FFF2-40B4-BE49-F238E27FC236}">
                  <a16:creationId xmlns:a16="http://schemas.microsoft.com/office/drawing/2014/main" id="{05CD2AAB-0793-14AA-DFE2-B292A4741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69818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28" name="Freeform 562">
              <a:extLst>
                <a:ext uri="{FF2B5EF4-FFF2-40B4-BE49-F238E27FC236}">
                  <a16:creationId xmlns:a16="http://schemas.microsoft.com/office/drawing/2014/main" id="{92C49CBA-9419-4AD4-34FB-68B01BE9F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550" y="6719888"/>
              <a:ext cx="42863" cy="31750"/>
            </a:xfrm>
            <a:custGeom>
              <a:avLst/>
              <a:gdLst>
                <a:gd name="T0" fmla="*/ 116 w 117"/>
                <a:gd name="T1" fmla="*/ 88 h 89"/>
                <a:gd name="T2" fmla="*/ 116 w 117"/>
                <a:gd name="T3" fmla="*/ 88 h 89"/>
                <a:gd name="T4" fmla="*/ 87 w 117"/>
                <a:gd name="T5" fmla="*/ 59 h 89"/>
                <a:gd name="T6" fmla="*/ 29 w 117"/>
                <a:gd name="T7" fmla="*/ 0 h 89"/>
                <a:gd name="T8" fmla="*/ 0 w 117"/>
                <a:gd name="T9" fmla="*/ 0 h 89"/>
                <a:gd name="T10" fmla="*/ 29 w 117"/>
                <a:gd name="T11" fmla="*/ 0 h 89"/>
                <a:gd name="T12" fmla="*/ 87 w 117"/>
                <a:gd name="T13" fmla="*/ 59 h 89"/>
                <a:gd name="T14" fmla="*/ 116 w 117"/>
                <a:gd name="T15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9">
                  <a:moveTo>
                    <a:pt x="116" y="88"/>
                  </a:moveTo>
                  <a:lnTo>
                    <a:pt x="116" y="88"/>
                  </a:lnTo>
                  <a:lnTo>
                    <a:pt x="87" y="59"/>
                  </a:lnTo>
                  <a:cubicBezTo>
                    <a:pt x="87" y="29"/>
                    <a:pt x="58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8" y="0"/>
                    <a:pt x="87" y="29"/>
                    <a:pt x="87" y="59"/>
                  </a:cubicBezTo>
                  <a:lnTo>
                    <a:pt x="116" y="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29" name="Freeform 563">
              <a:extLst>
                <a:ext uri="{FF2B5EF4-FFF2-40B4-BE49-F238E27FC236}">
                  <a16:creationId xmlns:a16="http://schemas.microsoft.com/office/drawing/2014/main" id="{7476A8DE-368F-E65A-C45D-05E09CB0E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3550" y="6699250"/>
              <a:ext cx="1588" cy="20638"/>
            </a:xfrm>
            <a:custGeom>
              <a:avLst/>
              <a:gdLst>
                <a:gd name="T0" fmla="*/ 0 w 1"/>
                <a:gd name="T1" fmla="*/ 58 h 59"/>
                <a:gd name="T2" fmla="*/ 0 w 1"/>
                <a:gd name="T3" fmla="*/ 58 h 59"/>
                <a:gd name="T4" fmla="*/ 0 w 1"/>
                <a:gd name="T5" fmla="*/ 0 h 59"/>
                <a:gd name="T6" fmla="*/ 0 w 1"/>
                <a:gd name="T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9">
                  <a:moveTo>
                    <a:pt x="0" y="58"/>
                  </a:moveTo>
                  <a:lnTo>
                    <a:pt x="0" y="58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30" name="Freeform 564">
              <a:extLst>
                <a:ext uri="{FF2B5EF4-FFF2-40B4-BE49-F238E27FC236}">
                  <a16:creationId xmlns:a16="http://schemas.microsoft.com/office/drawing/2014/main" id="{8E84FB3D-B102-99C3-0283-FBEB03E2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300" y="6781800"/>
              <a:ext cx="22225" cy="20638"/>
            </a:xfrm>
            <a:custGeom>
              <a:avLst/>
              <a:gdLst>
                <a:gd name="T0" fmla="*/ 29 w 60"/>
                <a:gd name="T1" fmla="*/ 29 h 59"/>
                <a:gd name="T2" fmla="*/ 29 w 60"/>
                <a:gd name="T3" fmla="*/ 29 h 59"/>
                <a:gd name="T4" fmla="*/ 0 w 60"/>
                <a:gd name="T5" fmla="*/ 0 h 59"/>
                <a:gd name="T6" fmla="*/ 59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0 w 60"/>
                <a:gd name="T13" fmla="*/ 0 h 59"/>
                <a:gd name="T14" fmla="*/ 29 w 60"/>
                <a:gd name="T15" fmla="*/ 29 h 59"/>
                <a:gd name="T16" fmla="*/ 59 w 60"/>
                <a:gd name="T17" fmla="*/ 58 h 59"/>
                <a:gd name="T18" fmla="*/ 29 w 60"/>
                <a:gd name="T1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29" y="29"/>
                  </a:moveTo>
                  <a:lnTo>
                    <a:pt x="29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0"/>
                  </a:lnTo>
                  <a:lnTo>
                    <a:pt x="5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29" y="29"/>
                    <a:pt x="29" y="29"/>
                    <a:pt x="29" y="29"/>
                  </a:cubicBezTo>
                  <a:lnTo>
                    <a:pt x="59" y="58"/>
                  </a:ln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31" name="Freeform 565">
              <a:extLst>
                <a:ext uri="{FF2B5EF4-FFF2-40B4-BE49-F238E27FC236}">
                  <a16:creationId xmlns:a16="http://schemas.microsoft.com/office/drawing/2014/main" id="{AB5F3D96-1DE1-E15B-2B0B-86AA0214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4483100"/>
              <a:ext cx="11113" cy="31750"/>
            </a:xfrm>
            <a:custGeom>
              <a:avLst/>
              <a:gdLst>
                <a:gd name="T0" fmla="*/ 30 w 31"/>
                <a:gd name="T1" fmla="*/ 87 h 88"/>
                <a:gd name="T2" fmla="*/ 30 w 31"/>
                <a:gd name="T3" fmla="*/ 87 h 88"/>
                <a:gd name="T4" fmla="*/ 30 w 31"/>
                <a:gd name="T5" fmla="*/ 87 h 88"/>
                <a:gd name="T6" fmla="*/ 0 w 31"/>
                <a:gd name="T7" fmla="*/ 0 h 88"/>
                <a:gd name="T8" fmla="*/ 30 w 31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8">
                  <a:moveTo>
                    <a:pt x="30" y="87"/>
                  </a:moveTo>
                  <a:lnTo>
                    <a:pt x="30" y="87"/>
                  </a:lnTo>
                  <a:lnTo>
                    <a:pt x="30" y="87"/>
                  </a:lnTo>
                  <a:cubicBezTo>
                    <a:pt x="30" y="58"/>
                    <a:pt x="30" y="29"/>
                    <a:pt x="0" y="0"/>
                  </a:cubicBezTo>
                  <a:cubicBezTo>
                    <a:pt x="30" y="29"/>
                    <a:pt x="30" y="58"/>
                    <a:pt x="30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32" name="Freeform 566">
              <a:extLst>
                <a:ext uri="{FF2B5EF4-FFF2-40B4-BE49-F238E27FC236}">
                  <a16:creationId xmlns:a16="http://schemas.microsoft.com/office/drawing/2014/main" id="{347C4838-7A11-4E0C-AC70-686D2901B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938" y="68040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33" name="Freeform 567">
              <a:extLst>
                <a:ext uri="{FF2B5EF4-FFF2-40B4-BE49-F238E27FC236}">
                  <a16:creationId xmlns:a16="http://schemas.microsoft.com/office/drawing/2014/main" id="{9294396E-FE0D-2A9A-8BA8-172E89AD2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6446838"/>
              <a:ext cx="11112" cy="31750"/>
            </a:xfrm>
            <a:custGeom>
              <a:avLst/>
              <a:gdLst>
                <a:gd name="T0" fmla="*/ 0 w 30"/>
                <a:gd name="T1" fmla="*/ 58 h 88"/>
                <a:gd name="T2" fmla="*/ 0 w 30"/>
                <a:gd name="T3" fmla="*/ 58 h 88"/>
                <a:gd name="T4" fmla="*/ 0 w 30"/>
                <a:gd name="T5" fmla="*/ 87 h 88"/>
                <a:gd name="T6" fmla="*/ 0 w 30"/>
                <a:gd name="T7" fmla="*/ 58 h 88"/>
                <a:gd name="T8" fmla="*/ 0 w 30"/>
                <a:gd name="T9" fmla="*/ 0 h 88"/>
                <a:gd name="T10" fmla="*/ 0 w 30"/>
                <a:gd name="T11" fmla="*/ 0 h 88"/>
                <a:gd name="T12" fmla="*/ 0 w 30"/>
                <a:gd name="T13" fmla="*/ 0 h 88"/>
                <a:gd name="T14" fmla="*/ 0 w 30"/>
                <a:gd name="T15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88">
                  <a:moveTo>
                    <a:pt x="0" y="58"/>
                  </a:moveTo>
                  <a:lnTo>
                    <a:pt x="0" y="58"/>
                  </a:lnTo>
                  <a:lnTo>
                    <a:pt x="0" y="87"/>
                  </a:lnTo>
                  <a:lnTo>
                    <a:pt x="0" y="58"/>
                  </a:lnTo>
                  <a:cubicBezTo>
                    <a:pt x="0" y="29"/>
                    <a:pt x="29" y="29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9" y="29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34" name="Freeform 568">
              <a:extLst>
                <a:ext uri="{FF2B5EF4-FFF2-40B4-BE49-F238E27FC236}">
                  <a16:creationId xmlns:a16="http://schemas.microsoft.com/office/drawing/2014/main" id="{3E0BD451-AA61-EF04-D34B-AE742F36E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438" y="6877050"/>
              <a:ext cx="1587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35" name="Freeform 569">
              <a:extLst>
                <a:ext uri="{FF2B5EF4-FFF2-40B4-BE49-F238E27FC236}">
                  <a16:creationId xmlns:a16="http://schemas.microsoft.com/office/drawing/2014/main" id="{DC42CF63-E39D-9FF1-5C4F-049A62421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0550" y="6961188"/>
              <a:ext cx="1588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36" name="Freeform 570">
              <a:extLst>
                <a:ext uri="{FF2B5EF4-FFF2-40B4-BE49-F238E27FC236}">
                  <a16:creationId xmlns:a16="http://schemas.microsoft.com/office/drawing/2014/main" id="{1A34A85C-CD07-A6FC-E0EF-F79073044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938" y="6834188"/>
              <a:ext cx="20637" cy="20637"/>
            </a:xfrm>
            <a:custGeom>
              <a:avLst/>
              <a:gdLst>
                <a:gd name="T0" fmla="*/ 0 w 59"/>
                <a:gd name="T1" fmla="*/ 0 h 59"/>
                <a:gd name="T2" fmla="*/ 0 w 59"/>
                <a:gd name="T3" fmla="*/ 0 h 59"/>
                <a:gd name="T4" fmla="*/ 58 w 59"/>
                <a:gd name="T5" fmla="*/ 58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29" y="58"/>
                    <a:pt x="58" y="58"/>
                  </a:cubicBezTo>
                  <a:cubicBezTo>
                    <a:pt x="29" y="58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37" name="Freeform 571">
              <a:extLst>
                <a:ext uri="{FF2B5EF4-FFF2-40B4-BE49-F238E27FC236}">
                  <a16:creationId xmlns:a16="http://schemas.microsoft.com/office/drawing/2014/main" id="{8946FFEA-0FB7-DAB8-E69F-684727367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0550" y="6938963"/>
              <a:ext cx="1588" cy="11112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0 h 31"/>
                <a:gd name="T6" fmla="*/ 0 w 1"/>
                <a:gd name="T7" fmla="*/ 0 h 31"/>
                <a:gd name="T8" fmla="*/ 0 w 1"/>
                <a:gd name="T9" fmla="*/ 0 h 31"/>
                <a:gd name="T10" fmla="*/ 0 w 1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38" name="Freeform 572">
              <a:extLst>
                <a:ext uri="{FF2B5EF4-FFF2-40B4-BE49-F238E27FC236}">
                  <a16:creationId xmlns:a16="http://schemas.microsoft.com/office/drawing/2014/main" id="{C3A5445D-E4A1-33EB-57E4-F88015A0E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075" y="69707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39" name="Freeform 573">
              <a:extLst>
                <a:ext uri="{FF2B5EF4-FFF2-40B4-BE49-F238E27FC236}">
                  <a16:creationId xmlns:a16="http://schemas.microsoft.com/office/drawing/2014/main" id="{FECBBDCD-6B35-7056-DAE8-25AA2F4E8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075" y="6970713"/>
              <a:ext cx="31750" cy="1587"/>
            </a:xfrm>
            <a:custGeom>
              <a:avLst/>
              <a:gdLst>
                <a:gd name="T0" fmla="*/ 29 w 88"/>
                <a:gd name="T1" fmla="*/ 0 h 1"/>
                <a:gd name="T2" fmla="*/ 29 w 88"/>
                <a:gd name="T3" fmla="*/ 0 h 1"/>
                <a:gd name="T4" fmla="*/ 29 w 88"/>
                <a:gd name="T5" fmla="*/ 0 h 1"/>
                <a:gd name="T6" fmla="*/ 0 w 88"/>
                <a:gd name="T7" fmla="*/ 0 h 1"/>
                <a:gd name="T8" fmla="*/ 29 w 88"/>
                <a:gd name="T9" fmla="*/ 0 h 1"/>
                <a:gd name="T10" fmla="*/ 58 w 88"/>
                <a:gd name="T11" fmla="*/ 0 h 1"/>
                <a:gd name="T12" fmla="*/ 87 w 88"/>
                <a:gd name="T13" fmla="*/ 0 h 1"/>
                <a:gd name="T14" fmla="*/ 58 w 88"/>
                <a:gd name="T15" fmla="*/ 0 h 1"/>
                <a:gd name="T16" fmla="*/ 29 w 88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29" y="0"/>
                    <a:pt x="29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87" y="0"/>
                  </a:lnTo>
                  <a:lnTo>
                    <a:pt x="58" y="0"/>
                  </a:lnTo>
                  <a:cubicBezTo>
                    <a:pt x="58" y="0"/>
                    <a:pt x="58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40" name="Freeform 574">
              <a:extLst>
                <a:ext uri="{FF2B5EF4-FFF2-40B4-BE49-F238E27FC236}">
                  <a16:creationId xmlns:a16="http://schemas.microsoft.com/office/drawing/2014/main" id="{171B22C7-A6B2-84A0-EC95-CFC1DBA16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88" y="6865938"/>
              <a:ext cx="22225" cy="11112"/>
            </a:xfrm>
            <a:custGeom>
              <a:avLst/>
              <a:gdLst>
                <a:gd name="T0" fmla="*/ 30 w 60"/>
                <a:gd name="T1" fmla="*/ 29 h 30"/>
                <a:gd name="T2" fmla="*/ 30 w 60"/>
                <a:gd name="T3" fmla="*/ 29 h 30"/>
                <a:gd name="T4" fmla="*/ 30 w 60"/>
                <a:gd name="T5" fmla="*/ 29 h 30"/>
                <a:gd name="T6" fmla="*/ 0 w 60"/>
                <a:gd name="T7" fmla="*/ 29 h 30"/>
                <a:gd name="T8" fmla="*/ 0 w 60"/>
                <a:gd name="T9" fmla="*/ 0 h 30"/>
                <a:gd name="T10" fmla="*/ 0 w 60"/>
                <a:gd name="T11" fmla="*/ 29 h 30"/>
                <a:gd name="T12" fmla="*/ 30 w 60"/>
                <a:gd name="T13" fmla="*/ 29 h 30"/>
                <a:gd name="T14" fmla="*/ 30 w 60"/>
                <a:gd name="T15" fmla="*/ 29 h 30"/>
                <a:gd name="T16" fmla="*/ 59 w 60"/>
                <a:gd name="T17" fmla="*/ 29 h 30"/>
                <a:gd name="T18" fmla="*/ 30 w 60"/>
                <a:gd name="T1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0">
                  <a:moveTo>
                    <a:pt x="30" y="29"/>
                  </a:moveTo>
                  <a:lnTo>
                    <a:pt x="30" y="29"/>
                  </a:lnTo>
                  <a:lnTo>
                    <a:pt x="30" y="29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0" y="29"/>
                    <a:pt x="30" y="29"/>
                    <a:pt x="30" y="29"/>
                  </a:cubicBezTo>
                  <a:lnTo>
                    <a:pt x="30" y="29"/>
                  </a:lnTo>
                  <a:lnTo>
                    <a:pt x="59" y="29"/>
                  </a:lnTo>
                  <a:lnTo>
                    <a:pt x="3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41" name="Freeform 575">
              <a:extLst>
                <a:ext uri="{FF2B5EF4-FFF2-40B4-BE49-F238E27FC236}">
                  <a16:creationId xmlns:a16="http://schemas.microsoft.com/office/drawing/2014/main" id="{7C92F5DB-00BC-C722-4723-16C236827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1213" y="32766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42" name="Freeform 576">
              <a:extLst>
                <a:ext uri="{FF2B5EF4-FFF2-40B4-BE49-F238E27FC236}">
                  <a16:creationId xmlns:a16="http://schemas.microsoft.com/office/drawing/2014/main" id="{F02A9690-D06E-A1BD-4CFD-91366D747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763" y="5532438"/>
              <a:ext cx="11112" cy="20637"/>
            </a:xfrm>
            <a:custGeom>
              <a:avLst/>
              <a:gdLst>
                <a:gd name="T0" fmla="*/ 29 w 30"/>
                <a:gd name="T1" fmla="*/ 0 h 59"/>
                <a:gd name="T2" fmla="*/ 29 w 30"/>
                <a:gd name="T3" fmla="*/ 0 h 59"/>
                <a:gd name="T4" fmla="*/ 0 w 30"/>
                <a:gd name="T5" fmla="*/ 58 h 59"/>
                <a:gd name="T6" fmla="*/ 29 w 30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">
                  <a:moveTo>
                    <a:pt x="29" y="0"/>
                  </a:moveTo>
                  <a:lnTo>
                    <a:pt x="29" y="0"/>
                  </a:lnTo>
                  <a:cubicBezTo>
                    <a:pt x="29" y="29"/>
                    <a:pt x="0" y="29"/>
                    <a:pt x="0" y="58"/>
                  </a:cubicBezTo>
                  <a:cubicBezTo>
                    <a:pt x="0" y="29"/>
                    <a:pt x="29" y="29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43" name="Freeform 577">
              <a:extLst>
                <a:ext uri="{FF2B5EF4-FFF2-40B4-BE49-F238E27FC236}">
                  <a16:creationId xmlns:a16="http://schemas.microsoft.com/office/drawing/2014/main" id="{D2412948-D49C-E960-B6BB-8AB7FF9BA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8800" y="3873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44" name="Freeform 578">
              <a:extLst>
                <a:ext uri="{FF2B5EF4-FFF2-40B4-BE49-F238E27FC236}">
                  <a16:creationId xmlns:a16="http://schemas.microsoft.com/office/drawing/2014/main" id="{856D3D88-EC7A-45B6-51FC-C2815367E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1188" y="3863975"/>
              <a:ext cx="31750" cy="22225"/>
            </a:xfrm>
            <a:custGeom>
              <a:avLst/>
              <a:gdLst>
                <a:gd name="T0" fmla="*/ 88 w 89"/>
                <a:gd name="T1" fmla="*/ 0 h 60"/>
                <a:gd name="T2" fmla="*/ 88 w 89"/>
                <a:gd name="T3" fmla="*/ 0 h 60"/>
                <a:gd name="T4" fmla="*/ 0 w 89"/>
                <a:gd name="T5" fmla="*/ 59 h 60"/>
                <a:gd name="T6" fmla="*/ 88 w 8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60">
                  <a:moveTo>
                    <a:pt x="88" y="0"/>
                  </a:moveTo>
                  <a:lnTo>
                    <a:pt x="88" y="0"/>
                  </a:lnTo>
                  <a:cubicBezTo>
                    <a:pt x="59" y="0"/>
                    <a:pt x="29" y="29"/>
                    <a:pt x="0" y="59"/>
                  </a:cubicBezTo>
                  <a:cubicBezTo>
                    <a:pt x="29" y="29"/>
                    <a:pt x="59" y="0"/>
                    <a:pt x="8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45" name="Freeform 579">
              <a:extLst>
                <a:ext uri="{FF2B5EF4-FFF2-40B4-BE49-F238E27FC236}">
                  <a16:creationId xmlns:a16="http://schemas.microsoft.com/office/drawing/2014/main" id="{49102A37-5D0D-435F-B51B-84D631CD9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913" y="3884613"/>
              <a:ext cx="42862" cy="20637"/>
            </a:xfrm>
            <a:custGeom>
              <a:avLst/>
              <a:gdLst>
                <a:gd name="T0" fmla="*/ 117 w 118"/>
                <a:gd name="T1" fmla="*/ 0 h 59"/>
                <a:gd name="T2" fmla="*/ 117 w 118"/>
                <a:gd name="T3" fmla="*/ 0 h 59"/>
                <a:gd name="T4" fmla="*/ 0 w 118"/>
                <a:gd name="T5" fmla="*/ 58 h 59"/>
                <a:gd name="T6" fmla="*/ 117 w 11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7" y="0"/>
                  </a:moveTo>
                  <a:lnTo>
                    <a:pt x="117" y="0"/>
                  </a:lnTo>
                  <a:cubicBezTo>
                    <a:pt x="88" y="29"/>
                    <a:pt x="59" y="58"/>
                    <a:pt x="0" y="58"/>
                  </a:cubicBezTo>
                  <a:cubicBezTo>
                    <a:pt x="59" y="58"/>
                    <a:pt x="88" y="29"/>
                    <a:pt x="11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46" name="Freeform 580">
              <a:extLst>
                <a:ext uri="{FF2B5EF4-FFF2-40B4-BE49-F238E27FC236}">
                  <a16:creationId xmlns:a16="http://schemas.microsoft.com/office/drawing/2014/main" id="{DE1D3021-B1C0-595F-BAFE-FBA429DF3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663" y="39258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47" name="Freeform 581">
              <a:extLst>
                <a:ext uri="{FF2B5EF4-FFF2-40B4-BE49-F238E27FC236}">
                  <a16:creationId xmlns:a16="http://schemas.microsoft.com/office/drawing/2014/main" id="{BAFDF1FB-FBF6-D93D-1919-50583EDB2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663" y="3925888"/>
              <a:ext cx="31750" cy="31750"/>
            </a:xfrm>
            <a:custGeom>
              <a:avLst/>
              <a:gdLst>
                <a:gd name="T0" fmla="*/ 29 w 89"/>
                <a:gd name="T1" fmla="*/ 58 h 88"/>
                <a:gd name="T2" fmla="*/ 29 w 89"/>
                <a:gd name="T3" fmla="*/ 58 h 88"/>
                <a:gd name="T4" fmla="*/ 0 w 89"/>
                <a:gd name="T5" fmla="*/ 0 h 88"/>
                <a:gd name="T6" fmla="*/ 29 w 89"/>
                <a:gd name="T7" fmla="*/ 58 h 88"/>
                <a:gd name="T8" fmla="*/ 88 w 89"/>
                <a:gd name="T9" fmla="*/ 87 h 88"/>
                <a:gd name="T10" fmla="*/ 88 w 89"/>
                <a:gd name="T11" fmla="*/ 87 h 88"/>
                <a:gd name="T12" fmla="*/ 29 w 89"/>
                <a:gd name="T13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88">
                  <a:moveTo>
                    <a:pt x="29" y="58"/>
                  </a:moveTo>
                  <a:lnTo>
                    <a:pt x="29" y="58"/>
                  </a:lnTo>
                  <a:cubicBezTo>
                    <a:pt x="0" y="58"/>
                    <a:pt x="0" y="29"/>
                    <a:pt x="0" y="0"/>
                  </a:cubicBezTo>
                  <a:cubicBezTo>
                    <a:pt x="0" y="29"/>
                    <a:pt x="0" y="58"/>
                    <a:pt x="29" y="58"/>
                  </a:cubicBezTo>
                  <a:cubicBezTo>
                    <a:pt x="88" y="87"/>
                    <a:pt x="88" y="87"/>
                    <a:pt x="88" y="87"/>
                  </a:cubicBezTo>
                  <a:lnTo>
                    <a:pt x="88" y="87"/>
                  </a:lnTo>
                  <a:lnTo>
                    <a:pt x="29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48" name="Freeform 582">
              <a:extLst>
                <a:ext uri="{FF2B5EF4-FFF2-40B4-BE49-F238E27FC236}">
                  <a16:creationId xmlns:a16="http://schemas.microsoft.com/office/drawing/2014/main" id="{C54A1905-F595-B46B-8681-9C816D73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2938" y="3852863"/>
              <a:ext cx="11112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29 w 30"/>
                <a:gd name="T7" fmla="*/ 0 h 1"/>
                <a:gd name="T8" fmla="*/ 0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49" name="Freeform 583">
              <a:extLst>
                <a:ext uri="{FF2B5EF4-FFF2-40B4-BE49-F238E27FC236}">
                  <a16:creationId xmlns:a16="http://schemas.microsoft.com/office/drawing/2014/main" id="{526382AA-A2A5-AB50-A1B8-BB5ADAF88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0100" y="32861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50" name="Freeform 584">
              <a:extLst>
                <a:ext uri="{FF2B5EF4-FFF2-40B4-BE49-F238E27FC236}">
                  <a16:creationId xmlns:a16="http://schemas.microsoft.com/office/drawing/2014/main" id="{2C61AED1-A5AB-7566-ED7C-A0B8C06F5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775" y="64246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51" name="Freeform 585">
              <a:extLst>
                <a:ext uri="{FF2B5EF4-FFF2-40B4-BE49-F238E27FC236}">
                  <a16:creationId xmlns:a16="http://schemas.microsoft.com/office/drawing/2014/main" id="{50C0FD94-E507-B104-DB69-F352BC57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2938" y="3863975"/>
              <a:ext cx="1587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52" name="Freeform 586">
              <a:extLst>
                <a:ext uri="{FF2B5EF4-FFF2-40B4-BE49-F238E27FC236}">
                  <a16:creationId xmlns:a16="http://schemas.microsoft.com/office/drawing/2014/main" id="{6FAA1718-49AD-04C4-CD66-55A06972A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33496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53" name="Freeform 587">
              <a:extLst>
                <a:ext uri="{FF2B5EF4-FFF2-40B4-BE49-F238E27FC236}">
                  <a16:creationId xmlns:a16="http://schemas.microsoft.com/office/drawing/2014/main" id="{07657ECC-02EF-6AC8-7D8D-A177F8E9C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1188" y="3779838"/>
              <a:ext cx="52387" cy="104775"/>
            </a:xfrm>
            <a:custGeom>
              <a:avLst/>
              <a:gdLst>
                <a:gd name="T0" fmla="*/ 29 w 147"/>
                <a:gd name="T1" fmla="*/ 29 h 292"/>
                <a:gd name="T2" fmla="*/ 29 w 147"/>
                <a:gd name="T3" fmla="*/ 29 h 292"/>
                <a:gd name="T4" fmla="*/ 0 w 147"/>
                <a:gd name="T5" fmla="*/ 0 h 292"/>
                <a:gd name="T6" fmla="*/ 29 w 147"/>
                <a:gd name="T7" fmla="*/ 29 h 292"/>
                <a:gd name="T8" fmla="*/ 146 w 147"/>
                <a:gd name="T9" fmla="*/ 261 h 292"/>
                <a:gd name="T10" fmla="*/ 146 w 147"/>
                <a:gd name="T11" fmla="*/ 291 h 292"/>
                <a:gd name="T12" fmla="*/ 146 w 147"/>
                <a:gd name="T13" fmla="*/ 291 h 292"/>
                <a:gd name="T14" fmla="*/ 146 w 147"/>
                <a:gd name="T15" fmla="*/ 261 h 292"/>
                <a:gd name="T16" fmla="*/ 29 w 147"/>
                <a:gd name="T17" fmla="*/ 2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92">
                  <a:moveTo>
                    <a:pt x="29" y="29"/>
                  </a:moveTo>
                  <a:lnTo>
                    <a:pt x="29" y="29"/>
                  </a:lnTo>
                  <a:cubicBezTo>
                    <a:pt x="29" y="29"/>
                    <a:pt x="29" y="0"/>
                    <a:pt x="0" y="0"/>
                  </a:cubicBezTo>
                  <a:cubicBezTo>
                    <a:pt x="29" y="0"/>
                    <a:pt x="29" y="29"/>
                    <a:pt x="29" y="29"/>
                  </a:cubicBezTo>
                  <a:cubicBezTo>
                    <a:pt x="117" y="57"/>
                    <a:pt x="146" y="232"/>
                    <a:pt x="146" y="261"/>
                  </a:cubicBezTo>
                  <a:cubicBezTo>
                    <a:pt x="146" y="291"/>
                    <a:pt x="146" y="291"/>
                    <a:pt x="146" y="291"/>
                  </a:cubicBezTo>
                  <a:lnTo>
                    <a:pt x="146" y="291"/>
                  </a:lnTo>
                  <a:cubicBezTo>
                    <a:pt x="146" y="261"/>
                    <a:pt x="146" y="261"/>
                    <a:pt x="146" y="261"/>
                  </a:cubicBezTo>
                  <a:cubicBezTo>
                    <a:pt x="146" y="232"/>
                    <a:pt x="117" y="57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54" name="Freeform 588">
              <a:extLst>
                <a:ext uri="{FF2B5EF4-FFF2-40B4-BE49-F238E27FC236}">
                  <a16:creationId xmlns:a16="http://schemas.microsoft.com/office/drawing/2014/main" id="{8150F5CE-E5B1-6E5A-0101-D4C6C5491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5325" y="3328988"/>
              <a:ext cx="11113" cy="11112"/>
            </a:xfrm>
            <a:custGeom>
              <a:avLst/>
              <a:gdLst>
                <a:gd name="T0" fmla="*/ 29 w 30"/>
                <a:gd name="T1" fmla="*/ 30 h 31"/>
                <a:gd name="T2" fmla="*/ 29 w 30"/>
                <a:gd name="T3" fmla="*/ 30 h 31"/>
                <a:gd name="T4" fmla="*/ 0 w 30"/>
                <a:gd name="T5" fmla="*/ 0 h 31"/>
                <a:gd name="T6" fmla="*/ 29 w 30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29" y="30"/>
                  </a:moveTo>
                  <a:lnTo>
                    <a:pt x="29" y="3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55" name="Freeform 589">
              <a:extLst>
                <a:ext uri="{FF2B5EF4-FFF2-40B4-BE49-F238E27FC236}">
                  <a16:creationId xmlns:a16="http://schemas.microsoft.com/office/drawing/2014/main" id="{C594CE72-2545-88D9-2FD6-249938156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1450" y="4651375"/>
              <a:ext cx="1588" cy="52388"/>
            </a:xfrm>
            <a:custGeom>
              <a:avLst/>
              <a:gdLst>
                <a:gd name="T0" fmla="*/ 0 w 1"/>
                <a:gd name="T1" fmla="*/ 0 h 146"/>
                <a:gd name="T2" fmla="*/ 0 w 1"/>
                <a:gd name="T3" fmla="*/ 0 h 146"/>
                <a:gd name="T4" fmla="*/ 0 w 1"/>
                <a:gd name="T5" fmla="*/ 0 h 146"/>
                <a:gd name="T6" fmla="*/ 0 w 1"/>
                <a:gd name="T7" fmla="*/ 145 h 146"/>
                <a:gd name="T8" fmla="*/ 0 w 1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4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28"/>
                    <a:pt x="0" y="87"/>
                    <a:pt x="0" y="145"/>
                  </a:cubicBezTo>
                  <a:cubicBezTo>
                    <a:pt x="0" y="87"/>
                    <a:pt x="0" y="28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56" name="Freeform 590">
              <a:extLst>
                <a:ext uri="{FF2B5EF4-FFF2-40B4-BE49-F238E27FC236}">
                  <a16:creationId xmlns:a16="http://schemas.microsoft.com/office/drawing/2014/main" id="{4F8186AE-514C-2D71-E9C4-D53B086D1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6175" y="5427663"/>
              <a:ext cx="20638" cy="31750"/>
            </a:xfrm>
            <a:custGeom>
              <a:avLst/>
              <a:gdLst>
                <a:gd name="T0" fmla="*/ 0 w 59"/>
                <a:gd name="T1" fmla="*/ 59 h 89"/>
                <a:gd name="T2" fmla="*/ 0 w 59"/>
                <a:gd name="T3" fmla="*/ 59 h 89"/>
                <a:gd name="T4" fmla="*/ 0 w 59"/>
                <a:gd name="T5" fmla="*/ 88 h 89"/>
                <a:gd name="T6" fmla="*/ 0 w 59"/>
                <a:gd name="T7" fmla="*/ 59 h 89"/>
                <a:gd name="T8" fmla="*/ 58 w 59"/>
                <a:gd name="T9" fmla="*/ 0 h 89"/>
                <a:gd name="T10" fmla="*/ 58 w 59"/>
                <a:gd name="T11" fmla="*/ 0 h 89"/>
                <a:gd name="T12" fmla="*/ 0 w 59"/>
                <a:gd name="T13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89">
                  <a:moveTo>
                    <a:pt x="0" y="59"/>
                  </a:moveTo>
                  <a:lnTo>
                    <a:pt x="0" y="59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59"/>
                  </a:cubicBezTo>
                  <a:cubicBezTo>
                    <a:pt x="29" y="59"/>
                    <a:pt x="58" y="30"/>
                    <a:pt x="58" y="0"/>
                  </a:cubicBezTo>
                  <a:lnTo>
                    <a:pt x="58" y="0"/>
                  </a:lnTo>
                  <a:cubicBezTo>
                    <a:pt x="58" y="30"/>
                    <a:pt x="29" y="59"/>
                    <a:pt x="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57" name="Freeform 591">
              <a:extLst>
                <a:ext uri="{FF2B5EF4-FFF2-40B4-BE49-F238E27FC236}">
                  <a16:creationId xmlns:a16="http://schemas.microsoft.com/office/drawing/2014/main" id="{95E00CE5-7809-54B9-7E4C-4BD225972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288" y="5416550"/>
              <a:ext cx="11112" cy="11113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0 w 30"/>
                <a:gd name="T5" fmla="*/ 0 h 30"/>
                <a:gd name="T6" fmla="*/ 0 w 30"/>
                <a:gd name="T7" fmla="*/ 0 h 30"/>
                <a:gd name="T8" fmla="*/ 0 w 30"/>
                <a:gd name="T9" fmla="*/ 0 h 30"/>
                <a:gd name="T10" fmla="*/ 29 w 3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58" name="Freeform 592">
              <a:extLst>
                <a:ext uri="{FF2B5EF4-FFF2-40B4-BE49-F238E27FC236}">
                  <a16:creationId xmlns:a16="http://schemas.microsoft.com/office/drawing/2014/main" id="{ABA3A453-A4D0-6C38-53ED-FF80E05C0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5063" y="5480050"/>
              <a:ext cx="22225" cy="31750"/>
            </a:xfrm>
            <a:custGeom>
              <a:avLst/>
              <a:gdLst>
                <a:gd name="T0" fmla="*/ 59 w 60"/>
                <a:gd name="T1" fmla="*/ 87 h 88"/>
                <a:gd name="T2" fmla="*/ 59 w 60"/>
                <a:gd name="T3" fmla="*/ 87 h 88"/>
                <a:gd name="T4" fmla="*/ 30 w 60"/>
                <a:gd name="T5" fmla="*/ 29 h 88"/>
                <a:gd name="T6" fmla="*/ 0 w 60"/>
                <a:gd name="T7" fmla="*/ 0 h 88"/>
                <a:gd name="T8" fmla="*/ 30 w 60"/>
                <a:gd name="T9" fmla="*/ 29 h 88"/>
                <a:gd name="T10" fmla="*/ 59 w 60"/>
                <a:gd name="T11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8">
                  <a:moveTo>
                    <a:pt x="59" y="87"/>
                  </a:moveTo>
                  <a:lnTo>
                    <a:pt x="59" y="87"/>
                  </a:lnTo>
                  <a:cubicBezTo>
                    <a:pt x="30" y="58"/>
                    <a:pt x="30" y="58"/>
                    <a:pt x="30" y="29"/>
                  </a:cubicBezTo>
                  <a:lnTo>
                    <a:pt x="0" y="0"/>
                  </a:lnTo>
                  <a:lnTo>
                    <a:pt x="30" y="29"/>
                  </a:lnTo>
                  <a:cubicBezTo>
                    <a:pt x="30" y="58"/>
                    <a:pt x="30" y="58"/>
                    <a:pt x="59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59" name="Freeform 593">
              <a:extLst>
                <a:ext uri="{FF2B5EF4-FFF2-40B4-BE49-F238E27FC236}">
                  <a16:creationId xmlns:a16="http://schemas.microsoft.com/office/drawing/2014/main" id="{5B4F1F11-F3B9-C6A8-2D9F-C07435414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5511800"/>
              <a:ext cx="31750" cy="11113"/>
            </a:xfrm>
            <a:custGeom>
              <a:avLst/>
              <a:gdLst>
                <a:gd name="T0" fmla="*/ 0 w 88"/>
                <a:gd name="T1" fmla="*/ 0 h 31"/>
                <a:gd name="T2" fmla="*/ 0 w 88"/>
                <a:gd name="T3" fmla="*/ 0 h 31"/>
                <a:gd name="T4" fmla="*/ 29 w 88"/>
                <a:gd name="T5" fmla="*/ 0 h 31"/>
                <a:gd name="T6" fmla="*/ 87 w 88"/>
                <a:gd name="T7" fmla="*/ 30 h 31"/>
                <a:gd name="T8" fmla="*/ 29 w 88"/>
                <a:gd name="T9" fmla="*/ 0 h 31"/>
                <a:gd name="T10" fmla="*/ 0 w 8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3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58" y="30"/>
                    <a:pt x="58" y="30"/>
                    <a:pt x="87" y="30"/>
                  </a:cubicBezTo>
                  <a:cubicBezTo>
                    <a:pt x="58" y="30"/>
                    <a:pt x="58" y="3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60" name="Freeform 594">
              <a:extLst>
                <a:ext uri="{FF2B5EF4-FFF2-40B4-BE49-F238E27FC236}">
                  <a16:creationId xmlns:a16="http://schemas.microsoft.com/office/drawing/2014/main" id="{F6D491C8-3189-770E-ED9D-D7B3A1CE3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5063" y="5522913"/>
              <a:ext cx="22225" cy="20637"/>
            </a:xfrm>
            <a:custGeom>
              <a:avLst/>
              <a:gdLst>
                <a:gd name="T0" fmla="*/ 0 w 60"/>
                <a:gd name="T1" fmla="*/ 0 h 58"/>
                <a:gd name="T2" fmla="*/ 59 w 60"/>
                <a:gd name="T3" fmla="*/ 57 h 58"/>
                <a:gd name="T4" fmla="*/ 59 w 60"/>
                <a:gd name="T5" fmla="*/ 57 h 58"/>
                <a:gd name="T6" fmla="*/ 0 w 60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8">
                  <a:moveTo>
                    <a:pt x="0" y="0"/>
                  </a:moveTo>
                  <a:lnTo>
                    <a:pt x="59" y="57"/>
                  </a:lnTo>
                  <a:lnTo>
                    <a:pt x="59" y="5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61" name="Freeform 595">
              <a:extLst>
                <a:ext uri="{FF2B5EF4-FFF2-40B4-BE49-F238E27FC236}">
                  <a16:creationId xmlns:a16="http://schemas.microsoft.com/office/drawing/2014/main" id="{0FAB6343-8689-87B4-F17A-B3A0336F3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7288" y="5397500"/>
              <a:ext cx="20637" cy="20638"/>
            </a:xfrm>
            <a:custGeom>
              <a:avLst/>
              <a:gdLst>
                <a:gd name="T0" fmla="*/ 0 w 59"/>
                <a:gd name="T1" fmla="*/ 57 h 58"/>
                <a:gd name="T2" fmla="*/ 0 w 59"/>
                <a:gd name="T3" fmla="*/ 57 h 58"/>
                <a:gd name="T4" fmla="*/ 58 w 59"/>
                <a:gd name="T5" fmla="*/ 0 h 58"/>
                <a:gd name="T6" fmla="*/ 0 w 59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8">
                  <a:moveTo>
                    <a:pt x="0" y="57"/>
                  </a:moveTo>
                  <a:lnTo>
                    <a:pt x="0" y="57"/>
                  </a:lnTo>
                  <a:cubicBezTo>
                    <a:pt x="29" y="57"/>
                    <a:pt x="58" y="28"/>
                    <a:pt x="58" y="0"/>
                  </a:cubicBezTo>
                  <a:cubicBezTo>
                    <a:pt x="58" y="28"/>
                    <a:pt x="29" y="57"/>
                    <a:pt x="0" y="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62" name="Freeform 596">
              <a:extLst>
                <a:ext uri="{FF2B5EF4-FFF2-40B4-BE49-F238E27FC236}">
                  <a16:creationId xmlns:a16="http://schemas.microsoft.com/office/drawing/2014/main" id="{44B26320-6EEE-DB59-F46E-B037D648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2700" y="5311775"/>
              <a:ext cx="42863" cy="11113"/>
            </a:xfrm>
            <a:custGeom>
              <a:avLst/>
              <a:gdLst>
                <a:gd name="T0" fmla="*/ 58 w 118"/>
                <a:gd name="T1" fmla="*/ 29 h 30"/>
                <a:gd name="T2" fmla="*/ 58 w 118"/>
                <a:gd name="T3" fmla="*/ 29 h 30"/>
                <a:gd name="T4" fmla="*/ 0 w 118"/>
                <a:gd name="T5" fmla="*/ 29 h 30"/>
                <a:gd name="T6" fmla="*/ 58 w 118"/>
                <a:gd name="T7" fmla="*/ 29 h 30"/>
                <a:gd name="T8" fmla="*/ 117 w 118"/>
                <a:gd name="T9" fmla="*/ 0 h 30"/>
                <a:gd name="T10" fmla="*/ 58 w 11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30">
                  <a:moveTo>
                    <a:pt x="58" y="29"/>
                  </a:moveTo>
                  <a:lnTo>
                    <a:pt x="58" y="29"/>
                  </a:lnTo>
                  <a:cubicBezTo>
                    <a:pt x="58" y="29"/>
                    <a:pt x="29" y="29"/>
                    <a:pt x="0" y="29"/>
                  </a:cubicBezTo>
                  <a:cubicBezTo>
                    <a:pt x="29" y="29"/>
                    <a:pt x="58" y="29"/>
                    <a:pt x="58" y="29"/>
                  </a:cubicBezTo>
                  <a:cubicBezTo>
                    <a:pt x="88" y="29"/>
                    <a:pt x="117" y="0"/>
                    <a:pt x="117" y="0"/>
                  </a:cubicBezTo>
                  <a:cubicBezTo>
                    <a:pt x="117" y="0"/>
                    <a:pt x="88" y="29"/>
                    <a:pt x="5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63" name="Freeform 597">
              <a:extLst>
                <a:ext uri="{FF2B5EF4-FFF2-40B4-BE49-F238E27FC236}">
                  <a16:creationId xmlns:a16="http://schemas.microsoft.com/office/drawing/2014/main" id="{5530A790-4D36-A429-E006-58F8278A8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5091113"/>
              <a:ext cx="1588" cy="22225"/>
            </a:xfrm>
            <a:custGeom>
              <a:avLst/>
              <a:gdLst>
                <a:gd name="T0" fmla="*/ 0 w 1"/>
                <a:gd name="T1" fmla="*/ 59 h 60"/>
                <a:gd name="T2" fmla="*/ 0 w 1"/>
                <a:gd name="T3" fmla="*/ 59 h 60"/>
                <a:gd name="T4" fmla="*/ 0 w 1"/>
                <a:gd name="T5" fmla="*/ 0 h 60"/>
                <a:gd name="T6" fmla="*/ 0 w 1"/>
                <a:gd name="T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0">
                  <a:moveTo>
                    <a:pt x="0" y="59"/>
                  </a:moveTo>
                  <a:lnTo>
                    <a:pt x="0" y="59"/>
                  </a:lnTo>
                  <a:cubicBezTo>
                    <a:pt x="0" y="30"/>
                    <a:pt x="0" y="30"/>
                    <a:pt x="0" y="0"/>
                  </a:cubicBezTo>
                  <a:cubicBezTo>
                    <a:pt x="0" y="30"/>
                    <a:pt x="0" y="30"/>
                    <a:pt x="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64" name="Freeform 598">
              <a:extLst>
                <a:ext uri="{FF2B5EF4-FFF2-40B4-BE49-F238E27FC236}">
                  <a16:creationId xmlns:a16="http://schemas.microsoft.com/office/drawing/2014/main" id="{4C24C698-5568-BD53-2D44-A044868E9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5175250"/>
              <a:ext cx="42862" cy="52388"/>
            </a:xfrm>
            <a:custGeom>
              <a:avLst/>
              <a:gdLst>
                <a:gd name="T0" fmla="*/ 0 w 117"/>
                <a:gd name="T1" fmla="*/ 88 h 147"/>
                <a:gd name="T2" fmla="*/ 0 w 117"/>
                <a:gd name="T3" fmla="*/ 88 h 147"/>
                <a:gd name="T4" fmla="*/ 0 w 117"/>
                <a:gd name="T5" fmla="*/ 88 h 147"/>
                <a:gd name="T6" fmla="*/ 0 w 117"/>
                <a:gd name="T7" fmla="*/ 88 h 147"/>
                <a:gd name="T8" fmla="*/ 0 w 117"/>
                <a:gd name="T9" fmla="*/ 117 h 147"/>
                <a:gd name="T10" fmla="*/ 0 w 117"/>
                <a:gd name="T11" fmla="*/ 146 h 147"/>
                <a:gd name="T12" fmla="*/ 0 w 117"/>
                <a:gd name="T13" fmla="*/ 117 h 147"/>
                <a:gd name="T14" fmla="*/ 0 w 117"/>
                <a:gd name="T15" fmla="*/ 88 h 147"/>
                <a:gd name="T16" fmla="*/ 0 w 117"/>
                <a:gd name="T17" fmla="*/ 88 h 147"/>
                <a:gd name="T18" fmla="*/ 0 w 117"/>
                <a:gd name="T19" fmla="*/ 88 h 147"/>
                <a:gd name="T20" fmla="*/ 116 w 117"/>
                <a:gd name="T21" fmla="*/ 0 h 147"/>
                <a:gd name="T22" fmla="*/ 0 w 117"/>
                <a:gd name="T23" fmla="*/ 8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47">
                  <a:moveTo>
                    <a:pt x="0" y="88"/>
                  </a:move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117"/>
                  </a:lnTo>
                  <a:cubicBezTo>
                    <a:pt x="0" y="146"/>
                    <a:pt x="0" y="146"/>
                    <a:pt x="0" y="146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cubicBezTo>
                    <a:pt x="57" y="88"/>
                    <a:pt x="87" y="59"/>
                    <a:pt x="116" y="0"/>
                  </a:cubicBezTo>
                  <a:cubicBezTo>
                    <a:pt x="87" y="59"/>
                    <a:pt x="57" y="88"/>
                    <a:pt x="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65" name="Freeform 599">
              <a:extLst>
                <a:ext uri="{FF2B5EF4-FFF2-40B4-BE49-F238E27FC236}">
                  <a16:creationId xmlns:a16="http://schemas.microsoft.com/office/drawing/2014/main" id="{13665420-5FDA-CB5B-4F45-C8B42E53A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175" y="5311775"/>
              <a:ext cx="11113" cy="11113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0 w 30"/>
                <a:gd name="T5" fmla="*/ 0 h 30"/>
                <a:gd name="T6" fmla="*/ 29 w 30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cubicBezTo>
                    <a:pt x="29" y="29"/>
                    <a:pt x="29" y="0"/>
                    <a:pt x="0" y="0"/>
                  </a:cubicBezTo>
                  <a:cubicBezTo>
                    <a:pt x="29" y="0"/>
                    <a:pt x="29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66" name="Freeform 600">
              <a:extLst>
                <a:ext uri="{FF2B5EF4-FFF2-40B4-BE49-F238E27FC236}">
                  <a16:creationId xmlns:a16="http://schemas.microsoft.com/office/drawing/2014/main" id="{621C49A7-9EF2-0298-B4F7-FF69B58D3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00" y="5334000"/>
              <a:ext cx="22225" cy="11113"/>
            </a:xfrm>
            <a:custGeom>
              <a:avLst/>
              <a:gdLst>
                <a:gd name="T0" fmla="*/ 30 w 60"/>
                <a:gd name="T1" fmla="*/ 29 h 30"/>
                <a:gd name="T2" fmla="*/ 30 w 60"/>
                <a:gd name="T3" fmla="*/ 29 h 30"/>
                <a:gd name="T4" fmla="*/ 30 w 60"/>
                <a:gd name="T5" fmla="*/ 29 h 30"/>
                <a:gd name="T6" fmla="*/ 0 w 60"/>
                <a:gd name="T7" fmla="*/ 29 h 30"/>
                <a:gd name="T8" fmla="*/ 0 w 60"/>
                <a:gd name="T9" fmla="*/ 29 h 30"/>
                <a:gd name="T10" fmla="*/ 30 w 60"/>
                <a:gd name="T11" fmla="*/ 29 h 30"/>
                <a:gd name="T12" fmla="*/ 30 w 60"/>
                <a:gd name="T13" fmla="*/ 29 h 30"/>
                <a:gd name="T14" fmla="*/ 59 w 60"/>
                <a:gd name="T15" fmla="*/ 0 h 30"/>
                <a:gd name="T16" fmla="*/ 30 w 60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0">
                  <a:moveTo>
                    <a:pt x="30" y="29"/>
                  </a:moveTo>
                  <a:lnTo>
                    <a:pt x="30" y="29"/>
                  </a:lnTo>
                  <a:lnTo>
                    <a:pt x="30" y="29"/>
                  </a:lnTo>
                  <a:cubicBezTo>
                    <a:pt x="0" y="29"/>
                    <a:pt x="0" y="29"/>
                    <a:pt x="0" y="29"/>
                  </a:cubicBezTo>
                  <a:lnTo>
                    <a:pt x="0" y="29"/>
                  </a:lnTo>
                  <a:cubicBezTo>
                    <a:pt x="30" y="29"/>
                    <a:pt x="30" y="29"/>
                    <a:pt x="30" y="29"/>
                  </a:cubicBezTo>
                  <a:lnTo>
                    <a:pt x="30" y="29"/>
                  </a:lnTo>
                  <a:cubicBezTo>
                    <a:pt x="59" y="29"/>
                    <a:pt x="59" y="29"/>
                    <a:pt x="59" y="0"/>
                  </a:cubicBezTo>
                  <a:cubicBezTo>
                    <a:pt x="59" y="29"/>
                    <a:pt x="59" y="29"/>
                    <a:pt x="3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67" name="Freeform 601">
              <a:extLst>
                <a:ext uri="{FF2B5EF4-FFF2-40B4-BE49-F238E27FC236}">
                  <a16:creationId xmlns:a16="http://schemas.microsoft.com/office/drawing/2014/main" id="{F87EB579-3DA3-10F8-82D0-B056CB531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925" y="53975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68" name="Freeform 602">
              <a:extLst>
                <a:ext uri="{FF2B5EF4-FFF2-40B4-BE49-F238E27FC236}">
                  <a16:creationId xmlns:a16="http://schemas.microsoft.com/office/drawing/2014/main" id="{F13A8379-BF2D-FBA4-6510-BCED279BE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3" y="6551613"/>
              <a:ext cx="11112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69" name="Freeform 603">
              <a:extLst>
                <a:ext uri="{FF2B5EF4-FFF2-40B4-BE49-F238E27FC236}">
                  <a16:creationId xmlns:a16="http://schemas.microsoft.com/office/drawing/2014/main" id="{D393ADB8-8397-7E82-86DD-E21613634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8" y="6572250"/>
              <a:ext cx="42862" cy="11113"/>
            </a:xfrm>
            <a:custGeom>
              <a:avLst/>
              <a:gdLst>
                <a:gd name="T0" fmla="*/ 58 w 118"/>
                <a:gd name="T1" fmla="*/ 29 h 30"/>
                <a:gd name="T2" fmla="*/ 58 w 118"/>
                <a:gd name="T3" fmla="*/ 29 h 30"/>
                <a:gd name="T4" fmla="*/ 0 w 118"/>
                <a:gd name="T5" fmla="*/ 0 h 30"/>
                <a:gd name="T6" fmla="*/ 58 w 118"/>
                <a:gd name="T7" fmla="*/ 29 h 30"/>
                <a:gd name="T8" fmla="*/ 117 w 118"/>
                <a:gd name="T9" fmla="*/ 29 h 30"/>
                <a:gd name="T10" fmla="*/ 58 w 118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30">
                  <a:moveTo>
                    <a:pt x="58" y="29"/>
                  </a:moveTo>
                  <a:lnTo>
                    <a:pt x="58" y="29"/>
                  </a:lnTo>
                  <a:cubicBezTo>
                    <a:pt x="29" y="0"/>
                    <a:pt x="29" y="0"/>
                    <a:pt x="0" y="0"/>
                  </a:cubicBezTo>
                  <a:cubicBezTo>
                    <a:pt x="29" y="0"/>
                    <a:pt x="29" y="0"/>
                    <a:pt x="58" y="29"/>
                  </a:cubicBezTo>
                  <a:cubicBezTo>
                    <a:pt x="58" y="29"/>
                    <a:pt x="88" y="29"/>
                    <a:pt x="117" y="29"/>
                  </a:cubicBezTo>
                  <a:cubicBezTo>
                    <a:pt x="88" y="29"/>
                    <a:pt x="58" y="29"/>
                    <a:pt x="5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70" name="Freeform 604">
              <a:extLst>
                <a:ext uri="{FF2B5EF4-FFF2-40B4-BE49-F238E27FC236}">
                  <a16:creationId xmlns:a16="http://schemas.microsoft.com/office/drawing/2014/main" id="{B98B0A3F-5B94-A228-C437-FBB293A97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3" y="6499225"/>
              <a:ext cx="11112" cy="1588"/>
            </a:xfrm>
            <a:custGeom>
              <a:avLst/>
              <a:gdLst>
                <a:gd name="T0" fmla="*/ 0 w 29"/>
                <a:gd name="T1" fmla="*/ 0 h 1"/>
                <a:gd name="T2" fmla="*/ 0 w 29"/>
                <a:gd name="T3" fmla="*/ 0 h 1"/>
                <a:gd name="T4" fmla="*/ 28 w 29"/>
                <a:gd name="T5" fmla="*/ 0 h 1"/>
                <a:gd name="T6" fmla="*/ 28 w 29"/>
                <a:gd name="T7" fmla="*/ 0 h 1"/>
                <a:gd name="T8" fmla="*/ 0 w 2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">
                  <a:moveTo>
                    <a:pt x="0" y="0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71" name="Freeform 605">
              <a:extLst>
                <a:ext uri="{FF2B5EF4-FFF2-40B4-BE49-F238E27FC236}">
                  <a16:creationId xmlns:a16="http://schemas.microsoft.com/office/drawing/2014/main" id="{4506E7F6-2DB1-8549-FA8A-4F32C26DD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525" y="6540500"/>
              <a:ext cx="52388" cy="20638"/>
            </a:xfrm>
            <a:custGeom>
              <a:avLst/>
              <a:gdLst>
                <a:gd name="T0" fmla="*/ 0 w 147"/>
                <a:gd name="T1" fmla="*/ 29 h 59"/>
                <a:gd name="T2" fmla="*/ 0 w 147"/>
                <a:gd name="T3" fmla="*/ 29 h 59"/>
                <a:gd name="T4" fmla="*/ 87 w 147"/>
                <a:gd name="T5" fmla="*/ 29 h 59"/>
                <a:gd name="T6" fmla="*/ 146 w 147"/>
                <a:gd name="T7" fmla="*/ 0 h 59"/>
                <a:gd name="T8" fmla="*/ 87 w 147"/>
                <a:gd name="T9" fmla="*/ 29 h 59"/>
                <a:gd name="T10" fmla="*/ 0 w 147"/>
                <a:gd name="T11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9">
                  <a:moveTo>
                    <a:pt x="0" y="29"/>
                  </a:moveTo>
                  <a:lnTo>
                    <a:pt x="0" y="29"/>
                  </a:lnTo>
                  <a:cubicBezTo>
                    <a:pt x="29" y="58"/>
                    <a:pt x="58" y="29"/>
                    <a:pt x="87" y="29"/>
                  </a:cubicBezTo>
                  <a:cubicBezTo>
                    <a:pt x="116" y="29"/>
                    <a:pt x="116" y="0"/>
                    <a:pt x="146" y="0"/>
                  </a:cubicBezTo>
                  <a:cubicBezTo>
                    <a:pt x="116" y="0"/>
                    <a:pt x="116" y="29"/>
                    <a:pt x="87" y="29"/>
                  </a:cubicBezTo>
                  <a:cubicBezTo>
                    <a:pt x="58" y="29"/>
                    <a:pt x="29" y="58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72" name="Freeform 606">
              <a:extLst>
                <a:ext uri="{FF2B5EF4-FFF2-40B4-BE49-F238E27FC236}">
                  <a16:creationId xmlns:a16="http://schemas.microsoft.com/office/drawing/2014/main" id="{0E50E9DA-5B63-C10B-8BDB-5B1731C29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7025" y="6456363"/>
              <a:ext cx="11113" cy="11112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29 w 30"/>
                <a:gd name="T5" fmla="*/ 0 h 30"/>
                <a:gd name="T6" fmla="*/ 0 w 30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lnTo>
                    <a:pt x="29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73" name="Freeform 607">
              <a:extLst>
                <a:ext uri="{FF2B5EF4-FFF2-40B4-BE49-F238E27FC236}">
                  <a16:creationId xmlns:a16="http://schemas.microsoft.com/office/drawing/2014/main" id="{E9845A6B-1642-5461-6391-BC3634570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775" y="6499225"/>
              <a:ext cx="20638" cy="1588"/>
            </a:xfrm>
            <a:custGeom>
              <a:avLst/>
              <a:gdLst>
                <a:gd name="T0" fmla="*/ 58 w 59"/>
                <a:gd name="T1" fmla="*/ 0 h 1"/>
                <a:gd name="T2" fmla="*/ 58 w 59"/>
                <a:gd name="T3" fmla="*/ 0 h 1"/>
                <a:gd name="T4" fmla="*/ 58 w 59"/>
                <a:gd name="T5" fmla="*/ 0 h 1"/>
                <a:gd name="T6" fmla="*/ 29 w 59"/>
                <a:gd name="T7" fmla="*/ 0 h 1"/>
                <a:gd name="T8" fmla="*/ 0 w 59"/>
                <a:gd name="T9" fmla="*/ 0 h 1"/>
                <a:gd name="T10" fmla="*/ 29 w 59"/>
                <a:gd name="T11" fmla="*/ 0 h 1"/>
                <a:gd name="T12" fmla="*/ 58 w 59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lnTo>
                    <a:pt x="29" y="0"/>
                  </a:ln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74" name="Freeform 608">
              <a:extLst>
                <a:ext uri="{FF2B5EF4-FFF2-40B4-BE49-F238E27FC236}">
                  <a16:creationId xmlns:a16="http://schemas.microsoft.com/office/drawing/2014/main" id="{BA6F16E0-3BB0-3738-E9FA-5FD5DE2B4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8" y="6446838"/>
              <a:ext cx="11112" cy="52387"/>
            </a:xfrm>
            <a:custGeom>
              <a:avLst/>
              <a:gdLst>
                <a:gd name="T0" fmla="*/ 0 w 30"/>
                <a:gd name="T1" fmla="*/ 117 h 147"/>
                <a:gd name="T2" fmla="*/ 0 w 30"/>
                <a:gd name="T3" fmla="*/ 117 h 147"/>
                <a:gd name="T4" fmla="*/ 29 w 30"/>
                <a:gd name="T5" fmla="*/ 0 h 147"/>
                <a:gd name="T6" fmla="*/ 29 w 30"/>
                <a:gd name="T7" fmla="*/ 0 h 147"/>
                <a:gd name="T8" fmla="*/ 29 w 30"/>
                <a:gd name="T9" fmla="*/ 0 h 147"/>
                <a:gd name="T10" fmla="*/ 0 w 30"/>
                <a:gd name="T11" fmla="*/ 117 h 147"/>
                <a:gd name="T12" fmla="*/ 0 w 30"/>
                <a:gd name="T13" fmla="*/ 146 h 147"/>
                <a:gd name="T14" fmla="*/ 0 w 30"/>
                <a:gd name="T15" fmla="*/ 146 h 147"/>
                <a:gd name="T16" fmla="*/ 0 w 30"/>
                <a:gd name="T17" fmla="*/ 11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47">
                  <a:moveTo>
                    <a:pt x="0" y="117"/>
                  </a:moveTo>
                  <a:lnTo>
                    <a:pt x="0" y="117"/>
                  </a:lnTo>
                  <a:cubicBezTo>
                    <a:pt x="29" y="87"/>
                    <a:pt x="29" y="29"/>
                    <a:pt x="29" y="0"/>
                  </a:cubicBezTo>
                  <a:lnTo>
                    <a:pt x="29" y="0"/>
                  </a:lnTo>
                  <a:lnTo>
                    <a:pt x="29" y="0"/>
                  </a:lnTo>
                  <a:cubicBezTo>
                    <a:pt x="29" y="29"/>
                    <a:pt x="29" y="87"/>
                    <a:pt x="0" y="117"/>
                  </a:cubicBezTo>
                  <a:cubicBezTo>
                    <a:pt x="0" y="146"/>
                    <a:pt x="0" y="146"/>
                    <a:pt x="0" y="146"/>
                  </a:cubicBezTo>
                  <a:lnTo>
                    <a:pt x="0" y="146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75" name="Freeform 609">
              <a:extLst>
                <a:ext uri="{FF2B5EF4-FFF2-40B4-BE49-F238E27FC236}">
                  <a16:creationId xmlns:a16="http://schemas.microsoft.com/office/drawing/2014/main" id="{57AE1332-9EDC-8D2B-8A4F-A07C0ACB9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3" y="6519863"/>
              <a:ext cx="20637" cy="31750"/>
            </a:xfrm>
            <a:custGeom>
              <a:avLst/>
              <a:gdLst>
                <a:gd name="T0" fmla="*/ 0 w 59"/>
                <a:gd name="T1" fmla="*/ 58 h 88"/>
                <a:gd name="T2" fmla="*/ 0 w 59"/>
                <a:gd name="T3" fmla="*/ 58 h 88"/>
                <a:gd name="T4" fmla="*/ 58 w 59"/>
                <a:gd name="T5" fmla="*/ 0 h 88"/>
                <a:gd name="T6" fmla="*/ 58 w 59"/>
                <a:gd name="T7" fmla="*/ 0 h 88"/>
                <a:gd name="T8" fmla="*/ 58 w 59"/>
                <a:gd name="T9" fmla="*/ 0 h 88"/>
                <a:gd name="T10" fmla="*/ 0 w 59"/>
                <a:gd name="T11" fmla="*/ 58 h 88"/>
                <a:gd name="T12" fmla="*/ 0 w 59"/>
                <a:gd name="T13" fmla="*/ 87 h 88"/>
                <a:gd name="T14" fmla="*/ 0 w 59"/>
                <a:gd name="T15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8">
                  <a:moveTo>
                    <a:pt x="0" y="58"/>
                  </a:moveTo>
                  <a:lnTo>
                    <a:pt x="0" y="58"/>
                  </a:lnTo>
                  <a:cubicBezTo>
                    <a:pt x="0" y="29"/>
                    <a:pt x="29" y="29"/>
                    <a:pt x="58" y="0"/>
                  </a:cubicBezTo>
                  <a:lnTo>
                    <a:pt x="58" y="0"/>
                  </a:lnTo>
                  <a:lnTo>
                    <a:pt x="58" y="0"/>
                  </a:lnTo>
                  <a:cubicBezTo>
                    <a:pt x="29" y="29"/>
                    <a:pt x="0" y="29"/>
                    <a:pt x="0" y="58"/>
                  </a:cubicBezTo>
                  <a:cubicBezTo>
                    <a:pt x="0" y="58"/>
                    <a:pt x="0" y="58"/>
                    <a:pt x="0" y="87"/>
                  </a:cubicBezTo>
                  <a:cubicBezTo>
                    <a:pt x="0" y="58"/>
                    <a:pt x="0" y="58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76" name="Freeform 610">
              <a:extLst>
                <a:ext uri="{FF2B5EF4-FFF2-40B4-BE49-F238E27FC236}">
                  <a16:creationId xmlns:a16="http://schemas.microsoft.com/office/drawing/2014/main" id="{F8B078E9-ACCE-EA76-D78A-B72526D5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3" y="65611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77" name="Freeform 611">
              <a:extLst>
                <a:ext uri="{FF2B5EF4-FFF2-40B4-BE49-F238E27FC236}">
                  <a16:creationId xmlns:a16="http://schemas.microsoft.com/office/drawing/2014/main" id="{FEB695FF-7059-C93D-4346-84CA90934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6413" y="65833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78" name="Freeform 612">
              <a:extLst>
                <a:ext uri="{FF2B5EF4-FFF2-40B4-BE49-F238E27FC236}">
                  <a16:creationId xmlns:a16="http://schemas.microsoft.com/office/drawing/2014/main" id="{7CF25800-B1A4-A9D8-F381-8A18A40EF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075" y="6508750"/>
              <a:ext cx="31750" cy="20638"/>
            </a:xfrm>
            <a:custGeom>
              <a:avLst/>
              <a:gdLst>
                <a:gd name="T0" fmla="*/ 30 w 89"/>
                <a:gd name="T1" fmla="*/ 29 h 59"/>
                <a:gd name="T2" fmla="*/ 30 w 89"/>
                <a:gd name="T3" fmla="*/ 29 h 59"/>
                <a:gd name="T4" fmla="*/ 0 w 89"/>
                <a:gd name="T5" fmla="*/ 0 h 59"/>
                <a:gd name="T6" fmla="*/ 30 w 89"/>
                <a:gd name="T7" fmla="*/ 29 h 59"/>
                <a:gd name="T8" fmla="*/ 59 w 89"/>
                <a:gd name="T9" fmla="*/ 29 h 59"/>
                <a:gd name="T10" fmla="*/ 88 w 89"/>
                <a:gd name="T11" fmla="*/ 58 h 59"/>
                <a:gd name="T12" fmla="*/ 59 w 89"/>
                <a:gd name="T13" fmla="*/ 29 h 59"/>
                <a:gd name="T14" fmla="*/ 30 w 89"/>
                <a:gd name="T15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9">
                  <a:moveTo>
                    <a:pt x="30" y="29"/>
                  </a:moveTo>
                  <a:lnTo>
                    <a:pt x="30" y="29"/>
                  </a:lnTo>
                  <a:cubicBezTo>
                    <a:pt x="30" y="0"/>
                    <a:pt x="0" y="0"/>
                    <a:pt x="0" y="0"/>
                  </a:cubicBezTo>
                  <a:cubicBezTo>
                    <a:pt x="0" y="0"/>
                    <a:pt x="30" y="0"/>
                    <a:pt x="30" y="29"/>
                  </a:cubicBezTo>
                  <a:lnTo>
                    <a:pt x="59" y="29"/>
                  </a:ln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8" y="58"/>
                    <a:pt x="59" y="29"/>
                  </a:cubicBezTo>
                  <a:lnTo>
                    <a:pt x="3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79" name="Freeform 613">
              <a:extLst>
                <a:ext uri="{FF2B5EF4-FFF2-40B4-BE49-F238E27FC236}">
                  <a16:creationId xmlns:a16="http://schemas.microsoft.com/office/drawing/2014/main" id="{79B19872-D19D-5BE7-85D0-DB25BDD86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3" y="6551613"/>
              <a:ext cx="11112" cy="11112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29 w 30"/>
                <a:gd name="T5" fmla="*/ 0 h 30"/>
                <a:gd name="T6" fmla="*/ 0 w 30"/>
                <a:gd name="T7" fmla="*/ 29 h 30"/>
                <a:gd name="T8" fmla="*/ 29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29" y="29"/>
                    <a:pt x="29" y="29"/>
                    <a:pt x="0" y="29"/>
                  </a:cubicBezTo>
                  <a:cubicBezTo>
                    <a:pt x="29" y="29"/>
                    <a:pt x="29" y="29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80" name="Freeform 614">
              <a:extLst>
                <a:ext uri="{FF2B5EF4-FFF2-40B4-BE49-F238E27FC236}">
                  <a16:creationId xmlns:a16="http://schemas.microsoft.com/office/drawing/2014/main" id="{2AD269EB-106C-0D9D-9E31-45B4736B8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825" y="6530975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81" name="Freeform 615">
              <a:extLst>
                <a:ext uri="{FF2B5EF4-FFF2-40B4-BE49-F238E27FC236}">
                  <a16:creationId xmlns:a16="http://schemas.microsoft.com/office/drawing/2014/main" id="{D5588D55-B825-5CC4-D27E-D6D6FFAB4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8" y="6551613"/>
              <a:ext cx="22225" cy="22225"/>
            </a:xfrm>
            <a:custGeom>
              <a:avLst/>
              <a:gdLst>
                <a:gd name="T0" fmla="*/ 0 w 60"/>
                <a:gd name="T1" fmla="*/ 29 h 60"/>
                <a:gd name="T2" fmla="*/ 0 w 60"/>
                <a:gd name="T3" fmla="*/ 29 h 60"/>
                <a:gd name="T4" fmla="*/ 0 w 60"/>
                <a:gd name="T5" fmla="*/ 0 h 60"/>
                <a:gd name="T6" fmla="*/ 0 w 60"/>
                <a:gd name="T7" fmla="*/ 0 h 60"/>
                <a:gd name="T8" fmla="*/ 0 w 60"/>
                <a:gd name="T9" fmla="*/ 29 h 60"/>
                <a:gd name="T10" fmla="*/ 59 w 60"/>
                <a:gd name="T11" fmla="*/ 59 h 60"/>
                <a:gd name="T12" fmla="*/ 59 w 60"/>
                <a:gd name="T13" fmla="*/ 59 h 60"/>
                <a:gd name="T14" fmla="*/ 0 w 60"/>
                <a:gd name="T15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59"/>
                    <a:pt x="29" y="59"/>
                    <a:pt x="59" y="59"/>
                  </a:cubicBezTo>
                  <a:lnTo>
                    <a:pt x="59" y="59"/>
                  </a:lnTo>
                  <a:cubicBezTo>
                    <a:pt x="29" y="59"/>
                    <a:pt x="0" y="5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82" name="Freeform 616">
              <a:extLst>
                <a:ext uri="{FF2B5EF4-FFF2-40B4-BE49-F238E27FC236}">
                  <a16:creationId xmlns:a16="http://schemas.microsoft.com/office/drawing/2014/main" id="{2EBC7D96-453A-E096-39D8-F7FBAD293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050" y="6540500"/>
              <a:ext cx="11113" cy="20638"/>
            </a:xfrm>
            <a:custGeom>
              <a:avLst/>
              <a:gdLst>
                <a:gd name="T0" fmla="*/ 0 w 30"/>
                <a:gd name="T1" fmla="*/ 0 h 59"/>
                <a:gd name="T2" fmla="*/ 0 w 30"/>
                <a:gd name="T3" fmla="*/ 0 h 59"/>
                <a:gd name="T4" fmla="*/ 29 w 30"/>
                <a:gd name="T5" fmla="*/ 58 h 59"/>
                <a:gd name="T6" fmla="*/ 29 w 30"/>
                <a:gd name="T7" fmla="*/ 58 h 59"/>
                <a:gd name="T8" fmla="*/ 0 w 3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9" y="29"/>
                    <a:pt x="29" y="58"/>
                  </a:cubicBezTo>
                  <a:lnTo>
                    <a:pt x="29" y="58"/>
                  </a:lnTo>
                  <a:cubicBezTo>
                    <a:pt x="29" y="29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83" name="Freeform 617">
              <a:extLst>
                <a:ext uri="{FF2B5EF4-FFF2-40B4-BE49-F238E27FC236}">
                  <a16:creationId xmlns:a16="http://schemas.microsoft.com/office/drawing/2014/main" id="{BC8E0B19-E7E2-0B6F-7F65-63086BECC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8" y="6488113"/>
              <a:ext cx="42862" cy="11112"/>
            </a:xfrm>
            <a:custGeom>
              <a:avLst/>
              <a:gdLst>
                <a:gd name="T0" fmla="*/ 0 w 118"/>
                <a:gd name="T1" fmla="*/ 29 h 30"/>
                <a:gd name="T2" fmla="*/ 0 w 118"/>
                <a:gd name="T3" fmla="*/ 29 h 30"/>
                <a:gd name="T4" fmla="*/ 117 w 118"/>
                <a:gd name="T5" fmla="*/ 29 h 30"/>
                <a:gd name="T6" fmla="*/ 0 w 118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30">
                  <a:moveTo>
                    <a:pt x="0" y="29"/>
                  </a:moveTo>
                  <a:lnTo>
                    <a:pt x="0" y="29"/>
                  </a:lnTo>
                  <a:cubicBezTo>
                    <a:pt x="30" y="0"/>
                    <a:pt x="59" y="0"/>
                    <a:pt x="117" y="29"/>
                  </a:cubicBezTo>
                  <a:cubicBezTo>
                    <a:pt x="59" y="0"/>
                    <a:pt x="3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84" name="Freeform 618">
              <a:extLst>
                <a:ext uri="{FF2B5EF4-FFF2-40B4-BE49-F238E27FC236}">
                  <a16:creationId xmlns:a16="http://schemas.microsoft.com/office/drawing/2014/main" id="{C262D887-F4A7-49FA-2071-9CCD530C8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363" y="6467475"/>
              <a:ext cx="63500" cy="31750"/>
            </a:xfrm>
            <a:custGeom>
              <a:avLst/>
              <a:gdLst>
                <a:gd name="T0" fmla="*/ 0 w 176"/>
                <a:gd name="T1" fmla="*/ 0 h 89"/>
                <a:gd name="T2" fmla="*/ 0 w 176"/>
                <a:gd name="T3" fmla="*/ 0 h 89"/>
                <a:gd name="T4" fmla="*/ 175 w 176"/>
                <a:gd name="T5" fmla="*/ 88 h 89"/>
                <a:gd name="T6" fmla="*/ 0 w 176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89">
                  <a:moveTo>
                    <a:pt x="0" y="0"/>
                  </a:moveTo>
                  <a:lnTo>
                    <a:pt x="0" y="0"/>
                  </a:lnTo>
                  <a:cubicBezTo>
                    <a:pt x="59" y="59"/>
                    <a:pt x="117" y="88"/>
                    <a:pt x="175" y="88"/>
                  </a:cubicBezTo>
                  <a:cubicBezTo>
                    <a:pt x="117" y="88"/>
                    <a:pt x="59" y="5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85" name="Freeform 619">
              <a:extLst>
                <a:ext uri="{FF2B5EF4-FFF2-40B4-BE49-F238E27FC236}">
                  <a16:creationId xmlns:a16="http://schemas.microsoft.com/office/drawing/2014/main" id="{00A16DCE-D01B-0AD4-C718-B2F9A9810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338" y="6467475"/>
              <a:ext cx="20637" cy="11113"/>
            </a:xfrm>
            <a:custGeom>
              <a:avLst/>
              <a:gdLst>
                <a:gd name="T0" fmla="*/ 0 w 59"/>
                <a:gd name="T1" fmla="*/ 29 h 30"/>
                <a:gd name="T2" fmla="*/ 0 w 59"/>
                <a:gd name="T3" fmla="*/ 29 h 30"/>
                <a:gd name="T4" fmla="*/ 58 w 59"/>
                <a:gd name="T5" fmla="*/ 0 h 30"/>
                <a:gd name="T6" fmla="*/ 0 w 59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30">
                  <a:moveTo>
                    <a:pt x="0" y="29"/>
                  </a:moveTo>
                  <a:lnTo>
                    <a:pt x="0" y="29"/>
                  </a:lnTo>
                  <a:cubicBezTo>
                    <a:pt x="29" y="29"/>
                    <a:pt x="29" y="0"/>
                    <a:pt x="58" y="0"/>
                  </a:cubicBezTo>
                  <a:cubicBezTo>
                    <a:pt x="29" y="0"/>
                    <a:pt x="29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86" name="Freeform 620">
              <a:extLst>
                <a:ext uri="{FF2B5EF4-FFF2-40B4-BE49-F238E27FC236}">
                  <a16:creationId xmlns:a16="http://schemas.microsoft.com/office/drawing/2014/main" id="{44826C13-ED33-310F-FCAF-4588BD34D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725" y="6456363"/>
              <a:ext cx="20638" cy="11112"/>
            </a:xfrm>
            <a:custGeom>
              <a:avLst/>
              <a:gdLst>
                <a:gd name="T0" fmla="*/ 0 w 59"/>
                <a:gd name="T1" fmla="*/ 0 h 30"/>
                <a:gd name="T2" fmla="*/ 0 w 59"/>
                <a:gd name="T3" fmla="*/ 0 h 30"/>
                <a:gd name="T4" fmla="*/ 58 w 59"/>
                <a:gd name="T5" fmla="*/ 29 h 30"/>
                <a:gd name="T6" fmla="*/ 58 w 59"/>
                <a:gd name="T7" fmla="*/ 29 h 30"/>
                <a:gd name="T8" fmla="*/ 58 w 59"/>
                <a:gd name="T9" fmla="*/ 29 h 30"/>
                <a:gd name="T10" fmla="*/ 0 w 5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0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58" y="29"/>
                    <a:pt x="58" y="29"/>
                  </a:cubicBezTo>
                  <a:lnTo>
                    <a:pt x="58" y="29"/>
                  </a:lnTo>
                  <a:lnTo>
                    <a:pt x="58" y="29"/>
                  </a:lnTo>
                  <a:cubicBezTo>
                    <a:pt x="58" y="29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87" name="Freeform 621">
              <a:extLst>
                <a:ext uri="{FF2B5EF4-FFF2-40B4-BE49-F238E27FC236}">
                  <a16:creationId xmlns:a16="http://schemas.microsoft.com/office/drawing/2014/main" id="{23BD2D22-C041-C41F-E3A5-4FF8ACA17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588" y="6478588"/>
              <a:ext cx="31750" cy="11112"/>
            </a:xfrm>
            <a:custGeom>
              <a:avLst/>
              <a:gdLst>
                <a:gd name="T0" fmla="*/ 0 w 88"/>
                <a:gd name="T1" fmla="*/ 30 h 31"/>
                <a:gd name="T2" fmla="*/ 0 w 88"/>
                <a:gd name="T3" fmla="*/ 30 h 31"/>
                <a:gd name="T4" fmla="*/ 29 w 88"/>
                <a:gd name="T5" fmla="*/ 30 h 31"/>
                <a:gd name="T6" fmla="*/ 87 w 88"/>
                <a:gd name="T7" fmla="*/ 0 h 31"/>
                <a:gd name="T8" fmla="*/ 29 w 88"/>
                <a:gd name="T9" fmla="*/ 30 h 31"/>
                <a:gd name="T10" fmla="*/ 0 w 88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31">
                  <a:moveTo>
                    <a:pt x="0" y="30"/>
                  </a:moveTo>
                  <a:lnTo>
                    <a:pt x="0" y="30"/>
                  </a:lnTo>
                  <a:cubicBezTo>
                    <a:pt x="0" y="30"/>
                    <a:pt x="0" y="30"/>
                    <a:pt x="29" y="30"/>
                  </a:cubicBezTo>
                  <a:cubicBezTo>
                    <a:pt x="58" y="30"/>
                    <a:pt x="58" y="0"/>
                    <a:pt x="87" y="0"/>
                  </a:cubicBezTo>
                  <a:cubicBezTo>
                    <a:pt x="58" y="0"/>
                    <a:pt x="58" y="30"/>
                    <a:pt x="29" y="30"/>
                  </a:cubicBez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88" name="Freeform 622">
              <a:extLst>
                <a:ext uri="{FF2B5EF4-FFF2-40B4-BE49-F238E27FC236}">
                  <a16:creationId xmlns:a16="http://schemas.microsoft.com/office/drawing/2014/main" id="{B4D9F095-6C2A-80A4-EBCD-0E7F515B5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588" y="6478588"/>
              <a:ext cx="1587" cy="111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30 h 31"/>
                <a:gd name="T6" fmla="*/ 0 w 1"/>
                <a:gd name="T7" fmla="*/ 30 h 31"/>
                <a:gd name="T8" fmla="*/ 0 w 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0" y="30"/>
                  </a:cubicBezTo>
                  <a:lnTo>
                    <a:pt x="0" y="3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89" name="Freeform 623">
              <a:extLst>
                <a:ext uri="{FF2B5EF4-FFF2-40B4-BE49-F238E27FC236}">
                  <a16:creationId xmlns:a16="http://schemas.microsoft.com/office/drawing/2014/main" id="{2558AD74-AB6E-0BE4-E1F6-7B298C1EF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388" y="6519863"/>
              <a:ext cx="22225" cy="11112"/>
            </a:xfrm>
            <a:custGeom>
              <a:avLst/>
              <a:gdLst>
                <a:gd name="T0" fmla="*/ 59 w 60"/>
                <a:gd name="T1" fmla="*/ 0 h 30"/>
                <a:gd name="T2" fmla="*/ 59 w 60"/>
                <a:gd name="T3" fmla="*/ 0 h 30"/>
                <a:gd name="T4" fmla="*/ 0 w 60"/>
                <a:gd name="T5" fmla="*/ 29 h 30"/>
                <a:gd name="T6" fmla="*/ 0 w 60"/>
                <a:gd name="T7" fmla="*/ 29 h 30"/>
                <a:gd name="T8" fmla="*/ 59 w 6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59" y="0"/>
                  </a:moveTo>
                  <a:lnTo>
                    <a:pt x="59" y="0"/>
                  </a:lnTo>
                  <a:cubicBezTo>
                    <a:pt x="59" y="29"/>
                    <a:pt x="30" y="29"/>
                    <a:pt x="0" y="29"/>
                  </a:cubicBezTo>
                  <a:lnTo>
                    <a:pt x="0" y="29"/>
                  </a:lnTo>
                  <a:cubicBezTo>
                    <a:pt x="30" y="29"/>
                    <a:pt x="59" y="29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90" name="Freeform 624">
              <a:extLst>
                <a:ext uri="{FF2B5EF4-FFF2-40B4-BE49-F238E27FC236}">
                  <a16:creationId xmlns:a16="http://schemas.microsoft.com/office/drawing/2014/main" id="{42012CF6-2C51-D48C-5DDB-8F864E899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363" y="6499225"/>
              <a:ext cx="42862" cy="11113"/>
            </a:xfrm>
            <a:custGeom>
              <a:avLst/>
              <a:gdLst>
                <a:gd name="T0" fmla="*/ 58 w 117"/>
                <a:gd name="T1" fmla="*/ 29 h 30"/>
                <a:gd name="T2" fmla="*/ 58 w 117"/>
                <a:gd name="T3" fmla="*/ 29 h 30"/>
                <a:gd name="T4" fmla="*/ 0 w 117"/>
                <a:gd name="T5" fmla="*/ 29 h 30"/>
                <a:gd name="T6" fmla="*/ 58 w 117"/>
                <a:gd name="T7" fmla="*/ 29 h 30"/>
                <a:gd name="T8" fmla="*/ 58 w 117"/>
                <a:gd name="T9" fmla="*/ 29 h 30"/>
                <a:gd name="T10" fmla="*/ 116 w 117"/>
                <a:gd name="T11" fmla="*/ 0 h 30"/>
                <a:gd name="T12" fmla="*/ 58 w 117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30">
                  <a:moveTo>
                    <a:pt x="58" y="29"/>
                  </a:moveTo>
                  <a:lnTo>
                    <a:pt x="58" y="29"/>
                  </a:lnTo>
                  <a:cubicBezTo>
                    <a:pt x="58" y="29"/>
                    <a:pt x="29" y="29"/>
                    <a:pt x="0" y="29"/>
                  </a:cubicBezTo>
                  <a:cubicBezTo>
                    <a:pt x="29" y="29"/>
                    <a:pt x="58" y="29"/>
                    <a:pt x="58" y="29"/>
                  </a:cubicBezTo>
                  <a:lnTo>
                    <a:pt x="58" y="29"/>
                  </a:lnTo>
                  <a:cubicBezTo>
                    <a:pt x="87" y="29"/>
                    <a:pt x="87" y="29"/>
                    <a:pt x="116" y="0"/>
                  </a:cubicBezTo>
                  <a:cubicBezTo>
                    <a:pt x="87" y="29"/>
                    <a:pt x="87" y="29"/>
                    <a:pt x="5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91" name="Freeform 625">
              <a:extLst>
                <a:ext uri="{FF2B5EF4-FFF2-40B4-BE49-F238E27FC236}">
                  <a16:creationId xmlns:a16="http://schemas.microsoft.com/office/drawing/2014/main" id="{2DC3FB0F-B5DA-E745-A384-D3FF95A53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65309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92" name="Freeform 626">
              <a:extLst>
                <a:ext uri="{FF2B5EF4-FFF2-40B4-BE49-F238E27FC236}">
                  <a16:creationId xmlns:a16="http://schemas.microsoft.com/office/drawing/2014/main" id="{6BEB2C23-5B23-7350-15BE-CCF3F7953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638" y="6519863"/>
              <a:ext cx="20637" cy="11112"/>
            </a:xfrm>
            <a:custGeom>
              <a:avLst/>
              <a:gdLst>
                <a:gd name="T0" fmla="*/ 0 w 59"/>
                <a:gd name="T1" fmla="*/ 0 h 30"/>
                <a:gd name="T2" fmla="*/ 0 w 59"/>
                <a:gd name="T3" fmla="*/ 0 h 30"/>
                <a:gd name="T4" fmla="*/ 29 w 59"/>
                <a:gd name="T5" fmla="*/ 0 h 30"/>
                <a:gd name="T6" fmla="*/ 58 w 59"/>
                <a:gd name="T7" fmla="*/ 29 h 30"/>
                <a:gd name="T8" fmla="*/ 0 w 5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0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29"/>
                    <a:pt x="58" y="29"/>
                  </a:cubicBezTo>
                  <a:cubicBezTo>
                    <a:pt x="29" y="29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93" name="Freeform 627">
              <a:extLst>
                <a:ext uri="{FF2B5EF4-FFF2-40B4-BE49-F238E27FC236}">
                  <a16:creationId xmlns:a16="http://schemas.microsoft.com/office/drawing/2014/main" id="{2088CE36-0731-363B-03DF-BE8857251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638" y="6499225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94" name="Freeform 628">
              <a:extLst>
                <a:ext uri="{FF2B5EF4-FFF2-40B4-BE49-F238E27FC236}">
                  <a16:creationId xmlns:a16="http://schemas.microsoft.com/office/drawing/2014/main" id="{CB2C0DFE-4816-A226-0A39-64B9F3779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638" y="65198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95" name="Freeform 629">
              <a:extLst>
                <a:ext uri="{FF2B5EF4-FFF2-40B4-BE49-F238E27FC236}">
                  <a16:creationId xmlns:a16="http://schemas.microsoft.com/office/drawing/2014/main" id="{F88FCA8D-53C6-4B9B-D48D-4ECEE3827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063" y="63198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96" name="Freeform 630">
              <a:extLst>
                <a:ext uri="{FF2B5EF4-FFF2-40B4-BE49-F238E27FC236}">
                  <a16:creationId xmlns:a16="http://schemas.microsoft.com/office/drawing/2014/main" id="{94D80799-51D7-F600-3DEC-0DA9BCD37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088" y="6424613"/>
              <a:ext cx="11112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0 w 30"/>
                <a:gd name="T7" fmla="*/ 0 h 1"/>
                <a:gd name="T8" fmla="*/ 29 w 30"/>
                <a:gd name="T9" fmla="*/ 0 h 1"/>
                <a:gd name="T10" fmla="*/ 0 w 3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97" name="Freeform 631">
              <a:extLst>
                <a:ext uri="{FF2B5EF4-FFF2-40B4-BE49-F238E27FC236}">
                  <a16:creationId xmlns:a16="http://schemas.microsoft.com/office/drawing/2014/main" id="{38FD4BDC-3175-70D7-4227-627E287AB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700" y="6362700"/>
              <a:ext cx="20638" cy="31750"/>
            </a:xfrm>
            <a:custGeom>
              <a:avLst/>
              <a:gdLst>
                <a:gd name="T0" fmla="*/ 0 w 59"/>
                <a:gd name="T1" fmla="*/ 29 h 88"/>
                <a:gd name="T2" fmla="*/ 0 w 59"/>
                <a:gd name="T3" fmla="*/ 29 h 88"/>
                <a:gd name="T4" fmla="*/ 0 w 59"/>
                <a:gd name="T5" fmla="*/ 0 h 88"/>
                <a:gd name="T6" fmla="*/ 0 w 59"/>
                <a:gd name="T7" fmla="*/ 29 h 88"/>
                <a:gd name="T8" fmla="*/ 58 w 59"/>
                <a:gd name="T9" fmla="*/ 87 h 88"/>
                <a:gd name="T10" fmla="*/ 0 w 59"/>
                <a:gd name="T11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8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9" y="58"/>
                    <a:pt x="58" y="58"/>
                    <a:pt x="58" y="87"/>
                  </a:cubicBezTo>
                  <a:cubicBezTo>
                    <a:pt x="58" y="58"/>
                    <a:pt x="29" y="58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98" name="Freeform 632">
              <a:extLst>
                <a:ext uri="{FF2B5EF4-FFF2-40B4-BE49-F238E27FC236}">
                  <a16:creationId xmlns:a16="http://schemas.microsoft.com/office/drawing/2014/main" id="{6AE73066-3455-44F2-5566-DF25E150A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6415088"/>
              <a:ext cx="11113" cy="11112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0 w 30"/>
                <a:gd name="T5" fmla="*/ 29 h 30"/>
                <a:gd name="T6" fmla="*/ 29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29"/>
                    <a:pt x="0" y="29"/>
                  </a:cubicBezTo>
                  <a:cubicBezTo>
                    <a:pt x="0" y="29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899" name="Freeform 633">
              <a:extLst>
                <a:ext uri="{FF2B5EF4-FFF2-40B4-BE49-F238E27FC236}">
                  <a16:creationId xmlns:a16="http://schemas.microsoft.com/office/drawing/2014/main" id="{19719BB9-474D-2707-A121-038BEAD3B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838" y="6415088"/>
              <a:ext cx="20637" cy="1587"/>
            </a:xfrm>
            <a:custGeom>
              <a:avLst/>
              <a:gdLst>
                <a:gd name="T0" fmla="*/ 57 w 58"/>
                <a:gd name="T1" fmla="*/ 0 h 1"/>
                <a:gd name="T2" fmla="*/ 57 w 58"/>
                <a:gd name="T3" fmla="*/ 0 h 1"/>
                <a:gd name="T4" fmla="*/ 28 w 58"/>
                <a:gd name="T5" fmla="*/ 0 h 1"/>
                <a:gd name="T6" fmla="*/ 0 w 58"/>
                <a:gd name="T7" fmla="*/ 0 h 1"/>
                <a:gd name="T8" fmla="*/ 0 w 58"/>
                <a:gd name="T9" fmla="*/ 0 h 1"/>
                <a:gd name="T10" fmla="*/ 28 w 58"/>
                <a:gd name="T11" fmla="*/ 0 h 1"/>
                <a:gd name="T12" fmla="*/ 57 w 5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">
                  <a:moveTo>
                    <a:pt x="57" y="0"/>
                  </a:moveTo>
                  <a:lnTo>
                    <a:pt x="57" y="0"/>
                  </a:lnTo>
                  <a:cubicBezTo>
                    <a:pt x="28" y="0"/>
                    <a:pt x="28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8" y="0"/>
                  </a:cubicBezTo>
                  <a:cubicBezTo>
                    <a:pt x="28" y="0"/>
                    <a:pt x="28" y="0"/>
                    <a:pt x="5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00" name="Freeform 634">
              <a:extLst>
                <a:ext uri="{FF2B5EF4-FFF2-40B4-BE49-F238E27FC236}">
                  <a16:creationId xmlns:a16="http://schemas.microsoft.com/office/drawing/2014/main" id="{A1625796-F0C5-C5FA-D032-33825E09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775" y="6424613"/>
              <a:ext cx="31750" cy="11112"/>
            </a:xfrm>
            <a:custGeom>
              <a:avLst/>
              <a:gdLst>
                <a:gd name="T0" fmla="*/ 58 w 89"/>
                <a:gd name="T1" fmla="*/ 29 h 30"/>
                <a:gd name="T2" fmla="*/ 58 w 89"/>
                <a:gd name="T3" fmla="*/ 29 h 30"/>
                <a:gd name="T4" fmla="*/ 0 w 89"/>
                <a:gd name="T5" fmla="*/ 0 h 30"/>
                <a:gd name="T6" fmla="*/ 58 w 89"/>
                <a:gd name="T7" fmla="*/ 29 h 30"/>
                <a:gd name="T8" fmla="*/ 88 w 89"/>
                <a:gd name="T9" fmla="*/ 29 h 30"/>
                <a:gd name="T10" fmla="*/ 58 w 89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58" y="29"/>
                  </a:moveTo>
                  <a:lnTo>
                    <a:pt x="58" y="29"/>
                  </a:lnTo>
                  <a:cubicBezTo>
                    <a:pt x="29" y="29"/>
                    <a:pt x="0" y="29"/>
                    <a:pt x="0" y="0"/>
                  </a:cubicBezTo>
                  <a:cubicBezTo>
                    <a:pt x="0" y="29"/>
                    <a:pt x="29" y="29"/>
                    <a:pt x="58" y="29"/>
                  </a:cubicBezTo>
                  <a:lnTo>
                    <a:pt x="88" y="29"/>
                  </a:lnTo>
                  <a:lnTo>
                    <a:pt x="58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01" name="Freeform 635">
              <a:extLst>
                <a:ext uri="{FF2B5EF4-FFF2-40B4-BE49-F238E27FC236}">
                  <a16:creationId xmlns:a16="http://schemas.microsoft.com/office/drawing/2014/main" id="{10C80FDE-C890-8662-0478-BC897624E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675" y="6319838"/>
              <a:ext cx="42863" cy="31750"/>
            </a:xfrm>
            <a:custGeom>
              <a:avLst/>
              <a:gdLst>
                <a:gd name="T0" fmla="*/ 117 w 118"/>
                <a:gd name="T1" fmla="*/ 87 h 88"/>
                <a:gd name="T2" fmla="*/ 117 w 118"/>
                <a:gd name="T3" fmla="*/ 87 h 88"/>
                <a:gd name="T4" fmla="*/ 29 w 118"/>
                <a:gd name="T5" fmla="*/ 29 h 88"/>
                <a:gd name="T6" fmla="*/ 0 w 118"/>
                <a:gd name="T7" fmla="*/ 0 h 88"/>
                <a:gd name="T8" fmla="*/ 0 w 118"/>
                <a:gd name="T9" fmla="*/ 0 h 88"/>
                <a:gd name="T10" fmla="*/ 0 w 118"/>
                <a:gd name="T11" fmla="*/ 0 h 88"/>
                <a:gd name="T12" fmla="*/ 29 w 118"/>
                <a:gd name="T13" fmla="*/ 29 h 88"/>
                <a:gd name="T14" fmla="*/ 117 w 118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88">
                  <a:moveTo>
                    <a:pt x="117" y="87"/>
                  </a:moveTo>
                  <a:lnTo>
                    <a:pt x="117" y="87"/>
                  </a:lnTo>
                  <a:cubicBezTo>
                    <a:pt x="88" y="58"/>
                    <a:pt x="58" y="58"/>
                    <a:pt x="29" y="29"/>
                  </a:cubicBezTo>
                  <a:cubicBezTo>
                    <a:pt x="29" y="0"/>
                    <a:pt x="29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9" y="0"/>
                    <a:pt x="29" y="0"/>
                    <a:pt x="29" y="29"/>
                  </a:cubicBezTo>
                  <a:cubicBezTo>
                    <a:pt x="58" y="58"/>
                    <a:pt x="88" y="58"/>
                    <a:pt x="117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02" name="Freeform 636">
              <a:extLst>
                <a:ext uri="{FF2B5EF4-FFF2-40B4-BE49-F238E27FC236}">
                  <a16:creationId xmlns:a16="http://schemas.microsoft.com/office/drawing/2014/main" id="{D4B06619-3123-4395-0F48-107482B6A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425" y="6288088"/>
              <a:ext cx="63500" cy="11112"/>
            </a:xfrm>
            <a:custGeom>
              <a:avLst/>
              <a:gdLst>
                <a:gd name="T0" fmla="*/ 174 w 175"/>
                <a:gd name="T1" fmla="*/ 29 h 30"/>
                <a:gd name="T2" fmla="*/ 174 w 175"/>
                <a:gd name="T3" fmla="*/ 29 h 30"/>
                <a:gd name="T4" fmla="*/ 174 w 175"/>
                <a:gd name="T5" fmla="*/ 29 h 30"/>
                <a:gd name="T6" fmla="*/ 174 w 175"/>
                <a:gd name="T7" fmla="*/ 29 h 30"/>
                <a:gd name="T8" fmla="*/ 174 w 175"/>
                <a:gd name="T9" fmla="*/ 29 h 30"/>
                <a:gd name="T10" fmla="*/ 86 w 175"/>
                <a:gd name="T11" fmla="*/ 0 h 30"/>
                <a:gd name="T12" fmla="*/ 29 w 175"/>
                <a:gd name="T13" fmla="*/ 29 h 30"/>
                <a:gd name="T14" fmla="*/ 0 w 175"/>
                <a:gd name="T15" fmla="*/ 29 h 30"/>
                <a:gd name="T16" fmla="*/ 0 w 175"/>
                <a:gd name="T17" fmla="*/ 29 h 30"/>
                <a:gd name="T18" fmla="*/ 0 w 175"/>
                <a:gd name="T19" fmla="*/ 29 h 30"/>
                <a:gd name="T20" fmla="*/ 29 w 175"/>
                <a:gd name="T21" fmla="*/ 29 h 30"/>
                <a:gd name="T22" fmla="*/ 86 w 175"/>
                <a:gd name="T23" fmla="*/ 0 h 30"/>
                <a:gd name="T24" fmla="*/ 174 w 175"/>
                <a:gd name="T2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0">
                  <a:moveTo>
                    <a:pt x="174" y="29"/>
                  </a:moveTo>
                  <a:lnTo>
                    <a:pt x="174" y="29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74" y="29"/>
                  </a:lnTo>
                  <a:cubicBezTo>
                    <a:pt x="145" y="0"/>
                    <a:pt x="116" y="0"/>
                    <a:pt x="86" y="0"/>
                  </a:cubicBezTo>
                  <a:cubicBezTo>
                    <a:pt x="57" y="0"/>
                    <a:pt x="29" y="0"/>
                    <a:pt x="29" y="29"/>
                  </a:cubicBez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9" y="29"/>
                  </a:lnTo>
                  <a:cubicBezTo>
                    <a:pt x="29" y="0"/>
                    <a:pt x="57" y="0"/>
                    <a:pt x="86" y="0"/>
                  </a:cubicBezTo>
                  <a:cubicBezTo>
                    <a:pt x="116" y="0"/>
                    <a:pt x="145" y="0"/>
                    <a:pt x="174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03" name="Freeform 637">
              <a:extLst>
                <a:ext uri="{FF2B5EF4-FFF2-40B4-BE49-F238E27FC236}">
                  <a16:creationId xmlns:a16="http://schemas.microsoft.com/office/drawing/2014/main" id="{69B23AC5-C6DA-B400-4169-919C78AA8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363" y="63420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04" name="Freeform 638">
              <a:extLst>
                <a:ext uri="{FF2B5EF4-FFF2-40B4-BE49-F238E27FC236}">
                  <a16:creationId xmlns:a16="http://schemas.microsoft.com/office/drawing/2014/main" id="{E904F54E-288E-B029-D57D-63DC2B516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363" y="63420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05" name="Freeform 639">
              <a:extLst>
                <a:ext uri="{FF2B5EF4-FFF2-40B4-BE49-F238E27FC236}">
                  <a16:creationId xmlns:a16="http://schemas.microsoft.com/office/drawing/2014/main" id="{549AB046-D051-4BC0-A761-216C4EA2B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388" y="6383338"/>
              <a:ext cx="20637" cy="1587"/>
            </a:xfrm>
            <a:custGeom>
              <a:avLst/>
              <a:gdLst>
                <a:gd name="T0" fmla="*/ 0 w 59"/>
                <a:gd name="T1" fmla="*/ 0 h 1"/>
                <a:gd name="T2" fmla="*/ 0 w 59"/>
                <a:gd name="T3" fmla="*/ 0 h 1"/>
                <a:gd name="T4" fmla="*/ 58 w 59"/>
                <a:gd name="T5" fmla="*/ 0 h 1"/>
                <a:gd name="T6" fmla="*/ 0 w 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58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06" name="Freeform 640">
              <a:extLst>
                <a:ext uri="{FF2B5EF4-FFF2-40B4-BE49-F238E27FC236}">
                  <a16:creationId xmlns:a16="http://schemas.microsoft.com/office/drawing/2014/main" id="{149CC833-CB98-6AFE-EDE6-D64D2FEBE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363" y="63420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07" name="Freeform 641">
              <a:extLst>
                <a:ext uri="{FF2B5EF4-FFF2-40B4-BE49-F238E27FC236}">
                  <a16:creationId xmlns:a16="http://schemas.microsoft.com/office/drawing/2014/main" id="{9E5960A7-BB54-B6D4-A2C5-FCF5A4666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825" y="6530975"/>
              <a:ext cx="11113" cy="20638"/>
            </a:xfrm>
            <a:custGeom>
              <a:avLst/>
              <a:gdLst>
                <a:gd name="T0" fmla="*/ 0 w 30"/>
                <a:gd name="T1" fmla="*/ 58 h 59"/>
                <a:gd name="T2" fmla="*/ 0 w 30"/>
                <a:gd name="T3" fmla="*/ 58 h 59"/>
                <a:gd name="T4" fmla="*/ 29 w 30"/>
                <a:gd name="T5" fmla="*/ 0 h 59"/>
                <a:gd name="T6" fmla="*/ 29 w 30"/>
                <a:gd name="T7" fmla="*/ 0 h 59"/>
                <a:gd name="T8" fmla="*/ 0 w 30"/>
                <a:gd name="T9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9">
                  <a:moveTo>
                    <a:pt x="0" y="58"/>
                  </a:moveTo>
                  <a:lnTo>
                    <a:pt x="0" y="58"/>
                  </a:lnTo>
                  <a:cubicBezTo>
                    <a:pt x="0" y="29"/>
                    <a:pt x="29" y="0"/>
                    <a:pt x="29" y="0"/>
                  </a:cubicBezTo>
                  <a:lnTo>
                    <a:pt x="29" y="0"/>
                  </a:lnTo>
                  <a:cubicBezTo>
                    <a:pt x="29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08" name="Freeform 642">
              <a:extLst>
                <a:ext uri="{FF2B5EF4-FFF2-40B4-BE49-F238E27FC236}">
                  <a16:creationId xmlns:a16="http://schemas.microsoft.com/office/drawing/2014/main" id="{E09CFBF5-6A39-7CC7-9CAC-4215F7E3C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6415088"/>
              <a:ext cx="31750" cy="20637"/>
            </a:xfrm>
            <a:custGeom>
              <a:avLst/>
              <a:gdLst>
                <a:gd name="T0" fmla="*/ 0 w 89"/>
                <a:gd name="T1" fmla="*/ 58 h 59"/>
                <a:gd name="T2" fmla="*/ 0 w 89"/>
                <a:gd name="T3" fmla="*/ 58 h 59"/>
                <a:gd name="T4" fmla="*/ 88 w 89"/>
                <a:gd name="T5" fmla="*/ 0 h 59"/>
                <a:gd name="T6" fmla="*/ 0 w 89"/>
                <a:gd name="T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59">
                  <a:moveTo>
                    <a:pt x="0" y="58"/>
                  </a:moveTo>
                  <a:lnTo>
                    <a:pt x="0" y="58"/>
                  </a:lnTo>
                  <a:cubicBezTo>
                    <a:pt x="59" y="58"/>
                    <a:pt x="88" y="29"/>
                    <a:pt x="88" y="0"/>
                  </a:cubicBezTo>
                  <a:cubicBezTo>
                    <a:pt x="88" y="29"/>
                    <a:pt x="59" y="58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09" name="Freeform 643">
              <a:extLst>
                <a:ext uri="{FF2B5EF4-FFF2-40B4-BE49-F238E27FC236}">
                  <a16:creationId xmlns:a16="http://schemas.microsoft.com/office/drawing/2014/main" id="{8D2D76C7-C214-E28F-27AE-48B8B82AE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6342063"/>
              <a:ext cx="11113" cy="1587"/>
            </a:xfrm>
            <a:custGeom>
              <a:avLst/>
              <a:gdLst>
                <a:gd name="T0" fmla="*/ 0 w 29"/>
                <a:gd name="T1" fmla="*/ 0 h 1"/>
                <a:gd name="T2" fmla="*/ 0 w 29"/>
                <a:gd name="T3" fmla="*/ 0 h 1"/>
                <a:gd name="T4" fmla="*/ 0 w 29"/>
                <a:gd name="T5" fmla="*/ 0 h 1"/>
                <a:gd name="T6" fmla="*/ 0 w 29"/>
                <a:gd name="T7" fmla="*/ 0 h 1"/>
                <a:gd name="T8" fmla="*/ 28 w 29"/>
                <a:gd name="T9" fmla="*/ 0 h 1"/>
                <a:gd name="T10" fmla="*/ 28 w 29"/>
                <a:gd name="T11" fmla="*/ 0 h 1"/>
                <a:gd name="T12" fmla="*/ 0 w 29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8" y="0"/>
                    <a:pt x="28" y="0"/>
                    <a:pt x="28" y="0"/>
                  </a:cubicBez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10" name="Freeform 644">
              <a:extLst>
                <a:ext uri="{FF2B5EF4-FFF2-40B4-BE49-F238E27FC236}">
                  <a16:creationId xmlns:a16="http://schemas.microsoft.com/office/drawing/2014/main" id="{26DA7CF0-008C-6CE3-1151-15FD6F2C9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9625" y="6342063"/>
              <a:ext cx="11113" cy="11112"/>
            </a:xfrm>
            <a:custGeom>
              <a:avLst/>
              <a:gdLst>
                <a:gd name="T0" fmla="*/ 0 w 31"/>
                <a:gd name="T1" fmla="*/ 0 h 30"/>
                <a:gd name="T2" fmla="*/ 0 w 31"/>
                <a:gd name="T3" fmla="*/ 0 h 30"/>
                <a:gd name="T4" fmla="*/ 30 w 31"/>
                <a:gd name="T5" fmla="*/ 29 h 30"/>
                <a:gd name="T6" fmla="*/ 0 w 3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lnTo>
                    <a:pt x="0" y="0"/>
                  </a:ln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11" name="Freeform 645">
              <a:extLst>
                <a:ext uri="{FF2B5EF4-FFF2-40B4-BE49-F238E27FC236}">
                  <a16:creationId xmlns:a16="http://schemas.microsoft.com/office/drawing/2014/main" id="{1BA4FA7D-7FF0-1758-799C-358C454B0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375" y="63515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12" name="Freeform 646">
              <a:extLst>
                <a:ext uri="{FF2B5EF4-FFF2-40B4-BE49-F238E27FC236}">
                  <a16:creationId xmlns:a16="http://schemas.microsoft.com/office/drawing/2014/main" id="{25BEE03B-F53A-A451-47A6-35B1A1446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50" y="6561138"/>
              <a:ext cx="31750" cy="11112"/>
            </a:xfrm>
            <a:custGeom>
              <a:avLst/>
              <a:gdLst>
                <a:gd name="T0" fmla="*/ 58 w 89"/>
                <a:gd name="T1" fmla="*/ 0 h 31"/>
                <a:gd name="T2" fmla="*/ 58 w 89"/>
                <a:gd name="T3" fmla="*/ 0 h 31"/>
                <a:gd name="T4" fmla="*/ 0 w 89"/>
                <a:gd name="T5" fmla="*/ 0 h 31"/>
                <a:gd name="T6" fmla="*/ 0 w 89"/>
                <a:gd name="T7" fmla="*/ 0 h 31"/>
                <a:gd name="T8" fmla="*/ 58 w 89"/>
                <a:gd name="T9" fmla="*/ 0 h 31"/>
                <a:gd name="T10" fmla="*/ 88 w 89"/>
                <a:gd name="T11" fmla="*/ 0 h 31"/>
                <a:gd name="T12" fmla="*/ 88 w 89"/>
                <a:gd name="T13" fmla="*/ 30 h 31"/>
                <a:gd name="T14" fmla="*/ 88 w 89"/>
                <a:gd name="T15" fmla="*/ 30 h 31"/>
                <a:gd name="T16" fmla="*/ 88 w 89"/>
                <a:gd name="T17" fmla="*/ 0 h 31"/>
                <a:gd name="T18" fmla="*/ 58 w 89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31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29" y="0"/>
                    <a:pt x="0" y="0"/>
                  </a:cubicBezTo>
                  <a:lnTo>
                    <a:pt x="0" y="0"/>
                  </a:lnTo>
                  <a:cubicBezTo>
                    <a:pt x="29" y="0"/>
                    <a:pt x="58" y="0"/>
                    <a:pt x="5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0"/>
                    <a:pt x="88" y="30"/>
                    <a:pt x="88" y="30"/>
                  </a:cubicBezTo>
                  <a:lnTo>
                    <a:pt x="88" y="30"/>
                  </a:lnTo>
                  <a:cubicBezTo>
                    <a:pt x="88" y="0"/>
                    <a:pt x="88" y="0"/>
                    <a:pt x="88" y="0"/>
                  </a:cubicBezTo>
                  <a:lnTo>
                    <a:pt x="5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13" name="Freeform 647">
              <a:extLst>
                <a:ext uri="{FF2B5EF4-FFF2-40B4-BE49-F238E27FC236}">
                  <a16:creationId xmlns:a16="http://schemas.microsoft.com/office/drawing/2014/main" id="{098F1F3B-43EB-2814-835D-6E0B781A9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938" y="6583363"/>
              <a:ext cx="31750" cy="20637"/>
            </a:xfrm>
            <a:custGeom>
              <a:avLst/>
              <a:gdLst>
                <a:gd name="T0" fmla="*/ 58 w 88"/>
                <a:gd name="T1" fmla="*/ 29 h 59"/>
                <a:gd name="T2" fmla="*/ 58 w 88"/>
                <a:gd name="T3" fmla="*/ 29 h 59"/>
                <a:gd name="T4" fmla="*/ 0 w 88"/>
                <a:gd name="T5" fmla="*/ 58 h 59"/>
                <a:gd name="T6" fmla="*/ 0 w 88"/>
                <a:gd name="T7" fmla="*/ 58 h 59"/>
                <a:gd name="T8" fmla="*/ 58 w 88"/>
                <a:gd name="T9" fmla="*/ 29 h 59"/>
                <a:gd name="T10" fmla="*/ 87 w 88"/>
                <a:gd name="T11" fmla="*/ 0 h 59"/>
                <a:gd name="T12" fmla="*/ 58 w 88"/>
                <a:gd name="T13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59">
                  <a:moveTo>
                    <a:pt x="58" y="29"/>
                  </a:moveTo>
                  <a:lnTo>
                    <a:pt x="58" y="29"/>
                  </a:lnTo>
                  <a:cubicBezTo>
                    <a:pt x="0" y="58"/>
                    <a:pt x="0" y="58"/>
                    <a:pt x="0" y="58"/>
                  </a:cubicBezTo>
                  <a:lnTo>
                    <a:pt x="0" y="58"/>
                  </a:ln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87" y="29"/>
                    <a:pt x="87" y="0"/>
                  </a:cubicBezTo>
                  <a:cubicBezTo>
                    <a:pt x="87" y="29"/>
                    <a:pt x="58" y="29"/>
                    <a:pt x="5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14" name="Freeform 648">
              <a:extLst>
                <a:ext uri="{FF2B5EF4-FFF2-40B4-BE49-F238E27FC236}">
                  <a16:creationId xmlns:a16="http://schemas.microsoft.com/office/drawing/2014/main" id="{57598C5B-5773-1468-0DE8-8DC45D543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375" y="63515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15" name="Freeform 649">
              <a:extLst>
                <a:ext uri="{FF2B5EF4-FFF2-40B4-BE49-F238E27FC236}">
                  <a16:creationId xmlns:a16="http://schemas.microsoft.com/office/drawing/2014/main" id="{8E0E7F3C-C5F6-805A-DBF0-0F1684A9A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850" y="6592888"/>
              <a:ext cx="11113" cy="1587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0 w 30"/>
                <a:gd name="T7" fmla="*/ 0 h 1"/>
                <a:gd name="T8" fmla="*/ 0 w 30"/>
                <a:gd name="T9" fmla="*/ 0 h 1"/>
                <a:gd name="T10" fmla="*/ 0 w 30"/>
                <a:gd name="T11" fmla="*/ 0 h 1"/>
                <a:gd name="T12" fmla="*/ 0 w 30"/>
                <a:gd name="T13" fmla="*/ 0 h 1"/>
                <a:gd name="T14" fmla="*/ 0 w 30"/>
                <a:gd name="T15" fmla="*/ 0 h 1"/>
                <a:gd name="T16" fmla="*/ 29 w 30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16" name="Freeform 650">
              <a:extLst>
                <a:ext uri="{FF2B5EF4-FFF2-40B4-BE49-F238E27FC236}">
                  <a16:creationId xmlns:a16="http://schemas.microsoft.com/office/drawing/2014/main" id="{98EE822B-202C-573A-8312-171AD4AC2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6342063"/>
              <a:ext cx="20638" cy="1587"/>
            </a:xfrm>
            <a:custGeom>
              <a:avLst/>
              <a:gdLst>
                <a:gd name="T0" fmla="*/ 58 w 59"/>
                <a:gd name="T1" fmla="*/ 0 h 1"/>
                <a:gd name="T2" fmla="*/ 58 w 59"/>
                <a:gd name="T3" fmla="*/ 0 h 1"/>
                <a:gd name="T4" fmla="*/ 58 w 59"/>
                <a:gd name="T5" fmla="*/ 0 h 1"/>
                <a:gd name="T6" fmla="*/ 0 w 59"/>
                <a:gd name="T7" fmla="*/ 0 h 1"/>
                <a:gd name="T8" fmla="*/ 58 w 5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cubicBezTo>
                    <a:pt x="29" y="0"/>
                    <a:pt x="0" y="0"/>
                    <a:pt x="0" y="0"/>
                  </a:cubicBezTo>
                  <a:cubicBezTo>
                    <a:pt x="0" y="0"/>
                    <a:pt x="29" y="0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17" name="Freeform 651">
              <a:extLst>
                <a:ext uri="{FF2B5EF4-FFF2-40B4-BE49-F238E27FC236}">
                  <a16:creationId xmlns:a16="http://schemas.microsoft.com/office/drawing/2014/main" id="{E7D21913-D77F-9CEA-1E40-93F31600A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63515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18" name="Freeform 652">
              <a:extLst>
                <a:ext uri="{FF2B5EF4-FFF2-40B4-BE49-F238E27FC236}">
                  <a16:creationId xmlns:a16="http://schemas.microsoft.com/office/drawing/2014/main" id="{408D5DBA-352D-434B-8E28-C3DF1253A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175" y="6310313"/>
              <a:ext cx="1588" cy="11112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30 h 31"/>
                <a:gd name="T6" fmla="*/ 0 w 1"/>
                <a:gd name="T7" fmla="*/ 30 h 31"/>
                <a:gd name="T8" fmla="*/ 0 w 1"/>
                <a:gd name="T9" fmla="*/ 30 h 31"/>
                <a:gd name="T10" fmla="*/ 0 w 1"/>
                <a:gd name="T11" fmla="*/ 30 h 31"/>
                <a:gd name="T12" fmla="*/ 0 w 1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19" name="Freeform 653">
              <a:extLst>
                <a:ext uri="{FF2B5EF4-FFF2-40B4-BE49-F238E27FC236}">
                  <a16:creationId xmlns:a16="http://schemas.microsoft.com/office/drawing/2014/main" id="{0E9D8EB2-E43E-3412-2813-B2250D2BC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175" y="6299200"/>
              <a:ext cx="11113" cy="11113"/>
            </a:xfrm>
            <a:custGeom>
              <a:avLst/>
              <a:gdLst>
                <a:gd name="T0" fmla="*/ 0 w 31"/>
                <a:gd name="T1" fmla="*/ 0 h 30"/>
                <a:gd name="T2" fmla="*/ 0 w 31"/>
                <a:gd name="T3" fmla="*/ 0 h 30"/>
                <a:gd name="T4" fmla="*/ 0 w 31"/>
                <a:gd name="T5" fmla="*/ 0 h 30"/>
                <a:gd name="T6" fmla="*/ 30 w 31"/>
                <a:gd name="T7" fmla="*/ 29 h 30"/>
                <a:gd name="T8" fmla="*/ 0 w 3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29"/>
                    <a:pt x="30" y="29"/>
                  </a:cubicBezTo>
                  <a:cubicBezTo>
                    <a:pt x="0" y="29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20" name="Freeform 654">
              <a:extLst>
                <a:ext uri="{FF2B5EF4-FFF2-40B4-BE49-F238E27FC236}">
                  <a16:creationId xmlns:a16="http://schemas.microsoft.com/office/drawing/2014/main" id="{C1C99093-4BDF-13E9-228E-6B016C00D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013" y="6330950"/>
              <a:ext cx="20637" cy="11113"/>
            </a:xfrm>
            <a:custGeom>
              <a:avLst/>
              <a:gdLst>
                <a:gd name="T0" fmla="*/ 0 w 58"/>
                <a:gd name="T1" fmla="*/ 29 h 30"/>
                <a:gd name="T2" fmla="*/ 0 w 58"/>
                <a:gd name="T3" fmla="*/ 29 h 30"/>
                <a:gd name="T4" fmla="*/ 57 w 58"/>
                <a:gd name="T5" fmla="*/ 0 h 30"/>
                <a:gd name="T6" fmla="*/ 0 w 58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29" y="29"/>
                    <a:pt x="57" y="0"/>
                  </a:cubicBezTo>
                  <a:cubicBezTo>
                    <a:pt x="29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21" name="Freeform 655">
              <a:extLst>
                <a:ext uri="{FF2B5EF4-FFF2-40B4-BE49-F238E27FC236}">
                  <a16:creationId xmlns:a16="http://schemas.microsoft.com/office/drawing/2014/main" id="{FC8386D0-912A-C040-6654-64C1BAFAB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238" y="6342063"/>
              <a:ext cx="95250" cy="31750"/>
            </a:xfrm>
            <a:custGeom>
              <a:avLst/>
              <a:gdLst>
                <a:gd name="T0" fmla="*/ 0 w 263"/>
                <a:gd name="T1" fmla="*/ 88 h 89"/>
                <a:gd name="T2" fmla="*/ 0 w 263"/>
                <a:gd name="T3" fmla="*/ 88 h 89"/>
                <a:gd name="T4" fmla="*/ 58 w 263"/>
                <a:gd name="T5" fmla="*/ 88 h 89"/>
                <a:gd name="T6" fmla="*/ 262 w 263"/>
                <a:gd name="T7" fmla="*/ 0 h 89"/>
                <a:gd name="T8" fmla="*/ 58 w 263"/>
                <a:gd name="T9" fmla="*/ 88 h 89"/>
                <a:gd name="T10" fmla="*/ 0 w 263"/>
                <a:gd name="T1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89">
                  <a:moveTo>
                    <a:pt x="0" y="88"/>
                  </a:moveTo>
                  <a:lnTo>
                    <a:pt x="0" y="88"/>
                  </a:lnTo>
                  <a:cubicBezTo>
                    <a:pt x="58" y="88"/>
                    <a:pt x="58" y="88"/>
                    <a:pt x="58" y="88"/>
                  </a:cubicBezTo>
                  <a:cubicBezTo>
                    <a:pt x="116" y="59"/>
                    <a:pt x="204" y="59"/>
                    <a:pt x="262" y="0"/>
                  </a:cubicBezTo>
                  <a:cubicBezTo>
                    <a:pt x="204" y="59"/>
                    <a:pt x="116" y="59"/>
                    <a:pt x="58" y="88"/>
                  </a:cubicBezTo>
                  <a:lnTo>
                    <a:pt x="0" y="8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22" name="Freeform 656">
              <a:extLst>
                <a:ext uri="{FF2B5EF4-FFF2-40B4-BE49-F238E27FC236}">
                  <a16:creationId xmlns:a16="http://schemas.microsoft.com/office/drawing/2014/main" id="{B61D576D-AA48-2474-6F72-CE16EE067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1163" y="6499225"/>
              <a:ext cx="22225" cy="1588"/>
            </a:xfrm>
            <a:custGeom>
              <a:avLst/>
              <a:gdLst>
                <a:gd name="T0" fmla="*/ 0 w 60"/>
                <a:gd name="T1" fmla="*/ 0 h 1"/>
                <a:gd name="T2" fmla="*/ 0 w 60"/>
                <a:gd name="T3" fmla="*/ 0 h 1"/>
                <a:gd name="T4" fmla="*/ 59 w 60"/>
                <a:gd name="T5" fmla="*/ 0 h 1"/>
                <a:gd name="T6" fmla="*/ 0 w 6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5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23" name="Freeform 657">
              <a:extLst>
                <a:ext uri="{FF2B5EF4-FFF2-40B4-BE49-F238E27FC236}">
                  <a16:creationId xmlns:a16="http://schemas.microsoft.com/office/drawing/2014/main" id="{521F2EB6-B121-77F1-799B-F47F9E4BD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75" y="6478588"/>
              <a:ext cx="11113" cy="11112"/>
            </a:xfrm>
            <a:custGeom>
              <a:avLst/>
              <a:gdLst>
                <a:gd name="T0" fmla="*/ 29 w 30"/>
                <a:gd name="T1" fmla="*/ 0 h 31"/>
                <a:gd name="T2" fmla="*/ 29 w 30"/>
                <a:gd name="T3" fmla="*/ 0 h 31"/>
                <a:gd name="T4" fmla="*/ 0 w 30"/>
                <a:gd name="T5" fmla="*/ 30 h 31"/>
                <a:gd name="T6" fmla="*/ 29 w 3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30"/>
                    <a:pt x="0" y="30"/>
                  </a:cubicBezTo>
                  <a:cubicBezTo>
                    <a:pt x="29" y="3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24" name="Freeform 658">
              <a:extLst>
                <a:ext uri="{FF2B5EF4-FFF2-40B4-BE49-F238E27FC236}">
                  <a16:creationId xmlns:a16="http://schemas.microsoft.com/office/drawing/2014/main" id="{82383CC0-EBA1-D40B-BAA5-51B825A43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2794000"/>
              <a:ext cx="11112" cy="11113"/>
            </a:xfrm>
            <a:custGeom>
              <a:avLst/>
              <a:gdLst>
                <a:gd name="T0" fmla="*/ 30 w 31"/>
                <a:gd name="T1" fmla="*/ 28 h 29"/>
                <a:gd name="T2" fmla="*/ 30 w 31"/>
                <a:gd name="T3" fmla="*/ 28 h 29"/>
                <a:gd name="T4" fmla="*/ 30 w 31"/>
                <a:gd name="T5" fmla="*/ 28 h 29"/>
                <a:gd name="T6" fmla="*/ 0 w 31"/>
                <a:gd name="T7" fmla="*/ 0 h 29"/>
                <a:gd name="T8" fmla="*/ 0 w 31"/>
                <a:gd name="T9" fmla="*/ 28 h 29"/>
                <a:gd name="T10" fmla="*/ 0 w 31"/>
                <a:gd name="T11" fmla="*/ 28 h 29"/>
                <a:gd name="T12" fmla="*/ 30 w 31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30" y="28"/>
                  </a:moveTo>
                  <a:lnTo>
                    <a:pt x="30" y="28"/>
                  </a:lnTo>
                  <a:lnTo>
                    <a:pt x="30" y="28"/>
                  </a:lnTo>
                  <a:cubicBezTo>
                    <a:pt x="3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28"/>
                  </a:lnTo>
                  <a:cubicBezTo>
                    <a:pt x="0" y="28"/>
                    <a:pt x="0" y="28"/>
                    <a:pt x="30" y="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25" name="Freeform 659">
              <a:extLst>
                <a:ext uri="{FF2B5EF4-FFF2-40B4-BE49-F238E27FC236}">
                  <a16:creationId xmlns:a16="http://schemas.microsoft.com/office/drawing/2014/main" id="{813F473D-5535-0C45-04C3-103C4E0B5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675" y="36020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26" name="Freeform 660">
              <a:extLst>
                <a:ext uri="{FF2B5EF4-FFF2-40B4-BE49-F238E27FC236}">
                  <a16:creationId xmlns:a16="http://schemas.microsoft.com/office/drawing/2014/main" id="{04AB3305-D2F8-F95D-175D-B2A517E9E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75" y="6383338"/>
              <a:ext cx="11113" cy="1587"/>
            </a:xfrm>
            <a:custGeom>
              <a:avLst/>
              <a:gdLst>
                <a:gd name="T0" fmla="*/ 29 w 30"/>
                <a:gd name="T1" fmla="*/ 0 h 1"/>
                <a:gd name="T2" fmla="*/ 0 w 30"/>
                <a:gd name="T3" fmla="*/ 0 h 1"/>
                <a:gd name="T4" fmla="*/ 29 w 30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27" name="Freeform 661">
              <a:extLst>
                <a:ext uri="{FF2B5EF4-FFF2-40B4-BE49-F238E27FC236}">
                  <a16:creationId xmlns:a16="http://schemas.microsoft.com/office/drawing/2014/main" id="{7F056CE0-FB05-20F7-F66E-A9C3FCFC5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788" y="3486150"/>
              <a:ext cx="1587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28" name="Freeform 662">
              <a:extLst>
                <a:ext uri="{FF2B5EF4-FFF2-40B4-BE49-F238E27FC236}">
                  <a16:creationId xmlns:a16="http://schemas.microsoft.com/office/drawing/2014/main" id="{D66D4A31-031B-7994-67FA-1DE3F530A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038" y="3654425"/>
              <a:ext cx="11112" cy="52388"/>
            </a:xfrm>
            <a:custGeom>
              <a:avLst/>
              <a:gdLst>
                <a:gd name="T0" fmla="*/ 30 w 31"/>
                <a:gd name="T1" fmla="*/ 0 h 146"/>
                <a:gd name="T2" fmla="*/ 30 w 31"/>
                <a:gd name="T3" fmla="*/ 0 h 146"/>
                <a:gd name="T4" fmla="*/ 0 w 31"/>
                <a:gd name="T5" fmla="*/ 145 h 146"/>
                <a:gd name="T6" fmla="*/ 30 w 31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6">
                  <a:moveTo>
                    <a:pt x="30" y="0"/>
                  </a:moveTo>
                  <a:lnTo>
                    <a:pt x="30" y="0"/>
                  </a:lnTo>
                  <a:cubicBezTo>
                    <a:pt x="30" y="58"/>
                    <a:pt x="30" y="87"/>
                    <a:pt x="0" y="145"/>
                  </a:cubicBezTo>
                  <a:cubicBezTo>
                    <a:pt x="30" y="87"/>
                    <a:pt x="30" y="58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29" name="Freeform 663">
              <a:extLst>
                <a:ext uri="{FF2B5EF4-FFF2-40B4-BE49-F238E27FC236}">
                  <a16:creationId xmlns:a16="http://schemas.microsoft.com/office/drawing/2014/main" id="{46AD626D-E28C-3C0C-0068-14E0585BC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6540500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29 w 30"/>
                <a:gd name="T7" fmla="*/ 0 h 1"/>
                <a:gd name="T8" fmla="*/ 0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30" name="Freeform 664">
              <a:extLst>
                <a:ext uri="{FF2B5EF4-FFF2-40B4-BE49-F238E27FC236}">
                  <a16:creationId xmlns:a16="http://schemas.microsoft.com/office/drawing/2014/main" id="{1183231C-08F5-CD87-620B-4F1DA4782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463" y="6456363"/>
              <a:ext cx="31750" cy="11112"/>
            </a:xfrm>
            <a:custGeom>
              <a:avLst/>
              <a:gdLst>
                <a:gd name="T0" fmla="*/ 0 w 88"/>
                <a:gd name="T1" fmla="*/ 0 h 30"/>
                <a:gd name="T2" fmla="*/ 0 w 88"/>
                <a:gd name="T3" fmla="*/ 0 h 30"/>
                <a:gd name="T4" fmla="*/ 58 w 88"/>
                <a:gd name="T5" fmla="*/ 0 h 30"/>
                <a:gd name="T6" fmla="*/ 87 w 88"/>
                <a:gd name="T7" fmla="*/ 29 h 30"/>
                <a:gd name="T8" fmla="*/ 58 w 88"/>
                <a:gd name="T9" fmla="*/ 0 h 30"/>
                <a:gd name="T10" fmla="*/ 0 w 8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30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58" y="0"/>
                  </a:cubicBezTo>
                  <a:cubicBezTo>
                    <a:pt x="58" y="29"/>
                    <a:pt x="58" y="29"/>
                    <a:pt x="87" y="29"/>
                  </a:cubicBezTo>
                  <a:cubicBezTo>
                    <a:pt x="58" y="29"/>
                    <a:pt x="58" y="29"/>
                    <a:pt x="58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31" name="Freeform 665">
              <a:extLst>
                <a:ext uri="{FF2B5EF4-FFF2-40B4-BE49-F238E27FC236}">
                  <a16:creationId xmlns:a16="http://schemas.microsoft.com/office/drawing/2014/main" id="{C283BB83-E734-128E-C887-B4E39C8DD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7050" y="6351588"/>
              <a:ext cx="31750" cy="1587"/>
            </a:xfrm>
            <a:custGeom>
              <a:avLst/>
              <a:gdLst>
                <a:gd name="T0" fmla="*/ 0 w 88"/>
                <a:gd name="T1" fmla="*/ 0 h 1"/>
                <a:gd name="T2" fmla="*/ 0 w 88"/>
                <a:gd name="T3" fmla="*/ 0 h 1"/>
                <a:gd name="T4" fmla="*/ 29 w 88"/>
                <a:gd name="T5" fmla="*/ 0 h 1"/>
                <a:gd name="T6" fmla="*/ 87 w 88"/>
                <a:gd name="T7" fmla="*/ 0 h 1"/>
                <a:gd name="T8" fmla="*/ 29 w 88"/>
                <a:gd name="T9" fmla="*/ 0 h 1"/>
                <a:gd name="T10" fmla="*/ 0 w 88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58" y="0"/>
                    <a:pt x="58" y="0"/>
                    <a:pt x="87" y="0"/>
                  </a:cubicBezTo>
                  <a:cubicBezTo>
                    <a:pt x="58" y="0"/>
                    <a:pt x="58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32" name="Freeform 666">
              <a:extLst>
                <a:ext uri="{FF2B5EF4-FFF2-40B4-BE49-F238E27FC236}">
                  <a16:creationId xmlns:a16="http://schemas.microsoft.com/office/drawing/2014/main" id="{42FC04DA-2EC7-CC57-193A-806A3BC93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3575" y="6403975"/>
              <a:ext cx="20638" cy="42863"/>
            </a:xfrm>
            <a:custGeom>
              <a:avLst/>
              <a:gdLst>
                <a:gd name="T0" fmla="*/ 58 w 59"/>
                <a:gd name="T1" fmla="*/ 0 h 118"/>
                <a:gd name="T2" fmla="*/ 58 w 59"/>
                <a:gd name="T3" fmla="*/ 0 h 118"/>
                <a:gd name="T4" fmla="*/ 29 w 59"/>
                <a:gd name="T5" fmla="*/ 0 h 118"/>
                <a:gd name="T6" fmla="*/ 29 w 59"/>
                <a:gd name="T7" fmla="*/ 58 h 118"/>
                <a:gd name="T8" fmla="*/ 0 w 59"/>
                <a:gd name="T9" fmla="*/ 117 h 118"/>
                <a:gd name="T10" fmla="*/ 29 w 59"/>
                <a:gd name="T11" fmla="*/ 117 h 118"/>
                <a:gd name="T12" fmla="*/ 58 w 59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18">
                  <a:moveTo>
                    <a:pt x="58" y="0"/>
                  </a:moveTo>
                  <a:lnTo>
                    <a:pt x="58" y="0"/>
                  </a:lnTo>
                  <a:lnTo>
                    <a:pt x="29" y="0"/>
                  </a:lnTo>
                  <a:cubicBezTo>
                    <a:pt x="29" y="0"/>
                    <a:pt x="29" y="29"/>
                    <a:pt x="29" y="58"/>
                  </a:cubicBezTo>
                  <a:cubicBezTo>
                    <a:pt x="29" y="58"/>
                    <a:pt x="29" y="87"/>
                    <a:pt x="0" y="117"/>
                  </a:cubicBezTo>
                  <a:lnTo>
                    <a:pt x="29" y="117"/>
                  </a:lnTo>
                  <a:cubicBezTo>
                    <a:pt x="29" y="58"/>
                    <a:pt x="29" y="29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33" name="Freeform 667">
              <a:extLst>
                <a:ext uri="{FF2B5EF4-FFF2-40B4-BE49-F238E27FC236}">
                  <a16:creationId xmlns:a16="http://schemas.microsoft.com/office/drawing/2014/main" id="{D01AA74E-C06F-E79C-14FF-7F01FA4D3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438" y="6383338"/>
              <a:ext cx="31750" cy="11112"/>
            </a:xfrm>
            <a:custGeom>
              <a:avLst/>
              <a:gdLst>
                <a:gd name="T0" fmla="*/ 88 w 89"/>
                <a:gd name="T1" fmla="*/ 0 h 30"/>
                <a:gd name="T2" fmla="*/ 88 w 89"/>
                <a:gd name="T3" fmla="*/ 0 h 30"/>
                <a:gd name="T4" fmla="*/ 88 w 89"/>
                <a:gd name="T5" fmla="*/ 0 h 30"/>
                <a:gd name="T6" fmla="*/ 0 w 89"/>
                <a:gd name="T7" fmla="*/ 29 h 30"/>
                <a:gd name="T8" fmla="*/ 88 w 8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0">
                  <a:moveTo>
                    <a:pt x="88" y="0"/>
                  </a:moveTo>
                  <a:lnTo>
                    <a:pt x="88" y="0"/>
                  </a:lnTo>
                  <a:lnTo>
                    <a:pt x="88" y="0"/>
                  </a:lnTo>
                  <a:cubicBezTo>
                    <a:pt x="58" y="0"/>
                    <a:pt x="29" y="0"/>
                    <a:pt x="0" y="29"/>
                  </a:cubicBezTo>
                  <a:cubicBezTo>
                    <a:pt x="29" y="0"/>
                    <a:pt x="58" y="0"/>
                    <a:pt x="8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34" name="Freeform 668">
              <a:extLst>
                <a:ext uri="{FF2B5EF4-FFF2-40B4-BE49-F238E27FC236}">
                  <a16:creationId xmlns:a16="http://schemas.microsoft.com/office/drawing/2014/main" id="{12848C43-C0E8-16F1-41B2-12DB0F4C9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188" y="6383338"/>
              <a:ext cx="52387" cy="20637"/>
            </a:xfrm>
            <a:custGeom>
              <a:avLst/>
              <a:gdLst>
                <a:gd name="T0" fmla="*/ 29 w 146"/>
                <a:gd name="T1" fmla="*/ 29 h 59"/>
                <a:gd name="T2" fmla="*/ 29 w 146"/>
                <a:gd name="T3" fmla="*/ 29 h 59"/>
                <a:gd name="T4" fmla="*/ 58 w 146"/>
                <a:gd name="T5" fmla="*/ 0 h 59"/>
                <a:gd name="T6" fmla="*/ 145 w 146"/>
                <a:gd name="T7" fmla="*/ 58 h 59"/>
                <a:gd name="T8" fmla="*/ 58 w 146"/>
                <a:gd name="T9" fmla="*/ 0 h 59"/>
                <a:gd name="T10" fmla="*/ 29 w 146"/>
                <a:gd name="T11" fmla="*/ 29 h 59"/>
                <a:gd name="T12" fmla="*/ 0 w 146"/>
                <a:gd name="T13" fmla="*/ 29 h 59"/>
                <a:gd name="T14" fmla="*/ 0 w 146"/>
                <a:gd name="T15" fmla="*/ 29 h 59"/>
                <a:gd name="T16" fmla="*/ 29 w 146"/>
                <a:gd name="T1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59">
                  <a:moveTo>
                    <a:pt x="29" y="29"/>
                  </a:moveTo>
                  <a:lnTo>
                    <a:pt x="29" y="29"/>
                  </a:lnTo>
                  <a:cubicBezTo>
                    <a:pt x="58" y="0"/>
                    <a:pt x="58" y="0"/>
                    <a:pt x="58" y="0"/>
                  </a:cubicBezTo>
                  <a:cubicBezTo>
                    <a:pt x="116" y="0"/>
                    <a:pt x="116" y="29"/>
                    <a:pt x="145" y="58"/>
                  </a:cubicBezTo>
                  <a:cubicBezTo>
                    <a:pt x="116" y="29"/>
                    <a:pt x="116" y="0"/>
                    <a:pt x="58" y="0"/>
                  </a:cubicBezTo>
                  <a:cubicBezTo>
                    <a:pt x="58" y="0"/>
                    <a:pt x="58" y="0"/>
                    <a:pt x="29" y="29"/>
                  </a:cubicBezTo>
                  <a:lnTo>
                    <a:pt x="0" y="29"/>
                  </a:lnTo>
                  <a:lnTo>
                    <a:pt x="0" y="29"/>
                  </a:ln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35" name="Freeform 669">
              <a:extLst>
                <a:ext uri="{FF2B5EF4-FFF2-40B4-BE49-F238E27FC236}">
                  <a16:creationId xmlns:a16="http://schemas.microsoft.com/office/drawing/2014/main" id="{C1666CC7-64A1-12EE-EBA3-6AE54AC9B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575" y="6403975"/>
              <a:ext cx="31750" cy="11113"/>
            </a:xfrm>
            <a:custGeom>
              <a:avLst/>
              <a:gdLst>
                <a:gd name="T0" fmla="*/ 29 w 89"/>
                <a:gd name="T1" fmla="*/ 29 h 30"/>
                <a:gd name="T2" fmla="*/ 29 w 89"/>
                <a:gd name="T3" fmla="*/ 29 h 30"/>
                <a:gd name="T4" fmla="*/ 88 w 89"/>
                <a:gd name="T5" fmla="*/ 0 h 30"/>
                <a:gd name="T6" fmla="*/ 29 w 89"/>
                <a:gd name="T7" fmla="*/ 29 h 30"/>
                <a:gd name="T8" fmla="*/ 0 w 89"/>
                <a:gd name="T9" fmla="*/ 0 h 30"/>
                <a:gd name="T10" fmla="*/ 29 w 89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29" y="29"/>
                  </a:moveTo>
                  <a:lnTo>
                    <a:pt x="29" y="29"/>
                  </a:lnTo>
                  <a:cubicBezTo>
                    <a:pt x="58" y="29"/>
                    <a:pt x="58" y="0"/>
                    <a:pt x="88" y="0"/>
                  </a:cubicBezTo>
                  <a:cubicBezTo>
                    <a:pt x="58" y="0"/>
                    <a:pt x="58" y="29"/>
                    <a:pt x="29" y="29"/>
                  </a:cubicBezTo>
                  <a:cubicBezTo>
                    <a:pt x="29" y="29"/>
                    <a:pt x="29" y="29"/>
                    <a:pt x="0" y="0"/>
                  </a:cubicBezTo>
                  <a:cubicBezTo>
                    <a:pt x="29" y="29"/>
                    <a:pt x="29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36" name="Freeform 670">
              <a:extLst>
                <a:ext uri="{FF2B5EF4-FFF2-40B4-BE49-F238E27FC236}">
                  <a16:creationId xmlns:a16="http://schemas.microsoft.com/office/drawing/2014/main" id="{A6C4615A-B764-0C69-2C54-865243565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5584825"/>
              <a:ext cx="63500" cy="22225"/>
            </a:xfrm>
            <a:custGeom>
              <a:avLst/>
              <a:gdLst>
                <a:gd name="T0" fmla="*/ 176 w 177"/>
                <a:gd name="T1" fmla="*/ 29 h 60"/>
                <a:gd name="T2" fmla="*/ 176 w 177"/>
                <a:gd name="T3" fmla="*/ 29 h 60"/>
                <a:gd name="T4" fmla="*/ 176 w 177"/>
                <a:gd name="T5" fmla="*/ 59 h 60"/>
                <a:gd name="T6" fmla="*/ 176 w 177"/>
                <a:gd name="T7" fmla="*/ 29 h 60"/>
                <a:gd name="T8" fmla="*/ 176 w 177"/>
                <a:gd name="T9" fmla="*/ 29 h 60"/>
                <a:gd name="T10" fmla="*/ 0 w 177"/>
                <a:gd name="T11" fmla="*/ 0 h 60"/>
                <a:gd name="T12" fmla="*/ 176 w 177"/>
                <a:gd name="T13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60">
                  <a:moveTo>
                    <a:pt x="176" y="29"/>
                  </a:moveTo>
                  <a:lnTo>
                    <a:pt x="176" y="29"/>
                  </a:lnTo>
                  <a:cubicBezTo>
                    <a:pt x="176" y="29"/>
                    <a:pt x="176" y="29"/>
                    <a:pt x="176" y="59"/>
                  </a:cubicBezTo>
                  <a:cubicBezTo>
                    <a:pt x="176" y="29"/>
                    <a:pt x="176" y="29"/>
                    <a:pt x="176" y="29"/>
                  </a:cubicBezTo>
                  <a:lnTo>
                    <a:pt x="176" y="29"/>
                  </a:lnTo>
                  <a:cubicBezTo>
                    <a:pt x="117" y="29"/>
                    <a:pt x="59" y="0"/>
                    <a:pt x="0" y="0"/>
                  </a:cubicBezTo>
                  <a:cubicBezTo>
                    <a:pt x="59" y="0"/>
                    <a:pt x="117" y="29"/>
                    <a:pt x="176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37" name="Freeform 671">
              <a:extLst>
                <a:ext uri="{FF2B5EF4-FFF2-40B4-BE49-F238E27FC236}">
                  <a16:creationId xmlns:a16="http://schemas.microsoft.com/office/drawing/2014/main" id="{1F0E62D5-BC49-C3CD-B53A-4F88FDEF3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50" y="27717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38" name="Freeform 672">
              <a:extLst>
                <a:ext uri="{FF2B5EF4-FFF2-40B4-BE49-F238E27FC236}">
                  <a16:creationId xmlns:a16="http://schemas.microsoft.com/office/drawing/2014/main" id="{22535722-32A1-DA5D-E187-487093E53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63" y="2582863"/>
              <a:ext cx="11112" cy="11112"/>
            </a:xfrm>
            <a:custGeom>
              <a:avLst/>
              <a:gdLst>
                <a:gd name="T0" fmla="*/ 30 w 31"/>
                <a:gd name="T1" fmla="*/ 29 h 30"/>
                <a:gd name="T2" fmla="*/ 30 w 31"/>
                <a:gd name="T3" fmla="*/ 29 h 30"/>
                <a:gd name="T4" fmla="*/ 0 w 31"/>
                <a:gd name="T5" fmla="*/ 0 h 30"/>
                <a:gd name="T6" fmla="*/ 30 w 3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0">
                  <a:moveTo>
                    <a:pt x="30" y="29"/>
                  </a:moveTo>
                  <a:lnTo>
                    <a:pt x="30" y="29"/>
                  </a:lnTo>
                  <a:cubicBezTo>
                    <a:pt x="30" y="29"/>
                    <a:pt x="0" y="29"/>
                    <a:pt x="0" y="0"/>
                  </a:cubicBezTo>
                  <a:cubicBezTo>
                    <a:pt x="0" y="29"/>
                    <a:pt x="30" y="29"/>
                    <a:pt x="3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39" name="Freeform 673">
              <a:extLst>
                <a:ext uri="{FF2B5EF4-FFF2-40B4-BE49-F238E27FC236}">
                  <a16:creationId xmlns:a16="http://schemas.microsoft.com/office/drawing/2014/main" id="{E895214E-4F72-3446-D853-3D9999389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475" y="2813050"/>
              <a:ext cx="1588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40" name="Freeform 674">
              <a:extLst>
                <a:ext uri="{FF2B5EF4-FFF2-40B4-BE49-F238E27FC236}">
                  <a16:creationId xmlns:a16="http://schemas.microsoft.com/office/drawing/2014/main" id="{DBC8A2B1-7CFD-ADBE-21EF-5B3D061D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975" y="2635250"/>
              <a:ext cx="1588" cy="20638"/>
            </a:xfrm>
            <a:custGeom>
              <a:avLst/>
              <a:gdLst>
                <a:gd name="T0" fmla="*/ 0 w 1"/>
                <a:gd name="T1" fmla="*/ 0 h 59"/>
                <a:gd name="T2" fmla="*/ 0 w 1"/>
                <a:gd name="T3" fmla="*/ 0 h 59"/>
                <a:gd name="T4" fmla="*/ 0 w 1"/>
                <a:gd name="T5" fmla="*/ 58 h 59"/>
                <a:gd name="T6" fmla="*/ 0 w 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9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58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41" name="Freeform 675">
              <a:extLst>
                <a:ext uri="{FF2B5EF4-FFF2-40B4-BE49-F238E27FC236}">
                  <a16:creationId xmlns:a16="http://schemas.microsoft.com/office/drawing/2014/main" id="{9C658354-133D-425C-AF3F-C8739F1C7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363" y="2887663"/>
              <a:ext cx="11112" cy="42862"/>
            </a:xfrm>
            <a:custGeom>
              <a:avLst/>
              <a:gdLst>
                <a:gd name="T0" fmla="*/ 0 w 30"/>
                <a:gd name="T1" fmla="*/ 116 h 117"/>
                <a:gd name="T2" fmla="*/ 0 w 30"/>
                <a:gd name="T3" fmla="*/ 116 h 117"/>
                <a:gd name="T4" fmla="*/ 0 w 30"/>
                <a:gd name="T5" fmla="*/ 116 h 117"/>
                <a:gd name="T6" fmla="*/ 29 w 30"/>
                <a:gd name="T7" fmla="*/ 0 h 117"/>
                <a:gd name="T8" fmla="*/ 29 w 30"/>
                <a:gd name="T9" fmla="*/ 0 h 117"/>
                <a:gd name="T10" fmla="*/ 29 w 30"/>
                <a:gd name="T11" fmla="*/ 0 h 117"/>
                <a:gd name="T12" fmla="*/ 0 w 30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7">
                  <a:moveTo>
                    <a:pt x="0" y="116"/>
                  </a:moveTo>
                  <a:lnTo>
                    <a:pt x="0" y="116"/>
                  </a:lnTo>
                  <a:lnTo>
                    <a:pt x="0" y="116"/>
                  </a:lnTo>
                  <a:cubicBezTo>
                    <a:pt x="0" y="88"/>
                    <a:pt x="0" y="29"/>
                    <a:pt x="29" y="0"/>
                  </a:cubicBezTo>
                  <a:lnTo>
                    <a:pt x="29" y="0"/>
                  </a:lnTo>
                  <a:lnTo>
                    <a:pt x="29" y="0"/>
                  </a:lnTo>
                  <a:cubicBezTo>
                    <a:pt x="0" y="29"/>
                    <a:pt x="0" y="88"/>
                    <a:pt x="0" y="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42" name="Freeform 676">
              <a:extLst>
                <a:ext uri="{FF2B5EF4-FFF2-40B4-BE49-F238E27FC236}">
                  <a16:creationId xmlns:a16="http://schemas.microsoft.com/office/drawing/2014/main" id="{BA09DF49-38BD-E4FB-ABB1-A775D9EDB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788" y="3506788"/>
              <a:ext cx="1587" cy="20637"/>
            </a:xfrm>
            <a:custGeom>
              <a:avLst/>
              <a:gdLst>
                <a:gd name="T0" fmla="*/ 0 w 1"/>
                <a:gd name="T1" fmla="*/ 58 h 59"/>
                <a:gd name="T2" fmla="*/ 0 w 1"/>
                <a:gd name="T3" fmla="*/ 58 h 59"/>
                <a:gd name="T4" fmla="*/ 0 w 1"/>
                <a:gd name="T5" fmla="*/ 0 h 59"/>
                <a:gd name="T6" fmla="*/ 0 w 1"/>
                <a:gd name="T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9">
                  <a:moveTo>
                    <a:pt x="0" y="58"/>
                  </a:moveTo>
                  <a:lnTo>
                    <a:pt x="0" y="58"/>
                  </a:lnTo>
                  <a:cubicBezTo>
                    <a:pt x="0" y="58"/>
                    <a:pt x="0" y="29"/>
                    <a:pt x="0" y="0"/>
                  </a:cubicBezTo>
                  <a:cubicBezTo>
                    <a:pt x="0" y="29"/>
                    <a:pt x="0" y="58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43" name="Freeform 677">
              <a:extLst>
                <a:ext uri="{FF2B5EF4-FFF2-40B4-BE49-F238E27FC236}">
                  <a16:creationId xmlns:a16="http://schemas.microsoft.com/office/drawing/2014/main" id="{45080C6F-5D93-B5BD-683C-EC0DAC9E5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138" y="2919413"/>
              <a:ext cx="53975" cy="31750"/>
            </a:xfrm>
            <a:custGeom>
              <a:avLst/>
              <a:gdLst>
                <a:gd name="T0" fmla="*/ 0 w 148"/>
                <a:gd name="T1" fmla="*/ 0 h 87"/>
                <a:gd name="T2" fmla="*/ 0 w 148"/>
                <a:gd name="T3" fmla="*/ 0 h 87"/>
                <a:gd name="T4" fmla="*/ 147 w 148"/>
                <a:gd name="T5" fmla="*/ 86 h 87"/>
                <a:gd name="T6" fmla="*/ 0 w 148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87">
                  <a:moveTo>
                    <a:pt x="0" y="0"/>
                  </a:moveTo>
                  <a:lnTo>
                    <a:pt x="0" y="0"/>
                  </a:lnTo>
                  <a:cubicBezTo>
                    <a:pt x="59" y="28"/>
                    <a:pt x="88" y="57"/>
                    <a:pt x="147" y="86"/>
                  </a:cubicBezTo>
                  <a:cubicBezTo>
                    <a:pt x="88" y="57"/>
                    <a:pt x="59" y="28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44" name="Freeform 678">
              <a:extLst>
                <a:ext uri="{FF2B5EF4-FFF2-40B4-BE49-F238E27FC236}">
                  <a16:creationId xmlns:a16="http://schemas.microsoft.com/office/drawing/2014/main" id="{6A3E808E-E224-2F05-647B-26BCE368F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675" y="36020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45" name="Freeform 679">
              <a:extLst>
                <a:ext uri="{FF2B5EF4-FFF2-40B4-BE49-F238E27FC236}">
                  <a16:creationId xmlns:a16="http://schemas.microsoft.com/office/drawing/2014/main" id="{B47E4C7F-F3F5-4460-05EE-BB5317D5A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675" y="3527425"/>
              <a:ext cx="11113" cy="52388"/>
            </a:xfrm>
            <a:custGeom>
              <a:avLst/>
              <a:gdLst>
                <a:gd name="T0" fmla="*/ 0 w 30"/>
                <a:gd name="T1" fmla="*/ 145 h 146"/>
                <a:gd name="T2" fmla="*/ 0 w 30"/>
                <a:gd name="T3" fmla="*/ 145 h 146"/>
                <a:gd name="T4" fmla="*/ 29 w 30"/>
                <a:gd name="T5" fmla="*/ 0 h 146"/>
                <a:gd name="T6" fmla="*/ 0 w 30"/>
                <a:gd name="T7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6">
                  <a:moveTo>
                    <a:pt x="0" y="145"/>
                  </a:moveTo>
                  <a:lnTo>
                    <a:pt x="0" y="145"/>
                  </a:lnTo>
                  <a:cubicBezTo>
                    <a:pt x="0" y="87"/>
                    <a:pt x="0" y="29"/>
                    <a:pt x="29" y="0"/>
                  </a:cubicBezTo>
                  <a:cubicBezTo>
                    <a:pt x="0" y="29"/>
                    <a:pt x="0" y="87"/>
                    <a:pt x="0" y="1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46" name="Freeform 680">
              <a:extLst>
                <a:ext uri="{FF2B5EF4-FFF2-40B4-BE49-F238E27FC236}">
                  <a16:creationId xmlns:a16="http://schemas.microsoft.com/office/drawing/2014/main" id="{3D6D9658-729D-F7EB-E514-604666DF5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475" y="28876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47" name="Freeform 681">
              <a:extLst>
                <a:ext uri="{FF2B5EF4-FFF2-40B4-BE49-F238E27FC236}">
                  <a16:creationId xmlns:a16="http://schemas.microsoft.com/office/drawing/2014/main" id="{9CF5AC33-48A3-142B-EEA0-AE514081A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788" y="36020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48" name="Freeform 682">
              <a:extLst>
                <a:ext uri="{FF2B5EF4-FFF2-40B4-BE49-F238E27FC236}">
                  <a16:creationId xmlns:a16="http://schemas.microsoft.com/office/drawing/2014/main" id="{AB92F9C3-AB4C-5534-B385-66732CF7B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363" y="2949575"/>
              <a:ext cx="1587" cy="11113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0 h 31"/>
                <a:gd name="T6" fmla="*/ 0 w 1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49" name="Freeform 683">
              <a:extLst>
                <a:ext uri="{FF2B5EF4-FFF2-40B4-BE49-F238E27FC236}">
                  <a16:creationId xmlns:a16="http://schemas.microsoft.com/office/drawing/2014/main" id="{6964770C-7E96-DEA0-81AE-89315BF7C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363" y="2928938"/>
              <a:ext cx="1587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50" name="Freeform 684">
              <a:extLst>
                <a:ext uri="{FF2B5EF4-FFF2-40B4-BE49-F238E27FC236}">
                  <a16:creationId xmlns:a16="http://schemas.microsoft.com/office/drawing/2014/main" id="{AE0F0086-F49E-6E26-2E81-186D59389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950" y="3538538"/>
              <a:ext cx="20638" cy="11112"/>
            </a:xfrm>
            <a:custGeom>
              <a:avLst/>
              <a:gdLst>
                <a:gd name="T0" fmla="*/ 57 w 58"/>
                <a:gd name="T1" fmla="*/ 29 h 30"/>
                <a:gd name="T2" fmla="*/ 57 w 58"/>
                <a:gd name="T3" fmla="*/ 29 h 30"/>
                <a:gd name="T4" fmla="*/ 57 w 58"/>
                <a:gd name="T5" fmla="*/ 29 h 30"/>
                <a:gd name="T6" fmla="*/ 0 w 58"/>
                <a:gd name="T7" fmla="*/ 0 h 30"/>
                <a:gd name="T8" fmla="*/ 57 w 58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0">
                  <a:moveTo>
                    <a:pt x="57" y="29"/>
                  </a:moveTo>
                  <a:lnTo>
                    <a:pt x="57" y="29"/>
                  </a:lnTo>
                  <a:lnTo>
                    <a:pt x="57" y="29"/>
                  </a:lnTo>
                  <a:cubicBezTo>
                    <a:pt x="57" y="29"/>
                    <a:pt x="28" y="0"/>
                    <a:pt x="0" y="0"/>
                  </a:cubicBezTo>
                  <a:cubicBezTo>
                    <a:pt x="28" y="0"/>
                    <a:pt x="28" y="29"/>
                    <a:pt x="57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51" name="Freeform 685">
              <a:extLst>
                <a:ext uri="{FF2B5EF4-FFF2-40B4-BE49-F238E27FC236}">
                  <a16:creationId xmlns:a16="http://schemas.microsoft.com/office/drawing/2014/main" id="{0D886F9F-F743-D120-4249-EDE4FACBC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938" y="6142038"/>
              <a:ext cx="20637" cy="31750"/>
            </a:xfrm>
            <a:custGeom>
              <a:avLst/>
              <a:gdLst>
                <a:gd name="T0" fmla="*/ 29 w 59"/>
                <a:gd name="T1" fmla="*/ 58 h 88"/>
                <a:gd name="T2" fmla="*/ 29 w 59"/>
                <a:gd name="T3" fmla="*/ 58 h 88"/>
                <a:gd name="T4" fmla="*/ 58 w 59"/>
                <a:gd name="T5" fmla="*/ 87 h 88"/>
                <a:gd name="T6" fmla="*/ 58 w 59"/>
                <a:gd name="T7" fmla="*/ 87 h 88"/>
                <a:gd name="T8" fmla="*/ 29 w 59"/>
                <a:gd name="T9" fmla="*/ 58 h 88"/>
                <a:gd name="T10" fmla="*/ 0 w 59"/>
                <a:gd name="T11" fmla="*/ 0 h 88"/>
                <a:gd name="T12" fmla="*/ 0 w 59"/>
                <a:gd name="T13" fmla="*/ 0 h 88"/>
                <a:gd name="T14" fmla="*/ 29 w 59"/>
                <a:gd name="T15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8">
                  <a:moveTo>
                    <a:pt x="29" y="58"/>
                  </a:moveTo>
                  <a:lnTo>
                    <a:pt x="29" y="58"/>
                  </a:lnTo>
                  <a:cubicBezTo>
                    <a:pt x="58" y="87"/>
                    <a:pt x="58" y="87"/>
                    <a:pt x="58" y="87"/>
                  </a:cubicBezTo>
                  <a:lnTo>
                    <a:pt x="58" y="87"/>
                  </a:lnTo>
                  <a:cubicBezTo>
                    <a:pt x="29" y="58"/>
                    <a:pt x="29" y="58"/>
                    <a:pt x="29" y="58"/>
                  </a:cubicBezTo>
                  <a:cubicBezTo>
                    <a:pt x="0" y="58"/>
                    <a:pt x="0" y="29"/>
                    <a:pt x="0" y="0"/>
                  </a:cubicBezTo>
                  <a:lnTo>
                    <a:pt x="0" y="0"/>
                  </a:lnTo>
                  <a:cubicBezTo>
                    <a:pt x="0" y="29"/>
                    <a:pt x="0" y="58"/>
                    <a:pt x="29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52" name="Freeform 686">
              <a:extLst>
                <a:ext uri="{FF2B5EF4-FFF2-40B4-BE49-F238E27FC236}">
                  <a16:creationId xmlns:a16="http://schemas.microsoft.com/office/drawing/2014/main" id="{EA7783D1-A7D4-648E-641E-F2102C08A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6089650"/>
              <a:ext cx="11112" cy="22225"/>
            </a:xfrm>
            <a:custGeom>
              <a:avLst/>
              <a:gdLst>
                <a:gd name="T0" fmla="*/ 29 w 30"/>
                <a:gd name="T1" fmla="*/ 0 h 60"/>
                <a:gd name="T2" fmla="*/ 29 w 30"/>
                <a:gd name="T3" fmla="*/ 0 h 60"/>
                <a:gd name="T4" fmla="*/ 29 w 30"/>
                <a:gd name="T5" fmla="*/ 0 h 60"/>
                <a:gd name="T6" fmla="*/ 0 w 30"/>
                <a:gd name="T7" fmla="*/ 29 h 60"/>
                <a:gd name="T8" fmla="*/ 0 w 30"/>
                <a:gd name="T9" fmla="*/ 59 h 60"/>
                <a:gd name="T10" fmla="*/ 0 w 30"/>
                <a:gd name="T11" fmla="*/ 29 h 60"/>
                <a:gd name="T12" fmla="*/ 29 w 3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0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0" y="29"/>
                    <a:pt x="0" y="29"/>
                    <a:pt x="0" y="29"/>
                  </a:cubicBezTo>
                  <a:lnTo>
                    <a:pt x="0" y="59"/>
                  </a:lnTo>
                  <a:lnTo>
                    <a:pt x="0" y="29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53" name="Freeform 687">
              <a:extLst>
                <a:ext uri="{FF2B5EF4-FFF2-40B4-BE49-F238E27FC236}">
                  <a16:creationId xmlns:a16="http://schemas.microsoft.com/office/drawing/2014/main" id="{03B91ACF-A83E-2631-9D24-372EDC3DD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575" y="60166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54" name="Freeform 688">
              <a:extLst>
                <a:ext uri="{FF2B5EF4-FFF2-40B4-BE49-F238E27FC236}">
                  <a16:creationId xmlns:a16="http://schemas.microsoft.com/office/drawing/2014/main" id="{7133B4FD-0806-6E6A-6D61-B1E57A5B7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6173788"/>
              <a:ext cx="11112" cy="11112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29 w 30"/>
                <a:gd name="T5" fmla="*/ 29 h 30"/>
                <a:gd name="T6" fmla="*/ 29 w 30"/>
                <a:gd name="T7" fmla="*/ 0 h 30"/>
                <a:gd name="T8" fmla="*/ 29 w 30"/>
                <a:gd name="T9" fmla="*/ 0 h 30"/>
                <a:gd name="T10" fmla="*/ 0 w 30"/>
                <a:gd name="T11" fmla="*/ 0 h 30"/>
                <a:gd name="T12" fmla="*/ 29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0"/>
                  </a:cubicBez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55" name="Freeform 689">
              <a:extLst>
                <a:ext uri="{FF2B5EF4-FFF2-40B4-BE49-F238E27FC236}">
                  <a16:creationId xmlns:a16="http://schemas.microsoft.com/office/drawing/2014/main" id="{E29E3EBC-1BF4-501F-24E0-7BE6B53B1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4213" y="5973763"/>
              <a:ext cx="11112" cy="11112"/>
            </a:xfrm>
            <a:custGeom>
              <a:avLst/>
              <a:gdLst>
                <a:gd name="T0" fmla="*/ 29 w 30"/>
                <a:gd name="T1" fmla="*/ 30 h 31"/>
                <a:gd name="T2" fmla="*/ 29 w 30"/>
                <a:gd name="T3" fmla="*/ 30 h 31"/>
                <a:gd name="T4" fmla="*/ 29 w 30"/>
                <a:gd name="T5" fmla="*/ 30 h 31"/>
                <a:gd name="T6" fmla="*/ 0 w 30"/>
                <a:gd name="T7" fmla="*/ 0 h 31"/>
                <a:gd name="T8" fmla="*/ 29 w 30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9" y="30"/>
                  </a:moveTo>
                  <a:lnTo>
                    <a:pt x="29" y="30"/>
                  </a:lnTo>
                  <a:lnTo>
                    <a:pt x="29" y="30"/>
                  </a:lnTo>
                  <a:cubicBezTo>
                    <a:pt x="0" y="30"/>
                    <a:pt x="0" y="30"/>
                    <a:pt x="0" y="0"/>
                  </a:cubicBezTo>
                  <a:cubicBezTo>
                    <a:pt x="0" y="30"/>
                    <a:pt x="0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56" name="Freeform 690">
              <a:extLst>
                <a:ext uri="{FF2B5EF4-FFF2-40B4-BE49-F238E27FC236}">
                  <a16:creationId xmlns:a16="http://schemas.microsoft.com/office/drawing/2014/main" id="{10744D7C-0221-D422-93E5-BA4AFBF1B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6026150"/>
              <a:ext cx="11112" cy="31750"/>
            </a:xfrm>
            <a:custGeom>
              <a:avLst/>
              <a:gdLst>
                <a:gd name="T0" fmla="*/ 29 w 30"/>
                <a:gd name="T1" fmla="*/ 87 h 88"/>
                <a:gd name="T2" fmla="*/ 29 w 30"/>
                <a:gd name="T3" fmla="*/ 87 h 88"/>
                <a:gd name="T4" fmla="*/ 29 w 30"/>
                <a:gd name="T5" fmla="*/ 87 h 88"/>
                <a:gd name="T6" fmla="*/ 29 w 30"/>
                <a:gd name="T7" fmla="*/ 87 h 88"/>
                <a:gd name="T8" fmla="*/ 29 w 30"/>
                <a:gd name="T9" fmla="*/ 87 h 88"/>
                <a:gd name="T10" fmla="*/ 0 w 30"/>
                <a:gd name="T11" fmla="*/ 0 h 88"/>
                <a:gd name="T12" fmla="*/ 29 w 30"/>
                <a:gd name="T13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8">
                  <a:moveTo>
                    <a:pt x="29" y="87"/>
                  </a:move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cubicBezTo>
                    <a:pt x="29" y="58"/>
                    <a:pt x="0" y="29"/>
                    <a:pt x="0" y="0"/>
                  </a:cubicBezTo>
                  <a:cubicBezTo>
                    <a:pt x="0" y="29"/>
                    <a:pt x="29" y="58"/>
                    <a:pt x="29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57" name="Freeform 691">
              <a:extLst>
                <a:ext uri="{FF2B5EF4-FFF2-40B4-BE49-F238E27FC236}">
                  <a16:creationId xmlns:a16="http://schemas.microsoft.com/office/drawing/2014/main" id="{3D4DBDB5-3BE2-D731-3771-F7AFC7219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6446838"/>
              <a:ext cx="20638" cy="11112"/>
            </a:xfrm>
            <a:custGeom>
              <a:avLst/>
              <a:gdLst>
                <a:gd name="T0" fmla="*/ 29 w 59"/>
                <a:gd name="T1" fmla="*/ 29 h 30"/>
                <a:gd name="T2" fmla="*/ 29 w 59"/>
                <a:gd name="T3" fmla="*/ 29 h 30"/>
                <a:gd name="T4" fmla="*/ 58 w 59"/>
                <a:gd name="T5" fmla="*/ 29 h 30"/>
                <a:gd name="T6" fmla="*/ 58 w 59"/>
                <a:gd name="T7" fmla="*/ 29 h 30"/>
                <a:gd name="T8" fmla="*/ 29 w 59"/>
                <a:gd name="T9" fmla="*/ 29 h 30"/>
                <a:gd name="T10" fmla="*/ 0 w 59"/>
                <a:gd name="T11" fmla="*/ 0 h 30"/>
                <a:gd name="T12" fmla="*/ 29 w 59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0">
                  <a:moveTo>
                    <a:pt x="29" y="29"/>
                  </a:moveTo>
                  <a:lnTo>
                    <a:pt x="29" y="29"/>
                  </a:lnTo>
                  <a:cubicBezTo>
                    <a:pt x="58" y="29"/>
                    <a:pt x="58" y="29"/>
                    <a:pt x="58" y="29"/>
                  </a:cubicBezTo>
                  <a:lnTo>
                    <a:pt x="58" y="29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58" name="Freeform 692">
              <a:extLst>
                <a:ext uri="{FF2B5EF4-FFF2-40B4-BE49-F238E27FC236}">
                  <a16:creationId xmlns:a16="http://schemas.microsoft.com/office/drawing/2014/main" id="{4656417B-B4E6-0AB4-DFE8-9AA9E2CFC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8" y="6299200"/>
              <a:ext cx="11112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59" name="Freeform 693">
              <a:extLst>
                <a:ext uri="{FF2B5EF4-FFF2-40B4-BE49-F238E27FC236}">
                  <a16:creationId xmlns:a16="http://schemas.microsoft.com/office/drawing/2014/main" id="{55854E61-C99B-6DDB-AA2C-33FC27A34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75" y="64563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60" name="Freeform 694">
              <a:extLst>
                <a:ext uri="{FF2B5EF4-FFF2-40B4-BE49-F238E27FC236}">
                  <a16:creationId xmlns:a16="http://schemas.microsoft.com/office/drawing/2014/main" id="{301335DB-988B-F7FA-DB9A-B509E9800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4213" y="6467475"/>
              <a:ext cx="11112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0 w 31"/>
                <a:gd name="T5" fmla="*/ 0 h 1"/>
                <a:gd name="T6" fmla="*/ 30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61" name="Freeform 695">
              <a:extLst>
                <a:ext uri="{FF2B5EF4-FFF2-40B4-BE49-F238E27FC236}">
                  <a16:creationId xmlns:a16="http://schemas.microsoft.com/office/drawing/2014/main" id="{59D4466B-B216-A796-B3B1-1FD4ACC6C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75" y="6446838"/>
              <a:ext cx="11113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29 w 30"/>
                <a:gd name="T7" fmla="*/ 0 h 1"/>
                <a:gd name="T8" fmla="*/ 0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62" name="Freeform 696">
              <a:extLst>
                <a:ext uri="{FF2B5EF4-FFF2-40B4-BE49-F238E27FC236}">
                  <a16:creationId xmlns:a16="http://schemas.microsoft.com/office/drawing/2014/main" id="{0233E5AD-A071-BABC-DD81-AAC642D10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6362700"/>
              <a:ext cx="31750" cy="63500"/>
            </a:xfrm>
            <a:custGeom>
              <a:avLst/>
              <a:gdLst>
                <a:gd name="T0" fmla="*/ 0 w 88"/>
                <a:gd name="T1" fmla="*/ 0 h 175"/>
                <a:gd name="T2" fmla="*/ 0 w 88"/>
                <a:gd name="T3" fmla="*/ 0 h 175"/>
                <a:gd name="T4" fmla="*/ 87 w 88"/>
                <a:gd name="T5" fmla="*/ 174 h 175"/>
                <a:gd name="T6" fmla="*/ 0 w 88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75">
                  <a:moveTo>
                    <a:pt x="0" y="0"/>
                  </a:moveTo>
                  <a:lnTo>
                    <a:pt x="0" y="0"/>
                  </a:lnTo>
                  <a:cubicBezTo>
                    <a:pt x="0" y="58"/>
                    <a:pt x="58" y="116"/>
                    <a:pt x="87" y="174"/>
                  </a:cubicBezTo>
                  <a:cubicBezTo>
                    <a:pt x="58" y="116"/>
                    <a:pt x="0" y="58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63" name="Freeform 697">
              <a:extLst>
                <a:ext uri="{FF2B5EF4-FFF2-40B4-BE49-F238E27FC236}">
                  <a16:creationId xmlns:a16="http://schemas.microsoft.com/office/drawing/2014/main" id="{00DD3A0F-7DE3-D6EB-788C-9C910D504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4213" y="63103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64" name="Freeform 698">
              <a:extLst>
                <a:ext uri="{FF2B5EF4-FFF2-40B4-BE49-F238E27FC236}">
                  <a16:creationId xmlns:a16="http://schemas.microsoft.com/office/drawing/2014/main" id="{BC9A4CE7-89D0-7A38-5FA5-DA24FB933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425" y="5438775"/>
              <a:ext cx="735013" cy="798513"/>
            </a:xfrm>
            <a:custGeom>
              <a:avLst/>
              <a:gdLst>
                <a:gd name="T0" fmla="*/ 933 w 2042"/>
                <a:gd name="T1" fmla="*/ 0 h 2218"/>
                <a:gd name="T2" fmla="*/ 933 w 2042"/>
                <a:gd name="T3" fmla="*/ 0 h 2218"/>
                <a:gd name="T4" fmla="*/ 933 w 2042"/>
                <a:gd name="T5" fmla="*/ 0 h 2218"/>
                <a:gd name="T6" fmla="*/ 350 w 2042"/>
                <a:gd name="T7" fmla="*/ 58 h 2218"/>
                <a:gd name="T8" fmla="*/ 0 w 2042"/>
                <a:gd name="T9" fmla="*/ 87 h 2218"/>
                <a:gd name="T10" fmla="*/ 86 w 2042"/>
                <a:gd name="T11" fmla="*/ 584 h 2218"/>
                <a:gd name="T12" fmla="*/ 145 w 2042"/>
                <a:gd name="T13" fmla="*/ 817 h 2218"/>
                <a:gd name="T14" fmla="*/ 145 w 2042"/>
                <a:gd name="T15" fmla="*/ 904 h 2218"/>
                <a:gd name="T16" fmla="*/ 203 w 2042"/>
                <a:gd name="T17" fmla="*/ 1079 h 2218"/>
                <a:gd name="T18" fmla="*/ 262 w 2042"/>
                <a:gd name="T19" fmla="*/ 1167 h 2218"/>
                <a:gd name="T20" fmla="*/ 291 w 2042"/>
                <a:gd name="T21" fmla="*/ 1225 h 2218"/>
                <a:gd name="T22" fmla="*/ 291 w 2042"/>
                <a:gd name="T23" fmla="*/ 1254 h 2218"/>
                <a:gd name="T24" fmla="*/ 350 w 2042"/>
                <a:gd name="T25" fmla="*/ 1400 h 2218"/>
                <a:gd name="T26" fmla="*/ 320 w 2042"/>
                <a:gd name="T27" fmla="*/ 1458 h 2218"/>
                <a:gd name="T28" fmla="*/ 320 w 2042"/>
                <a:gd name="T29" fmla="*/ 1487 h 2218"/>
                <a:gd name="T30" fmla="*/ 291 w 2042"/>
                <a:gd name="T31" fmla="*/ 1633 h 2218"/>
                <a:gd name="T32" fmla="*/ 320 w 2042"/>
                <a:gd name="T33" fmla="*/ 1896 h 2218"/>
                <a:gd name="T34" fmla="*/ 350 w 2042"/>
                <a:gd name="T35" fmla="*/ 2070 h 2218"/>
                <a:gd name="T36" fmla="*/ 350 w 2042"/>
                <a:gd name="T37" fmla="*/ 2100 h 2218"/>
                <a:gd name="T38" fmla="*/ 407 w 2042"/>
                <a:gd name="T39" fmla="*/ 2187 h 2218"/>
                <a:gd name="T40" fmla="*/ 874 w 2042"/>
                <a:gd name="T41" fmla="*/ 2158 h 2218"/>
                <a:gd name="T42" fmla="*/ 1545 w 2042"/>
                <a:gd name="T43" fmla="*/ 2129 h 2218"/>
                <a:gd name="T44" fmla="*/ 1574 w 2042"/>
                <a:gd name="T45" fmla="*/ 2129 h 2218"/>
                <a:gd name="T46" fmla="*/ 1574 w 2042"/>
                <a:gd name="T47" fmla="*/ 2129 h 2218"/>
                <a:gd name="T48" fmla="*/ 1603 w 2042"/>
                <a:gd name="T49" fmla="*/ 2187 h 2218"/>
                <a:gd name="T50" fmla="*/ 1603 w 2042"/>
                <a:gd name="T51" fmla="*/ 2217 h 2218"/>
                <a:gd name="T52" fmla="*/ 1603 w 2042"/>
                <a:gd name="T53" fmla="*/ 2217 h 2218"/>
                <a:gd name="T54" fmla="*/ 1603 w 2042"/>
                <a:gd name="T55" fmla="*/ 2187 h 2218"/>
                <a:gd name="T56" fmla="*/ 1633 w 2042"/>
                <a:gd name="T57" fmla="*/ 2129 h 2218"/>
                <a:gd name="T58" fmla="*/ 1691 w 2042"/>
                <a:gd name="T59" fmla="*/ 2012 h 2218"/>
                <a:gd name="T60" fmla="*/ 1778 w 2042"/>
                <a:gd name="T61" fmla="*/ 2012 h 2218"/>
                <a:gd name="T62" fmla="*/ 1807 w 2042"/>
                <a:gd name="T63" fmla="*/ 2041 h 2218"/>
                <a:gd name="T64" fmla="*/ 1866 w 2042"/>
                <a:gd name="T65" fmla="*/ 2041 h 2218"/>
                <a:gd name="T66" fmla="*/ 1807 w 2042"/>
                <a:gd name="T67" fmla="*/ 1954 h 2218"/>
                <a:gd name="T68" fmla="*/ 1866 w 2042"/>
                <a:gd name="T69" fmla="*/ 1808 h 2218"/>
                <a:gd name="T70" fmla="*/ 1836 w 2042"/>
                <a:gd name="T71" fmla="*/ 1750 h 2218"/>
                <a:gd name="T72" fmla="*/ 1866 w 2042"/>
                <a:gd name="T73" fmla="*/ 1691 h 2218"/>
                <a:gd name="T74" fmla="*/ 1866 w 2042"/>
                <a:gd name="T75" fmla="*/ 1604 h 2218"/>
                <a:gd name="T76" fmla="*/ 1895 w 2042"/>
                <a:gd name="T77" fmla="*/ 1575 h 2218"/>
                <a:gd name="T78" fmla="*/ 1924 w 2042"/>
                <a:gd name="T79" fmla="*/ 1575 h 2218"/>
                <a:gd name="T80" fmla="*/ 1983 w 2042"/>
                <a:gd name="T81" fmla="*/ 1546 h 2218"/>
                <a:gd name="T82" fmla="*/ 1953 w 2042"/>
                <a:gd name="T83" fmla="*/ 1546 h 2218"/>
                <a:gd name="T84" fmla="*/ 1953 w 2042"/>
                <a:gd name="T85" fmla="*/ 1487 h 2218"/>
                <a:gd name="T86" fmla="*/ 2012 w 2042"/>
                <a:gd name="T87" fmla="*/ 1400 h 2218"/>
                <a:gd name="T88" fmla="*/ 2041 w 2042"/>
                <a:gd name="T89" fmla="*/ 1341 h 2218"/>
                <a:gd name="T90" fmla="*/ 1983 w 2042"/>
                <a:gd name="T91" fmla="*/ 1312 h 2218"/>
                <a:gd name="T92" fmla="*/ 1924 w 2042"/>
                <a:gd name="T93" fmla="*/ 1312 h 2218"/>
                <a:gd name="T94" fmla="*/ 1895 w 2042"/>
                <a:gd name="T95" fmla="*/ 1312 h 2218"/>
                <a:gd name="T96" fmla="*/ 1895 w 2042"/>
                <a:gd name="T97" fmla="*/ 1312 h 2218"/>
                <a:gd name="T98" fmla="*/ 1866 w 2042"/>
                <a:gd name="T99" fmla="*/ 1196 h 2218"/>
                <a:gd name="T100" fmla="*/ 1866 w 2042"/>
                <a:gd name="T101" fmla="*/ 1108 h 2218"/>
                <a:gd name="T102" fmla="*/ 1836 w 2042"/>
                <a:gd name="T103" fmla="*/ 1079 h 2218"/>
                <a:gd name="T104" fmla="*/ 1778 w 2042"/>
                <a:gd name="T105" fmla="*/ 1020 h 2218"/>
                <a:gd name="T106" fmla="*/ 1749 w 2042"/>
                <a:gd name="T107" fmla="*/ 991 h 2218"/>
                <a:gd name="T108" fmla="*/ 1720 w 2042"/>
                <a:gd name="T109" fmla="*/ 904 h 2218"/>
                <a:gd name="T110" fmla="*/ 1662 w 2042"/>
                <a:gd name="T111" fmla="*/ 875 h 2218"/>
                <a:gd name="T112" fmla="*/ 1603 w 2042"/>
                <a:gd name="T113" fmla="*/ 817 h 2218"/>
                <a:gd name="T114" fmla="*/ 1486 w 2042"/>
                <a:gd name="T115" fmla="*/ 700 h 2218"/>
                <a:gd name="T116" fmla="*/ 1224 w 2042"/>
                <a:gd name="T117" fmla="*/ 467 h 2218"/>
                <a:gd name="T118" fmla="*/ 1078 w 2042"/>
                <a:gd name="T119" fmla="*/ 291 h 2218"/>
                <a:gd name="T120" fmla="*/ 1050 w 2042"/>
                <a:gd name="T121" fmla="*/ 262 h 2218"/>
                <a:gd name="T122" fmla="*/ 874 w 2042"/>
                <a:gd name="T123" fmla="*/ 58 h 2218"/>
                <a:gd name="T124" fmla="*/ 933 w 2042"/>
                <a:gd name="T125" fmla="*/ 0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2" h="2218">
                  <a:moveTo>
                    <a:pt x="933" y="0"/>
                  </a:moveTo>
                  <a:lnTo>
                    <a:pt x="933" y="0"/>
                  </a:lnTo>
                  <a:lnTo>
                    <a:pt x="933" y="0"/>
                  </a:lnTo>
                  <a:cubicBezTo>
                    <a:pt x="728" y="29"/>
                    <a:pt x="553" y="29"/>
                    <a:pt x="350" y="58"/>
                  </a:cubicBezTo>
                  <a:cubicBezTo>
                    <a:pt x="233" y="58"/>
                    <a:pt x="116" y="87"/>
                    <a:pt x="0" y="87"/>
                  </a:cubicBezTo>
                  <a:cubicBezTo>
                    <a:pt x="29" y="262"/>
                    <a:pt x="57" y="437"/>
                    <a:pt x="86" y="584"/>
                  </a:cubicBezTo>
                  <a:cubicBezTo>
                    <a:pt x="116" y="670"/>
                    <a:pt x="116" y="758"/>
                    <a:pt x="145" y="817"/>
                  </a:cubicBezTo>
                  <a:cubicBezTo>
                    <a:pt x="145" y="846"/>
                    <a:pt x="145" y="875"/>
                    <a:pt x="145" y="904"/>
                  </a:cubicBezTo>
                  <a:cubicBezTo>
                    <a:pt x="174" y="962"/>
                    <a:pt x="174" y="1020"/>
                    <a:pt x="203" y="1079"/>
                  </a:cubicBezTo>
                  <a:cubicBezTo>
                    <a:pt x="203" y="1108"/>
                    <a:pt x="233" y="1137"/>
                    <a:pt x="262" y="1167"/>
                  </a:cubicBezTo>
                  <a:cubicBezTo>
                    <a:pt x="262" y="1196"/>
                    <a:pt x="262" y="1196"/>
                    <a:pt x="291" y="1225"/>
                  </a:cubicBezTo>
                  <a:lnTo>
                    <a:pt x="291" y="1254"/>
                  </a:lnTo>
                  <a:cubicBezTo>
                    <a:pt x="320" y="1312"/>
                    <a:pt x="350" y="1341"/>
                    <a:pt x="350" y="1400"/>
                  </a:cubicBezTo>
                  <a:cubicBezTo>
                    <a:pt x="350" y="1429"/>
                    <a:pt x="350" y="1429"/>
                    <a:pt x="320" y="1458"/>
                  </a:cubicBezTo>
                  <a:cubicBezTo>
                    <a:pt x="320" y="1458"/>
                    <a:pt x="320" y="1458"/>
                    <a:pt x="320" y="1487"/>
                  </a:cubicBezTo>
                  <a:cubicBezTo>
                    <a:pt x="291" y="1517"/>
                    <a:pt x="291" y="1575"/>
                    <a:pt x="291" y="1633"/>
                  </a:cubicBezTo>
                  <a:cubicBezTo>
                    <a:pt x="262" y="1720"/>
                    <a:pt x="291" y="1808"/>
                    <a:pt x="320" y="1896"/>
                  </a:cubicBezTo>
                  <a:cubicBezTo>
                    <a:pt x="320" y="1954"/>
                    <a:pt x="350" y="2012"/>
                    <a:pt x="350" y="2070"/>
                  </a:cubicBezTo>
                  <a:lnTo>
                    <a:pt x="350" y="2100"/>
                  </a:lnTo>
                  <a:cubicBezTo>
                    <a:pt x="378" y="2129"/>
                    <a:pt x="407" y="2158"/>
                    <a:pt x="407" y="2187"/>
                  </a:cubicBezTo>
                  <a:cubicBezTo>
                    <a:pt x="583" y="2158"/>
                    <a:pt x="728" y="2158"/>
                    <a:pt x="874" y="2158"/>
                  </a:cubicBezTo>
                  <a:cubicBezTo>
                    <a:pt x="1107" y="2129"/>
                    <a:pt x="1312" y="2129"/>
                    <a:pt x="1545" y="2129"/>
                  </a:cubicBezTo>
                  <a:cubicBezTo>
                    <a:pt x="1574" y="2129"/>
                    <a:pt x="1574" y="2129"/>
                    <a:pt x="1574" y="2129"/>
                  </a:cubicBezTo>
                  <a:lnTo>
                    <a:pt x="1574" y="2129"/>
                  </a:lnTo>
                  <a:cubicBezTo>
                    <a:pt x="1574" y="2158"/>
                    <a:pt x="1574" y="2187"/>
                    <a:pt x="1603" y="2187"/>
                  </a:cubicBezTo>
                  <a:cubicBezTo>
                    <a:pt x="1603" y="2217"/>
                    <a:pt x="1603" y="2217"/>
                    <a:pt x="1603" y="2217"/>
                  </a:cubicBezTo>
                  <a:lnTo>
                    <a:pt x="1603" y="2217"/>
                  </a:lnTo>
                  <a:cubicBezTo>
                    <a:pt x="1603" y="2187"/>
                    <a:pt x="1603" y="2187"/>
                    <a:pt x="1603" y="2187"/>
                  </a:cubicBezTo>
                  <a:cubicBezTo>
                    <a:pt x="1603" y="2187"/>
                    <a:pt x="1633" y="2158"/>
                    <a:pt x="1633" y="2129"/>
                  </a:cubicBezTo>
                  <a:cubicBezTo>
                    <a:pt x="1633" y="2070"/>
                    <a:pt x="1633" y="2012"/>
                    <a:pt x="1691" y="2012"/>
                  </a:cubicBezTo>
                  <a:cubicBezTo>
                    <a:pt x="1691" y="1983"/>
                    <a:pt x="1749" y="2012"/>
                    <a:pt x="1778" y="2012"/>
                  </a:cubicBezTo>
                  <a:cubicBezTo>
                    <a:pt x="1778" y="2041"/>
                    <a:pt x="1778" y="2041"/>
                    <a:pt x="1807" y="2041"/>
                  </a:cubicBezTo>
                  <a:cubicBezTo>
                    <a:pt x="1807" y="2041"/>
                    <a:pt x="1836" y="2041"/>
                    <a:pt x="1866" y="2041"/>
                  </a:cubicBezTo>
                  <a:cubicBezTo>
                    <a:pt x="1836" y="2012"/>
                    <a:pt x="1807" y="1983"/>
                    <a:pt x="1807" y="1954"/>
                  </a:cubicBezTo>
                  <a:cubicBezTo>
                    <a:pt x="1807" y="1925"/>
                    <a:pt x="1836" y="1867"/>
                    <a:pt x="1866" y="1808"/>
                  </a:cubicBezTo>
                  <a:cubicBezTo>
                    <a:pt x="1836" y="1808"/>
                    <a:pt x="1836" y="1779"/>
                    <a:pt x="1836" y="1750"/>
                  </a:cubicBezTo>
                  <a:cubicBezTo>
                    <a:pt x="1836" y="1720"/>
                    <a:pt x="1866" y="1720"/>
                    <a:pt x="1866" y="1691"/>
                  </a:cubicBezTo>
                  <a:cubicBezTo>
                    <a:pt x="1866" y="1691"/>
                    <a:pt x="1866" y="1633"/>
                    <a:pt x="1866" y="1604"/>
                  </a:cubicBezTo>
                  <a:cubicBezTo>
                    <a:pt x="1895" y="1575"/>
                    <a:pt x="1895" y="1575"/>
                    <a:pt x="1895" y="1575"/>
                  </a:cubicBezTo>
                  <a:lnTo>
                    <a:pt x="1924" y="1575"/>
                  </a:lnTo>
                  <a:cubicBezTo>
                    <a:pt x="1953" y="1575"/>
                    <a:pt x="1953" y="1546"/>
                    <a:pt x="1983" y="1546"/>
                  </a:cubicBezTo>
                  <a:cubicBezTo>
                    <a:pt x="1953" y="1546"/>
                    <a:pt x="1953" y="1546"/>
                    <a:pt x="1953" y="1546"/>
                  </a:cubicBezTo>
                  <a:cubicBezTo>
                    <a:pt x="1953" y="1517"/>
                    <a:pt x="1953" y="1487"/>
                    <a:pt x="1953" y="1487"/>
                  </a:cubicBezTo>
                  <a:cubicBezTo>
                    <a:pt x="1953" y="1458"/>
                    <a:pt x="1983" y="1429"/>
                    <a:pt x="2012" y="1400"/>
                  </a:cubicBezTo>
                  <a:cubicBezTo>
                    <a:pt x="2012" y="1370"/>
                    <a:pt x="2041" y="1370"/>
                    <a:pt x="2041" y="1341"/>
                  </a:cubicBezTo>
                  <a:cubicBezTo>
                    <a:pt x="2041" y="1312"/>
                    <a:pt x="2012" y="1312"/>
                    <a:pt x="1983" y="1312"/>
                  </a:cubicBezTo>
                  <a:cubicBezTo>
                    <a:pt x="1983" y="1312"/>
                    <a:pt x="1953" y="1312"/>
                    <a:pt x="1924" y="1312"/>
                  </a:cubicBezTo>
                  <a:cubicBezTo>
                    <a:pt x="1895" y="1312"/>
                    <a:pt x="1895" y="1312"/>
                    <a:pt x="1895" y="1312"/>
                  </a:cubicBezTo>
                  <a:lnTo>
                    <a:pt x="1895" y="1312"/>
                  </a:lnTo>
                  <a:cubicBezTo>
                    <a:pt x="1895" y="1283"/>
                    <a:pt x="1895" y="1225"/>
                    <a:pt x="1866" y="1196"/>
                  </a:cubicBezTo>
                  <a:cubicBezTo>
                    <a:pt x="1866" y="1167"/>
                    <a:pt x="1866" y="1137"/>
                    <a:pt x="1866" y="1108"/>
                  </a:cubicBezTo>
                  <a:cubicBezTo>
                    <a:pt x="1866" y="1079"/>
                    <a:pt x="1836" y="1079"/>
                    <a:pt x="1836" y="1079"/>
                  </a:cubicBezTo>
                  <a:cubicBezTo>
                    <a:pt x="1807" y="1050"/>
                    <a:pt x="1807" y="1050"/>
                    <a:pt x="1778" y="1020"/>
                  </a:cubicBezTo>
                  <a:cubicBezTo>
                    <a:pt x="1778" y="1020"/>
                    <a:pt x="1778" y="991"/>
                    <a:pt x="1749" y="991"/>
                  </a:cubicBezTo>
                  <a:cubicBezTo>
                    <a:pt x="1749" y="962"/>
                    <a:pt x="1720" y="933"/>
                    <a:pt x="1720" y="904"/>
                  </a:cubicBezTo>
                  <a:cubicBezTo>
                    <a:pt x="1691" y="904"/>
                    <a:pt x="1662" y="875"/>
                    <a:pt x="1662" y="875"/>
                  </a:cubicBezTo>
                  <a:cubicBezTo>
                    <a:pt x="1633" y="846"/>
                    <a:pt x="1603" y="846"/>
                    <a:pt x="1603" y="817"/>
                  </a:cubicBezTo>
                  <a:cubicBezTo>
                    <a:pt x="1545" y="787"/>
                    <a:pt x="1516" y="758"/>
                    <a:pt x="1486" y="700"/>
                  </a:cubicBezTo>
                  <a:cubicBezTo>
                    <a:pt x="1399" y="612"/>
                    <a:pt x="1312" y="554"/>
                    <a:pt x="1224" y="467"/>
                  </a:cubicBezTo>
                  <a:cubicBezTo>
                    <a:pt x="1195" y="408"/>
                    <a:pt x="1136" y="350"/>
                    <a:pt x="1078" y="291"/>
                  </a:cubicBezTo>
                  <a:cubicBezTo>
                    <a:pt x="1078" y="291"/>
                    <a:pt x="1050" y="291"/>
                    <a:pt x="1050" y="262"/>
                  </a:cubicBezTo>
                  <a:cubicBezTo>
                    <a:pt x="962" y="175"/>
                    <a:pt x="874" y="117"/>
                    <a:pt x="874" y="58"/>
                  </a:cubicBezTo>
                  <a:cubicBezTo>
                    <a:pt x="874" y="29"/>
                    <a:pt x="903" y="29"/>
                    <a:pt x="93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65" name="Freeform 699">
              <a:extLst>
                <a:ext uri="{FF2B5EF4-FFF2-40B4-BE49-F238E27FC236}">
                  <a16:creationId xmlns:a16="http://schemas.microsoft.com/office/drawing/2014/main" id="{4E338F5D-D272-33AE-65E0-244794F1E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463" y="6456363"/>
              <a:ext cx="20637" cy="11112"/>
            </a:xfrm>
            <a:custGeom>
              <a:avLst/>
              <a:gdLst>
                <a:gd name="T0" fmla="*/ 58 w 59"/>
                <a:gd name="T1" fmla="*/ 29 h 30"/>
                <a:gd name="T2" fmla="*/ 58 w 59"/>
                <a:gd name="T3" fmla="*/ 29 h 30"/>
                <a:gd name="T4" fmla="*/ 29 w 59"/>
                <a:gd name="T5" fmla="*/ 0 h 30"/>
                <a:gd name="T6" fmla="*/ 0 w 59"/>
                <a:gd name="T7" fmla="*/ 0 h 30"/>
                <a:gd name="T8" fmla="*/ 0 w 59"/>
                <a:gd name="T9" fmla="*/ 0 h 30"/>
                <a:gd name="T10" fmla="*/ 29 w 59"/>
                <a:gd name="T11" fmla="*/ 0 h 30"/>
                <a:gd name="T12" fmla="*/ 58 w 59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0">
                  <a:moveTo>
                    <a:pt x="58" y="29"/>
                  </a:moveTo>
                  <a:lnTo>
                    <a:pt x="58" y="29"/>
                  </a:lnTo>
                  <a:cubicBezTo>
                    <a:pt x="58" y="29"/>
                    <a:pt x="29" y="29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cubicBezTo>
                    <a:pt x="29" y="29"/>
                    <a:pt x="58" y="29"/>
                    <a:pt x="5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66" name="Freeform 700">
              <a:extLst>
                <a:ext uri="{FF2B5EF4-FFF2-40B4-BE49-F238E27FC236}">
                  <a16:creationId xmlns:a16="http://schemas.microsoft.com/office/drawing/2014/main" id="{256BAF41-1621-C145-253A-F2EADF80E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188" y="6424613"/>
              <a:ext cx="31750" cy="11112"/>
            </a:xfrm>
            <a:custGeom>
              <a:avLst/>
              <a:gdLst>
                <a:gd name="T0" fmla="*/ 29 w 88"/>
                <a:gd name="T1" fmla="*/ 29 h 30"/>
                <a:gd name="T2" fmla="*/ 29 w 88"/>
                <a:gd name="T3" fmla="*/ 29 h 30"/>
                <a:gd name="T4" fmla="*/ 58 w 88"/>
                <a:gd name="T5" fmla="*/ 0 h 30"/>
                <a:gd name="T6" fmla="*/ 58 w 88"/>
                <a:gd name="T7" fmla="*/ 0 h 30"/>
                <a:gd name="T8" fmla="*/ 87 w 88"/>
                <a:gd name="T9" fmla="*/ 0 h 30"/>
                <a:gd name="T10" fmla="*/ 87 w 88"/>
                <a:gd name="T11" fmla="*/ 0 h 30"/>
                <a:gd name="T12" fmla="*/ 87 w 88"/>
                <a:gd name="T13" fmla="*/ 0 h 30"/>
                <a:gd name="T14" fmla="*/ 58 w 88"/>
                <a:gd name="T15" fmla="*/ 0 h 30"/>
                <a:gd name="T16" fmla="*/ 58 w 88"/>
                <a:gd name="T17" fmla="*/ 0 h 30"/>
                <a:gd name="T18" fmla="*/ 29 w 88"/>
                <a:gd name="T19" fmla="*/ 29 h 30"/>
                <a:gd name="T20" fmla="*/ 0 w 88"/>
                <a:gd name="T21" fmla="*/ 29 h 30"/>
                <a:gd name="T22" fmla="*/ 0 w 88"/>
                <a:gd name="T23" fmla="*/ 0 h 30"/>
                <a:gd name="T24" fmla="*/ 0 w 88"/>
                <a:gd name="T25" fmla="*/ 29 h 30"/>
                <a:gd name="T26" fmla="*/ 29 w 88"/>
                <a:gd name="T2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30">
                  <a:moveTo>
                    <a:pt x="29" y="29"/>
                  </a:moveTo>
                  <a:lnTo>
                    <a:pt x="29" y="29"/>
                  </a:lnTo>
                  <a:cubicBezTo>
                    <a:pt x="58" y="29"/>
                    <a:pt x="58" y="29"/>
                    <a:pt x="58" y="0"/>
                  </a:cubicBezTo>
                  <a:lnTo>
                    <a:pt x="58" y="0"/>
                  </a:lnTo>
                  <a:cubicBezTo>
                    <a:pt x="87" y="0"/>
                    <a:pt x="87" y="0"/>
                    <a:pt x="87" y="0"/>
                  </a:cubicBezTo>
                  <a:lnTo>
                    <a:pt x="87" y="0"/>
                  </a:lnTo>
                  <a:lnTo>
                    <a:pt x="87" y="0"/>
                  </a:lnTo>
                  <a:cubicBezTo>
                    <a:pt x="58" y="0"/>
                    <a:pt x="58" y="0"/>
                    <a:pt x="58" y="0"/>
                  </a:cubicBezTo>
                  <a:lnTo>
                    <a:pt x="58" y="0"/>
                  </a:lnTo>
                  <a:cubicBezTo>
                    <a:pt x="58" y="29"/>
                    <a:pt x="58" y="29"/>
                    <a:pt x="29" y="29"/>
                  </a:cubicBez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67" name="Freeform 701">
              <a:extLst>
                <a:ext uri="{FF2B5EF4-FFF2-40B4-BE49-F238E27FC236}">
                  <a16:creationId xmlns:a16="http://schemas.microsoft.com/office/drawing/2014/main" id="{8065C32A-BB5A-E8D0-15E3-C1A66E93C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188" y="6362700"/>
              <a:ext cx="52387" cy="20638"/>
            </a:xfrm>
            <a:custGeom>
              <a:avLst/>
              <a:gdLst>
                <a:gd name="T0" fmla="*/ 0 w 146"/>
                <a:gd name="T1" fmla="*/ 0 h 59"/>
                <a:gd name="T2" fmla="*/ 0 w 146"/>
                <a:gd name="T3" fmla="*/ 0 h 59"/>
                <a:gd name="T4" fmla="*/ 0 w 146"/>
                <a:gd name="T5" fmla="*/ 0 h 59"/>
                <a:gd name="T6" fmla="*/ 145 w 146"/>
                <a:gd name="T7" fmla="*/ 58 h 59"/>
                <a:gd name="T8" fmla="*/ 116 w 146"/>
                <a:gd name="T9" fmla="*/ 58 h 59"/>
                <a:gd name="T10" fmla="*/ 116 w 146"/>
                <a:gd name="T11" fmla="*/ 58 h 59"/>
                <a:gd name="T12" fmla="*/ 116 w 146"/>
                <a:gd name="T13" fmla="*/ 58 h 59"/>
                <a:gd name="T14" fmla="*/ 145 w 146"/>
                <a:gd name="T15" fmla="*/ 58 h 59"/>
                <a:gd name="T16" fmla="*/ 0 w 146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5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58" y="29"/>
                    <a:pt x="87" y="58"/>
                    <a:pt x="145" y="58"/>
                  </a:cubicBezTo>
                  <a:cubicBezTo>
                    <a:pt x="116" y="58"/>
                    <a:pt x="116" y="58"/>
                    <a:pt x="116" y="58"/>
                  </a:cubicBezTo>
                  <a:lnTo>
                    <a:pt x="116" y="58"/>
                  </a:lnTo>
                  <a:lnTo>
                    <a:pt x="116" y="58"/>
                  </a:lnTo>
                  <a:cubicBezTo>
                    <a:pt x="145" y="58"/>
                    <a:pt x="145" y="58"/>
                    <a:pt x="145" y="58"/>
                  </a:cubicBezTo>
                  <a:cubicBezTo>
                    <a:pt x="87" y="58"/>
                    <a:pt x="58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68" name="Freeform 702">
              <a:extLst>
                <a:ext uri="{FF2B5EF4-FFF2-40B4-BE49-F238E27FC236}">
                  <a16:creationId xmlns:a16="http://schemas.microsoft.com/office/drawing/2014/main" id="{81874D79-B7CE-90DF-48FF-2E0C648C7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825" y="63833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69" name="Freeform 703">
              <a:extLst>
                <a:ext uri="{FF2B5EF4-FFF2-40B4-BE49-F238E27FC236}">
                  <a16:creationId xmlns:a16="http://schemas.microsoft.com/office/drawing/2014/main" id="{40466D48-8B7B-A6A9-B80B-3000E1C4C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2463" y="6394450"/>
              <a:ext cx="42862" cy="42863"/>
            </a:xfrm>
            <a:custGeom>
              <a:avLst/>
              <a:gdLst>
                <a:gd name="T0" fmla="*/ 0 w 118"/>
                <a:gd name="T1" fmla="*/ 58 h 117"/>
                <a:gd name="T2" fmla="*/ 0 w 118"/>
                <a:gd name="T3" fmla="*/ 58 h 117"/>
                <a:gd name="T4" fmla="*/ 0 w 118"/>
                <a:gd name="T5" fmla="*/ 116 h 117"/>
                <a:gd name="T6" fmla="*/ 0 w 118"/>
                <a:gd name="T7" fmla="*/ 116 h 117"/>
                <a:gd name="T8" fmla="*/ 0 w 118"/>
                <a:gd name="T9" fmla="*/ 58 h 117"/>
                <a:gd name="T10" fmla="*/ 58 w 118"/>
                <a:gd name="T11" fmla="*/ 0 h 117"/>
                <a:gd name="T12" fmla="*/ 58 w 118"/>
                <a:gd name="T13" fmla="*/ 0 h 117"/>
                <a:gd name="T14" fmla="*/ 58 w 118"/>
                <a:gd name="T15" fmla="*/ 0 h 117"/>
                <a:gd name="T16" fmla="*/ 117 w 118"/>
                <a:gd name="T17" fmla="*/ 0 h 117"/>
                <a:gd name="T18" fmla="*/ 58 w 118"/>
                <a:gd name="T19" fmla="*/ 0 h 117"/>
                <a:gd name="T20" fmla="*/ 58 w 118"/>
                <a:gd name="T21" fmla="*/ 0 h 117"/>
                <a:gd name="T22" fmla="*/ 58 w 118"/>
                <a:gd name="T23" fmla="*/ 0 h 117"/>
                <a:gd name="T24" fmla="*/ 0 w 118"/>
                <a:gd name="T25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17">
                  <a:moveTo>
                    <a:pt x="0" y="58"/>
                  </a:moveTo>
                  <a:lnTo>
                    <a:pt x="0" y="58"/>
                  </a:lnTo>
                  <a:cubicBezTo>
                    <a:pt x="0" y="87"/>
                    <a:pt x="0" y="87"/>
                    <a:pt x="0" y="116"/>
                  </a:cubicBezTo>
                  <a:lnTo>
                    <a:pt x="0" y="116"/>
                  </a:lnTo>
                  <a:cubicBezTo>
                    <a:pt x="0" y="87"/>
                    <a:pt x="0" y="87"/>
                    <a:pt x="0" y="58"/>
                  </a:cubicBezTo>
                  <a:cubicBezTo>
                    <a:pt x="29" y="29"/>
                    <a:pt x="29" y="0"/>
                    <a:pt x="58" y="0"/>
                  </a:cubicBezTo>
                  <a:lnTo>
                    <a:pt x="58" y="0"/>
                  </a:lnTo>
                  <a:lnTo>
                    <a:pt x="58" y="0"/>
                  </a:lnTo>
                  <a:cubicBezTo>
                    <a:pt x="87" y="0"/>
                    <a:pt x="117" y="0"/>
                    <a:pt x="117" y="0"/>
                  </a:cubicBezTo>
                  <a:cubicBezTo>
                    <a:pt x="117" y="0"/>
                    <a:pt x="87" y="0"/>
                    <a:pt x="58" y="0"/>
                  </a:cubicBezTo>
                  <a:lnTo>
                    <a:pt x="58" y="0"/>
                  </a:lnTo>
                  <a:lnTo>
                    <a:pt x="58" y="0"/>
                  </a:lnTo>
                  <a:cubicBezTo>
                    <a:pt x="29" y="0"/>
                    <a:pt x="29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70" name="Freeform 704">
              <a:extLst>
                <a:ext uri="{FF2B5EF4-FFF2-40B4-BE49-F238E27FC236}">
                  <a16:creationId xmlns:a16="http://schemas.microsoft.com/office/drawing/2014/main" id="{0B211EAE-D718-B32F-40A8-4F9C7659E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213" y="5122863"/>
              <a:ext cx="1196975" cy="357187"/>
            </a:xfrm>
            <a:custGeom>
              <a:avLst/>
              <a:gdLst>
                <a:gd name="T0" fmla="*/ 2100 w 3326"/>
                <a:gd name="T1" fmla="*/ 904 h 993"/>
                <a:gd name="T2" fmla="*/ 2100 w 3326"/>
                <a:gd name="T3" fmla="*/ 904 h 993"/>
                <a:gd name="T4" fmla="*/ 2188 w 3326"/>
                <a:gd name="T5" fmla="*/ 875 h 993"/>
                <a:gd name="T6" fmla="*/ 2217 w 3326"/>
                <a:gd name="T7" fmla="*/ 875 h 993"/>
                <a:gd name="T8" fmla="*/ 2247 w 3326"/>
                <a:gd name="T9" fmla="*/ 845 h 993"/>
                <a:gd name="T10" fmla="*/ 2247 w 3326"/>
                <a:gd name="T11" fmla="*/ 816 h 993"/>
                <a:gd name="T12" fmla="*/ 2275 w 3326"/>
                <a:gd name="T13" fmla="*/ 816 h 993"/>
                <a:gd name="T14" fmla="*/ 2275 w 3326"/>
                <a:gd name="T15" fmla="*/ 787 h 993"/>
                <a:gd name="T16" fmla="*/ 2333 w 3326"/>
                <a:gd name="T17" fmla="*/ 759 h 993"/>
                <a:gd name="T18" fmla="*/ 2363 w 3326"/>
                <a:gd name="T19" fmla="*/ 759 h 993"/>
                <a:gd name="T20" fmla="*/ 2392 w 3326"/>
                <a:gd name="T21" fmla="*/ 759 h 993"/>
                <a:gd name="T22" fmla="*/ 2421 w 3326"/>
                <a:gd name="T23" fmla="*/ 729 h 993"/>
                <a:gd name="T24" fmla="*/ 2450 w 3326"/>
                <a:gd name="T25" fmla="*/ 700 h 993"/>
                <a:gd name="T26" fmla="*/ 2538 w 3326"/>
                <a:gd name="T27" fmla="*/ 671 h 993"/>
                <a:gd name="T28" fmla="*/ 2597 w 3326"/>
                <a:gd name="T29" fmla="*/ 642 h 993"/>
                <a:gd name="T30" fmla="*/ 2771 w 3326"/>
                <a:gd name="T31" fmla="*/ 525 h 993"/>
                <a:gd name="T32" fmla="*/ 2947 w 3326"/>
                <a:gd name="T33" fmla="*/ 379 h 993"/>
                <a:gd name="T34" fmla="*/ 3121 w 3326"/>
                <a:gd name="T35" fmla="*/ 233 h 993"/>
                <a:gd name="T36" fmla="*/ 3150 w 3326"/>
                <a:gd name="T37" fmla="*/ 204 h 993"/>
                <a:gd name="T38" fmla="*/ 3238 w 3326"/>
                <a:gd name="T39" fmla="*/ 116 h 993"/>
                <a:gd name="T40" fmla="*/ 3296 w 3326"/>
                <a:gd name="T41" fmla="*/ 87 h 993"/>
                <a:gd name="T42" fmla="*/ 3325 w 3326"/>
                <a:gd name="T43" fmla="*/ 0 h 993"/>
                <a:gd name="T44" fmla="*/ 3325 w 3326"/>
                <a:gd name="T45" fmla="*/ 0 h 993"/>
                <a:gd name="T46" fmla="*/ 730 w 3326"/>
                <a:gd name="T47" fmla="*/ 204 h 993"/>
                <a:gd name="T48" fmla="*/ 730 w 3326"/>
                <a:gd name="T49" fmla="*/ 233 h 993"/>
                <a:gd name="T50" fmla="*/ 759 w 3326"/>
                <a:gd name="T51" fmla="*/ 262 h 993"/>
                <a:gd name="T52" fmla="*/ 759 w 3326"/>
                <a:gd name="T53" fmla="*/ 291 h 993"/>
                <a:gd name="T54" fmla="*/ 730 w 3326"/>
                <a:gd name="T55" fmla="*/ 291 h 993"/>
                <a:gd name="T56" fmla="*/ 467 w 3326"/>
                <a:gd name="T57" fmla="*/ 291 h 993"/>
                <a:gd name="T58" fmla="*/ 176 w 3326"/>
                <a:gd name="T59" fmla="*/ 321 h 993"/>
                <a:gd name="T60" fmla="*/ 176 w 3326"/>
                <a:gd name="T61" fmla="*/ 350 h 993"/>
                <a:gd name="T62" fmla="*/ 176 w 3326"/>
                <a:gd name="T63" fmla="*/ 409 h 993"/>
                <a:gd name="T64" fmla="*/ 147 w 3326"/>
                <a:gd name="T65" fmla="*/ 466 h 993"/>
                <a:gd name="T66" fmla="*/ 147 w 3326"/>
                <a:gd name="T67" fmla="*/ 525 h 993"/>
                <a:gd name="T68" fmla="*/ 147 w 3326"/>
                <a:gd name="T69" fmla="*/ 554 h 993"/>
                <a:gd name="T70" fmla="*/ 147 w 3326"/>
                <a:gd name="T71" fmla="*/ 612 h 993"/>
                <a:gd name="T72" fmla="*/ 117 w 3326"/>
                <a:gd name="T73" fmla="*/ 642 h 993"/>
                <a:gd name="T74" fmla="*/ 117 w 3326"/>
                <a:gd name="T75" fmla="*/ 671 h 993"/>
                <a:gd name="T76" fmla="*/ 88 w 3326"/>
                <a:gd name="T77" fmla="*/ 729 h 993"/>
                <a:gd name="T78" fmla="*/ 88 w 3326"/>
                <a:gd name="T79" fmla="*/ 729 h 993"/>
                <a:gd name="T80" fmla="*/ 30 w 3326"/>
                <a:gd name="T81" fmla="*/ 845 h 993"/>
                <a:gd name="T82" fmla="*/ 0 w 3326"/>
                <a:gd name="T83" fmla="*/ 904 h 993"/>
                <a:gd name="T84" fmla="*/ 0 w 3326"/>
                <a:gd name="T85" fmla="*/ 933 h 993"/>
                <a:gd name="T86" fmla="*/ 0 w 3326"/>
                <a:gd name="T87" fmla="*/ 992 h 993"/>
                <a:gd name="T88" fmla="*/ 380 w 3326"/>
                <a:gd name="T89" fmla="*/ 992 h 993"/>
                <a:gd name="T90" fmla="*/ 2042 w 3326"/>
                <a:gd name="T91" fmla="*/ 904 h 993"/>
                <a:gd name="T92" fmla="*/ 2100 w 3326"/>
                <a:gd name="T93" fmla="*/ 90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26" h="993">
                  <a:moveTo>
                    <a:pt x="2100" y="904"/>
                  </a:moveTo>
                  <a:lnTo>
                    <a:pt x="2100" y="904"/>
                  </a:lnTo>
                  <a:cubicBezTo>
                    <a:pt x="2130" y="904"/>
                    <a:pt x="2188" y="904"/>
                    <a:pt x="2188" y="875"/>
                  </a:cubicBezTo>
                  <a:cubicBezTo>
                    <a:pt x="2217" y="875"/>
                    <a:pt x="2217" y="875"/>
                    <a:pt x="2217" y="875"/>
                  </a:cubicBezTo>
                  <a:cubicBezTo>
                    <a:pt x="2217" y="845"/>
                    <a:pt x="2247" y="845"/>
                    <a:pt x="2247" y="845"/>
                  </a:cubicBezTo>
                  <a:cubicBezTo>
                    <a:pt x="2247" y="845"/>
                    <a:pt x="2247" y="845"/>
                    <a:pt x="2247" y="816"/>
                  </a:cubicBezTo>
                  <a:cubicBezTo>
                    <a:pt x="2275" y="816"/>
                    <a:pt x="2275" y="816"/>
                    <a:pt x="2275" y="816"/>
                  </a:cubicBezTo>
                  <a:cubicBezTo>
                    <a:pt x="2275" y="816"/>
                    <a:pt x="2275" y="816"/>
                    <a:pt x="2275" y="787"/>
                  </a:cubicBezTo>
                  <a:cubicBezTo>
                    <a:pt x="2304" y="787"/>
                    <a:pt x="2304" y="787"/>
                    <a:pt x="2333" y="759"/>
                  </a:cubicBezTo>
                  <a:lnTo>
                    <a:pt x="2363" y="759"/>
                  </a:lnTo>
                  <a:lnTo>
                    <a:pt x="2392" y="759"/>
                  </a:lnTo>
                  <a:cubicBezTo>
                    <a:pt x="2392" y="729"/>
                    <a:pt x="2392" y="729"/>
                    <a:pt x="2421" y="729"/>
                  </a:cubicBezTo>
                  <a:cubicBezTo>
                    <a:pt x="2421" y="700"/>
                    <a:pt x="2450" y="700"/>
                    <a:pt x="2450" y="700"/>
                  </a:cubicBezTo>
                  <a:cubicBezTo>
                    <a:pt x="2480" y="671"/>
                    <a:pt x="2509" y="671"/>
                    <a:pt x="2538" y="671"/>
                  </a:cubicBezTo>
                  <a:cubicBezTo>
                    <a:pt x="2567" y="642"/>
                    <a:pt x="2567" y="642"/>
                    <a:pt x="2597" y="642"/>
                  </a:cubicBezTo>
                  <a:cubicBezTo>
                    <a:pt x="2654" y="612"/>
                    <a:pt x="2713" y="554"/>
                    <a:pt x="2771" y="525"/>
                  </a:cubicBezTo>
                  <a:cubicBezTo>
                    <a:pt x="2830" y="466"/>
                    <a:pt x="2888" y="409"/>
                    <a:pt x="2947" y="379"/>
                  </a:cubicBezTo>
                  <a:cubicBezTo>
                    <a:pt x="3004" y="321"/>
                    <a:pt x="3063" y="291"/>
                    <a:pt x="3121" y="233"/>
                  </a:cubicBezTo>
                  <a:cubicBezTo>
                    <a:pt x="3121" y="233"/>
                    <a:pt x="3150" y="233"/>
                    <a:pt x="3150" y="204"/>
                  </a:cubicBezTo>
                  <a:cubicBezTo>
                    <a:pt x="3180" y="145"/>
                    <a:pt x="3209" y="145"/>
                    <a:pt x="3238" y="116"/>
                  </a:cubicBezTo>
                  <a:cubicBezTo>
                    <a:pt x="3267" y="116"/>
                    <a:pt x="3267" y="87"/>
                    <a:pt x="3296" y="87"/>
                  </a:cubicBezTo>
                  <a:cubicBezTo>
                    <a:pt x="3325" y="59"/>
                    <a:pt x="3325" y="29"/>
                    <a:pt x="3325" y="0"/>
                  </a:cubicBezTo>
                  <a:lnTo>
                    <a:pt x="3325" y="0"/>
                  </a:lnTo>
                  <a:cubicBezTo>
                    <a:pt x="2509" y="87"/>
                    <a:pt x="1692" y="145"/>
                    <a:pt x="730" y="204"/>
                  </a:cubicBezTo>
                  <a:lnTo>
                    <a:pt x="730" y="233"/>
                  </a:lnTo>
                  <a:cubicBezTo>
                    <a:pt x="759" y="233"/>
                    <a:pt x="759" y="262"/>
                    <a:pt x="759" y="262"/>
                  </a:cubicBezTo>
                  <a:cubicBezTo>
                    <a:pt x="759" y="291"/>
                    <a:pt x="759" y="291"/>
                    <a:pt x="759" y="291"/>
                  </a:cubicBezTo>
                  <a:cubicBezTo>
                    <a:pt x="730" y="291"/>
                    <a:pt x="730" y="291"/>
                    <a:pt x="730" y="291"/>
                  </a:cubicBezTo>
                  <a:cubicBezTo>
                    <a:pt x="642" y="291"/>
                    <a:pt x="555" y="291"/>
                    <a:pt x="467" y="291"/>
                  </a:cubicBezTo>
                  <a:cubicBezTo>
                    <a:pt x="350" y="291"/>
                    <a:pt x="263" y="321"/>
                    <a:pt x="176" y="321"/>
                  </a:cubicBezTo>
                  <a:lnTo>
                    <a:pt x="176" y="350"/>
                  </a:lnTo>
                  <a:cubicBezTo>
                    <a:pt x="176" y="379"/>
                    <a:pt x="176" y="409"/>
                    <a:pt x="176" y="409"/>
                  </a:cubicBezTo>
                  <a:cubicBezTo>
                    <a:pt x="176" y="437"/>
                    <a:pt x="147" y="437"/>
                    <a:pt x="147" y="466"/>
                  </a:cubicBezTo>
                  <a:cubicBezTo>
                    <a:pt x="147" y="495"/>
                    <a:pt x="147" y="495"/>
                    <a:pt x="147" y="525"/>
                  </a:cubicBezTo>
                  <a:lnTo>
                    <a:pt x="147" y="554"/>
                  </a:lnTo>
                  <a:cubicBezTo>
                    <a:pt x="147" y="583"/>
                    <a:pt x="147" y="583"/>
                    <a:pt x="147" y="612"/>
                  </a:cubicBezTo>
                  <a:cubicBezTo>
                    <a:pt x="147" y="642"/>
                    <a:pt x="117" y="642"/>
                    <a:pt x="117" y="642"/>
                  </a:cubicBezTo>
                  <a:lnTo>
                    <a:pt x="117" y="671"/>
                  </a:lnTo>
                  <a:cubicBezTo>
                    <a:pt x="117" y="700"/>
                    <a:pt x="117" y="700"/>
                    <a:pt x="88" y="729"/>
                  </a:cubicBezTo>
                  <a:lnTo>
                    <a:pt x="88" y="729"/>
                  </a:lnTo>
                  <a:cubicBezTo>
                    <a:pt x="88" y="787"/>
                    <a:pt x="59" y="816"/>
                    <a:pt x="30" y="845"/>
                  </a:cubicBezTo>
                  <a:cubicBezTo>
                    <a:pt x="30" y="845"/>
                    <a:pt x="0" y="875"/>
                    <a:pt x="0" y="904"/>
                  </a:cubicBezTo>
                  <a:lnTo>
                    <a:pt x="0" y="933"/>
                  </a:lnTo>
                  <a:cubicBezTo>
                    <a:pt x="0" y="962"/>
                    <a:pt x="0" y="962"/>
                    <a:pt x="0" y="992"/>
                  </a:cubicBezTo>
                  <a:cubicBezTo>
                    <a:pt x="117" y="992"/>
                    <a:pt x="263" y="992"/>
                    <a:pt x="380" y="992"/>
                  </a:cubicBezTo>
                  <a:cubicBezTo>
                    <a:pt x="992" y="992"/>
                    <a:pt x="1604" y="933"/>
                    <a:pt x="2042" y="904"/>
                  </a:cubicBezTo>
                  <a:cubicBezTo>
                    <a:pt x="2071" y="904"/>
                    <a:pt x="2071" y="904"/>
                    <a:pt x="2100" y="9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71" name="Freeform 705">
              <a:extLst>
                <a:ext uri="{FF2B5EF4-FFF2-40B4-BE49-F238E27FC236}">
                  <a16:creationId xmlns:a16="http://schemas.microsoft.com/office/drawing/2014/main" id="{CB88CCB7-DB97-A831-4338-B2CABC6A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325" y="6403975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0 w 30"/>
                <a:gd name="T5" fmla="*/ 0 h 1"/>
                <a:gd name="T6" fmla="*/ 29 w 30"/>
                <a:gd name="T7" fmla="*/ 0 h 1"/>
                <a:gd name="T8" fmla="*/ 29 w 30"/>
                <a:gd name="T9" fmla="*/ 0 h 1"/>
                <a:gd name="T10" fmla="*/ 0 w 3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72" name="Freeform 706">
              <a:extLst>
                <a:ext uri="{FF2B5EF4-FFF2-40B4-BE49-F238E27FC236}">
                  <a16:creationId xmlns:a16="http://schemas.microsoft.com/office/drawing/2014/main" id="{DDD655B0-7907-1729-DFFE-97190DD05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325" y="6551613"/>
              <a:ext cx="11113" cy="11112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29 w 30"/>
                <a:gd name="T5" fmla="*/ 29 h 30"/>
                <a:gd name="T6" fmla="*/ 0 w 30"/>
                <a:gd name="T7" fmla="*/ 0 h 30"/>
                <a:gd name="T8" fmla="*/ 29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lnTo>
                    <a:pt x="29" y="29"/>
                  </a:lnTo>
                  <a:cubicBezTo>
                    <a:pt x="29" y="29"/>
                    <a:pt x="29" y="29"/>
                    <a:pt x="0" y="0"/>
                  </a:cubicBezTo>
                  <a:cubicBezTo>
                    <a:pt x="29" y="29"/>
                    <a:pt x="29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73" name="Freeform 707">
              <a:extLst>
                <a:ext uri="{FF2B5EF4-FFF2-40B4-BE49-F238E27FC236}">
                  <a16:creationId xmlns:a16="http://schemas.microsoft.com/office/drawing/2014/main" id="{CD879E1C-E069-21BC-904C-ABB911F4E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5963" y="6530975"/>
              <a:ext cx="22225" cy="11113"/>
            </a:xfrm>
            <a:custGeom>
              <a:avLst/>
              <a:gdLst>
                <a:gd name="T0" fmla="*/ 0 w 60"/>
                <a:gd name="T1" fmla="*/ 0 h 30"/>
                <a:gd name="T2" fmla="*/ 0 w 60"/>
                <a:gd name="T3" fmla="*/ 0 h 30"/>
                <a:gd name="T4" fmla="*/ 59 w 60"/>
                <a:gd name="T5" fmla="*/ 29 h 30"/>
                <a:gd name="T6" fmla="*/ 0 w 6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0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59" y="0"/>
                    <a:pt x="59" y="29"/>
                  </a:cubicBezTo>
                  <a:cubicBezTo>
                    <a:pt x="5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74" name="Freeform 708">
              <a:extLst>
                <a:ext uri="{FF2B5EF4-FFF2-40B4-BE49-F238E27FC236}">
                  <a16:creationId xmlns:a16="http://schemas.microsoft.com/office/drawing/2014/main" id="{C35813A3-E8E8-3DC0-4216-CA569E854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65833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75" name="Freeform 709">
              <a:extLst>
                <a:ext uri="{FF2B5EF4-FFF2-40B4-BE49-F238E27FC236}">
                  <a16:creationId xmlns:a16="http://schemas.microsoft.com/office/drawing/2014/main" id="{FCEE8493-AF88-315A-7BC9-7E48BCEC9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325" y="6572250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76" name="Freeform 710">
              <a:extLst>
                <a:ext uri="{FF2B5EF4-FFF2-40B4-BE49-F238E27FC236}">
                  <a16:creationId xmlns:a16="http://schemas.microsoft.com/office/drawing/2014/main" id="{76C7234A-BC7E-4F71-E97A-EF0CB2169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4213" y="6551613"/>
              <a:ext cx="11112" cy="1587"/>
            </a:xfrm>
            <a:custGeom>
              <a:avLst/>
              <a:gdLst>
                <a:gd name="T0" fmla="*/ 30 w 31"/>
                <a:gd name="T1" fmla="*/ 0 h 1"/>
                <a:gd name="T2" fmla="*/ 30 w 31"/>
                <a:gd name="T3" fmla="*/ 0 h 1"/>
                <a:gd name="T4" fmla="*/ 0 w 31"/>
                <a:gd name="T5" fmla="*/ 0 h 1"/>
                <a:gd name="T6" fmla="*/ 3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30" y="0"/>
                  </a:moveTo>
                  <a:lnTo>
                    <a:pt x="30" y="0"/>
                  </a:lnTo>
                  <a:cubicBezTo>
                    <a:pt x="30" y="0"/>
                    <a:pt x="3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77" name="Freeform 711">
              <a:extLst>
                <a:ext uri="{FF2B5EF4-FFF2-40B4-BE49-F238E27FC236}">
                  <a16:creationId xmlns:a16="http://schemas.microsoft.com/office/drawing/2014/main" id="{232BA170-B902-76F7-2487-8805115FF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3" y="2551113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78" name="Freeform 712">
              <a:extLst>
                <a:ext uri="{FF2B5EF4-FFF2-40B4-BE49-F238E27FC236}">
                  <a16:creationId xmlns:a16="http://schemas.microsoft.com/office/drawing/2014/main" id="{AB6248D2-AD9E-7994-F79A-E9014BF5D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063" y="3454400"/>
              <a:ext cx="11112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79" name="Freeform 713">
              <a:extLst>
                <a:ext uri="{FF2B5EF4-FFF2-40B4-BE49-F238E27FC236}">
                  <a16:creationId xmlns:a16="http://schemas.microsoft.com/office/drawing/2014/main" id="{E1F5819F-0703-2F24-ABC1-C44F14639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063" y="3486150"/>
              <a:ext cx="31750" cy="22225"/>
            </a:xfrm>
            <a:custGeom>
              <a:avLst/>
              <a:gdLst>
                <a:gd name="T0" fmla="*/ 29 w 89"/>
                <a:gd name="T1" fmla="*/ 0 h 60"/>
                <a:gd name="T2" fmla="*/ 29 w 89"/>
                <a:gd name="T3" fmla="*/ 0 h 60"/>
                <a:gd name="T4" fmla="*/ 88 w 89"/>
                <a:gd name="T5" fmla="*/ 59 h 60"/>
                <a:gd name="T6" fmla="*/ 88 w 89"/>
                <a:gd name="T7" fmla="*/ 59 h 60"/>
                <a:gd name="T8" fmla="*/ 88 w 89"/>
                <a:gd name="T9" fmla="*/ 59 h 60"/>
                <a:gd name="T10" fmla="*/ 29 w 89"/>
                <a:gd name="T11" fmla="*/ 0 h 60"/>
                <a:gd name="T12" fmla="*/ 29 w 89"/>
                <a:gd name="T13" fmla="*/ 0 h 60"/>
                <a:gd name="T14" fmla="*/ 0 w 89"/>
                <a:gd name="T15" fmla="*/ 0 h 60"/>
                <a:gd name="T16" fmla="*/ 29 w 89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0">
                  <a:moveTo>
                    <a:pt x="29" y="0"/>
                  </a:moveTo>
                  <a:lnTo>
                    <a:pt x="29" y="0"/>
                  </a:lnTo>
                  <a:cubicBezTo>
                    <a:pt x="59" y="29"/>
                    <a:pt x="59" y="29"/>
                    <a:pt x="88" y="59"/>
                  </a:cubicBezTo>
                  <a:lnTo>
                    <a:pt x="88" y="59"/>
                  </a:lnTo>
                  <a:lnTo>
                    <a:pt x="88" y="59"/>
                  </a:lnTo>
                  <a:cubicBezTo>
                    <a:pt x="59" y="29"/>
                    <a:pt x="59" y="29"/>
                    <a:pt x="29" y="0"/>
                  </a:cubicBez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80" name="Freeform 714">
              <a:extLst>
                <a:ext uri="{FF2B5EF4-FFF2-40B4-BE49-F238E27FC236}">
                  <a16:creationId xmlns:a16="http://schemas.microsoft.com/office/drawing/2014/main" id="{E91848B9-439C-5037-1CBE-26DC3898C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425" y="3486150"/>
              <a:ext cx="20638" cy="11113"/>
            </a:xfrm>
            <a:custGeom>
              <a:avLst/>
              <a:gdLst>
                <a:gd name="T0" fmla="*/ 0 w 58"/>
                <a:gd name="T1" fmla="*/ 29 h 30"/>
                <a:gd name="T2" fmla="*/ 0 w 58"/>
                <a:gd name="T3" fmla="*/ 29 h 30"/>
                <a:gd name="T4" fmla="*/ 57 w 58"/>
                <a:gd name="T5" fmla="*/ 0 h 30"/>
                <a:gd name="T6" fmla="*/ 0 w 58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29" y="0"/>
                    <a:pt x="57" y="0"/>
                  </a:cubicBezTo>
                  <a:cubicBezTo>
                    <a:pt x="29" y="0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81" name="Freeform 715">
              <a:extLst>
                <a:ext uri="{FF2B5EF4-FFF2-40B4-BE49-F238E27FC236}">
                  <a16:creationId xmlns:a16="http://schemas.microsoft.com/office/drawing/2014/main" id="{E69B463B-8325-45D4-F793-24B92930E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750" y="3790950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82" name="Freeform 716">
              <a:extLst>
                <a:ext uri="{FF2B5EF4-FFF2-40B4-BE49-F238E27FC236}">
                  <a16:creationId xmlns:a16="http://schemas.microsoft.com/office/drawing/2014/main" id="{DB4F5C4F-864B-6C7A-E600-BFAC4847D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113" y="3779838"/>
              <a:ext cx="11112" cy="1587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83" name="Freeform 717">
              <a:extLst>
                <a:ext uri="{FF2B5EF4-FFF2-40B4-BE49-F238E27FC236}">
                  <a16:creationId xmlns:a16="http://schemas.microsoft.com/office/drawing/2014/main" id="{F335252D-8769-BB80-278A-68EE7739A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2867025"/>
              <a:ext cx="11112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0 w 31"/>
                <a:gd name="T5" fmla="*/ 0 h 1"/>
                <a:gd name="T6" fmla="*/ 0 w 31"/>
                <a:gd name="T7" fmla="*/ 0 h 1"/>
                <a:gd name="T8" fmla="*/ 30 w 31"/>
                <a:gd name="T9" fmla="*/ 0 h 1"/>
                <a:gd name="T10" fmla="*/ 0 w 3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84" name="Freeform 718">
              <a:extLst>
                <a:ext uri="{FF2B5EF4-FFF2-40B4-BE49-F238E27FC236}">
                  <a16:creationId xmlns:a16="http://schemas.microsoft.com/office/drawing/2014/main" id="{18C3CC97-7E71-560B-996A-6566A35AF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8" y="3359150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85" name="Freeform 719">
              <a:extLst>
                <a:ext uri="{FF2B5EF4-FFF2-40B4-BE49-F238E27FC236}">
                  <a16:creationId xmlns:a16="http://schemas.microsoft.com/office/drawing/2014/main" id="{DA2B513A-A65D-97A7-18F7-6DF3873F1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2275" y="3359150"/>
              <a:ext cx="11113" cy="11113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0 w 30"/>
                <a:gd name="T5" fmla="*/ 29 h 30"/>
                <a:gd name="T6" fmla="*/ 0 w 30"/>
                <a:gd name="T7" fmla="*/ 29 h 30"/>
                <a:gd name="T8" fmla="*/ 29 w 30"/>
                <a:gd name="T9" fmla="*/ 0 h 30"/>
                <a:gd name="T10" fmla="*/ 0 w 3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ubicBezTo>
                    <a:pt x="0" y="0"/>
                    <a:pt x="29" y="0"/>
                    <a:pt x="29" y="0"/>
                  </a:cubicBezTo>
                  <a:cubicBezTo>
                    <a:pt x="29" y="0"/>
                    <a:pt x="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86" name="Freeform 720">
              <a:extLst>
                <a:ext uri="{FF2B5EF4-FFF2-40B4-BE49-F238E27FC236}">
                  <a16:creationId xmlns:a16="http://schemas.microsoft.com/office/drawing/2014/main" id="{74C1228A-C87D-4F3A-68D0-E81ADE4FA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025" y="4189413"/>
              <a:ext cx="22225" cy="11112"/>
            </a:xfrm>
            <a:custGeom>
              <a:avLst/>
              <a:gdLst>
                <a:gd name="T0" fmla="*/ 29 w 60"/>
                <a:gd name="T1" fmla="*/ 29 h 30"/>
                <a:gd name="T2" fmla="*/ 29 w 60"/>
                <a:gd name="T3" fmla="*/ 29 h 30"/>
                <a:gd name="T4" fmla="*/ 59 w 60"/>
                <a:gd name="T5" fmla="*/ 29 h 30"/>
                <a:gd name="T6" fmla="*/ 29 w 60"/>
                <a:gd name="T7" fmla="*/ 29 h 30"/>
                <a:gd name="T8" fmla="*/ 0 w 60"/>
                <a:gd name="T9" fmla="*/ 0 h 30"/>
                <a:gd name="T10" fmla="*/ 29 w 6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0">
                  <a:moveTo>
                    <a:pt x="29" y="29"/>
                  </a:moveTo>
                  <a:lnTo>
                    <a:pt x="29" y="29"/>
                  </a:lnTo>
                  <a:cubicBezTo>
                    <a:pt x="29" y="29"/>
                    <a:pt x="29" y="29"/>
                    <a:pt x="59" y="29"/>
                  </a:cubicBezTo>
                  <a:cubicBezTo>
                    <a:pt x="29" y="29"/>
                    <a:pt x="29" y="29"/>
                    <a:pt x="29" y="29"/>
                  </a:cubicBezTo>
                  <a:lnTo>
                    <a:pt x="0" y="0"/>
                  </a:lnTo>
                  <a:lnTo>
                    <a:pt x="2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87" name="Freeform 721">
              <a:extLst>
                <a:ext uri="{FF2B5EF4-FFF2-40B4-BE49-F238E27FC236}">
                  <a16:creationId xmlns:a16="http://schemas.microsoft.com/office/drawing/2014/main" id="{187A0B54-4A50-3278-EF85-92357ED40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675" y="3359150"/>
              <a:ext cx="42863" cy="11113"/>
            </a:xfrm>
            <a:custGeom>
              <a:avLst/>
              <a:gdLst>
                <a:gd name="T0" fmla="*/ 0 w 118"/>
                <a:gd name="T1" fmla="*/ 29 h 30"/>
                <a:gd name="T2" fmla="*/ 0 w 118"/>
                <a:gd name="T3" fmla="*/ 29 h 30"/>
                <a:gd name="T4" fmla="*/ 117 w 118"/>
                <a:gd name="T5" fmla="*/ 0 h 30"/>
                <a:gd name="T6" fmla="*/ 0 w 118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30">
                  <a:moveTo>
                    <a:pt x="0" y="29"/>
                  </a:moveTo>
                  <a:lnTo>
                    <a:pt x="0" y="29"/>
                  </a:lnTo>
                  <a:cubicBezTo>
                    <a:pt x="29" y="29"/>
                    <a:pt x="88" y="0"/>
                    <a:pt x="117" y="0"/>
                  </a:cubicBezTo>
                  <a:cubicBezTo>
                    <a:pt x="88" y="0"/>
                    <a:pt x="29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88" name="Freeform 722">
              <a:extLst>
                <a:ext uri="{FF2B5EF4-FFF2-40B4-BE49-F238E27FC236}">
                  <a16:creationId xmlns:a16="http://schemas.microsoft.com/office/drawing/2014/main" id="{1E4EC9DF-3E66-73B0-3257-22E1ACFE6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888" y="3140075"/>
              <a:ext cx="115887" cy="63500"/>
            </a:xfrm>
            <a:custGeom>
              <a:avLst/>
              <a:gdLst>
                <a:gd name="T0" fmla="*/ 321 w 322"/>
                <a:gd name="T1" fmla="*/ 0 h 175"/>
                <a:gd name="T2" fmla="*/ 321 w 322"/>
                <a:gd name="T3" fmla="*/ 0 h 175"/>
                <a:gd name="T4" fmla="*/ 204 w 322"/>
                <a:gd name="T5" fmla="*/ 87 h 175"/>
                <a:gd name="T6" fmla="*/ 174 w 322"/>
                <a:gd name="T7" fmla="*/ 87 h 175"/>
                <a:gd name="T8" fmla="*/ 0 w 322"/>
                <a:gd name="T9" fmla="*/ 174 h 175"/>
                <a:gd name="T10" fmla="*/ 174 w 322"/>
                <a:gd name="T11" fmla="*/ 87 h 175"/>
                <a:gd name="T12" fmla="*/ 204 w 322"/>
                <a:gd name="T13" fmla="*/ 87 h 175"/>
                <a:gd name="T14" fmla="*/ 321 w 322"/>
                <a:gd name="T1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175">
                  <a:moveTo>
                    <a:pt x="321" y="0"/>
                  </a:moveTo>
                  <a:lnTo>
                    <a:pt x="321" y="0"/>
                  </a:lnTo>
                  <a:cubicBezTo>
                    <a:pt x="291" y="58"/>
                    <a:pt x="233" y="58"/>
                    <a:pt x="204" y="87"/>
                  </a:cubicBezTo>
                  <a:lnTo>
                    <a:pt x="174" y="87"/>
                  </a:lnTo>
                  <a:cubicBezTo>
                    <a:pt x="116" y="116"/>
                    <a:pt x="58" y="145"/>
                    <a:pt x="0" y="174"/>
                  </a:cubicBezTo>
                  <a:cubicBezTo>
                    <a:pt x="58" y="145"/>
                    <a:pt x="116" y="116"/>
                    <a:pt x="174" y="87"/>
                  </a:cubicBezTo>
                  <a:lnTo>
                    <a:pt x="204" y="87"/>
                  </a:lnTo>
                  <a:cubicBezTo>
                    <a:pt x="233" y="58"/>
                    <a:pt x="291" y="58"/>
                    <a:pt x="3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89" name="Freeform 723">
              <a:extLst>
                <a:ext uri="{FF2B5EF4-FFF2-40B4-BE49-F238E27FC236}">
                  <a16:creationId xmlns:a16="http://schemas.microsoft.com/office/drawing/2014/main" id="{B1C6540E-2007-7DAE-7B9A-A6B69CA96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425" y="34750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90" name="Freeform 724">
              <a:extLst>
                <a:ext uri="{FF2B5EF4-FFF2-40B4-BE49-F238E27FC236}">
                  <a16:creationId xmlns:a16="http://schemas.microsoft.com/office/drawing/2014/main" id="{77B40BD6-EBCE-7EEA-C854-9A52DCD55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425" y="34861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91" name="Freeform 725">
              <a:extLst>
                <a:ext uri="{FF2B5EF4-FFF2-40B4-BE49-F238E27FC236}">
                  <a16:creationId xmlns:a16="http://schemas.microsoft.com/office/drawing/2014/main" id="{33E22EF1-397E-53DE-6F04-A4910CF78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4425" y="34861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92" name="Freeform 726">
              <a:extLst>
                <a:ext uri="{FF2B5EF4-FFF2-40B4-BE49-F238E27FC236}">
                  <a16:creationId xmlns:a16="http://schemas.microsoft.com/office/drawing/2014/main" id="{8D11E9F3-2BB2-A51C-B5C3-E386B2E4A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45767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93" name="Freeform 727">
              <a:extLst>
                <a:ext uri="{FF2B5EF4-FFF2-40B4-BE49-F238E27FC236}">
                  <a16:creationId xmlns:a16="http://schemas.microsoft.com/office/drawing/2014/main" id="{25F3D62B-87BA-E924-14AD-982EB8DC9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225" y="45878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94" name="Freeform 728">
              <a:extLst>
                <a:ext uri="{FF2B5EF4-FFF2-40B4-BE49-F238E27FC236}">
                  <a16:creationId xmlns:a16="http://schemas.microsoft.com/office/drawing/2014/main" id="{7CAC11C6-17ED-33F0-F63C-7D3B453EA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225" y="4587875"/>
              <a:ext cx="1588" cy="11113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0 h 31"/>
                <a:gd name="T8" fmla="*/ 0 w 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95" name="Freeform 729">
              <a:extLst>
                <a:ext uri="{FF2B5EF4-FFF2-40B4-BE49-F238E27FC236}">
                  <a16:creationId xmlns:a16="http://schemas.microsoft.com/office/drawing/2014/main" id="{E2AC86CB-AF22-466E-4AEC-713B1EBAA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225" y="45878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96" name="Freeform 730">
              <a:extLst>
                <a:ext uri="{FF2B5EF4-FFF2-40B4-BE49-F238E27FC236}">
                  <a16:creationId xmlns:a16="http://schemas.microsoft.com/office/drawing/2014/main" id="{9C6C3D03-D4FA-4BF8-9E8D-D424B5569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4545013"/>
              <a:ext cx="31750" cy="22225"/>
            </a:xfrm>
            <a:custGeom>
              <a:avLst/>
              <a:gdLst>
                <a:gd name="T0" fmla="*/ 59 w 89"/>
                <a:gd name="T1" fmla="*/ 59 h 60"/>
                <a:gd name="T2" fmla="*/ 59 w 89"/>
                <a:gd name="T3" fmla="*/ 59 h 60"/>
                <a:gd name="T4" fmla="*/ 59 w 89"/>
                <a:gd name="T5" fmla="*/ 59 h 60"/>
                <a:gd name="T6" fmla="*/ 88 w 89"/>
                <a:gd name="T7" fmla="*/ 59 h 60"/>
                <a:gd name="T8" fmla="*/ 88 w 89"/>
                <a:gd name="T9" fmla="*/ 59 h 60"/>
                <a:gd name="T10" fmla="*/ 59 w 89"/>
                <a:gd name="T11" fmla="*/ 59 h 60"/>
                <a:gd name="T12" fmla="*/ 59 w 89"/>
                <a:gd name="T13" fmla="*/ 59 h 60"/>
                <a:gd name="T14" fmla="*/ 30 w 89"/>
                <a:gd name="T15" fmla="*/ 30 h 60"/>
                <a:gd name="T16" fmla="*/ 0 w 89"/>
                <a:gd name="T17" fmla="*/ 0 h 60"/>
                <a:gd name="T18" fmla="*/ 30 w 89"/>
                <a:gd name="T19" fmla="*/ 30 h 60"/>
                <a:gd name="T20" fmla="*/ 59 w 89"/>
                <a:gd name="T2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60">
                  <a:moveTo>
                    <a:pt x="59" y="59"/>
                  </a:moveTo>
                  <a:lnTo>
                    <a:pt x="59" y="59"/>
                  </a:lnTo>
                  <a:lnTo>
                    <a:pt x="59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59" y="59"/>
                  </a:lnTo>
                  <a:lnTo>
                    <a:pt x="59" y="59"/>
                  </a:lnTo>
                  <a:cubicBezTo>
                    <a:pt x="59" y="59"/>
                    <a:pt x="30" y="59"/>
                    <a:pt x="30" y="30"/>
                  </a:cubicBezTo>
                  <a:cubicBezTo>
                    <a:pt x="0" y="30"/>
                    <a:pt x="0" y="30"/>
                    <a:pt x="0" y="0"/>
                  </a:cubicBezTo>
                  <a:cubicBezTo>
                    <a:pt x="0" y="30"/>
                    <a:pt x="0" y="30"/>
                    <a:pt x="30" y="30"/>
                  </a:cubicBezTo>
                  <a:cubicBezTo>
                    <a:pt x="30" y="59"/>
                    <a:pt x="59" y="59"/>
                    <a:pt x="5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97" name="Freeform 731">
              <a:extLst>
                <a:ext uri="{FF2B5EF4-FFF2-40B4-BE49-F238E27FC236}">
                  <a16:creationId xmlns:a16="http://schemas.microsoft.com/office/drawing/2014/main" id="{ED606004-A03C-22A9-4351-622F0ED16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950" y="45354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98" name="Freeform 732">
              <a:extLst>
                <a:ext uri="{FF2B5EF4-FFF2-40B4-BE49-F238E27FC236}">
                  <a16:creationId xmlns:a16="http://schemas.microsoft.com/office/drawing/2014/main" id="{2CD1648C-7598-8FAD-2FBC-4D2D23366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3873500"/>
              <a:ext cx="252412" cy="231775"/>
            </a:xfrm>
            <a:custGeom>
              <a:avLst/>
              <a:gdLst>
                <a:gd name="T0" fmla="*/ 292 w 701"/>
                <a:gd name="T1" fmla="*/ 88 h 643"/>
                <a:gd name="T2" fmla="*/ 292 w 701"/>
                <a:gd name="T3" fmla="*/ 88 h 643"/>
                <a:gd name="T4" fmla="*/ 263 w 701"/>
                <a:gd name="T5" fmla="*/ 117 h 643"/>
                <a:gd name="T6" fmla="*/ 263 w 701"/>
                <a:gd name="T7" fmla="*/ 117 h 643"/>
                <a:gd name="T8" fmla="*/ 233 w 701"/>
                <a:gd name="T9" fmla="*/ 88 h 643"/>
                <a:gd name="T10" fmla="*/ 0 w 701"/>
                <a:gd name="T11" fmla="*/ 146 h 643"/>
                <a:gd name="T12" fmla="*/ 88 w 701"/>
                <a:gd name="T13" fmla="*/ 554 h 643"/>
                <a:gd name="T14" fmla="*/ 116 w 701"/>
                <a:gd name="T15" fmla="*/ 554 h 643"/>
                <a:gd name="T16" fmla="*/ 88 w 701"/>
                <a:gd name="T17" fmla="*/ 554 h 643"/>
                <a:gd name="T18" fmla="*/ 88 w 701"/>
                <a:gd name="T19" fmla="*/ 583 h 643"/>
                <a:gd name="T20" fmla="*/ 59 w 701"/>
                <a:gd name="T21" fmla="*/ 613 h 643"/>
                <a:gd name="T22" fmla="*/ 88 w 701"/>
                <a:gd name="T23" fmla="*/ 642 h 643"/>
                <a:gd name="T24" fmla="*/ 88 w 701"/>
                <a:gd name="T25" fmla="*/ 642 h 643"/>
                <a:gd name="T26" fmla="*/ 116 w 701"/>
                <a:gd name="T27" fmla="*/ 583 h 643"/>
                <a:gd name="T28" fmla="*/ 116 w 701"/>
                <a:gd name="T29" fmla="*/ 583 h 643"/>
                <a:gd name="T30" fmla="*/ 146 w 701"/>
                <a:gd name="T31" fmla="*/ 583 h 643"/>
                <a:gd name="T32" fmla="*/ 292 w 701"/>
                <a:gd name="T33" fmla="*/ 467 h 643"/>
                <a:gd name="T34" fmla="*/ 292 w 701"/>
                <a:gd name="T35" fmla="*/ 438 h 643"/>
                <a:gd name="T36" fmla="*/ 292 w 701"/>
                <a:gd name="T37" fmla="*/ 438 h 643"/>
                <a:gd name="T38" fmla="*/ 409 w 701"/>
                <a:gd name="T39" fmla="*/ 409 h 643"/>
                <a:gd name="T40" fmla="*/ 496 w 701"/>
                <a:gd name="T41" fmla="*/ 409 h 643"/>
                <a:gd name="T42" fmla="*/ 496 w 701"/>
                <a:gd name="T43" fmla="*/ 409 h 643"/>
                <a:gd name="T44" fmla="*/ 496 w 701"/>
                <a:gd name="T45" fmla="*/ 380 h 643"/>
                <a:gd name="T46" fmla="*/ 525 w 701"/>
                <a:gd name="T47" fmla="*/ 350 h 643"/>
                <a:gd name="T48" fmla="*/ 525 w 701"/>
                <a:gd name="T49" fmla="*/ 350 h 643"/>
                <a:gd name="T50" fmla="*/ 554 w 701"/>
                <a:gd name="T51" fmla="*/ 380 h 643"/>
                <a:gd name="T52" fmla="*/ 554 w 701"/>
                <a:gd name="T53" fmla="*/ 380 h 643"/>
                <a:gd name="T54" fmla="*/ 642 w 701"/>
                <a:gd name="T55" fmla="*/ 321 h 643"/>
                <a:gd name="T56" fmla="*/ 700 w 701"/>
                <a:gd name="T57" fmla="*/ 321 h 643"/>
                <a:gd name="T58" fmla="*/ 613 w 701"/>
                <a:gd name="T59" fmla="*/ 0 h 643"/>
                <a:gd name="T60" fmla="*/ 292 w 701"/>
                <a:gd name="T61" fmla="*/ 8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1" h="643">
                  <a:moveTo>
                    <a:pt x="292" y="88"/>
                  </a:moveTo>
                  <a:lnTo>
                    <a:pt x="292" y="88"/>
                  </a:lnTo>
                  <a:cubicBezTo>
                    <a:pt x="292" y="88"/>
                    <a:pt x="292" y="117"/>
                    <a:pt x="263" y="117"/>
                  </a:cubicBezTo>
                  <a:lnTo>
                    <a:pt x="263" y="117"/>
                  </a:lnTo>
                  <a:cubicBezTo>
                    <a:pt x="233" y="117"/>
                    <a:pt x="233" y="117"/>
                    <a:pt x="233" y="88"/>
                  </a:cubicBezTo>
                  <a:cubicBezTo>
                    <a:pt x="146" y="117"/>
                    <a:pt x="88" y="117"/>
                    <a:pt x="0" y="146"/>
                  </a:cubicBezTo>
                  <a:cubicBezTo>
                    <a:pt x="30" y="292"/>
                    <a:pt x="59" y="438"/>
                    <a:pt x="88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88" y="554"/>
                    <a:pt x="88" y="554"/>
                    <a:pt x="88" y="554"/>
                  </a:cubicBezTo>
                  <a:cubicBezTo>
                    <a:pt x="88" y="583"/>
                    <a:pt x="88" y="583"/>
                    <a:pt x="88" y="583"/>
                  </a:cubicBezTo>
                  <a:cubicBezTo>
                    <a:pt x="59" y="613"/>
                    <a:pt x="59" y="613"/>
                    <a:pt x="59" y="613"/>
                  </a:cubicBezTo>
                  <a:cubicBezTo>
                    <a:pt x="59" y="613"/>
                    <a:pt x="88" y="613"/>
                    <a:pt x="88" y="642"/>
                  </a:cubicBezTo>
                  <a:lnTo>
                    <a:pt x="88" y="642"/>
                  </a:lnTo>
                  <a:cubicBezTo>
                    <a:pt x="116" y="613"/>
                    <a:pt x="116" y="613"/>
                    <a:pt x="116" y="583"/>
                  </a:cubicBezTo>
                  <a:lnTo>
                    <a:pt x="116" y="583"/>
                  </a:lnTo>
                  <a:cubicBezTo>
                    <a:pt x="146" y="583"/>
                    <a:pt x="146" y="583"/>
                    <a:pt x="146" y="583"/>
                  </a:cubicBezTo>
                  <a:cubicBezTo>
                    <a:pt x="204" y="554"/>
                    <a:pt x="263" y="525"/>
                    <a:pt x="292" y="467"/>
                  </a:cubicBezTo>
                  <a:cubicBezTo>
                    <a:pt x="292" y="438"/>
                    <a:pt x="292" y="438"/>
                    <a:pt x="292" y="438"/>
                  </a:cubicBezTo>
                  <a:lnTo>
                    <a:pt x="292" y="438"/>
                  </a:lnTo>
                  <a:cubicBezTo>
                    <a:pt x="321" y="438"/>
                    <a:pt x="380" y="438"/>
                    <a:pt x="409" y="409"/>
                  </a:cubicBezTo>
                  <a:cubicBezTo>
                    <a:pt x="437" y="409"/>
                    <a:pt x="466" y="409"/>
                    <a:pt x="496" y="409"/>
                  </a:cubicBezTo>
                  <a:lnTo>
                    <a:pt x="496" y="409"/>
                  </a:lnTo>
                  <a:cubicBezTo>
                    <a:pt x="496" y="380"/>
                    <a:pt x="496" y="380"/>
                    <a:pt x="496" y="380"/>
                  </a:cubicBezTo>
                  <a:cubicBezTo>
                    <a:pt x="525" y="350"/>
                    <a:pt x="525" y="350"/>
                    <a:pt x="525" y="350"/>
                  </a:cubicBezTo>
                  <a:lnTo>
                    <a:pt x="525" y="350"/>
                  </a:lnTo>
                  <a:cubicBezTo>
                    <a:pt x="525" y="380"/>
                    <a:pt x="554" y="380"/>
                    <a:pt x="554" y="380"/>
                  </a:cubicBezTo>
                  <a:lnTo>
                    <a:pt x="554" y="380"/>
                  </a:lnTo>
                  <a:cubicBezTo>
                    <a:pt x="583" y="350"/>
                    <a:pt x="613" y="350"/>
                    <a:pt x="642" y="321"/>
                  </a:cubicBezTo>
                  <a:cubicBezTo>
                    <a:pt x="671" y="321"/>
                    <a:pt x="671" y="321"/>
                    <a:pt x="700" y="321"/>
                  </a:cubicBezTo>
                  <a:cubicBezTo>
                    <a:pt x="700" y="204"/>
                    <a:pt x="642" y="88"/>
                    <a:pt x="613" y="0"/>
                  </a:cubicBezTo>
                  <a:cubicBezTo>
                    <a:pt x="525" y="30"/>
                    <a:pt x="409" y="59"/>
                    <a:pt x="292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999" name="Freeform 733">
              <a:extLst>
                <a:ext uri="{FF2B5EF4-FFF2-40B4-BE49-F238E27FC236}">
                  <a16:creationId xmlns:a16="http://schemas.microsoft.com/office/drawing/2014/main" id="{037FF7A6-381B-329F-C2D9-C3CF93D28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0525" y="4157663"/>
              <a:ext cx="31750" cy="11112"/>
            </a:xfrm>
            <a:custGeom>
              <a:avLst/>
              <a:gdLst>
                <a:gd name="T0" fmla="*/ 87 w 88"/>
                <a:gd name="T1" fmla="*/ 0 h 29"/>
                <a:gd name="T2" fmla="*/ 87 w 88"/>
                <a:gd name="T3" fmla="*/ 0 h 29"/>
                <a:gd name="T4" fmla="*/ 29 w 88"/>
                <a:gd name="T5" fmla="*/ 28 h 29"/>
                <a:gd name="T6" fmla="*/ 0 w 88"/>
                <a:gd name="T7" fmla="*/ 28 h 29"/>
                <a:gd name="T8" fmla="*/ 29 w 88"/>
                <a:gd name="T9" fmla="*/ 28 h 29"/>
                <a:gd name="T10" fmla="*/ 87 w 88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9">
                  <a:moveTo>
                    <a:pt x="87" y="0"/>
                  </a:moveTo>
                  <a:lnTo>
                    <a:pt x="87" y="0"/>
                  </a:lnTo>
                  <a:cubicBezTo>
                    <a:pt x="58" y="0"/>
                    <a:pt x="58" y="28"/>
                    <a:pt x="29" y="28"/>
                  </a:cubicBezTo>
                  <a:lnTo>
                    <a:pt x="0" y="28"/>
                  </a:lnTo>
                  <a:lnTo>
                    <a:pt x="29" y="28"/>
                  </a:lnTo>
                  <a:cubicBezTo>
                    <a:pt x="58" y="28"/>
                    <a:pt x="58" y="0"/>
                    <a:pt x="8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00" name="Freeform 734">
              <a:extLst>
                <a:ext uri="{FF2B5EF4-FFF2-40B4-BE49-F238E27FC236}">
                  <a16:creationId xmlns:a16="http://schemas.microsoft.com/office/drawing/2014/main" id="{0033B512-9F7F-EC0F-5A80-ED8CA2EC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250" y="4167188"/>
              <a:ext cx="42863" cy="31750"/>
            </a:xfrm>
            <a:custGeom>
              <a:avLst/>
              <a:gdLst>
                <a:gd name="T0" fmla="*/ 116 w 117"/>
                <a:gd name="T1" fmla="*/ 0 h 89"/>
                <a:gd name="T2" fmla="*/ 116 w 117"/>
                <a:gd name="T3" fmla="*/ 0 h 89"/>
                <a:gd name="T4" fmla="*/ 57 w 117"/>
                <a:gd name="T5" fmla="*/ 59 h 89"/>
                <a:gd name="T6" fmla="*/ 0 w 117"/>
                <a:gd name="T7" fmla="*/ 88 h 89"/>
                <a:gd name="T8" fmla="*/ 57 w 117"/>
                <a:gd name="T9" fmla="*/ 59 h 89"/>
                <a:gd name="T10" fmla="*/ 116 w 117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9">
                  <a:moveTo>
                    <a:pt x="116" y="0"/>
                  </a:moveTo>
                  <a:lnTo>
                    <a:pt x="116" y="0"/>
                  </a:lnTo>
                  <a:cubicBezTo>
                    <a:pt x="86" y="30"/>
                    <a:pt x="57" y="30"/>
                    <a:pt x="57" y="59"/>
                  </a:cubicBezTo>
                  <a:cubicBezTo>
                    <a:pt x="28" y="59"/>
                    <a:pt x="28" y="88"/>
                    <a:pt x="0" y="88"/>
                  </a:cubicBezTo>
                  <a:cubicBezTo>
                    <a:pt x="28" y="88"/>
                    <a:pt x="28" y="59"/>
                    <a:pt x="57" y="59"/>
                  </a:cubicBezTo>
                  <a:cubicBezTo>
                    <a:pt x="57" y="30"/>
                    <a:pt x="86" y="30"/>
                    <a:pt x="11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01" name="Freeform 735">
              <a:extLst>
                <a:ext uri="{FF2B5EF4-FFF2-40B4-BE49-F238E27FC236}">
                  <a16:creationId xmlns:a16="http://schemas.microsoft.com/office/drawing/2014/main" id="{F5744EB6-F2E8-8CE8-650A-033E83C35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45767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02" name="Freeform 736">
              <a:extLst>
                <a:ext uri="{FF2B5EF4-FFF2-40B4-BE49-F238E27FC236}">
                  <a16:creationId xmlns:a16="http://schemas.microsoft.com/office/drawing/2014/main" id="{BBD7FDF7-751D-E976-BDC3-6B93C62A7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338" y="4273550"/>
              <a:ext cx="1587" cy="20638"/>
            </a:xfrm>
            <a:custGeom>
              <a:avLst/>
              <a:gdLst>
                <a:gd name="T0" fmla="*/ 0 w 1"/>
                <a:gd name="T1" fmla="*/ 29 h 58"/>
                <a:gd name="T2" fmla="*/ 0 w 1"/>
                <a:gd name="T3" fmla="*/ 29 h 58"/>
                <a:gd name="T4" fmla="*/ 0 w 1"/>
                <a:gd name="T5" fmla="*/ 57 h 58"/>
                <a:gd name="T6" fmla="*/ 0 w 1"/>
                <a:gd name="T7" fmla="*/ 29 h 58"/>
                <a:gd name="T8" fmla="*/ 0 w 1"/>
                <a:gd name="T9" fmla="*/ 0 h 58"/>
                <a:gd name="T10" fmla="*/ 0 w 1"/>
                <a:gd name="T11" fmla="*/ 0 h 58"/>
                <a:gd name="T12" fmla="*/ 0 w 1"/>
                <a:gd name="T13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58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5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03" name="Freeform 737">
              <a:extLst>
                <a:ext uri="{FF2B5EF4-FFF2-40B4-BE49-F238E27FC236}">
                  <a16:creationId xmlns:a16="http://schemas.microsoft.com/office/drawing/2014/main" id="{4714A6AD-2155-8A4C-3225-F70E94CF2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0" y="4000500"/>
              <a:ext cx="31750" cy="11113"/>
            </a:xfrm>
            <a:custGeom>
              <a:avLst/>
              <a:gdLst>
                <a:gd name="T0" fmla="*/ 29 w 88"/>
                <a:gd name="T1" fmla="*/ 30 h 31"/>
                <a:gd name="T2" fmla="*/ 29 w 88"/>
                <a:gd name="T3" fmla="*/ 30 h 31"/>
                <a:gd name="T4" fmla="*/ 0 w 88"/>
                <a:gd name="T5" fmla="*/ 30 h 31"/>
                <a:gd name="T6" fmla="*/ 29 w 88"/>
                <a:gd name="T7" fmla="*/ 30 h 31"/>
                <a:gd name="T8" fmla="*/ 87 w 88"/>
                <a:gd name="T9" fmla="*/ 0 h 31"/>
                <a:gd name="T10" fmla="*/ 29 w 88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31">
                  <a:moveTo>
                    <a:pt x="29" y="30"/>
                  </a:moveTo>
                  <a:lnTo>
                    <a:pt x="29" y="30"/>
                  </a:lnTo>
                  <a:cubicBezTo>
                    <a:pt x="29" y="30"/>
                    <a:pt x="29" y="30"/>
                    <a:pt x="0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58" y="30"/>
                    <a:pt x="58" y="0"/>
                    <a:pt x="87" y="0"/>
                  </a:cubicBezTo>
                  <a:cubicBezTo>
                    <a:pt x="58" y="0"/>
                    <a:pt x="58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04" name="Freeform 738">
              <a:extLst>
                <a:ext uri="{FF2B5EF4-FFF2-40B4-BE49-F238E27FC236}">
                  <a16:creationId xmlns:a16="http://schemas.microsoft.com/office/drawing/2014/main" id="{4CDA851B-EF08-6A9C-1B71-14E328BBF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3779838"/>
              <a:ext cx="11113" cy="11112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29 w 30"/>
                <a:gd name="T5" fmla="*/ 29 h 30"/>
                <a:gd name="T6" fmla="*/ 0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9" y="0"/>
                    <a:pt x="29" y="29"/>
                  </a:cubicBezTo>
                  <a:cubicBezTo>
                    <a:pt x="29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05" name="Freeform 739">
              <a:extLst>
                <a:ext uri="{FF2B5EF4-FFF2-40B4-BE49-F238E27FC236}">
                  <a16:creationId xmlns:a16="http://schemas.microsoft.com/office/drawing/2014/main" id="{90BA1C3A-3498-01C5-4C09-5BF7334D8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113" y="2960688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29 h 30"/>
                <a:gd name="T6" fmla="*/ 0 w 1"/>
                <a:gd name="T7" fmla="*/ 0 h 30"/>
                <a:gd name="T8" fmla="*/ 0 w 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06" name="Freeform 740">
              <a:extLst>
                <a:ext uri="{FF2B5EF4-FFF2-40B4-BE49-F238E27FC236}">
                  <a16:creationId xmlns:a16="http://schemas.microsoft.com/office/drawing/2014/main" id="{D30B2C87-22AC-89EE-2D1D-EC56FF5E4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113" y="2949575"/>
              <a:ext cx="1587" cy="22225"/>
            </a:xfrm>
            <a:custGeom>
              <a:avLst/>
              <a:gdLst>
                <a:gd name="T0" fmla="*/ 0 w 1"/>
                <a:gd name="T1" fmla="*/ 0 h 60"/>
                <a:gd name="T2" fmla="*/ 0 w 1"/>
                <a:gd name="T3" fmla="*/ 0 h 60"/>
                <a:gd name="T4" fmla="*/ 0 w 1"/>
                <a:gd name="T5" fmla="*/ 59 h 60"/>
                <a:gd name="T6" fmla="*/ 0 w 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0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0" y="59"/>
                  </a:cubicBezTo>
                  <a:cubicBezTo>
                    <a:pt x="0" y="30"/>
                    <a:pt x="0" y="3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07" name="Freeform 741">
              <a:extLst>
                <a:ext uri="{FF2B5EF4-FFF2-40B4-BE49-F238E27FC236}">
                  <a16:creationId xmlns:a16="http://schemas.microsoft.com/office/drawing/2014/main" id="{67C54A12-8EB9-F952-2492-A443E4FCE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975" y="2803525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08" name="Freeform 742">
              <a:extLst>
                <a:ext uri="{FF2B5EF4-FFF2-40B4-BE49-F238E27FC236}">
                  <a16:creationId xmlns:a16="http://schemas.microsoft.com/office/drawing/2014/main" id="{9148E9A9-2C0C-2D81-F397-4D6755DF6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050" y="2667000"/>
              <a:ext cx="11113" cy="31750"/>
            </a:xfrm>
            <a:custGeom>
              <a:avLst/>
              <a:gdLst>
                <a:gd name="T0" fmla="*/ 0 w 30"/>
                <a:gd name="T1" fmla="*/ 86 h 87"/>
                <a:gd name="T2" fmla="*/ 0 w 30"/>
                <a:gd name="T3" fmla="*/ 86 h 87"/>
                <a:gd name="T4" fmla="*/ 29 w 30"/>
                <a:gd name="T5" fmla="*/ 57 h 87"/>
                <a:gd name="T6" fmla="*/ 29 w 30"/>
                <a:gd name="T7" fmla="*/ 57 h 87"/>
                <a:gd name="T8" fmla="*/ 29 w 30"/>
                <a:gd name="T9" fmla="*/ 28 h 87"/>
                <a:gd name="T10" fmla="*/ 29 w 30"/>
                <a:gd name="T11" fmla="*/ 0 h 87"/>
                <a:gd name="T12" fmla="*/ 0 w 30"/>
                <a:gd name="T13" fmla="*/ 57 h 87"/>
                <a:gd name="T14" fmla="*/ 0 w 30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87">
                  <a:moveTo>
                    <a:pt x="0" y="86"/>
                  </a:moveTo>
                  <a:lnTo>
                    <a:pt x="0" y="86"/>
                  </a:lnTo>
                  <a:cubicBezTo>
                    <a:pt x="0" y="57"/>
                    <a:pt x="0" y="57"/>
                    <a:pt x="29" y="57"/>
                  </a:cubicBezTo>
                  <a:lnTo>
                    <a:pt x="29" y="57"/>
                  </a:lnTo>
                  <a:lnTo>
                    <a:pt x="29" y="28"/>
                  </a:lnTo>
                  <a:lnTo>
                    <a:pt x="29" y="0"/>
                  </a:lnTo>
                  <a:cubicBezTo>
                    <a:pt x="0" y="28"/>
                    <a:pt x="0" y="28"/>
                    <a:pt x="0" y="57"/>
                  </a:cubicBezTo>
                  <a:cubicBezTo>
                    <a:pt x="0" y="57"/>
                    <a:pt x="0" y="57"/>
                    <a:pt x="0" y="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09" name="Freeform 743">
              <a:extLst>
                <a:ext uri="{FF2B5EF4-FFF2-40B4-BE49-F238E27FC236}">
                  <a16:creationId xmlns:a16="http://schemas.microsoft.com/office/drawing/2014/main" id="{205C9D52-6E06-40CF-FE62-282A320E2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050" y="2751138"/>
              <a:ext cx="20638" cy="1587"/>
            </a:xfrm>
            <a:custGeom>
              <a:avLst/>
              <a:gdLst>
                <a:gd name="T0" fmla="*/ 58 w 59"/>
                <a:gd name="T1" fmla="*/ 0 h 1"/>
                <a:gd name="T2" fmla="*/ 58 w 59"/>
                <a:gd name="T3" fmla="*/ 0 h 1"/>
                <a:gd name="T4" fmla="*/ 0 w 59"/>
                <a:gd name="T5" fmla="*/ 0 h 1"/>
                <a:gd name="T6" fmla="*/ 0 w 59"/>
                <a:gd name="T7" fmla="*/ 0 h 1"/>
                <a:gd name="T8" fmla="*/ 0 w 59"/>
                <a:gd name="T9" fmla="*/ 0 h 1"/>
                <a:gd name="T10" fmla="*/ 0 w 59"/>
                <a:gd name="T11" fmla="*/ 0 h 1"/>
                <a:gd name="T12" fmla="*/ 58 w 59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">
                  <a:moveTo>
                    <a:pt x="58" y="0"/>
                  </a:moveTo>
                  <a:lnTo>
                    <a:pt x="58" y="0"/>
                  </a:lnTo>
                  <a:cubicBezTo>
                    <a:pt x="29" y="0"/>
                    <a:pt x="29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29" y="0"/>
                    <a:pt x="29" y="0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10" name="Freeform 744">
              <a:extLst>
                <a:ext uri="{FF2B5EF4-FFF2-40B4-BE49-F238E27FC236}">
                  <a16:creationId xmlns:a16="http://schemas.microsoft.com/office/drawing/2014/main" id="{890C9918-3A4B-7938-530D-2B440D460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863" y="2762250"/>
              <a:ext cx="11112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0 w 31"/>
                <a:gd name="T5" fmla="*/ 0 h 1"/>
                <a:gd name="T6" fmla="*/ 0 w 31"/>
                <a:gd name="T7" fmla="*/ 0 h 1"/>
                <a:gd name="T8" fmla="*/ 0 w 31"/>
                <a:gd name="T9" fmla="*/ 0 h 1"/>
                <a:gd name="T10" fmla="*/ 30 w 31"/>
                <a:gd name="T11" fmla="*/ 0 h 1"/>
                <a:gd name="T12" fmla="*/ 0 w 3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11" name="Freeform 745">
              <a:extLst>
                <a:ext uri="{FF2B5EF4-FFF2-40B4-BE49-F238E27FC236}">
                  <a16:creationId xmlns:a16="http://schemas.microsoft.com/office/drawing/2014/main" id="{32DA9636-5FC0-DEB0-464B-4F99AC80A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975" y="27622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12" name="Freeform 746">
              <a:extLst>
                <a:ext uri="{FF2B5EF4-FFF2-40B4-BE49-F238E27FC236}">
                  <a16:creationId xmlns:a16="http://schemas.microsoft.com/office/drawing/2014/main" id="{0CDB2678-F5FE-066F-0EA8-46630566B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113" y="2855913"/>
              <a:ext cx="11112" cy="11112"/>
            </a:xfrm>
            <a:custGeom>
              <a:avLst/>
              <a:gdLst>
                <a:gd name="T0" fmla="*/ 28 w 29"/>
                <a:gd name="T1" fmla="*/ 0 h 30"/>
                <a:gd name="T2" fmla="*/ 28 w 29"/>
                <a:gd name="T3" fmla="*/ 0 h 30"/>
                <a:gd name="T4" fmla="*/ 0 w 29"/>
                <a:gd name="T5" fmla="*/ 0 h 30"/>
                <a:gd name="T6" fmla="*/ 0 w 29"/>
                <a:gd name="T7" fmla="*/ 29 h 30"/>
                <a:gd name="T8" fmla="*/ 0 w 29"/>
                <a:gd name="T9" fmla="*/ 0 h 30"/>
                <a:gd name="T10" fmla="*/ 28 w 2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0">
                  <a:moveTo>
                    <a:pt x="28" y="0"/>
                  </a:moveTo>
                  <a:lnTo>
                    <a:pt x="2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13" name="Freeform 747">
              <a:extLst>
                <a:ext uri="{FF2B5EF4-FFF2-40B4-BE49-F238E27FC236}">
                  <a16:creationId xmlns:a16="http://schemas.microsoft.com/office/drawing/2014/main" id="{56507976-737E-5DE7-97BD-C8EA836A0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113" y="2887663"/>
              <a:ext cx="11112" cy="1587"/>
            </a:xfrm>
            <a:custGeom>
              <a:avLst/>
              <a:gdLst>
                <a:gd name="T0" fmla="*/ 28 w 29"/>
                <a:gd name="T1" fmla="*/ 0 h 1"/>
                <a:gd name="T2" fmla="*/ 28 w 29"/>
                <a:gd name="T3" fmla="*/ 0 h 1"/>
                <a:gd name="T4" fmla="*/ 28 w 29"/>
                <a:gd name="T5" fmla="*/ 0 h 1"/>
                <a:gd name="T6" fmla="*/ 28 w 29"/>
                <a:gd name="T7" fmla="*/ 0 h 1"/>
                <a:gd name="T8" fmla="*/ 0 w 29"/>
                <a:gd name="T9" fmla="*/ 0 h 1"/>
                <a:gd name="T10" fmla="*/ 28 w 2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14" name="Freeform 748">
              <a:extLst>
                <a:ext uri="{FF2B5EF4-FFF2-40B4-BE49-F238E27FC236}">
                  <a16:creationId xmlns:a16="http://schemas.microsoft.com/office/drawing/2014/main" id="{F1720E4B-508B-2A85-1705-1888F5874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163" y="2698750"/>
              <a:ext cx="1587" cy="11113"/>
            </a:xfrm>
            <a:custGeom>
              <a:avLst/>
              <a:gdLst>
                <a:gd name="T0" fmla="*/ 0 w 1"/>
                <a:gd name="T1" fmla="*/ 30 h 31"/>
                <a:gd name="T2" fmla="*/ 0 w 1"/>
                <a:gd name="T3" fmla="*/ 30 h 31"/>
                <a:gd name="T4" fmla="*/ 0 w 1"/>
                <a:gd name="T5" fmla="*/ 30 h 31"/>
                <a:gd name="T6" fmla="*/ 0 w 1"/>
                <a:gd name="T7" fmla="*/ 0 h 31"/>
                <a:gd name="T8" fmla="*/ 0 w 1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1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cubicBezTo>
                    <a:pt x="0" y="30"/>
                    <a:pt x="0" y="3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15" name="Freeform 749">
              <a:extLst>
                <a:ext uri="{FF2B5EF4-FFF2-40B4-BE49-F238E27FC236}">
                  <a16:creationId xmlns:a16="http://schemas.microsoft.com/office/drawing/2014/main" id="{34438469-2247-51EC-B104-5D7C1EB08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750" y="2771775"/>
              <a:ext cx="11113" cy="31750"/>
            </a:xfrm>
            <a:custGeom>
              <a:avLst/>
              <a:gdLst>
                <a:gd name="T0" fmla="*/ 0 w 30"/>
                <a:gd name="T1" fmla="*/ 29 h 88"/>
                <a:gd name="T2" fmla="*/ 0 w 30"/>
                <a:gd name="T3" fmla="*/ 29 h 88"/>
                <a:gd name="T4" fmla="*/ 29 w 30"/>
                <a:gd name="T5" fmla="*/ 59 h 88"/>
                <a:gd name="T6" fmla="*/ 29 w 30"/>
                <a:gd name="T7" fmla="*/ 87 h 88"/>
                <a:gd name="T8" fmla="*/ 29 w 30"/>
                <a:gd name="T9" fmla="*/ 59 h 88"/>
                <a:gd name="T10" fmla="*/ 0 w 30"/>
                <a:gd name="T11" fmla="*/ 29 h 88"/>
                <a:gd name="T12" fmla="*/ 0 w 30"/>
                <a:gd name="T13" fmla="*/ 0 h 88"/>
                <a:gd name="T14" fmla="*/ 0 w 30"/>
                <a:gd name="T15" fmla="*/ 0 h 88"/>
                <a:gd name="T16" fmla="*/ 0 w 30"/>
                <a:gd name="T17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88">
                  <a:moveTo>
                    <a:pt x="0" y="29"/>
                  </a:moveTo>
                  <a:lnTo>
                    <a:pt x="0" y="29"/>
                  </a:lnTo>
                  <a:cubicBezTo>
                    <a:pt x="0" y="59"/>
                    <a:pt x="0" y="59"/>
                    <a:pt x="29" y="59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9" y="87"/>
                    <a:pt x="29" y="87"/>
                    <a:pt x="29" y="59"/>
                  </a:cubicBezTo>
                  <a:cubicBezTo>
                    <a:pt x="0" y="59"/>
                    <a:pt x="0" y="5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16" name="Freeform 750">
              <a:extLst>
                <a:ext uri="{FF2B5EF4-FFF2-40B4-BE49-F238E27FC236}">
                  <a16:creationId xmlns:a16="http://schemas.microsoft.com/office/drawing/2014/main" id="{D0798CD5-4174-2A57-0C31-4CF1DDA1A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975" y="2762250"/>
              <a:ext cx="11113" cy="11113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29 w 30"/>
                <a:gd name="T5" fmla="*/ 29 h 30"/>
                <a:gd name="T6" fmla="*/ 0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0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17" name="Freeform 751">
              <a:extLst>
                <a:ext uri="{FF2B5EF4-FFF2-40B4-BE49-F238E27FC236}">
                  <a16:creationId xmlns:a16="http://schemas.microsoft.com/office/drawing/2014/main" id="{7B17E9A7-D543-C87B-BC18-C0D746757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975" y="2771775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18" name="Freeform 752">
              <a:extLst>
                <a:ext uri="{FF2B5EF4-FFF2-40B4-BE49-F238E27FC236}">
                  <a16:creationId xmlns:a16="http://schemas.microsoft.com/office/drawing/2014/main" id="{434DECDC-C6D3-3DBE-9C3C-95B2B49DF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550" y="2625725"/>
              <a:ext cx="1588" cy="20638"/>
            </a:xfrm>
            <a:custGeom>
              <a:avLst/>
              <a:gdLst>
                <a:gd name="T0" fmla="*/ 0 w 1"/>
                <a:gd name="T1" fmla="*/ 29 h 59"/>
                <a:gd name="T2" fmla="*/ 0 w 1"/>
                <a:gd name="T3" fmla="*/ 29 h 59"/>
                <a:gd name="T4" fmla="*/ 0 w 1"/>
                <a:gd name="T5" fmla="*/ 58 h 59"/>
                <a:gd name="T6" fmla="*/ 0 w 1"/>
                <a:gd name="T7" fmla="*/ 29 h 59"/>
                <a:gd name="T8" fmla="*/ 0 w 1"/>
                <a:gd name="T9" fmla="*/ 0 h 59"/>
                <a:gd name="T10" fmla="*/ 0 w 1"/>
                <a:gd name="T11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59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58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19" name="Freeform 753">
              <a:extLst>
                <a:ext uri="{FF2B5EF4-FFF2-40B4-BE49-F238E27FC236}">
                  <a16:creationId xmlns:a16="http://schemas.microsoft.com/office/drawing/2014/main" id="{D9248A42-67D5-BBC0-8F0C-5D51D713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188" y="26876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20" name="Freeform 754">
              <a:extLst>
                <a:ext uri="{FF2B5EF4-FFF2-40B4-BE49-F238E27FC236}">
                  <a16:creationId xmlns:a16="http://schemas.microsoft.com/office/drawing/2014/main" id="{31B104F5-D5E4-40D8-8F48-5C297DC2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550" y="2478088"/>
              <a:ext cx="168275" cy="52387"/>
            </a:xfrm>
            <a:custGeom>
              <a:avLst/>
              <a:gdLst>
                <a:gd name="T0" fmla="*/ 467 w 468"/>
                <a:gd name="T1" fmla="*/ 146 h 147"/>
                <a:gd name="T2" fmla="*/ 467 w 468"/>
                <a:gd name="T3" fmla="*/ 146 h 147"/>
                <a:gd name="T4" fmla="*/ 0 w 468"/>
                <a:gd name="T5" fmla="*/ 0 h 147"/>
                <a:gd name="T6" fmla="*/ 467 w 468"/>
                <a:gd name="T7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8" h="147">
                  <a:moveTo>
                    <a:pt x="467" y="146"/>
                  </a:moveTo>
                  <a:lnTo>
                    <a:pt x="467" y="146"/>
                  </a:lnTo>
                  <a:cubicBezTo>
                    <a:pt x="321" y="88"/>
                    <a:pt x="146" y="59"/>
                    <a:pt x="0" y="0"/>
                  </a:cubicBezTo>
                  <a:cubicBezTo>
                    <a:pt x="146" y="59"/>
                    <a:pt x="321" y="88"/>
                    <a:pt x="467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21" name="Freeform 755">
              <a:extLst>
                <a:ext uri="{FF2B5EF4-FFF2-40B4-BE49-F238E27FC236}">
                  <a16:creationId xmlns:a16="http://schemas.microsoft.com/office/drawing/2014/main" id="{D7EB8926-A5A2-2B18-E8D9-BB744E60D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525" y="2719388"/>
              <a:ext cx="20638" cy="42862"/>
            </a:xfrm>
            <a:custGeom>
              <a:avLst/>
              <a:gdLst>
                <a:gd name="T0" fmla="*/ 0 w 58"/>
                <a:gd name="T1" fmla="*/ 117 h 118"/>
                <a:gd name="T2" fmla="*/ 0 w 58"/>
                <a:gd name="T3" fmla="*/ 117 h 118"/>
                <a:gd name="T4" fmla="*/ 28 w 58"/>
                <a:gd name="T5" fmla="*/ 58 h 118"/>
                <a:gd name="T6" fmla="*/ 57 w 58"/>
                <a:gd name="T7" fmla="*/ 0 h 118"/>
                <a:gd name="T8" fmla="*/ 28 w 58"/>
                <a:gd name="T9" fmla="*/ 58 h 118"/>
                <a:gd name="T10" fmla="*/ 0 w 58"/>
                <a:gd name="T1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18">
                  <a:moveTo>
                    <a:pt x="0" y="117"/>
                  </a:moveTo>
                  <a:lnTo>
                    <a:pt x="0" y="117"/>
                  </a:lnTo>
                  <a:cubicBezTo>
                    <a:pt x="0" y="88"/>
                    <a:pt x="28" y="88"/>
                    <a:pt x="28" y="58"/>
                  </a:cubicBezTo>
                  <a:cubicBezTo>
                    <a:pt x="28" y="29"/>
                    <a:pt x="57" y="29"/>
                    <a:pt x="57" y="0"/>
                  </a:cubicBezTo>
                  <a:cubicBezTo>
                    <a:pt x="57" y="29"/>
                    <a:pt x="28" y="29"/>
                    <a:pt x="28" y="58"/>
                  </a:cubicBezTo>
                  <a:cubicBezTo>
                    <a:pt x="28" y="88"/>
                    <a:pt x="0" y="88"/>
                    <a:pt x="0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22" name="Freeform 756">
              <a:extLst>
                <a:ext uri="{FF2B5EF4-FFF2-40B4-BE49-F238E27FC236}">
                  <a16:creationId xmlns:a16="http://schemas.microsoft.com/office/drawing/2014/main" id="{D0EA15E0-A051-5DE1-C614-3A154A744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3" y="2687638"/>
              <a:ext cx="11112" cy="11112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29 w 30"/>
                <a:gd name="T5" fmla="*/ 0 h 30"/>
                <a:gd name="T6" fmla="*/ 0 w 30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29" y="29"/>
                    <a:pt x="29" y="0"/>
                  </a:cubicBezTo>
                  <a:cubicBezTo>
                    <a:pt x="29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23" name="Freeform 757">
              <a:extLst>
                <a:ext uri="{FF2B5EF4-FFF2-40B4-BE49-F238E27FC236}">
                  <a16:creationId xmlns:a16="http://schemas.microsoft.com/office/drawing/2014/main" id="{406D4E1D-DA15-4CCD-EF8C-B1856B2C2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50" y="2603500"/>
              <a:ext cx="200025" cy="52388"/>
            </a:xfrm>
            <a:custGeom>
              <a:avLst/>
              <a:gdLst>
                <a:gd name="T0" fmla="*/ 554 w 555"/>
                <a:gd name="T1" fmla="*/ 146 h 147"/>
                <a:gd name="T2" fmla="*/ 554 w 555"/>
                <a:gd name="T3" fmla="*/ 146 h 147"/>
                <a:gd name="T4" fmla="*/ 554 w 555"/>
                <a:gd name="T5" fmla="*/ 117 h 147"/>
                <a:gd name="T6" fmla="*/ 554 w 555"/>
                <a:gd name="T7" fmla="*/ 146 h 147"/>
                <a:gd name="T8" fmla="*/ 554 w 555"/>
                <a:gd name="T9" fmla="*/ 146 h 147"/>
                <a:gd name="T10" fmla="*/ 0 w 555"/>
                <a:gd name="T11" fmla="*/ 0 h 147"/>
                <a:gd name="T12" fmla="*/ 554 w 555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" h="147">
                  <a:moveTo>
                    <a:pt x="554" y="146"/>
                  </a:moveTo>
                  <a:lnTo>
                    <a:pt x="554" y="146"/>
                  </a:lnTo>
                  <a:cubicBezTo>
                    <a:pt x="554" y="117"/>
                    <a:pt x="554" y="117"/>
                    <a:pt x="554" y="117"/>
                  </a:cubicBezTo>
                  <a:cubicBezTo>
                    <a:pt x="554" y="146"/>
                    <a:pt x="554" y="146"/>
                    <a:pt x="554" y="146"/>
                  </a:cubicBezTo>
                  <a:lnTo>
                    <a:pt x="554" y="146"/>
                  </a:lnTo>
                  <a:cubicBezTo>
                    <a:pt x="350" y="88"/>
                    <a:pt x="175" y="29"/>
                    <a:pt x="0" y="0"/>
                  </a:cubicBezTo>
                  <a:cubicBezTo>
                    <a:pt x="175" y="29"/>
                    <a:pt x="350" y="88"/>
                    <a:pt x="554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24" name="Freeform 758">
              <a:extLst>
                <a:ext uri="{FF2B5EF4-FFF2-40B4-BE49-F238E27FC236}">
                  <a16:creationId xmlns:a16="http://schemas.microsoft.com/office/drawing/2014/main" id="{299F8DC0-8EE6-FFD2-BC10-F526E0448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2530475"/>
              <a:ext cx="22225" cy="11113"/>
            </a:xfrm>
            <a:custGeom>
              <a:avLst/>
              <a:gdLst>
                <a:gd name="T0" fmla="*/ 59 w 60"/>
                <a:gd name="T1" fmla="*/ 30 h 31"/>
                <a:gd name="T2" fmla="*/ 59 w 60"/>
                <a:gd name="T3" fmla="*/ 30 h 31"/>
                <a:gd name="T4" fmla="*/ 0 w 60"/>
                <a:gd name="T5" fmla="*/ 0 h 31"/>
                <a:gd name="T6" fmla="*/ 59 w 60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1">
                  <a:moveTo>
                    <a:pt x="59" y="30"/>
                  </a:moveTo>
                  <a:lnTo>
                    <a:pt x="59" y="30"/>
                  </a:lnTo>
                  <a:cubicBezTo>
                    <a:pt x="59" y="30"/>
                    <a:pt x="29" y="0"/>
                    <a:pt x="0" y="0"/>
                  </a:cubicBezTo>
                  <a:cubicBezTo>
                    <a:pt x="29" y="0"/>
                    <a:pt x="59" y="30"/>
                    <a:pt x="5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25" name="Freeform 759">
              <a:extLst>
                <a:ext uri="{FF2B5EF4-FFF2-40B4-BE49-F238E27FC236}">
                  <a16:creationId xmlns:a16="http://schemas.microsoft.com/office/drawing/2014/main" id="{600FCC9D-44EC-13D2-BEF1-36487749E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3" y="2687638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26" name="Freeform 760">
              <a:extLst>
                <a:ext uri="{FF2B5EF4-FFF2-40B4-BE49-F238E27FC236}">
                  <a16:creationId xmlns:a16="http://schemas.microsoft.com/office/drawing/2014/main" id="{BDAF779E-2AED-2D0B-F21D-41F8613EA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238" y="64881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27" name="Freeform 761">
              <a:extLst>
                <a:ext uri="{FF2B5EF4-FFF2-40B4-BE49-F238E27FC236}">
                  <a16:creationId xmlns:a16="http://schemas.microsoft.com/office/drawing/2014/main" id="{B26B7095-A2A3-3062-4055-C446C2E6B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550" y="2509838"/>
              <a:ext cx="11113" cy="1587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28" name="Freeform 762">
              <a:extLst>
                <a:ext uri="{FF2B5EF4-FFF2-40B4-BE49-F238E27FC236}">
                  <a16:creationId xmlns:a16="http://schemas.microsoft.com/office/drawing/2014/main" id="{A2DB79CF-ADBE-09F6-F8E3-BFC87D2F7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025" y="2625725"/>
              <a:ext cx="11113" cy="11113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29 w 30"/>
                <a:gd name="T5" fmla="*/ 0 h 30"/>
                <a:gd name="T6" fmla="*/ 0 w 30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cubicBezTo>
                    <a:pt x="29" y="29"/>
                    <a:pt x="29" y="0"/>
                    <a:pt x="29" y="0"/>
                  </a:cubicBezTo>
                  <a:cubicBezTo>
                    <a:pt x="29" y="0"/>
                    <a:pt x="29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29" name="Freeform 763">
              <a:extLst>
                <a:ext uri="{FF2B5EF4-FFF2-40B4-BE49-F238E27FC236}">
                  <a16:creationId xmlns:a16="http://schemas.microsoft.com/office/drawing/2014/main" id="{39871BE4-D396-E887-B167-690D3C026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7025" y="2667000"/>
              <a:ext cx="11113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0 w 30"/>
                <a:gd name="T7" fmla="*/ 0 h 1"/>
                <a:gd name="T8" fmla="*/ 0 w 30"/>
                <a:gd name="T9" fmla="*/ 0 h 1"/>
                <a:gd name="T10" fmla="*/ 0 w 30"/>
                <a:gd name="T11" fmla="*/ 0 h 1"/>
                <a:gd name="T12" fmla="*/ 29 w 30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30" name="Freeform 764">
              <a:extLst>
                <a:ext uri="{FF2B5EF4-FFF2-40B4-BE49-F238E27FC236}">
                  <a16:creationId xmlns:a16="http://schemas.microsoft.com/office/drawing/2014/main" id="{AC7E7B53-F647-C320-7BC9-1050AE10B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175" y="2655888"/>
              <a:ext cx="104775" cy="20637"/>
            </a:xfrm>
            <a:custGeom>
              <a:avLst/>
              <a:gdLst>
                <a:gd name="T0" fmla="*/ 146 w 293"/>
                <a:gd name="T1" fmla="*/ 30 h 59"/>
                <a:gd name="T2" fmla="*/ 146 w 293"/>
                <a:gd name="T3" fmla="*/ 30 h 59"/>
                <a:gd name="T4" fmla="*/ 292 w 293"/>
                <a:gd name="T5" fmla="*/ 58 h 59"/>
                <a:gd name="T6" fmla="*/ 146 w 293"/>
                <a:gd name="T7" fmla="*/ 30 h 59"/>
                <a:gd name="T8" fmla="*/ 0 w 293"/>
                <a:gd name="T9" fmla="*/ 0 h 59"/>
                <a:gd name="T10" fmla="*/ 146 w 293"/>
                <a:gd name="T1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59">
                  <a:moveTo>
                    <a:pt x="146" y="30"/>
                  </a:moveTo>
                  <a:lnTo>
                    <a:pt x="146" y="30"/>
                  </a:lnTo>
                  <a:cubicBezTo>
                    <a:pt x="204" y="30"/>
                    <a:pt x="263" y="58"/>
                    <a:pt x="292" y="58"/>
                  </a:cubicBezTo>
                  <a:cubicBezTo>
                    <a:pt x="263" y="58"/>
                    <a:pt x="204" y="30"/>
                    <a:pt x="146" y="30"/>
                  </a:cubicBezTo>
                  <a:cubicBezTo>
                    <a:pt x="117" y="0"/>
                    <a:pt x="58" y="0"/>
                    <a:pt x="0" y="0"/>
                  </a:cubicBezTo>
                  <a:cubicBezTo>
                    <a:pt x="58" y="0"/>
                    <a:pt x="117" y="0"/>
                    <a:pt x="146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31" name="Freeform 765">
              <a:extLst>
                <a:ext uri="{FF2B5EF4-FFF2-40B4-BE49-F238E27FC236}">
                  <a16:creationId xmlns:a16="http://schemas.microsoft.com/office/drawing/2014/main" id="{B5632463-2AD6-9611-078B-3DC09398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88" y="3748088"/>
              <a:ext cx="11112" cy="42862"/>
            </a:xfrm>
            <a:custGeom>
              <a:avLst/>
              <a:gdLst>
                <a:gd name="T0" fmla="*/ 0 w 30"/>
                <a:gd name="T1" fmla="*/ 117 h 118"/>
                <a:gd name="T2" fmla="*/ 0 w 30"/>
                <a:gd name="T3" fmla="*/ 117 h 118"/>
                <a:gd name="T4" fmla="*/ 0 w 30"/>
                <a:gd name="T5" fmla="*/ 117 h 118"/>
                <a:gd name="T6" fmla="*/ 29 w 30"/>
                <a:gd name="T7" fmla="*/ 0 h 118"/>
                <a:gd name="T8" fmla="*/ 0 w 30"/>
                <a:gd name="T9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8"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ubicBezTo>
                    <a:pt x="0" y="88"/>
                    <a:pt x="29" y="30"/>
                    <a:pt x="29" y="0"/>
                  </a:cubicBezTo>
                  <a:cubicBezTo>
                    <a:pt x="29" y="30"/>
                    <a:pt x="0" y="88"/>
                    <a:pt x="0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32" name="Freeform 766">
              <a:extLst>
                <a:ext uri="{FF2B5EF4-FFF2-40B4-BE49-F238E27FC236}">
                  <a16:creationId xmlns:a16="http://schemas.microsoft.com/office/drawing/2014/main" id="{FD6C9A28-E32F-AD09-9B78-D88FE00D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663" y="3863975"/>
              <a:ext cx="11112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33" name="Freeform 767">
              <a:extLst>
                <a:ext uri="{FF2B5EF4-FFF2-40B4-BE49-F238E27FC236}">
                  <a16:creationId xmlns:a16="http://schemas.microsoft.com/office/drawing/2014/main" id="{DC688579-648F-1C96-6C60-5E56F57A7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1188" y="3800475"/>
              <a:ext cx="11112" cy="11113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0 w 30"/>
                <a:gd name="T5" fmla="*/ 0 h 30"/>
                <a:gd name="T6" fmla="*/ 29 w 30"/>
                <a:gd name="T7" fmla="*/ 29 h 30"/>
                <a:gd name="T8" fmla="*/ 0 w 30"/>
                <a:gd name="T9" fmla="*/ 0 h 30"/>
                <a:gd name="T10" fmla="*/ 0 w 3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cubicBezTo>
                    <a:pt x="0" y="29"/>
                    <a:pt x="29" y="29"/>
                    <a:pt x="29" y="29"/>
                  </a:cubicBezTo>
                  <a:cubicBezTo>
                    <a:pt x="29" y="29"/>
                    <a:pt x="0" y="29"/>
                    <a:pt x="0" y="0"/>
                  </a:cubicBez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34" name="Freeform 768">
              <a:extLst>
                <a:ext uri="{FF2B5EF4-FFF2-40B4-BE49-F238E27FC236}">
                  <a16:creationId xmlns:a16="http://schemas.microsoft.com/office/drawing/2014/main" id="{8C2FE7EE-5686-2AFE-232C-B2AA86740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1188" y="37798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35" name="Freeform 769">
              <a:extLst>
                <a:ext uri="{FF2B5EF4-FFF2-40B4-BE49-F238E27FC236}">
                  <a16:creationId xmlns:a16="http://schemas.microsoft.com/office/drawing/2014/main" id="{B2E99A55-7883-3DB9-08E7-928161735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2938" y="34131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36" name="Freeform 770">
              <a:extLst>
                <a:ext uri="{FF2B5EF4-FFF2-40B4-BE49-F238E27FC236}">
                  <a16:creationId xmlns:a16="http://schemas.microsoft.com/office/drawing/2014/main" id="{1E5A8007-4A6E-C6E9-0647-DAB8779C5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8163" y="3506788"/>
              <a:ext cx="11112" cy="11112"/>
            </a:xfrm>
            <a:custGeom>
              <a:avLst/>
              <a:gdLst>
                <a:gd name="T0" fmla="*/ 30 w 31"/>
                <a:gd name="T1" fmla="*/ 29 h 30"/>
                <a:gd name="T2" fmla="*/ 30 w 31"/>
                <a:gd name="T3" fmla="*/ 29 h 30"/>
                <a:gd name="T4" fmla="*/ 0 w 31"/>
                <a:gd name="T5" fmla="*/ 29 h 30"/>
                <a:gd name="T6" fmla="*/ 0 w 31"/>
                <a:gd name="T7" fmla="*/ 0 h 30"/>
                <a:gd name="T8" fmla="*/ 0 w 31"/>
                <a:gd name="T9" fmla="*/ 29 h 30"/>
                <a:gd name="T10" fmla="*/ 30 w 31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0">
                  <a:moveTo>
                    <a:pt x="30" y="29"/>
                  </a:moveTo>
                  <a:lnTo>
                    <a:pt x="30" y="29"/>
                  </a:lnTo>
                  <a:cubicBezTo>
                    <a:pt x="30" y="29"/>
                    <a:pt x="30" y="29"/>
                    <a:pt x="0" y="29"/>
                  </a:cubicBezTo>
                  <a:lnTo>
                    <a:pt x="0" y="0"/>
                  </a:lnTo>
                  <a:lnTo>
                    <a:pt x="0" y="29"/>
                  </a:lnTo>
                  <a:cubicBezTo>
                    <a:pt x="30" y="29"/>
                    <a:pt x="30" y="29"/>
                    <a:pt x="3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37" name="Freeform 771">
              <a:extLst>
                <a:ext uri="{FF2B5EF4-FFF2-40B4-BE49-F238E27FC236}">
                  <a16:creationId xmlns:a16="http://schemas.microsoft.com/office/drawing/2014/main" id="{0735BEDC-ACCF-DD5C-1858-F91E57164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8163" y="3538538"/>
              <a:ext cx="20637" cy="11112"/>
            </a:xfrm>
            <a:custGeom>
              <a:avLst/>
              <a:gdLst>
                <a:gd name="T0" fmla="*/ 58 w 59"/>
                <a:gd name="T1" fmla="*/ 0 h 30"/>
                <a:gd name="T2" fmla="*/ 58 w 59"/>
                <a:gd name="T3" fmla="*/ 0 h 30"/>
                <a:gd name="T4" fmla="*/ 58 w 59"/>
                <a:gd name="T5" fmla="*/ 0 h 30"/>
                <a:gd name="T6" fmla="*/ 0 w 59"/>
                <a:gd name="T7" fmla="*/ 29 h 30"/>
                <a:gd name="T8" fmla="*/ 58 w 5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0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cubicBezTo>
                    <a:pt x="58" y="29"/>
                    <a:pt x="30" y="29"/>
                    <a:pt x="0" y="29"/>
                  </a:cubicBezTo>
                  <a:cubicBezTo>
                    <a:pt x="30" y="29"/>
                    <a:pt x="58" y="29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38" name="Freeform 772">
              <a:extLst>
                <a:ext uri="{FF2B5EF4-FFF2-40B4-BE49-F238E27FC236}">
                  <a16:creationId xmlns:a16="http://schemas.microsoft.com/office/drawing/2014/main" id="{093214EE-7403-9145-E439-D48436A09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076575"/>
              <a:ext cx="20638" cy="63500"/>
            </a:xfrm>
            <a:custGeom>
              <a:avLst/>
              <a:gdLst>
                <a:gd name="T0" fmla="*/ 58 w 59"/>
                <a:gd name="T1" fmla="*/ 117 h 177"/>
                <a:gd name="T2" fmla="*/ 58 w 59"/>
                <a:gd name="T3" fmla="*/ 117 h 177"/>
                <a:gd name="T4" fmla="*/ 29 w 59"/>
                <a:gd name="T5" fmla="*/ 59 h 177"/>
                <a:gd name="T6" fmla="*/ 0 w 59"/>
                <a:gd name="T7" fmla="*/ 0 h 177"/>
                <a:gd name="T8" fmla="*/ 29 w 59"/>
                <a:gd name="T9" fmla="*/ 59 h 177"/>
                <a:gd name="T10" fmla="*/ 58 w 59"/>
                <a:gd name="T11" fmla="*/ 117 h 177"/>
                <a:gd name="T12" fmla="*/ 58 w 59"/>
                <a:gd name="T13" fmla="*/ 176 h 177"/>
                <a:gd name="T14" fmla="*/ 58 w 59"/>
                <a:gd name="T15" fmla="*/ 11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77">
                  <a:moveTo>
                    <a:pt x="58" y="117"/>
                  </a:moveTo>
                  <a:lnTo>
                    <a:pt x="58" y="117"/>
                  </a:lnTo>
                  <a:cubicBezTo>
                    <a:pt x="58" y="117"/>
                    <a:pt x="29" y="88"/>
                    <a:pt x="29" y="59"/>
                  </a:cubicBezTo>
                  <a:cubicBezTo>
                    <a:pt x="29" y="30"/>
                    <a:pt x="29" y="30"/>
                    <a:pt x="0" y="0"/>
                  </a:cubicBezTo>
                  <a:cubicBezTo>
                    <a:pt x="29" y="30"/>
                    <a:pt x="29" y="30"/>
                    <a:pt x="29" y="59"/>
                  </a:cubicBezTo>
                  <a:cubicBezTo>
                    <a:pt x="29" y="88"/>
                    <a:pt x="58" y="117"/>
                    <a:pt x="58" y="117"/>
                  </a:cubicBezTo>
                  <a:cubicBezTo>
                    <a:pt x="58" y="147"/>
                    <a:pt x="58" y="147"/>
                    <a:pt x="58" y="176"/>
                  </a:cubicBezTo>
                  <a:cubicBezTo>
                    <a:pt x="58" y="147"/>
                    <a:pt x="58" y="147"/>
                    <a:pt x="58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39" name="Freeform 773">
              <a:extLst>
                <a:ext uri="{FF2B5EF4-FFF2-40B4-BE49-F238E27FC236}">
                  <a16:creationId xmlns:a16="http://schemas.microsoft.com/office/drawing/2014/main" id="{BA7465C1-A7D2-DC6A-3A12-5B48F2F2F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0738" y="3140075"/>
              <a:ext cx="11112" cy="20638"/>
            </a:xfrm>
            <a:custGeom>
              <a:avLst/>
              <a:gdLst>
                <a:gd name="T0" fmla="*/ 29 w 30"/>
                <a:gd name="T1" fmla="*/ 58 h 59"/>
                <a:gd name="T2" fmla="*/ 29 w 30"/>
                <a:gd name="T3" fmla="*/ 58 h 59"/>
                <a:gd name="T4" fmla="*/ 0 w 30"/>
                <a:gd name="T5" fmla="*/ 0 h 59"/>
                <a:gd name="T6" fmla="*/ 29 w 30"/>
                <a:gd name="T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">
                  <a:moveTo>
                    <a:pt x="29" y="58"/>
                  </a:moveTo>
                  <a:lnTo>
                    <a:pt x="29" y="58"/>
                  </a:lnTo>
                  <a:cubicBezTo>
                    <a:pt x="29" y="29"/>
                    <a:pt x="0" y="29"/>
                    <a:pt x="0" y="0"/>
                  </a:cubicBezTo>
                  <a:cubicBezTo>
                    <a:pt x="0" y="29"/>
                    <a:pt x="29" y="29"/>
                    <a:pt x="29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40" name="Freeform 774">
              <a:extLst>
                <a:ext uri="{FF2B5EF4-FFF2-40B4-BE49-F238E27FC236}">
                  <a16:creationId xmlns:a16="http://schemas.microsoft.com/office/drawing/2014/main" id="{99EAB472-0055-6078-72BB-58F562C36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1850" y="3170238"/>
              <a:ext cx="22225" cy="31750"/>
            </a:xfrm>
            <a:custGeom>
              <a:avLst/>
              <a:gdLst>
                <a:gd name="T0" fmla="*/ 59 w 60"/>
                <a:gd name="T1" fmla="*/ 87 h 88"/>
                <a:gd name="T2" fmla="*/ 59 w 60"/>
                <a:gd name="T3" fmla="*/ 87 h 88"/>
                <a:gd name="T4" fmla="*/ 0 w 60"/>
                <a:gd name="T5" fmla="*/ 0 h 88"/>
                <a:gd name="T6" fmla="*/ 59 w 60"/>
                <a:gd name="T7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8">
                  <a:moveTo>
                    <a:pt x="59" y="87"/>
                  </a:moveTo>
                  <a:lnTo>
                    <a:pt x="59" y="87"/>
                  </a:lnTo>
                  <a:cubicBezTo>
                    <a:pt x="30" y="58"/>
                    <a:pt x="0" y="58"/>
                    <a:pt x="0" y="0"/>
                  </a:cubicBezTo>
                  <a:cubicBezTo>
                    <a:pt x="0" y="58"/>
                    <a:pt x="30" y="58"/>
                    <a:pt x="59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41" name="Freeform 775">
              <a:extLst>
                <a:ext uri="{FF2B5EF4-FFF2-40B4-BE49-F238E27FC236}">
                  <a16:creationId xmlns:a16="http://schemas.microsoft.com/office/drawing/2014/main" id="{1540C809-579B-840F-C3DB-A470B108C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1188" y="2855913"/>
              <a:ext cx="73025" cy="179387"/>
            </a:xfrm>
            <a:custGeom>
              <a:avLst/>
              <a:gdLst>
                <a:gd name="T0" fmla="*/ 0 w 205"/>
                <a:gd name="T1" fmla="*/ 0 h 497"/>
                <a:gd name="T2" fmla="*/ 0 w 205"/>
                <a:gd name="T3" fmla="*/ 0 h 497"/>
                <a:gd name="T4" fmla="*/ 0 w 205"/>
                <a:gd name="T5" fmla="*/ 0 h 497"/>
                <a:gd name="T6" fmla="*/ 88 w 205"/>
                <a:gd name="T7" fmla="*/ 233 h 497"/>
                <a:gd name="T8" fmla="*/ 204 w 205"/>
                <a:gd name="T9" fmla="*/ 496 h 497"/>
                <a:gd name="T10" fmla="*/ 88 w 205"/>
                <a:gd name="T11" fmla="*/ 233 h 497"/>
                <a:gd name="T12" fmla="*/ 0 w 205"/>
                <a:gd name="T13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49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29" y="88"/>
                    <a:pt x="59" y="146"/>
                    <a:pt x="88" y="233"/>
                  </a:cubicBezTo>
                  <a:cubicBezTo>
                    <a:pt x="117" y="321"/>
                    <a:pt x="146" y="409"/>
                    <a:pt x="204" y="496"/>
                  </a:cubicBezTo>
                  <a:cubicBezTo>
                    <a:pt x="146" y="409"/>
                    <a:pt x="117" y="321"/>
                    <a:pt x="88" y="233"/>
                  </a:cubicBezTo>
                  <a:cubicBezTo>
                    <a:pt x="59" y="146"/>
                    <a:pt x="29" y="88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42" name="Freeform 776">
              <a:extLst>
                <a:ext uri="{FF2B5EF4-FFF2-40B4-BE49-F238E27FC236}">
                  <a16:creationId xmlns:a16="http://schemas.microsoft.com/office/drawing/2014/main" id="{96C11290-23BB-D0D3-90EA-D582EE58B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3413" y="34544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43" name="Freeform 777">
              <a:extLst>
                <a:ext uri="{FF2B5EF4-FFF2-40B4-BE49-F238E27FC236}">
                  <a16:creationId xmlns:a16="http://schemas.microsoft.com/office/drawing/2014/main" id="{48A0065A-687C-9DFD-A4C3-3E7C41430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9438" y="3495675"/>
              <a:ext cx="11112" cy="11113"/>
            </a:xfrm>
            <a:custGeom>
              <a:avLst/>
              <a:gdLst>
                <a:gd name="T0" fmla="*/ 0 w 31"/>
                <a:gd name="T1" fmla="*/ 0 h 31"/>
                <a:gd name="T2" fmla="*/ 0 w 31"/>
                <a:gd name="T3" fmla="*/ 0 h 31"/>
                <a:gd name="T4" fmla="*/ 30 w 31"/>
                <a:gd name="T5" fmla="*/ 30 h 31"/>
                <a:gd name="T6" fmla="*/ 30 w 31"/>
                <a:gd name="T7" fmla="*/ 30 h 31"/>
                <a:gd name="T8" fmla="*/ 0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30" y="30"/>
                  </a:cubicBezTo>
                  <a:lnTo>
                    <a:pt x="30" y="3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44" name="Freeform 778">
              <a:extLst>
                <a:ext uri="{FF2B5EF4-FFF2-40B4-BE49-F238E27FC236}">
                  <a16:creationId xmlns:a16="http://schemas.microsoft.com/office/drawing/2014/main" id="{AFA1FDF2-9665-6359-787F-332B4EE78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8138" y="3160713"/>
              <a:ext cx="31750" cy="52387"/>
            </a:xfrm>
            <a:custGeom>
              <a:avLst/>
              <a:gdLst>
                <a:gd name="T0" fmla="*/ 0 w 88"/>
                <a:gd name="T1" fmla="*/ 146 h 147"/>
                <a:gd name="T2" fmla="*/ 0 w 88"/>
                <a:gd name="T3" fmla="*/ 146 h 147"/>
                <a:gd name="T4" fmla="*/ 0 w 88"/>
                <a:gd name="T5" fmla="*/ 146 h 147"/>
                <a:gd name="T6" fmla="*/ 58 w 88"/>
                <a:gd name="T7" fmla="*/ 87 h 147"/>
                <a:gd name="T8" fmla="*/ 87 w 88"/>
                <a:gd name="T9" fmla="*/ 58 h 147"/>
                <a:gd name="T10" fmla="*/ 58 w 88"/>
                <a:gd name="T11" fmla="*/ 29 h 147"/>
                <a:gd name="T12" fmla="*/ 58 w 88"/>
                <a:gd name="T13" fmla="*/ 0 h 147"/>
                <a:gd name="T14" fmla="*/ 58 w 88"/>
                <a:gd name="T15" fmla="*/ 0 h 147"/>
                <a:gd name="T16" fmla="*/ 58 w 88"/>
                <a:gd name="T17" fmla="*/ 29 h 147"/>
                <a:gd name="T18" fmla="*/ 87 w 88"/>
                <a:gd name="T19" fmla="*/ 58 h 147"/>
                <a:gd name="T20" fmla="*/ 58 w 88"/>
                <a:gd name="T21" fmla="*/ 87 h 147"/>
                <a:gd name="T22" fmla="*/ 0 w 88"/>
                <a:gd name="T2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47">
                  <a:moveTo>
                    <a:pt x="0" y="146"/>
                  </a:moveTo>
                  <a:lnTo>
                    <a:pt x="0" y="146"/>
                  </a:lnTo>
                  <a:lnTo>
                    <a:pt x="0" y="146"/>
                  </a:lnTo>
                  <a:cubicBezTo>
                    <a:pt x="0" y="116"/>
                    <a:pt x="29" y="116"/>
                    <a:pt x="58" y="87"/>
                  </a:cubicBezTo>
                  <a:cubicBezTo>
                    <a:pt x="58" y="87"/>
                    <a:pt x="87" y="87"/>
                    <a:pt x="87" y="58"/>
                  </a:cubicBezTo>
                  <a:cubicBezTo>
                    <a:pt x="87" y="58"/>
                    <a:pt x="87" y="58"/>
                    <a:pt x="58" y="29"/>
                  </a:cubicBezTo>
                  <a:lnTo>
                    <a:pt x="58" y="0"/>
                  </a:lnTo>
                  <a:lnTo>
                    <a:pt x="58" y="0"/>
                  </a:lnTo>
                  <a:lnTo>
                    <a:pt x="58" y="29"/>
                  </a:lnTo>
                  <a:cubicBezTo>
                    <a:pt x="87" y="58"/>
                    <a:pt x="87" y="58"/>
                    <a:pt x="87" y="58"/>
                  </a:cubicBezTo>
                  <a:cubicBezTo>
                    <a:pt x="87" y="87"/>
                    <a:pt x="58" y="87"/>
                    <a:pt x="58" y="87"/>
                  </a:cubicBezTo>
                  <a:cubicBezTo>
                    <a:pt x="29" y="116"/>
                    <a:pt x="0" y="116"/>
                    <a:pt x="0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45" name="Freeform 779">
              <a:extLst>
                <a:ext uri="{FF2B5EF4-FFF2-40B4-BE49-F238E27FC236}">
                  <a16:creationId xmlns:a16="http://schemas.microsoft.com/office/drawing/2014/main" id="{2026EAC8-9752-878F-7321-60CAD19A6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663" y="3770313"/>
              <a:ext cx="11112" cy="11112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29 w 30"/>
                <a:gd name="T5" fmla="*/ 0 h 30"/>
                <a:gd name="T6" fmla="*/ 29 w 30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cubicBezTo>
                    <a:pt x="29" y="29"/>
                    <a:pt x="0" y="29"/>
                    <a:pt x="29" y="0"/>
                  </a:cubicBezTo>
                  <a:cubicBezTo>
                    <a:pt x="0" y="29"/>
                    <a:pt x="29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46" name="Freeform 780">
              <a:extLst>
                <a:ext uri="{FF2B5EF4-FFF2-40B4-BE49-F238E27FC236}">
                  <a16:creationId xmlns:a16="http://schemas.microsoft.com/office/drawing/2014/main" id="{0DAB5B0D-8A99-68A7-F308-4192F604A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550" y="3486150"/>
              <a:ext cx="1588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0 h 30"/>
                <a:gd name="T8" fmla="*/ 0 w 1"/>
                <a:gd name="T9" fmla="*/ 0 h 30"/>
                <a:gd name="T10" fmla="*/ 0 w 1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47" name="Freeform 781">
              <a:extLst>
                <a:ext uri="{FF2B5EF4-FFF2-40B4-BE49-F238E27FC236}">
                  <a16:creationId xmlns:a16="http://schemas.microsoft.com/office/drawing/2014/main" id="{F77D9267-DF60-6FC4-2BA7-E4D6C83D0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6413" y="3706813"/>
              <a:ext cx="11112" cy="11112"/>
            </a:xfrm>
            <a:custGeom>
              <a:avLst/>
              <a:gdLst>
                <a:gd name="T0" fmla="*/ 29 w 30"/>
                <a:gd name="T1" fmla="*/ 0 h 31"/>
                <a:gd name="T2" fmla="*/ 0 w 30"/>
                <a:gd name="T3" fmla="*/ 30 h 31"/>
                <a:gd name="T4" fmla="*/ 29 w 3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1">
                  <a:moveTo>
                    <a:pt x="29" y="0"/>
                  </a:moveTo>
                  <a:lnTo>
                    <a:pt x="0" y="3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48" name="Freeform 782">
              <a:extLst>
                <a:ext uri="{FF2B5EF4-FFF2-40B4-BE49-F238E27FC236}">
                  <a16:creationId xmlns:a16="http://schemas.microsoft.com/office/drawing/2014/main" id="{542AD7F3-3DD5-295F-E51E-6677993B1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5300" y="3706813"/>
              <a:ext cx="11113" cy="1587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0 w 31"/>
                <a:gd name="T5" fmla="*/ 0 h 1"/>
                <a:gd name="T6" fmla="*/ 30 w 31"/>
                <a:gd name="T7" fmla="*/ 0 h 1"/>
                <a:gd name="T8" fmla="*/ 30 w 31"/>
                <a:gd name="T9" fmla="*/ 0 h 1"/>
                <a:gd name="T10" fmla="*/ 0 w 3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49" name="Freeform 783">
              <a:extLst>
                <a:ext uri="{FF2B5EF4-FFF2-40B4-BE49-F238E27FC236}">
                  <a16:creationId xmlns:a16="http://schemas.microsoft.com/office/drawing/2014/main" id="{924A1235-EC57-919D-D804-9B2CF105A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663" y="3916363"/>
              <a:ext cx="1587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50" name="Freeform 784">
              <a:extLst>
                <a:ext uri="{FF2B5EF4-FFF2-40B4-BE49-F238E27FC236}">
                  <a16:creationId xmlns:a16="http://schemas.microsoft.com/office/drawing/2014/main" id="{A8DF46D1-69D3-D7C0-36F8-AE534DBFA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1188" y="28559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51" name="Freeform 785">
              <a:extLst>
                <a:ext uri="{FF2B5EF4-FFF2-40B4-BE49-F238E27FC236}">
                  <a16:creationId xmlns:a16="http://schemas.microsoft.com/office/drawing/2014/main" id="{12B285CB-1893-46C2-9B8D-FD18EDDFA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775" y="3663950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29 h 30"/>
                <a:gd name="T8" fmla="*/ 0 w 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52" name="Freeform 786">
              <a:extLst>
                <a:ext uri="{FF2B5EF4-FFF2-40B4-BE49-F238E27FC236}">
                  <a16:creationId xmlns:a16="http://schemas.microsoft.com/office/drawing/2014/main" id="{C85817F7-589B-42EE-B8D3-1B4A0129D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8163" y="3486150"/>
              <a:ext cx="20637" cy="22225"/>
            </a:xfrm>
            <a:custGeom>
              <a:avLst/>
              <a:gdLst>
                <a:gd name="T0" fmla="*/ 58 w 59"/>
                <a:gd name="T1" fmla="*/ 0 h 60"/>
                <a:gd name="T2" fmla="*/ 58 w 59"/>
                <a:gd name="T3" fmla="*/ 0 h 60"/>
                <a:gd name="T4" fmla="*/ 0 w 59"/>
                <a:gd name="T5" fmla="*/ 59 h 60"/>
                <a:gd name="T6" fmla="*/ 0 w 59"/>
                <a:gd name="T7" fmla="*/ 59 h 60"/>
                <a:gd name="T8" fmla="*/ 58 w 5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58" y="0"/>
                  </a:moveTo>
                  <a:lnTo>
                    <a:pt x="58" y="0"/>
                  </a:lnTo>
                  <a:cubicBezTo>
                    <a:pt x="30" y="0"/>
                    <a:pt x="0" y="29"/>
                    <a:pt x="0" y="59"/>
                  </a:cubicBezTo>
                  <a:lnTo>
                    <a:pt x="0" y="59"/>
                  </a:lnTo>
                  <a:cubicBezTo>
                    <a:pt x="0" y="29"/>
                    <a:pt x="30" y="0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53" name="Freeform 787">
              <a:extLst>
                <a:ext uri="{FF2B5EF4-FFF2-40B4-BE49-F238E27FC236}">
                  <a16:creationId xmlns:a16="http://schemas.microsoft.com/office/drawing/2014/main" id="{3284F6AD-1832-5E63-B251-121A712B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5300" y="37909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54" name="Freeform 788">
              <a:extLst>
                <a:ext uri="{FF2B5EF4-FFF2-40B4-BE49-F238E27FC236}">
                  <a16:creationId xmlns:a16="http://schemas.microsoft.com/office/drawing/2014/main" id="{8006A862-6CCF-3D73-B4DA-55D0EE03C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550" y="35179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55" name="Freeform 789">
              <a:extLst>
                <a:ext uri="{FF2B5EF4-FFF2-40B4-BE49-F238E27FC236}">
                  <a16:creationId xmlns:a16="http://schemas.microsoft.com/office/drawing/2014/main" id="{E7A9E44B-B4BD-87A2-C776-A28B2EE73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550" y="3800475"/>
              <a:ext cx="20638" cy="11113"/>
            </a:xfrm>
            <a:custGeom>
              <a:avLst/>
              <a:gdLst>
                <a:gd name="T0" fmla="*/ 58 w 59"/>
                <a:gd name="T1" fmla="*/ 29 h 30"/>
                <a:gd name="T2" fmla="*/ 58 w 59"/>
                <a:gd name="T3" fmla="*/ 29 h 30"/>
                <a:gd name="T4" fmla="*/ 29 w 59"/>
                <a:gd name="T5" fmla="*/ 0 h 30"/>
                <a:gd name="T6" fmla="*/ 0 w 59"/>
                <a:gd name="T7" fmla="*/ 0 h 30"/>
                <a:gd name="T8" fmla="*/ 0 w 59"/>
                <a:gd name="T9" fmla="*/ 0 h 30"/>
                <a:gd name="T10" fmla="*/ 29 w 59"/>
                <a:gd name="T11" fmla="*/ 0 h 30"/>
                <a:gd name="T12" fmla="*/ 58 w 59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0">
                  <a:moveTo>
                    <a:pt x="58" y="29"/>
                  </a:moveTo>
                  <a:lnTo>
                    <a:pt x="58" y="29"/>
                  </a:lnTo>
                  <a:cubicBezTo>
                    <a:pt x="29" y="29"/>
                    <a:pt x="29" y="29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29"/>
                    <a:pt x="29" y="29"/>
                    <a:pt x="5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56" name="Freeform 790">
              <a:extLst>
                <a:ext uri="{FF2B5EF4-FFF2-40B4-BE49-F238E27FC236}">
                  <a16:creationId xmlns:a16="http://schemas.microsoft.com/office/drawing/2014/main" id="{1E9E3DCF-D323-25C1-6F08-822D657AD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550" y="3517900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29 w 30"/>
                <a:gd name="T7" fmla="*/ 0 h 1"/>
                <a:gd name="T8" fmla="*/ 29 w 30"/>
                <a:gd name="T9" fmla="*/ 0 h 1"/>
                <a:gd name="T10" fmla="*/ 29 w 30"/>
                <a:gd name="T11" fmla="*/ 0 h 1"/>
                <a:gd name="T12" fmla="*/ 0 w 30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57" name="Freeform 791">
              <a:extLst>
                <a:ext uri="{FF2B5EF4-FFF2-40B4-BE49-F238E27FC236}">
                  <a16:creationId xmlns:a16="http://schemas.microsoft.com/office/drawing/2014/main" id="{05DB2181-07DE-58F4-FB7F-0AAFF0735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9275" y="3821113"/>
              <a:ext cx="20638" cy="11112"/>
            </a:xfrm>
            <a:custGeom>
              <a:avLst/>
              <a:gdLst>
                <a:gd name="T0" fmla="*/ 28 w 58"/>
                <a:gd name="T1" fmla="*/ 29 h 30"/>
                <a:gd name="T2" fmla="*/ 28 w 58"/>
                <a:gd name="T3" fmla="*/ 29 h 30"/>
                <a:gd name="T4" fmla="*/ 28 w 58"/>
                <a:gd name="T5" fmla="*/ 0 h 30"/>
                <a:gd name="T6" fmla="*/ 57 w 58"/>
                <a:gd name="T7" fmla="*/ 29 h 30"/>
                <a:gd name="T8" fmla="*/ 28 w 58"/>
                <a:gd name="T9" fmla="*/ 0 h 30"/>
                <a:gd name="T10" fmla="*/ 28 w 58"/>
                <a:gd name="T11" fmla="*/ 29 h 30"/>
                <a:gd name="T12" fmla="*/ 0 w 58"/>
                <a:gd name="T13" fmla="*/ 0 h 30"/>
                <a:gd name="T14" fmla="*/ 28 w 58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0">
                  <a:moveTo>
                    <a:pt x="28" y="29"/>
                  </a:moveTo>
                  <a:lnTo>
                    <a:pt x="28" y="29"/>
                  </a:lnTo>
                  <a:cubicBezTo>
                    <a:pt x="28" y="0"/>
                    <a:pt x="28" y="0"/>
                    <a:pt x="28" y="0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2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58" name="Freeform 792">
              <a:extLst>
                <a:ext uri="{FF2B5EF4-FFF2-40B4-BE49-F238E27FC236}">
                  <a16:creationId xmlns:a16="http://schemas.microsoft.com/office/drawing/2014/main" id="{EC70BFDA-E08C-EE25-FD1E-5BB6808C0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238" y="6478588"/>
              <a:ext cx="22225" cy="1587"/>
            </a:xfrm>
            <a:custGeom>
              <a:avLst/>
              <a:gdLst>
                <a:gd name="T0" fmla="*/ 59 w 60"/>
                <a:gd name="T1" fmla="*/ 0 h 1"/>
                <a:gd name="T2" fmla="*/ 59 w 60"/>
                <a:gd name="T3" fmla="*/ 0 h 1"/>
                <a:gd name="T4" fmla="*/ 59 w 60"/>
                <a:gd name="T5" fmla="*/ 0 h 1"/>
                <a:gd name="T6" fmla="*/ 30 w 60"/>
                <a:gd name="T7" fmla="*/ 0 h 1"/>
                <a:gd name="T8" fmla="*/ 0 w 60"/>
                <a:gd name="T9" fmla="*/ 0 h 1"/>
                <a:gd name="T10" fmla="*/ 0 w 60"/>
                <a:gd name="T11" fmla="*/ 0 h 1"/>
                <a:gd name="T12" fmla="*/ 30 w 60"/>
                <a:gd name="T13" fmla="*/ 0 h 1"/>
                <a:gd name="T14" fmla="*/ 59 w 60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">
                  <a:moveTo>
                    <a:pt x="59" y="0"/>
                  </a:moveTo>
                  <a:lnTo>
                    <a:pt x="59" y="0"/>
                  </a:lnTo>
                  <a:lnTo>
                    <a:pt x="59" y="0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59" name="Freeform 793">
              <a:extLst>
                <a:ext uri="{FF2B5EF4-FFF2-40B4-BE49-F238E27FC236}">
                  <a16:creationId xmlns:a16="http://schemas.microsoft.com/office/drawing/2014/main" id="{5F596690-9513-F29E-40D9-4CAA42EAB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7050" y="2835275"/>
              <a:ext cx="11113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29 w 30"/>
                <a:gd name="T5" fmla="*/ 0 h 1"/>
                <a:gd name="T6" fmla="*/ 29 w 30"/>
                <a:gd name="T7" fmla="*/ 0 h 1"/>
                <a:gd name="T8" fmla="*/ 0 w 30"/>
                <a:gd name="T9" fmla="*/ 0 h 1"/>
                <a:gd name="T10" fmla="*/ 29 w 3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60" name="Freeform 794">
              <a:extLst>
                <a:ext uri="{FF2B5EF4-FFF2-40B4-BE49-F238E27FC236}">
                  <a16:creationId xmlns:a16="http://schemas.microsoft.com/office/drawing/2014/main" id="{5B02F21D-0DEC-7938-0A43-532B06C5D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8375" y="3579813"/>
              <a:ext cx="42863" cy="63500"/>
            </a:xfrm>
            <a:custGeom>
              <a:avLst/>
              <a:gdLst>
                <a:gd name="T0" fmla="*/ 116 w 117"/>
                <a:gd name="T1" fmla="*/ 0 h 177"/>
                <a:gd name="T2" fmla="*/ 116 w 117"/>
                <a:gd name="T3" fmla="*/ 0 h 177"/>
                <a:gd name="T4" fmla="*/ 58 w 117"/>
                <a:gd name="T5" fmla="*/ 59 h 177"/>
                <a:gd name="T6" fmla="*/ 0 w 117"/>
                <a:gd name="T7" fmla="*/ 176 h 177"/>
                <a:gd name="T8" fmla="*/ 58 w 117"/>
                <a:gd name="T9" fmla="*/ 59 h 177"/>
                <a:gd name="T10" fmla="*/ 116 w 117"/>
                <a:gd name="T1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77">
                  <a:moveTo>
                    <a:pt x="116" y="0"/>
                  </a:moveTo>
                  <a:lnTo>
                    <a:pt x="116" y="0"/>
                  </a:lnTo>
                  <a:cubicBezTo>
                    <a:pt x="116" y="30"/>
                    <a:pt x="87" y="59"/>
                    <a:pt x="58" y="59"/>
                  </a:cubicBezTo>
                  <a:cubicBezTo>
                    <a:pt x="29" y="88"/>
                    <a:pt x="0" y="117"/>
                    <a:pt x="0" y="176"/>
                  </a:cubicBezTo>
                  <a:cubicBezTo>
                    <a:pt x="0" y="117"/>
                    <a:pt x="29" y="88"/>
                    <a:pt x="58" y="59"/>
                  </a:cubicBezTo>
                  <a:cubicBezTo>
                    <a:pt x="87" y="59"/>
                    <a:pt x="116" y="30"/>
                    <a:pt x="11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61" name="Freeform 795">
              <a:extLst>
                <a:ext uri="{FF2B5EF4-FFF2-40B4-BE49-F238E27FC236}">
                  <a16:creationId xmlns:a16="http://schemas.microsoft.com/office/drawing/2014/main" id="{C5B75615-F30B-F5A8-7969-0B964AA09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6175" y="3381375"/>
              <a:ext cx="157163" cy="52388"/>
            </a:xfrm>
            <a:custGeom>
              <a:avLst/>
              <a:gdLst>
                <a:gd name="T0" fmla="*/ 0 w 438"/>
                <a:gd name="T1" fmla="*/ 145 h 146"/>
                <a:gd name="T2" fmla="*/ 0 w 438"/>
                <a:gd name="T3" fmla="*/ 145 h 146"/>
                <a:gd name="T4" fmla="*/ 175 w 438"/>
                <a:gd name="T5" fmla="*/ 87 h 146"/>
                <a:gd name="T6" fmla="*/ 437 w 438"/>
                <a:gd name="T7" fmla="*/ 0 h 146"/>
                <a:gd name="T8" fmla="*/ 437 w 438"/>
                <a:gd name="T9" fmla="*/ 0 h 146"/>
                <a:gd name="T10" fmla="*/ 437 w 438"/>
                <a:gd name="T11" fmla="*/ 0 h 146"/>
                <a:gd name="T12" fmla="*/ 437 w 438"/>
                <a:gd name="T13" fmla="*/ 0 h 146"/>
                <a:gd name="T14" fmla="*/ 437 w 438"/>
                <a:gd name="T15" fmla="*/ 0 h 146"/>
                <a:gd name="T16" fmla="*/ 175 w 438"/>
                <a:gd name="T17" fmla="*/ 87 h 146"/>
                <a:gd name="T18" fmla="*/ 0 w 438"/>
                <a:gd name="T19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8" h="146">
                  <a:moveTo>
                    <a:pt x="0" y="145"/>
                  </a:moveTo>
                  <a:lnTo>
                    <a:pt x="0" y="145"/>
                  </a:lnTo>
                  <a:cubicBezTo>
                    <a:pt x="58" y="116"/>
                    <a:pt x="117" y="116"/>
                    <a:pt x="175" y="87"/>
                  </a:cubicBezTo>
                  <a:cubicBezTo>
                    <a:pt x="262" y="58"/>
                    <a:pt x="350" y="29"/>
                    <a:pt x="437" y="0"/>
                  </a:cubicBez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cubicBezTo>
                    <a:pt x="350" y="29"/>
                    <a:pt x="262" y="58"/>
                    <a:pt x="175" y="87"/>
                  </a:cubicBezTo>
                  <a:cubicBezTo>
                    <a:pt x="117" y="116"/>
                    <a:pt x="58" y="116"/>
                    <a:pt x="0" y="1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62" name="Freeform 796">
              <a:extLst>
                <a:ext uri="{FF2B5EF4-FFF2-40B4-BE49-F238E27FC236}">
                  <a16:creationId xmlns:a16="http://schemas.microsoft.com/office/drawing/2014/main" id="{9627BC9E-B213-8422-DFBC-CA971715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375" y="3821113"/>
              <a:ext cx="11113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29 w 30"/>
                <a:gd name="T7" fmla="*/ 0 h 1"/>
                <a:gd name="T8" fmla="*/ 29 w 30"/>
                <a:gd name="T9" fmla="*/ 0 h 1"/>
                <a:gd name="T10" fmla="*/ 0 w 3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  <a:lnTo>
                    <a:pt x="29" y="0"/>
                  </a:ln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63" name="Freeform 797">
              <a:extLst>
                <a:ext uri="{FF2B5EF4-FFF2-40B4-BE49-F238E27FC236}">
                  <a16:creationId xmlns:a16="http://schemas.microsoft.com/office/drawing/2014/main" id="{FEFA739B-811A-96C5-81C1-ED20D0C4C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663" y="28448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64" name="Freeform 798">
              <a:extLst>
                <a:ext uri="{FF2B5EF4-FFF2-40B4-BE49-F238E27FC236}">
                  <a16:creationId xmlns:a16="http://schemas.microsoft.com/office/drawing/2014/main" id="{A5FF318A-5080-2DF5-47B6-EC043464D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038" y="3422650"/>
              <a:ext cx="63500" cy="63500"/>
            </a:xfrm>
            <a:custGeom>
              <a:avLst/>
              <a:gdLst>
                <a:gd name="T0" fmla="*/ 174 w 175"/>
                <a:gd name="T1" fmla="*/ 0 h 176"/>
                <a:gd name="T2" fmla="*/ 174 w 175"/>
                <a:gd name="T3" fmla="*/ 0 h 176"/>
                <a:gd name="T4" fmla="*/ 0 w 175"/>
                <a:gd name="T5" fmla="*/ 175 h 176"/>
                <a:gd name="T6" fmla="*/ 174 w 175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" h="176">
                  <a:moveTo>
                    <a:pt x="174" y="0"/>
                  </a:moveTo>
                  <a:lnTo>
                    <a:pt x="174" y="0"/>
                  </a:lnTo>
                  <a:cubicBezTo>
                    <a:pt x="116" y="58"/>
                    <a:pt x="58" y="87"/>
                    <a:pt x="0" y="175"/>
                  </a:cubicBezTo>
                  <a:cubicBezTo>
                    <a:pt x="58" y="87"/>
                    <a:pt x="116" y="58"/>
                    <a:pt x="17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65" name="Freeform 799">
              <a:extLst>
                <a:ext uri="{FF2B5EF4-FFF2-40B4-BE49-F238E27FC236}">
                  <a16:creationId xmlns:a16="http://schemas.microsoft.com/office/drawing/2014/main" id="{32A15271-65E9-B470-4258-34E64780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5538" y="3422650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29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66" name="Freeform 800">
              <a:extLst>
                <a:ext uri="{FF2B5EF4-FFF2-40B4-BE49-F238E27FC236}">
                  <a16:creationId xmlns:a16="http://schemas.microsoft.com/office/drawing/2014/main" id="{5DEC3BD2-869C-A6B7-01D8-7FF692F6D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486150"/>
              <a:ext cx="22225" cy="31750"/>
            </a:xfrm>
            <a:custGeom>
              <a:avLst/>
              <a:gdLst>
                <a:gd name="T0" fmla="*/ 59 w 60"/>
                <a:gd name="T1" fmla="*/ 0 h 89"/>
                <a:gd name="T2" fmla="*/ 59 w 60"/>
                <a:gd name="T3" fmla="*/ 0 h 89"/>
                <a:gd name="T4" fmla="*/ 29 w 60"/>
                <a:gd name="T5" fmla="*/ 29 h 89"/>
                <a:gd name="T6" fmla="*/ 0 w 60"/>
                <a:gd name="T7" fmla="*/ 88 h 89"/>
                <a:gd name="T8" fmla="*/ 29 w 60"/>
                <a:gd name="T9" fmla="*/ 29 h 89"/>
                <a:gd name="T10" fmla="*/ 59 w 60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9">
                  <a:moveTo>
                    <a:pt x="59" y="0"/>
                  </a:moveTo>
                  <a:lnTo>
                    <a:pt x="59" y="0"/>
                  </a:lnTo>
                  <a:cubicBezTo>
                    <a:pt x="29" y="0"/>
                    <a:pt x="29" y="29"/>
                    <a:pt x="29" y="29"/>
                  </a:cubicBezTo>
                  <a:cubicBezTo>
                    <a:pt x="0" y="59"/>
                    <a:pt x="0" y="59"/>
                    <a:pt x="0" y="88"/>
                  </a:cubicBezTo>
                  <a:cubicBezTo>
                    <a:pt x="0" y="59"/>
                    <a:pt x="0" y="59"/>
                    <a:pt x="29" y="29"/>
                  </a:cubicBezTo>
                  <a:cubicBezTo>
                    <a:pt x="29" y="29"/>
                    <a:pt x="29" y="0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67" name="Freeform 801">
              <a:extLst>
                <a:ext uri="{FF2B5EF4-FFF2-40B4-BE49-F238E27FC236}">
                  <a16:creationId xmlns:a16="http://schemas.microsoft.com/office/drawing/2014/main" id="{5B0A6B00-0D18-573D-DE9B-FFBECDC58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975" y="3570288"/>
              <a:ext cx="1588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68" name="Freeform 802">
              <a:extLst>
                <a:ext uri="{FF2B5EF4-FFF2-40B4-BE49-F238E27FC236}">
                  <a16:creationId xmlns:a16="http://schemas.microsoft.com/office/drawing/2014/main" id="{8F961E1F-5CC6-184C-2F1B-5F435D360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600" y="3759200"/>
              <a:ext cx="104775" cy="52388"/>
            </a:xfrm>
            <a:custGeom>
              <a:avLst/>
              <a:gdLst>
                <a:gd name="T0" fmla="*/ 175 w 293"/>
                <a:gd name="T1" fmla="*/ 115 h 145"/>
                <a:gd name="T2" fmla="*/ 175 w 293"/>
                <a:gd name="T3" fmla="*/ 115 h 145"/>
                <a:gd name="T4" fmla="*/ 117 w 293"/>
                <a:gd name="T5" fmla="*/ 115 h 145"/>
                <a:gd name="T6" fmla="*/ 0 w 293"/>
                <a:gd name="T7" fmla="*/ 144 h 145"/>
                <a:gd name="T8" fmla="*/ 117 w 293"/>
                <a:gd name="T9" fmla="*/ 115 h 145"/>
                <a:gd name="T10" fmla="*/ 175 w 293"/>
                <a:gd name="T11" fmla="*/ 115 h 145"/>
                <a:gd name="T12" fmla="*/ 234 w 293"/>
                <a:gd name="T13" fmla="*/ 58 h 145"/>
                <a:gd name="T14" fmla="*/ 292 w 293"/>
                <a:gd name="T15" fmla="*/ 0 h 145"/>
                <a:gd name="T16" fmla="*/ 292 w 293"/>
                <a:gd name="T17" fmla="*/ 0 h 145"/>
                <a:gd name="T18" fmla="*/ 292 w 293"/>
                <a:gd name="T19" fmla="*/ 0 h 145"/>
                <a:gd name="T20" fmla="*/ 234 w 293"/>
                <a:gd name="T21" fmla="*/ 58 h 145"/>
                <a:gd name="T22" fmla="*/ 175 w 293"/>
                <a:gd name="T23" fmla="*/ 11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45">
                  <a:moveTo>
                    <a:pt x="175" y="115"/>
                  </a:moveTo>
                  <a:lnTo>
                    <a:pt x="175" y="115"/>
                  </a:lnTo>
                  <a:cubicBezTo>
                    <a:pt x="146" y="115"/>
                    <a:pt x="146" y="115"/>
                    <a:pt x="117" y="115"/>
                  </a:cubicBezTo>
                  <a:cubicBezTo>
                    <a:pt x="58" y="115"/>
                    <a:pt x="29" y="144"/>
                    <a:pt x="0" y="144"/>
                  </a:cubicBezTo>
                  <a:cubicBezTo>
                    <a:pt x="29" y="144"/>
                    <a:pt x="58" y="115"/>
                    <a:pt x="117" y="115"/>
                  </a:cubicBezTo>
                  <a:cubicBezTo>
                    <a:pt x="146" y="115"/>
                    <a:pt x="146" y="115"/>
                    <a:pt x="175" y="115"/>
                  </a:cubicBezTo>
                  <a:cubicBezTo>
                    <a:pt x="175" y="115"/>
                    <a:pt x="205" y="87"/>
                    <a:pt x="234" y="58"/>
                  </a:cubicBezTo>
                  <a:cubicBezTo>
                    <a:pt x="263" y="58"/>
                    <a:pt x="263" y="29"/>
                    <a:pt x="292" y="0"/>
                  </a:cubicBezTo>
                  <a:lnTo>
                    <a:pt x="292" y="0"/>
                  </a:lnTo>
                  <a:lnTo>
                    <a:pt x="292" y="0"/>
                  </a:lnTo>
                  <a:cubicBezTo>
                    <a:pt x="263" y="29"/>
                    <a:pt x="263" y="58"/>
                    <a:pt x="234" y="58"/>
                  </a:cubicBezTo>
                  <a:cubicBezTo>
                    <a:pt x="205" y="87"/>
                    <a:pt x="175" y="115"/>
                    <a:pt x="175" y="1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69" name="Freeform 803">
              <a:extLst>
                <a:ext uri="{FF2B5EF4-FFF2-40B4-BE49-F238E27FC236}">
                  <a16:creationId xmlns:a16="http://schemas.microsoft.com/office/drawing/2014/main" id="{DD1704D4-4B5C-F21C-8BA2-E9754CFD9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2700" y="35385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70" name="Freeform 804">
              <a:extLst>
                <a:ext uri="{FF2B5EF4-FFF2-40B4-BE49-F238E27FC236}">
                  <a16:creationId xmlns:a16="http://schemas.microsoft.com/office/drawing/2014/main" id="{E347C8E8-E253-9755-E0EE-30165C90C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3975" y="3579813"/>
              <a:ext cx="11113" cy="31750"/>
            </a:xfrm>
            <a:custGeom>
              <a:avLst/>
              <a:gdLst>
                <a:gd name="T0" fmla="*/ 29 w 30"/>
                <a:gd name="T1" fmla="*/ 88 h 89"/>
                <a:gd name="T2" fmla="*/ 29 w 30"/>
                <a:gd name="T3" fmla="*/ 88 h 89"/>
                <a:gd name="T4" fmla="*/ 29 w 30"/>
                <a:gd name="T5" fmla="*/ 88 h 89"/>
                <a:gd name="T6" fmla="*/ 29 w 30"/>
                <a:gd name="T7" fmla="*/ 88 h 89"/>
                <a:gd name="T8" fmla="*/ 29 w 30"/>
                <a:gd name="T9" fmla="*/ 88 h 89"/>
                <a:gd name="T10" fmla="*/ 0 w 30"/>
                <a:gd name="T11" fmla="*/ 0 h 89"/>
                <a:gd name="T12" fmla="*/ 29 w 30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9">
                  <a:moveTo>
                    <a:pt x="29" y="88"/>
                  </a:move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cubicBezTo>
                    <a:pt x="29" y="59"/>
                    <a:pt x="0" y="30"/>
                    <a:pt x="0" y="0"/>
                  </a:cubicBezTo>
                  <a:cubicBezTo>
                    <a:pt x="0" y="30"/>
                    <a:pt x="29" y="59"/>
                    <a:pt x="29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71" name="Freeform 805">
              <a:extLst>
                <a:ext uri="{FF2B5EF4-FFF2-40B4-BE49-F238E27FC236}">
                  <a16:creationId xmlns:a16="http://schemas.microsoft.com/office/drawing/2014/main" id="{65617E1D-5265-C621-BC85-0B9750BC7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6200" y="37068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72" name="Freeform 806">
              <a:extLst>
                <a:ext uri="{FF2B5EF4-FFF2-40B4-BE49-F238E27FC236}">
                  <a16:creationId xmlns:a16="http://schemas.microsoft.com/office/drawing/2014/main" id="{171444DB-723D-E1B5-15B5-B6431E53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3779838"/>
              <a:ext cx="22225" cy="11112"/>
            </a:xfrm>
            <a:custGeom>
              <a:avLst/>
              <a:gdLst>
                <a:gd name="T0" fmla="*/ 29 w 60"/>
                <a:gd name="T1" fmla="*/ 0 h 30"/>
                <a:gd name="T2" fmla="*/ 29 w 60"/>
                <a:gd name="T3" fmla="*/ 0 h 30"/>
                <a:gd name="T4" fmla="*/ 59 w 60"/>
                <a:gd name="T5" fmla="*/ 0 h 30"/>
                <a:gd name="T6" fmla="*/ 29 w 60"/>
                <a:gd name="T7" fmla="*/ 0 h 30"/>
                <a:gd name="T8" fmla="*/ 0 w 60"/>
                <a:gd name="T9" fmla="*/ 29 h 30"/>
                <a:gd name="T10" fmla="*/ 29 w 6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0">
                  <a:moveTo>
                    <a:pt x="29" y="0"/>
                  </a:moveTo>
                  <a:lnTo>
                    <a:pt x="29" y="0"/>
                  </a:ln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29" y="0"/>
                  </a:cubicBezTo>
                  <a:cubicBezTo>
                    <a:pt x="29" y="0"/>
                    <a:pt x="29" y="0"/>
                    <a:pt x="0" y="2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73" name="Freeform 807">
              <a:extLst>
                <a:ext uri="{FF2B5EF4-FFF2-40B4-BE49-F238E27FC236}">
                  <a16:creationId xmlns:a16="http://schemas.microsoft.com/office/drawing/2014/main" id="{56448B88-567F-4812-90BF-9F0FEA086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3811588"/>
              <a:ext cx="11112" cy="11112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0 w 30"/>
                <a:gd name="T5" fmla="*/ 29 h 30"/>
                <a:gd name="T6" fmla="*/ 29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cubicBezTo>
                    <a:pt x="29" y="0"/>
                    <a:pt x="0" y="0"/>
                    <a:pt x="0" y="29"/>
                  </a:cubicBezTo>
                  <a:cubicBezTo>
                    <a:pt x="0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74" name="Freeform 808">
              <a:extLst>
                <a:ext uri="{FF2B5EF4-FFF2-40B4-BE49-F238E27FC236}">
                  <a16:creationId xmlns:a16="http://schemas.microsoft.com/office/drawing/2014/main" id="{29A4FE0B-8CD8-BD39-B1AA-B9F2C7C02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1663" y="28448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75" name="Freeform 809">
              <a:extLst>
                <a:ext uri="{FF2B5EF4-FFF2-40B4-BE49-F238E27FC236}">
                  <a16:creationId xmlns:a16="http://schemas.microsoft.com/office/drawing/2014/main" id="{414A1F53-AE8F-4529-500A-B6482C716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3388" y="2844800"/>
              <a:ext cx="11112" cy="11113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28 w 29"/>
                <a:gd name="T5" fmla="*/ 29 h 30"/>
                <a:gd name="T6" fmla="*/ 0 w 29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28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76" name="Freeform 810">
              <a:extLst>
                <a:ext uri="{FF2B5EF4-FFF2-40B4-BE49-F238E27FC236}">
                  <a16:creationId xmlns:a16="http://schemas.microsoft.com/office/drawing/2014/main" id="{9BA3E3D5-7C3E-48EB-D14D-9D7ABC355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913" y="2844800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77" name="Freeform 811">
              <a:extLst>
                <a:ext uri="{FF2B5EF4-FFF2-40B4-BE49-F238E27FC236}">
                  <a16:creationId xmlns:a16="http://schemas.microsoft.com/office/drawing/2014/main" id="{4B74F1C1-515E-700E-F7EC-751391E82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1638" y="3863975"/>
              <a:ext cx="73025" cy="115888"/>
            </a:xfrm>
            <a:custGeom>
              <a:avLst/>
              <a:gdLst>
                <a:gd name="T0" fmla="*/ 116 w 205"/>
                <a:gd name="T1" fmla="*/ 292 h 322"/>
                <a:gd name="T2" fmla="*/ 116 w 205"/>
                <a:gd name="T3" fmla="*/ 292 h 322"/>
                <a:gd name="T4" fmla="*/ 175 w 205"/>
                <a:gd name="T5" fmla="*/ 262 h 322"/>
                <a:gd name="T6" fmla="*/ 145 w 205"/>
                <a:gd name="T7" fmla="*/ 204 h 322"/>
                <a:gd name="T8" fmla="*/ 145 w 205"/>
                <a:gd name="T9" fmla="*/ 117 h 322"/>
                <a:gd name="T10" fmla="*/ 175 w 205"/>
                <a:gd name="T11" fmla="*/ 117 h 322"/>
                <a:gd name="T12" fmla="*/ 204 w 205"/>
                <a:gd name="T13" fmla="*/ 117 h 322"/>
                <a:gd name="T14" fmla="*/ 116 w 205"/>
                <a:gd name="T15" fmla="*/ 29 h 322"/>
                <a:gd name="T16" fmla="*/ 116 w 205"/>
                <a:gd name="T17" fmla="*/ 0 h 322"/>
                <a:gd name="T18" fmla="*/ 29 w 205"/>
                <a:gd name="T19" fmla="*/ 29 h 322"/>
                <a:gd name="T20" fmla="*/ 0 w 205"/>
                <a:gd name="T21" fmla="*/ 29 h 322"/>
                <a:gd name="T22" fmla="*/ 29 w 205"/>
                <a:gd name="T23" fmla="*/ 88 h 322"/>
                <a:gd name="T24" fmla="*/ 88 w 205"/>
                <a:gd name="T25" fmla="*/ 321 h 322"/>
                <a:gd name="T26" fmla="*/ 116 w 205"/>
                <a:gd name="T27" fmla="*/ 29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322">
                  <a:moveTo>
                    <a:pt x="116" y="292"/>
                  </a:moveTo>
                  <a:lnTo>
                    <a:pt x="116" y="292"/>
                  </a:lnTo>
                  <a:cubicBezTo>
                    <a:pt x="145" y="262"/>
                    <a:pt x="145" y="262"/>
                    <a:pt x="175" y="262"/>
                  </a:cubicBezTo>
                  <a:cubicBezTo>
                    <a:pt x="175" y="233"/>
                    <a:pt x="145" y="233"/>
                    <a:pt x="145" y="204"/>
                  </a:cubicBezTo>
                  <a:cubicBezTo>
                    <a:pt x="145" y="175"/>
                    <a:pt x="145" y="146"/>
                    <a:pt x="145" y="117"/>
                  </a:cubicBezTo>
                  <a:lnTo>
                    <a:pt x="175" y="117"/>
                  </a:lnTo>
                  <a:cubicBezTo>
                    <a:pt x="204" y="117"/>
                    <a:pt x="204" y="117"/>
                    <a:pt x="204" y="117"/>
                  </a:cubicBezTo>
                  <a:cubicBezTo>
                    <a:pt x="145" y="88"/>
                    <a:pt x="145" y="59"/>
                    <a:pt x="116" y="29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8" y="0"/>
                    <a:pt x="59" y="0"/>
                    <a:pt x="29" y="29"/>
                  </a:cubicBezTo>
                  <a:lnTo>
                    <a:pt x="0" y="29"/>
                  </a:lnTo>
                  <a:cubicBezTo>
                    <a:pt x="0" y="29"/>
                    <a:pt x="29" y="59"/>
                    <a:pt x="29" y="88"/>
                  </a:cubicBezTo>
                  <a:cubicBezTo>
                    <a:pt x="59" y="146"/>
                    <a:pt x="88" y="233"/>
                    <a:pt x="88" y="321"/>
                  </a:cubicBezTo>
                  <a:cubicBezTo>
                    <a:pt x="88" y="292"/>
                    <a:pt x="116" y="292"/>
                    <a:pt x="116" y="29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78" name="Freeform 812">
              <a:extLst>
                <a:ext uri="{FF2B5EF4-FFF2-40B4-BE49-F238E27FC236}">
                  <a16:creationId xmlns:a16="http://schemas.microsoft.com/office/drawing/2014/main" id="{E6B8007E-F8FA-6B27-E918-65EA0134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1188" y="28448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79" name="Freeform 813">
              <a:extLst>
                <a:ext uri="{FF2B5EF4-FFF2-40B4-BE49-F238E27FC236}">
                  <a16:creationId xmlns:a16="http://schemas.microsoft.com/office/drawing/2014/main" id="{2F15872C-85BF-B4BF-D513-DAEF89E29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9438" y="2844800"/>
              <a:ext cx="22225" cy="1588"/>
            </a:xfrm>
            <a:custGeom>
              <a:avLst/>
              <a:gdLst>
                <a:gd name="T0" fmla="*/ 59 w 60"/>
                <a:gd name="T1" fmla="*/ 0 h 1"/>
                <a:gd name="T2" fmla="*/ 59 w 60"/>
                <a:gd name="T3" fmla="*/ 0 h 1"/>
                <a:gd name="T4" fmla="*/ 30 w 60"/>
                <a:gd name="T5" fmla="*/ 0 h 1"/>
                <a:gd name="T6" fmla="*/ 0 w 60"/>
                <a:gd name="T7" fmla="*/ 0 h 1"/>
                <a:gd name="T8" fmla="*/ 30 w 60"/>
                <a:gd name="T9" fmla="*/ 0 h 1"/>
                <a:gd name="T10" fmla="*/ 59 w 6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">
                  <a:moveTo>
                    <a:pt x="59" y="0"/>
                  </a:moveTo>
                  <a:lnTo>
                    <a:pt x="59" y="0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0" y="0"/>
                  </a:cubicBezTo>
                  <a:cubicBezTo>
                    <a:pt x="30" y="0"/>
                    <a:pt x="30" y="0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80" name="Freeform 814">
              <a:extLst>
                <a:ext uri="{FF2B5EF4-FFF2-40B4-BE49-F238E27FC236}">
                  <a16:creationId xmlns:a16="http://schemas.microsoft.com/office/drawing/2014/main" id="{C245CB15-19C1-6ABE-3250-2CC5C213F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3306763"/>
              <a:ext cx="241300" cy="74612"/>
            </a:xfrm>
            <a:custGeom>
              <a:avLst/>
              <a:gdLst>
                <a:gd name="T0" fmla="*/ 175 w 672"/>
                <a:gd name="T1" fmla="*/ 175 h 206"/>
                <a:gd name="T2" fmla="*/ 175 w 672"/>
                <a:gd name="T3" fmla="*/ 175 h 206"/>
                <a:gd name="T4" fmla="*/ 642 w 672"/>
                <a:gd name="T5" fmla="*/ 29 h 206"/>
                <a:gd name="T6" fmla="*/ 671 w 672"/>
                <a:gd name="T7" fmla="*/ 29 h 206"/>
                <a:gd name="T8" fmla="*/ 671 w 672"/>
                <a:gd name="T9" fmla="*/ 29 h 206"/>
                <a:gd name="T10" fmla="*/ 671 w 672"/>
                <a:gd name="T11" fmla="*/ 0 h 206"/>
                <a:gd name="T12" fmla="*/ 671 w 672"/>
                <a:gd name="T13" fmla="*/ 29 h 206"/>
                <a:gd name="T14" fmla="*/ 671 w 672"/>
                <a:gd name="T15" fmla="*/ 29 h 206"/>
                <a:gd name="T16" fmla="*/ 642 w 672"/>
                <a:gd name="T17" fmla="*/ 29 h 206"/>
                <a:gd name="T18" fmla="*/ 146 w 672"/>
                <a:gd name="T19" fmla="*/ 175 h 206"/>
                <a:gd name="T20" fmla="*/ 30 w 672"/>
                <a:gd name="T21" fmla="*/ 205 h 206"/>
                <a:gd name="T22" fmla="*/ 0 w 672"/>
                <a:gd name="T23" fmla="*/ 205 h 206"/>
                <a:gd name="T24" fmla="*/ 30 w 672"/>
                <a:gd name="T25" fmla="*/ 205 h 206"/>
                <a:gd name="T26" fmla="*/ 175 w 672"/>
                <a:gd name="T27" fmla="*/ 17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2" h="206">
                  <a:moveTo>
                    <a:pt x="175" y="175"/>
                  </a:moveTo>
                  <a:lnTo>
                    <a:pt x="175" y="175"/>
                  </a:lnTo>
                  <a:cubicBezTo>
                    <a:pt x="321" y="117"/>
                    <a:pt x="496" y="58"/>
                    <a:pt x="642" y="29"/>
                  </a:cubicBezTo>
                  <a:cubicBezTo>
                    <a:pt x="671" y="29"/>
                    <a:pt x="671" y="29"/>
                    <a:pt x="671" y="29"/>
                  </a:cubicBezTo>
                  <a:lnTo>
                    <a:pt x="671" y="29"/>
                  </a:lnTo>
                  <a:cubicBezTo>
                    <a:pt x="671" y="29"/>
                    <a:pt x="671" y="29"/>
                    <a:pt x="671" y="0"/>
                  </a:cubicBezTo>
                  <a:cubicBezTo>
                    <a:pt x="671" y="29"/>
                    <a:pt x="671" y="29"/>
                    <a:pt x="671" y="29"/>
                  </a:cubicBezTo>
                  <a:lnTo>
                    <a:pt x="671" y="29"/>
                  </a:lnTo>
                  <a:cubicBezTo>
                    <a:pt x="642" y="29"/>
                    <a:pt x="642" y="29"/>
                    <a:pt x="642" y="29"/>
                  </a:cubicBezTo>
                  <a:cubicBezTo>
                    <a:pt x="496" y="58"/>
                    <a:pt x="321" y="117"/>
                    <a:pt x="146" y="175"/>
                  </a:cubicBezTo>
                  <a:cubicBezTo>
                    <a:pt x="116" y="175"/>
                    <a:pt x="59" y="205"/>
                    <a:pt x="3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59" y="205"/>
                    <a:pt x="116" y="175"/>
                    <a:pt x="175" y="1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81" name="Freeform 815">
              <a:extLst>
                <a:ext uri="{FF2B5EF4-FFF2-40B4-BE49-F238E27FC236}">
                  <a16:creationId xmlns:a16="http://schemas.microsoft.com/office/drawing/2014/main" id="{585A589D-C195-3A00-6957-1665E94A2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8138" y="32131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82" name="Freeform 816">
              <a:extLst>
                <a:ext uri="{FF2B5EF4-FFF2-40B4-BE49-F238E27FC236}">
                  <a16:creationId xmlns:a16="http://schemas.microsoft.com/office/drawing/2014/main" id="{D2FB3DE4-19D7-D066-5BBA-4AEB95513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7975" y="3213100"/>
              <a:ext cx="42863" cy="52388"/>
            </a:xfrm>
            <a:custGeom>
              <a:avLst/>
              <a:gdLst>
                <a:gd name="T0" fmla="*/ 28 w 117"/>
                <a:gd name="T1" fmla="*/ 146 h 147"/>
                <a:gd name="T2" fmla="*/ 28 w 117"/>
                <a:gd name="T3" fmla="*/ 146 h 147"/>
                <a:gd name="T4" fmla="*/ 28 w 117"/>
                <a:gd name="T5" fmla="*/ 146 h 147"/>
                <a:gd name="T6" fmla="*/ 87 w 117"/>
                <a:gd name="T7" fmla="*/ 117 h 147"/>
                <a:gd name="T8" fmla="*/ 87 w 117"/>
                <a:gd name="T9" fmla="*/ 0 h 147"/>
                <a:gd name="T10" fmla="*/ 87 w 117"/>
                <a:gd name="T11" fmla="*/ 117 h 147"/>
                <a:gd name="T12" fmla="*/ 28 w 117"/>
                <a:gd name="T13" fmla="*/ 146 h 147"/>
                <a:gd name="T14" fmla="*/ 28 w 117"/>
                <a:gd name="T15" fmla="*/ 146 h 147"/>
                <a:gd name="T16" fmla="*/ 0 w 117"/>
                <a:gd name="T17" fmla="*/ 146 h 147"/>
                <a:gd name="T18" fmla="*/ 0 w 117"/>
                <a:gd name="T19" fmla="*/ 146 h 147"/>
                <a:gd name="T20" fmla="*/ 28 w 117"/>
                <a:gd name="T21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47">
                  <a:moveTo>
                    <a:pt x="28" y="146"/>
                  </a:moveTo>
                  <a:lnTo>
                    <a:pt x="28" y="146"/>
                  </a:lnTo>
                  <a:lnTo>
                    <a:pt x="28" y="146"/>
                  </a:lnTo>
                  <a:cubicBezTo>
                    <a:pt x="57" y="146"/>
                    <a:pt x="87" y="117"/>
                    <a:pt x="87" y="117"/>
                  </a:cubicBezTo>
                  <a:cubicBezTo>
                    <a:pt x="116" y="87"/>
                    <a:pt x="116" y="29"/>
                    <a:pt x="87" y="0"/>
                  </a:cubicBezTo>
                  <a:cubicBezTo>
                    <a:pt x="116" y="29"/>
                    <a:pt x="116" y="87"/>
                    <a:pt x="87" y="117"/>
                  </a:cubicBezTo>
                  <a:cubicBezTo>
                    <a:pt x="87" y="117"/>
                    <a:pt x="57" y="146"/>
                    <a:pt x="28" y="146"/>
                  </a:cubicBezTo>
                  <a:lnTo>
                    <a:pt x="28" y="146"/>
                  </a:lnTo>
                  <a:cubicBezTo>
                    <a:pt x="0" y="146"/>
                    <a:pt x="0" y="146"/>
                    <a:pt x="0" y="146"/>
                  </a:cubicBezTo>
                  <a:lnTo>
                    <a:pt x="0" y="146"/>
                  </a:lnTo>
                  <a:lnTo>
                    <a:pt x="28" y="1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83" name="Freeform 817">
              <a:extLst>
                <a:ext uri="{FF2B5EF4-FFF2-40B4-BE49-F238E27FC236}">
                  <a16:creationId xmlns:a16="http://schemas.microsoft.com/office/drawing/2014/main" id="{157224F7-1B2B-1711-A2FD-0555D7F51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8138" y="3003550"/>
              <a:ext cx="1587" cy="52388"/>
            </a:xfrm>
            <a:custGeom>
              <a:avLst/>
              <a:gdLst>
                <a:gd name="T0" fmla="*/ 0 w 1"/>
                <a:gd name="T1" fmla="*/ 29 h 146"/>
                <a:gd name="T2" fmla="*/ 0 w 1"/>
                <a:gd name="T3" fmla="*/ 29 h 146"/>
                <a:gd name="T4" fmla="*/ 0 w 1"/>
                <a:gd name="T5" fmla="*/ 0 h 146"/>
                <a:gd name="T6" fmla="*/ 0 w 1"/>
                <a:gd name="T7" fmla="*/ 29 h 146"/>
                <a:gd name="T8" fmla="*/ 0 w 1"/>
                <a:gd name="T9" fmla="*/ 145 h 146"/>
                <a:gd name="T10" fmla="*/ 0 w 1"/>
                <a:gd name="T11" fmla="*/ 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46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29"/>
                  </a:lnTo>
                  <a:cubicBezTo>
                    <a:pt x="0" y="87"/>
                    <a:pt x="0" y="116"/>
                    <a:pt x="0" y="145"/>
                  </a:cubicBezTo>
                  <a:cubicBezTo>
                    <a:pt x="0" y="116"/>
                    <a:pt x="0" y="87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84" name="Freeform 818">
              <a:extLst>
                <a:ext uri="{FF2B5EF4-FFF2-40B4-BE49-F238E27FC236}">
                  <a16:creationId xmlns:a16="http://schemas.microsoft.com/office/drawing/2014/main" id="{53D9EADC-492B-F58A-660B-53A3CF89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24163"/>
              <a:ext cx="52388" cy="158750"/>
            </a:xfrm>
            <a:custGeom>
              <a:avLst/>
              <a:gdLst>
                <a:gd name="T0" fmla="*/ 29 w 147"/>
                <a:gd name="T1" fmla="*/ 409 h 439"/>
                <a:gd name="T2" fmla="*/ 29 w 147"/>
                <a:gd name="T3" fmla="*/ 409 h 439"/>
                <a:gd name="T4" fmla="*/ 58 w 147"/>
                <a:gd name="T5" fmla="*/ 292 h 439"/>
                <a:gd name="T6" fmla="*/ 146 w 147"/>
                <a:gd name="T7" fmla="*/ 0 h 439"/>
                <a:gd name="T8" fmla="*/ 58 w 147"/>
                <a:gd name="T9" fmla="*/ 292 h 439"/>
                <a:gd name="T10" fmla="*/ 29 w 147"/>
                <a:gd name="T11" fmla="*/ 409 h 439"/>
                <a:gd name="T12" fmla="*/ 0 w 147"/>
                <a:gd name="T13" fmla="*/ 438 h 439"/>
                <a:gd name="T14" fmla="*/ 29 w 147"/>
                <a:gd name="T15" fmla="*/ 40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439">
                  <a:moveTo>
                    <a:pt x="29" y="409"/>
                  </a:moveTo>
                  <a:lnTo>
                    <a:pt x="29" y="409"/>
                  </a:lnTo>
                  <a:cubicBezTo>
                    <a:pt x="29" y="350"/>
                    <a:pt x="58" y="321"/>
                    <a:pt x="58" y="292"/>
                  </a:cubicBezTo>
                  <a:cubicBezTo>
                    <a:pt x="88" y="205"/>
                    <a:pt x="117" y="117"/>
                    <a:pt x="146" y="0"/>
                  </a:cubicBezTo>
                  <a:cubicBezTo>
                    <a:pt x="117" y="117"/>
                    <a:pt x="88" y="205"/>
                    <a:pt x="58" y="292"/>
                  </a:cubicBezTo>
                  <a:cubicBezTo>
                    <a:pt x="58" y="321"/>
                    <a:pt x="29" y="350"/>
                    <a:pt x="29" y="409"/>
                  </a:cubicBezTo>
                  <a:lnTo>
                    <a:pt x="0" y="438"/>
                  </a:lnTo>
                  <a:lnTo>
                    <a:pt x="29" y="40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85" name="Freeform 819">
              <a:extLst>
                <a:ext uri="{FF2B5EF4-FFF2-40B4-BE49-F238E27FC236}">
                  <a16:creationId xmlns:a16="http://schemas.microsoft.com/office/drawing/2014/main" id="{00BDA0AD-5C45-3F3A-4DE6-ECC498340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750" y="2824163"/>
              <a:ext cx="22225" cy="22225"/>
            </a:xfrm>
            <a:custGeom>
              <a:avLst/>
              <a:gdLst>
                <a:gd name="T0" fmla="*/ 59 w 60"/>
                <a:gd name="T1" fmla="*/ 59 h 60"/>
                <a:gd name="T2" fmla="*/ 59 w 60"/>
                <a:gd name="T3" fmla="*/ 59 h 60"/>
                <a:gd name="T4" fmla="*/ 0 w 60"/>
                <a:gd name="T5" fmla="*/ 0 h 60"/>
                <a:gd name="T6" fmla="*/ 59 w 60"/>
                <a:gd name="T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60">
                  <a:moveTo>
                    <a:pt x="59" y="59"/>
                  </a:moveTo>
                  <a:lnTo>
                    <a:pt x="59" y="59"/>
                  </a:lnTo>
                  <a:cubicBezTo>
                    <a:pt x="59" y="30"/>
                    <a:pt x="30" y="0"/>
                    <a:pt x="0" y="0"/>
                  </a:cubicBezTo>
                  <a:cubicBezTo>
                    <a:pt x="30" y="0"/>
                    <a:pt x="59" y="30"/>
                    <a:pt x="59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86" name="Freeform 820">
              <a:extLst>
                <a:ext uri="{FF2B5EF4-FFF2-40B4-BE49-F238E27FC236}">
                  <a16:creationId xmlns:a16="http://schemas.microsoft.com/office/drawing/2014/main" id="{29D0A1D7-63E4-2D4F-9112-7CBBFF9C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8163" y="3800475"/>
              <a:ext cx="20637" cy="11113"/>
            </a:xfrm>
            <a:custGeom>
              <a:avLst/>
              <a:gdLst>
                <a:gd name="T0" fmla="*/ 30 w 59"/>
                <a:gd name="T1" fmla="*/ 29 h 30"/>
                <a:gd name="T2" fmla="*/ 30 w 59"/>
                <a:gd name="T3" fmla="*/ 29 h 30"/>
                <a:gd name="T4" fmla="*/ 58 w 59"/>
                <a:gd name="T5" fmla="*/ 29 h 30"/>
                <a:gd name="T6" fmla="*/ 58 w 59"/>
                <a:gd name="T7" fmla="*/ 29 h 30"/>
                <a:gd name="T8" fmla="*/ 58 w 59"/>
                <a:gd name="T9" fmla="*/ 29 h 30"/>
                <a:gd name="T10" fmla="*/ 58 w 59"/>
                <a:gd name="T11" fmla="*/ 29 h 30"/>
                <a:gd name="T12" fmla="*/ 30 w 59"/>
                <a:gd name="T13" fmla="*/ 29 h 30"/>
                <a:gd name="T14" fmla="*/ 0 w 59"/>
                <a:gd name="T15" fmla="*/ 0 h 30"/>
                <a:gd name="T16" fmla="*/ 30 w 59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30" y="29"/>
                  </a:moveTo>
                  <a:lnTo>
                    <a:pt x="30" y="29"/>
                  </a:lnTo>
                  <a:cubicBezTo>
                    <a:pt x="58" y="29"/>
                    <a:pt x="58" y="29"/>
                    <a:pt x="58" y="29"/>
                  </a:cubicBez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0"/>
                    <a:pt x="0" y="0"/>
                  </a:cubicBezTo>
                  <a:cubicBezTo>
                    <a:pt x="30" y="0"/>
                    <a:pt x="30" y="29"/>
                    <a:pt x="3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87" name="Freeform 821">
              <a:extLst>
                <a:ext uri="{FF2B5EF4-FFF2-40B4-BE49-F238E27FC236}">
                  <a16:creationId xmlns:a16="http://schemas.microsoft.com/office/drawing/2014/main" id="{AAB36A99-8C4E-2A80-D3EB-2EFC46102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350" y="6751638"/>
              <a:ext cx="31750" cy="84137"/>
            </a:xfrm>
            <a:custGeom>
              <a:avLst/>
              <a:gdLst>
                <a:gd name="T0" fmla="*/ 58 w 88"/>
                <a:gd name="T1" fmla="*/ 145 h 234"/>
                <a:gd name="T2" fmla="*/ 58 w 88"/>
                <a:gd name="T3" fmla="*/ 145 h 234"/>
                <a:gd name="T4" fmla="*/ 29 w 88"/>
                <a:gd name="T5" fmla="*/ 116 h 234"/>
                <a:gd name="T6" fmla="*/ 0 w 88"/>
                <a:gd name="T7" fmla="*/ 29 h 234"/>
                <a:gd name="T8" fmla="*/ 0 w 88"/>
                <a:gd name="T9" fmla="*/ 0 h 234"/>
                <a:gd name="T10" fmla="*/ 0 w 88"/>
                <a:gd name="T11" fmla="*/ 29 h 234"/>
                <a:gd name="T12" fmla="*/ 29 w 88"/>
                <a:gd name="T13" fmla="*/ 116 h 234"/>
                <a:gd name="T14" fmla="*/ 58 w 88"/>
                <a:gd name="T15" fmla="*/ 145 h 234"/>
                <a:gd name="T16" fmla="*/ 87 w 88"/>
                <a:gd name="T17" fmla="*/ 233 h 234"/>
                <a:gd name="T18" fmla="*/ 58 w 88"/>
                <a:gd name="T19" fmla="*/ 14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234">
                  <a:moveTo>
                    <a:pt x="58" y="145"/>
                  </a:moveTo>
                  <a:lnTo>
                    <a:pt x="58" y="145"/>
                  </a:lnTo>
                  <a:cubicBezTo>
                    <a:pt x="58" y="116"/>
                    <a:pt x="58" y="116"/>
                    <a:pt x="29" y="116"/>
                  </a:cubicBezTo>
                  <a:cubicBezTo>
                    <a:pt x="29" y="87"/>
                    <a:pt x="0" y="57"/>
                    <a:pt x="0" y="29"/>
                  </a:cubicBezTo>
                  <a:lnTo>
                    <a:pt x="0" y="0"/>
                  </a:lnTo>
                  <a:lnTo>
                    <a:pt x="0" y="29"/>
                  </a:lnTo>
                  <a:cubicBezTo>
                    <a:pt x="0" y="57"/>
                    <a:pt x="29" y="87"/>
                    <a:pt x="29" y="116"/>
                  </a:cubicBezTo>
                  <a:cubicBezTo>
                    <a:pt x="58" y="116"/>
                    <a:pt x="58" y="116"/>
                    <a:pt x="58" y="145"/>
                  </a:cubicBezTo>
                  <a:cubicBezTo>
                    <a:pt x="58" y="174"/>
                    <a:pt x="58" y="204"/>
                    <a:pt x="87" y="233"/>
                  </a:cubicBezTo>
                  <a:cubicBezTo>
                    <a:pt x="58" y="204"/>
                    <a:pt x="58" y="174"/>
                    <a:pt x="58" y="1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88" name="Freeform 822">
              <a:extLst>
                <a:ext uri="{FF2B5EF4-FFF2-40B4-BE49-F238E27FC236}">
                  <a16:creationId xmlns:a16="http://schemas.microsoft.com/office/drawing/2014/main" id="{4A144920-C6ED-7850-37FB-34785ECD1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4238" y="6751638"/>
              <a:ext cx="11112" cy="20637"/>
            </a:xfrm>
            <a:custGeom>
              <a:avLst/>
              <a:gdLst>
                <a:gd name="T0" fmla="*/ 0 w 31"/>
                <a:gd name="T1" fmla="*/ 0 h 58"/>
                <a:gd name="T2" fmla="*/ 0 w 31"/>
                <a:gd name="T3" fmla="*/ 0 h 58"/>
                <a:gd name="T4" fmla="*/ 0 w 31"/>
                <a:gd name="T5" fmla="*/ 0 h 58"/>
                <a:gd name="T6" fmla="*/ 30 w 31"/>
                <a:gd name="T7" fmla="*/ 57 h 58"/>
                <a:gd name="T8" fmla="*/ 0 w 3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29"/>
                    <a:pt x="30" y="57"/>
                    <a:pt x="30" y="57"/>
                  </a:cubicBezTo>
                  <a:cubicBezTo>
                    <a:pt x="30" y="57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89" name="Freeform 823">
              <a:extLst>
                <a:ext uri="{FF2B5EF4-FFF2-40B4-BE49-F238E27FC236}">
                  <a16:creationId xmlns:a16="http://schemas.microsoft.com/office/drawing/2014/main" id="{57C78B9A-9E7F-2FB6-2E4C-ED3013F71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6656388"/>
              <a:ext cx="11112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90" name="Freeform 824">
              <a:extLst>
                <a:ext uri="{FF2B5EF4-FFF2-40B4-BE49-F238E27FC236}">
                  <a16:creationId xmlns:a16="http://schemas.microsoft.com/office/drawing/2014/main" id="{8BE793A0-64A7-D20C-D77B-DB4A0C68C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350" y="6772275"/>
              <a:ext cx="1588" cy="11113"/>
            </a:xfrm>
            <a:custGeom>
              <a:avLst/>
              <a:gdLst>
                <a:gd name="T0" fmla="*/ 0 w 1"/>
                <a:gd name="T1" fmla="*/ 0 h 31"/>
                <a:gd name="T2" fmla="*/ 0 w 1"/>
                <a:gd name="T3" fmla="*/ 0 h 31"/>
                <a:gd name="T4" fmla="*/ 0 w 1"/>
                <a:gd name="T5" fmla="*/ 30 h 31"/>
                <a:gd name="T6" fmla="*/ 0 w 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91" name="Freeform 825">
              <a:extLst>
                <a:ext uri="{FF2B5EF4-FFF2-40B4-BE49-F238E27FC236}">
                  <a16:creationId xmlns:a16="http://schemas.microsoft.com/office/drawing/2014/main" id="{0D607F32-626E-E01A-1B73-D349FED7B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8" y="66563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92" name="Freeform 826">
              <a:extLst>
                <a:ext uri="{FF2B5EF4-FFF2-40B4-BE49-F238E27FC236}">
                  <a16:creationId xmlns:a16="http://schemas.microsoft.com/office/drawing/2014/main" id="{5ABC1E33-05FA-44C0-B420-14702340F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600" y="6699250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29 h 30"/>
                <a:gd name="T8" fmla="*/ 0 w 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93" name="Freeform 827">
              <a:extLst>
                <a:ext uri="{FF2B5EF4-FFF2-40B4-BE49-F238E27FC236}">
                  <a16:creationId xmlns:a16="http://schemas.microsoft.com/office/drawing/2014/main" id="{820CF4CF-15B2-F7A4-B946-333AA28F4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513" y="6856413"/>
              <a:ext cx="11112" cy="11112"/>
            </a:xfrm>
            <a:custGeom>
              <a:avLst/>
              <a:gdLst>
                <a:gd name="T0" fmla="*/ 0 w 31"/>
                <a:gd name="T1" fmla="*/ 30 h 31"/>
                <a:gd name="T2" fmla="*/ 0 w 31"/>
                <a:gd name="T3" fmla="*/ 30 h 31"/>
                <a:gd name="T4" fmla="*/ 30 w 31"/>
                <a:gd name="T5" fmla="*/ 0 h 31"/>
                <a:gd name="T6" fmla="*/ 0 w 31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0" y="30"/>
                  </a:moveTo>
                  <a:lnTo>
                    <a:pt x="0" y="30"/>
                  </a:lnTo>
                  <a:cubicBezTo>
                    <a:pt x="0" y="0"/>
                    <a:pt x="0" y="0"/>
                    <a:pt x="30" y="0"/>
                  </a:cubicBezTo>
                  <a:cubicBezTo>
                    <a:pt x="0" y="0"/>
                    <a:pt x="0" y="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94" name="Freeform 828">
              <a:extLst>
                <a:ext uri="{FF2B5EF4-FFF2-40B4-BE49-F238E27FC236}">
                  <a16:creationId xmlns:a16="http://schemas.microsoft.com/office/drawing/2014/main" id="{DB9E9D3A-0A28-4FC7-CCD7-954EEE13F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625" y="6908800"/>
              <a:ext cx="11113" cy="1588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0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95" name="Freeform 829">
              <a:extLst>
                <a:ext uri="{FF2B5EF4-FFF2-40B4-BE49-F238E27FC236}">
                  <a16:creationId xmlns:a16="http://schemas.microsoft.com/office/drawing/2014/main" id="{057FE9C9-F0C8-8AC8-5E7D-AFBDDBC0E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625" y="6856413"/>
              <a:ext cx="11113" cy="11112"/>
            </a:xfrm>
            <a:custGeom>
              <a:avLst/>
              <a:gdLst>
                <a:gd name="T0" fmla="*/ 0 w 30"/>
                <a:gd name="T1" fmla="*/ 0 h 31"/>
                <a:gd name="T2" fmla="*/ 29 w 30"/>
                <a:gd name="T3" fmla="*/ 0 h 31"/>
                <a:gd name="T4" fmla="*/ 29 w 30"/>
                <a:gd name="T5" fmla="*/ 30 h 31"/>
                <a:gd name="T6" fmla="*/ 29 w 30"/>
                <a:gd name="T7" fmla="*/ 0 h 31"/>
                <a:gd name="T8" fmla="*/ 0 w 3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29" y="0"/>
                  </a:lnTo>
                  <a:lnTo>
                    <a:pt x="29" y="30"/>
                  </a:lnTo>
                  <a:lnTo>
                    <a:pt x="29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96" name="Freeform 830">
              <a:extLst>
                <a:ext uri="{FF2B5EF4-FFF2-40B4-BE49-F238E27FC236}">
                  <a16:creationId xmlns:a16="http://schemas.microsoft.com/office/drawing/2014/main" id="{979B0B2B-65E5-8DC2-CCAC-B36EB765E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7738" y="68659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97" name="Freeform 831">
              <a:extLst>
                <a:ext uri="{FF2B5EF4-FFF2-40B4-BE49-F238E27FC236}">
                  <a16:creationId xmlns:a16="http://schemas.microsoft.com/office/drawing/2014/main" id="{40271684-EC21-9785-AA5B-9D89E465B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6592888"/>
              <a:ext cx="20637" cy="11112"/>
            </a:xfrm>
            <a:custGeom>
              <a:avLst/>
              <a:gdLst>
                <a:gd name="T0" fmla="*/ 58 w 59"/>
                <a:gd name="T1" fmla="*/ 29 h 30"/>
                <a:gd name="T2" fmla="*/ 58 w 59"/>
                <a:gd name="T3" fmla="*/ 29 h 30"/>
                <a:gd name="T4" fmla="*/ 29 w 59"/>
                <a:gd name="T5" fmla="*/ 29 h 30"/>
                <a:gd name="T6" fmla="*/ 0 w 59"/>
                <a:gd name="T7" fmla="*/ 0 h 30"/>
                <a:gd name="T8" fmla="*/ 0 w 59"/>
                <a:gd name="T9" fmla="*/ 0 h 30"/>
                <a:gd name="T10" fmla="*/ 29 w 59"/>
                <a:gd name="T11" fmla="*/ 29 h 30"/>
                <a:gd name="T12" fmla="*/ 58 w 59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0">
                  <a:moveTo>
                    <a:pt x="58" y="29"/>
                  </a:moveTo>
                  <a:lnTo>
                    <a:pt x="58" y="29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5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98" name="Freeform 832">
              <a:extLst>
                <a:ext uri="{FF2B5EF4-FFF2-40B4-BE49-F238E27FC236}">
                  <a16:creationId xmlns:a16="http://schemas.microsoft.com/office/drawing/2014/main" id="{A6BCDF87-8C79-6CD2-9595-565318469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513" y="68659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099" name="Freeform 833">
              <a:extLst>
                <a:ext uri="{FF2B5EF4-FFF2-40B4-BE49-F238E27FC236}">
                  <a16:creationId xmlns:a16="http://schemas.microsoft.com/office/drawing/2014/main" id="{DD667062-C335-5EAF-D529-9478A9A4D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625" y="6877050"/>
              <a:ext cx="11113" cy="11113"/>
            </a:xfrm>
            <a:custGeom>
              <a:avLst/>
              <a:gdLst>
                <a:gd name="T0" fmla="*/ 29 w 30"/>
                <a:gd name="T1" fmla="*/ 0 h 30"/>
                <a:gd name="T2" fmla="*/ 29 w 30"/>
                <a:gd name="T3" fmla="*/ 0 h 30"/>
                <a:gd name="T4" fmla="*/ 0 w 30"/>
                <a:gd name="T5" fmla="*/ 29 h 30"/>
                <a:gd name="T6" fmla="*/ 29 w 3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29" y="0"/>
                  </a:moveTo>
                  <a:lnTo>
                    <a:pt x="29" y="0"/>
                  </a:lnTo>
                  <a:cubicBezTo>
                    <a:pt x="29" y="29"/>
                    <a:pt x="29" y="29"/>
                    <a:pt x="0" y="29"/>
                  </a:cubicBezTo>
                  <a:cubicBezTo>
                    <a:pt x="29" y="29"/>
                    <a:pt x="29" y="29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00" name="Freeform 834">
              <a:extLst>
                <a:ext uri="{FF2B5EF4-FFF2-40B4-BE49-F238E27FC236}">
                  <a16:creationId xmlns:a16="http://schemas.microsoft.com/office/drawing/2014/main" id="{19C0C911-796E-D394-06F6-7C01C5660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6540500"/>
              <a:ext cx="1587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29 h 30"/>
                <a:gd name="T8" fmla="*/ 0 w 1"/>
                <a:gd name="T9" fmla="*/ 29 h 30"/>
                <a:gd name="T10" fmla="*/ 0 w 1"/>
                <a:gd name="T11" fmla="*/ 29 h 30"/>
                <a:gd name="T12" fmla="*/ 0 w 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01" name="Freeform 835">
              <a:extLst>
                <a:ext uri="{FF2B5EF4-FFF2-40B4-BE49-F238E27FC236}">
                  <a16:creationId xmlns:a16="http://schemas.microsoft.com/office/drawing/2014/main" id="{ED76F4D5-8F09-7BCA-DB91-B0DA83DB5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66246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02" name="Freeform 836">
              <a:extLst>
                <a:ext uri="{FF2B5EF4-FFF2-40B4-BE49-F238E27FC236}">
                  <a16:creationId xmlns:a16="http://schemas.microsoft.com/office/drawing/2014/main" id="{55875F95-39E7-2827-7FBE-53663B30C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1450" y="4619625"/>
              <a:ext cx="1588" cy="11113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0 h 30"/>
                <a:gd name="T6" fmla="*/ 0 w 1"/>
                <a:gd name="T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03" name="Freeform 837">
              <a:extLst>
                <a:ext uri="{FF2B5EF4-FFF2-40B4-BE49-F238E27FC236}">
                  <a16:creationId xmlns:a16="http://schemas.microsoft.com/office/drawing/2014/main" id="{3B5BDD0E-678A-E049-7506-1B09A2454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4875" y="6740525"/>
              <a:ext cx="31750" cy="52388"/>
            </a:xfrm>
            <a:custGeom>
              <a:avLst/>
              <a:gdLst>
                <a:gd name="T0" fmla="*/ 0 w 89"/>
                <a:gd name="T1" fmla="*/ 0 h 146"/>
                <a:gd name="T2" fmla="*/ 0 w 89"/>
                <a:gd name="T3" fmla="*/ 0 h 146"/>
                <a:gd name="T4" fmla="*/ 29 w 89"/>
                <a:gd name="T5" fmla="*/ 29 h 146"/>
                <a:gd name="T6" fmla="*/ 88 w 89"/>
                <a:gd name="T7" fmla="*/ 145 h 146"/>
                <a:gd name="T8" fmla="*/ 29 w 89"/>
                <a:gd name="T9" fmla="*/ 29 h 146"/>
                <a:gd name="T10" fmla="*/ 0 w 89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46">
                  <a:moveTo>
                    <a:pt x="0" y="0"/>
                  </a:moveTo>
                  <a:lnTo>
                    <a:pt x="0" y="0"/>
                  </a:lnTo>
                  <a:lnTo>
                    <a:pt x="29" y="29"/>
                  </a:lnTo>
                  <a:cubicBezTo>
                    <a:pt x="58" y="58"/>
                    <a:pt x="58" y="116"/>
                    <a:pt x="88" y="145"/>
                  </a:cubicBezTo>
                  <a:cubicBezTo>
                    <a:pt x="58" y="116"/>
                    <a:pt x="58" y="58"/>
                    <a:pt x="29" y="29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04" name="Freeform 838">
              <a:extLst>
                <a:ext uri="{FF2B5EF4-FFF2-40B4-BE49-F238E27FC236}">
                  <a16:creationId xmlns:a16="http://schemas.microsoft.com/office/drawing/2014/main" id="{9D0C1792-D660-A97E-F929-E196C8D0D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65516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05" name="Freeform 839">
              <a:extLst>
                <a:ext uri="{FF2B5EF4-FFF2-40B4-BE49-F238E27FC236}">
                  <a16:creationId xmlns:a16="http://schemas.microsoft.com/office/drawing/2014/main" id="{63ED9A25-CB9A-C575-2246-846FF5D7E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6624638"/>
              <a:ext cx="11112" cy="11112"/>
            </a:xfrm>
            <a:custGeom>
              <a:avLst/>
              <a:gdLst>
                <a:gd name="T0" fmla="*/ 29 w 30"/>
                <a:gd name="T1" fmla="*/ 29 h 30"/>
                <a:gd name="T2" fmla="*/ 29 w 30"/>
                <a:gd name="T3" fmla="*/ 29 h 30"/>
                <a:gd name="T4" fmla="*/ 29 w 30"/>
                <a:gd name="T5" fmla="*/ 29 h 30"/>
                <a:gd name="T6" fmla="*/ 0 w 30"/>
                <a:gd name="T7" fmla="*/ 0 h 30"/>
                <a:gd name="T8" fmla="*/ 29 w 30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29"/>
                  </a:moveTo>
                  <a:lnTo>
                    <a:pt x="29" y="29"/>
                  </a:lnTo>
                  <a:lnTo>
                    <a:pt x="29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06" name="Freeform 840">
              <a:extLst>
                <a:ext uri="{FF2B5EF4-FFF2-40B4-BE49-F238E27FC236}">
                  <a16:creationId xmlns:a16="http://schemas.microsoft.com/office/drawing/2014/main" id="{EFB49FEF-38A7-49A5-F8A7-41857116B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463" y="6530975"/>
              <a:ext cx="20637" cy="11113"/>
            </a:xfrm>
            <a:custGeom>
              <a:avLst/>
              <a:gdLst>
                <a:gd name="T0" fmla="*/ 29 w 59"/>
                <a:gd name="T1" fmla="*/ 29 h 30"/>
                <a:gd name="T2" fmla="*/ 29 w 59"/>
                <a:gd name="T3" fmla="*/ 29 h 30"/>
                <a:gd name="T4" fmla="*/ 58 w 59"/>
                <a:gd name="T5" fmla="*/ 29 h 30"/>
                <a:gd name="T6" fmla="*/ 58 w 59"/>
                <a:gd name="T7" fmla="*/ 29 h 30"/>
                <a:gd name="T8" fmla="*/ 29 w 59"/>
                <a:gd name="T9" fmla="*/ 29 h 30"/>
                <a:gd name="T10" fmla="*/ 0 w 59"/>
                <a:gd name="T11" fmla="*/ 0 h 30"/>
                <a:gd name="T12" fmla="*/ 29 w 59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0">
                  <a:moveTo>
                    <a:pt x="29" y="29"/>
                  </a:moveTo>
                  <a:lnTo>
                    <a:pt x="29" y="29"/>
                  </a:lnTo>
                  <a:cubicBezTo>
                    <a:pt x="58" y="29"/>
                    <a:pt x="58" y="29"/>
                    <a:pt x="58" y="29"/>
                  </a:cubicBezTo>
                  <a:lnTo>
                    <a:pt x="58" y="29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29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07" name="Freeform 841">
              <a:extLst>
                <a:ext uri="{FF2B5EF4-FFF2-40B4-BE49-F238E27FC236}">
                  <a16:creationId xmlns:a16="http://schemas.microsoft.com/office/drawing/2014/main" id="{19609435-396B-1A32-7AE9-6A5834129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6540500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08" name="Freeform 842">
              <a:extLst>
                <a:ext uri="{FF2B5EF4-FFF2-40B4-BE49-F238E27FC236}">
                  <a16:creationId xmlns:a16="http://schemas.microsoft.com/office/drawing/2014/main" id="{2A399648-03BF-7DE4-8979-8E109228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6592888"/>
              <a:ext cx="11113" cy="22225"/>
            </a:xfrm>
            <a:custGeom>
              <a:avLst/>
              <a:gdLst>
                <a:gd name="T0" fmla="*/ 30 w 31"/>
                <a:gd name="T1" fmla="*/ 59 h 60"/>
                <a:gd name="T2" fmla="*/ 30 w 31"/>
                <a:gd name="T3" fmla="*/ 59 h 60"/>
                <a:gd name="T4" fmla="*/ 30 w 31"/>
                <a:gd name="T5" fmla="*/ 29 h 60"/>
                <a:gd name="T6" fmla="*/ 0 w 31"/>
                <a:gd name="T7" fmla="*/ 0 h 60"/>
                <a:gd name="T8" fmla="*/ 30 w 31"/>
                <a:gd name="T9" fmla="*/ 29 h 60"/>
                <a:gd name="T10" fmla="*/ 30 w 31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0">
                  <a:moveTo>
                    <a:pt x="30" y="59"/>
                  </a:moveTo>
                  <a:lnTo>
                    <a:pt x="30" y="59"/>
                  </a:lnTo>
                  <a:lnTo>
                    <a:pt x="30" y="29"/>
                  </a:lnTo>
                  <a:cubicBezTo>
                    <a:pt x="0" y="29"/>
                    <a:pt x="0" y="0"/>
                    <a:pt x="0" y="0"/>
                  </a:cubicBezTo>
                  <a:cubicBezTo>
                    <a:pt x="0" y="0"/>
                    <a:pt x="0" y="29"/>
                    <a:pt x="30" y="29"/>
                  </a:cubicBezTo>
                  <a:lnTo>
                    <a:pt x="30" y="5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09" name="Freeform 843">
              <a:extLst>
                <a:ext uri="{FF2B5EF4-FFF2-40B4-BE49-F238E27FC236}">
                  <a16:creationId xmlns:a16="http://schemas.microsoft.com/office/drawing/2014/main" id="{2218099C-8F15-FD8D-2375-E5888C8B6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463" y="6561138"/>
              <a:ext cx="20637" cy="31750"/>
            </a:xfrm>
            <a:custGeom>
              <a:avLst/>
              <a:gdLst>
                <a:gd name="T0" fmla="*/ 29 w 59"/>
                <a:gd name="T1" fmla="*/ 30 h 89"/>
                <a:gd name="T2" fmla="*/ 29 w 59"/>
                <a:gd name="T3" fmla="*/ 30 h 89"/>
                <a:gd name="T4" fmla="*/ 58 w 59"/>
                <a:gd name="T5" fmla="*/ 88 h 89"/>
                <a:gd name="T6" fmla="*/ 29 w 59"/>
                <a:gd name="T7" fmla="*/ 30 h 89"/>
                <a:gd name="T8" fmla="*/ 0 w 59"/>
                <a:gd name="T9" fmla="*/ 0 h 89"/>
                <a:gd name="T10" fmla="*/ 0 w 59"/>
                <a:gd name="T11" fmla="*/ 0 h 89"/>
                <a:gd name="T12" fmla="*/ 0 w 59"/>
                <a:gd name="T13" fmla="*/ 0 h 89"/>
                <a:gd name="T14" fmla="*/ 29 w 59"/>
                <a:gd name="T15" fmla="*/ 3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9">
                  <a:moveTo>
                    <a:pt x="29" y="30"/>
                  </a:moveTo>
                  <a:lnTo>
                    <a:pt x="29" y="30"/>
                  </a:lnTo>
                  <a:cubicBezTo>
                    <a:pt x="29" y="30"/>
                    <a:pt x="29" y="59"/>
                    <a:pt x="58" y="88"/>
                  </a:cubicBezTo>
                  <a:cubicBezTo>
                    <a:pt x="29" y="59"/>
                    <a:pt x="29" y="30"/>
                    <a:pt x="29" y="30"/>
                  </a:cubicBezTo>
                  <a:cubicBezTo>
                    <a:pt x="29" y="30"/>
                    <a:pt x="29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9" y="0"/>
                    <a:pt x="29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10" name="Freeform 844">
              <a:extLst>
                <a:ext uri="{FF2B5EF4-FFF2-40B4-BE49-F238E27FC236}">
                  <a16:creationId xmlns:a16="http://schemas.microsoft.com/office/drawing/2014/main" id="{200A761A-37EC-6202-2FEA-9351B33E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1213" y="65198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11" name="Freeform 845">
              <a:extLst>
                <a:ext uri="{FF2B5EF4-FFF2-40B4-BE49-F238E27FC236}">
                  <a16:creationId xmlns:a16="http://schemas.microsoft.com/office/drawing/2014/main" id="{FD27EA74-B426-7AC5-49CC-F64AFD55A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1213" y="651986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12" name="Freeform 846">
              <a:extLst>
                <a:ext uri="{FF2B5EF4-FFF2-40B4-BE49-F238E27FC236}">
                  <a16:creationId xmlns:a16="http://schemas.microsoft.com/office/drawing/2014/main" id="{2B80D182-4CB3-878E-6CE1-B5C746F87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65087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13" name="Freeform 847">
              <a:extLst>
                <a:ext uri="{FF2B5EF4-FFF2-40B4-BE49-F238E27FC236}">
                  <a16:creationId xmlns:a16="http://schemas.microsoft.com/office/drawing/2014/main" id="{6E24B7AB-3367-DFCD-D519-71A61D0BD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738" y="65405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14" name="Freeform 848">
              <a:extLst>
                <a:ext uri="{FF2B5EF4-FFF2-40B4-BE49-F238E27FC236}">
                  <a16:creationId xmlns:a16="http://schemas.microsoft.com/office/drawing/2014/main" id="{031E4257-546E-7B35-F599-713482D4B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5154613"/>
              <a:ext cx="11112" cy="1587"/>
            </a:xfrm>
            <a:custGeom>
              <a:avLst/>
              <a:gdLst>
                <a:gd name="T0" fmla="*/ 0 w 29"/>
                <a:gd name="T1" fmla="*/ 0 h 1"/>
                <a:gd name="T2" fmla="*/ 0 w 29"/>
                <a:gd name="T3" fmla="*/ 0 h 1"/>
                <a:gd name="T4" fmla="*/ 28 w 29"/>
                <a:gd name="T5" fmla="*/ 0 h 1"/>
                <a:gd name="T6" fmla="*/ 28 w 29"/>
                <a:gd name="T7" fmla="*/ 0 h 1"/>
                <a:gd name="T8" fmla="*/ 28 w 29"/>
                <a:gd name="T9" fmla="*/ 0 h 1"/>
                <a:gd name="T10" fmla="*/ 0 w 2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">
                  <a:moveTo>
                    <a:pt x="0" y="0"/>
                  </a:moveTo>
                  <a:lnTo>
                    <a:pt x="0" y="0"/>
                  </a:lnTo>
                  <a:cubicBezTo>
                    <a:pt x="28" y="0"/>
                    <a:pt x="28" y="0"/>
                    <a:pt x="28" y="0"/>
                  </a:cubicBezTo>
                  <a:lnTo>
                    <a:pt x="28" y="0"/>
                  </a:lnTo>
                  <a:lnTo>
                    <a:pt x="28" y="0"/>
                  </a:lnTo>
                  <a:cubicBezTo>
                    <a:pt x="28" y="0"/>
                    <a:pt x="28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15" name="Freeform 849">
              <a:extLst>
                <a:ext uri="{FF2B5EF4-FFF2-40B4-BE49-F238E27FC236}">
                  <a16:creationId xmlns:a16="http://schemas.microsoft.com/office/drawing/2014/main" id="{900703A5-1A1B-D04F-750E-4E11FD12A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7313" y="51657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16" name="Freeform 850">
              <a:extLst>
                <a:ext uri="{FF2B5EF4-FFF2-40B4-BE49-F238E27FC236}">
                  <a16:creationId xmlns:a16="http://schemas.microsoft.com/office/drawing/2014/main" id="{E6761018-C0C7-0BE6-6989-B000B3529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5154613"/>
              <a:ext cx="22225" cy="11112"/>
            </a:xfrm>
            <a:custGeom>
              <a:avLst/>
              <a:gdLst>
                <a:gd name="T0" fmla="*/ 59 w 60"/>
                <a:gd name="T1" fmla="*/ 0 h 30"/>
                <a:gd name="T2" fmla="*/ 59 w 60"/>
                <a:gd name="T3" fmla="*/ 0 h 30"/>
                <a:gd name="T4" fmla="*/ 0 w 60"/>
                <a:gd name="T5" fmla="*/ 29 h 30"/>
                <a:gd name="T6" fmla="*/ 59 w 6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0">
                  <a:moveTo>
                    <a:pt x="59" y="0"/>
                  </a:moveTo>
                  <a:lnTo>
                    <a:pt x="59" y="0"/>
                  </a:lnTo>
                  <a:cubicBezTo>
                    <a:pt x="30" y="0"/>
                    <a:pt x="30" y="0"/>
                    <a:pt x="0" y="29"/>
                  </a:cubicBezTo>
                  <a:cubicBezTo>
                    <a:pt x="30" y="0"/>
                    <a:pt x="30" y="0"/>
                    <a:pt x="5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17" name="Freeform 851">
              <a:extLst>
                <a:ext uri="{FF2B5EF4-FFF2-40B4-BE49-F238E27FC236}">
                  <a16:creationId xmlns:a16="http://schemas.microsoft.com/office/drawing/2014/main" id="{D4D09A38-378E-F092-9BBD-54A828139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3338" y="5165725"/>
              <a:ext cx="42862" cy="1588"/>
            </a:xfrm>
            <a:custGeom>
              <a:avLst/>
              <a:gdLst>
                <a:gd name="T0" fmla="*/ 88 w 117"/>
                <a:gd name="T1" fmla="*/ 0 h 1"/>
                <a:gd name="T2" fmla="*/ 88 w 117"/>
                <a:gd name="T3" fmla="*/ 0 h 1"/>
                <a:gd name="T4" fmla="*/ 30 w 117"/>
                <a:gd name="T5" fmla="*/ 0 h 1"/>
                <a:gd name="T6" fmla="*/ 0 w 117"/>
                <a:gd name="T7" fmla="*/ 0 h 1"/>
                <a:gd name="T8" fmla="*/ 30 w 117"/>
                <a:gd name="T9" fmla="*/ 0 h 1"/>
                <a:gd name="T10" fmla="*/ 88 w 117"/>
                <a:gd name="T11" fmla="*/ 0 h 1"/>
                <a:gd name="T12" fmla="*/ 116 w 117"/>
                <a:gd name="T13" fmla="*/ 0 h 1"/>
                <a:gd name="T14" fmla="*/ 88 w 117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">
                  <a:moveTo>
                    <a:pt x="88" y="0"/>
                  </a:moveTo>
                  <a:lnTo>
                    <a:pt x="88" y="0"/>
                  </a:lnTo>
                  <a:cubicBezTo>
                    <a:pt x="59" y="0"/>
                    <a:pt x="59" y="0"/>
                    <a:pt x="30" y="0"/>
                  </a:cubicBezTo>
                  <a:cubicBezTo>
                    <a:pt x="30" y="0"/>
                    <a:pt x="3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9" y="0"/>
                    <a:pt x="59" y="0"/>
                    <a:pt x="88" y="0"/>
                  </a:cubicBezTo>
                  <a:lnTo>
                    <a:pt x="116" y="0"/>
                  </a:lnTo>
                  <a:lnTo>
                    <a:pt x="8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18" name="Freeform 852">
              <a:extLst>
                <a:ext uri="{FF2B5EF4-FFF2-40B4-BE49-F238E27FC236}">
                  <a16:creationId xmlns:a16="http://schemas.microsoft.com/office/drawing/2014/main" id="{73C20634-0428-DABC-B0BB-670904F66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7738" y="5637213"/>
              <a:ext cx="11112" cy="11112"/>
            </a:xfrm>
            <a:custGeom>
              <a:avLst/>
              <a:gdLst>
                <a:gd name="T0" fmla="*/ 0 w 30"/>
                <a:gd name="T1" fmla="*/ 30 h 31"/>
                <a:gd name="T2" fmla="*/ 0 w 30"/>
                <a:gd name="T3" fmla="*/ 30 h 31"/>
                <a:gd name="T4" fmla="*/ 29 w 30"/>
                <a:gd name="T5" fmla="*/ 0 h 31"/>
                <a:gd name="T6" fmla="*/ 0 w 30"/>
                <a:gd name="T7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0" y="30"/>
                  </a:moveTo>
                  <a:lnTo>
                    <a:pt x="0" y="30"/>
                  </a:lnTo>
                  <a:cubicBezTo>
                    <a:pt x="0" y="30"/>
                    <a:pt x="0" y="30"/>
                    <a:pt x="29" y="0"/>
                  </a:cubicBez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19" name="Freeform 853">
              <a:extLst>
                <a:ext uri="{FF2B5EF4-FFF2-40B4-BE49-F238E27FC236}">
                  <a16:creationId xmlns:a16="http://schemas.microsoft.com/office/drawing/2014/main" id="{B02D9B55-732C-C296-824B-8A2623B7F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388" y="5375275"/>
              <a:ext cx="714375" cy="504825"/>
            </a:xfrm>
            <a:custGeom>
              <a:avLst/>
              <a:gdLst>
                <a:gd name="T0" fmla="*/ 1837 w 1984"/>
                <a:gd name="T1" fmla="*/ 583 h 1401"/>
                <a:gd name="T2" fmla="*/ 1924 w 1984"/>
                <a:gd name="T3" fmla="*/ 495 h 1401"/>
                <a:gd name="T4" fmla="*/ 1750 w 1984"/>
                <a:gd name="T5" fmla="*/ 262 h 1401"/>
                <a:gd name="T6" fmla="*/ 1253 w 1984"/>
                <a:gd name="T7" fmla="*/ 87 h 1401"/>
                <a:gd name="T8" fmla="*/ 1050 w 1984"/>
                <a:gd name="T9" fmla="*/ 116 h 1401"/>
                <a:gd name="T10" fmla="*/ 903 w 1984"/>
                <a:gd name="T11" fmla="*/ 29 h 1401"/>
                <a:gd name="T12" fmla="*/ 641 w 1984"/>
                <a:gd name="T13" fmla="*/ 0 h 1401"/>
                <a:gd name="T14" fmla="*/ 466 w 1984"/>
                <a:gd name="T15" fmla="*/ 0 h 1401"/>
                <a:gd name="T16" fmla="*/ 233 w 1984"/>
                <a:gd name="T17" fmla="*/ 59 h 1401"/>
                <a:gd name="T18" fmla="*/ 87 w 1984"/>
                <a:gd name="T19" fmla="*/ 145 h 1401"/>
                <a:gd name="T20" fmla="*/ 58 w 1984"/>
                <a:gd name="T21" fmla="*/ 204 h 1401"/>
                <a:gd name="T22" fmla="*/ 58 w 1984"/>
                <a:gd name="T23" fmla="*/ 204 h 1401"/>
                <a:gd name="T24" fmla="*/ 0 w 1984"/>
                <a:gd name="T25" fmla="*/ 262 h 1401"/>
                <a:gd name="T26" fmla="*/ 117 w 1984"/>
                <a:gd name="T27" fmla="*/ 350 h 1401"/>
                <a:gd name="T28" fmla="*/ 466 w 1984"/>
                <a:gd name="T29" fmla="*/ 700 h 1401"/>
                <a:gd name="T30" fmla="*/ 670 w 1984"/>
                <a:gd name="T31" fmla="*/ 933 h 1401"/>
                <a:gd name="T32" fmla="*/ 874 w 1984"/>
                <a:gd name="T33" fmla="*/ 1108 h 1401"/>
                <a:gd name="T34" fmla="*/ 903 w 1984"/>
                <a:gd name="T35" fmla="*/ 1195 h 1401"/>
                <a:gd name="T36" fmla="*/ 962 w 1984"/>
                <a:gd name="T37" fmla="*/ 1225 h 1401"/>
                <a:gd name="T38" fmla="*/ 991 w 1984"/>
                <a:gd name="T39" fmla="*/ 1254 h 1401"/>
                <a:gd name="T40" fmla="*/ 1020 w 1984"/>
                <a:gd name="T41" fmla="*/ 1312 h 1401"/>
                <a:gd name="T42" fmla="*/ 1050 w 1984"/>
                <a:gd name="T43" fmla="*/ 1371 h 1401"/>
                <a:gd name="T44" fmla="*/ 1108 w 1984"/>
                <a:gd name="T45" fmla="*/ 1400 h 1401"/>
                <a:gd name="T46" fmla="*/ 1137 w 1984"/>
                <a:gd name="T47" fmla="*/ 1371 h 1401"/>
                <a:gd name="T48" fmla="*/ 1195 w 1984"/>
                <a:gd name="T49" fmla="*/ 1371 h 1401"/>
                <a:gd name="T50" fmla="*/ 1224 w 1984"/>
                <a:gd name="T51" fmla="*/ 1342 h 1401"/>
                <a:gd name="T52" fmla="*/ 1195 w 1984"/>
                <a:gd name="T53" fmla="*/ 1342 h 1401"/>
                <a:gd name="T54" fmla="*/ 1137 w 1984"/>
                <a:gd name="T55" fmla="*/ 1254 h 1401"/>
                <a:gd name="T56" fmla="*/ 1253 w 1984"/>
                <a:gd name="T57" fmla="*/ 1225 h 1401"/>
                <a:gd name="T58" fmla="*/ 1312 w 1984"/>
                <a:gd name="T59" fmla="*/ 1195 h 1401"/>
                <a:gd name="T60" fmla="*/ 1341 w 1984"/>
                <a:gd name="T61" fmla="*/ 1225 h 1401"/>
                <a:gd name="T62" fmla="*/ 1458 w 1984"/>
                <a:gd name="T63" fmla="*/ 1166 h 1401"/>
                <a:gd name="T64" fmla="*/ 1545 w 1984"/>
                <a:gd name="T65" fmla="*/ 1079 h 1401"/>
                <a:gd name="T66" fmla="*/ 1574 w 1984"/>
                <a:gd name="T67" fmla="*/ 992 h 1401"/>
                <a:gd name="T68" fmla="*/ 1633 w 1984"/>
                <a:gd name="T69" fmla="*/ 875 h 1401"/>
                <a:gd name="T70" fmla="*/ 1750 w 1984"/>
                <a:gd name="T71" fmla="*/ 787 h 1401"/>
                <a:gd name="T72" fmla="*/ 1779 w 1984"/>
                <a:gd name="T73" fmla="*/ 700 h 1401"/>
                <a:gd name="T74" fmla="*/ 1779 w 1984"/>
                <a:gd name="T75" fmla="*/ 642 h 1401"/>
                <a:gd name="T76" fmla="*/ 1837 w 1984"/>
                <a:gd name="T77" fmla="*/ 583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84" h="1401">
                  <a:moveTo>
                    <a:pt x="1837" y="583"/>
                  </a:moveTo>
                  <a:lnTo>
                    <a:pt x="1837" y="583"/>
                  </a:lnTo>
                  <a:cubicBezTo>
                    <a:pt x="1866" y="554"/>
                    <a:pt x="1866" y="525"/>
                    <a:pt x="1895" y="525"/>
                  </a:cubicBezTo>
                  <a:cubicBezTo>
                    <a:pt x="1895" y="495"/>
                    <a:pt x="1924" y="495"/>
                    <a:pt x="1924" y="495"/>
                  </a:cubicBezTo>
                  <a:cubicBezTo>
                    <a:pt x="1953" y="466"/>
                    <a:pt x="1953" y="466"/>
                    <a:pt x="1983" y="437"/>
                  </a:cubicBezTo>
                  <a:cubicBezTo>
                    <a:pt x="1895" y="379"/>
                    <a:pt x="1808" y="321"/>
                    <a:pt x="1750" y="262"/>
                  </a:cubicBezTo>
                  <a:cubicBezTo>
                    <a:pt x="1633" y="204"/>
                    <a:pt x="1545" y="116"/>
                    <a:pt x="1429" y="59"/>
                  </a:cubicBezTo>
                  <a:cubicBezTo>
                    <a:pt x="1370" y="59"/>
                    <a:pt x="1312" y="87"/>
                    <a:pt x="1253" y="87"/>
                  </a:cubicBezTo>
                  <a:cubicBezTo>
                    <a:pt x="1195" y="87"/>
                    <a:pt x="1108" y="116"/>
                    <a:pt x="1050" y="116"/>
                  </a:cubicBezTo>
                  <a:lnTo>
                    <a:pt x="1050" y="116"/>
                  </a:lnTo>
                  <a:lnTo>
                    <a:pt x="1050" y="116"/>
                  </a:lnTo>
                  <a:cubicBezTo>
                    <a:pt x="1020" y="87"/>
                    <a:pt x="962" y="59"/>
                    <a:pt x="903" y="29"/>
                  </a:cubicBezTo>
                  <a:cubicBezTo>
                    <a:pt x="874" y="29"/>
                    <a:pt x="845" y="0"/>
                    <a:pt x="816" y="0"/>
                  </a:cubicBezTo>
                  <a:cubicBezTo>
                    <a:pt x="758" y="0"/>
                    <a:pt x="700" y="0"/>
                    <a:pt x="641" y="0"/>
                  </a:cubicBezTo>
                  <a:cubicBezTo>
                    <a:pt x="612" y="0"/>
                    <a:pt x="583" y="0"/>
                    <a:pt x="553" y="0"/>
                  </a:cubicBezTo>
                  <a:cubicBezTo>
                    <a:pt x="524" y="0"/>
                    <a:pt x="495" y="0"/>
                    <a:pt x="466" y="0"/>
                  </a:cubicBezTo>
                  <a:cubicBezTo>
                    <a:pt x="408" y="29"/>
                    <a:pt x="350" y="29"/>
                    <a:pt x="291" y="29"/>
                  </a:cubicBezTo>
                  <a:cubicBezTo>
                    <a:pt x="291" y="29"/>
                    <a:pt x="262" y="59"/>
                    <a:pt x="233" y="59"/>
                  </a:cubicBezTo>
                  <a:cubicBezTo>
                    <a:pt x="233" y="87"/>
                    <a:pt x="203" y="87"/>
                    <a:pt x="203" y="87"/>
                  </a:cubicBezTo>
                  <a:cubicBezTo>
                    <a:pt x="145" y="116"/>
                    <a:pt x="117" y="145"/>
                    <a:pt x="87" y="145"/>
                  </a:cubicBezTo>
                  <a:cubicBezTo>
                    <a:pt x="58" y="175"/>
                    <a:pt x="58" y="175"/>
                    <a:pt x="58" y="204"/>
                  </a:cubicBezTo>
                  <a:lnTo>
                    <a:pt x="58" y="204"/>
                  </a:lnTo>
                  <a:lnTo>
                    <a:pt x="58" y="204"/>
                  </a:lnTo>
                  <a:lnTo>
                    <a:pt x="58" y="204"/>
                  </a:lnTo>
                  <a:cubicBezTo>
                    <a:pt x="29" y="204"/>
                    <a:pt x="29" y="204"/>
                    <a:pt x="29" y="233"/>
                  </a:cubicBezTo>
                  <a:cubicBezTo>
                    <a:pt x="0" y="233"/>
                    <a:pt x="0" y="233"/>
                    <a:pt x="0" y="262"/>
                  </a:cubicBezTo>
                  <a:cubicBezTo>
                    <a:pt x="0" y="262"/>
                    <a:pt x="58" y="292"/>
                    <a:pt x="87" y="321"/>
                  </a:cubicBezTo>
                  <a:lnTo>
                    <a:pt x="117" y="350"/>
                  </a:lnTo>
                  <a:cubicBezTo>
                    <a:pt x="174" y="409"/>
                    <a:pt x="203" y="466"/>
                    <a:pt x="262" y="525"/>
                  </a:cubicBezTo>
                  <a:cubicBezTo>
                    <a:pt x="320" y="583"/>
                    <a:pt x="379" y="642"/>
                    <a:pt x="466" y="700"/>
                  </a:cubicBezTo>
                  <a:cubicBezTo>
                    <a:pt x="495" y="729"/>
                    <a:pt x="524" y="787"/>
                    <a:pt x="553" y="816"/>
                  </a:cubicBezTo>
                  <a:cubicBezTo>
                    <a:pt x="583" y="845"/>
                    <a:pt x="641" y="904"/>
                    <a:pt x="670" y="933"/>
                  </a:cubicBezTo>
                  <a:cubicBezTo>
                    <a:pt x="700" y="962"/>
                    <a:pt x="729" y="992"/>
                    <a:pt x="758" y="992"/>
                  </a:cubicBezTo>
                  <a:cubicBezTo>
                    <a:pt x="787" y="1021"/>
                    <a:pt x="845" y="1050"/>
                    <a:pt x="874" y="1108"/>
                  </a:cubicBezTo>
                  <a:lnTo>
                    <a:pt x="874" y="1137"/>
                  </a:lnTo>
                  <a:cubicBezTo>
                    <a:pt x="874" y="1166"/>
                    <a:pt x="903" y="1166"/>
                    <a:pt x="903" y="1195"/>
                  </a:cubicBezTo>
                  <a:cubicBezTo>
                    <a:pt x="903" y="1195"/>
                    <a:pt x="903" y="1195"/>
                    <a:pt x="933" y="1195"/>
                  </a:cubicBezTo>
                  <a:cubicBezTo>
                    <a:pt x="933" y="1225"/>
                    <a:pt x="962" y="1225"/>
                    <a:pt x="962" y="1225"/>
                  </a:cubicBezTo>
                  <a:lnTo>
                    <a:pt x="962" y="1254"/>
                  </a:lnTo>
                  <a:lnTo>
                    <a:pt x="991" y="1254"/>
                  </a:lnTo>
                  <a:cubicBezTo>
                    <a:pt x="991" y="1283"/>
                    <a:pt x="991" y="1283"/>
                    <a:pt x="991" y="1283"/>
                  </a:cubicBezTo>
                  <a:cubicBezTo>
                    <a:pt x="1020" y="1283"/>
                    <a:pt x="1020" y="1283"/>
                    <a:pt x="1020" y="1312"/>
                  </a:cubicBezTo>
                  <a:lnTo>
                    <a:pt x="1050" y="1342"/>
                  </a:lnTo>
                  <a:cubicBezTo>
                    <a:pt x="1050" y="1371"/>
                    <a:pt x="1050" y="1371"/>
                    <a:pt x="1050" y="1371"/>
                  </a:cubicBezTo>
                  <a:cubicBezTo>
                    <a:pt x="1050" y="1371"/>
                    <a:pt x="1079" y="1400"/>
                    <a:pt x="1108" y="1400"/>
                  </a:cubicBezTo>
                  <a:lnTo>
                    <a:pt x="1108" y="1400"/>
                  </a:lnTo>
                  <a:cubicBezTo>
                    <a:pt x="1108" y="1342"/>
                    <a:pt x="1108" y="1342"/>
                    <a:pt x="1108" y="1342"/>
                  </a:cubicBezTo>
                  <a:cubicBezTo>
                    <a:pt x="1137" y="1371"/>
                    <a:pt x="1137" y="1371"/>
                    <a:pt x="1137" y="1371"/>
                  </a:cubicBezTo>
                  <a:cubicBezTo>
                    <a:pt x="1166" y="1371"/>
                    <a:pt x="1166" y="1371"/>
                    <a:pt x="1166" y="1400"/>
                  </a:cubicBezTo>
                  <a:cubicBezTo>
                    <a:pt x="1166" y="1371"/>
                    <a:pt x="1166" y="1371"/>
                    <a:pt x="1195" y="1371"/>
                  </a:cubicBezTo>
                  <a:lnTo>
                    <a:pt x="1195" y="1371"/>
                  </a:lnTo>
                  <a:cubicBezTo>
                    <a:pt x="1195" y="1371"/>
                    <a:pt x="1224" y="1371"/>
                    <a:pt x="1224" y="1342"/>
                  </a:cubicBezTo>
                  <a:cubicBezTo>
                    <a:pt x="1253" y="1342"/>
                    <a:pt x="1253" y="1342"/>
                    <a:pt x="1253" y="1342"/>
                  </a:cubicBezTo>
                  <a:cubicBezTo>
                    <a:pt x="1253" y="1342"/>
                    <a:pt x="1224" y="1342"/>
                    <a:pt x="1195" y="1342"/>
                  </a:cubicBezTo>
                  <a:cubicBezTo>
                    <a:pt x="1166" y="1342"/>
                    <a:pt x="1137" y="1342"/>
                    <a:pt x="1137" y="1283"/>
                  </a:cubicBezTo>
                  <a:cubicBezTo>
                    <a:pt x="1108" y="1283"/>
                    <a:pt x="1137" y="1254"/>
                    <a:pt x="1137" y="1254"/>
                  </a:cubicBezTo>
                  <a:cubicBezTo>
                    <a:pt x="1137" y="1225"/>
                    <a:pt x="1166" y="1225"/>
                    <a:pt x="1195" y="1225"/>
                  </a:cubicBezTo>
                  <a:cubicBezTo>
                    <a:pt x="1224" y="1225"/>
                    <a:pt x="1224" y="1225"/>
                    <a:pt x="1253" y="1225"/>
                  </a:cubicBezTo>
                  <a:cubicBezTo>
                    <a:pt x="1253" y="1225"/>
                    <a:pt x="1283" y="1195"/>
                    <a:pt x="1312" y="1195"/>
                  </a:cubicBezTo>
                  <a:lnTo>
                    <a:pt x="1312" y="1195"/>
                  </a:lnTo>
                  <a:lnTo>
                    <a:pt x="1312" y="1195"/>
                  </a:lnTo>
                  <a:lnTo>
                    <a:pt x="1341" y="1225"/>
                  </a:lnTo>
                  <a:lnTo>
                    <a:pt x="1341" y="1225"/>
                  </a:lnTo>
                  <a:cubicBezTo>
                    <a:pt x="1400" y="1225"/>
                    <a:pt x="1429" y="1195"/>
                    <a:pt x="1458" y="1166"/>
                  </a:cubicBezTo>
                  <a:cubicBezTo>
                    <a:pt x="1458" y="1137"/>
                    <a:pt x="1487" y="1108"/>
                    <a:pt x="1487" y="1108"/>
                  </a:cubicBezTo>
                  <a:cubicBezTo>
                    <a:pt x="1516" y="1079"/>
                    <a:pt x="1516" y="1079"/>
                    <a:pt x="1545" y="1079"/>
                  </a:cubicBezTo>
                  <a:cubicBezTo>
                    <a:pt x="1545" y="1050"/>
                    <a:pt x="1574" y="1050"/>
                    <a:pt x="1574" y="1050"/>
                  </a:cubicBezTo>
                  <a:cubicBezTo>
                    <a:pt x="1574" y="1050"/>
                    <a:pt x="1574" y="1021"/>
                    <a:pt x="1574" y="992"/>
                  </a:cubicBezTo>
                  <a:cubicBezTo>
                    <a:pt x="1574" y="933"/>
                    <a:pt x="1603" y="875"/>
                    <a:pt x="1633" y="875"/>
                  </a:cubicBezTo>
                  <a:lnTo>
                    <a:pt x="1633" y="875"/>
                  </a:lnTo>
                  <a:cubicBezTo>
                    <a:pt x="1662" y="875"/>
                    <a:pt x="1662" y="875"/>
                    <a:pt x="1691" y="904"/>
                  </a:cubicBezTo>
                  <a:cubicBezTo>
                    <a:pt x="1691" y="845"/>
                    <a:pt x="1720" y="816"/>
                    <a:pt x="1750" y="787"/>
                  </a:cubicBezTo>
                  <a:lnTo>
                    <a:pt x="1750" y="787"/>
                  </a:lnTo>
                  <a:cubicBezTo>
                    <a:pt x="1750" y="759"/>
                    <a:pt x="1750" y="729"/>
                    <a:pt x="1779" y="700"/>
                  </a:cubicBezTo>
                  <a:lnTo>
                    <a:pt x="1779" y="671"/>
                  </a:lnTo>
                  <a:cubicBezTo>
                    <a:pt x="1779" y="642"/>
                    <a:pt x="1779" y="642"/>
                    <a:pt x="1779" y="642"/>
                  </a:cubicBezTo>
                  <a:lnTo>
                    <a:pt x="1779" y="642"/>
                  </a:lnTo>
                  <a:cubicBezTo>
                    <a:pt x="1808" y="642"/>
                    <a:pt x="1837" y="612"/>
                    <a:pt x="1837" y="5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20" name="Freeform 854">
              <a:extLst>
                <a:ext uri="{FF2B5EF4-FFF2-40B4-BE49-F238E27FC236}">
                  <a16:creationId xmlns:a16="http://schemas.microsoft.com/office/drawing/2014/main" id="{ED52480C-F306-E089-CAE7-3B57FCF24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125" y="5564188"/>
              <a:ext cx="1588" cy="11112"/>
            </a:xfrm>
            <a:custGeom>
              <a:avLst/>
              <a:gdLst>
                <a:gd name="T0" fmla="*/ 0 w 1"/>
                <a:gd name="T1" fmla="*/ 29 h 30"/>
                <a:gd name="T2" fmla="*/ 0 w 1"/>
                <a:gd name="T3" fmla="*/ 29 h 30"/>
                <a:gd name="T4" fmla="*/ 0 w 1"/>
                <a:gd name="T5" fmla="*/ 29 h 30"/>
                <a:gd name="T6" fmla="*/ 0 w 1"/>
                <a:gd name="T7" fmla="*/ 0 h 30"/>
                <a:gd name="T8" fmla="*/ 0 w 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0" y="29"/>
                    <a:pt x="0" y="29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21" name="Freeform 855">
              <a:extLst>
                <a:ext uri="{FF2B5EF4-FFF2-40B4-BE49-F238E27FC236}">
                  <a16:creationId xmlns:a16="http://schemas.microsoft.com/office/drawing/2014/main" id="{2D3199A1-20FE-FCE5-7FFD-91F56E4BC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2700" y="4440238"/>
              <a:ext cx="147638" cy="200025"/>
            </a:xfrm>
            <a:custGeom>
              <a:avLst/>
              <a:gdLst>
                <a:gd name="T0" fmla="*/ 321 w 409"/>
                <a:gd name="T1" fmla="*/ 496 h 556"/>
                <a:gd name="T2" fmla="*/ 321 w 409"/>
                <a:gd name="T3" fmla="*/ 496 h 556"/>
                <a:gd name="T4" fmla="*/ 291 w 409"/>
                <a:gd name="T5" fmla="*/ 467 h 556"/>
                <a:gd name="T6" fmla="*/ 350 w 409"/>
                <a:gd name="T7" fmla="*/ 438 h 556"/>
                <a:gd name="T8" fmla="*/ 321 w 409"/>
                <a:gd name="T9" fmla="*/ 379 h 556"/>
                <a:gd name="T10" fmla="*/ 321 w 409"/>
                <a:gd name="T11" fmla="*/ 379 h 556"/>
                <a:gd name="T12" fmla="*/ 291 w 409"/>
                <a:gd name="T13" fmla="*/ 350 h 556"/>
                <a:gd name="T14" fmla="*/ 233 w 409"/>
                <a:gd name="T15" fmla="*/ 321 h 556"/>
                <a:gd name="T16" fmla="*/ 233 w 409"/>
                <a:gd name="T17" fmla="*/ 321 h 556"/>
                <a:gd name="T18" fmla="*/ 233 w 409"/>
                <a:gd name="T19" fmla="*/ 291 h 556"/>
                <a:gd name="T20" fmla="*/ 174 w 409"/>
                <a:gd name="T21" fmla="*/ 204 h 556"/>
                <a:gd name="T22" fmla="*/ 146 w 409"/>
                <a:gd name="T23" fmla="*/ 146 h 556"/>
                <a:gd name="T24" fmla="*/ 146 w 409"/>
                <a:gd name="T25" fmla="*/ 146 h 556"/>
                <a:gd name="T26" fmla="*/ 146 w 409"/>
                <a:gd name="T27" fmla="*/ 117 h 556"/>
                <a:gd name="T28" fmla="*/ 146 w 409"/>
                <a:gd name="T29" fmla="*/ 117 h 556"/>
                <a:gd name="T30" fmla="*/ 88 w 409"/>
                <a:gd name="T31" fmla="*/ 58 h 556"/>
                <a:gd name="T32" fmla="*/ 58 w 409"/>
                <a:gd name="T33" fmla="*/ 29 h 556"/>
                <a:gd name="T34" fmla="*/ 29 w 409"/>
                <a:gd name="T35" fmla="*/ 29 h 556"/>
                <a:gd name="T36" fmla="*/ 58 w 409"/>
                <a:gd name="T37" fmla="*/ 0 h 556"/>
                <a:gd name="T38" fmla="*/ 58 w 409"/>
                <a:gd name="T39" fmla="*/ 0 h 556"/>
                <a:gd name="T40" fmla="*/ 58 w 409"/>
                <a:gd name="T41" fmla="*/ 0 h 556"/>
                <a:gd name="T42" fmla="*/ 0 w 409"/>
                <a:gd name="T43" fmla="*/ 0 h 556"/>
                <a:gd name="T44" fmla="*/ 29 w 409"/>
                <a:gd name="T45" fmla="*/ 0 h 556"/>
                <a:gd name="T46" fmla="*/ 29 w 409"/>
                <a:gd name="T47" fmla="*/ 58 h 556"/>
                <a:gd name="T48" fmla="*/ 174 w 409"/>
                <a:gd name="T49" fmla="*/ 555 h 556"/>
                <a:gd name="T50" fmla="*/ 233 w 409"/>
                <a:gd name="T51" fmla="*/ 555 h 556"/>
                <a:gd name="T52" fmla="*/ 291 w 409"/>
                <a:gd name="T53" fmla="*/ 525 h 556"/>
                <a:gd name="T54" fmla="*/ 350 w 409"/>
                <a:gd name="T55" fmla="*/ 525 h 556"/>
                <a:gd name="T56" fmla="*/ 408 w 409"/>
                <a:gd name="T57" fmla="*/ 525 h 556"/>
                <a:gd name="T58" fmla="*/ 408 w 409"/>
                <a:gd name="T59" fmla="*/ 525 h 556"/>
                <a:gd name="T60" fmla="*/ 379 w 409"/>
                <a:gd name="T61" fmla="*/ 525 h 556"/>
                <a:gd name="T62" fmla="*/ 321 w 409"/>
                <a:gd name="T63" fmla="*/ 4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9" h="556">
                  <a:moveTo>
                    <a:pt x="321" y="496"/>
                  </a:moveTo>
                  <a:lnTo>
                    <a:pt x="321" y="496"/>
                  </a:lnTo>
                  <a:cubicBezTo>
                    <a:pt x="291" y="496"/>
                    <a:pt x="291" y="496"/>
                    <a:pt x="291" y="467"/>
                  </a:cubicBezTo>
                  <a:cubicBezTo>
                    <a:pt x="321" y="438"/>
                    <a:pt x="321" y="438"/>
                    <a:pt x="350" y="438"/>
                  </a:cubicBezTo>
                  <a:cubicBezTo>
                    <a:pt x="321" y="438"/>
                    <a:pt x="321" y="408"/>
                    <a:pt x="321" y="379"/>
                  </a:cubicBezTo>
                  <a:lnTo>
                    <a:pt x="321" y="379"/>
                  </a:lnTo>
                  <a:cubicBezTo>
                    <a:pt x="321" y="379"/>
                    <a:pt x="321" y="379"/>
                    <a:pt x="291" y="350"/>
                  </a:cubicBezTo>
                  <a:cubicBezTo>
                    <a:pt x="291" y="350"/>
                    <a:pt x="262" y="350"/>
                    <a:pt x="233" y="321"/>
                  </a:cubicBezTo>
                  <a:lnTo>
                    <a:pt x="233" y="321"/>
                  </a:lnTo>
                  <a:cubicBezTo>
                    <a:pt x="233" y="291"/>
                    <a:pt x="233" y="291"/>
                    <a:pt x="233" y="291"/>
                  </a:cubicBezTo>
                  <a:cubicBezTo>
                    <a:pt x="204" y="263"/>
                    <a:pt x="174" y="234"/>
                    <a:pt x="174" y="204"/>
                  </a:cubicBezTo>
                  <a:cubicBezTo>
                    <a:pt x="174" y="175"/>
                    <a:pt x="174" y="146"/>
                    <a:pt x="146" y="146"/>
                  </a:cubicBezTo>
                  <a:lnTo>
                    <a:pt x="146" y="146"/>
                  </a:lnTo>
                  <a:cubicBezTo>
                    <a:pt x="146" y="117"/>
                    <a:pt x="146" y="117"/>
                    <a:pt x="146" y="117"/>
                  </a:cubicBezTo>
                  <a:lnTo>
                    <a:pt x="146" y="117"/>
                  </a:lnTo>
                  <a:cubicBezTo>
                    <a:pt x="117" y="117"/>
                    <a:pt x="88" y="88"/>
                    <a:pt x="88" y="58"/>
                  </a:cubicBezTo>
                  <a:cubicBezTo>
                    <a:pt x="58" y="58"/>
                    <a:pt x="58" y="58"/>
                    <a:pt x="58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8" y="0"/>
                  </a:lnTo>
                  <a:lnTo>
                    <a:pt x="58" y="0"/>
                  </a:lnTo>
                  <a:cubicBezTo>
                    <a:pt x="29" y="0"/>
                    <a:pt x="29" y="0"/>
                    <a:pt x="0" y="0"/>
                  </a:cubicBezTo>
                  <a:lnTo>
                    <a:pt x="29" y="0"/>
                  </a:lnTo>
                  <a:cubicBezTo>
                    <a:pt x="29" y="29"/>
                    <a:pt x="29" y="29"/>
                    <a:pt x="29" y="58"/>
                  </a:cubicBezTo>
                  <a:cubicBezTo>
                    <a:pt x="88" y="234"/>
                    <a:pt x="117" y="408"/>
                    <a:pt x="174" y="555"/>
                  </a:cubicBezTo>
                  <a:cubicBezTo>
                    <a:pt x="204" y="555"/>
                    <a:pt x="233" y="555"/>
                    <a:pt x="233" y="555"/>
                  </a:cubicBezTo>
                  <a:cubicBezTo>
                    <a:pt x="262" y="555"/>
                    <a:pt x="291" y="525"/>
                    <a:pt x="291" y="525"/>
                  </a:cubicBezTo>
                  <a:cubicBezTo>
                    <a:pt x="321" y="525"/>
                    <a:pt x="321" y="525"/>
                    <a:pt x="350" y="525"/>
                  </a:cubicBezTo>
                  <a:cubicBezTo>
                    <a:pt x="350" y="525"/>
                    <a:pt x="379" y="525"/>
                    <a:pt x="408" y="525"/>
                  </a:cubicBezTo>
                  <a:lnTo>
                    <a:pt x="408" y="525"/>
                  </a:lnTo>
                  <a:lnTo>
                    <a:pt x="379" y="525"/>
                  </a:lnTo>
                  <a:cubicBezTo>
                    <a:pt x="350" y="525"/>
                    <a:pt x="321" y="525"/>
                    <a:pt x="321" y="4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22" name="Freeform 856">
              <a:extLst>
                <a:ext uri="{FF2B5EF4-FFF2-40B4-BE49-F238E27FC236}">
                  <a16:creationId xmlns:a16="http://schemas.microsoft.com/office/drawing/2014/main" id="{08AAEB05-5C18-8822-3CBF-9A2F8D35B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700" y="4608513"/>
              <a:ext cx="1588" cy="1111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29 h 30"/>
                <a:gd name="T8" fmla="*/ 0 w 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23" name="Freeform 857">
              <a:extLst>
                <a:ext uri="{FF2B5EF4-FFF2-40B4-BE49-F238E27FC236}">
                  <a16:creationId xmlns:a16="http://schemas.microsoft.com/office/drawing/2014/main" id="{7821A2B5-51FC-C938-4DFE-B3CB18C13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9700" y="4608513"/>
              <a:ext cx="11113" cy="11112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29 w 30"/>
                <a:gd name="T5" fmla="*/ 0 h 30"/>
                <a:gd name="T6" fmla="*/ 29 w 30"/>
                <a:gd name="T7" fmla="*/ 0 h 30"/>
                <a:gd name="T8" fmla="*/ 29 w 30"/>
                <a:gd name="T9" fmla="*/ 0 h 30"/>
                <a:gd name="T10" fmla="*/ 0 w 3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cubicBezTo>
                    <a:pt x="0" y="29"/>
                    <a:pt x="0" y="29"/>
                    <a:pt x="29" y="0"/>
                  </a:cubicBezTo>
                  <a:lnTo>
                    <a:pt x="29" y="0"/>
                  </a:lnTo>
                  <a:lnTo>
                    <a:pt x="29" y="0"/>
                  </a:ln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24" name="Freeform 858">
              <a:extLst>
                <a:ext uri="{FF2B5EF4-FFF2-40B4-BE49-F238E27FC236}">
                  <a16:creationId xmlns:a16="http://schemas.microsoft.com/office/drawing/2014/main" id="{6490737A-36AD-4B81-5540-C49FBCD99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5049838"/>
              <a:ext cx="22225" cy="31750"/>
            </a:xfrm>
            <a:custGeom>
              <a:avLst/>
              <a:gdLst>
                <a:gd name="T0" fmla="*/ 0 w 60"/>
                <a:gd name="T1" fmla="*/ 0 h 89"/>
                <a:gd name="T2" fmla="*/ 0 w 60"/>
                <a:gd name="T3" fmla="*/ 0 h 89"/>
                <a:gd name="T4" fmla="*/ 30 w 60"/>
                <a:gd name="T5" fmla="*/ 59 h 89"/>
                <a:gd name="T6" fmla="*/ 59 w 60"/>
                <a:gd name="T7" fmla="*/ 88 h 89"/>
                <a:gd name="T8" fmla="*/ 30 w 60"/>
                <a:gd name="T9" fmla="*/ 59 h 89"/>
                <a:gd name="T10" fmla="*/ 0 w 60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9">
                  <a:moveTo>
                    <a:pt x="0" y="0"/>
                  </a:moveTo>
                  <a:lnTo>
                    <a:pt x="0" y="0"/>
                  </a:lnTo>
                  <a:cubicBezTo>
                    <a:pt x="30" y="30"/>
                    <a:pt x="30" y="59"/>
                    <a:pt x="30" y="59"/>
                  </a:cubicBezTo>
                  <a:cubicBezTo>
                    <a:pt x="30" y="88"/>
                    <a:pt x="59" y="88"/>
                    <a:pt x="59" y="88"/>
                  </a:cubicBezTo>
                  <a:cubicBezTo>
                    <a:pt x="59" y="88"/>
                    <a:pt x="30" y="88"/>
                    <a:pt x="30" y="59"/>
                  </a:cubicBezTo>
                  <a:cubicBezTo>
                    <a:pt x="30" y="30"/>
                    <a:pt x="30" y="3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25" name="Freeform 859">
              <a:extLst>
                <a:ext uri="{FF2B5EF4-FFF2-40B4-BE49-F238E27FC236}">
                  <a16:creationId xmlns:a16="http://schemas.microsoft.com/office/drawing/2014/main" id="{3DA1E06E-3670-D86F-CB6B-2CFE3044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4462463"/>
              <a:ext cx="200025" cy="284162"/>
            </a:xfrm>
            <a:custGeom>
              <a:avLst/>
              <a:gdLst>
                <a:gd name="T0" fmla="*/ 525 w 555"/>
                <a:gd name="T1" fmla="*/ 526 h 789"/>
                <a:gd name="T2" fmla="*/ 408 w 555"/>
                <a:gd name="T3" fmla="*/ 554 h 789"/>
                <a:gd name="T4" fmla="*/ 292 w 555"/>
                <a:gd name="T5" fmla="*/ 554 h 789"/>
                <a:gd name="T6" fmla="*/ 175 w 555"/>
                <a:gd name="T7" fmla="*/ 205 h 789"/>
                <a:gd name="T8" fmla="*/ 117 w 555"/>
                <a:gd name="T9" fmla="*/ 0 h 789"/>
                <a:gd name="T10" fmla="*/ 117 w 555"/>
                <a:gd name="T11" fmla="*/ 30 h 789"/>
                <a:gd name="T12" fmla="*/ 87 w 555"/>
                <a:gd name="T13" fmla="*/ 88 h 789"/>
                <a:gd name="T14" fmla="*/ 29 w 555"/>
                <a:gd name="T15" fmla="*/ 176 h 789"/>
                <a:gd name="T16" fmla="*/ 58 w 555"/>
                <a:gd name="T17" fmla="*/ 176 h 789"/>
                <a:gd name="T18" fmla="*/ 58 w 555"/>
                <a:gd name="T19" fmla="*/ 292 h 789"/>
                <a:gd name="T20" fmla="*/ 87 w 555"/>
                <a:gd name="T21" fmla="*/ 321 h 789"/>
                <a:gd name="T22" fmla="*/ 117 w 555"/>
                <a:gd name="T23" fmla="*/ 409 h 789"/>
                <a:gd name="T24" fmla="*/ 117 w 555"/>
                <a:gd name="T25" fmla="*/ 409 h 789"/>
                <a:gd name="T26" fmla="*/ 117 w 555"/>
                <a:gd name="T27" fmla="*/ 438 h 789"/>
                <a:gd name="T28" fmla="*/ 146 w 555"/>
                <a:gd name="T29" fmla="*/ 497 h 789"/>
                <a:gd name="T30" fmla="*/ 117 w 555"/>
                <a:gd name="T31" fmla="*/ 526 h 789"/>
                <a:gd name="T32" fmla="*/ 87 w 555"/>
                <a:gd name="T33" fmla="*/ 554 h 789"/>
                <a:gd name="T34" fmla="*/ 58 w 555"/>
                <a:gd name="T35" fmla="*/ 583 h 789"/>
                <a:gd name="T36" fmla="*/ 175 w 555"/>
                <a:gd name="T37" fmla="*/ 613 h 789"/>
                <a:gd name="T38" fmla="*/ 175 w 555"/>
                <a:gd name="T39" fmla="*/ 613 h 789"/>
                <a:gd name="T40" fmla="*/ 234 w 555"/>
                <a:gd name="T41" fmla="*/ 583 h 789"/>
                <a:gd name="T42" fmla="*/ 234 w 555"/>
                <a:gd name="T43" fmla="*/ 613 h 789"/>
                <a:gd name="T44" fmla="*/ 292 w 555"/>
                <a:gd name="T45" fmla="*/ 671 h 789"/>
                <a:gd name="T46" fmla="*/ 292 w 555"/>
                <a:gd name="T47" fmla="*/ 700 h 789"/>
                <a:gd name="T48" fmla="*/ 320 w 555"/>
                <a:gd name="T49" fmla="*/ 730 h 789"/>
                <a:gd name="T50" fmla="*/ 320 w 555"/>
                <a:gd name="T51" fmla="*/ 759 h 789"/>
                <a:gd name="T52" fmla="*/ 320 w 555"/>
                <a:gd name="T53" fmla="*/ 788 h 789"/>
                <a:gd name="T54" fmla="*/ 320 w 555"/>
                <a:gd name="T55" fmla="*/ 788 h 789"/>
                <a:gd name="T56" fmla="*/ 408 w 555"/>
                <a:gd name="T57" fmla="*/ 759 h 789"/>
                <a:gd name="T58" fmla="*/ 467 w 555"/>
                <a:gd name="T59" fmla="*/ 671 h 789"/>
                <a:gd name="T60" fmla="*/ 525 w 555"/>
                <a:gd name="T61" fmla="*/ 583 h 789"/>
                <a:gd name="T62" fmla="*/ 554 w 555"/>
                <a:gd name="T63" fmla="*/ 61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5" h="789">
                  <a:moveTo>
                    <a:pt x="525" y="526"/>
                  </a:moveTo>
                  <a:lnTo>
                    <a:pt x="525" y="526"/>
                  </a:lnTo>
                  <a:lnTo>
                    <a:pt x="525" y="526"/>
                  </a:lnTo>
                  <a:cubicBezTo>
                    <a:pt x="496" y="526"/>
                    <a:pt x="467" y="526"/>
                    <a:pt x="408" y="554"/>
                  </a:cubicBezTo>
                  <a:cubicBezTo>
                    <a:pt x="379" y="554"/>
                    <a:pt x="320" y="554"/>
                    <a:pt x="292" y="554"/>
                  </a:cubicBezTo>
                  <a:lnTo>
                    <a:pt x="292" y="554"/>
                  </a:lnTo>
                  <a:cubicBezTo>
                    <a:pt x="263" y="554"/>
                    <a:pt x="263" y="554"/>
                    <a:pt x="263" y="554"/>
                  </a:cubicBezTo>
                  <a:cubicBezTo>
                    <a:pt x="234" y="438"/>
                    <a:pt x="204" y="321"/>
                    <a:pt x="175" y="205"/>
                  </a:cubicBezTo>
                  <a:cubicBezTo>
                    <a:pt x="175" y="146"/>
                    <a:pt x="146" y="88"/>
                    <a:pt x="117" y="0"/>
                  </a:cubicBezTo>
                  <a:lnTo>
                    <a:pt x="117" y="0"/>
                  </a:lnTo>
                  <a:lnTo>
                    <a:pt x="117" y="30"/>
                  </a:lnTo>
                  <a:lnTo>
                    <a:pt x="117" y="30"/>
                  </a:lnTo>
                  <a:cubicBezTo>
                    <a:pt x="117" y="59"/>
                    <a:pt x="117" y="88"/>
                    <a:pt x="87" y="88"/>
                  </a:cubicBezTo>
                  <a:lnTo>
                    <a:pt x="87" y="88"/>
                  </a:lnTo>
                  <a:cubicBezTo>
                    <a:pt x="58" y="88"/>
                    <a:pt x="58" y="88"/>
                    <a:pt x="58" y="88"/>
                  </a:cubicBezTo>
                  <a:cubicBezTo>
                    <a:pt x="29" y="117"/>
                    <a:pt x="0" y="146"/>
                    <a:pt x="29" y="176"/>
                  </a:cubicBezTo>
                  <a:cubicBezTo>
                    <a:pt x="29" y="176"/>
                    <a:pt x="29" y="176"/>
                    <a:pt x="58" y="176"/>
                  </a:cubicBezTo>
                  <a:lnTo>
                    <a:pt x="58" y="176"/>
                  </a:lnTo>
                  <a:cubicBezTo>
                    <a:pt x="58" y="205"/>
                    <a:pt x="58" y="205"/>
                    <a:pt x="58" y="205"/>
                  </a:cubicBezTo>
                  <a:cubicBezTo>
                    <a:pt x="87" y="233"/>
                    <a:pt x="58" y="263"/>
                    <a:pt x="58" y="292"/>
                  </a:cubicBezTo>
                  <a:lnTo>
                    <a:pt x="58" y="321"/>
                  </a:lnTo>
                  <a:cubicBezTo>
                    <a:pt x="58" y="321"/>
                    <a:pt x="58" y="321"/>
                    <a:pt x="87" y="321"/>
                  </a:cubicBezTo>
                  <a:cubicBezTo>
                    <a:pt x="87" y="350"/>
                    <a:pt x="87" y="350"/>
                    <a:pt x="87" y="380"/>
                  </a:cubicBezTo>
                  <a:cubicBezTo>
                    <a:pt x="87" y="409"/>
                    <a:pt x="87" y="409"/>
                    <a:pt x="117" y="409"/>
                  </a:cubicBezTo>
                  <a:lnTo>
                    <a:pt x="117" y="409"/>
                  </a:lnTo>
                  <a:lnTo>
                    <a:pt x="117" y="409"/>
                  </a:lnTo>
                  <a:lnTo>
                    <a:pt x="117" y="438"/>
                  </a:lnTo>
                  <a:lnTo>
                    <a:pt x="117" y="438"/>
                  </a:lnTo>
                  <a:cubicBezTo>
                    <a:pt x="146" y="467"/>
                    <a:pt x="146" y="467"/>
                    <a:pt x="146" y="497"/>
                  </a:cubicBezTo>
                  <a:lnTo>
                    <a:pt x="146" y="497"/>
                  </a:lnTo>
                  <a:lnTo>
                    <a:pt x="146" y="497"/>
                  </a:lnTo>
                  <a:cubicBezTo>
                    <a:pt x="146" y="526"/>
                    <a:pt x="146" y="526"/>
                    <a:pt x="117" y="526"/>
                  </a:cubicBezTo>
                  <a:cubicBezTo>
                    <a:pt x="117" y="526"/>
                    <a:pt x="117" y="526"/>
                    <a:pt x="87" y="526"/>
                  </a:cubicBezTo>
                  <a:cubicBezTo>
                    <a:pt x="87" y="554"/>
                    <a:pt x="87" y="554"/>
                    <a:pt x="87" y="554"/>
                  </a:cubicBezTo>
                  <a:lnTo>
                    <a:pt x="87" y="554"/>
                  </a:lnTo>
                  <a:lnTo>
                    <a:pt x="58" y="583"/>
                  </a:lnTo>
                  <a:cubicBezTo>
                    <a:pt x="87" y="613"/>
                    <a:pt x="117" y="613"/>
                    <a:pt x="146" y="642"/>
                  </a:cubicBezTo>
                  <a:cubicBezTo>
                    <a:pt x="146" y="613"/>
                    <a:pt x="146" y="613"/>
                    <a:pt x="175" y="613"/>
                  </a:cubicBezTo>
                  <a:lnTo>
                    <a:pt x="175" y="613"/>
                  </a:lnTo>
                  <a:lnTo>
                    <a:pt x="175" y="613"/>
                  </a:lnTo>
                  <a:cubicBezTo>
                    <a:pt x="175" y="613"/>
                    <a:pt x="175" y="613"/>
                    <a:pt x="204" y="613"/>
                  </a:cubicBezTo>
                  <a:cubicBezTo>
                    <a:pt x="204" y="613"/>
                    <a:pt x="204" y="613"/>
                    <a:pt x="234" y="583"/>
                  </a:cubicBezTo>
                  <a:lnTo>
                    <a:pt x="234" y="583"/>
                  </a:lnTo>
                  <a:cubicBezTo>
                    <a:pt x="234" y="613"/>
                    <a:pt x="234" y="613"/>
                    <a:pt x="234" y="613"/>
                  </a:cubicBezTo>
                  <a:lnTo>
                    <a:pt x="263" y="642"/>
                  </a:lnTo>
                  <a:cubicBezTo>
                    <a:pt x="263" y="642"/>
                    <a:pt x="263" y="671"/>
                    <a:pt x="292" y="671"/>
                  </a:cubicBezTo>
                  <a:cubicBezTo>
                    <a:pt x="292" y="671"/>
                    <a:pt x="292" y="671"/>
                    <a:pt x="292" y="700"/>
                  </a:cubicBezTo>
                  <a:lnTo>
                    <a:pt x="292" y="700"/>
                  </a:lnTo>
                  <a:lnTo>
                    <a:pt x="320" y="700"/>
                  </a:lnTo>
                  <a:lnTo>
                    <a:pt x="320" y="730"/>
                  </a:lnTo>
                  <a:lnTo>
                    <a:pt x="320" y="759"/>
                  </a:lnTo>
                  <a:lnTo>
                    <a:pt x="320" y="759"/>
                  </a:lnTo>
                  <a:cubicBezTo>
                    <a:pt x="320" y="788"/>
                    <a:pt x="320" y="788"/>
                    <a:pt x="320" y="788"/>
                  </a:cubicBezTo>
                  <a:lnTo>
                    <a:pt x="320" y="788"/>
                  </a:lnTo>
                  <a:lnTo>
                    <a:pt x="320" y="788"/>
                  </a:lnTo>
                  <a:lnTo>
                    <a:pt x="320" y="788"/>
                  </a:lnTo>
                  <a:cubicBezTo>
                    <a:pt x="350" y="788"/>
                    <a:pt x="350" y="788"/>
                    <a:pt x="350" y="788"/>
                  </a:cubicBezTo>
                  <a:cubicBezTo>
                    <a:pt x="379" y="759"/>
                    <a:pt x="379" y="759"/>
                    <a:pt x="408" y="759"/>
                  </a:cubicBezTo>
                  <a:cubicBezTo>
                    <a:pt x="437" y="759"/>
                    <a:pt x="437" y="759"/>
                    <a:pt x="467" y="730"/>
                  </a:cubicBezTo>
                  <a:cubicBezTo>
                    <a:pt x="467" y="730"/>
                    <a:pt x="467" y="700"/>
                    <a:pt x="467" y="671"/>
                  </a:cubicBezTo>
                  <a:cubicBezTo>
                    <a:pt x="467" y="642"/>
                    <a:pt x="496" y="613"/>
                    <a:pt x="525" y="583"/>
                  </a:cubicBezTo>
                  <a:lnTo>
                    <a:pt x="525" y="583"/>
                  </a:lnTo>
                  <a:lnTo>
                    <a:pt x="525" y="583"/>
                  </a:lnTo>
                  <a:cubicBezTo>
                    <a:pt x="554" y="583"/>
                    <a:pt x="554" y="583"/>
                    <a:pt x="554" y="613"/>
                  </a:cubicBezTo>
                  <a:cubicBezTo>
                    <a:pt x="554" y="583"/>
                    <a:pt x="525" y="554"/>
                    <a:pt x="525" y="5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26" name="Freeform 860">
              <a:extLst>
                <a:ext uri="{FF2B5EF4-FFF2-40B4-BE49-F238E27FC236}">
                  <a16:creationId xmlns:a16="http://schemas.microsoft.com/office/drawing/2014/main" id="{E23DCB02-C85E-65AB-8085-972668BD5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225" y="4692650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27" name="Freeform 861">
              <a:extLst>
                <a:ext uri="{FF2B5EF4-FFF2-40B4-BE49-F238E27FC236}">
                  <a16:creationId xmlns:a16="http://schemas.microsoft.com/office/drawing/2014/main" id="{1CD49812-4BB3-0FCE-6F04-392B340FD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7738" y="6918325"/>
              <a:ext cx="11112" cy="20638"/>
            </a:xfrm>
            <a:custGeom>
              <a:avLst/>
              <a:gdLst>
                <a:gd name="T0" fmla="*/ 29 w 30"/>
                <a:gd name="T1" fmla="*/ 0 h 59"/>
                <a:gd name="T2" fmla="*/ 29 w 30"/>
                <a:gd name="T3" fmla="*/ 0 h 59"/>
                <a:gd name="T4" fmla="*/ 29 w 30"/>
                <a:gd name="T5" fmla="*/ 0 h 59"/>
                <a:gd name="T6" fmla="*/ 0 w 30"/>
                <a:gd name="T7" fmla="*/ 58 h 59"/>
                <a:gd name="T8" fmla="*/ 29 w 3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9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0" y="29"/>
                    <a:pt x="0" y="29"/>
                    <a:pt x="0" y="58"/>
                  </a:cubicBezTo>
                  <a:cubicBezTo>
                    <a:pt x="0" y="29"/>
                    <a:pt x="0" y="29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28" name="Freeform 862">
              <a:extLst>
                <a:ext uri="{FF2B5EF4-FFF2-40B4-BE49-F238E27FC236}">
                  <a16:creationId xmlns:a16="http://schemas.microsoft.com/office/drawing/2014/main" id="{81829F1C-877A-B3E5-AACD-0F79E69FC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5988" y="5659438"/>
              <a:ext cx="42862" cy="52387"/>
            </a:xfrm>
            <a:custGeom>
              <a:avLst/>
              <a:gdLst>
                <a:gd name="T0" fmla="*/ 117 w 118"/>
                <a:gd name="T1" fmla="*/ 0 h 147"/>
                <a:gd name="T2" fmla="*/ 117 w 118"/>
                <a:gd name="T3" fmla="*/ 0 h 147"/>
                <a:gd name="T4" fmla="*/ 88 w 118"/>
                <a:gd name="T5" fmla="*/ 29 h 147"/>
                <a:gd name="T6" fmla="*/ 29 w 118"/>
                <a:gd name="T7" fmla="*/ 146 h 147"/>
                <a:gd name="T8" fmla="*/ 29 w 118"/>
                <a:gd name="T9" fmla="*/ 146 h 147"/>
                <a:gd name="T10" fmla="*/ 0 w 118"/>
                <a:gd name="T11" fmla="*/ 146 h 147"/>
                <a:gd name="T12" fmla="*/ 0 w 118"/>
                <a:gd name="T13" fmla="*/ 146 h 147"/>
                <a:gd name="T14" fmla="*/ 29 w 118"/>
                <a:gd name="T15" fmla="*/ 146 h 147"/>
                <a:gd name="T16" fmla="*/ 29 w 118"/>
                <a:gd name="T17" fmla="*/ 146 h 147"/>
                <a:gd name="T18" fmla="*/ 88 w 118"/>
                <a:gd name="T19" fmla="*/ 29 h 147"/>
                <a:gd name="T20" fmla="*/ 117 w 118"/>
                <a:gd name="T2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47">
                  <a:moveTo>
                    <a:pt x="117" y="0"/>
                  </a:moveTo>
                  <a:lnTo>
                    <a:pt x="117" y="0"/>
                  </a:lnTo>
                  <a:cubicBezTo>
                    <a:pt x="88" y="29"/>
                    <a:pt x="88" y="29"/>
                    <a:pt x="88" y="29"/>
                  </a:cubicBezTo>
                  <a:cubicBezTo>
                    <a:pt x="59" y="58"/>
                    <a:pt x="29" y="88"/>
                    <a:pt x="29" y="146"/>
                  </a:cubicBezTo>
                  <a:lnTo>
                    <a:pt x="29" y="146"/>
                  </a:lnTo>
                  <a:cubicBezTo>
                    <a:pt x="0" y="146"/>
                    <a:pt x="0" y="146"/>
                    <a:pt x="0" y="146"/>
                  </a:cubicBezTo>
                  <a:lnTo>
                    <a:pt x="0" y="146"/>
                  </a:lnTo>
                  <a:cubicBezTo>
                    <a:pt x="29" y="146"/>
                    <a:pt x="29" y="146"/>
                    <a:pt x="29" y="146"/>
                  </a:cubicBezTo>
                  <a:lnTo>
                    <a:pt x="29" y="146"/>
                  </a:lnTo>
                  <a:cubicBezTo>
                    <a:pt x="29" y="88"/>
                    <a:pt x="59" y="58"/>
                    <a:pt x="88" y="29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29" name="Freeform 863">
              <a:extLst>
                <a:ext uri="{FF2B5EF4-FFF2-40B4-BE49-F238E27FC236}">
                  <a16:creationId xmlns:a16="http://schemas.microsoft.com/office/drawing/2014/main" id="{8A3BD245-EF67-51BD-4B10-2E4AF9B5A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4213" y="5889625"/>
              <a:ext cx="11112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30" name="Freeform 864">
              <a:extLst>
                <a:ext uri="{FF2B5EF4-FFF2-40B4-BE49-F238E27FC236}">
                  <a16:creationId xmlns:a16="http://schemas.microsoft.com/office/drawing/2014/main" id="{94CFBB5F-C750-83D8-2CB3-6E2054700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325" y="5889625"/>
              <a:ext cx="11113" cy="1588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29 w 3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31" name="Freeform 865">
              <a:extLst>
                <a:ext uri="{FF2B5EF4-FFF2-40B4-BE49-F238E27FC236}">
                  <a16:creationId xmlns:a16="http://schemas.microsoft.com/office/drawing/2014/main" id="{045FB2B1-9E4D-34D8-2AD4-CBDBD5E20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575" y="5868988"/>
              <a:ext cx="22225" cy="31750"/>
            </a:xfrm>
            <a:custGeom>
              <a:avLst/>
              <a:gdLst>
                <a:gd name="T0" fmla="*/ 59 w 60"/>
                <a:gd name="T1" fmla="*/ 58 h 88"/>
                <a:gd name="T2" fmla="*/ 59 w 60"/>
                <a:gd name="T3" fmla="*/ 58 h 88"/>
                <a:gd name="T4" fmla="*/ 59 w 60"/>
                <a:gd name="T5" fmla="*/ 58 h 88"/>
                <a:gd name="T6" fmla="*/ 0 w 60"/>
                <a:gd name="T7" fmla="*/ 87 h 88"/>
                <a:gd name="T8" fmla="*/ 0 w 60"/>
                <a:gd name="T9" fmla="*/ 0 h 88"/>
                <a:gd name="T10" fmla="*/ 0 w 60"/>
                <a:gd name="T11" fmla="*/ 87 h 88"/>
                <a:gd name="T12" fmla="*/ 59 w 60"/>
                <a:gd name="T13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8">
                  <a:moveTo>
                    <a:pt x="59" y="58"/>
                  </a:moveTo>
                  <a:lnTo>
                    <a:pt x="59" y="58"/>
                  </a:lnTo>
                  <a:lnTo>
                    <a:pt x="59" y="58"/>
                  </a:lnTo>
                  <a:cubicBezTo>
                    <a:pt x="59" y="58"/>
                    <a:pt x="29" y="58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  <a:cubicBezTo>
                    <a:pt x="0" y="29"/>
                    <a:pt x="0" y="58"/>
                    <a:pt x="0" y="87"/>
                  </a:cubicBezTo>
                  <a:cubicBezTo>
                    <a:pt x="29" y="58"/>
                    <a:pt x="59" y="58"/>
                    <a:pt x="59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32" name="Freeform 866">
              <a:extLst>
                <a:ext uri="{FF2B5EF4-FFF2-40B4-BE49-F238E27FC236}">
                  <a16:creationId xmlns:a16="http://schemas.microsoft.com/office/drawing/2014/main" id="{46A4426B-0BAE-CE29-77BF-B5802FB04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075" y="5837238"/>
              <a:ext cx="11113" cy="1587"/>
            </a:xfrm>
            <a:custGeom>
              <a:avLst/>
              <a:gdLst>
                <a:gd name="T0" fmla="*/ 29 w 30"/>
                <a:gd name="T1" fmla="*/ 0 h 1"/>
                <a:gd name="T2" fmla="*/ 29 w 30"/>
                <a:gd name="T3" fmla="*/ 0 h 1"/>
                <a:gd name="T4" fmla="*/ 0 w 30"/>
                <a:gd name="T5" fmla="*/ 0 h 1"/>
                <a:gd name="T6" fmla="*/ 0 w 30"/>
                <a:gd name="T7" fmla="*/ 0 h 1"/>
                <a:gd name="T8" fmla="*/ 0 w 30"/>
                <a:gd name="T9" fmla="*/ 0 h 1"/>
                <a:gd name="T10" fmla="*/ 29 w 30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">
                  <a:moveTo>
                    <a:pt x="29" y="0"/>
                  </a:move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2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33" name="Freeform 867">
              <a:extLst>
                <a:ext uri="{FF2B5EF4-FFF2-40B4-BE49-F238E27FC236}">
                  <a16:creationId xmlns:a16="http://schemas.microsoft.com/office/drawing/2014/main" id="{B480D047-059D-82ED-B705-470F55914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0" y="5868988"/>
              <a:ext cx="11113" cy="1587"/>
            </a:xfrm>
            <a:custGeom>
              <a:avLst/>
              <a:gdLst>
                <a:gd name="T0" fmla="*/ 0 w 30"/>
                <a:gd name="T1" fmla="*/ 0 h 1"/>
                <a:gd name="T2" fmla="*/ 0 w 30"/>
                <a:gd name="T3" fmla="*/ 0 h 1"/>
                <a:gd name="T4" fmla="*/ 29 w 30"/>
                <a:gd name="T5" fmla="*/ 0 h 1"/>
                <a:gd name="T6" fmla="*/ 29 w 30"/>
                <a:gd name="T7" fmla="*/ 0 h 1"/>
                <a:gd name="T8" fmla="*/ 0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0" y="0"/>
                  </a:move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34" name="Freeform 868">
              <a:extLst>
                <a:ext uri="{FF2B5EF4-FFF2-40B4-BE49-F238E27FC236}">
                  <a16:creationId xmlns:a16="http://schemas.microsoft.com/office/drawing/2014/main" id="{1AA9BFA0-0DA3-0812-8F53-B135A8DCF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5889625"/>
              <a:ext cx="11113" cy="11113"/>
            </a:xfrm>
            <a:custGeom>
              <a:avLst/>
              <a:gdLst>
                <a:gd name="T0" fmla="*/ 0 w 30"/>
                <a:gd name="T1" fmla="*/ 0 h 30"/>
                <a:gd name="T2" fmla="*/ 0 w 30"/>
                <a:gd name="T3" fmla="*/ 0 h 30"/>
                <a:gd name="T4" fmla="*/ 0 w 30"/>
                <a:gd name="T5" fmla="*/ 29 h 30"/>
                <a:gd name="T6" fmla="*/ 29 w 30"/>
                <a:gd name="T7" fmla="*/ 29 h 30"/>
                <a:gd name="T8" fmla="*/ 29 w 30"/>
                <a:gd name="T9" fmla="*/ 29 h 30"/>
                <a:gd name="T10" fmla="*/ 0 w 30"/>
                <a:gd name="T11" fmla="*/ 29 h 30"/>
                <a:gd name="T12" fmla="*/ 0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29"/>
                  </a:cubicBezTo>
                  <a:cubicBezTo>
                    <a:pt x="29" y="29"/>
                    <a:pt x="29" y="29"/>
                    <a:pt x="29" y="29"/>
                  </a:cubicBezTo>
                  <a:lnTo>
                    <a:pt x="29" y="29"/>
                  </a:ln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35" name="Freeform 869">
              <a:extLst>
                <a:ext uri="{FF2B5EF4-FFF2-40B4-BE49-F238E27FC236}">
                  <a16:creationId xmlns:a16="http://schemas.microsoft.com/office/drawing/2014/main" id="{8EEE01D3-C7FA-44F3-119D-C845A1720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7738" y="69088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36" name="Freeform 870">
              <a:extLst>
                <a:ext uri="{FF2B5EF4-FFF2-40B4-BE49-F238E27FC236}">
                  <a16:creationId xmlns:a16="http://schemas.microsoft.com/office/drawing/2014/main" id="{EB28C80D-C5AE-4456-6857-04378EB70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575" y="5848350"/>
              <a:ext cx="1588" cy="22225"/>
            </a:xfrm>
            <a:custGeom>
              <a:avLst/>
              <a:gdLst>
                <a:gd name="T0" fmla="*/ 0 w 1"/>
                <a:gd name="T1" fmla="*/ 59 h 60"/>
                <a:gd name="T2" fmla="*/ 0 w 1"/>
                <a:gd name="T3" fmla="*/ 59 h 60"/>
                <a:gd name="T4" fmla="*/ 0 w 1"/>
                <a:gd name="T5" fmla="*/ 0 h 60"/>
                <a:gd name="T6" fmla="*/ 0 w 1"/>
                <a:gd name="T7" fmla="*/ 0 h 60"/>
                <a:gd name="T8" fmla="*/ 0 w 1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0">
                  <a:moveTo>
                    <a:pt x="0" y="59"/>
                  </a:moveTo>
                  <a:lnTo>
                    <a:pt x="0" y="59"/>
                  </a:lnTo>
                  <a:cubicBezTo>
                    <a:pt x="0" y="30"/>
                    <a:pt x="0" y="30"/>
                    <a:pt x="0" y="0"/>
                  </a:cubicBezTo>
                  <a:lnTo>
                    <a:pt x="0" y="0"/>
                  </a:lnTo>
                  <a:cubicBezTo>
                    <a:pt x="0" y="30"/>
                    <a:pt x="0" y="30"/>
                    <a:pt x="0" y="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37" name="Freeform 871">
              <a:extLst>
                <a:ext uri="{FF2B5EF4-FFF2-40B4-BE49-F238E27FC236}">
                  <a16:creationId xmlns:a16="http://schemas.microsoft.com/office/drawing/2014/main" id="{AAA78848-2E82-1C69-39BF-3C14819FD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238" y="5827713"/>
              <a:ext cx="11112" cy="11112"/>
            </a:xfrm>
            <a:custGeom>
              <a:avLst/>
              <a:gdLst>
                <a:gd name="T0" fmla="*/ 0 w 31"/>
                <a:gd name="T1" fmla="*/ 29 h 30"/>
                <a:gd name="T2" fmla="*/ 0 w 31"/>
                <a:gd name="T3" fmla="*/ 29 h 30"/>
                <a:gd name="T4" fmla="*/ 0 w 31"/>
                <a:gd name="T5" fmla="*/ 29 h 30"/>
                <a:gd name="T6" fmla="*/ 0 w 31"/>
                <a:gd name="T7" fmla="*/ 29 h 30"/>
                <a:gd name="T8" fmla="*/ 30 w 31"/>
                <a:gd name="T9" fmla="*/ 29 h 30"/>
                <a:gd name="T10" fmla="*/ 30 w 31"/>
                <a:gd name="T11" fmla="*/ 0 h 30"/>
                <a:gd name="T12" fmla="*/ 30 w 31"/>
                <a:gd name="T13" fmla="*/ 29 h 30"/>
                <a:gd name="T14" fmla="*/ 0 w 31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ubicBezTo>
                    <a:pt x="30" y="29"/>
                    <a:pt x="30" y="29"/>
                    <a:pt x="3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29"/>
                  </a:cubicBez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38" name="Freeform 872">
              <a:extLst>
                <a:ext uri="{FF2B5EF4-FFF2-40B4-BE49-F238E27FC236}">
                  <a16:creationId xmlns:a16="http://schemas.microsoft.com/office/drawing/2014/main" id="{51388BC6-3E1F-678C-E3B3-B18163043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5988" y="7013575"/>
              <a:ext cx="31750" cy="73025"/>
            </a:xfrm>
            <a:custGeom>
              <a:avLst/>
              <a:gdLst>
                <a:gd name="T0" fmla="*/ 88 w 89"/>
                <a:gd name="T1" fmla="*/ 0 h 205"/>
                <a:gd name="T2" fmla="*/ 88 w 89"/>
                <a:gd name="T3" fmla="*/ 0 h 205"/>
                <a:gd name="T4" fmla="*/ 0 w 89"/>
                <a:gd name="T5" fmla="*/ 204 h 205"/>
                <a:gd name="T6" fmla="*/ 88 w 89"/>
                <a:gd name="T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205">
                  <a:moveTo>
                    <a:pt x="88" y="0"/>
                  </a:moveTo>
                  <a:lnTo>
                    <a:pt x="88" y="0"/>
                  </a:lnTo>
                  <a:cubicBezTo>
                    <a:pt x="29" y="28"/>
                    <a:pt x="0" y="116"/>
                    <a:pt x="0" y="204"/>
                  </a:cubicBezTo>
                  <a:cubicBezTo>
                    <a:pt x="0" y="116"/>
                    <a:pt x="29" y="28"/>
                    <a:pt x="8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39" name="Freeform 873">
              <a:extLst>
                <a:ext uri="{FF2B5EF4-FFF2-40B4-BE49-F238E27FC236}">
                  <a16:creationId xmlns:a16="http://schemas.microsoft.com/office/drawing/2014/main" id="{0D7E6285-2592-C150-CDFD-0A5CFB50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688" y="5880100"/>
              <a:ext cx="11112" cy="1588"/>
            </a:xfrm>
            <a:custGeom>
              <a:avLst/>
              <a:gdLst>
                <a:gd name="T0" fmla="*/ 30 w 31"/>
                <a:gd name="T1" fmla="*/ 0 h 1"/>
                <a:gd name="T2" fmla="*/ 30 w 31"/>
                <a:gd name="T3" fmla="*/ 0 h 1"/>
                <a:gd name="T4" fmla="*/ 0 w 31"/>
                <a:gd name="T5" fmla="*/ 0 h 1"/>
                <a:gd name="T6" fmla="*/ 30 w 3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">
                  <a:moveTo>
                    <a:pt x="30" y="0"/>
                  </a:moveTo>
                  <a:lnTo>
                    <a:pt x="3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3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40" name="Freeform 874">
              <a:extLst>
                <a:ext uri="{FF2B5EF4-FFF2-40B4-BE49-F238E27FC236}">
                  <a16:creationId xmlns:a16="http://schemas.microsoft.com/office/drawing/2014/main" id="{21995E83-7CFF-41A9-AB50-D22A82AF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025" y="6715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41" name="Freeform 875">
              <a:extLst>
                <a:ext uri="{FF2B5EF4-FFF2-40B4-BE49-F238E27FC236}">
                  <a16:creationId xmlns:a16="http://schemas.microsoft.com/office/drawing/2014/main" id="{B24815BF-B138-8622-1614-B11CD6478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025" y="6715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42" name="Freeform 876">
              <a:extLst>
                <a:ext uri="{FF2B5EF4-FFF2-40B4-BE49-F238E27FC236}">
                  <a16:creationId xmlns:a16="http://schemas.microsoft.com/office/drawing/2014/main" id="{F4AFD180-02E8-1689-B666-9EF9F3EF8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188913"/>
              <a:ext cx="1617663" cy="1490662"/>
            </a:xfrm>
            <a:custGeom>
              <a:avLst/>
              <a:gdLst>
                <a:gd name="T0" fmla="*/ 232 w 4492"/>
                <a:gd name="T1" fmla="*/ 2245 h 4142"/>
                <a:gd name="T2" fmla="*/ 262 w 4492"/>
                <a:gd name="T3" fmla="*/ 2391 h 4142"/>
                <a:gd name="T4" fmla="*/ 350 w 4492"/>
                <a:gd name="T5" fmla="*/ 2712 h 4142"/>
                <a:gd name="T6" fmla="*/ 495 w 4492"/>
                <a:gd name="T7" fmla="*/ 2712 h 4142"/>
                <a:gd name="T8" fmla="*/ 700 w 4492"/>
                <a:gd name="T9" fmla="*/ 2828 h 4142"/>
                <a:gd name="T10" fmla="*/ 991 w 4492"/>
                <a:gd name="T11" fmla="*/ 2857 h 4142"/>
                <a:gd name="T12" fmla="*/ 553 w 4492"/>
                <a:gd name="T13" fmla="*/ 3295 h 4142"/>
                <a:gd name="T14" fmla="*/ 203 w 4492"/>
                <a:gd name="T15" fmla="*/ 3383 h 4142"/>
                <a:gd name="T16" fmla="*/ 145 w 4492"/>
                <a:gd name="T17" fmla="*/ 3499 h 4142"/>
                <a:gd name="T18" fmla="*/ 436 w 4492"/>
                <a:gd name="T19" fmla="*/ 3557 h 4142"/>
                <a:gd name="T20" fmla="*/ 670 w 4492"/>
                <a:gd name="T21" fmla="*/ 3383 h 4142"/>
                <a:gd name="T22" fmla="*/ 786 w 4492"/>
                <a:gd name="T23" fmla="*/ 3353 h 4142"/>
                <a:gd name="T24" fmla="*/ 1050 w 4492"/>
                <a:gd name="T25" fmla="*/ 3295 h 4142"/>
                <a:gd name="T26" fmla="*/ 1107 w 4492"/>
                <a:gd name="T27" fmla="*/ 3178 h 4142"/>
                <a:gd name="T28" fmla="*/ 1253 w 4492"/>
                <a:gd name="T29" fmla="*/ 3120 h 4142"/>
                <a:gd name="T30" fmla="*/ 1486 w 4492"/>
                <a:gd name="T31" fmla="*/ 3003 h 4142"/>
                <a:gd name="T32" fmla="*/ 1428 w 4492"/>
                <a:gd name="T33" fmla="*/ 2770 h 4142"/>
                <a:gd name="T34" fmla="*/ 1924 w 4492"/>
                <a:gd name="T35" fmla="*/ 2478 h 4142"/>
                <a:gd name="T36" fmla="*/ 2012 w 4492"/>
                <a:gd name="T37" fmla="*/ 2566 h 4142"/>
                <a:gd name="T38" fmla="*/ 1836 w 4492"/>
                <a:gd name="T39" fmla="*/ 2595 h 4142"/>
                <a:gd name="T40" fmla="*/ 1691 w 4492"/>
                <a:gd name="T41" fmla="*/ 2857 h 4142"/>
                <a:gd name="T42" fmla="*/ 1662 w 4492"/>
                <a:gd name="T43" fmla="*/ 2974 h 4142"/>
                <a:gd name="T44" fmla="*/ 1750 w 4492"/>
                <a:gd name="T45" fmla="*/ 3003 h 4142"/>
                <a:gd name="T46" fmla="*/ 1953 w 4492"/>
                <a:gd name="T47" fmla="*/ 2886 h 4142"/>
                <a:gd name="T48" fmla="*/ 2186 w 4492"/>
                <a:gd name="T49" fmla="*/ 2828 h 4142"/>
                <a:gd name="T50" fmla="*/ 2216 w 4492"/>
                <a:gd name="T51" fmla="*/ 2624 h 4142"/>
                <a:gd name="T52" fmla="*/ 2420 w 4492"/>
                <a:gd name="T53" fmla="*/ 2595 h 4142"/>
                <a:gd name="T54" fmla="*/ 2420 w 4492"/>
                <a:gd name="T55" fmla="*/ 2741 h 4142"/>
                <a:gd name="T56" fmla="*/ 2799 w 4492"/>
                <a:gd name="T57" fmla="*/ 2916 h 4142"/>
                <a:gd name="T58" fmla="*/ 3295 w 4492"/>
                <a:gd name="T59" fmla="*/ 3178 h 4142"/>
                <a:gd name="T60" fmla="*/ 3616 w 4492"/>
                <a:gd name="T61" fmla="*/ 3383 h 4142"/>
                <a:gd name="T62" fmla="*/ 3966 w 4492"/>
                <a:gd name="T63" fmla="*/ 3645 h 4142"/>
                <a:gd name="T64" fmla="*/ 4286 w 4492"/>
                <a:gd name="T65" fmla="*/ 3907 h 4142"/>
                <a:gd name="T66" fmla="*/ 4316 w 4492"/>
                <a:gd name="T67" fmla="*/ 3819 h 4142"/>
                <a:gd name="T68" fmla="*/ 3878 w 4492"/>
                <a:gd name="T69" fmla="*/ 3236 h 4142"/>
                <a:gd name="T70" fmla="*/ 3324 w 4492"/>
                <a:gd name="T71" fmla="*/ 2916 h 4142"/>
                <a:gd name="T72" fmla="*/ 3033 w 4492"/>
                <a:gd name="T73" fmla="*/ 553 h 4142"/>
                <a:gd name="T74" fmla="*/ 2624 w 4492"/>
                <a:gd name="T75" fmla="*/ 436 h 4142"/>
                <a:gd name="T76" fmla="*/ 2303 w 4492"/>
                <a:gd name="T77" fmla="*/ 233 h 4142"/>
                <a:gd name="T78" fmla="*/ 2012 w 4492"/>
                <a:gd name="T79" fmla="*/ 0 h 4142"/>
                <a:gd name="T80" fmla="*/ 1633 w 4492"/>
                <a:gd name="T81" fmla="*/ 86 h 4142"/>
                <a:gd name="T82" fmla="*/ 1136 w 4492"/>
                <a:gd name="T83" fmla="*/ 320 h 4142"/>
                <a:gd name="T84" fmla="*/ 903 w 4492"/>
                <a:gd name="T85" fmla="*/ 436 h 4142"/>
                <a:gd name="T86" fmla="*/ 1195 w 4492"/>
                <a:gd name="T87" fmla="*/ 874 h 4142"/>
                <a:gd name="T88" fmla="*/ 1050 w 4492"/>
                <a:gd name="T89" fmla="*/ 1020 h 4142"/>
                <a:gd name="T90" fmla="*/ 466 w 4492"/>
                <a:gd name="T91" fmla="*/ 845 h 4142"/>
                <a:gd name="T92" fmla="*/ 729 w 4492"/>
                <a:gd name="T93" fmla="*/ 1341 h 4142"/>
                <a:gd name="T94" fmla="*/ 874 w 4492"/>
                <a:gd name="T95" fmla="*/ 1399 h 4142"/>
                <a:gd name="T96" fmla="*/ 933 w 4492"/>
                <a:gd name="T97" fmla="*/ 1457 h 4142"/>
                <a:gd name="T98" fmla="*/ 816 w 4492"/>
                <a:gd name="T99" fmla="*/ 1662 h 4142"/>
                <a:gd name="T100" fmla="*/ 583 w 4492"/>
                <a:gd name="T101" fmla="*/ 1836 h 4142"/>
                <a:gd name="T102" fmla="*/ 350 w 4492"/>
                <a:gd name="T103" fmla="*/ 1778 h 4142"/>
                <a:gd name="T104" fmla="*/ 203 w 4492"/>
                <a:gd name="T105" fmla="*/ 1836 h 4142"/>
                <a:gd name="T106" fmla="*/ 232 w 4492"/>
                <a:gd name="T107" fmla="*/ 2041 h 4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2" h="4142">
                  <a:moveTo>
                    <a:pt x="232" y="2157"/>
                  </a:moveTo>
                  <a:lnTo>
                    <a:pt x="232" y="2157"/>
                  </a:lnTo>
                  <a:cubicBezTo>
                    <a:pt x="232" y="2128"/>
                    <a:pt x="203" y="2128"/>
                    <a:pt x="174" y="2128"/>
                  </a:cubicBezTo>
                  <a:cubicBezTo>
                    <a:pt x="116" y="2157"/>
                    <a:pt x="174" y="2245"/>
                    <a:pt x="232" y="2245"/>
                  </a:cubicBezTo>
                  <a:cubicBezTo>
                    <a:pt x="232" y="2245"/>
                    <a:pt x="232" y="2216"/>
                    <a:pt x="262" y="2216"/>
                  </a:cubicBezTo>
                  <a:cubicBezTo>
                    <a:pt x="291" y="2216"/>
                    <a:pt x="320" y="2245"/>
                    <a:pt x="320" y="2274"/>
                  </a:cubicBezTo>
                  <a:cubicBezTo>
                    <a:pt x="320" y="2303"/>
                    <a:pt x="262" y="2274"/>
                    <a:pt x="262" y="2303"/>
                  </a:cubicBezTo>
                  <a:cubicBezTo>
                    <a:pt x="262" y="2333"/>
                    <a:pt x="262" y="2362"/>
                    <a:pt x="262" y="2391"/>
                  </a:cubicBezTo>
                  <a:cubicBezTo>
                    <a:pt x="291" y="2391"/>
                    <a:pt x="320" y="2449"/>
                    <a:pt x="350" y="2449"/>
                  </a:cubicBezTo>
                  <a:cubicBezTo>
                    <a:pt x="407" y="2478"/>
                    <a:pt x="436" y="2420"/>
                    <a:pt x="495" y="2420"/>
                  </a:cubicBezTo>
                  <a:cubicBezTo>
                    <a:pt x="466" y="2478"/>
                    <a:pt x="407" y="2536"/>
                    <a:pt x="436" y="2624"/>
                  </a:cubicBezTo>
                  <a:cubicBezTo>
                    <a:pt x="379" y="2653"/>
                    <a:pt x="407" y="2712"/>
                    <a:pt x="350" y="2712"/>
                  </a:cubicBezTo>
                  <a:lnTo>
                    <a:pt x="291" y="2712"/>
                  </a:lnTo>
                  <a:cubicBezTo>
                    <a:pt x="291" y="2741"/>
                    <a:pt x="291" y="2741"/>
                    <a:pt x="291" y="2741"/>
                  </a:cubicBezTo>
                  <a:cubicBezTo>
                    <a:pt x="350" y="2770"/>
                    <a:pt x="436" y="2770"/>
                    <a:pt x="495" y="2770"/>
                  </a:cubicBezTo>
                  <a:cubicBezTo>
                    <a:pt x="466" y="2741"/>
                    <a:pt x="466" y="2741"/>
                    <a:pt x="495" y="2712"/>
                  </a:cubicBezTo>
                  <a:cubicBezTo>
                    <a:pt x="524" y="2712"/>
                    <a:pt x="524" y="2712"/>
                    <a:pt x="524" y="2712"/>
                  </a:cubicBezTo>
                  <a:cubicBezTo>
                    <a:pt x="553" y="2712"/>
                    <a:pt x="553" y="2683"/>
                    <a:pt x="583" y="2683"/>
                  </a:cubicBezTo>
                  <a:cubicBezTo>
                    <a:pt x="583" y="2712"/>
                    <a:pt x="583" y="2741"/>
                    <a:pt x="583" y="2741"/>
                  </a:cubicBezTo>
                  <a:cubicBezTo>
                    <a:pt x="612" y="2770"/>
                    <a:pt x="670" y="2770"/>
                    <a:pt x="700" y="2828"/>
                  </a:cubicBezTo>
                  <a:cubicBezTo>
                    <a:pt x="729" y="2857"/>
                    <a:pt x="700" y="2916"/>
                    <a:pt x="729" y="2974"/>
                  </a:cubicBezTo>
                  <a:cubicBezTo>
                    <a:pt x="816" y="3003"/>
                    <a:pt x="757" y="2886"/>
                    <a:pt x="786" y="2857"/>
                  </a:cubicBezTo>
                  <a:cubicBezTo>
                    <a:pt x="816" y="2886"/>
                    <a:pt x="786" y="2916"/>
                    <a:pt x="816" y="2945"/>
                  </a:cubicBezTo>
                  <a:cubicBezTo>
                    <a:pt x="903" y="2945"/>
                    <a:pt x="933" y="2886"/>
                    <a:pt x="991" y="2857"/>
                  </a:cubicBezTo>
                  <a:cubicBezTo>
                    <a:pt x="991" y="2974"/>
                    <a:pt x="845" y="2945"/>
                    <a:pt x="874" y="3033"/>
                  </a:cubicBezTo>
                  <a:cubicBezTo>
                    <a:pt x="816" y="3033"/>
                    <a:pt x="786" y="3091"/>
                    <a:pt x="757" y="3149"/>
                  </a:cubicBezTo>
                  <a:cubicBezTo>
                    <a:pt x="729" y="3149"/>
                    <a:pt x="729" y="3149"/>
                    <a:pt x="729" y="3149"/>
                  </a:cubicBezTo>
                  <a:cubicBezTo>
                    <a:pt x="670" y="3207"/>
                    <a:pt x="583" y="3207"/>
                    <a:pt x="553" y="3295"/>
                  </a:cubicBezTo>
                  <a:cubicBezTo>
                    <a:pt x="495" y="3266"/>
                    <a:pt x="436" y="3324"/>
                    <a:pt x="379" y="3324"/>
                  </a:cubicBezTo>
                  <a:cubicBezTo>
                    <a:pt x="379" y="3353"/>
                    <a:pt x="350" y="3383"/>
                    <a:pt x="320" y="3383"/>
                  </a:cubicBezTo>
                  <a:cubicBezTo>
                    <a:pt x="320" y="3324"/>
                    <a:pt x="203" y="3353"/>
                    <a:pt x="203" y="3353"/>
                  </a:cubicBezTo>
                  <a:cubicBezTo>
                    <a:pt x="174" y="3383"/>
                    <a:pt x="203" y="3383"/>
                    <a:pt x="203" y="3383"/>
                  </a:cubicBezTo>
                  <a:cubicBezTo>
                    <a:pt x="145" y="3383"/>
                    <a:pt x="58" y="3412"/>
                    <a:pt x="0" y="3441"/>
                  </a:cubicBezTo>
                  <a:cubicBezTo>
                    <a:pt x="29" y="3469"/>
                    <a:pt x="29" y="3499"/>
                    <a:pt x="58" y="3528"/>
                  </a:cubicBezTo>
                  <a:cubicBezTo>
                    <a:pt x="145" y="3557"/>
                    <a:pt x="116" y="3469"/>
                    <a:pt x="174" y="3441"/>
                  </a:cubicBezTo>
                  <a:cubicBezTo>
                    <a:pt x="174" y="3469"/>
                    <a:pt x="116" y="3499"/>
                    <a:pt x="145" y="3499"/>
                  </a:cubicBezTo>
                  <a:cubicBezTo>
                    <a:pt x="203" y="3528"/>
                    <a:pt x="291" y="3557"/>
                    <a:pt x="291" y="3499"/>
                  </a:cubicBezTo>
                  <a:cubicBezTo>
                    <a:pt x="350" y="3499"/>
                    <a:pt x="379" y="3499"/>
                    <a:pt x="407" y="3469"/>
                  </a:cubicBezTo>
                  <a:cubicBezTo>
                    <a:pt x="379" y="3499"/>
                    <a:pt x="379" y="3499"/>
                    <a:pt x="379" y="3528"/>
                  </a:cubicBezTo>
                  <a:cubicBezTo>
                    <a:pt x="407" y="3557"/>
                    <a:pt x="407" y="3586"/>
                    <a:pt x="436" y="3557"/>
                  </a:cubicBezTo>
                  <a:cubicBezTo>
                    <a:pt x="466" y="3528"/>
                    <a:pt x="466" y="3499"/>
                    <a:pt x="466" y="3469"/>
                  </a:cubicBezTo>
                  <a:cubicBezTo>
                    <a:pt x="524" y="3499"/>
                    <a:pt x="670" y="3499"/>
                    <a:pt x="670" y="3441"/>
                  </a:cubicBezTo>
                  <a:cubicBezTo>
                    <a:pt x="670" y="3412"/>
                    <a:pt x="641" y="3412"/>
                    <a:pt x="641" y="3412"/>
                  </a:cubicBezTo>
                  <a:cubicBezTo>
                    <a:pt x="641" y="3383"/>
                    <a:pt x="641" y="3383"/>
                    <a:pt x="670" y="3383"/>
                  </a:cubicBezTo>
                  <a:cubicBezTo>
                    <a:pt x="670" y="3383"/>
                    <a:pt x="670" y="3441"/>
                    <a:pt x="729" y="3412"/>
                  </a:cubicBezTo>
                  <a:cubicBezTo>
                    <a:pt x="729" y="3412"/>
                    <a:pt x="729" y="3412"/>
                    <a:pt x="757" y="3383"/>
                  </a:cubicBezTo>
                  <a:cubicBezTo>
                    <a:pt x="757" y="3412"/>
                    <a:pt x="757" y="3412"/>
                    <a:pt x="786" y="3412"/>
                  </a:cubicBezTo>
                  <a:cubicBezTo>
                    <a:pt x="786" y="3383"/>
                    <a:pt x="786" y="3353"/>
                    <a:pt x="786" y="3353"/>
                  </a:cubicBezTo>
                  <a:cubicBezTo>
                    <a:pt x="816" y="3353"/>
                    <a:pt x="816" y="3383"/>
                    <a:pt x="816" y="3383"/>
                  </a:cubicBezTo>
                  <a:cubicBezTo>
                    <a:pt x="845" y="3383"/>
                    <a:pt x="845" y="3383"/>
                    <a:pt x="845" y="3383"/>
                  </a:cubicBezTo>
                  <a:cubicBezTo>
                    <a:pt x="903" y="3295"/>
                    <a:pt x="962" y="3295"/>
                    <a:pt x="1050" y="3236"/>
                  </a:cubicBezTo>
                  <a:cubicBezTo>
                    <a:pt x="1050" y="3266"/>
                    <a:pt x="1050" y="3266"/>
                    <a:pt x="1050" y="3295"/>
                  </a:cubicBezTo>
                  <a:lnTo>
                    <a:pt x="1079" y="3295"/>
                  </a:lnTo>
                  <a:cubicBezTo>
                    <a:pt x="1107" y="3266"/>
                    <a:pt x="1079" y="3207"/>
                    <a:pt x="1079" y="3178"/>
                  </a:cubicBezTo>
                  <a:cubicBezTo>
                    <a:pt x="1079" y="3207"/>
                    <a:pt x="1050" y="3178"/>
                    <a:pt x="1050" y="3178"/>
                  </a:cubicBezTo>
                  <a:cubicBezTo>
                    <a:pt x="1050" y="3149"/>
                    <a:pt x="1107" y="3149"/>
                    <a:pt x="1107" y="3178"/>
                  </a:cubicBezTo>
                  <a:cubicBezTo>
                    <a:pt x="1107" y="3207"/>
                    <a:pt x="1107" y="3207"/>
                    <a:pt x="1107" y="3236"/>
                  </a:cubicBezTo>
                  <a:cubicBezTo>
                    <a:pt x="1166" y="3236"/>
                    <a:pt x="1136" y="3178"/>
                    <a:pt x="1195" y="3178"/>
                  </a:cubicBezTo>
                  <a:cubicBezTo>
                    <a:pt x="1195" y="3207"/>
                    <a:pt x="1224" y="3207"/>
                    <a:pt x="1253" y="3207"/>
                  </a:cubicBezTo>
                  <a:cubicBezTo>
                    <a:pt x="1253" y="3178"/>
                    <a:pt x="1253" y="3120"/>
                    <a:pt x="1253" y="3120"/>
                  </a:cubicBezTo>
                  <a:cubicBezTo>
                    <a:pt x="1312" y="3149"/>
                    <a:pt x="1312" y="3091"/>
                    <a:pt x="1341" y="3091"/>
                  </a:cubicBezTo>
                  <a:cubicBezTo>
                    <a:pt x="1341" y="3091"/>
                    <a:pt x="1341" y="3091"/>
                    <a:pt x="1370" y="3062"/>
                  </a:cubicBezTo>
                  <a:cubicBezTo>
                    <a:pt x="1370" y="3062"/>
                    <a:pt x="1370" y="3091"/>
                    <a:pt x="1400" y="3091"/>
                  </a:cubicBezTo>
                  <a:cubicBezTo>
                    <a:pt x="1428" y="3062"/>
                    <a:pt x="1428" y="3003"/>
                    <a:pt x="1486" y="3003"/>
                  </a:cubicBezTo>
                  <a:lnTo>
                    <a:pt x="1486" y="2974"/>
                  </a:lnTo>
                  <a:cubicBezTo>
                    <a:pt x="1457" y="2974"/>
                    <a:pt x="1428" y="2974"/>
                    <a:pt x="1400" y="2974"/>
                  </a:cubicBezTo>
                  <a:cubicBezTo>
                    <a:pt x="1400" y="2916"/>
                    <a:pt x="1370" y="2916"/>
                    <a:pt x="1370" y="2857"/>
                  </a:cubicBezTo>
                  <a:cubicBezTo>
                    <a:pt x="1400" y="2857"/>
                    <a:pt x="1428" y="2799"/>
                    <a:pt x="1428" y="2770"/>
                  </a:cubicBezTo>
                  <a:cubicBezTo>
                    <a:pt x="1486" y="2799"/>
                    <a:pt x="1545" y="2799"/>
                    <a:pt x="1603" y="2799"/>
                  </a:cubicBezTo>
                  <a:cubicBezTo>
                    <a:pt x="1603" y="2683"/>
                    <a:pt x="1691" y="2653"/>
                    <a:pt x="1720" y="2566"/>
                  </a:cubicBezTo>
                  <a:cubicBezTo>
                    <a:pt x="1750" y="2566"/>
                    <a:pt x="1750" y="2595"/>
                    <a:pt x="1778" y="2595"/>
                  </a:cubicBezTo>
                  <a:cubicBezTo>
                    <a:pt x="1807" y="2536"/>
                    <a:pt x="1895" y="2507"/>
                    <a:pt x="1924" y="2478"/>
                  </a:cubicBezTo>
                  <a:lnTo>
                    <a:pt x="1924" y="2507"/>
                  </a:lnTo>
                  <a:cubicBezTo>
                    <a:pt x="1983" y="2507"/>
                    <a:pt x="2012" y="2449"/>
                    <a:pt x="2041" y="2478"/>
                  </a:cubicBezTo>
                  <a:cubicBezTo>
                    <a:pt x="2012" y="2507"/>
                    <a:pt x="1983" y="2507"/>
                    <a:pt x="1953" y="2566"/>
                  </a:cubicBezTo>
                  <a:cubicBezTo>
                    <a:pt x="1953" y="2566"/>
                    <a:pt x="1983" y="2566"/>
                    <a:pt x="2012" y="2566"/>
                  </a:cubicBezTo>
                  <a:cubicBezTo>
                    <a:pt x="2041" y="2595"/>
                    <a:pt x="2100" y="2624"/>
                    <a:pt x="2070" y="2683"/>
                  </a:cubicBezTo>
                  <a:cubicBezTo>
                    <a:pt x="2041" y="2653"/>
                    <a:pt x="2041" y="2624"/>
                    <a:pt x="2012" y="2595"/>
                  </a:cubicBezTo>
                  <a:cubicBezTo>
                    <a:pt x="1953" y="2624"/>
                    <a:pt x="1953" y="2566"/>
                    <a:pt x="1895" y="2566"/>
                  </a:cubicBezTo>
                  <a:cubicBezTo>
                    <a:pt x="1866" y="2566"/>
                    <a:pt x="1866" y="2595"/>
                    <a:pt x="1836" y="2595"/>
                  </a:cubicBezTo>
                  <a:cubicBezTo>
                    <a:pt x="1807" y="2595"/>
                    <a:pt x="1778" y="2595"/>
                    <a:pt x="1750" y="2624"/>
                  </a:cubicBezTo>
                  <a:cubicBezTo>
                    <a:pt x="1778" y="2624"/>
                    <a:pt x="1778" y="2624"/>
                    <a:pt x="1778" y="2653"/>
                  </a:cubicBezTo>
                  <a:cubicBezTo>
                    <a:pt x="1720" y="2712"/>
                    <a:pt x="1662" y="2770"/>
                    <a:pt x="1662" y="2857"/>
                  </a:cubicBezTo>
                  <a:cubicBezTo>
                    <a:pt x="1691" y="2857"/>
                    <a:pt x="1691" y="2857"/>
                    <a:pt x="1691" y="2857"/>
                  </a:cubicBezTo>
                  <a:cubicBezTo>
                    <a:pt x="1720" y="2857"/>
                    <a:pt x="1750" y="2770"/>
                    <a:pt x="1807" y="2828"/>
                  </a:cubicBezTo>
                  <a:cubicBezTo>
                    <a:pt x="1750" y="2857"/>
                    <a:pt x="1691" y="2886"/>
                    <a:pt x="1633" y="2886"/>
                  </a:cubicBezTo>
                  <a:cubicBezTo>
                    <a:pt x="1633" y="2916"/>
                    <a:pt x="1603" y="2945"/>
                    <a:pt x="1603" y="2974"/>
                  </a:cubicBezTo>
                  <a:cubicBezTo>
                    <a:pt x="1633" y="2974"/>
                    <a:pt x="1662" y="2974"/>
                    <a:pt x="1662" y="2974"/>
                  </a:cubicBezTo>
                  <a:cubicBezTo>
                    <a:pt x="1662" y="2974"/>
                    <a:pt x="1662" y="3003"/>
                    <a:pt x="1691" y="3003"/>
                  </a:cubicBezTo>
                  <a:cubicBezTo>
                    <a:pt x="1720" y="3003"/>
                    <a:pt x="1691" y="2974"/>
                    <a:pt x="1720" y="2974"/>
                  </a:cubicBezTo>
                  <a:lnTo>
                    <a:pt x="1750" y="2974"/>
                  </a:lnTo>
                  <a:cubicBezTo>
                    <a:pt x="1750" y="3003"/>
                    <a:pt x="1750" y="3003"/>
                    <a:pt x="1750" y="3003"/>
                  </a:cubicBezTo>
                  <a:cubicBezTo>
                    <a:pt x="1836" y="3003"/>
                    <a:pt x="1836" y="2945"/>
                    <a:pt x="1836" y="2857"/>
                  </a:cubicBezTo>
                  <a:cubicBezTo>
                    <a:pt x="1866" y="2857"/>
                    <a:pt x="1895" y="2857"/>
                    <a:pt x="1895" y="2857"/>
                  </a:cubicBezTo>
                  <a:cubicBezTo>
                    <a:pt x="1895" y="2886"/>
                    <a:pt x="1866" y="2886"/>
                    <a:pt x="1866" y="2916"/>
                  </a:cubicBezTo>
                  <a:cubicBezTo>
                    <a:pt x="1895" y="2945"/>
                    <a:pt x="1924" y="2886"/>
                    <a:pt x="1953" y="2886"/>
                  </a:cubicBezTo>
                  <a:cubicBezTo>
                    <a:pt x="1953" y="2886"/>
                    <a:pt x="1953" y="2886"/>
                    <a:pt x="1983" y="2886"/>
                  </a:cubicBezTo>
                  <a:lnTo>
                    <a:pt x="2012" y="2857"/>
                  </a:lnTo>
                  <a:cubicBezTo>
                    <a:pt x="2041" y="2886"/>
                    <a:pt x="2070" y="2886"/>
                    <a:pt x="2128" y="2886"/>
                  </a:cubicBezTo>
                  <a:cubicBezTo>
                    <a:pt x="2157" y="2857"/>
                    <a:pt x="2157" y="2828"/>
                    <a:pt x="2186" y="2828"/>
                  </a:cubicBezTo>
                  <a:cubicBezTo>
                    <a:pt x="2186" y="2799"/>
                    <a:pt x="2157" y="2799"/>
                    <a:pt x="2186" y="2770"/>
                  </a:cubicBezTo>
                  <a:lnTo>
                    <a:pt x="2216" y="2799"/>
                  </a:lnTo>
                  <a:cubicBezTo>
                    <a:pt x="2303" y="2712"/>
                    <a:pt x="2157" y="2712"/>
                    <a:pt x="2157" y="2653"/>
                  </a:cubicBezTo>
                  <a:lnTo>
                    <a:pt x="2216" y="2624"/>
                  </a:lnTo>
                  <a:cubicBezTo>
                    <a:pt x="2216" y="2653"/>
                    <a:pt x="2245" y="2683"/>
                    <a:pt x="2274" y="2683"/>
                  </a:cubicBezTo>
                  <a:cubicBezTo>
                    <a:pt x="2274" y="2683"/>
                    <a:pt x="2274" y="2653"/>
                    <a:pt x="2303" y="2653"/>
                  </a:cubicBezTo>
                  <a:cubicBezTo>
                    <a:pt x="2303" y="2653"/>
                    <a:pt x="2303" y="2683"/>
                    <a:pt x="2333" y="2653"/>
                  </a:cubicBezTo>
                  <a:cubicBezTo>
                    <a:pt x="2362" y="2653"/>
                    <a:pt x="2362" y="2595"/>
                    <a:pt x="2420" y="2595"/>
                  </a:cubicBezTo>
                  <a:cubicBezTo>
                    <a:pt x="2420" y="2624"/>
                    <a:pt x="2362" y="2624"/>
                    <a:pt x="2391" y="2683"/>
                  </a:cubicBezTo>
                  <a:cubicBezTo>
                    <a:pt x="2420" y="2683"/>
                    <a:pt x="2478" y="2595"/>
                    <a:pt x="2507" y="2683"/>
                  </a:cubicBezTo>
                  <a:cubicBezTo>
                    <a:pt x="2449" y="2683"/>
                    <a:pt x="2362" y="2683"/>
                    <a:pt x="2333" y="2741"/>
                  </a:cubicBezTo>
                  <a:cubicBezTo>
                    <a:pt x="2362" y="2741"/>
                    <a:pt x="2391" y="2741"/>
                    <a:pt x="2420" y="2741"/>
                  </a:cubicBezTo>
                  <a:cubicBezTo>
                    <a:pt x="2420" y="2770"/>
                    <a:pt x="2507" y="2741"/>
                    <a:pt x="2507" y="2770"/>
                  </a:cubicBezTo>
                  <a:cubicBezTo>
                    <a:pt x="2507" y="2799"/>
                    <a:pt x="2507" y="2799"/>
                    <a:pt x="2507" y="2828"/>
                  </a:cubicBezTo>
                  <a:cubicBezTo>
                    <a:pt x="2536" y="2857"/>
                    <a:pt x="2566" y="2857"/>
                    <a:pt x="2595" y="2857"/>
                  </a:cubicBezTo>
                  <a:cubicBezTo>
                    <a:pt x="2595" y="2974"/>
                    <a:pt x="2712" y="2886"/>
                    <a:pt x="2799" y="2916"/>
                  </a:cubicBezTo>
                  <a:cubicBezTo>
                    <a:pt x="2828" y="2916"/>
                    <a:pt x="2828" y="2945"/>
                    <a:pt x="2857" y="2945"/>
                  </a:cubicBezTo>
                  <a:cubicBezTo>
                    <a:pt x="2916" y="2945"/>
                    <a:pt x="2916" y="2974"/>
                    <a:pt x="2974" y="2974"/>
                  </a:cubicBezTo>
                  <a:cubicBezTo>
                    <a:pt x="3033" y="3003"/>
                    <a:pt x="3120" y="3003"/>
                    <a:pt x="3120" y="3062"/>
                  </a:cubicBezTo>
                  <a:cubicBezTo>
                    <a:pt x="3178" y="3091"/>
                    <a:pt x="3207" y="3178"/>
                    <a:pt x="3295" y="3178"/>
                  </a:cubicBezTo>
                  <a:cubicBezTo>
                    <a:pt x="3324" y="3207"/>
                    <a:pt x="3383" y="3178"/>
                    <a:pt x="3383" y="3207"/>
                  </a:cubicBezTo>
                  <a:cubicBezTo>
                    <a:pt x="3412" y="3324"/>
                    <a:pt x="3470" y="3353"/>
                    <a:pt x="3528" y="3412"/>
                  </a:cubicBezTo>
                  <a:cubicBezTo>
                    <a:pt x="3557" y="3383"/>
                    <a:pt x="3557" y="3412"/>
                    <a:pt x="3616" y="3412"/>
                  </a:cubicBezTo>
                  <a:lnTo>
                    <a:pt x="3616" y="3383"/>
                  </a:lnTo>
                  <a:cubicBezTo>
                    <a:pt x="3674" y="3383"/>
                    <a:pt x="3762" y="3412"/>
                    <a:pt x="3791" y="3441"/>
                  </a:cubicBezTo>
                  <a:cubicBezTo>
                    <a:pt x="3820" y="3528"/>
                    <a:pt x="3791" y="3645"/>
                    <a:pt x="3849" y="3703"/>
                  </a:cubicBezTo>
                  <a:cubicBezTo>
                    <a:pt x="3878" y="3674"/>
                    <a:pt x="3878" y="3586"/>
                    <a:pt x="3936" y="3557"/>
                  </a:cubicBezTo>
                  <a:cubicBezTo>
                    <a:pt x="3966" y="3586"/>
                    <a:pt x="3936" y="3616"/>
                    <a:pt x="3966" y="3645"/>
                  </a:cubicBezTo>
                  <a:cubicBezTo>
                    <a:pt x="4024" y="3645"/>
                    <a:pt x="4083" y="3674"/>
                    <a:pt x="4141" y="3674"/>
                  </a:cubicBezTo>
                  <a:cubicBezTo>
                    <a:pt x="4112" y="3791"/>
                    <a:pt x="4199" y="3819"/>
                    <a:pt x="4228" y="3878"/>
                  </a:cubicBezTo>
                  <a:cubicBezTo>
                    <a:pt x="4199" y="3907"/>
                    <a:pt x="4199" y="3936"/>
                    <a:pt x="4169" y="3966"/>
                  </a:cubicBezTo>
                  <a:cubicBezTo>
                    <a:pt x="4228" y="3995"/>
                    <a:pt x="4228" y="3907"/>
                    <a:pt x="4286" y="3907"/>
                  </a:cubicBezTo>
                  <a:cubicBezTo>
                    <a:pt x="4345" y="3907"/>
                    <a:pt x="4345" y="4024"/>
                    <a:pt x="4345" y="4083"/>
                  </a:cubicBezTo>
                  <a:cubicBezTo>
                    <a:pt x="4433" y="4141"/>
                    <a:pt x="4462" y="4053"/>
                    <a:pt x="4491" y="4053"/>
                  </a:cubicBezTo>
                  <a:cubicBezTo>
                    <a:pt x="4462" y="3995"/>
                    <a:pt x="4433" y="3907"/>
                    <a:pt x="4374" y="3849"/>
                  </a:cubicBezTo>
                  <a:cubicBezTo>
                    <a:pt x="4374" y="3849"/>
                    <a:pt x="4345" y="3819"/>
                    <a:pt x="4316" y="3819"/>
                  </a:cubicBezTo>
                  <a:cubicBezTo>
                    <a:pt x="4286" y="3762"/>
                    <a:pt x="4316" y="3645"/>
                    <a:pt x="4257" y="3645"/>
                  </a:cubicBezTo>
                  <a:cubicBezTo>
                    <a:pt x="4228" y="3616"/>
                    <a:pt x="4169" y="3645"/>
                    <a:pt x="4141" y="3616"/>
                  </a:cubicBezTo>
                  <a:cubicBezTo>
                    <a:pt x="4112" y="3586"/>
                    <a:pt x="4083" y="3528"/>
                    <a:pt x="4083" y="3499"/>
                  </a:cubicBezTo>
                  <a:cubicBezTo>
                    <a:pt x="4024" y="3383"/>
                    <a:pt x="3966" y="3353"/>
                    <a:pt x="3878" y="3236"/>
                  </a:cubicBezTo>
                  <a:cubicBezTo>
                    <a:pt x="3820" y="3149"/>
                    <a:pt x="3791" y="3033"/>
                    <a:pt x="3616" y="3062"/>
                  </a:cubicBezTo>
                  <a:cubicBezTo>
                    <a:pt x="3557" y="3120"/>
                    <a:pt x="3557" y="3178"/>
                    <a:pt x="3528" y="3236"/>
                  </a:cubicBezTo>
                  <a:cubicBezTo>
                    <a:pt x="3499" y="3178"/>
                    <a:pt x="3412" y="3149"/>
                    <a:pt x="3383" y="3062"/>
                  </a:cubicBezTo>
                  <a:cubicBezTo>
                    <a:pt x="3353" y="3033"/>
                    <a:pt x="3383" y="2945"/>
                    <a:pt x="3324" y="2916"/>
                  </a:cubicBezTo>
                  <a:cubicBezTo>
                    <a:pt x="3266" y="2945"/>
                    <a:pt x="3178" y="2945"/>
                    <a:pt x="3149" y="2916"/>
                  </a:cubicBezTo>
                  <a:cubicBezTo>
                    <a:pt x="3120" y="2916"/>
                    <a:pt x="3091" y="2886"/>
                    <a:pt x="3033" y="2886"/>
                  </a:cubicBezTo>
                  <a:cubicBezTo>
                    <a:pt x="3091" y="2128"/>
                    <a:pt x="3120" y="1370"/>
                    <a:pt x="3178" y="612"/>
                  </a:cubicBezTo>
                  <a:cubicBezTo>
                    <a:pt x="3120" y="583"/>
                    <a:pt x="3091" y="553"/>
                    <a:pt x="3033" y="553"/>
                  </a:cubicBezTo>
                  <a:cubicBezTo>
                    <a:pt x="3033" y="524"/>
                    <a:pt x="3062" y="495"/>
                    <a:pt x="3033" y="466"/>
                  </a:cubicBezTo>
                  <a:cubicBezTo>
                    <a:pt x="2974" y="466"/>
                    <a:pt x="2945" y="524"/>
                    <a:pt x="2857" y="524"/>
                  </a:cubicBezTo>
                  <a:cubicBezTo>
                    <a:pt x="2828" y="495"/>
                    <a:pt x="2741" y="466"/>
                    <a:pt x="2653" y="495"/>
                  </a:cubicBezTo>
                  <a:cubicBezTo>
                    <a:pt x="2653" y="466"/>
                    <a:pt x="2653" y="436"/>
                    <a:pt x="2624" y="436"/>
                  </a:cubicBezTo>
                  <a:cubicBezTo>
                    <a:pt x="2595" y="436"/>
                    <a:pt x="2624" y="466"/>
                    <a:pt x="2595" y="466"/>
                  </a:cubicBezTo>
                  <a:cubicBezTo>
                    <a:pt x="2566" y="378"/>
                    <a:pt x="2478" y="291"/>
                    <a:pt x="2391" y="378"/>
                  </a:cubicBezTo>
                  <a:cubicBezTo>
                    <a:pt x="2391" y="349"/>
                    <a:pt x="2333" y="320"/>
                    <a:pt x="2303" y="320"/>
                  </a:cubicBezTo>
                  <a:cubicBezTo>
                    <a:pt x="2303" y="291"/>
                    <a:pt x="2303" y="291"/>
                    <a:pt x="2303" y="233"/>
                  </a:cubicBezTo>
                  <a:cubicBezTo>
                    <a:pt x="2274" y="233"/>
                    <a:pt x="2157" y="262"/>
                    <a:pt x="2100" y="233"/>
                  </a:cubicBezTo>
                  <a:cubicBezTo>
                    <a:pt x="2128" y="174"/>
                    <a:pt x="2128" y="116"/>
                    <a:pt x="2157" y="86"/>
                  </a:cubicBezTo>
                  <a:cubicBezTo>
                    <a:pt x="2128" y="86"/>
                    <a:pt x="2070" y="86"/>
                    <a:pt x="2070" y="86"/>
                  </a:cubicBezTo>
                  <a:cubicBezTo>
                    <a:pt x="2041" y="57"/>
                    <a:pt x="2041" y="0"/>
                    <a:pt x="2012" y="0"/>
                  </a:cubicBezTo>
                  <a:cubicBezTo>
                    <a:pt x="1983" y="0"/>
                    <a:pt x="1953" y="28"/>
                    <a:pt x="1924" y="28"/>
                  </a:cubicBezTo>
                  <a:cubicBezTo>
                    <a:pt x="1895" y="57"/>
                    <a:pt x="1807" y="57"/>
                    <a:pt x="1778" y="86"/>
                  </a:cubicBezTo>
                  <a:lnTo>
                    <a:pt x="1778" y="28"/>
                  </a:lnTo>
                  <a:cubicBezTo>
                    <a:pt x="1720" y="0"/>
                    <a:pt x="1691" y="57"/>
                    <a:pt x="1633" y="86"/>
                  </a:cubicBezTo>
                  <a:cubicBezTo>
                    <a:pt x="1603" y="86"/>
                    <a:pt x="1574" y="86"/>
                    <a:pt x="1545" y="86"/>
                  </a:cubicBezTo>
                  <a:cubicBezTo>
                    <a:pt x="1457" y="86"/>
                    <a:pt x="1400" y="145"/>
                    <a:pt x="1341" y="145"/>
                  </a:cubicBezTo>
                  <a:cubicBezTo>
                    <a:pt x="1312" y="203"/>
                    <a:pt x="1283" y="233"/>
                    <a:pt x="1253" y="262"/>
                  </a:cubicBezTo>
                  <a:cubicBezTo>
                    <a:pt x="1224" y="291"/>
                    <a:pt x="1195" y="320"/>
                    <a:pt x="1136" y="320"/>
                  </a:cubicBezTo>
                  <a:lnTo>
                    <a:pt x="1136" y="291"/>
                  </a:lnTo>
                  <a:cubicBezTo>
                    <a:pt x="1107" y="291"/>
                    <a:pt x="1079" y="291"/>
                    <a:pt x="1079" y="291"/>
                  </a:cubicBezTo>
                  <a:cubicBezTo>
                    <a:pt x="1020" y="203"/>
                    <a:pt x="903" y="262"/>
                    <a:pt x="933" y="378"/>
                  </a:cubicBezTo>
                  <a:cubicBezTo>
                    <a:pt x="933" y="407"/>
                    <a:pt x="903" y="407"/>
                    <a:pt x="903" y="436"/>
                  </a:cubicBezTo>
                  <a:cubicBezTo>
                    <a:pt x="933" y="524"/>
                    <a:pt x="1107" y="612"/>
                    <a:pt x="1020" y="757"/>
                  </a:cubicBezTo>
                  <a:cubicBezTo>
                    <a:pt x="1020" y="786"/>
                    <a:pt x="1050" y="816"/>
                    <a:pt x="1107" y="816"/>
                  </a:cubicBezTo>
                  <a:cubicBezTo>
                    <a:pt x="1107" y="816"/>
                    <a:pt x="1107" y="816"/>
                    <a:pt x="1107" y="786"/>
                  </a:cubicBezTo>
                  <a:cubicBezTo>
                    <a:pt x="1136" y="845"/>
                    <a:pt x="1224" y="816"/>
                    <a:pt x="1195" y="874"/>
                  </a:cubicBezTo>
                  <a:cubicBezTo>
                    <a:pt x="1166" y="874"/>
                    <a:pt x="1166" y="845"/>
                    <a:pt x="1136" y="845"/>
                  </a:cubicBezTo>
                  <a:cubicBezTo>
                    <a:pt x="1050" y="845"/>
                    <a:pt x="1079" y="1020"/>
                    <a:pt x="1136" y="1020"/>
                  </a:cubicBezTo>
                  <a:cubicBezTo>
                    <a:pt x="1107" y="1020"/>
                    <a:pt x="1136" y="1078"/>
                    <a:pt x="1079" y="1078"/>
                  </a:cubicBezTo>
                  <a:cubicBezTo>
                    <a:pt x="1079" y="1049"/>
                    <a:pt x="1079" y="1020"/>
                    <a:pt x="1050" y="1020"/>
                  </a:cubicBezTo>
                  <a:cubicBezTo>
                    <a:pt x="991" y="991"/>
                    <a:pt x="962" y="991"/>
                    <a:pt x="933" y="933"/>
                  </a:cubicBezTo>
                  <a:cubicBezTo>
                    <a:pt x="962" y="903"/>
                    <a:pt x="991" y="874"/>
                    <a:pt x="991" y="816"/>
                  </a:cubicBezTo>
                  <a:cubicBezTo>
                    <a:pt x="874" y="816"/>
                    <a:pt x="786" y="816"/>
                    <a:pt x="670" y="816"/>
                  </a:cubicBezTo>
                  <a:cubicBezTo>
                    <a:pt x="641" y="874"/>
                    <a:pt x="524" y="816"/>
                    <a:pt x="466" y="845"/>
                  </a:cubicBezTo>
                  <a:cubicBezTo>
                    <a:pt x="407" y="962"/>
                    <a:pt x="583" y="991"/>
                    <a:pt x="583" y="1049"/>
                  </a:cubicBezTo>
                  <a:cubicBezTo>
                    <a:pt x="583" y="1020"/>
                    <a:pt x="524" y="1020"/>
                    <a:pt x="524" y="1020"/>
                  </a:cubicBezTo>
                  <a:cubicBezTo>
                    <a:pt x="524" y="1107"/>
                    <a:pt x="495" y="1136"/>
                    <a:pt x="524" y="1195"/>
                  </a:cubicBezTo>
                  <a:cubicBezTo>
                    <a:pt x="524" y="1283"/>
                    <a:pt x="641" y="1312"/>
                    <a:pt x="729" y="1341"/>
                  </a:cubicBezTo>
                  <a:cubicBezTo>
                    <a:pt x="757" y="1370"/>
                    <a:pt x="757" y="1399"/>
                    <a:pt x="786" y="1399"/>
                  </a:cubicBezTo>
                  <a:cubicBezTo>
                    <a:pt x="816" y="1399"/>
                    <a:pt x="816" y="1399"/>
                    <a:pt x="816" y="1399"/>
                  </a:cubicBezTo>
                  <a:cubicBezTo>
                    <a:pt x="816" y="1428"/>
                    <a:pt x="845" y="1428"/>
                    <a:pt x="874" y="1428"/>
                  </a:cubicBezTo>
                  <a:lnTo>
                    <a:pt x="874" y="1399"/>
                  </a:lnTo>
                  <a:cubicBezTo>
                    <a:pt x="933" y="1341"/>
                    <a:pt x="991" y="1312"/>
                    <a:pt x="1050" y="1283"/>
                  </a:cubicBezTo>
                  <a:cubicBezTo>
                    <a:pt x="1050" y="1312"/>
                    <a:pt x="1050" y="1312"/>
                    <a:pt x="1050" y="1341"/>
                  </a:cubicBezTo>
                  <a:cubicBezTo>
                    <a:pt x="1050" y="1341"/>
                    <a:pt x="1020" y="1370"/>
                    <a:pt x="1020" y="1341"/>
                  </a:cubicBezTo>
                  <a:cubicBezTo>
                    <a:pt x="1020" y="1399"/>
                    <a:pt x="903" y="1399"/>
                    <a:pt x="933" y="1457"/>
                  </a:cubicBezTo>
                  <a:cubicBezTo>
                    <a:pt x="962" y="1457"/>
                    <a:pt x="962" y="1428"/>
                    <a:pt x="991" y="1428"/>
                  </a:cubicBezTo>
                  <a:cubicBezTo>
                    <a:pt x="1020" y="1486"/>
                    <a:pt x="991" y="1516"/>
                    <a:pt x="962" y="1545"/>
                  </a:cubicBezTo>
                  <a:cubicBezTo>
                    <a:pt x="962" y="1574"/>
                    <a:pt x="991" y="1574"/>
                    <a:pt x="991" y="1603"/>
                  </a:cubicBezTo>
                  <a:cubicBezTo>
                    <a:pt x="962" y="1633"/>
                    <a:pt x="903" y="1662"/>
                    <a:pt x="816" y="1662"/>
                  </a:cubicBezTo>
                  <a:cubicBezTo>
                    <a:pt x="786" y="1662"/>
                    <a:pt x="786" y="1633"/>
                    <a:pt x="757" y="1633"/>
                  </a:cubicBezTo>
                  <a:cubicBezTo>
                    <a:pt x="700" y="1633"/>
                    <a:pt x="700" y="1662"/>
                    <a:pt x="670" y="1662"/>
                  </a:cubicBezTo>
                  <a:cubicBezTo>
                    <a:pt x="641" y="1662"/>
                    <a:pt x="641" y="1662"/>
                    <a:pt x="612" y="1662"/>
                  </a:cubicBezTo>
                  <a:cubicBezTo>
                    <a:pt x="612" y="1720"/>
                    <a:pt x="612" y="1807"/>
                    <a:pt x="583" y="1836"/>
                  </a:cubicBezTo>
                  <a:cubicBezTo>
                    <a:pt x="553" y="1807"/>
                    <a:pt x="553" y="1691"/>
                    <a:pt x="495" y="1691"/>
                  </a:cubicBezTo>
                  <a:cubicBezTo>
                    <a:pt x="466" y="1691"/>
                    <a:pt x="466" y="1749"/>
                    <a:pt x="407" y="1778"/>
                  </a:cubicBezTo>
                  <a:cubicBezTo>
                    <a:pt x="407" y="1720"/>
                    <a:pt x="436" y="1720"/>
                    <a:pt x="436" y="1691"/>
                  </a:cubicBezTo>
                  <a:cubicBezTo>
                    <a:pt x="379" y="1662"/>
                    <a:pt x="379" y="1749"/>
                    <a:pt x="350" y="1778"/>
                  </a:cubicBezTo>
                  <a:cubicBezTo>
                    <a:pt x="350" y="1749"/>
                    <a:pt x="350" y="1720"/>
                    <a:pt x="291" y="1720"/>
                  </a:cubicBezTo>
                  <a:cubicBezTo>
                    <a:pt x="291" y="1720"/>
                    <a:pt x="291" y="1749"/>
                    <a:pt x="262" y="1749"/>
                  </a:cubicBezTo>
                  <a:cubicBezTo>
                    <a:pt x="232" y="1749"/>
                    <a:pt x="232" y="1778"/>
                    <a:pt x="203" y="1749"/>
                  </a:cubicBezTo>
                  <a:cubicBezTo>
                    <a:pt x="174" y="1778"/>
                    <a:pt x="174" y="1807"/>
                    <a:pt x="203" y="1836"/>
                  </a:cubicBezTo>
                  <a:cubicBezTo>
                    <a:pt x="174" y="1836"/>
                    <a:pt x="145" y="1836"/>
                    <a:pt x="145" y="1866"/>
                  </a:cubicBezTo>
                  <a:cubicBezTo>
                    <a:pt x="145" y="1895"/>
                    <a:pt x="174" y="1895"/>
                    <a:pt x="203" y="1895"/>
                  </a:cubicBezTo>
                  <a:cubicBezTo>
                    <a:pt x="203" y="1924"/>
                    <a:pt x="174" y="1924"/>
                    <a:pt x="174" y="1924"/>
                  </a:cubicBezTo>
                  <a:cubicBezTo>
                    <a:pt x="203" y="1953"/>
                    <a:pt x="203" y="1983"/>
                    <a:pt x="232" y="2041"/>
                  </a:cubicBezTo>
                  <a:cubicBezTo>
                    <a:pt x="262" y="2070"/>
                    <a:pt x="291" y="2070"/>
                    <a:pt x="291" y="2099"/>
                  </a:cubicBezTo>
                  <a:cubicBezTo>
                    <a:pt x="291" y="2128"/>
                    <a:pt x="262" y="2128"/>
                    <a:pt x="232" y="21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43" name="Freeform 877">
              <a:extLst>
                <a:ext uri="{FF2B5EF4-FFF2-40B4-BE49-F238E27FC236}">
                  <a16:creationId xmlns:a16="http://schemas.microsoft.com/office/drawing/2014/main" id="{6FD7F0E4-1851-E184-88BE-CAA79E5AA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0" y="577850"/>
              <a:ext cx="127000" cy="127000"/>
            </a:xfrm>
            <a:custGeom>
              <a:avLst/>
              <a:gdLst>
                <a:gd name="T0" fmla="*/ 117 w 351"/>
                <a:gd name="T1" fmla="*/ 146 h 351"/>
                <a:gd name="T2" fmla="*/ 117 w 351"/>
                <a:gd name="T3" fmla="*/ 146 h 351"/>
                <a:gd name="T4" fmla="*/ 205 w 351"/>
                <a:gd name="T5" fmla="*/ 321 h 351"/>
                <a:gd name="T6" fmla="*/ 263 w 351"/>
                <a:gd name="T7" fmla="*/ 292 h 351"/>
                <a:gd name="T8" fmla="*/ 263 w 351"/>
                <a:gd name="T9" fmla="*/ 321 h 351"/>
                <a:gd name="T10" fmla="*/ 350 w 351"/>
                <a:gd name="T11" fmla="*/ 321 h 351"/>
                <a:gd name="T12" fmla="*/ 263 w 351"/>
                <a:gd name="T13" fmla="*/ 88 h 351"/>
                <a:gd name="T14" fmla="*/ 175 w 351"/>
                <a:gd name="T15" fmla="*/ 88 h 351"/>
                <a:gd name="T16" fmla="*/ 175 w 351"/>
                <a:gd name="T17" fmla="*/ 0 h 351"/>
                <a:gd name="T18" fmla="*/ 29 w 351"/>
                <a:gd name="T19" fmla="*/ 146 h 351"/>
                <a:gd name="T20" fmla="*/ 117 w 351"/>
                <a:gd name="T21" fmla="*/ 14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1" h="351">
                  <a:moveTo>
                    <a:pt x="117" y="146"/>
                  </a:moveTo>
                  <a:lnTo>
                    <a:pt x="117" y="146"/>
                  </a:lnTo>
                  <a:cubicBezTo>
                    <a:pt x="175" y="205"/>
                    <a:pt x="205" y="234"/>
                    <a:pt x="205" y="321"/>
                  </a:cubicBezTo>
                  <a:cubicBezTo>
                    <a:pt x="234" y="350"/>
                    <a:pt x="234" y="321"/>
                    <a:pt x="263" y="292"/>
                  </a:cubicBezTo>
                  <a:cubicBezTo>
                    <a:pt x="263" y="321"/>
                    <a:pt x="263" y="321"/>
                    <a:pt x="263" y="321"/>
                  </a:cubicBezTo>
                  <a:cubicBezTo>
                    <a:pt x="321" y="350"/>
                    <a:pt x="350" y="321"/>
                    <a:pt x="350" y="321"/>
                  </a:cubicBezTo>
                  <a:cubicBezTo>
                    <a:pt x="291" y="234"/>
                    <a:pt x="291" y="146"/>
                    <a:pt x="263" y="88"/>
                  </a:cubicBezTo>
                  <a:cubicBezTo>
                    <a:pt x="234" y="58"/>
                    <a:pt x="234" y="88"/>
                    <a:pt x="175" y="88"/>
                  </a:cubicBezTo>
                  <a:cubicBezTo>
                    <a:pt x="146" y="88"/>
                    <a:pt x="146" y="29"/>
                    <a:pt x="175" y="0"/>
                  </a:cubicBezTo>
                  <a:cubicBezTo>
                    <a:pt x="88" y="0"/>
                    <a:pt x="0" y="58"/>
                    <a:pt x="29" y="146"/>
                  </a:cubicBezTo>
                  <a:cubicBezTo>
                    <a:pt x="58" y="175"/>
                    <a:pt x="88" y="146"/>
                    <a:pt x="117" y="1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44" name="Freeform 878">
              <a:extLst>
                <a:ext uri="{FF2B5EF4-FFF2-40B4-BE49-F238E27FC236}">
                  <a16:creationId xmlns:a16="http://schemas.microsoft.com/office/drawing/2014/main" id="{A03E391F-5E40-DE1D-CBCC-D9506287C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425" y="735013"/>
              <a:ext cx="52388" cy="115887"/>
            </a:xfrm>
            <a:custGeom>
              <a:avLst/>
              <a:gdLst>
                <a:gd name="T0" fmla="*/ 29 w 146"/>
                <a:gd name="T1" fmla="*/ 117 h 321"/>
                <a:gd name="T2" fmla="*/ 29 w 146"/>
                <a:gd name="T3" fmla="*/ 117 h 321"/>
                <a:gd name="T4" fmla="*/ 29 w 146"/>
                <a:gd name="T5" fmla="*/ 233 h 321"/>
                <a:gd name="T6" fmla="*/ 57 w 146"/>
                <a:gd name="T7" fmla="*/ 262 h 321"/>
                <a:gd name="T8" fmla="*/ 57 w 146"/>
                <a:gd name="T9" fmla="*/ 320 h 321"/>
                <a:gd name="T10" fmla="*/ 116 w 146"/>
                <a:gd name="T11" fmla="*/ 291 h 321"/>
                <a:gd name="T12" fmla="*/ 57 w 146"/>
                <a:gd name="T13" fmla="*/ 175 h 321"/>
                <a:gd name="T14" fmla="*/ 0 w 146"/>
                <a:gd name="T15" fmla="*/ 58 h 321"/>
                <a:gd name="T16" fmla="*/ 29 w 146"/>
                <a:gd name="T17" fmla="*/ 1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21">
                  <a:moveTo>
                    <a:pt x="29" y="117"/>
                  </a:moveTo>
                  <a:lnTo>
                    <a:pt x="29" y="117"/>
                  </a:lnTo>
                  <a:cubicBezTo>
                    <a:pt x="0" y="146"/>
                    <a:pt x="0" y="204"/>
                    <a:pt x="29" y="233"/>
                  </a:cubicBezTo>
                  <a:cubicBezTo>
                    <a:pt x="29" y="233"/>
                    <a:pt x="57" y="233"/>
                    <a:pt x="57" y="262"/>
                  </a:cubicBezTo>
                  <a:cubicBezTo>
                    <a:pt x="57" y="291"/>
                    <a:pt x="57" y="291"/>
                    <a:pt x="57" y="320"/>
                  </a:cubicBezTo>
                  <a:cubicBezTo>
                    <a:pt x="87" y="320"/>
                    <a:pt x="116" y="291"/>
                    <a:pt x="116" y="291"/>
                  </a:cubicBezTo>
                  <a:cubicBezTo>
                    <a:pt x="145" y="204"/>
                    <a:pt x="87" y="204"/>
                    <a:pt x="57" y="175"/>
                  </a:cubicBezTo>
                  <a:cubicBezTo>
                    <a:pt x="116" y="146"/>
                    <a:pt x="57" y="0"/>
                    <a:pt x="0" y="58"/>
                  </a:cubicBezTo>
                  <a:cubicBezTo>
                    <a:pt x="0" y="87"/>
                    <a:pt x="29" y="87"/>
                    <a:pt x="2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45" name="Freeform 879">
              <a:extLst>
                <a:ext uri="{FF2B5EF4-FFF2-40B4-BE49-F238E27FC236}">
                  <a16:creationId xmlns:a16="http://schemas.microsoft.com/office/drawing/2014/main" id="{2D01EB9A-E7F9-D6C8-8739-FF3C35907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450" y="944563"/>
              <a:ext cx="104775" cy="84137"/>
            </a:xfrm>
            <a:custGeom>
              <a:avLst/>
              <a:gdLst>
                <a:gd name="T0" fmla="*/ 203 w 292"/>
                <a:gd name="T1" fmla="*/ 0 h 235"/>
                <a:gd name="T2" fmla="*/ 203 w 292"/>
                <a:gd name="T3" fmla="*/ 0 h 235"/>
                <a:gd name="T4" fmla="*/ 29 w 292"/>
                <a:gd name="T5" fmla="*/ 29 h 235"/>
                <a:gd name="T6" fmla="*/ 87 w 292"/>
                <a:gd name="T7" fmla="*/ 87 h 235"/>
                <a:gd name="T8" fmla="*/ 58 w 292"/>
                <a:gd name="T9" fmla="*/ 117 h 235"/>
                <a:gd name="T10" fmla="*/ 262 w 292"/>
                <a:gd name="T11" fmla="*/ 146 h 235"/>
                <a:gd name="T12" fmla="*/ 233 w 292"/>
                <a:gd name="T13" fmla="*/ 87 h 235"/>
                <a:gd name="T14" fmla="*/ 203 w 29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35">
                  <a:moveTo>
                    <a:pt x="203" y="0"/>
                  </a:moveTo>
                  <a:lnTo>
                    <a:pt x="203" y="0"/>
                  </a:lnTo>
                  <a:cubicBezTo>
                    <a:pt x="146" y="0"/>
                    <a:pt x="87" y="29"/>
                    <a:pt x="29" y="29"/>
                  </a:cubicBezTo>
                  <a:cubicBezTo>
                    <a:pt x="0" y="87"/>
                    <a:pt x="58" y="87"/>
                    <a:pt x="87" y="87"/>
                  </a:cubicBezTo>
                  <a:cubicBezTo>
                    <a:pt x="58" y="87"/>
                    <a:pt x="58" y="117"/>
                    <a:pt x="58" y="117"/>
                  </a:cubicBezTo>
                  <a:cubicBezTo>
                    <a:pt x="87" y="234"/>
                    <a:pt x="175" y="146"/>
                    <a:pt x="262" y="146"/>
                  </a:cubicBezTo>
                  <a:cubicBezTo>
                    <a:pt x="291" y="87"/>
                    <a:pt x="233" y="117"/>
                    <a:pt x="233" y="87"/>
                  </a:cubicBezTo>
                  <a:cubicBezTo>
                    <a:pt x="203" y="58"/>
                    <a:pt x="233" y="29"/>
                    <a:pt x="20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46" name="Freeform 880">
              <a:extLst>
                <a:ext uri="{FF2B5EF4-FFF2-40B4-BE49-F238E27FC236}">
                  <a16:creationId xmlns:a16="http://schemas.microsoft.com/office/drawing/2014/main" id="{1866CF33-2088-CA6E-AFB9-B8AA02E8E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1081088"/>
              <a:ext cx="84138" cy="42862"/>
            </a:xfrm>
            <a:custGeom>
              <a:avLst/>
              <a:gdLst>
                <a:gd name="T0" fmla="*/ 59 w 235"/>
                <a:gd name="T1" fmla="*/ 117 h 118"/>
                <a:gd name="T2" fmla="*/ 59 w 235"/>
                <a:gd name="T3" fmla="*/ 117 h 118"/>
                <a:gd name="T4" fmla="*/ 88 w 235"/>
                <a:gd name="T5" fmla="*/ 117 h 118"/>
                <a:gd name="T6" fmla="*/ 176 w 235"/>
                <a:gd name="T7" fmla="*/ 0 h 118"/>
                <a:gd name="T8" fmla="*/ 0 w 235"/>
                <a:gd name="T9" fmla="*/ 29 h 118"/>
                <a:gd name="T10" fmla="*/ 0 w 235"/>
                <a:gd name="T11" fmla="*/ 58 h 118"/>
                <a:gd name="T12" fmla="*/ 59 w 235"/>
                <a:gd name="T13" fmla="*/ 88 h 118"/>
                <a:gd name="T14" fmla="*/ 59 w 235"/>
                <a:gd name="T15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18">
                  <a:moveTo>
                    <a:pt x="59" y="117"/>
                  </a:moveTo>
                  <a:lnTo>
                    <a:pt x="59" y="117"/>
                  </a:lnTo>
                  <a:lnTo>
                    <a:pt x="88" y="117"/>
                  </a:lnTo>
                  <a:cubicBezTo>
                    <a:pt x="146" y="88"/>
                    <a:pt x="234" y="58"/>
                    <a:pt x="176" y="0"/>
                  </a:cubicBezTo>
                  <a:cubicBezTo>
                    <a:pt x="117" y="0"/>
                    <a:pt x="88" y="58"/>
                    <a:pt x="0" y="2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47" name="Freeform 881">
              <a:extLst>
                <a:ext uri="{FF2B5EF4-FFF2-40B4-BE49-F238E27FC236}">
                  <a16:creationId xmlns:a16="http://schemas.microsoft.com/office/drawing/2014/main" id="{68E26C90-9614-3CF8-9573-5594B23E4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038" y="1165225"/>
              <a:ext cx="42862" cy="42863"/>
            </a:xfrm>
            <a:custGeom>
              <a:avLst/>
              <a:gdLst>
                <a:gd name="T0" fmla="*/ 117 w 118"/>
                <a:gd name="T1" fmla="*/ 116 h 117"/>
                <a:gd name="T2" fmla="*/ 117 w 118"/>
                <a:gd name="T3" fmla="*/ 116 h 117"/>
                <a:gd name="T4" fmla="*/ 117 w 118"/>
                <a:gd name="T5" fmla="*/ 58 h 117"/>
                <a:gd name="T6" fmla="*/ 0 w 118"/>
                <a:gd name="T7" fmla="*/ 58 h 117"/>
                <a:gd name="T8" fmla="*/ 117 w 118"/>
                <a:gd name="T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7">
                  <a:moveTo>
                    <a:pt x="117" y="116"/>
                  </a:moveTo>
                  <a:lnTo>
                    <a:pt x="117" y="116"/>
                  </a:lnTo>
                  <a:cubicBezTo>
                    <a:pt x="117" y="87"/>
                    <a:pt x="117" y="87"/>
                    <a:pt x="117" y="58"/>
                  </a:cubicBezTo>
                  <a:cubicBezTo>
                    <a:pt x="87" y="58"/>
                    <a:pt x="58" y="0"/>
                    <a:pt x="0" y="58"/>
                  </a:cubicBezTo>
                  <a:cubicBezTo>
                    <a:pt x="29" y="87"/>
                    <a:pt x="58" y="116"/>
                    <a:pt x="117" y="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48" name="Freeform 882">
              <a:extLst>
                <a:ext uri="{FF2B5EF4-FFF2-40B4-BE49-F238E27FC236}">
                  <a16:creationId xmlns:a16="http://schemas.microsoft.com/office/drawing/2014/main" id="{0F0F7FA6-3246-F4D2-2CC2-608A2A722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7638" y="1185863"/>
              <a:ext cx="42862" cy="20637"/>
            </a:xfrm>
            <a:custGeom>
              <a:avLst/>
              <a:gdLst>
                <a:gd name="T0" fmla="*/ 0 w 118"/>
                <a:gd name="T1" fmla="*/ 58 h 59"/>
                <a:gd name="T2" fmla="*/ 0 w 118"/>
                <a:gd name="T3" fmla="*/ 58 h 59"/>
                <a:gd name="T4" fmla="*/ 88 w 118"/>
                <a:gd name="T5" fmla="*/ 58 h 59"/>
                <a:gd name="T6" fmla="*/ 117 w 118"/>
                <a:gd name="T7" fmla="*/ 0 h 59"/>
                <a:gd name="T8" fmla="*/ 0 w 118"/>
                <a:gd name="T9" fmla="*/ 29 h 59"/>
                <a:gd name="T10" fmla="*/ 0 w 118"/>
                <a:gd name="T1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59">
                  <a:moveTo>
                    <a:pt x="0" y="58"/>
                  </a:moveTo>
                  <a:lnTo>
                    <a:pt x="0" y="58"/>
                  </a:lnTo>
                  <a:cubicBezTo>
                    <a:pt x="29" y="29"/>
                    <a:pt x="58" y="58"/>
                    <a:pt x="88" y="58"/>
                  </a:cubicBezTo>
                  <a:cubicBezTo>
                    <a:pt x="88" y="29"/>
                    <a:pt x="117" y="29"/>
                    <a:pt x="117" y="0"/>
                  </a:cubicBezTo>
                  <a:cubicBezTo>
                    <a:pt x="58" y="0"/>
                    <a:pt x="0" y="0"/>
                    <a:pt x="0" y="29"/>
                  </a:cubicBezTo>
                  <a:cubicBezTo>
                    <a:pt x="0" y="29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49" name="Freeform 883">
              <a:extLst>
                <a:ext uri="{FF2B5EF4-FFF2-40B4-BE49-F238E27FC236}">
                  <a16:creationId xmlns:a16="http://schemas.microsoft.com/office/drawing/2014/main" id="{8654D66C-F0E1-6F99-180F-71CA2F0BD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413" y="1249363"/>
              <a:ext cx="20637" cy="31750"/>
            </a:xfrm>
            <a:custGeom>
              <a:avLst/>
              <a:gdLst>
                <a:gd name="T0" fmla="*/ 30 w 59"/>
                <a:gd name="T1" fmla="*/ 88 h 89"/>
                <a:gd name="T2" fmla="*/ 30 w 59"/>
                <a:gd name="T3" fmla="*/ 88 h 89"/>
                <a:gd name="T4" fmla="*/ 58 w 59"/>
                <a:gd name="T5" fmla="*/ 58 h 89"/>
                <a:gd name="T6" fmla="*/ 0 w 59"/>
                <a:gd name="T7" fmla="*/ 58 h 89"/>
                <a:gd name="T8" fmla="*/ 30 w 59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9">
                  <a:moveTo>
                    <a:pt x="30" y="88"/>
                  </a:moveTo>
                  <a:lnTo>
                    <a:pt x="30" y="88"/>
                  </a:lnTo>
                  <a:cubicBezTo>
                    <a:pt x="58" y="88"/>
                    <a:pt x="58" y="58"/>
                    <a:pt x="58" y="58"/>
                  </a:cubicBezTo>
                  <a:cubicBezTo>
                    <a:pt x="30" y="29"/>
                    <a:pt x="0" y="0"/>
                    <a:pt x="0" y="58"/>
                  </a:cubicBezTo>
                  <a:cubicBezTo>
                    <a:pt x="0" y="88"/>
                    <a:pt x="30" y="88"/>
                    <a:pt x="3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50" name="Freeform 884">
              <a:extLst>
                <a:ext uri="{FF2B5EF4-FFF2-40B4-BE49-F238E27FC236}">
                  <a16:creationId xmlns:a16="http://schemas.microsoft.com/office/drawing/2014/main" id="{E446C52D-4E3D-D32A-4CD5-F00A70B33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550" y="1301750"/>
              <a:ext cx="63500" cy="52388"/>
            </a:xfrm>
            <a:custGeom>
              <a:avLst/>
              <a:gdLst>
                <a:gd name="T0" fmla="*/ 145 w 175"/>
                <a:gd name="T1" fmla="*/ 0 h 146"/>
                <a:gd name="T2" fmla="*/ 145 w 175"/>
                <a:gd name="T3" fmla="*/ 0 h 146"/>
                <a:gd name="T4" fmla="*/ 0 w 175"/>
                <a:gd name="T5" fmla="*/ 116 h 146"/>
                <a:gd name="T6" fmla="*/ 174 w 175"/>
                <a:gd name="T7" fmla="*/ 87 h 146"/>
                <a:gd name="T8" fmla="*/ 174 w 175"/>
                <a:gd name="T9" fmla="*/ 29 h 146"/>
                <a:gd name="T10" fmla="*/ 145 w 175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46">
                  <a:moveTo>
                    <a:pt x="145" y="0"/>
                  </a:moveTo>
                  <a:lnTo>
                    <a:pt x="145" y="0"/>
                  </a:lnTo>
                  <a:cubicBezTo>
                    <a:pt x="86" y="0"/>
                    <a:pt x="0" y="29"/>
                    <a:pt x="0" y="116"/>
                  </a:cubicBezTo>
                  <a:cubicBezTo>
                    <a:pt x="57" y="145"/>
                    <a:pt x="116" y="58"/>
                    <a:pt x="174" y="87"/>
                  </a:cubicBezTo>
                  <a:cubicBezTo>
                    <a:pt x="174" y="87"/>
                    <a:pt x="174" y="58"/>
                    <a:pt x="174" y="29"/>
                  </a:cubicBezTo>
                  <a:cubicBezTo>
                    <a:pt x="145" y="58"/>
                    <a:pt x="145" y="29"/>
                    <a:pt x="14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51" name="Freeform 885">
              <a:extLst>
                <a:ext uri="{FF2B5EF4-FFF2-40B4-BE49-F238E27FC236}">
                  <a16:creationId xmlns:a16="http://schemas.microsoft.com/office/drawing/2014/main" id="{90C67C4B-DD57-149F-FC77-D97079E8C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333500"/>
              <a:ext cx="147638" cy="115888"/>
            </a:xfrm>
            <a:custGeom>
              <a:avLst/>
              <a:gdLst>
                <a:gd name="T0" fmla="*/ 0 w 410"/>
                <a:gd name="T1" fmla="*/ 205 h 322"/>
                <a:gd name="T2" fmla="*/ 0 w 410"/>
                <a:gd name="T3" fmla="*/ 205 h 322"/>
                <a:gd name="T4" fmla="*/ 59 w 410"/>
                <a:gd name="T5" fmla="*/ 263 h 322"/>
                <a:gd name="T6" fmla="*/ 88 w 410"/>
                <a:gd name="T7" fmla="*/ 234 h 322"/>
                <a:gd name="T8" fmla="*/ 59 w 410"/>
                <a:gd name="T9" fmla="*/ 291 h 322"/>
                <a:gd name="T10" fmla="*/ 147 w 410"/>
                <a:gd name="T11" fmla="*/ 263 h 322"/>
                <a:gd name="T12" fmla="*/ 205 w 410"/>
                <a:gd name="T13" fmla="*/ 234 h 322"/>
                <a:gd name="T14" fmla="*/ 176 w 410"/>
                <a:gd name="T15" fmla="*/ 263 h 322"/>
                <a:gd name="T16" fmla="*/ 264 w 410"/>
                <a:gd name="T17" fmla="*/ 234 h 322"/>
                <a:gd name="T18" fmla="*/ 321 w 410"/>
                <a:gd name="T19" fmla="*/ 205 h 322"/>
                <a:gd name="T20" fmla="*/ 380 w 410"/>
                <a:gd name="T21" fmla="*/ 205 h 322"/>
                <a:gd name="T22" fmla="*/ 409 w 410"/>
                <a:gd name="T23" fmla="*/ 117 h 322"/>
                <a:gd name="T24" fmla="*/ 350 w 410"/>
                <a:gd name="T25" fmla="*/ 117 h 322"/>
                <a:gd name="T26" fmla="*/ 264 w 410"/>
                <a:gd name="T27" fmla="*/ 58 h 322"/>
                <a:gd name="T28" fmla="*/ 264 w 410"/>
                <a:gd name="T29" fmla="*/ 29 h 322"/>
                <a:gd name="T30" fmla="*/ 147 w 410"/>
                <a:gd name="T31" fmla="*/ 58 h 322"/>
                <a:gd name="T32" fmla="*/ 205 w 410"/>
                <a:gd name="T33" fmla="*/ 117 h 322"/>
                <a:gd name="T34" fmla="*/ 176 w 410"/>
                <a:gd name="T35" fmla="*/ 117 h 322"/>
                <a:gd name="T36" fmla="*/ 147 w 410"/>
                <a:gd name="T37" fmla="*/ 88 h 322"/>
                <a:gd name="T38" fmla="*/ 0 w 410"/>
                <a:gd name="T39" fmla="*/ 146 h 322"/>
                <a:gd name="T40" fmla="*/ 30 w 410"/>
                <a:gd name="T41" fmla="*/ 205 h 322"/>
                <a:gd name="T42" fmla="*/ 0 w 410"/>
                <a:gd name="T43" fmla="*/ 20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0" h="322">
                  <a:moveTo>
                    <a:pt x="0" y="205"/>
                  </a:moveTo>
                  <a:lnTo>
                    <a:pt x="0" y="205"/>
                  </a:lnTo>
                  <a:cubicBezTo>
                    <a:pt x="0" y="234"/>
                    <a:pt x="30" y="263"/>
                    <a:pt x="59" y="263"/>
                  </a:cubicBezTo>
                  <a:cubicBezTo>
                    <a:pt x="59" y="263"/>
                    <a:pt x="59" y="234"/>
                    <a:pt x="88" y="234"/>
                  </a:cubicBezTo>
                  <a:cubicBezTo>
                    <a:pt x="117" y="263"/>
                    <a:pt x="59" y="263"/>
                    <a:pt x="59" y="291"/>
                  </a:cubicBezTo>
                  <a:cubicBezTo>
                    <a:pt x="117" y="321"/>
                    <a:pt x="117" y="291"/>
                    <a:pt x="147" y="263"/>
                  </a:cubicBezTo>
                  <a:cubicBezTo>
                    <a:pt x="176" y="234"/>
                    <a:pt x="176" y="234"/>
                    <a:pt x="205" y="234"/>
                  </a:cubicBezTo>
                  <a:lnTo>
                    <a:pt x="176" y="263"/>
                  </a:lnTo>
                  <a:cubicBezTo>
                    <a:pt x="234" y="291"/>
                    <a:pt x="234" y="263"/>
                    <a:pt x="264" y="234"/>
                  </a:cubicBezTo>
                  <a:cubicBezTo>
                    <a:pt x="264" y="234"/>
                    <a:pt x="292" y="205"/>
                    <a:pt x="321" y="205"/>
                  </a:cubicBezTo>
                  <a:cubicBezTo>
                    <a:pt x="321" y="234"/>
                    <a:pt x="350" y="205"/>
                    <a:pt x="380" y="205"/>
                  </a:cubicBezTo>
                  <a:cubicBezTo>
                    <a:pt x="380" y="175"/>
                    <a:pt x="409" y="175"/>
                    <a:pt x="409" y="117"/>
                  </a:cubicBezTo>
                  <a:cubicBezTo>
                    <a:pt x="409" y="117"/>
                    <a:pt x="380" y="88"/>
                    <a:pt x="350" y="117"/>
                  </a:cubicBezTo>
                  <a:cubicBezTo>
                    <a:pt x="350" y="58"/>
                    <a:pt x="292" y="29"/>
                    <a:pt x="264" y="5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05" y="29"/>
                    <a:pt x="147" y="0"/>
                    <a:pt x="147" y="58"/>
                  </a:cubicBezTo>
                  <a:cubicBezTo>
                    <a:pt x="176" y="88"/>
                    <a:pt x="205" y="88"/>
                    <a:pt x="205" y="117"/>
                  </a:cubicBezTo>
                  <a:cubicBezTo>
                    <a:pt x="176" y="117"/>
                    <a:pt x="176" y="146"/>
                    <a:pt x="176" y="117"/>
                  </a:cubicBezTo>
                  <a:cubicBezTo>
                    <a:pt x="147" y="117"/>
                    <a:pt x="176" y="117"/>
                    <a:pt x="147" y="88"/>
                  </a:cubicBezTo>
                  <a:cubicBezTo>
                    <a:pt x="88" y="58"/>
                    <a:pt x="30" y="117"/>
                    <a:pt x="0" y="146"/>
                  </a:cubicBezTo>
                  <a:cubicBezTo>
                    <a:pt x="0" y="175"/>
                    <a:pt x="30" y="175"/>
                    <a:pt x="30" y="205"/>
                  </a:cubicBezTo>
                  <a:cubicBezTo>
                    <a:pt x="30" y="175"/>
                    <a:pt x="30" y="205"/>
                    <a:pt x="0" y="2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52" name="Freeform 886">
              <a:extLst>
                <a:ext uri="{FF2B5EF4-FFF2-40B4-BE49-F238E27FC236}">
                  <a16:creationId xmlns:a16="http://schemas.microsoft.com/office/drawing/2014/main" id="{D79D5F92-1CBE-64E4-C5AA-2384E6486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550" y="1344613"/>
              <a:ext cx="31750" cy="42862"/>
            </a:xfrm>
            <a:custGeom>
              <a:avLst/>
              <a:gdLst>
                <a:gd name="T0" fmla="*/ 88 w 89"/>
                <a:gd name="T1" fmla="*/ 117 h 118"/>
                <a:gd name="T2" fmla="*/ 88 w 89"/>
                <a:gd name="T3" fmla="*/ 117 h 118"/>
                <a:gd name="T4" fmla="*/ 88 w 89"/>
                <a:gd name="T5" fmla="*/ 88 h 118"/>
                <a:gd name="T6" fmla="*/ 88 w 89"/>
                <a:gd name="T7" fmla="*/ 29 h 118"/>
                <a:gd name="T8" fmla="*/ 30 w 89"/>
                <a:gd name="T9" fmla="*/ 0 h 118"/>
                <a:gd name="T10" fmla="*/ 30 w 89"/>
                <a:gd name="T11" fmla="*/ 59 h 118"/>
                <a:gd name="T12" fmla="*/ 0 w 89"/>
                <a:gd name="T13" fmla="*/ 59 h 118"/>
                <a:gd name="T14" fmla="*/ 88 w 89"/>
                <a:gd name="T15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18">
                  <a:moveTo>
                    <a:pt x="88" y="117"/>
                  </a:moveTo>
                  <a:lnTo>
                    <a:pt x="88" y="117"/>
                  </a:lnTo>
                  <a:cubicBezTo>
                    <a:pt x="88" y="117"/>
                    <a:pt x="88" y="117"/>
                    <a:pt x="88" y="88"/>
                  </a:cubicBezTo>
                  <a:cubicBezTo>
                    <a:pt x="59" y="88"/>
                    <a:pt x="88" y="59"/>
                    <a:pt x="88" y="29"/>
                  </a:cubicBezTo>
                  <a:cubicBezTo>
                    <a:pt x="88" y="29"/>
                    <a:pt x="59" y="0"/>
                    <a:pt x="30" y="0"/>
                  </a:cubicBezTo>
                  <a:cubicBezTo>
                    <a:pt x="0" y="0"/>
                    <a:pt x="30" y="29"/>
                    <a:pt x="30" y="59"/>
                  </a:cubicBezTo>
                  <a:lnTo>
                    <a:pt x="0" y="59"/>
                  </a:lnTo>
                  <a:cubicBezTo>
                    <a:pt x="30" y="88"/>
                    <a:pt x="59" y="117"/>
                    <a:pt x="88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53" name="Freeform 887">
              <a:extLst>
                <a:ext uri="{FF2B5EF4-FFF2-40B4-BE49-F238E27FC236}">
                  <a16:creationId xmlns:a16="http://schemas.microsoft.com/office/drawing/2014/main" id="{E8AEC825-406B-4B4B-DF9B-A55BBF9BE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413" y="1374775"/>
              <a:ext cx="20637" cy="20638"/>
            </a:xfrm>
            <a:custGeom>
              <a:avLst/>
              <a:gdLst>
                <a:gd name="T0" fmla="*/ 58 w 59"/>
                <a:gd name="T1" fmla="*/ 0 h 59"/>
                <a:gd name="T2" fmla="*/ 58 w 59"/>
                <a:gd name="T3" fmla="*/ 0 h 59"/>
                <a:gd name="T4" fmla="*/ 0 w 59"/>
                <a:gd name="T5" fmla="*/ 29 h 59"/>
                <a:gd name="T6" fmla="*/ 58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58" y="0"/>
                  </a:moveTo>
                  <a:lnTo>
                    <a:pt x="58" y="0"/>
                  </a:lnTo>
                  <a:cubicBezTo>
                    <a:pt x="58" y="0"/>
                    <a:pt x="0" y="0"/>
                    <a:pt x="0" y="29"/>
                  </a:cubicBezTo>
                  <a:cubicBezTo>
                    <a:pt x="29" y="58"/>
                    <a:pt x="58" y="29"/>
                    <a:pt x="5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54" name="Freeform 888">
              <a:extLst>
                <a:ext uri="{FF2B5EF4-FFF2-40B4-BE49-F238E27FC236}">
                  <a16:creationId xmlns:a16="http://schemas.microsoft.com/office/drawing/2014/main" id="{F9B7DE82-8C1B-719F-8869-6290B5627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8938" y="1374775"/>
              <a:ext cx="42862" cy="42863"/>
            </a:xfrm>
            <a:custGeom>
              <a:avLst/>
              <a:gdLst>
                <a:gd name="T0" fmla="*/ 0 w 118"/>
                <a:gd name="T1" fmla="*/ 88 h 118"/>
                <a:gd name="T2" fmla="*/ 0 w 118"/>
                <a:gd name="T3" fmla="*/ 88 h 118"/>
                <a:gd name="T4" fmla="*/ 87 w 118"/>
                <a:gd name="T5" fmla="*/ 117 h 118"/>
                <a:gd name="T6" fmla="*/ 117 w 118"/>
                <a:gd name="T7" fmla="*/ 29 h 118"/>
                <a:gd name="T8" fmla="*/ 0 w 118"/>
                <a:gd name="T9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0" y="88"/>
                  </a:moveTo>
                  <a:lnTo>
                    <a:pt x="0" y="88"/>
                  </a:lnTo>
                  <a:cubicBezTo>
                    <a:pt x="29" y="117"/>
                    <a:pt x="58" y="117"/>
                    <a:pt x="87" y="117"/>
                  </a:cubicBezTo>
                  <a:cubicBezTo>
                    <a:pt x="87" y="88"/>
                    <a:pt x="117" y="58"/>
                    <a:pt x="117" y="29"/>
                  </a:cubicBezTo>
                  <a:cubicBezTo>
                    <a:pt x="58" y="0"/>
                    <a:pt x="29" y="88"/>
                    <a:pt x="0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55" name="Freeform 889">
              <a:extLst>
                <a:ext uri="{FF2B5EF4-FFF2-40B4-BE49-F238E27FC236}">
                  <a16:creationId xmlns:a16="http://schemas.microsoft.com/office/drawing/2014/main" id="{52A80DA0-C25B-7B4C-72E1-F6E91BF96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950" y="1417638"/>
              <a:ext cx="104775" cy="177800"/>
            </a:xfrm>
            <a:custGeom>
              <a:avLst/>
              <a:gdLst>
                <a:gd name="T0" fmla="*/ 176 w 293"/>
                <a:gd name="T1" fmla="*/ 87 h 496"/>
                <a:gd name="T2" fmla="*/ 176 w 293"/>
                <a:gd name="T3" fmla="*/ 87 h 496"/>
                <a:gd name="T4" fmla="*/ 176 w 293"/>
                <a:gd name="T5" fmla="*/ 29 h 496"/>
                <a:gd name="T6" fmla="*/ 59 w 293"/>
                <a:gd name="T7" fmla="*/ 0 h 496"/>
                <a:gd name="T8" fmla="*/ 0 w 293"/>
                <a:gd name="T9" fmla="*/ 57 h 496"/>
                <a:gd name="T10" fmla="*/ 117 w 293"/>
                <a:gd name="T11" fmla="*/ 233 h 496"/>
                <a:gd name="T12" fmla="*/ 59 w 293"/>
                <a:gd name="T13" fmla="*/ 291 h 496"/>
                <a:gd name="T14" fmla="*/ 176 w 293"/>
                <a:gd name="T15" fmla="*/ 350 h 496"/>
                <a:gd name="T16" fmla="*/ 205 w 293"/>
                <a:gd name="T17" fmla="*/ 495 h 496"/>
                <a:gd name="T18" fmla="*/ 234 w 293"/>
                <a:gd name="T19" fmla="*/ 495 h 496"/>
                <a:gd name="T20" fmla="*/ 205 w 293"/>
                <a:gd name="T21" fmla="*/ 233 h 496"/>
                <a:gd name="T22" fmla="*/ 117 w 293"/>
                <a:gd name="T23" fmla="*/ 174 h 496"/>
                <a:gd name="T24" fmla="*/ 176 w 293"/>
                <a:gd name="T25" fmla="*/ 204 h 496"/>
                <a:gd name="T26" fmla="*/ 117 w 293"/>
                <a:gd name="T27" fmla="*/ 57 h 496"/>
                <a:gd name="T28" fmla="*/ 176 w 293"/>
                <a:gd name="T29" fmla="*/ 8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3" h="496">
                  <a:moveTo>
                    <a:pt x="176" y="87"/>
                  </a:moveTo>
                  <a:lnTo>
                    <a:pt x="176" y="87"/>
                  </a:lnTo>
                  <a:cubicBezTo>
                    <a:pt x="205" y="57"/>
                    <a:pt x="176" y="57"/>
                    <a:pt x="176" y="29"/>
                  </a:cubicBezTo>
                  <a:cubicBezTo>
                    <a:pt x="117" y="29"/>
                    <a:pt x="117" y="0"/>
                    <a:pt x="59" y="0"/>
                  </a:cubicBezTo>
                  <a:cubicBezTo>
                    <a:pt x="59" y="29"/>
                    <a:pt x="30" y="29"/>
                    <a:pt x="0" y="57"/>
                  </a:cubicBezTo>
                  <a:cubicBezTo>
                    <a:pt x="30" y="116"/>
                    <a:pt x="59" y="174"/>
                    <a:pt x="117" y="233"/>
                  </a:cubicBezTo>
                  <a:cubicBezTo>
                    <a:pt x="88" y="262"/>
                    <a:pt x="59" y="262"/>
                    <a:pt x="59" y="291"/>
                  </a:cubicBezTo>
                  <a:cubicBezTo>
                    <a:pt x="59" y="350"/>
                    <a:pt x="117" y="350"/>
                    <a:pt x="176" y="350"/>
                  </a:cubicBezTo>
                  <a:cubicBezTo>
                    <a:pt x="176" y="407"/>
                    <a:pt x="205" y="437"/>
                    <a:pt x="205" y="495"/>
                  </a:cubicBezTo>
                  <a:cubicBezTo>
                    <a:pt x="234" y="466"/>
                    <a:pt x="234" y="495"/>
                    <a:pt x="234" y="495"/>
                  </a:cubicBezTo>
                  <a:cubicBezTo>
                    <a:pt x="292" y="407"/>
                    <a:pt x="234" y="291"/>
                    <a:pt x="205" y="233"/>
                  </a:cubicBezTo>
                  <a:cubicBezTo>
                    <a:pt x="176" y="204"/>
                    <a:pt x="88" y="233"/>
                    <a:pt x="117" y="174"/>
                  </a:cubicBezTo>
                  <a:cubicBezTo>
                    <a:pt x="147" y="204"/>
                    <a:pt x="147" y="204"/>
                    <a:pt x="176" y="204"/>
                  </a:cubicBezTo>
                  <a:cubicBezTo>
                    <a:pt x="205" y="116"/>
                    <a:pt x="147" y="116"/>
                    <a:pt x="117" y="57"/>
                  </a:cubicBezTo>
                  <a:cubicBezTo>
                    <a:pt x="147" y="57"/>
                    <a:pt x="147" y="87"/>
                    <a:pt x="176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56" name="Freeform 890">
              <a:extLst>
                <a:ext uri="{FF2B5EF4-FFF2-40B4-BE49-F238E27FC236}">
                  <a16:creationId xmlns:a16="http://schemas.microsoft.com/office/drawing/2014/main" id="{D37BB52F-471B-21A5-8E6B-5DCC1CBA4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563" y="1428750"/>
              <a:ext cx="115887" cy="52388"/>
            </a:xfrm>
            <a:custGeom>
              <a:avLst/>
              <a:gdLst>
                <a:gd name="T0" fmla="*/ 174 w 322"/>
                <a:gd name="T1" fmla="*/ 58 h 146"/>
                <a:gd name="T2" fmla="*/ 174 w 322"/>
                <a:gd name="T3" fmla="*/ 58 h 146"/>
                <a:gd name="T4" fmla="*/ 291 w 322"/>
                <a:gd name="T5" fmla="*/ 116 h 146"/>
                <a:gd name="T6" fmla="*/ 291 w 322"/>
                <a:gd name="T7" fmla="*/ 0 h 146"/>
                <a:gd name="T8" fmla="*/ 174 w 322"/>
                <a:gd name="T9" fmla="*/ 5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46">
                  <a:moveTo>
                    <a:pt x="174" y="58"/>
                  </a:moveTo>
                  <a:lnTo>
                    <a:pt x="174" y="58"/>
                  </a:lnTo>
                  <a:cubicBezTo>
                    <a:pt x="174" y="116"/>
                    <a:pt x="233" y="145"/>
                    <a:pt x="291" y="116"/>
                  </a:cubicBezTo>
                  <a:cubicBezTo>
                    <a:pt x="262" y="87"/>
                    <a:pt x="321" y="28"/>
                    <a:pt x="291" y="0"/>
                  </a:cubicBezTo>
                  <a:cubicBezTo>
                    <a:pt x="233" y="0"/>
                    <a:pt x="0" y="0"/>
                    <a:pt x="174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57" name="Freeform 891">
              <a:extLst>
                <a:ext uri="{FF2B5EF4-FFF2-40B4-BE49-F238E27FC236}">
                  <a16:creationId xmlns:a16="http://schemas.microsoft.com/office/drawing/2014/main" id="{A9676298-B024-B9EF-A28B-E093BBD4D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075" y="1417638"/>
              <a:ext cx="95250" cy="42862"/>
            </a:xfrm>
            <a:custGeom>
              <a:avLst/>
              <a:gdLst>
                <a:gd name="T0" fmla="*/ 233 w 263"/>
                <a:gd name="T1" fmla="*/ 116 h 117"/>
                <a:gd name="T2" fmla="*/ 233 w 263"/>
                <a:gd name="T3" fmla="*/ 116 h 117"/>
                <a:gd name="T4" fmla="*/ 233 w 263"/>
                <a:gd name="T5" fmla="*/ 29 h 117"/>
                <a:gd name="T6" fmla="*/ 174 w 263"/>
                <a:gd name="T7" fmla="*/ 29 h 117"/>
                <a:gd name="T8" fmla="*/ 174 w 263"/>
                <a:gd name="T9" fmla="*/ 57 h 117"/>
                <a:gd name="T10" fmla="*/ 0 w 263"/>
                <a:gd name="T11" fmla="*/ 29 h 117"/>
                <a:gd name="T12" fmla="*/ 233 w 26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17">
                  <a:moveTo>
                    <a:pt x="233" y="116"/>
                  </a:moveTo>
                  <a:lnTo>
                    <a:pt x="233" y="116"/>
                  </a:lnTo>
                  <a:cubicBezTo>
                    <a:pt x="262" y="87"/>
                    <a:pt x="262" y="57"/>
                    <a:pt x="233" y="29"/>
                  </a:cubicBezTo>
                  <a:cubicBezTo>
                    <a:pt x="233" y="29"/>
                    <a:pt x="203" y="29"/>
                    <a:pt x="174" y="29"/>
                  </a:cubicBezTo>
                  <a:lnTo>
                    <a:pt x="174" y="57"/>
                  </a:lnTo>
                  <a:cubicBezTo>
                    <a:pt x="116" y="57"/>
                    <a:pt x="58" y="0"/>
                    <a:pt x="0" y="29"/>
                  </a:cubicBezTo>
                  <a:cubicBezTo>
                    <a:pt x="58" y="87"/>
                    <a:pt x="145" y="116"/>
                    <a:pt x="233" y="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58" name="Freeform 892">
              <a:extLst>
                <a:ext uri="{FF2B5EF4-FFF2-40B4-BE49-F238E27FC236}">
                  <a16:creationId xmlns:a16="http://schemas.microsoft.com/office/drawing/2014/main" id="{4EA34873-EFC1-15A0-CCAA-CD37CD34B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338" y="1428750"/>
              <a:ext cx="53975" cy="42863"/>
            </a:xfrm>
            <a:custGeom>
              <a:avLst/>
              <a:gdLst>
                <a:gd name="T0" fmla="*/ 59 w 148"/>
                <a:gd name="T1" fmla="*/ 87 h 117"/>
                <a:gd name="T2" fmla="*/ 59 w 148"/>
                <a:gd name="T3" fmla="*/ 87 h 117"/>
                <a:gd name="T4" fmla="*/ 117 w 148"/>
                <a:gd name="T5" fmla="*/ 116 h 117"/>
                <a:gd name="T6" fmla="*/ 147 w 148"/>
                <a:gd name="T7" fmla="*/ 58 h 117"/>
                <a:gd name="T8" fmla="*/ 30 w 148"/>
                <a:gd name="T9" fmla="*/ 0 h 117"/>
                <a:gd name="T10" fmla="*/ 59 w 148"/>
                <a:gd name="T11" fmla="*/ 8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17">
                  <a:moveTo>
                    <a:pt x="59" y="87"/>
                  </a:moveTo>
                  <a:lnTo>
                    <a:pt x="59" y="87"/>
                  </a:lnTo>
                  <a:cubicBezTo>
                    <a:pt x="88" y="116"/>
                    <a:pt x="88" y="116"/>
                    <a:pt x="117" y="116"/>
                  </a:cubicBezTo>
                  <a:cubicBezTo>
                    <a:pt x="117" y="87"/>
                    <a:pt x="117" y="87"/>
                    <a:pt x="147" y="58"/>
                  </a:cubicBezTo>
                  <a:cubicBezTo>
                    <a:pt x="147" y="0"/>
                    <a:pt x="88" y="0"/>
                    <a:pt x="30" y="0"/>
                  </a:cubicBezTo>
                  <a:cubicBezTo>
                    <a:pt x="0" y="28"/>
                    <a:pt x="59" y="58"/>
                    <a:pt x="59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59" name="Freeform 893">
              <a:extLst>
                <a:ext uri="{FF2B5EF4-FFF2-40B4-BE49-F238E27FC236}">
                  <a16:creationId xmlns:a16="http://schemas.microsoft.com/office/drawing/2014/main" id="{B42A7858-B43B-8790-943A-5ED5E6C18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63" y="1428750"/>
              <a:ext cx="31750" cy="42863"/>
            </a:xfrm>
            <a:custGeom>
              <a:avLst/>
              <a:gdLst>
                <a:gd name="T0" fmla="*/ 0 w 88"/>
                <a:gd name="T1" fmla="*/ 87 h 117"/>
                <a:gd name="T2" fmla="*/ 0 w 88"/>
                <a:gd name="T3" fmla="*/ 87 h 117"/>
                <a:gd name="T4" fmla="*/ 87 w 88"/>
                <a:gd name="T5" fmla="*/ 87 h 117"/>
                <a:gd name="T6" fmla="*/ 87 w 88"/>
                <a:gd name="T7" fmla="*/ 28 h 117"/>
                <a:gd name="T8" fmla="*/ 0 w 88"/>
                <a:gd name="T9" fmla="*/ 8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7">
                  <a:moveTo>
                    <a:pt x="0" y="87"/>
                  </a:moveTo>
                  <a:lnTo>
                    <a:pt x="0" y="87"/>
                  </a:lnTo>
                  <a:cubicBezTo>
                    <a:pt x="0" y="116"/>
                    <a:pt x="57" y="116"/>
                    <a:pt x="87" y="87"/>
                  </a:cubicBezTo>
                  <a:cubicBezTo>
                    <a:pt x="57" y="58"/>
                    <a:pt x="87" y="58"/>
                    <a:pt x="87" y="28"/>
                  </a:cubicBezTo>
                  <a:cubicBezTo>
                    <a:pt x="57" y="0"/>
                    <a:pt x="0" y="28"/>
                    <a:pt x="0" y="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60" name="Freeform 894">
              <a:extLst>
                <a:ext uri="{FF2B5EF4-FFF2-40B4-BE49-F238E27FC236}">
                  <a16:creationId xmlns:a16="http://schemas.microsoft.com/office/drawing/2014/main" id="{E4B2DC94-6C9B-C410-EC36-E37CDD71C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1438275"/>
              <a:ext cx="42863" cy="42863"/>
            </a:xfrm>
            <a:custGeom>
              <a:avLst/>
              <a:gdLst>
                <a:gd name="T0" fmla="*/ 29 w 118"/>
                <a:gd name="T1" fmla="*/ 117 h 118"/>
                <a:gd name="T2" fmla="*/ 29 w 118"/>
                <a:gd name="T3" fmla="*/ 117 h 118"/>
                <a:gd name="T4" fmla="*/ 117 w 118"/>
                <a:gd name="T5" fmla="*/ 59 h 118"/>
                <a:gd name="T6" fmla="*/ 29 w 118"/>
                <a:gd name="T7" fmla="*/ 0 h 118"/>
                <a:gd name="T8" fmla="*/ 0 w 118"/>
                <a:gd name="T9" fmla="*/ 59 h 118"/>
                <a:gd name="T10" fmla="*/ 29 w 118"/>
                <a:gd name="T1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117"/>
                  </a:moveTo>
                  <a:lnTo>
                    <a:pt x="29" y="117"/>
                  </a:lnTo>
                  <a:cubicBezTo>
                    <a:pt x="88" y="117"/>
                    <a:pt x="117" y="88"/>
                    <a:pt x="117" y="59"/>
                  </a:cubicBezTo>
                  <a:cubicBezTo>
                    <a:pt x="88" y="30"/>
                    <a:pt x="59" y="0"/>
                    <a:pt x="29" y="0"/>
                  </a:cubicBezTo>
                  <a:cubicBezTo>
                    <a:pt x="0" y="0"/>
                    <a:pt x="0" y="30"/>
                    <a:pt x="0" y="59"/>
                  </a:cubicBezTo>
                  <a:cubicBezTo>
                    <a:pt x="29" y="88"/>
                    <a:pt x="29" y="88"/>
                    <a:pt x="29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61" name="Freeform 895">
              <a:extLst>
                <a:ext uri="{FF2B5EF4-FFF2-40B4-BE49-F238E27FC236}">
                  <a16:creationId xmlns:a16="http://schemas.microsoft.com/office/drawing/2014/main" id="{BC54A0AC-B719-B720-D014-77A0274B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400" y="1449388"/>
              <a:ext cx="84138" cy="73025"/>
            </a:xfrm>
            <a:custGeom>
              <a:avLst/>
              <a:gdLst>
                <a:gd name="T0" fmla="*/ 176 w 235"/>
                <a:gd name="T1" fmla="*/ 29 h 205"/>
                <a:gd name="T2" fmla="*/ 176 w 235"/>
                <a:gd name="T3" fmla="*/ 29 h 205"/>
                <a:gd name="T4" fmla="*/ 88 w 235"/>
                <a:gd name="T5" fmla="*/ 29 h 205"/>
                <a:gd name="T6" fmla="*/ 59 w 235"/>
                <a:gd name="T7" fmla="*/ 117 h 205"/>
                <a:gd name="T8" fmla="*/ 88 w 235"/>
                <a:gd name="T9" fmla="*/ 146 h 205"/>
                <a:gd name="T10" fmla="*/ 0 w 235"/>
                <a:gd name="T11" fmla="*/ 146 h 205"/>
                <a:gd name="T12" fmla="*/ 0 w 235"/>
                <a:gd name="T13" fmla="*/ 175 h 205"/>
                <a:gd name="T14" fmla="*/ 146 w 235"/>
                <a:gd name="T15" fmla="*/ 204 h 205"/>
                <a:gd name="T16" fmla="*/ 146 w 235"/>
                <a:gd name="T17" fmla="*/ 175 h 205"/>
                <a:gd name="T18" fmla="*/ 234 w 235"/>
                <a:gd name="T19" fmla="*/ 87 h 205"/>
                <a:gd name="T20" fmla="*/ 176 w 235"/>
                <a:gd name="T21" fmla="*/ 58 h 205"/>
                <a:gd name="T22" fmla="*/ 176 w 235"/>
                <a:gd name="T23" fmla="*/ 2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205">
                  <a:moveTo>
                    <a:pt x="176" y="29"/>
                  </a:moveTo>
                  <a:lnTo>
                    <a:pt x="176" y="29"/>
                  </a:lnTo>
                  <a:cubicBezTo>
                    <a:pt x="146" y="0"/>
                    <a:pt x="117" y="29"/>
                    <a:pt x="88" y="29"/>
                  </a:cubicBezTo>
                  <a:cubicBezTo>
                    <a:pt x="88" y="58"/>
                    <a:pt x="88" y="87"/>
                    <a:pt x="59" y="117"/>
                  </a:cubicBezTo>
                  <a:lnTo>
                    <a:pt x="88" y="146"/>
                  </a:lnTo>
                  <a:cubicBezTo>
                    <a:pt x="59" y="146"/>
                    <a:pt x="0" y="117"/>
                    <a:pt x="0" y="146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59" y="175"/>
                    <a:pt x="88" y="204"/>
                    <a:pt x="146" y="204"/>
                  </a:cubicBezTo>
                  <a:cubicBezTo>
                    <a:pt x="146" y="175"/>
                    <a:pt x="117" y="175"/>
                    <a:pt x="146" y="175"/>
                  </a:cubicBezTo>
                  <a:cubicBezTo>
                    <a:pt x="176" y="146"/>
                    <a:pt x="205" y="117"/>
                    <a:pt x="234" y="87"/>
                  </a:cubicBezTo>
                  <a:cubicBezTo>
                    <a:pt x="234" y="58"/>
                    <a:pt x="205" y="58"/>
                    <a:pt x="176" y="58"/>
                  </a:cubicBezTo>
                  <a:cubicBezTo>
                    <a:pt x="205" y="29"/>
                    <a:pt x="205" y="29"/>
                    <a:pt x="176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62" name="Freeform 896">
              <a:extLst>
                <a:ext uri="{FF2B5EF4-FFF2-40B4-BE49-F238E27FC236}">
                  <a16:creationId xmlns:a16="http://schemas.microsoft.com/office/drawing/2014/main" id="{A2268B4D-E9FB-7521-9477-9F5338F13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100" y="1458913"/>
              <a:ext cx="42863" cy="31750"/>
            </a:xfrm>
            <a:custGeom>
              <a:avLst/>
              <a:gdLst>
                <a:gd name="T0" fmla="*/ 117 w 118"/>
                <a:gd name="T1" fmla="*/ 88 h 89"/>
                <a:gd name="T2" fmla="*/ 117 w 118"/>
                <a:gd name="T3" fmla="*/ 88 h 89"/>
                <a:gd name="T4" fmla="*/ 0 w 118"/>
                <a:gd name="T5" fmla="*/ 0 h 89"/>
                <a:gd name="T6" fmla="*/ 117 w 118"/>
                <a:gd name="T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89">
                  <a:moveTo>
                    <a:pt x="117" y="88"/>
                  </a:moveTo>
                  <a:lnTo>
                    <a:pt x="117" y="88"/>
                  </a:lnTo>
                  <a:cubicBezTo>
                    <a:pt x="88" y="58"/>
                    <a:pt x="88" y="0"/>
                    <a:pt x="0" y="0"/>
                  </a:cubicBezTo>
                  <a:cubicBezTo>
                    <a:pt x="30" y="58"/>
                    <a:pt x="59" y="88"/>
                    <a:pt x="117" y="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63" name="Freeform 897">
              <a:extLst>
                <a:ext uri="{FF2B5EF4-FFF2-40B4-BE49-F238E27FC236}">
                  <a16:creationId xmlns:a16="http://schemas.microsoft.com/office/drawing/2014/main" id="{66B60C1C-643D-FB29-25AC-5AB12346E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150" y="1470025"/>
              <a:ext cx="95250" cy="63500"/>
            </a:xfrm>
            <a:custGeom>
              <a:avLst/>
              <a:gdLst>
                <a:gd name="T0" fmla="*/ 146 w 263"/>
                <a:gd name="T1" fmla="*/ 117 h 177"/>
                <a:gd name="T2" fmla="*/ 146 w 263"/>
                <a:gd name="T3" fmla="*/ 117 h 177"/>
                <a:gd name="T4" fmla="*/ 262 w 263"/>
                <a:gd name="T5" fmla="*/ 29 h 177"/>
                <a:gd name="T6" fmla="*/ 175 w 263"/>
                <a:gd name="T7" fmla="*/ 59 h 177"/>
                <a:gd name="T8" fmla="*/ 146 w 263"/>
                <a:gd name="T9" fmla="*/ 59 h 177"/>
                <a:gd name="T10" fmla="*/ 0 w 263"/>
                <a:gd name="T11" fmla="*/ 117 h 177"/>
                <a:gd name="T12" fmla="*/ 146 w 263"/>
                <a:gd name="T13" fmla="*/ 11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177">
                  <a:moveTo>
                    <a:pt x="146" y="117"/>
                  </a:moveTo>
                  <a:lnTo>
                    <a:pt x="146" y="117"/>
                  </a:lnTo>
                  <a:cubicBezTo>
                    <a:pt x="204" y="88"/>
                    <a:pt x="233" y="59"/>
                    <a:pt x="262" y="29"/>
                  </a:cubicBezTo>
                  <a:cubicBezTo>
                    <a:pt x="233" y="0"/>
                    <a:pt x="204" y="29"/>
                    <a:pt x="175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88" y="88"/>
                    <a:pt x="29" y="88"/>
                    <a:pt x="0" y="117"/>
                  </a:cubicBezTo>
                  <a:cubicBezTo>
                    <a:pt x="58" y="176"/>
                    <a:pt x="117" y="146"/>
                    <a:pt x="146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64" name="Freeform 898">
              <a:extLst>
                <a:ext uri="{FF2B5EF4-FFF2-40B4-BE49-F238E27FC236}">
                  <a16:creationId xmlns:a16="http://schemas.microsoft.com/office/drawing/2014/main" id="{9A34A6CD-F6D0-81B3-243C-03FEF90CE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1479550"/>
              <a:ext cx="42862" cy="42863"/>
            </a:xfrm>
            <a:custGeom>
              <a:avLst/>
              <a:gdLst>
                <a:gd name="T0" fmla="*/ 117 w 118"/>
                <a:gd name="T1" fmla="*/ 0 h 118"/>
                <a:gd name="T2" fmla="*/ 117 w 118"/>
                <a:gd name="T3" fmla="*/ 0 h 118"/>
                <a:gd name="T4" fmla="*/ 0 w 118"/>
                <a:gd name="T5" fmla="*/ 117 h 118"/>
                <a:gd name="T6" fmla="*/ 88 w 118"/>
                <a:gd name="T7" fmla="*/ 117 h 118"/>
                <a:gd name="T8" fmla="*/ 117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17" y="0"/>
                  </a:moveTo>
                  <a:lnTo>
                    <a:pt x="117" y="0"/>
                  </a:lnTo>
                  <a:cubicBezTo>
                    <a:pt x="88" y="30"/>
                    <a:pt x="29" y="59"/>
                    <a:pt x="0" y="117"/>
                  </a:cubicBezTo>
                  <a:cubicBezTo>
                    <a:pt x="29" y="117"/>
                    <a:pt x="59" y="117"/>
                    <a:pt x="88" y="117"/>
                  </a:cubicBezTo>
                  <a:cubicBezTo>
                    <a:pt x="88" y="59"/>
                    <a:pt x="117" y="59"/>
                    <a:pt x="11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65" name="Freeform 899">
              <a:extLst>
                <a:ext uri="{FF2B5EF4-FFF2-40B4-BE49-F238E27FC236}">
                  <a16:creationId xmlns:a16="http://schemas.microsoft.com/office/drawing/2014/main" id="{2E95BAB3-4A05-CE58-0439-CCCB19A9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75" y="1501775"/>
              <a:ext cx="31750" cy="20638"/>
            </a:xfrm>
            <a:custGeom>
              <a:avLst/>
              <a:gdLst>
                <a:gd name="T0" fmla="*/ 88 w 89"/>
                <a:gd name="T1" fmla="*/ 29 h 59"/>
                <a:gd name="T2" fmla="*/ 88 w 89"/>
                <a:gd name="T3" fmla="*/ 29 h 59"/>
                <a:gd name="T4" fmla="*/ 0 w 89"/>
                <a:gd name="T5" fmla="*/ 58 h 59"/>
                <a:gd name="T6" fmla="*/ 88 w 89"/>
                <a:gd name="T7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59">
                  <a:moveTo>
                    <a:pt x="88" y="29"/>
                  </a:moveTo>
                  <a:lnTo>
                    <a:pt x="88" y="29"/>
                  </a:lnTo>
                  <a:cubicBezTo>
                    <a:pt x="59" y="29"/>
                    <a:pt x="0" y="0"/>
                    <a:pt x="0" y="58"/>
                  </a:cubicBezTo>
                  <a:cubicBezTo>
                    <a:pt x="30" y="58"/>
                    <a:pt x="59" y="58"/>
                    <a:pt x="88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66" name="Freeform 900">
              <a:extLst>
                <a:ext uri="{FF2B5EF4-FFF2-40B4-BE49-F238E27FC236}">
                  <a16:creationId xmlns:a16="http://schemas.microsoft.com/office/drawing/2014/main" id="{E619AF99-73C2-4AD9-7038-517F2223E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238" y="1501775"/>
              <a:ext cx="31750" cy="20638"/>
            </a:xfrm>
            <a:custGeom>
              <a:avLst/>
              <a:gdLst>
                <a:gd name="T0" fmla="*/ 0 w 88"/>
                <a:gd name="T1" fmla="*/ 58 h 59"/>
                <a:gd name="T2" fmla="*/ 0 w 88"/>
                <a:gd name="T3" fmla="*/ 58 h 59"/>
                <a:gd name="T4" fmla="*/ 87 w 88"/>
                <a:gd name="T5" fmla="*/ 58 h 59"/>
                <a:gd name="T6" fmla="*/ 0 w 88"/>
                <a:gd name="T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59">
                  <a:moveTo>
                    <a:pt x="0" y="58"/>
                  </a:moveTo>
                  <a:lnTo>
                    <a:pt x="0" y="58"/>
                  </a:lnTo>
                  <a:cubicBezTo>
                    <a:pt x="29" y="58"/>
                    <a:pt x="58" y="58"/>
                    <a:pt x="87" y="58"/>
                  </a:cubicBezTo>
                  <a:cubicBezTo>
                    <a:pt x="87" y="0"/>
                    <a:pt x="0" y="29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67" name="Freeform 901">
              <a:extLst>
                <a:ext uri="{FF2B5EF4-FFF2-40B4-BE49-F238E27FC236}">
                  <a16:creationId xmlns:a16="http://schemas.microsoft.com/office/drawing/2014/main" id="{EFD7DCE2-FF91-E7BB-942C-F36BA8828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613" y="1501775"/>
              <a:ext cx="147637" cy="220663"/>
            </a:xfrm>
            <a:custGeom>
              <a:avLst/>
              <a:gdLst>
                <a:gd name="T0" fmla="*/ 58 w 409"/>
                <a:gd name="T1" fmla="*/ 58 h 613"/>
                <a:gd name="T2" fmla="*/ 58 w 409"/>
                <a:gd name="T3" fmla="*/ 58 h 613"/>
                <a:gd name="T4" fmla="*/ 0 w 409"/>
                <a:gd name="T5" fmla="*/ 88 h 613"/>
                <a:gd name="T6" fmla="*/ 29 w 409"/>
                <a:gd name="T7" fmla="*/ 204 h 613"/>
                <a:gd name="T8" fmla="*/ 87 w 409"/>
                <a:gd name="T9" fmla="*/ 174 h 613"/>
                <a:gd name="T10" fmla="*/ 146 w 409"/>
                <a:gd name="T11" fmla="*/ 438 h 613"/>
                <a:gd name="T12" fmla="*/ 204 w 409"/>
                <a:gd name="T13" fmla="*/ 438 h 613"/>
                <a:gd name="T14" fmla="*/ 146 w 409"/>
                <a:gd name="T15" fmla="*/ 496 h 613"/>
                <a:gd name="T16" fmla="*/ 263 w 409"/>
                <a:gd name="T17" fmla="*/ 612 h 613"/>
                <a:gd name="T18" fmla="*/ 263 w 409"/>
                <a:gd name="T19" fmla="*/ 524 h 613"/>
                <a:gd name="T20" fmla="*/ 379 w 409"/>
                <a:gd name="T21" fmla="*/ 583 h 613"/>
                <a:gd name="T22" fmla="*/ 350 w 409"/>
                <a:gd name="T23" fmla="*/ 496 h 613"/>
                <a:gd name="T24" fmla="*/ 379 w 409"/>
                <a:gd name="T25" fmla="*/ 467 h 613"/>
                <a:gd name="T26" fmla="*/ 320 w 409"/>
                <a:gd name="T27" fmla="*/ 438 h 613"/>
                <a:gd name="T28" fmla="*/ 320 w 409"/>
                <a:gd name="T29" fmla="*/ 408 h 613"/>
                <a:gd name="T30" fmla="*/ 379 w 409"/>
                <a:gd name="T31" fmla="*/ 408 h 613"/>
                <a:gd name="T32" fmla="*/ 379 w 409"/>
                <a:gd name="T33" fmla="*/ 350 h 613"/>
                <a:gd name="T34" fmla="*/ 292 w 409"/>
                <a:gd name="T35" fmla="*/ 379 h 613"/>
                <a:gd name="T36" fmla="*/ 263 w 409"/>
                <a:gd name="T37" fmla="*/ 262 h 613"/>
                <a:gd name="T38" fmla="*/ 204 w 409"/>
                <a:gd name="T39" fmla="*/ 262 h 613"/>
                <a:gd name="T40" fmla="*/ 117 w 409"/>
                <a:gd name="T41" fmla="*/ 204 h 613"/>
                <a:gd name="T42" fmla="*/ 175 w 409"/>
                <a:gd name="T43" fmla="*/ 146 h 613"/>
                <a:gd name="T44" fmla="*/ 146 w 409"/>
                <a:gd name="T45" fmla="*/ 88 h 613"/>
                <a:gd name="T46" fmla="*/ 175 w 409"/>
                <a:gd name="T47" fmla="*/ 117 h 613"/>
                <a:gd name="T48" fmla="*/ 58 w 409"/>
                <a:gd name="T49" fmla="*/ 5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9" h="613">
                  <a:moveTo>
                    <a:pt x="58" y="58"/>
                  </a:moveTo>
                  <a:lnTo>
                    <a:pt x="58" y="58"/>
                  </a:lnTo>
                  <a:cubicBezTo>
                    <a:pt x="29" y="58"/>
                    <a:pt x="29" y="88"/>
                    <a:pt x="0" y="88"/>
                  </a:cubicBezTo>
                  <a:cubicBezTo>
                    <a:pt x="29" y="117"/>
                    <a:pt x="0" y="204"/>
                    <a:pt x="29" y="204"/>
                  </a:cubicBezTo>
                  <a:cubicBezTo>
                    <a:pt x="58" y="204"/>
                    <a:pt x="58" y="174"/>
                    <a:pt x="87" y="174"/>
                  </a:cubicBezTo>
                  <a:cubicBezTo>
                    <a:pt x="87" y="262"/>
                    <a:pt x="146" y="321"/>
                    <a:pt x="146" y="438"/>
                  </a:cubicBezTo>
                  <a:cubicBezTo>
                    <a:pt x="175" y="438"/>
                    <a:pt x="204" y="438"/>
                    <a:pt x="204" y="438"/>
                  </a:cubicBezTo>
                  <a:cubicBezTo>
                    <a:pt x="175" y="467"/>
                    <a:pt x="146" y="467"/>
                    <a:pt x="146" y="496"/>
                  </a:cubicBezTo>
                  <a:cubicBezTo>
                    <a:pt x="204" y="524"/>
                    <a:pt x="204" y="583"/>
                    <a:pt x="263" y="612"/>
                  </a:cubicBezTo>
                  <a:cubicBezTo>
                    <a:pt x="320" y="583"/>
                    <a:pt x="263" y="554"/>
                    <a:pt x="263" y="524"/>
                  </a:cubicBezTo>
                  <a:cubicBezTo>
                    <a:pt x="320" y="524"/>
                    <a:pt x="292" y="612"/>
                    <a:pt x="379" y="583"/>
                  </a:cubicBezTo>
                  <a:cubicBezTo>
                    <a:pt x="408" y="554"/>
                    <a:pt x="379" y="524"/>
                    <a:pt x="350" y="496"/>
                  </a:cubicBezTo>
                  <a:cubicBezTo>
                    <a:pt x="379" y="496"/>
                    <a:pt x="379" y="467"/>
                    <a:pt x="379" y="467"/>
                  </a:cubicBezTo>
                  <a:cubicBezTo>
                    <a:pt x="350" y="438"/>
                    <a:pt x="320" y="467"/>
                    <a:pt x="320" y="438"/>
                  </a:cubicBezTo>
                  <a:lnTo>
                    <a:pt x="320" y="408"/>
                  </a:lnTo>
                  <a:cubicBezTo>
                    <a:pt x="350" y="408"/>
                    <a:pt x="350" y="408"/>
                    <a:pt x="379" y="408"/>
                  </a:cubicBezTo>
                  <a:cubicBezTo>
                    <a:pt x="379" y="379"/>
                    <a:pt x="379" y="379"/>
                    <a:pt x="379" y="350"/>
                  </a:cubicBezTo>
                  <a:cubicBezTo>
                    <a:pt x="320" y="350"/>
                    <a:pt x="292" y="379"/>
                    <a:pt x="292" y="379"/>
                  </a:cubicBezTo>
                  <a:cubicBezTo>
                    <a:pt x="263" y="350"/>
                    <a:pt x="263" y="321"/>
                    <a:pt x="263" y="262"/>
                  </a:cubicBezTo>
                  <a:cubicBezTo>
                    <a:pt x="234" y="262"/>
                    <a:pt x="234" y="262"/>
                    <a:pt x="204" y="262"/>
                  </a:cubicBezTo>
                  <a:cubicBezTo>
                    <a:pt x="204" y="233"/>
                    <a:pt x="146" y="233"/>
                    <a:pt x="117" y="204"/>
                  </a:cubicBezTo>
                  <a:cubicBezTo>
                    <a:pt x="146" y="174"/>
                    <a:pt x="175" y="174"/>
                    <a:pt x="175" y="146"/>
                  </a:cubicBezTo>
                  <a:cubicBezTo>
                    <a:pt x="175" y="117"/>
                    <a:pt x="117" y="117"/>
                    <a:pt x="146" y="88"/>
                  </a:cubicBezTo>
                  <a:lnTo>
                    <a:pt x="175" y="117"/>
                  </a:lnTo>
                  <a:cubicBezTo>
                    <a:pt x="263" y="58"/>
                    <a:pt x="87" y="0"/>
                    <a:pt x="58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68" name="Freeform 902">
              <a:extLst>
                <a:ext uri="{FF2B5EF4-FFF2-40B4-BE49-F238E27FC236}">
                  <a16:creationId xmlns:a16="http://schemas.microsoft.com/office/drawing/2014/main" id="{412B09D1-5609-0A1E-4BE6-1672B7965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113" y="1543050"/>
              <a:ext cx="63500" cy="73025"/>
            </a:xfrm>
            <a:custGeom>
              <a:avLst/>
              <a:gdLst>
                <a:gd name="T0" fmla="*/ 117 w 176"/>
                <a:gd name="T1" fmla="*/ 204 h 205"/>
                <a:gd name="T2" fmla="*/ 117 w 176"/>
                <a:gd name="T3" fmla="*/ 204 h 205"/>
                <a:gd name="T4" fmla="*/ 117 w 176"/>
                <a:gd name="T5" fmla="*/ 87 h 205"/>
                <a:gd name="T6" fmla="*/ 0 w 176"/>
                <a:gd name="T7" fmla="*/ 87 h 205"/>
                <a:gd name="T8" fmla="*/ 117 w 176"/>
                <a:gd name="T9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05">
                  <a:moveTo>
                    <a:pt x="117" y="204"/>
                  </a:moveTo>
                  <a:lnTo>
                    <a:pt x="117" y="204"/>
                  </a:lnTo>
                  <a:cubicBezTo>
                    <a:pt x="175" y="145"/>
                    <a:pt x="145" y="116"/>
                    <a:pt x="117" y="87"/>
                  </a:cubicBezTo>
                  <a:cubicBezTo>
                    <a:pt x="88" y="57"/>
                    <a:pt x="29" y="0"/>
                    <a:pt x="0" y="87"/>
                  </a:cubicBezTo>
                  <a:cubicBezTo>
                    <a:pt x="59" y="116"/>
                    <a:pt x="88" y="145"/>
                    <a:pt x="117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69" name="Freeform 903">
              <a:extLst>
                <a:ext uri="{FF2B5EF4-FFF2-40B4-BE49-F238E27FC236}">
                  <a16:creationId xmlns:a16="http://schemas.microsoft.com/office/drawing/2014/main" id="{6C42B6B8-F37D-18DB-6AFE-7DABD3E0C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138" y="1595438"/>
              <a:ext cx="31750" cy="95250"/>
            </a:xfrm>
            <a:custGeom>
              <a:avLst/>
              <a:gdLst>
                <a:gd name="T0" fmla="*/ 29 w 89"/>
                <a:gd name="T1" fmla="*/ 262 h 263"/>
                <a:gd name="T2" fmla="*/ 29 w 89"/>
                <a:gd name="T3" fmla="*/ 262 h 263"/>
                <a:gd name="T4" fmla="*/ 88 w 89"/>
                <a:gd name="T5" fmla="*/ 234 h 263"/>
                <a:gd name="T6" fmla="*/ 88 w 89"/>
                <a:gd name="T7" fmla="*/ 88 h 263"/>
                <a:gd name="T8" fmla="*/ 0 w 89"/>
                <a:gd name="T9" fmla="*/ 59 h 263"/>
                <a:gd name="T10" fmla="*/ 29 w 89"/>
                <a:gd name="T11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63">
                  <a:moveTo>
                    <a:pt x="29" y="262"/>
                  </a:moveTo>
                  <a:lnTo>
                    <a:pt x="29" y="262"/>
                  </a:lnTo>
                  <a:cubicBezTo>
                    <a:pt x="58" y="262"/>
                    <a:pt x="58" y="262"/>
                    <a:pt x="88" y="234"/>
                  </a:cubicBezTo>
                  <a:cubicBezTo>
                    <a:pt x="88" y="205"/>
                    <a:pt x="58" y="146"/>
                    <a:pt x="88" y="88"/>
                  </a:cubicBezTo>
                  <a:cubicBezTo>
                    <a:pt x="88" y="59"/>
                    <a:pt x="29" y="0"/>
                    <a:pt x="0" y="59"/>
                  </a:cubicBezTo>
                  <a:cubicBezTo>
                    <a:pt x="29" y="146"/>
                    <a:pt x="0" y="205"/>
                    <a:pt x="29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70" name="Freeform 904">
              <a:extLst>
                <a:ext uri="{FF2B5EF4-FFF2-40B4-BE49-F238E27FC236}">
                  <a16:creationId xmlns:a16="http://schemas.microsoft.com/office/drawing/2014/main" id="{8AA74AA0-9DAC-8EBF-D521-015805E18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638" y="1670050"/>
              <a:ext cx="22225" cy="31750"/>
            </a:xfrm>
            <a:custGeom>
              <a:avLst/>
              <a:gdLst>
                <a:gd name="T0" fmla="*/ 0 w 60"/>
                <a:gd name="T1" fmla="*/ 29 h 88"/>
                <a:gd name="T2" fmla="*/ 0 w 60"/>
                <a:gd name="T3" fmla="*/ 29 h 88"/>
                <a:gd name="T4" fmla="*/ 0 w 60"/>
                <a:gd name="T5" fmla="*/ 87 h 88"/>
                <a:gd name="T6" fmla="*/ 30 w 60"/>
                <a:gd name="T7" fmla="*/ 87 h 88"/>
                <a:gd name="T8" fmla="*/ 0 w 60"/>
                <a:gd name="T9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8">
                  <a:moveTo>
                    <a:pt x="0" y="29"/>
                  </a:moveTo>
                  <a:lnTo>
                    <a:pt x="0" y="29"/>
                  </a:lnTo>
                  <a:cubicBezTo>
                    <a:pt x="0" y="57"/>
                    <a:pt x="0" y="57"/>
                    <a:pt x="0" y="87"/>
                  </a:cubicBezTo>
                  <a:cubicBezTo>
                    <a:pt x="0" y="87"/>
                    <a:pt x="0" y="87"/>
                    <a:pt x="30" y="87"/>
                  </a:cubicBezTo>
                  <a:cubicBezTo>
                    <a:pt x="59" y="57"/>
                    <a:pt x="30" y="0"/>
                    <a:pt x="0" y="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71" name="Freeform 905">
              <a:extLst>
                <a:ext uri="{FF2B5EF4-FFF2-40B4-BE49-F238E27FC236}">
                  <a16:creationId xmlns:a16="http://schemas.microsoft.com/office/drawing/2014/main" id="{A58C29E8-FC4C-489A-15F3-F0365A4DA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400" y="1008063"/>
              <a:ext cx="168275" cy="104775"/>
            </a:xfrm>
            <a:custGeom>
              <a:avLst/>
              <a:gdLst>
                <a:gd name="T0" fmla="*/ 175 w 468"/>
                <a:gd name="T1" fmla="*/ 175 h 293"/>
                <a:gd name="T2" fmla="*/ 175 w 468"/>
                <a:gd name="T3" fmla="*/ 175 h 293"/>
                <a:gd name="T4" fmla="*/ 408 w 468"/>
                <a:gd name="T5" fmla="*/ 233 h 293"/>
                <a:gd name="T6" fmla="*/ 438 w 468"/>
                <a:gd name="T7" fmla="*/ 29 h 293"/>
                <a:gd name="T8" fmla="*/ 205 w 468"/>
                <a:gd name="T9" fmla="*/ 0 h 293"/>
                <a:gd name="T10" fmla="*/ 175 w 468"/>
                <a:gd name="T11" fmla="*/ 17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8" h="293">
                  <a:moveTo>
                    <a:pt x="175" y="175"/>
                  </a:moveTo>
                  <a:lnTo>
                    <a:pt x="175" y="175"/>
                  </a:lnTo>
                  <a:cubicBezTo>
                    <a:pt x="175" y="262"/>
                    <a:pt x="350" y="292"/>
                    <a:pt x="408" y="233"/>
                  </a:cubicBezTo>
                  <a:cubicBezTo>
                    <a:pt x="438" y="146"/>
                    <a:pt x="467" y="88"/>
                    <a:pt x="438" y="29"/>
                  </a:cubicBezTo>
                  <a:cubicBezTo>
                    <a:pt x="350" y="0"/>
                    <a:pt x="291" y="0"/>
                    <a:pt x="205" y="0"/>
                  </a:cubicBezTo>
                  <a:cubicBezTo>
                    <a:pt x="175" y="59"/>
                    <a:pt x="0" y="146"/>
                    <a:pt x="175" y="1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72" name="Freeform 906">
              <a:extLst>
                <a:ext uri="{FF2B5EF4-FFF2-40B4-BE49-F238E27FC236}">
                  <a16:creationId xmlns:a16="http://schemas.microsoft.com/office/drawing/2014/main" id="{B2953F26-E31B-8C46-3B91-072FAAE90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7900" y="1049338"/>
              <a:ext cx="52388" cy="73025"/>
            </a:xfrm>
            <a:custGeom>
              <a:avLst/>
              <a:gdLst>
                <a:gd name="T0" fmla="*/ 59 w 147"/>
                <a:gd name="T1" fmla="*/ 204 h 205"/>
                <a:gd name="T2" fmla="*/ 59 w 147"/>
                <a:gd name="T3" fmla="*/ 204 h 205"/>
                <a:gd name="T4" fmla="*/ 87 w 147"/>
                <a:gd name="T5" fmla="*/ 145 h 205"/>
                <a:gd name="T6" fmla="*/ 146 w 147"/>
                <a:gd name="T7" fmla="*/ 116 h 205"/>
                <a:gd name="T8" fmla="*/ 146 w 147"/>
                <a:gd name="T9" fmla="*/ 0 h 205"/>
                <a:gd name="T10" fmla="*/ 116 w 147"/>
                <a:gd name="T11" fmla="*/ 0 h 205"/>
                <a:gd name="T12" fmla="*/ 0 w 147"/>
                <a:gd name="T13" fmla="*/ 175 h 205"/>
                <a:gd name="T14" fmla="*/ 59 w 147"/>
                <a:gd name="T15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205">
                  <a:moveTo>
                    <a:pt x="59" y="204"/>
                  </a:moveTo>
                  <a:lnTo>
                    <a:pt x="59" y="204"/>
                  </a:lnTo>
                  <a:cubicBezTo>
                    <a:pt x="87" y="204"/>
                    <a:pt x="59" y="175"/>
                    <a:pt x="87" y="145"/>
                  </a:cubicBezTo>
                  <a:cubicBezTo>
                    <a:pt x="116" y="116"/>
                    <a:pt x="146" y="116"/>
                    <a:pt x="146" y="116"/>
                  </a:cubicBezTo>
                  <a:cubicBezTo>
                    <a:pt x="146" y="87"/>
                    <a:pt x="146" y="29"/>
                    <a:pt x="146" y="0"/>
                  </a:cubicBezTo>
                  <a:lnTo>
                    <a:pt x="116" y="0"/>
                  </a:lnTo>
                  <a:cubicBezTo>
                    <a:pt x="87" y="58"/>
                    <a:pt x="0" y="87"/>
                    <a:pt x="0" y="175"/>
                  </a:cubicBezTo>
                  <a:cubicBezTo>
                    <a:pt x="0" y="175"/>
                    <a:pt x="30" y="204"/>
                    <a:pt x="59" y="2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73" name="Freeform 907">
              <a:extLst>
                <a:ext uri="{FF2B5EF4-FFF2-40B4-BE49-F238E27FC236}">
                  <a16:creationId xmlns:a16="http://schemas.microsoft.com/office/drawing/2014/main" id="{AA042743-C45E-10CD-E0C9-A0AAE1924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1133475"/>
              <a:ext cx="147638" cy="127000"/>
            </a:xfrm>
            <a:custGeom>
              <a:avLst/>
              <a:gdLst>
                <a:gd name="T0" fmla="*/ 117 w 409"/>
                <a:gd name="T1" fmla="*/ 321 h 351"/>
                <a:gd name="T2" fmla="*/ 117 w 409"/>
                <a:gd name="T3" fmla="*/ 321 h 351"/>
                <a:gd name="T4" fmla="*/ 205 w 409"/>
                <a:gd name="T5" fmla="*/ 262 h 351"/>
                <a:gd name="T6" fmla="*/ 408 w 409"/>
                <a:gd name="T7" fmla="*/ 321 h 351"/>
                <a:gd name="T8" fmla="*/ 379 w 409"/>
                <a:gd name="T9" fmla="*/ 175 h 351"/>
                <a:gd name="T10" fmla="*/ 321 w 409"/>
                <a:gd name="T11" fmla="*/ 175 h 351"/>
                <a:gd name="T12" fmla="*/ 321 w 409"/>
                <a:gd name="T13" fmla="*/ 204 h 351"/>
                <a:gd name="T14" fmla="*/ 291 w 409"/>
                <a:gd name="T15" fmla="*/ 146 h 351"/>
                <a:gd name="T16" fmla="*/ 205 w 409"/>
                <a:gd name="T17" fmla="*/ 0 h 351"/>
                <a:gd name="T18" fmla="*/ 117 w 409"/>
                <a:gd name="T19" fmla="*/ 59 h 351"/>
                <a:gd name="T20" fmla="*/ 0 w 409"/>
                <a:gd name="T21" fmla="*/ 88 h 351"/>
                <a:gd name="T22" fmla="*/ 88 w 409"/>
                <a:gd name="T23" fmla="*/ 233 h 351"/>
                <a:gd name="T24" fmla="*/ 117 w 409"/>
                <a:gd name="T25" fmla="*/ 32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9" h="351">
                  <a:moveTo>
                    <a:pt x="117" y="321"/>
                  </a:moveTo>
                  <a:lnTo>
                    <a:pt x="117" y="321"/>
                  </a:lnTo>
                  <a:cubicBezTo>
                    <a:pt x="175" y="321"/>
                    <a:pt x="175" y="292"/>
                    <a:pt x="205" y="262"/>
                  </a:cubicBezTo>
                  <a:cubicBezTo>
                    <a:pt x="262" y="321"/>
                    <a:pt x="321" y="350"/>
                    <a:pt x="408" y="321"/>
                  </a:cubicBezTo>
                  <a:cubicBezTo>
                    <a:pt x="408" y="262"/>
                    <a:pt x="379" y="233"/>
                    <a:pt x="379" y="175"/>
                  </a:cubicBezTo>
                  <a:cubicBezTo>
                    <a:pt x="350" y="175"/>
                    <a:pt x="350" y="175"/>
                    <a:pt x="321" y="175"/>
                  </a:cubicBezTo>
                  <a:lnTo>
                    <a:pt x="321" y="204"/>
                  </a:lnTo>
                  <a:cubicBezTo>
                    <a:pt x="321" y="175"/>
                    <a:pt x="291" y="175"/>
                    <a:pt x="291" y="146"/>
                  </a:cubicBezTo>
                  <a:cubicBezTo>
                    <a:pt x="291" y="88"/>
                    <a:pt x="233" y="59"/>
                    <a:pt x="205" y="0"/>
                  </a:cubicBezTo>
                  <a:cubicBezTo>
                    <a:pt x="146" y="0"/>
                    <a:pt x="146" y="29"/>
                    <a:pt x="117" y="59"/>
                  </a:cubicBezTo>
                  <a:cubicBezTo>
                    <a:pt x="58" y="59"/>
                    <a:pt x="29" y="59"/>
                    <a:pt x="0" y="88"/>
                  </a:cubicBezTo>
                  <a:cubicBezTo>
                    <a:pt x="0" y="146"/>
                    <a:pt x="58" y="175"/>
                    <a:pt x="88" y="233"/>
                  </a:cubicBezTo>
                  <a:cubicBezTo>
                    <a:pt x="88" y="262"/>
                    <a:pt x="117" y="292"/>
                    <a:pt x="117" y="3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74" name="Freeform 908">
              <a:extLst>
                <a:ext uri="{FF2B5EF4-FFF2-40B4-BE49-F238E27FC236}">
                  <a16:creationId xmlns:a16="http://schemas.microsoft.com/office/drawing/2014/main" id="{0C149FB1-2CCB-48DC-AAA5-4A96C6F9A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9250" y="1249363"/>
              <a:ext cx="168275" cy="63500"/>
            </a:xfrm>
            <a:custGeom>
              <a:avLst/>
              <a:gdLst>
                <a:gd name="T0" fmla="*/ 203 w 467"/>
                <a:gd name="T1" fmla="*/ 117 h 176"/>
                <a:gd name="T2" fmla="*/ 203 w 467"/>
                <a:gd name="T3" fmla="*/ 117 h 176"/>
                <a:gd name="T4" fmla="*/ 466 w 467"/>
                <a:gd name="T5" fmla="*/ 58 h 176"/>
                <a:gd name="T6" fmla="*/ 262 w 467"/>
                <a:gd name="T7" fmla="*/ 29 h 176"/>
                <a:gd name="T8" fmla="*/ 57 w 467"/>
                <a:gd name="T9" fmla="*/ 0 h 176"/>
                <a:gd name="T10" fmla="*/ 0 w 467"/>
                <a:gd name="T11" fmla="*/ 146 h 176"/>
                <a:gd name="T12" fmla="*/ 203 w 467"/>
                <a:gd name="T13" fmla="*/ 11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7" h="176">
                  <a:moveTo>
                    <a:pt x="203" y="117"/>
                  </a:moveTo>
                  <a:lnTo>
                    <a:pt x="203" y="117"/>
                  </a:lnTo>
                  <a:cubicBezTo>
                    <a:pt x="291" y="175"/>
                    <a:pt x="436" y="146"/>
                    <a:pt x="466" y="58"/>
                  </a:cubicBezTo>
                  <a:cubicBezTo>
                    <a:pt x="407" y="0"/>
                    <a:pt x="291" y="58"/>
                    <a:pt x="262" y="29"/>
                  </a:cubicBezTo>
                  <a:cubicBezTo>
                    <a:pt x="203" y="58"/>
                    <a:pt x="116" y="29"/>
                    <a:pt x="57" y="0"/>
                  </a:cubicBezTo>
                  <a:cubicBezTo>
                    <a:pt x="28" y="58"/>
                    <a:pt x="0" y="88"/>
                    <a:pt x="0" y="146"/>
                  </a:cubicBezTo>
                  <a:cubicBezTo>
                    <a:pt x="28" y="146"/>
                    <a:pt x="145" y="146"/>
                    <a:pt x="203" y="1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75" name="Freeform 909">
              <a:extLst>
                <a:ext uri="{FF2B5EF4-FFF2-40B4-BE49-F238E27FC236}">
                  <a16:creationId xmlns:a16="http://schemas.microsoft.com/office/drawing/2014/main" id="{3A81F9D3-A376-8259-9FF9-A597ABDE7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6413" y="1292225"/>
              <a:ext cx="158750" cy="127000"/>
            </a:xfrm>
            <a:custGeom>
              <a:avLst/>
              <a:gdLst>
                <a:gd name="T0" fmla="*/ 0 w 439"/>
                <a:gd name="T1" fmla="*/ 116 h 351"/>
                <a:gd name="T2" fmla="*/ 0 w 439"/>
                <a:gd name="T3" fmla="*/ 116 h 351"/>
                <a:gd name="T4" fmla="*/ 147 w 439"/>
                <a:gd name="T5" fmla="*/ 204 h 351"/>
                <a:gd name="T6" fmla="*/ 350 w 439"/>
                <a:gd name="T7" fmla="*/ 321 h 351"/>
                <a:gd name="T8" fmla="*/ 438 w 439"/>
                <a:gd name="T9" fmla="*/ 204 h 351"/>
                <a:gd name="T10" fmla="*/ 147 w 439"/>
                <a:gd name="T11" fmla="*/ 87 h 351"/>
                <a:gd name="T12" fmla="*/ 88 w 439"/>
                <a:gd name="T13" fmla="*/ 29 h 351"/>
                <a:gd name="T14" fmla="*/ 0 w 439"/>
                <a:gd name="T15" fmla="*/ 11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351">
                  <a:moveTo>
                    <a:pt x="0" y="116"/>
                  </a:moveTo>
                  <a:lnTo>
                    <a:pt x="0" y="116"/>
                  </a:lnTo>
                  <a:cubicBezTo>
                    <a:pt x="0" y="174"/>
                    <a:pt x="88" y="174"/>
                    <a:pt x="147" y="204"/>
                  </a:cubicBezTo>
                  <a:cubicBezTo>
                    <a:pt x="147" y="321"/>
                    <a:pt x="234" y="350"/>
                    <a:pt x="350" y="321"/>
                  </a:cubicBezTo>
                  <a:cubicBezTo>
                    <a:pt x="409" y="321"/>
                    <a:pt x="438" y="262"/>
                    <a:pt x="438" y="204"/>
                  </a:cubicBezTo>
                  <a:cubicBezTo>
                    <a:pt x="380" y="145"/>
                    <a:pt x="292" y="87"/>
                    <a:pt x="147" y="87"/>
                  </a:cubicBezTo>
                  <a:cubicBezTo>
                    <a:pt x="117" y="58"/>
                    <a:pt x="117" y="29"/>
                    <a:pt x="88" y="29"/>
                  </a:cubicBezTo>
                  <a:cubicBezTo>
                    <a:pt x="59" y="0"/>
                    <a:pt x="0" y="87"/>
                    <a:pt x="0" y="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76" name="Freeform 910">
              <a:extLst>
                <a:ext uri="{FF2B5EF4-FFF2-40B4-BE49-F238E27FC236}">
                  <a16:creationId xmlns:a16="http://schemas.microsoft.com/office/drawing/2014/main" id="{ED5CDB87-C128-E8D9-7300-9AE0A9BF9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2275" y="1301750"/>
              <a:ext cx="73025" cy="95250"/>
            </a:xfrm>
            <a:custGeom>
              <a:avLst/>
              <a:gdLst>
                <a:gd name="T0" fmla="*/ 175 w 205"/>
                <a:gd name="T1" fmla="*/ 175 h 263"/>
                <a:gd name="T2" fmla="*/ 175 w 205"/>
                <a:gd name="T3" fmla="*/ 175 h 263"/>
                <a:gd name="T4" fmla="*/ 175 w 205"/>
                <a:gd name="T5" fmla="*/ 58 h 263"/>
                <a:gd name="T6" fmla="*/ 0 w 205"/>
                <a:gd name="T7" fmla="*/ 87 h 263"/>
                <a:gd name="T8" fmla="*/ 146 w 205"/>
                <a:gd name="T9" fmla="*/ 233 h 263"/>
                <a:gd name="T10" fmla="*/ 175 w 205"/>
                <a:gd name="T11" fmla="*/ 1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263">
                  <a:moveTo>
                    <a:pt x="175" y="175"/>
                  </a:moveTo>
                  <a:lnTo>
                    <a:pt x="175" y="175"/>
                  </a:lnTo>
                  <a:cubicBezTo>
                    <a:pt x="204" y="145"/>
                    <a:pt x="175" y="116"/>
                    <a:pt x="175" y="58"/>
                  </a:cubicBezTo>
                  <a:cubicBezTo>
                    <a:pt x="117" y="87"/>
                    <a:pt x="0" y="0"/>
                    <a:pt x="0" y="87"/>
                  </a:cubicBezTo>
                  <a:cubicBezTo>
                    <a:pt x="59" y="116"/>
                    <a:pt x="59" y="262"/>
                    <a:pt x="146" y="233"/>
                  </a:cubicBezTo>
                  <a:cubicBezTo>
                    <a:pt x="146" y="204"/>
                    <a:pt x="175" y="204"/>
                    <a:pt x="175" y="1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77" name="Freeform 911">
              <a:extLst>
                <a:ext uri="{FF2B5EF4-FFF2-40B4-BE49-F238E27FC236}">
                  <a16:creationId xmlns:a16="http://schemas.microsoft.com/office/drawing/2014/main" id="{D9F1CF61-F830-0218-9C99-AAC3DC9A4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188" y="1397000"/>
              <a:ext cx="74612" cy="42863"/>
            </a:xfrm>
            <a:custGeom>
              <a:avLst/>
              <a:gdLst>
                <a:gd name="T0" fmla="*/ 175 w 206"/>
                <a:gd name="T1" fmla="*/ 0 h 117"/>
                <a:gd name="T2" fmla="*/ 175 w 206"/>
                <a:gd name="T3" fmla="*/ 0 h 117"/>
                <a:gd name="T4" fmla="*/ 58 w 206"/>
                <a:gd name="T5" fmla="*/ 116 h 117"/>
                <a:gd name="T6" fmla="*/ 175 w 206"/>
                <a:gd name="T7" fmla="*/ 88 h 117"/>
                <a:gd name="T8" fmla="*/ 175 w 20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17">
                  <a:moveTo>
                    <a:pt x="175" y="0"/>
                  </a:moveTo>
                  <a:lnTo>
                    <a:pt x="175" y="0"/>
                  </a:lnTo>
                  <a:cubicBezTo>
                    <a:pt x="88" y="0"/>
                    <a:pt x="0" y="59"/>
                    <a:pt x="58" y="116"/>
                  </a:cubicBezTo>
                  <a:cubicBezTo>
                    <a:pt x="117" y="116"/>
                    <a:pt x="146" y="88"/>
                    <a:pt x="175" y="88"/>
                  </a:cubicBezTo>
                  <a:cubicBezTo>
                    <a:pt x="205" y="59"/>
                    <a:pt x="175" y="30"/>
                    <a:pt x="1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  <p:sp>
          <p:nvSpPr>
            <p:cNvPr id="1178" name="Freeform 912">
              <a:extLst>
                <a:ext uri="{FF2B5EF4-FFF2-40B4-BE49-F238E27FC236}">
                  <a16:creationId xmlns:a16="http://schemas.microsoft.com/office/drawing/2014/main" id="{7FF5FF5F-8F64-090B-3062-FE9C2A94F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938" y="1470025"/>
              <a:ext cx="304800" cy="346075"/>
            </a:xfrm>
            <a:custGeom>
              <a:avLst/>
              <a:gdLst>
                <a:gd name="T0" fmla="*/ 87 w 847"/>
                <a:gd name="T1" fmla="*/ 321 h 963"/>
                <a:gd name="T2" fmla="*/ 87 w 847"/>
                <a:gd name="T3" fmla="*/ 321 h 963"/>
                <a:gd name="T4" fmla="*/ 29 w 847"/>
                <a:gd name="T5" fmla="*/ 467 h 963"/>
                <a:gd name="T6" fmla="*/ 58 w 847"/>
                <a:gd name="T7" fmla="*/ 496 h 963"/>
                <a:gd name="T8" fmla="*/ 117 w 847"/>
                <a:gd name="T9" fmla="*/ 584 h 963"/>
                <a:gd name="T10" fmla="*/ 87 w 847"/>
                <a:gd name="T11" fmla="*/ 759 h 963"/>
                <a:gd name="T12" fmla="*/ 146 w 847"/>
                <a:gd name="T13" fmla="*/ 876 h 963"/>
                <a:gd name="T14" fmla="*/ 262 w 847"/>
                <a:gd name="T15" fmla="*/ 962 h 963"/>
                <a:gd name="T16" fmla="*/ 320 w 847"/>
                <a:gd name="T17" fmla="*/ 876 h 963"/>
                <a:gd name="T18" fmla="*/ 437 w 847"/>
                <a:gd name="T19" fmla="*/ 788 h 963"/>
                <a:gd name="T20" fmla="*/ 525 w 847"/>
                <a:gd name="T21" fmla="*/ 729 h 963"/>
                <a:gd name="T22" fmla="*/ 670 w 847"/>
                <a:gd name="T23" fmla="*/ 700 h 963"/>
                <a:gd name="T24" fmla="*/ 817 w 847"/>
                <a:gd name="T25" fmla="*/ 584 h 963"/>
                <a:gd name="T26" fmla="*/ 817 w 847"/>
                <a:gd name="T27" fmla="*/ 555 h 963"/>
                <a:gd name="T28" fmla="*/ 700 w 847"/>
                <a:gd name="T29" fmla="*/ 438 h 963"/>
                <a:gd name="T30" fmla="*/ 670 w 847"/>
                <a:gd name="T31" fmla="*/ 350 h 963"/>
                <a:gd name="T32" fmla="*/ 408 w 847"/>
                <a:gd name="T33" fmla="*/ 176 h 963"/>
                <a:gd name="T34" fmla="*/ 379 w 847"/>
                <a:gd name="T35" fmla="*/ 117 h 963"/>
                <a:gd name="T36" fmla="*/ 204 w 847"/>
                <a:gd name="T37" fmla="*/ 29 h 963"/>
                <a:gd name="T38" fmla="*/ 146 w 847"/>
                <a:gd name="T39" fmla="*/ 234 h 963"/>
                <a:gd name="T40" fmla="*/ 87 w 847"/>
                <a:gd name="T41" fmla="*/ 321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7" h="963">
                  <a:moveTo>
                    <a:pt x="87" y="321"/>
                  </a:moveTo>
                  <a:lnTo>
                    <a:pt x="87" y="321"/>
                  </a:lnTo>
                  <a:cubicBezTo>
                    <a:pt x="0" y="321"/>
                    <a:pt x="0" y="409"/>
                    <a:pt x="29" y="467"/>
                  </a:cubicBezTo>
                  <a:cubicBezTo>
                    <a:pt x="29" y="467"/>
                    <a:pt x="58" y="467"/>
                    <a:pt x="58" y="496"/>
                  </a:cubicBezTo>
                  <a:cubicBezTo>
                    <a:pt x="58" y="555"/>
                    <a:pt x="87" y="555"/>
                    <a:pt x="117" y="584"/>
                  </a:cubicBezTo>
                  <a:cubicBezTo>
                    <a:pt x="117" y="642"/>
                    <a:pt x="87" y="700"/>
                    <a:pt x="87" y="759"/>
                  </a:cubicBezTo>
                  <a:cubicBezTo>
                    <a:pt x="87" y="817"/>
                    <a:pt x="117" y="817"/>
                    <a:pt x="146" y="876"/>
                  </a:cubicBezTo>
                  <a:cubicBezTo>
                    <a:pt x="204" y="876"/>
                    <a:pt x="204" y="962"/>
                    <a:pt x="262" y="962"/>
                  </a:cubicBezTo>
                  <a:cubicBezTo>
                    <a:pt x="320" y="962"/>
                    <a:pt x="320" y="905"/>
                    <a:pt x="320" y="876"/>
                  </a:cubicBezTo>
                  <a:cubicBezTo>
                    <a:pt x="350" y="876"/>
                    <a:pt x="408" y="817"/>
                    <a:pt x="437" y="788"/>
                  </a:cubicBezTo>
                  <a:cubicBezTo>
                    <a:pt x="467" y="759"/>
                    <a:pt x="496" y="729"/>
                    <a:pt x="525" y="729"/>
                  </a:cubicBezTo>
                  <a:cubicBezTo>
                    <a:pt x="583" y="700"/>
                    <a:pt x="612" y="729"/>
                    <a:pt x="670" y="700"/>
                  </a:cubicBezTo>
                  <a:cubicBezTo>
                    <a:pt x="729" y="700"/>
                    <a:pt x="817" y="612"/>
                    <a:pt x="817" y="584"/>
                  </a:cubicBezTo>
                  <a:cubicBezTo>
                    <a:pt x="817" y="584"/>
                    <a:pt x="846" y="555"/>
                    <a:pt x="817" y="555"/>
                  </a:cubicBezTo>
                  <a:cubicBezTo>
                    <a:pt x="729" y="555"/>
                    <a:pt x="758" y="496"/>
                    <a:pt x="700" y="438"/>
                  </a:cubicBezTo>
                  <a:cubicBezTo>
                    <a:pt x="700" y="409"/>
                    <a:pt x="641" y="409"/>
                    <a:pt x="670" y="350"/>
                  </a:cubicBezTo>
                  <a:cubicBezTo>
                    <a:pt x="554" y="292"/>
                    <a:pt x="525" y="205"/>
                    <a:pt x="408" y="176"/>
                  </a:cubicBezTo>
                  <a:cubicBezTo>
                    <a:pt x="408" y="146"/>
                    <a:pt x="379" y="117"/>
                    <a:pt x="379" y="117"/>
                  </a:cubicBezTo>
                  <a:cubicBezTo>
                    <a:pt x="262" y="117"/>
                    <a:pt x="262" y="59"/>
                    <a:pt x="204" y="29"/>
                  </a:cubicBezTo>
                  <a:cubicBezTo>
                    <a:pt x="58" y="0"/>
                    <a:pt x="146" y="146"/>
                    <a:pt x="146" y="234"/>
                  </a:cubicBezTo>
                  <a:cubicBezTo>
                    <a:pt x="117" y="262"/>
                    <a:pt x="87" y="262"/>
                    <a:pt x="87" y="3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dirty="0"/>
            </a:p>
          </p:txBody>
        </p:sp>
      </p:grpSp>
      <p:sp>
        <p:nvSpPr>
          <p:cNvPr id="272" name="Espace réservé du texte 271">
            <a:extLst>
              <a:ext uri="{FF2B5EF4-FFF2-40B4-BE49-F238E27FC236}">
                <a16:creationId xmlns:a16="http://schemas.microsoft.com/office/drawing/2014/main" id="{2DEC6F0A-5511-288C-B0C6-22E1A991E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1330" y="8291646"/>
            <a:ext cx="5848129" cy="2662237"/>
          </a:xfrm>
        </p:spPr>
        <p:txBody>
          <a:bodyPr/>
          <a:lstStyle>
            <a:lvl1pPr marL="0" indent="0" algn="l">
              <a:buFontTx/>
              <a:buNone/>
              <a:defRPr sz="20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00%</a:t>
            </a:r>
            <a:endParaRPr lang="en-CA" dirty="0"/>
          </a:p>
        </p:txBody>
      </p:sp>
      <p:sp>
        <p:nvSpPr>
          <p:cNvPr id="277" name="Espace réservé du texte 271">
            <a:extLst>
              <a:ext uri="{FF2B5EF4-FFF2-40B4-BE49-F238E27FC236}">
                <a16:creationId xmlns:a16="http://schemas.microsoft.com/office/drawing/2014/main" id="{3A7F6BFF-9651-8AE9-658E-8702C0DB1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329" y="11014255"/>
            <a:ext cx="20669693" cy="2181046"/>
          </a:xfrm>
        </p:spPr>
        <p:txBody>
          <a:bodyPr/>
          <a:lstStyle>
            <a:lvl1pPr marL="0" indent="0" algn="l">
              <a:buFontTx/>
              <a:buNone/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details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0984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7">
            <a:extLst>
              <a:ext uri="{FF2B5EF4-FFF2-40B4-BE49-F238E27FC236}">
                <a16:creationId xmlns:a16="http://schemas.microsoft.com/office/drawing/2014/main" id="{CBD1B66A-E21A-CF9E-FADF-57FBCC1537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0251" y="563230"/>
            <a:ext cx="21303943" cy="11666813"/>
            <a:chOff x="191520" y="1277415"/>
            <a:chExt cx="8504640" cy="4657449"/>
          </a:xfrm>
          <a:solidFill>
            <a:srgbClr val="DFDFE0"/>
          </a:solidFill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B062928C-37D1-0357-68DD-4DBF8BA97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61" y="3323869"/>
              <a:ext cx="133920" cy="96491"/>
            </a:xfrm>
            <a:custGeom>
              <a:avLst/>
              <a:gdLst>
                <a:gd name="T0" fmla="*/ 0 w 409"/>
                <a:gd name="T1" fmla="*/ 30 h 294"/>
                <a:gd name="T2" fmla="*/ 29 w 409"/>
                <a:gd name="T3" fmla="*/ 30 h 294"/>
                <a:gd name="T4" fmla="*/ 0 w 409"/>
                <a:gd name="T5" fmla="*/ 30 h 294"/>
                <a:gd name="T6" fmla="*/ 88 w 409"/>
                <a:gd name="T7" fmla="*/ 30 h 294"/>
                <a:gd name="T8" fmla="*/ 88 w 409"/>
                <a:gd name="T9" fmla="*/ 0 h 294"/>
                <a:gd name="T10" fmla="*/ 88 w 409"/>
                <a:gd name="T11" fmla="*/ 0 h 294"/>
                <a:gd name="T12" fmla="*/ 58 w 409"/>
                <a:gd name="T13" fmla="*/ 0 h 294"/>
                <a:gd name="T14" fmla="*/ 58 w 409"/>
                <a:gd name="T15" fmla="*/ 30 h 294"/>
                <a:gd name="T16" fmla="*/ 58 w 409"/>
                <a:gd name="T17" fmla="*/ 30 h 294"/>
                <a:gd name="T18" fmla="*/ 88 w 409"/>
                <a:gd name="T19" fmla="*/ 30 h 294"/>
                <a:gd name="T20" fmla="*/ 204 w 409"/>
                <a:gd name="T21" fmla="*/ 88 h 294"/>
                <a:gd name="T22" fmla="*/ 174 w 409"/>
                <a:gd name="T23" fmla="*/ 59 h 294"/>
                <a:gd name="T24" fmla="*/ 174 w 409"/>
                <a:gd name="T25" fmla="*/ 59 h 294"/>
                <a:gd name="T26" fmla="*/ 174 w 409"/>
                <a:gd name="T27" fmla="*/ 59 h 294"/>
                <a:gd name="T28" fmla="*/ 174 w 409"/>
                <a:gd name="T29" fmla="*/ 59 h 294"/>
                <a:gd name="T30" fmla="*/ 174 w 409"/>
                <a:gd name="T31" fmla="*/ 88 h 294"/>
                <a:gd name="T32" fmla="*/ 204 w 409"/>
                <a:gd name="T33" fmla="*/ 88 h 294"/>
                <a:gd name="T34" fmla="*/ 262 w 409"/>
                <a:gd name="T35" fmla="*/ 117 h 294"/>
                <a:gd name="T36" fmla="*/ 233 w 409"/>
                <a:gd name="T37" fmla="*/ 88 h 294"/>
                <a:gd name="T38" fmla="*/ 233 w 409"/>
                <a:gd name="T39" fmla="*/ 117 h 294"/>
                <a:gd name="T40" fmla="*/ 233 w 409"/>
                <a:gd name="T41" fmla="*/ 88 h 294"/>
                <a:gd name="T42" fmla="*/ 233 w 409"/>
                <a:gd name="T43" fmla="*/ 88 h 294"/>
                <a:gd name="T44" fmla="*/ 262 w 409"/>
                <a:gd name="T45" fmla="*/ 88 h 294"/>
                <a:gd name="T46" fmla="*/ 262 w 409"/>
                <a:gd name="T47" fmla="*/ 117 h 294"/>
                <a:gd name="T48" fmla="*/ 291 w 409"/>
                <a:gd name="T49" fmla="*/ 147 h 294"/>
                <a:gd name="T50" fmla="*/ 262 w 409"/>
                <a:gd name="T51" fmla="*/ 117 h 294"/>
                <a:gd name="T52" fmla="*/ 262 w 409"/>
                <a:gd name="T53" fmla="*/ 117 h 294"/>
                <a:gd name="T54" fmla="*/ 262 w 409"/>
                <a:gd name="T55" fmla="*/ 117 h 294"/>
                <a:gd name="T56" fmla="*/ 262 w 409"/>
                <a:gd name="T57" fmla="*/ 117 h 294"/>
                <a:gd name="T58" fmla="*/ 291 w 409"/>
                <a:gd name="T59" fmla="*/ 117 h 294"/>
                <a:gd name="T60" fmla="*/ 291 w 409"/>
                <a:gd name="T61" fmla="*/ 117 h 294"/>
                <a:gd name="T62" fmla="*/ 321 w 409"/>
                <a:gd name="T63" fmla="*/ 147 h 294"/>
                <a:gd name="T64" fmla="*/ 291 w 409"/>
                <a:gd name="T65" fmla="*/ 147 h 294"/>
                <a:gd name="T66" fmla="*/ 321 w 409"/>
                <a:gd name="T67" fmla="*/ 234 h 294"/>
                <a:gd name="T68" fmla="*/ 321 w 409"/>
                <a:gd name="T69" fmla="*/ 264 h 294"/>
                <a:gd name="T70" fmla="*/ 321 w 409"/>
                <a:gd name="T71" fmla="*/ 293 h 294"/>
                <a:gd name="T72" fmla="*/ 321 w 409"/>
                <a:gd name="T73" fmla="*/ 293 h 294"/>
                <a:gd name="T74" fmla="*/ 350 w 409"/>
                <a:gd name="T75" fmla="*/ 264 h 294"/>
                <a:gd name="T76" fmla="*/ 379 w 409"/>
                <a:gd name="T77" fmla="*/ 264 h 294"/>
                <a:gd name="T78" fmla="*/ 408 w 409"/>
                <a:gd name="T79" fmla="*/ 234 h 294"/>
                <a:gd name="T80" fmla="*/ 379 w 409"/>
                <a:gd name="T81" fmla="*/ 234 h 294"/>
                <a:gd name="T82" fmla="*/ 379 w 409"/>
                <a:gd name="T83" fmla="*/ 234 h 294"/>
                <a:gd name="T84" fmla="*/ 379 w 409"/>
                <a:gd name="T85" fmla="*/ 205 h 294"/>
                <a:gd name="T86" fmla="*/ 379 w 409"/>
                <a:gd name="T87" fmla="*/ 205 h 294"/>
                <a:gd name="T88" fmla="*/ 350 w 409"/>
                <a:gd name="T89" fmla="*/ 205 h 294"/>
                <a:gd name="T90" fmla="*/ 350 w 409"/>
                <a:gd name="T91" fmla="*/ 176 h 294"/>
                <a:gd name="T92" fmla="*/ 321 w 409"/>
                <a:gd name="T93" fmla="*/ 176 h 294"/>
                <a:gd name="T94" fmla="*/ 321 w 409"/>
                <a:gd name="T95" fmla="*/ 176 h 294"/>
                <a:gd name="T96" fmla="*/ 321 w 409"/>
                <a:gd name="T97" fmla="*/ 205 h 294"/>
                <a:gd name="T98" fmla="*/ 321 w 409"/>
                <a:gd name="T99" fmla="*/ 205 h 294"/>
                <a:gd name="T100" fmla="*/ 321 w 409"/>
                <a:gd name="T101" fmla="*/ 23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9" h="294">
                  <a:moveTo>
                    <a:pt x="0" y="30"/>
                  </a:moveTo>
                  <a:lnTo>
                    <a:pt x="29" y="30"/>
                  </a:lnTo>
                  <a:lnTo>
                    <a:pt x="0" y="30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58" y="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88" y="30"/>
                  </a:lnTo>
                  <a:close/>
                  <a:moveTo>
                    <a:pt x="204" y="88"/>
                  </a:moveTo>
                  <a:lnTo>
                    <a:pt x="174" y="59"/>
                  </a:lnTo>
                  <a:lnTo>
                    <a:pt x="174" y="59"/>
                  </a:lnTo>
                  <a:lnTo>
                    <a:pt x="174" y="59"/>
                  </a:lnTo>
                  <a:lnTo>
                    <a:pt x="174" y="59"/>
                  </a:lnTo>
                  <a:lnTo>
                    <a:pt x="174" y="88"/>
                  </a:lnTo>
                  <a:lnTo>
                    <a:pt x="204" y="88"/>
                  </a:lnTo>
                  <a:close/>
                  <a:moveTo>
                    <a:pt x="262" y="117"/>
                  </a:moveTo>
                  <a:lnTo>
                    <a:pt x="233" y="88"/>
                  </a:lnTo>
                  <a:lnTo>
                    <a:pt x="233" y="117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62" y="88"/>
                  </a:lnTo>
                  <a:lnTo>
                    <a:pt x="262" y="117"/>
                  </a:lnTo>
                  <a:close/>
                  <a:moveTo>
                    <a:pt x="291" y="147"/>
                  </a:moveTo>
                  <a:lnTo>
                    <a:pt x="262" y="117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321" y="147"/>
                  </a:lnTo>
                  <a:lnTo>
                    <a:pt x="291" y="147"/>
                  </a:lnTo>
                  <a:close/>
                  <a:moveTo>
                    <a:pt x="321" y="234"/>
                  </a:moveTo>
                  <a:lnTo>
                    <a:pt x="321" y="264"/>
                  </a:lnTo>
                  <a:lnTo>
                    <a:pt x="321" y="293"/>
                  </a:lnTo>
                  <a:lnTo>
                    <a:pt x="321" y="293"/>
                  </a:lnTo>
                  <a:lnTo>
                    <a:pt x="350" y="264"/>
                  </a:lnTo>
                  <a:lnTo>
                    <a:pt x="379" y="264"/>
                  </a:lnTo>
                  <a:lnTo>
                    <a:pt x="408" y="234"/>
                  </a:lnTo>
                  <a:lnTo>
                    <a:pt x="379" y="234"/>
                  </a:lnTo>
                  <a:lnTo>
                    <a:pt x="379" y="234"/>
                  </a:lnTo>
                  <a:lnTo>
                    <a:pt x="379" y="205"/>
                  </a:lnTo>
                  <a:lnTo>
                    <a:pt x="379" y="205"/>
                  </a:lnTo>
                  <a:lnTo>
                    <a:pt x="350" y="205"/>
                  </a:lnTo>
                  <a:lnTo>
                    <a:pt x="350" y="176"/>
                  </a:lnTo>
                  <a:lnTo>
                    <a:pt x="321" y="176"/>
                  </a:lnTo>
                  <a:lnTo>
                    <a:pt x="321" y="176"/>
                  </a:lnTo>
                  <a:lnTo>
                    <a:pt x="321" y="205"/>
                  </a:lnTo>
                  <a:lnTo>
                    <a:pt x="321" y="205"/>
                  </a:lnTo>
                  <a:lnTo>
                    <a:pt x="321" y="23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2E003BC-0539-24B8-E91E-914F1DDB1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240" y="4657449"/>
              <a:ext cx="10080" cy="10082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29 h 30"/>
                <a:gd name="T4" fmla="*/ 0 w 30"/>
                <a:gd name="T5" fmla="*/ 0 h 30"/>
                <a:gd name="T6" fmla="*/ 0 w 30"/>
                <a:gd name="T7" fmla="*/ 0 h 30"/>
                <a:gd name="T8" fmla="*/ 29 w 30"/>
                <a:gd name="T9" fmla="*/ 29 h 30"/>
                <a:gd name="T10" fmla="*/ 0 w 3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0298DB2-40B4-9B35-6172-A615E41C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4080" y="4628646"/>
              <a:ext cx="47520" cy="28803"/>
            </a:xfrm>
            <a:custGeom>
              <a:avLst/>
              <a:gdLst>
                <a:gd name="T0" fmla="*/ 29 w 146"/>
                <a:gd name="T1" fmla="*/ 29 h 88"/>
                <a:gd name="T2" fmla="*/ 29 w 146"/>
                <a:gd name="T3" fmla="*/ 29 h 88"/>
                <a:gd name="T4" fmla="*/ 29 w 146"/>
                <a:gd name="T5" fmla="*/ 0 h 88"/>
                <a:gd name="T6" fmla="*/ 29 w 146"/>
                <a:gd name="T7" fmla="*/ 0 h 88"/>
                <a:gd name="T8" fmla="*/ 29 w 146"/>
                <a:gd name="T9" fmla="*/ 0 h 88"/>
                <a:gd name="T10" fmla="*/ 29 w 146"/>
                <a:gd name="T11" fmla="*/ 0 h 88"/>
                <a:gd name="T12" fmla="*/ 0 w 146"/>
                <a:gd name="T13" fmla="*/ 0 h 88"/>
                <a:gd name="T14" fmla="*/ 29 w 146"/>
                <a:gd name="T15" fmla="*/ 29 h 88"/>
                <a:gd name="T16" fmla="*/ 29 w 146"/>
                <a:gd name="T17" fmla="*/ 58 h 88"/>
                <a:gd name="T18" fmla="*/ 57 w 146"/>
                <a:gd name="T19" fmla="*/ 58 h 88"/>
                <a:gd name="T20" fmla="*/ 57 w 146"/>
                <a:gd name="T21" fmla="*/ 87 h 88"/>
                <a:gd name="T22" fmla="*/ 29 w 146"/>
                <a:gd name="T23" fmla="*/ 87 h 88"/>
                <a:gd name="T24" fmla="*/ 29 w 146"/>
                <a:gd name="T25" fmla="*/ 58 h 88"/>
                <a:gd name="T26" fmla="*/ 116 w 146"/>
                <a:gd name="T27" fmla="*/ 87 h 88"/>
                <a:gd name="T28" fmla="*/ 145 w 146"/>
                <a:gd name="T29" fmla="*/ 58 h 88"/>
                <a:gd name="T30" fmla="*/ 116 w 146"/>
                <a:gd name="T31" fmla="*/ 58 h 88"/>
                <a:gd name="T32" fmla="*/ 116 w 146"/>
                <a:gd name="T33" fmla="*/ 58 h 88"/>
                <a:gd name="T34" fmla="*/ 116 w 146"/>
                <a:gd name="T35" fmla="*/ 58 h 88"/>
                <a:gd name="T36" fmla="*/ 116 w 146"/>
                <a:gd name="T37" fmla="*/ 58 h 88"/>
                <a:gd name="T38" fmla="*/ 116 w 146"/>
                <a:gd name="T3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88">
                  <a:moveTo>
                    <a:pt x="29" y="29"/>
                  </a:moveTo>
                  <a:lnTo>
                    <a:pt x="29" y="29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29" y="29"/>
                  </a:lnTo>
                  <a:close/>
                  <a:moveTo>
                    <a:pt x="29" y="58"/>
                  </a:moveTo>
                  <a:lnTo>
                    <a:pt x="57" y="58"/>
                  </a:lnTo>
                  <a:lnTo>
                    <a:pt x="57" y="87"/>
                  </a:lnTo>
                  <a:lnTo>
                    <a:pt x="29" y="87"/>
                  </a:lnTo>
                  <a:lnTo>
                    <a:pt x="29" y="58"/>
                  </a:lnTo>
                  <a:close/>
                  <a:moveTo>
                    <a:pt x="116" y="87"/>
                  </a:moveTo>
                  <a:lnTo>
                    <a:pt x="145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8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0B1A6DE-779F-9C47-741F-51B5D64AF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120" y="4467349"/>
              <a:ext cx="247680" cy="123853"/>
            </a:xfrm>
            <a:custGeom>
              <a:avLst/>
              <a:gdLst>
                <a:gd name="T0" fmla="*/ 759 w 760"/>
                <a:gd name="T1" fmla="*/ 0 h 380"/>
                <a:gd name="T2" fmla="*/ 759 w 760"/>
                <a:gd name="T3" fmla="*/ 0 h 380"/>
                <a:gd name="T4" fmla="*/ 759 w 760"/>
                <a:gd name="T5" fmla="*/ 0 h 380"/>
                <a:gd name="T6" fmla="*/ 759 w 760"/>
                <a:gd name="T7" fmla="*/ 0 h 380"/>
                <a:gd name="T8" fmla="*/ 729 w 760"/>
                <a:gd name="T9" fmla="*/ 0 h 380"/>
                <a:gd name="T10" fmla="*/ 759 w 760"/>
                <a:gd name="T11" fmla="*/ 0 h 380"/>
                <a:gd name="T12" fmla="*/ 0 w 760"/>
                <a:gd name="T13" fmla="*/ 379 h 380"/>
                <a:gd name="T14" fmla="*/ 0 w 760"/>
                <a:gd name="T15" fmla="*/ 379 h 380"/>
                <a:gd name="T16" fmla="*/ 0 w 760"/>
                <a:gd name="T17" fmla="*/ 350 h 380"/>
                <a:gd name="T18" fmla="*/ 0 w 760"/>
                <a:gd name="T19" fmla="*/ 321 h 380"/>
                <a:gd name="T20" fmla="*/ 0 w 760"/>
                <a:gd name="T21" fmla="*/ 35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0" h="380">
                  <a:moveTo>
                    <a:pt x="759" y="0"/>
                  </a:move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29" y="0"/>
                  </a:lnTo>
                  <a:lnTo>
                    <a:pt x="759" y="0"/>
                  </a:lnTo>
                  <a:close/>
                  <a:moveTo>
                    <a:pt x="0" y="379"/>
                  </a:moveTo>
                  <a:lnTo>
                    <a:pt x="0" y="379"/>
                  </a:lnTo>
                  <a:close/>
                  <a:moveTo>
                    <a:pt x="0" y="350"/>
                  </a:moveTo>
                  <a:lnTo>
                    <a:pt x="0" y="321"/>
                  </a:lnTo>
                  <a:lnTo>
                    <a:pt x="0" y="35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4ACF415-7B36-4824-5DBB-1B65FF329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440" y="4009381"/>
              <a:ext cx="57600" cy="181459"/>
            </a:xfrm>
            <a:custGeom>
              <a:avLst/>
              <a:gdLst>
                <a:gd name="T0" fmla="*/ 30 w 176"/>
                <a:gd name="T1" fmla="*/ 117 h 556"/>
                <a:gd name="T2" fmla="*/ 59 w 176"/>
                <a:gd name="T3" fmla="*/ 59 h 556"/>
                <a:gd name="T4" fmla="*/ 59 w 176"/>
                <a:gd name="T5" fmla="*/ 59 h 556"/>
                <a:gd name="T6" fmla="*/ 59 w 176"/>
                <a:gd name="T7" fmla="*/ 30 h 556"/>
                <a:gd name="T8" fmla="*/ 59 w 176"/>
                <a:gd name="T9" fmla="*/ 0 h 556"/>
                <a:gd name="T10" fmla="*/ 30 w 176"/>
                <a:gd name="T11" fmla="*/ 59 h 556"/>
                <a:gd name="T12" fmla="*/ 30 w 176"/>
                <a:gd name="T13" fmla="*/ 59 h 556"/>
                <a:gd name="T14" fmla="*/ 30 w 176"/>
                <a:gd name="T15" fmla="*/ 117 h 556"/>
                <a:gd name="T16" fmla="*/ 30 w 176"/>
                <a:gd name="T17" fmla="*/ 205 h 556"/>
                <a:gd name="T18" fmla="*/ 30 w 176"/>
                <a:gd name="T19" fmla="*/ 147 h 556"/>
                <a:gd name="T20" fmla="*/ 30 w 176"/>
                <a:gd name="T21" fmla="*/ 117 h 556"/>
                <a:gd name="T22" fmla="*/ 59 w 176"/>
                <a:gd name="T23" fmla="*/ 117 h 556"/>
                <a:gd name="T24" fmla="*/ 30 w 176"/>
                <a:gd name="T25" fmla="*/ 147 h 556"/>
                <a:gd name="T26" fmla="*/ 30 w 176"/>
                <a:gd name="T27" fmla="*/ 176 h 556"/>
                <a:gd name="T28" fmla="*/ 30 w 176"/>
                <a:gd name="T29" fmla="*/ 205 h 556"/>
                <a:gd name="T30" fmla="*/ 0 w 176"/>
                <a:gd name="T31" fmla="*/ 176 h 556"/>
                <a:gd name="T32" fmla="*/ 30 w 176"/>
                <a:gd name="T33" fmla="*/ 264 h 556"/>
                <a:gd name="T34" fmla="*/ 30 w 176"/>
                <a:gd name="T35" fmla="*/ 234 h 556"/>
                <a:gd name="T36" fmla="*/ 30 w 176"/>
                <a:gd name="T37" fmla="*/ 234 h 556"/>
                <a:gd name="T38" fmla="*/ 30 w 176"/>
                <a:gd name="T39" fmla="*/ 264 h 556"/>
                <a:gd name="T40" fmla="*/ 59 w 176"/>
                <a:gd name="T41" fmla="*/ 350 h 556"/>
                <a:gd name="T42" fmla="*/ 88 w 176"/>
                <a:gd name="T43" fmla="*/ 409 h 556"/>
                <a:gd name="T44" fmla="*/ 88 w 176"/>
                <a:gd name="T45" fmla="*/ 438 h 556"/>
                <a:gd name="T46" fmla="*/ 116 w 176"/>
                <a:gd name="T47" fmla="*/ 409 h 556"/>
                <a:gd name="T48" fmla="*/ 116 w 176"/>
                <a:gd name="T49" fmla="*/ 438 h 556"/>
                <a:gd name="T50" fmla="*/ 146 w 176"/>
                <a:gd name="T51" fmla="*/ 438 h 556"/>
                <a:gd name="T52" fmla="*/ 116 w 176"/>
                <a:gd name="T53" fmla="*/ 409 h 556"/>
                <a:gd name="T54" fmla="*/ 116 w 176"/>
                <a:gd name="T55" fmla="*/ 467 h 556"/>
                <a:gd name="T56" fmla="*/ 116 w 176"/>
                <a:gd name="T57" fmla="*/ 467 h 556"/>
                <a:gd name="T58" fmla="*/ 116 w 176"/>
                <a:gd name="T59" fmla="*/ 438 h 556"/>
                <a:gd name="T60" fmla="*/ 146 w 176"/>
                <a:gd name="T61" fmla="*/ 496 h 556"/>
                <a:gd name="T62" fmla="*/ 146 w 176"/>
                <a:gd name="T63" fmla="*/ 467 h 556"/>
                <a:gd name="T64" fmla="*/ 116 w 176"/>
                <a:gd name="T65" fmla="*/ 496 h 556"/>
                <a:gd name="T66" fmla="*/ 146 w 176"/>
                <a:gd name="T67" fmla="*/ 496 h 556"/>
                <a:gd name="T68" fmla="*/ 146 w 176"/>
                <a:gd name="T69" fmla="*/ 496 h 556"/>
                <a:gd name="T70" fmla="*/ 146 w 176"/>
                <a:gd name="T71" fmla="*/ 526 h 556"/>
                <a:gd name="T72" fmla="*/ 175 w 176"/>
                <a:gd name="T73" fmla="*/ 526 h 556"/>
                <a:gd name="T74" fmla="*/ 146 w 176"/>
                <a:gd name="T75" fmla="*/ 4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556">
                  <a:moveTo>
                    <a:pt x="30" y="117"/>
                  </a:moveTo>
                  <a:lnTo>
                    <a:pt x="30" y="117"/>
                  </a:lnTo>
                  <a:cubicBezTo>
                    <a:pt x="59" y="88"/>
                    <a:pt x="59" y="88"/>
                    <a:pt x="59" y="88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59" y="59"/>
                  </a:lnTo>
                  <a:lnTo>
                    <a:pt x="59" y="59"/>
                  </a:lnTo>
                  <a:cubicBezTo>
                    <a:pt x="59" y="30"/>
                    <a:pt x="59" y="30"/>
                    <a:pt x="59" y="30"/>
                  </a:cubicBezTo>
                  <a:lnTo>
                    <a:pt x="59" y="30"/>
                  </a:lnTo>
                  <a:lnTo>
                    <a:pt x="59" y="30"/>
                  </a:lnTo>
                  <a:cubicBezTo>
                    <a:pt x="59" y="0"/>
                    <a:pt x="59" y="0"/>
                    <a:pt x="59" y="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59"/>
                    <a:pt x="30" y="59"/>
                    <a:pt x="30" y="59"/>
                  </a:cubicBezTo>
                  <a:lnTo>
                    <a:pt x="30" y="59"/>
                  </a:lnTo>
                  <a:lnTo>
                    <a:pt x="30" y="59"/>
                  </a:lnTo>
                  <a:cubicBezTo>
                    <a:pt x="30" y="88"/>
                    <a:pt x="30" y="88"/>
                    <a:pt x="30" y="88"/>
                  </a:cubicBezTo>
                  <a:cubicBezTo>
                    <a:pt x="30" y="117"/>
                    <a:pt x="30" y="117"/>
                    <a:pt x="30" y="117"/>
                  </a:cubicBezTo>
                  <a:close/>
                  <a:moveTo>
                    <a:pt x="30" y="205"/>
                  </a:moveTo>
                  <a:lnTo>
                    <a:pt x="30" y="205"/>
                  </a:lnTo>
                  <a:cubicBezTo>
                    <a:pt x="30" y="176"/>
                    <a:pt x="30" y="176"/>
                    <a:pt x="30" y="176"/>
                  </a:cubicBezTo>
                  <a:cubicBezTo>
                    <a:pt x="30" y="147"/>
                    <a:pt x="30" y="147"/>
                    <a:pt x="30" y="147"/>
                  </a:cubicBezTo>
                  <a:lnTo>
                    <a:pt x="30" y="147"/>
                  </a:lnTo>
                  <a:cubicBezTo>
                    <a:pt x="30" y="117"/>
                    <a:pt x="30" y="117"/>
                    <a:pt x="30" y="117"/>
                  </a:cubicBezTo>
                  <a:cubicBezTo>
                    <a:pt x="59" y="117"/>
                    <a:pt x="59" y="117"/>
                    <a:pt x="59" y="117"/>
                  </a:cubicBezTo>
                  <a:lnTo>
                    <a:pt x="59" y="117"/>
                  </a:lnTo>
                  <a:cubicBezTo>
                    <a:pt x="30" y="117"/>
                    <a:pt x="30" y="117"/>
                    <a:pt x="30" y="117"/>
                  </a:cubicBezTo>
                  <a:cubicBezTo>
                    <a:pt x="30" y="147"/>
                    <a:pt x="30" y="147"/>
                    <a:pt x="30" y="147"/>
                  </a:cubicBezTo>
                  <a:lnTo>
                    <a:pt x="30" y="147"/>
                  </a:lnTo>
                  <a:cubicBezTo>
                    <a:pt x="30" y="176"/>
                    <a:pt x="30" y="176"/>
                    <a:pt x="30" y="176"/>
                  </a:cubicBezTo>
                  <a:lnTo>
                    <a:pt x="30" y="176"/>
                  </a:lnTo>
                  <a:cubicBezTo>
                    <a:pt x="30" y="205"/>
                    <a:pt x="30" y="205"/>
                    <a:pt x="30" y="205"/>
                  </a:cubicBezTo>
                  <a:close/>
                  <a:moveTo>
                    <a:pt x="0" y="176"/>
                  </a:moveTo>
                  <a:lnTo>
                    <a:pt x="0" y="176"/>
                  </a:lnTo>
                  <a:close/>
                  <a:moveTo>
                    <a:pt x="30" y="264"/>
                  </a:moveTo>
                  <a:lnTo>
                    <a:pt x="30" y="264"/>
                  </a:lnTo>
                  <a:lnTo>
                    <a:pt x="30" y="264"/>
                  </a:lnTo>
                  <a:cubicBezTo>
                    <a:pt x="30" y="234"/>
                    <a:pt x="30" y="234"/>
                    <a:pt x="30" y="234"/>
                  </a:cubicBez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64"/>
                  </a:lnTo>
                  <a:close/>
                  <a:moveTo>
                    <a:pt x="59" y="350"/>
                  </a:moveTo>
                  <a:lnTo>
                    <a:pt x="59" y="350"/>
                  </a:lnTo>
                  <a:close/>
                  <a:moveTo>
                    <a:pt x="88" y="409"/>
                  </a:moveTo>
                  <a:lnTo>
                    <a:pt x="88" y="409"/>
                  </a:lnTo>
                  <a:lnTo>
                    <a:pt x="88" y="409"/>
                  </a:lnTo>
                  <a:cubicBezTo>
                    <a:pt x="88" y="438"/>
                    <a:pt x="88" y="438"/>
                    <a:pt x="88" y="438"/>
                  </a:cubicBezTo>
                  <a:cubicBezTo>
                    <a:pt x="88" y="409"/>
                    <a:pt x="88" y="409"/>
                    <a:pt x="88" y="409"/>
                  </a:cubicBezTo>
                  <a:close/>
                  <a:moveTo>
                    <a:pt x="116" y="409"/>
                  </a:moveTo>
                  <a:lnTo>
                    <a:pt x="116" y="409"/>
                  </a:lnTo>
                  <a:cubicBezTo>
                    <a:pt x="116" y="438"/>
                    <a:pt x="116" y="438"/>
                    <a:pt x="116" y="438"/>
                  </a:cubicBezTo>
                  <a:lnTo>
                    <a:pt x="116" y="438"/>
                  </a:lnTo>
                  <a:cubicBezTo>
                    <a:pt x="146" y="438"/>
                    <a:pt x="146" y="438"/>
                    <a:pt x="146" y="438"/>
                  </a:cubicBezTo>
                  <a:cubicBezTo>
                    <a:pt x="146" y="409"/>
                    <a:pt x="146" y="409"/>
                    <a:pt x="146" y="409"/>
                  </a:cubicBezTo>
                  <a:cubicBezTo>
                    <a:pt x="116" y="409"/>
                    <a:pt x="116" y="409"/>
                    <a:pt x="116" y="409"/>
                  </a:cubicBezTo>
                  <a:close/>
                  <a:moveTo>
                    <a:pt x="116" y="467"/>
                  </a:moveTo>
                  <a:lnTo>
                    <a:pt x="116" y="467"/>
                  </a:lnTo>
                  <a:lnTo>
                    <a:pt x="116" y="467"/>
                  </a:lnTo>
                  <a:lnTo>
                    <a:pt x="116" y="467"/>
                  </a:lnTo>
                  <a:cubicBezTo>
                    <a:pt x="116" y="438"/>
                    <a:pt x="116" y="438"/>
                    <a:pt x="116" y="438"/>
                  </a:cubicBezTo>
                  <a:lnTo>
                    <a:pt x="116" y="438"/>
                  </a:lnTo>
                  <a:cubicBezTo>
                    <a:pt x="116" y="467"/>
                    <a:pt x="116" y="467"/>
                    <a:pt x="116" y="467"/>
                  </a:cubicBezTo>
                  <a:close/>
                  <a:moveTo>
                    <a:pt x="146" y="496"/>
                  </a:moveTo>
                  <a:lnTo>
                    <a:pt x="146" y="496"/>
                  </a:lnTo>
                  <a:cubicBezTo>
                    <a:pt x="146" y="467"/>
                    <a:pt x="146" y="467"/>
                    <a:pt x="146" y="467"/>
                  </a:cubicBezTo>
                  <a:lnTo>
                    <a:pt x="146" y="467"/>
                  </a:lnTo>
                  <a:cubicBezTo>
                    <a:pt x="116" y="496"/>
                    <a:pt x="116" y="496"/>
                    <a:pt x="116" y="496"/>
                  </a:cubicBezTo>
                  <a:cubicBezTo>
                    <a:pt x="146" y="496"/>
                    <a:pt x="146" y="496"/>
                    <a:pt x="146" y="496"/>
                  </a:cubicBezTo>
                  <a:close/>
                  <a:moveTo>
                    <a:pt x="146" y="496"/>
                  </a:moveTo>
                  <a:lnTo>
                    <a:pt x="146" y="496"/>
                  </a:lnTo>
                  <a:lnTo>
                    <a:pt x="146" y="496"/>
                  </a:lnTo>
                  <a:cubicBezTo>
                    <a:pt x="146" y="526"/>
                    <a:pt x="146" y="526"/>
                    <a:pt x="146" y="526"/>
                  </a:cubicBezTo>
                  <a:lnTo>
                    <a:pt x="146" y="526"/>
                  </a:lnTo>
                  <a:lnTo>
                    <a:pt x="146" y="555"/>
                  </a:lnTo>
                  <a:cubicBezTo>
                    <a:pt x="175" y="526"/>
                    <a:pt x="175" y="526"/>
                    <a:pt x="175" y="526"/>
                  </a:cubicBezTo>
                  <a:cubicBezTo>
                    <a:pt x="146" y="526"/>
                    <a:pt x="146" y="526"/>
                    <a:pt x="146" y="526"/>
                  </a:cubicBezTo>
                  <a:cubicBezTo>
                    <a:pt x="146" y="496"/>
                    <a:pt x="146" y="496"/>
                    <a:pt x="146" y="49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BD9512B-D122-6D25-B3CC-0F2D2EB1D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120" y="1362383"/>
              <a:ext cx="3515040" cy="1924042"/>
            </a:xfrm>
            <a:custGeom>
              <a:avLst/>
              <a:gdLst>
                <a:gd name="T0" fmla="*/ 8224 w 10762"/>
                <a:gd name="T1" fmla="*/ 4812 h 5892"/>
                <a:gd name="T2" fmla="*/ 7495 w 10762"/>
                <a:gd name="T3" fmla="*/ 4200 h 5892"/>
                <a:gd name="T4" fmla="*/ 6649 w 10762"/>
                <a:gd name="T5" fmla="*/ 4754 h 5892"/>
                <a:gd name="T6" fmla="*/ 5191 w 10762"/>
                <a:gd name="T7" fmla="*/ 4754 h 5892"/>
                <a:gd name="T8" fmla="*/ 3616 w 10762"/>
                <a:gd name="T9" fmla="*/ 4550 h 5892"/>
                <a:gd name="T10" fmla="*/ 2742 w 10762"/>
                <a:gd name="T11" fmla="*/ 4666 h 5892"/>
                <a:gd name="T12" fmla="*/ 1721 w 10762"/>
                <a:gd name="T13" fmla="*/ 4987 h 5892"/>
                <a:gd name="T14" fmla="*/ 1428 w 10762"/>
                <a:gd name="T15" fmla="*/ 5862 h 5892"/>
                <a:gd name="T16" fmla="*/ 758 w 10762"/>
                <a:gd name="T17" fmla="*/ 4929 h 5892"/>
                <a:gd name="T18" fmla="*/ 321 w 10762"/>
                <a:gd name="T19" fmla="*/ 3674 h 5892"/>
                <a:gd name="T20" fmla="*/ 350 w 10762"/>
                <a:gd name="T21" fmla="*/ 2800 h 5892"/>
                <a:gd name="T22" fmla="*/ 408 w 10762"/>
                <a:gd name="T23" fmla="*/ 3237 h 5892"/>
                <a:gd name="T24" fmla="*/ 1049 w 10762"/>
                <a:gd name="T25" fmla="*/ 2974 h 5892"/>
                <a:gd name="T26" fmla="*/ 1721 w 10762"/>
                <a:gd name="T27" fmla="*/ 2829 h 5892"/>
                <a:gd name="T28" fmla="*/ 2449 w 10762"/>
                <a:gd name="T29" fmla="*/ 2566 h 5892"/>
                <a:gd name="T30" fmla="*/ 2945 w 10762"/>
                <a:gd name="T31" fmla="*/ 2887 h 5892"/>
                <a:gd name="T32" fmla="*/ 2916 w 10762"/>
                <a:gd name="T33" fmla="*/ 2566 h 5892"/>
                <a:gd name="T34" fmla="*/ 3325 w 10762"/>
                <a:gd name="T35" fmla="*/ 2216 h 5892"/>
                <a:gd name="T36" fmla="*/ 3354 w 10762"/>
                <a:gd name="T37" fmla="*/ 1721 h 5892"/>
                <a:gd name="T38" fmla="*/ 3733 w 10762"/>
                <a:gd name="T39" fmla="*/ 1138 h 5892"/>
                <a:gd name="T40" fmla="*/ 4170 w 10762"/>
                <a:gd name="T41" fmla="*/ 904 h 5892"/>
                <a:gd name="T42" fmla="*/ 4666 w 10762"/>
                <a:gd name="T43" fmla="*/ 1341 h 5892"/>
                <a:gd name="T44" fmla="*/ 5454 w 10762"/>
                <a:gd name="T45" fmla="*/ 1341 h 5892"/>
                <a:gd name="T46" fmla="*/ 6182 w 10762"/>
                <a:gd name="T47" fmla="*/ 1400 h 5892"/>
                <a:gd name="T48" fmla="*/ 6766 w 10762"/>
                <a:gd name="T49" fmla="*/ 1021 h 5892"/>
                <a:gd name="T50" fmla="*/ 8020 w 10762"/>
                <a:gd name="T51" fmla="*/ 991 h 5892"/>
                <a:gd name="T52" fmla="*/ 9070 w 10762"/>
                <a:gd name="T53" fmla="*/ 874 h 5892"/>
                <a:gd name="T54" fmla="*/ 10411 w 10762"/>
                <a:gd name="T55" fmla="*/ 1079 h 5892"/>
                <a:gd name="T56" fmla="*/ 10732 w 10762"/>
                <a:gd name="T57" fmla="*/ 1371 h 5892"/>
                <a:gd name="T58" fmla="*/ 10149 w 10762"/>
                <a:gd name="T59" fmla="*/ 1721 h 5892"/>
                <a:gd name="T60" fmla="*/ 10294 w 10762"/>
                <a:gd name="T61" fmla="*/ 2450 h 5892"/>
                <a:gd name="T62" fmla="*/ 9974 w 10762"/>
                <a:gd name="T63" fmla="*/ 3179 h 5892"/>
                <a:gd name="T64" fmla="*/ 9566 w 10762"/>
                <a:gd name="T65" fmla="*/ 3529 h 5892"/>
                <a:gd name="T66" fmla="*/ 9624 w 10762"/>
                <a:gd name="T67" fmla="*/ 2537 h 5892"/>
                <a:gd name="T68" fmla="*/ 9187 w 10762"/>
                <a:gd name="T69" fmla="*/ 3033 h 5892"/>
                <a:gd name="T70" fmla="*/ 8282 w 10762"/>
                <a:gd name="T71" fmla="*/ 3471 h 5892"/>
                <a:gd name="T72" fmla="*/ 8749 w 10762"/>
                <a:gd name="T73" fmla="*/ 4258 h 5892"/>
                <a:gd name="T74" fmla="*/ 495 w 10762"/>
                <a:gd name="T75" fmla="*/ 700 h 5892"/>
                <a:gd name="T76" fmla="*/ 554 w 10762"/>
                <a:gd name="T77" fmla="*/ 700 h 5892"/>
                <a:gd name="T78" fmla="*/ 933 w 10762"/>
                <a:gd name="T79" fmla="*/ 438 h 5892"/>
                <a:gd name="T80" fmla="*/ 904 w 10762"/>
                <a:gd name="T81" fmla="*/ 671 h 5892"/>
                <a:gd name="T82" fmla="*/ 1049 w 10762"/>
                <a:gd name="T83" fmla="*/ 671 h 5892"/>
                <a:gd name="T84" fmla="*/ 1283 w 10762"/>
                <a:gd name="T85" fmla="*/ 524 h 5892"/>
                <a:gd name="T86" fmla="*/ 1604 w 10762"/>
                <a:gd name="T87" fmla="*/ 1895 h 5892"/>
                <a:gd name="T88" fmla="*/ 1633 w 10762"/>
                <a:gd name="T89" fmla="*/ 1488 h 5892"/>
                <a:gd name="T90" fmla="*/ 1399 w 10762"/>
                <a:gd name="T91" fmla="*/ 2012 h 5892"/>
                <a:gd name="T92" fmla="*/ 1371 w 10762"/>
                <a:gd name="T93" fmla="*/ 2274 h 5892"/>
                <a:gd name="T94" fmla="*/ 1371 w 10762"/>
                <a:gd name="T95" fmla="*/ 2771 h 5892"/>
                <a:gd name="T96" fmla="*/ 1983 w 10762"/>
                <a:gd name="T97" fmla="*/ 2683 h 5892"/>
                <a:gd name="T98" fmla="*/ 2742 w 10762"/>
                <a:gd name="T99" fmla="*/ 1895 h 5892"/>
                <a:gd name="T100" fmla="*/ 3178 w 10762"/>
                <a:gd name="T101" fmla="*/ 1662 h 5892"/>
                <a:gd name="T102" fmla="*/ 3470 w 10762"/>
                <a:gd name="T103" fmla="*/ 962 h 5892"/>
                <a:gd name="T104" fmla="*/ 3033 w 10762"/>
                <a:gd name="T105" fmla="*/ 117 h 5892"/>
                <a:gd name="T106" fmla="*/ 3004 w 10762"/>
                <a:gd name="T107" fmla="*/ 321 h 5892"/>
                <a:gd name="T108" fmla="*/ 6270 w 10762"/>
                <a:gd name="T109" fmla="*/ 583 h 5892"/>
                <a:gd name="T110" fmla="*/ 6154 w 10762"/>
                <a:gd name="T111" fmla="*/ 612 h 5892"/>
                <a:gd name="T112" fmla="*/ 3499 w 10762"/>
                <a:gd name="T113" fmla="*/ 379 h 5892"/>
                <a:gd name="T114" fmla="*/ 4783 w 10762"/>
                <a:gd name="T115" fmla="*/ 1224 h 5892"/>
                <a:gd name="T116" fmla="*/ 8458 w 10762"/>
                <a:gd name="T117" fmla="*/ 1166 h 5892"/>
                <a:gd name="T118" fmla="*/ 8924 w 10762"/>
                <a:gd name="T119" fmla="*/ 4229 h 5892"/>
                <a:gd name="T120" fmla="*/ 8311 w 10762"/>
                <a:gd name="T121" fmla="*/ 3879 h 5892"/>
                <a:gd name="T122" fmla="*/ 10587 w 10762"/>
                <a:gd name="T123" fmla="*/ 3500 h 5892"/>
                <a:gd name="T124" fmla="*/ 9858 w 10762"/>
                <a:gd name="T125" fmla="*/ 4637 h 5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62" h="5892">
                  <a:moveTo>
                    <a:pt x="8341" y="5395"/>
                  </a:moveTo>
                  <a:lnTo>
                    <a:pt x="8341" y="5395"/>
                  </a:lnTo>
                  <a:lnTo>
                    <a:pt x="8341" y="5395"/>
                  </a:lnTo>
                  <a:cubicBezTo>
                    <a:pt x="8311" y="5395"/>
                    <a:pt x="8311" y="5395"/>
                    <a:pt x="8311" y="5395"/>
                  </a:cubicBezTo>
                  <a:lnTo>
                    <a:pt x="8311" y="5395"/>
                  </a:lnTo>
                  <a:cubicBezTo>
                    <a:pt x="8341" y="5366"/>
                    <a:pt x="8341" y="5366"/>
                    <a:pt x="8341" y="5366"/>
                  </a:cubicBezTo>
                  <a:lnTo>
                    <a:pt x="8341" y="5366"/>
                  </a:lnTo>
                  <a:cubicBezTo>
                    <a:pt x="8311" y="5366"/>
                    <a:pt x="8311" y="5366"/>
                    <a:pt x="8311" y="5366"/>
                  </a:cubicBezTo>
                  <a:lnTo>
                    <a:pt x="8311" y="5366"/>
                  </a:lnTo>
                  <a:cubicBezTo>
                    <a:pt x="8311" y="5337"/>
                    <a:pt x="8311" y="5337"/>
                    <a:pt x="8311" y="5337"/>
                  </a:cubicBezTo>
                  <a:cubicBezTo>
                    <a:pt x="8341" y="5337"/>
                    <a:pt x="8341" y="5337"/>
                    <a:pt x="8341" y="5337"/>
                  </a:cubicBezTo>
                  <a:lnTo>
                    <a:pt x="8341" y="5337"/>
                  </a:lnTo>
                  <a:lnTo>
                    <a:pt x="8341" y="5337"/>
                  </a:lnTo>
                  <a:lnTo>
                    <a:pt x="8341" y="5337"/>
                  </a:lnTo>
                  <a:lnTo>
                    <a:pt x="8341" y="5337"/>
                  </a:lnTo>
                  <a:cubicBezTo>
                    <a:pt x="8341" y="5308"/>
                    <a:pt x="8341" y="5308"/>
                    <a:pt x="8341" y="5308"/>
                  </a:cubicBezTo>
                  <a:cubicBezTo>
                    <a:pt x="8370" y="5308"/>
                    <a:pt x="8370" y="5308"/>
                    <a:pt x="8370" y="5308"/>
                  </a:cubicBezTo>
                  <a:lnTo>
                    <a:pt x="8370" y="5308"/>
                  </a:lnTo>
                  <a:cubicBezTo>
                    <a:pt x="8341" y="5279"/>
                    <a:pt x="8341" y="5279"/>
                    <a:pt x="8341" y="5279"/>
                  </a:cubicBezTo>
                  <a:lnTo>
                    <a:pt x="8341" y="5279"/>
                  </a:lnTo>
                  <a:cubicBezTo>
                    <a:pt x="8341" y="5250"/>
                    <a:pt x="8341" y="5250"/>
                    <a:pt x="8341" y="5250"/>
                  </a:cubicBezTo>
                  <a:lnTo>
                    <a:pt x="8341" y="5250"/>
                  </a:lnTo>
                  <a:cubicBezTo>
                    <a:pt x="8341" y="5221"/>
                    <a:pt x="8341" y="5221"/>
                    <a:pt x="8341" y="5221"/>
                  </a:cubicBezTo>
                  <a:cubicBezTo>
                    <a:pt x="8341" y="5191"/>
                    <a:pt x="8341" y="5191"/>
                    <a:pt x="8341" y="5191"/>
                  </a:cubicBezTo>
                  <a:lnTo>
                    <a:pt x="8341" y="5191"/>
                  </a:lnTo>
                  <a:cubicBezTo>
                    <a:pt x="8311" y="5191"/>
                    <a:pt x="8311" y="5191"/>
                    <a:pt x="8311" y="5191"/>
                  </a:cubicBezTo>
                  <a:cubicBezTo>
                    <a:pt x="8311" y="5162"/>
                    <a:pt x="8311" y="5162"/>
                    <a:pt x="8311" y="5162"/>
                  </a:cubicBezTo>
                  <a:cubicBezTo>
                    <a:pt x="8311" y="5133"/>
                    <a:pt x="8311" y="5133"/>
                    <a:pt x="8311" y="5133"/>
                  </a:cubicBezTo>
                  <a:cubicBezTo>
                    <a:pt x="8282" y="5133"/>
                    <a:pt x="8282" y="5133"/>
                    <a:pt x="8282" y="5133"/>
                  </a:cubicBezTo>
                  <a:cubicBezTo>
                    <a:pt x="8311" y="5133"/>
                    <a:pt x="8311" y="5133"/>
                    <a:pt x="8311" y="5133"/>
                  </a:cubicBezTo>
                  <a:lnTo>
                    <a:pt x="8311" y="5133"/>
                  </a:lnTo>
                  <a:lnTo>
                    <a:pt x="8311" y="5133"/>
                  </a:lnTo>
                  <a:cubicBezTo>
                    <a:pt x="8341" y="5104"/>
                    <a:pt x="8341" y="5104"/>
                    <a:pt x="8341" y="5104"/>
                  </a:cubicBezTo>
                  <a:lnTo>
                    <a:pt x="8341" y="5104"/>
                  </a:lnTo>
                  <a:cubicBezTo>
                    <a:pt x="8341" y="5074"/>
                    <a:pt x="8341" y="5074"/>
                    <a:pt x="8341" y="5074"/>
                  </a:cubicBezTo>
                  <a:lnTo>
                    <a:pt x="8341" y="5074"/>
                  </a:lnTo>
                  <a:cubicBezTo>
                    <a:pt x="8370" y="5074"/>
                    <a:pt x="8370" y="5074"/>
                    <a:pt x="8370" y="5074"/>
                  </a:cubicBezTo>
                  <a:lnTo>
                    <a:pt x="8370" y="5074"/>
                  </a:lnTo>
                  <a:cubicBezTo>
                    <a:pt x="8428" y="5104"/>
                    <a:pt x="8428" y="5104"/>
                    <a:pt x="8428" y="5104"/>
                  </a:cubicBezTo>
                  <a:lnTo>
                    <a:pt x="8428" y="5104"/>
                  </a:lnTo>
                  <a:cubicBezTo>
                    <a:pt x="8458" y="5104"/>
                    <a:pt x="8458" y="5104"/>
                    <a:pt x="8458" y="5104"/>
                  </a:cubicBezTo>
                  <a:cubicBezTo>
                    <a:pt x="8458" y="5074"/>
                    <a:pt x="8458" y="5074"/>
                    <a:pt x="8458" y="5074"/>
                  </a:cubicBezTo>
                  <a:lnTo>
                    <a:pt x="8458" y="5074"/>
                  </a:lnTo>
                  <a:lnTo>
                    <a:pt x="8458" y="5074"/>
                  </a:lnTo>
                  <a:lnTo>
                    <a:pt x="8458" y="5074"/>
                  </a:lnTo>
                  <a:cubicBezTo>
                    <a:pt x="8458" y="5045"/>
                    <a:pt x="8458" y="5045"/>
                    <a:pt x="8458" y="5045"/>
                  </a:cubicBezTo>
                  <a:lnTo>
                    <a:pt x="8458" y="5045"/>
                  </a:lnTo>
                  <a:cubicBezTo>
                    <a:pt x="8428" y="5045"/>
                    <a:pt x="8428" y="5045"/>
                    <a:pt x="8428" y="5045"/>
                  </a:cubicBezTo>
                  <a:cubicBezTo>
                    <a:pt x="8458" y="5016"/>
                    <a:pt x="8458" y="5016"/>
                    <a:pt x="8458" y="5016"/>
                  </a:cubicBezTo>
                  <a:lnTo>
                    <a:pt x="8458" y="5016"/>
                  </a:lnTo>
                  <a:lnTo>
                    <a:pt x="8458" y="5016"/>
                  </a:lnTo>
                  <a:cubicBezTo>
                    <a:pt x="8458" y="4987"/>
                    <a:pt x="8458" y="4987"/>
                    <a:pt x="8458" y="4987"/>
                  </a:cubicBezTo>
                  <a:lnTo>
                    <a:pt x="8458" y="4987"/>
                  </a:lnTo>
                  <a:lnTo>
                    <a:pt x="8458" y="4987"/>
                  </a:lnTo>
                  <a:lnTo>
                    <a:pt x="8458" y="4987"/>
                  </a:lnTo>
                  <a:lnTo>
                    <a:pt x="8458" y="4987"/>
                  </a:lnTo>
                  <a:cubicBezTo>
                    <a:pt x="8458" y="4958"/>
                    <a:pt x="8458" y="4958"/>
                    <a:pt x="8458" y="4958"/>
                  </a:cubicBezTo>
                  <a:lnTo>
                    <a:pt x="8458" y="4958"/>
                  </a:lnTo>
                  <a:lnTo>
                    <a:pt x="8458" y="4958"/>
                  </a:lnTo>
                  <a:lnTo>
                    <a:pt x="8458" y="4958"/>
                  </a:lnTo>
                  <a:cubicBezTo>
                    <a:pt x="8458" y="4929"/>
                    <a:pt x="8458" y="4929"/>
                    <a:pt x="8458" y="4929"/>
                  </a:cubicBezTo>
                  <a:lnTo>
                    <a:pt x="8458" y="4929"/>
                  </a:lnTo>
                  <a:cubicBezTo>
                    <a:pt x="8458" y="4900"/>
                    <a:pt x="8458" y="4900"/>
                    <a:pt x="8458" y="4900"/>
                  </a:cubicBezTo>
                  <a:lnTo>
                    <a:pt x="8458" y="4900"/>
                  </a:lnTo>
                  <a:lnTo>
                    <a:pt x="8458" y="4900"/>
                  </a:lnTo>
                  <a:lnTo>
                    <a:pt x="8458" y="4900"/>
                  </a:lnTo>
                  <a:lnTo>
                    <a:pt x="8458" y="4900"/>
                  </a:lnTo>
                  <a:cubicBezTo>
                    <a:pt x="8458" y="4871"/>
                    <a:pt x="8458" y="4871"/>
                    <a:pt x="8458" y="4871"/>
                  </a:cubicBezTo>
                  <a:lnTo>
                    <a:pt x="8458" y="4871"/>
                  </a:lnTo>
                  <a:lnTo>
                    <a:pt x="8458" y="4871"/>
                  </a:lnTo>
                  <a:lnTo>
                    <a:pt x="8458" y="4871"/>
                  </a:lnTo>
                  <a:cubicBezTo>
                    <a:pt x="8458" y="4841"/>
                    <a:pt x="8458" y="4841"/>
                    <a:pt x="8458" y="4841"/>
                  </a:cubicBezTo>
                  <a:lnTo>
                    <a:pt x="8458" y="4841"/>
                  </a:lnTo>
                  <a:cubicBezTo>
                    <a:pt x="8428" y="4841"/>
                    <a:pt x="8428" y="4841"/>
                    <a:pt x="8428" y="4841"/>
                  </a:cubicBezTo>
                  <a:lnTo>
                    <a:pt x="8428" y="4841"/>
                  </a:lnTo>
                  <a:cubicBezTo>
                    <a:pt x="8458" y="4812"/>
                    <a:pt x="8458" y="4812"/>
                    <a:pt x="8458" y="4812"/>
                  </a:cubicBezTo>
                  <a:lnTo>
                    <a:pt x="8458" y="4812"/>
                  </a:lnTo>
                  <a:lnTo>
                    <a:pt x="8458" y="4812"/>
                  </a:lnTo>
                  <a:cubicBezTo>
                    <a:pt x="8458" y="4783"/>
                    <a:pt x="8458" y="4783"/>
                    <a:pt x="8458" y="4783"/>
                  </a:cubicBezTo>
                  <a:lnTo>
                    <a:pt x="8458" y="4783"/>
                  </a:lnTo>
                  <a:lnTo>
                    <a:pt x="8458" y="4783"/>
                  </a:lnTo>
                  <a:lnTo>
                    <a:pt x="8458" y="4783"/>
                  </a:lnTo>
                  <a:cubicBezTo>
                    <a:pt x="8458" y="4754"/>
                    <a:pt x="8458" y="4754"/>
                    <a:pt x="8458" y="4754"/>
                  </a:cubicBezTo>
                  <a:cubicBezTo>
                    <a:pt x="8428" y="4754"/>
                    <a:pt x="8428" y="4754"/>
                    <a:pt x="8428" y="4754"/>
                  </a:cubicBezTo>
                  <a:cubicBezTo>
                    <a:pt x="8428" y="4724"/>
                    <a:pt x="8428" y="4724"/>
                    <a:pt x="8428" y="4724"/>
                  </a:cubicBezTo>
                  <a:lnTo>
                    <a:pt x="8428" y="4724"/>
                  </a:lnTo>
                  <a:lnTo>
                    <a:pt x="8428" y="4724"/>
                  </a:lnTo>
                  <a:cubicBezTo>
                    <a:pt x="8428" y="4695"/>
                    <a:pt x="8428" y="4695"/>
                    <a:pt x="8428" y="4695"/>
                  </a:cubicBezTo>
                  <a:lnTo>
                    <a:pt x="8428" y="4695"/>
                  </a:lnTo>
                  <a:cubicBezTo>
                    <a:pt x="8399" y="4695"/>
                    <a:pt x="8399" y="4695"/>
                    <a:pt x="8399" y="4695"/>
                  </a:cubicBezTo>
                  <a:lnTo>
                    <a:pt x="8399" y="4695"/>
                  </a:lnTo>
                  <a:cubicBezTo>
                    <a:pt x="8370" y="4695"/>
                    <a:pt x="8370" y="4695"/>
                    <a:pt x="8370" y="4695"/>
                  </a:cubicBezTo>
                  <a:lnTo>
                    <a:pt x="8370" y="4695"/>
                  </a:lnTo>
                  <a:cubicBezTo>
                    <a:pt x="8370" y="4724"/>
                    <a:pt x="8370" y="4724"/>
                    <a:pt x="8370" y="4724"/>
                  </a:cubicBezTo>
                  <a:lnTo>
                    <a:pt x="8370" y="4724"/>
                  </a:lnTo>
                  <a:cubicBezTo>
                    <a:pt x="8341" y="4724"/>
                    <a:pt x="8341" y="4724"/>
                    <a:pt x="8341" y="4724"/>
                  </a:cubicBezTo>
                  <a:lnTo>
                    <a:pt x="8341" y="4724"/>
                  </a:lnTo>
                  <a:cubicBezTo>
                    <a:pt x="8341" y="4754"/>
                    <a:pt x="8341" y="4754"/>
                    <a:pt x="8341" y="4754"/>
                  </a:cubicBezTo>
                  <a:cubicBezTo>
                    <a:pt x="8311" y="4754"/>
                    <a:pt x="8311" y="4754"/>
                    <a:pt x="8311" y="4754"/>
                  </a:cubicBezTo>
                  <a:lnTo>
                    <a:pt x="8311" y="4754"/>
                  </a:lnTo>
                  <a:lnTo>
                    <a:pt x="8311" y="4754"/>
                  </a:lnTo>
                  <a:lnTo>
                    <a:pt x="8311" y="4754"/>
                  </a:lnTo>
                  <a:cubicBezTo>
                    <a:pt x="8282" y="4783"/>
                    <a:pt x="8282" y="4783"/>
                    <a:pt x="8282" y="4783"/>
                  </a:cubicBezTo>
                  <a:lnTo>
                    <a:pt x="8282" y="4783"/>
                  </a:lnTo>
                  <a:lnTo>
                    <a:pt x="8282" y="4783"/>
                  </a:lnTo>
                  <a:lnTo>
                    <a:pt x="8282" y="4783"/>
                  </a:lnTo>
                  <a:cubicBezTo>
                    <a:pt x="8282" y="4812"/>
                    <a:pt x="8282" y="4812"/>
                    <a:pt x="8282" y="4812"/>
                  </a:cubicBezTo>
                  <a:cubicBezTo>
                    <a:pt x="8253" y="4812"/>
                    <a:pt x="8253" y="4812"/>
                    <a:pt x="8253" y="4812"/>
                  </a:cubicBezTo>
                  <a:lnTo>
                    <a:pt x="8253" y="4812"/>
                  </a:lnTo>
                  <a:cubicBezTo>
                    <a:pt x="8224" y="4812"/>
                    <a:pt x="8224" y="4812"/>
                    <a:pt x="8224" y="4812"/>
                  </a:cubicBezTo>
                  <a:lnTo>
                    <a:pt x="8224" y="4812"/>
                  </a:lnTo>
                  <a:lnTo>
                    <a:pt x="8224" y="4812"/>
                  </a:lnTo>
                  <a:cubicBezTo>
                    <a:pt x="8195" y="4812"/>
                    <a:pt x="8195" y="4812"/>
                    <a:pt x="8195" y="4812"/>
                  </a:cubicBezTo>
                  <a:lnTo>
                    <a:pt x="8195" y="4812"/>
                  </a:lnTo>
                  <a:lnTo>
                    <a:pt x="8195" y="4812"/>
                  </a:lnTo>
                  <a:cubicBezTo>
                    <a:pt x="8166" y="4812"/>
                    <a:pt x="8166" y="4812"/>
                    <a:pt x="8166" y="4812"/>
                  </a:cubicBezTo>
                  <a:lnTo>
                    <a:pt x="8166" y="4812"/>
                  </a:lnTo>
                  <a:lnTo>
                    <a:pt x="8166" y="4812"/>
                  </a:lnTo>
                  <a:cubicBezTo>
                    <a:pt x="8137" y="4783"/>
                    <a:pt x="8137" y="4783"/>
                    <a:pt x="8137" y="4783"/>
                  </a:cubicBezTo>
                  <a:lnTo>
                    <a:pt x="8137" y="4783"/>
                  </a:lnTo>
                  <a:cubicBezTo>
                    <a:pt x="8137" y="4754"/>
                    <a:pt x="8137" y="4754"/>
                    <a:pt x="8137" y="4754"/>
                  </a:cubicBezTo>
                  <a:lnTo>
                    <a:pt x="8137" y="4754"/>
                  </a:lnTo>
                  <a:lnTo>
                    <a:pt x="8137" y="4754"/>
                  </a:lnTo>
                  <a:cubicBezTo>
                    <a:pt x="8137" y="4724"/>
                    <a:pt x="8137" y="4724"/>
                    <a:pt x="8137" y="4724"/>
                  </a:cubicBezTo>
                  <a:lnTo>
                    <a:pt x="8137" y="4724"/>
                  </a:lnTo>
                  <a:lnTo>
                    <a:pt x="8137" y="4724"/>
                  </a:lnTo>
                  <a:cubicBezTo>
                    <a:pt x="8108" y="4724"/>
                    <a:pt x="8108" y="4724"/>
                    <a:pt x="8108" y="4724"/>
                  </a:cubicBezTo>
                  <a:cubicBezTo>
                    <a:pt x="8108" y="4695"/>
                    <a:pt x="8108" y="4695"/>
                    <a:pt x="8108" y="4695"/>
                  </a:cubicBezTo>
                  <a:lnTo>
                    <a:pt x="8108" y="4695"/>
                  </a:lnTo>
                  <a:lnTo>
                    <a:pt x="8108" y="4695"/>
                  </a:lnTo>
                  <a:cubicBezTo>
                    <a:pt x="8108" y="4666"/>
                    <a:pt x="8108" y="4666"/>
                    <a:pt x="8108" y="4666"/>
                  </a:cubicBezTo>
                  <a:lnTo>
                    <a:pt x="8108" y="4666"/>
                  </a:lnTo>
                  <a:lnTo>
                    <a:pt x="8108" y="4666"/>
                  </a:lnTo>
                  <a:lnTo>
                    <a:pt x="8108" y="4666"/>
                  </a:lnTo>
                  <a:cubicBezTo>
                    <a:pt x="8078" y="4666"/>
                    <a:pt x="8078" y="4666"/>
                    <a:pt x="8078" y="4666"/>
                  </a:cubicBezTo>
                  <a:cubicBezTo>
                    <a:pt x="8078" y="4695"/>
                    <a:pt x="8078" y="4695"/>
                    <a:pt x="8078" y="4695"/>
                  </a:cubicBezTo>
                  <a:lnTo>
                    <a:pt x="8078" y="4695"/>
                  </a:lnTo>
                  <a:cubicBezTo>
                    <a:pt x="8049" y="4666"/>
                    <a:pt x="8049" y="4666"/>
                    <a:pt x="8049" y="4666"/>
                  </a:cubicBezTo>
                  <a:lnTo>
                    <a:pt x="8049" y="4666"/>
                  </a:lnTo>
                  <a:lnTo>
                    <a:pt x="8049" y="4666"/>
                  </a:lnTo>
                  <a:cubicBezTo>
                    <a:pt x="8020" y="4666"/>
                    <a:pt x="8020" y="4666"/>
                    <a:pt x="8020" y="4666"/>
                  </a:cubicBezTo>
                  <a:lnTo>
                    <a:pt x="8020" y="4666"/>
                  </a:lnTo>
                  <a:cubicBezTo>
                    <a:pt x="8020" y="4637"/>
                    <a:pt x="8020" y="4637"/>
                    <a:pt x="8020" y="4637"/>
                  </a:cubicBezTo>
                  <a:lnTo>
                    <a:pt x="8020" y="4637"/>
                  </a:lnTo>
                  <a:lnTo>
                    <a:pt x="8020" y="4637"/>
                  </a:lnTo>
                  <a:cubicBezTo>
                    <a:pt x="7991" y="4637"/>
                    <a:pt x="7991" y="4637"/>
                    <a:pt x="7991" y="4637"/>
                  </a:cubicBezTo>
                  <a:lnTo>
                    <a:pt x="7991" y="4637"/>
                  </a:lnTo>
                  <a:lnTo>
                    <a:pt x="7991" y="4637"/>
                  </a:lnTo>
                  <a:cubicBezTo>
                    <a:pt x="7991" y="4608"/>
                    <a:pt x="7991" y="4608"/>
                    <a:pt x="7991" y="4608"/>
                  </a:cubicBezTo>
                  <a:lnTo>
                    <a:pt x="7991" y="4608"/>
                  </a:lnTo>
                  <a:cubicBezTo>
                    <a:pt x="7961" y="4608"/>
                    <a:pt x="7961" y="4608"/>
                    <a:pt x="7961" y="4608"/>
                  </a:cubicBezTo>
                  <a:cubicBezTo>
                    <a:pt x="7961" y="4637"/>
                    <a:pt x="7961" y="4637"/>
                    <a:pt x="7961" y="4637"/>
                  </a:cubicBezTo>
                  <a:cubicBezTo>
                    <a:pt x="7961" y="4608"/>
                    <a:pt x="7961" y="4608"/>
                    <a:pt x="7961" y="4608"/>
                  </a:cubicBezTo>
                  <a:cubicBezTo>
                    <a:pt x="7961" y="4637"/>
                    <a:pt x="7961" y="4637"/>
                    <a:pt x="7961" y="4637"/>
                  </a:cubicBezTo>
                  <a:lnTo>
                    <a:pt x="7961" y="4637"/>
                  </a:lnTo>
                  <a:cubicBezTo>
                    <a:pt x="7932" y="4637"/>
                    <a:pt x="7932" y="4637"/>
                    <a:pt x="7932" y="4637"/>
                  </a:cubicBezTo>
                  <a:cubicBezTo>
                    <a:pt x="7932" y="4608"/>
                    <a:pt x="7932" y="4608"/>
                    <a:pt x="7932" y="4608"/>
                  </a:cubicBezTo>
                  <a:lnTo>
                    <a:pt x="7932" y="4608"/>
                  </a:lnTo>
                  <a:cubicBezTo>
                    <a:pt x="7903" y="4608"/>
                    <a:pt x="7903" y="4608"/>
                    <a:pt x="7903" y="4608"/>
                  </a:cubicBezTo>
                  <a:lnTo>
                    <a:pt x="7903" y="4608"/>
                  </a:lnTo>
                  <a:lnTo>
                    <a:pt x="7903" y="4608"/>
                  </a:lnTo>
                  <a:lnTo>
                    <a:pt x="7903" y="4608"/>
                  </a:lnTo>
                  <a:lnTo>
                    <a:pt x="7903" y="4608"/>
                  </a:lnTo>
                  <a:cubicBezTo>
                    <a:pt x="7874" y="4608"/>
                    <a:pt x="7874" y="4608"/>
                    <a:pt x="7874" y="4608"/>
                  </a:cubicBezTo>
                  <a:lnTo>
                    <a:pt x="7874" y="4608"/>
                  </a:lnTo>
                  <a:lnTo>
                    <a:pt x="7874" y="4608"/>
                  </a:lnTo>
                  <a:cubicBezTo>
                    <a:pt x="7845" y="4608"/>
                    <a:pt x="7845" y="4608"/>
                    <a:pt x="7845" y="4608"/>
                  </a:cubicBezTo>
                  <a:lnTo>
                    <a:pt x="7845" y="4608"/>
                  </a:lnTo>
                  <a:lnTo>
                    <a:pt x="7845" y="4608"/>
                  </a:lnTo>
                  <a:cubicBezTo>
                    <a:pt x="7816" y="4579"/>
                    <a:pt x="7816" y="4579"/>
                    <a:pt x="7816" y="4579"/>
                  </a:cubicBezTo>
                  <a:lnTo>
                    <a:pt x="7816" y="4579"/>
                  </a:lnTo>
                  <a:cubicBezTo>
                    <a:pt x="7787" y="4579"/>
                    <a:pt x="7787" y="4579"/>
                    <a:pt x="7787" y="4579"/>
                  </a:cubicBezTo>
                  <a:cubicBezTo>
                    <a:pt x="7787" y="4550"/>
                    <a:pt x="7787" y="4550"/>
                    <a:pt x="7787" y="4550"/>
                  </a:cubicBezTo>
                  <a:lnTo>
                    <a:pt x="7787" y="4550"/>
                  </a:lnTo>
                  <a:cubicBezTo>
                    <a:pt x="7787" y="4521"/>
                    <a:pt x="7787" y="4521"/>
                    <a:pt x="7787" y="4521"/>
                  </a:cubicBezTo>
                  <a:lnTo>
                    <a:pt x="7787" y="4521"/>
                  </a:lnTo>
                  <a:cubicBezTo>
                    <a:pt x="7758" y="4521"/>
                    <a:pt x="7758" y="4521"/>
                    <a:pt x="7758" y="4521"/>
                  </a:cubicBezTo>
                  <a:lnTo>
                    <a:pt x="7758" y="4521"/>
                  </a:lnTo>
                  <a:lnTo>
                    <a:pt x="7758" y="4521"/>
                  </a:lnTo>
                  <a:cubicBezTo>
                    <a:pt x="7758" y="4491"/>
                    <a:pt x="7758" y="4491"/>
                    <a:pt x="7758" y="4491"/>
                  </a:cubicBezTo>
                  <a:lnTo>
                    <a:pt x="7758" y="4491"/>
                  </a:lnTo>
                  <a:cubicBezTo>
                    <a:pt x="7728" y="4462"/>
                    <a:pt x="7728" y="4462"/>
                    <a:pt x="7728" y="4462"/>
                  </a:cubicBezTo>
                  <a:cubicBezTo>
                    <a:pt x="7699" y="4433"/>
                    <a:pt x="7699" y="4433"/>
                    <a:pt x="7699" y="4433"/>
                  </a:cubicBezTo>
                  <a:lnTo>
                    <a:pt x="7699" y="4433"/>
                  </a:lnTo>
                  <a:lnTo>
                    <a:pt x="7699" y="4433"/>
                  </a:lnTo>
                  <a:lnTo>
                    <a:pt x="7699" y="4433"/>
                  </a:lnTo>
                  <a:lnTo>
                    <a:pt x="7699" y="4433"/>
                  </a:lnTo>
                  <a:cubicBezTo>
                    <a:pt x="7699" y="4404"/>
                    <a:pt x="7699" y="4404"/>
                    <a:pt x="7699" y="4404"/>
                  </a:cubicBezTo>
                  <a:lnTo>
                    <a:pt x="7699" y="4404"/>
                  </a:lnTo>
                  <a:cubicBezTo>
                    <a:pt x="7670" y="4404"/>
                    <a:pt x="7670" y="4404"/>
                    <a:pt x="7670" y="4404"/>
                  </a:cubicBezTo>
                  <a:lnTo>
                    <a:pt x="7670" y="4404"/>
                  </a:lnTo>
                  <a:cubicBezTo>
                    <a:pt x="7670" y="4374"/>
                    <a:pt x="7670" y="4374"/>
                    <a:pt x="7670" y="4374"/>
                  </a:cubicBezTo>
                  <a:lnTo>
                    <a:pt x="7670" y="4374"/>
                  </a:lnTo>
                  <a:cubicBezTo>
                    <a:pt x="7641" y="4374"/>
                    <a:pt x="7641" y="4374"/>
                    <a:pt x="7641" y="4374"/>
                  </a:cubicBezTo>
                  <a:cubicBezTo>
                    <a:pt x="7641" y="4345"/>
                    <a:pt x="7641" y="4345"/>
                    <a:pt x="7641" y="4345"/>
                  </a:cubicBezTo>
                  <a:lnTo>
                    <a:pt x="7641" y="4345"/>
                  </a:lnTo>
                  <a:cubicBezTo>
                    <a:pt x="7611" y="4345"/>
                    <a:pt x="7611" y="4345"/>
                    <a:pt x="7611" y="4345"/>
                  </a:cubicBezTo>
                  <a:cubicBezTo>
                    <a:pt x="7641" y="4316"/>
                    <a:pt x="7641" y="4316"/>
                    <a:pt x="7641" y="4316"/>
                  </a:cubicBezTo>
                  <a:lnTo>
                    <a:pt x="7641" y="4316"/>
                  </a:lnTo>
                  <a:cubicBezTo>
                    <a:pt x="7611" y="4316"/>
                    <a:pt x="7611" y="4316"/>
                    <a:pt x="7611" y="4316"/>
                  </a:cubicBezTo>
                  <a:lnTo>
                    <a:pt x="7611" y="4316"/>
                  </a:lnTo>
                  <a:lnTo>
                    <a:pt x="7611" y="4316"/>
                  </a:lnTo>
                  <a:cubicBezTo>
                    <a:pt x="7611" y="4287"/>
                    <a:pt x="7611" y="4287"/>
                    <a:pt x="7611" y="4287"/>
                  </a:cubicBezTo>
                  <a:lnTo>
                    <a:pt x="7611" y="4287"/>
                  </a:lnTo>
                  <a:cubicBezTo>
                    <a:pt x="7582" y="4287"/>
                    <a:pt x="7582" y="4287"/>
                    <a:pt x="7582" y="4287"/>
                  </a:cubicBezTo>
                  <a:cubicBezTo>
                    <a:pt x="7582" y="4258"/>
                    <a:pt x="7582" y="4258"/>
                    <a:pt x="7582" y="4258"/>
                  </a:cubicBezTo>
                  <a:lnTo>
                    <a:pt x="7582" y="4258"/>
                  </a:lnTo>
                  <a:lnTo>
                    <a:pt x="7582" y="4258"/>
                  </a:lnTo>
                  <a:lnTo>
                    <a:pt x="7582" y="4258"/>
                  </a:lnTo>
                  <a:cubicBezTo>
                    <a:pt x="7553" y="4258"/>
                    <a:pt x="7553" y="4258"/>
                    <a:pt x="7553" y="4258"/>
                  </a:cubicBezTo>
                  <a:lnTo>
                    <a:pt x="7553" y="4258"/>
                  </a:lnTo>
                  <a:cubicBezTo>
                    <a:pt x="7553" y="4229"/>
                    <a:pt x="7553" y="4229"/>
                    <a:pt x="7553" y="4229"/>
                  </a:cubicBezTo>
                  <a:lnTo>
                    <a:pt x="7553" y="4229"/>
                  </a:lnTo>
                  <a:lnTo>
                    <a:pt x="7553" y="4229"/>
                  </a:lnTo>
                  <a:cubicBezTo>
                    <a:pt x="7525" y="4229"/>
                    <a:pt x="7525" y="4229"/>
                    <a:pt x="7525" y="4229"/>
                  </a:cubicBezTo>
                  <a:lnTo>
                    <a:pt x="7525" y="4229"/>
                  </a:lnTo>
                  <a:lnTo>
                    <a:pt x="7525" y="4229"/>
                  </a:lnTo>
                  <a:lnTo>
                    <a:pt x="7525" y="4229"/>
                  </a:lnTo>
                  <a:lnTo>
                    <a:pt x="7525" y="4229"/>
                  </a:lnTo>
                  <a:cubicBezTo>
                    <a:pt x="7525" y="4200"/>
                    <a:pt x="7525" y="4200"/>
                    <a:pt x="7525" y="4200"/>
                  </a:cubicBezTo>
                  <a:cubicBezTo>
                    <a:pt x="7495" y="4200"/>
                    <a:pt x="7495" y="4200"/>
                    <a:pt x="7495" y="4200"/>
                  </a:cubicBezTo>
                  <a:lnTo>
                    <a:pt x="7495" y="4200"/>
                  </a:lnTo>
                  <a:lnTo>
                    <a:pt x="7495" y="4200"/>
                  </a:lnTo>
                  <a:lnTo>
                    <a:pt x="7495" y="4200"/>
                  </a:lnTo>
                  <a:cubicBezTo>
                    <a:pt x="7466" y="4200"/>
                    <a:pt x="7466" y="4200"/>
                    <a:pt x="7466" y="4200"/>
                  </a:cubicBezTo>
                  <a:lnTo>
                    <a:pt x="7466" y="4200"/>
                  </a:lnTo>
                  <a:lnTo>
                    <a:pt x="7466" y="4200"/>
                  </a:lnTo>
                  <a:lnTo>
                    <a:pt x="7466" y="4200"/>
                  </a:lnTo>
                  <a:cubicBezTo>
                    <a:pt x="7466" y="4229"/>
                    <a:pt x="7466" y="4229"/>
                    <a:pt x="7466" y="4229"/>
                  </a:cubicBezTo>
                  <a:cubicBezTo>
                    <a:pt x="7437" y="4200"/>
                    <a:pt x="7437" y="4200"/>
                    <a:pt x="7437" y="4200"/>
                  </a:cubicBezTo>
                  <a:lnTo>
                    <a:pt x="7437" y="4200"/>
                  </a:lnTo>
                  <a:lnTo>
                    <a:pt x="7437" y="4200"/>
                  </a:lnTo>
                  <a:cubicBezTo>
                    <a:pt x="7408" y="4200"/>
                    <a:pt x="7408" y="4200"/>
                    <a:pt x="7408" y="4200"/>
                  </a:cubicBezTo>
                  <a:lnTo>
                    <a:pt x="7408" y="4200"/>
                  </a:lnTo>
                  <a:cubicBezTo>
                    <a:pt x="7378" y="4200"/>
                    <a:pt x="7378" y="4200"/>
                    <a:pt x="7378" y="4200"/>
                  </a:cubicBezTo>
                  <a:lnTo>
                    <a:pt x="7378" y="4200"/>
                  </a:lnTo>
                  <a:cubicBezTo>
                    <a:pt x="7349" y="4171"/>
                    <a:pt x="7349" y="4171"/>
                    <a:pt x="7349" y="4171"/>
                  </a:cubicBezTo>
                  <a:lnTo>
                    <a:pt x="7349" y="4171"/>
                  </a:lnTo>
                  <a:cubicBezTo>
                    <a:pt x="7320" y="4171"/>
                    <a:pt x="7320" y="4171"/>
                    <a:pt x="7320" y="4171"/>
                  </a:cubicBezTo>
                  <a:lnTo>
                    <a:pt x="7320" y="4171"/>
                  </a:lnTo>
                  <a:cubicBezTo>
                    <a:pt x="7291" y="4200"/>
                    <a:pt x="7291" y="4200"/>
                    <a:pt x="7291" y="4200"/>
                  </a:cubicBezTo>
                  <a:lnTo>
                    <a:pt x="7291" y="4200"/>
                  </a:lnTo>
                  <a:lnTo>
                    <a:pt x="7291" y="4200"/>
                  </a:lnTo>
                  <a:lnTo>
                    <a:pt x="7291" y="4200"/>
                  </a:lnTo>
                  <a:cubicBezTo>
                    <a:pt x="7261" y="4200"/>
                    <a:pt x="7261" y="4200"/>
                    <a:pt x="7261" y="4200"/>
                  </a:cubicBezTo>
                  <a:lnTo>
                    <a:pt x="7261" y="4200"/>
                  </a:lnTo>
                  <a:cubicBezTo>
                    <a:pt x="7232" y="4200"/>
                    <a:pt x="7232" y="4200"/>
                    <a:pt x="7232" y="4200"/>
                  </a:cubicBezTo>
                  <a:lnTo>
                    <a:pt x="7232" y="4200"/>
                  </a:lnTo>
                  <a:cubicBezTo>
                    <a:pt x="7203" y="4200"/>
                    <a:pt x="7203" y="4200"/>
                    <a:pt x="7203" y="4200"/>
                  </a:cubicBezTo>
                  <a:cubicBezTo>
                    <a:pt x="7203" y="4229"/>
                    <a:pt x="7203" y="4229"/>
                    <a:pt x="7203" y="4229"/>
                  </a:cubicBezTo>
                  <a:lnTo>
                    <a:pt x="7203" y="4229"/>
                  </a:lnTo>
                  <a:cubicBezTo>
                    <a:pt x="7175" y="4229"/>
                    <a:pt x="7175" y="4229"/>
                    <a:pt x="7175" y="4229"/>
                  </a:cubicBezTo>
                  <a:lnTo>
                    <a:pt x="7175" y="4229"/>
                  </a:lnTo>
                  <a:lnTo>
                    <a:pt x="7175" y="4229"/>
                  </a:lnTo>
                  <a:lnTo>
                    <a:pt x="7175" y="4229"/>
                  </a:lnTo>
                  <a:cubicBezTo>
                    <a:pt x="7145" y="4229"/>
                    <a:pt x="7145" y="4229"/>
                    <a:pt x="7145" y="4229"/>
                  </a:cubicBezTo>
                  <a:lnTo>
                    <a:pt x="7145" y="4229"/>
                  </a:lnTo>
                  <a:cubicBezTo>
                    <a:pt x="7145" y="4258"/>
                    <a:pt x="7145" y="4258"/>
                    <a:pt x="7145" y="4258"/>
                  </a:cubicBezTo>
                  <a:cubicBezTo>
                    <a:pt x="7116" y="4258"/>
                    <a:pt x="7116" y="4258"/>
                    <a:pt x="7116" y="4258"/>
                  </a:cubicBezTo>
                  <a:cubicBezTo>
                    <a:pt x="7116" y="4287"/>
                    <a:pt x="7116" y="4287"/>
                    <a:pt x="7116" y="4287"/>
                  </a:cubicBezTo>
                  <a:lnTo>
                    <a:pt x="7116" y="4287"/>
                  </a:lnTo>
                  <a:lnTo>
                    <a:pt x="7116" y="4287"/>
                  </a:lnTo>
                  <a:lnTo>
                    <a:pt x="7116" y="4287"/>
                  </a:lnTo>
                  <a:cubicBezTo>
                    <a:pt x="7116" y="4316"/>
                    <a:pt x="7116" y="4316"/>
                    <a:pt x="7116" y="4316"/>
                  </a:cubicBezTo>
                  <a:lnTo>
                    <a:pt x="7116" y="4316"/>
                  </a:lnTo>
                  <a:lnTo>
                    <a:pt x="7116" y="4316"/>
                  </a:lnTo>
                  <a:cubicBezTo>
                    <a:pt x="7145" y="4316"/>
                    <a:pt x="7145" y="4316"/>
                    <a:pt x="7145" y="4316"/>
                  </a:cubicBezTo>
                  <a:lnTo>
                    <a:pt x="7145" y="4316"/>
                  </a:lnTo>
                  <a:lnTo>
                    <a:pt x="7145" y="4316"/>
                  </a:lnTo>
                  <a:cubicBezTo>
                    <a:pt x="7175" y="4316"/>
                    <a:pt x="7175" y="4316"/>
                    <a:pt x="7175" y="4316"/>
                  </a:cubicBezTo>
                  <a:cubicBezTo>
                    <a:pt x="7175" y="4345"/>
                    <a:pt x="7175" y="4345"/>
                    <a:pt x="7175" y="4345"/>
                  </a:cubicBezTo>
                  <a:lnTo>
                    <a:pt x="7175" y="4345"/>
                  </a:lnTo>
                  <a:cubicBezTo>
                    <a:pt x="7175" y="4374"/>
                    <a:pt x="7175" y="4374"/>
                    <a:pt x="7175" y="4374"/>
                  </a:cubicBezTo>
                  <a:cubicBezTo>
                    <a:pt x="7203" y="4374"/>
                    <a:pt x="7203" y="4374"/>
                    <a:pt x="7203" y="4374"/>
                  </a:cubicBezTo>
                  <a:lnTo>
                    <a:pt x="7203" y="4374"/>
                  </a:lnTo>
                  <a:cubicBezTo>
                    <a:pt x="7175" y="4404"/>
                    <a:pt x="7175" y="4404"/>
                    <a:pt x="7175" y="4404"/>
                  </a:cubicBezTo>
                  <a:lnTo>
                    <a:pt x="7175" y="4404"/>
                  </a:lnTo>
                  <a:cubicBezTo>
                    <a:pt x="7175" y="4433"/>
                    <a:pt x="7175" y="4433"/>
                    <a:pt x="7175" y="4433"/>
                  </a:cubicBezTo>
                  <a:cubicBezTo>
                    <a:pt x="7145" y="4433"/>
                    <a:pt x="7145" y="4433"/>
                    <a:pt x="7145" y="4433"/>
                  </a:cubicBezTo>
                  <a:cubicBezTo>
                    <a:pt x="7145" y="4462"/>
                    <a:pt x="7145" y="4462"/>
                    <a:pt x="7145" y="4462"/>
                  </a:cubicBezTo>
                  <a:lnTo>
                    <a:pt x="7145" y="4462"/>
                  </a:lnTo>
                  <a:lnTo>
                    <a:pt x="7145" y="4462"/>
                  </a:lnTo>
                  <a:cubicBezTo>
                    <a:pt x="7145" y="4491"/>
                    <a:pt x="7145" y="4491"/>
                    <a:pt x="7145" y="4491"/>
                  </a:cubicBezTo>
                  <a:lnTo>
                    <a:pt x="7145" y="4491"/>
                  </a:lnTo>
                  <a:cubicBezTo>
                    <a:pt x="7175" y="4521"/>
                    <a:pt x="7175" y="4521"/>
                    <a:pt x="7175" y="4521"/>
                  </a:cubicBezTo>
                  <a:lnTo>
                    <a:pt x="7175" y="4521"/>
                  </a:lnTo>
                  <a:cubicBezTo>
                    <a:pt x="7145" y="4521"/>
                    <a:pt x="7145" y="4521"/>
                    <a:pt x="7145" y="4521"/>
                  </a:cubicBezTo>
                  <a:lnTo>
                    <a:pt x="7145" y="4521"/>
                  </a:lnTo>
                  <a:cubicBezTo>
                    <a:pt x="7145" y="4550"/>
                    <a:pt x="7145" y="4550"/>
                    <a:pt x="7145" y="4550"/>
                  </a:cubicBezTo>
                  <a:cubicBezTo>
                    <a:pt x="7145" y="4579"/>
                    <a:pt x="7145" y="4579"/>
                    <a:pt x="7145" y="4579"/>
                  </a:cubicBezTo>
                  <a:lnTo>
                    <a:pt x="7145" y="4579"/>
                  </a:lnTo>
                  <a:cubicBezTo>
                    <a:pt x="7145" y="4608"/>
                    <a:pt x="7145" y="4608"/>
                    <a:pt x="7145" y="4608"/>
                  </a:cubicBezTo>
                  <a:lnTo>
                    <a:pt x="7145" y="4608"/>
                  </a:lnTo>
                  <a:cubicBezTo>
                    <a:pt x="7175" y="4608"/>
                    <a:pt x="7175" y="4608"/>
                    <a:pt x="7175" y="4608"/>
                  </a:cubicBezTo>
                  <a:lnTo>
                    <a:pt x="7175" y="4608"/>
                  </a:lnTo>
                  <a:lnTo>
                    <a:pt x="7175" y="4608"/>
                  </a:lnTo>
                  <a:lnTo>
                    <a:pt x="7175" y="4608"/>
                  </a:lnTo>
                  <a:cubicBezTo>
                    <a:pt x="7175" y="4637"/>
                    <a:pt x="7175" y="4637"/>
                    <a:pt x="7175" y="4637"/>
                  </a:cubicBezTo>
                  <a:lnTo>
                    <a:pt x="7175" y="4637"/>
                  </a:lnTo>
                  <a:cubicBezTo>
                    <a:pt x="7145" y="4637"/>
                    <a:pt x="7145" y="4637"/>
                    <a:pt x="7145" y="4637"/>
                  </a:cubicBezTo>
                  <a:cubicBezTo>
                    <a:pt x="7116" y="4666"/>
                    <a:pt x="7116" y="4666"/>
                    <a:pt x="7116" y="4666"/>
                  </a:cubicBezTo>
                  <a:cubicBezTo>
                    <a:pt x="7087" y="4695"/>
                    <a:pt x="7087" y="4695"/>
                    <a:pt x="7087" y="4695"/>
                  </a:cubicBezTo>
                  <a:cubicBezTo>
                    <a:pt x="7058" y="4695"/>
                    <a:pt x="7058" y="4695"/>
                    <a:pt x="7058" y="4695"/>
                  </a:cubicBezTo>
                  <a:lnTo>
                    <a:pt x="7058" y="4695"/>
                  </a:lnTo>
                  <a:cubicBezTo>
                    <a:pt x="7028" y="4666"/>
                    <a:pt x="7028" y="4666"/>
                    <a:pt x="7028" y="4666"/>
                  </a:cubicBezTo>
                  <a:cubicBezTo>
                    <a:pt x="7028" y="4695"/>
                    <a:pt x="7028" y="4695"/>
                    <a:pt x="7028" y="4695"/>
                  </a:cubicBezTo>
                  <a:cubicBezTo>
                    <a:pt x="7028" y="4666"/>
                    <a:pt x="7028" y="4666"/>
                    <a:pt x="7028" y="4666"/>
                  </a:cubicBezTo>
                  <a:cubicBezTo>
                    <a:pt x="6999" y="4666"/>
                    <a:pt x="6999" y="4666"/>
                    <a:pt x="6999" y="4666"/>
                  </a:cubicBezTo>
                  <a:lnTo>
                    <a:pt x="6999" y="4666"/>
                  </a:lnTo>
                  <a:lnTo>
                    <a:pt x="6999" y="4666"/>
                  </a:lnTo>
                  <a:cubicBezTo>
                    <a:pt x="6970" y="4666"/>
                    <a:pt x="6970" y="4666"/>
                    <a:pt x="6970" y="4666"/>
                  </a:cubicBezTo>
                  <a:cubicBezTo>
                    <a:pt x="6941" y="4666"/>
                    <a:pt x="6941" y="4666"/>
                    <a:pt x="6941" y="4666"/>
                  </a:cubicBezTo>
                  <a:lnTo>
                    <a:pt x="6941" y="4666"/>
                  </a:lnTo>
                  <a:cubicBezTo>
                    <a:pt x="6911" y="4695"/>
                    <a:pt x="6911" y="4695"/>
                    <a:pt x="6911" y="4695"/>
                  </a:cubicBezTo>
                  <a:cubicBezTo>
                    <a:pt x="6882" y="4695"/>
                    <a:pt x="6882" y="4695"/>
                    <a:pt x="6882" y="4695"/>
                  </a:cubicBezTo>
                  <a:cubicBezTo>
                    <a:pt x="6882" y="4666"/>
                    <a:pt x="6882" y="4666"/>
                    <a:pt x="6882" y="4666"/>
                  </a:cubicBezTo>
                  <a:cubicBezTo>
                    <a:pt x="6882" y="4695"/>
                    <a:pt x="6882" y="4695"/>
                    <a:pt x="6882" y="4695"/>
                  </a:cubicBezTo>
                  <a:cubicBezTo>
                    <a:pt x="6853" y="4695"/>
                    <a:pt x="6853" y="4695"/>
                    <a:pt x="6853" y="4695"/>
                  </a:cubicBezTo>
                  <a:cubicBezTo>
                    <a:pt x="6853" y="4666"/>
                    <a:pt x="6853" y="4666"/>
                    <a:pt x="6853" y="4666"/>
                  </a:cubicBezTo>
                  <a:cubicBezTo>
                    <a:pt x="6825" y="4666"/>
                    <a:pt x="6825" y="4666"/>
                    <a:pt x="6825" y="4666"/>
                  </a:cubicBezTo>
                  <a:lnTo>
                    <a:pt x="6825" y="4666"/>
                  </a:lnTo>
                  <a:cubicBezTo>
                    <a:pt x="6795" y="4666"/>
                    <a:pt x="6795" y="4666"/>
                    <a:pt x="6795" y="4666"/>
                  </a:cubicBezTo>
                  <a:lnTo>
                    <a:pt x="6795" y="4666"/>
                  </a:lnTo>
                  <a:cubicBezTo>
                    <a:pt x="6766" y="4666"/>
                    <a:pt x="6766" y="4666"/>
                    <a:pt x="6766" y="4666"/>
                  </a:cubicBezTo>
                  <a:lnTo>
                    <a:pt x="6766" y="4666"/>
                  </a:lnTo>
                  <a:cubicBezTo>
                    <a:pt x="6766" y="4695"/>
                    <a:pt x="6766" y="4695"/>
                    <a:pt x="6766" y="4695"/>
                  </a:cubicBezTo>
                  <a:cubicBezTo>
                    <a:pt x="6737" y="4695"/>
                    <a:pt x="6737" y="4695"/>
                    <a:pt x="6737" y="4695"/>
                  </a:cubicBezTo>
                  <a:lnTo>
                    <a:pt x="6737" y="4695"/>
                  </a:lnTo>
                  <a:cubicBezTo>
                    <a:pt x="6708" y="4724"/>
                    <a:pt x="6708" y="4724"/>
                    <a:pt x="6708" y="4724"/>
                  </a:cubicBezTo>
                  <a:lnTo>
                    <a:pt x="6708" y="4724"/>
                  </a:lnTo>
                  <a:lnTo>
                    <a:pt x="6708" y="4724"/>
                  </a:lnTo>
                  <a:cubicBezTo>
                    <a:pt x="6678" y="4754"/>
                    <a:pt x="6678" y="4754"/>
                    <a:pt x="6678" y="4754"/>
                  </a:cubicBezTo>
                  <a:cubicBezTo>
                    <a:pt x="6649" y="4754"/>
                    <a:pt x="6649" y="4754"/>
                    <a:pt x="6649" y="4754"/>
                  </a:cubicBezTo>
                  <a:lnTo>
                    <a:pt x="6649" y="4754"/>
                  </a:lnTo>
                  <a:cubicBezTo>
                    <a:pt x="6620" y="4754"/>
                    <a:pt x="6620" y="4754"/>
                    <a:pt x="6620" y="4754"/>
                  </a:cubicBezTo>
                  <a:lnTo>
                    <a:pt x="6620" y="4754"/>
                  </a:lnTo>
                  <a:cubicBezTo>
                    <a:pt x="6591" y="4783"/>
                    <a:pt x="6591" y="4783"/>
                    <a:pt x="6591" y="4783"/>
                  </a:cubicBezTo>
                  <a:cubicBezTo>
                    <a:pt x="6561" y="4812"/>
                    <a:pt x="6561" y="4812"/>
                    <a:pt x="6561" y="4812"/>
                  </a:cubicBezTo>
                  <a:lnTo>
                    <a:pt x="6561" y="4812"/>
                  </a:lnTo>
                  <a:cubicBezTo>
                    <a:pt x="6532" y="4783"/>
                    <a:pt x="6532" y="4783"/>
                    <a:pt x="6532" y="4783"/>
                  </a:cubicBezTo>
                  <a:lnTo>
                    <a:pt x="6532" y="4783"/>
                  </a:lnTo>
                  <a:cubicBezTo>
                    <a:pt x="6504" y="4812"/>
                    <a:pt x="6504" y="4812"/>
                    <a:pt x="6504" y="4812"/>
                  </a:cubicBezTo>
                  <a:lnTo>
                    <a:pt x="6504" y="4812"/>
                  </a:lnTo>
                  <a:cubicBezTo>
                    <a:pt x="6445" y="4812"/>
                    <a:pt x="6445" y="4812"/>
                    <a:pt x="6445" y="4812"/>
                  </a:cubicBezTo>
                  <a:cubicBezTo>
                    <a:pt x="6416" y="4783"/>
                    <a:pt x="6416" y="4783"/>
                    <a:pt x="6416" y="4783"/>
                  </a:cubicBezTo>
                  <a:cubicBezTo>
                    <a:pt x="6387" y="4783"/>
                    <a:pt x="6387" y="4783"/>
                    <a:pt x="6387" y="4783"/>
                  </a:cubicBezTo>
                  <a:cubicBezTo>
                    <a:pt x="6358" y="4783"/>
                    <a:pt x="6358" y="4783"/>
                    <a:pt x="6358" y="4783"/>
                  </a:cubicBezTo>
                  <a:lnTo>
                    <a:pt x="6358" y="4783"/>
                  </a:lnTo>
                  <a:cubicBezTo>
                    <a:pt x="6328" y="4783"/>
                    <a:pt x="6328" y="4783"/>
                    <a:pt x="6328" y="4783"/>
                  </a:cubicBezTo>
                  <a:lnTo>
                    <a:pt x="6328" y="4783"/>
                  </a:lnTo>
                  <a:cubicBezTo>
                    <a:pt x="6299" y="4754"/>
                    <a:pt x="6299" y="4754"/>
                    <a:pt x="6299" y="4754"/>
                  </a:cubicBezTo>
                  <a:lnTo>
                    <a:pt x="6299" y="4754"/>
                  </a:lnTo>
                  <a:cubicBezTo>
                    <a:pt x="6299" y="4724"/>
                    <a:pt x="6299" y="4724"/>
                    <a:pt x="6299" y="4724"/>
                  </a:cubicBezTo>
                  <a:cubicBezTo>
                    <a:pt x="6270" y="4724"/>
                    <a:pt x="6270" y="4724"/>
                    <a:pt x="6270" y="4724"/>
                  </a:cubicBezTo>
                  <a:cubicBezTo>
                    <a:pt x="6241" y="4724"/>
                    <a:pt x="6241" y="4724"/>
                    <a:pt x="6241" y="4724"/>
                  </a:cubicBezTo>
                  <a:cubicBezTo>
                    <a:pt x="6211" y="4724"/>
                    <a:pt x="6211" y="4724"/>
                    <a:pt x="6211" y="4724"/>
                  </a:cubicBezTo>
                  <a:cubicBezTo>
                    <a:pt x="6211" y="4695"/>
                    <a:pt x="6211" y="4695"/>
                    <a:pt x="6211" y="4695"/>
                  </a:cubicBezTo>
                  <a:cubicBezTo>
                    <a:pt x="6182" y="4695"/>
                    <a:pt x="6182" y="4695"/>
                    <a:pt x="6182" y="4695"/>
                  </a:cubicBezTo>
                  <a:cubicBezTo>
                    <a:pt x="6154" y="4695"/>
                    <a:pt x="6154" y="4695"/>
                    <a:pt x="6154" y="4695"/>
                  </a:cubicBezTo>
                  <a:cubicBezTo>
                    <a:pt x="6125" y="4695"/>
                    <a:pt x="6125" y="4695"/>
                    <a:pt x="6125" y="4695"/>
                  </a:cubicBezTo>
                  <a:lnTo>
                    <a:pt x="6125" y="4695"/>
                  </a:lnTo>
                  <a:cubicBezTo>
                    <a:pt x="6095" y="4695"/>
                    <a:pt x="6095" y="4695"/>
                    <a:pt x="6095" y="4695"/>
                  </a:cubicBezTo>
                  <a:cubicBezTo>
                    <a:pt x="6066" y="4724"/>
                    <a:pt x="6066" y="4724"/>
                    <a:pt x="6066" y="4724"/>
                  </a:cubicBezTo>
                  <a:cubicBezTo>
                    <a:pt x="6037" y="4724"/>
                    <a:pt x="6037" y="4724"/>
                    <a:pt x="6037" y="4724"/>
                  </a:cubicBezTo>
                  <a:cubicBezTo>
                    <a:pt x="6008" y="4724"/>
                    <a:pt x="6008" y="4724"/>
                    <a:pt x="6008" y="4724"/>
                  </a:cubicBezTo>
                  <a:lnTo>
                    <a:pt x="6008" y="4724"/>
                  </a:lnTo>
                  <a:lnTo>
                    <a:pt x="6008" y="4724"/>
                  </a:lnTo>
                  <a:cubicBezTo>
                    <a:pt x="5978" y="4724"/>
                    <a:pt x="5978" y="4724"/>
                    <a:pt x="5978" y="4724"/>
                  </a:cubicBezTo>
                  <a:lnTo>
                    <a:pt x="5978" y="4724"/>
                  </a:lnTo>
                  <a:cubicBezTo>
                    <a:pt x="5949" y="4754"/>
                    <a:pt x="5949" y="4754"/>
                    <a:pt x="5949" y="4754"/>
                  </a:cubicBezTo>
                  <a:cubicBezTo>
                    <a:pt x="5949" y="4724"/>
                    <a:pt x="5949" y="4724"/>
                    <a:pt x="5949" y="4724"/>
                  </a:cubicBezTo>
                  <a:cubicBezTo>
                    <a:pt x="5920" y="4754"/>
                    <a:pt x="5920" y="4754"/>
                    <a:pt x="5920" y="4754"/>
                  </a:cubicBezTo>
                  <a:lnTo>
                    <a:pt x="5920" y="4754"/>
                  </a:lnTo>
                  <a:cubicBezTo>
                    <a:pt x="5891" y="4724"/>
                    <a:pt x="5891" y="4724"/>
                    <a:pt x="5891" y="4724"/>
                  </a:cubicBezTo>
                  <a:cubicBezTo>
                    <a:pt x="5861" y="4724"/>
                    <a:pt x="5861" y="4724"/>
                    <a:pt x="5861" y="4724"/>
                  </a:cubicBezTo>
                  <a:lnTo>
                    <a:pt x="5861" y="4724"/>
                  </a:lnTo>
                  <a:cubicBezTo>
                    <a:pt x="5861" y="4695"/>
                    <a:pt x="5861" y="4695"/>
                    <a:pt x="5861" y="4695"/>
                  </a:cubicBezTo>
                  <a:cubicBezTo>
                    <a:pt x="5833" y="4695"/>
                    <a:pt x="5833" y="4695"/>
                    <a:pt x="5833" y="4695"/>
                  </a:cubicBezTo>
                  <a:lnTo>
                    <a:pt x="5833" y="4695"/>
                  </a:lnTo>
                  <a:lnTo>
                    <a:pt x="5833" y="4695"/>
                  </a:lnTo>
                  <a:cubicBezTo>
                    <a:pt x="5833" y="4666"/>
                    <a:pt x="5833" y="4666"/>
                    <a:pt x="5833" y="4666"/>
                  </a:cubicBezTo>
                  <a:cubicBezTo>
                    <a:pt x="5804" y="4666"/>
                    <a:pt x="5804" y="4666"/>
                    <a:pt x="5804" y="4666"/>
                  </a:cubicBezTo>
                  <a:cubicBezTo>
                    <a:pt x="5804" y="4637"/>
                    <a:pt x="5804" y="4637"/>
                    <a:pt x="5804" y="4637"/>
                  </a:cubicBezTo>
                  <a:lnTo>
                    <a:pt x="5804" y="4637"/>
                  </a:lnTo>
                  <a:lnTo>
                    <a:pt x="5804" y="4637"/>
                  </a:lnTo>
                  <a:cubicBezTo>
                    <a:pt x="5804" y="4608"/>
                    <a:pt x="5804" y="4608"/>
                    <a:pt x="5804" y="4608"/>
                  </a:cubicBezTo>
                  <a:cubicBezTo>
                    <a:pt x="5775" y="4608"/>
                    <a:pt x="5775" y="4608"/>
                    <a:pt x="5775" y="4608"/>
                  </a:cubicBezTo>
                  <a:cubicBezTo>
                    <a:pt x="5745" y="4608"/>
                    <a:pt x="5745" y="4608"/>
                    <a:pt x="5745" y="4608"/>
                  </a:cubicBezTo>
                  <a:lnTo>
                    <a:pt x="5745" y="4608"/>
                  </a:lnTo>
                  <a:cubicBezTo>
                    <a:pt x="5716" y="4608"/>
                    <a:pt x="5716" y="4608"/>
                    <a:pt x="5716" y="4608"/>
                  </a:cubicBezTo>
                  <a:lnTo>
                    <a:pt x="5716" y="4608"/>
                  </a:lnTo>
                  <a:cubicBezTo>
                    <a:pt x="5687" y="4608"/>
                    <a:pt x="5687" y="4608"/>
                    <a:pt x="5687" y="4608"/>
                  </a:cubicBezTo>
                  <a:cubicBezTo>
                    <a:pt x="5687" y="4579"/>
                    <a:pt x="5687" y="4579"/>
                    <a:pt x="5687" y="4579"/>
                  </a:cubicBezTo>
                  <a:cubicBezTo>
                    <a:pt x="5658" y="4579"/>
                    <a:pt x="5658" y="4579"/>
                    <a:pt x="5658" y="4579"/>
                  </a:cubicBezTo>
                  <a:cubicBezTo>
                    <a:pt x="5628" y="4579"/>
                    <a:pt x="5628" y="4579"/>
                    <a:pt x="5628" y="4579"/>
                  </a:cubicBezTo>
                  <a:lnTo>
                    <a:pt x="5628" y="4579"/>
                  </a:lnTo>
                  <a:lnTo>
                    <a:pt x="5628" y="4579"/>
                  </a:lnTo>
                  <a:cubicBezTo>
                    <a:pt x="5599" y="4579"/>
                    <a:pt x="5599" y="4579"/>
                    <a:pt x="5599" y="4579"/>
                  </a:cubicBezTo>
                  <a:cubicBezTo>
                    <a:pt x="5570" y="4550"/>
                    <a:pt x="5570" y="4550"/>
                    <a:pt x="5570" y="4550"/>
                  </a:cubicBezTo>
                  <a:lnTo>
                    <a:pt x="5570" y="4550"/>
                  </a:lnTo>
                  <a:cubicBezTo>
                    <a:pt x="5541" y="4550"/>
                    <a:pt x="5541" y="4550"/>
                    <a:pt x="5541" y="4550"/>
                  </a:cubicBezTo>
                  <a:cubicBezTo>
                    <a:pt x="5541" y="4579"/>
                    <a:pt x="5541" y="4579"/>
                    <a:pt x="5541" y="4579"/>
                  </a:cubicBezTo>
                  <a:lnTo>
                    <a:pt x="5541" y="4579"/>
                  </a:lnTo>
                  <a:lnTo>
                    <a:pt x="5541" y="4579"/>
                  </a:lnTo>
                  <a:cubicBezTo>
                    <a:pt x="5541" y="4608"/>
                    <a:pt x="5541" y="4608"/>
                    <a:pt x="5541" y="4608"/>
                  </a:cubicBezTo>
                  <a:cubicBezTo>
                    <a:pt x="5511" y="4608"/>
                    <a:pt x="5511" y="4608"/>
                    <a:pt x="5511" y="4608"/>
                  </a:cubicBezTo>
                  <a:lnTo>
                    <a:pt x="5511" y="4608"/>
                  </a:lnTo>
                  <a:lnTo>
                    <a:pt x="5511" y="4608"/>
                  </a:lnTo>
                  <a:cubicBezTo>
                    <a:pt x="5511" y="4637"/>
                    <a:pt x="5511" y="4637"/>
                    <a:pt x="5511" y="4637"/>
                  </a:cubicBezTo>
                  <a:cubicBezTo>
                    <a:pt x="5483" y="4637"/>
                    <a:pt x="5483" y="4637"/>
                    <a:pt x="5483" y="4637"/>
                  </a:cubicBezTo>
                  <a:cubicBezTo>
                    <a:pt x="5483" y="4666"/>
                    <a:pt x="5483" y="4666"/>
                    <a:pt x="5483" y="4666"/>
                  </a:cubicBezTo>
                  <a:cubicBezTo>
                    <a:pt x="5483" y="4695"/>
                    <a:pt x="5483" y="4695"/>
                    <a:pt x="5483" y="4695"/>
                  </a:cubicBezTo>
                  <a:cubicBezTo>
                    <a:pt x="5511" y="4695"/>
                    <a:pt x="5511" y="4695"/>
                    <a:pt x="5511" y="4695"/>
                  </a:cubicBezTo>
                  <a:cubicBezTo>
                    <a:pt x="5511" y="4724"/>
                    <a:pt x="5511" y="4724"/>
                    <a:pt x="5511" y="4724"/>
                  </a:cubicBezTo>
                  <a:cubicBezTo>
                    <a:pt x="5541" y="4724"/>
                    <a:pt x="5541" y="4724"/>
                    <a:pt x="5541" y="4724"/>
                  </a:cubicBezTo>
                  <a:lnTo>
                    <a:pt x="5541" y="4724"/>
                  </a:lnTo>
                  <a:cubicBezTo>
                    <a:pt x="5541" y="4754"/>
                    <a:pt x="5541" y="4754"/>
                    <a:pt x="5541" y="4754"/>
                  </a:cubicBezTo>
                  <a:cubicBezTo>
                    <a:pt x="5541" y="4783"/>
                    <a:pt x="5541" y="4783"/>
                    <a:pt x="5541" y="4783"/>
                  </a:cubicBezTo>
                  <a:lnTo>
                    <a:pt x="5541" y="4783"/>
                  </a:lnTo>
                  <a:cubicBezTo>
                    <a:pt x="5570" y="4783"/>
                    <a:pt x="5570" y="4783"/>
                    <a:pt x="5570" y="4783"/>
                  </a:cubicBezTo>
                  <a:cubicBezTo>
                    <a:pt x="5541" y="4812"/>
                    <a:pt x="5541" y="4812"/>
                    <a:pt x="5541" y="4812"/>
                  </a:cubicBezTo>
                  <a:cubicBezTo>
                    <a:pt x="5511" y="4812"/>
                    <a:pt x="5511" y="4812"/>
                    <a:pt x="5511" y="4812"/>
                  </a:cubicBezTo>
                  <a:lnTo>
                    <a:pt x="5511" y="4812"/>
                  </a:lnTo>
                  <a:lnTo>
                    <a:pt x="5511" y="4812"/>
                  </a:lnTo>
                  <a:cubicBezTo>
                    <a:pt x="5483" y="4812"/>
                    <a:pt x="5483" y="4812"/>
                    <a:pt x="5483" y="4812"/>
                  </a:cubicBezTo>
                  <a:lnTo>
                    <a:pt x="5483" y="4812"/>
                  </a:lnTo>
                  <a:cubicBezTo>
                    <a:pt x="5425" y="4812"/>
                    <a:pt x="5425" y="4812"/>
                    <a:pt x="5425" y="4812"/>
                  </a:cubicBezTo>
                  <a:lnTo>
                    <a:pt x="5425" y="4812"/>
                  </a:lnTo>
                  <a:lnTo>
                    <a:pt x="5425" y="4812"/>
                  </a:lnTo>
                  <a:cubicBezTo>
                    <a:pt x="5395" y="4812"/>
                    <a:pt x="5395" y="4812"/>
                    <a:pt x="5395" y="4812"/>
                  </a:cubicBezTo>
                  <a:lnTo>
                    <a:pt x="5395" y="4812"/>
                  </a:lnTo>
                  <a:cubicBezTo>
                    <a:pt x="5366" y="4812"/>
                    <a:pt x="5366" y="4812"/>
                    <a:pt x="5366" y="4812"/>
                  </a:cubicBezTo>
                  <a:cubicBezTo>
                    <a:pt x="5337" y="4812"/>
                    <a:pt x="5337" y="4812"/>
                    <a:pt x="5337" y="4812"/>
                  </a:cubicBezTo>
                  <a:cubicBezTo>
                    <a:pt x="5337" y="4841"/>
                    <a:pt x="5337" y="4841"/>
                    <a:pt x="5337" y="4841"/>
                  </a:cubicBezTo>
                  <a:cubicBezTo>
                    <a:pt x="5308" y="4812"/>
                    <a:pt x="5308" y="4812"/>
                    <a:pt x="5308" y="4812"/>
                  </a:cubicBezTo>
                  <a:cubicBezTo>
                    <a:pt x="5278" y="4812"/>
                    <a:pt x="5278" y="4812"/>
                    <a:pt x="5278" y="4812"/>
                  </a:cubicBezTo>
                  <a:cubicBezTo>
                    <a:pt x="5249" y="4783"/>
                    <a:pt x="5249" y="4783"/>
                    <a:pt x="5249" y="4783"/>
                  </a:cubicBezTo>
                  <a:lnTo>
                    <a:pt x="5249" y="4783"/>
                  </a:lnTo>
                  <a:cubicBezTo>
                    <a:pt x="5249" y="4754"/>
                    <a:pt x="5249" y="4754"/>
                    <a:pt x="5249" y="4754"/>
                  </a:cubicBezTo>
                  <a:lnTo>
                    <a:pt x="5249" y="4754"/>
                  </a:lnTo>
                  <a:cubicBezTo>
                    <a:pt x="5220" y="4754"/>
                    <a:pt x="5220" y="4754"/>
                    <a:pt x="5220" y="4754"/>
                  </a:cubicBezTo>
                  <a:cubicBezTo>
                    <a:pt x="5191" y="4754"/>
                    <a:pt x="5191" y="4754"/>
                    <a:pt x="5191" y="4754"/>
                  </a:cubicBezTo>
                  <a:lnTo>
                    <a:pt x="5191" y="4754"/>
                  </a:lnTo>
                  <a:lnTo>
                    <a:pt x="5191" y="4754"/>
                  </a:lnTo>
                  <a:cubicBezTo>
                    <a:pt x="5161" y="4754"/>
                    <a:pt x="5161" y="4754"/>
                    <a:pt x="5161" y="4754"/>
                  </a:cubicBezTo>
                  <a:lnTo>
                    <a:pt x="5161" y="4754"/>
                  </a:lnTo>
                  <a:lnTo>
                    <a:pt x="5161" y="4754"/>
                  </a:lnTo>
                  <a:cubicBezTo>
                    <a:pt x="5133" y="4724"/>
                    <a:pt x="5133" y="4724"/>
                    <a:pt x="5133" y="4724"/>
                  </a:cubicBezTo>
                  <a:lnTo>
                    <a:pt x="5133" y="4724"/>
                  </a:lnTo>
                  <a:cubicBezTo>
                    <a:pt x="5133" y="4754"/>
                    <a:pt x="5133" y="4754"/>
                    <a:pt x="5133" y="4754"/>
                  </a:cubicBezTo>
                  <a:cubicBezTo>
                    <a:pt x="5104" y="4754"/>
                    <a:pt x="5104" y="4754"/>
                    <a:pt x="5104" y="4754"/>
                  </a:cubicBezTo>
                  <a:lnTo>
                    <a:pt x="5104" y="4754"/>
                  </a:lnTo>
                  <a:cubicBezTo>
                    <a:pt x="5075" y="4754"/>
                    <a:pt x="5075" y="4754"/>
                    <a:pt x="5075" y="4754"/>
                  </a:cubicBezTo>
                  <a:cubicBezTo>
                    <a:pt x="5045" y="4754"/>
                    <a:pt x="5045" y="4754"/>
                    <a:pt x="5045" y="4754"/>
                  </a:cubicBezTo>
                  <a:lnTo>
                    <a:pt x="5045" y="4754"/>
                  </a:lnTo>
                  <a:cubicBezTo>
                    <a:pt x="5016" y="4783"/>
                    <a:pt x="5016" y="4783"/>
                    <a:pt x="5016" y="4783"/>
                  </a:cubicBezTo>
                  <a:lnTo>
                    <a:pt x="5016" y="4783"/>
                  </a:lnTo>
                  <a:cubicBezTo>
                    <a:pt x="4987" y="4783"/>
                    <a:pt x="4987" y="4783"/>
                    <a:pt x="4987" y="4783"/>
                  </a:cubicBezTo>
                  <a:lnTo>
                    <a:pt x="4987" y="4783"/>
                  </a:lnTo>
                  <a:lnTo>
                    <a:pt x="4987" y="4783"/>
                  </a:lnTo>
                  <a:lnTo>
                    <a:pt x="4987" y="4783"/>
                  </a:lnTo>
                  <a:cubicBezTo>
                    <a:pt x="4987" y="4812"/>
                    <a:pt x="4987" y="4812"/>
                    <a:pt x="4987" y="4812"/>
                  </a:cubicBezTo>
                  <a:cubicBezTo>
                    <a:pt x="4958" y="4812"/>
                    <a:pt x="4958" y="4812"/>
                    <a:pt x="4958" y="4812"/>
                  </a:cubicBezTo>
                  <a:lnTo>
                    <a:pt x="4958" y="4812"/>
                  </a:lnTo>
                  <a:cubicBezTo>
                    <a:pt x="4958" y="4841"/>
                    <a:pt x="4958" y="4841"/>
                    <a:pt x="4958" y="4841"/>
                  </a:cubicBezTo>
                  <a:lnTo>
                    <a:pt x="4958" y="4841"/>
                  </a:lnTo>
                  <a:cubicBezTo>
                    <a:pt x="4928" y="4841"/>
                    <a:pt x="4928" y="4841"/>
                    <a:pt x="4928" y="4841"/>
                  </a:cubicBezTo>
                  <a:cubicBezTo>
                    <a:pt x="4928" y="4871"/>
                    <a:pt x="4928" y="4871"/>
                    <a:pt x="4928" y="4871"/>
                  </a:cubicBezTo>
                  <a:lnTo>
                    <a:pt x="4928" y="4871"/>
                  </a:lnTo>
                  <a:cubicBezTo>
                    <a:pt x="4899" y="4900"/>
                    <a:pt x="4899" y="4900"/>
                    <a:pt x="4899" y="4900"/>
                  </a:cubicBezTo>
                  <a:cubicBezTo>
                    <a:pt x="4870" y="4900"/>
                    <a:pt x="4870" y="4900"/>
                    <a:pt x="4870" y="4900"/>
                  </a:cubicBezTo>
                  <a:lnTo>
                    <a:pt x="4870" y="4900"/>
                  </a:lnTo>
                  <a:cubicBezTo>
                    <a:pt x="4841" y="4900"/>
                    <a:pt x="4841" y="4900"/>
                    <a:pt x="4841" y="4900"/>
                  </a:cubicBezTo>
                  <a:cubicBezTo>
                    <a:pt x="4812" y="4900"/>
                    <a:pt x="4812" y="4900"/>
                    <a:pt x="4812" y="4900"/>
                  </a:cubicBezTo>
                  <a:cubicBezTo>
                    <a:pt x="4812" y="4929"/>
                    <a:pt x="4812" y="4929"/>
                    <a:pt x="4812" y="4929"/>
                  </a:cubicBezTo>
                  <a:lnTo>
                    <a:pt x="4812" y="4929"/>
                  </a:lnTo>
                  <a:lnTo>
                    <a:pt x="4812" y="4929"/>
                  </a:lnTo>
                  <a:cubicBezTo>
                    <a:pt x="4783" y="4929"/>
                    <a:pt x="4783" y="4929"/>
                    <a:pt x="4783" y="4929"/>
                  </a:cubicBezTo>
                  <a:lnTo>
                    <a:pt x="4783" y="4929"/>
                  </a:lnTo>
                  <a:cubicBezTo>
                    <a:pt x="4754" y="4929"/>
                    <a:pt x="4754" y="4929"/>
                    <a:pt x="4754" y="4929"/>
                  </a:cubicBezTo>
                  <a:lnTo>
                    <a:pt x="4754" y="4929"/>
                  </a:lnTo>
                  <a:cubicBezTo>
                    <a:pt x="4725" y="4900"/>
                    <a:pt x="4725" y="4900"/>
                    <a:pt x="4725" y="4900"/>
                  </a:cubicBezTo>
                  <a:lnTo>
                    <a:pt x="4725" y="4900"/>
                  </a:lnTo>
                  <a:cubicBezTo>
                    <a:pt x="4695" y="4900"/>
                    <a:pt x="4695" y="4900"/>
                    <a:pt x="4695" y="4900"/>
                  </a:cubicBezTo>
                  <a:cubicBezTo>
                    <a:pt x="4725" y="4871"/>
                    <a:pt x="4725" y="4871"/>
                    <a:pt x="4725" y="4871"/>
                  </a:cubicBezTo>
                  <a:cubicBezTo>
                    <a:pt x="4695" y="4871"/>
                    <a:pt x="4695" y="4871"/>
                    <a:pt x="4695" y="4871"/>
                  </a:cubicBezTo>
                  <a:lnTo>
                    <a:pt x="4695" y="4871"/>
                  </a:lnTo>
                  <a:cubicBezTo>
                    <a:pt x="4695" y="4900"/>
                    <a:pt x="4695" y="4900"/>
                    <a:pt x="4695" y="4900"/>
                  </a:cubicBezTo>
                  <a:cubicBezTo>
                    <a:pt x="4666" y="4900"/>
                    <a:pt x="4666" y="4900"/>
                    <a:pt x="4666" y="4900"/>
                  </a:cubicBezTo>
                  <a:cubicBezTo>
                    <a:pt x="4637" y="4900"/>
                    <a:pt x="4637" y="4900"/>
                    <a:pt x="4637" y="4900"/>
                  </a:cubicBezTo>
                  <a:cubicBezTo>
                    <a:pt x="4608" y="4900"/>
                    <a:pt x="4608" y="4900"/>
                    <a:pt x="4608" y="4900"/>
                  </a:cubicBezTo>
                  <a:lnTo>
                    <a:pt x="4608" y="4900"/>
                  </a:lnTo>
                  <a:lnTo>
                    <a:pt x="4608" y="4900"/>
                  </a:lnTo>
                  <a:cubicBezTo>
                    <a:pt x="4578" y="4900"/>
                    <a:pt x="4578" y="4900"/>
                    <a:pt x="4578" y="4900"/>
                  </a:cubicBezTo>
                  <a:lnTo>
                    <a:pt x="4578" y="4900"/>
                  </a:lnTo>
                  <a:lnTo>
                    <a:pt x="4578" y="4900"/>
                  </a:lnTo>
                  <a:cubicBezTo>
                    <a:pt x="4549" y="4900"/>
                    <a:pt x="4549" y="4900"/>
                    <a:pt x="4549" y="4900"/>
                  </a:cubicBezTo>
                  <a:cubicBezTo>
                    <a:pt x="4549" y="4871"/>
                    <a:pt x="4549" y="4871"/>
                    <a:pt x="4549" y="4871"/>
                  </a:cubicBezTo>
                  <a:lnTo>
                    <a:pt x="4549" y="4871"/>
                  </a:lnTo>
                  <a:lnTo>
                    <a:pt x="4549" y="4871"/>
                  </a:lnTo>
                  <a:cubicBezTo>
                    <a:pt x="4549" y="4841"/>
                    <a:pt x="4549" y="4841"/>
                    <a:pt x="4549" y="4841"/>
                  </a:cubicBezTo>
                  <a:lnTo>
                    <a:pt x="4549" y="4841"/>
                  </a:lnTo>
                  <a:lnTo>
                    <a:pt x="4549" y="4841"/>
                  </a:lnTo>
                  <a:cubicBezTo>
                    <a:pt x="4520" y="4841"/>
                    <a:pt x="4520" y="4841"/>
                    <a:pt x="4520" y="4841"/>
                  </a:cubicBezTo>
                  <a:cubicBezTo>
                    <a:pt x="4491" y="4841"/>
                    <a:pt x="4491" y="4841"/>
                    <a:pt x="4491" y="4841"/>
                  </a:cubicBezTo>
                  <a:lnTo>
                    <a:pt x="4491" y="4841"/>
                  </a:lnTo>
                  <a:cubicBezTo>
                    <a:pt x="4491" y="4812"/>
                    <a:pt x="4491" y="4812"/>
                    <a:pt x="4491" y="4812"/>
                  </a:cubicBezTo>
                  <a:cubicBezTo>
                    <a:pt x="4462" y="4783"/>
                    <a:pt x="4462" y="4783"/>
                    <a:pt x="4462" y="4783"/>
                  </a:cubicBezTo>
                  <a:lnTo>
                    <a:pt x="4462" y="4783"/>
                  </a:lnTo>
                  <a:cubicBezTo>
                    <a:pt x="4433" y="4783"/>
                    <a:pt x="4433" y="4783"/>
                    <a:pt x="4433" y="4783"/>
                  </a:cubicBezTo>
                  <a:cubicBezTo>
                    <a:pt x="4404" y="4783"/>
                    <a:pt x="4404" y="4783"/>
                    <a:pt x="4404" y="4783"/>
                  </a:cubicBezTo>
                  <a:cubicBezTo>
                    <a:pt x="4375" y="4783"/>
                    <a:pt x="4375" y="4783"/>
                    <a:pt x="4375" y="4783"/>
                  </a:cubicBezTo>
                  <a:lnTo>
                    <a:pt x="4375" y="4783"/>
                  </a:lnTo>
                  <a:lnTo>
                    <a:pt x="4375" y="4783"/>
                  </a:lnTo>
                  <a:cubicBezTo>
                    <a:pt x="4375" y="4812"/>
                    <a:pt x="4375" y="4812"/>
                    <a:pt x="4375" y="4812"/>
                  </a:cubicBezTo>
                  <a:cubicBezTo>
                    <a:pt x="4345" y="4812"/>
                    <a:pt x="4345" y="4812"/>
                    <a:pt x="4345" y="4812"/>
                  </a:cubicBezTo>
                  <a:lnTo>
                    <a:pt x="4345" y="4812"/>
                  </a:lnTo>
                  <a:cubicBezTo>
                    <a:pt x="4316" y="4812"/>
                    <a:pt x="4316" y="4812"/>
                    <a:pt x="4316" y="4812"/>
                  </a:cubicBezTo>
                  <a:cubicBezTo>
                    <a:pt x="4287" y="4812"/>
                    <a:pt x="4287" y="4812"/>
                    <a:pt x="4287" y="4812"/>
                  </a:cubicBezTo>
                  <a:lnTo>
                    <a:pt x="4287" y="4812"/>
                  </a:lnTo>
                  <a:lnTo>
                    <a:pt x="4287" y="4812"/>
                  </a:lnTo>
                  <a:cubicBezTo>
                    <a:pt x="4258" y="4812"/>
                    <a:pt x="4258" y="4812"/>
                    <a:pt x="4258" y="4812"/>
                  </a:cubicBezTo>
                  <a:cubicBezTo>
                    <a:pt x="4258" y="4783"/>
                    <a:pt x="4258" y="4783"/>
                    <a:pt x="4258" y="4783"/>
                  </a:cubicBezTo>
                  <a:cubicBezTo>
                    <a:pt x="4228" y="4783"/>
                    <a:pt x="4228" y="4783"/>
                    <a:pt x="4228" y="4783"/>
                  </a:cubicBezTo>
                  <a:lnTo>
                    <a:pt x="4228" y="4783"/>
                  </a:lnTo>
                  <a:lnTo>
                    <a:pt x="4228" y="4783"/>
                  </a:lnTo>
                  <a:cubicBezTo>
                    <a:pt x="4199" y="4754"/>
                    <a:pt x="4199" y="4754"/>
                    <a:pt x="4199" y="4754"/>
                  </a:cubicBezTo>
                  <a:lnTo>
                    <a:pt x="4199" y="4754"/>
                  </a:lnTo>
                  <a:cubicBezTo>
                    <a:pt x="4199" y="4783"/>
                    <a:pt x="4199" y="4783"/>
                    <a:pt x="4199" y="4783"/>
                  </a:cubicBezTo>
                  <a:lnTo>
                    <a:pt x="4199" y="4783"/>
                  </a:lnTo>
                  <a:lnTo>
                    <a:pt x="4199" y="4783"/>
                  </a:lnTo>
                  <a:cubicBezTo>
                    <a:pt x="4170" y="4812"/>
                    <a:pt x="4170" y="4812"/>
                    <a:pt x="4170" y="4812"/>
                  </a:cubicBezTo>
                  <a:lnTo>
                    <a:pt x="4170" y="4812"/>
                  </a:lnTo>
                  <a:cubicBezTo>
                    <a:pt x="3966" y="4579"/>
                    <a:pt x="3966" y="4579"/>
                    <a:pt x="3966" y="4579"/>
                  </a:cubicBezTo>
                  <a:cubicBezTo>
                    <a:pt x="3820" y="4491"/>
                    <a:pt x="3820" y="4491"/>
                    <a:pt x="3820" y="4491"/>
                  </a:cubicBezTo>
                  <a:cubicBezTo>
                    <a:pt x="3820" y="4462"/>
                    <a:pt x="3820" y="4462"/>
                    <a:pt x="3820" y="4462"/>
                  </a:cubicBezTo>
                  <a:lnTo>
                    <a:pt x="3820" y="4462"/>
                  </a:lnTo>
                  <a:cubicBezTo>
                    <a:pt x="3849" y="4462"/>
                    <a:pt x="3849" y="4462"/>
                    <a:pt x="3849" y="4462"/>
                  </a:cubicBezTo>
                  <a:cubicBezTo>
                    <a:pt x="3849" y="4433"/>
                    <a:pt x="3849" y="4433"/>
                    <a:pt x="3849" y="4433"/>
                  </a:cubicBezTo>
                  <a:cubicBezTo>
                    <a:pt x="3820" y="4433"/>
                    <a:pt x="3820" y="4433"/>
                    <a:pt x="3820" y="4433"/>
                  </a:cubicBezTo>
                  <a:lnTo>
                    <a:pt x="3820" y="4433"/>
                  </a:lnTo>
                  <a:cubicBezTo>
                    <a:pt x="3791" y="4433"/>
                    <a:pt x="3791" y="4433"/>
                    <a:pt x="3791" y="4433"/>
                  </a:cubicBezTo>
                  <a:cubicBezTo>
                    <a:pt x="3762" y="4462"/>
                    <a:pt x="3762" y="4462"/>
                    <a:pt x="3762" y="4462"/>
                  </a:cubicBezTo>
                  <a:lnTo>
                    <a:pt x="3762" y="4462"/>
                  </a:lnTo>
                  <a:cubicBezTo>
                    <a:pt x="3733" y="4462"/>
                    <a:pt x="3733" y="4462"/>
                    <a:pt x="3733" y="4462"/>
                  </a:cubicBezTo>
                  <a:cubicBezTo>
                    <a:pt x="3733" y="4491"/>
                    <a:pt x="3733" y="4491"/>
                    <a:pt x="3733" y="4491"/>
                  </a:cubicBezTo>
                  <a:lnTo>
                    <a:pt x="3733" y="4491"/>
                  </a:lnTo>
                  <a:cubicBezTo>
                    <a:pt x="3733" y="4521"/>
                    <a:pt x="3733" y="4521"/>
                    <a:pt x="3733" y="4521"/>
                  </a:cubicBezTo>
                  <a:cubicBezTo>
                    <a:pt x="3704" y="4521"/>
                    <a:pt x="3704" y="4521"/>
                    <a:pt x="3704" y="4521"/>
                  </a:cubicBezTo>
                  <a:cubicBezTo>
                    <a:pt x="3675" y="4521"/>
                    <a:pt x="3675" y="4521"/>
                    <a:pt x="3675" y="4521"/>
                  </a:cubicBezTo>
                  <a:lnTo>
                    <a:pt x="3675" y="4521"/>
                  </a:lnTo>
                  <a:cubicBezTo>
                    <a:pt x="3675" y="4550"/>
                    <a:pt x="3675" y="4550"/>
                    <a:pt x="3675" y="4550"/>
                  </a:cubicBezTo>
                  <a:lnTo>
                    <a:pt x="3675" y="4550"/>
                  </a:lnTo>
                  <a:cubicBezTo>
                    <a:pt x="3645" y="4550"/>
                    <a:pt x="3645" y="4550"/>
                    <a:pt x="3645" y="4550"/>
                  </a:cubicBezTo>
                  <a:cubicBezTo>
                    <a:pt x="3616" y="4550"/>
                    <a:pt x="3616" y="4550"/>
                    <a:pt x="3616" y="4550"/>
                  </a:cubicBezTo>
                  <a:lnTo>
                    <a:pt x="3616" y="4550"/>
                  </a:lnTo>
                  <a:cubicBezTo>
                    <a:pt x="3587" y="4550"/>
                    <a:pt x="3587" y="4550"/>
                    <a:pt x="3587" y="4550"/>
                  </a:cubicBezTo>
                  <a:lnTo>
                    <a:pt x="3587" y="4550"/>
                  </a:lnTo>
                  <a:cubicBezTo>
                    <a:pt x="3558" y="4550"/>
                    <a:pt x="3558" y="4550"/>
                    <a:pt x="3558" y="4550"/>
                  </a:cubicBezTo>
                  <a:cubicBezTo>
                    <a:pt x="3558" y="4521"/>
                    <a:pt x="3558" y="4521"/>
                    <a:pt x="3558" y="4521"/>
                  </a:cubicBezTo>
                  <a:cubicBezTo>
                    <a:pt x="3587" y="4521"/>
                    <a:pt x="3587" y="4521"/>
                    <a:pt x="3587" y="4521"/>
                  </a:cubicBezTo>
                  <a:cubicBezTo>
                    <a:pt x="3587" y="4491"/>
                    <a:pt x="3587" y="4491"/>
                    <a:pt x="3587" y="4491"/>
                  </a:cubicBezTo>
                  <a:lnTo>
                    <a:pt x="3587" y="4491"/>
                  </a:lnTo>
                  <a:cubicBezTo>
                    <a:pt x="3558" y="4491"/>
                    <a:pt x="3558" y="4491"/>
                    <a:pt x="3558" y="4491"/>
                  </a:cubicBezTo>
                  <a:lnTo>
                    <a:pt x="3558" y="4491"/>
                  </a:lnTo>
                  <a:cubicBezTo>
                    <a:pt x="3528" y="4491"/>
                    <a:pt x="3528" y="4491"/>
                    <a:pt x="3528" y="4491"/>
                  </a:cubicBezTo>
                  <a:cubicBezTo>
                    <a:pt x="3499" y="4491"/>
                    <a:pt x="3499" y="4491"/>
                    <a:pt x="3499" y="4491"/>
                  </a:cubicBezTo>
                  <a:lnTo>
                    <a:pt x="3499" y="4491"/>
                  </a:lnTo>
                  <a:cubicBezTo>
                    <a:pt x="3528" y="4491"/>
                    <a:pt x="3528" y="4491"/>
                    <a:pt x="3528" y="4491"/>
                  </a:cubicBezTo>
                  <a:cubicBezTo>
                    <a:pt x="3499" y="4521"/>
                    <a:pt x="3499" y="4521"/>
                    <a:pt x="3499" y="4521"/>
                  </a:cubicBezTo>
                  <a:lnTo>
                    <a:pt x="3499" y="4521"/>
                  </a:lnTo>
                  <a:cubicBezTo>
                    <a:pt x="3499" y="4491"/>
                    <a:pt x="3499" y="4491"/>
                    <a:pt x="3499" y="4491"/>
                  </a:cubicBezTo>
                  <a:cubicBezTo>
                    <a:pt x="3499" y="4462"/>
                    <a:pt x="3499" y="4462"/>
                    <a:pt x="3499" y="4462"/>
                  </a:cubicBezTo>
                  <a:cubicBezTo>
                    <a:pt x="3470" y="4462"/>
                    <a:pt x="3470" y="4462"/>
                    <a:pt x="3470" y="4462"/>
                  </a:cubicBezTo>
                  <a:cubicBezTo>
                    <a:pt x="3441" y="4462"/>
                    <a:pt x="3441" y="4462"/>
                    <a:pt x="3441" y="4462"/>
                  </a:cubicBezTo>
                  <a:cubicBezTo>
                    <a:pt x="3470" y="4462"/>
                    <a:pt x="3470" y="4462"/>
                    <a:pt x="3470" y="4462"/>
                  </a:cubicBezTo>
                  <a:cubicBezTo>
                    <a:pt x="3470" y="4491"/>
                    <a:pt x="3470" y="4491"/>
                    <a:pt x="3470" y="4491"/>
                  </a:cubicBezTo>
                  <a:cubicBezTo>
                    <a:pt x="3441" y="4491"/>
                    <a:pt x="3441" y="4491"/>
                    <a:pt x="3441" y="4491"/>
                  </a:cubicBezTo>
                  <a:cubicBezTo>
                    <a:pt x="3441" y="4462"/>
                    <a:pt x="3441" y="4462"/>
                    <a:pt x="3441" y="4462"/>
                  </a:cubicBezTo>
                  <a:lnTo>
                    <a:pt x="3441" y="4462"/>
                  </a:lnTo>
                  <a:cubicBezTo>
                    <a:pt x="3441" y="4491"/>
                    <a:pt x="3441" y="4491"/>
                    <a:pt x="3441" y="4491"/>
                  </a:cubicBezTo>
                  <a:cubicBezTo>
                    <a:pt x="3412" y="4491"/>
                    <a:pt x="3412" y="4491"/>
                    <a:pt x="3412" y="4491"/>
                  </a:cubicBezTo>
                  <a:lnTo>
                    <a:pt x="3412" y="4491"/>
                  </a:lnTo>
                  <a:cubicBezTo>
                    <a:pt x="3383" y="4491"/>
                    <a:pt x="3383" y="4491"/>
                    <a:pt x="3383" y="4491"/>
                  </a:cubicBezTo>
                  <a:lnTo>
                    <a:pt x="3383" y="4491"/>
                  </a:lnTo>
                  <a:cubicBezTo>
                    <a:pt x="3383" y="4462"/>
                    <a:pt x="3383" y="4462"/>
                    <a:pt x="3383" y="4462"/>
                  </a:cubicBezTo>
                  <a:lnTo>
                    <a:pt x="3383" y="4462"/>
                  </a:lnTo>
                  <a:lnTo>
                    <a:pt x="3383" y="4462"/>
                  </a:lnTo>
                  <a:lnTo>
                    <a:pt x="3383" y="4462"/>
                  </a:lnTo>
                  <a:cubicBezTo>
                    <a:pt x="3383" y="4433"/>
                    <a:pt x="3383" y="4433"/>
                    <a:pt x="3383" y="4433"/>
                  </a:cubicBezTo>
                  <a:lnTo>
                    <a:pt x="3383" y="4433"/>
                  </a:lnTo>
                  <a:lnTo>
                    <a:pt x="3383" y="4433"/>
                  </a:lnTo>
                  <a:cubicBezTo>
                    <a:pt x="3354" y="4404"/>
                    <a:pt x="3354" y="4404"/>
                    <a:pt x="3354" y="4404"/>
                  </a:cubicBezTo>
                  <a:lnTo>
                    <a:pt x="3354" y="4404"/>
                  </a:lnTo>
                  <a:lnTo>
                    <a:pt x="3354" y="4404"/>
                  </a:lnTo>
                  <a:cubicBezTo>
                    <a:pt x="3354" y="4374"/>
                    <a:pt x="3354" y="4374"/>
                    <a:pt x="3354" y="4374"/>
                  </a:cubicBezTo>
                  <a:cubicBezTo>
                    <a:pt x="3325" y="4374"/>
                    <a:pt x="3325" y="4374"/>
                    <a:pt x="3325" y="4374"/>
                  </a:cubicBezTo>
                  <a:cubicBezTo>
                    <a:pt x="3295" y="4374"/>
                    <a:pt x="3295" y="4374"/>
                    <a:pt x="3295" y="4374"/>
                  </a:cubicBezTo>
                  <a:lnTo>
                    <a:pt x="3295" y="4374"/>
                  </a:lnTo>
                  <a:cubicBezTo>
                    <a:pt x="3266" y="4374"/>
                    <a:pt x="3266" y="4374"/>
                    <a:pt x="3266" y="4374"/>
                  </a:cubicBezTo>
                  <a:cubicBezTo>
                    <a:pt x="3237" y="4374"/>
                    <a:pt x="3237" y="4374"/>
                    <a:pt x="3237" y="4374"/>
                  </a:cubicBezTo>
                  <a:lnTo>
                    <a:pt x="3237" y="4374"/>
                  </a:lnTo>
                  <a:cubicBezTo>
                    <a:pt x="3208" y="4374"/>
                    <a:pt x="3208" y="4374"/>
                    <a:pt x="3208" y="4374"/>
                  </a:cubicBezTo>
                  <a:lnTo>
                    <a:pt x="3208" y="4374"/>
                  </a:lnTo>
                  <a:cubicBezTo>
                    <a:pt x="3178" y="4374"/>
                    <a:pt x="3178" y="4374"/>
                    <a:pt x="3178" y="4374"/>
                  </a:cubicBezTo>
                  <a:lnTo>
                    <a:pt x="3178" y="4374"/>
                  </a:lnTo>
                  <a:cubicBezTo>
                    <a:pt x="3149" y="4374"/>
                    <a:pt x="3149" y="4374"/>
                    <a:pt x="3149" y="4374"/>
                  </a:cubicBezTo>
                  <a:cubicBezTo>
                    <a:pt x="3149" y="4404"/>
                    <a:pt x="3149" y="4404"/>
                    <a:pt x="3149" y="4404"/>
                  </a:cubicBezTo>
                  <a:lnTo>
                    <a:pt x="3149" y="4404"/>
                  </a:lnTo>
                  <a:lnTo>
                    <a:pt x="3149" y="4404"/>
                  </a:lnTo>
                  <a:lnTo>
                    <a:pt x="3149" y="4404"/>
                  </a:lnTo>
                  <a:cubicBezTo>
                    <a:pt x="3120" y="4404"/>
                    <a:pt x="3120" y="4404"/>
                    <a:pt x="3120" y="4404"/>
                  </a:cubicBezTo>
                  <a:cubicBezTo>
                    <a:pt x="3120" y="4433"/>
                    <a:pt x="3120" y="4433"/>
                    <a:pt x="3120" y="4433"/>
                  </a:cubicBezTo>
                  <a:cubicBezTo>
                    <a:pt x="3091" y="4433"/>
                    <a:pt x="3091" y="4433"/>
                    <a:pt x="3091" y="4433"/>
                  </a:cubicBezTo>
                  <a:lnTo>
                    <a:pt x="3091" y="4433"/>
                  </a:lnTo>
                  <a:lnTo>
                    <a:pt x="3091" y="4433"/>
                  </a:lnTo>
                  <a:cubicBezTo>
                    <a:pt x="3062" y="4462"/>
                    <a:pt x="3062" y="4462"/>
                    <a:pt x="3062" y="4462"/>
                  </a:cubicBezTo>
                  <a:cubicBezTo>
                    <a:pt x="3033" y="4462"/>
                    <a:pt x="3033" y="4462"/>
                    <a:pt x="3033" y="4462"/>
                  </a:cubicBezTo>
                  <a:cubicBezTo>
                    <a:pt x="3004" y="4462"/>
                    <a:pt x="3004" y="4462"/>
                    <a:pt x="3004" y="4462"/>
                  </a:cubicBezTo>
                  <a:lnTo>
                    <a:pt x="3004" y="4462"/>
                  </a:lnTo>
                  <a:lnTo>
                    <a:pt x="3004" y="4462"/>
                  </a:lnTo>
                  <a:cubicBezTo>
                    <a:pt x="2975" y="4462"/>
                    <a:pt x="2975" y="4462"/>
                    <a:pt x="2975" y="4462"/>
                  </a:cubicBezTo>
                  <a:cubicBezTo>
                    <a:pt x="2975" y="4491"/>
                    <a:pt x="2975" y="4491"/>
                    <a:pt x="2975" y="4491"/>
                  </a:cubicBezTo>
                  <a:lnTo>
                    <a:pt x="2975" y="4491"/>
                  </a:lnTo>
                  <a:cubicBezTo>
                    <a:pt x="2945" y="4491"/>
                    <a:pt x="2945" y="4491"/>
                    <a:pt x="2945" y="4491"/>
                  </a:cubicBezTo>
                  <a:lnTo>
                    <a:pt x="2945" y="4491"/>
                  </a:lnTo>
                  <a:cubicBezTo>
                    <a:pt x="2945" y="4521"/>
                    <a:pt x="2945" y="4521"/>
                    <a:pt x="2945" y="4521"/>
                  </a:cubicBezTo>
                  <a:cubicBezTo>
                    <a:pt x="2945" y="4491"/>
                    <a:pt x="2945" y="4491"/>
                    <a:pt x="2945" y="4491"/>
                  </a:cubicBezTo>
                  <a:cubicBezTo>
                    <a:pt x="2916" y="4491"/>
                    <a:pt x="2916" y="4491"/>
                    <a:pt x="2916" y="4491"/>
                  </a:cubicBezTo>
                  <a:cubicBezTo>
                    <a:pt x="2916" y="4521"/>
                    <a:pt x="2916" y="4521"/>
                    <a:pt x="2916" y="4521"/>
                  </a:cubicBezTo>
                  <a:cubicBezTo>
                    <a:pt x="2887" y="4521"/>
                    <a:pt x="2887" y="4521"/>
                    <a:pt x="2887" y="4521"/>
                  </a:cubicBezTo>
                  <a:cubicBezTo>
                    <a:pt x="2858" y="4521"/>
                    <a:pt x="2858" y="4521"/>
                    <a:pt x="2858" y="4521"/>
                  </a:cubicBezTo>
                  <a:lnTo>
                    <a:pt x="2858" y="4521"/>
                  </a:lnTo>
                  <a:lnTo>
                    <a:pt x="2858" y="4521"/>
                  </a:lnTo>
                  <a:cubicBezTo>
                    <a:pt x="2828" y="4550"/>
                    <a:pt x="2828" y="4550"/>
                    <a:pt x="2828" y="4550"/>
                  </a:cubicBezTo>
                  <a:cubicBezTo>
                    <a:pt x="2799" y="4550"/>
                    <a:pt x="2799" y="4550"/>
                    <a:pt x="2799" y="4550"/>
                  </a:cubicBezTo>
                  <a:cubicBezTo>
                    <a:pt x="2770" y="4550"/>
                    <a:pt x="2770" y="4550"/>
                    <a:pt x="2770" y="4550"/>
                  </a:cubicBezTo>
                  <a:lnTo>
                    <a:pt x="2770" y="4550"/>
                  </a:lnTo>
                  <a:cubicBezTo>
                    <a:pt x="2770" y="4579"/>
                    <a:pt x="2770" y="4579"/>
                    <a:pt x="2770" y="4579"/>
                  </a:cubicBezTo>
                  <a:cubicBezTo>
                    <a:pt x="2770" y="4550"/>
                    <a:pt x="2770" y="4550"/>
                    <a:pt x="2770" y="4550"/>
                  </a:cubicBezTo>
                  <a:cubicBezTo>
                    <a:pt x="2742" y="4550"/>
                    <a:pt x="2742" y="4550"/>
                    <a:pt x="2742" y="4550"/>
                  </a:cubicBezTo>
                  <a:cubicBezTo>
                    <a:pt x="2742" y="4579"/>
                    <a:pt x="2742" y="4579"/>
                    <a:pt x="2742" y="4579"/>
                  </a:cubicBezTo>
                  <a:lnTo>
                    <a:pt x="2742" y="4579"/>
                  </a:lnTo>
                  <a:cubicBezTo>
                    <a:pt x="2712" y="4579"/>
                    <a:pt x="2712" y="4579"/>
                    <a:pt x="2712" y="4579"/>
                  </a:cubicBezTo>
                  <a:lnTo>
                    <a:pt x="2712" y="4579"/>
                  </a:lnTo>
                  <a:cubicBezTo>
                    <a:pt x="2683" y="4579"/>
                    <a:pt x="2683" y="4579"/>
                    <a:pt x="2683" y="4579"/>
                  </a:cubicBezTo>
                  <a:lnTo>
                    <a:pt x="2683" y="4579"/>
                  </a:lnTo>
                  <a:lnTo>
                    <a:pt x="2683" y="4579"/>
                  </a:lnTo>
                  <a:cubicBezTo>
                    <a:pt x="2654" y="4579"/>
                    <a:pt x="2654" y="4579"/>
                    <a:pt x="2654" y="4579"/>
                  </a:cubicBezTo>
                  <a:lnTo>
                    <a:pt x="2654" y="4579"/>
                  </a:lnTo>
                  <a:lnTo>
                    <a:pt x="2654" y="4579"/>
                  </a:lnTo>
                  <a:cubicBezTo>
                    <a:pt x="2654" y="4608"/>
                    <a:pt x="2654" y="4608"/>
                    <a:pt x="2654" y="4608"/>
                  </a:cubicBezTo>
                  <a:lnTo>
                    <a:pt x="2654" y="4608"/>
                  </a:lnTo>
                  <a:lnTo>
                    <a:pt x="2654" y="4608"/>
                  </a:lnTo>
                  <a:cubicBezTo>
                    <a:pt x="2683" y="4608"/>
                    <a:pt x="2683" y="4608"/>
                    <a:pt x="2683" y="4608"/>
                  </a:cubicBezTo>
                  <a:lnTo>
                    <a:pt x="2683" y="4608"/>
                  </a:lnTo>
                  <a:cubicBezTo>
                    <a:pt x="2654" y="4608"/>
                    <a:pt x="2654" y="4608"/>
                    <a:pt x="2654" y="4608"/>
                  </a:cubicBezTo>
                  <a:cubicBezTo>
                    <a:pt x="2654" y="4637"/>
                    <a:pt x="2654" y="4637"/>
                    <a:pt x="2654" y="4637"/>
                  </a:cubicBezTo>
                  <a:lnTo>
                    <a:pt x="2654" y="4637"/>
                  </a:lnTo>
                  <a:cubicBezTo>
                    <a:pt x="2683" y="4637"/>
                    <a:pt x="2683" y="4637"/>
                    <a:pt x="2683" y="4637"/>
                  </a:cubicBezTo>
                  <a:lnTo>
                    <a:pt x="2683" y="4637"/>
                  </a:lnTo>
                  <a:cubicBezTo>
                    <a:pt x="2712" y="4637"/>
                    <a:pt x="2712" y="4637"/>
                    <a:pt x="2712" y="4637"/>
                  </a:cubicBezTo>
                  <a:lnTo>
                    <a:pt x="2712" y="4637"/>
                  </a:lnTo>
                  <a:cubicBezTo>
                    <a:pt x="2742" y="4637"/>
                    <a:pt x="2742" y="4637"/>
                    <a:pt x="2742" y="4637"/>
                  </a:cubicBezTo>
                  <a:cubicBezTo>
                    <a:pt x="2742" y="4666"/>
                    <a:pt x="2742" y="4666"/>
                    <a:pt x="2742" y="4666"/>
                  </a:cubicBezTo>
                  <a:lnTo>
                    <a:pt x="2742" y="4666"/>
                  </a:lnTo>
                  <a:lnTo>
                    <a:pt x="2742" y="4666"/>
                  </a:lnTo>
                  <a:cubicBezTo>
                    <a:pt x="2712" y="4666"/>
                    <a:pt x="2712" y="4666"/>
                    <a:pt x="2712" y="4666"/>
                  </a:cubicBezTo>
                  <a:cubicBezTo>
                    <a:pt x="2683" y="4666"/>
                    <a:pt x="2683" y="4666"/>
                    <a:pt x="2683" y="4666"/>
                  </a:cubicBezTo>
                  <a:cubicBezTo>
                    <a:pt x="2683" y="4695"/>
                    <a:pt x="2683" y="4695"/>
                    <a:pt x="2683" y="4695"/>
                  </a:cubicBezTo>
                  <a:cubicBezTo>
                    <a:pt x="2654" y="4724"/>
                    <a:pt x="2654" y="4724"/>
                    <a:pt x="2654" y="4724"/>
                  </a:cubicBezTo>
                  <a:lnTo>
                    <a:pt x="2654" y="4724"/>
                  </a:lnTo>
                  <a:lnTo>
                    <a:pt x="2654" y="4724"/>
                  </a:lnTo>
                  <a:cubicBezTo>
                    <a:pt x="2683" y="4754"/>
                    <a:pt x="2683" y="4754"/>
                    <a:pt x="2683" y="4754"/>
                  </a:cubicBezTo>
                  <a:cubicBezTo>
                    <a:pt x="2654" y="4754"/>
                    <a:pt x="2654" y="4754"/>
                    <a:pt x="2654" y="4754"/>
                  </a:cubicBezTo>
                  <a:cubicBezTo>
                    <a:pt x="2654" y="4783"/>
                    <a:pt x="2654" y="4783"/>
                    <a:pt x="2654" y="4783"/>
                  </a:cubicBezTo>
                  <a:lnTo>
                    <a:pt x="2654" y="4783"/>
                  </a:lnTo>
                  <a:cubicBezTo>
                    <a:pt x="2625" y="4783"/>
                    <a:pt x="2625" y="4783"/>
                    <a:pt x="2625" y="4783"/>
                  </a:cubicBezTo>
                  <a:cubicBezTo>
                    <a:pt x="2654" y="4783"/>
                    <a:pt x="2654" y="4783"/>
                    <a:pt x="2654" y="4783"/>
                  </a:cubicBezTo>
                  <a:cubicBezTo>
                    <a:pt x="2654" y="4812"/>
                    <a:pt x="2654" y="4812"/>
                    <a:pt x="2654" y="4812"/>
                  </a:cubicBezTo>
                  <a:lnTo>
                    <a:pt x="2654" y="4812"/>
                  </a:lnTo>
                  <a:cubicBezTo>
                    <a:pt x="2683" y="4812"/>
                    <a:pt x="2683" y="4812"/>
                    <a:pt x="2683" y="4812"/>
                  </a:cubicBezTo>
                  <a:lnTo>
                    <a:pt x="2683" y="4812"/>
                  </a:lnTo>
                  <a:lnTo>
                    <a:pt x="2683" y="4812"/>
                  </a:lnTo>
                  <a:cubicBezTo>
                    <a:pt x="2712" y="4841"/>
                    <a:pt x="2712" y="4841"/>
                    <a:pt x="2712" y="4841"/>
                  </a:cubicBezTo>
                  <a:cubicBezTo>
                    <a:pt x="2742" y="4841"/>
                    <a:pt x="2742" y="4841"/>
                    <a:pt x="2742" y="4841"/>
                  </a:cubicBezTo>
                  <a:lnTo>
                    <a:pt x="2742" y="4841"/>
                  </a:lnTo>
                  <a:cubicBezTo>
                    <a:pt x="2742" y="4900"/>
                    <a:pt x="2742" y="4900"/>
                    <a:pt x="2742" y="4900"/>
                  </a:cubicBezTo>
                  <a:lnTo>
                    <a:pt x="2742" y="4900"/>
                  </a:lnTo>
                  <a:cubicBezTo>
                    <a:pt x="2712" y="4929"/>
                    <a:pt x="2712" y="4929"/>
                    <a:pt x="2712" y="4929"/>
                  </a:cubicBezTo>
                  <a:cubicBezTo>
                    <a:pt x="2683" y="4929"/>
                    <a:pt x="2683" y="4929"/>
                    <a:pt x="2683" y="4929"/>
                  </a:cubicBezTo>
                  <a:cubicBezTo>
                    <a:pt x="2654" y="4900"/>
                    <a:pt x="2654" y="4900"/>
                    <a:pt x="2654" y="4900"/>
                  </a:cubicBezTo>
                  <a:lnTo>
                    <a:pt x="2654" y="4900"/>
                  </a:lnTo>
                  <a:cubicBezTo>
                    <a:pt x="2654" y="4929"/>
                    <a:pt x="2654" y="4929"/>
                    <a:pt x="2654" y="4929"/>
                  </a:cubicBezTo>
                  <a:lnTo>
                    <a:pt x="2654" y="4929"/>
                  </a:lnTo>
                  <a:cubicBezTo>
                    <a:pt x="2625" y="4958"/>
                    <a:pt x="2625" y="4958"/>
                    <a:pt x="2625" y="4958"/>
                  </a:cubicBezTo>
                  <a:cubicBezTo>
                    <a:pt x="2595" y="4929"/>
                    <a:pt x="2595" y="4929"/>
                    <a:pt x="2595" y="4929"/>
                  </a:cubicBezTo>
                  <a:cubicBezTo>
                    <a:pt x="2566" y="4929"/>
                    <a:pt x="2566" y="4929"/>
                    <a:pt x="2566" y="4929"/>
                  </a:cubicBezTo>
                  <a:lnTo>
                    <a:pt x="2566" y="4929"/>
                  </a:lnTo>
                  <a:lnTo>
                    <a:pt x="2566" y="4929"/>
                  </a:lnTo>
                  <a:cubicBezTo>
                    <a:pt x="2537" y="4929"/>
                    <a:pt x="2537" y="4929"/>
                    <a:pt x="2537" y="4929"/>
                  </a:cubicBezTo>
                  <a:cubicBezTo>
                    <a:pt x="2537" y="4900"/>
                    <a:pt x="2537" y="4900"/>
                    <a:pt x="2537" y="4900"/>
                  </a:cubicBezTo>
                  <a:lnTo>
                    <a:pt x="2537" y="4900"/>
                  </a:lnTo>
                  <a:lnTo>
                    <a:pt x="2537" y="4900"/>
                  </a:lnTo>
                  <a:lnTo>
                    <a:pt x="2537" y="4900"/>
                  </a:lnTo>
                  <a:cubicBezTo>
                    <a:pt x="2508" y="4871"/>
                    <a:pt x="2508" y="4871"/>
                    <a:pt x="2508" y="4871"/>
                  </a:cubicBezTo>
                  <a:cubicBezTo>
                    <a:pt x="2508" y="4900"/>
                    <a:pt x="2508" y="4900"/>
                    <a:pt x="2508" y="4900"/>
                  </a:cubicBezTo>
                  <a:cubicBezTo>
                    <a:pt x="2478" y="4900"/>
                    <a:pt x="2478" y="4900"/>
                    <a:pt x="2478" y="4900"/>
                  </a:cubicBezTo>
                  <a:lnTo>
                    <a:pt x="2478" y="4900"/>
                  </a:lnTo>
                  <a:lnTo>
                    <a:pt x="2478" y="4900"/>
                  </a:lnTo>
                  <a:cubicBezTo>
                    <a:pt x="2449" y="4900"/>
                    <a:pt x="2449" y="4900"/>
                    <a:pt x="2449" y="4900"/>
                  </a:cubicBezTo>
                  <a:lnTo>
                    <a:pt x="2449" y="4900"/>
                  </a:lnTo>
                  <a:cubicBezTo>
                    <a:pt x="2420" y="4871"/>
                    <a:pt x="2420" y="4871"/>
                    <a:pt x="2420" y="4871"/>
                  </a:cubicBezTo>
                  <a:cubicBezTo>
                    <a:pt x="2392" y="4871"/>
                    <a:pt x="2392" y="4871"/>
                    <a:pt x="2392" y="4871"/>
                  </a:cubicBezTo>
                  <a:cubicBezTo>
                    <a:pt x="2392" y="4900"/>
                    <a:pt x="2392" y="4900"/>
                    <a:pt x="2392" y="4900"/>
                  </a:cubicBezTo>
                  <a:lnTo>
                    <a:pt x="2392" y="4900"/>
                  </a:lnTo>
                  <a:cubicBezTo>
                    <a:pt x="2362" y="4900"/>
                    <a:pt x="2362" y="4900"/>
                    <a:pt x="2362" y="4900"/>
                  </a:cubicBezTo>
                  <a:lnTo>
                    <a:pt x="2362" y="4900"/>
                  </a:lnTo>
                  <a:lnTo>
                    <a:pt x="2362" y="4900"/>
                  </a:lnTo>
                  <a:cubicBezTo>
                    <a:pt x="2362" y="4929"/>
                    <a:pt x="2362" y="4929"/>
                    <a:pt x="2362" y="4929"/>
                  </a:cubicBezTo>
                  <a:cubicBezTo>
                    <a:pt x="2333" y="4958"/>
                    <a:pt x="2333" y="4958"/>
                    <a:pt x="2333" y="4958"/>
                  </a:cubicBezTo>
                  <a:cubicBezTo>
                    <a:pt x="2333" y="4929"/>
                    <a:pt x="2333" y="4929"/>
                    <a:pt x="2333" y="4929"/>
                  </a:cubicBezTo>
                  <a:cubicBezTo>
                    <a:pt x="2304" y="4929"/>
                    <a:pt x="2304" y="4929"/>
                    <a:pt x="2304" y="4929"/>
                  </a:cubicBezTo>
                  <a:cubicBezTo>
                    <a:pt x="2275" y="4929"/>
                    <a:pt x="2275" y="4929"/>
                    <a:pt x="2275" y="4929"/>
                  </a:cubicBezTo>
                  <a:cubicBezTo>
                    <a:pt x="2275" y="4900"/>
                    <a:pt x="2275" y="4900"/>
                    <a:pt x="2275" y="4900"/>
                  </a:cubicBezTo>
                  <a:cubicBezTo>
                    <a:pt x="2245" y="4929"/>
                    <a:pt x="2245" y="4929"/>
                    <a:pt x="2245" y="4929"/>
                  </a:cubicBezTo>
                  <a:lnTo>
                    <a:pt x="2245" y="4929"/>
                  </a:lnTo>
                  <a:cubicBezTo>
                    <a:pt x="2245" y="4958"/>
                    <a:pt x="2245" y="4958"/>
                    <a:pt x="2245" y="4958"/>
                  </a:cubicBezTo>
                  <a:lnTo>
                    <a:pt x="2245" y="4958"/>
                  </a:lnTo>
                  <a:cubicBezTo>
                    <a:pt x="2245" y="4929"/>
                    <a:pt x="2245" y="4929"/>
                    <a:pt x="2245" y="4929"/>
                  </a:cubicBezTo>
                  <a:cubicBezTo>
                    <a:pt x="2216" y="4929"/>
                    <a:pt x="2216" y="4929"/>
                    <a:pt x="2216" y="4929"/>
                  </a:cubicBezTo>
                  <a:lnTo>
                    <a:pt x="2216" y="4929"/>
                  </a:lnTo>
                  <a:cubicBezTo>
                    <a:pt x="2187" y="4900"/>
                    <a:pt x="2187" y="4900"/>
                    <a:pt x="2187" y="4900"/>
                  </a:cubicBezTo>
                  <a:lnTo>
                    <a:pt x="2187" y="4900"/>
                  </a:lnTo>
                  <a:cubicBezTo>
                    <a:pt x="2158" y="4900"/>
                    <a:pt x="2158" y="4900"/>
                    <a:pt x="2158" y="4900"/>
                  </a:cubicBezTo>
                  <a:cubicBezTo>
                    <a:pt x="2158" y="4871"/>
                    <a:pt x="2158" y="4871"/>
                    <a:pt x="2158" y="4871"/>
                  </a:cubicBezTo>
                  <a:cubicBezTo>
                    <a:pt x="2128" y="4871"/>
                    <a:pt x="2128" y="4871"/>
                    <a:pt x="2128" y="4871"/>
                  </a:cubicBezTo>
                  <a:lnTo>
                    <a:pt x="2128" y="4871"/>
                  </a:lnTo>
                  <a:cubicBezTo>
                    <a:pt x="2099" y="4871"/>
                    <a:pt x="2099" y="4871"/>
                    <a:pt x="2099" y="4871"/>
                  </a:cubicBezTo>
                  <a:cubicBezTo>
                    <a:pt x="2070" y="4871"/>
                    <a:pt x="2070" y="4871"/>
                    <a:pt x="2070" y="4871"/>
                  </a:cubicBezTo>
                  <a:cubicBezTo>
                    <a:pt x="2070" y="4841"/>
                    <a:pt x="2070" y="4841"/>
                    <a:pt x="2070" y="4841"/>
                  </a:cubicBezTo>
                  <a:lnTo>
                    <a:pt x="2070" y="4841"/>
                  </a:lnTo>
                  <a:cubicBezTo>
                    <a:pt x="2042" y="4841"/>
                    <a:pt x="2042" y="4841"/>
                    <a:pt x="2042" y="4841"/>
                  </a:cubicBezTo>
                  <a:cubicBezTo>
                    <a:pt x="2012" y="4841"/>
                    <a:pt x="2012" y="4841"/>
                    <a:pt x="2012" y="4841"/>
                  </a:cubicBezTo>
                  <a:lnTo>
                    <a:pt x="2012" y="4841"/>
                  </a:lnTo>
                  <a:cubicBezTo>
                    <a:pt x="2012" y="4871"/>
                    <a:pt x="2012" y="4871"/>
                    <a:pt x="2012" y="4871"/>
                  </a:cubicBezTo>
                  <a:cubicBezTo>
                    <a:pt x="1983" y="4871"/>
                    <a:pt x="1983" y="4871"/>
                    <a:pt x="1983" y="4871"/>
                  </a:cubicBezTo>
                  <a:cubicBezTo>
                    <a:pt x="1983" y="4841"/>
                    <a:pt x="1983" y="4841"/>
                    <a:pt x="1983" y="4841"/>
                  </a:cubicBezTo>
                  <a:cubicBezTo>
                    <a:pt x="1983" y="4871"/>
                    <a:pt x="1983" y="4871"/>
                    <a:pt x="1983" y="4871"/>
                  </a:cubicBezTo>
                  <a:lnTo>
                    <a:pt x="1983" y="4871"/>
                  </a:lnTo>
                  <a:cubicBezTo>
                    <a:pt x="1954" y="4871"/>
                    <a:pt x="1954" y="4871"/>
                    <a:pt x="1954" y="4871"/>
                  </a:cubicBezTo>
                  <a:lnTo>
                    <a:pt x="1954" y="4871"/>
                  </a:lnTo>
                  <a:cubicBezTo>
                    <a:pt x="1983" y="4871"/>
                    <a:pt x="1983" y="4871"/>
                    <a:pt x="1983" y="4871"/>
                  </a:cubicBezTo>
                  <a:cubicBezTo>
                    <a:pt x="1983" y="4841"/>
                    <a:pt x="1983" y="4841"/>
                    <a:pt x="1983" y="4841"/>
                  </a:cubicBezTo>
                  <a:cubicBezTo>
                    <a:pt x="1954" y="4841"/>
                    <a:pt x="1954" y="4841"/>
                    <a:pt x="1954" y="4841"/>
                  </a:cubicBezTo>
                  <a:cubicBezTo>
                    <a:pt x="1925" y="4841"/>
                    <a:pt x="1925" y="4841"/>
                    <a:pt x="1925" y="4841"/>
                  </a:cubicBezTo>
                  <a:lnTo>
                    <a:pt x="1925" y="4841"/>
                  </a:lnTo>
                  <a:lnTo>
                    <a:pt x="1925" y="4841"/>
                  </a:lnTo>
                  <a:cubicBezTo>
                    <a:pt x="1925" y="4871"/>
                    <a:pt x="1925" y="4871"/>
                    <a:pt x="1925" y="4871"/>
                  </a:cubicBezTo>
                  <a:cubicBezTo>
                    <a:pt x="1895" y="4871"/>
                    <a:pt x="1895" y="4871"/>
                    <a:pt x="1895" y="4871"/>
                  </a:cubicBezTo>
                  <a:lnTo>
                    <a:pt x="1895" y="4871"/>
                  </a:lnTo>
                  <a:cubicBezTo>
                    <a:pt x="1895" y="4900"/>
                    <a:pt x="1895" y="4900"/>
                    <a:pt x="1895" y="4900"/>
                  </a:cubicBezTo>
                  <a:cubicBezTo>
                    <a:pt x="1866" y="4900"/>
                    <a:pt x="1866" y="4900"/>
                    <a:pt x="1866" y="4900"/>
                  </a:cubicBezTo>
                  <a:lnTo>
                    <a:pt x="1866" y="4900"/>
                  </a:lnTo>
                  <a:cubicBezTo>
                    <a:pt x="1837" y="4929"/>
                    <a:pt x="1837" y="4929"/>
                    <a:pt x="1837" y="4929"/>
                  </a:cubicBezTo>
                  <a:cubicBezTo>
                    <a:pt x="1866" y="4929"/>
                    <a:pt x="1866" y="4929"/>
                    <a:pt x="1866" y="4929"/>
                  </a:cubicBezTo>
                  <a:cubicBezTo>
                    <a:pt x="1866" y="4958"/>
                    <a:pt x="1866" y="4958"/>
                    <a:pt x="1866" y="4958"/>
                  </a:cubicBezTo>
                  <a:cubicBezTo>
                    <a:pt x="1837" y="4958"/>
                    <a:pt x="1837" y="4958"/>
                    <a:pt x="1837" y="4958"/>
                  </a:cubicBezTo>
                  <a:cubicBezTo>
                    <a:pt x="1808" y="4958"/>
                    <a:pt x="1808" y="4958"/>
                    <a:pt x="1808" y="4958"/>
                  </a:cubicBezTo>
                  <a:cubicBezTo>
                    <a:pt x="1837" y="5016"/>
                    <a:pt x="1837" y="5016"/>
                    <a:pt x="1837" y="5016"/>
                  </a:cubicBezTo>
                  <a:cubicBezTo>
                    <a:pt x="1808" y="5016"/>
                    <a:pt x="1808" y="5016"/>
                    <a:pt x="1808" y="5016"/>
                  </a:cubicBezTo>
                  <a:cubicBezTo>
                    <a:pt x="1808" y="5045"/>
                    <a:pt x="1808" y="5045"/>
                    <a:pt x="1808" y="5045"/>
                  </a:cubicBezTo>
                  <a:lnTo>
                    <a:pt x="1808" y="5045"/>
                  </a:lnTo>
                  <a:cubicBezTo>
                    <a:pt x="1778" y="5045"/>
                    <a:pt x="1778" y="5045"/>
                    <a:pt x="1778" y="5045"/>
                  </a:cubicBezTo>
                  <a:cubicBezTo>
                    <a:pt x="1749" y="5016"/>
                    <a:pt x="1749" y="5016"/>
                    <a:pt x="1749" y="5016"/>
                  </a:cubicBezTo>
                  <a:cubicBezTo>
                    <a:pt x="1721" y="4987"/>
                    <a:pt x="1721" y="4987"/>
                    <a:pt x="1721" y="4987"/>
                  </a:cubicBezTo>
                  <a:lnTo>
                    <a:pt x="1721" y="4987"/>
                  </a:lnTo>
                  <a:cubicBezTo>
                    <a:pt x="1721" y="5016"/>
                    <a:pt x="1721" y="5016"/>
                    <a:pt x="1721" y="5016"/>
                  </a:cubicBezTo>
                  <a:cubicBezTo>
                    <a:pt x="1692" y="5045"/>
                    <a:pt x="1692" y="5045"/>
                    <a:pt x="1692" y="5045"/>
                  </a:cubicBezTo>
                  <a:cubicBezTo>
                    <a:pt x="1662" y="5045"/>
                    <a:pt x="1662" y="5045"/>
                    <a:pt x="1662" y="5045"/>
                  </a:cubicBezTo>
                  <a:cubicBezTo>
                    <a:pt x="1662" y="5074"/>
                    <a:pt x="1662" y="5074"/>
                    <a:pt x="1662" y="5074"/>
                  </a:cubicBezTo>
                  <a:cubicBezTo>
                    <a:pt x="1692" y="5104"/>
                    <a:pt x="1692" y="5104"/>
                    <a:pt x="1692" y="5104"/>
                  </a:cubicBezTo>
                  <a:cubicBezTo>
                    <a:pt x="1692" y="5133"/>
                    <a:pt x="1692" y="5133"/>
                    <a:pt x="1692" y="5133"/>
                  </a:cubicBezTo>
                  <a:cubicBezTo>
                    <a:pt x="1662" y="5162"/>
                    <a:pt x="1662" y="5162"/>
                    <a:pt x="1662" y="5162"/>
                  </a:cubicBezTo>
                  <a:cubicBezTo>
                    <a:pt x="1692" y="5191"/>
                    <a:pt x="1692" y="5191"/>
                    <a:pt x="1692" y="5191"/>
                  </a:cubicBezTo>
                  <a:cubicBezTo>
                    <a:pt x="1721" y="5191"/>
                    <a:pt x="1721" y="5191"/>
                    <a:pt x="1721" y="5191"/>
                  </a:cubicBezTo>
                  <a:cubicBezTo>
                    <a:pt x="1721" y="5221"/>
                    <a:pt x="1721" y="5221"/>
                    <a:pt x="1721" y="5221"/>
                  </a:cubicBezTo>
                  <a:cubicBezTo>
                    <a:pt x="1749" y="5221"/>
                    <a:pt x="1749" y="5221"/>
                    <a:pt x="1749" y="5221"/>
                  </a:cubicBezTo>
                  <a:lnTo>
                    <a:pt x="1749" y="5221"/>
                  </a:lnTo>
                  <a:cubicBezTo>
                    <a:pt x="1808" y="5221"/>
                    <a:pt x="1808" y="5221"/>
                    <a:pt x="1808" y="5221"/>
                  </a:cubicBezTo>
                  <a:cubicBezTo>
                    <a:pt x="1837" y="5279"/>
                    <a:pt x="1837" y="5279"/>
                    <a:pt x="1837" y="5279"/>
                  </a:cubicBezTo>
                  <a:cubicBezTo>
                    <a:pt x="1866" y="5308"/>
                    <a:pt x="1866" y="5308"/>
                    <a:pt x="1866" y="5308"/>
                  </a:cubicBezTo>
                  <a:cubicBezTo>
                    <a:pt x="1837" y="5308"/>
                    <a:pt x="1837" y="5308"/>
                    <a:pt x="1837" y="5308"/>
                  </a:cubicBezTo>
                  <a:cubicBezTo>
                    <a:pt x="1837" y="5337"/>
                    <a:pt x="1837" y="5337"/>
                    <a:pt x="1837" y="5337"/>
                  </a:cubicBezTo>
                  <a:cubicBezTo>
                    <a:pt x="1866" y="5337"/>
                    <a:pt x="1866" y="5337"/>
                    <a:pt x="1866" y="5337"/>
                  </a:cubicBezTo>
                  <a:cubicBezTo>
                    <a:pt x="1895" y="5337"/>
                    <a:pt x="1895" y="5337"/>
                    <a:pt x="1895" y="5337"/>
                  </a:cubicBezTo>
                  <a:lnTo>
                    <a:pt x="1895" y="5337"/>
                  </a:lnTo>
                  <a:lnTo>
                    <a:pt x="1895" y="5337"/>
                  </a:lnTo>
                  <a:lnTo>
                    <a:pt x="1895" y="5337"/>
                  </a:lnTo>
                  <a:cubicBezTo>
                    <a:pt x="1895" y="5366"/>
                    <a:pt x="1895" y="5366"/>
                    <a:pt x="1895" y="5366"/>
                  </a:cubicBezTo>
                  <a:lnTo>
                    <a:pt x="1895" y="5366"/>
                  </a:lnTo>
                  <a:lnTo>
                    <a:pt x="1895" y="5366"/>
                  </a:lnTo>
                  <a:lnTo>
                    <a:pt x="1895" y="5366"/>
                  </a:lnTo>
                  <a:lnTo>
                    <a:pt x="1895" y="5366"/>
                  </a:lnTo>
                  <a:lnTo>
                    <a:pt x="1895" y="5366"/>
                  </a:lnTo>
                  <a:cubicBezTo>
                    <a:pt x="1895" y="5395"/>
                    <a:pt x="1895" y="5395"/>
                    <a:pt x="1895" y="5395"/>
                  </a:cubicBezTo>
                  <a:lnTo>
                    <a:pt x="1895" y="5395"/>
                  </a:lnTo>
                  <a:lnTo>
                    <a:pt x="1895" y="5395"/>
                  </a:lnTo>
                  <a:cubicBezTo>
                    <a:pt x="1866" y="5395"/>
                    <a:pt x="1866" y="5395"/>
                    <a:pt x="1866" y="5395"/>
                  </a:cubicBezTo>
                  <a:lnTo>
                    <a:pt x="1866" y="5395"/>
                  </a:lnTo>
                  <a:lnTo>
                    <a:pt x="1866" y="5395"/>
                  </a:lnTo>
                  <a:lnTo>
                    <a:pt x="1866" y="5395"/>
                  </a:lnTo>
                  <a:cubicBezTo>
                    <a:pt x="1866" y="5424"/>
                    <a:pt x="1866" y="5424"/>
                    <a:pt x="1866" y="5424"/>
                  </a:cubicBezTo>
                  <a:lnTo>
                    <a:pt x="1866" y="5424"/>
                  </a:lnTo>
                  <a:cubicBezTo>
                    <a:pt x="1866" y="5395"/>
                    <a:pt x="1866" y="5395"/>
                    <a:pt x="1866" y="5395"/>
                  </a:cubicBezTo>
                  <a:lnTo>
                    <a:pt x="1866" y="5424"/>
                  </a:lnTo>
                  <a:cubicBezTo>
                    <a:pt x="1837" y="5424"/>
                    <a:pt x="1837" y="5395"/>
                    <a:pt x="1837" y="5395"/>
                  </a:cubicBezTo>
                  <a:lnTo>
                    <a:pt x="1837" y="5395"/>
                  </a:lnTo>
                  <a:cubicBezTo>
                    <a:pt x="1837" y="5424"/>
                    <a:pt x="1837" y="5424"/>
                    <a:pt x="1837" y="5424"/>
                  </a:cubicBezTo>
                  <a:cubicBezTo>
                    <a:pt x="1866" y="5424"/>
                    <a:pt x="1866" y="5424"/>
                    <a:pt x="1866" y="5424"/>
                  </a:cubicBezTo>
                  <a:cubicBezTo>
                    <a:pt x="1837" y="5424"/>
                    <a:pt x="1837" y="5424"/>
                    <a:pt x="1837" y="5424"/>
                  </a:cubicBezTo>
                  <a:lnTo>
                    <a:pt x="1837" y="5424"/>
                  </a:lnTo>
                  <a:cubicBezTo>
                    <a:pt x="1808" y="5424"/>
                    <a:pt x="1808" y="5424"/>
                    <a:pt x="1808" y="5424"/>
                  </a:cubicBezTo>
                  <a:lnTo>
                    <a:pt x="1808" y="5424"/>
                  </a:lnTo>
                  <a:lnTo>
                    <a:pt x="1808" y="5424"/>
                  </a:lnTo>
                  <a:lnTo>
                    <a:pt x="1808" y="5424"/>
                  </a:lnTo>
                  <a:lnTo>
                    <a:pt x="1808" y="5424"/>
                  </a:lnTo>
                  <a:cubicBezTo>
                    <a:pt x="1778" y="5424"/>
                    <a:pt x="1778" y="5424"/>
                    <a:pt x="1778" y="5424"/>
                  </a:cubicBezTo>
                  <a:cubicBezTo>
                    <a:pt x="1778" y="5454"/>
                    <a:pt x="1778" y="5454"/>
                    <a:pt x="1778" y="5454"/>
                  </a:cubicBezTo>
                  <a:lnTo>
                    <a:pt x="1778" y="5454"/>
                  </a:lnTo>
                  <a:lnTo>
                    <a:pt x="1778" y="5454"/>
                  </a:lnTo>
                  <a:cubicBezTo>
                    <a:pt x="1778" y="5483"/>
                    <a:pt x="1778" y="5483"/>
                    <a:pt x="1778" y="5483"/>
                  </a:cubicBezTo>
                  <a:cubicBezTo>
                    <a:pt x="1749" y="5483"/>
                    <a:pt x="1749" y="5483"/>
                    <a:pt x="1749" y="5483"/>
                  </a:cubicBezTo>
                  <a:cubicBezTo>
                    <a:pt x="1749" y="5512"/>
                    <a:pt x="1749" y="5512"/>
                    <a:pt x="1749" y="5512"/>
                  </a:cubicBezTo>
                  <a:cubicBezTo>
                    <a:pt x="1749" y="5541"/>
                    <a:pt x="1749" y="5541"/>
                    <a:pt x="1749" y="5541"/>
                  </a:cubicBezTo>
                  <a:lnTo>
                    <a:pt x="1749" y="5541"/>
                  </a:lnTo>
                  <a:lnTo>
                    <a:pt x="1749" y="5541"/>
                  </a:lnTo>
                  <a:cubicBezTo>
                    <a:pt x="1749" y="5571"/>
                    <a:pt x="1749" y="5571"/>
                    <a:pt x="1749" y="5571"/>
                  </a:cubicBezTo>
                  <a:lnTo>
                    <a:pt x="1749" y="5571"/>
                  </a:lnTo>
                  <a:cubicBezTo>
                    <a:pt x="1778" y="5571"/>
                    <a:pt x="1778" y="5571"/>
                    <a:pt x="1778" y="5571"/>
                  </a:cubicBezTo>
                  <a:lnTo>
                    <a:pt x="1778" y="5571"/>
                  </a:lnTo>
                  <a:cubicBezTo>
                    <a:pt x="1808" y="5600"/>
                    <a:pt x="1808" y="5600"/>
                    <a:pt x="1808" y="5600"/>
                  </a:cubicBezTo>
                  <a:lnTo>
                    <a:pt x="1808" y="5600"/>
                  </a:lnTo>
                  <a:cubicBezTo>
                    <a:pt x="1808" y="5629"/>
                    <a:pt x="1808" y="5629"/>
                    <a:pt x="1808" y="5629"/>
                  </a:cubicBezTo>
                  <a:cubicBezTo>
                    <a:pt x="1837" y="5629"/>
                    <a:pt x="1837" y="5629"/>
                    <a:pt x="1837" y="5629"/>
                  </a:cubicBezTo>
                  <a:lnTo>
                    <a:pt x="1837" y="5629"/>
                  </a:lnTo>
                  <a:lnTo>
                    <a:pt x="1837" y="5629"/>
                  </a:lnTo>
                  <a:lnTo>
                    <a:pt x="1837" y="5629"/>
                  </a:lnTo>
                  <a:cubicBezTo>
                    <a:pt x="1808" y="5629"/>
                    <a:pt x="1808" y="5629"/>
                    <a:pt x="1808" y="5629"/>
                  </a:cubicBezTo>
                  <a:cubicBezTo>
                    <a:pt x="1808" y="5657"/>
                    <a:pt x="1808" y="5657"/>
                    <a:pt x="1808" y="5657"/>
                  </a:cubicBezTo>
                  <a:cubicBezTo>
                    <a:pt x="1837" y="5657"/>
                    <a:pt x="1837" y="5657"/>
                    <a:pt x="1837" y="5657"/>
                  </a:cubicBezTo>
                  <a:lnTo>
                    <a:pt x="1837" y="5657"/>
                  </a:lnTo>
                  <a:lnTo>
                    <a:pt x="1837" y="5657"/>
                  </a:lnTo>
                  <a:cubicBezTo>
                    <a:pt x="1837" y="5687"/>
                    <a:pt x="1837" y="5687"/>
                    <a:pt x="1837" y="5687"/>
                  </a:cubicBezTo>
                  <a:cubicBezTo>
                    <a:pt x="1837" y="5716"/>
                    <a:pt x="1837" y="5716"/>
                    <a:pt x="1837" y="5716"/>
                  </a:cubicBezTo>
                  <a:cubicBezTo>
                    <a:pt x="1866" y="5716"/>
                    <a:pt x="1866" y="5716"/>
                    <a:pt x="1866" y="5716"/>
                  </a:cubicBezTo>
                  <a:cubicBezTo>
                    <a:pt x="1895" y="5745"/>
                    <a:pt x="1895" y="5745"/>
                    <a:pt x="1895" y="5745"/>
                  </a:cubicBezTo>
                  <a:cubicBezTo>
                    <a:pt x="1925" y="5804"/>
                    <a:pt x="1925" y="5804"/>
                    <a:pt x="1925" y="5804"/>
                  </a:cubicBezTo>
                  <a:lnTo>
                    <a:pt x="1925" y="5804"/>
                  </a:lnTo>
                  <a:lnTo>
                    <a:pt x="1925" y="5804"/>
                  </a:lnTo>
                  <a:cubicBezTo>
                    <a:pt x="1895" y="5833"/>
                    <a:pt x="1895" y="5833"/>
                    <a:pt x="1895" y="5833"/>
                  </a:cubicBezTo>
                  <a:lnTo>
                    <a:pt x="1895" y="5833"/>
                  </a:lnTo>
                  <a:cubicBezTo>
                    <a:pt x="1866" y="5862"/>
                    <a:pt x="1866" y="5862"/>
                    <a:pt x="1866" y="5862"/>
                  </a:cubicBezTo>
                  <a:cubicBezTo>
                    <a:pt x="1837" y="5833"/>
                    <a:pt x="1837" y="5833"/>
                    <a:pt x="1837" y="5833"/>
                  </a:cubicBezTo>
                  <a:lnTo>
                    <a:pt x="1837" y="5833"/>
                  </a:lnTo>
                  <a:cubicBezTo>
                    <a:pt x="1778" y="5804"/>
                    <a:pt x="1778" y="5804"/>
                    <a:pt x="1778" y="5804"/>
                  </a:cubicBezTo>
                  <a:lnTo>
                    <a:pt x="1778" y="5804"/>
                  </a:lnTo>
                  <a:cubicBezTo>
                    <a:pt x="1749" y="5833"/>
                    <a:pt x="1749" y="5833"/>
                    <a:pt x="1749" y="5833"/>
                  </a:cubicBezTo>
                  <a:cubicBezTo>
                    <a:pt x="1778" y="5833"/>
                    <a:pt x="1778" y="5833"/>
                    <a:pt x="1778" y="5833"/>
                  </a:cubicBezTo>
                  <a:cubicBezTo>
                    <a:pt x="1778" y="5862"/>
                    <a:pt x="1778" y="5862"/>
                    <a:pt x="1778" y="5862"/>
                  </a:cubicBezTo>
                  <a:cubicBezTo>
                    <a:pt x="1778" y="5891"/>
                    <a:pt x="1778" y="5891"/>
                    <a:pt x="1778" y="5891"/>
                  </a:cubicBezTo>
                  <a:cubicBezTo>
                    <a:pt x="1749" y="5862"/>
                    <a:pt x="1749" y="5862"/>
                    <a:pt x="1749" y="5862"/>
                  </a:cubicBezTo>
                  <a:cubicBezTo>
                    <a:pt x="1721" y="5862"/>
                    <a:pt x="1721" y="5862"/>
                    <a:pt x="1721" y="5862"/>
                  </a:cubicBezTo>
                  <a:cubicBezTo>
                    <a:pt x="1692" y="5833"/>
                    <a:pt x="1692" y="5833"/>
                    <a:pt x="1692" y="5833"/>
                  </a:cubicBezTo>
                  <a:cubicBezTo>
                    <a:pt x="1662" y="5862"/>
                    <a:pt x="1662" y="5862"/>
                    <a:pt x="1662" y="5862"/>
                  </a:cubicBezTo>
                  <a:lnTo>
                    <a:pt x="1662" y="5862"/>
                  </a:lnTo>
                  <a:cubicBezTo>
                    <a:pt x="1662" y="5891"/>
                    <a:pt x="1662" y="5891"/>
                    <a:pt x="1662" y="5891"/>
                  </a:cubicBezTo>
                  <a:cubicBezTo>
                    <a:pt x="1633" y="5862"/>
                    <a:pt x="1633" y="5862"/>
                    <a:pt x="1633" y="5862"/>
                  </a:cubicBezTo>
                  <a:cubicBezTo>
                    <a:pt x="1604" y="5862"/>
                    <a:pt x="1604" y="5862"/>
                    <a:pt x="1604" y="5862"/>
                  </a:cubicBezTo>
                  <a:cubicBezTo>
                    <a:pt x="1575" y="5862"/>
                    <a:pt x="1575" y="5862"/>
                    <a:pt x="1575" y="5862"/>
                  </a:cubicBezTo>
                  <a:cubicBezTo>
                    <a:pt x="1545" y="5862"/>
                    <a:pt x="1545" y="5862"/>
                    <a:pt x="1545" y="5862"/>
                  </a:cubicBezTo>
                  <a:cubicBezTo>
                    <a:pt x="1516" y="5862"/>
                    <a:pt x="1516" y="5862"/>
                    <a:pt x="1516" y="5862"/>
                  </a:cubicBezTo>
                  <a:lnTo>
                    <a:pt x="1516" y="5862"/>
                  </a:lnTo>
                  <a:lnTo>
                    <a:pt x="1516" y="5862"/>
                  </a:lnTo>
                  <a:cubicBezTo>
                    <a:pt x="1487" y="5833"/>
                    <a:pt x="1487" y="5833"/>
                    <a:pt x="1487" y="5833"/>
                  </a:cubicBezTo>
                  <a:cubicBezTo>
                    <a:pt x="1458" y="5833"/>
                    <a:pt x="1458" y="5833"/>
                    <a:pt x="1458" y="5833"/>
                  </a:cubicBezTo>
                  <a:cubicBezTo>
                    <a:pt x="1458" y="5862"/>
                    <a:pt x="1458" y="5862"/>
                    <a:pt x="1458" y="5862"/>
                  </a:cubicBezTo>
                  <a:cubicBezTo>
                    <a:pt x="1428" y="5862"/>
                    <a:pt x="1428" y="5862"/>
                    <a:pt x="1428" y="5862"/>
                  </a:cubicBezTo>
                  <a:cubicBezTo>
                    <a:pt x="1428" y="5833"/>
                    <a:pt x="1428" y="5833"/>
                    <a:pt x="1428" y="5833"/>
                  </a:cubicBezTo>
                  <a:cubicBezTo>
                    <a:pt x="1399" y="5862"/>
                    <a:pt x="1399" y="5862"/>
                    <a:pt x="1399" y="5862"/>
                  </a:cubicBezTo>
                  <a:lnTo>
                    <a:pt x="1399" y="5862"/>
                  </a:lnTo>
                  <a:cubicBezTo>
                    <a:pt x="1399" y="5833"/>
                    <a:pt x="1399" y="5833"/>
                    <a:pt x="1399" y="5833"/>
                  </a:cubicBezTo>
                  <a:lnTo>
                    <a:pt x="1399" y="5833"/>
                  </a:lnTo>
                  <a:lnTo>
                    <a:pt x="1399" y="5833"/>
                  </a:lnTo>
                  <a:lnTo>
                    <a:pt x="1399" y="5833"/>
                  </a:lnTo>
                  <a:lnTo>
                    <a:pt x="1399" y="5833"/>
                  </a:lnTo>
                  <a:cubicBezTo>
                    <a:pt x="1399" y="5804"/>
                    <a:pt x="1399" y="5804"/>
                    <a:pt x="1399" y="5804"/>
                  </a:cubicBezTo>
                  <a:cubicBezTo>
                    <a:pt x="1371" y="5774"/>
                    <a:pt x="1371" y="5774"/>
                    <a:pt x="1371" y="5774"/>
                  </a:cubicBezTo>
                  <a:cubicBezTo>
                    <a:pt x="1371" y="5745"/>
                    <a:pt x="1371" y="5745"/>
                    <a:pt x="1371" y="5745"/>
                  </a:cubicBezTo>
                  <a:lnTo>
                    <a:pt x="1371" y="5745"/>
                  </a:lnTo>
                  <a:cubicBezTo>
                    <a:pt x="1342" y="5716"/>
                    <a:pt x="1342" y="5716"/>
                    <a:pt x="1342" y="5716"/>
                  </a:cubicBezTo>
                  <a:cubicBezTo>
                    <a:pt x="1312" y="5716"/>
                    <a:pt x="1312" y="5716"/>
                    <a:pt x="1312" y="5716"/>
                  </a:cubicBezTo>
                  <a:lnTo>
                    <a:pt x="1312" y="5716"/>
                  </a:lnTo>
                  <a:cubicBezTo>
                    <a:pt x="1312" y="5687"/>
                    <a:pt x="1312" y="5687"/>
                    <a:pt x="1312" y="5687"/>
                  </a:cubicBezTo>
                  <a:cubicBezTo>
                    <a:pt x="1283" y="5687"/>
                    <a:pt x="1283" y="5687"/>
                    <a:pt x="1283" y="5687"/>
                  </a:cubicBezTo>
                  <a:lnTo>
                    <a:pt x="1283" y="5687"/>
                  </a:lnTo>
                  <a:lnTo>
                    <a:pt x="1283" y="5687"/>
                  </a:lnTo>
                  <a:cubicBezTo>
                    <a:pt x="1254" y="5687"/>
                    <a:pt x="1254" y="5687"/>
                    <a:pt x="1254" y="5687"/>
                  </a:cubicBezTo>
                  <a:lnTo>
                    <a:pt x="1254" y="5687"/>
                  </a:lnTo>
                  <a:cubicBezTo>
                    <a:pt x="1225" y="5657"/>
                    <a:pt x="1225" y="5657"/>
                    <a:pt x="1225" y="5657"/>
                  </a:cubicBezTo>
                  <a:lnTo>
                    <a:pt x="1225" y="5657"/>
                  </a:lnTo>
                  <a:lnTo>
                    <a:pt x="1225" y="5657"/>
                  </a:lnTo>
                  <a:cubicBezTo>
                    <a:pt x="1195" y="5657"/>
                    <a:pt x="1195" y="5657"/>
                    <a:pt x="1195" y="5657"/>
                  </a:cubicBezTo>
                  <a:cubicBezTo>
                    <a:pt x="1195" y="5629"/>
                    <a:pt x="1195" y="5629"/>
                    <a:pt x="1195" y="5629"/>
                  </a:cubicBezTo>
                  <a:lnTo>
                    <a:pt x="1195" y="5629"/>
                  </a:lnTo>
                  <a:cubicBezTo>
                    <a:pt x="1166" y="5629"/>
                    <a:pt x="1166" y="5629"/>
                    <a:pt x="1166" y="5629"/>
                  </a:cubicBezTo>
                  <a:cubicBezTo>
                    <a:pt x="1108" y="5571"/>
                    <a:pt x="1108" y="5571"/>
                    <a:pt x="1108" y="5571"/>
                  </a:cubicBezTo>
                  <a:lnTo>
                    <a:pt x="1108" y="5571"/>
                  </a:lnTo>
                  <a:cubicBezTo>
                    <a:pt x="1078" y="5571"/>
                    <a:pt x="1078" y="5571"/>
                    <a:pt x="1078" y="5571"/>
                  </a:cubicBezTo>
                  <a:cubicBezTo>
                    <a:pt x="1049" y="5571"/>
                    <a:pt x="1049" y="5571"/>
                    <a:pt x="1049" y="5571"/>
                  </a:cubicBezTo>
                  <a:cubicBezTo>
                    <a:pt x="1021" y="5541"/>
                    <a:pt x="1021" y="5541"/>
                    <a:pt x="1021" y="5541"/>
                  </a:cubicBezTo>
                  <a:lnTo>
                    <a:pt x="1021" y="5541"/>
                  </a:lnTo>
                  <a:cubicBezTo>
                    <a:pt x="992" y="5512"/>
                    <a:pt x="992" y="5512"/>
                    <a:pt x="992" y="5512"/>
                  </a:cubicBezTo>
                  <a:lnTo>
                    <a:pt x="992" y="5512"/>
                  </a:lnTo>
                  <a:cubicBezTo>
                    <a:pt x="962" y="5512"/>
                    <a:pt x="962" y="5512"/>
                    <a:pt x="962" y="5512"/>
                  </a:cubicBezTo>
                  <a:cubicBezTo>
                    <a:pt x="992" y="5512"/>
                    <a:pt x="992" y="5512"/>
                    <a:pt x="992" y="5512"/>
                  </a:cubicBezTo>
                  <a:lnTo>
                    <a:pt x="992" y="5512"/>
                  </a:lnTo>
                  <a:cubicBezTo>
                    <a:pt x="992" y="5483"/>
                    <a:pt x="992" y="5483"/>
                    <a:pt x="992" y="5483"/>
                  </a:cubicBezTo>
                  <a:lnTo>
                    <a:pt x="992" y="5483"/>
                  </a:lnTo>
                  <a:lnTo>
                    <a:pt x="992" y="5483"/>
                  </a:lnTo>
                  <a:cubicBezTo>
                    <a:pt x="1021" y="5512"/>
                    <a:pt x="1021" y="5512"/>
                    <a:pt x="1021" y="5512"/>
                  </a:cubicBezTo>
                  <a:cubicBezTo>
                    <a:pt x="1021" y="5483"/>
                    <a:pt x="1021" y="5483"/>
                    <a:pt x="1021" y="5483"/>
                  </a:cubicBezTo>
                  <a:cubicBezTo>
                    <a:pt x="1049" y="5512"/>
                    <a:pt x="1049" y="5512"/>
                    <a:pt x="1049" y="5512"/>
                  </a:cubicBezTo>
                  <a:cubicBezTo>
                    <a:pt x="1049" y="5483"/>
                    <a:pt x="1049" y="5483"/>
                    <a:pt x="1049" y="5483"/>
                  </a:cubicBezTo>
                  <a:cubicBezTo>
                    <a:pt x="1021" y="5483"/>
                    <a:pt x="1021" y="5483"/>
                    <a:pt x="1021" y="5483"/>
                  </a:cubicBezTo>
                  <a:cubicBezTo>
                    <a:pt x="1021" y="5454"/>
                    <a:pt x="1021" y="5454"/>
                    <a:pt x="1021" y="5454"/>
                  </a:cubicBezTo>
                  <a:cubicBezTo>
                    <a:pt x="1049" y="5454"/>
                    <a:pt x="1049" y="5454"/>
                    <a:pt x="1049" y="5454"/>
                  </a:cubicBezTo>
                  <a:cubicBezTo>
                    <a:pt x="1049" y="5424"/>
                    <a:pt x="1049" y="5424"/>
                    <a:pt x="1049" y="5424"/>
                  </a:cubicBezTo>
                  <a:lnTo>
                    <a:pt x="1049" y="5424"/>
                  </a:lnTo>
                  <a:cubicBezTo>
                    <a:pt x="1078" y="5424"/>
                    <a:pt x="1078" y="5424"/>
                    <a:pt x="1078" y="5424"/>
                  </a:cubicBezTo>
                  <a:lnTo>
                    <a:pt x="1078" y="5424"/>
                  </a:lnTo>
                  <a:lnTo>
                    <a:pt x="1078" y="5424"/>
                  </a:lnTo>
                  <a:lnTo>
                    <a:pt x="1078" y="5424"/>
                  </a:lnTo>
                  <a:cubicBezTo>
                    <a:pt x="1078" y="5395"/>
                    <a:pt x="1078" y="5395"/>
                    <a:pt x="1078" y="5395"/>
                  </a:cubicBezTo>
                  <a:cubicBezTo>
                    <a:pt x="1049" y="5395"/>
                    <a:pt x="1049" y="5395"/>
                    <a:pt x="1049" y="5395"/>
                  </a:cubicBezTo>
                  <a:lnTo>
                    <a:pt x="1049" y="5395"/>
                  </a:lnTo>
                  <a:lnTo>
                    <a:pt x="1049" y="5395"/>
                  </a:lnTo>
                  <a:cubicBezTo>
                    <a:pt x="1021" y="5366"/>
                    <a:pt x="1021" y="5366"/>
                    <a:pt x="1021" y="5366"/>
                  </a:cubicBezTo>
                  <a:cubicBezTo>
                    <a:pt x="1049" y="5366"/>
                    <a:pt x="1049" y="5366"/>
                    <a:pt x="1049" y="5366"/>
                  </a:cubicBezTo>
                  <a:cubicBezTo>
                    <a:pt x="1078" y="5366"/>
                    <a:pt x="1078" y="5366"/>
                    <a:pt x="1078" y="5366"/>
                  </a:cubicBezTo>
                  <a:lnTo>
                    <a:pt x="1078" y="5366"/>
                  </a:lnTo>
                  <a:lnTo>
                    <a:pt x="1078" y="5366"/>
                  </a:lnTo>
                  <a:lnTo>
                    <a:pt x="1078" y="5366"/>
                  </a:lnTo>
                  <a:cubicBezTo>
                    <a:pt x="1078" y="5337"/>
                    <a:pt x="1078" y="5337"/>
                    <a:pt x="1078" y="5337"/>
                  </a:cubicBezTo>
                  <a:cubicBezTo>
                    <a:pt x="1137" y="5337"/>
                    <a:pt x="1137" y="5337"/>
                    <a:pt x="1137" y="5337"/>
                  </a:cubicBezTo>
                  <a:cubicBezTo>
                    <a:pt x="1137" y="5308"/>
                    <a:pt x="1137" y="5308"/>
                    <a:pt x="1137" y="5308"/>
                  </a:cubicBezTo>
                  <a:lnTo>
                    <a:pt x="1137" y="5308"/>
                  </a:lnTo>
                  <a:cubicBezTo>
                    <a:pt x="1108" y="5308"/>
                    <a:pt x="1108" y="5308"/>
                    <a:pt x="1108" y="5308"/>
                  </a:cubicBezTo>
                  <a:cubicBezTo>
                    <a:pt x="1078" y="5308"/>
                    <a:pt x="1078" y="5308"/>
                    <a:pt x="1078" y="5308"/>
                  </a:cubicBezTo>
                  <a:lnTo>
                    <a:pt x="1078" y="5308"/>
                  </a:lnTo>
                  <a:lnTo>
                    <a:pt x="1078" y="5308"/>
                  </a:lnTo>
                  <a:lnTo>
                    <a:pt x="1078" y="5308"/>
                  </a:lnTo>
                  <a:cubicBezTo>
                    <a:pt x="1078" y="5279"/>
                    <a:pt x="1078" y="5279"/>
                    <a:pt x="1078" y="5279"/>
                  </a:cubicBezTo>
                  <a:lnTo>
                    <a:pt x="1078" y="5279"/>
                  </a:lnTo>
                  <a:cubicBezTo>
                    <a:pt x="1108" y="5250"/>
                    <a:pt x="1108" y="5250"/>
                    <a:pt x="1108" y="5250"/>
                  </a:cubicBezTo>
                  <a:cubicBezTo>
                    <a:pt x="1137" y="5250"/>
                    <a:pt x="1137" y="5250"/>
                    <a:pt x="1137" y="5250"/>
                  </a:cubicBezTo>
                  <a:cubicBezTo>
                    <a:pt x="1166" y="5250"/>
                    <a:pt x="1166" y="5250"/>
                    <a:pt x="1166" y="5250"/>
                  </a:cubicBezTo>
                  <a:cubicBezTo>
                    <a:pt x="1166" y="5221"/>
                    <a:pt x="1166" y="5221"/>
                    <a:pt x="1166" y="5221"/>
                  </a:cubicBezTo>
                  <a:cubicBezTo>
                    <a:pt x="1166" y="5191"/>
                    <a:pt x="1166" y="5191"/>
                    <a:pt x="1166" y="5191"/>
                  </a:cubicBezTo>
                  <a:lnTo>
                    <a:pt x="1166" y="5191"/>
                  </a:lnTo>
                  <a:cubicBezTo>
                    <a:pt x="1137" y="5162"/>
                    <a:pt x="1137" y="5162"/>
                    <a:pt x="1137" y="5162"/>
                  </a:cubicBezTo>
                  <a:cubicBezTo>
                    <a:pt x="1137" y="5133"/>
                    <a:pt x="1137" y="5133"/>
                    <a:pt x="1137" y="5133"/>
                  </a:cubicBezTo>
                  <a:cubicBezTo>
                    <a:pt x="1166" y="5133"/>
                    <a:pt x="1166" y="5133"/>
                    <a:pt x="1166" y="5133"/>
                  </a:cubicBezTo>
                  <a:cubicBezTo>
                    <a:pt x="1166" y="5104"/>
                    <a:pt x="1166" y="5104"/>
                    <a:pt x="1166" y="5104"/>
                  </a:cubicBezTo>
                  <a:lnTo>
                    <a:pt x="1166" y="5104"/>
                  </a:lnTo>
                  <a:cubicBezTo>
                    <a:pt x="1166" y="5074"/>
                    <a:pt x="1166" y="5074"/>
                    <a:pt x="1166" y="5074"/>
                  </a:cubicBezTo>
                  <a:lnTo>
                    <a:pt x="1166" y="5074"/>
                  </a:lnTo>
                  <a:cubicBezTo>
                    <a:pt x="1137" y="5074"/>
                    <a:pt x="1137" y="5074"/>
                    <a:pt x="1137" y="5074"/>
                  </a:cubicBezTo>
                  <a:cubicBezTo>
                    <a:pt x="1108" y="5074"/>
                    <a:pt x="1108" y="5074"/>
                    <a:pt x="1108" y="5074"/>
                  </a:cubicBezTo>
                  <a:lnTo>
                    <a:pt x="1108" y="5074"/>
                  </a:lnTo>
                  <a:cubicBezTo>
                    <a:pt x="1078" y="5074"/>
                    <a:pt x="1078" y="5074"/>
                    <a:pt x="1078" y="5074"/>
                  </a:cubicBezTo>
                  <a:cubicBezTo>
                    <a:pt x="1049" y="5045"/>
                    <a:pt x="1049" y="5045"/>
                    <a:pt x="1049" y="5045"/>
                  </a:cubicBezTo>
                  <a:lnTo>
                    <a:pt x="1049" y="5045"/>
                  </a:lnTo>
                  <a:cubicBezTo>
                    <a:pt x="1021" y="5045"/>
                    <a:pt x="1021" y="5045"/>
                    <a:pt x="1021" y="5045"/>
                  </a:cubicBezTo>
                  <a:cubicBezTo>
                    <a:pt x="992" y="5074"/>
                    <a:pt x="992" y="5074"/>
                    <a:pt x="992" y="5074"/>
                  </a:cubicBezTo>
                  <a:cubicBezTo>
                    <a:pt x="992" y="5045"/>
                    <a:pt x="992" y="5045"/>
                    <a:pt x="992" y="5045"/>
                  </a:cubicBezTo>
                  <a:cubicBezTo>
                    <a:pt x="962" y="5045"/>
                    <a:pt x="962" y="5045"/>
                    <a:pt x="962" y="5045"/>
                  </a:cubicBezTo>
                  <a:cubicBezTo>
                    <a:pt x="962" y="4987"/>
                    <a:pt x="962" y="4987"/>
                    <a:pt x="962" y="4987"/>
                  </a:cubicBezTo>
                  <a:cubicBezTo>
                    <a:pt x="933" y="4987"/>
                    <a:pt x="933" y="4987"/>
                    <a:pt x="933" y="4987"/>
                  </a:cubicBezTo>
                  <a:cubicBezTo>
                    <a:pt x="904" y="5016"/>
                    <a:pt x="904" y="5016"/>
                    <a:pt x="904" y="5016"/>
                  </a:cubicBezTo>
                  <a:lnTo>
                    <a:pt x="904" y="5016"/>
                  </a:lnTo>
                  <a:cubicBezTo>
                    <a:pt x="875" y="5016"/>
                    <a:pt x="875" y="5016"/>
                    <a:pt x="875" y="5016"/>
                  </a:cubicBezTo>
                  <a:cubicBezTo>
                    <a:pt x="845" y="5016"/>
                    <a:pt x="845" y="5016"/>
                    <a:pt x="845" y="5016"/>
                  </a:cubicBezTo>
                  <a:lnTo>
                    <a:pt x="845" y="5016"/>
                  </a:lnTo>
                  <a:cubicBezTo>
                    <a:pt x="787" y="4987"/>
                    <a:pt x="787" y="4987"/>
                    <a:pt x="787" y="4987"/>
                  </a:cubicBezTo>
                  <a:cubicBezTo>
                    <a:pt x="787" y="4958"/>
                    <a:pt x="787" y="4958"/>
                    <a:pt x="787" y="4958"/>
                  </a:cubicBezTo>
                  <a:lnTo>
                    <a:pt x="787" y="4958"/>
                  </a:lnTo>
                  <a:cubicBezTo>
                    <a:pt x="787" y="4929"/>
                    <a:pt x="787" y="4929"/>
                    <a:pt x="787" y="4929"/>
                  </a:cubicBezTo>
                  <a:cubicBezTo>
                    <a:pt x="758" y="4929"/>
                    <a:pt x="758" y="4929"/>
                    <a:pt x="758" y="4929"/>
                  </a:cubicBezTo>
                  <a:lnTo>
                    <a:pt x="758" y="4929"/>
                  </a:lnTo>
                  <a:cubicBezTo>
                    <a:pt x="700" y="4929"/>
                    <a:pt x="700" y="4929"/>
                    <a:pt x="700" y="4929"/>
                  </a:cubicBezTo>
                  <a:cubicBezTo>
                    <a:pt x="700" y="4900"/>
                    <a:pt x="700" y="4900"/>
                    <a:pt x="700" y="4900"/>
                  </a:cubicBezTo>
                  <a:cubicBezTo>
                    <a:pt x="700" y="4871"/>
                    <a:pt x="700" y="4871"/>
                    <a:pt x="700" y="4871"/>
                  </a:cubicBezTo>
                  <a:cubicBezTo>
                    <a:pt x="671" y="4871"/>
                    <a:pt x="671" y="4871"/>
                    <a:pt x="671" y="4871"/>
                  </a:cubicBezTo>
                  <a:cubicBezTo>
                    <a:pt x="671" y="4841"/>
                    <a:pt x="671" y="4841"/>
                    <a:pt x="671" y="4841"/>
                  </a:cubicBezTo>
                  <a:cubicBezTo>
                    <a:pt x="642" y="4841"/>
                    <a:pt x="642" y="4841"/>
                    <a:pt x="642" y="4841"/>
                  </a:cubicBezTo>
                  <a:lnTo>
                    <a:pt x="642" y="4841"/>
                  </a:lnTo>
                  <a:cubicBezTo>
                    <a:pt x="583" y="4841"/>
                    <a:pt x="583" y="4841"/>
                    <a:pt x="583" y="4841"/>
                  </a:cubicBezTo>
                  <a:cubicBezTo>
                    <a:pt x="554" y="4841"/>
                    <a:pt x="554" y="4841"/>
                    <a:pt x="554" y="4841"/>
                  </a:cubicBezTo>
                  <a:cubicBezTo>
                    <a:pt x="525" y="4841"/>
                    <a:pt x="525" y="4841"/>
                    <a:pt x="525" y="4841"/>
                  </a:cubicBezTo>
                  <a:lnTo>
                    <a:pt x="525" y="4841"/>
                  </a:lnTo>
                  <a:cubicBezTo>
                    <a:pt x="525" y="4871"/>
                    <a:pt x="525" y="4871"/>
                    <a:pt x="525" y="4871"/>
                  </a:cubicBezTo>
                  <a:cubicBezTo>
                    <a:pt x="495" y="4841"/>
                    <a:pt x="495" y="4841"/>
                    <a:pt x="495" y="4841"/>
                  </a:cubicBezTo>
                  <a:lnTo>
                    <a:pt x="495" y="4841"/>
                  </a:lnTo>
                  <a:cubicBezTo>
                    <a:pt x="495" y="4812"/>
                    <a:pt x="495" y="4812"/>
                    <a:pt x="495" y="4812"/>
                  </a:cubicBezTo>
                  <a:cubicBezTo>
                    <a:pt x="495" y="4783"/>
                    <a:pt x="495" y="4783"/>
                    <a:pt x="495" y="4783"/>
                  </a:cubicBezTo>
                  <a:cubicBezTo>
                    <a:pt x="466" y="4783"/>
                    <a:pt x="466" y="4783"/>
                    <a:pt x="466" y="4783"/>
                  </a:cubicBezTo>
                  <a:cubicBezTo>
                    <a:pt x="466" y="4754"/>
                    <a:pt x="466" y="4754"/>
                    <a:pt x="466" y="4754"/>
                  </a:cubicBezTo>
                  <a:lnTo>
                    <a:pt x="466" y="4754"/>
                  </a:lnTo>
                  <a:cubicBezTo>
                    <a:pt x="495" y="4754"/>
                    <a:pt x="495" y="4754"/>
                    <a:pt x="495" y="4754"/>
                  </a:cubicBezTo>
                  <a:cubicBezTo>
                    <a:pt x="525" y="4754"/>
                    <a:pt x="525" y="4754"/>
                    <a:pt x="525" y="4754"/>
                  </a:cubicBezTo>
                  <a:cubicBezTo>
                    <a:pt x="554" y="4724"/>
                    <a:pt x="554" y="4724"/>
                    <a:pt x="554" y="4724"/>
                  </a:cubicBezTo>
                  <a:lnTo>
                    <a:pt x="554" y="4724"/>
                  </a:lnTo>
                  <a:cubicBezTo>
                    <a:pt x="554" y="4695"/>
                    <a:pt x="554" y="4695"/>
                    <a:pt x="554" y="4695"/>
                  </a:cubicBezTo>
                  <a:cubicBezTo>
                    <a:pt x="525" y="4695"/>
                    <a:pt x="525" y="4695"/>
                    <a:pt x="525" y="4695"/>
                  </a:cubicBezTo>
                  <a:cubicBezTo>
                    <a:pt x="495" y="4666"/>
                    <a:pt x="495" y="4666"/>
                    <a:pt x="495" y="4666"/>
                  </a:cubicBezTo>
                  <a:lnTo>
                    <a:pt x="495" y="4666"/>
                  </a:lnTo>
                  <a:cubicBezTo>
                    <a:pt x="466" y="4637"/>
                    <a:pt x="466" y="4637"/>
                    <a:pt x="466" y="4637"/>
                  </a:cubicBezTo>
                  <a:lnTo>
                    <a:pt x="466" y="4637"/>
                  </a:lnTo>
                  <a:cubicBezTo>
                    <a:pt x="437" y="4608"/>
                    <a:pt x="437" y="4608"/>
                    <a:pt x="437" y="4608"/>
                  </a:cubicBezTo>
                  <a:cubicBezTo>
                    <a:pt x="437" y="4579"/>
                    <a:pt x="437" y="4579"/>
                    <a:pt x="437" y="4579"/>
                  </a:cubicBezTo>
                  <a:cubicBezTo>
                    <a:pt x="408" y="4550"/>
                    <a:pt x="408" y="4550"/>
                    <a:pt x="408" y="4550"/>
                  </a:cubicBezTo>
                  <a:lnTo>
                    <a:pt x="408" y="4550"/>
                  </a:lnTo>
                  <a:cubicBezTo>
                    <a:pt x="408" y="4521"/>
                    <a:pt x="408" y="4521"/>
                    <a:pt x="408" y="4521"/>
                  </a:cubicBezTo>
                  <a:lnTo>
                    <a:pt x="408" y="4521"/>
                  </a:lnTo>
                  <a:cubicBezTo>
                    <a:pt x="408" y="4491"/>
                    <a:pt x="408" y="4491"/>
                    <a:pt x="408" y="4491"/>
                  </a:cubicBezTo>
                  <a:cubicBezTo>
                    <a:pt x="350" y="4491"/>
                    <a:pt x="350" y="4491"/>
                    <a:pt x="350" y="4491"/>
                  </a:cubicBezTo>
                  <a:lnTo>
                    <a:pt x="350" y="4491"/>
                  </a:lnTo>
                  <a:cubicBezTo>
                    <a:pt x="350" y="4462"/>
                    <a:pt x="350" y="4462"/>
                    <a:pt x="350" y="4462"/>
                  </a:cubicBezTo>
                  <a:cubicBezTo>
                    <a:pt x="321" y="4462"/>
                    <a:pt x="321" y="4462"/>
                    <a:pt x="321" y="4462"/>
                  </a:cubicBezTo>
                  <a:cubicBezTo>
                    <a:pt x="292" y="4491"/>
                    <a:pt x="292" y="4491"/>
                    <a:pt x="292" y="4491"/>
                  </a:cubicBezTo>
                  <a:cubicBezTo>
                    <a:pt x="292" y="4462"/>
                    <a:pt x="292" y="4462"/>
                    <a:pt x="292" y="4462"/>
                  </a:cubicBezTo>
                  <a:cubicBezTo>
                    <a:pt x="262" y="4462"/>
                    <a:pt x="262" y="4462"/>
                    <a:pt x="262" y="4462"/>
                  </a:cubicBezTo>
                  <a:cubicBezTo>
                    <a:pt x="233" y="4462"/>
                    <a:pt x="233" y="4462"/>
                    <a:pt x="233" y="4462"/>
                  </a:cubicBezTo>
                  <a:cubicBezTo>
                    <a:pt x="233" y="4433"/>
                    <a:pt x="233" y="4433"/>
                    <a:pt x="233" y="4433"/>
                  </a:cubicBezTo>
                  <a:cubicBezTo>
                    <a:pt x="204" y="4462"/>
                    <a:pt x="204" y="4462"/>
                    <a:pt x="204" y="4462"/>
                  </a:cubicBezTo>
                  <a:lnTo>
                    <a:pt x="204" y="4462"/>
                  </a:lnTo>
                  <a:cubicBezTo>
                    <a:pt x="175" y="4462"/>
                    <a:pt x="175" y="4462"/>
                    <a:pt x="175" y="4462"/>
                  </a:cubicBezTo>
                  <a:cubicBezTo>
                    <a:pt x="175" y="4433"/>
                    <a:pt x="175" y="4433"/>
                    <a:pt x="175" y="4433"/>
                  </a:cubicBezTo>
                  <a:cubicBezTo>
                    <a:pt x="175" y="4404"/>
                    <a:pt x="175" y="4404"/>
                    <a:pt x="175" y="4404"/>
                  </a:cubicBezTo>
                  <a:lnTo>
                    <a:pt x="175" y="4404"/>
                  </a:lnTo>
                  <a:cubicBezTo>
                    <a:pt x="145" y="4374"/>
                    <a:pt x="145" y="4374"/>
                    <a:pt x="145" y="4374"/>
                  </a:cubicBezTo>
                  <a:lnTo>
                    <a:pt x="145" y="4374"/>
                  </a:lnTo>
                  <a:cubicBezTo>
                    <a:pt x="145" y="4345"/>
                    <a:pt x="145" y="4345"/>
                    <a:pt x="145" y="4345"/>
                  </a:cubicBezTo>
                  <a:lnTo>
                    <a:pt x="145" y="4345"/>
                  </a:lnTo>
                  <a:lnTo>
                    <a:pt x="145" y="4345"/>
                  </a:lnTo>
                  <a:lnTo>
                    <a:pt x="145" y="4345"/>
                  </a:lnTo>
                  <a:cubicBezTo>
                    <a:pt x="145" y="4316"/>
                    <a:pt x="145" y="4316"/>
                    <a:pt x="145" y="4316"/>
                  </a:cubicBezTo>
                  <a:cubicBezTo>
                    <a:pt x="116" y="4316"/>
                    <a:pt x="116" y="4316"/>
                    <a:pt x="116" y="4316"/>
                  </a:cubicBezTo>
                  <a:cubicBezTo>
                    <a:pt x="145" y="4316"/>
                    <a:pt x="145" y="4316"/>
                    <a:pt x="145" y="4316"/>
                  </a:cubicBezTo>
                  <a:cubicBezTo>
                    <a:pt x="145" y="4287"/>
                    <a:pt x="145" y="4287"/>
                    <a:pt x="145" y="4287"/>
                  </a:cubicBezTo>
                  <a:lnTo>
                    <a:pt x="145" y="4287"/>
                  </a:lnTo>
                  <a:cubicBezTo>
                    <a:pt x="145" y="4258"/>
                    <a:pt x="145" y="4258"/>
                    <a:pt x="145" y="4258"/>
                  </a:cubicBezTo>
                  <a:cubicBezTo>
                    <a:pt x="116" y="4200"/>
                    <a:pt x="116" y="4200"/>
                    <a:pt x="116" y="4200"/>
                  </a:cubicBezTo>
                  <a:cubicBezTo>
                    <a:pt x="116" y="4141"/>
                    <a:pt x="116" y="4141"/>
                    <a:pt x="116" y="4141"/>
                  </a:cubicBezTo>
                  <a:lnTo>
                    <a:pt x="116" y="4141"/>
                  </a:lnTo>
                  <a:cubicBezTo>
                    <a:pt x="116" y="4112"/>
                    <a:pt x="116" y="4112"/>
                    <a:pt x="116" y="4112"/>
                  </a:cubicBezTo>
                  <a:cubicBezTo>
                    <a:pt x="145" y="4112"/>
                    <a:pt x="145" y="4112"/>
                    <a:pt x="145" y="4112"/>
                  </a:cubicBezTo>
                  <a:lnTo>
                    <a:pt x="145" y="4112"/>
                  </a:lnTo>
                  <a:cubicBezTo>
                    <a:pt x="145" y="4083"/>
                    <a:pt x="145" y="4083"/>
                    <a:pt x="145" y="4083"/>
                  </a:cubicBezTo>
                  <a:lnTo>
                    <a:pt x="145" y="4083"/>
                  </a:lnTo>
                  <a:lnTo>
                    <a:pt x="145" y="4083"/>
                  </a:lnTo>
                  <a:cubicBezTo>
                    <a:pt x="145" y="4054"/>
                    <a:pt x="145" y="4054"/>
                    <a:pt x="145" y="4054"/>
                  </a:cubicBezTo>
                  <a:lnTo>
                    <a:pt x="145" y="4054"/>
                  </a:lnTo>
                  <a:lnTo>
                    <a:pt x="145" y="4054"/>
                  </a:lnTo>
                  <a:lnTo>
                    <a:pt x="145" y="4054"/>
                  </a:lnTo>
                  <a:lnTo>
                    <a:pt x="145" y="4054"/>
                  </a:lnTo>
                  <a:cubicBezTo>
                    <a:pt x="175" y="4054"/>
                    <a:pt x="175" y="4054"/>
                    <a:pt x="175" y="4054"/>
                  </a:cubicBezTo>
                  <a:lnTo>
                    <a:pt x="175" y="4054"/>
                  </a:lnTo>
                  <a:cubicBezTo>
                    <a:pt x="175" y="4024"/>
                    <a:pt x="175" y="4024"/>
                    <a:pt x="175" y="4024"/>
                  </a:cubicBezTo>
                  <a:cubicBezTo>
                    <a:pt x="175" y="4054"/>
                    <a:pt x="175" y="4054"/>
                    <a:pt x="175" y="4054"/>
                  </a:cubicBezTo>
                  <a:cubicBezTo>
                    <a:pt x="204" y="4024"/>
                    <a:pt x="204" y="4024"/>
                    <a:pt x="204" y="4024"/>
                  </a:cubicBezTo>
                  <a:lnTo>
                    <a:pt x="204" y="4024"/>
                  </a:lnTo>
                  <a:cubicBezTo>
                    <a:pt x="233" y="4024"/>
                    <a:pt x="233" y="4024"/>
                    <a:pt x="233" y="4024"/>
                  </a:cubicBezTo>
                  <a:lnTo>
                    <a:pt x="233" y="4024"/>
                  </a:lnTo>
                  <a:cubicBezTo>
                    <a:pt x="262" y="3995"/>
                    <a:pt x="262" y="3995"/>
                    <a:pt x="262" y="3995"/>
                  </a:cubicBezTo>
                  <a:cubicBezTo>
                    <a:pt x="233" y="3995"/>
                    <a:pt x="233" y="3995"/>
                    <a:pt x="233" y="3995"/>
                  </a:cubicBezTo>
                  <a:lnTo>
                    <a:pt x="233" y="3995"/>
                  </a:lnTo>
                  <a:lnTo>
                    <a:pt x="233" y="3995"/>
                  </a:lnTo>
                  <a:cubicBezTo>
                    <a:pt x="204" y="3995"/>
                    <a:pt x="204" y="3995"/>
                    <a:pt x="204" y="3995"/>
                  </a:cubicBezTo>
                  <a:cubicBezTo>
                    <a:pt x="204" y="3966"/>
                    <a:pt x="204" y="3966"/>
                    <a:pt x="204" y="3966"/>
                  </a:cubicBezTo>
                  <a:cubicBezTo>
                    <a:pt x="175" y="3966"/>
                    <a:pt x="175" y="3966"/>
                    <a:pt x="175" y="3966"/>
                  </a:cubicBezTo>
                  <a:cubicBezTo>
                    <a:pt x="145" y="3966"/>
                    <a:pt x="145" y="3966"/>
                    <a:pt x="145" y="3966"/>
                  </a:cubicBezTo>
                  <a:cubicBezTo>
                    <a:pt x="145" y="3937"/>
                    <a:pt x="145" y="3937"/>
                    <a:pt x="145" y="3937"/>
                  </a:cubicBezTo>
                  <a:cubicBezTo>
                    <a:pt x="175" y="3966"/>
                    <a:pt x="175" y="3966"/>
                    <a:pt x="175" y="3966"/>
                  </a:cubicBezTo>
                  <a:cubicBezTo>
                    <a:pt x="175" y="3937"/>
                    <a:pt x="175" y="3937"/>
                    <a:pt x="175" y="3937"/>
                  </a:cubicBezTo>
                  <a:lnTo>
                    <a:pt x="175" y="3937"/>
                  </a:lnTo>
                  <a:lnTo>
                    <a:pt x="175" y="3937"/>
                  </a:lnTo>
                  <a:lnTo>
                    <a:pt x="175" y="3937"/>
                  </a:lnTo>
                  <a:lnTo>
                    <a:pt x="145" y="3937"/>
                  </a:lnTo>
                  <a:lnTo>
                    <a:pt x="145" y="3937"/>
                  </a:lnTo>
                  <a:lnTo>
                    <a:pt x="145" y="3937"/>
                  </a:lnTo>
                  <a:lnTo>
                    <a:pt x="145" y="3937"/>
                  </a:lnTo>
                  <a:cubicBezTo>
                    <a:pt x="175" y="3908"/>
                    <a:pt x="175" y="3908"/>
                    <a:pt x="175" y="3908"/>
                  </a:cubicBezTo>
                  <a:cubicBezTo>
                    <a:pt x="175" y="3879"/>
                    <a:pt x="175" y="3879"/>
                    <a:pt x="175" y="3879"/>
                  </a:cubicBezTo>
                  <a:cubicBezTo>
                    <a:pt x="204" y="3850"/>
                    <a:pt x="204" y="3850"/>
                    <a:pt x="204" y="3850"/>
                  </a:cubicBezTo>
                  <a:cubicBezTo>
                    <a:pt x="233" y="3821"/>
                    <a:pt x="233" y="3821"/>
                    <a:pt x="233" y="3821"/>
                  </a:cubicBezTo>
                  <a:cubicBezTo>
                    <a:pt x="262" y="3791"/>
                    <a:pt x="262" y="3791"/>
                    <a:pt x="262" y="3791"/>
                  </a:cubicBezTo>
                  <a:cubicBezTo>
                    <a:pt x="292" y="3733"/>
                    <a:pt x="292" y="3733"/>
                    <a:pt x="292" y="3733"/>
                  </a:cubicBezTo>
                  <a:cubicBezTo>
                    <a:pt x="321" y="3674"/>
                    <a:pt x="321" y="3674"/>
                    <a:pt x="321" y="3674"/>
                  </a:cubicBezTo>
                  <a:cubicBezTo>
                    <a:pt x="292" y="3645"/>
                    <a:pt x="292" y="3645"/>
                    <a:pt x="292" y="3645"/>
                  </a:cubicBezTo>
                  <a:cubicBezTo>
                    <a:pt x="262" y="3616"/>
                    <a:pt x="262" y="3616"/>
                    <a:pt x="262" y="3616"/>
                  </a:cubicBezTo>
                  <a:cubicBezTo>
                    <a:pt x="233" y="3616"/>
                    <a:pt x="233" y="3616"/>
                    <a:pt x="233" y="3616"/>
                  </a:cubicBezTo>
                  <a:cubicBezTo>
                    <a:pt x="204" y="3558"/>
                    <a:pt x="204" y="3558"/>
                    <a:pt x="204" y="3558"/>
                  </a:cubicBezTo>
                  <a:lnTo>
                    <a:pt x="204" y="3558"/>
                  </a:lnTo>
                  <a:cubicBezTo>
                    <a:pt x="233" y="3529"/>
                    <a:pt x="233" y="3529"/>
                    <a:pt x="233" y="3529"/>
                  </a:cubicBezTo>
                  <a:cubicBezTo>
                    <a:pt x="233" y="3500"/>
                    <a:pt x="233" y="3500"/>
                    <a:pt x="233" y="3500"/>
                  </a:cubicBezTo>
                  <a:cubicBezTo>
                    <a:pt x="204" y="3500"/>
                    <a:pt x="204" y="3500"/>
                    <a:pt x="204" y="3500"/>
                  </a:cubicBezTo>
                  <a:cubicBezTo>
                    <a:pt x="204" y="3471"/>
                    <a:pt x="204" y="3471"/>
                    <a:pt x="204" y="3471"/>
                  </a:cubicBezTo>
                  <a:cubicBezTo>
                    <a:pt x="204" y="3441"/>
                    <a:pt x="204" y="3441"/>
                    <a:pt x="204" y="3441"/>
                  </a:cubicBezTo>
                  <a:lnTo>
                    <a:pt x="204" y="3441"/>
                  </a:lnTo>
                  <a:cubicBezTo>
                    <a:pt x="204" y="3412"/>
                    <a:pt x="204" y="3412"/>
                    <a:pt x="204" y="3412"/>
                  </a:cubicBezTo>
                  <a:cubicBezTo>
                    <a:pt x="175" y="3412"/>
                    <a:pt x="175" y="3412"/>
                    <a:pt x="175" y="3412"/>
                  </a:cubicBezTo>
                  <a:lnTo>
                    <a:pt x="175" y="3412"/>
                  </a:lnTo>
                  <a:cubicBezTo>
                    <a:pt x="175" y="3383"/>
                    <a:pt x="175" y="3383"/>
                    <a:pt x="175" y="3383"/>
                  </a:cubicBezTo>
                  <a:lnTo>
                    <a:pt x="175" y="3383"/>
                  </a:lnTo>
                  <a:cubicBezTo>
                    <a:pt x="145" y="3383"/>
                    <a:pt x="145" y="3383"/>
                    <a:pt x="145" y="3383"/>
                  </a:cubicBezTo>
                  <a:cubicBezTo>
                    <a:pt x="145" y="3354"/>
                    <a:pt x="145" y="3354"/>
                    <a:pt x="145" y="3354"/>
                  </a:cubicBezTo>
                  <a:cubicBezTo>
                    <a:pt x="145" y="3295"/>
                    <a:pt x="145" y="3295"/>
                    <a:pt x="145" y="3295"/>
                  </a:cubicBezTo>
                  <a:cubicBezTo>
                    <a:pt x="175" y="3295"/>
                    <a:pt x="175" y="3295"/>
                    <a:pt x="175" y="3295"/>
                  </a:cubicBezTo>
                  <a:cubicBezTo>
                    <a:pt x="145" y="3237"/>
                    <a:pt x="145" y="3237"/>
                    <a:pt x="145" y="3237"/>
                  </a:cubicBezTo>
                  <a:cubicBezTo>
                    <a:pt x="116" y="3179"/>
                    <a:pt x="116" y="3179"/>
                    <a:pt x="116" y="3179"/>
                  </a:cubicBezTo>
                  <a:cubicBezTo>
                    <a:pt x="87" y="3150"/>
                    <a:pt x="87" y="3150"/>
                    <a:pt x="87" y="3150"/>
                  </a:cubicBezTo>
                  <a:cubicBezTo>
                    <a:pt x="87" y="3121"/>
                    <a:pt x="87" y="3121"/>
                    <a:pt x="87" y="3121"/>
                  </a:cubicBezTo>
                  <a:cubicBezTo>
                    <a:pt x="87" y="3091"/>
                    <a:pt x="87" y="3091"/>
                    <a:pt x="87" y="3091"/>
                  </a:cubicBezTo>
                  <a:cubicBezTo>
                    <a:pt x="116" y="3062"/>
                    <a:pt x="116" y="3062"/>
                    <a:pt x="116" y="3062"/>
                  </a:cubicBezTo>
                  <a:lnTo>
                    <a:pt x="116" y="3062"/>
                  </a:lnTo>
                  <a:cubicBezTo>
                    <a:pt x="116" y="3033"/>
                    <a:pt x="116" y="3033"/>
                    <a:pt x="116" y="3033"/>
                  </a:cubicBezTo>
                  <a:cubicBezTo>
                    <a:pt x="58" y="3033"/>
                    <a:pt x="58" y="3033"/>
                    <a:pt x="58" y="3033"/>
                  </a:cubicBezTo>
                  <a:cubicBezTo>
                    <a:pt x="58" y="3004"/>
                    <a:pt x="58" y="3004"/>
                    <a:pt x="58" y="3004"/>
                  </a:cubicBezTo>
                  <a:lnTo>
                    <a:pt x="58" y="3004"/>
                  </a:lnTo>
                  <a:cubicBezTo>
                    <a:pt x="29" y="2974"/>
                    <a:pt x="29" y="2974"/>
                    <a:pt x="29" y="2974"/>
                  </a:cubicBezTo>
                  <a:lnTo>
                    <a:pt x="29" y="2974"/>
                  </a:lnTo>
                  <a:cubicBezTo>
                    <a:pt x="0" y="2945"/>
                    <a:pt x="0" y="2945"/>
                    <a:pt x="0" y="2945"/>
                  </a:cubicBezTo>
                  <a:lnTo>
                    <a:pt x="0" y="2945"/>
                  </a:lnTo>
                  <a:cubicBezTo>
                    <a:pt x="0" y="2916"/>
                    <a:pt x="0" y="2916"/>
                    <a:pt x="0" y="2916"/>
                  </a:cubicBezTo>
                  <a:cubicBezTo>
                    <a:pt x="0" y="2887"/>
                    <a:pt x="0" y="2887"/>
                    <a:pt x="0" y="2887"/>
                  </a:cubicBezTo>
                  <a:lnTo>
                    <a:pt x="0" y="2887"/>
                  </a:lnTo>
                  <a:lnTo>
                    <a:pt x="0" y="2887"/>
                  </a:lnTo>
                  <a:cubicBezTo>
                    <a:pt x="29" y="2858"/>
                    <a:pt x="29" y="2858"/>
                    <a:pt x="29" y="2858"/>
                  </a:cubicBezTo>
                  <a:lnTo>
                    <a:pt x="29" y="2858"/>
                  </a:lnTo>
                  <a:lnTo>
                    <a:pt x="29" y="2858"/>
                  </a:lnTo>
                  <a:cubicBezTo>
                    <a:pt x="29" y="2829"/>
                    <a:pt x="29" y="2829"/>
                    <a:pt x="29" y="2829"/>
                  </a:cubicBezTo>
                  <a:cubicBezTo>
                    <a:pt x="58" y="2829"/>
                    <a:pt x="58" y="2829"/>
                    <a:pt x="58" y="2829"/>
                  </a:cubicBezTo>
                  <a:cubicBezTo>
                    <a:pt x="87" y="2829"/>
                    <a:pt x="87" y="2829"/>
                    <a:pt x="87" y="2829"/>
                  </a:cubicBezTo>
                  <a:cubicBezTo>
                    <a:pt x="87" y="2800"/>
                    <a:pt x="87" y="2800"/>
                    <a:pt x="87" y="2800"/>
                  </a:cubicBezTo>
                  <a:cubicBezTo>
                    <a:pt x="87" y="2771"/>
                    <a:pt x="87" y="2771"/>
                    <a:pt x="87" y="2771"/>
                  </a:cubicBezTo>
                  <a:lnTo>
                    <a:pt x="87" y="2771"/>
                  </a:lnTo>
                  <a:cubicBezTo>
                    <a:pt x="116" y="2800"/>
                    <a:pt x="116" y="2800"/>
                    <a:pt x="116" y="2800"/>
                  </a:cubicBezTo>
                  <a:cubicBezTo>
                    <a:pt x="116" y="2771"/>
                    <a:pt x="116" y="2771"/>
                    <a:pt x="116" y="2771"/>
                  </a:cubicBezTo>
                  <a:lnTo>
                    <a:pt x="116" y="2771"/>
                  </a:lnTo>
                  <a:lnTo>
                    <a:pt x="116" y="2771"/>
                  </a:lnTo>
                  <a:cubicBezTo>
                    <a:pt x="145" y="2771"/>
                    <a:pt x="145" y="2771"/>
                    <a:pt x="145" y="2771"/>
                  </a:cubicBezTo>
                  <a:lnTo>
                    <a:pt x="145" y="2771"/>
                  </a:lnTo>
                  <a:lnTo>
                    <a:pt x="145" y="2771"/>
                  </a:lnTo>
                  <a:cubicBezTo>
                    <a:pt x="145" y="2800"/>
                    <a:pt x="145" y="2800"/>
                    <a:pt x="145" y="2800"/>
                  </a:cubicBezTo>
                  <a:cubicBezTo>
                    <a:pt x="145" y="2771"/>
                    <a:pt x="145" y="2771"/>
                    <a:pt x="145" y="2771"/>
                  </a:cubicBezTo>
                  <a:cubicBezTo>
                    <a:pt x="175" y="2771"/>
                    <a:pt x="175" y="2771"/>
                    <a:pt x="175" y="2771"/>
                  </a:cubicBezTo>
                  <a:lnTo>
                    <a:pt x="175" y="2771"/>
                  </a:lnTo>
                  <a:lnTo>
                    <a:pt x="175" y="2771"/>
                  </a:lnTo>
                  <a:cubicBezTo>
                    <a:pt x="175" y="2741"/>
                    <a:pt x="175" y="2741"/>
                    <a:pt x="175" y="2741"/>
                  </a:cubicBezTo>
                  <a:lnTo>
                    <a:pt x="175" y="2741"/>
                  </a:lnTo>
                  <a:lnTo>
                    <a:pt x="175" y="2741"/>
                  </a:lnTo>
                  <a:lnTo>
                    <a:pt x="175" y="2741"/>
                  </a:lnTo>
                  <a:lnTo>
                    <a:pt x="175" y="2741"/>
                  </a:lnTo>
                  <a:lnTo>
                    <a:pt x="175" y="2741"/>
                  </a:lnTo>
                  <a:lnTo>
                    <a:pt x="175" y="2741"/>
                  </a:lnTo>
                  <a:cubicBezTo>
                    <a:pt x="175" y="2712"/>
                    <a:pt x="175" y="2712"/>
                    <a:pt x="175" y="2712"/>
                  </a:cubicBezTo>
                  <a:cubicBezTo>
                    <a:pt x="204" y="2741"/>
                    <a:pt x="204" y="2741"/>
                    <a:pt x="204" y="2741"/>
                  </a:cubicBezTo>
                  <a:lnTo>
                    <a:pt x="204" y="2741"/>
                  </a:lnTo>
                  <a:cubicBezTo>
                    <a:pt x="233" y="2741"/>
                    <a:pt x="233" y="2741"/>
                    <a:pt x="233" y="2741"/>
                  </a:cubicBezTo>
                  <a:lnTo>
                    <a:pt x="233" y="2741"/>
                  </a:lnTo>
                  <a:lnTo>
                    <a:pt x="233" y="2741"/>
                  </a:lnTo>
                  <a:cubicBezTo>
                    <a:pt x="262" y="2741"/>
                    <a:pt x="262" y="2741"/>
                    <a:pt x="262" y="2741"/>
                  </a:cubicBezTo>
                  <a:lnTo>
                    <a:pt x="262" y="2741"/>
                  </a:lnTo>
                  <a:cubicBezTo>
                    <a:pt x="262" y="2771"/>
                    <a:pt x="262" y="2771"/>
                    <a:pt x="262" y="2771"/>
                  </a:cubicBezTo>
                  <a:lnTo>
                    <a:pt x="262" y="2771"/>
                  </a:lnTo>
                  <a:lnTo>
                    <a:pt x="262" y="2771"/>
                  </a:lnTo>
                  <a:cubicBezTo>
                    <a:pt x="233" y="2771"/>
                    <a:pt x="233" y="2771"/>
                    <a:pt x="233" y="2771"/>
                  </a:cubicBezTo>
                  <a:cubicBezTo>
                    <a:pt x="204" y="2771"/>
                    <a:pt x="204" y="2771"/>
                    <a:pt x="204" y="2771"/>
                  </a:cubicBezTo>
                  <a:lnTo>
                    <a:pt x="204" y="2771"/>
                  </a:lnTo>
                  <a:cubicBezTo>
                    <a:pt x="204" y="2741"/>
                    <a:pt x="204" y="2741"/>
                    <a:pt x="204" y="2741"/>
                  </a:cubicBezTo>
                  <a:cubicBezTo>
                    <a:pt x="204" y="2771"/>
                    <a:pt x="204" y="2771"/>
                    <a:pt x="204" y="2771"/>
                  </a:cubicBezTo>
                  <a:lnTo>
                    <a:pt x="204" y="2771"/>
                  </a:lnTo>
                  <a:cubicBezTo>
                    <a:pt x="204" y="2800"/>
                    <a:pt x="204" y="2800"/>
                    <a:pt x="204" y="2800"/>
                  </a:cubicBezTo>
                  <a:lnTo>
                    <a:pt x="204" y="2800"/>
                  </a:lnTo>
                  <a:lnTo>
                    <a:pt x="204" y="2800"/>
                  </a:lnTo>
                  <a:cubicBezTo>
                    <a:pt x="233" y="2800"/>
                    <a:pt x="233" y="2800"/>
                    <a:pt x="233" y="2800"/>
                  </a:cubicBezTo>
                  <a:lnTo>
                    <a:pt x="233" y="2800"/>
                  </a:lnTo>
                  <a:cubicBezTo>
                    <a:pt x="262" y="2800"/>
                    <a:pt x="262" y="2800"/>
                    <a:pt x="262" y="2800"/>
                  </a:cubicBezTo>
                  <a:lnTo>
                    <a:pt x="262" y="2800"/>
                  </a:lnTo>
                  <a:lnTo>
                    <a:pt x="262" y="2800"/>
                  </a:lnTo>
                  <a:lnTo>
                    <a:pt x="262" y="2800"/>
                  </a:lnTo>
                  <a:lnTo>
                    <a:pt x="262" y="2800"/>
                  </a:lnTo>
                  <a:lnTo>
                    <a:pt x="262" y="2800"/>
                  </a:lnTo>
                  <a:cubicBezTo>
                    <a:pt x="262" y="2829"/>
                    <a:pt x="262" y="2829"/>
                    <a:pt x="262" y="2829"/>
                  </a:cubicBezTo>
                  <a:cubicBezTo>
                    <a:pt x="292" y="2800"/>
                    <a:pt x="292" y="2800"/>
                    <a:pt x="292" y="2800"/>
                  </a:cubicBezTo>
                  <a:lnTo>
                    <a:pt x="292" y="2800"/>
                  </a:lnTo>
                  <a:lnTo>
                    <a:pt x="292" y="2800"/>
                  </a:lnTo>
                  <a:lnTo>
                    <a:pt x="292" y="2800"/>
                  </a:lnTo>
                  <a:lnTo>
                    <a:pt x="292" y="2800"/>
                  </a:lnTo>
                  <a:lnTo>
                    <a:pt x="292" y="2800"/>
                  </a:lnTo>
                  <a:cubicBezTo>
                    <a:pt x="292" y="2829"/>
                    <a:pt x="292" y="2829"/>
                    <a:pt x="292" y="2829"/>
                  </a:cubicBezTo>
                  <a:lnTo>
                    <a:pt x="292" y="2829"/>
                  </a:lnTo>
                  <a:lnTo>
                    <a:pt x="292" y="2829"/>
                  </a:lnTo>
                  <a:lnTo>
                    <a:pt x="292" y="2829"/>
                  </a:lnTo>
                  <a:cubicBezTo>
                    <a:pt x="321" y="2829"/>
                    <a:pt x="321" y="2829"/>
                    <a:pt x="321" y="2829"/>
                  </a:cubicBezTo>
                  <a:cubicBezTo>
                    <a:pt x="321" y="2800"/>
                    <a:pt x="321" y="2800"/>
                    <a:pt x="321" y="2800"/>
                  </a:cubicBezTo>
                  <a:lnTo>
                    <a:pt x="321" y="2800"/>
                  </a:lnTo>
                  <a:lnTo>
                    <a:pt x="321" y="2800"/>
                  </a:lnTo>
                  <a:cubicBezTo>
                    <a:pt x="350" y="2800"/>
                    <a:pt x="350" y="2800"/>
                    <a:pt x="350" y="2800"/>
                  </a:cubicBezTo>
                  <a:lnTo>
                    <a:pt x="350" y="2800"/>
                  </a:lnTo>
                  <a:cubicBezTo>
                    <a:pt x="321" y="2800"/>
                    <a:pt x="321" y="2800"/>
                    <a:pt x="321" y="2800"/>
                  </a:cubicBezTo>
                  <a:lnTo>
                    <a:pt x="321" y="2800"/>
                  </a:lnTo>
                  <a:cubicBezTo>
                    <a:pt x="350" y="2800"/>
                    <a:pt x="350" y="2800"/>
                    <a:pt x="350" y="2800"/>
                  </a:cubicBezTo>
                  <a:lnTo>
                    <a:pt x="350" y="2800"/>
                  </a:lnTo>
                  <a:cubicBezTo>
                    <a:pt x="378" y="2800"/>
                    <a:pt x="378" y="2800"/>
                    <a:pt x="378" y="2800"/>
                  </a:cubicBezTo>
                  <a:cubicBezTo>
                    <a:pt x="408" y="2800"/>
                    <a:pt x="408" y="2800"/>
                    <a:pt x="408" y="2800"/>
                  </a:cubicBezTo>
                  <a:lnTo>
                    <a:pt x="408" y="2800"/>
                  </a:lnTo>
                  <a:lnTo>
                    <a:pt x="408" y="2800"/>
                  </a:lnTo>
                  <a:cubicBezTo>
                    <a:pt x="437" y="2800"/>
                    <a:pt x="437" y="2800"/>
                    <a:pt x="437" y="2800"/>
                  </a:cubicBezTo>
                  <a:lnTo>
                    <a:pt x="437" y="2800"/>
                  </a:lnTo>
                  <a:lnTo>
                    <a:pt x="437" y="2800"/>
                  </a:lnTo>
                  <a:cubicBezTo>
                    <a:pt x="466" y="2829"/>
                    <a:pt x="466" y="2829"/>
                    <a:pt x="466" y="2829"/>
                  </a:cubicBezTo>
                  <a:cubicBezTo>
                    <a:pt x="554" y="2858"/>
                    <a:pt x="554" y="2858"/>
                    <a:pt x="554" y="2858"/>
                  </a:cubicBezTo>
                  <a:cubicBezTo>
                    <a:pt x="612" y="2887"/>
                    <a:pt x="612" y="2887"/>
                    <a:pt x="612" y="2887"/>
                  </a:cubicBezTo>
                  <a:lnTo>
                    <a:pt x="612" y="2887"/>
                  </a:lnTo>
                  <a:cubicBezTo>
                    <a:pt x="642" y="2916"/>
                    <a:pt x="642" y="2916"/>
                    <a:pt x="642" y="2916"/>
                  </a:cubicBezTo>
                  <a:lnTo>
                    <a:pt x="642" y="2916"/>
                  </a:lnTo>
                  <a:cubicBezTo>
                    <a:pt x="671" y="2945"/>
                    <a:pt x="671" y="2945"/>
                    <a:pt x="671" y="2945"/>
                  </a:cubicBezTo>
                  <a:cubicBezTo>
                    <a:pt x="671" y="2916"/>
                    <a:pt x="671" y="2916"/>
                    <a:pt x="671" y="2916"/>
                  </a:cubicBezTo>
                  <a:lnTo>
                    <a:pt x="671" y="2916"/>
                  </a:lnTo>
                  <a:lnTo>
                    <a:pt x="671" y="2916"/>
                  </a:lnTo>
                  <a:cubicBezTo>
                    <a:pt x="700" y="2945"/>
                    <a:pt x="700" y="2945"/>
                    <a:pt x="700" y="2945"/>
                  </a:cubicBezTo>
                  <a:lnTo>
                    <a:pt x="700" y="2945"/>
                  </a:lnTo>
                  <a:cubicBezTo>
                    <a:pt x="728" y="2945"/>
                    <a:pt x="728" y="2945"/>
                    <a:pt x="728" y="2945"/>
                  </a:cubicBezTo>
                  <a:lnTo>
                    <a:pt x="728" y="2945"/>
                  </a:lnTo>
                  <a:lnTo>
                    <a:pt x="728" y="2945"/>
                  </a:lnTo>
                  <a:cubicBezTo>
                    <a:pt x="728" y="2916"/>
                    <a:pt x="728" y="2916"/>
                    <a:pt x="728" y="2916"/>
                  </a:cubicBezTo>
                  <a:lnTo>
                    <a:pt x="728" y="2916"/>
                  </a:lnTo>
                  <a:cubicBezTo>
                    <a:pt x="758" y="2945"/>
                    <a:pt x="758" y="2945"/>
                    <a:pt x="758" y="2945"/>
                  </a:cubicBezTo>
                  <a:lnTo>
                    <a:pt x="758" y="2945"/>
                  </a:lnTo>
                  <a:cubicBezTo>
                    <a:pt x="787" y="2974"/>
                    <a:pt x="787" y="2974"/>
                    <a:pt x="787" y="2974"/>
                  </a:cubicBezTo>
                  <a:lnTo>
                    <a:pt x="787" y="2974"/>
                  </a:lnTo>
                  <a:cubicBezTo>
                    <a:pt x="787" y="3004"/>
                    <a:pt x="787" y="3004"/>
                    <a:pt x="787" y="3004"/>
                  </a:cubicBezTo>
                  <a:cubicBezTo>
                    <a:pt x="816" y="2974"/>
                    <a:pt x="816" y="2974"/>
                    <a:pt x="816" y="2974"/>
                  </a:cubicBezTo>
                  <a:cubicBezTo>
                    <a:pt x="816" y="3004"/>
                    <a:pt x="816" y="3004"/>
                    <a:pt x="816" y="3004"/>
                  </a:cubicBezTo>
                  <a:cubicBezTo>
                    <a:pt x="845" y="3004"/>
                    <a:pt x="845" y="3004"/>
                    <a:pt x="845" y="3004"/>
                  </a:cubicBezTo>
                  <a:cubicBezTo>
                    <a:pt x="845" y="3033"/>
                    <a:pt x="845" y="3033"/>
                    <a:pt x="845" y="3033"/>
                  </a:cubicBezTo>
                  <a:lnTo>
                    <a:pt x="845" y="3033"/>
                  </a:lnTo>
                  <a:cubicBezTo>
                    <a:pt x="875" y="3062"/>
                    <a:pt x="875" y="3062"/>
                    <a:pt x="875" y="3062"/>
                  </a:cubicBezTo>
                  <a:lnTo>
                    <a:pt x="875" y="3062"/>
                  </a:lnTo>
                  <a:lnTo>
                    <a:pt x="875" y="3062"/>
                  </a:lnTo>
                  <a:lnTo>
                    <a:pt x="875" y="3062"/>
                  </a:lnTo>
                  <a:cubicBezTo>
                    <a:pt x="875" y="3091"/>
                    <a:pt x="875" y="3091"/>
                    <a:pt x="875" y="3091"/>
                  </a:cubicBezTo>
                  <a:cubicBezTo>
                    <a:pt x="875" y="3121"/>
                    <a:pt x="875" y="3121"/>
                    <a:pt x="875" y="3121"/>
                  </a:cubicBezTo>
                  <a:lnTo>
                    <a:pt x="875" y="3121"/>
                  </a:lnTo>
                  <a:lnTo>
                    <a:pt x="875" y="3121"/>
                  </a:lnTo>
                  <a:cubicBezTo>
                    <a:pt x="845" y="3150"/>
                    <a:pt x="845" y="3150"/>
                    <a:pt x="845" y="3150"/>
                  </a:cubicBezTo>
                  <a:lnTo>
                    <a:pt x="845" y="3150"/>
                  </a:lnTo>
                  <a:cubicBezTo>
                    <a:pt x="816" y="3208"/>
                    <a:pt x="816" y="3208"/>
                    <a:pt x="816" y="3208"/>
                  </a:cubicBezTo>
                  <a:cubicBezTo>
                    <a:pt x="787" y="3208"/>
                    <a:pt x="787" y="3208"/>
                    <a:pt x="787" y="3208"/>
                  </a:cubicBezTo>
                  <a:cubicBezTo>
                    <a:pt x="758" y="3208"/>
                    <a:pt x="758" y="3208"/>
                    <a:pt x="758" y="3208"/>
                  </a:cubicBezTo>
                  <a:cubicBezTo>
                    <a:pt x="758" y="3237"/>
                    <a:pt x="758" y="3237"/>
                    <a:pt x="758" y="3237"/>
                  </a:cubicBezTo>
                  <a:cubicBezTo>
                    <a:pt x="728" y="3237"/>
                    <a:pt x="728" y="3237"/>
                    <a:pt x="728" y="3237"/>
                  </a:cubicBezTo>
                  <a:lnTo>
                    <a:pt x="728" y="3237"/>
                  </a:lnTo>
                  <a:cubicBezTo>
                    <a:pt x="700" y="3237"/>
                    <a:pt x="700" y="3237"/>
                    <a:pt x="700" y="3237"/>
                  </a:cubicBezTo>
                  <a:cubicBezTo>
                    <a:pt x="642" y="3237"/>
                    <a:pt x="642" y="3237"/>
                    <a:pt x="642" y="3237"/>
                  </a:cubicBezTo>
                  <a:cubicBezTo>
                    <a:pt x="612" y="3237"/>
                    <a:pt x="612" y="3237"/>
                    <a:pt x="612" y="3237"/>
                  </a:cubicBezTo>
                  <a:cubicBezTo>
                    <a:pt x="583" y="3208"/>
                    <a:pt x="583" y="3208"/>
                    <a:pt x="583" y="3208"/>
                  </a:cubicBezTo>
                  <a:lnTo>
                    <a:pt x="583" y="3208"/>
                  </a:lnTo>
                  <a:lnTo>
                    <a:pt x="583" y="3208"/>
                  </a:lnTo>
                  <a:cubicBezTo>
                    <a:pt x="554" y="3208"/>
                    <a:pt x="554" y="3208"/>
                    <a:pt x="554" y="3208"/>
                  </a:cubicBezTo>
                  <a:lnTo>
                    <a:pt x="554" y="3208"/>
                  </a:lnTo>
                  <a:cubicBezTo>
                    <a:pt x="525" y="3208"/>
                    <a:pt x="525" y="3208"/>
                    <a:pt x="525" y="3208"/>
                  </a:cubicBezTo>
                  <a:lnTo>
                    <a:pt x="525" y="3208"/>
                  </a:lnTo>
                  <a:cubicBezTo>
                    <a:pt x="495" y="3208"/>
                    <a:pt x="495" y="3208"/>
                    <a:pt x="495" y="3208"/>
                  </a:cubicBezTo>
                  <a:cubicBezTo>
                    <a:pt x="495" y="3179"/>
                    <a:pt x="495" y="3179"/>
                    <a:pt x="495" y="3179"/>
                  </a:cubicBezTo>
                  <a:lnTo>
                    <a:pt x="495" y="3179"/>
                  </a:lnTo>
                  <a:cubicBezTo>
                    <a:pt x="466" y="3179"/>
                    <a:pt x="466" y="3179"/>
                    <a:pt x="466" y="3179"/>
                  </a:cubicBezTo>
                  <a:lnTo>
                    <a:pt x="466" y="3179"/>
                  </a:lnTo>
                  <a:cubicBezTo>
                    <a:pt x="437" y="3179"/>
                    <a:pt x="437" y="3179"/>
                    <a:pt x="437" y="3179"/>
                  </a:cubicBezTo>
                  <a:lnTo>
                    <a:pt x="437" y="3179"/>
                  </a:lnTo>
                  <a:lnTo>
                    <a:pt x="437" y="3179"/>
                  </a:lnTo>
                  <a:lnTo>
                    <a:pt x="437" y="3179"/>
                  </a:lnTo>
                  <a:cubicBezTo>
                    <a:pt x="408" y="3179"/>
                    <a:pt x="408" y="3179"/>
                    <a:pt x="408" y="3179"/>
                  </a:cubicBezTo>
                  <a:cubicBezTo>
                    <a:pt x="437" y="3179"/>
                    <a:pt x="437" y="3179"/>
                    <a:pt x="437" y="3179"/>
                  </a:cubicBezTo>
                  <a:cubicBezTo>
                    <a:pt x="408" y="3150"/>
                    <a:pt x="408" y="3150"/>
                    <a:pt x="408" y="3150"/>
                  </a:cubicBezTo>
                  <a:cubicBezTo>
                    <a:pt x="408" y="3179"/>
                    <a:pt x="408" y="3179"/>
                    <a:pt x="408" y="3179"/>
                  </a:cubicBezTo>
                  <a:cubicBezTo>
                    <a:pt x="378" y="3179"/>
                    <a:pt x="378" y="3179"/>
                    <a:pt x="378" y="3179"/>
                  </a:cubicBezTo>
                  <a:cubicBezTo>
                    <a:pt x="378" y="3150"/>
                    <a:pt x="378" y="3150"/>
                    <a:pt x="378" y="3150"/>
                  </a:cubicBezTo>
                  <a:lnTo>
                    <a:pt x="378" y="3150"/>
                  </a:lnTo>
                  <a:cubicBezTo>
                    <a:pt x="350" y="3150"/>
                    <a:pt x="350" y="3150"/>
                    <a:pt x="350" y="3150"/>
                  </a:cubicBezTo>
                  <a:cubicBezTo>
                    <a:pt x="321" y="3121"/>
                    <a:pt x="321" y="3121"/>
                    <a:pt x="321" y="3121"/>
                  </a:cubicBezTo>
                  <a:lnTo>
                    <a:pt x="321" y="3121"/>
                  </a:lnTo>
                  <a:cubicBezTo>
                    <a:pt x="292" y="3121"/>
                    <a:pt x="292" y="3121"/>
                    <a:pt x="292" y="3121"/>
                  </a:cubicBezTo>
                  <a:lnTo>
                    <a:pt x="292" y="3121"/>
                  </a:lnTo>
                  <a:lnTo>
                    <a:pt x="292" y="3121"/>
                  </a:lnTo>
                  <a:cubicBezTo>
                    <a:pt x="262" y="3121"/>
                    <a:pt x="262" y="3121"/>
                    <a:pt x="262" y="3121"/>
                  </a:cubicBezTo>
                  <a:cubicBezTo>
                    <a:pt x="292" y="3121"/>
                    <a:pt x="292" y="3121"/>
                    <a:pt x="292" y="3121"/>
                  </a:cubicBezTo>
                  <a:cubicBezTo>
                    <a:pt x="292" y="3150"/>
                    <a:pt x="292" y="3150"/>
                    <a:pt x="292" y="3150"/>
                  </a:cubicBezTo>
                  <a:cubicBezTo>
                    <a:pt x="321" y="3150"/>
                    <a:pt x="321" y="3150"/>
                    <a:pt x="321" y="3150"/>
                  </a:cubicBezTo>
                  <a:cubicBezTo>
                    <a:pt x="321" y="3179"/>
                    <a:pt x="321" y="3179"/>
                    <a:pt x="321" y="3179"/>
                  </a:cubicBezTo>
                  <a:cubicBezTo>
                    <a:pt x="350" y="3179"/>
                    <a:pt x="350" y="3179"/>
                    <a:pt x="350" y="3179"/>
                  </a:cubicBezTo>
                  <a:lnTo>
                    <a:pt x="350" y="3179"/>
                  </a:lnTo>
                  <a:cubicBezTo>
                    <a:pt x="321" y="3179"/>
                    <a:pt x="321" y="3179"/>
                    <a:pt x="321" y="3179"/>
                  </a:cubicBezTo>
                  <a:cubicBezTo>
                    <a:pt x="321" y="3208"/>
                    <a:pt x="321" y="3208"/>
                    <a:pt x="321" y="3208"/>
                  </a:cubicBezTo>
                  <a:lnTo>
                    <a:pt x="321" y="3208"/>
                  </a:lnTo>
                  <a:cubicBezTo>
                    <a:pt x="350" y="3208"/>
                    <a:pt x="350" y="3208"/>
                    <a:pt x="350" y="3208"/>
                  </a:cubicBezTo>
                  <a:cubicBezTo>
                    <a:pt x="378" y="3179"/>
                    <a:pt x="378" y="3179"/>
                    <a:pt x="378" y="3179"/>
                  </a:cubicBezTo>
                  <a:cubicBezTo>
                    <a:pt x="378" y="3208"/>
                    <a:pt x="378" y="3208"/>
                    <a:pt x="378" y="3208"/>
                  </a:cubicBezTo>
                  <a:lnTo>
                    <a:pt x="378" y="3208"/>
                  </a:lnTo>
                  <a:lnTo>
                    <a:pt x="378" y="3208"/>
                  </a:lnTo>
                  <a:lnTo>
                    <a:pt x="378" y="3208"/>
                  </a:lnTo>
                  <a:lnTo>
                    <a:pt x="378" y="3208"/>
                  </a:lnTo>
                  <a:cubicBezTo>
                    <a:pt x="350" y="3208"/>
                    <a:pt x="350" y="3208"/>
                    <a:pt x="350" y="3208"/>
                  </a:cubicBezTo>
                  <a:cubicBezTo>
                    <a:pt x="350" y="3237"/>
                    <a:pt x="350" y="3237"/>
                    <a:pt x="350" y="3237"/>
                  </a:cubicBezTo>
                  <a:cubicBezTo>
                    <a:pt x="378" y="3237"/>
                    <a:pt x="378" y="3237"/>
                    <a:pt x="378" y="3237"/>
                  </a:cubicBezTo>
                  <a:lnTo>
                    <a:pt x="378" y="3237"/>
                  </a:lnTo>
                  <a:cubicBezTo>
                    <a:pt x="408" y="3237"/>
                    <a:pt x="408" y="3237"/>
                    <a:pt x="408" y="3237"/>
                  </a:cubicBezTo>
                  <a:lnTo>
                    <a:pt x="408" y="3237"/>
                  </a:lnTo>
                  <a:lnTo>
                    <a:pt x="408" y="3237"/>
                  </a:lnTo>
                  <a:cubicBezTo>
                    <a:pt x="437" y="3237"/>
                    <a:pt x="437" y="3237"/>
                    <a:pt x="437" y="3237"/>
                  </a:cubicBezTo>
                  <a:cubicBezTo>
                    <a:pt x="466" y="3266"/>
                    <a:pt x="466" y="3266"/>
                    <a:pt x="466" y="3266"/>
                  </a:cubicBezTo>
                  <a:lnTo>
                    <a:pt x="466" y="3266"/>
                  </a:lnTo>
                  <a:lnTo>
                    <a:pt x="466" y="3266"/>
                  </a:lnTo>
                  <a:cubicBezTo>
                    <a:pt x="466" y="3295"/>
                    <a:pt x="466" y="3295"/>
                    <a:pt x="466" y="3295"/>
                  </a:cubicBezTo>
                  <a:lnTo>
                    <a:pt x="466" y="3295"/>
                  </a:lnTo>
                  <a:lnTo>
                    <a:pt x="466" y="3295"/>
                  </a:lnTo>
                  <a:cubicBezTo>
                    <a:pt x="466" y="3324"/>
                    <a:pt x="466" y="3324"/>
                    <a:pt x="466" y="3324"/>
                  </a:cubicBezTo>
                  <a:lnTo>
                    <a:pt x="466" y="3324"/>
                  </a:lnTo>
                  <a:cubicBezTo>
                    <a:pt x="466" y="3354"/>
                    <a:pt x="466" y="3354"/>
                    <a:pt x="466" y="3354"/>
                  </a:cubicBezTo>
                  <a:lnTo>
                    <a:pt x="466" y="3354"/>
                  </a:lnTo>
                  <a:lnTo>
                    <a:pt x="466" y="3354"/>
                  </a:lnTo>
                  <a:cubicBezTo>
                    <a:pt x="495" y="3383"/>
                    <a:pt x="495" y="3383"/>
                    <a:pt x="495" y="3383"/>
                  </a:cubicBezTo>
                  <a:lnTo>
                    <a:pt x="495" y="3383"/>
                  </a:lnTo>
                  <a:cubicBezTo>
                    <a:pt x="525" y="3412"/>
                    <a:pt x="525" y="3412"/>
                    <a:pt x="525" y="3412"/>
                  </a:cubicBezTo>
                  <a:lnTo>
                    <a:pt x="525" y="3412"/>
                  </a:lnTo>
                  <a:cubicBezTo>
                    <a:pt x="525" y="3441"/>
                    <a:pt x="525" y="3441"/>
                    <a:pt x="525" y="3441"/>
                  </a:cubicBezTo>
                  <a:cubicBezTo>
                    <a:pt x="495" y="3441"/>
                    <a:pt x="495" y="3441"/>
                    <a:pt x="495" y="3441"/>
                  </a:cubicBezTo>
                  <a:cubicBezTo>
                    <a:pt x="525" y="3441"/>
                    <a:pt x="525" y="3441"/>
                    <a:pt x="525" y="3441"/>
                  </a:cubicBezTo>
                  <a:cubicBezTo>
                    <a:pt x="525" y="3471"/>
                    <a:pt x="525" y="3471"/>
                    <a:pt x="525" y="3471"/>
                  </a:cubicBezTo>
                  <a:cubicBezTo>
                    <a:pt x="554" y="3471"/>
                    <a:pt x="554" y="3471"/>
                    <a:pt x="554" y="3471"/>
                  </a:cubicBezTo>
                  <a:cubicBezTo>
                    <a:pt x="583" y="3471"/>
                    <a:pt x="583" y="3471"/>
                    <a:pt x="583" y="3471"/>
                  </a:cubicBezTo>
                  <a:lnTo>
                    <a:pt x="583" y="3471"/>
                  </a:lnTo>
                  <a:lnTo>
                    <a:pt x="583" y="3471"/>
                  </a:lnTo>
                  <a:cubicBezTo>
                    <a:pt x="612" y="3500"/>
                    <a:pt x="612" y="3500"/>
                    <a:pt x="612" y="3500"/>
                  </a:cubicBezTo>
                  <a:lnTo>
                    <a:pt x="612" y="3500"/>
                  </a:lnTo>
                  <a:lnTo>
                    <a:pt x="612" y="3500"/>
                  </a:lnTo>
                  <a:cubicBezTo>
                    <a:pt x="642" y="3500"/>
                    <a:pt x="642" y="3500"/>
                    <a:pt x="642" y="3500"/>
                  </a:cubicBezTo>
                  <a:cubicBezTo>
                    <a:pt x="642" y="3529"/>
                    <a:pt x="642" y="3529"/>
                    <a:pt x="642" y="3529"/>
                  </a:cubicBezTo>
                  <a:cubicBezTo>
                    <a:pt x="671" y="3529"/>
                    <a:pt x="671" y="3529"/>
                    <a:pt x="671" y="3529"/>
                  </a:cubicBezTo>
                  <a:cubicBezTo>
                    <a:pt x="700" y="3529"/>
                    <a:pt x="700" y="3529"/>
                    <a:pt x="700" y="3529"/>
                  </a:cubicBezTo>
                  <a:lnTo>
                    <a:pt x="700" y="3529"/>
                  </a:lnTo>
                  <a:lnTo>
                    <a:pt x="700" y="3529"/>
                  </a:lnTo>
                  <a:cubicBezTo>
                    <a:pt x="728" y="3529"/>
                    <a:pt x="728" y="3529"/>
                    <a:pt x="728" y="3529"/>
                  </a:cubicBezTo>
                  <a:cubicBezTo>
                    <a:pt x="728" y="3500"/>
                    <a:pt x="728" y="3500"/>
                    <a:pt x="728" y="3500"/>
                  </a:cubicBezTo>
                  <a:lnTo>
                    <a:pt x="728" y="3500"/>
                  </a:lnTo>
                  <a:cubicBezTo>
                    <a:pt x="728" y="3471"/>
                    <a:pt x="728" y="3471"/>
                    <a:pt x="728" y="3471"/>
                  </a:cubicBezTo>
                  <a:lnTo>
                    <a:pt x="728" y="3471"/>
                  </a:lnTo>
                  <a:lnTo>
                    <a:pt x="728" y="3471"/>
                  </a:lnTo>
                  <a:cubicBezTo>
                    <a:pt x="700" y="3471"/>
                    <a:pt x="700" y="3471"/>
                    <a:pt x="700" y="3471"/>
                  </a:cubicBezTo>
                  <a:cubicBezTo>
                    <a:pt x="700" y="3441"/>
                    <a:pt x="700" y="3441"/>
                    <a:pt x="700" y="3441"/>
                  </a:cubicBezTo>
                  <a:cubicBezTo>
                    <a:pt x="700" y="3471"/>
                    <a:pt x="700" y="3471"/>
                    <a:pt x="700" y="3471"/>
                  </a:cubicBezTo>
                  <a:lnTo>
                    <a:pt x="700" y="3471"/>
                  </a:lnTo>
                  <a:cubicBezTo>
                    <a:pt x="671" y="3471"/>
                    <a:pt x="671" y="3471"/>
                    <a:pt x="671" y="3471"/>
                  </a:cubicBezTo>
                  <a:cubicBezTo>
                    <a:pt x="642" y="3441"/>
                    <a:pt x="642" y="3441"/>
                    <a:pt x="642" y="3441"/>
                  </a:cubicBezTo>
                  <a:lnTo>
                    <a:pt x="642" y="3441"/>
                  </a:lnTo>
                  <a:cubicBezTo>
                    <a:pt x="612" y="3441"/>
                    <a:pt x="612" y="3441"/>
                    <a:pt x="612" y="3441"/>
                  </a:cubicBezTo>
                  <a:cubicBezTo>
                    <a:pt x="612" y="3412"/>
                    <a:pt x="612" y="3412"/>
                    <a:pt x="612" y="3412"/>
                  </a:cubicBezTo>
                  <a:cubicBezTo>
                    <a:pt x="612" y="3383"/>
                    <a:pt x="612" y="3383"/>
                    <a:pt x="612" y="3383"/>
                  </a:cubicBezTo>
                  <a:lnTo>
                    <a:pt x="612" y="3383"/>
                  </a:lnTo>
                  <a:lnTo>
                    <a:pt x="612" y="3383"/>
                  </a:lnTo>
                  <a:lnTo>
                    <a:pt x="612" y="3383"/>
                  </a:lnTo>
                  <a:cubicBezTo>
                    <a:pt x="612" y="3354"/>
                    <a:pt x="612" y="3354"/>
                    <a:pt x="612" y="3354"/>
                  </a:cubicBezTo>
                  <a:lnTo>
                    <a:pt x="612" y="3354"/>
                  </a:lnTo>
                  <a:lnTo>
                    <a:pt x="612" y="3354"/>
                  </a:lnTo>
                  <a:cubicBezTo>
                    <a:pt x="642" y="3354"/>
                    <a:pt x="642" y="3354"/>
                    <a:pt x="642" y="3354"/>
                  </a:cubicBezTo>
                  <a:cubicBezTo>
                    <a:pt x="671" y="3354"/>
                    <a:pt x="671" y="3354"/>
                    <a:pt x="671" y="3354"/>
                  </a:cubicBezTo>
                  <a:lnTo>
                    <a:pt x="671" y="3354"/>
                  </a:lnTo>
                  <a:cubicBezTo>
                    <a:pt x="700" y="3383"/>
                    <a:pt x="700" y="3383"/>
                    <a:pt x="700" y="3383"/>
                  </a:cubicBezTo>
                  <a:lnTo>
                    <a:pt x="700" y="3383"/>
                  </a:lnTo>
                  <a:cubicBezTo>
                    <a:pt x="728" y="3383"/>
                    <a:pt x="728" y="3383"/>
                    <a:pt x="728" y="3383"/>
                  </a:cubicBezTo>
                  <a:cubicBezTo>
                    <a:pt x="728" y="3412"/>
                    <a:pt x="728" y="3412"/>
                    <a:pt x="728" y="3412"/>
                  </a:cubicBezTo>
                  <a:cubicBezTo>
                    <a:pt x="758" y="3412"/>
                    <a:pt x="758" y="3412"/>
                    <a:pt x="758" y="3412"/>
                  </a:cubicBezTo>
                  <a:cubicBezTo>
                    <a:pt x="816" y="3412"/>
                    <a:pt x="816" y="3412"/>
                    <a:pt x="816" y="3412"/>
                  </a:cubicBezTo>
                  <a:cubicBezTo>
                    <a:pt x="845" y="3441"/>
                    <a:pt x="845" y="3441"/>
                    <a:pt x="845" y="3441"/>
                  </a:cubicBezTo>
                  <a:lnTo>
                    <a:pt x="845" y="3441"/>
                  </a:lnTo>
                  <a:cubicBezTo>
                    <a:pt x="845" y="3412"/>
                    <a:pt x="845" y="3412"/>
                    <a:pt x="845" y="3412"/>
                  </a:cubicBezTo>
                  <a:lnTo>
                    <a:pt x="845" y="3412"/>
                  </a:lnTo>
                  <a:cubicBezTo>
                    <a:pt x="875" y="3412"/>
                    <a:pt x="875" y="3412"/>
                    <a:pt x="875" y="3412"/>
                  </a:cubicBezTo>
                  <a:cubicBezTo>
                    <a:pt x="875" y="3383"/>
                    <a:pt x="875" y="3383"/>
                    <a:pt x="875" y="3383"/>
                  </a:cubicBezTo>
                  <a:cubicBezTo>
                    <a:pt x="845" y="3354"/>
                    <a:pt x="845" y="3354"/>
                    <a:pt x="845" y="3354"/>
                  </a:cubicBezTo>
                  <a:cubicBezTo>
                    <a:pt x="816" y="3324"/>
                    <a:pt x="816" y="3324"/>
                    <a:pt x="816" y="3324"/>
                  </a:cubicBezTo>
                  <a:cubicBezTo>
                    <a:pt x="816" y="3295"/>
                    <a:pt x="816" y="3295"/>
                    <a:pt x="816" y="3295"/>
                  </a:cubicBezTo>
                  <a:lnTo>
                    <a:pt x="816" y="3295"/>
                  </a:lnTo>
                  <a:cubicBezTo>
                    <a:pt x="845" y="3266"/>
                    <a:pt x="845" y="3266"/>
                    <a:pt x="845" y="3266"/>
                  </a:cubicBezTo>
                  <a:lnTo>
                    <a:pt x="845" y="3266"/>
                  </a:lnTo>
                  <a:cubicBezTo>
                    <a:pt x="875" y="3237"/>
                    <a:pt x="875" y="3237"/>
                    <a:pt x="875" y="3237"/>
                  </a:cubicBezTo>
                  <a:lnTo>
                    <a:pt x="875" y="3237"/>
                  </a:lnTo>
                  <a:cubicBezTo>
                    <a:pt x="904" y="3208"/>
                    <a:pt x="904" y="3208"/>
                    <a:pt x="904" y="3208"/>
                  </a:cubicBezTo>
                  <a:cubicBezTo>
                    <a:pt x="933" y="3208"/>
                    <a:pt x="933" y="3208"/>
                    <a:pt x="933" y="3208"/>
                  </a:cubicBezTo>
                  <a:cubicBezTo>
                    <a:pt x="933" y="3179"/>
                    <a:pt x="933" y="3179"/>
                    <a:pt x="933" y="3179"/>
                  </a:cubicBezTo>
                  <a:cubicBezTo>
                    <a:pt x="962" y="3150"/>
                    <a:pt x="962" y="3150"/>
                    <a:pt x="962" y="3150"/>
                  </a:cubicBezTo>
                  <a:lnTo>
                    <a:pt x="962" y="3150"/>
                  </a:lnTo>
                  <a:cubicBezTo>
                    <a:pt x="992" y="3179"/>
                    <a:pt x="992" y="3179"/>
                    <a:pt x="992" y="3179"/>
                  </a:cubicBezTo>
                  <a:cubicBezTo>
                    <a:pt x="1021" y="3179"/>
                    <a:pt x="1021" y="3179"/>
                    <a:pt x="1021" y="3179"/>
                  </a:cubicBezTo>
                  <a:cubicBezTo>
                    <a:pt x="1049" y="3179"/>
                    <a:pt x="1049" y="3179"/>
                    <a:pt x="1049" y="3179"/>
                  </a:cubicBezTo>
                  <a:lnTo>
                    <a:pt x="1049" y="3179"/>
                  </a:lnTo>
                  <a:cubicBezTo>
                    <a:pt x="1049" y="3208"/>
                    <a:pt x="1049" y="3208"/>
                    <a:pt x="1049" y="3208"/>
                  </a:cubicBezTo>
                  <a:cubicBezTo>
                    <a:pt x="1049" y="3179"/>
                    <a:pt x="1049" y="3179"/>
                    <a:pt x="1049" y="3179"/>
                  </a:cubicBezTo>
                  <a:cubicBezTo>
                    <a:pt x="1078" y="3208"/>
                    <a:pt x="1078" y="3208"/>
                    <a:pt x="1078" y="3208"/>
                  </a:cubicBezTo>
                  <a:lnTo>
                    <a:pt x="1078" y="3208"/>
                  </a:lnTo>
                  <a:cubicBezTo>
                    <a:pt x="1108" y="3208"/>
                    <a:pt x="1108" y="3208"/>
                    <a:pt x="1108" y="3208"/>
                  </a:cubicBezTo>
                  <a:lnTo>
                    <a:pt x="1108" y="3208"/>
                  </a:lnTo>
                  <a:cubicBezTo>
                    <a:pt x="1078" y="3179"/>
                    <a:pt x="1078" y="3179"/>
                    <a:pt x="1078" y="3179"/>
                  </a:cubicBezTo>
                  <a:lnTo>
                    <a:pt x="1078" y="3179"/>
                  </a:lnTo>
                  <a:cubicBezTo>
                    <a:pt x="1078" y="3121"/>
                    <a:pt x="1078" y="3121"/>
                    <a:pt x="1078" y="3121"/>
                  </a:cubicBezTo>
                  <a:cubicBezTo>
                    <a:pt x="1108" y="3121"/>
                    <a:pt x="1108" y="3121"/>
                    <a:pt x="1108" y="3121"/>
                  </a:cubicBezTo>
                  <a:cubicBezTo>
                    <a:pt x="1078" y="3121"/>
                    <a:pt x="1078" y="3121"/>
                    <a:pt x="1078" y="3121"/>
                  </a:cubicBezTo>
                  <a:lnTo>
                    <a:pt x="1078" y="3121"/>
                  </a:lnTo>
                  <a:cubicBezTo>
                    <a:pt x="1078" y="3091"/>
                    <a:pt x="1078" y="3091"/>
                    <a:pt x="1078" y="3091"/>
                  </a:cubicBezTo>
                  <a:lnTo>
                    <a:pt x="1078" y="3091"/>
                  </a:lnTo>
                  <a:lnTo>
                    <a:pt x="1078" y="3091"/>
                  </a:lnTo>
                  <a:cubicBezTo>
                    <a:pt x="1078" y="3062"/>
                    <a:pt x="1078" y="3062"/>
                    <a:pt x="1078" y="3062"/>
                  </a:cubicBezTo>
                  <a:cubicBezTo>
                    <a:pt x="1049" y="3062"/>
                    <a:pt x="1049" y="3062"/>
                    <a:pt x="1049" y="3062"/>
                  </a:cubicBezTo>
                  <a:lnTo>
                    <a:pt x="1049" y="3062"/>
                  </a:lnTo>
                  <a:cubicBezTo>
                    <a:pt x="1021" y="3033"/>
                    <a:pt x="1021" y="3033"/>
                    <a:pt x="1021" y="3033"/>
                  </a:cubicBezTo>
                  <a:cubicBezTo>
                    <a:pt x="1049" y="3033"/>
                    <a:pt x="1049" y="3033"/>
                    <a:pt x="1049" y="3033"/>
                  </a:cubicBezTo>
                  <a:cubicBezTo>
                    <a:pt x="1049" y="3004"/>
                    <a:pt x="1049" y="3004"/>
                    <a:pt x="1049" y="3004"/>
                  </a:cubicBezTo>
                  <a:cubicBezTo>
                    <a:pt x="1049" y="2974"/>
                    <a:pt x="1049" y="2974"/>
                    <a:pt x="1049" y="2974"/>
                  </a:cubicBezTo>
                  <a:lnTo>
                    <a:pt x="1049" y="2974"/>
                  </a:lnTo>
                  <a:lnTo>
                    <a:pt x="1049" y="2974"/>
                  </a:lnTo>
                  <a:cubicBezTo>
                    <a:pt x="1049" y="2945"/>
                    <a:pt x="1049" y="2945"/>
                    <a:pt x="1049" y="2945"/>
                  </a:cubicBezTo>
                  <a:lnTo>
                    <a:pt x="1049" y="2945"/>
                  </a:lnTo>
                  <a:lnTo>
                    <a:pt x="1049" y="2945"/>
                  </a:lnTo>
                  <a:cubicBezTo>
                    <a:pt x="1021" y="2887"/>
                    <a:pt x="1021" y="2887"/>
                    <a:pt x="1021" y="2887"/>
                  </a:cubicBezTo>
                  <a:cubicBezTo>
                    <a:pt x="992" y="2887"/>
                    <a:pt x="992" y="2887"/>
                    <a:pt x="992" y="2887"/>
                  </a:cubicBezTo>
                  <a:cubicBezTo>
                    <a:pt x="962" y="2858"/>
                    <a:pt x="962" y="2858"/>
                    <a:pt x="962" y="2858"/>
                  </a:cubicBezTo>
                  <a:lnTo>
                    <a:pt x="962" y="2858"/>
                  </a:lnTo>
                  <a:cubicBezTo>
                    <a:pt x="992" y="2858"/>
                    <a:pt x="992" y="2858"/>
                    <a:pt x="992" y="2858"/>
                  </a:cubicBezTo>
                  <a:cubicBezTo>
                    <a:pt x="1021" y="2858"/>
                    <a:pt x="1021" y="2858"/>
                    <a:pt x="1021" y="2858"/>
                  </a:cubicBezTo>
                  <a:lnTo>
                    <a:pt x="1021" y="2858"/>
                  </a:lnTo>
                  <a:cubicBezTo>
                    <a:pt x="1049" y="2858"/>
                    <a:pt x="1049" y="2858"/>
                    <a:pt x="1049" y="2858"/>
                  </a:cubicBezTo>
                  <a:cubicBezTo>
                    <a:pt x="1078" y="2858"/>
                    <a:pt x="1078" y="2858"/>
                    <a:pt x="1078" y="2858"/>
                  </a:cubicBezTo>
                  <a:cubicBezTo>
                    <a:pt x="1108" y="2858"/>
                    <a:pt x="1108" y="2858"/>
                    <a:pt x="1108" y="2858"/>
                  </a:cubicBezTo>
                  <a:cubicBezTo>
                    <a:pt x="1137" y="2887"/>
                    <a:pt x="1137" y="2887"/>
                    <a:pt x="1137" y="2887"/>
                  </a:cubicBezTo>
                  <a:lnTo>
                    <a:pt x="1137" y="2887"/>
                  </a:lnTo>
                  <a:cubicBezTo>
                    <a:pt x="1166" y="2916"/>
                    <a:pt x="1166" y="2916"/>
                    <a:pt x="1166" y="2916"/>
                  </a:cubicBezTo>
                  <a:lnTo>
                    <a:pt x="1166" y="2916"/>
                  </a:lnTo>
                  <a:lnTo>
                    <a:pt x="1166" y="2916"/>
                  </a:lnTo>
                  <a:cubicBezTo>
                    <a:pt x="1195" y="2945"/>
                    <a:pt x="1195" y="2945"/>
                    <a:pt x="1195" y="2945"/>
                  </a:cubicBezTo>
                  <a:lnTo>
                    <a:pt x="1195" y="2945"/>
                  </a:lnTo>
                  <a:cubicBezTo>
                    <a:pt x="1166" y="2945"/>
                    <a:pt x="1166" y="2945"/>
                    <a:pt x="1166" y="2945"/>
                  </a:cubicBezTo>
                  <a:cubicBezTo>
                    <a:pt x="1166" y="2974"/>
                    <a:pt x="1166" y="2974"/>
                    <a:pt x="1166" y="2974"/>
                  </a:cubicBezTo>
                  <a:cubicBezTo>
                    <a:pt x="1137" y="2974"/>
                    <a:pt x="1137" y="2974"/>
                    <a:pt x="1137" y="2974"/>
                  </a:cubicBezTo>
                  <a:lnTo>
                    <a:pt x="1137" y="2974"/>
                  </a:lnTo>
                  <a:lnTo>
                    <a:pt x="1137" y="2974"/>
                  </a:lnTo>
                  <a:cubicBezTo>
                    <a:pt x="1137" y="3004"/>
                    <a:pt x="1137" y="3004"/>
                    <a:pt x="1137" y="3004"/>
                  </a:cubicBezTo>
                  <a:cubicBezTo>
                    <a:pt x="1108" y="3004"/>
                    <a:pt x="1108" y="3004"/>
                    <a:pt x="1108" y="3004"/>
                  </a:cubicBezTo>
                  <a:lnTo>
                    <a:pt x="1108" y="3004"/>
                  </a:lnTo>
                  <a:cubicBezTo>
                    <a:pt x="1108" y="3033"/>
                    <a:pt x="1108" y="3033"/>
                    <a:pt x="1108" y="3033"/>
                  </a:cubicBezTo>
                  <a:cubicBezTo>
                    <a:pt x="1137" y="3033"/>
                    <a:pt x="1137" y="3033"/>
                    <a:pt x="1137" y="3033"/>
                  </a:cubicBezTo>
                  <a:cubicBezTo>
                    <a:pt x="1166" y="3062"/>
                    <a:pt x="1166" y="3062"/>
                    <a:pt x="1166" y="3062"/>
                  </a:cubicBezTo>
                  <a:cubicBezTo>
                    <a:pt x="1195" y="3091"/>
                    <a:pt x="1195" y="3091"/>
                    <a:pt x="1195" y="3091"/>
                  </a:cubicBezTo>
                  <a:lnTo>
                    <a:pt x="1195" y="3091"/>
                  </a:lnTo>
                  <a:cubicBezTo>
                    <a:pt x="1225" y="3091"/>
                    <a:pt x="1225" y="3091"/>
                    <a:pt x="1225" y="3091"/>
                  </a:cubicBezTo>
                  <a:lnTo>
                    <a:pt x="1225" y="3091"/>
                  </a:lnTo>
                  <a:cubicBezTo>
                    <a:pt x="1254" y="3091"/>
                    <a:pt x="1254" y="3091"/>
                    <a:pt x="1254" y="3091"/>
                  </a:cubicBezTo>
                  <a:lnTo>
                    <a:pt x="1254" y="3091"/>
                  </a:lnTo>
                  <a:cubicBezTo>
                    <a:pt x="1254" y="3062"/>
                    <a:pt x="1254" y="3062"/>
                    <a:pt x="1254" y="3062"/>
                  </a:cubicBezTo>
                  <a:cubicBezTo>
                    <a:pt x="1283" y="3062"/>
                    <a:pt x="1283" y="3062"/>
                    <a:pt x="1283" y="3062"/>
                  </a:cubicBezTo>
                  <a:cubicBezTo>
                    <a:pt x="1312" y="3062"/>
                    <a:pt x="1312" y="3062"/>
                    <a:pt x="1312" y="3062"/>
                  </a:cubicBezTo>
                  <a:cubicBezTo>
                    <a:pt x="1283" y="3033"/>
                    <a:pt x="1283" y="3033"/>
                    <a:pt x="1283" y="3033"/>
                  </a:cubicBezTo>
                  <a:cubicBezTo>
                    <a:pt x="1312" y="3004"/>
                    <a:pt x="1312" y="3004"/>
                    <a:pt x="1312" y="3004"/>
                  </a:cubicBezTo>
                  <a:lnTo>
                    <a:pt x="1312" y="3004"/>
                  </a:lnTo>
                  <a:cubicBezTo>
                    <a:pt x="1283" y="2974"/>
                    <a:pt x="1283" y="2974"/>
                    <a:pt x="1283" y="2974"/>
                  </a:cubicBezTo>
                  <a:cubicBezTo>
                    <a:pt x="1312" y="2974"/>
                    <a:pt x="1312" y="2974"/>
                    <a:pt x="1312" y="2974"/>
                  </a:cubicBezTo>
                  <a:cubicBezTo>
                    <a:pt x="1342" y="2974"/>
                    <a:pt x="1342" y="2974"/>
                    <a:pt x="1342" y="2974"/>
                  </a:cubicBezTo>
                  <a:lnTo>
                    <a:pt x="1342" y="2974"/>
                  </a:lnTo>
                  <a:cubicBezTo>
                    <a:pt x="1371" y="2974"/>
                    <a:pt x="1371" y="2974"/>
                    <a:pt x="1371" y="2974"/>
                  </a:cubicBezTo>
                  <a:lnTo>
                    <a:pt x="1371" y="2974"/>
                  </a:lnTo>
                  <a:cubicBezTo>
                    <a:pt x="1342" y="2945"/>
                    <a:pt x="1342" y="2945"/>
                    <a:pt x="1342" y="2945"/>
                  </a:cubicBezTo>
                  <a:lnTo>
                    <a:pt x="1342" y="2945"/>
                  </a:lnTo>
                  <a:lnTo>
                    <a:pt x="1342" y="2945"/>
                  </a:lnTo>
                  <a:cubicBezTo>
                    <a:pt x="1371" y="2945"/>
                    <a:pt x="1371" y="2945"/>
                    <a:pt x="1371" y="2945"/>
                  </a:cubicBezTo>
                  <a:lnTo>
                    <a:pt x="1371" y="2945"/>
                  </a:lnTo>
                  <a:cubicBezTo>
                    <a:pt x="1399" y="2916"/>
                    <a:pt x="1399" y="2916"/>
                    <a:pt x="1399" y="2916"/>
                  </a:cubicBezTo>
                  <a:cubicBezTo>
                    <a:pt x="1428" y="2887"/>
                    <a:pt x="1428" y="2887"/>
                    <a:pt x="1428" y="2887"/>
                  </a:cubicBezTo>
                  <a:cubicBezTo>
                    <a:pt x="1458" y="2858"/>
                    <a:pt x="1458" y="2858"/>
                    <a:pt x="1458" y="2858"/>
                  </a:cubicBezTo>
                  <a:lnTo>
                    <a:pt x="1458" y="2858"/>
                  </a:lnTo>
                  <a:lnTo>
                    <a:pt x="1458" y="2858"/>
                  </a:lnTo>
                  <a:cubicBezTo>
                    <a:pt x="1487" y="2858"/>
                    <a:pt x="1487" y="2858"/>
                    <a:pt x="1487" y="2858"/>
                  </a:cubicBezTo>
                  <a:lnTo>
                    <a:pt x="1487" y="2858"/>
                  </a:lnTo>
                  <a:cubicBezTo>
                    <a:pt x="1516" y="2829"/>
                    <a:pt x="1516" y="2829"/>
                    <a:pt x="1516" y="2829"/>
                  </a:cubicBezTo>
                  <a:cubicBezTo>
                    <a:pt x="1545" y="2829"/>
                    <a:pt x="1545" y="2829"/>
                    <a:pt x="1545" y="2829"/>
                  </a:cubicBezTo>
                  <a:lnTo>
                    <a:pt x="1545" y="2829"/>
                  </a:lnTo>
                  <a:lnTo>
                    <a:pt x="1545" y="2829"/>
                  </a:lnTo>
                  <a:cubicBezTo>
                    <a:pt x="1545" y="2858"/>
                    <a:pt x="1545" y="2858"/>
                    <a:pt x="1545" y="2858"/>
                  </a:cubicBezTo>
                  <a:lnTo>
                    <a:pt x="1545" y="2858"/>
                  </a:lnTo>
                  <a:lnTo>
                    <a:pt x="1545" y="2858"/>
                  </a:lnTo>
                  <a:cubicBezTo>
                    <a:pt x="1575" y="2858"/>
                    <a:pt x="1575" y="2858"/>
                    <a:pt x="1575" y="2858"/>
                  </a:cubicBezTo>
                  <a:cubicBezTo>
                    <a:pt x="1575" y="2829"/>
                    <a:pt x="1575" y="2829"/>
                    <a:pt x="1575" y="2829"/>
                  </a:cubicBezTo>
                  <a:lnTo>
                    <a:pt x="1575" y="2829"/>
                  </a:lnTo>
                  <a:cubicBezTo>
                    <a:pt x="1545" y="2829"/>
                    <a:pt x="1545" y="2829"/>
                    <a:pt x="1545" y="2829"/>
                  </a:cubicBezTo>
                  <a:cubicBezTo>
                    <a:pt x="1545" y="2800"/>
                    <a:pt x="1545" y="2800"/>
                    <a:pt x="1545" y="2800"/>
                  </a:cubicBezTo>
                  <a:cubicBezTo>
                    <a:pt x="1575" y="2800"/>
                    <a:pt x="1575" y="2800"/>
                    <a:pt x="1575" y="2800"/>
                  </a:cubicBezTo>
                  <a:lnTo>
                    <a:pt x="1575" y="2800"/>
                  </a:lnTo>
                  <a:lnTo>
                    <a:pt x="1575" y="2800"/>
                  </a:lnTo>
                  <a:lnTo>
                    <a:pt x="1575" y="2800"/>
                  </a:lnTo>
                  <a:lnTo>
                    <a:pt x="1575" y="2800"/>
                  </a:lnTo>
                  <a:cubicBezTo>
                    <a:pt x="1604" y="2829"/>
                    <a:pt x="1604" y="2829"/>
                    <a:pt x="1604" y="2829"/>
                  </a:cubicBezTo>
                  <a:lnTo>
                    <a:pt x="1604" y="2829"/>
                  </a:lnTo>
                  <a:cubicBezTo>
                    <a:pt x="1604" y="2800"/>
                    <a:pt x="1604" y="2800"/>
                    <a:pt x="1604" y="2800"/>
                  </a:cubicBezTo>
                  <a:lnTo>
                    <a:pt x="1604" y="2800"/>
                  </a:lnTo>
                  <a:lnTo>
                    <a:pt x="1604" y="2800"/>
                  </a:lnTo>
                  <a:cubicBezTo>
                    <a:pt x="1604" y="2771"/>
                    <a:pt x="1604" y="2771"/>
                    <a:pt x="1604" y="2771"/>
                  </a:cubicBezTo>
                  <a:lnTo>
                    <a:pt x="1604" y="2771"/>
                  </a:lnTo>
                  <a:cubicBezTo>
                    <a:pt x="1662" y="2741"/>
                    <a:pt x="1662" y="2741"/>
                    <a:pt x="1662" y="2741"/>
                  </a:cubicBezTo>
                  <a:cubicBezTo>
                    <a:pt x="1692" y="2741"/>
                    <a:pt x="1692" y="2741"/>
                    <a:pt x="1692" y="2741"/>
                  </a:cubicBezTo>
                  <a:lnTo>
                    <a:pt x="1692" y="2741"/>
                  </a:lnTo>
                  <a:cubicBezTo>
                    <a:pt x="1662" y="2771"/>
                    <a:pt x="1662" y="2771"/>
                    <a:pt x="1662" y="2771"/>
                  </a:cubicBezTo>
                  <a:lnTo>
                    <a:pt x="1662" y="2771"/>
                  </a:lnTo>
                  <a:cubicBezTo>
                    <a:pt x="1633" y="2771"/>
                    <a:pt x="1633" y="2771"/>
                    <a:pt x="1633" y="2771"/>
                  </a:cubicBezTo>
                  <a:lnTo>
                    <a:pt x="1633" y="2771"/>
                  </a:lnTo>
                  <a:lnTo>
                    <a:pt x="1633" y="2771"/>
                  </a:lnTo>
                  <a:cubicBezTo>
                    <a:pt x="1662" y="2771"/>
                    <a:pt x="1662" y="2771"/>
                    <a:pt x="1662" y="2771"/>
                  </a:cubicBezTo>
                  <a:cubicBezTo>
                    <a:pt x="1662" y="2800"/>
                    <a:pt x="1662" y="2800"/>
                    <a:pt x="1662" y="2800"/>
                  </a:cubicBezTo>
                  <a:lnTo>
                    <a:pt x="1662" y="2800"/>
                  </a:lnTo>
                  <a:lnTo>
                    <a:pt x="1662" y="2800"/>
                  </a:lnTo>
                  <a:cubicBezTo>
                    <a:pt x="1662" y="2829"/>
                    <a:pt x="1662" y="2829"/>
                    <a:pt x="1662" y="2829"/>
                  </a:cubicBezTo>
                  <a:lnTo>
                    <a:pt x="1662" y="2829"/>
                  </a:lnTo>
                  <a:cubicBezTo>
                    <a:pt x="1633" y="2829"/>
                    <a:pt x="1633" y="2829"/>
                    <a:pt x="1633" y="2829"/>
                  </a:cubicBezTo>
                  <a:cubicBezTo>
                    <a:pt x="1633" y="2858"/>
                    <a:pt x="1633" y="2858"/>
                    <a:pt x="1633" y="2858"/>
                  </a:cubicBezTo>
                  <a:lnTo>
                    <a:pt x="1633" y="2858"/>
                  </a:lnTo>
                  <a:lnTo>
                    <a:pt x="1633" y="2858"/>
                  </a:lnTo>
                  <a:cubicBezTo>
                    <a:pt x="1662" y="2858"/>
                    <a:pt x="1662" y="2858"/>
                    <a:pt x="1662" y="2858"/>
                  </a:cubicBezTo>
                  <a:lnTo>
                    <a:pt x="1662" y="2858"/>
                  </a:lnTo>
                  <a:lnTo>
                    <a:pt x="1662" y="2858"/>
                  </a:lnTo>
                  <a:cubicBezTo>
                    <a:pt x="1692" y="2858"/>
                    <a:pt x="1692" y="2858"/>
                    <a:pt x="1692" y="2858"/>
                  </a:cubicBezTo>
                  <a:cubicBezTo>
                    <a:pt x="1692" y="2887"/>
                    <a:pt x="1692" y="2887"/>
                    <a:pt x="1692" y="2887"/>
                  </a:cubicBezTo>
                  <a:cubicBezTo>
                    <a:pt x="1692" y="2858"/>
                    <a:pt x="1692" y="2858"/>
                    <a:pt x="1692" y="2858"/>
                  </a:cubicBezTo>
                  <a:cubicBezTo>
                    <a:pt x="1721" y="2829"/>
                    <a:pt x="1721" y="2829"/>
                    <a:pt x="1721" y="2829"/>
                  </a:cubicBezTo>
                  <a:lnTo>
                    <a:pt x="1721" y="2829"/>
                  </a:lnTo>
                  <a:cubicBezTo>
                    <a:pt x="1721" y="2858"/>
                    <a:pt x="1721" y="2858"/>
                    <a:pt x="1721" y="2858"/>
                  </a:cubicBezTo>
                  <a:cubicBezTo>
                    <a:pt x="1749" y="2858"/>
                    <a:pt x="1749" y="2858"/>
                    <a:pt x="1749" y="2858"/>
                  </a:cubicBezTo>
                  <a:lnTo>
                    <a:pt x="1749" y="2858"/>
                  </a:lnTo>
                  <a:lnTo>
                    <a:pt x="1749" y="2858"/>
                  </a:lnTo>
                  <a:cubicBezTo>
                    <a:pt x="1749" y="2829"/>
                    <a:pt x="1749" y="2829"/>
                    <a:pt x="1749" y="2829"/>
                  </a:cubicBezTo>
                  <a:lnTo>
                    <a:pt x="1749" y="2829"/>
                  </a:lnTo>
                  <a:lnTo>
                    <a:pt x="1749" y="2829"/>
                  </a:lnTo>
                  <a:cubicBezTo>
                    <a:pt x="1749" y="2800"/>
                    <a:pt x="1749" y="2800"/>
                    <a:pt x="1749" y="2800"/>
                  </a:cubicBezTo>
                  <a:cubicBezTo>
                    <a:pt x="1778" y="2800"/>
                    <a:pt x="1778" y="2800"/>
                    <a:pt x="1778" y="2800"/>
                  </a:cubicBezTo>
                  <a:lnTo>
                    <a:pt x="1778" y="2800"/>
                  </a:lnTo>
                  <a:cubicBezTo>
                    <a:pt x="1808" y="2771"/>
                    <a:pt x="1808" y="2771"/>
                    <a:pt x="1808" y="2771"/>
                  </a:cubicBezTo>
                  <a:cubicBezTo>
                    <a:pt x="1808" y="2800"/>
                    <a:pt x="1808" y="2800"/>
                    <a:pt x="1808" y="2800"/>
                  </a:cubicBezTo>
                  <a:lnTo>
                    <a:pt x="1808" y="2800"/>
                  </a:lnTo>
                  <a:lnTo>
                    <a:pt x="1808" y="2800"/>
                  </a:lnTo>
                  <a:cubicBezTo>
                    <a:pt x="1837" y="2800"/>
                    <a:pt x="1837" y="2800"/>
                    <a:pt x="1837" y="2800"/>
                  </a:cubicBezTo>
                  <a:cubicBezTo>
                    <a:pt x="1866" y="2800"/>
                    <a:pt x="1866" y="2800"/>
                    <a:pt x="1866" y="2800"/>
                  </a:cubicBezTo>
                  <a:cubicBezTo>
                    <a:pt x="1895" y="2771"/>
                    <a:pt x="1895" y="2771"/>
                    <a:pt x="1895" y="2771"/>
                  </a:cubicBezTo>
                  <a:lnTo>
                    <a:pt x="1895" y="2771"/>
                  </a:lnTo>
                  <a:lnTo>
                    <a:pt x="1895" y="2771"/>
                  </a:lnTo>
                  <a:cubicBezTo>
                    <a:pt x="1925" y="2771"/>
                    <a:pt x="1925" y="2771"/>
                    <a:pt x="1925" y="2771"/>
                  </a:cubicBezTo>
                  <a:lnTo>
                    <a:pt x="1925" y="2771"/>
                  </a:lnTo>
                  <a:cubicBezTo>
                    <a:pt x="1925" y="2741"/>
                    <a:pt x="1925" y="2741"/>
                    <a:pt x="1925" y="2741"/>
                  </a:cubicBezTo>
                  <a:cubicBezTo>
                    <a:pt x="1954" y="2741"/>
                    <a:pt x="1954" y="2741"/>
                    <a:pt x="1954" y="2741"/>
                  </a:cubicBezTo>
                  <a:cubicBezTo>
                    <a:pt x="1954" y="2712"/>
                    <a:pt x="1954" y="2712"/>
                    <a:pt x="1954" y="2712"/>
                  </a:cubicBezTo>
                  <a:cubicBezTo>
                    <a:pt x="1983" y="2712"/>
                    <a:pt x="1983" y="2712"/>
                    <a:pt x="1983" y="2712"/>
                  </a:cubicBezTo>
                  <a:lnTo>
                    <a:pt x="1983" y="2712"/>
                  </a:lnTo>
                  <a:lnTo>
                    <a:pt x="1983" y="2712"/>
                  </a:lnTo>
                  <a:cubicBezTo>
                    <a:pt x="1983" y="2741"/>
                    <a:pt x="1983" y="2741"/>
                    <a:pt x="1983" y="2741"/>
                  </a:cubicBezTo>
                  <a:lnTo>
                    <a:pt x="1983" y="2741"/>
                  </a:lnTo>
                  <a:cubicBezTo>
                    <a:pt x="2012" y="2741"/>
                    <a:pt x="2012" y="2741"/>
                    <a:pt x="2012" y="2741"/>
                  </a:cubicBezTo>
                  <a:cubicBezTo>
                    <a:pt x="2012" y="2771"/>
                    <a:pt x="2012" y="2771"/>
                    <a:pt x="2012" y="2771"/>
                  </a:cubicBezTo>
                  <a:cubicBezTo>
                    <a:pt x="1983" y="2771"/>
                    <a:pt x="1983" y="2771"/>
                    <a:pt x="1983" y="2771"/>
                  </a:cubicBezTo>
                  <a:cubicBezTo>
                    <a:pt x="1983" y="2800"/>
                    <a:pt x="1983" y="2800"/>
                    <a:pt x="1983" y="2800"/>
                  </a:cubicBezTo>
                  <a:lnTo>
                    <a:pt x="1983" y="2800"/>
                  </a:lnTo>
                  <a:cubicBezTo>
                    <a:pt x="2012" y="2800"/>
                    <a:pt x="2012" y="2800"/>
                    <a:pt x="2012" y="2800"/>
                  </a:cubicBezTo>
                  <a:cubicBezTo>
                    <a:pt x="2042" y="2800"/>
                    <a:pt x="2042" y="2800"/>
                    <a:pt x="2042" y="2800"/>
                  </a:cubicBezTo>
                  <a:lnTo>
                    <a:pt x="2042" y="2800"/>
                  </a:lnTo>
                  <a:lnTo>
                    <a:pt x="2042" y="2800"/>
                  </a:lnTo>
                  <a:lnTo>
                    <a:pt x="2042" y="2800"/>
                  </a:lnTo>
                  <a:cubicBezTo>
                    <a:pt x="2042" y="2771"/>
                    <a:pt x="2042" y="2771"/>
                    <a:pt x="2042" y="2771"/>
                  </a:cubicBezTo>
                  <a:lnTo>
                    <a:pt x="2042" y="2771"/>
                  </a:lnTo>
                  <a:cubicBezTo>
                    <a:pt x="2042" y="2741"/>
                    <a:pt x="2042" y="2741"/>
                    <a:pt x="2042" y="2741"/>
                  </a:cubicBezTo>
                  <a:cubicBezTo>
                    <a:pt x="2070" y="2771"/>
                    <a:pt x="2070" y="2771"/>
                    <a:pt x="2070" y="2771"/>
                  </a:cubicBezTo>
                  <a:cubicBezTo>
                    <a:pt x="2070" y="2741"/>
                    <a:pt x="2070" y="2741"/>
                    <a:pt x="2070" y="2741"/>
                  </a:cubicBezTo>
                  <a:cubicBezTo>
                    <a:pt x="2099" y="2741"/>
                    <a:pt x="2099" y="2741"/>
                    <a:pt x="2099" y="2741"/>
                  </a:cubicBezTo>
                  <a:cubicBezTo>
                    <a:pt x="2099" y="2712"/>
                    <a:pt x="2099" y="2712"/>
                    <a:pt x="2099" y="2712"/>
                  </a:cubicBezTo>
                  <a:cubicBezTo>
                    <a:pt x="2099" y="2741"/>
                    <a:pt x="2099" y="2741"/>
                    <a:pt x="2099" y="2741"/>
                  </a:cubicBezTo>
                  <a:cubicBezTo>
                    <a:pt x="2128" y="2741"/>
                    <a:pt x="2128" y="2741"/>
                    <a:pt x="2128" y="2741"/>
                  </a:cubicBezTo>
                  <a:cubicBezTo>
                    <a:pt x="2099" y="2712"/>
                    <a:pt x="2099" y="2712"/>
                    <a:pt x="2099" y="2712"/>
                  </a:cubicBezTo>
                  <a:lnTo>
                    <a:pt x="2099" y="2712"/>
                  </a:lnTo>
                  <a:cubicBezTo>
                    <a:pt x="2099" y="2683"/>
                    <a:pt x="2099" y="2683"/>
                    <a:pt x="2099" y="2683"/>
                  </a:cubicBezTo>
                  <a:cubicBezTo>
                    <a:pt x="2070" y="2683"/>
                    <a:pt x="2070" y="2683"/>
                    <a:pt x="2070" y="2683"/>
                  </a:cubicBezTo>
                  <a:lnTo>
                    <a:pt x="2070" y="2683"/>
                  </a:lnTo>
                  <a:lnTo>
                    <a:pt x="2070" y="2683"/>
                  </a:lnTo>
                  <a:cubicBezTo>
                    <a:pt x="2042" y="2683"/>
                    <a:pt x="2042" y="2683"/>
                    <a:pt x="2042" y="2683"/>
                  </a:cubicBezTo>
                  <a:cubicBezTo>
                    <a:pt x="2042" y="2654"/>
                    <a:pt x="2042" y="2654"/>
                    <a:pt x="2042" y="2654"/>
                  </a:cubicBezTo>
                  <a:cubicBezTo>
                    <a:pt x="2042" y="2624"/>
                    <a:pt x="2042" y="2624"/>
                    <a:pt x="2042" y="2624"/>
                  </a:cubicBezTo>
                  <a:cubicBezTo>
                    <a:pt x="2012" y="2624"/>
                    <a:pt x="2012" y="2624"/>
                    <a:pt x="2012" y="2624"/>
                  </a:cubicBezTo>
                  <a:lnTo>
                    <a:pt x="2012" y="2624"/>
                  </a:lnTo>
                  <a:cubicBezTo>
                    <a:pt x="2042" y="2624"/>
                    <a:pt x="2042" y="2624"/>
                    <a:pt x="2042" y="2624"/>
                  </a:cubicBezTo>
                  <a:cubicBezTo>
                    <a:pt x="2042" y="2595"/>
                    <a:pt x="2042" y="2595"/>
                    <a:pt x="2042" y="2595"/>
                  </a:cubicBezTo>
                  <a:lnTo>
                    <a:pt x="2042" y="2595"/>
                  </a:lnTo>
                  <a:cubicBezTo>
                    <a:pt x="2042" y="2566"/>
                    <a:pt x="2042" y="2566"/>
                    <a:pt x="2042" y="2566"/>
                  </a:cubicBezTo>
                  <a:lnTo>
                    <a:pt x="2042" y="2566"/>
                  </a:lnTo>
                  <a:cubicBezTo>
                    <a:pt x="2070" y="2566"/>
                    <a:pt x="2070" y="2566"/>
                    <a:pt x="2070" y="2566"/>
                  </a:cubicBezTo>
                  <a:cubicBezTo>
                    <a:pt x="2070" y="2595"/>
                    <a:pt x="2070" y="2595"/>
                    <a:pt x="2070" y="2595"/>
                  </a:cubicBezTo>
                  <a:cubicBezTo>
                    <a:pt x="2099" y="2566"/>
                    <a:pt x="2099" y="2566"/>
                    <a:pt x="2099" y="2566"/>
                  </a:cubicBezTo>
                  <a:cubicBezTo>
                    <a:pt x="2099" y="2595"/>
                    <a:pt x="2099" y="2595"/>
                    <a:pt x="2099" y="2595"/>
                  </a:cubicBezTo>
                  <a:cubicBezTo>
                    <a:pt x="2158" y="2566"/>
                    <a:pt x="2158" y="2566"/>
                    <a:pt x="2158" y="2566"/>
                  </a:cubicBezTo>
                  <a:cubicBezTo>
                    <a:pt x="2245" y="2566"/>
                    <a:pt x="2245" y="2566"/>
                    <a:pt x="2245" y="2566"/>
                  </a:cubicBezTo>
                  <a:cubicBezTo>
                    <a:pt x="2275" y="2595"/>
                    <a:pt x="2275" y="2595"/>
                    <a:pt x="2275" y="2595"/>
                  </a:cubicBezTo>
                  <a:cubicBezTo>
                    <a:pt x="2333" y="2624"/>
                    <a:pt x="2333" y="2624"/>
                    <a:pt x="2333" y="2624"/>
                  </a:cubicBezTo>
                  <a:lnTo>
                    <a:pt x="2333" y="2624"/>
                  </a:lnTo>
                  <a:lnTo>
                    <a:pt x="2333" y="2624"/>
                  </a:lnTo>
                  <a:cubicBezTo>
                    <a:pt x="2333" y="2654"/>
                    <a:pt x="2333" y="2654"/>
                    <a:pt x="2333" y="2654"/>
                  </a:cubicBezTo>
                  <a:cubicBezTo>
                    <a:pt x="2333" y="2624"/>
                    <a:pt x="2333" y="2624"/>
                    <a:pt x="2333" y="2624"/>
                  </a:cubicBezTo>
                  <a:cubicBezTo>
                    <a:pt x="2362" y="2624"/>
                    <a:pt x="2362" y="2624"/>
                    <a:pt x="2362" y="2624"/>
                  </a:cubicBezTo>
                  <a:cubicBezTo>
                    <a:pt x="2392" y="2624"/>
                    <a:pt x="2392" y="2624"/>
                    <a:pt x="2392" y="2624"/>
                  </a:cubicBezTo>
                  <a:lnTo>
                    <a:pt x="2392" y="2624"/>
                  </a:lnTo>
                  <a:cubicBezTo>
                    <a:pt x="2392" y="2654"/>
                    <a:pt x="2392" y="2654"/>
                    <a:pt x="2392" y="2654"/>
                  </a:cubicBezTo>
                  <a:cubicBezTo>
                    <a:pt x="2420" y="2654"/>
                    <a:pt x="2420" y="2654"/>
                    <a:pt x="2420" y="2654"/>
                  </a:cubicBezTo>
                  <a:cubicBezTo>
                    <a:pt x="2478" y="2683"/>
                    <a:pt x="2478" y="2683"/>
                    <a:pt x="2478" y="2683"/>
                  </a:cubicBezTo>
                  <a:cubicBezTo>
                    <a:pt x="2508" y="2683"/>
                    <a:pt x="2508" y="2683"/>
                    <a:pt x="2508" y="2683"/>
                  </a:cubicBezTo>
                  <a:cubicBezTo>
                    <a:pt x="2537" y="2683"/>
                    <a:pt x="2537" y="2683"/>
                    <a:pt x="2537" y="2683"/>
                  </a:cubicBezTo>
                  <a:cubicBezTo>
                    <a:pt x="2537" y="2712"/>
                    <a:pt x="2537" y="2712"/>
                    <a:pt x="2537" y="2712"/>
                  </a:cubicBezTo>
                  <a:cubicBezTo>
                    <a:pt x="2566" y="2712"/>
                    <a:pt x="2566" y="2712"/>
                    <a:pt x="2566" y="2712"/>
                  </a:cubicBezTo>
                  <a:cubicBezTo>
                    <a:pt x="2595" y="2741"/>
                    <a:pt x="2595" y="2741"/>
                    <a:pt x="2595" y="2741"/>
                  </a:cubicBezTo>
                  <a:cubicBezTo>
                    <a:pt x="2595" y="2771"/>
                    <a:pt x="2595" y="2771"/>
                    <a:pt x="2595" y="2771"/>
                  </a:cubicBezTo>
                  <a:cubicBezTo>
                    <a:pt x="2625" y="2771"/>
                    <a:pt x="2625" y="2771"/>
                    <a:pt x="2625" y="2771"/>
                  </a:cubicBezTo>
                  <a:lnTo>
                    <a:pt x="2625" y="2771"/>
                  </a:lnTo>
                  <a:cubicBezTo>
                    <a:pt x="2625" y="2741"/>
                    <a:pt x="2625" y="2741"/>
                    <a:pt x="2625" y="2741"/>
                  </a:cubicBezTo>
                  <a:lnTo>
                    <a:pt x="2625" y="2741"/>
                  </a:lnTo>
                  <a:lnTo>
                    <a:pt x="2625" y="2741"/>
                  </a:lnTo>
                  <a:cubicBezTo>
                    <a:pt x="2625" y="2712"/>
                    <a:pt x="2625" y="2712"/>
                    <a:pt x="2625" y="2712"/>
                  </a:cubicBezTo>
                  <a:lnTo>
                    <a:pt x="2625" y="2712"/>
                  </a:lnTo>
                  <a:cubicBezTo>
                    <a:pt x="2625" y="2654"/>
                    <a:pt x="2625" y="2654"/>
                    <a:pt x="2625" y="2654"/>
                  </a:cubicBezTo>
                  <a:cubicBezTo>
                    <a:pt x="2654" y="2654"/>
                    <a:pt x="2654" y="2654"/>
                    <a:pt x="2654" y="2654"/>
                  </a:cubicBezTo>
                  <a:cubicBezTo>
                    <a:pt x="2625" y="2654"/>
                    <a:pt x="2625" y="2654"/>
                    <a:pt x="2625" y="2654"/>
                  </a:cubicBezTo>
                  <a:lnTo>
                    <a:pt x="2625" y="2654"/>
                  </a:lnTo>
                  <a:cubicBezTo>
                    <a:pt x="2595" y="2654"/>
                    <a:pt x="2595" y="2654"/>
                    <a:pt x="2595" y="2654"/>
                  </a:cubicBezTo>
                  <a:lnTo>
                    <a:pt x="2595" y="2654"/>
                  </a:lnTo>
                  <a:cubicBezTo>
                    <a:pt x="2566" y="2654"/>
                    <a:pt x="2566" y="2654"/>
                    <a:pt x="2566" y="2654"/>
                  </a:cubicBezTo>
                  <a:cubicBezTo>
                    <a:pt x="2537" y="2624"/>
                    <a:pt x="2537" y="2624"/>
                    <a:pt x="2537" y="2624"/>
                  </a:cubicBezTo>
                  <a:lnTo>
                    <a:pt x="2537" y="2624"/>
                  </a:lnTo>
                  <a:cubicBezTo>
                    <a:pt x="2537" y="2595"/>
                    <a:pt x="2537" y="2595"/>
                    <a:pt x="2537" y="2595"/>
                  </a:cubicBezTo>
                  <a:cubicBezTo>
                    <a:pt x="2537" y="2566"/>
                    <a:pt x="2537" y="2566"/>
                    <a:pt x="2537" y="2566"/>
                  </a:cubicBezTo>
                  <a:cubicBezTo>
                    <a:pt x="2508" y="2566"/>
                    <a:pt x="2508" y="2566"/>
                    <a:pt x="2508" y="2566"/>
                  </a:cubicBezTo>
                  <a:cubicBezTo>
                    <a:pt x="2508" y="2595"/>
                    <a:pt x="2508" y="2595"/>
                    <a:pt x="2508" y="2595"/>
                  </a:cubicBezTo>
                  <a:cubicBezTo>
                    <a:pt x="2478" y="2566"/>
                    <a:pt x="2478" y="2566"/>
                    <a:pt x="2478" y="2566"/>
                  </a:cubicBezTo>
                  <a:cubicBezTo>
                    <a:pt x="2449" y="2566"/>
                    <a:pt x="2449" y="2566"/>
                    <a:pt x="2449" y="2566"/>
                  </a:cubicBezTo>
                  <a:lnTo>
                    <a:pt x="2449" y="2566"/>
                  </a:lnTo>
                  <a:cubicBezTo>
                    <a:pt x="2449" y="2595"/>
                    <a:pt x="2449" y="2595"/>
                    <a:pt x="2449" y="2595"/>
                  </a:cubicBezTo>
                  <a:cubicBezTo>
                    <a:pt x="2449" y="2566"/>
                    <a:pt x="2449" y="2566"/>
                    <a:pt x="2449" y="2566"/>
                  </a:cubicBezTo>
                  <a:cubicBezTo>
                    <a:pt x="2420" y="2537"/>
                    <a:pt x="2420" y="2537"/>
                    <a:pt x="2420" y="2537"/>
                  </a:cubicBezTo>
                  <a:cubicBezTo>
                    <a:pt x="2420" y="2508"/>
                    <a:pt x="2420" y="2508"/>
                    <a:pt x="2420" y="2508"/>
                  </a:cubicBezTo>
                  <a:lnTo>
                    <a:pt x="2420" y="2508"/>
                  </a:lnTo>
                  <a:lnTo>
                    <a:pt x="2420" y="2508"/>
                  </a:lnTo>
                  <a:lnTo>
                    <a:pt x="2420" y="2508"/>
                  </a:lnTo>
                  <a:cubicBezTo>
                    <a:pt x="2420" y="2479"/>
                    <a:pt x="2420" y="2479"/>
                    <a:pt x="2420" y="2479"/>
                  </a:cubicBezTo>
                  <a:lnTo>
                    <a:pt x="2420" y="2479"/>
                  </a:lnTo>
                  <a:cubicBezTo>
                    <a:pt x="2420" y="2450"/>
                    <a:pt x="2420" y="2450"/>
                    <a:pt x="2420" y="2450"/>
                  </a:cubicBezTo>
                  <a:lnTo>
                    <a:pt x="2420" y="2450"/>
                  </a:lnTo>
                  <a:lnTo>
                    <a:pt x="2420" y="2450"/>
                  </a:lnTo>
                  <a:cubicBezTo>
                    <a:pt x="2420" y="2421"/>
                    <a:pt x="2420" y="2421"/>
                    <a:pt x="2420" y="2421"/>
                  </a:cubicBezTo>
                  <a:cubicBezTo>
                    <a:pt x="2392" y="2421"/>
                    <a:pt x="2392" y="2421"/>
                    <a:pt x="2392" y="2421"/>
                  </a:cubicBezTo>
                  <a:cubicBezTo>
                    <a:pt x="2392" y="2391"/>
                    <a:pt x="2392" y="2391"/>
                    <a:pt x="2392" y="2391"/>
                  </a:cubicBezTo>
                  <a:cubicBezTo>
                    <a:pt x="2362" y="2391"/>
                    <a:pt x="2362" y="2391"/>
                    <a:pt x="2362" y="2391"/>
                  </a:cubicBezTo>
                  <a:lnTo>
                    <a:pt x="2362" y="2391"/>
                  </a:lnTo>
                  <a:cubicBezTo>
                    <a:pt x="2333" y="2391"/>
                    <a:pt x="2333" y="2391"/>
                    <a:pt x="2333" y="2391"/>
                  </a:cubicBezTo>
                  <a:cubicBezTo>
                    <a:pt x="2333" y="2362"/>
                    <a:pt x="2333" y="2362"/>
                    <a:pt x="2333" y="2362"/>
                  </a:cubicBezTo>
                  <a:cubicBezTo>
                    <a:pt x="2362" y="2333"/>
                    <a:pt x="2362" y="2333"/>
                    <a:pt x="2362" y="2333"/>
                  </a:cubicBezTo>
                  <a:cubicBezTo>
                    <a:pt x="2333" y="2333"/>
                    <a:pt x="2333" y="2333"/>
                    <a:pt x="2333" y="2333"/>
                  </a:cubicBezTo>
                  <a:cubicBezTo>
                    <a:pt x="2333" y="2304"/>
                    <a:pt x="2333" y="2304"/>
                    <a:pt x="2333" y="2304"/>
                  </a:cubicBezTo>
                  <a:cubicBezTo>
                    <a:pt x="2362" y="2304"/>
                    <a:pt x="2362" y="2304"/>
                    <a:pt x="2362" y="2304"/>
                  </a:cubicBezTo>
                  <a:cubicBezTo>
                    <a:pt x="2392" y="2274"/>
                    <a:pt x="2392" y="2274"/>
                    <a:pt x="2392" y="2274"/>
                  </a:cubicBezTo>
                  <a:cubicBezTo>
                    <a:pt x="2392" y="2245"/>
                    <a:pt x="2392" y="2245"/>
                    <a:pt x="2392" y="2245"/>
                  </a:cubicBezTo>
                  <a:lnTo>
                    <a:pt x="2392" y="2245"/>
                  </a:lnTo>
                  <a:cubicBezTo>
                    <a:pt x="2392" y="2216"/>
                    <a:pt x="2392" y="2216"/>
                    <a:pt x="2392" y="2216"/>
                  </a:cubicBezTo>
                  <a:lnTo>
                    <a:pt x="2392" y="2216"/>
                  </a:lnTo>
                  <a:cubicBezTo>
                    <a:pt x="2420" y="2187"/>
                    <a:pt x="2420" y="2187"/>
                    <a:pt x="2420" y="2187"/>
                  </a:cubicBezTo>
                  <a:cubicBezTo>
                    <a:pt x="2392" y="2187"/>
                    <a:pt x="2392" y="2187"/>
                    <a:pt x="2392" y="2187"/>
                  </a:cubicBezTo>
                  <a:cubicBezTo>
                    <a:pt x="2392" y="2158"/>
                    <a:pt x="2392" y="2158"/>
                    <a:pt x="2392" y="2158"/>
                  </a:cubicBezTo>
                  <a:lnTo>
                    <a:pt x="2392" y="2158"/>
                  </a:lnTo>
                  <a:cubicBezTo>
                    <a:pt x="2392" y="2129"/>
                    <a:pt x="2392" y="2129"/>
                    <a:pt x="2392" y="2129"/>
                  </a:cubicBezTo>
                  <a:lnTo>
                    <a:pt x="2392" y="2129"/>
                  </a:lnTo>
                  <a:cubicBezTo>
                    <a:pt x="2392" y="2100"/>
                    <a:pt x="2392" y="2100"/>
                    <a:pt x="2392" y="2100"/>
                  </a:cubicBezTo>
                  <a:cubicBezTo>
                    <a:pt x="2392" y="2071"/>
                    <a:pt x="2392" y="2071"/>
                    <a:pt x="2392" y="2071"/>
                  </a:cubicBezTo>
                  <a:lnTo>
                    <a:pt x="2392" y="2071"/>
                  </a:lnTo>
                  <a:lnTo>
                    <a:pt x="2392" y="2071"/>
                  </a:lnTo>
                  <a:cubicBezTo>
                    <a:pt x="2392" y="2041"/>
                    <a:pt x="2392" y="2041"/>
                    <a:pt x="2392" y="2041"/>
                  </a:cubicBezTo>
                  <a:cubicBezTo>
                    <a:pt x="2392" y="2012"/>
                    <a:pt x="2392" y="2012"/>
                    <a:pt x="2392" y="2012"/>
                  </a:cubicBezTo>
                  <a:lnTo>
                    <a:pt x="2392" y="2012"/>
                  </a:lnTo>
                  <a:cubicBezTo>
                    <a:pt x="2420" y="2012"/>
                    <a:pt x="2420" y="2012"/>
                    <a:pt x="2420" y="2012"/>
                  </a:cubicBezTo>
                  <a:lnTo>
                    <a:pt x="2420" y="2012"/>
                  </a:lnTo>
                  <a:lnTo>
                    <a:pt x="2420" y="2012"/>
                  </a:lnTo>
                  <a:lnTo>
                    <a:pt x="2420" y="2012"/>
                  </a:lnTo>
                  <a:cubicBezTo>
                    <a:pt x="2449" y="2012"/>
                    <a:pt x="2449" y="2012"/>
                    <a:pt x="2449" y="2012"/>
                  </a:cubicBezTo>
                  <a:cubicBezTo>
                    <a:pt x="2478" y="2012"/>
                    <a:pt x="2478" y="2012"/>
                    <a:pt x="2478" y="2012"/>
                  </a:cubicBezTo>
                  <a:lnTo>
                    <a:pt x="2478" y="2012"/>
                  </a:lnTo>
                  <a:cubicBezTo>
                    <a:pt x="2508" y="2012"/>
                    <a:pt x="2508" y="2012"/>
                    <a:pt x="2508" y="2012"/>
                  </a:cubicBezTo>
                  <a:lnTo>
                    <a:pt x="2508" y="2012"/>
                  </a:lnTo>
                  <a:cubicBezTo>
                    <a:pt x="2537" y="2012"/>
                    <a:pt x="2537" y="2012"/>
                    <a:pt x="2537" y="2012"/>
                  </a:cubicBezTo>
                  <a:cubicBezTo>
                    <a:pt x="2566" y="2012"/>
                    <a:pt x="2566" y="2012"/>
                    <a:pt x="2566" y="2012"/>
                  </a:cubicBezTo>
                  <a:cubicBezTo>
                    <a:pt x="2595" y="2012"/>
                    <a:pt x="2595" y="2012"/>
                    <a:pt x="2595" y="2012"/>
                  </a:cubicBezTo>
                  <a:cubicBezTo>
                    <a:pt x="2625" y="2012"/>
                    <a:pt x="2625" y="2012"/>
                    <a:pt x="2625" y="2012"/>
                  </a:cubicBezTo>
                  <a:cubicBezTo>
                    <a:pt x="2625" y="2041"/>
                    <a:pt x="2625" y="2041"/>
                    <a:pt x="2625" y="2041"/>
                  </a:cubicBezTo>
                  <a:lnTo>
                    <a:pt x="2625" y="2041"/>
                  </a:lnTo>
                  <a:cubicBezTo>
                    <a:pt x="2625" y="2071"/>
                    <a:pt x="2625" y="2071"/>
                    <a:pt x="2625" y="2071"/>
                  </a:cubicBezTo>
                  <a:lnTo>
                    <a:pt x="2625" y="2071"/>
                  </a:lnTo>
                  <a:lnTo>
                    <a:pt x="2625" y="2071"/>
                  </a:lnTo>
                  <a:cubicBezTo>
                    <a:pt x="2625" y="2100"/>
                    <a:pt x="2625" y="2100"/>
                    <a:pt x="2625" y="2100"/>
                  </a:cubicBezTo>
                  <a:cubicBezTo>
                    <a:pt x="2654" y="2129"/>
                    <a:pt x="2654" y="2129"/>
                    <a:pt x="2654" y="2129"/>
                  </a:cubicBezTo>
                  <a:cubicBezTo>
                    <a:pt x="2625" y="2158"/>
                    <a:pt x="2625" y="2158"/>
                    <a:pt x="2625" y="2158"/>
                  </a:cubicBezTo>
                  <a:cubicBezTo>
                    <a:pt x="2654" y="2187"/>
                    <a:pt x="2654" y="2187"/>
                    <a:pt x="2654" y="2187"/>
                  </a:cubicBezTo>
                  <a:lnTo>
                    <a:pt x="2654" y="2187"/>
                  </a:lnTo>
                  <a:cubicBezTo>
                    <a:pt x="2654" y="2216"/>
                    <a:pt x="2654" y="2216"/>
                    <a:pt x="2654" y="2216"/>
                  </a:cubicBezTo>
                  <a:lnTo>
                    <a:pt x="2654" y="2216"/>
                  </a:lnTo>
                  <a:cubicBezTo>
                    <a:pt x="2625" y="2216"/>
                    <a:pt x="2625" y="2216"/>
                    <a:pt x="2625" y="2216"/>
                  </a:cubicBezTo>
                  <a:cubicBezTo>
                    <a:pt x="2654" y="2245"/>
                    <a:pt x="2654" y="2245"/>
                    <a:pt x="2654" y="2245"/>
                  </a:cubicBezTo>
                  <a:lnTo>
                    <a:pt x="2654" y="2245"/>
                  </a:lnTo>
                  <a:cubicBezTo>
                    <a:pt x="2654" y="2274"/>
                    <a:pt x="2654" y="2274"/>
                    <a:pt x="2654" y="2274"/>
                  </a:cubicBezTo>
                  <a:cubicBezTo>
                    <a:pt x="2683" y="2274"/>
                    <a:pt x="2683" y="2274"/>
                    <a:pt x="2683" y="2274"/>
                  </a:cubicBezTo>
                  <a:lnTo>
                    <a:pt x="2683" y="2274"/>
                  </a:lnTo>
                  <a:cubicBezTo>
                    <a:pt x="2712" y="2274"/>
                    <a:pt x="2712" y="2274"/>
                    <a:pt x="2712" y="2274"/>
                  </a:cubicBezTo>
                  <a:lnTo>
                    <a:pt x="2712" y="2274"/>
                  </a:lnTo>
                  <a:cubicBezTo>
                    <a:pt x="2712" y="2304"/>
                    <a:pt x="2712" y="2304"/>
                    <a:pt x="2712" y="2304"/>
                  </a:cubicBezTo>
                  <a:cubicBezTo>
                    <a:pt x="2742" y="2333"/>
                    <a:pt x="2742" y="2333"/>
                    <a:pt x="2742" y="2333"/>
                  </a:cubicBezTo>
                  <a:lnTo>
                    <a:pt x="2742" y="2333"/>
                  </a:lnTo>
                  <a:cubicBezTo>
                    <a:pt x="2742" y="2391"/>
                    <a:pt x="2742" y="2391"/>
                    <a:pt x="2742" y="2391"/>
                  </a:cubicBezTo>
                  <a:cubicBezTo>
                    <a:pt x="2770" y="2391"/>
                    <a:pt x="2770" y="2391"/>
                    <a:pt x="2770" y="2391"/>
                  </a:cubicBezTo>
                  <a:cubicBezTo>
                    <a:pt x="2770" y="2421"/>
                    <a:pt x="2770" y="2421"/>
                    <a:pt x="2770" y="2421"/>
                  </a:cubicBezTo>
                  <a:lnTo>
                    <a:pt x="2770" y="2421"/>
                  </a:lnTo>
                  <a:cubicBezTo>
                    <a:pt x="2770" y="2450"/>
                    <a:pt x="2770" y="2450"/>
                    <a:pt x="2770" y="2450"/>
                  </a:cubicBezTo>
                  <a:lnTo>
                    <a:pt x="2770" y="2450"/>
                  </a:lnTo>
                  <a:cubicBezTo>
                    <a:pt x="2799" y="2508"/>
                    <a:pt x="2799" y="2508"/>
                    <a:pt x="2799" y="2508"/>
                  </a:cubicBezTo>
                  <a:lnTo>
                    <a:pt x="2799" y="2508"/>
                  </a:lnTo>
                  <a:cubicBezTo>
                    <a:pt x="2799" y="2537"/>
                    <a:pt x="2799" y="2537"/>
                    <a:pt x="2799" y="2537"/>
                  </a:cubicBezTo>
                  <a:cubicBezTo>
                    <a:pt x="2828" y="2537"/>
                    <a:pt x="2828" y="2537"/>
                    <a:pt x="2828" y="2537"/>
                  </a:cubicBezTo>
                  <a:cubicBezTo>
                    <a:pt x="2799" y="2566"/>
                    <a:pt x="2799" y="2566"/>
                    <a:pt x="2799" y="2566"/>
                  </a:cubicBezTo>
                  <a:cubicBezTo>
                    <a:pt x="2828" y="2566"/>
                    <a:pt x="2828" y="2566"/>
                    <a:pt x="2828" y="2566"/>
                  </a:cubicBezTo>
                  <a:cubicBezTo>
                    <a:pt x="2828" y="2595"/>
                    <a:pt x="2828" y="2595"/>
                    <a:pt x="2828" y="2595"/>
                  </a:cubicBezTo>
                  <a:cubicBezTo>
                    <a:pt x="2858" y="2624"/>
                    <a:pt x="2858" y="2624"/>
                    <a:pt x="2858" y="2624"/>
                  </a:cubicBezTo>
                  <a:cubicBezTo>
                    <a:pt x="2887" y="2624"/>
                    <a:pt x="2887" y="2624"/>
                    <a:pt x="2887" y="2624"/>
                  </a:cubicBezTo>
                  <a:cubicBezTo>
                    <a:pt x="2887" y="2654"/>
                    <a:pt x="2887" y="2654"/>
                    <a:pt x="2887" y="2654"/>
                  </a:cubicBezTo>
                  <a:cubicBezTo>
                    <a:pt x="2916" y="2654"/>
                    <a:pt x="2916" y="2654"/>
                    <a:pt x="2916" y="2654"/>
                  </a:cubicBezTo>
                  <a:cubicBezTo>
                    <a:pt x="2945" y="2683"/>
                    <a:pt x="2945" y="2683"/>
                    <a:pt x="2945" y="2683"/>
                  </a:cubicBezTo>
                  <a:lnTo>
                    <a:pt x="2945" y="2683"/>
                  </a:lnTo>
                  <a:cubicBezTo>
                    <a:pt x="2916" y="2683"/>
                    <a:pt x="2916" y="2683"/>
                    <a:pt x="2916" y="2683"/>
                  </a:cubicBezTo>
                  <a:cubicBezTo>
                    <a:pt x="2916" y="2712"/>
                    <a:pt x="2916" y="2712"/>
                    <a:pt x="2916" y="2712"/>
                  </a:cubicBezTo>
                  <a:lnTo>
                    <a:pt x="2916" y="2712"/>
                  </a:lnTo>
                  <a:cubicBezTo>
                    <a:pt x="2945" y="2741"/>
                    <a:pt x="2945" y="2741"/>
                    <a:pt x="2945" y="2741"/>
                  </a:cubicBezTo>
                  <a:cubicBezTo>
                    <a:pt x="2945" y="2771"/>
                    <a:pt x="2945" y="2771"/>
                    <a:pt x="2945" y="2771"/>
                  </a:cubicBezTo>
                  <a:cubicBezTo>
                    <a:pt x="2945" y="2800"/>
                    <a:pt x="2945" y="2800"/>
                    <a:pt x="2945" y="2800"/>
                  </a:cubicBezTo>
                  <a:lnTo>
                    <a:pt x="2945" y="2800"/>
                  </a:lnTo>
                  <a:lnTo>
                    <a:pt x="2945" y="2800"/>
                  </a:lnTo>
                  <a:cubicBezTo>
                    <a:pt x="2916" y="2829"/>
                    <a:pt x="2916" y="2829"/>
                    <a:pt x="2916" y="2829"/>
                  </a:cubicBezTo>
                  <a:cubicBezTo>
                    <a:pt x="2945" y="2829"/>
                    <a:pt x="2945" y="2829"/>
                    <a:pt x="2945" y="2829"/>
                  </a:cubicBezTo>
                  <a:cubicBezTo>
                    <a:pt x="2945" y="2858"/>
                    <a:pt x="2945" y="2858"/>
                    <a:pt x="2945" y="2858"/>
                  </a:cubicBezTo>
                  <a:cubicBezTo>
                    <a:pt x="2916" y="2858"/>
                    <a:pt x="2916" y="2858"/>
                    <a:pt x="2916" y="2858"/>
                  </a:cubicBezTo>
                  <a:lnTo>
                    <a:pt x="2916" y="2858"/>
                  </a:lnTo>
                  <a:cubicBezTo>
                    <a:pt x="2945" y="2858"/>
                    <a:pt x="2945" y="2858"/>
                    <a:pt x="2945" y="2858"/>
                  </a:cubicBezTo>
                  <a:cubicBezTo>
                    <a:pt x="2945" y="2887"/>
                    <a:pt x="2945" y="2887"/>
                    <a:pt x="2945" y="2887"/>
                  </a:cubicBezTo>
                  <a:cubicBezTo>
                    <a:pt x="2916" y="2887"/>
                    <a:pt x="2916" y="2887"/>
                    <a:pt x="2916" y="2887"/>
                  </a:cubicBezTo>
                  <a:cubicBezTo>
                    <a:pt x="2916" y="2916"/>
                    <a:pt x="2916" y="2916"/>
                    <a:pt x="2916" y="2916"/>
                  </a:cubicBezTo>
                  <a:lnTo>
                    <a:pt x="2916" y="2916"/>
                  </a:lnTo>
                  <a:cubicBezTo>
                    <a:pt x="2887" y="2916"/>
                    <a:pt x="2887" y="2916"/>
                    <a:pt x="2887" y="2916"/>
                  </a:cubicBezTo>
                  <a:lnTo>
                    <a:pt x="2887" y="2916"/>
                  </a:lnTo>
                  <a:cubicBezTo>
                    <a:pt x="2916" y="2945"/>
                    <a:pt x="2916" y="2945"/>
                    <a:pt x="2916" y="2945"/>
                  </a:cubicBezTo>
                  <a:lnTo>
                    <a:pt x="2916" y="2945"/>
                  </a:lnTo>
                  <a:cubicBezTo>
                    <a:pt x="2887" y="2974"/>
                    <a:pt x="2887" y="2974"/>
                    <a:pt x="2887" y="2974"/>
                  </a:cubicBezTo>
                  <a:lnTo>
                    <a:pt x="2887" y="2974"/>
                  </a:lnTo>
                  <a:cubicBezTo>
                    <a:pt x="2858" y="2974"/>
                    <a:pt x="2858" y="2974"/>
                    <a:pt x="2858" y="2974"/>
                  </a:cubicBezTo>
                  <a:cubicBezTo>
                    <a:pt x="2828" y="2974"/>
                    <a:pt x="2828" y="2974"/>
                    <a:pt x="2828" y="2974"/>
                  </a:cubicBezTo>
                  <a:cubicBezTo>
                    <a:pt x="2858" y="2945"/>
                    <a:pt x="2858" y="2945"/>
                    <a:pt x="2858" y="2945"/>
                  </a:cubicBezTo>
                  <a:lnTo>
                    <a:pt x="2858" y="2945"/>
                  </a:lnTo>
                  <a:cubicBezTo>
                    <a:pt x="2828" y="2945"/>
                    <a:pt x="2828" y="2945"/>
                    <a:pt x="2828" y="2945"/>
                  </a:cubicBezTo>
                  <a:lnTo>
                    <a:pt x="2828" y="2945"/>
                  </a:lnTo>
                  <a:lnTo>
                    <a:pt x="2828" y="2945"/>
                  </a:lnTo>
                  <a:cubicBezTo>
                    <a:pt x="2799" y="2945"/>
                    <a:pt x="2799" y="2945"/>
                    <a:pt x="2799" y="2945"/>
                  </a:cubicBezTo>
                  <a:cubicBezTo>
                    <a:pt x="2770" y="2945"/>
                    <a:pt x="2770" y="2945"/>
                    <a:pt x="2770" y="2945"/>
                  </a:cubicBezTo>
                  <a:cubicBezTo>
                    <a:pt x="2742" y="2945"/>
                    <a:pt x="2742" y="2945"/>
                    <a:pt x="2742" y="2945"/>
                  </a:cubicBezTo>
                  <a:cubicBezTo>
                    <a:pt x="2712" y="2945"/>
                    <a:pt x="2712" y="2945"/>
                    <a:pt x="2712" y="2945"/>
                  </a:cubicBezTo>
                  <a:cubicBezTo>
                    <a:pt x="2683" y="2974"/>
                    <a:pt x="2683" y="2974"/>
                    <a:pt x="2683" y="2974"/>
                  </a:cubicBezTo>
                  <a:cubicBezTo>
                    <a:pt x="2712" y="2974"/>
                    <a:pt x="2712" y="2974"/>
                    <a:pt x="2712" y="2974"/>
                  </a:cubicBezTo>
                  <a:lnTo>
                    <a:pt x="2712" y="2974"/>
                  </a:lnTo>
                  <a:lnTo>
                    <a:pt x="2712" y="2974"/>
                  </a:lnTo>
                  <a:cubicBezTo>
                    <a:pt x="2742" y="2974"/>
                    <a:pt x="2742" y="2974"/>
                    <a:pt x="2742" y="2974"/>
                  </a:cubicBezTo>
                  <a:lnTo>
                    <a:pt x="2742" y="2974"/>
                  </a:lnTo>
                  <a:cubicBezTo>
                    <a:pt x="2770" y="3004"/>
                    <a:pt x="2770" y="3004"/>
                    <a:pt x="2770" y="3004"/>
                  </a:cubicBezTo>
                  <a:cubicBezTo>
                    <a:pt x="2828" y="3004"/>
                    <a:pt x="2828" y="3004"/>
                    <a:pt x="2828" y="3004"/>
                  </a:cubicBezTo>
                  <a:cubicBezTo>
                    <a:pt x="2858" y="3004"/>
                    <a:pt x="2858" y="3004"/>
                    <a:pt x="2858" y="3004"/>
                  </a:cubicBezTo>
                  <a:cubicBezTo>
                    <a:pt x="2887" y="3004"/>
                    <a:pt x="2887" y="3004"/>
                    <a:pt x="2887" y="3004"/>
                  </a:cubicBezTo>
                  <a:cubicBezTo>
                    <a:pt x="2916" y="3004"/>
                    <a:pt x="2916" y="3004"/>
                    <a:pt x="2916" y="3004"/>
                  </a:cubicBezTo>
                  <a:lnTo>
                    <a:pt x="2916" y="3004"/>
                  </a:lnTo>
                  <a:cubicBezTo>
                    <a:pt x="2945" y="3033"/>
                    <a:pt x="2945" y="3033"/>
                    <a:pt x="2945" y="3033"/>
                  </a:cubicBezTo>
                  <a:cubicBezTo>
                    <a:pt x="2975" y="3004"/>
                    <a:pt x="2975" y="3004"/>
                    <a:pt x="2975" y="3004"/>
                  </a:cubicBezTo>
                  <a:lnTo>
                    <a:pt x="2975" y="3004"/>
                  </a:lnTo>
                  <a:cubicBezTo>
                    <a:pt x="2975" y="2974"/>
                    <a:pt x="2975" y="2974"/>
                    <a:pt x="2975" y="2974"/>
                  </a:cubicBezTo>
                  <a:lnTo>
                    <a:pt x="2975" y="2974"/>
                  </a:lnTo>
                  <a:cubicBezTo>
                    <a:pt x="2975" y="2945"/>
                    <a:pt x="2975" y="2945"/>
                    <a:pt x="2975" y="2945"/>
                  </a:cubicBezTo>
                  <a:cubicBezTo>
                    <a:pt x="3004" y="2945"/>
                    <a:pt x="3004" y="2945"/>
                    <a:pt x="3004" y="2945"/>
                  </a:cubicBezTo>
                  <a:lnTo>
                    <a:pt x="3004" y="2945"/>
                  </a:lnTo>
                  <a:cubicBezTo>
                    <a:pt x="3033" y="2916"/>
                    <a:pt x="3033" y="2916"/>
                    <a:pt x="3033" y="2916"/>
                  </a:cubicBezTo>
                  <a:cubicBezTo>
                    <a:pt x="3033" y="2887"/>
                    <a:pt x="3033" y="2887"/>
                    <a:pt x="3033" y="2887"/>
                  </a:cubicBezTo>
                  <a:cubicBezTo>
                    <a:pt x="3033" y="2858"/>
                    <a:pt x="3033" y="2858"/>
                    <a:pt x="3033" y="2858"/>
                  </a:cubicBezTo>
                  <a:cubicBezTo>
                    <a:pt x="3033" y="2829"/>
                    <a:pt x="3033" y="2829"/>
                    <a:pt x="3033" y="2829"/>
                  </a:cubicBezTo>
                  <a:lnTo>
                    <a:pt x="3033" y="2829"/>
                  </a:lnTo>
                  <a:cubicBezTo>
                    <a:pt x="3062" y="2771"/>
                    <a:pt x="3062" y="2771"/>
                    <a:pt x="3062" y="2771"/>
                  </a:cubicBezTo>
                  <a:lnTo>
                    <a:pt x="3062" y="2771"/>
                  </a:lnTo>
                  <a:cubicBezTo>
                    <a:pt x="3033" y="2712"/>
                    <a:pt x="3033" y="2712"/>
                    <a:pt x="3033" y="2712"/>
                  </a:cubicBezTo>
                  <a:cubicBezTo>
                    <a:pt x="3004" y="2683"/>
                    <a:pt x="3004" y="2683"/>
                    <a:pt x="3004" y="2683"/>
                  </a:cubicBezTo>
                  <a:cubicBezTo>
                    <a:pt x="2975" y="2683"/>
                    <a:pt x="2975" y="2683"/>
                    <a:pt x="2975" y="2683"/>
                  </a:cubicBezTo>
                  <a:cubicBezTo>
                    <a:pt x="2975" y="2624"/>
                    <a:pt x="2975" y="2624"/>
                    <a:pt x="2975" y="2624"/>
                  </a:cubicBezTo>
                  <a:cubicBezTo>
                    <a:pt x="3004" y="2624"/>
                    <a:pt x="3004" y="2624"/>
                    <a:pt x="3004" y="2624"/>
                  </a:cubicBezTo>
                  <a:cubicBezTo>
                    <a:pt x="3033" y="2595"/>
                    <a:pt x="3033" y="2595"/>
                    <a:pt x="3033" y="2595"/>
                  </a:cubicBezTo>
                  <a:lnTo>
                    <a:pt x="3033" y="2595"/>
                  </a:lnTo>
                  <a:cubicBezTo>
                    <a:pt x="3091" y="2566"/>
                    <a:pt x="3091" y="2566"/>
                    <a:pt x="3091" y="2566"/>
                  </a:cubicBezTo>
                  <a:lnTo>
                    <a:pt x="3091" y="2566"/>
                  </a:lnTo>
                  <a:cubicBezTo>
                    <a:pt x="3120" y="2595"/>
                    <a:pt x="3120" y="2595"/>
                    <a:pt x="3120" y="2595"/>
                  </a:cubicBezTo>
                  <a:cubicBezTo>
                    <a:pt x="3120" y="2624"/>
                    <a:pt x="3120" y="2624"/>
                    <a:pt x="3120" y="2624"/>
                  </a:cubicBezTo>
                  <a:cubicBezTo>
                    <a:pt x="3149" y="2624"/>
                    <a:pt x="3149" y="2624"/>
                    <a:pt x="3149" y="2624"/>
                  </a:cubicBezTo>
                  <a:lnTo>
                    <a:pt x="3149" y="2624"/>
                  </a:lnTo>
                  <a:cubicBezTo>
                    <a:pt x="3178" y="2624"/>
                    <a:pt x="3178" y="2624"/>
                    <a:pt x="3178" y="2624"/>
                  </a:cubicBezTo>
                  <a:cubicBezTo>
                    <a:pt x="3178" y="2654"/>
                    <a:pt x="3178" y="2654"/>
                    <a:pt x="3178" y="2654"/>
                  </a:cubicBezTo>
                  <a:cubicBezTo>
                    <a:pt x="3178" y="2683"/>
                    <a:pt x="3178" y="2683"/>
                    <a:pt x="3178" y="2683"/>
                  </a:cubicBezTo>
                  <a:cubicBezTo>
                    <a:pt x="3208" y="2683"/>
                    <a:pt x="3208" y="2683"/>
                    <a:pt x="3208" y="2683"/>
                  </a:cubicBezTo>
                  <a:cubicBezTo>
                    <a:pt x="3208" y="2712"/>
                    <a:pt x="3208" y="2712"/>
                    <a:pt x="3208" y="2712"/>
                  </a:cubicBezTo>
                  <a:lnTo>
                    <a:pt x="3208" y="2712"/>
                  </a:lnTo>
                  <a:cubicBezTo>
                    <a:pt x="3237" y="2741"/>
                    <a:pt x="3237" y="2741"/>
                    <a:pt x="3237" y="2741"/>
                  </a:cubicBezTo>
                  <a:cubicBezTo>
                    <a:pt x="3208" y="2741"/>
                    <a:pt x="3208" y="2741"/>
                    <a:pt x="3208" y="2741"/>
                  </a:cubicBezTo>
                  <a:cubicBezTo>
                    <a:pt x="3237" y="2771"/>
                    <a:pt x="3237" y="2771"/>
                    <a:pt x="3237" y="2771"/>
                  </a:cubicBezTo>
                  <a:lnTo>
                    <a:pt x="3237" y="2771"/>
                  </a:lnTo>
                  <a:cubicBezTo>
                    <a:pt x="3266" y="2771"/>
                    <a:pt x="3266" y="2771"/>
                    <a:pt x="3266" y="2771"/>
                  </a:cubicBezTo>
                  <a:cubicBezTo>
                    <a:pt x="3295" y="2771"/>
                    <a:pt x="3295" y="2771"/>
                    <a:pt x="3295" y="2771"/>
                  </a:cubicBezTo>
                  <a:lnTo>
                    <a:pt x="3295" y="2771"/>
                  </a:lnTo>
                  <a:cubicBezTo>
                    <a:pt x="3325" y="2771"/>
                    <a:pt x="3325" y="2771"/>
                    <a:pt x="3325" y="2771"/>
                  </a:cubicBezTo>
                  <a:lnTo>
                    <a:pt x="3325" y="2771"/>
                  </a:lnTo>
                  <a:cubicBezTo>
                    <a:pt x="3354" y="2741"/>
                    <a:pt x="3354" y="2741"/>
                    <a:pt x="3354" y="2741"/>
                  </a:cubicBezTo>
                  <a:cubicBezTo>
                    <a:pt x="3325" y="2741"/>
                    <a:pt x="3325" y="2741"/>
                    <a:pt x="3325" y="2741"/>
                  </a:cubicBezTo>
                  <a:lnTo>
                    <a:pt x="3325" y="2741"/>
                  </a:lnTo>
                  <a:lnTo>
                    <a:pt x="3325" y="2741"/>
                  </a:lnTo>
                  <a:cubicBezTo>
                    <a:pt x="3295" y="2771"/>
                    <a:pt x="3295" y="2771"/>
                    <a:pt x="3295" y="2771"/>
                  </a:cubicBezTo>
                  <a:cubicBezTo>
                    <a:pt x="3266" y="2771"/>
                    <a:pt x="3266" y="2771"/>
                    <a:pt x="3266" y="2771"/>
                  </a:cubicBezTo>
                  <a:cubicBezTo>
                    <a:pt x="3266" y="2741"/>
                    <a:pt x="3266" y="2741"/>
                    <a:pt x="3266" y="2741"/>
                  </a:cubicBezTo>
                  <a:cubicBezTo>
                    <a:pt x="3237" y="2741"/>
                    <a:pt x="3237" y="2741"/>
                    <a:pt x="3237" y="2741"/>
                  </a:cubicBezTo>
                  <a:lnTo>
                    <a:pt x="3237" y="2741"/>
                  </a:lnTo>
                  <a:cubicBezTo>
                    <a:pt x="3237" y="2712"/>
                    <a:pt x="3237" y="2712"/>
                    <a:pt x="3237" y="2712"/>
                  </a:cubicBezTo>
                  <a:lnTo>
                    <a:pt x="3237" y="2712"/>
                  </a:lnTo>
                  <a:cubicBezTo>
                    <a:pt x="3208" y="2683"/>
                    <a:pt x="3208" y="2683"/>
                    <a:pt x="3208" y="2683"/>
                  </a:cubicBezTo>
                  <a:cubicBezTo>
                    <a:pt x="3237" y="2683"/>
                    <a:pt x="3237" y="2683"/>
                    <a:pt x="3237" y="2683"/>
                  </a:cubicBezTo>
                  <a:cubicBezTo>
                    <a:pt x="3237" y="2654"/>
                    <a:pt x="3237" y="2654"/>
                    <a:pt x="3237" y="2654"/>
                  </a:cubicBezTo>
                  <a:lnTo>
                    <a:pt x="3237" y="2654"/>
                  </a:lnTo>
                  <a:lnTo>
                    <a:pt x="3237" y="2654"/>
                  </a:lnTo>
                  <a:cubicBezTo>
                    <a:pt x="3237" y="2624"/>
                    <a:pt x="3237" y="2624"/>
                    <a:pt x="3237" y="2624"/>
                  </a:cubicBezTo>
                  <a:lnTo>
                    <a:pt x="3237" y="2624"/>
                  </a:lnTo>
                  <a:lnTo>
                    <a:pt x="3237" y="2624"/>
                  </a:lnTo>
                  <a:cubicBezTo>
                    <a:pt x="3208" y="2595"/>
                    <a:pt x="3208" y="2595"/>
                    <a:pt x="3208" y="2595"/>
                  </a:cubicBezTo>
                  <a:lnTo>
                    <a:pt x="3208" y="2595"/>
                  </a:lnTo>
                  <a:cubicBezTo>
                    <a:pt x="3178" y="2566"/>
                    <a:pt x="3178" y="2566"/>
                    <a:pt x="3178" y="2566"/>
                  </a:cubicBezTo>
                  <a:cubicBezTo>
                    <a:pt x="3149" y="2566"/>
                    <a:pt x="3149" y="2566"/>
                    <a:pt x="3149" y="2566"/>
                  </a:cubicBezTo>
                  <a:cubicBezTo>
                    <a:pt x="3120" y="2566"/>
                    <a:pt x="3120" y="2566"/>
                    <a:pt x="3120" y="2566"/>
                  </a:cubicBezTo>
                  <a:cubicBezTo>
                    <a:pt x="3091" y="2537"/>
                    <a:pt x="3091" y="2537"/>
                    <a:pt x="3091" y="2537"/>
                  </a:cubicBezTo>
                  <a:lnTo>
                    <a:pt x="3091" y="2537"/>
                  </a:lnTo>
                  <a:cubicBezTo>
                    <a:pt x="3062" y="2537"/>
                    <a:pt x="3062" y="2537"/>
                    <a:pt x="3062" y="2537"/>
                  </a:cubicBezTo>
                  <a:cubicBezTo>
                    <a:pt x="3033" y="2537"/>
                    <a:pt x="3033" y="2537"/>
                    <a:pt x="3033" y="2537"/>
                  </a:cubicBezTo>
                  <a:lnTo>
                    <a:pt x="3033" y="2537"/>
                  </a:lnTo>
                  <a:cubicBezTo>
                    <a:pt x="3004" y="2537"/>
                    <a:pt x="3004" y="2537"/>
                    <a:pt x="3004" y="2537"/>
                  </a:cubicBezTo>
                  <a:cubicBezTo>
                    <a:pt x="3004" y="2566"/>
                    <a:pt x="3004" y="2566"/>
                    <a:pt x="3004" y="2566"/>
                  </a:cubicBezTo>
                  <a:cubicBezTo>
                    <a:pt x="2975" y="2566"/>
                    <a:pt x="2975" y="2566"/>
                    <a:pt x="2975" y="2566"/>
                  </a:cubicBezTo>
                  <a:cubicBezTo>
                    <a:pt x="2945" y="2566"/>
                    <a:pt x="2945" y="2566"/>
                    <a:pt x="2945" y="2566"/>
                  </a:cubicBezTo>
                  <a:cubicBezTo>
                    <a:pt x="2945" y="2595"/>
                    <a:pt x="2945" y="2595"/>
                    <a:pt x="2945" y="2595"/>
                  </a:cubicBezTo>
                  <a:cubicBezTo>
                    <a:pt x="2916" y="2566"/>
                    <a:pt x="2916" y="2566"/>
                    <a:pt x="2916" y="2566"/>
                  </a:cubicBezTo>
                  <a:lnTo>
                    <a:pt x="2916" y="2566"/>
                  </a:lnTo>
                  <a:cubicBezTo>
                    <a:pt x="2916" y="2537"/>
                    <a:pt x="2916" y="2537"/>
                    <a:pt x="2916" y="2537"/>
                  </a:cubicBezTo>
                  <a:lnTo>
                    <a:pt x="2916" y="2537"/>
                  </a:lnTo>
                  <a:cubicBezTo>
                    <a:pt x="2858" y="2508"/>
                    <a:pt x="2858" y="2508"/>
                    <a:pt x="2858" y="2508"/>
                  </a:cubicBezTo>
                  <a:cubicBezTo>
                    <a:pt x="2858" y="2479"/>
                    <a:pt x="2858" y="2479"/>
                    <a:pt x="2858" y="2479"/>
                  </a:cubicBezTo>
                  <a:cubicBezTo>
                    <a:pt x="2858" y="2450"/>
                    <a:pt x="2858" y="2450"/>
                    <a:pt x="2858" y="2450"/>
                  </a:cubicBezTo>
                  <a:cubicBezTo>
                    <a:pt x="2858" y="2421"/>
                    <a:pt x="2858" y="2421"/>
                    <a:pt x="2858" y="2421"/>
                  </a:cubicBezTo>
                  <a:lnTo>
                    <a:pt x="2858" y="2421"/>
                  </a:lnTo>
                  <a:cubicBezTo>
                    <a:pt x="2858" y="2362"/>
                    <a:pt x="2858" y="2362"/>
                    <a:pt x="2858" y="2362"/>
                  </a:cubicBezTo>
                  <a:cubicBezTo>
                    <a:pt x="2828" y="2333"/>
                    <a:pt x="2828" y="2333"/>
                    <a:pt x="2828" y="2333"/>
                  </a:cubicBezTo>
                  <a:cubicBezTo>
                    <a:pt x="2828" y="2304"/>
                    <a:pt x="2828" y="2304"/>
                    <a:pt x="2828" y="2304"/>
                  </a:cubicBezTo>
                  <a:cubicBezTo>
                    <a:pt x="2799" y="2304"/>
                    <a:pt x="2799" y="2304"/>
                    <a:pt x="2799" y="2304"/>
                  </a:cubicBezTo>
                  <a:lnTo>
                    <a:pt x="2799" y="2304"/>
                  </a:lnTo>
                  <a:cubicBezTo>
                    <a:pt x="2742" y="2274"/>
                    <a:pt x="2742" y="2274"/>
                    <a:pt x="2742" y="2274"/>
                  </a:cubicBezTo>
                  <a:cubicBezTo>
                    <a:pt x="2712" y="2245"/>
                    <a:pt x="2712" y="2245"/>
                    <a:pt x="2712" y="2245"/>
                  </a:cubicBezTo>
                  <a:cubicBezTo>
                    <a:pt x="2712" y="2216"/>
                    <a:pt x="2712" y="2216"/>
                    <a:pt x="2712" y="2216"/>
                  </a:cubicBezTo>
                  <a:cubicBezTo>
                    <a:pt x="2742" y="2187"/>
                    <a:pt x="2742" y="2187"/>
                    <a:pt x="2742" y="2187"/>
                  </a:cubicBezTo>
                  <a:lnTo>
                    <a:pt x="2742" y="2187"/>
                  </a:lnTo>
                  <a:cubicBezTo>
                    <a:pt x="2712" y="2158"/>
                    <a:pt x="2712" y="2158"/>
                    <a:pt x="2712" y="2158"/>
                  </a:cubicBezTo>
                  <a:lnTo>
                    <a:pt x="2712" y="2158"/>
                  </a:lnTo>
                  <a:cubicBezTo>
                    <a:pt x="2742" y="2129"/>
                    <a:pt x="2742" y="2129"/>
                    <a:pt x="2742" y="2129"/>
                  </a:cubicBezTo>
                  <a:cubicBezTo>
                    <a:pt x="2770" y="2129"/>
                    <a:pt x="2770" y="2129"/>
                    <a:pt x="2770" y="2129"/>
                  </a:cubicBezTo>
                  <a:cubicBezTo>
                    <a:pt x="2770" y="2071"/>
                    <a:pt x="2770" y="2071"/>
                    <a:pt x="2770" y="2071"/>
                  </a:cubicBezTo>
                  <a:cubicBezTo>
                    <a:pt x="2770" y="2041"/>
                    <a:pt x="2770" y="2041"/>
                    <a:pt x="2770" y="2041"/>
                  </a:cubicBezTo>
                  <a:cubicBezTo>
                    <a:pt x="2712" y="1983"/>
                    <a:pt x="2712" y="1983"/>
                    <a:pt x="2712" y="1983"/>
                  </a:cubicBezTo>
                  <a:cubicBezTo>
                    <a:pt x="2742" y="1983"/>
                    <a:pt x="2742" y="1983"/>
                    <a:pt x="2742" y="1983"/>
                  </a:cubicBezTo>
                  <a:cubicBezTo>
                    <a:pt x="2770" y="1983"/>
                    <a:pt x="2770" y="1983"/>
                    <a:pt x="2770" y="1983"/>
                  </a:cubicBezTo>
                  <a:cubicBezTo>
                    <a:pt x="2770" y="2012"/>
                    <a:pt x="2770" y="2012"/>
                    <a:pt x="2770" y="2012"/>
                  </a:cubicBezTo>
                  <a:lnTo>
                    <a:pt x="2770" y="2012"/>
                  </a:lnTo>
                  <a:lnTo>
                    <a:pt x="2770" y="2012"/>
                  </a:lnTo>
                  <a:cubicBezTo>
                    <a:pt x="2770" y="2041"/>
                    <a:pt x="2770" y="2041"/>
                    <a:pt x="2770" y="2041"/>
                  </a:cubicBezTo>
                  <a:cubicBezTo>
                    <a:pt x="2799" y="2071"/>
                    <a:pt x="2799" y="2071"/>
                    <a:pt x="2799" y="2071"/>
                  </a:cubicBezTo>
                  <a:cubicBezTo>
                    <a:pt x="2799" y="2100"/>
                    <a:pt x="2799" y="2100"/>
                    <a:pt x="2799" y="2100"/>
                  </a:cubicBezTo>
                  <a:lnTo>
                    <a:pt x="2799" y="2100"/>
                  </a:lnTo>
                  <a:cubicBezTo>
                    <a:pt x="2799" y="2129"/>
                    <a:pt x="2799" y="2129"/>
                    <a:pt x="2799" y="2129"/>
                  </a:cubicBezTo>
                  <a:cubicBezTo>
                    <a:pt x="2828" y="2158"/>
                    <a:pt x="2828" y="2158"/>
                    <a:pt x="2828" y="2158"/>
                  </a:cubicBezTo>
                  <a:lnTo>
                    <a:pt x="2828" y="2158"/>
                  </a:lnTo>
                  <a:cubicBezTo>
                    <a:pt x="2828" y="2187"/>
                    <a:pt x="2828" y="2187"/>
                    <a:pt x="2828" y="2187"/>
                  </a:cubicBezTo>
                  <a:cubicBezTo>
                    <a:pt x="2858" y="2187"/>
                    <a:pt x="2858" y="2187"/>
                    <a:pt x="2858" y="2187"/>
                  </a:cubicBezTo>
                  <a:lnTo>
                    <a:pt x="2858" y="2187"/>
                  </a:lnTo>
                  <a:cubicBezTo>
                    <a:pt x="2828" y="2216"/>
                    <a:pt x="2828" y="2216"/>
                    <a:pt x="2828" y="2216"/>
                  </a:cubicBezTo>
                  <a:cubicBezTo>
                    <a:pt x="2858" y="2216"/>
                    <a:pt x="2858" y="2216"/>
                    <a:pt x="2858" y="2216"/>
                  </a:cubicBezTo>
                  <a:lnTo>
                    <a:pt x="2858" y="2216"/>
                  </a:lnTo>
                  <a:cubicBezTo>
                    <a:pt x="2887" y="2245"/>
                    <a:pt x="2887" y="2245"/>
                    <a:pt x="2887" y="2245"/>
                  </a:cubicBezTo>
                  <a:cubicBezTo>
                    <a:pt x="2916" y="2245"/>
                    <a:pt x="2916" y="2245"/>
                    <a:pt x="2916" y="2245"/>
                  </a:cubicBezTo>
                  <a:cubicBezTo>
                    <a:pt x="2945" y="2216"/>
                    <a:pt x="2945" y="2216"/>
                    <a:pt x="2945" y="2216"/>
                  </a:cubicBezTo>
                  <a:cubicBezTo>
                    <a:pt x="2945" y="2245"/>
                    <a:pt x="2945" y="2245"/>
                    <a:pt x="2945" y="2245"/>
                  </a:cubicBezTo>
                  <a:lnTo>
                    <a:pt x="2945" y="2245"/>
                  </a:lnTo>
                  <a:cubicBezTo>
                    <a:pt x="2975" y="2216"/>
                    <a:pt x="2975" y="2216"/>
                    <a:pt x="2975" y="2216"/>
                  </a:cubicBezTo>
                  <a:lnTo>
                    <a:pt x="2975" y="2216"/>
                  </a:lnTo>
                  <a:cubicBezTo>
                    <a:pt x="3004" y="2216"/>
                    <a:pt x="3004" y="2216"/>
                    <a:pt x="3004" y="2216"/>
                  </a:cubicBezTo>
                  <a:lnTo>
                    <a:pt x="3004" y="2216"/>
                  </a:lnTo>
                  <a:cubicBezTo>
                    <a:pt x="3033" y="2245"/>
                    <a:pt x="3033" y="2245"/>
                    <a:pt x="3033" y="2245"/>
                  </a:cubicBezTo>
                  <a:cubicBezTo>
                    <a:pt x="3062" y="2245"/>
                    <a:pt x="3062" y="2245"/>
                    <a:pt x="3062" y="2245"/>
                  </a:cubicBezTo>
                  <a:cubicBezTo>
                    <a:pt x="3091" y="2274"/>
                    <a:pt x="3091" y="2274"/>
                    <a:pt x="3091" y="2274"/>
                  </a:cubicBezTo>
                  <a:cubicBezTo>
                    <a:pt x="3120" y="2245"/>
                    <a:pt x="3120" y="2245"/>
                    <a:pt x="3120" y="2245"/>
                  </a:cubicBezTo>
                  <a:lnTo>
                    <a:pt x="3120" y="2245"/>
                  </a:lnTo>
                  <a:lnTo>
                    <a:pt x="3120" y="2245"/>
                  </a:lnTo>
                  <a:cubicBezTo>
                    <a:pt x="3062" y="2245"/>
                    <a:pt x="3062" y="2245"/>
                    <a:pt x="3062" y="2245"/>
                  </a:cubicBezTo>
                  <a:lnTo>
                    <a:pt x="3062" y="2245"/>
                  </a:lnTo>
                  <a:cubicBezTo>
                    <a:pt x="3062" y="2216"/>
                    <a:pt x="3062" y="2216"/>
                    <a:pt x="3062" y="2216"/>
                  </a:cubicBezTo>
                  <a:lnTo>
                    <a:pt x="3062" y="2216"/>
                  </a:lnTo>
                  <a:cubicBezTo>
                    <a:pt x="3033" y="2216"/>
                    <a:pt x="3033" y="2216"/>
                    <a:pt x="3033" y="2216"/>
                  </a:cubicBezTo>
                  <a:cubicBezTo>
                    <a:pt x="3033" y="2187"/>
                    <a:pt x="3033" y="2187"/>
                    <a:pt x="3033" y="2187"/>
                  </a:cubicBezTo>
                  <a:cubicBezTo>
                    <a:pt x="3004" y="2187"/>
                    <a:pt x="3004" y="2187"/>
                    <a:pt x="3004" y="2187"/>
                  </a:cubicBezTo>
                  <a:cubicBezTo>
                    <a:pt x="3004" y="2216"/>
                    <a:pt x="3004" y="2216"/>
                    <a:pt x="3004" y="2216"/>
                  </a:cubicBezTo>
                  <a:cubicBezTo>
                    <a:pt x="2975" y="2216"/>
                    <a:pt x="2975" y="2216"/>
                    <a:pt x="2975" y="2216"/>
                  </a:cubicBezTo>
                  <a:cubicBezTo>
                    <a:pt x="2945" y="2187"/>
                    <a:pt x="2945" y="2187"/>
                    <a:pt x="2945" y="2187"/>
                  </a:cubicBezTo>
                  <a:cubicBezTo>
                    <a:pt x="2916" y="2187"/>
                    <a:pt x="2916" y="2187"/>
                    <a:pt x="2916" y="2187"/>
                  </a:cubicBezTo>
                  <a:cubicBezTo>
                    <a:pt x="2887" y="2158"/>
                    <a:pt x="2887" y="2158"/>
                    <a:pt x="2887" y="2158"/>
                  </a:cubicBezTo>
                  <a:lnTo>
                    <a:pt x="2887" y="2158"/>
                  </a:lnTo>
                  <a:lnTo>
                    <a:pt x="2887" y="2158"/>
                  </a:lnTo>
                  <a:cubicBezTo>
                    <a:pt x="2858" y="2100"/>
                    <a:pt x="2858" y="2100"/>
                    <a:pt x="2858" y="2100"/>
                  </a:cubicBezTo>
                  <a:lnTo>
                    <a:pt x="2858" y="2100"/>
                  </a:lnTo>
                  <a:lnTo>
                    <a:pt x="2858" y="2100"/>
                  </a:lnTo>
                  <a:cubicBezTo>
                    <a:pt x="2887" y="2100"/>
                    <a:pt x="2887" y="2100"/>
                    <a:pt x="2887" y="2100"/>
                  </a:cubicBezTo>
                  <a:cubicBezTo>
                    <a:pt x="2916" y="2100"/>
                    <a:pt x="2916" y="2100"/>
                    <a:pt x="2916" y="2100"/>
                  </a:cubicBezTo>
                  <a:lnTo>
                    <a:pt x="2916" y="2100"/>
                  </a:lnTo>
                  <a:cubicBezTo>
                    <a:pt x="2975" y="2129"/>
                    <a:pt x="2975" y="2129"/>
                    <a:pt x="2975" y="2129"/>
                  </a:cubicBezTo>
                  <a:lnTo>
                    <a:pt x="2975" y="2129"/>
                  </a:lnTo>
                  <a:cubicBezTo>
                    <a:pt x="3004" y="2100"/>
                    <a:pt x="3004" y="2100"/>
                    <a:pt x="3004" y="2100"/>
                  </a:cubicBezTo>
                  <a:cubicBezTo>
                    <a:pt x="3004" y="2071"/>
                    <a:pt x="3004" y="2071"/>
                    <a:pt x="3004" y="2071"/>
                  </a:cubicBezTo>
                  <a:cubicBezTo>
                    <a:pt x="2945" y="2071"/>
                    <a:pt x="2945" y="2071"/>
                    <a:pt x="2945" y="2071"/>
                  </a:cubicBezTo>
                  <a:lnTo>
                    <a:pt x="2945" y="2071"/>
                  </a:lnTo>
                  <a:cubicBezTo>
                    <a:pt x="2916" y="2071"/>
                    <a:pt x="2916" y="2071"/>
                    <a:pt x="2916" y="2071"/>
                  </a:cubicBezTo>
                  <a:cubicBezTo>
                    <a:pt x="2916" y="2041"/>
                    <a:pt x="2916" y="2041"/>
                    <a:pt x="2916" y="2041"/>
                  </a:cubicBezTo>
                  <a:cubicBezTo>
                    <a:pt x="2945" y="2071"/>
                    <a:pt x="2945" y="2071"/>
                    <a:pt x="2945" y="2071"/>
                  </a:cubicBezTo>
                  <a:cubicBezTo>
                    <a:pt x="2945" y="2041"/>
                    <a:pt x="2945" y="2041"/>
                    <a:pt x="2945" y="2041"/>
                  </a:cubicBezTo>
                  <a:lnTo>
                    <a:pt x="2945" y="2041"/>
                  </a:lnTo>
                  <a:cubicBezTo>
                    <a:pt x="2975" y="2012"/>
                    <a:pt x="2975" y="2012"/>
                    <a:pt x="2975" y="2012"/>
                  </a:cubicBezTo>
                  <a:cubicBezTo>
                    <a:pt x="2975" y="1983"/>
                    <a:pt x="2975" y="1983"/>
                    <a:pt x="2975" y="1983"/>
                  </a:cubicBezTo>
                  <a:cubicBezTo>
                    <a:pt x="3004" y="2012"/>
                    <a:pt x="3004" y="2012"/>
                    <a:pt x="3004" y="2012"/>
                  </a:cubicBezTo>
                  <a:cubicBezTo>
                    <a:pt x="3062" y="2012"/>
                    <a:pt x="3062" y="2012"/>
                    <a:pt x="3062" y="2012"/>
                  </a:cubicBezTo>
                  <a:cubicBezTo>
                    <a:pt x="3091" y="2012"/>
                    <a:pt x="3091" y="2012"/>
                    <a:pt x="3091" y="2012"/>
                  </a:cubicBezTo>
                  <a:cubicBezTo>
                    <a:pt x="3091" y="2041"/>
                    <a:pt x="3091" y="2041"/>
                    <a:pt x="3091" y="2041"/>
                  </a:cubicBezTo>
                  <a:cubicBezTo>
                    <a:pt x="3149" y="2041"/>
                    <a:pt x="3149" y="2041"/>
                    <a:pt x="3149" y="2041"/>
                  </a:cubicBezTo>
                  <a:lnTo>
                    <a:pt x="3149" y="2041"/>
                  </a:lnTo>
                  <a:cubicBezTo>
                    <a:pt x="3178" y="2071"/>
                    <a:pt x="3178" y="2071"/>
                    <a:pt x="3178" y="2071"/>
                  </a:cubicBezTo>
                  <a:cubicBezTo>
                    <a:pt x="3208" y="2100"/>
                    <a:pt x="3208" y="2100"/>
                    <a:pt x="3208" y="2100"/>
                  </a:cubicBezTo>
                  <a:cubicBezTo>
                    <a:pt x="3237" y="2100"/>
                    <a:pt x="3237" y="2100"/>
                    <a:pt x="3237" y="2100"/>
                  </a:cubicBezTo>
                  <a:cubicBezTo>
                    <a:pt x="3266" y="2100"/>
                    <a:pt x="3266" y="2100"/>
                    <a:pt x="3266" y="2100"/>
                  </a:cubicBezTo>
                  <a:cubicBezTo>
                    <a:pt x="3295" y="2071"/>
                    <a:pt x="3295" y="2071"/>
                    <a:pt x="3295" y="2071"/>
                  </a:cubicBezTo>
                  <a:cubicBezTo>
                    <a:pt x="3325" y="2071"/>
                    <a:pt x="3325" y="2071"/>
                    <a:pt x="3325" y="2071"/>
                  </a:cubicBezTo>
                  <a:lnTo>
                    <a:pt x="3325" y="2071"/>
                  </a:lnTo>
                  <a:cubicBezTo>
                    <a:pt x="3354" y="2071"/>
                    <a:pt x="3354" y="2071"/>
                    <a:pt x="3354" y="2071"/>
                  </a:cubicBezTo>
                  <a:cubicBezTo>
                    <a:pt x="3325" y="2100"/>
                    <a:pt x="3325" y="2100"/>
                    <a:pt x="3325" y="2100"/>
                  </a:cubicBezTo>
                  <a:cubicBezTo>
                    <a:pt x="3354" y="2129"/>
                    <a:pt x="3354" y="2129"/>
                    <a:pt x="3354" y="2129"/>
                  </a:cubicBezTo>
                  <a:cubicBezTo>
                    <a:pt x="3325" y="2129"/>
                    <a:pt x="3325" y="2129"/>
                    <a:pt x="3325" y="2129"/>
                  </a:cubicBezTo>
                  <a:cubicBezTo>
                    <a:pt x="3325" y="2158"/>
                    <a:pt x="3325" y="2158"/>
                    <a:pt x="3325" y="2158"/>
                  </a:cubicBezTo>
                  <a:lnTo>
                    <a:pt x="3325" y="2158"/>
                  </a:lnTo>
                  <a:cubicBezTo>
                    <a:pt x="3325" y="2187"/>
                    <a:pt x="3325" y="2187"/>
                    <a:pt x="3325" y="2187"/>
                  </a:cubicBezTo>
                  <a:cubicBezTo>
                    <a:pt x="3325" y="2216"/>
                    <a:pt x="3325" y="2216"/>
                    <a:pt x="3325" y="2216"/>
                  </a:cubicBezTo>
                  <a:cubicBezTo>
                    <a:pt x="3354" y="2216"/>
                    <a:pt x="3354" y="2216"/>
                    <a:pt x="3354" y="2216"/>
                  </a:cubicBezTo>
                  <a:cubicBezTo>
                    <a:pt x="3354" y="2245"/>
                    <a:pt x="3354" y="2245"/>
                    <a:pt x="3354" y="2245"/>
                  </a:cubicBezTo>
                  <a:lnTo>
                    <a:pt x="3354" y="2245"/>
                  </a:lnTo>
                  <a:cubicBezTo>
                    <a:pt x="3354" y="2304"/>
                    <a:pt x="3354" y="2304"/>
                    <a:pt x="3354" y="2304"/>
                  </a:cubicBezTo>
                  <a:lnTo>
                    <a:pt x="3354" y="2304"/>
                  </a:lnTo>
                  <a:cubicBezTo>
                    <a:pt x="3354" y="2274"/>
                    <a:pt x="3354" y="2274"/>
                    <a:pt x="3354" y="2274"/>
                  </a:cubicBezTo>
                  <a:lnTo>
                    <a:pt x="3354" y="2274"/>
                  </a:lnTo>
                  <a:cubicBezTo>
                    <a:pt x="3383" y="2274"/>
                    <a:pt x="3383" y="2274"/>
                    <a:pt x="3383" y="2274"/>
                  </a:cubicBezTo>
                  <a:cubicBezTo>
                    <a:pt x="3354" y="2245"/>
                    <a:pt x="3354" y="2245"/>
                    <a:pt x="3354" y="2245"/>
                  </a:cubicBezTo>
                  <a:cubicBezTo>
                    <a:pt x="3383" y="2245"/>
                    <a:pt x="3383" y="2245"/>
                    <a:pt x="3383" y="2245"/>
                  </a:cubicBezTo>
                  <a:cubicBezTo>
                    <a:pt x="3383" y="2216"/>
                    <a:pt x="3383" y="2216"/>
                    <a:pt x="3383" y="2216"/>
                  </a:cubicBezTo>
                  <a:cubicBezTo>
                    <a:pt x="3412" y="2216"/>
                    <a:pt x="3412" y="2216"/>
                    <a:pt x="3412" y="2216"/>
                  </a:cubicBezTo>
                  <a:cubicBezTo>
                    <a:pt x="3412" y="2245"/>
                    <a:pt x="3412" y="2245"/>
                    <a:pt x="3412" y="2245"/>
                  </a:cubicBezTo>
                  <a:cubicBezTo>
                    <a:pt x="3412" y="2274"/>
                    <a:pt x="3412" y="2274"/>
                    <a:pt x="3412" y="2274"/>
                  </a:cubicBezTo>
                  <a:cubicBezTo>
                    <a:pt x="3412" y="2304"/>
                    <a:pt x="3412" y="2304"/>
                    <a:pt x="3412" y="2304"/>
                  </a:cubicBezTo>
                  <a:lnTo>
                    <a:pt x="3412" y="2304"/>
                  </a:lnTo>
                  <a:cubicBezTo>
                    <a:pt x="3412" y="2333"/>
                    <a:pt x="3412" y="2333"/>
                    <a:pt x="3412" y="2333"/>
                  </a:cubicBezTo>
                  <a:lnTo>
                    <a:pt x="3412" y="2333"/>
                  </a:lnTo>
                  <a:cubicBezTo>
                    <a:pt x="3441" y="2333"/>
                    <a:pt x="3441" y="2333"/>
                    <a:pt x="3441" y="2333"/>
                  </a:cubicBezTo>
                  <a:cubicBezTo>
                    <a:pt x="3470" y="2333"/>
                    <a:pt x="3470" y="2333"/>
                    <a:pt x="3470" y="2333"/>
                  </a:cubicBezTo>
                  <a:cubicBezTo>
                    <a:pt x="3470" y="2362"/>
                    <a:pt x="3470" y="2362"/>
                    <a:pt x="3470" y="2362"/>
                  </a:cubicBezTo>
                  <a:cubicBezTo>
                    <a:pt x="3499" y="2362"/>
                    <a:pt x="3499" y="2362"/>
                    <a:pt x="3499" y="2362"/>
                  </a:cubicBezTo>
                  <a:cubicBezTo>
                    <a:pt x="3499" y="2391"/>
                    <a:pt x="3499" y="2391"/>
                    <a:pt x="3499" y="2391"/>
                  </a:cubicBezTo>
                  <a:lnTo>
                    <a:pt x="3499" y="2391"/>
                  </a:lnTo>
                  <a:cubicBezTo>
                    <a:pt x="3558" y="2391"/>
                    <a:pt x="3558" y="2391"/>
                    <a:pt x="3558" y="2391"/>
                  </a:cubicBezTo>
                  <a:cubicBezTo>
                    <a:pt x="3587" y="2421"/>
                    <a:pt x="3587" y="2421"/>
                    <a:pt x="3587" y="2421"/>
                  </a:cubicBezTo>
                  <a:lnTo>
                    <a:pt x="3587" y="2421"/>
                  </a:lnTo>
                  <a:cubicBezTo>
                    <a:pt x="3587" y="2391"/>
                    <a:pt x="3587" y="2391"/>
                    <a:pt x="3587" y="2391"/>
                  </a:cubicBezTo>
                  <a:cubicBezTo>
                    <a:pt x="3616" y="2362"/>
                    <a:pt x="3616" y="2362"/>
                    <a:pt x="3616" y="2362"/>
                  </a:cubicBezTo>
                  <a:lnTo>
                    <a:pt x="3616" y="2362"/>
                  </a:lnTo>
                  <a:cubicBezTo>
                    <a:pt x="3645" y="2391"/>
                    <a:pt x="3645" y="2391"/>
                    <a:pt x="3645" y="2391"/>
                  </a:cubicBezTo>
                  <a:cubicBezTo>
                    <a:pt x="3675" y="2391"/>
                    <a:pt x="3675" y="2391"/>
                    <a:pt x="3675" y="2391"/>
                  </a:cubicBezTo>
                  <a:cubicBezTo>
                    <a:pt x="3704" y="2421"/>
                    <a:pt x="3704" y="2421"/>
                    <a:pt x="3704" y="2421"/>
                  </a:cubicBezTo>
                  <a:cubicBezTo>
                    <a:pt x="3704" y="2450"/>
                    <a:pt x="3704" y="2450"/>
                    <a:pt x="3704" y="2450"/>
                  </a:cubicBezTo>
                  <a:cubicBezTo>
                    <a:pt x="3704" y="2421"/>
                    <a:pt x="3704" y="2421"/>
                    <a:pt x="3704" y="2421"/>
                  </a:cubicBezTo>
                  <a:cubicBezTo>
                    <a:pt x="3675" y="2391"/>
                    <a:pt x="3675" y="2391"/>
                    <a:pt x="3675" y="2391"/>
                  </a:cubicBezTo>
                  <a:lnTo>
                    <a:pt x="3675" y="2391"/>
                  </a:lnTo>
                  <a:cubicBezTo>
                    <a:pt x="3645" y="2391"/>
                    <a:pt x="3645" y="2391"/>
                    <a:pt x="3645" y="2391"/>
                  </a:cubicBezTo>
                  <a:cubicBezTo>
                    <a:pt x="3616" y="2362"/>
                    <a:pt x="3616" y="2362"/>
                    <a:pt x="3616" y="2362"/>
                  </a:cubicBezTo>
                  <a:cubicBezTo>
                    <a:pt x="3587" y="2362"/>
                    <a:pt x="3587" y="2362"/>
                    <a:pt x="3587" y="2362"/>
                  </a:cubicBezTo>
                  <a:cubicBezTo>
                    <a:pt x="3558" y="2391"/>
                    <a:pt x="3558" y="2391"/>
                    <a:pt x="3558" y="2391"/>
                  </a:cubicBezTo>
                  <a:lnTo>
                    <a:pt x="3558" y="2391"/>
                  </a:lnTo>
                  <a:lnTo>
                    <a:pt x="3558" y="2391"/>
                  </a:lnTo>
                  <a:cubicBezTo>
                    <a:pt x="3528" y="2391"/>
                    <a:pt x="3528" y="2391"/>
                    <a:pt x="3528" y="2391"/>
                  </a:cubicBezTo>
                  <a:cubicBezTo>
                    <a:pt x="3499" y="2362"/>
                    <a:pt x="3499" y="2362"/>
                    <a:pt x="3499" y="2362"/>
                  </a:cubicBezTo>
                  <a:cubicBezTo>
                    <a:pt x="3470" y="2333"/>
                    <a:pt x="3470" y="2333"/>
                    <a:pt x="3470" y="2333"/>
                  </a:cubicBezTo>
                  <a:cubicBezTo>
                    <a:pt x="3441" y="2333"/>
                    <a:pt x="3441" y="2333"/>
                    <a:pt x="3441" y="2333"/>
                  </a:cubicBezTo>
                  <a:cubicBezTo>
                    <a:pt x="3441" y="2304"/>
                    <a:pt x="3441" y="2304"/>
                    <a:pt x="3441" y="2304"/>
                  </a:cubicBezTo>
                  <a:lnTo>
                    <a:pt x="3441" y="2304"/>
                  </a:lnTo>
                  <a:lnTo>
                    <a:pt x="3441" y="2304"/>
                  </a:lnTo>
                  <a:cubicBezTo>
                    <a:pt x="3470" y="2274"/>
                    <a:pt x="3470" y="2274"/>
                    <a:pt x="3470" y="2274"/>
                  </a:cubicBezTo>
                  <a:lnTo>
                    <a:pt x="3470" y="2274"/>
                  </a:lnTo>
                  <a:cubicBezTo>
                    <a:pt x="3441" y="2245"/>
                    <a:pt x="3441" y="2245"/>
                    <a:pt x="3441" y="2245"/>
                  </a:cubicBezTo>
                  <a:cubicBezTo>
                    <a:pt x="3441" y="2216"/>
                    <a:pt x="3441" y="2216"/>
                    <a:pt x="3441" y="2216"/>
                  </a:cubicBezTo>
                  <a:cubicBezTo>
                    <a:pt x="3412" y="2187"/>
                    <a:pt x="3412" y="2187"/>
                    <a:pt x="3412" y="2187"/>
                  </a:cubicBezTo>
                  <a:cubicBezTo>
                    <a:pt x="3383" y="2187"/>
                    <a:pt x="3383" y="2187"/>
                    <a:pt x="3383" y="2187"/>
                  </a:cubicBezTo>
                  <a:cubicBezTo>
                    <a:pt x="3383" y="2158"/>
                    <a:pt x="3383" y="2158"/>
                    <a:pt x="3383" y="2158"/>
                  </a:cubicBezTo>
                  <a:cubicBezTo>
                    <a:pt x="3383" y="2129"/>
                    <a:pt x="3383" y="2129"/>
                    <a:pt x="3383" y="2129"/>
                  </a:cubicBezTo>
                  <a:lnTo>
                    <a:pt x="3383" y="2129"/>
                  </a:lnTo>
                  <a:cubicBezTo>
                    <a:pt x="3383" y="2071"/>
                    <a:pt x="3383" y="2071"/>
                    <a:pt x="3383" y="2071"/>
                  </a:cubicBezTo>
                  <a:cubicBezTo>
                    <a:pt x="3354" y="2071"/>
                    <a:pt x="3354" y="2071"/>
                    <a:pt x="3354" y="2071"/>
                  </a:cubicBezTo>
                  <a:lnTo>
                    <a:pt x="3354" y="2071"/>
                  </a:lnTo>
                  <a:cubicBezTo>
                    <a:pt x="3325" y="2041"/>
                    <a:pt x="3325" y="2041"/>
                    <a:pt x="3325" y="2041"/>
                  </a:cubicBezTo>
                  <a:cubicBezTo>
                    <a:pt x="3266" y="2041"/>
                    <a:pt x="3266" y="2041"/>
                    <a:pt x="3266" y="2041"/>
                  </a:cubicBezTo>
                  <a:cubicBezTo>
                    <a:pt x="3266" y="2012"/>
                    <a:pt x="3266" y="2012"/>
                    <a:pt x="3266" y="2012"/>
                  </a:cubicBezTo>
                  <a:cubicBezTo>
                    <a:pt x="3237" y="2012"/>
                    <a:pt x="3237" y="2012"/>
                    <a:pt x="3237" y="2012"/>
                  </a:cubicBezTo>
                  <a:cubicBezTo>
                    <a:pt x="3237" y="1983"/>
                    <a:pt x="3237" y="1983"/>
                    <a:pt x="3237" y="1983"/>
                  </a:cubicBezTo>
                  <a:lnTo>
                    <a:pt x="3237" y="1983"/>
                  </a:lnTo>
                  <a:lnTo>
                    <a:pt x="3237" y="1983"/>
                  </a:lnTo>
                  <a:cubicBezTo>
                    <a:pt x="3208" y="1983"/>
                    <a:pt x="3208" y="1983"/>
                    <a:pt x="3208" y="1983"/>
                  </a:cubicBezTo>
                  <a:cubicBezTo>
                    <a:pt x="3149" y="1983"/>
                    <a:pt x="3149" y="1983"/>
                    <a:pt x="3149" y="1983"/>
                  </a:cubicBezTo>
                  <a:cubicBezTo>
                    <a:pt x="3120" y="1983"/>
                    <a:pt x="3120" y="1983"/>
                    <a:pt x="3120" y="1983"/>
                  </a:cubicBezTo>
                  <a:cubicBezTo>
                    <a:pt x="3120" y="1954"/>
                    <a:pt x="3120" y="1954"/>
                    <a:pt x="3120" y="1954"/>
                  </a:cubicBezTo>
                  <a:cubicBezTo>
                    <a:pt x="3091" y="1954"/>
                    <a:pt x="3091" y="1954"/>
                    <a:pt x="3091" y="1954"/>
                  </a:cubicBezTo>
                  <a:lnTo>
                    <a:pt x="3091" y="1954"/>
                  </a:lnTo>
                  <a:cubicBezTo>
                    <a:pt x="3091" y="1924"/>
                    <a:pt x="3091" y="1924"/>
                    <a:pt x="3091" y="1924"/>
                  </a:cubicBezTo>
                  <a:cubicBezTo>
                    <a:pt x="3091" y="1895"/>
                    <a:pt x="3091" y="1895"/>
                    <a:pt x="3091" y="1895"/>
                  </a:cubicBezTo>
                  <a:cubicBezTo>
                    <a:pt x="3062" y="1866"/>
                    <a:pt x="3062" y="1866"/>
                    <a:pt x="3062" y="1866"/>
                  </a:cubicBezTo>
                  <a:cubicBezTo>
                    <a:pt x="3033" y="1866"/>
                    <a:pt x="3033" y="1866"/>
                    <a:pt x="3033" y="1866"/>
                  </a:cubicBezTo>
                  <a:cubicBezTo>
                    <a:pt x="3062" y="1838"/>
                    <a:pt x="3062" y="1838"/>
                    <a:pt x="3062" y="1838"/>
                  </a:cubicBezTo>
                  <a:cubicBezTo>
                    <a:pt x="3033" y="1838"/>
                    <a:pt x="3033" y="1838"/>
                    <a:pt x="3033" y="1838"/>
                  </a:cubicBezTo>
                  <a:lnTo>
                    <a:pt x="3033" y="1838"/>
                  </a:lnTo>
                  <a:lnTo>
                    <a:pt x="3033" y="1838"/>
                  </a:lnTo>
                  <a:cubicBezTo>
                    <a:pt x="3033" y="1808"/>
                    <a:pt x="3033" y="1808"/>
                    <a:pt x="3033" y="1808"/>
                  </a:cubicBezTo>
                  <a:lnTo>
                    <a:pt x="3033" y="1808"/>
                  </a:lnTo>
                  <a:cubicBezTo>
                    <a:pt x="3004" y="1779"/>
                    <a:pt x="3004" y="1779"/>
                    <a:pt x="3004" y="1779"/>
                  </a:cubicBezTo>
                  <a:cubicBezTo>
                    <a:pt x="3033" y="1779"/>
                    <a:pt x="3033" y="1779"/>
                    <a:pt x="3033" y="1779"/>
                  </a:cubicBezTo>
                  <a:lnTo>
                    <a:pt x="3033" y="1779"/>
                  </a:lnTo>
                  <a:cubicBezTo>
                    <a:pt x="3062" y="1750"/>
                    <a:pt x="3062" y="1750"/>
                    <a:pt x="3062" y="1750"/>
                  </a:cubicBezTo>
                  <a:cubicBezTo>
                    <a:pt x="3091" y="1750"/>
                    <a:pt x="3091" y="1750"/>
                    <a:pt x="3091" y="1750"/>
                  </a:cubicBezTo>
                  <a:cubicBezTo>
                    <a:pt x="3120" y="1750"/>
                    <a:pt x="3120" y="1750"/>
                    <a:pt x="3120" y="1750"/>
                  </a:cubicBezTo>
                  <a:cubicBezTo>
                    <a:pt x="3178" y="1721"/>
                    <a:pt x="3178" y="1721"/>
                    <a:pt x="3178" y="1721"/>
                  </a:cubicBezTo>
                  <a:cubicBezTo>
                    <a:pt x="3208" y="1721"/>
                    <a:pt x="3208" y="1721"/>
                    <a:pt x="3208" y="1721"/>
                  </a:cubicBezTo>
                  <a:cubicBezTo>
                    <a:pt x="3237" y="1691"/>
                    <a:pt x="3237" y="1691"/>
                    <a:pt x="3237" y="1691"/>
                  </a:cubicBezTo>
                  <a:cubicBezTo>
                    <a:pt x="3237" y="1721"/>
                    <a:pt x="3237" y="1721"/>
                    <a:pt x="3237" y="1721"/>
                  </a:cubicBezTo>
                  <a:cubicBezTo>
                    <a:pt x="3266" y="1691"/>
                    <a:pt x="3266" y="1691"/>
                    <a:pt x="3266" y="1691"/>
                  </a:cubicBezTo>
                  <a:lnTo>
                    <a:pt x="3266" y="1691"/>
                  </a:lnTo>
                  <a:cubicBezTo>
                    <a:pt x="3295" y="1662"/>
                    <a:pt x="3295" y="1662"/>
                    <a:pt x="3295" y="1662"/>
                  </a:cubicBezTo>
                  <a:cubicBezTo>
                    <a:pt x="3354" y="1662"/>
                    <a:pt x="3354" y="1662"/>
                    <a:pt x="3354" y="1662"/>
                  </a:cubicBezTo>
                  <a:cubicBezTo>
                    <a:pt x="3383" y="1662"/>
                    <a:pt x="3383" y="1662"/>
                    <a:pt x="3383" y="1662"/>
                  </a:cubicBezTo>
                  <a:cubicBezTo>
                    <a:pt x="3354" y="1662"/>
                    <a:pt x="3354" y="1662"/>
                    <a:pt x="3354" y="1662"/>
                  </a:cubicBezTo>
                  <a:cubicBezTo>
                    <a:pt x="3354" y="1691"/>
                    <a:pt x="3354" y="1691"/>
                    <a:pt x="3354" y="1691"/>
                  </a:cubicBezTo>
                  <a:lnTo>
                    <a:pt x="3354" y="1691"/>
                  </a:lnTo>
                  <a:cubicBezTo>
                    <a:pt x="3325" y="1721"/>
                    <a:pt x="3325" y="1721"/>
                    <a:pt x="3325" y="1721"/>
                  </a:cubicBezTo>
                  <a:cubicBezTo>
                    <a:pt x="3325" y="1750"/>
                    <a:pt x="3325" y="1750"/>
                    <a:pt x="3325" y="1750"/>
                  </a:cubicBezTo>
                  <a:cubicBezTo>
                    <a:pt x="3383" y="1779"/>
                    <a:pt x="3383" y="1779"/>
                    <a:pt x="3383" y="1779"/>
                  </a:cubicBezTo>
                  <a:cubicBezTo>
                    <a:pt x="3412" y="1779"/>
                    <a:pt x="3412" y="1779"/>
                    <a:pt x="3412" y="1779"/>
                  </a:cubicBezTo>
                  <a:cubicBezTo>
                    <a:pt x="3383" y="1750"/>
                    <a:pt x="3383" y="1750"/>
                    <a:pt x="3383" y="1750"/>
                  </a:cubicBezTo>
                  <a:cubicBezTo>
                    <a:pt x="3354" y="1721"/>
                    <a:pt x="3354" y="1721"/>
                    <a:pt x="3354" y="1721"/>
                  </a:cubicBezTo>
                  <a:lnTo>
                    <a:pt x="3354" y="1721"/>
                  </a:lnTo>
                  <a:lnTo>
                    <a:pt x="3354" y="1721"/>
                  </a:lnTo>
                  <a:cubicBezTo>
                    <a:pt x="3412" y="1691"/>
                    <a:pt x="3412" y="1691"/>
                    <a:pt x="3412" y="1691"/>
                  </a:cubicBezTo>
                  <a:cubicBezTo>
                    <a:pt x="3412" y="1662"/>
                    <a:pt x="3412" y="1662"/>
                    <a:pt x="3412" y="1662"/>
                  </a:cubicBezTo>
                  <a:cubicBezTo>
                    <a:pt x="3412" y="1633"/>
                    <a:pt x="3412" y="1633"/>
                    <a:pt x="3412" y="1633"/>
                  </a:cubicBezTo>
                  <a:cubicBezTo>
                    <a:pt x="3383" y="1633"/>
                    <a:pt x="3383" y="1633"/>
                    <a:pt x="3383" y="1633"/>
                  </a:cubicBezTo>
                  <a:cubicBezTo>
                    <a:pt x="3354" y="1633"/>
                    <a:pt x="3354" y="1633"/>
                    <a:pt x="3354" y="1633"/>
                  </a:cubicBezTo>
                  <a:cubicBezTo>
                    <a:pt x="3354" y="1604"/>
                    <a:pt x="3354" y="1604"/>
                    <a:pt x="3354" y="1604"/>
                  </a:cubicBezTo>
                  <a:cubicBezTo>
                    <a:pt x="3325" y="1604"/>
                    <a:pt x="3325" y="1604"/>
                    <a:pt x="3325" y="1604"/>
                  </a:cubicBezTo>
                  <a:cubicBezTo>
                    <a:pt x="3325" y="1633"/>
                    <a:pt x="3325" y="1633"/>
                    <a:pt x="3325" y="1633"/>
                  </a:cubicBezTo>
                  <a:cubicBezTo>
                    <a:pt x="3325" y="1604"/>
                    <a:pt x="3325" y="1604"/>
                    <a:pt x="3325" y="1604"/>
                  </a:cubicBezTo>
                  <a:cubicBezTo>
                    <a:pt x="3295" y="1604"/>
                    <a:pt x="3295" y="1604"/>
                    <a:pt x="3295" y="1604"/>
                  </a:cubicBezTo>
                  <a:lnTo>
                    <a:pt x="3295" y="1604"/>
                  </a:lnTo>
                  <a:cubicBezTo>
                    <a:pt x="3266" y="1604"/>
                    <a:pt x="3266" y="1604"/>
                    <a:pt x="3266" y="1604"/>
                  </a:cubicBezTo>
                  <a:cubicBezTo>
                    <a:pt x="3237" y="1574"/>
                    <a:pt x="3237" y="1574"/>
                    <a:pt x="3237" y="1574"/>
                  </a:cubicBezTo>
                  <a:cubicBezTo>
                    <a:pt x="3266" y="1574"/>
                    <a:pt x="3266" y="1574"/>
                    <a:pt x="3266" y="1574"/>
                  </a:cubicBezTo>
                  <a:lnTo>
                    <a:pt x="3266" y="1574"/>
                  </a:lnTo>
                  <a:cubicBezTo>
                    <a:pt x="3266" y="1545"/>
                    <a:pt x="3266" y="1545"/>
                    <a:pt x="3266" y="1545"/>
                  </a:cubicBezTo>
                  <a:cubicBezTo>
                    <a:pt x="3295" y="1574"/>
                    <a:pt x="3295" y="1574"/>
                    <a:pt x="3295" y="1574"/>
                  </a:cubicBezTo>
                  <a:lnTo>
                    <a:pt x="3295" y="1574"/>
                  </a:lnTo>
                  <a:cubicBezTo>
                    <a:pt x="3325" y="1574"/>
                    <a:pt x="3325" y="1574"/>
                    <a:pt x="3325" y="1574"/>
                  </a:cubicBezTo>
                  <a:cubicBezTo>
                    <a:pt x="3325" y="1545"/>
                    <a:pt x="3325" y="1545"/>
                    <a:pt x="3325" y="1545"/>
                  </a:cubicBezTo>
                  <a:cubicBezTo>
                    <a:pt x="3295" y="1545"/>
                    <a:pt x="3295" y="1545"/>
                    <a:pt x="3295" y="1545"/>
                  </a:cubicBezTo>
                  <a:cubicBezTo>
                    <a:pt x="3295" y="1574"/>
                    <a:pt x="3295" y="1574"/>
                    <a:pt x="3295" y="1574"/>
                  </a:cubicBezTo>
                  <a:cubicBezTo>
                    <a:pt x="3266" y="1545"/>
                    <a:pt x="3266" y="1545"/>
                    <a:pt x="3266" y="1545"/>
                  </a:cubicBezTo>
                  <a:lnTo>
                    <a:pt x="3266" y="1545"/>
                  </a:lnTo>
                  <a:lnTo>
                    <a:pt x="3266" y="1545"/>
                  </a:lnTo>
                  <a:cubicBezTo>
                    <a:pt x="3237" y="1516"/>
                    <a:pt x="3237" y="1516"/>
                    <a:pt x="3237" y="1516"/>
                  </a:cubicBezTo>
                  <a:cubicBezTo>
                    <a:pt x="3208" y="1545"/>
                    <a:pt x="3208" y="1545"/>
                    <a:pt x="3208" y="1545"/>
                  </a:cubicBezTo>
                  <a:cubicBezTo>
                    <a:pt x="3208" y="1516"/>
                    <a:pt x="3208" y="1516"/>
                    <a:pt x="3208" y="1516"/>
                  </a:cubicBezTo>
                  <a:lnTo>
                    <a:pt x="3208" y="1516"/>
                  </a:lnTo>
                  <a:cubicBezTo>
                    <a:pt x="3208" y="1488"/>
                    <a:pt x="3208" y="1488"/>
                    <a:pt x="3208" y="1488"/>
                  </a:cubicBezTo>
                  <a:lnTo>
                    <a:pt x="3208" y="1488"/>
                  </a:lnTo>
                  <a:lnTo>
                    <a:pt x="3208" y="1488"/>
                  </a:lnTo>
                  <a:lnTo>
                    <a:pt x="3208" y="1488"/>
                  </a:lnTo>
                  <a:cubicBezTo>
                    <a:pt x="3237" y="1516"/>
                    <a:pt x="3237" y="1516"/>
                    <a:pt x="3237" y="1516"/>
                  </a:cubicBezTo>
                  <a:cubicBezTo>
                    <a:pt x="3237" y="1488"/>
                    <a:pt x="3237" y="1488"/>
                    <a:pt x="3237" y="1488"/>
                  </a:cubicBezTo>
                  <a:cubicBezTo>
                    <a:pt x="3266" y="1516"/>
                    <a:pt x="3266" y="1516"/>
                    <a:pt x="3266" y="1516"/>
                  </a:cubicBezTo>
                  <a:lnTo>
                    <a:pt x="3266" y="1516"/>
                  </a:lnTo>
                  <a:cubicBezTo>
                    <a:pt x="3266" y="1488"/>
                    <a:pt x="3266" y="1488"/>
                    <a:pt x="3266" y="1488"/>
                  </a:cubicBezTo>
                  <a:lnTo>
                    <a:pt x="3266" y="1488"/>
                  </a:lnTo>
                  <a:cubicBezTo>
                    <a:pt x="3295" y="1458"/>
                    <a:pt x="3295" y="1458"/>
                    <a:pt x="3295" y="1458"/>
                  </a:cubicBezTo>
                  <a:cubicBezTo>
                    <a:pt x="3266" y="1458"/>
                    <a:pt x="3266" y="1458"/>
                    <a:pt x="3266" y="1458"/>
                  </a:cubicBezTo>
                  <a:lnTo>
                    <a:pt x="3266" y="1458"/>
                  </a:lnTo>
                  <a:cubicBezTo>
                    <a:pt x="3295" y="1458"/>
                    <a:pt x="3295" y="1458"/>
                    <a:pt x="3295" y="1458"/>
                  </a:cubicBezTo>
                  <a:cubicBezTo>
                    <a:pt x="3295" y="1429"/>
                    <a:pt x="3295" y="1429"/>
                    <a:pt x="3295" y="1429"/>
                  </a:cubicBezTo>
                  <a:cubicBezTo>
                    <a:pt x="3266" y="1429"/>
                    <a:pt x="3266" y="1429"/>
                    <a:pt x="3266" y="1429"/>
                  </a:cubicBezTo>
                  <a:lnTo>
                    <a:pt x="3266" y="1429"/>
                  </a:lnTo>
                  <a:cubicBezTo>
                    <a:pt x="3237" y="1429"/>
                    <a:pt x="3237" y="1429"/>
                    <a:pt x="3237" y="1429"/>
                  </a:cubicBezTo>
                  <a:lnTo>
                    <a:pt x="3237" y="1429"/>
                  </a:lnTo>
                  <a:cubicBezTo>
                    <a:pt x="3266" y="1400"/>
                    <a:pt x="3266" y="1400"/>
                    <a:pt x="3266" y="1400"/>
                  </a:cubicBezTo>
                  <a:cubicBezTo>
                    <a:pt x="3295" y="1400"/>
                    <a:pt x="3295" y="1400"/>
                    <a:pt x="3295" y="1400"/>
                  </a:cubicBezTo>
                  <a:lnTo>
                    <a:pt x="3295" y="1400"/>
                  </a:lnTo>
                  <a:lnTo>
                    <a:pt x="3295" y="1400"/>
                  </a:lnTo>
                  <a:cubicBezTo>
                    <a:pt x="3325" y="1371"/>
                    <a:pt x="3325" y="1371"/>
                    <a:pt x="3325" y="1371"/>
                  </a:cubicBezTo>
                  <a:lnTo>
                    <a:pt x="3325" y="1371"/>
                  </a:lnTo>
                  <a:cubicBezTo>
                    <a:pt x="3325" y="1341"/>
                    <a:pt x="3325" y="1341"/>
                    <a:pt x="3325" y="1341"/>
                  </a:cubicBezTo>
                  <a:lnTo>
                    <a:pt x="3325" y="1341"/>
                  </a:lnTo>
                  <a:lnTo>
                    <a:pt x="3325" y="1341"/>
                  </a:lnTo>
                  <a:cubicBezTo>
                    <a:pt x="3354" y="1341"/>
                    <a:pt x="3354" y="1341"/>
                    <a:pt x="3354" y="1341"/>
                  </a:cubicBezTo>
                  <a:lnTo>
                    <a:pt x="3354" y="1341"/>
                  </a:lnTo>
                  <a:lnTo>
                    <a:pt x="3354" y="1341"/>
                  </a:lnTo>
                  <a:cubicBezTo>
                    <a:pt x="3354" y="1312"/>
                    <a:pt x="3354" y="1312"/>
                    <a:pt x="3354" y="1312"/>
                  </a:cubicBezTo>
                  <a:cubicBezTo>
                    <a:pt x="3383" y="1312"/>
                    <a:pt x="3383" y="1312"/>
                    <a:pt x="3383" y="1312"/>
                  </a:cubicBezTo>
                  <a:cubicBezTo>
                    <a:pt x="3354" y="1312"/>
                    <a:pt x="3354" y="1312"/>
                    <a:pt x="3354" y="1312"/>
                  </a:cubicBezTo>
                  <a:lnTo>
                    <a:pt x="3354" y="1312"/>
                  </a:lnTo>
                  <a:cubicBezTo>
                    <a:pt x="3383" y="1283"/>
                    <a:pt x="3383" y="1283"/>
                    <a:pt x="3383" y="1283"/>
                  </a:cubicBezTo>
                  <a:lnTo>
                    <a:pt x="3383" y="1283"/>
                  </a:lnTo>
                  <a:cubicBezTo>
                    <a:pt x="3412" y="1283"/>
                    <a:pt x="3412" y="1283"/>
                    <a:pt x="3412" y="1283"/>
                  </a:cubicBezTo>
                  <a:lnTo>
                    <a:pt x="3412" y="1283"/>
                  </a:lnTo>
                  <a:lnTo>
                    <a:pt x="3412" y="1283"/>
                  </a:lnTo>
                  <a:cubicBezTo>
                    <a:pt x="3441" y="1283"/>
                    <a:pt x="3441" y="1283"/>
                    <a:pt x="3441" y="1283"/>
                  </a:cubicBezTo>
                  <a:cubicBezTo>
                    <a:pt x="3441" y="1254"/>
                    <a:pt x="3441" y="1254"/>
                    <a:pt x="3441" y="1254"/>
                  </a:cubicBezTo>
                  <a:lnTo>
                    <a:pt x="3441" y="1254"/>
                  </a:lnTo>
                  <a:cubicBezTo>
                    <a:pt x="3470" y="1254"/>
                    <a:pt x="3470" y="1254"/>
                    <a:pt x="3470" y="1254"/>
                  </a:cubicBezTo>
                  <a:cubicBezTo>
                    <a:pt x="3499" y="1224"/>
                    <a:pt x="3499" y="1224"/>
                    <a:pt x="3499" y="1224"/>
                  </a:cubicBezTo>
                  <a:lnTo>
                    <a:pt x="3499" y="1224"/>
                  </a:lnTo>
                  <a:cubicBezTo>
                    <a:pt x="3558" y="1195"/>
                    <a:pt x="3558" y="1195"/>
                    <a:pt x="3558" y="1195"/>
                  </a:cubicBezTo>
                  <a:lnTo>
                    <a:pt x="3558" y="1195"/>
                  </a:lnTo>
                  <a:lnTo>
                    <a:pt x="3558" y="1195"/>
                  </a:lnTo>
                  <a:cubicBezTo>
                    <a:pt x="3528" y="1195"/>
                    <a:pt x="3528" y="1195"/>
                    <a:pt x="3528" y="1195"/>
                  </a:cubicBezTo>
                  <a:lnTo>
                    <a:pt x="3528" y="1195"/>
                  </a:lnTo>
                  <a:cubicBezTo>
                    <a:pt x="3499" y="1224"/>
                    <a:pt x="3499" y="1224"/>
                    <a:pt x="3499" y="1224"/>
                  </a:cubicBezTo>
                  <a:cubicBezTo>
                    <a:pt x="3499" y="1195"/>
                    <a:pt x="3499" y="1195"/>
                    <a:pt x="3499" y="1195"/>
                  </a:cubicBezTo>
                  <a:cubicBezTo>
                    <a:pt x="3499" y="1166"/>
                    <a:pt x="3499" y="1166"/>
                    <a:pt x="3499" y="1166"/>
                  </a:cubicBezTo>
                  <a:lnTo>
                    <a:pt x="3499" y="1166"/>
                  </a:lnTo>
                  <a:cubicBezTo>
                    <a:pt x="3499" y="1138"/>
                    <a:pt x="3499" y="1138"/>
                    <a:pt x="3499" y="1138"/>
                  </a:cubicBezTo>
                  <a:cubicBezTo>
                    <a:pt x="3499" y="1166"/>
                    <a:pt x="3499" y="1166"/>
                    <a:pt x="3499" y="1166"/>
                  </a:cubicBezTo>
                  <a:lnTo>
                    <a:pt x="3499" y="1166"/>
                  </a:lnTo>
                  <a:cubicBezTo>
                    <a:pt x="3528" y="1166"/>
                    <a:pt x="3528" y="1166"/>
                    <a:pt x="3528" y="1166"/>
                  </a:cubicBezTo>
                  <a:lnTo>
                    <a:pt x="3528" y="1166"/>
                  </a:lnTo>
                  <a:cubicBezTo>
                    <a:pt x="3499" y="1138"/>
                    <a:pt x="3499" y="1138"/>
                    <a:pt x="3499" y="1138"/>
                  </a:cubicBezTo>
                  <a:cubicBezTo>
                    <a:pt x="3528" y="1138"/>
                    <a:pt x="3528" y="1138"/>
                    <a:pt x="3528" y="1138"/>
                  </a:cubicBezTo>
                  <a:cubicBezTo>
                    <a:pt x="3558" y="1138"/>
                    <a:pt x="3558" y="1138"/>
                    <a:pt x="3558" y="1138"/>
                  </a:cubicBezTo>
                  <a:lnTo>
                    <a:pt x="3558" y="1138"/>
                  </a:lnTo>
                  <a:cubicBezTo>
                    <a:pt x="3587" y="1138"/>
                    <a:pt x="3587" y="1138"/>
                    <a:pt x="3587" y="1138"/>
                  </a:cubicBezTo>
                  <a:lnTo>
                    <a:pt x="3587" y="1138"/>
                  </a:lnTo>
                  <a:cubicBezTo>
                    <a:pt x="3645" y="1108"/>
                    <a:pt x="3645" y="1108"/>
                    <a:pt x="3645" y="1108"/>
                  </a:cubicBezTo>
                  <a:cubicBezTo>
                    <a:pt x="3675" y="1138"/>
                    <a:pt x="3675" y="1138"/>
                    <a:pt x="3675" y="1138"/>
                  </a:cubicBezTo>
                  <a:lnTo>
                    <a:pt x="3675" y="1138"/>
                  </a:lnTo>
                  <a:cubicBezTo>
                    <a:pt x="3645" y="1166"/>
                    <a:pt x="3645" y="1166"/>
                    <a:pt x="3645" y="1166"/>
                  </a:cubicBezTo>
                  <a:lnTo>
                    <a:pt x="3645" y="1166"/>
                  </a:lnTo>
                  <a:cubicBezTo>
                    <a:pt x="3675" y="1195"/>
                    <a:pt x="3675" y="1195"/>
                    <a:pt x="3675" y="1195"/>
                  </a:cubicBezTo>
                  <a:cubicBezTo>
                    <a:pt x="3675" y="1166"/>
                    <a:pt x="3675" y="1166"/>
                    <a:pt x="3675" y="1166"/>
                  </a:cubicBezTo>
                  <a:cubicBezTo>
                    <a:pt x="3704" y="1138"/>
                    <a:pt x="3704" y="1138"/>
                    <a:pt x="3704" y="1138"/>
                  </a:cubicBezTo>
                  <a:cubicBezTo>
                    <a:pt x="3675" y="1138"/>
                    <a:pt x="3675" y="1138"/>
                    <a:pt x="3675" y="1138"/>
                  </a:cubicBezTo>
                  <a:cubicBezTo>
                    <a:pt x="3704" y="1138"/>
                    <a:pt x="3704" y="1138"/>
                    <a:pt x="3704" y="1138"/>
                  </a:cubicBezTo>
                  <a:lnTo>
                    <a:pt x="3704" y="1138"/>
                  </a:lnTo>
                  <a:cubicBezTo>
                    <a:pt x="3704" y="1166"/>
                    <a:pt x="3704" y="1166"/>
                    <a:pt x="3704" y="1166"/>
                  </a:cubicBezTo>
                  <a:cubicBezTo>
                    <a:pt x="3733" y="1166"/>
                    <a:pt x="3733" y="1166"/>
                    <a:pt x="3733" y="1166"/>
                  </a:cubicBezTo>
                  <a:cubicBezTo>
                    <a:pt x="3733" y="1138"/>
                    <a:pt x="3733" y="1138"/>
                    <a:pt x="3733" y="1138"/>
                  </a:cubicBezTo>
                  <a:lnTo>
                    <a:pt x="3733" y="1138"/>
                  </a:lnTo>
                  <a:lnTo>
                    <a:pt x="3733" y="1138"/>
                  </a:lnTo>
                  <a:lnTo>
                    <a:pt x="3733" y="1138"/>
                  </a:lnTo>
                  <a:lnTo>
                    <a:pt x="3733" y="1138"/>
                  </a:lnTo>
                  <a:cubicBezTo>
                    <a:pt x="3762" y="1138"/>
                    <a:pt x="3762" y="1138"/>
                    <a:pt x="3762" y="1138"/>
                  </a:cubicBezTo>
                  <a:cubicBezTo>
                    <a:pt x="3762" y="1108"/>
                    <a:pt x="3762" y="1108"/>
                    <a:pt x="3762" y="1108"/>
                  </a:cubicBezTo>
                  <a:lnTo>
                    <a:pt x="3762" y="1108"/>
                  </a:lnTo>
                  <a:lnTo>
                    <a:pt x="3762" y="1108"/>
                  </a:lnTo>
                  <a:cubicBezTo>
                    <a:pt x="3791" y="1108"/>
                    <a:pt x="3791" y="1108"/>
                    <a:pt x="3791" y="1108"/>
                  </a:cubicBezTo>
                  <a:cubicBezTo>
                    <a:pt x="3762" y="1079"/>
                    <a:pt x="3762" y="1079"/>
                    <a:pt x="3762" y="1079"/>
                  </a:cubicBezTo>
                  <a:cubicBezTo>
                    <a:pt x="3791" y="1079"/>
                    <a:pt x="3791" y="1079"/>
                    <a:pt x="3791" y="1079"/>
                  </a:cubicBezTo>
                  <a:cubicBezTo>
                    <a:pt x="3820" y="1079"/>
                    <a:pt x="3820" y="1079"/>
                    <a:pt x="3820" y="1079"/>
                  </a:cubicBezTo>
                  <a:cubicBezTo>
                    <a:pt x="3820" y="1050"/>
                    <a:pt x="3820" y="1050"/>
                    <a:pt x="3820" y="1050"/>
                  </a:cubicBezTo>
                  <a:cubicBezTo>
                    <a:pt x="3820" y="1079"/>
                    <a:pt x="3820" y="1079"/>
                    <a:pt x="3820" y="1079"/>
                  </a:cubicBezTo>
                  <a:lnTo>
                    <a:pt x="3820" y="1079"/>
                  </a:lnTo>
                  <a:cubicBezTo>
                    <a:pt x="3849" y="1079"/>
                    <a:pt x="3849" y="1079"/>
                    <a:pt x="3849" y="1079"/>
                  </a:cubicBezTo>
                  <a:lnTo>
                    <a:pt x="3849" y="1079"/>
                  </a:lnTo>
                  <a:cubicBezTo>
                    <a:pt x="3849" y="1108"/>
                    <a:pt x="3849" y="1108"/>
                    <a:pt x="3849" y="1108"/>
                  </a:cubicBezTo>
                  <a:cubicBezTo>
                    <a:pt x="3878" y="1108"/>
                    <a:pt x="3878" y="1108"/>
                    <a:pt x="3878" y="1108"/>
                  </a:cubicBezTo>
                  <a:cubicBezTo>
                    <a:pt x="3849" y="1138"/>
                    <a:pt x="3849" y="1138"/>
                    <a:pt x="3849" y="1138"/>
                  </a:cubicBezTo>
                  <a:cubicBezTo>
                    <a:pt x="3878" y="1138"/>
                    <a:pt x="3878" y="1138"/>
                    <a:pt x="3878" y="1138"/>
                  </a:cubicBezTo>
                  <a:cubicBezTo>
                    <a:pt x="3908" y="1108"/>
                    <a:pt x="3908" y="1108"/>
                    <a:pt x="3908" y="1108"/>
                  </a:cubicBezTo>
                  <a:cubicBezTo>
                    <a:pt x="3878" y="1079"/>
                    <a:pt x="3878" y="1079"/>
                    <a:pt x="3878" y="1079"/>
                  </a:cubicBezTo>
                  <a:cubicBezTo>
                    <a:pt x="3849" y="1050"/>
                    <a:pt x="3849" y="1050"/>
                    <a:pt x="3849" y="1050"/>
                  </a:cubicBezTo>
                  <a:lnTo>
                    <a:pt x="3849" y="1050"/>
                  </a:lnTo>
                  <a:cubicBezTo>
                    <a:pt x="3820" y="1050"/>
                    <a:pt x="3820" y="1050"/>
                    <a:pt x="3820" y="1050"/>
                  </a:cubicBezTo>
                  <a:lnTo>
                    <a:pt x="3820" y="1050"/>
                  </a:lnTo>
                  <a:cubicBezTo>
                    <a:pt x="3791" y="1050"/>
                    <a:pt x="3791" y="1050"/>
                    <a:pt x="3791" y="1050"/>
                  </a:cubicBezTo>
                  <a:lnTo>
                    <a:pt x="3791" y="1050"/>
                  </a:lnTo>
                  <a:cubicBezTo>
                    <a:pt x="3762" y="1021"/>
                    <a:pt x="3762" y="1021"/>
                    <a:pt x="3762" y="1021"/>
                  </a:cubicBezTo>
                  <a:lnTo>
                    <a:pt x="3762" y="1021"/>
                  </a:lnTo>
                  <a:cubicBezTo>
                    <a:pt x="3791" y="1021"/>
                    <a:pt x="3791" y="1021"/>
                    <a:pt x="3791" y="1021"/>
                  </a:cubicBezTo>
                  <a:cubicBezTo>
                    <a:pt x="3820" y="1021"/>
                    <a:pt x="3820" y="1021"/>
                    <a:pt x="3820" y="1021"/>
                  </a:cubicBezTo>
                  <a:cubicBezTo>
                    <a:pt x="3820" y="991"/>
                    <a:pt x="3820" y="991"/>
                    <a:pt x="3820" y="991"/>
                  </a:cubicBezTo>
                  <a:cubicBezTo>
                    <a:pt x="3849" y="991"/>
                    <a:pt x="3849" y="991"/>
                    <a:pt x="3849" y="991"/>
                  </a:cubicBezTo>
                  <a:cubicBezTo>
                    <a:pt x="3849" y="1021"/>
                    <a:pt x="3849" y="1021"/>
                    <a:pt x="3849" y="1021"/>
                  </a:cubicBezTo>
                  <a:cubicBezTo>
                    <a:pt x="3878" y="991"/>
                    <a:pt x="3878" y="991"/>
                    <a:pt x="3878" y="991"/>
                  </a:cubicBezTo>
                  <a:cubicBezTo>
                    <a:pt x="3878" y="1021"/>
                    <a:pt x="3878" y="1021"/>
                    <a:pt x="3878" y="1021"/>
                  </a:cubicBezTo>
                  <a:cubicBezTo>
                    <a:pt x="3937" y="991"/>
                    <a:pt x="3937" y="991"/>
                    <a:pt x="3937" y="991"/>
                  </a:cubicBezTo>
                  <a:lnTo>
                    <a:pt x="3937" y="991"/>
                  </a:lnTo>
                  <a:cubicBezTo>
                    <a:pt x="3966" y="991"/>
                    <a:pt x="3966" y="991"/>
                    <a:pt x="3966" y="991"/>
                  </a:cubicBezTo>
                  <a:lnTo>
                    <a:pt x="3966" y="991"/>
                  </a:lnTo>
                  <a:cubicBezTo>
                    <a:pt x="3995" y="991"/>
                    <a:pt x="3995" y="991"/>
                    <a:pt x="3995" y="991"/>
                  </a:cubicBezTo>
                  <a:cubicBezTo>
                    <a:pt x="3966" y="991"/>
                    <a:pt x="3966" y="991"/>
                    <a:pt x="3966" y="991"/>
                  </a:cubicBezTo>
                  <a:lnTo>
                    <a:pt x="3966" y="991"/>
                  </a:lnTo>
                  <a:cubicBezTo>
                    <a:pt x="3937" y="962"/>
                    <a:pt x="3937" y="962"/>
                    <a:pt x="3937" y="962"/>
                  </a:cubicBezTo>
                  <a:cubicBezTo>
                    <a:pt x="3908" y="991"/>
                    <a:pt x="3908" y="991"/>
                    <a:pt x="3908" y="991"/>
                  </a:cubicBezTo>
                  <a:cubicBezTo>
                    <a:pt x="3878" y="991"/>
                    <a:pt x="3878" y="991"/>
                    <a:pt x="3878" y="991"/>
                  </a:cubicBezTo>
                  <a:cubicBezTo>
                    <a:pt x="3878" y="962"/>
                    <a:pt x="3878" y="962"/>
                    <a:pt x="3878" y="962"/>
                  </a:cubicBezTo>
                  <a:lnTo>
                    <a:pt x="3878" y="962"/>
                  </a:lnTo>
                  <a:cubicBezTo>
                    <a:pt x="3878" y="933"/>
                    <a:pt x="3878" y="933"/>
                    <a:pt x="3878" y="933"/>
                  </a:cubicBezTo>
                  <a:lnTo>
                    <a:pt x="3878" y="933"/>
                  </a:lnTo>
                  <a:cubicBezTo>
                    <a:pt x="3849" y="904"/>
                    <a:pt x="3849" y="904"/>
                    <a:pt x="3849" y="904"/>
                  </a:cubicBezTo>
                  <a:lnTo>
                    <a:pt x="3849" y="904"/>
                  </a:lnTo>
                  <a:cubicBezTo>
                    <a:pt x="3820" y="904"/>
                    <a:pt x="3820" y="904"/>
                    <a:pt x="3820" y="904"/>
                  </a:cubicBezTo>
                  <a:cubicBezTo>
                    <a:pt x="3820" y="874"/>
                    <a:pt x="3820" y="874"/>
                    <a:pt x="3820" y="874"/>
                  </a:cubicBezTo>
                  <a:lnTo>
                    <a:pt x="3820" y="874"/>
                  </a:lnTo>
                  <a:cubicBezTo>
                    <a:pt x="3820" y="845"/>
                    <a:pt x="3820" y="845"/>
                    <a:pt x="3820" y="845"/>
                  </a:cubicBezTo>
                  <a:lnTo>
                    <a:pt x="3820" y="845"/>
                  </a:lnTo>
                  <a:cubicBezTo>
                    <a:pt x="3820" y="788"/>
                    <a:pt x="3820" y="788"/>
                    <a:pt x="3820" y="788"/>
                  </a:cubicBezTo>
                  <a:cubicBezTo>
                    <a:pt x="3820" y="758"/>
                    <a:pt x="3820" y="758"/>
                    <a:pt x="3820" y="758"/>
                  </a:cubicBezTo>
                  <a:cubicBezTo>
                    <a:pt x="3820" y="729"/>
                    <a:pt x="3820" y="729"/>
                    <a:pt x="3820" y="729"/>
                  </a:cubicBezTo>
                  <a:lnTo>
                    <a:pt x="3820" y="729"/>
                  </a:lnTo>
                  <a:cubicBezTo>
                    <a:pt x="3849" y="700"/>
                    <a:pt x="3849" y="700"/>
                    <a:pt x="3849" y="700"/>
                  </a:cubicBezTo>
                  <a:lnTo>
                    <a:pt x="3849" y="700"/>
                  </a:lnTo>
                  <a:cubicBezTo>
                    <a:pt x="3849" y="671"/>
                    <a:pt x="3849" y="671"/>
                    <a:pt x="3849" y="671"/>
                  </a:cubicBezTo>
                  <a:lnTo>
                    <a:pt x="3849" y="671"/>
                  </a:lnTo>
                  <a:cubicBezTo>
                    <a:pt x="3878" y="641"/>
                    <a:pt x="3878" y="641"/>
                    <a:pt x="3878" y="641"/>
                  </a:cubicBezTo>
                  <a:lnTo>
                    <a:pt x="3878" y="641"/>
                  </a:lnTo>
                  <a:cubicBezTo>
                    <a:pt x="3908" y="671"/>
                    <a:pt x="3908" y="671"/>
                    <a:pt x="3908" y="671"/>
                  </a:cubicBezTo>
                  <a:cubicBezTo>
                    <a:pt x="3937" y="671"/>
                    <a:pt x="3937" y="671"/>
                    <a:pt x="3937" y="671"/>
                  </a:cubicBezTo>
                  <a:lnTo>
                    <a:pt x="3937" y="671"/>
                  </a:lnTo>
                  <a:lnTo>
                    <a:pt x="3937" y="671"/>
                  </a:lnTo>
                  <a:cubicBezTo>
                    <a:pt x="3966" y="671"/>
                    <a:pt x="3966" y="671"/>
                    <a:pt x="3966" y="671"/>
                  </a:cubicBezTo>
                  <a:cubicBezTo>
                    <a:pt x="3995" y="671"/>
                    <a:pt x="3995" y="671"/>
                    <a:pt x="3995" y="671"/>
                  </a:cubicBezTo>
                  <a:lnTo>
                    <a:pt x="3995" y="671"/>
                  </a:lnTo>
                  <a:cubicBezTo>
                    <a:pt x="3995" y="700"/>
                    <a:pt x="3995" y="700"/>
                    <a:pt x="3995" y="700"/>
                  </a:cubicBezTo>
                  <a:lnTo>
                    <a:pt x="3995" y="700"/>
                  </a:lnTo>
                  <a:cubicBezTo>
                    <a:pt x="4025" y="700"/>
                    <a:pt x="4025" y="700"/>
                    <a:pt x="4025" y="700"/>
                  </a:cubicBezTo>
                  <a:lnTo>
                    <a:pt x="4025" y="700"/>
                  </a:lnTo>
                  <a:cubicBezTo>
                    <a:pt x="4025" y="729"/>
                    <a:pt x="4025" y="729"/>
                    <a:pt x="4025" y="729"/>
                  </a:cubicBezTo>
                  <a:lnTo>
                    <a:pt x="4025" y="729"/>
                  </a:lnTo>
                  <a:cubicBezTo>
                    <a:pt x="3995" y="729"/>
                    <a:pt x="3995" y="729"/>
                    <a:pt x="3995" y="729"/>
                  </a:cubicBezTo>
                  <a:cubicBezTo>
                    <a:pt x="4025" y="758"/>
                    <a:pt x="4025" y="758"/>
                    <a:pt x="4025" y="758"/>
                  </a:cubicBezTo>
                  <a:cubicBezTo>
                    <a:pt x="3995" y="788"/>
                    <a:pt x="3995" y="788"/>
                    <a:pt x="3995" y="788"/>
                  </a:cubicBezTo>
                  <a:cubicBezTo>
                    <a:pt x="3966" y="788"/>
                    <a:pt x="3966" y="788"/>
                    <a:pt x="3966" y="788"/>
                  </a:cubicBezTo>
                  <a:lnTo>
                    <a:pt x="3966" y="788"/>
                  </a:lnTo>
                  <a:cubicBezTo>
                    <a:pt x="3966" y="817"/>
                    <a:pt x="3966" y="817"/>
                    <a:pt x="3966" y="817"/>
                  </a:cubicBezTo>
                  <a:cubicBezTo>
                    <a:pt x="4025" y="788"/>
                    <a:pt x="4025" y="788"/>
                    <a:pt x="4025" y="788"/>
                  </a:cubicBezTo>
                  <a:cubicBezTo>
                    <a:pt x="4054" y="758"/>
                    <a:pt x="4054" y="758"/>
                    <a:pt x="4054" y="758"/>
                  </a:cubicBezTo>
                  <a:lnTo>
                    <a:pt x="4054" y="758"/>
                  </a:lnTo>
                  <a:lnTo>
                    <a:pt x="4054" y="758"/>
                  </a:lnTo>
                  <a:cubicBezTo>
                    <a:pt x="4054" y="788"/>
                    <a:pt x="4054" y="788"/>
                    <a:pt x="4054" y="788"/>
                  </a:cubicBezTo>
                  <a:lnTo>
                    <a:pt x="4054" y="788"/>
                  </a:lnTo>
                  <a:lnTo>
                    <a:pt x="4054" y="788"/>
                  </a:lnTo>
                  <a:cubicBezTo>
                    <a:pt x="4083" y="758"/>
                    <a:pt x="4083" y="758"/>
                    <a:pt x="4083" y="758"/>
                  </a:cubicBezTo>
                  <a:lnTo>
                    <a:pt x="4083" y="758"/>
                  </a:lnTo>
                  <a:lnTo>
                    <a:pt x="4083" y="758"/>
                  </a:lnTo>
                  <a:cubicBezTo>
                    <a:pt x="4112" y="758"/>
                    <a:pt x="4112" y="758"/>
                    <a:pt x="4112" y="758"/>
                  </a:cubicBezTo>
                  <a:lnTo>
                    <a:pt x="4112" y="758"/>
                  </a:lnTo>
                  <a:cubicBezTo>
                    <a:pt x="4141" y="758"/>
                    <a:pt x="4141" y="758"/>
                    <a:pt x="4141" y="758"/>
                  </a:cubicBezTo>
                  <a:lnTo>
                    <a:pt x="4141" y="758"/>
                  </a:lnTo>
                  <a:lnTo>
                    <a:pt x="4141" y="758"/>
                  </a:lnTo>
                  <a:cubicBezTo>
                    <a:pt x="4170" y="758"/>
                    <a:pt x="4170" y="758"/>
                    <a:pt x="4170" y="758"/>
                  </a:cubicBezTo>
                  <a:cubicBezTo>
                    <a:pt x="4170" y="788"/>
                    <a:pt x="4170" y="788"/>
                    <a:pt x="4170" y="788"/>
                  </a:cubicBezTo>
                  <a:cubicBezTo>
                    <a:pt x="4199" y="817"/>
                    <a:pt x="4199" y="817"/>
                    <a:pt x="4199" y="817"/>
                  </a:cubicBezTo>
                  <a:cubicBezTo>
                    <a:pt x="4170" y="817"/>
                    <a:pt x="4170" y="817"/>
                    <a:pt x="4170" y="817"/>
                  </a:cubicBezTo>
                  <a:lnTo>
                    <a:pt x="4170" y="817"/>
                  </a:lnTo>
                  <a:cubicBezTo>
                    <a:pt x="4170" y="845"/>
                    <a:pt x="4170" y="845"/>
                    <a:pt x="4170" y="845"/>
                  </a:cubicBezTo>
                  <a:cubicBezTo>
                    <a:pt x="4199" y="874"/>
                    <a:pt x="4199" y="874"/>
                    <a:pt x="4199" y="874"/>
                  </a:cubicBezTo>
                  <a:cubicBezTo>
                    <a:pt x="4199" y="904"/>
                    <a:pt x="4199" y="904"/>
                    <a:pt x="4199" y="904"/>
                  </a:cubicBezTo>
                  <a:cubicBezTo>
                    <a:pt x="4170" y="904"/>
                    <a:pt x="4170" y="904"/>
                    <a:pt x="4170" y="904"/>
                  </a:cubicBezTo>
                  <a:lnTo>
                    <a:pt x="4170" y="904"/>
                  </a:lnTo>
                  <a:lnTo>
                    <a:pt x="4170" y="904"/>
                  </a:lnTo>
                  <a:cubicBezTo>
                    <a:pt x="4199" y="904"/>
                    <a:pt x="4199" y="904"/>
                    <a:pt x="4199" y="904"/>
                  </a:cubicBezTo>
                  <a:cubicBezTo>
                    <a:pt x="4228" y="904"/>
                    <a:pt x="4228" y="904"/>
                    <a:pt x="4228" y="904"/>
                  </a:cubicBezTo>
                  <a:cubicBezTo>
                    <a:pt x="4258" y="904"/>
                    <a:pt x="4258" y="904"/>
                    <a:pt x="4258" y="904"/>
                  </a:cubicBezTo>
                  <a:cubicBezTo>
                    <a:pt x="4258" y="874"/>
                    <a:pt x="4258" y="874"/>
                    <a:pt x="4258" y="874"/>
                  </a:cubicBezTo>
                  <a:cubicBezTo>
                    <a:pt x="4258" y="845"/>
                    <a:pt x="4258" y="845"/>
                    <a:pt x="4258" y="845"/>
                  </a:cubicBezTo>
                  <a:cubicBezTo>
                    <a:pt x="4258" y="817"/>
                    <a:pt x="4258" y="817"/>
                    <a:pt x="4258" y="817"/>
                  </a:cubicBezTo>
                  <a:cubicBezTo>
                    <a:pt x="4228" y="817"/>
                    <a:pt x="4228" y="817"/>
                    <a:pt x="4228" y="817"/>
                  </a:cubicBezTo>
                  <a:lnTo>
                    <a:pt x="4228" y="817"/>
                  </a:lnTo>
                  <a:lnTo>
                    <a:pt x="4228" y="817"/>
                  </a:lnTo>
                  <a:cubicBezTo>
                    <a:pt x="4228" y="788"/>
                    <a:pt x="4228" y="788"/>
                    <a:pt x="4228" y="788"/>
                  </a:cubicBezTo>
                  <a:lnTo>
                    <a:pt x="4228" y="788"/>
                  </a:lnTo>
                  <a:cubicBezTo>
                    <a:pt x="4258" y="817"/>
                    <a:pt x="4258" y="817"/>
                    <a:pt x="4258" y="817"/>
                  </a:cubicBezTo>
                  <a:cubicBezTo>
                    <a:pt x="4258" y="788"/>
                    <a:pt x="4258" y="788"/>
                    <a:pt x="4258" y="788"/>
                  </a:cubicBezTo>
                  <a:cubicBezTo>
                    <a:pt x="4287" y="788"/>
                    <a:pt x="4287" y="788"/>
                    <a:pt x="4287" y="788"/>
                  </a:cubicBezTo>
                  <a:cubicBezTo>
                    <a:pt x="4316" y="788"/>
                    <a:pt x="4316" y="788"/>
                    <a:pt x="4316" y="788"/>
                  </a:cubicBezTo>
                  <a:lnTo>
                    <a:pt x="4316" y="788"/>
                  </a:lnTo>
                  <a:cubicBezTo>
                    <a:pt x="4345" y="788"/>
                    <a:pt x="4345" y="788"/>
                    <a:pt x="4345" y="788"/>
                  </a:cubicBezTo>
                  <a:cubicBezTo>
                    <a:pt x="4345" y="758"/>
                    <a:pt x="4345" y="758"/>
                    <a:pt x="4345" y="758"/>
                  </a:cubicBezTo>
                  <a:cubicBezTo>
                    <a:pt x="4375" y="758"/>
                    <a:pt x="4375" y="758"/>
                    <a:pt x="4375" y="758"/>
                  </a:cubicBezTo>
                  <a:lnTo>
                    <a:pt x="4375" y="758"/>
                  </a:lnTo>
                  <a:cubicBezTo>
                    <a:pt x="4375" y="729"/>
                    <a:pt x="4375" y="729"/>
                    <a:pt x="4375" y="729"/>
                  </a:cubicBezTo>
                  <a:cubicBezTo>
                    <a:pt x="4404" y="729"/>
                    <a:pt x="4404" y="729"/>
                    <a:pt x="4404" y="729"/>
                  </a:cubicBezTo>
                  <a:cubicBezTo>
                    <a:pt x="4404" y="758"/>
                    <a:pt x="4404" y="758"/>
                    <a:pt x="4404" y="758"/>
                  </a:cubicBezTo>
                  <a:cubicBezTo>
                    <a:pt x="4433" y="729"/>
                    <a:pt x="4433" y="729"/>
                    <a:pt x="4433" y="729"/>
                  </a:cubicBezTo>
                  <a:cubicBezTo>
                    <a:pt x="4433" y="758"/>
                    <a:pt x="4433" y="758"/>
                    <a:pt x="4433" y="758"/>
                  </a:cubicBezTo>
                  <a:lnTo>
                    <a:pt x="4433" y="758"/>
                  </a:lnTo>
                  <a:lnTo>
                    <a:pt x="4433" y="758"/>
                  </a:lnTo>
                  <a:cubicBezTo>
                    <a:pt x="4462" y="758"/>
                    <a:pt x="4462" y="758"/>
                    <a:pt x="4462" y="758"/>
                  </a:cubicBezTo>
                  <a:cubicBezTo>
                    <a:pt x="4462" y="788"/>
                    <a:pt x="4462" y="788"/>
                    <a:pt x="4462" y="788"/>
                  </a:cubicBezTo>
                  <a:cubicBezTo>
                    <a:pt x="4491" y="788"/>
                    <a:pt x="4491" y="788"/>
                    <a:pt x="4491" y="788"/>
                  </a:cubicBezTo>
                  <a:cubicBezTo>
                    <a:pt x="4549" y="817"/>
                    <a:pt x="4549" y="817"/>
                    <a:pt x="4549" y="817"/>
                  </a:cubicBezTo>
                  <a:lnTo>
                    <a:pt x="4549" y="817"/>
                  </a:lnTo>
                  <a:cubicBezTo>
                    <a:pt x="4578" y="817"/>
                    <a:pt x="4578" y="817"/>
                    <a:pt x="4578" y="817"/>
                  </a:cubicBezTo>
                  <a:cubicBezTo>
                    <a:pt x="4549" y="845"/>
                    <a:pt x="4549" y="845"/>
                    <a:pt x="4549" y="845"/>
                  </a:cubicBezTo>
                  <a:cubicBezTo>
                    <a:pt x="4578" y="874"/>
                    <a:pt x="4578" y="874"/>
                    <a:pt x="4578" y="874"/>
                  </a:cubicBezTo>
                  <a:cubicBezTo>
                    <a:pt x="4608" y="874"/>
                    <a:pt x="4608" y="874"/>
                    <a:pt x="4608" y="874"/>
                  </a:cubicBezTo>
                  <a:cubicBezTo>
                    <a:pt x="4608" y="845"/>
                    <a:pt x="4608" y="845"/>
                    <a:pt x="4608" y="845"/>
                  </a:cubicBezTo>
                  <a:lnTo>
                    <a:pt x="4608" y="845"/>
                  </a:lnTo>
                  <a:lnTo>
                    <a:pt x="4608" y="845"/>
                  </a:lnTo>
                  <a:lnTo>
                    <a:pt x="4608" y="845"/>
                  </a:lnTo>
                  <a:cubicBezTo>
                    <a:pt x="4578" y="845"/>
                    <a:pt x="4578" y="845"/>
                    <a:pt x="4578" y="845"/>
                  </a:cubicBezTo>
                  <a:cubicBezTo>
                    <a:pt x="4578" y="817"/>
                    <a:pt x="4578" y="817"/>
                    <a:pt x="4578" y="817"/>
                  </a:cubicBezTo>
                  <a:cubicBezTo>
                    <a:pt x="4608" y="817"/>
                    <a:pt x="4608" y="817"/>
                    <a:pt x="4608" y="817"/>
                  </a:cubicBezTo>
                  <a:lnTo>
                    <a:pt x="4608" y="817"/>
                  </a:lnTo>
                  <a:lnTo>
                    <a:pt x="4608" y="817"/>
                  </a:lnTo>
                  <a:cubicBezTo>
                    <a:pt x="4637" y="845"/>
                    <a:pt x="4637" y="845"/>
                    <a:pt x="4637" y="845"/>
                  </a:cubicBezTo>
                  <a:lnTo>
                    <a:pt x="4637" y="845"/>
                  </a:lnTo>
                  <a:cubicBezTo>
                    <a:pt x="4666" y="874"/>
                    <a:pt x="4666" y="874"/>
                    <a:pt x="4666" y="874"/>
                  </a:cubicBezTo>
                  <a:lnTo>
                    <a:pt x="4666" y="874"/>
                  </a:lnTo>
                  <a:lnTo>
                    <a:pt x="4666" y="874"/>
                  </a:lnTo>
                  <a:lnTo>
                    <a:pt x="4666" y="874"/>
                  </a:lnTo>
                  <a:cubicBezTo>
                    <a:pt x="4695" y="874"/>
                    <a:pt x="4695" y="874"/>
                    <a:pt x="4695" y="874"/>
                  </a:cubicBezTo>
                  <a:lnTo>
                    <a:pt x="4695" y="874"/>
                  </a:lnTo>
                  <a:cubicBezTo>
                    <a:pt x="4695" y="904"/>
                    <a:pt x="4695" y="904"/>
                    <a:pt x="4695" y="904"/>
                  </a:cubicBezTo>
                  <a:lnTo>
                    <a:pt x="4695" y="904"/>
                  </a:lnTo>
                  <a:cubicBezTo>
                    <a:pt x="4725" y="933"/>
                    <a:pt x="4725" y="933"/>
                    <a:pt x="4725" y="933"/>
                  </a:cubicBezTo>
                  <a:lnTo>
                    <a:pt x="4725" y="933"/>
                  </a:lnTo>
                  <a:lnTo>
                    <a:pt x="4725" y="933"/>
                  </a:lnTo>
                  <a:lnTo>
                    <a:pt x="4725" y="933"/>
                  </a:lnTo>
                  <a:cubicBezTo>
                    <a:pt x="4695" y="933"/>
                    <a:pt x="4695" y="933"/>
                    <a:pt x="4695" y="933"/>
                  </a:cubicBezTo>
                  <a:lnTo>
                    <a:pt x="4695" y="933"/>
                  </a:lnTo>
                  <a:lnTo>
                    <a:pt x="4695" y="933"/>
                  </a:lnTo>
                  <a:cubicBezTo>
                    <a:pt x="4666" y="933"/>
                    <a:pt x="4666" y="933"/>
                    <a:pt x="4666" y="933"/>
                  </a:cubicBezTo>
                  <a:cubicBezTo>
                    <a:pt x="4637" y="904"/>
                    <a:pt x="4637" y="904"/>
                    <a:pt x="4637" y="904"/>
                  </a:cubicBezTo>
                  <a:lnTo>
                    <a:pt x="4637" y="904"/>
                  </a:lnTo>
                  <a:lnTo>
                    <a:pt x="4637" y="904"/>
                  </a:lnTo>
                  <a:cubicBezTo>
                    <a:pt x="4637" y="933"/>
                    <a:pt x="4637" y="933"/>
                    <a:pt x="4637" y="933"/>
                  </a:cubicBezTo>
                  <a:cubicBezTo>
                    <a:pt x="4666" y="933"/>
                    <a:pt x="4666" y="933"/>
                    <a:pt x="4666" y="933"/>
                  </a:cubicBezTo>
                  <a:lnTo>
                    <a:pt x="4666" y="933"/>
                  </a:lnTo>
                  <a:lnTo>
                    <a:pt x="4666" y="933"/>
                  </a:lnTo>
                  <a:cubicBezTo>
                    <a:pt x="4666" y="962"/>
                    <a:pt x="4666" y="962"/>
                    <a:pt x="4666" y="962"/>
                  </a:cubicBezTo>
                  <a:lnTo>
                    <a:pt x="4666" y="962"/>
                  </a:lnTo>
                  <a:cubicBezTo>
                    <a:pt x="4695" y="962"/>
                    <a:pt x="4695" y="962"/>
                    <a:pt x="4695" y="962"/>
                  </a:cubicBezTo>
                  <a:cubicBezTo>
                    <a:pt x="4695" y="933"/>
                    <a:pt x="4695" y="933"/>
                    <a:pt x="4695" y="933"/>
                  </a:cubicBezTo>
                  <a:lnTo>
                    <a:pt x="4695" y="933"/>
                  </a:lnTo>
                  <a:cubicBezTo>
                    <a:pt x="4695" y="962"/>
                    <a:pt x="4695" y="962"/>
                    <a:pt x="4695" y="962"/>
                  </a:cubicBezTo>
                  <a:cubicBezTo>
                    <a:pt x="4725" y="962"/>
                    <a:pt x="4725" y="962"/>
                    <a:pt x="4725" y="962"/>
                  </a:cubicBezTo>
                  <a:lnTo>
                    <a:pt x="4725" y="962"/>
                  </a:lnTo>
                  <a:lnTo>
                    <a:pt x="4725" y="962"/>
                  </a:lnTo>
                  <a:cubicBezTo>
                    <a:pt x="4754" y="962"/>
                    <a:pt x="4754" y="962"/>
                    <a:pt x="4754" y="962"/>
                  </a:cubicBezTo>
                  <a:cubicBezTo>
                    <a:pt x="4725" y="962"/>
                    <a:pt x="4725" y="962"/>
                    <a:pt x="4725" y="962"/>
                  </a:cubicBezTo>
                  <a:cubicBezTo>
                    <a:pt x="4754" y="991"/>
                    <a:pt x="4754" y="991"/>
                    <a:pt x="4754" y="991"/>
                  </a:cubicBezTo>
                  <a:cubicBezTo>
                    <a:pt x="4754" y="1021"/>
                    <a:pt x="4754" y="1021"/>
                    <a:pt x="4754" y="1021"/>
                  </a:cubicBezTo>
                  <a:cubicBezTo>
                    <a:pt x="4754" y="1050"/>
                    <a:pt x="4754" y="1050"/>
                    <a:pt x="4754" y="1050"/>
                  </a:cubicBezTo>
                  <a:cubicBezTo>
                    <a:pt x="4754" y="1079"/>
                    <a:pt x="4754" y="1079"/>
                    <a:pt x="4754" y="1079"/>
                  </a:cubicBezTo>
                  <a:cubicBezTo>
                    <a:pt x="4725" y="1079"/>
                    <a:pt x="4725" y="1079"/>
                    <a:pt x="4725" y="1079"/>
                  </a:cubicBezTo>
                  <a:lnTo>
                    <a:pt x="4725" y="1079"/>
                  </a:lnTo>
                  <a:cubicBezTo>
                    <a:pt x="4725" y="1108"/>
                    <a:pt x="4725" y="1108"/>
                    <a:pt x="4725" y="1108"/>
                  </a:cubicBezTo>
                  <a:cubicBezTo>
                    <a:pt x="4725" y="1138"/>
                    <a:pt x="4725" y="1138"/>
                    <a:pt x="4725" y="1138"/>
                  </a:cubicBezTo>
                  <a:lnTo>
                    <a:pt x="4725" y="1138"/>
                  </a:lnTo>
                  <a:lnTo>
                    <a:pt x="4725" y="1138"/>
                  </a:lnTo>
                  <a:cubicBezTo>
                    <a:pt x="4725" y="1166"/>
                    <a:pt x="4725" y="1166"/>
                    <a:pt x="4725" y="1166"/>
                  </a:cubicBezTo>
                  <a:lnTo>
                    <a:pt x="4725" y="1166"/>
                  </a:lnTo>
                  <a:cubicBezTo>
                    <a:pt x="4695" y="1166"/>
                    <a:pt x="4695" y="1166"/>
                    <a:pt x="4695" y="1166"/>
                  </a:cubicBezTo>
                  <a:cubicBezTo>
                    <a:pt x="4725" y="1195"/>
                    <a:pt x="4725" y="1195"/>
                    <a:pt x="4725" y="1195"/>
                  </a:cubicBezTo>
                  <a:cubicBezTo>
                    <a:pt x="4695" y="1195"/>
                    <a:pt x="4695" y="1195"/>
                    <a:pt x="4695" y="1195"/>
                  </a:cubicBezTo>
                  <a:cubicBezTo>
                    <a:pt x="4695" y="1224"/>
                    <a:pt x="4695" y="1224"/>
                    <a:pt x="4695" y="1224"/>
                  </a:cubicBezTo>
                  <a:lnTo>
                    <a:pt x="4695" y="1224"/>
                  </a:lnTo>
                  <a:cubicBezTo>
                    <a:pt x="4695" y="1254"/>
                    <a:pt x="4695" y="1254"/>
                    <a:pt x="4695" y="1254"/>
                  </a:cubicBezTo>
                  <a:cubicBezTo>
                    <a:pt x="4666" y="1254"/>
                    <a:pt x="4666" y="1254"/>
                    <a:pt x="4666" y="1254"/>
                  </a:cubicBezTo>
                  <a:lnTo>
                    <a:pt x="4666" y="1254"/>
                  </a:lnTo>
                  <a:cubicBezTo>
                    <a:pt x="4637" y="1254"/>
                    <a:pt x="4637" y="1254"/>
                    <a:pt x="4637" y="1254"/>
                  </a:cubicBezTo>
                  <a:cubicBezTo>
                    <a:pt x="4666" y="1254"/>
                    <a:pt x="4666" y="1254"/>
                    <a:pt x="4666" y="1254"/>
                  </a:cubicBezTo>
                  <a:lnTo>
                    <a:pt x="4666" y="1254"/>
                  </a:lnTo>
                  <a:lnTo>
                    <a:pt x="4666" y="1254"/>
                  </a:lnTo>
                  <a:cubicBezTo>
                    <a:pt x="4695" y="1254"/>
                    <a:pt x="4695" y="1254"/>
                    <a:pt x="4695" y="1254"/>
                  </a:cubicBezTo>
                  <a:cubicBezTo>
                    <a:pt x="4695" y="1283"/>
                    <a:pt x="4695" y="1283"/>
                    <a:pt x="4695" y="1283"/>
                  </a:cubicBezTo>
                  <a:cubicBezTo>
                    <a:pt x="4666" y="1312"/>
                    <a:pt x="4666" y="1312"/>
                    <a:pt x="4666" y="1312"/>
                  </a:cubicBezTo>
                  <a:lnTo>
                    <a:pt x="4666" y="1312"/>
                  </a:lnTo>
                  <a:cubicBezTo>
                    <a:pt x="4666" y="1341"/>
                    <a:pt x="4666" y="1341"/>
                    <a:pt x="4666" y="1341"/>
                  </a:cubicBezTo>
                  <a:cubicBezTo>
                    <a:pt x="4666" y="1371"/>
                    <a:pt x="4666" y="1371"/>
                    <a:pt x="4666" y="1371"/>
                  </a:cubicBezTo>
                  <a:lnTo>
                    <a:pt x="4666" y="1371"/>
                  </a:lnTo>
                  <a:cubicBezTo>
                    <a:pt x="4637" y="1400"/>
                    <a:pt x="4637" y="1400"/>
                    <a:pt x="4637" y="1400"/>
                  </a:cubicBezTo>
                  <a:cubicBezTo>
                    <a:pt x="4637" y="1429"/>
                    <a:pt x="4637" y="1429"/>
                    <a:pt x="4637" y="1429"/>
                  </a:cubicBezTo>
                  <a:lnTo>
                    <a:pt x="4637" y="1429"/>
                  </a:lnTo>
                  <a:cubicBezTo>
                    <a:pt x="4608" y="1429"/>
                    <a:pt x="4608" y="1429"/>
                    <a:pt x="4608" y="1429"/>
                  </a:cubicBezTo>
                  <a:lnTo>
                    <a:pt x="4608" y="1429"/>
                  </a:lnTo>
                  <a:lnTo>
                    <a:pt x="4608" y="1429"/>
                  </a:lnTo>
                  <a:cubicBezTo>
                    <a:pt x="4608" y="1458"/>
                    <a:pt x="4608" y="1458"/>
                    <a:pt x="4608" y="1458"/>
                  </a:cubicBezTo>
                  <a:cubicBezTo>
                    <a:pt x="4608" y="1488"/>
                    <a:pt x="4608" y="1488"/>
                    <a:pt x="4608" y="1488"/>
                  </a:cubicBezTo>
                  <a:lnTo>
                    <a:pt x="4608" y="1488"/>
                  </a:lnTo>
                  <a:cubicBezTo>
                    <a:pt x="4578" y="1516"/>
                    <a:pt x="4578" y="1516"/>
                    <a:pt x="4578" y="1516"/>
                  </a:cubicBezTo>
                  <a:cubicBezTo>
                    <a:pt x="4608" y="1516"/>
                    <a:pt x="4608" y="1516"/>
                    <a:pt x="4608" y="1516"/>
                  </a:cubicBezTo>
                  <a:cubicBezTo>
                    <a:pt x="4608" y="1545"/>
                    <a:pt x="4608" y="1545"/>
                    <a:pt x="4608" y="1545"/>
                  </a:cubicBezTo>
                  <a:cubicBezTo>
                    <a:pt x="4578" y="1545"/>
                    <a:pt x="4578" y="1545"/>
                    <a:pt x="4578" y="1545"/>
                  </a:cubicBezTo>
                  <a:cubicBezTo>
                    <a:pt x="4608" y="1574"/>
                    <a:pt x="4608" y="1574"/>
                    <a:pt x="4608" y="1574"/>
                  </a:cubicBezTo>
                  <a:lnTo>
                    <a:pt x="4608" y="1574"/>
                  </a:lnTo>
                  <a:cubicBezTo>
                    <a:pt x="4608" y="1604"/>
                    <a:pt x="4608" y="1604"/>
                    <a:pt x="4608" y="1604"/>
                  </a:cubicBezTo>
                  <a:cubicBezTo>
                    <a:pt x="4578" y="1633"/>
                    <a:pt x="4578" y="1633"/>
                    <a:pt x="4578" y="1633"/>
                  </a:cubicBezTo>
                  <a:lnTo>
                    <a:pt x="4578" y="1633"/>
                  </a:lnTo>
                  <a:lnTo>
                    <a:pt x="4578" y="1633"/>
                  </a:lnTo>
                  <a:cubicBezTo>
                    <a:pt x="4608" y="1633"/>
                    <a:pt x="4608" y="1633"/>
                    <a:pt x="4608" y="1633"/>
                  </a:cubicBezTo>
                  <a:cubicBezTo>
                    <a:pt x="4608" y="1604"/>
                    <a:pt x="4608" y="1604"/>
                    <a:pt x="4608" y="1604"/>
                  </a:cubicBezTo>
                  <a:lnTo>
                    <a:pt x="4608" y="1604"/>
                  </a:lnTo>
                  <a:lnTo>
                    <a:pt x="4608" y="1604"/>
                  </a:lnTo>
                  <a:cubicBezTo>
                    <a:pt x="4637" y="1574"/>
                    <a:pt x="4637" y="1574"/>
                    <a:pt x="4637" y="1574"/>
                  </a:cubicBezTo>
                  <a:lnTo>
                    <a:pt x="4637" y="1574"/>
                  </a:lnTo>
                  <a:cubicBezTo>
                    <a:pt x="4666" y="1574"/>
                    <a:pt x="4666" y="1574"/>
                    <a:pt x="4666" y="1574"/>
                  </a:cubicBezTo>
                  <a:cubicBezTo>
                    <a:pt x="4637" y="1574"/>
                    <a:pt x="4637" y="1574"/>
                    <a:pt x="4637" y="1574"/>
                  </a:cubicBezTo>
                  <a:cubicBezTo>
                    <a:pt x="4608" y="1545"/>
                    <a:pt x="4608" y="1545"/>
                    <a:pt x="4608" y="1545"/>
                  </a:cubicBezTo>
                  <a:cubicBezTo>
                    <a:pt x="4608" y="1516"/>
                    <a:pt x="4608" y="1516"/>
                    <a:pt x="4608" y="1516"/>
                  </a:cubicBezTo>
                  <a:lnTo>
                    <a:pt x="4608" y="1516"/>
                  </a:lnTo>
                  <a:cubicBezTo>
                    <a:pt x="4637" y="1516"/>
                    <a:pt x="4637" y="1516"/>
                    <a:pt x="4637" y="1516"/>
                  </a:cubicBezTo>
                  <a:cubicBezTo>
                    <a:pt x="4666" y="1516"/>
                    <a:pt x="4666" y="1516"/>
                    <a:pt x="4666" y="1516"/>
                  </a:cubicBezTo>
                  <a:cubicBezTo>
                    <a:pt x="4695" y="1488"/>
                    <a:pt x="4695" y="1488"/>
                    <a:pt x="4695" y="1488"/>
                  </a:cubicBezTo>
                  <a:cubicBezTo>
                    <a:pt x="4725" y="1488"/>
                    <a:pt x="4725" y="1488"/>
                    <a:pt x="4725" y="1488"/>
                  </a:cubicBezTo>
                  <a:lnTo>
                    <a:pt x="4725" y="1488"/>
                  </a:lnTo>
                  <a:cubicBezTo>
                    <a:pt x="4725" y="1458"/>
                    <a:pt x="4725" y="1458"/>
                    <a:pt x="4725" y="1458"/>
                  </a:cubicBezTo>
                  <a:lnTo>
                    <a:pt x="4725" y="1458"/>
                  </a:lnTo>
                  <a:cubicBezTo>
                    <a:pt x="4754" y="1429"/>
                    <a:pt x="4754" y="1429"/>
                    <a:pt x="4754" y="1429"/>
                  </a:cubicBezTo>
                  <a:cubicBezTo>
                    <a:pt x="4725" y="1429"/>
                    <a:pt x="4725" y="1429"/>
                    <a:pt x="4725" y="1429"/>
                  </a:cubicBezTo>
                  <a:cubicBezTo>
                    <a:pt x="4725" y="1400"/>
                    <a:pt x="4725" y="1400"/>
                    <a:pt x="4725" y="1400"/>
                  </a:cubicBezTo>
                  <a:cubicBezTo>
                    <a:pt x="4754" y="1429"/>
                    <a:pt x="4754" y="1429"/>
                    <a:pt x="4754" y="1429"/>
                  </a:cubicBezTo>
                  <a:cubicBezTo>
                    <a:pt x="4783" y="1429"/>
                    <a:pt x="4783" y="1429"/>
                    <a:pt x="4783" y="1429"/>
                  </a:cubicBezTo>
                  <a:cubicBezTo>
                    <a:pt x="4783" y="1400"/>
                    <a:pt x="4783" y="1400"/>
                    <a:pt x="4783" y="1400"/>
                  </a:cubicBezTo>
                  <a:lnTo>
                    <a:pt x="4783" y="1400"/>
                  </a:lnTo>
                  <a:cubicBezTo>
                    <a:pt x="4812" y="1371"/>
                    <a:pt x="4812" y="1371"/>
                    <a:pt x="4812" y="1371"/>
                  </a:cubicBezTo>
                  <a:cubicBezTo>
                    <a:pt x="4812" y="1341"/>
                    <a:pt x="4812" y="1341"/>
                    <a:pt x="4812" y="1341"/>
                  </a:cubicBezTo>
                  <a:lnTo>
                    <a:pt x="4812" y="1341"/>
                  </a:lnTo>
                  <a:cubicBezTo>
                    <a:pt x="4783" y="1341"/>
                    <a:pt x="4783" y="1341"/>
                    <a:pt x="4783" y="1341"/>
                  </a:cubicBezTo>
                  <a:cubicBezTo>
                    <a:pt x="4783" y="1371"/>
                    <a:pt x="4783" y="1371"/>
                    <a:pt x="4783" y="1371"/>
                  </a:cubicBezTo>
                  <a:cubicBezTo>
                    <a:pt x="4754" y="1371"/>
                    <a:pt x="4754" y="1371"/>
                    <a:pt x="4754" y="1371"/>
                  </a:cubicBezTo>
                  <a:cubicBezTo>
                    <a:pt x="4725" y="1371"/>
                    <a:pt x="4725" y="1371"/>
                    <a:pt x="4725" y="1371"/>
                  </a:cubicBezTo>
                  <a:cubicBezTo>
                    <a:pt x="4725" y="1341"/>
                    <a:pt x="4725" y="1341"/>
                    <a:pt x="4725" y="1341"/>
                  </a:cubicBezTo>
                  <a:lnTo>
                    <a:pt x="4725" y="1341"/>
                  </a:lnTo>
                  <a:cubicBezTo>
                    <a:pt x="4725" y="1312"/>
                    <a:pt x="4725" y="1312"/>
                    <a:pt x="4725" y="1312"/>
                  </a:cubicBezTo>
                  <a:cubicBezTo>
                    <a:pt x="4754" y="1312"/>
                    <a:pt x="4754" y="1312"/>
                    <a:pt x="4754" y="1312"/>
                  </a:cubicBezTo>
                  <a:lnTo>
                    <a:pt x="4754" y="1312"/>
                  </a:lnTo>
                  <a:cubicBezTo>
                    <a:pt x="4783" y="1312"/>
                    <a:pt x="4783" y="1312"/>
                    <a:pt x="4783" y="1312"/>
                  </a:cubicBezTo>
                  <a:cubicBezTo>
                    <a:pt x="4812" y="1312"/>
                    <a:pt x="4812" y="1312"/>
                    <a:pt x="4812" y="1312"/>
                  </a:cubicBezTo>
                  <a:cubicBezTo>
                    <a:pt x="4812" y="1283"/>
                    <a:pt x="4812" y="1283"/>
                    <a:pt x="4812" y="1283"/>
                  </a:cubicBezTo>
                  <a:lnTo>
                    <a:pt x="4812" y="1283"/>
                  </a:lnTo>
                  <a:cubicBezTo>
                    <a:pt x="4841" y="1283"/>
                    <a:pt x="4841" y="1283"/>
                    <a:pt x="4841" y="1283"/>
                  </a:cubicBezTo>
                  <a:cubicBezTo>
                    <a:pt x="4812" y="1312"/>
                    <a:pt x="4812" y="1312"/>
                    <a:pt x="4812" y="1312"/>
                  </a:cubicBezTo>
                  <a:lnTo>
                    <a:pt x="4812" y="1312"/>
                  </a:lnTo>
                  <a:cubicBezTo>
                    <a:pt x="4870" y="1341"/>
                    <a:pt x="4870" y="1341"/>
                    <a:pt x="4870" y="1341"/>
                  </a:cubicBezTo>
                  <a:cubicBezTo>
                    <a:pt x="4899" y="1341"/>
                    <a:pt x="4899" y="1341"/>
                    <a:pt x="4899" y="1341"/>
                  </a:cubicBezTo>
                  <a:lnTo>
                    <a:pt x="4899" y="1341"/>
                  </a:lnTo>
                  <a:cubicBezTo>
                    <a:pt x="4928" y="1341"/>
                    <a:pt x="4928" y="1341"/>
                    <a:pt x="4928" y="1341"/>
                  </a:cubicBezTo>
                  <a:cubicBezTo>
                    <a:pt x="4928" y="1312"/>
                    <a:pt x="4928" y="1312"/>
                    <a:pt x="4928" y="1312"/>
                  </a:cubicBezTo>
                  <a:lnTo>
                    <a:pt x="4928" y="1312"/>
                  </a:lnTo>
                  <a:cubicBezTo>
                    <a:pt x="4899" y="1283"/>
                    <a:pt x="4899" y="1283"/>
                    <a:pt x="4899" y="1283"/>
                  </a:cubicBezTo>
                  <a:lnTo>
                    <a:pt x="4899" y="1283"/>
                  </a:lnTo>
                  <a:cubicBezTo>
                    <a:pt x="4928" y="1283"/>
                    <a:pt x="4928" y="1283"/>
                    <a:pt x="4928" y="1283"/>
                  </a:cubicBezTo>
                  <a:cubicBezTo>
                    <a:pt x="4958" y="1312"/>
                    <a:pt x="4958" y="1312"/>
                    <a:pt x="4958" y="1312"/>
                  </a:cubicBezTo>
                  <a:lnTo>
                    <a:pt x="4958" y="1312"/>
                  </a:lnTo>
                  <a:cubicBezTo>
                    <a:pt x="4987" y="1312"/>
                    <a:pt x="4987" y="1312"/>
                    <a:pt x="4987" y="1312"/>
                  </a:cubicBezTo>
                  <a:cubicBezTo>
                    <a:pt x="4987" y="1341"/>
                    <a:pt x="4987" y="1341"/>
                    <a:pt x="4987" y="1341"/>
                  </a:cubicBezTo>
                  <a:lnTo>
                    <a:pt x="4987" y="1341"/>
                  </a:lnTo>
                  <a:cubicBezTo>
                    <a:pt x="5016" y="1371"/>
                    <a:pt x="5016" y="1371"/>
                    <a:pt x="5016" y="1371"/>
                  </a:cubicBezTo>
                  <a:lnTo>
                    <a:pt x="5016" y="1371"/>
                  </a:lnTo>
                  <a:cubicBezTo>
                    <a:pt x="5016" y="1400"/>
                    <a:pt x="5016" y="1400"/>
                    <a:pt x="5016" y="1400"/>
                  </a:cubicBezTo>
                  <a:cubicBezTo>
                    <a:pt x="5016" y="1371"/>
                    <a:pt x="5016" y="1371"/>
                    <a:pt x="5016" y="1371"/>
                  </a:cubicBezTo>
                  <a:lnTo>
                    <a:pt x="5016" y="1371"/>
                  </a:lnTo>
                  <a:cubicBezTo>
                    <a:pt x="5045" y="1371"/>
                    <a:pt x="5045" y="1371"/>
                    <a:pt x="5045" y="1371"/>
                  </a:cubicBezTo>
                  <a:cubicBezTo>
                    <a:pt x="5045" y="1341"/>
                    <a:pt x="5045" y="1341"/>
                    <a:pt x="5045" y="1341"/>
                  </a:cubicBezTo>
                  <a:lnTo>
                    <a:pt x="5045" y="1341"/>
                  </a:lnTo>
                  <a:cubicBezTo>
                    <a:pt x="5016" y="1341"/>
                    <a:pt x="5016" y="1341"/>
                    <a:pt x="5016" y="1341"/>
                  </a:cubicBezTo>
                  <a:lnTo>
                    <a:pt x="5016" y="1341"/>
                  </a:lnTo>
                  <a:cubicBezTo>
                    <a:pt x="4987" y="1341"/>
                    <a:pt x="4987" y="1341"/>
                    <a:pt x="4987" y="1341"/>
                  </a:cubicBezTo>
                  <a:cubicBezTo>
                    <a:pt x="5016" y="1312"/>
                    <a:pt x="5016" y="1312"/>
                    <a:pt x="5016" y="1312"/>
                  </a:cubicBezTo>
                  <a:cubicBezTo>
                    <a:pt x="5045" y="1312"/>
                    <a:pt x="5045" y="1312"/>
                    <a:pt x="5045" y="1312"/>
                  </a:cubicBezTo>
                  <a:cubicBezTo>
                    <a:pt x="5045" y="1283"/>
                    <a:pt x="5045" y="1283"/>
                    <a:pt x="5045" y="1283"/>
                  </a:cubicBezTo>
                  <a:lnTo>
                    <a:pt x="5045" y="1283"/>
                  </a:lnTo>
                  <a:cubicBezTo>
                    <a:pt x="5075" y="1283"/>
                    <a:pt x="5075" y="1283"/>
                    <a:pt x="5075" y="1283"/>
                  </a:cubicBezTo>
                  <a:cubicBezTo>
                    <a:pt x="5104" y="1283"/>
                    <a:pt x="5104" y="1283"/>
                    <a:pt x="5104" y="1283"/>
                  </a:cubicBezTo>
                  <a:cubicBezTo>
                    <a:pt x="5161" y="1254"/>
                    <a:pt x="5161" y="1254"/>
                    <a:pt x="5161" y="1254"/>
                  </a:cubicBezTo>
                  <a:cubicBezTo>
                    <a:pt x="5220" y="1254"/>
                    <a:pt x="5220" y="1254"/>
                    <a:pt x="5220" y="1254"/>
                  </a:cubicBezTo>
                  <a:cubicBezTo>
                    <a:pt x="5278" y="1254"/>
                    <a:pt x="5278" y="1254"/>
                    <a:pt x="5278" y="1254"/>
                  </a:cubicBezTo>
                  <a:lnTo>
                    <a:pt x="5278" y="1254"/>
                  </a:lnTo>
                  <a:cubicBezTo>
                    <a:pt x="5308" y="1254"/>
                    <a:pt x="5308" y="1254"/>
                    <a:pt x="5308" y="1254"/>
                  </a:cubicBezTo>
                  <a:lnTo>
                    <a:pt x="5308" y="1254"/>
                  </a:lnTo>
                  <a:lnTo>
                    <a:pt x="5308" y="1254"/>
                  </a:lnTo>
                  <a:cubicBezTo>
                    <a:pt x="5308" y="1283"/>
                    <a:pt x="5308" y="1283"/>
                    <a:pt x="5308" y="1283"/>
                  </a:cubicBezTo>
                  <a:cubicBezTo>
                    <a:pt x="5308" y="1312"/>
                    <a:pt x="5308" y="1312"/>
                    <a:pt x="5308" y="1312"/>
                  </a:cubicBezTo>
                  <a:cubicBezTo>
                    <a:pt x="5337" y="1341"/>
                    <a:pt x="5337" y="1341"/>
                    <a:pt x="5337" y="1341"/>
                  </a:cubicBezTo>
                  <a:cubicBezTo>
                    <a:pt x="5395" y="1341"/>
                    <a:pt x="5395" y="1341"/>
                    <a:pt x="5395" y="1341"/>
                  </a:cubicBezTo>
                  <a:cubicBezTo>
                    <a:pt x="5425" y="1341"/>
                    <a:pt x="5425" y="1341"/>
                    <a:pt x="5425" y="1341"/>
                  </a:cubicBezTo>
                  <a:lnTo>
                    <a:pt x="5425" y="1341"/>
                  </a:lnTo>
                  <a:cubicBezTo>
                    <a:pt x="5454" y="1341"/>
                    <a:pt x="5454" y="1341"/>
                    <a:pt x="5454" y="1341"/>
                  </a:cubicBezTo>
                  <a:lnTo>
                    <a:pt x="5454" y="1341"/>
                  </a:lnTo>
                  <a:cubicBezTo>
                    <a:pt x="5511" y="1341"/>
                    <a:pt x="5511" y="1341"/>
                    <a:pt x="5511" y="1341"/>
                  </a:cubicBezTo>
                  <a:cubicBezTo>
                    <a:pt x="5541" y="1312"/>
                    <a:pt x="5541" y="1312"/>
                    <a:pt x="5541" y="1312"/>
                  </a:cubicBezTo>
                  <a:cubicBezTo>
                    <a:pt x="5570" y="1312"/>
                    <a:pt x="5570" y="1312"/>
                    <a:pt x="5570" y="1312"/>
                  </a:cubicBezTo>
                  <a:lnTo>
                    <a:pt x="5570" y="1312"/>
                  </a:lnTo>
                  <a:cubicBezTo>
                    <a:pt x="5599" y="1312"/>
                    <a:pt x="5599" y="1312"/>
                    <a:pt x="5599" y="1312"/>
                  </a:cubicBezTo>
                  <a:cubicBezTo>
                    <a:pt x="5570" y="1283"/>
                    <a:pt x="5570" y="1283"/>
                    <a:pt x="5570" y="1283"/>
                  </a:cubicBezTo>
                  <a:cubicBezTo>
                    <a:pt x="5599" y="1283"/>
                    <a:pt x="5599" y="1283"/>
                    <a:pt x="5599" y="1283"/>
                  </a:cubicBezTo>
                  <a:lnTo>
                    <a:pt x="5599" y="1283"/>
                  </a:lnTo>
                  <a:cubicBezTo>
                    <a:pt x="5628" y="1283"/>
                    <a:pt x="5628" y="1283"/>
                    <a:pt x="5628" y="1283"/>
                  </a:cubicBezTo>
                  <a:cubicBezTo>
                    <a:pt x="5628" y="1312"/>
                    <a:pt x="5628" y="1312"/>
                    <a:pt x="5628" y="1312"/>
                  </a:cubicBezTo>
                  <a:cubicBezTo>
                    <a:pt x="5658" y="1312"/>
                    <a:pt x="5658" y="1312"/>
                    <a:pt x="5658" y="1312"/>
                  </a:cubicBezTo>
                  <a:cubicBezTo>
                    <a:pt x="5658" y="1283"/>
                    <a:pt x="5658" y="1283"/>
                    <a:pt x="5658" y="1283"/>
                  </a:cubicBezTo>
                  <a:lnTo>
                    <a:pt x="5658" y="1283"/>
                  </a:lnTo>
                  <a:cubicBezTo>
                    <a:pt x="5628" y="1254"/>
                    <a:pt x="5628" y="1254"/>
                    <a:pt x="5628" y="1254"/>
                  </a:cubicBezTo>
                  <a:lnTo>
                    <a:pt x="5628" y="1254"/>
                  </a:lnTo>
                  <a:cubicBezTo>
                    <a:pt x="5628" y="1224"/>
                    <a:pt x="5628" y="1224"/>
                    <a:pt x="5628" y="1224"/>
                  </a:cubicBezTo>
                  <a:lnTo>
                    <a:pt x="5628" y="1224"/>
                  </a:lnTo>
                  <a:cubicBezTo>
                    <a:pt x="5599" y="1224"/>
                    <a:pt x="5599" y="1224"/>
                    <a:pt x="5599" y="1224"/>
                  </a:cubicBezTo>
                  <a:lnTo>
                    <a:pt x="5599" y="1224"/>
                  </a:lnTo>
                  <a:cubicBezTo>
                    <a:pt x="5599" y="1195"/>
                    <a:pt x="5599" y="1195"/>
                    <a:pt x="5599" y="1195"/>
                  </a:cubicBezTo>
                  <a:lnTo>
                    <a:pt x="5599" y="1195"/>
                  </a:lnTo>
                  <a:cubicBezTo>
                    <a:pt x="5599" y="1166"/>
                    <a:pt x="5599" y="1166"/>
                    <a:pt x="5599" y="1166"/>
                  </a:cubicBezTo>
                  <a:lnTo>
                    <a:pt x="5599" y="1166"/>
                  </a:lnTo>
                  <a:lnTo>
                    <a:pt x="5599" y="1166"/>
                  </a:lnTo>
                  <a:lnTo>
                    <a:pt x="5599" y="1166"/>
                  </a:lnTo>
                  <a:cubicBezTo>
                    <a:pt x="5628" y="1166"/>
                    <a:pt x="5628" y="1166"/>
                    <a:pt x="5628" y="1166"/>
                  </a:cubicBezTo>
                  <a:cubicBezTo>
                    <a:pt x="5628" y="1138"/>
                    <a:pt x="5628" y="1138"/>
                    <a:pt x="5628" y="1138"/>
                  </a:cubicBezTo>
                  <a:lnTo>
                    <a:pt x="5628" y="1138"/>
                  </a:lnTo>
                  <a:lnTo>
                    <a:pt x="5628" y="1138"/>
                  </a:lnTo>
                  <a:cubicBezTo>
                    <a:pt x="5658" y="1138"/>
                    <a:pt x="5658" y="1138"/>
                    <a:pt x="5658" y="1138"/>
                  </a:cubicBezTo>
                  <a:lnTo>
                    <a:pt x="5658" y="1138"/>
                  </a:lnTo>
                  <a:lnTo>
                    <a:pt x="5658" y="1138"/>
                  </a:lnTo>
                  <a:lnTo>
                    <a:pt x="5658" y="1138"/>
                  </a:lnTo>
                  <a:cubicBezTo>
                    <a:pt x="5687" y="1138"/>
                    <a:pt x="5687" y="1138"/>
                    <a:pt x="5687" y="1138"/>
                  </a:cubicBezTo>
                  <a:cubicBezTo>
                    <a:pt x="5716" y="1138"/>
                    <a:pt x="5716" y="1138"/>
                    <a:pt x="5716" y="1138"/>
                  </a:cubicBezTo>
                  <a:lnTo>
                    <a:pt x="5716" y="1138"/>
                  </a:lnTo>
                  <a:lnTo>
                    <a:pt x="5716" y="1138"/>
                  </a:lnTo>
                  <a:cubicBezTo>
                    <a:pt x="5745" y="1138"/>
                    <a:pt x="5745" y="1138"/>
                    <a:pt x="5745" y="1138"/>
                  </a:cubicBezTo>
                  <a:cubicBezTo>
                    <a:pt x="5745" y="1166"/>
                    <a:pt x="5745" y="1166"/>
                    <a:pt x="5745" y="1166"/>
                  </a:cubicBezTo>
                  <a:cubicBezTo>
                    <a:pt x="5745" y="1138"/>
                    <a:pt x="5745" y="1138"/>
                    <a:pt x="5745" y="1138"/>
                  </a:cubicBezTo>
                  <a:lnTo>
                    <a:pt x="5745" y="1138"/>
                  </a:lnTo>
                  <a:cubicBezTo>
                    <a:pt x="5775" y="1138"/>
                    <a:pt x="5775" y="1138"/>
                    <a:pt x="5775" y="1138"/>
                  </a:cubicBezTo>
                  <a:lnTo>
                    <a:pt x="5775" y="1138"/>
                  </a:lnTo>
                  <a:cubicBezTo>
                    <a:pt x="5775" y="1166"/>
                    <a:pt x="5775" y="1166"/>
                    <a:pt x="5775" y="1166"/>
                  </a:cubicBezTo>
                  <a:lnTo>
                    <a:pt x="5775" y="1166"/>
                  </a:lnTo>
                  <a:lnTo>
                    <a:pt x="5775" y="1166"/>
                  </a:lnTo>
                  <a:lnTo>
                    <a:pt x="5775" y="1166"/>
                  </a:lnTo>
                  <a:cubicBezTo>
                    <a:pt x="5804" y="1166"/>
                    <a:pt x="5804" y="1166"/>
                    <a:pt x="5804" y="1166"/>
                  </a:cubicBezTo>
                  <a:lnTo>
                    <a:pt x="5804" y="1166"/>
                  </a:lnTo>
                  <a:lnTo>
                    <a:pt x="5804" y="1166"/>
                  </a:lnTo>
                  <a:lnTo>
                    <a:pt x="5804" y="1166"/>
                  </a:lnTo>
                  <a:cubicBezTo>
                    <a:pt x="5804" y="1138"/>
                    <a:pt x="5804" y="1138"/>
                    <a:pt x="5804" y="1138"/>
                  </a:cubicBezTo>
                  <a:lnTo>
                    <a:pt x="5804" y="1138"/>
                  </a:lnTo>
                  <a:lnTo>
                    <a:pt x="5804" y="1138"/>
                  </a:lnTo>
                  <a:lnTo>
                    <a:pt x="5804" y="1138"/>
                  </a:lnTo>
                  <a:cubicBezTo>
                    <a:pt x="5833" y="1138"/>
                    <a:pt x="5833" y="1138"/>
                    <a:pt x="5833" y="1138"/>
                  </a:cubicBezTo>
                  <a:lnTo>
                    <a:pt x="5833" y="1138"/>
                  </a:lnTo>
                  <a:cubicBezTo>
                    <a:pt x="5861" y="1138"/>
                    <a:pt x="5861" y="1138"/>
                    <a:pt x="5861" y="1138"/>
                  </a:cubicBezTo>
                  <a:cubicBezTo>
                    <a:pt x="5891" y="1138"/>
                    <a:pt x="5891" y="1138"/>
                    <a:pt x="5891" y="1138"/>
                  </a:cubicBezTo>
                  <a:lnTo>
                    <a:pt x="5891" y="1138"/>
                  </a:lnTo>
                  <a:cubicBezTo>
                    <a:pt x="5891" y="1166"/>
                    <a:pt x="5891" y="1166"/>
                    <a:pt x="5891" y="1166"/>
                  </a:cubicBezTo>
                  <a:cubicBezTo>
                    <a:pt x="5891" y="1138"/>
                    <a:pt x="5891" y="1138"/>
                    <a:pt x="5891" y="1138"/>
                  </a:cubicBezTo>
                  <a:lnTo>
                    <a:pt x="5891" y="1138"/>
                  </a:lnTo>
                  <a:cubicBezTo>
                    <a:pt x="5920" y="1138"/>
                    <a:pt x="5920" y="1138"/>
                    <a:pt x="5920" y="1138"/>
                  </a:cubicBezTo>
                  <a:cubicBezTo>
                    <a:pt x="5920" y="1166"/>
                    <a:pt x="5920" y="1166"/>
                    <a:pt x="5920" y="1166"/>
                  </a:cubicBezTo>
                  <a:lnTo>
                    <a:pt x="5920" y="1166"/>
                  </a:lnTo>
                  <a:cubicBezTo>
                    <a:pt x="5949" y="1138"/>
                    <a:pt x="5949" y="1138"/>
                    <a:pt x="5949" y="1138"/>
                  </a:cubicBezTo>
                  <a:cubicBezTo>
                    <a:pt x="5949" y="1166"/>
                    <a:pt x="5949" y="1166"/>
                    <a:pt x="5949" y="1166"/>
                  </a:cubicBezTo>
                  <a:cubicBezTo>
                    <a:pt x="5949" y="1195"/>
                    <a:pt x="5949" y="1195"/>
                    <a:pt x="5949" y="1195"/>
                  </a:cubicBezTo>
                  <a:cubicBezTo>
                    <a:pt x="5978" y="1166"/>
                    <a:pt x="5978" y="1166"/>
                    <a:pt x="5978" y="1166"/>
                  </a:cubicBezTo>
                  <a:lnTo>
                    <a:pt x="5978" y="1166"/>
                  </a:lnTo>
                  <a:lnTo>
                    <a:pt x="5978" y="1166"/>
                  </a:lnTo>
                  <a:cubicBezTo>
                    <a:pt x="5978" y="1195"/>
                    <a:pt x="5978" y="1195"/>
                    <a:pt x="5978" y="1195"/>
                  </a:cubicBezTo>
                  <a:lnTo>
                    <a:pt x="5978" y="1195"/>
                  </a:lnTo>
                  <a:cubicBezTo>
                    <a:pt x="6008" y="1195"/>
                    <a:pt x="6008" y="1195"/>
                    <a:pt x="6008" y="1195"/>
                  </a:cubicBezTo>
                  <a:lnTo>
                    <a:pt x="6008" y="1195"/>
                  </a:lnTo>
                  <a:cubicBezTo>
                    <a:pt x="6008" y="1224"/>
                    <a:pt x="6008" y="1224"/>
                    <a:pt x="6008" y="1224"/>
                  </a:cubicBezTo>
                  <a:cubicBezTo>
                    <a:pt x="6037" y="1224"/>
                    <a:pt x="6037" y="1224"/>
                    <a:pt x="6037" y="1224"/>
                  </a:cubicBezTo>
                  <a:cubicBezTo>
                    <a:pt x="6037" y="1195"/>
                    <a:pt x="6037" y="1195"/>
                    <a:pt x="6037" y="1195"/>
                  </a:cubicBezTo>
                  <a:cubicBezTo>
                    <a:pt x="6037" y="1224"/>
                    <a:pt x="6037" y="1224"/>
                    <a:pt x="6037" y="1224"/>
                  </a:cubicBezTo>
                  <a:lnTo>
                    <a:pt x="6037" y="1224"/>
                  </a:lnTo>
                  <a:cubicBezTo>
                    <a:pt x="6037" y="1254"/>
                    <a:pt x="6037" y="1254"/>
                    <a:pt x="6037" y="1254"/>
                  </a:cubicBezTo>
                  <a:cubicBezTo>
                    <a:pt x="6037" y="1224"/>
                    <a:pt x="6037" y="1224"/>
                    <a:pt x="6037" y="1224"/>
                  </a:cubicBezTo>
                  <a:cubicBezTo>
                    <a:pt x="6066" y="1224"/>
                    <a:pt x="6066" y="1224"/>
                    <a:pt x="6066" y="1224"/>
                  </a:cubicBezTo>
                  <a:cubicBezTo>
                    <a:pt x="6066" y="1254"/>
                    <a:pt x="6066" y="1254"/>
                    <a:pt x="6066" y="1254"/>
                  </a:cubicBezTo>
                  <a:cubicBezTo>
                    <a:pt x="6037" y="1283"/>
                    <a:pt x="6037" y="1283"/>
                    <a:pt x="6037" y="1283"/>
                  </a:cubicBezTo>
                  <a:lnTo>
                    <a:pt x="6037" y="1283"/>
                  </a:lnTo>
                  <a:cubicBezTo>
                    <a:pt x="6066" y="1283"/>
                    <a:pt x="6066" y="1283"/>
                    <a:pt x="6066" y="1283"/>
                  </a:cubicBezTo>
                  <a:lnTo>
                    <a:pt x="6066" y="1283"/>
                  </a:lnTo>
                  <a:lnTo>
                    <a:pt x="6066" y="1283"/>
                  </a:lnTo>
                  <a:cubicBezTo>
                    <a:pt x="6095" y="1283"/>
                    <a:pt x="6095" y="1283"/>
                    <a:pt x="6095" y="1283"/>
                  </a:cubicBezTo>
                  <a:cubicBezTo>
                    <a:pt x="6095" y="1312"/>
                    <a:pt x="6095" y="1312"/>
                    <a:pt x="6095" y="1312"/>
                  </a:cubicBezTo>
                  <a:cubicBezTo>
                    <a:pt x="6095" y="1283"/>
                    <a:pt x="6095" y="1283"/>
                    <a:pt x="6095" y="1283"/>
                  </a:cubicBezTo>
                  <a:cubicBezTo>
                    <a:pt x="6125" y="1312"/>
                    <a:pt x="6125" y="1312"/>
                    <a:pt x="6125" y="1312"/>
                  </a:cubicBezTo>
                  <a:cubicBezTo>
                    <a:pt x="6125" y="1341"/>
                    <a:pt x="6125" y="1341"/>
                    <a:pt x="6125" y="1341"/>
                  </a:cubicBezTo>
                  <a:lnTo>
                    <a:pt x="6125" y="1341"/>
                  </a:lnTo>
                  <a:lnTo>
                    <a:pt x="6125" y="1341"/>
                  </a:lnTo>
                  <a:cubicBezTo>
                    <a:pt x="6154" y="1341"/>
                    <a:pt x="6154" y="1341"/>
                    <a:pt x="6154" y="1341"/>
                  </a:cubicBezTo>
                  <a:lnTo>
                    <a:pt x="6154" y="1341"/>
                  </a:lnTo>
                  <a:cubicBezTo>
                    <a:pt x="6125" y="1371"/>
                    <a:pt x="6125" y="1371"/>
                    <a:pt x="6125" y="1371"/>
                  </a:cubicBezTo>
                  <a:lnTo>
                    <a:pt x="6125" y="1371"/>
                  </a:lnTo>
                  <a:cubicBezTo>
                    <a:pt x="6095" y="1371"/>
                    <a:pt x="6095" y="1371"/>
                    <a:pt x="6095" y="1371"/>
                  </a:cubicBezTo>
                  <a:cubicBezTo>
                    <a:pt x="6066" y="1371"/>
                    <a:pt x="6066" y="1371"/>
                    <a:pt x="6066" y="1371"/>
                  </a:cubicBezTo>
                  <a:cubicBezTo>
                    <a:pt x="6037" y="1371"/>
                    <a:pt x="6037" y="1371"/>
                    <a:pt x="6037" y="1371"/>
                  </a:cubicBezTo>
                  <a:lnTo>
                    <a:pt x="6037" y="1371"/>
                  </a:lnTo>
                  <a:cubicBezTo>
                    <a:pt x="6066" y="1371"/>
                    <a:pt x="6066" y="1371"/>
                    <a:pt x="6066" y="1371"/>
                  </a:cubicBezTo>
                  <a:cubicBezTo>
                    <a:pt x="6095" y="1400"/>
                    <a:pt x="6095" y="1400"/>
                    <a:pt x="6095" y="1400"/>
                  </a:cubicBezTo>
                  <a:lnTo>
                    <a:pt x="6095" y="1400"/>
                  </a:lnTo>
                  <a:cubicBezTo>
                    <a:pt x="6125" y="1429"/>
                    <a:pt x="6125" y="1429"/>
                    <a:pt x="6125" y="1429"/>
                  </a:cubicBezTo>
                  <a:cubicBezTo>
                    <a:pt x="6154" y="1429"/>
                    <a:pt x="6154" y="1429"/>
                    <a:pt x="6154" y="1429"/>
                  </a:cubicBezTo>
                  <a:cubicBezTo>
                    <a:pt x="6182" y="1400"/>
                    <a:pt x="6182" y="1400"/>
                    <a:pt x="6182" y="1400"/>
                  </a:cubicBezTo>
                  <a:lnTo>
                    <a:pt x="6182" y="1400"/>
                  </a:lnTo>
                  <a:cubicBezTo>
                    <a:pt x="6154" y="1400"/>
                    <a:pt x="6154" y="1400"/>
                    <a:pt x="6154" y="1400"/>
                  </a:cubicBezTo>
                  <a:cubicBezTo>
                    <a:pt x="6154" y="1371"/>
                    <a:pt x="6154" y="1371"/>
                    <a:pt x="6154" y="1371"/>
                  </a:cubicBezTo>
                  <a:lnTo>
                    <a:pt x="6154" y="1371"/>
                  </a:lnTo>
                  <a:cubicBezTo>
                    <a:pt x="6182" y="1400"/>
                    <a:pt x="6182" y="1400"/>
                    <a:pt x="6182" y="1400"/>
                  </a:cubicBezTo>
                  <a:lnTo>
                    <a:pt x="6182" y="1400"/>
                  </a:lnTo>
                  <a:cubicBezTo>
                    <a:pt x="6211" y="1400"/>
                    <a:pt x="6211" y="1400"/>
                    <a:pt x="6211" y="1400"/>
                  </a:cubicBezTo>
                  <a:cubicBezTo>
                    <a:pt x="6182" y="1400"/>
                    <a:pt x="6182" y="1400"/>
                    <a:pt x="6182" y="1400"/>
                  </a:cubicBezTo>
                  <a:cubicBezTo>
                    <a:pt x="6154" y="1429"/>
                    <a:pt x="6154" y="1429"/>
                    <a:pt x="6154" y="1429"/>
                  </a:cubicBezTo>
                  <a:cubicBezTo>
                    <a:pt x="6182" y="1429"/>
                    <a:pt x="6182" y="1429"/>
                    <a:pt x="6182" y="1429"/>
                  </a:cubicBezTo>
                  <a:cubicBezTo>
                    <a:pt x="6182" y="1458"/>
                    <a:pt x="6182" y="1458"/>
                    <a:pt x="6182" y="1458"/>
                  </a:cubicBezTo>
                  <a:cubicBezTo>
                    <a:pt x="6182" y="1429"/>
                    <a:pt x="6182" y="1429"/>
                    <a:pt x="6182" y="1429"/>
                  </a:cubicBezTo>
                  <a:cubicBezTo>
                    <a:pt x="6211" y="1429"/>
                    <a:pt x="6211" y="1429"/>
                    <a:pt x="6211" y="1429"/>
                  </a:cubicBezTo>
                  <a:cubicBezTo>
                    <a:pt x="6270" y="1488"/>
                    <a:pt x="6270" y="1488"/>
                    <a:pt x="6270" y="1488"/>
                  </a:cubicBezTo>
                  <a:lnTo>
                    <a:pt x="6270" y="1488"/>
                  </a:lnTo>
                  <a:cubicBezTo>
                    <a:pt x="6299" y="1516"/>
                    <a:pt x="6299" y="1516"/>
                    <a:pt x="6299" y="1516"/>
                  </a:cubicBezTo>
                  <a:cubicBezTo>
                    <a:pt x="6328" y="1516"/>
                    <a:pt x="6328" y="1516"/>
                    <a:pt x="6328" y="1516"/>
                  </a:cubicBezTo>
                  <a:cubicBezTo>
                    <a:pt x="6358" y="1545"/>
                    <a:pt x="6358" y="1545"/>
                    <a:pt x="6358" y="1545"/>
                  </a:cubicBezTo>
                  <a:cubicBezTo>
                    <a:pt x="6387" y="1545"/>
                    <a:pt x="6387" y="1545"/>
                    <a:pt x="6387" y="1545"/>
                  </a:cubicBezTo>
                  <a:cubicBezTo>
                    <a:pt x="6387" y="1516"/>
                    <a:pt x="6387" y="1516"/>
                    <a:pt x="6387" y="1516"/>
                  </a:cubicBezTo>
                  <a:lnTo>
                    <a:pt x="6387" y="1516"/>
                  </a:lnTo>
                  <a:lnTo>
                    <a:pt x="6387" y="1516"/>
                  </a:lnTo>
                  <a:lnTo>
                    <a:pt x="6387" y="1516"/>
                  </a:lnTo>
                  <a:cubicBezTo>
                    <a:pt x="6387" y="1545"/>
                    <a:pt x="6387" y="1545"/>
                    <a:pt x="6387" y="1545"/>
                  </a:cubicBezTo>
                  <a:cubicBezTo>
                    <a:pt x="6416" y="1545"/>
                    <a:pt x="6416" y="1545"/>
                    <a:pt x="6416" y="1545"/>
                  </a:cubicBezTo>
                  <a:lnTo>
                    <a:pt x="6416" y="1545"/>
                  </a:lnTo>
                  <a:lnTo>
                    <a:pt x="6416" y="1545"/>
                  </a:lnTo>
                  <a:cubicBezTo>
                    <a:pt x="6416" y="1458"/>
                    <a:pt x="6416" y="1458"/>
                    <a:pt x="6416" y="1458"/>
                  </a:cubicBezTo>
                  <a:cubicBezTo>
                    <a:pt x="6387" y="1429"/>
                    <a:pt x="6387" y="1429"/>
                    <a:pt x="6387" y="1429"/>
                  </a:cubicBezTo>
                  <a:cubicBezTo>
                    <a:pt x="6358" y="1371"/>
                    <a:pt x="6358" y="1371"/>
                    <a:pt x="6358" y="1371"/>
                  </a:cubicBezTo>
                  <a:cubicBezTo>
                    <a:pt x="6358" y="1341"/>
                    <a:pt x="6358" y="1341"/>
                    <a:pt x="6358" y="1341"/>
                  </a:cubicBezTo>
                  <a:cubicBezTo>
                    <a:pt x="6358" y="1312"/>
                    <a:pt x="6358" y="1312"/>
                    <a:pt x="6358" y="1312"/>
                  </a:cubicBezTo>
                  <a:lnTo>
                    <a:pt x="6358" y="1312"/>
                  </a:lnTo>
                  <a:lnTo>
                    <a:pt x="6358" y="1312"/>
                  </a:lnTo>
                  <a:cubicBezTo>
                    <a:pt x="6387" y="1341"/>
                    <a:pt x="6387" y="1341"/>
                    <a:pt x="6387" y="1341"/>
                  </a:cubicBezTo>
                  <a:lnTo>
                    <a:pt x="6387" y="1341"/>
                  </a:lnTo>
                  <a:cubicBezTo>
                    <a:pt x="6416" y="1341"/>
                    <a:pt x="6416" y="1341"/>
                    <a:pt x="6416" y="1341"/>
                  </a:cubicBezTo>
                  <a:cubicBezTo>
                    <a:pt x="6416" y="1371"/>
                    <a:pt x="6416" y="1371"/>
                    <a:pt x="6416" y="1371"/>
                  </a:cubicBezTo>
                  <a:cubicBezTo>
                    <a:pt x="6445" y="1371"/>
                    <a:pt x="6445" y="1371"/>
                    <a:pt x="6445" y="1371"/>
                  </a:cubicBezTo>
                  <a:cubicBezTo>
                    <a:pt x="6532" y="1371"/>
                    <a:pt x="6532" y="1371"/>
                    <a:pt x="6532" y="1371"/>
                  </a:cubicBezTo>
                  <a:lnTo>
                    <a:pt x="6532" y="1371"/>
                  </a:lnTo>
                  <a:cubicBezTo>
                    <a:pt x="6561" y="1371"/>
                    <a:pt x="6561" y="1371"/>
                    <a:pt x="6561" y="1371"/>
                  </a:cubicBezTo>
                  <a:lnTo>
                    <a:pt x="6561" y="1371"/>
                  </a:lnTo>
                  <a:lnTo>
                    <a:pt x="6561" y="1371"/>
                  </a:lnTo>
                  <a:cubicBezTo>
                    <a:pt x="6561" y="1341"/>
                    <a:pt x="6561" y="1341"/>
                    <a:pt x="6561" y="1341"/>
                  </a:cubicBezTo>
                  <a:lnTo>
                    <a:pt x="6561" y="1341"/>
                  </a:lnTo>
                  <a:cubicBezTo>
                    <a:pt x="6532" y="1341"/>
                    <a:pt x="6532" y="1341"/>
                    <a:pt x="6532" y="1341"/>
                  </a:cubicBezTo>
                  <a:cubicBezTo>
                    <a:pt x="6561" y="1341"/>
                    <a:pt x="6561" y="1341"/>
                    <a:pt x="6561" y="1341"/>
                  </a:cubicBezTo>
                  <a:cubicBezTo>
                    <a:pt x="6561" y="1312"/>
                    <a:pt x="6561" y="1312"/>
                    <a:pt x="6561" y="1312"/>
                  </a:cubicBezTo>
                  <a:cubicBezTo>
                    <a:pt x="6620" y="1283"/>
                    <a:pt x="6620" y="1283"/>
                    <a:pt x="6620" y="1283"/>
                  </a:cubicBezTo>
                  <a:lnTo>
                    <a:pt x="6620" y="1283"/>
                  </a:lnTo>
                  <a:lnTo>
                    <a:pt x="6620" y="1283"/>
                  </a:lnTo>
                  <a:cubicBezTo>
                    <a:pt x="6649" y="1312"/>
                    <a:pt x="6649" y="1312"/>
                    <a:pt x="6649" y="1312"/>
                  </a:cubicBezTo>
                  <a:cubicBezTo>
                    <a:pt x="6678" y="1312"/>
                    <a:pt x="6678" y="1312"/>
                    <a:pt x="6678" y="1312"/>
                  </a:cubicBezTo>
                  <a:cubicBezTo>
                    <a:pt x="6708" y="1312"/>
                    <a:pt x="6708" y="1312"/>
                    <a:pt x="6708" y="1312"/>
                  </a:cubicBezTo>
                  <a:lnTo>
                    <a:pt x="6708" y="1312"/>
                  </a:lnTo>
                  <a:cubicBezTo>
                    <a:pt x="6737" y="1341"/>
                    <a:pt x="6737" y="1341"/>
                    <a:pt x="6737" y="1341"/>
                  </a:cubicBezTo>
                  <a:cubicBezTo>
                    <a:pt x="6766" y="1341"/>
                    <a:pt x="6766" y="1341"/>
                    <a:pt x="6766" y="1341"/>
                  </a:cubicBezTo>
                  <a:cubicBezTo>
                    <a:pt x="6766" y="1371"/>
                    <a:pt x="6766" y="1371"/>
                    <a:pt x="6766" y="1371"/>
                  </a:cubicBezTo>
                  <a:cubicBezTo>
                    <a:pt x="6795" y="1371"/>
                    <a:pt x="6795" y="1371"/>
                    <a:pt x="6795" y="1371"/>
                  </a:cubicBezTo>
                  <a:cubicBezTo>
                    <a:pt x="6766" y="1341"/>
                    <a:pt x="6766" y="1341"/>
                    <a:pt x="6766" y="1341"/>
                  </a:cubicBezTo>
                  <a:lnTo>
                    <a:pt x="6766" y="1341"/>
                  </a:lnTo>
                  <a:cubicBezTo>
                    <a:pt x="6795" y="1341"/>
                    <a:pt x="6795" y="1341"/>
                    <a:pt x="6795" y="1341"/>
                  </a:cubicBezTo>
                  <a:cubicBezTo>
                    <a:pt x="6825" y="1341"/>
                    <a:pt x="6825" y="1341"/>
                    <a:pt x="6825" y="1341"/>
                  </a:cubicBezTo>
                  <a:cubicBezTo>
                    <a:pt x="6795" y="1312"/>
                    <a:pt x="6795" y="1312"/>
                    <a:pt x="6795" y="1312"/>
                  </a:cubicBezTo>
                  <a:lnTo>
                    <a:pt x="6795" y="1312"/>
                  </a:lnTo>
                  <a:lnTo>
                    <a:pt x="6795" y="1312"/>
                  </a:lnTo>
                  <a:cubicBezTo>
                    <a:pt x="6766" y="1312"/>
                    <a:pt x="6766" y="1312"/>
                    <a:pt x="6766" y="1312"/>
                  </a:cubicBezTo>
                  <a:lnTo>
                    <a:pt x="6766" y="1312"/>
                  </a:lnTo>
                  <a:cubicBezTo>
                    <a:pt x="6737" y="1283"/>
                    <a:pt x="6737" y="1283"/>
                    <a:pt x="6737" y="1283"/>
                  </a:cubicBezTo>
                  <a:cubicBezTo>
                    <a:pt x="6737" y="1254"/>
                    <a:pt x="6737" y="1254"/>
                    <a:pt x="6737" y="1254"/>
                  </a:cubicBezTo>
                  <a:cubicBezTo>
                    <a:pt x="6766" y="1254"/>
                    <a:pt x="6766" y="1254"/>
                    <a:pt x="6766" y="1254"/>
                  </a:cubicBezTo>
                  <a:lnTo>
                    <a:pt x="6766" y="1254"/>
                  </a:lnTo>
                  <a:lnTo>
                    <a:pt x="6766" y="1254"/>
                  </a:lnTo>
                  <a:lnTo>
                    <a:pt x="6766" y="1254"/>
                  </a:lnTo>
                  <a:lnTo>
                    <a:pt x="6766" y="1254"/>
                  </a:lnTo>
                  <a:cubicBezTo>
                    <a:pt x="6795" y="1254"/>
                    <a:pt x="6795" y="1254"/>
                    <a:pt x="6795" y="1254"/>
                  </a:cubicBezTo>
                  <a:cubicBezTo>
                    <a:pt x="6825" y="1283"/>
                    <a:pt x="6825" y="1283"/>
                    <a:pt x="6825" y="1283"/>
                  </a:cubicBezTo>
                  <a:lnTo>
                    <a:pt x="6825" y="1283"/>
                  </a:lnTo>
                  <a:lnTo>
                    <a:pt x="6825" y="1283"/>
                  </a:lnTo>
                  <a:cubicBezTo>
                    <a:pt x="6853" y="1283"/>
                    <a:pt x="6853" y="1283"/>
                    <a:pt x="6853" y="1283"/>
                  </a:cubicBezTo>
                  <a:cubicBezTo>
                    <a:pt x="6825" y="1254"/>
                    <a:pt x="6825" y="1254"/>
                    <a:pt x="6825" y="1254"/>
                  </a:cubicBezTo>
                  <a:cubicBezTo>
                    <a:pt x="6853" y="1254"/>
                    <a:pt x="6853" y="1254"/>
                    <a:pt x="6853" y="1254"/>
                  </a:cubicBezTo>
                  <a:lnTo>
                    <a:pt x="6853" y="1254"/>
                  </a:lnTo>
                  <a:cubicBezTo>
                    <a:pt x="6882" y="1254"/>
                    <a:pt x="6882" y="1254"/>
                    <a:pt x="6882" y="1254"/>
                  </a:cubicBezTo>
                  <a:cubicBezTo>
                    <a:pt x="6853" y="1224"/>
                    <a:pt x="6853" y="1224"/>
                    <a:pt x="6853" y="1224"/>
                  </a:cubicBezTo>
                  <a:cubicBezTo>
                    <a:pt x="6825" y="1224"/>
                    <a:pt x="6825" y="1224"/>
                    <a:pt x="6825" y="1224"/>
                  </a:cubicBezTo>
                  <a:cubicBezTo>
                    <a:pt x="6795" y="1195"/>
                    <a:pt x="6795" y="1195"/>
                    <a:pt x="6795" y="1195"/>
                  </a:cubicBezTo>
                  <a:lnTo>
                    <a:pt x="6795" y="1195"/>
                  </a:lnTo>
                  <a:cubicBezTo>
                    <a:pt x="6795" y="1166"/>
                    <a:pt x="6795" y="1166"/>
                    <a:pt x="6795" y="1166"/>
                  </a:cubicBezTo>
                  <a:lnTo>
                    <a:pt x="6795" y="1166"/>
                  </a:lnTo>
                  <a:cubicBezTo>
                    <a:pt x="6766" y="1166"/>
                    <a:pt x="6766" y="1166"/>
                    <a:pt x="6766" y="1166"/>
                  </a:cubicBezTo>
                  <a:cubicBezTo>
                    <a:pt x="6795" y="1166"/>
                    <a:pt x="6795" y="1166"/>
                    <a:pt x="6795" y="1166"/>
                  </a:cubicBezTo>
                  <a:cubicBezTo>
                    <a:pt x="6766" y="1138"/>
                    <a:pt x="6766" y="1138"/>
                    <a:pt x="6766" y="1138"/>
                  </a:cubicBezTo>
                  <a:cubicBezTo>
                    <a:pt x="6795" y="1138"/>
                    <a:pt x="6795" y="1138"/>
                    <a:pt x="6795" y="1138"/>
                  </a:cubicBezTo>
                  <a:cubicBezTo>
                    <a:pt x="6766" y="1138"/>
                    <a:pt x="6766" y="1138"/>
                    <a:pt x="6766" y="1138"/>
                  </a:cubicBezTo>
                  <a:cubicBezTo>
                    <a:pt x="6795" y="1138"/>
                    <a:pt x="6795" y="1138"/>
                    <a:pt x="6795" y="1138"/>
                  </a:cubicBezTo>
                  <a:cubicBezTo>
                    <a:pt x="6795" y="1108"/>
                    <a:pt x="6795" y="1108"/>
                    <a:pt x="6795" y="1108"/>
                  </a:cubicBezTo>
                  <a:cubicBezTo>
                    <a:pt x="6766" y="1108"/>
                    <a:pt x="6766" y="1108"/>
                    <a:pt x="6766" y="1108"/>
                  </a:cubicBezTo>
                  <a:cubicBezTo>
                    <a:pt x="6766" y="1138"/>
                    <a:pt x="6766" y="1138"/>
                    <a:pt x="6766" y="1138"/>
                  </a:cubicBezTo>
                  <a:lnTo>
                    <a:pt x="6766" y="1138"/>
                  </a:lnTo>
                  <a:cubicBezTo>
                    <a:pt x="6737" y="1138"/>
                    <a:pt x="6737" y="1138"/>
                    <a:pt x="6737" y="1138"/>
                  </a:cubicBezTo>
                  <a:cubicBezTo>
                    <a:pt x="6708" y="1108"/>
                    <a:pt x="6708" y="1108"/>
                    <a:pt x="6708" y="1108"/>
                  </a:cubicBezTo>
                  <a:cubicBezTo>
                    <a:pt x="6708" y="1079"/>
                    <a:pt x="6708" y="1079"/>
                    <a:pt x="6708" y="1079"/>
                  </a:cubicBezTo>
                  <a:lnTo>
                    <a:pt x="6708" y="1079"/>
                  </a:lnTo>
                  <a:cubicBezTo>
                    <a:pt x="6737" y="1050"/>
                    <a:pt x="6737" y="1050"/>
                    <a:pt x="6737" y="1050"/>
                  </a:cubicBezTo>
                  <a:cubicBezTo>
                    <a:pt x="6766" y="1050"/>
                    <a:pt x="6766" y="1050"/>
                    <a:pt x="6766" y="1050"/>
                  </a:cubicBezTo>
                  <a:cubicBezTo>
                    <a:pt x="6795" y="1050"/>
                    <a:pt x="6795" y="1050"/>
                    <a:pt x="6795" y="1050"/>
                  </a:cubicBezTo>
                  <a:cubicBezTo>
                    <a:pt x="6795" y="1021"/>
                    <a:pt x="6795" y="1021"/>
                    <a:pt x="6795" y="1021"/>
                  </a:cubicBezTo>
                  <a:cubicBezTo>
                    <a:pt x="6766" y="1021"/>
                    <a:pt x="6766" y="1021"/>
                    <a:pt x="6766" y="1021"/>
                  </a:cubicBezTo>
                  <a:lnTo>
                    <a:pt x="6766" y="1021"/>
                  </a:lnTo>
                  <a:cubicBezTo>
                    <a:pt x="6737" y="1021"/>
                    <a:pt x="6737" y="1021"/>
                    <a:pt x="6737" y="1021"/>
                  </a:cubicBezTo>
                  <a:cubicBezTo>
                    <a:pt x="6708" y="1021"/>
                    <a:pt x="6708" y="1021"/>
                    <a:pt x="6708" y="1021"/>
                  </a:cubicBezTo>
                  <a:cubicBezTo>
                    <a:pt x="6708" y="991"/>
                    <a:pt x="6708" y="991"/>
                    <a:pt x="6708" y="991"/>
                  </a:cubicBezTo>
                  <a:cubicBezTo>
                    <a:pt x="6737" y="991"/>
                    <a:pt x="6737" y="991"/>
                    <a:pt x="6737" y="991"/>
                  </a:cubicBezTo>
                  <a:cubicBezTo>
                    <a:pt x="6766" y="962"/>
                    <a:pt x="6766" y="962"/>
                    <a:pt x="6766" y="962"/>
                  </a:cubicBezTo>
                  <a:cubicBezTo>
                    <a:pt x="6795" y="991"/>
                    <a:pt x="6795" y="991"/>
                    <a:pt x="6795" y="991"/>
                  </a:cubicBezTo>
                  <a:cubicBezTo>
                    <a:pt x="6825" y="991"/>
                    <a:pt x="6825" y="991"/>
                    <a:pt x="6825" y="991"/>
                  </a:cubicBezTo>
                  <a:cubicBezTo>
                    <a:pt x="6882" y="991"/>
                    <a:pt x="6882" y="991"/>
                    <a:pt x="6882" y="991"/>
                  </a:cubicBezTo>
                  <a:cubicBezTo>
                    <a:pt x="6970" y="962"/>
                    <a:pt x="6970" y="962"/>
                    <a:pt x="6970" y="962"/>
                  </a:cubicBezTo>
                  <a:cubicBezTo>
                    <a:pt x="6999" y="962"/>
                    <a:pt x="6999" y="962"/>
                    <a:pt x="6999" y="962"/>
                  </a:cubicBezTo>
                  <a:cubicBezTo>
                    <a:pt x="7058" y="962"/>
                    <a:pt x="7058" y="962"/>
                    <a:pt x="7058" y="962"/>
                  </a:cubicBezTo>
                  <a:cubicBezTo>
                    <a:pt x="7087" y="962"/>
                    <a:pt x="7087" y="962"/>
                    <a:pt x="7087" y="962"/>
                  </a:cubicBezTo>
                  <a:cubicBezTo>
                    <a:pt x="7116" y="962"/>
                    <a:pt x="7116" y="962"/>
                    <a:pt x="7116" y="962"/>
                  </a:cubicBezTo>
                  <a:cubicBezTo>
                    <a:pt x="7145" y="962"/>
                    <a:pt x="7145" y="962"/>
                    <a:pt x="7145" y="962"/>
                  </a:cubicBezTo>
                  <a:lnTo>
                    <a:pt x="7145" y="962"/>
                  </a:lnTo>
                  <a:cubicBezTo>
                    <a:pt x="7087" y="991"/>
                    <a:pt x="7087" y="991"/>
                    <a:pt x="7087" y="991"/>
                  </a:cubicBezTo>
                  <a:cubicBezTo>
                    <a:pt x="7058" y="991"/>
                    <a:pt x="7058" y="991"/>
                    <a:pt x="7058" y="991"/>
                  </a:cubicBezTo>
                  <a:lnTo>
                    <a:pt x="7058" y="991"/>
                  </a:lnTo>
                  <a:cubicBezTo>
                    <a:pt x="7028" y="991"/>
                    <a:pt x="7028" y="991"/>
                    <a:pt x="7028" y="991"/>
                  </a:cubicBezTo>
                  <a:cubicBezTo>
                    <a:pt x="7028" y="1021"/>
                    <a:pt x="7028" y="1021"/>
                    <a:pt x="7028" y="1021"/>
                  </a:cubicBezTo>
                  <a:lnTo>
                    <a:pt x="7028" y="1021"/>
                  </a:lnTo>
                  <a:cubicBezTo>
                    <a:pt x="7028" y="1050"/>
                    <a:pt x="7028" y="1050"/>
                    <a:pt x="7028" y="1050"/>
                  </a:cubicBezTo>
                  <a:lnTo>
                    <a:pt x="7028" y="1050"/>
                  </a:lnTo>
                  <a:lnTo>
                    <a:pt x="7028" y="1050"/>
                  </a:lnTo>
                  <a:cubicBezTo>
                    <a:pt x="7058" y="1050"/>
                    <a:pt x="7058" y="1050"/>
                    <a:pt x="7058" y="1050"/>
                  </a:cubicBezTo>
                  <a:cubicBezTo>
                    <a:pt x="7058" y="1021"/>
                    <a:pt x="7058" y="1021"/>
                    <a:pt x="7058" y="1021"/>
                  </a:cubicBezTo>
                  <a:cubicBezTo>
                    <a:pt x="7116" y="991"/>
                    <a:pt x="7116" y="991"/>
                    <a:pt x="7116" y="991"/>
                  </a:cubicBezTo>
                  <a:cubicBezTo>
                    <a:pt x="7175" y="991"/>
                    <a:pt x="7175" y="991"/>
                    <a:pt x="7175" y="991"/>
                  </a:cubicBezTo>
                  <a:cubicBezTo>
                    <a:pt x="7175" y="1021"/>
                    <a:pt x="7175" y="1021"/>
                    <a:pt x="7175" y="1021"/>
                  </a:cubicBezTo>
                  <a:cubicBezTo>
                    <a:pt x="7175" y="1050"/>
                    <a:pt x="7175" y="1050"/>
                    <a:pt x="7175" y="1050"/>
                  </a:cubicBezTo>
                  <a:lnTo>
                    <a:pt x="7175" y="1050"/>
                  </a:lnTo>
                  <a:cubicBezTo>
                    <a:pt x="7175" y="1021"/>
                    <a:pt x="7175" y="1021"/>
                    <a:pt x="7175" y="1021"/>
                  </a:cubicBezTo>
                  <a:cubicBezTo>
                    <a:pt x="7145" y="1021"/>
                    <a:pt x="7145" y="1021"/>
                    <a:pt x="7145" y="1021"/>
                  </a:cubicBezTo>
                  <a:cubicBezTo>
                    <a:pt x="7145" y="991"/>
                    <a:pt x="7145" y="991"/>
                    <a:pt x="7145" y="991"/>
                  </a:cubicBezTo>
                  <a:cubicBezTo>
                    <a:pt x="7116" y="1021"/>
                    <a:pt x="7116" y="1021"/>
                    <a:pt x="7116" y="1021"/>
                  </a:cubicBezTo>
                  <a:lnTo>
                    <a:pt x="7116" y="1021"/>
                  </a:lnTo>
                  <a:lnTo>
                    <a:pt x="7116" y="1021"/>
                  </a:lnTo>
                  <a:cubicBezTo>
                    <a:pt x="7145" y="1050"/>
                    <a:pt x="7145" y="1050"/>
                    <a:pt x="7145" y="1050"/>
                  </a:cubicBezTo>
                  <a:cubicBezTo>
                    <a:pt x="7145" y="1079"/>
                    <a:pt x="7145" y="1079"/>
                    <a:pt x="7145" y="1079"/>
                  </a:cubicBezTo>
                  <a:cubicBezTo>
                    <a:pt x="7145" y="1108"/>
                    <a:pt x="7145" y="1108"/>
                    <a:pt x="7145" y="1108"/>
                  </a:cubicBezTo>
                  <a:cubicBezTo>
                    <a:pt x="7116" y="1079"/>
                    <a:pt x="7116" y="1079"/>
                    <a:pt x="7116" y="1079"/>
                  </a:cubicBezTo>
                  <a:cubicBezTo>
                    <a:pt x="7116" y="1108"/>
                    <a:pt x="7116" y="1108"/>
                    <a:pt x="7116" y="1108"/>
                  </a:cubicBezTo>
                  <a:cubicBezTo>
                    <a:pt x="7145" y="1108"/>
                    <a:pt x="7145" y="1108"/>
                    <a:pt x="7145" y="1108"/>
                  </a:cubicBezTo>
                  <a:lnTo>
                    <a:pt x="7145" y="1108"/>
                  </a:lnTo>
                  <a:cubicBezTo>
                    <a:pt x="7145" y="1138"/>
                    <a:pt x="7145" y="1138"/>
                    <a:pt x="7145" y="1138"/>
                  </a:cubicBezTo>
                  <a:lnTo>
                    <a:pt x="7145" y="1138"/>
                  </a:lnTo>
                  <a:cubicBezTo>
                    <a:pt x="7175" y="1108"/>
                    <a:pt x="7175" y="1108"/>
                    <a:pt x="7175" y="1108"/>
                  </a:cubicBezTo>
                  <a:cubicBezTo>
                    <a:pt x="7175" y="1079"/>
                    <a:pt x="7175" y="1079"/>
                    <a:pt x="7175" y="1079"/>
                  </a:cubicBezTo>
                  <a:cubicBezTo>
                    <a:pt x="7203" y="1079"/>
                    <a:pt x="7203" y="1079"/>
                    <a:pt x="7203" y="1079"/>
                  </a:cubicBezTo>
                  <a:cubicBezTo>
                    <a:pt x="7175" y="1050"/>
                    <a:pt x="7175" y="1050"/>
                    <a:pt x="7175" y="1050"/>
                  </a:cubicBezTo>
                  <a:lnTo>
                    <a:pt x="7175" y="1050"/>
                  </a:lnTo>
                  <a:cubicBezTo>
                    <a:pt x="7175" y="962"/>
                    <a:pt x="7175" y="962"/>
                    <a:pt x="7175" y="962"/>
                  </a:cubicBezTo>
                  <a:cubicBezTo>
                    <a:pt x="7203" y="933"/>
                    <a:pt x="7203" y="933"/>
                    <a:pt x="7203" y="933"/>
                  </a:cubicBezTo>
                  <a:cubicBezTo>
                    <a:pt x="7261" y="933"/>
                    <a:pt x="7261" y="933"/>
                    <a:pt x="7261" y="933"/>
                  </a:cubicBezTo>
                  <a:cubicBezTo>
                    <a:pt x="7291" y="933"/>
                    <a:pt x="7291" y="933"/>
                    <a:pt x="7291" y="933"/>
                  </a:cubicBezTo>
                  <a:cubicBezTo>
                    <a:pt x="7349" y="933"/>
                    <a:pt x="7349" y="933"/>
                    <a:pt x="7349" y="933"/>
                  </a:cubicBezTo>
                  <a:cubicBezTo>
                    <a:pt x="7408" y="933"/>
                    <a:pt x="7408" y="933"/>
                    <a:pt x="7408" y="933"/>
                  </a:cubicBezTo>
                  <a:cubicBezTo>
                    <a:pt x="7437" y="962"/>
                    <a:pt x="7437" y="962"/>
                    <a:pt x="7437" y="962"/>
                  </a:cubicBezTo>
                  <a:cubicBezTo>
                    <a:pt x="7408" y="991"/>
                    <a:pt x="7408" y="991"/>
                    <a:pt x="7408" y="991"/>
                  </a:cubicBezTo>
                  <a:lnTo>
                    <a:pt x="7408" y="991"/>
                  </a:lnTo>
                  <a:cubicBezTo>
                    <a:pt x="7378" y="991"/>
                    <a:pt x="7378" y="991"/>
                    <a:pt x="7378" y="991"/>
                  </a:cubicBezTo>
                  <a:lnTo>
                    <a:pt x="7378" y="991"/>
                  </a:lnTo>
                  <a:lnTo>
                    <a:pt x="7378" y="991"/>
                  </a:lnTo>
                  <a:cubicBezTo>
                    <a:pt x="7378" y="1021"/>
                    <a:pt x="7378" y="1021"/>
                    <a:pt x="7378" y="1021"/>
                  </a:cubicBezTo>
                  <a:lnTo>
                    <a:pt x="7378" y="1021"/>
                  </a:lnTo>
                  <a:cubicBezTo>
                    <a:pt x="7378" y="1050"/>
                    <a:pt x="7378" y="1050"/>
                    <a:pt x="7378" y="1050"/>
                  </a:cubicBezTo>
                  <a:lnTo>
                    <a:pt x="7378" y="1050"/>
                  </a:lnTo>
                  <a:cubicBezTo>
                    <a:pt x="7408" y="1050"/>
                    <a:pt x="7408" y="1050"/>
                    <a:pt x="7408" y="1050"/>
                  </a:cubicBezTo>
                  <a:cubicBezTo>
                    <a:pt x="7437" y="1021"/>
                    <a:pt x="7437" y="1021"/>
                    <a:pt x="7437" y="1021"/>
                  </a:cubicBezTo>
                  <a:lnTo>
                    <a:pt x="7437" y="1021"/>
                  </a:lnTo>
                  <a:cubicBezTo>
                    <a:pt x="7437" y="1050"/>
                    <a:pt x="7437" y="1050"/>
                    <a:pt x="7437" y="1050"/>
                  </a:cubicBezTo>
                  <a:cubicBezTo>
                    <a:pt x="7466" y="1050"/>
                    <a:pt x="7466" y="1050"/>
                    <a:pt x="7466" y="1050"/>
                  </a:cubicBezTo>
                  <a:cubicBezTo>
                    <a:pt x="7466" y="1079"/>
                    <a:pt x="7466" y="1079"/>
                    <a:pt x="7466" y="1079"/>
                  </a:cubicBezTo>
                  <a:lnTo>
                    <a:pt x="7466" y="1079"/>
                  </a:lnTo>
                  <a:cubicBezTo>
                    <a:pt x="7495" y="1079"/>
                    <a:pt x="7495" y="1079"/>
                    <a:pt x="7495" y="1079"/>
                  </a:cubicBezTo>
                  <a:cubicBezTo>
                    <a:pt x="7466" y="1050"/>
                    <a:pt x="7466" y="1050"/>
                    <a:pt x="7466" y="1050"/>
                  </a:cubicBezTo>
                  <a:cubicBezTo>
                    <a:pt x="7495" y="1050"/>
                    <a:pt x="7495" y="1050"/>
                    <a:pt x="7495" y="1050"/>
                  </a:cubicBezTo>
                  <a:cubicBezTo>
                    <a:pt x="7525" y="1050"/>
                    <a:pt x="7525" y="1050"/>
                    <a:pt x="7525" y="1050"/>
                  </a:cubicBezTo>
                  <a:cubicBezTo>
                    <a:pt x="7525" y="1079"/>
                    <a:pt x="7525" y="1079"/>
                    <a:pt x="7525" y="1079"/>
                  </a:cubicBezTo>
                  <a:lnTo>
                    <a:pt x="7525" y="1079"/>
                  </a:lnTo>
                  <a:cubicBezTo>
                    <a:pt x="7525" y="1108"/>
                    <a:pt x="7525" y="1108"/>
                    <a:pt x="7525" y="1108"/>
                  </a:cubicBezTo>
                  <a:lnTo>
                    <a:pt x="7525" y="1108"/>
                  </a:lnTo>
                  <a:lnTo>
                    <a:pt x="7525" y="1108"/>
                  </a:lnTo>
                  <a:cubicBezTo>
                    <a:pt x="7525" y="1079"/>
                    <a:pt x="7525" y="1079"/>
                    <a:pt x="7525" y="1079"/>
                  </a:cubicBezTo>
                  <a:cubicBezTo>
                    <a:pt x="7553" y="1079"/>
                    <a:pt x="7553" y="1079"/>
                    <a:pt x="7553" y="1079"/>
                  </a:cubicBezTo>
                  <a:lnTo>
                    <a:pt x="7553" y="1079"/>
                  </a:lnTo>
                  <a:lnTo>
                    <a:pt x="7553" y="1079"/>
                  </a:lnTo>
                  <a:cubicBezTo>
                    <a:pt x="7582" y="1050"/>
                    <a:pt x="7582" y="1050"/>
                    <a:pt x="7582" y="1050"/>
                  </a:cubicBezTo>
                  <a:lnTo>
                    <a:pt x="7582" y="1050"/>
                  </a:lnTo>
                  <a:lnTo>
                    <a:pt x="7582" y="1050"/>
                  </a:lnTo>
                  <a:cubicBezTo>
                    <a:pt x="7641" y="1079"/>
                    <a:pt x="7641" y="1079"/>
                    <a:pt x="7641" y="1079"/>
                  </a:cubicBezTo>
                  <a:cubicBezTo>
                    <a:pt x="7670" y="1079"/>
                    <a:pt x="7670" y="1079"/>
                    <a:pt x="7670" y="1079"/>
                  </a:cubicBezTo>
                  <a:cubicBezTo>
                    <a:pt x="7699" y="1108"/>
                    <a:pt x="7699" y="1108"/>
                    <a:pt x="7699" y="1108"/>
                  </a:cubicBezTo>
                  <a:lnTo>
                    <a:pt x="7699" y="1108"/>
                  </a:lnTo>
                  <a:cubicBezTo>
                    <a:pt x="7670" y="1138"/>
                    <a:pt x="7670" y="1138"/>
                    <a:pt x="7670" y="1138"/>
                  </a:cubicBezTo>
                  <a:cubicBezTo>
                    <a:pt x="7641" y="1138"/>
                    <a:pt x="7641" y="1138"/>
                    <a:pt x="7641" y="1138"/>
                  </a:cubicBezTo>
                  <a:cubicBezTo>
                    <a:pt x="7670" y="1138"/>
                    <a:pt x="7670" y="1138"/>
                    <a:pt x="7670" y="1138"/>
                  </a:cubicBezTo>
                  <a:cubicBezTo>
                    <a:pt x="7699" y="1138"/>
                    <a:pt x="7699" y="1138"/>
                    <a:pt x="7699" y="1138"/>
                  </a:cubicBezTo>
                  <a:cubicBezTo>
                    <a:pt x="7728" y="1138"/>
                    <a:pt x="7728" y="1138"/>
                    <a:pt x="7728" y="1138"/>
                  </a:cubicBezTo>
                  <a:cubicBezTo>
                    <a:pt x="7758" y="1138"/>
                    <a:pt x="7758" y="1138"/>
                    <a:pt x="7758" y="1138"/>
                  </a:cubicBezTo>
                  <a:cubicBezTo>
                    <a:pt x="7758" y="1108"/>
                    <a:pt x="7758" y="1108"/>
                    <a:pt x="7758" y="1108"/>
                  </a:cubicBezTo>
                  <a:cubicBezTo>
                    <a:pt x="7787" y="1108"/>
                    <a:pt x="7787" y="1108"/>
                    <a:pt x="7787" y="1108"/>
                  </a:cubicBezTo>
                  <a:cubicBezTo>
                    <a:pt x="7816" y="1079"/>
                    <a:pt x="7816" y="1079"/>
                    <a:pt x="7816" y="1079"/>
                  </a:cubicBezTo>
                  <a:cubicBezTo>
                    <a:pt x="7845" y="1079"/>
                    <a:pt x="7845" y="1079"/>
                    <a:pt x="7845" y="1079"/>
                  </a:cubicBezTo>
                  <a:cubicBezTo>
                    <a:pt x="7874" y="1050"/>
                    <a:pt x="7874" y="1050"/>
                    <a:pt x="7874" y="1050"/>
                  </a:cubicBezTo>
                  <a:lnTo>
                    <a:pt x="7874" y="1050"/>
                  </a:lnTo>
                  <a:cubicBezTo>
                    <a:pt x="7961" y="1021"/>
                    <a:pt x="7961" y="1021"/>
                    <a:pt x="7961" y="1021"/>
                  </a:cubicBezTo>
                  <a:cubicBezTo>
                    <a:pt x="7991" y="1021"/>
                    <a:pt x="7991" y="1021"/>
                    <a:pt x="7991" y="1021"/>
                  </a:cubicBezTo>
                  <a:lnTo>
                    <a:pt x="7991" y="1021"/>
                  </a:lnTo>
                  <a:cubicBezTo>
                    <a:pt x="7991" y="991"/>
                    <a:pt x="7991" y="991"/>
                    <a:pt x="7991" y="991"/>
                  </a:cubicBezTo>
                  <a:cubicBezTo>
                    <a:pt x="8020" y="991"/>
                    <a:pt x="8020" y="991"/>
                    <a:pt x="8020" y="991"/>
                  </a:cubicBezTo>
                  <a:cubicBezTo>
                    <a:pt x="8049" y="991"/>
                    <a:pt x="8049" y="991"/>
                    <a:pt x="8049" y="991"/>
                  </a:cubicBezTo>
                  <a:cubicBezTo>
                    <a:pt x="8108" y="991"/>
                    <a:pt x="8108" y="991"/>
                    <a:pt x="8108" y="991"/>
                  </a:cubicBezTo>
                  <a:cubicBezTo>
                    <a:pt x="8166" y="991"/>
                    <a:pt x="8166" y="991"/>
                    <a:pt x="8166" y="991"/>
                  </a:cubicBezTo>
                  <a:cubicBezTo>
                    <a:pt x="8195" y="1050"/>
                    <a:pt x="8195" y="1050"/>
                    <a:pt x="8195" y="1050"/>
                  </a:cubicBezTo>
                  <a:cubicBezTo>
                    <a:pt x="8253" y="1050"/>
                    <a:pt x="8253" y="1050"/>
                    <a:pt x="8253" y="1050"/>
                  </a:cubicBezTo>
                  <a:cubicBezTo>
                    <a:pt x="8282" y="1079"/>
                    <a:pt x="8282" y="1079"/>
                    <a:pt x="8282" y="1079"/>
                  </a:cubicBezTo>
                  <a:cubicBezTo>
                    <a:pt x="8282" y="1108"/>
                    <a:pt x="8282" y="1108"/>
                    <a:pt x="8282" y="1108"/>
                  </a:cubicBezTo>
                  <a:cubicBezTo>
                    <a:pt x="8282" y="1138"/>
                    <a:pt x="8282" y="1138"/>
                    <a:pt x="8282" y="1138"/>
                  </a:cubicBezTo>
                  <a:lnTo>
                    <a:pt x="8282" y="1138"/>
                  </a:lnTo>
                  <a:cubicBezTo>
                    <a:pt x="8282" y="1166"/>
                    <a:pt x="8282" y="1166"/>
                    <a:pt x="8282" y="1166"/>
                  </a:cubicBezTo>
                  <a:cubicBezTo>
                    <a:pt x="8311" y="1195"/>
                    <a:pt x="8311" y="1195"/>
                    <a:pt x="8311" y="1195"/>
                  </a:cubicBezTo>
                  <a:lnTo>
                    <a:pt x="8311" y="1195"/>
                  </a:lnTo>
                  <a:cubicBezTo>
                    <a:pt x="8311" y="1224"/>
                    <a:pt x="8311" y="1224"/>
                    <a:pt x="8311" y="1224"/>
                  </a:cubicBezTo>
                  <a:cubicBezTo>
                    <a:pt x="8311" y="1195"/>
                    <a:pt x="8311" y="1195"/>
                    <a:pt x="8311" y="1195"/>
                  </a:cubicBezTo>
                  <a:cubicBezTo>
                    <a:pt x="8341" y="1195"/>
                    <a:pt x="8341" y="1195"/>
                    <a:pt x="8341" y="1195"/>
                  </a:cubicBezTo>
                  <a:cubicBezTo>
                    <a:pt x="8370" y="1195"/>
                    <a:pt x="8370" y="1195"/>
                    <a:pt x="8370" y="1195"/>
                  </a:cubicBezTo>
                  <a:lnTo>
                    <a:pt x="8370" y="1195"/>
                  </a:lnTo>
                  <a:lnTo>
                    <a:pt x="8370" y="1195"/>
                  </a:lnTo>
                  <a:cubicBezTo>
                    <a:pt x="8399" y="1195"/>
                    <a:pt x="8399" y="1195"/>
                    <a:pt x="8399" y="1195"/>
                  </a:cubicBezTo>
                  <a:cubicBezTo>
                    <a:pt x="8428" y="1195"/>
                    <a:pt x="8428" y="1195"/>
                    <a:pt x="8428" y="1195"/>
                  </a:cubicBezTo>
                  <a:cubicBezTo>
                    <a:pt x="8428" y="1224"/>
                    <a:pt x="8428" y="1224"/>
                    <a:pt x="8428" y="1224"/>
                  </a:cubicBezTo>
                  <a:cubicBezTo>
                    <a:pt x="8428" y="1195"/>
                    <a:pt x="8428" y="1195"/>
                    <a:pt x="8428" y="1195"/>
                  </a:cubicBezTo>
                  <a:cubicBezTo>
                    <a:pt x="8428" y="1166"/>
                    <a:pt x="8428" y="1166"/>
                    <a:pt x="8428" y="1166"/>
                  </a:cubicBezTo>
                  <a:lnTo>
                    <a:pt x="8428" y="1166"/>
                  </a:lnTo>
                  <a:cubicBezTo>
                    <a:pt x="8458" y="1195"/>
                    <a:pt x="8458" y="1195"/>
                    <a:pt x="8458" y="1195"/>
                  </a:cubicBezTo>
                  <a:cubicBezTo>
                    <a:pt x="8487" y="1224"/>
                    <a:pt x="8487" y="1224"/>
                    <a:pt x="8487" y="1224"/>
                  </a:cubicBezTo>
                  <a:cubicBezTo>
                    <a:pt x="8487" y="1254"/>
                    <a:pt x="8487" y="1254"/>
                    <a:pt x="8487" y="1254"/>
                  </a:cubicBezTo>
                  <a:lnTo>
                    <a:pt x="8487" y="1254"/>
                  </a:lnTo>
                  <a:cubicBezTo>
                    <a:pt x="8516" y="1283"/>
                    <a:pt x="8516" y="1283"/>
                    <a:pt x="8516" y="1283"/>
                  </a:cubicBezTo>
                  <a:cubicBezTo>
                    <a:pt x="8516" y="1254"/>
                    <a:pt x="8516" y="1254"/>
                    <a:pt x="8516" y="1254"/>
                  </a:cubicBezTo>
                  <a:cubicBezTo>
                    <a:pt x="8516" y="1224"/>
                    <a:pt x="8516" y="1224"/>
                    <a:pt x="8516" y="1224"/>
                  </a:cubicBezTo>
                  <a:cubicBezTo>
                    <a:pt x="8487" y="1224"/>
                    <a:pt x="8487" y="1224"/>
                    <a:pt x="8487" y="1224"/>
                  </a:cubicBezTo>
                  <a:lnTo>
                    <a:pt x="8487" y="1224"/>
                  </a:lnTo>
                  <a:cubicBezTo>
                    <a:pt x="8516" y="1224"/>
                    <a:pt x="8516" y="1224"/>
                    <a:pt x="8516" y="1224"/>
                  </a:cubicBezTo>
                  <a:lnTo>
                    <a:pt x="8516" y="1224"/>
                  </a:lnTo>
                  <a:cubicBezTo>
                    <a:pt x="8545" y="1254"/>
                    <a:pt x="8545" y="1254"/>
                    <a:pt x="8545" y="1254"/>
                  </a:cubicBezTo>
                  <a:lnTo>
                    <a:pt x="8545" y="1254"/>
                  </a:lnTo>
                  <a:lnTo>
                    <a:pt x="8545" y="1254"/>
                  </a:lnTo>
                  <a:cubicBezTo>
                    <a:pt x="8516" y="1195"/>
                    <a:pt x="8516" y="1195"/>
                    <a:pt x="8516" y="1195"/>
                  </a:cubicBezTo>
                  <a:cubicBezTo>
                    <a:pt x="8516" y="1166"/>
                    <a:pt x="8516" y="1166"/>
                    <a:pt x="8516" y="1166"/>
                  </a:cubicBezTo>
                  <a:cubicBezTo>
                    <a:pt x="8516" y="1138"/>
                    <a:pt x="8516" y="1138"/>
                    <a:pt x="8516" y="1138"/>
                  </a:cubicBezTo>
                  <a:cubicBezTo>
                    <a:pt x="8545" y="1138"/>
                    <a:pt x="8545" y="1138"/>
                    <a:pt x="8545" y="1138"/>
                  </a:cubicBezTo>
                  <a:cubicBezTo>
                    <a:pt x="8574" y="1108"/>
                    <a:pt x="8574" y="1108"/>
                    <a:pt x="8574" y="1108"/>
                  </a:cubicBezTo>
                  <a:cubicBezTo>
                    <a:pt x="8603" y="1108"/>
                    <a:pt x="8603" y="1108"/>
                    <a:pt x="8603" y="1108"/>
                  </a:cubicBezTo>
                  <a:cubicBezTo>
                    <a:pt x="8632" y="1108"/>
                    <a:pt x="8632" y="1108"/>
                    <a:pt x="8632" y="1108"/>
                  </a:cubicBezTo>
                  <a:cubicBezTo>
                    <a:pt x="8603" y="1079"/>
                    <a:pt x="8603" y="1079"/>
                    <a:pt x="8603" y="1079"/>
                  </a:cubicBezTo>
                  <a:cubicBezTo>
                    <a:pt x="8632" y="1079"/>
                    <a:pt x="8632" y="1079"/>
                    <a:pt x="8632" y="1079"/>
                  </a:cubicBezTo>
                  <a:lnTo>
                    <a:pt x="8632" y="1079"/>
                  </a:lnTo>
                  <a:cubicBezTo>
                    <a:pt x="8661" y="1108"/>
                    <a:pt x="8661" y="1108"/>
                    <a:pt x="8661" y="1108"/>
                  </a:cubicBezTo>
                  <a:lnTo>
                    <a:pt x="8661" y="1108"/>
                  </a:lnTo>
                  <a:cubicBezTo>
                    <a:pt x="8691" y="1108"/>
                    <a:pt x="8691" y="1108"/>
                    <a:pt x="8691" y="1108"/>
                  </a:cubicBezTo>
                  <a:cubicBezTo>
                    <a:pt x="8720" y="1079"/>
                    <a:pt x="8720" y="1079"/>
                    <a:pt x="8720" y="1079"/>
                  </a:cubicBezTo>
                  <a:lnTo>
                    <a:pt x="8720" y="1079"/>
                  </a:lnTo>
                  <a:cubicBezTo>
                    <a:pt x="8749" y="1079"/>
                    <a:pt x="8749" y="1079"/>
                    <a:pt x="8749" y="1079"/>
                  </a:cubicBezTo>
                  <a:cubicBezTo>
                    <a:pt x="8778" y="1079"/>
                    <a:pt x="8778" y="1079"/>
                    <a:pt x="8778" y="1079"/>
                  </a:cubicBezTo>
                  <a:cubicBezTo>
                    <a:pt x="8808" y="1079"/>
                    <a:pt x="8808" y="1079"/>
                    <a:pt x="8808" y="1079"/>
                  </a:cubicBezTo>
                  <a:lnTo>
                    <a:pt x="8808" y="1079"/>
                  </a:lnTo>
                  <a:lnTo>
                    <a:pt x="8808" y="1079"/>
                  </a:lnTo>
                  <a:lnTo>
                    <a:pt x="8808" y="1079"/>
                  </a:lnTo>
                  <a:cubicBezTo>
                    <a:pt x="8837" y="1079"/>
                    <a:pt x="8837" y="1079"/>
                    <a:pt x="8837" y="1079"/>
                  </a:cubicBezTo>
                  <a:cubicBezTo>
                    <a:pt x="8837" y="1050"/>
                    <a:pt x="8837" y="1050"/>
                    <a:pt x="8837" y="1050"/>
                  </a:cubicBezTo>
                  <a:lnTo>
                    <a:pt x="8837" y="1050"/>
                  </a:lnTo>
                  <a:cubicBezTo>
                    <a:pt x="8837" y="1021"/>
                    <a:pt x="8837" y="1021"/>
                    <a:pt x="8837" y="1021"/>
                  </a:cubicBezTo>
                  <a:cubicBezTo>
                    <a:pt x="8837" y="991"/>
                    <a:pt x="8837" y="991"/>
                    <a:pt x="8837" y="991"/>
                  </a:cubicBezTo>
                  <a:cubicBezTo>
                    <a:pt x="8866" y="991"/>
                    <a:pt x="8866" y="991"/>
                    <a:pt x="8866" y="991"/>
                  </a:cubicBezTo>
                  <a:cubicBezTo>
                    <a:pt x="8895" y="991"/>
                    <a:pt x="8895" y="991"/>
                    <a:pt x="8895" y="991"/>
                  </a:cubicBezTo>
                  <a:cubicBezTo>
                    <a:pt x="8895" y="1021"/>
                    <a:pt x="8895" y="1021"/>
                    <a:pt x="8895" y="1021"/>
                  </a:cubicBezTo>
                  <a:lnTo>
                    <a:pt x="8895" y="1021"/>
                  </a:lnTo>
                  <a:cubicBezTo>
                    <a:pt x="8924" y="1021"/>
                    <a:pt x="8924" y="1021"/>
                    <a:pt x="8924" y="1021"/>
                  </a:cubicBezTo>
                  <a:cubicBezTo>
                    <a:pt x="8924" y="1050"/>
                    <a:pt x="8924" y="1050"/>
                    <a:pt x="8924" y="1050"/>
                  </a:cubicBezTo>
                  <a:lnTo>
                    <a:pt x="8924" y="1050"/>
                  </a:lnTo>
                  <a:cubicBezTo>
                    <a:pt x="8953" y="1079"/>
                    <a:pt x="8953" y="1079"/>
                    <a:pt x="8953" y="1079"/>
                  </a:cubicBezTo>
                  <a:lnTo>
                    <a:pt x="8953" y="1079"/>
                  </a:lnTo>
                  <a:cubicBezTo>
                    <a:pt x="8982" y="1079"/>
                    <a:pt x="8982" y="1079"/>
                    <a:pt x="8982" y="1079"/>
                  </a:cubicBezTo>
                  <a:cubicBezTo>
                    <a:pt x="9041" y="1079"/>
                    <a:pt x="9041" y="1079"/>
                    <a:pt x="9041" y="1079"/>
                  </a:cubicBezTo>
                  <a:lnTo>
                    <a:pt x="9041" y="1079"/>
                  </a:lnTo>
                  <a:lnTo>
                    <a:pt x="9041" y="1079"/>
                  </a:lnTo>
                  <a:cubicBezTo>
                    <a:pt x="9070" y="1108"/>
                    <a:pt x="9070" y="1108"/>
                    <a:pt x="9070" y="1108"/>
                  </a:cubicBezTo>
                  <a:cubicBezTo>
                    <a:pt x="9070" y="1138"/>
                    <a:pt x="9070" y="1138"/>
                    <a:pt x="9070" y="1138"/>
                  </a:cubicBezTo>
                  <a:lnTo>
                    <a:pt x="9070" y="1138"/>
                  </a:lnTo>
                  <a:cubicBezTo>
                    <a:pt x="9099" y="1138"/>
                    <a:pt x="9099" y="1138"/>
                    <a:pt x="9099" y="1138"/>
                  </a:cubicBezTo>
                  <a:cubicBezTo>
                    <a:pt x="9128" y="1138"/>
                    <a:pt x="9128" y="1138"/>
                    <a:pt x="9128" y="1138"/>
                  </a:cubicBezTo>
                  <a:lnTo>
                    <a:pt x="9128" y="1138"/>
                  </a:lnTo>
                  <a:lnTo>
                    <a:pt x="9128" y="1138"/>
                  </a:lnTo>
                  <a:cubicBezTo>
                    <a:pt x="9158" y="1108"/>
                    <a:pt x="9158" y="1108"/>
                    <a:pt x="9158" y="1108"/>
                  </a:cubicBezTo>
                  <a:lnTo>
                    <a:pt x="9158" y="1108"/>
                  </a:lnTo>
                  <a:cubicBezTo>
                    <a:pt x="9187" y="1108"/>
                    <a:pt x="9187" y="1108"/>
                    <a:pt x="9187" y="1108"/>
                  </a:cubicBezTo>
                  <a:cubicBezTo>
                    <a:pt x="9158" y="1108"/>
                    <a:pt x="9158" y="1108"/>
                    <a:pt x="9158" y="1108"/>
                  </a:cubicBezTo>
                  <a:cubicBezTo>
                    <a:pt x="9187" y="1079"/>
                    <a:pt x="9187" y="1079"/>
                    <a:pt x="9187" y="1079"/>
                  </a:cubicBezTo>
                  <a:cubicBezTo>
                    <a:pt x="9158" y="1079"/>
                    <a:pt x="9158" y="1079"/>
                    <a:pt x="9158" y="1079"/>
                  </a:cubicBezTo>
                  <a:lnTo>
                    <a:pt x="9158" y="1079"/>
                  </a:lnTo>
                  <a:cubicBezTo>
                    <a:pt x="9158" y="1050"/>
                    <a:pt x="9158" y="1050"/>
                    <a:pt x="9158" y="1050"/>
                  </a:cubicBezTo>
                  <a:cubicBezTo>
                    <a:pt x="9128" y="1050"/>
                    <a:pt x="9128" y="1050"/>
                    <a:pt x="9128" y="1050"/>
                  </a:cubicBezTo>
                  <a:cubicBezTo>
                    <a:pt x="9128" y="1021"/>
                    <a:pt x="9128" y="1021"/>
                    <a:pt x="9128" y="1021"/>
                  </a:cubicBezTo>
                  <a:cubicBezTo>
                    <a:pt x="9099" y="991"/>
                    <a:pt x="9099" y="991"/>
                    <a:pt x="9099" y="991"/>
                  </a:cubicBezTo>
                  <a:cubicBezTo>
                    <a:pt x="9070" y="991"/>
                    <a:pt x="9070" y="991"/>
                    <a:pt x="9070" y="991"/>
                  </a:cubicBezTo>
                  <a:lnTo>
                    <a:pt x="9070" y="991"/>
                  </a:lnTo>
                  <a:cubicBezTo>
                    <a:pt x="9041" y="962"/>
                    <a:pt x="9041" y="962"/>
                    <a:pt x="9041" y="962"/>
                  </a:cubicBezTo>
                  <a:cubicBezTo>
                    <a:pt x="9041" y="991"/>
                    <a:pt x="9041" y="991"/>
                    <a:pt x="9041" y="991"/>
                  </a:cubicBezTo>
                  <a:cubicBezTo>
                    <a:pt x="9011" y="991"/>
                    <a:pt x="9011" y="991"/>
                    <a:pt x="9011" y="991"/>
                  </a:cubicBezTo>
                  <a:cubicBezTo>
                    <a:pt x="9011" y="962"/>
                    <a:pt x="9011" y="962"/>
                    <a:pt x="9011" y="962"/>
                  </a:cubicBezTo>
                  <a:cubicBezTo>
                    <a:pt x="9041" y="962"/>
                    <a:pt x="9041" y="962"/>
                    <a:pt x="9041" y="962"/>
                  </a:cubicBezTo>
                  <a:cubicBezTo>
                    <a:pt x="9011" y="933"/>
                    <a:pt x="9011" y="933"/>
                    <a:pt x="9011" y="933"/>
                  </a:cubicBezTo>
                  <a:lnTo>
                    <a:pt x="9011" y="933"/>
                  </a:lnTo>
                  <a:cubicBezTo>
                    <a:pt x="9011" y="904"/>
                    <a:pt x="9011" y="904"/>
                    <a:pt x="9011" y="904"/>
                  </a:cubicBezTo>
                  <a:cubicBezTo>
                    <a:pt x="8982" y="874"/>
                    <a:pt x="8982" y="874"/>
                    <a:pt x="8982" y="874"/>
                  </a:cubicBezTo>
                  <a:lnTo>
                    <a:pt x="8982" y="874"/>
                  </a:lnTo>
                  <a:lnTo>
                    <a:pt x="8982" y="874"/>
                  </a:lnTo>
                  <a:cubicBezTo>
                    <a:pt x="9011" y="874"/>
                    <a:pt x="9011" y="874"/>
                    <a:pt x="9011" y="874"/>
                  </a:cubicBezTo>
                  <a:lnTo>
                    <a:pt x="9011" y="874"/>
                  </a:lnTo>
                  <a:cubicBezTo>
                    <a:pt x="9070" y="874"/>
                    <a:pt x="9070" y="874"/>
                    <a:pt x="9070" y="874"/>
                  </a:cubicBezTo>
                  <a:cubicBezTo>
                    <a:pt x="9099" y="874"/>
                    <a:pt x="9099" y="874"/>
                    <a:pt x="9099" y="874"/>
                  </a:cubicBezTo>
                  <a:cubicBezTo>
                    <a:pt x="9099" y="845"/>
                    <a:pt x="9099" y="845"/>
                    <a:pt x="9099" y="845"/>
                  </a:cubicBezTo>
                  <a:cubicBezTo>
                    <a:pt x="9128" y="845"/>
                    <a:pt x="9128" y="845"/>
                    <a:pt x="9128" y="845"/>
                  </a:cubicBezTo>
                  <a:cubicBezTo>
                    <a:pt x="9158" y="874"/>
                    <a:pt x="9158" y="874"/>
                    <a:pt x="9158" y="874"/>
                  </a:cubicBezTo>
                  <a:cubicBezTo>
                    <a:pt x="9158" y="845"/>
                    <a:pt x="9158" y="845"/>
                    <a:pt x="9158" y="845"/>
                  </a:cubicBezTo>
                  <a:lnTo>
                    <a:pt x="9158" y="845"/>
                  </a:lnTo>
                  <a:lnTo>
                    <a:pt x="9158" y="845"/>
                  </a:lnTo>
                  <a:cubicBezTo>
                    <a:pt x="9187" y="845"/>
                    <a:pt x="9187" y="845"/>
                    <a:pt x="9187" y="845"/>
                  </a:cubicBezTo>
                  <a:lnTo>
                    <a:pt x="9187" y="845"/>
                  </a:lnTo>
                  <a:cubicBezTo>
                    <a:pt x="9216" y="845"/>
                    <a:pt x="9216" y="845"/>
                    <a:pt x="9216" y="845"/>
                  </a:cubicBezTo>
                  <a:lnTo>
                    <a:pt x="9216" y="845"/>
                  </a:lnTo>
                  <a:lnTo>
                    <a:pt x="9216" y="845"/>
                  </a:lnTo>
                  <a:cubicBezTo>
                    <a:pt x="9216" y="817"/>
                    <a:pt x="9216" y="817"/>
                    <a:pt x="9216" y="817"/>
                  </a:cubicBezTo>
                  <a:cubicBezTo>
                    <a:pt x="9303" y="817"/>
                    <a:pt x="9303" y="817"/>
                    <a:pt x="9303" y="817"/>
                  </a:cubicBezTo>
                  <a:lnTo>
                    <a:pt x="9303" y="817"/>
                  </a:lnTo>
                  <a:lnTo>
                    <a:pt x="9303" y="817"/>
                  </a:lnTo>
                  <a:cubicBezTo>
                    <a:pt x="9303" y="788"/>
                    <a:pt x="9303" y="788"/>
                    <a:pt x="9303" y="788"/>
                  </a:cubicBezTo>
                  <a:cubicBezTo>
                    <a:pt x="9332" y="817"/>
                    <a:pt x="9332" y="817"/>
                    <a:pt x="9332" y="817"/>
                  </a:cubicBezTo>
                  <a:cubicBezTo>
                    <a:pt x="9332" y="788"/>
                    <a:pt x="9332" y="788"/>
                    <a:pt x="9332" y="788"/>
                  </a:cubicBezTo>
                  <a:cubicBezTo>
                    <a:pt x="9361" y="788"/>
                    <a:pt x="9361" y="788"/>
                    <a:pt x="9361" y="788"/>
                  </a:cubicBezTo>
                  <a:cubicBezTo>
                    <a:pt x="9361" y="817"/>
                    <a:pt x="9361" y="817"/>
                    <a:pt x="9361" y="817"/>
                  </a:cubicBezTo>
                  <a:cubicBezTo>
                    <a:pt x="9391" y="817"/>
                    <a:pt x="9391" y="817"/>
                    <a:pt x="9391" y="817"/>
                  </a:cubicBezTo>
                  <a:cubicBezTo>
                    <a:pt x="9420" y="817"/>
                    <a:pt x="9420" y="817"/>
                    <a:pt x="9420" y="817"/>
                  </a:cubicBezTo>
                  <a:lnTo>
                    <a:pt x="9420" y="817"/>
                  </a:lnTo>
                  <a:cubicBezTo>
                    <a:pt x="9449" y="817"/>
                    <a:pt x="9449" y="817"/>
                    <a:pt x="9449" y="817"/>
                  </a:cubicBezTo>
                  <a:lnTo>
                    <a:pt x="9449" y="817"/>
                  </a:lnTo>
                  <a:cubicBezTo>
                    <a:pt x="9478" y="817"/>
                    <a:pt x="9478" y="817"/>
                    <a:pt x="9478" y="817"/>
                  </a:cubicBezTo>
                  <a:cubicBezTo>
                    <a:pt x="9537" y="817"/>
                    <a:pt x="9537" y="817"/>
                    <a:pt x="9537" y="817"/>
                  </a:cubicBezTo>
                  <a:lnTo>
                    <a:pt x="9537" y="817"/>
                  </a:lnTo>
                  <a:cubicBezTo>
                    <a:pt x="9566" y="817"/>
                    <a:pt x="9566" y="817"/>
                    <a:pt x="9566" y="817"/>
                  </a:cubicBezTo>
                  <a:cubicBezTo>
                    <a:pt x="9537" y="817"/>
                    <a:pt x="9537" y="817"/>
                    <a:pt x="9537" y="817"/>
                  </a:cubicBezTo>
                  <a:cubicBezTo>
                    <a:pt x="9566" y="817"/>
                    <a:pt x="9566" y="817"/>
                    <a:pt x="9566" y="817"/>
                  </a:cubicBezTo>
                  <a:lnTo>
                    <a:pt x="9566" y="817"/>
                  </a:lnTo>
                  <a:cubicBezTo>
                    <a:pt x="9566" y="845"/>
                    <a:pt x="9566" y="845"/>
                    <a:pt x="9566" y="845"/>
                  </a:cubicBezTo>
                  <a:lnTo>
                    <a:pt x="9566" y="845"/>
                  </a:lnTo>
                  <a:cubicBezTo>
                    <a:pt x="9595" y="817"/>
                    <a:pt x="9595" y="817"/>
                    <a:pt x="9595" y="817"/>
                  </a:cubicBezTo>
                  <a:cubicBezTo>
                    <a:pt x="9653" y="845"/>
                    <a:pt x="9653" y="845"/>
                    <a:pt x="9653" y="845"/>
                  </a:cubicBezTo>
                  <a:cubicBezTo>
                    <a:pt x="9711" y="874"/>
                    <a:pt x="9711" y="874"/>
                    <a:pt x="9711" y="874"/>
                  </a:cubicBezTo>
                  <a:lnTo>
                    <a:pt x="9711" y="874"/>
                  </a:lnTo>
                  <a:cubicBezTo>
                    <a:pt x="9682" y="874"/>
                    <a:pt x="9682" y="874"/>
                    <a:pt x="9682" y="874"/>
                  </a:cubicBezTo>
                  <a:cubicBezTo>
                    <a:pt x="9653" y="845"/>
                    <a:pt x="9653" y="845"/>
                    <a:pt x="9653" y="845"/>
                  </a:cubicBezTo>
                  <a:cubicBezTo>
                    <a:pt x="9653" y="874"/>
                    <a:pt x="9653" y="874"/>
                    <a:pt x="9653" y="874"/>
                  </a:cubicBezTo>
                  <a:cubicBezTo>
                    <a:pt x="9711" y="874"/>
                    <a:pt x="9711" y="874"/>
                    <a:pt x="9711" y="874"/>
                  </a:cubicBezTo>
                  <a:cubicBezTo>
                    <a:pt x="9741" y="874"/>
                    <a:pt x="9741" y="874"/>
                    <a:pt x="9741" y="874"/>
                  </a:cubicBezTo>
                  <a:lnTo>
                    <a:pt x="9741" y="874"/>
                  </a:lnTo>
                  <a:cubicBezTo>
                    <a:pt x="9770" y="874"/>
                    <a:pt x="9770" y="874"/>
                    <a:pt x="9770" y="874"/>
                  </a:cubicBezTo>
                  <a:lnTo>
                    <a:pt x="9770" y="874"/>
                  </a:lnTo>
                  <a:cubicBezTo>
                    <a:pt x="9770" y="845"/>
                    <a:pt x="9770" y="845"/>
                    <a:pt x="9770" y="845"/>
                  </a:cubicBezTo>
                  <a:cubicBezTo>
                    <a:pt x="9799" y="845"/>
                    <a:pt x="9799" y="845"/>
                    <a:pt x="9799" y="845"/>
                  </a:cubicBezTo>
                  <a:lnTo>
                    <a:pt x="9799" y="845"/>
                  </a:lnTo>
                  <a:cubicBezTo>
                    <a:pt x="9828" y="874"/>
                    <a:pt x="9828" y="874"/>
                    <a:pt x="9828" y="874"/>
                  </a:cubicBezTo>
                  <a:lnTo>
                    <a:pt x="9828" y="874"/>
                  </a:lnTo>
                  <a:lnTo>
                    <a:pt x="9828" y="874"/>
                  </a:lnTo>
                  <a:cubicBezTo>
                    <a:pt x="9828" y="845"/>
                    <a:pt x="9828" y="845"/>
                    <a:pt x="9828" y="845"/>
                  </a:cubicBezTo>
                  <a:cubicBezTo>
                    <a:pt x="9858" y="874"/>
                    <a:pt x="9858" y="874"/>
                    <a:pt x="9858" y="874"/>
                  </a:cubicBezTo>
                  <a:lnTo>
                    <a:pt x="9858" y="874"/>
                  </a:lnTo>
                  <a:cubicBezTo>
                    <a:pt x="9887" y="874"/>
                    <a:pt x="9887" y="874"/>
                    <a:pt x="9887" y="874"/>
                  </a:cubicBezTo>
                  <a:lnTo>
                    <a:pt x="9887" y="874"/>
                  </a:lnTo>
                  <a:cubicBezTo>
                    <a:pt x="9974" y="874"/>
                    <a:pt x="9974" y="874"/>
                    <a:pt x="9974" y="874"/>
                  </a:cubicBezTo>
                  <a:lnTo>
                    <a:pt x="9974" y="874"/>
                  </a:lnTo>
                  <a:lnTo>
                    <a:pt x="9974" y="874"/>
                  </a:lnTo>
                  <a:cubicBezTo>
                    <a:pt x="10003" y="874"/>
                    <a:pt x="10003" y="874"/>
                    <a:pt x="10003" y="874"/>
                  </a:cubicBezTo>
                  <a:cubicBezTo>
                    <a:pt x="10003" y="904"/>
                    <a:pt x="10003" y="904"/>
                    <a:pt x="10003" y="904"/>
                  </a:cubicBezTo>
                  <a:cubicBezTo>
                    <a:pt x="10003" y="874"/>
                    <a:pt x="10003" y="874"/>
                    <a:pt x="10003" y="874"/>
                  </a:cubicBezTo>
                  <a:lnTo>
                    <a:pt x="10003" y="874"/>
                  </a:lnTo>
                  <a:cubicBezTo>
                    <a:pt x="10032" y="874"/>
                    <a:pt x="10032" y="874"/>
                    <a:pt x="10032" y="874"/>
                  </a:cubicBezTo>
                  <a:lnTo>
                    <a:pt x="10032" y="874"/>
                  </a:lnTo>
                  <a:cubicBezTo>
                    <a:pt x="10032" y="904"/>
                    <a:pt x="10032" y="904"/>
                    <a:pt x="10032" y="904"/>
                  </a:cubicBezTo>
                  <a:cubicBezTo>
                    <a:pt x="10061" y="904"/>
                    <a:pt x="10061" y="904"/>
                    <a:pt x="10061" y="904"/>
                  </a:cubicBezTo>
                  <a:cubicBezTo>
                    <a:pt x="10061" y="874"/>
                    <a:pt x="10061" y="874"/>
                    <a:pt x="10061" y="874"/>
                  </a:cubicBezTo>
                  <a:lnTo>
                    <a:pt x="10061" y="874"/>
                  </a:lnTo>
                  <a:cubicBezTo>
                    <a:pt x="10091" y="874"/>
                    <a:pt x="10091" y="874"/>
                    <a:pt x="10091" y="874"/>
                  </a:cubicBezTo>
                  <a:lnTo>
                    <a:pt x="10091" y="874"/>
                  </a:lnTo>
                  <a:cubicBezTo>
                    <a:pt x="10091" y="904"/>
                    <a:pt x="10091" y="904"/>
                    <a:pt x="10091" y="904"/>
                  </a:cubicBezTo>
                  <a:lnTo>
                    <a:pt x="10091" y="904"/>
                  </a:lnTo>
                  <a:cubicBezTo>
                    <a:pt x="10120" y="933"/>
                    <a:pt x="10120" y="933"/>
                    <a:pt x="10120" y="933"/>
                  </a:cubicBezTo>
                  <a:cubicBezTo>
                    <a:pt x="10149" y="904"/>
                    <a:pt x="10149" y="904"/>
                    <a:pt x="10149" y="904"/>
                  </a:cubicBezTo>
                  <a:cubicBezTo>
                    <a:pt x="10120" y="904"/>
                    <a:pt x="10120" y="904"/>
                    <a:pt x="10120" y="904"/>
                  </a:cubicBezTo>
                  <a:lnTo>
                    <a:pt x="10120" y="904"/>
                  </a:lnTo>
                  <a:cubicBezTo>
                    <a:pt x="10091" y="874"/>
                    <a:pt x="10091" y="874"/>
                    <a:pt x="10091" y="874"/>
                  </a:cubicBezTo>
                  <a:cubicBezTo>
                    <a:pt x="10120" y="874"/>
                    <a:pt x="10120" y="874"/>
                    <a:pt x="10120" y="874"/>
                  </a:cubicBezTo>
                  <a:cubicBezTo>
                    <a:pt x="10149" y="874"/>
                    <a:pt x="10149" y="874"/>
                    <a:pt x="10149" y="874"/>
                  </a:cubicBezTo>
                  <a:cubicBezTo>
                    <a:pt x="10178" y="904"/>
                    <a:pt x="10178" y="904"/>
                    <a:pt x="10178" y="904"/>
                  </a:cubicBezTo>
                  <a:cubicBezTo>
                    <a:pt x="10178" y="933"/>
                    <a:pt x="10178" y="933"/>
                    <a:pt x="10178" y="933"/>
                  </a:cubicBezTo>
                  <a:lnTo>
                    <a:pt x="10178" y="933"/>
                  </a:lnTo>
                  <a:cubicBezTo>
                    <a:pt x="10178" y="904"/>
                    <a:pt x="10178" y="904"/>
                    <a:pt x="10178" y="904"/>
                  </a:cubicBezTo>
                  <a:lnTo>
                    <a:pt x="10178" y="904"/>
                  </a:lnTo>
                  <a:cubicBezTo>
                    <a:pt x="10208" y="904"/>
                    <a:pt x="10208" y="904"/>
                    <a:pt x="10208" y="904"/>
                  </a:cubicBezTo>
                  <a:lnTo>
                    <a:pt x="10208" y="904"/>
                  </a:lnTo>
                  <a:cubicBezTo>
                    <a:pt x="10208" y="933"/>
                    <a:pt x="10208" y="933"/>
                    <a:pt x="10208" y="933"/>
                  </a:cubicBezTo>
                  <a:cubicBezTo>
                    <a:pt x="10237" y="933"/>
                    <a:pt x="10237" y="933"/>
                    <a:pt x="10237" y="933"/>
                  </a:cubicBezTo>
                  <a:cubicBezTo>
                    <a:pt x="10237" y="991"/>
                    <a:pt x="10237" y="991"/>
                    <a:pt x="10237" y="991"/>
                  </a:cubicBezTo>
                  <a:cubicBezTo>
                    <a:pt x="10266" y="991"/>
                    <a:pt x="10266" y="991"/>
                    <a:pt x="10266" y="991"/>
                  </a:cubicBezTo>
                  <a:cubicBezTo>
                    <a:pt x="10294" y="1021"/>
                    <a:pt x="10294" y="1021"/>
                    <a:pt x="10294" y="1021"/>
                  </a:cubicBezTo>
                  <a:lnTo>
                    <a:pt x="10294" y="1021"/>
                  </a:lnTo>
                  <a:lnTo>
                    <a:pt x="10294" y="1021"/>
                  </a:lnTo>
                  <a:cubicBezTo>
                    <a:pt x="10294" y="1050"/>
                    <a:pt x="10294" y="1050"/>
                    <a:pt x="10294" y="1050"/>
                  </a:cubicBezTo>
                  <a:lnTo>
                    <a:pt x="10294" y="1050"/>
                  </a:lnTo>
                  <a:cubicBezTo>
                    <a:pt x="10324" y="1050"/>
                    <a:pt x="10324" y="1050"/>
                    <a:pt x="10324" y="1050"/>
                  </a:cubicBezTo>
                  <a:lnTo>
                    <a:pt x="10324" y="1050"/>
                  </a:lnTo>
                  <a:cubicBezTo>
                    <a:pt x="10353" y="1050"/>
                    <a:pt x="10353" y="1050"/>
                    <a:pt x="10353" y="1050"/>
                  </a:cubicBezTo>
                  <a:cubicBezTo>
                    <a:pt x="10382" y="1079"/>
                    <a:pt x="10382" y="1079"/>
                    <a:pt x="10382" y="1079"/>
                  </a:cubicBezTo>
                  <a:lnTo>
                    <a:pt x="10382" y="1079"/>
                  </a:lnTo>
                  <a:lnTo>
                    <a:pt x="10382" y="1079"/>
                  </a:lnTo>
                  <a:lnTo>
                    <a:pt x="10382" y="1079"/>
                  </a:lnTo>
                  <a:cubicBezTo>
                    <a:pt x="10382" y="1050"/>
                    <a:pt x="10382" y="1050"/>
                    <a:pt x="10382" y="1050"/>
                  </a:cubicBezTo>
                  <a:lnTo>
                    <a:pt x="10382" y="1050"/>
                  </a:lnTo>
                  <a:lnTo>
                    <a:pt x="10382" y="1050"/>
                  </a:lnTo>
                  <a:cubicBezTo>
                    <a:pt x="10411" y="1050"/>
                    <a:pt x="10411" y="1050"/>
                    <a:pt x="10411" y="1050"/>
                  </a:cubicBezTo>
                  <a:cubicBezTo>
                    <a:pt x="10411" y="1079"/>
                    <a:pt x="10411" y="1079"/>
                    <a:pt x="10411" y="1079"/>
                  </a:cubicBezTo>
                  <a:lnTo>
                    <a:pt x="10411" y="1079"/>
                  </a:lnTo>
                  <a:cubicBezTo>
                    <a:pt x="10411" y="1050"/>
                    <a:pt x="10411" y="1050"/>
                    <a:pt x="10411" y="1050"/>
                  </a:cubicBezTo>
                  <a:cubicBezTo>
                    <a:pt x="10411" y="1021"/>
                    <a:pt x="10411" y="1021"/>
                    <a:pt x="10411" y="1021"/>
                  </a:cubicBezTo>
                  <a:cubicBezTo>
                    <a:pt x="10382" y="1021"/>
                    <a:pt x="10382" y="1021"/>
                    <a:pt x="10382" y="1021"/>
                  </a:cubicBezTo>
                  <a:lnTo>
                    <a:pt x="10382" y="1021"/>
                  </a:lnTo>
                  <a:cubicBezTo>
                    <a:pt x="10353" y="1050"/>
                    <a:pt x="10353" y="1050"/>
                    <a:pt x="10353" y="1050"/>
                  </a:cubicBezTo>
                  <a:cubicBezTo>
                    <a:pt x="10353" y="1021"/>
                    <a:pt x="10353" y="1021"/>
                    <a:pt x="10353" y="1021"/>
                  </a:cubicBezTo>
                  <a:lnTo>
                    <a:pt x="10353" y="1021"/>
                  </a:lnTo>
                  <a:cubicBezTo>
                    <a:pt x="10353" y="991"/>
                    <a:pt x="10353" y="991"/>
                    <a:pt x="10353" y="991"/>
                  </a:cubicBezTo>
                  <a:cubicBezTo>
                    <a:pt x="10324" y="962"/>
                    <a:pt x="10324" y="962"/>
                    <a:pt x="10324" y="962"/>
                  </a:cubicBezTo>
                  <a:lnTo>
                    <a:pt x="10324" y="962"/>
                  </a:lnTo>
                  <a:cubicBezTo>
                    <a:pt x="10294" y="962"/>
                    <a:pt x="10294" y="962"/>
                    <a:pt x="10294" y="962"/>
                  </a:cubicBezTo>
                  <a:lnTo>
                    <a:pt x="10294" y="962"/>
                  </a:lnTo>
                  <a:cubicBezTo>
                    <a:pt x="10266" y="962"/>
                    <a:pt x="10266" y="962"/>
                    <a:pt x="10266" y="962"/>
                  </a:cubicBezTo>
                  <a:lnTo>
                    <a:pt x="10266" y="962"/>
                  </a:lnTo>
                  <a:cubicBezTo>
                    <a:pt x="10294" y="933"/>
                    <a:pt x="10294" y="933"/>
                    <a:pt x="10294" y="933"/>
                  </a:cubicBezTo>
                  <a:lnTo>
                    <a:pt x="10294" y="933"/>
                  </a:lnTo>
                  <a:cubicBezTo>
                    <a:pt x="10324" y="904"/>
                    <a:pt x="10324" y="904"/>
                    <a:pt x="10324" y="904"/>
                  </a:cubicBezTo>
                  <a:lnTo>
                    <a:pt x="10324" y="904"/>
                  </a:lnTo>
                  <a:lnTo>
                    <a:pt x="10324" y="904"/>
                  </a:lnTo>
                  <a:cubicBezTo>
                    <a:pt x="10353" y="933"/>
                    <a:pt x="10353" y="933"/>
                    <a:pt x="10353" y="933"/>
                  </a:cubicBezTo>
                  <a:lnTo>
                    <a:pt x="10353" y="933"/>
                  </a:lnTo>
                  <a:lnTo>
                    <a:pt x="10353" y="933"/>
                  </a:lnTo>
                  <a:cubicBezTo>
                    <a:pt x="10353" y="904"/>
                    <a:pt x="10353" y="904"/>
                    <a:pt x="10353" y="904"/>
                  </a:cubicBezTo>
                  <a:lnTo>
                    <a:pt x="10353" y="904"/>
                  </a:lnTo>
                  <a:lnTo>
                    <a:pt x="10353" y="904"/>
                  </a:lnTo>
                  <a:lnTo>
                    <a:pt x="10353" y="904"/>
                  </a:lnTo>
                  <a:cubicBezTo>
                    <a:pt x="10382" y="874"/>
                    <a:pt x="10382" y="874"/>
                    <a:pt x="10382" y="874"/>
                  </a:cubicBezTo>
                  <a:cubicBezTo>
                    <a:pt x="10353" y="874"/>
                    <a:pt x="10353" y="874"/>
                    <a:pt x="10353" y="874"/>
                  </a:cubicBezTo>
                  <a:lnTo>
                    <a:pt x="10353" y="874"/>
                  </a:lnTo>
                  <a:cubicBezTo>
                    <a:pt x="10382" y="874"/>
                    <a:pt x="10382" y="874"/>
                    <a:pt x="10382" y="874"/>
                  </a:cubicBezTo>
                  <a:lnTo>
                    <a:pt x="10382" y="874"/>
                  </a:lnTo>
                  <a:cubicBezTo>
                    <a:pt x="10411" y="845"/>
                    <a:pt x="10411" y="845"/>
                    <a:pt x="10411" y="845"/>
                  </a:cubicBezTo>
                  <a:lnTo>
                    <a:pt x="10411" y="845"/>
                  </a:lnTo>
                  <a:lnTo>
                    <a:pt x="10411" y="845"/>
                  </a:lnTo>
                  <a:cubicBezTo>
                    <a:pt x="10441" y="845"/>
                    <a:pt x="10441" y="845"/>
                    <a:pt x="10441" y="845"/>
                  </a:cubicBezTo>
                  <a:lnTo>
                    <a:pt x="10441" y="845"/>
                  </a:lnTo>
                  <a:cubicBezTo>
                    <a:pt x="10441" y="874"/>
                    <a:pt x="10441" y="874"/>
                    <a:pt x="10441" y="874"/>
                  </a:cubicBezTo>
                  <a:cubicBezTo>
                    <a:pt x="10470" y="874"/>
                    <a:pt x="10470" y="874"/>
                    <a:pt x="10470" y="874"/>
                  </a:cubicBezTo>
                  <a:lnTo>
                    <a:pt x="10470" y="874"/>
                  </a:lnTo>
                  <a:cubicBezTo>
                    <a:pt x="10499" y="874"/>
                    <a:pt x="10499" y="874"/>
                    <a:pt x="10499" y="874"/>
                  </a:cubicBezTo>
                  <a:cubicBezTo>
                    <a:pt x="10558" y="874"/>
                    <a:pt x="10558" y="874"/>
                    <a:pt x="10558" y="874"/>
                  </a:cubicBezTo>
                  <a:cubicBezTo>
                    <a:pt x="10528" y="904"/>
                    <a:pt x="10528" y="904"/>
                    <a:pt x="10528" y="904"/>
                  </a:cubicBezTo>
                  <a:cubicBezTo>
                    <a:pt x="10558" y="904"/>
                    <a:pt x="10558" y="904"/>
                    <a:pt x="10558" y="904"/>
                  </a:cubicBezTo>
                  <a:lnTo>
                    <a:pt x="10558" y="904"/>
                  </a:lnTo>
                  <a:lnTo>
                    <a:pt x="10558" y="904"/>
                  </a:lnTo>
                  <a:lnTo>
                    <a:pt x="10558" y="904"/>
                  </a:lnTo>
                  <a:lnTo>
                    <a:pt x="10558" y="904"/>
                  </a:lnTo>
                  <a:cubicBezTo>
                    <a:pt x="10587" y="904"/>
                    <a:pt x="10587" y="904"/>
                    <a:pt x="10587" y="904"/>
                  </a:cubicBezTo>
                  <a:cubicBezTo>
                    <a:pt x="10587" y="874"/>
                    <a:pt x="10587" y="874"/>
                    <a:pt x="10587" y="874"/>
                  </a:cubicBezTo>
                  <a:cubicBezTo>
                    <a:pt x="10616" y="874"/>
                    <a:pt x="10616" y="874"/>
                    <a:pt x="10616" y="874"/>
                  </a:cubicBezTo>
                  <a:cubicBezTo>
                    <a:pt x="10616" y="904"/>
                    <a:pt x="10616" y="904"/>
                    <a:pt x="10616" y="904"/>
                  </a:cubicBezTo>
                  <a:lnTo>
                    <a:pt x="10616" y="904"/>
                  </a:lnTo>
                  <a:cubicBezTo>
                    <a:pt x="10616" y="933"/>
                    <a:pt x="10616" y="933"/>
                    <a:pt x="10616" y="933"/>
                  </a:cubicBezTo>
                  <a:cubicBezTo>
                    <a:pt x="10616" y="962"/>
                    <a:pt x="10616" y="962"/>
                    <a:pt x="10616" y="962"/>
                  </a:cubicBezTo>
                  <a:cubicBezTo>
                    <a:pt x="10616" y="991"/>
                    <a:pt x="10616" y="991"/>
                    <a:pt x="10616" y="991"/>
                  </a:cubicBezTo>
                  <a:lnTo>
                    <a:pt x="10616" y="991"/>
                  </a:lnTo>
                  <a:lnTo>
                    <a:pt x="10616" y="991"/>
                  </a:lnTo>
                  <a:cubicBezTo>
                    <a:pt x="10644" y="991"/>
                    <a:pt x="10644" y="991"/>
                    <a:pt x="10644" y="991"/>
                  </a:cubicBezTo>
                  <a:cubicBezTo>
                    <a:pt x="10644" y="1021"/>
                    <a:pt x="10644" y="1021"/>
                    <a:pt x="10644" y="1021"/>
                  </a:cubicBezTo>
                  <a:cubicBezTo>
                    <a:pt x="10674" y="1021"/>
                    <a:pt x="10674" y="1021"/>
                    <a:pt x="10674" y="1021"/>
                  </a:cubicBezTo>
                  <a:cubicBezTo>
                    <a:pt x="10644" y="1021"/>
                    <a:pt x="10644" y="1021"/>
                    <a:pt x="10644" y="1021"/>
                  </a:cubicBezTo>
                  <a:cubicBezTo>
                    <a:pt x="10616" y="1021"/>
                    <a:pt x="10616" y="1021"/>
                    <a:pt x="10616" y="1021"/>
                  </a:cubicBezTo>
                  <a:cubicBezTo>
                    <a:pt x="10587" y="1050"/>
                    <a:pt x="10587" y="1050"/>
                    <a:pt x="10587" y="1050"/>
                  </a:cubicBezTo>
                  <a:cubicBezTo>
                    <a:pt x="10644" y="1050"/>
                    <a:pt x="10644" y="1050"/>
                    <a:pt x="10644" y="1050"/>
                  </a:cubicBezTo>
                  <a:lnTo>
                    <a:pt x="10644" y="1050"/>
                  </a:lnTo>
                  <a:cubicBezTo>
                    <a:pt x="10644" y="1079"/>
                    <a:pt x="10644" y="1079"/>
                    <a:pt x="10644" y="1079"/>
                  </a:cubicBezTo>
                  <a:cubicBezTo>
                    <a:pt x="10616" y="1079"/>
                    <a:pt x="10616" y="1079"/>
                    <a:pt x="10616" y="1079"/>
                  </a:cubicBezTo>
                  <a:cubicBezTo>
                    <a:pt x="10616" y="1108"/>
                    <a:pt x="10616" y="1108"/>
                    <a:pt x="10616" y="1108"/>
                  </a:cubicBezTo>
                  <a:cubicBezTo>
                    <a:pt x="10616" y="1079"/>
                    <a:pt x="10616" y="1079"/>
                    <a:pt x="10616" y="1079"/>
                  </a:cubicBezTo>
                  <a:cubicBezTo>
                    <a:pt x="10587" y="1108"/>
                    <a:pt x="10587" y="1108"/>
                    <a:pt x="10587" y="1108"/>
                  </a:cubicBezTo>
                  <a:cubicBezTo>
                    <a:pt x="10558" y="1108"/>
                    <a:pt x="10558" y="1108"/>
                    <a:pt x="10558" y="1108"/>
                  </a:cubicBezTo>
                  <a:lnTo>
                    <a:pt x="10558" y="1108"/>
                  </a:lnTo>
                  <a:lnTo>
                    <a:pt x="10558" y="1108"/>
                  </a:lnTo>
                  <a:cubicBezTo>
                    <a:pt x="10587" y="1108"/>
                    <a:pt x="10587" y="1108"/>
                    <a:pt x="10587" y="1108"/>
                  </a:cubicBezTo>
                  <a:cubicBezTo>
                    <a:pt x="10587" y="1138"/>
                    <a:pt x="10587" y="1138"/>
                    <a:pt x="10587" y="1138"/>
                  </a:cubicBezTo>
                  <a:cubicBezTo>
                    <a:pt x="10587" y="1108"/>
                    <a:pt x="10587" y="1108"/>
                    <a:pt x="10587" y="1108"/>
                  </a:cubicBezTo>
                  <a:cubicBezTo>
                    <a:pt x="10616" y="1108"/>
                    <a:pt x="10616" y="1108"/>
                    <a:pt x="10616" y="1108"/>
                  </a:cubicBezTo>
                  <a:cubicBezTo>
                    <a:pt x="10616" y="1138"/>
                    <a:pt x="10616" y="1138"/>
                    <a:pt x="10616" y="1138"/>
                  </a:cubicBezTo>
                  <a:lnTo>
                    <a:pt x="10616" y="1138"/>
                  </a:lnTo>
                  <a:cubicBezTo>
                    <a:pt x="10616" y="1166"/>
                    <a:pt x="10616" y="1166"/>
                    <a:pt x="10616" y="1166"/>
                  </a:cubicBezTo>
                  <a:cubicBezTo>
                    <a:pt x="10616" y="1195"/>
                    <a:pt x="10616" y="1195"/>
                    <a:pt x="10616" y="1195"/>
                  </a:cubicBezTo>
                  <a:cubicBezTo>
                    <a:pt x="10616" y="1166"/>
                    <a:pt x="10616" y="1166"/>
                    <a:pt x="10616" y="1166"/>
                  </a:cubicBezTo>
                  <a:cubicBezTo>
                    <a:pt x="10644" y="1166"/>
                    <a:pt x="10644" y="1166"/>
                    <a:pt x="10644" y="1166"/>
                  </a:cubicBezTo>
                  <a:cubicBezTo>
                    <a:pt x="10674" y="1166"/>
                    <a:pt x="10674" y="1166"/>
                    <a:pt x="10674" y="1166"/>
                  </a:cubicBezTo>
                  <a:cubicBezTo>
                    <a:pt x="10674" y="1195"/>
                    <a:pt x="10674" y="1195"/>
                    <a:pt x="10674" y="1195"/>
                  </a:cubicBezTo>
                  <a:lnTo>
                    <a:pt x="10674" y="1195"/>
                  </a:lnTo>
                  <a:cubicBezTo>
                    <a:pt x="10674" y="1224"/>
                    <a:pt x="10674" y="1224"/>
                    <a:pt x="10674" y="1224"/>
                  </a:cubicBezTo>
                  <a:lnTo>
                    <a:pt x="10674" y="1224"/>
                  </a:lnTo>
                  <a:cubicBezTo>
                    <a:pt x="10674" y="1254"/>
                    <a:pt x="10674" y="1254"/>
                    <a:pt x="10674" y="1254"/>
                  </a:cubicBezTo>
                  <a:cubicBezTo>
                    <a:pt x="10644" y="1254"/>
                    <a:pt x="10644" y="1254"/>
                    <a:pt x="10644" y="1254"/>
                  </a:cubicBezTo>
                  <a:lnTo>
                    <a:pt x="10644" y="1254"/>
                  </a:lnTo>
                  <a:cubicBezTo>
                    <a:pt x="10674" y="1283"/>
                    <a:pt x="10674" y="1283"/>
                    <a:pt x="10674" y="1283"/>
                  </a:cubicBezTo>
                  <a:cubicBezTo>
                    <a:pt x="10674" y="1254"/>
                    <a:pt x="10674" y="1254"/>
                    <a:pt x="10674" y="1254"/>
                  </a:cubicBezTo>
                  <a:lnTo>
                    <a:pt x="10674" y="1254"/>
                  </a:lnTo>
                  <a:cubicBezTo>
                    <a:pt x="10674" y="1283"/>
                    <a:pt x="10674" y="1283"/>
                    <a:pt x="10674" y="1283"/>
                  </a:cubicBezTo>
                  <a:lnTo>
                    <a:pt x="10674" y="1283"/>
                  </a:lnTo>
                  <a:cubicBezTo>
                    <a:pt x="10703" y="1283"/>
                    <a:pt x="10703" y="1283"/>
                    <a:pt x="10703" y="1283"/>
                  </a:cubicBezTo>
                  <a:lnTo>
                    <a:pt x="10703" y="1283"/>
                  </a:lnTo>
                  <a:lnTo>
                    <a:pt x="10703" y="1283"/>
                  </a:lnTo>
                  <a:cubicBezTo>
                    <a:pt x="10732" y="1283"/>
                    <a:pt x="10732" y="1283"/>
                    <a:pt x="10732" y="1283"/>
                  </a:cubicBezTo>
                  <a:lnTo>
                    <a:pt x="10732" y="1283"/>
                  </a:lnTo>
                  <a:cubicBezTo>
                    <a:pt x="10761" y="1283"/>
                    <a:pt x="10761" y="1283"/>
                    <a:pt x="10761" y="1283"/>
                  </a:cubicBezTo>
                  <a:cubicBezTo>
                    <a:pt x="10761" y="1312"/>
                    <a:pt x="10761" y="1312"/>
                    <a:pt x="10761" y="1312"/>
                  </a:cubicBezTo>
                  <a:cubicBezTo>
                    <a:pt x="10732" y="1312"/>
                    <a:pt x="10732" y="1312"/>
                    <a:pt x="10732" y="1312"/>
                  </a:cubicBezTo>
                  <a:lnTo>
                    <a:pt x="10732" y="1312"/>
                  </a:lnTo>
                  <a:cubicBezTo>
                    <a:pt x="10703" y="1312"/>
                    <a:pt x="10703" y="1312"/>
                    <a:pt x="10703" y="1312"/>
                  </a:cubicBezTo>
                  <a:cubicBezTo>
                    <a:pt x="10732" y="1312"/>
                    <a:pt x="10732" y="1312"/>
                    <a:pt x="10732" y="1312"/>
                  </a:cubicBezTo>
                  <a:lnTo>
                    <a:pt x="10732" y="1312"/>
                  </a:lnTo>
                  <a:cubicBezTo>
                    <a:pt x="10761" y="1341"/>
                    <a:pt x="10761" y="1341"/>
                    <a:pt x="10761" y="1341"/>
                  </a:cubicBezTo>
                  <a:lnTo>
                    <a:pt x="10761" y="1341"/>
                  </a:lnTo>
                  <a:cubicBezTo>
                    <a:pt x="10732" y="1371"/>
                    <a:pt x="10732" y="1371"/>
                    <a:pt x="10732" y="1371"/>
                  </a:cubicBezTo>
                  <a:cubicBezTo>
                    <a:pt x="10703" y="1341"/>
                    <a:pt x="10703" y="1341"/>
                    <a:pt x="10703" y="1341"/>
                  </a:cubicBezTo>
                  <a:lnTo>
                    <a:pt x="10703" y="1341"/>
                  </a:lnTo>
                  <a:cubicBezTo>
                    <a:pt x="10703" y="1371"/>
                    <a:pt x="10703" y="1371"/>
                    <a:pt x="10703" y="1371"/>
                  </a:cubicBezTo>
                  <a:lnTo>
                    <a:pt x="10703" y="1371"/>
                  </a:lnTo>
                  <a:lnTo>
                    <a:pt x="10703" y="1371"/>
                  </a:lnTo>
                  <a:lnTo>
                    <a:pt x="10703" y="1371"/>
                  </a:lnTo>
                  <a:cubicBezTo>
                    <a:pt x="10674" y="1371"/>
                    <a:pt x="10674" y="1371"/>
                    <a:pt x="10674" y="1371"/>
                  </a:cubicBezTo>
                  <a:lnTo>
                    <a:pt x="10674" y="1371"/>
                  </a:lnTo>
                  <a:cubicBezTo>
                    <a:pt x="10616" y="1341"/>
                    <a:pt x="10616" y="1341"/>
                    <a:pt x="10616" y="1341"/>
                  </a:cubicBezTo>
                  <a:cubicBezTo>
                    <a:pt x="10616" y="1371"/>
                    <a:pt x="10616" y="1371"/>
                    <a:pt x="10616" y="1371"/>
                  </a:cubicBezTo>
                  <a:cubicBezTo>
                    <a:pt x="10587" y="1371"/>
                    <a:pt x="10587" y="1371"/>
                    <a:pt x="10587" y="1371"/>
                  </a:cubicBezTo>
                  <a:cubicBezTo>
                    <a:pt x="10616" y="1341"/>
                    <a:pt x="10616" y="1341"/>
                    <a:pt x="10616" y="1341"/>
                  </a:cubicBezTo>
                  <a:cubicBezTo>
                    <a:pt x="10587" y="1341"/>
                    <a:pt x="10587" y="1341"/>
                    <a:pt x="10587" y="1341"/>
                  </a:cubicBezTo>
                  <a:lnTo>
                    <a:pt x="10587" y="1341"/>
                  </a:lnTo>
                  <a:cubicBezTo>
                    <a:pt x="10587" y="1371"/>
                    <a:pt x="10587" y="1371"/>
                    <a:pt x="10587" y="1371"/>
                  </a:cubicBezTo>
                  <a:lnTo>
                    <a:pt x="10587" y="1371"/>
                  </a:lnTo>
                  <a:lnTo>
                    <a:pt x="10587" y="1371"/>
                  </a:lnTo>
                  <a:lnTo>
                    <a:pt x="10587" y="1371"/>
                  </a:lnTo>
                  <a:cubicBezTo>
                    <a:pt x="10558" y="1400"/>
                    <a:pt x="10558" y="1400"/>
                    <a:pt x="10558" y="1400"/>
                  </a:cubicBezTo>
                  <a:lnTo>
                    <a:pt x="10558" y="1400"/>
                  </a:lnTo>
                  <a:cubicBezTo>
                    <a:pt x="10558" y="1371"/>
                    <a:pt x="10558" y="1371"/>
                    <a:pt x="10558" y="1371"/>
                  </a:cubicBezTo>
                  <a:lnTo>
                    <a:pt x="10558" y="1371"/>
                  </a:lnTo>
                  <a:cubicBezTo>
                    <a:pt x="10528" y="1371"/>
                    <a:pt x="10528" y="1371"/>
                    <a:pt x="10528" y="1371"/>
                  </a:cubicBezTo>
                  <a:lnTo>
                    <a:pt x="10528" y="1371"/>
                  </a:lnTo>
                  <a:lnTo>
                    <a:pt x="10528" y="1371"/>
                  </a:lnTo>
                  <a:cubicBezTo>
                    <a:pt x="10499" y="1341"/>
                    <a:pt x="10499" y="1341"/>
                    <a:pt x="10499" y="1341"/>
                  </a:cubicBezTo>
                  <a:lnTo>
                    <a:pt x="10499" y="1341"/>
                  </a:lnTo>
                  <a:cubicBezTo>
                    <a:pt x="10470" y="1312"/>
                    <a:pt x="10470" y="1312"/>
                    <a:pt x="10470" y="1312"/>
                  </a:cubicBezTo>
                  <a:lnTo>
                    <a:pt x="10470" y="1312"/>
                  </a:lnTo>
                  <a:lnTo>
                    <a:pt x="10470" y="1312"/>
                  </a:lnTo>
                  <a:cubicBezTo>
                    <a:pt x="10441" y="1312"/>
                    <a:pt x="10441" y="1312"/>
                    <a:pt x="10441" y="1312"/>
                  </a:cubicBezTo>
                  <a:lnTo>
                    <a:pt x="10441" y="1312"/>
                  </a:lnTo>
                  <a:cubicBezTo>
                    <a:pt x="10411" y="1312"/>
                    <a:pt x="10411" y="1312"/>
                    <a:pt x="10411" y="1312"/>
                  </a:cubicBezTo>
                  <a:cubicBezTo>
                    <a:pt x="10382" y="1341"/>
                    <a:pt x="10382" y="1341"/>
                    <a:pt x="10382" y="1341"/>
                  </a:cubicBezTo>
                  <a:lnTo>
                    <a:pt x="10382" y="1341"/>
                  </a:lnTo>
                  <a:cubicBezTo>
                    <a:pt x="10382" y="1312"/>
                    <a:pt x="10382" y="1312"/>
                    <a:pt x="10382" y="1312"/>
                  </a:cubicBezTo>
                  <a:lnTo>
                    <a:pt x="10382" y="1312"/>
                  </a:lnTo>
                  <a:lnTo>
                    <a:pt x="10382" y="1312"/>
                  </a:lnTo>
                  <a:cubicBezTo>
                    <a:pt x="10382" y="1341"/>
                    <a:pt x="10382" y="1341"/>
                    <a:pt x="10382" y="1341"/>
                  </a:cubicBezTo>
                  <a:cubicBezTo>
                    <a:pt x="10382" y="1371"/>
                    <a:pt x="10382" y="1371"/>
                    <a:pt x="10382" y="1371"/>
                  </a:cubicBezTo>
                  <a:lnTo>
                    <a:pt x="10382" y="1371"/>
                  </a:lnTo>
                  <a:cubicBezTo>
                    <a:pt x="10353" y="1429"/>
                    <a:pt x="10353" y="1429"/>
                    <a:pt x="10353" y="1429"/>
                  </a:cubicBezTo>
                  <a:cubicBezTo>
                    <a:pt x="10324" y="1429"/>
                    <a:pt x="10324" y="1429"/>
                    <a:pt x="10324" y="1429"/>
                  </a:cubicBezTo>
                  <a:cubicBezTo>
                    <a:pt x="10324" y="1400"/>
                    <a:pt x="10324" y="1400"/>
                    <a:pt x="10324" y="1400"/>
                  </a:cubicBezTo>
                  <a:lnTo>
                    <a:pt x="10324" y="1400"/>
                  </a:lnTo>
                  <a:cubicBezTo>
                    <a:pt x="10294" y="1400"/>
                    <a:pt x="10294" y="1400"/>
                    <a:pt x="10294" y="1400"/>
                  </a:cubicBezTo>
                  <a:cubicBezTo>
                    <a:pt x="10266" y="1371"/>
                    <a:pt x="10266" y="1371"/>
                    <a:pt x="10266" y="1371"/>
                  </a:cubicBezTo>
                  <a:lnTo>
                    <a:pt x="10266" y="1371"/>
                  </a:lnTo>
                  <a:cubicBezTo>
                    <a:pt x="10266" y="1312"/>
                    <a:pt x="10266" y="1312"/>
                    <a:pt x="10266" y="1312"/>
                  </a:cubicBezTo>
                  <a:cubicBezTo>
                    <a:pt x="10237" y="1312"/>
                    <a:pt x="10237" y="1312"/>
                    <a:pt x="10237" y="1312"/>
                  </a:cubicBezTo>
                  <a:lnTo>
                    <a:pt x="10237" y="1312"/>
                  </a:lnTo>
                  <a:lnTo>
                    <a:pt x="10237" y="1312"/>
                  </a:lnTo>
                  <a:cubicBezTo>
                    <a:pt x="10208" y="1312"/>
                    <a:pt x="10208" y="1312"/>
                    <a:pt x="10208" y="1312"/>
                  </a:cubicBezTo>
                  <a:lnTo>
                    <a:pt x="10208" y="1312"/>
                  </a:lnTo>
                  <a:cubicBezTo>
                    <a:pt x="10208" y="1341"/>
                    <a:pt x="10208" y="1341"/>
                    <a:pt x="10208" y="1341"/>
                  </a:cubicBezTo>
                  <a:cubicBezTo>
                    <a:pt x="10237" y="1341"/>
                    <a:pt x="10237" y="1341"/>
                    <a:pt x="10237" y="1341"/>
                  </a:cubicBezTo>
                  <a:lnTo>
                    <a:pt x="10237" y="1341"/>
                  </a:lnTo>
                  <a:cubicBezTo>
                    <a:pt x="10208" y="1341"/>
                    <a:pt x="10208" y="1341"/>
                    <a:pt x="10208" y="1341"/>
                  </a:cubicBezTo>
                  <a:cubicBezTo>
                    <a:pt x="10178" y="1312"/>
                    <a:pt x="10178" y="1312"/>
                    <a:pt x="10178" y="1312"/>
                  </a:cubicBezTo>
                  <a:lnTo>
                    <a:pt x="10178" y="1312"/>
                  </a:lnTo>
                  <a:cubicBezTo>
                    <a:pt x="10178" y="1341"/>
                    <a:pt x="10178" y="1341"/>
                    <a:pt x="10178" y="1341"/>
                  </a:cubicBezTo>
                  <a:lnTo>
                    <a:pt x="10178" y="1341"/>
                  </a:lnTo>
                  <a:lnTo>
                    <a:pt x="10178" y="1341"/>
                  </a:lnTo>
                  <a:cubicBezTo>
                    <a:pt x="10208" y="1341"/>
                    <a:pt x="10208" y="1341"/>
                    <a:pt x="10208" y="1341"/>
                  </a:cubicBezTo>
                  <a:cubicBezTo>
                    <a:pt x="10208" y="1371"/>
                    <a:pt x="10208" y="1371"/>
                    <a:pt x="10208" y="1371"/>
                  </a:cubicBezTo>
                  <a:lnTo>
                    <a:pt x="10208" y="1371"/>
                  </a:lnTo>
                  <a:cubicBezTo>
                    <a:pt x="10178" y="1371"/>
                    <a:pt x="10178" y="1371"/>
                    <a:pt x="10178" y="1371"/>
                  </a:cubicBezTo>
                  <a:cubicBezTo>
                    <a:pt x="10178" y="1400"/>
                    <a:pt x="10178" y="1400"/>
                    <a:pt x="10178" y="1400"/>
                  </a:cubicBezTo>
                  <a:lnTo>
                    <a:pt x="10178" y="1400"/>
                  </a:lnTo>
                  <a:cubicBezTo>
                    <a:pt x="10237" y="1429"/>
                    <a:pt x="10237" y="1429"/>
                    <a:pt x="10237" y="1429"/>
                  </a:cubicBezTo>
                  <a:cubicBezTo>
                    <a:pt x="10266" y="1458"/>
                    <a:pt x="10266" y="1458"/>
                    <a:pt x="10266" y="1458"/>
                  </a:cubicBezTo>
                  <a:cubicBezTo>
                    <a:pt x="10294" y="1458"/>
                    <a:pt x="10294" y="1458"/>
                    <a:pt x="10294" y="1458"/>
                  </a:cubicBezTo>
                  <a:lnTo>
                    <a:pt x="10294" y="1458"/>
                  </a:lnTo>
                  <a:cubicBezTo>
                    <a:pt x="10324" y="1488"/>
                    <a:pt x="10324" y="1488"/>
                    <a:pt x="10324" y="1488"/>
                  </a:cubicBezTo>
                  <a:lnTo>
                    <a:pt x="10324" y="1488"/>
                  </a:lnTo>
                  <a:cubicBezTo>
                    <a:pt x="10294" y="1458"/>
                    <a:pt x="10294" y="1458"/>
                    <a:pt x="10294" y="1458"/>
                  </a:cubicBezTo>
                  <a:lnTo>
                    <a:pt x="10294" y="1458"/>
                  </a:lnTo>
                  <a:cubicBezTo>
                    <a:pt x="10294" y="1488"/>
                    <a:pt x="10294" y="1488"/>
                    <a:pt x="10294" y="1488"/>
                  </a:cubicBezTo>
                  <a:cubicBezTo>
                    <a:pt x="10324" y="1488"/>
                    <a:pt x="10324" y="1488"/>
                    <a:pt x="10324" y="1488"/>
                  </a:cubicBezTo>
                  <a:cubicBezTo>
                    <a:pt x="10324" y="1516"/>
                    <a:pt x="10324" y="1516"/>
                    <a:pt x="10324" y="1516"/>
                  </a:cubicBezTo>
                  <a:cubicBezTo>
                    <a:pt x="10353" y="1516"/>
                    <a:pt x="10353" y="1516"/>
                    <a:pt x="10353" y="1516"/>
                  </a:cubicBezTo>
                  <a:cubicBezTo>
                    <a:pt x="10353" y="1574"/>
                    <a:pt x="10353" y="1574"/>
                    <a:pt x="10353" y="1574"/>
                  </a:cubicBezTo>
                  <a:cubicBezTo>
                    <a:pt x="10324" y="1604"/>
                    <a:pt x="10324" y="1604"/>
                    <a:pt x="10324" y="1604"/>
                  </a:cubicBezTo>
                  <a:cubicBezTo>
                    <a:pt x="10353" y="1633"/>
                    <a:pt x="10353" y="1633"/>
                    <a:pt x="10353" y="1633"/>
                  </a:cubicBezTo>
                  <a:cubicBezTo>
                    <a:pt x="10324" y="1662"/>
                    <a:pt x="10324" y="1662"/>
                    <a:pt x="10324" y="1662"/>
                  </a:cubicBezTo>
                  <a:cubicBezTo>
                    <a:pt x="10353" y="1662"/>
                    <a:pt x="10353" y="1662"/>
                    <a:pt x="10353" y="1662"/>
                  </a:cubicBezTo>
                  <a:cubicBezTo>
                    <a:pt x="10324" y="1691"/>
                    <a:pt x="10324" y="1691"/>
                    <a:pt x="10324" y="1691"/>
                  </a:cubicBezTo>
                  <a:cubicBezTo>
                    <a:pt x="10324" y="1721"/>
                    <a:pt x="10324" y="1721"/>
                    <a:pt x="10324" y="1721"/>
                  </a:cubicBezTo>
                  <a:cubicBezTo>
                    <a:pt x="10294" y="1721"/>
                    <a:pt x="10294" y="1721"/>
                    <a:pt x="10294" y="1721"/>
                  </a:cubicBezTo>
                  <a:cubicBezTo>
                    <a:pt x="10324" y="1721"/>
                    <a:pt x="10324" y="1721"/>
                    <a:pt x="10324" y="1721"/>
                  </a:cubicBezTo>
                  <a:cubicBezTo>
                    <a:pt x="10294" y="1691"/>
                    <a:pt x="10294" y="1691"/>
                    <a:pt x="10294" y="1691"/>
                  </a:cubicBezTo>
                  <a:cubicBezTo>
                    <a:pt x="10266" y="1721"/>
                    <a:pt x="10266" y="1721"/>
                    <a:pt x="10266" y="1721"/>
                  </a:cubicBezTo>
                  <a:lnTo>
                    <a:pt x="10266" y="1721"/>
                  </a:lnTo>
                  <a:cubicBezTo>
                    <a:pt x="10237" y="1721"/>
                    <a:pt x="10237" y="1721"/>
                    <a:pt x="10237" y="1721"/>
                  </a:cubicBezTo>
                  <a:lnTo>
                    <a:pt x="10237" y="1721"/>
                  </a:lnTo>
                  <a:lnTo>
                    <a:pt x="10237" y="1721"/>
                  </a:lnTo>
                  <a:cubicBezTo>
                    <a:pt x="10208" y="1721"/>
                    <a:pt x="10208" y="1721"/>
                    <a:pt x="10208" y="1721"/>
                  </a:cubicBezTo>
                  <a:cubicBezTo>
                    <a:pt x="10178" y="1691"/>
                    <a:pt x="10178" y="1691"/>
                    <a:pt x="10178" y="1691"/>
                  </a:cubicBezTo>
                  <a:lnTo>
                    <a:pt x="10178" y="1691"/>
                  </a:lnTo>
                  <a:cubicBezTo>
                    <a:pt x="10149" y="1662"/>
                    <a:pt x="10149" y="1662"/>
                    <a:pt x="10149" y="1662"/>
                  </a:cubicBezTo>
                  <a:cubicBezTo>
                    <a:pt x="10120" y="1662"/>
                    <a:pt x="10120" y="1662"/>
                    <a:pt x="10120" y="1662"/>
                  </a:cubicBezTo>
                  <a:lnTo>
                    <a:pt x="10120" y="1662"/>
                  </a:lnTo>
                  <a:cubicBezTo>
                    <a:pt x="10091" y="1691"/>
                    <a:pt x="10091" y="1691"/>
                    <a:pt x="10091" y="1691"/>
                  </a:cubicBezTo>
                  <a:lnTo>
                    <a:pt x="10091" y="1691"/>
                  </a:lnTo>
                  <a:lnTo>
                    <a:pt x="10091" y="1691"/>
                  </a:lnTo>
                  <a:cubicBezTo>
                    <a:pt x="10120" y="1691"/>
                    <a:pt x="10120" y="1691"/>
                    <a:pt x="10120" y="1691"/>
                  </a:cubicBezTo>
                  <a:lnTo>
                    <a:pt x="10120" y="1691"/>
                  </a:lnTo>
                  <a:cubicBezTo>
                    <a:pt x="10178" y="1691"/>
                    <a:pt x="10178" y="1691"/>
                    <a:pt x="10178" y="1691"/>
                  </a:cubicBezTo>
                  <a:cubicBezTo>
                    <a:pt x="10178" y="1721"/>
                    <a:pt x="10178" y="1721"/>
                    <a:pt x="10178" y="1721"/>
                  </a:cubicBezTo>
                  <a:lnTo>
                    <a:pt x="10178" y="1721"/>
                  </a:lnTo>
                  <a:cubicBezTo>
                    <a:pt x="10149" y="1721"/>
                    <a:pt x="10149" y="1721"/>
                    <a:pt x="10149" y="1721"/>
                  </a:cubicBezTo>
                  <a:cubicBezTo>
                    <a:pt x="10120" y="1721"/>
                    <a:pt x="10120" y="1721"/>
                    <a:pt x="10120" y="1721"/>
                  </a:cubicBezTo>
                  <a:lnTo>
                    <a:pt x="10120" y="1721"/>
                  </a:lnTo>
                  <a:lnTo>
                    <a:pt x="10120" y="1721"/>
                  </a:lnTo>
                  <a:cubicBezTo>
                    <a:pt x="10091" y="1721"/>
                    <a:pt x="10091" y="1721"/>
                    <a:pt x="10091" y="1721"/>
                  </a:cubicBezTo>
                  <a:cubicBezTo>
                    <a:pt x="10120" y="1721"/>
                    <a:pt x="10120" y="1721"/>
                    <a:pt x="10120" y="1721"/>
                  </a:cubicBezTo>
                  <a:cubicBezTo>
                    <a:pt x="10120" y="1750"/>
                    <a:pt x="10120" y="1750"/>
                    <a:pt x="10120" y="1750"/>
                  </a:cubicBezTo>
                  <a:cubicBezTo>
                    <a:pt x="10149" y="1750"/>
                    <a:pt x="10149" y="1750"/>
                    <a:pt x="10149" y="1750"/>
                  </a:cubicBezTo>
                  <a:cubicBezTo>
                    <a:pt x="10120" y="1779"/>
                    <a:pt x="10120" y="1779"/>
                    <a:pt x="10120" y="1779"/>
                  </a:cubicBezTo>
                  <a:cubicBezTo>
                    <a:pt x="10149" y="1808"/>
                    <a:pt x="10149" y="1808"/>
                    <a:pt x="10149" y="1808"/>
                  </a:cubicBezTo>
                  <a:lnTo>
                    <a:pt x="10149" y="1808"/>
                  </a:lnTo>
                  <a:lnTo>
                    <a:pt x="10149" y="1808"/>
                  </a:lnTo>
                  <a:cubicBezTo>
                    <a:pt x="10149" y="1779"/>
                    <a:pt x="10149" y="1779"/>
                    <a:pt x="10149" y="1779"/>
                  </a:cubicBezTo>
                  <a:cubicBezTo>
                    <a:pt x="10149" y="1750"/>
                    <a:pt x="10149" y="1750"/>
                    <a:pt x="10149" y="1750"/>
                  </a:cubicBezTo>
                  <a:cubicBezTo>
                    <a:pt x="10178" y="1750"/>
                    <a:pt x="10178" y="1750"/>
                    <a:pt x="10178" y="1750"/>
                  </a:cubicBezTo>
                  <a:lnTo>
                    <a:pt x="10178" y="1750"/>
                  </a:lnTo>
                  <a:cubicBezTo>
                    <a:pt x="10208" y="1721"/>
                    <a:pt x="10208" y="1721"/>
                    <a:pt x="10208" y="1721"/>
                  </a:cubicBezTo>
                  <a:lnTo>
                    <a:pt x="10208" y="1721"/>
                  </a:lnTo>
                  <a:cubicBezTo>
                    <a:pt x="10237" y="1750"/>
                    <a:pt x="10237" y="1750"/>
                    <a:pt x="10237" y="1750"/>
                  </a:cubicBezTo>
                  <a:lnTo>
                    <a:pt x="10237" y="1750"/>
                  </a:lnTo>
                  <a:cubicBezTo>
                    <a:pt x="10237" y="1779"/>
                    <a:pt x="10237" y="1779"/>
                    <a:pt x="10237" y="1779"/>
                  </a:cubicBezTo>
                  <a:cubicBezTo>
                    <a:pt x="10266" y="1779"/>
                    <a:pt x="10266" y="1779"/>
                    <a:pt x="10266" y="1779"/>
                  </a:cubicBezTo>
                  <a:cubicBezTo>
                    <a:pt x="10294" y="1808"/>
                    <a:pt x="10294" y="1808"/>
                    <a:pt x="10294" y="1808"/>
                  </a:cubicBezTo>
                  <a:cubicBezTo>
                    <a:pt x="10324" y="1808"/>
                    <a:pt x="10324" y="1808"/>
                    <a:pt x="10324" y="1808"/>
                  </a:cubicBezTo>
                  <a:cubicBezTo>
                    <a:pt x="10324" y="1779"/>
                    <a:pt x="10324" y="1779"/>
                    <a:pt x="10324" y="1779"/>
                  </a:cubicBezTo>
                  <a:lnTo>
                    <a:pt x="10324" y="1779"/>
                  </a:lnTo>
                  <a:lnTo>
                    <a:pt x="10324" y="1779"/>
                  </a:lnTo>
                  <a:cubicBezTo>
                    <a:pt x="10353" y="1808"/>
                    <a:pt x="10353" y="1808"/>
                    <a:pt x="10353" y="1808"/>
                  </a:cubicBezTo>
                  <a:cubicBezTo>
                    <a:pt x="10382" y="1808"/>
                    <a:pt x="10382" y="1808"/>
                    <a:pt x="10382" y="1808"/>
                  </a:cubicBezTo>
                  <a:cubicBezTo>
                    <a:pt x="10353" y="1808"/>
                    <a:pt x="10353" y="1808"/>
                    <a:pt x="10353" y="1808"/>
                  </a:cubicBezTo>
                  <a:cubicBezTo>
                    <a:pt x="10353" y="1838"/>
                    <a:pt x="10353" y="1838"/>
                    <a:pt x="10353" y="1838"/>
                  </a:cubicBezTo>
                  <a:cubicBezTo>
                    <a:pt x="10382" y="1866"/>
                    <a:pt x="10382" y="1866"/>
                    <a:pt x="10382" y="1866"/>
                  </a:cubicBezTo>
                  <a:lnTo>
                    <a:pt x="10382" y="1866"/>
                  </a:lnTo>
                  <a:cubicBezTo>
                    <a:pt x="10382" y="1838"/>
                    <a:pt x="10382" y="1838"/>
                    <a:pt x="10382" y="1838"/>
                  </a:cubicBezTo>
                  <a:lnTo>
                    <a:pt x="10382" y="1838"/>
                  </a:lnTo>
                  <a:cubicBezTo>
                    <a:pt x="10411" y="1838"/>
                    <a:pt x="10411" y="1838"/>
                    <a:pt x="10411" y="1838"/>
                  </a:cubicBezTo>
                  <a:cubicBezTo>
                    <a:pt x="10441" y="1895"/>
                    <a:pt x="10441" y="1895"/>
                    <a:pt x="10441" y="1895"/>
                  </a:cubicBezTo>
                  <a:cubicBezTo>
                    <a:pt x="10441" y="1866"/>
                    <a:pt x="10441" y="1866"/>
                    <a:pt x="10441" y="1866"/>
                  </a:cubicBezTo>
                  <a:lnTo>
                    <a:pt x="10441" y="1866"/>
                  </a:lnTo>
                  <a:cubicBezTo>
                    <a:pt x="10411" y="1895"/>
                    <a:pt x="10411" y="1895"/>
                    <a:pt x="10411" y="1895"/>
                  </a:cubicBezTo>
                  <a:cubicBezTo>
                    <a:pt x="10441" y="1895"/>
                    <a:pt x="10441" y="1895"/>
                    <a:pt x="10441" y="1895"/>
                  </a:cubicBezTo>
                  <a:cubicBezTo>
                    <a:pt x="10411" y="1895"/>
                    <a:pt x="10411" y="1895"/>
                    <a:pt x="10411" y="1895"/>
                  </a:cubicBezTo>
                  <a:cubicBezTo>
                    <a:pt x="10411" y="1924"/>
                    <a:pt x="10411" y="1924"/>
                    <a:pt x="10411" y="1924"/>
                  </a:cubicBezTo>
                  <a:lnTo>
                    <a:pt x="10411" y="1924"/>
                  </a:lnTo>
                  <a:cubicBezTo>
                    <a:pt x="10441" y="1924"/>
                    <a:pt x="10441" y="1924"/>
                    <a:pt x="10441" y="1924"/>
                  </a:cubicBezTo>
                  <a:lnTo>
                    <a:pt x="10441" y="1924"/>
                  </a:lnTo>
                  <a:cubicBezTo>
                    <a:pt x="10441" y="1895"/>
                    <a:pt x="10441" y="1895"/>
                    <a:pt x="10441" y="1895"/>
                  </a:cubicBezTo>
                  <a:cubicBezTo>
                    <a:pt x="10470" y="1924"/>
                    <a:pt x="10470" y="1924"/>
                    <a:pt x="10470" y="1924"/>
                  </a:cubicBezTo>
                  <a:cubicBezTo>
                    <a:pt x="10470" y="1895"/>
                    <a:pt x="10470" y="1895"/>
                    <a:pt x="10470" y="1895"/>
                  </a:cubicBezTo>
                  <a:cubicBezTo>
                    <a:pt x="10470" y="1924"/>
                    <a:pt x="10470" y="1924"/>
                    <a:pt x="10470" y="1924"/>
                  </a:cubicBezTo>
                  <a:cubicBezTo>
                    <a:pt x="10528" y="1954"/>
                    <a:pt x="10528" y="1954"/>
                    <a:pt x="10528" y="1954"/>
                  </a:cubicBezTo>
                  <a:cubicBezTo>
                    <a:pt x="10558" y="1954"/>
                    <a:pt x="10558" y="1954"/>
                    <a:pt x="10558" y="1954"/>
                  </a:cubicBezTo>
                  <a:cubicBezTo>
                    <a:pt x="10587" y="1954"/>
                    <a:pt x="10587" y="1954"/>
                    <a:pt x="10587" y="1954"/>
                  </a:cubicBezTo>
                  <a:cubicBezTo>
                    <a:pt x="10558" y="1983"/>
                    <a:pt x="10558" y="1983"/>
                    <a:pt x="10558" y="1983"/>
                  </a:cubicBezTo>
                  <a:cubicBezTo>
                    <a:pt x="10587" y="2012"/>
                    <a:pt x="10587" y="2012"/>
                    <a:pt x="10587" y="2012"/>
                  </a:cubicBezTo>
                  <a:cubicBezTo>
                    <a:pt x="10616" y="2012"/>
                    <a:pt x="10616" y="2012"/>
                    <a:pt x="10616" y="2012"/>
                  </a:cubicBezTo>
                  <a:cubicBezTo>
                    <a:pt x="10616" y="2041"/>
                    <a:pt x="10616" y="2041"/>
                    <a:pt x="10616" y="2041"/>
                  </a:cubicBezTo>
                  <a:cubicBezTo>
                    <a:pt x="10616" y="2071"/>
                    <a:pt x="10616" y="2071"/>
                    <a:pt x="10616" y="2071"/>
                  </a:cubicBezTo>
                  <a:cubicBezTo>
                    <a:pt x="10616" y="2100"/>
                    <a:pt x="10616" y="2100"/>
                    <a:pt x="10616" y="2100"/>
                  </a:cubicBezTo>
                  <a:lnTo>
                    <a:pt x="10616" y="2100"/>
                  </a:lnTo>
                  <a:lnTo>
                    <a:pt x="10616" y="2100"/>
                  </a:lnTo>
                  <a:cubicBezTo>
                    <a:pt x="10644" y="2129"/>
                    <a:pt x="10644" y="2129"/>
                    <a:pt x="10644" y="2129"/>
                  </a:cubicBezTo>
                  <a:lnTo>
                    <a:pt x="10644" y="2129"/>
                  </a:lnTo>
                  <a:cubicBezTo>
                    <a:pt x="10616" y="2129"/>
                    <a:pt x="10616" y="2129"/>
                    <a:pt x="10616" y="2129"/>
                  </a:cubicBezTo>
                  <a:cubicBezTo>
                    <a:pt x="10558" y="2129"/>
                    <a:pt x="10558" y="2129"/>
                    <a:pt x="10558" y="2129"/>
                  </a:cubicBezTo>
                  <a:cubicBezTo>
                    <a:pt x="10528" y="2100"/>
                    <a:pt x="10528" y="2100"/>
                    <a:pt x="10528" y="2100"/>
                  </a:cubicBezTo>
                  <a:lnTo>
                    <a:pt x="10528" y="2100"/>
                  </a:lnTo>
                  <a:lnTo>
                    <a:pt x="10528" y="2100"/>
                  </a:lnTo>
                  <a:cubicBezTo>
                    <a:pt x="10499" y="2100"/>
                    <a:pt x="10499" y="2100"/>
                    <a:pt x="10499" y="2100"/>
                  </a:cubicBezTo>
                  <a:lnTo>
                    <a:pt x="10499" y="2100"/>
                  </a:lnTo>
                  <a:lnTo>
                    <a:pt x="10499" y="2100"/>
                  </a:lnTo>
                  <a:lnTo>
                    <a:pt x="10499" y="2100"/>
                  </a:lnTo>
                  <a:cubicBezTo>
                    <a:pt x="10470" y="2129"/>
                    <a:pt x="10470" y="2129"/>
                    <a:pt x="10470" y="2129"/>
                  </a:cubicBezTo>
                  <a:lnTo>
                    <a:pt x="10470" y="2129"/>
                  </a:lnTo>
                  <a:cubicBezTo>
                    <a:pt x="10441" y="2129"/>
                    <a:pt x="10441" y="2129"/>
                    <a:pt x="10441" y="2129"/>
                  </a:cubicBezTo>
                  <a:cubicBezTo>
                    <a:pt x="10470" y="2129"/>
                    <a:pt x="10470" y="2129"/>
                    <a:pt x="10470" y="2129"/>
                  </a:cubicBezTo>
                  <a:cubicBezTo>
                    <a:pt x="10441" y="2158"/>
                    <a:pt x="10441" y="2158"/>
                    <a:pt x="10441" y="2158"/>
                  </a:cubicBezTo>
                  <a:cubicBezTo>
                    <a:pt x="10411" y="2158"/>
                    <a:pt x="10411" y="2158"/>
                    <a:pt x="10411" y="2158"/>
                  </a:cubicBezTo>
                  <a:lnTo>
                    <a:pt x="10411" y="2158"/>
                  </a:lnTo>
                  <a:cubicBezTo>
                    <a:pt x="10441" y="2187"/>
                    <a:pt x="10441" y="2187"/>
                    <a:pt x="10441" y="2187"/>
                  </a:cubicBezTo>
                  <a:cubicBezTo>
                    <a:pt x="10411" y="2216"/>
                    <a:pt x="10411" y="2216"/>
                    <a:pt x="10411" y="2216"/>
                  </a:cubicBezTo>
                  <a:lnTo>
                    <a:pt x="10411" y="2216"/>
                  </a:lnTo>
                  <a:cubicBezTo>
                    <a:pt x="10382" y="2216"/>
                    <a:pt x="10382" y="2216"/>
                    <a:pt x="10382" y="2216"/>
                  </a:cubicBezTo>
                  <a:lnTo>
                    <a:pt x="10382" y="2216"/>
                  </a:lnTo>
                  <a:lnTo>
                    <a:pt x="10382" y="2216"/>
                  </a:lnTo>
                  <a:cubicBezTo>
                    <a:pt x="10382" y="2245"/>
                    <a:pt x="10382" y="2245"/>
                    <a:pt x="10382" y="2245"/>
                  </a:cubicBezTo>
                  <a:cubicBezTo>
                    <a:pt x="10382" y="2274"/>
                    <a:pt x="10382" y="2274"/>
                    <a:pt x="10382" y="2274"/>
                  </a:cubicBezTo>
                  <a:cubicBezTo>
                    <a:pt x="10353" y="2245"/>
                    <a:pt x="10353" y="2245"/>
                    <a:pt x="10353" y="2245"/>
                  </a:cubicBezTo>
                  <a:cubicBezTo>
                    <a:pt x="10353" y="2274"/>
                    <a:pt x="10353" y="2274"/>
                    <a:pt x="10353" y="2274"/>
                  </a:cubicBezTo>
                  <a:cubicBezTo>
                    <a:pt x="10382" y="2274"/>
                    <a:pt x="10382" y="2274"/>
                    <a:pt x="10382" y="2274"/>
                  </a:cubicBezTo>
                  <a:cubicBezTo>
                    <a:pt x="10353" y="2304"/>
                    <a:pt x="10353" y="2304"/>
                    <a:pt x="10353" y="2304"/>
                  </a:cubicBezTo>
                  <a:lnTo>
                    <a:pt x="10353" y="2304"/>
                  </a:lnTo>
                  <a:lnTo>
                    <a:pt x="10353" y="2304"/>
                  </a:lnTo>
                  <a:lnTo>
                    <a:pt x="10353" y="2304"/>
                  </a:lnTo>
                  <a:cubicBezTo>
                    <a:pt x="10324" y="2333"/>
                    <a:pt x="10324" y="2333"/>
                    <a:pt x="10324" y="2333"/>
                  </a:cubicBezTo>
                  <a:lnTo>
                    <a:pt x="10324" y="2333"/>
                  </a:lnTo>
                  <a:lnTo>
                    <a:pt x="10324" y="2333"/>
                  </a:lnTo>
                  <a:lnTo>
                    <a:pt x="10324" y="2333"/>
                  </a:lnTo>
                  <a:cubicBezTo>
                    <a:pt x="10324" y="2362"/>
                    <a:pt x="10324" y="2362"/>
                    <a:pt x="10324" y="2362"/>
                  </a:cubicBezTo>
                  <a:lnTo>
                    <a:pt x="10324" y="2362"/>
                  </a:lnTo>
                  <a:lnTo>
                    <a:pt x="10324" y="2362"/>
                  </a:lnTo>
                  <a:cubicBezTo>
                    <a:pt x="10324" y="2391"/>
                    <a:pt x="10324" y="2391"/>
                    <a:pt x="10324" y="2391"/>
                  </a:cubicBezTo>
                  <a:cubicBezTo>
                    <a:pt x="10294" y="2391"/>
                    <a:pt x="10294" y="2391"/>
                    <a:pt x="10294" y="2391"/>
                  </a:cubicBezTo>
                  <a:lnTo>
                    <a:pt x="10294" y="2391"/>
                  </a:lnTo>
                  <a:lnTo>
                    <a:pt x="10294" y="2391"/>
                  </a:lnTo>
                  <a:lnTo>
                    <a:pt x="10294" y="2391"/>
                  </a:lnTo>
                  <a:cubicBezTo>
                    <a:pt x="10324" y="2421"/>
                    <a:pt x="10324" y="2421"/>
                    <a:pt x="10324" y="2421"/>
                  </a:cubicBezTo>
                  <a:cubicBezTo>
                    <a:pt x="10294" y="2421"/>
                    <a:pt x="10294" y="2421"/>
                    <a:pt x="10294" y="2421"/>
                  </a:cubicBezTo>
                  <a:lnTo>
                    <a:pt x="10294" y="2421"/>
                  </a:lnTo>
                  <a:lnTo>
                    <a:pt x="10294" y="2421"/>
                  </a:lnTo>
                  <a:cubicBezTo>
                    <a:pt x="10294" y="2450"/>
                    <a:pt x="10294" y="2450"/>
                    <a:pt x="10294" y="2450"/>
                  </a:cubicBezTo>
                  <a:lnTo>
                    <a:pt x="10294" y="2450"/>
                  </a:lnTo>
                  <a:cubicBezTo>
                    <a:pt x="10294" y="2479"/>
                    <a:pt x="10294" y="2479"/>
                    <a:pt x="10294" y="2479"/>
                  </a:cubicBezTo>
                  <a:lnTo>
                    <a:pt x="10294" y="2479"/>
                  </a:lnTo>
                  <a:cubicBezTo>
                    <a:pt x="10294" y="2508"/>
                    <a:pt x="10294" y="2508"/>
                    <a:pt x="10294" y="2508"/>
                  </a:cubicBezTo>
                  <a:lnTo>
                    <a:pt x="10294" y="2508"/>
                  </a:lnTo>
                  <a:cubicBezTo>
                    <a:pt x="10294" y="2537"/>
                    <a:pt x="10294" y="2537"/>
                    <a:pt x="10294" y="2537"/>
                  </a:cubicBezTo>
                  <a:cubicBezTo>
                    <a:pt x="10266" y="2566"/>
                    <a:pt x="10266" y="2566"/>
                    <a:pt x="10266" y="2566"/>
                  </a:cubicBezTo>
                  <a:cubicBezTo>
                    <a:pt x="10266" y="2595"/>
                    <a:pt x="10266" y="2595"/>
                    <a:pt x="10266" y="2595"/>
                  </a:cubicBezTo>
                  <a:lnTo>
                    <a:pt x="10266" y="2595"/>
                  </a:lnTo>
                  <a:lnTo>
                    <a:pt x="10266" y="2595"/>
                  </a:lnTo>
                  <a:cubicBezTo>
                    <a:pt x="10266" y="2624"/>
                    <a:pt x="10266" y="2624"/>
                    <a:pt x="10266" y="2624"/>
                  </a:cubicBezTo>
                  <a:lnTo>
                    <a:pt x="10266" y="2624"/>
                  </a:lnTo>
                  <a:cubicBezTo>
                    <a:pt x="10294" y="2654"/>
                    <a:pt x="10294" y="2654"/>
                    <a:pt x="10294" y="2654"/>
                  </a:cubicBezTo>
                  <a:lnTo>
                    <a:pt x="10294" y="2654"/>
                  </a:lnTo>
                  <a:lnTo>
                    <a:pt x="10294" y="2654"/>
                  </a:lnTo>
                  <a:cubicBezTo>
                    <a:pt x="10266" y="2654"/>
                    <a:pt x="10266" y="2654"/>
                    <a:pt x="10266" y="2654"/>
                  </a:cubicBezTo>
                  <a:cubicBezTo>
                    <a:pt x="10237" y="2654"/>
                    <a:pt x="10237" y="2654"/>
                    <a:pt x="10237" y="2654"/>
                  </a:cubicBezTo>
                  <a:lnTo>
                    <a:pt x="10237" y="2654"/>
                  </a:lnTo>
                  <a:cubicBezTo>
                    <a:pt x="10208" y="2624"/>
                    <a:pt x="10208" y="2624"/>
                    <a:pt x="10208" y="2624"/>
                  </a:cubicBezTo>
                  <a:cubicBezTo>
                    <a:pt x="10237" y="2624"/>
                    <a:pt x="10237" y="2624"/>
                    <a:pt x="10237" y="2624"/>
                  </a:cubicBezTo>
                  <a:cubicBezTo>
                    <a:pt x="10208" y="2624"/>
                    <a:pt x="10208" y="2624"/>
                    <a:pt x="10208" y="2624"/>
                  </a:cubicBezTo>
                  <a:lnTo>
                    <a:pt x="10208" y="2624"/>
                  </a:lnTo>
                  <a:cubicBezTo>
                    <a:pt x="10178" y="2624"/>
                    <a:pt x="10178" y="2624"/>
                    <a:pt x="10178" y="2624"/>
                  </a:cubicBezTo>
                  <a:lnTo>
                    <a:pt x="10178" y="2624"/>
                  </a:lnTo>
                  <a:cubicBezTo>
                    <a:pt x="10149" y="2595"/>
                    <a:pt x="10149" y="2595"/>
                    <a:pt x="10149" y="2595"/>
                  </a:cubicBezTo>
                  <a:cubicBezTo>
                    <a:pt x="10120" y="2595"/>
                    <a:pt x="10120" y="2595"/>
                    <a:pt x="10120" y="2595"/>
                  </a:cubicBezTo>
                  <a:cubicBezTo>
                    <a:pt x="10091" y="2595"/>
                    <a:pt x="10091" y="2595"/>
                    <a:pt x="10091" y="2595"/>
                  </a:cubicBezTo>
                  <a:lnTo>
                    <a:pt x="10091" y="2595"/>
                  </a:lnTo>
                  <a:cubicBezTo>
                    <a:pt x="10061" y="2595"/>
                    <a:pt x="10061" y="2595"/>
                    <a:pt x="10061" y="2595"/>
                  </a:cubicBezTo>
                  <a:cubicBezTo>
                    <a:pt x="10061" y="2624"/>
                    <a:pt x="10061" y="2624"/>
                    <a:pt x="10061" y="2624"/>
                  </a:cubicBezTo>
                  <a:cubicBezTo>
                    <a:pt x="10032" y="2624"/>
                    <a:pt x="10032" y="2624"/>
                    <a:pt x="10032" y="2624"/>
                  </a:cubicBezTo>
                  <a:cubicBezTo>
                    <a:pt x="10032" y="2654"/>
                    <a:pt x="10032" y="2654"/>
                    <a:pt x="10032" y="2654"/>
                  </a:cubicBezTo>
                  <a:cubicBezTo>
                    <a:pt x="10003" y="2654"/>
                    <a:pt x="10003" y="2654"/>
                    <a:pt x="10003" y="2654"/>
                  </a:cubicBezTo>
                  <a:lnTo>
                    <a:pt x="10003" y="2654"/>
                  </a:lnTo>
                  <a:cubicBezTo>
                    <a:pt x="10003" y="2683"/>
                    <a:pt x="10003" y="2683"/>
                    <a:pt x="10003" y="2683"/>
                  </a:cubicBezTo>
                  <a:lnTo>
                    <a:pt x="10003" y="2683"/>
                  </a:lnTo>
                  <a:cubicBezTo>
                    <a:pt x="10003" y="2712"/>
                    <a:pt x="10003" y="2712"/>
                    <a:pt x="10003" y="2712"/>
                  </a:cubicBezTo>
                  <a:lnTo>
                    <a:pt x="10003" y="2712"/>
                  </a:lnTo>
                  <a:cubicBezTo>
                    <a:pt x="10003" y="2741"/>
                    <a:pt x="10003" y="2741"/>
                    <a:pt x="10003" y="2741"/>
                  </a:cubicBezTo>
                  <a:cubicBezTo>
                    <a:pt x="9974" y="2741"/>
                    <a:pt x="9974" y="2741"/>
                    <a:pt x="9974" y="2741"/>
                  </a:cubicBezTo>
                  <a:lnTo>
                    <a:pt x="9974" y="2741"/>
                  </a:lnTo>
                  <a:cubicBezTo>
                    <a:pt x="9944" y="2683"/>
                    <a:pt x="9944" y="2683"/>
                    <a:pt x="9944" y="2683"/>
                  </a:cubicBezTo>
                  <a:lnTo>
                    <a:pt x="9944" y="2683"/>
                  </a:lnTo>
                  <a:lnTo>
                    <a:pt x="9944" y="2683"/>
                  </a:lnTo>
                  <a:cubicBezTo>
                    <a:pt x="9916" y="2654"/>
                    <a:pt x="9916" y="2654"/>
                    <a:pt x="9916" y="2654"/>
                  </a:cubicBezTo>
                  <a:cubicBezTo>
                    <a:pt x="9916" y="2683"/>
                    <a:pt x="9916" y="2683"/>
                    <a:pt x="9916" y="2683"/>
                  </a:cubicBezTo>
                  <a:cubicBezTo>
                    <a:pt x="9916" y="2712"/>
                    <a:pt x="9916" y="2712"/>
                    <a:pt x="9916" y="2712"/>
                  </a:cubicBezTo>
                  <a:cubicBezTo>
                    <a:pt x="9887" y="2712"/>
                    <a:pt x="9887" y="2712"/>
                    <a:pt x="9887" y="2712"/>
                  </a:cubicBezTo>
                  <a:cubicBezTo>
                    <a:pt x="9887" y="2741"/>
                    <a:pt x="9887" y="2741"/>
                    <a:pt x="9887" y="2741"/>
                  </a:cubicBezTo>
                  <a:cubicBezTo>
                    <a:pt x="9916" y="2741"/>
                    <a:pt x="9916" y="2741"/>
                    <a:pt x="9916" y="2741"/>
                  </a:cubicBezTo>
                  <a:cubicBezTo>
                    <a:pt x="9887" y="2771"/>
                    <a:pt x="9887" y="2771"/>
                    <a:pt x="9887" y="2771"/>
                  </a:cubicBezTo>
                  <a:cubicBezTo>
                    <a:pt x="9887" y="2741"/>
                    <a:pt x="9887" y="2741"/>
                    <a:pt x="9887" y="2741"/>
                  </a:cubicBezTo>
                  <a:cubicBezTo>
                    <a:pt x="9858" y="2741"/>
                    <a:pt x="9858" y="2741"/>
                    <a:pt x="9858" y="2741"/>
                  </a:cubicBezTo>
                  <a:lnTo>
                    <a:pt x="9858" y="2741"/>
                  </a:lnTo>
                  <a:lnTo>
                    <a:pt x="9858" y="2741"/>
                  </a:lnTo>
                  <a:cubicBezTo>
                    <a:pt x="9858" y="2771"/>
                    <a:pt x="9858" y="2771"/>
                    <a:pt x="9858" y="2771"/>
                  </a:cubicBezTo>
                  <a:cubicBezTo>
                    <a:pt x="9828" y="2771"/>
                    <a:pt x="9828" y="2771"/>
                    <a:pt x="9828" y="2771"/>
                  </a:cubicBezTo>
                  <a:lnTo>
                    <a:pt x="9828" y="2771"/>
                  </a:lnTo>
                  <a:cubicBezTo>
                    <a:pt x="9799" y="2771"/>
                    <a:pt x="9799" y="2771"/>
                    <a:pt x="9799" y="2771"/>
                  </a:cubicBezTo>
                  <a:lnTo>
                    <a:pt x="9799" y="2771"/>
                  </a:lnTo>
                  <a:cubicBezTo>
                    <a:pt x="9828" y="2771"/>
                    <a:pt x="9828" y="2771"/>
                    <a:pt x="9828" y="2771"/>
                  </a:cubicBezTo>
                  <a:cubicBezTo>
                    <a:pt x="9799" y="2800"/>
                    <a:pt x="9799" y="2800"/>
                    <a:pt x="9799" y="2800"/>
                  </a:cubicBezTo>
                  <a:lnTo>
                    <a:pt x="9799" y="2800"/>
                  </a:lnTo>
                  <a:lnTo>
                    <a:pt x="9799" y="2800"/>
                  </a:lnTo>
                  <a:cubicBezTo>
                    <a:pt x="9828" y="2829"/>
                    <a:pt x="9828" y="2829"/>
                    <a:pt x="9828" y="2829"/>
                  </a:cubicBezTo>
                  <a:cubicBezTo>
                    <a:pt x="9828" y="2858"/>
                    <a:pt x="9828" y="2858"/>
                    <a:pt x="9828" y="2858"/>
                  </a:cubicBezTo>
                  <a:cubicBezTo>
                    <a:pt x="9799" y="2858"/>
                    <a:pt x="9799" y="2858"/>
                    <a:pt x="9799" y="2858"/>
                  </a:cubicBezTo>
                  <a:cubicBezTo>
                    <a:pt x="9828" y="2858"/>
                    <a:pt x="9828" y="2858"/>
                    <a:pt x="9828" y="2858"/>
                  </a:cubicBezTo>
                  <a:lnTo>
                    <a:pt x="9828" y="2858"/>
                  </a:lnTo>
                  <a:cubicBezTo>
                    <a:pt x="9858" y="2887"/>
                    <a:pt x="9858" y="2887"/>
                    <a:pt x="9858" y="2887"/>
                  </a:cubicBezTo>
                  <a:lnTo>
                    <a:pt x="9858" y="2887"/>
                  </a:lnTo>
                  <a:cubicBezTo>
                    <a:pt x="9828" y="2887"/>
                    <a:pt x="9828" y="2887"/>
                    <a:pt x="9828" y="2887"/>
                  </a:cubicBezTo>
                  <a:lnTo>
                    <a:pt x="9828" y="2887"/>
                  </a:lnTo>
                  <a:cubicBezTo>
                    <a:pt x="9858" y="2916"/>
                    <a:pt x="9858" y="2916"/>
                    <a:pt x="9858" y="2916"/>
                  </a:cubicBezTo>
                  <a:lnTo>
                    <a:pt x="9858" y="2916"/>
                  </a:lnTo>
                  <a:lnTo>
                    <a:pt x="9858" y="2916"/>
                  </a:lnTo>
                  <a:lnTo>
                    <a:pt x="9858" y="2916"/>
                  </a:lnTo>
                  <a:cubicBezTo>
                    <a:pt x="9828" y="2916"/>
                    <a:pt x="9828" y="2916"/>
                    <a:pt x="9828" y="2916"/>
                  </a:cubicBezTo>
                  <a:lnTo>
                    <a:pt x="9828" y="2916"/>
                  </a:lnTo>
                  <a:cubicBezTo>
                    <a:pt x="9858" y="2945"/>
                    <a:pt x="9858" y="2945"/>
                    <a:pt x="9858" y="2945"/>
                  </a:cubicBezTo>
                  <a:lnTo>
                    <a:pt x="9858" y="2945"/>
                  </a:lnTo>
                  <a:lnTo>
                    <a:pt x="9858" y="2945"/>
                  </a:lnTo>
                  <a:cubicBezTo>
                    <a:pt x="9858" y="2974"/>
                    <a:pt x="9858" y="2974"/>
                    <a:pt x="9858" y="2974"/>
                  </a:cubicBezTo>
                  <a:lnTo>
                    <a:pt x="9858" y="2974"/>
                  </a:lnTo>
                  <a:cubicBezTo>
                    <a:pt x="9828" y="2974"/>
                    <a:pt x="9828" y="2974"/>
                    <a:pt x="9828" y="2974"/>
                  </a:cubicBezTo>
                  <a:cubicBezTo>
                    <a:pt x="9858" y="3004"/>
                    <a:pt x="9858" y="3004"/>
                    <a:pt x="9858" y="3004"/>
                  </a:cubicBezTo>
                  <a:cubicBezTo>
                    <a:pt x="9858" y="3033"/>
                    <a:pt x="9858" y="3033"/>
                    <a:pt x="9858" y="3033"/>
                  </a:cubicBezTo>
                  <a:lnTo>
                    <a:pt x="9858" y="3033"/>
                  </a:lnTo>
                  <a:lnTo>
                    <a:pt x="9858" y="3033"/>
                  </a:lnTo>
                  <a:cubicBezTo>
                    <a:pt x="9858" y="3062"/>
                    <a:pt x="9858" y="3062"/>
                    <a:pt x="9858" y="3062"/>
                  </a:cubicBezTo>
                  <a:cubicBezTo>
                    <a:pt x="9858" y="3091"/>
                    <a:pt x="9858" y="3091"/>
                    <a:pt x="9858" y="3091"/>
                  </a:cubicBezTo>
                  <a:lnTo>
                    <a:pt x="9858" y="3091"/>
                  </a:lnTo>
                  <a:cubicBezTo>
                    <a:pt x="9887" y="3091"/>
                    <a:pt x="9887" y="3091"/>
                    <a:pt x="9887" y="3091"/>
                  </a:cubicBezTo>
                  <a:cubicBezTo>
                    <a:pt x="9887" y="3121"/>
                    <a:pt x="9887" y="3121"/>
                    <a:pt x="9887" y="3121"/>
                  </a:cubicBezTo>
                  <a:cubicBezTo>
                    <a:pt x="9916" y="3150"/>
                    <a:pt x="9916" y="3150"/>
                    <a:pt x="9916" y="3150"/>
                  </a:cubicBezTo>
                  <a:lnTo>
                    <a:pt x="9916" y="3150"/>
                  </a:lnTo>
                  <a:cubicBezTo>
                    <a:pt x="9944" y="3150"/>
                    <a:pt x="9944" y="3150"/>
                    <a:pt x="9944" y="3150"/>
                  </a:cubicBezTo>
                  <a:cubicBezTo>
                    <a:pt x="9944" y="3121"/>
                    <a:pt x="9944" y="3121"/>
                    <a:pt x="9944" y="3121"/>
                  </a:cubicBezTo>
                  <a:cubicBezTo>
                    <a:pt x="9916" y="3121"/>
                    <a:pt x="9916" y="3121"/>
                    <a:pt x="9916" y="3121"/>
                  </a:cubicBezTo>
                  <a:cubicBezTo>
                    <a:pt x="9916" y="3091"/>
                    <a:pt x="9916" y="3091"/>
                    <a:pt x="9916" y="3091"/>
                  </a:cubicBezTo>
                  <a:lnTo>
                    <a:pt x="9916" y="3091"/>
                  </a:lnTo>
                  <a:cubicBezTo>
                    <a:pt x="9944" y="3091"/>
                    <a:pt x="9944" y="3091"/>
                    <a:pt x="9944" y="3091"/>
                  </a:cubicBezTo>
                  <a:cubicBezTo>
                    <a:pt x="9974" y="3121"/>
                    <a:pt x="9974" y="3121"/>
                    <a:pt x="9974" y="3121"/>
                  </a:cubicBezTo>
                  <a:lnTo>
                    <a:pt x="9974" y="3121"/>
                  </a:lnTo>
                  <a:cubicBezTo>
                    <a:pt x="10003" y="3121"/>
                    <a:pt x="10003" y="3121"/>
                    <a:pt x="10003" y="3121"/>
                  </a:cubicBezTo>
                  <a:lnTo>
                    <a:pt x="10003" y="3121"/>
                  </a:lnTo>
                  <a:cubicBezTo>
                    <a:pt x="10003" y="3150"/>
                    <a:pt x="10003" y="3150"/>
                    <a:pt x="10003" y="3150"/>
                  </a:cubicBezTo>
                  <a:lnTo>
                    <a:pt x="10003" y="3150"/>
                  </a:lnTo>
                  <a:lnTo>
                    <a:pt x="10003" y="3150"/>
                  </a:lnTo>
                  <a:cubicBezTo>
                    <a:pt x="10003" y="3179"/>
                    <a:pt x="10003" y="3179"/>
                    <a:pt x="10003" y="3179"/>
                  </a:cubicBezTo>
                  <a:lnTo>
                    <a:pt x="10003" y="3179"/>
                  </a:lnTo>
                  <a:cubicBezTo>
                    <a:pt x="9974" y="3179"/>
                    <a:pt x="9974" y="3179"/>
                    <a:pt x="9974" y="3179"/>
                  </a:cubicBezTo>
                  <a:cubicBezTo>
                    <a:pt x="10003" y="3208"/>
                    <a:pt x="10003" y="3208"/>
                    <a:pt x="10003" y="3208"/>
                  </a:cubicBezTo>
                  <a:cubicBezTo>
                    <a:pt x="10003" y="3237"/>
                    <a:pt x="10003" y="3237"/>
                    <a:pt x="10003" y="3237"/>
                  </a:cubicBezTo>
                  <a:cubicBezTo>
                    <a:pt x="10003" y="3266"/>
                    <a:pt x="10003" y="3266"/>
                    <a:pt x="10003" y="3266"/>
                  </a:cubicBezTo>
                  <a:cubicBezTo>
                    <a:pt x="10032" y="3266"/>
                    <a:pt x="10032" y="3266"/>
                    <a:pt x="10032" y="3266"/>
                  </a:cubicBezTo>
                  <a:lnTo>
                    <a:pt x="10032" y="3266"/>
                  </a:lnTo>
                  <a:lnTo>
                    <a:pt x="10032" y="3266"/>
                  </a:lnTo>
                  <a:cubicBezTo>
                    <a:pt x="10032" y="3237"/>
                    <a:pt x="10032" y="3237"/>
                    <a:pt x="10032" y="3237"/>
                  </a:cubicBezTo>
                  <a:cubicBezTo>
                    <a:pt x="10061" y="3237"/>
                    <a:pt x="10061" y="3237"/>
                    <a:pt x="10061" y="3237"/>
                  </a:cubicBezTo>
                  <a:lnTo>
                    <a:pt x="10061" y="3237"/>
                  </a:lnTo>
                  <a:cubicBezTo>
                    <a:pt x="10061" y="3266"/>
                    <a:pt x="10061" y="3266"/>
                    <a:pt x="10061" y="3266"/>
                  </a:cubicBezTo>
                  <a:cubicBezTo>
                    <a:pt x="10061" y="3295"/>
                    <a:pt x="10061" y="3295"/>
                    <a:pt x="10061" y="3295"/>
                  </a:cubicBezTo>
                  <a:cubicBezTo>
                    <a:pt x="10120" y="3324"/>
                    <a:pt x="10120" y="3324"/>
                    <a:pt x="10120" y="3324"/>
                  </a:cubicBezTo>
                  <a:cubicBezTo>
                    <a:pt x="10120" y="3354"/>
                    <a:pt x="10120" y="3354"/>
                    <a:pt x="10120" y="3354"/>
                  </a:cubicBezTo>
                  <a:lnTo>
                    <a:pt x="10120" y="3354"/>
                  </a:lnTo>
                  <a:cubicBezTo>
                    <a:pt x="10120" y="3383"/>
                    <a:pt x="10120" y="3383"/>
                    <a:pt x="10120" y="3383"/>
                  </a:cubicBezTo>
                  <a:cubicBezTo>
                    <a:pt x="10091" y="3383"/>
                    <a:pt x="10091" y="3383"/>
                    <a:pt x="10091" y="3383"/>
                  </a:cubicBezTo>
                  <a:cubicBezTo>
                    <a:pt x="10091" y="3354"/>
                    <a:pt x="10091" y="3354"/>
                    <a:pt x="10091" y="3354"/>
                  </a:cubicBezTo>
                  <a:cubicBezTo>
                    <a:pt x="10061" y="3354"/>
                    <a:pt x="10061" y="3354"/>
                    <a:pt x="10061" y="3354"/>
                  </a:cubicBezTo>
                  <a:cubicBezTo>
                    <a:pt x="10061" y="3324"/>
                    <a:pt x="10061" y="3324"/>
                    <a:pt x="10061" y="3324"/>
                  </a:cubicBezTo>
                  <a:lnTo>
                    <a:pt x="10061" y="3324"/>
                  </a:lnTo>
                  <a:cubicBezTo>
                    <a:pt x="10061" y="3295"/>
                    <a:pt x="10061" y="3295"/>
                    <a:pt x="10061" y="3295"/>
                  </a:cubicBezTo>
                  <a:lnTo>
                    <a:pt x="10061" y="3295"/>
                  </a:lnTo>
                  <a:lnTo>
                    <a:pt x="10061" y="3295"/>
                  </a:lnTo>
                  <a:lnTo>
                    <a:pt x="10061" y="3295"/>
                  </a:lnTo>
                  <a:lnTo>
                    <a:pt x="10061" y="3295"/>
                  </a:lnTo>
                  <a:cubicBezTo>
                    <a:pt x="10032" y="3324"/>
                    <a:pt x="10032" y="3324"/>
                    <a:pt x="10032" y="3324"/>
                  </a:cubicBezTo>
                  <a:lnTo>
                    <a:pt x="10032" y="3324"/>
                  </a:lnTo>
                  <a:cubicBezTo>
                    <a:pt x="10032" y="3354"/>
                    <a:pt x="10032" y="3354"/>
                    <a:pt x="10032" y="3354"/>
                  </a:cubicBezTo>
                  <a:cubicBezTo>
                    <a:pt x="10032" y="3324"/>
                    <a:pt x="10032" y="3324"/>
                    <a:pt x="10032" y="3324"/>
                  </a:cubicBezTo>
                  <a:cubicBezTo>
                    <a:pt x="10032" y="3354"/>
                    <a:pt x="10032" y="3354"/>
                    <a:pt x="10032" y="3354"/>
                  </a:cubicBezTo>
                  <a:cubicBezTo>
                    <a:pt x="10032" y="3383"/>
                    <a:pt x="10032" y="3383"/>
                    <a:pt x="10032" y="3383"/>
                  </a:cubicBezTo>
                  <a:lnTo>
                    <a:pt x="10032" y="3383"/>
                  </a:lnTo>
                  <a:cubicBezTo>
                    <a:pt x="10032" y="3412"/>
                    <a:pt x="10032" y="3412"/>
                    <a:pt x="10032" y="3412"/>
                  </a:cubicBezTo>
                  <a:cubicBezTo>
                    <a:pt x="10032" y="3441"/>
                    <a:pt x="10032" y="3441"/>
                    <a:pt x="10032" y="3441"/>
                  </a:cubicBezTo>
                  <a:cubicBezTo>
                    <a:pt x="10061" y="3471"/>
                    <a:pt x="10061" y="3471"/>
                    <a:pt x="10061" y="3471"/>
                  </a:cubicBezTo>
                  <a:lnTo>
                    <a:pt x="10061" y="3471"/>
                  </a:lnTo>
                  <a:cubicBezTo>
                    <a:pt x="10091" y="3529"/>
                    <a:pt x="10091" y="3529"/>
                    <a:pt x="10091" y="3529"/>
                  </a:cubicBezTo>
                  <a:lnTo>
                    <a:pt x="10091" y="3529"/>
                  </a:lnTo>
                  <a:cubicBezTo>
                    <a:pt x="10120" y="3558"/>
                    <a:pt x="10120" y="3558"/>
                    <a:pt x="10120" y="3558"/>
                  </a:cubicBezTo>
                  <a:cubicBezTo>
                    <a:pt x="10149" y="3587"/>
                    <a:pt x="10149" y="3587"/>
                    <a:pt x="10149" y="3587"/>
                  </a:cubicBezTo>
                  <a:lnTo>
                    <a:pt x="10149" y="3587"/>
                  </a:lnTo>
                  <a:cubicBezTo>
                    <a:pt x="10149" y="3616"/>
                    <a:pt x="10149" y="3616"/>
                    <a:pt x="10149" y="3616"/>
                  </a:cubicBezTo>
                  <a:cubicBezTo>
                    <a:pt x="10091" y="3616"/>
                    <a:pt x="10091" y="3616"/>
                    <a:pt x="10091" y="3616"/>
                  </a:cubicBezTo>
                  <a:lnTo>
                    <a:pt x="10091" y="3616"/>
                  </a:lnTo>
                  <a:cubicBezTo>
                    <a:pt x="10061" y="3645"/>
                    <a:pt x="10061" y="3645"/>
                    <a:pt x="10061" y="3645"/>
                  </a:cubicBezTo>
                  <a:cubicBezTo>
                    <a:pt x="10061" y="3616"/>
                    <a:pt x="10061" y="3616"/>
                    <a:pt x="10061" y="3616"/>
                  </a:cubicBezTo>
                  <a:cubicBezTo>
                    <a:pt x="10061" y="3645"/>
                    <a:pt x="10061" y="3645"/>
                    <a:pt x="10061" y="3645"/>
                  </a:cubicBezTo>
                  <a:cubicBezTo>
                    <a:pt x="10032" y="3674"/>
                    <a:pt x="10032" y="3674"/>
                    <a:pt x="10032" y="3674"/>
                  </a:cubicBezTo>
                  <a:lnTo>
                    <a:pt x="10032" y="3674"/>
                  </a:lnTo>
                  <a:cubicBezTo>
                    <a:pt x="10032" y="3704"/>
                    <a:pt x="10032" y="3704"/>
                    <a:pt x="10032" y="3704"/>
                  </a:cubicBezTo>
                  <a:lnTo>
                    <a:pt x="10032" y="3704"/>
                  </a:lnTo>
                  <a:cubicBezTo>
                    <a:pt x="10032" y="3733"/>
                    <a:pt x="10032" y="3733"/>
                    <a:pt x="10032" y="3733"/>
                  </a:cubicBezTo>
                  <a:cubicBezTo>
                    <a:pt x="10061" y="3791"/>
                    <a:pt x="10061" y="3791"/>
                    <a:pt x="10061" y="3791"/>
                  </a:cubicBezTo>
                  <a:lnTo>
                    <a:pt x="10061" y="3791"/>
                  </a:lnTo>
                  <a:cubicBezTo>
                    <a:pt x="10061" y="3821"/>
                    <a:pt x="10061" y="3821"/>
                    <a:pt x="10061" y="3821"/>
                  </a:cubicBezTo>
                  <a:cubicBezTo>
                    <a:pt x="10091" y="3821"/>
                    <a:pt x="10091" y="3821"/>
                    <a:pt x="10091" y="3821"/>
                  </a:cubicBezTo>
                  <a:cubicBezTo>
                    <a:pt x="10091" y="3850"/>
                    <a:pt x="10091" y="3850"/>
                    <a:pt x="10091" y="3850"/>
                  </a:cubicBezTo>
                  <a:lnTo>
                    <a:pt x="10091" y="3850"/>
                  </a:lnTo>
                  <a:cubicBezTo>
                    <a:pt x="10091" y="3821"/>
                    <a:pt x="10091" y="3821"/>
                    <a:pt x="10091" y="3821"/>
                  </a:cubicBezTo>
                  <a:cubicBezTo>
                    <a:pt x="10061" y="3850"/>
                    <a:pt x="10061" y="3850"/>
                    <a:pt x="10061" y="3850"/>
                  </a:cubicBezTo>
                  <a:lnTo>
                    <a:pt x="10061" y="3850"/>
                  </a:lnTo>
                  <a:cubicBezTo>
                    <a:pt x="10032" y="3850"/>
                    <a:pt x="10032" y="3850"/>
                    <a:pt x="10032" y="3850"/>
                  </a:cubicBezTo>
                  <a:cubicBezTo>
                    <a:pt x="10003" y="3879"/>
                    <a:pt x="10003" y="3879"/>
                    <a:pt x="10003" y="3879"/>
                  </a:cubicBezTo>
                  <a:cubicBezTo>
                    <a:pt x="10003" y="3850"/>
                    <a:pt x="10003" y="3850"/>
                    <a:pt x="10003" y="3850"/>
                  </a:cubicBezTo>
                  <a:cubicBezTo>
                    <a:pt x="10003" y="3879"/>
                    <a:pt x="10003" y="3879"/>
                    <a:pt x="10003" y="3879"/>
                  </a:cubicBezTo>
                  <a:lnTo>
                    <a:pt x="10003" y="3879"/>
                  </a:lnTo>
                  <a:lnTo>
                    <a:pt x="10003" y="3879"/>
                  </a:lnTo>
                  <a:cubicBezTo>
                    <a:pt x="10003" y="3908"/>
                    <a:pt x="10003" y="3908"/>
                    <a:pt x="10003" y="3908"/>
                  </a:cubicBezTo>
                  <a:lnTo>
                    <a:pt x="10003" y="3908"/>
                  </a:lnTo>
                  <a:cubicBezTo>
                    <a:pt x="10032" y="3908"/>
                    <a:pt x="10032" y="3908"/>
                    <a:pt x="10032" y="3908"/>
                  </a:cubicBezTo>
                  <a:cubicBezTo>
                    <a:pt x="10032" y="3937"/>
                    <a:pt x="10032" y="3937"/>
                    <a:pt x="10032" y="3937"/>
                  </a:cubicBezTo>
                  <a:cubicBezTo>
                    <a:pt x="10003" y="3937"/>
                    <a:pt x="10003" y="3937"/>
                    <a:pt x="10003" y="3937"/>
                  </a:cubicBezTo>
                  <a:cubicBezTo>
                    <a:pt x="10032" y="3937"/>
                    <a:pt x="10032" y="3937"/>
                    <a:pt x="10032" y="3937"/>
                  </a:cubicBezTo>
                  <a:cubicBezTo>
                    <a:pt x="10003" y="3966"/>
                    <a:pt x="10003" y="3966"/>
                    <a:pt x="10003" y="3966"/>
                  </a:cubicBezTo>
                  <a:cubicBezTo>
                    <a:pt x="10032" y="3966"/>
                    <a:pt x="10032" y="3966"/>
                    <a:pt x="10032" y="3966"/>
                  </a:cubicBezTo>
                  <a:lnTo>
                    <a:pt x="10032" y="3966"/>
                  </a:lnTo>
                  <a:cubicBezTo>
                    <a:pt x="10061" y="3966"/>
                    <a:pt x="10061" y="3966"/>
                    <a:pt x="10061" y="3966"/>
                  </a:cubicBezTo>
                  <a:cubicBezTo>
                    <a:pt x="10032" y="3995"/>
                    <a:pt x="10032" y="3995"/>
                    <a:pt x="10032" y="3995"/>
                  </a:cubicBezTo>
                  <a:lnTo>
                    <a:pt x="10032" y="3995"/>
                  </a:lnTo>
                  <a:cubicBezTo>
                    <a:pt x="10032" y="4024"/>
                    <a:pt x="10032" y="4024"/>
                    <a:pt x="10032" y="4024"/>
                  </a:cubicBezTo>
                  <a:cubicBezTo>
                    <a:pt x="10032" y="4054"/>
                    <a:pt x="10032" y="4054"/>
                    <a:pt x="10032" y="4054"/>
                  </a:cubicBezTo>
                  <a:lnTo>
                    <a:pt x="10032" y="4054"/>
                  </a:lnTo>
                  <a:lnTo>
                    <a:pt x="10032" y="4054"/>
                  </a:lnTo>
                  <a:cubicBezTo>
                    <a:pt x="10032" y="4083"/>
                    <a:pt x="10032" y="4083"/>
                    <a:pt x="10032" y="4083"/>
                  </a:cubicBezTo>
                  <a:cubicBezTo>
                    <a:pt x="10003" y="4083"/>
                    <a:pt x="10003" y="4083"/>
                    <a:pt x="10003" y="4083"/>
                  </a:cubicBezTo>
                  <a:cubicBezTo>
                    <a:pt x="10003" y="4112"/>
                    <a:pt x="10003" y="4112"/>
                    <a:pt x="10003" y="4112"/>
                  </a:cubicBezTo>
                  <a:lnTo>
                    <a:pt x="10003" y="4112"/>
                  </a:lnTo>
                  <a:cubicBezTo>
                    <a:pt x="10003" y="4141"/>
                    <a:pt x="10003" y="4141"/>
                    <a:pt x="10003" y="4141"/>
                  </a:cubicBezTo>
                  <a:cubicBezTo>
                    <a:pt x="9974" y="4171"/>
                    <a:pt x="9974" y="4171"/>
                    <a:pt x="9974" y="4171"/>
                  </a:cubicBezTo>
                  <a:lnTo>
                    <a:pt x="9974" y="4171"/>
                  </a:lnTo>
                  <a:cubicBezTo>
                    <a:pt x="9974" y="4141"/>
                    <a:pt x="9974" y="4141"/>
                    <a:pt x="9974" y="4141"/>
                  </a:cubicBezTo>
                  <a:lnTo>
                    <a:pt x="9974" y="4141"/>
                  </a:lnTo>
                  <a:lnTo>
                    <a:pt x="9974" y="4141"/>
                  </a:lnTo>
                  <a:cubicBezTo>
                    <a:pt x="9944" y="4112"/>
                    <a:pt x="9944" y="4112"/>
                    <a:pt x="9944" y="4112"/>
                  </a:cubicBezTo>
                  <a:cubicBezTo>
                    <a:pt x="9916" y="4112"/>
                    <a:pt x="9916" y="4112"/>
                    <a:pt x="9916" y="4112"/>
                  </a:cubicBezTo>
                  <a:cubicBezTo>
                    <a:pt x="9916" y="4083"/>
                    <a:pt x="9916" y="4083"/>
                    <a:pt x="9916" y="4083"/>
                  </a:cubicBezTo>
                  <a:cubicBezTo>
                    <a:pt x="9887" y="4024"/>
                    <a:pt x="9887" y="4024"/>
                    <a:pt x="9887" y="4024"/>
                  </a:cubicBezTo>
                  <a:cubicBezTo>
                    <a:pt x="9858" y="3995"/>
                    <a:pt x="9858" y="3995"/>
                    <a:pt x="9858" y="3995"/>
                  </a:cubicBezTo>
                  <a:cubicBezTo>
                    <a:pt x="9887" y="3995"/>
                    <a:pt x="9887" y="3995"/>
                    <a:pt x="9887" y="3995"/>
                  </a:cubicBezTo>
                  <a:cubicBezTo>
                    <a:pt x="9887" y="3966"/>
                    <a:pt x="9887" y="3966"/>
                    <a:pt x="9887" y="3966"/>
                  </a:cubicBezTo>
                  <a:lnTo>
                    <a:pt x="9887" y="3966"/>
                  </a:lnTo>
                  <a:lnTo>
                    <a:pt x="9887" y="3966"/>
                  </a:lnTo>
                  <a:cubicBezTo>
                    <a:pt x="9858" y="3966"/>
                    <a:pt x="9858" y="3966"/>
                    <a:pt x="9858" y="3966"/>
                  </a:cubicBezTo>
                  <a:cubicBezTo>
                    <a:pt x="9828" y="3966"/>
                    <a:pt x="9828" y="3966"/>
                    <a:pt x="9828" y="3966"/>
                  </a:cubicBezTo>
                  <a:cubicBezTo>
                    <a:pt x="9770" y="3850"/>
                    <a:pt x="9770" y="3850"/>
                    <a:pt x="9770" y="3850"/>
                  </a:cubicBezTo>
                  <a:cubicBezTo>
                    <a:pt x="9711" y="3791"/>
                    <a:pt x="9711" y="3791"/>
                    <a:pt x="9711" y="3791"/>
                  </a:cubicBezTo>
                  <a:cubicBezTo>
                    <a:pt x="9711" y="3762"/>
                    <a:pt x="9711" y="3762"/>
                    <a:pt x="9711" y="3762"/>
                  </a:cubicBezTo>
                  <a:cubicBezTo>
                    <a:pt x="9682" y="3762"/>
                    <a:pt x="9682" y="3762"/>
                    <a:pt x="9682" y="3762"/>
                  </a:cubicBezTo>
                  <a:cubicBezTo>
                    <a:pt x="9653" y="3674"/>
                    <a:pt x="9653" y="3674"/>
                    <a:pt x="9653" y="3674"/>
                  </a:cubicBezTo>
                  <a:cubicBezTo>
                    <a:pt x="9595" y="3616"/>
                    <a:pt x="9595" y="3616"/>
                    <a:pt x="9595" y="3616"/>
                  </a:cubicBezTo>
                  <a:cubicBezTo>
                    <a:pt x="9566" y="3529"/>
                    <a:pt x="9566" y="3529"/>
                    <a:pt x="9566" y="3529"/>
                  </a:cubicBezTo>
                  <a:cubicBezTo>
                    <a:pt x="9566" y="3500"/>
                    <a:pt x="9566" y="3500"/>
                    <a:pt x="9566" y="3500"/>
                  </a:cubicBezTo>
                  <a:cubicBezTo>
                    <a:pt x="9537" y="3471"/>
                    <a:pt x="9537" y="3471"/>
                    <a:pt x="9537" y="3471"/>
                  </a:cubicBezTo>
                  <a:cubicBezTo>
                    <a:pt x="9537" y="3412"/>
                    <a:pt x="9537" y="3412"/>
                    <a:pt x="9537" y="3412"/>
                  </a:cubicBezTo>
                  <a:cubicBezTo>
                    <a:pt x="9537" y="3383"/>
                    <a:pt x="9537" y="3383"/>
                    <a:pt x="9537" y="3383"/>
                  </a:cubicBezTo>
                  <a:cubicBezTo>
                    <a:pt x="9537" y="3354"/>
                    <a:pt x="9537" y="3354"/>
                    <a:pt x="9537" y="3354"/>
                  </a:cubicBezTo>
                  <a:lnTo>
                    <a:pt x="9537" y="3354"/>
                  </a:lnTo>
                  <a:cubicBezTo>
                    <a:pt x="9566" y="3324"/>
                    <a:pt x="9566" y="3324"/>
                    <a:pt x="9566" y="3324"/>
                  </a:cubicBezTo>
                  <a:lnTo>
                    <a:pt x="9566" y="3324"/>
                  </a:lnTo>
                  <a:cubicBezTo>
                    <a:pt x="9566" y="3295"/>
                    <a:pt x="9566" y="3295"/>
                    <a:pt x="9566" y="3295"/>
                  </a:cubicBezTo>
                  <a:lnTo>
                    <a:pt x="9566" y="3295"/>
                  </a:lnTo>
                  <a:cubicBezTo>
                    <a:pt x="9566" y="3266"/>
                    <a:pt x="9566" y="3266"/>
                    <a:pt x="9566" y="3266"/>
                  </a:cubicBezTo>
                  <a:cubicBezTo>
                    <a:pt x="9537" y="3237"/>
                    <a:pt x="9537" y="3237"/>
                    <a:pt x="9537" y="3237"/>
                  </a:cubicBezTo>
                  <a:cubicBezTo>
                    <a:pt x="9508" y="3237"/>
                    <a:pt x="9508" y="3237"/>
                    <a:pt x="9508" y="3237"/>
                  </a:cubicBezTo>
                  <a:cubicBezTo>
                    <a:pt x="9508" y="3208"/>
                    <a:pt x="9508" y="3208"/>
                    <a:pt x="9508" y="3208"/>
                  </a:cubicBezTo>
                  <a:cubicBezTo>
                    <a:pt x="9537" y="3208"/>
                    <a:pt x="9537" y="3208"/>
                    <a:pt x="9537" y="3208"/>
                  </a:cubicBezTo>
                  <a:cubicBezTo>
                    <a:pt x="9566" y="3208"/>
                    <a:pt x="9566" y="3208"/>
                    <a:pt x="9566" y="3208"/>
                  </a:cubicBezTo>
                  <a:lnTo>
                    <a:pt x="9566" y="3208"/>
                  </a:lnTo>
                  <a:cubicBezTo>
                    <a:pt x="9566" y="3179"/>
                    <a:pt x="9566" y="3179"/>
                    <a:pt x="9566" y="3179"/>
                  </a:cubicBezTo>
                  <a:cubicBezTo>
                    <a:pt x="9566" y="3150"/>
                    <a:pt x="9566" y="3150"/>
                    <a:pt x="9566" y="3150"/>
                  </a:cubicBezTo>
                  <a:cubicBezTo>
                    <a:pt x="9595" y="3150"/>
                    <a:pt x="9595" y="3150"/>
                    <a:pt x="9595" y="3150"/>
                  </a:cubicBezTo>
                  <a:cubicBezTo>
                    <a:pt x="9624" y="3150"/>
                    <a:pt x="9624" y="3150"/>
                    <a:pt x="9624" y="3150"/>
                  </a:cubicBezTo>
                  <a:cubicBezTo>
                    <a:pt x="9595" y="3150"/>
                    <a:pt x="9595" y="3150"/>
                    <a:pt x="9595" y="3150"/>
                  </a:cubicBezTo>
                  <a:cubicBezTo>
                    <a:pt x="9624" y="3091"/>
                    <a:pt x="9624" y="3091"/>
                    <a:pt x="9624" y="3091"/>
                  </a:cubicBezTo>
                  <a:cubicBezTo>
                    <a:pt x="9624" y="3062"/>
                    <a:pt x="9624" y="3062"/>
                    <a:pt x="9624" y="3062"/>
                  </a:cubicBezTo>
                  <a:cubicBezTo>
                    <a:pt x="9624" y="3033"/>
                    <a:pt x="9624" y="3033"/>
                    <a:pt x="9624" y="3033"/>
                  </a:cubicBezTo>
                  <a:cubicBezTo>
                    <a:pt x="9595" y="3033"/>
                    <a:pt x="9595" y="3033"/>
                    <a:pt x="9595" y="3033"/>
                  </a:cubicBezTo>
                  <a:cubicBezTo>
                    <a:pt x="9624" y="3004"/>
                    <a:pt x="9624" y="3004"/>
                    <a:pt x="9624" y="3004"/>
                  </a:cubicBezTo>
                  <a:lnTo>
                    <a:pt x="9624" y="3004"/>
                  </a:lnTo>
                  <a:cubicBezTo>
                    <a:pt x="9624" y="2974"/>
                    <a:pt x="9624" y="2974"/>
                    <a:pt x="9624" y="2974"/>
                  </a:cubicBezTo>
                  <a:cubicBezTo>
                    <a:pt x="9624" y="2945"/>
                    <a:pt x="9624" y="2945"/>
                    <a:pt x="9624" y="2945"/>
                  </a:cubicBezTo>
                  <a:lnTo>
                    <a:pt x="9624" y="2945"/>
                  </a:lnTo>
                  <a:lnTo>
                    <a:pt x="9624" y="2945"/>
                  </a:lnTo>
                  <a:lnTo>
                    <a:pt x="9624" y="2945"/>
                  </a:lnTo>
                  <a:cubicBezTo>
                    <a:pt x="9624" y="2916"/>
                    <a:pt x="9624" y="2916"/>
                    <a:pt x="9624" y="2916"/>
                  </a:cubicBezTo>
                  <a:cubicBezTo>
                    <a:pt x="9624" y="2887"/>
                    <a:pt x="9624" y="2887"/>
                    <a:pt x="9624" y="2887"/>
                  </a:cubicBezTo>
                  <a:lnTo>
                    <a:pt x="9624" y="2887"/>
                  </a:lnTo>
                  <a:lnTo>
                    <a:pt x="9624" y="2887"/>
                  </a:lnTo>
                  <a:cubicBezTo>
                    <a:pt x="9624" y="2858"/>
                    <a:pt x="9624" y="2858"/>
                    <a:pt x="9624" y="2858"/>
                  </a:cubicBezTo>
                  <a:cubicBezTo>
                    <a:pt x="9653" y="2858"/>
                    <a:pt x="9653" y="2858"/>
                    <a:pt x="9653" y="2858"/>
                  </a:cubicBezTo>
                  <a:cubicBezTo>
                    <a:pt x="9653" y="2829"/>
                    <a:pt x="9653" y="2829"/>
                    <a:pt x="9653" y="2829"/>
                  </a:cubicBezTo>
                  <a:cubicBezTo>
                    <a:pt x="9653" y="2800"/>
                    <a:pt x="9653" y="2800"/>
                    <a:pt x="9653" y="2800"/>
                  </a:cubicBezTo>
                  <a:cubicBezTo>
                    <a:pt x="9624" y="2800"/>
                    <a:pt x="9624" y="2800"/>
                    <a:pt x="9624" y="2800"/>
                  </a:cubicBezTo>
                  <a:lnTo>
                    <a:pt x="9624" y="2800"/>
                  </a:lnTo>
                  <a:cubicBezTo>
                    <a:pt x="9653" y="2771"/>
                    <a:pt x="9653" y="2771"/>
                    <a:pt x="9653" y="2771"/>
                  </a:cubicBezTo>
                  <a:cubicBezTo>
                    <a:pt x="9653" y="2741"/>
                    <a:pt x="9653" y="2741"/>
                    <a:pt x="9653" y="2741"/>
                  </a:cubicBezTo>
                  <a:cubicBezTo>
                    <a:pt x="9624" y="2741"/>
                    <a:pt x="9624" y="2741"/>
                    <a:pt x="9624" y="2741"/>
                  </a:cubicBezTo>
                  <a:lnTo>
                    <a:pt x="9624" y="2741"/>
                  </a:lnTo>
                  <a:cubicBezTo>
                    <a:pt x="9653" y="2712"/>
                    <a:pt x="9653" y="2712"/>
                    <a:pt x="9653" y="2712"/>
                  </a:cubicBezTo>
                  <a:lnTo>
                    <a:pt x="9653" y="2712"/>
                  </a:lnTo>
                  <a:lnTo>
                    <a:pt x="9653" y="2712"/>
                  </a:lnTo>
                  <a:cubicBezTo>
                    <a:pt x="9653" y="2683"/>
                    <a:pt x="9653" y="2683"/>
                    <a:pt x="9653" y="2683"/>
                  </a:cubicBezTo>
                  <a:cubicBezTo>
                    <a:pt x="9682" y="2683"/>
                    <a:pt x="9682" y="2683"/>
                    <a:pt x="9682" y="2683"/>
                  </a:cubicBezTo>
                  <a:lnTo>
                    <a:pt x="9682" y="2683"/>
                  </a:lnTo>
                  <a:cubicBezTo>
                    <a:pt x="9711" y="2654"/>
                    <a:pt x="9711" y="2654"/>
                    <a:pt x="9711" y="2654"/>
                  </a:cubicBezTo>
                  <a:lnTo>
                    <a:pt x="9711" y="2654"/>
                  </a:lnTo>
                  <a:lnTo>
                    <a:pt x="9711" y="2654"/>
                  </a:lnTo>
                  <a:cubicBezTo>
                    <a:pt x="9741" y="2654"/>
                    <a:pt x="9741" y="2654"/>
                    <a:pt x="9741" y="2654"/>
                  </a:cubicBezTo>
                  <a:cubicBezTo>
                    <a:pt x="9741" y="2624"/>
                    <a:pt x="9741" y="2624"/>
                    <a:pt x="9741" y="2624"/>
                  </a:cubicBezTo>
                  <a:lnTo>
                    <a:pt x="9741" y="2624"/>
                  </a:lnTo>
                  <a:cubicBezTo>
                    <a:pt x="9711" y="2624"/>
                    <a:pt x="9711" y="2624"/>
                    <a:pt x="9711" y="2624"/>
                  </a:cubicBezTo>
                  <a:lnTo>
                    <a:pt x="9711" y="2624"/>
                  </a:lnTo>
                  <a:cubicBezTo>
                    <a:pt x="9682" y="2624"/>
                    <a:pt x="9682" y="2624"/>
                    <a:pt x="9682" y="2624"/>
                  </a:cubicBezTo>
                  <a:cubicBezTo>
                    <a:pt x="9682" y="2595"/>
                    <a:pt x="9682" y="2595"/>
                    <a:pt x="9682" y="2595"/>
                  </a:cubicBezTo>
                  <a:cubicBezTo>
                    <a:pt x="9711" y="2566"/>
                    <a:pt x="9711" y="2566"/>
                    <a:pt x="9711" y="2566"/>
                  </a:cubicBezTo>
                  <a:cubicBezTo>
                    <a:pt x="9682" y="2566"/>
                    <a:pt x="9682" y="2566"/>
                    <a:pt x="9682" y="2566"/>
                  </a:cubicBezTo>
                  <a:cubicBezTo>
                    <a:pt x="9682" y="2537"/>
                    <a:pt x="9682" y="2537"/>
                    <a:pt x="9682" y="2537"/>
                  </a:cubicBezTo>
                  <a:lnTo>
                    <a:pt x="9682" y="2537"/>
                  </a:lnTo>
                  <a:cubicBezTo>
                    <a:pt x="9682" y="2566"/>
                    <a:pt x="9682" y="2566"/>
                    <a:pt x="9682" y="2566"/>
                  </a:cubicBezTo>
                  <a:cubicBezTo>
                    <a:pt x="9653" y="2566"/>
                    <a:pt x="9653" y="2566"/>
                    <a:pt x="9653" y="2566"/>
                  </a:cubicBezTo>
                  <a:cubicBezTo>
                    <a:pt x="9653" y="2508"/>
                    <a:pt x="9653" y="2508"/>
                    <a:pt x="9653" y="2508"/>
                  </a:cubicBezTo>
                  <a:cubicBezTo>
                    <a:pt x="9682" y="2508"/>
                    <a:pt x="9682" y="2508"/>
                    <a:pt x="9682" y="2508"/>
                  </a:cubicBezTo>
                  <a:lnTo>
                    <a:pt x="9682" y="2508"/>
                  </a:lnTo>
                  <a:cubicBezTo>
                    <a:pt x="9653" y="2479"/>
                    <a:pt x="9653" y="2479"/>
                    <a:pt x="9653" y="2479"/>
                  </a:cubicBezTo>
                  <a:lnTo>
                    <a:pt x="9653" y="2479"/>
                  </a:lnTo>
                  <a:lnTo>
                    <a:pt x="9653" y="2479"/>
                  </a:lnTo>
                  <a:lnTo>
                    <a:pt x="9653" y="2479"/>
                  </a:lnTo>
                  <a:lnTo>
                    <a:pt x="9653" y="2479"/>
                  </a:lnTo>
                  <a:cubicBezTo>
                    <a:pt x="9624" y="2450"/>
                    <a:pt x="9624" y="2450"/>
                    <a:pt x="9624" y="2450"/>
                  </a:cubicBezTo>
                  <a:cubicBezTo>
                    <a:pt x="9624" y="2421"/>
                    <a:pt x="9624" y="2421"/>
                    <a:pt x="9624" y="2421"/>
                  </a:cubicBezTo>
                  <a:lnTo>
                    <a:pt x="9624" y="2421"/>
                  </a:lnTo>
                  <a:lnTo>
                    <a:pt x="9624" y="2421"/>
                  </a:lnTo>
                  <a:cubicBezTo>
                    <a:pt x="9624" y="2391"/>
                    <a:pt x="9624" y="2391"/>
                    <a:pt x="9624" y="2391"/>
                  </a:cubicBezTo>
                  <a:lnTo>
                    <a:pt x="9624" y="2391"/>
                  </a:lnTo>
                  <a:cubicBezTo>
                    <a:pt x="9624" y="2362"/>
                    <a:pt x="9624" y="2362"/>
                    <a:pt x="9624" y="2362"/>
                  </a:cubicBezTo>
                  <a:cubicBezTo>
                    <a:pt x="9653" y="2362"/>
                    <a:pt x="9653" y="2362"/>
                    <a:pt x="9653" y="2362"/>
                  </a:cubicBezTo>
                  <a:cubicBezTo>
                    <a:pt x="9682" y="2362"/>
                    <a:pt x="9682" y="2362"/>
                    <a:pt x="9682" y="2362"/>
                  </a:cubicBezTo>
                  <a:cubicBezTo>
                    <a:pt x="9653" y="2362"/>
                    <a:pt x="9653" y="2362"/>
                    <a:pt x="9653" y="2362"/>
                  </a:cubicBezTo>
                  <a:cubicBezTo>
                    <a:pt x="9682" y="2333"/>
                    <a:pt x="9682" y="2333"/>
                    <a:pt x="9682" y="2333"/>
                  </a:cubicBezTo>
                  <a:lnTo>
                    <a:pt x="9682" y="2333"/>
                  </a:lnTo>
                  <a:cubicBezTo>
                    <a:pt x="9653" y="2333"/>
                    <a:pt x="9653" y="2333"/>
                    <a:pt x="9653" y="2333"/>
                  </a:cubicBezTo>
                  <a:lnTo>
                    <a:pt x="9653" y="2333"/>
                  </a:lnTo>
                  <a:cubicBezTo>
                    <a:pt x="9624" y="2333"/>
                    <a:pt x="9624" y="2333"/>
                    <a:pt x="9624" y="2333"/>
                  </a:cubicBezTo>
                  <a:cubicBezTo>
                    <a:pt x="9595" y="2333"/>
                    <a:pt x="9595" y="2333"/>
                    <a:pt x="9595" y="2333"/>
                  </a:cubicBezTo>
                  <a:lnTo>
                    <a:pt x="9595" y="2333"/>
                  </a:lnTo>
                  <a:cubicBezTo>
                    <a:pt x="9566" y="2333"/>
                    <a:pt x="9566" y="2333"/>
                    <a:pt x="9566" y="2333"/>
                  </a:cubicBezTo>
                  <a:lnTo>
                    <a:pt x="9566" y="2333"/>
                  </a:lnTo>
                  <a:cubicBezTo>
                    <a:pt x="9537" y="2333"/>
                    <a:pt x="9537" y="2333"/>
                    <a:pt x="9537" y="2333"/>
                  </a:cubicBezTo>
                  <a:cubicBezTo>
                    <a:pt x="9508" y="2362"/>
                    <a:pt x="9508" y="2362"/>
                    <a:pt x="9508" y="2362"/>
                  </a:cubicBezTo>
                  <a:cubicBezTo>
                    <a:pt x="9537" y="2362"/>
                    <a:pt x="9537" y="2362"/>
                    <a:pt x="9537" y="2362"/>
                  </a:cubicBezTo>
                  <a:cubicBezTo>
                    <a:pt x="9537" y="2391"/>
                    <a:pt x="9537" y="2391"/>
                    <a:pt x="9537" y="2391"/>
                  </a:cubicBezTo>
                  <a:lnTo>
                    <a:pt x="9537" y="2391"/>
                  </a:lnTo>
                  <a:cubicBezTo>
                    <a:pt x="9537" y="2421"/>
                    <a:pt x="9537" y="2421"/>
                    <a:pt x="9537" y="2421"/>
                  </a:cubicBezTo>
                  <a:lnTo>
                    <a:pt x="9537" y="2421"/>
                  </a:lnTo>
                  <a:cubicBezTo>
                    <a:pt x="9537" y="2450"/>
                    <a:pt x="9537" y="2450"/>
                    <a:pt x="9537" y="2450"/>
                  </a:cubicBezTo>
                  <a:cubicBezTo>
                    <a:pt x="9566" y="2450"/>
                    <a:pt x="9566" y="2450"/>
                    <a:pt x="9566" y="2450"/>
                  </a:cubicBezTo>
                  <a:lnTo>
                    <a:pt x="9566" y="2450"/>
                  </a:lnTo>
                  <a:lnTo>
                    <a:pt x="9566" y="2450"/>
                  </a:lnTo>
                  <a:cubicBezTo>
                    <a:pt x="9566" y="2479"/>
                    <a:pt x="9566" y="2479"/>
                    <a:pt x="9566" y="2479"/>
                  </a:cubicBezTo>
                  <a:cubicBezTo>
                    <a:pt x="9595" y="2508"/>
                    <a:pt x="9595" y="2508"/>
                    <a:pt x="9595" y="2508"/>
                  </a:cubicBezTo>
                  <a:lnTo>
                    <a:pt x="9595" y="2508"/>
                  </a:lnTo>
                  <a:cubicBezTo>
                    <a:pt x="9624" y="2537"/>
                    <a:pt x="9624" y="2537"/>
                    <a:pt x="9624" y="2537"/>
                  </a:cubicBezTo>
                  <a:cubicBezTo>
                    <a:pt x="9595" y="2537"/>
                    <a:pt x="9595" y="2537"/>
                    <a:pt x="9595" y="2537"/>
                  </a:cubicBezTo>
                  <a:lnTo>
                    <a:pt x="9595" y="2537"/>
                  </a:lnTo>
                  <a:cubicBezTo>
                    <a:pt x="9595" y="2508"/>
                    <a:pt x="9595" y="2508"/>
                    <a:pt x="9595" y="2508"/>
                  </a:cubicBezTo>
                  <a:cubicBezTo>
                    <a:pt x="9566" y="2508"/>
                    <a:pt x="9566" y="2508"/>
                    <a:pt x="9566" y="2508"/>
                  </a:cubicBezTo>
                  <a:cubicBezTo>
                    <a:pt x="9537" y="2537"/>
                    <a:pt x="9537" y="2537"/>
                    <a:pt x="9537" y="2537"/>
                  </a:cubicBezTo>
                  <a:lnTo>
                    <a:pt x="9537" y="2537"/>
                  </a:lnTo>
                  <a:cubicBezTo>
                    <a:pt x="9566" y="2566"/>
                    <a:pt x="9566" y="2566"/>
                    <a:pt x="9566" y="2566"/>
                  </a:cubicBezTo>
                  <a:cubicBezTo>
                    <a:pt x="9537" y="2595"/>
                    <a:pt x="9537" y="2595"/>
                    <a:pt x="9537" y="2595"/>
                  </a:cubicBezTo>
                  <a:lnTo>
                    <a:pt x="9537" y="2595"/>
                  </a:lnTo>
                  <a:lnTo>
                    <a:pt x="9537" y="2595"/>
                  </a:lnTo>
                  <a:lnTo>
                    <a:pt x="9537" y="2595"/>
                  </a:lnTo>
                  <a:lnTo>
                    <a:pt x="9537" y="2595"/>
                  </a:lnTo>
                  <a:cubicBezTo>
                    <a:pt x="9537" y="2624"/>
                    <a:pt x="9537" y="2624"/>
                    <a:pt x="9537" y="2624"/>
                  </a:cubicBezTo>
                  <a:lnTo>
                    <a:pt x="9537" y="2624"/>
                  </a:lnTo>
                  <a:lnTo>
                    <a:pt x="9537" y="2624"/>
                  </a:lnTo>
                  <a:cubicBezTo>
                    <a:pt x="9537" y="2683"/>
                    <a:pt x="9537" y="2683"/>
                    <a:pt x="9537" y="2683"/>
                  </a:cubicBezTo>
                  <a:lnTo>
                    <a:pt x="9537" y="2683"/>
                  </a:lnTo>
                  <a:lnTo>
                    <a:pt x="9537" y="2683"/>
                  </a:lnTo>
                  <a:cubicBezTo>
                    <a:pt x="9508" y="2712"/>
                    <a:pt x="9508" y="2712"/>
                    <a:pt x="9508" y="2712"/>
                  </a:cubicBezTo>
                  <a:lnTo>
                    <a:pt x="9508" y="2712"/>
                  </a:lnTo>
                  <a:lnTo>
                    <a:pt x="9508" y="2712"/>
                  </a:lnTo>
                  <a:cubicBezTo>
                    <a:pt x="9478" y="2683"/>
                    <a:pt x="9478" y="2683"/>
                    <a:pt x="9478" y="2683"/>
                  </a:cubicBezTo>
                  <a:cubicBezTo>
                    <a:pt x="9508" y="2683"/>
                    <a:pt x="9508" y="2683"/>
                    <a:pt x="9508" y="2683"/>
                  </a:cubicBezTo>
                  <a:cubicBezTo>
                    <a:pt x="9478" y="2654"/>
                    <a:pt x="9478" y="2654"/>
                    <a:pt x="9478" y="2654"/>
                  </a:cubicBezTo>
                  <a:lnTo>
                    <a:pt x="9478" y="2654"/>
                  </a:lnTo>
                  <a:cubicBezTo>
                    <a:pt x="9478" y="2683"/>
                    <a:pt x="9478" y="2683"/>
                    <a:pt x="9478" y="2683"/>
                  </a:cubicBezTo>
                  <a:lnTo>
                    <a:pt x="9478" y="2683"/>
                  </a:lnTo>
                  <a:cubicBezTo>
                    <a:pt x="9449" y="2683"/>
                    <a:pt x="9449" y="2683"/>
                    <a:pt x="9449" y="2683"/>
                  </a:cubicBezTo>
                  <a:cubicBezTo>
                    <a:pt x="9449" y="2654"/>
                    <a:pt x="9449" y="2654"/>
                    <a:pt x="9449" y="2654"/>
                  </a:cubicBezTo>
                  <a:lnTo>
                    <a:pt x="9449" y="2654"/>
                  </a:lnTo>
                  <a:cubicBezTo>
                    <a:pt x="9420" y="2654"/>
                    <a:pt x="9420" y="2654"/>
                    <a:pt x="9420" y="2654"/>
                  </a:cubicBezTo>
                  <a:lnTo>
                    <a:pt x="9420" y="2654"/>
                  </a:lnTo>
                  <a:lnTo>
                    <a:pt x="9420" y="2654"/>
                  </a:lnTo>
                  <a:lnTo>
                    <a:pt x="9420" y="2654"/>
                  </a:lnTo>
                  <a:lnTo>
                    <a:pt x="9420" y="2654"/>
                  </a:lnTo>
                  <a:cubicBezTo>
                    <a:pt x="9420" y="2624"/>
                    <a:pt x="9420" y="2624"/>
                    <a:pt x="9420" y="2624"/>
                  </a:cubicBezTo>
                  <a:lnTo>
                    <a:pt x="9420" y="2624"/>
                  </a:lnTo>
                  <a:lnTo>
                    <a:pt x="9420" y="2624"/>
                  </a:lnTo>
                  <a:cubicBezTo>
                    <a:pt x="9420" y="2595"/>
                    <a:pt x="9420" y="2595"/>
                    <a:pt x="9420" y="2595"/>
                  </a:cubicBezTo>
                  <a:lnTo>
                    <a:pt x="9420" y="2595"/>
                  </a:lnTo>
                  <a:lnTo>
                    <a:pt x="9420" y="2595"/>
                  </a:lnTo>
                  <a:cubicBezTo>
                    <a:pt x="9420" y="2566"/>
                    <a:pt x="9420" y="2566"/>
                    <a:pt x="9420" y="2566"/>
                  </a:cubicBezTo>
                  <a:lnTo>
                    <a:pt x="9420" y="2566"/>
                  </a:lnTo>
                  <a:lnTo>
                    <a:pt x="9420" y="2566"/>
                  </a:lnTo>
                  <a:cubicBezTo>
                    <a:pt x="9420" y="2537"/>
                    <a:pt x="9420" y="2537"/>
                    <a:pt x="9420" y="2537"/>
                  </a:cubicBezTo>
                  <a:cubicBezTo>
                    <a:pt x="9391" y="2537"/>
                    <a:pt x="9391" y="2537"/>
                    <a:pt x="9391" y="2537"/>
                  </a:cubicBezTo>
                  <a:lnTo>
                    <a:pt x="9391" y="2537"/>
                  </a:lnTo>
                  <a:lnTo>
                    <a:pt x="9391" y="2537"/>
                  </a:lnTo>
                  <a:lnTo>
                    <a:pt x="9391" y="2537"/>
                  </a:lnTo>
                  <a:cubicBezTo>
                    <a:pt x="9361" y="2537"/>
                    <a:pt x="9361" y="2537"/>
                    <a:pt x="9361" y="2537"/>
                  </a:cubicBezTo>
                  <a:cubicBezTo>
                    <a:pt x="9361" y="2566"/>
                    <a:pt x="9361" y="2566"/>
                    <a:pt x="9361" y="2566"/>
                  </a:cubicBezTo>
                  <a:lnTo>
                    <a:pt x="9361" y="2566"/>
                  </a:lnTo>
                  <a:lnTo>
                    <a:pt x="9361" y="2566"/>
                  </a:lnTo>
                  <a:cubicBezTo>
                    <a:pt x="9332" y="2566"/>
                    <a:pt x="9332" y="2566"/>
                    <a:pt x="9332" y="2566"/>
                  </a:cubicBezTo>
                  <a:lnTo>
                    <a:pt x="9332" y="2566"/>
                  </a:lnTo>
                  <a:lnTo>
                    <a:pt x="9332" y="2566"/>
                  </a:lnTo>
                  <a:cubicBezTo>
                    <a:pt x="9332" y="2537"/>
                    <a:pt x="9332" y="2537"/>
                    <a:pt x="9332" y="2537"/>
                  </a:cubicBezTo>
                  <a:cubicBezTo>
                    <a:pt x="9303" y="2537"/>
                    <a:pt x="9303" y="2537"/>
                    <a:pt x="9303" y="2537"/>
                  </a:cubicBezTo>
                  <a:cubicBezTo>
                    <a:pt x="9303" y="2566"/>
                    <a:pt x="9303" y="2566"/>
                    <a:pt x="9303" y="2566"/>
                  </a:cubicBezTo>
                  <a:lnTo>
                    <a:pt x="9303" y="2566"/>
                  </a:lnTo>
                  <a:lnTo>
                    <a:pt x="9303" y="2566"/>
                  </a:lnTo>
                  <a:cubicBezTo>
                    <a:pt x="9274" y="2566"/>
                    <a:pt x="9274" y="2566"/>
                    <a:pt x="9274" y="2566"/>
                  </a:cubicBezTo>
                  <a:lnTo>
                    <a:pt x="9274" y="2566"/>
                  </a:lnTo>
                  <a:cubicBezTo>
                    <a:pt x="9245" y="2595"/>
                    <a:pt x="9245" y="2595"/>
                    <a:pt x="9245" y="2595"/>
                  </a:cubicBezTo>
                  <a:lnTo>
                    <a:pt x="9245" y="2595"/>
                  </a:lnTo>
                  <a:cubicBezTo>
                    <a:pt x="9216" y="2595"/>
                    <a:pt x="9216" y="2595"/>
                    <a:pt x="9216" y="2595"/>
                  </a:cubicBezTo>
                  <a:lnTo>
                    <a:pt x="9216" y="2595"/>
                  </a:lnTo>
                  <a:cubicBezTo>
                    <a:pt x="9187" y="2595"/>
                    <a:pt x="9187" y="2595"/>
                    <a:pt x="9187" y="2595"/>
                  </a:cubicBezTo>
                  <a:cubicBezTo>
                    <a:pt x="9187" y="2624"/>
                    <a:pt x="9187" y="2624"/>
                    <a:pt x="9187" y="2624"/>
                  </a:cubicBezTo>
                  <a:cubicBezTo>
                    <a:pt x="9158" y="2624"/>
                    <a:pt x="9158" y="2624"/>
                    <a:pt x="9158" y="2624"/>
                  </a:cubicBezTo>
                  <a:cubicBezTo>
                    <a:pt x="9158" y="2654"/>
                    <a:pt x="9158" y="2654"/>
                    <a:pt x="9158" y="2654"/>
                  </a:cubicBezTo>
                  <a:lnTo>
                    <a:pt x="9158" y="2654"/>
                  </a:lnTo>
                  <a:lnTo>
                    <a:pt x="9158" y="2654"/>
                  </a:lnTo>
                  <a:cubicBezTo>
                    <a:pt x="9158" y="2683"/>
                    <a:pt x="9158" y="2683"/>
                    <a:pt x="9158" y="2683"/>
                  </a:cubicBezTo>
                  <a:lnTo>
                    <a:pt x="9158" y="2683"/>
                  </a:lnTo>
                  <a:cubicBezTo>
                    <a:pt x="9187" y="2712"/>
                    <a:pt x="9187" y="2712"/>
                    <a:pt x="9187" y="2712"/>
                  </a:cubicBezTo>
                  <a:lnTo>
                    <a:pt x="9187" y="2712"/>
                  </a:lnTo>
                  <a:cubicBezTo>
                    <a:pt x="9158" y="2771"/>
                    <a:pt x="9158" y="2771"/>
                    <a:pt x="9158" y="2771"/>
                  </a:cubicBezTo>
                  <a:cubicBezTo>
                    <a:pt x="9187" y="2800"/>
                    <a:pt x="9187" y="2800"/>
                    <a:pt x="9187" y="2800"/>
                  </a:cubicBezTo>
                  <a:cubicBezTo>
                    <a:pt x="9158" y="2800"/>
                    <a:pt x="9158" y="2800"/>
                    <a:pt x="9158" y="2800"/>
                  </a:cubicBezTo>
                  <a:cubicBezTo>
                    <a:pt x="9187" y="2800"/>
                    <a:pt x="9187" y="2800"/>
                    <a:pt x="9187" y="2800"/>
                  </a:cubicBezTo>
                  <a:cubicBezTo>
                    <a:pt x="9187" y="2829"/>
                    <a:pt x="9187" y="2829"/>
                    <a:pt x="9187" y="2829"/>
                  </a:cubicBezTo>
                  <a:cubicBezTo>
                    <a:pt x="9158" y="2829"/>
                    <a:pt x="9158" y="2829"/>
                    <a:pt x="9158" y="2829"/>
                  </a:cubicBezTo>
                  <a:cubicBezTo>
                    <a:pt x="9158" y="2858"/>
                    <a:pt x="9158" y="2858"/>
                    <a:pt x="9158" y="2858"/>
                  </a:cubicBezTo>
                  <a:lnTo>
                    <a:pt x="9158" y="2858"/>
                  </a:lnTo>
                  <a:cubicBezTo>
                    <a:pt x="9158" y="2887"/>
                    <a:pt x="9158" y="2887"/>
                    <a:pt x="9158" y="2887"/>
                  </a:cubicBezTo>
                  <a:cubicBezTo>
                    <a:pt x="9128" y="2916"/>
                    <a:pt x="9128" y="2916"/>
                    <a:pt x="9128" y="2916"/>
                  </a:cubicBezTo>
                  <a:cubicBezTo>
                    <a:pt x="9158" y="2916"/>
                    <a:pt x="9158" y="2916"/>
                    <a:pt x="9158" y="2916"/>
                  </a:cubicBezTo>
                  <a:cubicBezTo>
                    <a:pt x="9128" y="2945"/>
                    <a:pt x="9128" y="2945"/>
                    <a:pt x="9128" y="2945"/>
                  </a:cubicBezTo>
                  <a:cubicBezTo>
                    <a:pt x="9158" y="2974"/>
                    <a:pt x="9158" y="2974"/>
                    <a:pt x="9158" y="2974"/>
                  </a:cubicBezTo>
                  <a:lnTo>
                    <a:pt x="9158" y="2974"/>
                  </a:lnTo>
                  <a:lnTo>
                    <a:pt x="9158" y="2974"/>
                  </a:lnTo>
                  <a:lnTo>
                    <a:pt x="9158" y="2974"/>
                  </a:lnTo>
                  <a:lnTo>
                    <a:pt x="9158" y="2974"/>
                  </a:lnTo>
                  <a:cubicBezTo>
                    <a:pt x="9187" y="2974"/>
                    <a:pt x="9187" y="2974"/>
                    <a:pt x="9187" y="2974"/>
                  </a:cubicBezTo>
                  <a:lnTo>
                    <a:pt x="9187" y="2974"/>
                  </a:lnTo>
                  <a:lnTo>
                    <a:pt x="9187" y="2974"/>
                  </a:lnTo>
                  <a:lnTo>
                    <a:pt x="9187" y="2974"/>
                  </a:lnTo>
                  <a:cubicBezTo>
                    <a:pt x="9216" y="2974"/>
                    <a:pt x="9216" y="2974"/>
                    <a:pt x="9216" y="2974"/>
                  </a:cubicBezTo>
                  <a:lnTo>
                    <a:pt x="9216" y="2974"/>
                  </a:lnTo>
                  <a:lnTo>
                    <a:pt x="9216" y="2974"/>
                  </a:lnTo>
                  <a:lnTo>
                    <a:pt x="9216" y="2974"/>
                  </a:lnTo>
                  <a:cubicBezTo>
                    <a:pt x="9245" y="2974"/>
                    <a:pt x="9245" y="2974"/>
                    <a:pt x="9245" y="2974"/>
                  </a:cubicBezTo>
                  <a:cubicBezTo>
                    <a:pt x="9245" y="3004"/>
                    <a:pt x="9245" y="3004"/>
                    <a:pt x="9245" y="3004"/>
                  </a:cubicBezTo>
                  <a:lnTo>
                    <a:pt x="9245" y="3004"/>
                  </a:lnTo>
                  <a:lnTo>
                    <a:pt x="9245" y="3004"/>
                  </a:lnTo>
                  <a:lnTo>
                    <a:pt x="9245" y="3004"/>
                  </a:lnTo>
                  <a:lnTo>
                    <a:pt x="9245" y="3004"/>
                  </a:lnTo>
                  <a:cubicBezTo>
                    <a:pt x="9216" y="3033"/>
                    <a:pt x="9216" y="3033"/>
                    <a:pt x="9216" y="3033"/>
                  </a:cubicBezTo>
                  <a:cubicBezTo>
                    <a:pt x="9216" y="3004"/>
                    <a:pt x="9216" y="3004"/>
                    <a:pt x="9216" y="3004"/>
                  </a:cubicBezTo>
                  <a:cubicBezTo>
                    <a:pt x="9187" y="3033"/>
                    <a:pt x="9187" y="3033"/>
                    <a:pt x="9187" y="3033"/>
                  </a:cubicBezTo>
                  <a:lnTo>
                    <a:pt x="9187" y="3033"/>
                  </a:lnTo>
                  <a:cubicBezTo>
                    <a:pt x="9216" y="3033"/>
                    <a:pt x="9216" y="3033"/>
                    <a:pt x="9216" y="3033"/>
                  </a:cubicBezTo>
                  <a:cubicBezTo>
                    <a:pt x="9187" y="3062"/>
                    <a:pt x="9187" y="3062"/>
                    <a:pt x="9187" y="3062"/>
                  </a:cubicBezTo>
                  <a:lnTo>
                    <a:pt x="9187" y="3062"/>
                  </a:lnTo>
                  <a:cubicBezTo>
                    <a:pt x="9187" y="3033"/>
                    <a:pt x="9187" y="3033"/>
                    <a:pt x="9187" y="3033"/>
                  </a:cubicBezTo>
                  <a:cubicBezTo>
                    <a:pt x="9158" y="3033"/>
                    <a:pt x="9158" y="3033"/>
                    <a:pt x="9158" y="3033"/>
                  </a:cubicBezTo>
                  <a:lnTo>
                    <a:pt x="9158" y="3033"/>
                  </a:lnTo>
                  <a:lnTo>
                    <a:pt x="9158" y="3033"/>
                  </a:lnTo>
                  <a:cubicBezTo>
                    <a:pt x="9128" y="3033"/>
                    <a:pt x="9128" y="3033"/>
                    <a:pt x="9128" y="3033"/>
                  </a:cubicBezTo>
                  <a:lnTo>
                    <a:pt x="9128" y="3033"/>
                  </a:lnTo>
                  <a:cubicBezTo>
                    <a:pt x="9128" y="3062"/>
                    <a:pt x="9128" y="3062"/>
                    <a:pt x="9128" y="3062"/>
                  </a:cubicBezTo>
                  <a:lnTo>
                    <a:pt x="9128" y="3062"/>
                  </a:lnTo>
                  <a:lnTo>
                    <a:pt x="9128" y="3062"/>
                  </a:lnTo>
                  <a:cubicBezTo>
                    <a:pt x="9099" y="3062"/>
                    <a:pt x="9099" y="3062"/>
                    <a:pt x="9099" y="3062"/>
                  </a:cubicBezTo>
                  <a:cubicBezTo>
                    <a:pt x="9128" y="3091"/>
                    <a:pt x="9128" y="3091"/>
                    <a:pt x="9128" y="3091"/>
                  </a:cubicBezTo>
                  <a:cubicBezTo>
                    <a:pt x="9099" y="3091"/>
                    <a:pt x="9099" y="3091"/>
                    <a:pt x="9099" y="3091"/>
                  </a:cubicBezTo>
                  <a:lnTo>
                    <a:pt x="9099" y="3091"/>
                  </a:lnTo>
                  <a:cubicBezTo>
                    <a:pt x="9070" y="3062"/>
                    <a:pt x="9070" y="3062"/>
                    <a:pt x="9070" y="3062"/>
                  </a:cubicBezTo>
                  <a:lnTo>
                    <a:pt x="9070" y="3062"/>
                  </a:lnTo>
                  <a:cubicBezTo>
                    <a:pt x="9070" y="3091"/>
                    <a:pt x="9070" y="3091"/>
                    <a:pt x="9070" y="3091"/>
                  </a:cubicBezTo>
                  <a:lnTo>
                    <a:pt x="9070" y="3091"/>
                  </a:lnTo>
                  <a:lnTo>
                    <a:pt x="9070" y="3091"/>
                  </a:lnTo>
                  <a:cubicBezTo>
                    <a:pt x="9070" y="3121"/>
                    <a:pt x="9070" y="3121"/>
                    <a:pt x="9070" y="3121"/>
                  </a:cubicBezTo>
                  <a:cubicBezTo>
                    <a:pt x="9041" y="3121"/>
                    <a:pt x="9041" y="3121"/>
                    <a:pt x="9041" y="3121"/>
                  </a:cubicBezTo>
                  <a:lnTo>
                    <a:pt x="9041" y="3121"/>
                  </a:lnTo>
                  <a:cubicBezTo>
                    <a:pt x="9011" y="3091"/>
                    <a:pt x="9011" y="3091"/>
                    <a:pt x="9011" y="3091"/>
                  </a:cubicBezTo>
                  <a:cubicBezTo>
                    <a:pt x="8982" y="3091"/>
                    <a:pt x="8982" y="3091"/>
                    <a:pt x="8982" y="3091"/>
                  </a:cubicBezTo>
                  <a:lnTo>
                    <a:pt x="8982" y="3091"/>
                  </a:lnTo>
                  <a:lnTo>
                    <a:pt x="8982" y="3091"/>
                  </a:lnTo>
                  <a:cubicBezTo>
                    <a:pt x="9011" y="3091"/>
                    <a:pt x="9011" y="3091"/>
                    <a:pt x="9011" y="3091"/>
                  </a:cubicBezTo>
                  <a:cubicBezTo>
                    <a:pt x="9011" y="3062"/>
                    <a:pt x="9011" y="3062"/>
                    <a:pt x="9011" y="3062"/>
                  </a:cubicBezTo>
                  <a:lnTo>
                    <a:pt x="9011" y="3062"/>
                  </a:lnTo>
                  <a:cubicBezTo>
                    <a:pt x="9041" y="3062"/>
                    <a:pt x="9041" y="3062"/>
                    <a:pt x="9041" y="3062"/>
                  </a:cubicBezTo>
                  <a:cubicBezTo>
                    <a:pt x="9070" y="3033"/>
                    <a:pt x="9070" y="3033"/>
                    <a:pt x="9070" y="3033"/>
                  </a:cubicBezTo>
                  <a:lnTo>
                    <a:pt x="9070" y="3033"/>
                  </a:lnTo>
                  <a:cubicBezTo>
                    <a:pt x="9041" y="3033"/>
                    <a:pt x="9041" y="3033"/>
                    <a:pt x="9041" y="3033"/>
                  </a:cubicBezTo>
                  <a:lnTo>
                    <a:pt x="9041" y="3033"/>
                  </a:lnTo>
                  <a:cubicBezTo>
                    <a:pt x="9011" y="3033"/>
                    <a:pt x="9011" y="3033"/>
                    <a:pt x="9011" y="3033"/>
                  </a:cubicBezTo>
                  <a:lnTo>
                    <a:pt x="9011" y="3033"/>
                  </a:lnTo>
                  <a:cubicBezTo>
                    <a:pt x="8982" y="3033"/>
                    <a:pt x="8982" y="3033"/>
                    <a:pt x="8982" y="3033"/>
                  </a:cubicBezTo>
                  <a:lnTo>
                    <a:pt x="8982" y="3033"/>
                  </a:lnTo>
                  <a:cubicBezTo>
                    <a:pt x="8953" y="3033"/>
                    <a:pt x="8953" y="3033"/>
                    <a:pt x="8953" y="3033"/>
                  </a:cubicBezTo>
                  <a:cubicBezTo>
                    <a:pt x="8924" y="3033"/>
                    <a:pt x="8924" y="3033"/>
                    <a:pt x="8924" y="3033"/>
                  </a:cubicBezTo>
                  <a:lnTo>
                    <a:pt x="8924" y="3033"/>
                  </a:lnTo>
                  <a:lnTo>
                    <a:pt x="8924" y="3033"/>
                  </a:lnTo>
                  <a:lnTo>
                    <a:pt x="8924" y="3033"/>
                  </a:lnTo>
                  <a:lnTo>
                    <a:pt x="8924" y="3033"/>
                  </a:lnTo>
                  <a:cubicBezTo>
                    <a:pt x="8895" y="3033"/>
                    <a:pt x="8895" y="3033"/>
                    <a:pt x="8895" y="3033"/>
                  </a:cubicBezTo>
                  <a:cubicBezTo>
                    <a:pt x="8866" y="3004"/>
                    <a:pt x="8866" y="3004"/>
                    <a:pt x="8866" y="3004"/>
                  </a:cubicBezTo>
                  <a:cubicBezTo>
                    <a:pt x="8866" y="3033"/>
                    <a:pt x="8866" y="3033"/>
                    <a:pt x="8866" y="3033"/>
                  </a:cubicBezTo>
                  <a:cubicBezTo>
                    <a:pt x="8837" y="3004"/>
                    <a:pt x="8837" y="3004"/>
                    <a:pt x="8837" y="3004"/>
                  </a:cubicBezTo>
                  <a:cubicBezTo>
                    <a:pt x="8808" y="3004"/>
                    <a:pt x="8808" y="3004"/>
                    <a:pt x="8808" y="3004"/>
                  </a:cubicBezTo>
                  <a:cubicBezTo>
                    <a:pt x="8808" y="3033"/>
                    <a:pt x="8808" y="3033"/>
                    <a:pt x="8808" y="3033"/>
                  </a:cubicBezTo>
                  <a:cubicBezTo>
                    <a:pt x="8778" y="3033"/>
                    <a:pt x="8778" y="3033"/>
                    <a:pt x="8778" y="3033"/>
                  </a:cubicBezTo>
                  <a:lnTo>
                    <a:pt x="8778" y="3033"/>
                  </a:lnTo>
                  <a:cubicBezTo>
                    <a:pt x="8808" y="3062"/>
                    <a:pt x="8808" y="3062"/>
                    <a:pt x="8808" y="3062"/>
                  </a:cubicBezTo>
                  <a:cubicBezTo>
                    <a:pt x="8778" y="3062"/>
                    <a:pt x="8778" y="3062"/>
                    <a:pt x="8778" y="3062"/>
                  </a:cubicBezTo>
                  <a:lnTo>
                    <a:pt x="8778" y="3062"/>
                  </a:lnTo>
                  <a:lnTo>
                    <a:pt x="8778" y="3062"/>
                  </a:lnTo>
                  <a:cubicBezTo>
                    <a:pt x="8778" y="3091"/>
                    <a:pt x="8778" y="3091"/>
                    <a:pt x="8778" y="3091"/>
                  </a:cubicBezTo>
                  <a:cubicBezTo>
                    <a:pt x="8808" y="3091"/>
                    <a:pt x="8808" y="3091"/>
                    <a:pt x="8808" y="3091"/>
                  </a:cubicBezTo>
                  <a:lnTo>
                    <a:pt x="8808" y="3091"/>
                  </a:lnTo>
                  <a:lnTo>
                    <a:pt x="8808" y="3091"/>
                  </a:lnTo>
                  <a:cubicBezTo>
                    <a:pt x="8778" y="3121"/>
                    <a:pt x="8778" y="3121"/>
                    <a:pt x="8778" y="3121"/>
                  </a:cubicBezTo>
                  <a:cubicBezTo>
                    <a:pt x="8749" y="3091"/>
                    <a:pt x="8749" y="3091"/>
                    <a:pt x="8749" y="3091"/>
                  </a:cubicBezTo>
                  <a:lnTo>
                    <a:pt x="8749" y="3091"/>
                  </a:lnTo>
                  <a:cubicBezTo>
                    <a:pt x="8720" y="3091"/>
                    <a:pt x="8720" y="3091"/>
                    <a:pt x="8720" y="3091"/>
                  </a:cubicBezTo>
                  <a:cubicBezTo>
                    <a:pt x="8720" y="3121"/>
                    <a:pt x="8720" y="3121"/>
                    <a:pt x="8720" y="3121"/>
                  </a:cubicBezTo>
                  <a:lnTo>
                    <a:pt x="8720" y="3121"/>
                  </a:lnTo>
                  <a:lnTo>
                    <a:pt x="8720" y="3121"/>
                  </a:lnTo>
                  <a:cubicBezTo>
                    <a:pt x="8691" y="3121"/>
                    <a:pt x="8691" y="3121"/>
                    <a:pt x="8691" y="3121"/>
                  </a:cubicBezTo>
                  <a:lnTo>
                    <a:pt x="8691" y="3121"/>
                  </a:lnTo>
                  <a:cubicBezTo>
                    <a:pt x="8661" y="3121"/>
                    <a:pt x="8661" y="3121"/>
                    <a:pt x="8661" y="3121"/>
                  </a:cubicBezTo>
                  <a:lnTo>
                    <a:pt x="8661" y="3121"/>
                  </a:lnTo>
                  <a:cubicBezTo>
                    <a:pt x="8603" y="3121"/>
                    <a:pt x="8603" y="3121"/>
                    <a:pt x="8603" y="3121"/>
                  </a:cubicBezTo>
                  <a:lnTo>
                    <a:pt x="8603" y="3121"/>
                  </a:lnTo>
                  <a:lnTo>
                    <a:pt x="8603" y="3121"/>
                  </a:lnTo>
                  <a:cubicBezTo>
                    <a:pt x="8632" y="3150"/>
                    <a:pt x="8632" y="3150"/>
                    <a:pt x="8632" y="3150"/>
                  </a:cubicBezTo>
                  <a:cubicBezTo>
                    <a:pt x="8603" y="3150"/>
                    <a:pt x="8603" y="3150"/>
                    <a:pt x="8603" y="3150"/>
                  </a:cubicBezTo>
                  <a:cubicBezTo>
                    <a:pt x="8603" y="3179"/>
                    <a:pt x="8603" y="3179"/>
                    <a:pt x="8603" y="3179"/>
                  </a:cubicBezTo>
                  <a:cubicBezTo>
                    <a:pt x="8574" y="3150"/>
                    <a:pt x="8574" y="3150"/>
                    <a:pt x="8574" y="3150"/>
                  </a:cubicBezTo>
                  <a:lnTo>
                    <a:pt x="8574" y="3150"/>
                  </a:lnTo>
                  <a:cubicBezTo>
                    <a:pt x="8574" y="3121"/>
                    <a:pt x="8574" y="3121"/>
                    <a:pt x="8574" y="3121"/>
                  </a:cubicBezTo>
                  <a:lnTo>
                    <a:pt x="8574" y="3121"/>
                  </a:lnTo>
                  <a:cubicBezTo>
                    <a:pt x="8545" y="3150"/>
                    <a:pt x="8545" y="3150"/>
                    <a:pt x="8545" y="3150"/>
                  </a:cubicBezTo>
                  <a:lnTo>
                    <a:pt x="8545" y="3150"/>
                  </a:lnTo>
                  <a:cubicBezTo>
                    <a:pt x="8516" y="3150"/>
                    <a:pt x="8516" y="3150"/>
                    <a:pt x="8516" y="3150"/>
                  </a:cubicBezTo>
                  <a:lnTo>
                    <a:pt x="8516" y="3150"/>
                  </a:lnTo>
                  <a:cubicBezTo>
                    <a:pt x="8487" y="3150"/>
                    <a:pt x="8487" y="3150"/>
                    <a:pt x="8487" y="3150"/>
                  </a:cubicBezTo>
                  <a:lnTo>
                    <a:pt x="8487" y="3150"/>
                  </a:lnTo>
                  <a:cubicBezTo>
                    <a:pt x="8458" y="3150"/>
                    <a:pt x="8458" y="3150"/>
                    <a:pt x="8458" y="3150"/>
                  </a:cubicBezTo>
                  <a:cubicBezTo>
                    <a:pt x="8428" y="3179"/>
                    <a:pt x="8428" y="3179"/>
                    <a:pt x="8428" y="3179"/>
                  </a:cubicBezTo>
                  <a:cubicBezTo>
                    <a:pt x="8399" y="3179"/>
                    <a:pt x="8399" y="3179"/>
                    <a:pt x="8399" y="3179"/>
                  </a:cubicBezTo>
                  <a:lnTo>
                    <a:pt x="8399" y="3179"/>
                  </a:lnTo>
                  <a:cubicBezTo>
                    <a:pt x="8370" y="3179"/>
                    <a:pt x="8370" y="3179"/>
                    <a:pt x="8370" y="3179"/>
                  </a:cubicBezTo>
                  <a:lnTo>
                    <a:pt x="8370" y="3179"/>
                  </a:lnTo>
                  <a:cubicBezTo>
                    <a:pt x="8341" y="3208"/>
                    <a:pt x="8341" y="3208"/>
                    <a:pt x="8341" y="3208"/>
                  </a:cubicBezTo>
                  <a:cubicBezTo>
                    <a:pt x="8341" y="3237"/>
                    <a:pt x="8341" y="3237"/>
                    <a:pt x="8341" y="3237"/>
                  </a:cubicBezTo>
                  <a:lnTo>
                    <a:pt x="8341" y="3237"/>
                  </a:lnTo>
                  <a:cubicBezTo>
                    <a:pt x="8311" y="3266"/>
                    <a:pt x="8311" y="3266"/>
                    <a:pt x="8311" y="3266"/>
                  </a:cubicBezTo>
                  <a:cubicBezTo>
                    <a:pt x="8341" y="3295"/>
                    <a:pt x="8341" y="3295"/>
                    <a:pt x="8341" y="3295"/>
                  </a:cubicBezTo>
                  <a:cubicBezTo>
                    <a:pt x="8341" y="3324"/>
                    <a:pt x="8341" y="3324"/>
                    <a:pt x="8341" y="3324"/>
                  </a:cubicBezTo>
                  <a:cubicBezTo>
                    <a:pt x="8311" y="3324"/>
                    <a:pt x="8311" y="3324"/>
                    <a:pt x="8311" y="3324"/>
                  </a:cubicBezTo>
                  <a:cubicBezTo>
                    <a:pt x="8311" y="3354"/>
                    <a:pt x="8311" y="3354"/>
                    <a:pt x="8311" y="3354"/>
                  </a:cubicBezTo>
                  <a:cubicBezTo>
                    <a:pt x="8311" y="3383"/>
                    <a:pt x="8311" y="3383"/>
                    <a:pt x="8311" y="3383"/>
                  </a:cubicBezTo>
                  <a:cubicBezTo>
                    <a:pt x="8311" y="3412"/>
                    <a:pt x="8311" y="3412"/>
                    <a:pt x="8311" y="3412"/>
                  </a:cubicBezTo>
                  <a:lnTo>
                    <a:pt x="8311" y="3412"/>
                  </a:lnTo>
                  <a:cubicBezTo>
                    <a:pt x="8311" y="3441"/>
                    <a:pt x="8311" y="3441"/>
                    <a:pt x="8311" y="3441"/>
                  </a:cubicBezTo>
                  <a:lnTo>
                    <a:pt x="8311" y="3441"/>
                  </a:lnTo>
                  <a:lnTo>
                    <a:pt x="8311" y="3441"/>
                  </a:lnTo>
                  <a:cubicBezTo>
                    <a:pt x="8282" y="3471"/>
                    <a:pt x="8282" y="3471"/>
                    <a:pt x="8282" y="3471"/>
                  </a:cubicBezTo>
                  <a:lnTo>
                    <a:pt x="8282" y="3471"/>
                  </a:lnTo>
                  <a:cubicBezTo>
                    <a:pt x="8311" y="3500"/>
                    <a:pt x="8311" y="3500"/>
                    <a:pt x="8311" y="3500"/>
                  </a:cubicBezTo>
                  <a:cubicBezTo>
                    <a:pt x="8282" y="3500"/>
                    <a:pt x="8282" y="3500"/>
                    <a:pt x="8282" y="3500"/>
                  </a:cubicBezTo>
                  <a:cubicBezTo>
                    <a:pt x="8282" y="3529"/>
                    <a:pt x="8282" y="3529"/>
                    <a:pt x="8282" y="3529"/>
                  </a:cubicBezTo>
                  <a:cubicBezTo>
                    <a:pt x="8253" y="3558"/>
                    <a:pt x="8253" y="3558"/>
                    <a:pt x="8253" y="3558"/>
                  </a:cubicBezTo>
                  <a:lnTo>
                    <a:pt x="8253" y="3558"/>
                  </a:lnTo>
                  <a:lnTo>
                    <a:pt x="8253" y="3558"/>
                  </a:lnTo>
                  <a:cubicBezTo>
                    <a:pt x="8253" y="3587"/>
                    <a:pt x="8253" y="3587"/>
                    <a:pt x="8253" y="3587"/>
                  </a:cubicBezTo>
                  <a:cubicBezTo>
                    <a:pt x="8224" y="3587"/>
                    <a:pt x="8224" y="3587"/>
                    <a:pt x="8224" y="3587"/>
                  </a:cubicBezTo>
                  <a:cubicBezTo>
                    <a:pt x="8224" y="3616"/>
                    <a:pt x="8224" y="3616"/>
                    <a:pt x="8224" y="3616"/>
                  </a:cubicBezTo>
                  <a:cubicBezTo>
                    <a:pt x="8224" y="3645"/>
                    <a:pt x="8224" y="3645"/>
                    <a:pt x="8224" y="3645"/>
                  </a:cubicBezTo>
                  <a:cubicBezTo>
                    <a:pt x="8224" y="3674"/>
                    <a:pt x="8224" y="3674"/>
                    <a:pt x="8224" y="3674"/>
                  </a:cubicBezTo>
                  <a:lnTo>
                    <a:pt x="8224" y="3674"/>
                  </a:lnTo>
                  <a:cubicBezTo>
                    <a:pt x="8224" y="3704"/>
                    <a:pt x="8224" y="3704"/>
                    <a:pt x="8224" y="3704"/>
                  </a:cubicBezTo>
                  <a:lnTo>
                    <a:pt x="8224" y="3704"/>
                  </a:lnTo>
                  <a:cubicBezTo>
                    <a:pt x="8195" y="3733"/>
                    <a:pt x="8195" y="3733"/>
                    <a:pt x="8195" y="3733"/>
                  </a:cubicBezTo>
                  <a:lnTo>
                    <a:pt x="8195" y="3733"/>
                  </a:lnTo>
                  <a:lnTo>
                    <a:pt x="8195" y="3733"/>
                  </a:lnTo>
                  <a:cubicBezTo>
                    <a:pt x="8195" y="3762"/>
                    <a:pt x="8195" y="3762"/>
                    <a:pt x="8195" y="3762"/>
                  </a:cubicBezTo>
                  <a:cubicBezTo>
                    <a:pt x="8166" y="3791"/>
                    <a:pt x="8166" y="3791"/>
                    <a:pt x="8166" y="3791"/>
                  </a:cubicBezTo>
                  <a:cubicBezTo>
                    <a:pt x="8166" y="3821"/>
                    <a:pt x="8166" y="3821"/>
                    <a:pt x="8166" y="3821"/>
                  </a:cubicBezTo>
                  <a:cubicBezTo>
                    <a:pt x="8137" y="3821"/>
                    <a:pt x="8137" y="3821"/>
                    <a:pt x="8137" y="3821"/>
                  </a:cubicBezTo>
                  <a:cubicBezTo>
                    <a:pt x="8137" y="3850"/>
                    <a:pt x="8137" y="3850"/>
                    <a:pt x="8137" y="3850"/>
                  </a:cubicBezTo>
                  <a:lnTo>
                    <a:pt x="8137" y="3850"/>
                  </a:lnTo>
                  <a:cubicBezTo>
                    <a:pt x="8137" y="3879"/>
                    <a:pt x="8137" y="3879"/>
                    <a:pt x="8137" y="3879"/>
                  </a:cubicBezTo>
                  <a:cubicBezTo>
                    <a:pt x="8108" y="3879"/>
                    <a:pt x="8108" y="3879"/>
                    <a:pt x="8108" y="3879"/>
                  </a:cubicBezTo>
                  <a:cubicBezTo>
                    <a:pt x="8137" y="3908"/>
                    <a:pt x="8137" y="3908"/>
                    <a:pt x="8137" y="3908"/>
                  </a:cubicBezTo>
                  <a:lnTo>
                    <a:pt x="8137" y="3908"/>
                  </a:lnTo>
                  <a:cubicBezTo>
                    <a:pt x="8166" y="3908"/>
                    <a:pt x="8166" y="3908"/>
                    <a:pt x="8166" y="3908"/>
                  </a:cubicBezTo>
                  <a:lnTo>
                    <a:pt x="8166" y="3908"/>
                  </a:lnTo>
                  <a:cubicBezTo>
                    <a:pt x="8195" y="3908"/>
                    <a:pt x="8195" y="3908"/>
                    <a:pt x="8195" y="3908"/>
                  </a:cubicBezTo>
                  <a:lnTo>
                    <a:pt x="8195" y="3908"/>
                  </a:lnTo>
                  <a:cubicBezTo>
                    <a:pt x="8224" y="3908"/>
                    <a:pt x="8224" y="3908"/>
                    <a:pt x="8224" y="3908"/>
                  </a:cubicBezTo>
                  <a:lnTo>
                    <a:pt x="8224" y="3908"/>
                  </a:lnTo>
                  <a:cubicBezTo>
                    <a:pt x="8253" y="3908"/>
                    <a:pt x="8253" y="3908"/>
                    <a:pt x="8253" y="3908"/>
                  </a:cubicBezTo>
                  <a:cubicBezTo>
                    <a:pt x="8253" y="3879"/>
                    <a:pt x="8253" y="3879"/>
                    <a:pt x="8253" y="3879"/>
                  </a:cubicBezTo>
                  <a:cubicBezTo>
                    <a:pt x="8253" y="3937"/>
                    <a:pt x="8253" y="3937"/>
                    <a:pt x="8253" y="3937"/>
                  </a:cubicBezTo>
                  <a:cubicBezTo>
                    <a:pt x="8282" y="3966"/>
                    <a:pt x="8282" y="3966"/>
                    <a:pt x="8282" y="3966"/>
                  </a:cubicBezTo>
                  <a:lnTo>
                    <a:pt x="8282" y="3966"/>
                  </a:lnTo>
                  <a:cubicBezTo>
                    <a:pt x="8282" y="3995"/>
                    <a:pt x="8282" y="3995"/>
                    <a:pt x="8282" y="3995"/>
                  </a:cubicBezTo>
                  <a:cubicBezTo>
                    <a:pt x="8311" y="4024"/>
                    <a:pt x="8311" y="4024"/>
                    <a:pt x="8311" y="4024"/>
                  </a:cubicBezTo>
                  <a:cubicBezTo>
                    <a:pt x="8311" y="3995"/>
                    <a:pt x="8311" y="3995"/>
                    <a:pt x="8311" y="3995"/>
                  </a:cubicBezTo>
                  <a:lnTo>
                    <a:pt x="8311" y="3995"/>
                  </a:lnTo>
                  <a:lnTo>
                    <a:pt x="8311" y="3995"/>
                  </a:lnTo>
                  <a:cubicBezTo>
                    <a:pt x="8341" y="3966"/>
                    <a:pt x="8341" y="3966"/>
                    <a:pt x="8341" y="3966"/>
                  </a:cubicBezTo>
                  <a:lnTo>
                    <a:pt x="8341" y="3966"/>
                  </a:lnTo>
                  <a:cubicBezTo>
                    <a:pt x="8341" y="3995"/>
                    <a:pt x="8341" y="3995"/>
                    <a:pt x="8341" y="3995"/>
                  </a:cubicBezTo>
                  <a:cubicBezTo>
                    <a:pt x="8370" y="3966"/>
                    <a:pt x="8370" y="3966"/>
                    <a:pt x="8370" y="3966"/>
                  </a:cubicBezTo>
                  <a:lnTo>
                    <a:pt x="8370" y="3966"/>
                  </a:lnTo>
                  <a:cubicBezTo>
                    <a:pt x="8370" y="3995"/>
                    <a:pt x="8370" y="3995"/>
                    <a:pt x="8370" y="3995"/>
                  </a:cubicBezTo>
                  <a:lnTo>
                    <a:pt x="8370" y="3995"/>
                  </a:lnTo>
                  <a:cubicBezTo>
                    <a:pt x="8370" y="4024"/>
                    <a:pt x="8370" y="4024"/>
                    <a:pt x="8370" y="4024"/>
                  </a:cubicBezTo>
                  <a:lnTo>
                    <a:pt x="8370" y="4024"/>
                  </a:lnTo>
                  <a:cubicBezTo>
                    <a:pt x="8341" y="4024"/>
                    <a:pt x="8341" y="4024"/>
                    <a:pt x="8341" y="4024"/>
                  </a:cubicBezTo>
                  <a:lnTo>
                    <a:pt x="8341" y="4024"/>
                  </a:lnTo>
                  <a:cubicBezTo>
                    <a:pt x="8370" y="4024"/>
                    <a:pt x="8370" y="4024"/>
                    <a:pt x="8370" y="4024"/>
                  </a:cubicBezTo>
                  <a:cubicBezTo>
                    <a:pt x="8399" y="4024"/>
                    <a:pt x="8399" y="4024"/>
                    <a:pt x="8399" y="4024"/>
                  </a:cubicBezTo>
                  <a:cubicBezTo>
                    <a:pt x="8399" y="3995"/>
                    <a:pt x="8399" y="3995"/>
                    <a:pt x="8399" y="3995"/>
                  </a:cubicBezTo>
                  <a:cubicBezTo>
                    <a:pt x="8399" y="3966"/>
                    <a:pt x="8399" y="3966"/>
                    <a:pt x="8399" y="3966"/>
                  </a:cubicBezTo>
                  <a:lnTo>
                    <a:pt x="8399" y="3966"/>
                  </a:lnTo>
                  <a:cubicBezTo>
                    <a:pt x="8428" y="3995"/>
                    <a:pt x="8428" y="3995"/>
                    <a:pt x="8428" y="3995"/>
                  </a:cubicBezTo>
                  <a:lnTo>
                    <a:pt x="8428" y="3995"/>
                  </a:lnTo>
                  <a:cubicBezTo>
                    <a:pt x="8428" y="4024"/>
                    <a:pt x="8428" y="4024"/>
                    <a:pt x="8428" y="4024"/>
                  </a:cubicBezTo>
                  <a:lnTo>
                    <a:pt x="8428" y="4024"/>
                  </a:lnTo>
                  <a:cubicBezTo>
                    <a:pt x="8428" y="3995"/>
                    <a:pt x="8428" y="3995"/>
                    <a:pt x="8428" y="3995"/>
                  </a:cubicBezTo>
                  <a:cubicBezTo>
                    <a:pt x="8428" y="3966"/>
                    <a:pt x="8428" y="3966"/>
                    <a:pt x="8428" y="3966"/>
                  </a:cubicBezTo>
                  <a:lnTo>
                    <a:pt x="8428" y="3966"/>
                  </a:lnTo>
                  <a:cubicBezTo>
                    <a:pt x="8428" y="3937"/>
                    <a:pt x="8428" y="3937"/>
                    <a:pt x="8428" y="3937"/>
                  </a:cubicBezTo>
                  <a:lnTo>
                    <a:pt x="8428" y="3937"/>
                  </a:lnTo>
                  <a:lnTo>
                    <a:pt x="8428" y="3937"/>
                  </a:lnTo>
                  <a:cubicBezTo>
                    <a:pt x="8458" y="3937"/>
                    <a:pt x="8458" y="3937"/>
                    <a:pt x="8458" y="3937"/>
                  </a:cubicBezTo>
                  <a:lnTo>
                    <a:pt x="8458" y="3937"/>
                  </a:lnTo>
                  <a:lnTo>
                    <a:pt x="8458" y="3937"/>
                  </a:lnTo>
                  <a:lnTo>
                    <a:pt x="8458" y="3937"/>
                  </a:lnTo>
                  <a:lnTo>
                    <a:pt x="8458" y="3937"/>
                  </a:lnTo>
                  <a:cubicBezTo>
                    <a:pt x="8487" y="3937"/>
                    <a:pt x="8487" y="3937"/>
                    <a:pt x="8487" y="3937"/>
                  </a:cubicBezTo>
                  <a:cubicBezTo>
                    <a:pt x="8487" y="3908"/>
                    <a:pt x="8487" y="3908"/>
                    <a:pt x="8487" y="3908"/>
                  </a:cubicBezTo>
                  <a:cubicBezTo>
                    <a:pt x="8516" y="3937"/>
                    <a:pt x="8516" y="3937"/>
                    <a:pt x="8516" y="3937"/>
                  </a:cubicBezTo>
                  <a:cubicBezTo>
                    <a:pt x="8545" y="3937"/>
                    <a:pt x="8545" y="3937"/>
                    <a:pt x="8545" y="3937"/>
                  </a:cubicBezTo>
                  <a:lnTo>
                    <a:pt x="8545" y="3937"/>
                  </a:lnTo>
                  <a:cubicBezTo>
                    <a:pt x="8545" y="3966"/>
                    <a:pt x="8545" y="3966"/>
                    <a:pt x="8545" y="3966"/>
                  </a:cubicBezTo>
                  <a:cubicBezTo>
                    <a:pt x="8574" y="3966"/>
                    <a:pt x="8574" y="3966"/>
                    <a:pt x="8574" y="3966"/>
                  </a:cubicBezTo>
                  <a:cubicBezTo>
                    <a:pt x="8603" y="3966"/>
                    <a:pt x="8603" y="3966"/>
                    <a:pt x="8603" y="3966"/>
                  </a:cubicBezTo>
                  <a:cubicBezTo>
                    <a:pt x="8603" y="3995"/>
                    <a:pt x="8603" y="3995"/>
                    <a:pt x="8603" y="3995"/>
                  </a:cubicBezTo>
                  <a:cubicBezTo>
                    <a:pt x="8632" y="3995"/>
                    <a:pt x="8632" y="3995"/>
                    <a:pt x="8632" y="3995"/>
                  </a:cubicBezTo>
                  <a:lnTo>
                    <a:pt x="8632" y="3995"/>
                  </a:lnTo>
                  <a:cubicBezTo>
                    <a:pt x="8661" y="3995"/>
                    <a:pt x="8661" y="3995"/>
                    <a:pt x="8661" y="3995"/>
                  </a:cubicBezTo>
                  <a:cubicBezTo>
                    <a:pt x="8661" y="4024"/>
                    <a:pt x="8661" y="4024"/>
                    <a:pt x="8661" y="4024"/>
                  </a:cubicBezTo>
                  <a:lnTo>
                    <a:pt x="8661" y="4024"/>
                  </a:lnTo>
                  <a:cubicBezTo>
                    <a:pt x="8691" y="4054"/>
                    <a:pt x="8691" y="4054"/>
                    <a:pt x="8691" y="4054"/>
                  </a:cubicBezTo>
                  <a:lnTo>
                    <a:pt x="8691" y="4054"/>
                  </a:lnTo>
                  <a:lnTo>
                    <a:pt x="8691" y="4054"/>
                  </a:lnTo>
                  <a:cubicBezTo>
                    <a:pt x="8661" y="4083"/>
                    <a:pt x="8661" y="4083"/>
                    <a:pt x="8661" y="4083"/>
                  </a:cubicBezTo>
                  <a:cubicBezTo>
                    <a:pt x="8691" y="4083"/>
                    <a:pt x="8691" y="4083"/>
                    <a:pt x="8691" y="4083"/>
                  </a:cubicBezTo>
                  <a:lnTo>
                    <a:pt x="8691" y="4083"/>
                  </a:lnTo>
                  <a:cubicBezTo>
                    <a:pt x="8720" y="4112"/>
                    <a:pt x="8720" y="4112"/>
                    <a:pt x="8720" y="4112"/>
                  </a:cubicBezTo>
                  <a:lnTo>
                    <a:pt x="8720" y="4112"/>
                  </a:lnTo>
                  <a:cubicBezTo>
                    <a:pt x="8720" y="4141"/>
                    <a:pt x="8720" y="4141"/>
                    <a:pt x="8720" y="4141"/>
                  </a:cubicBezTo>
                  <a:lnTo>
                    <a:pt x="8720" y="4141"/>
                  </a:lnTo>
                  <a:cubicBezTo>
                    <a:pt x="8720" y="4171"/>
                    <a:pt x="8720" y="4171"/>
                    <a:pt x="8720" y="4171"/>
                  </a:cubicBezTo>
                  <a:cubicBezTo>
                    <a:pt x="8749" y="4171"/>
                    <a:pt x="8749" y="4171"/>
                    <a:pt x="8749" y="4171"/>
                  </a:cubicBezTo>
                  <a:lnTo>
                    <a:pt x="8749" y="4171"/>
                  </a:lnTo>
                  <a:lnTo>
                    <a:pt x="8749" y="4171"/>
                  </a:lnTo>
                  <a:lnTo>
                    <a:pt x="8749" y="4171"/>
                  </a:lnTo>
                  <a:cubicBezTo>
                    <a:pt x="8749" y="4200"/>
                    <a:pt x="8749" y="4200"/>
                    <a:pt x="8749" y="4200"/>
                  </a:cubicBezTo>
                  <a:lnTo>
                    <a:pt x="8749" y="4200"/>
                  </a:lnTo>
                  <a:cubicBezTo>
                    <a:pt x="8749" y="4229"/>
                    <a:pt x="8749" y="4229"/>
                    <a:pt x="8749" y="4229"/>
                  </a:cubicBezTo>
                  <a:lnTo>
                    <a:pt x="8749" y="4229"/>
                  </a:lnTo>
                  <a:lnTo>
                    <a:pt x="8749" y="4229"/>
                  </a:lnTo>
                  <a:cubicBezTo>
                    <a:pt x="8749" y="4258"/>
                    <a:pt x="8749" y="4258"/>
                    <a:pt x="8749" y="4258"/>
                  </a:cubicBezTo>
                  <a:lnTo>
                    <a:pt x="8749" y="4258"/>
                  </a:lnTo>
                  <a:lnTo>
                    <a:pt x="8749" y="4258"/>
                  </a:lnTo>
                  <a:cubicBezTo>
                    <a:pt x="8749" y="4287"/>
                    <a:pt x="8749" y="4287"/>
                    <a:pt x="8749" y="4287"/>
                  </a:cubicBezTo>
                  <a:lnTo>
                    <a:pt x="8749" y="4287"/>
                  </a:lnTo>
                  <a:lnTo>
                    <a:pt x="8749" y="4287"/>
                  </a:lnTo>
                  <a:cubicBezTo>
                    <a:pt x="8749" y="4316"/>
                    <a:pt x="8749" y="4316"/>
                    <a:pt x="8749" y="4316"/>
                  </a:cubicBezTo>
                  <a:cubicBezTo>
                    <a:pt x="8749" y="4345"/>
                    <a:pt x="8749" y="4345"/>
                    <a:pt x="8749" y="4345"/>
                  </a:cubicBezTo>
                  <a:cubicBezTo>
                    <a:pt x="8749" y="4374"/>
                    <a:pt x="8749" y="4374"/>
                    <a:pt x="8749" y="4374"/>
                  </a:cubicBezTo>
                  <a:lnTo>
                    <a:pt x="8749" y="4374"/>
                  </a:lnTo>
                  <a:cubicBezTo>
                    <a:pt x="8749" y="4404"/>
                    <a:pt x="8749" y="4404"/>
                    <a:pt x="8749" y="4404"/>
                  </a:cubicBezTo>
                  <a:cubicBezTo>
                    <a:pt x="8778" y="4433"/>
                    <a:pt x="8778" y="4433"/>
                    <a:pt x="8778" y="4433"/>
                  </a:cubicBezTo>
                  <a:lnTo>
                    <a:pt x="8778" y="4433"/>
                  </a:lnTo>
                  <a:cubicBezTo>
                    <a:pt x="8808" y="4433"/>
                    <a:pt x="8808" y="4433"/>
                    <a:pt x="8808" y="4433"/>
                  </a:cubicBezTo>
                  <a:lnTo>
                    <a:pt x="8808" y="4433"/>
                  </a:lnTo>
                  <a:cubicBezTo>
                    <a:pt x="8778" y="4462"/>
                    <a:pt x="8778" y="4462"/>
                    <a:pt x="8778" y="4462"/>
                  </a:cubicBezTo>
                  <a:lnTo>
                    <a:pt x="8778" y="4462"/>
                  </a:lnTo>
                  <a:cubicBezTo>
                    <a:pt x="8808" y="4462"/>
                    <a:pt x="8808" y="4462"/>
                    <a:pt x="8808" y="4462"/>
                  </a:cubicBezTo>
                  <a:lnTo>
                    <a:pt x="8808" y="4462"/>
                  </a:lnTo>
                  <a:cubicBezTo>
                    <a:pt x="8837" y="4491"/>
                    <a:pt x="8837" y="4491"/>
                    <a:pt x="8837" y="4491"/>
                  </a:cubicBezTo>
                  <a:cubicBezTo>
                    <a:pt x="8837" y="4521"/>
                    <a:pt x="8837" y="4521"/>
                    <a:pt x="8837" y="4521"/>
                  </a:cubicBezTo>
                  <a:cubicBezTo>
                    <a:pt x="8837" y="4550"/>
                    <a:pt x="8837" y="4550"/>
                    <a:pt x="8837" y="4550"/>
                  </a:cubicBezTo>
                  <a:lnTo>
                    <a:pt x="8837" y="4550"/>
                  </a:lnTo>
                  <a:cubicBezTo>
                    <a:pt x="8837" y="4579"/>
                    <a:pt x="8837" y="4579"/>
                    <a:pt x="8837" y="4579"/>
                  </a:cubicBezTo>
                  <a:lnTo>
                    <a:pt x="8837" y="4579"/>
                  </a:lnTo>
                  <a:cubicBezTo>
                    <a:pt x="8837" y="4608"/>
                    <a:pt x="8837" y="4608"/>
                    <a:pt x="8837" y="4608"/>
                  </a:cubicBezTo>
                  <a:lnTo>
                    <a:pt x="8837" y="4608"/>
                  </a:lnTo>
                  <a:cubicBezTo>
                    <a:pt x="8837" y="4637"/>
                    <a:pt x="8837" y="4637"/>
                    <a:pt x="8837" y="4637"/>
                  </a:cubicBezTo>
                  <a:lnTo>
                    <a:pt x="8837" y="4637"/>
                  </a:lnTo>
                  <a:cubicBezTo>
                    <a:pt x="8837" y="4666"/>
                    <a:pt x="8837" y="4666"/>
                    <a:pt x="8837" y="4666"/>
                  </a:cubicBezTo>
                  <a:cubicBezTo>
                    <a:pt x="8837" y="4695"/>
                    <a:pt x="8837" y="4695"/>
                    <a:pt x="8837" y="4695"/>
                  </a:cubicBezTo>
                  <a:lnTo>
                    <a:pt x="8837" y="4695"/>
                  </a:lnTo>
                  <a:cubicBezTo>
                    <a:pt x="8808" y="4724"/>
                    <a:pt x="8808" y="4724"/>
                    <a:pt x="8808" y="4724"/>
                  </a:cubicBezTo>
                  <a:cubicBezTo>
                    <a:pt x="8808" y="4754"/>
                    <a:pt x="8808" y="4754"/>
                    <a:pt x="8808" y="4754"/>
                  </a:cubicBezTo>
                  <a:lnTo>
                    <a:pt x="8808" y="4754"/>
                  </a:lnTo>
                  <a:cubicBezTo>
                    <a:pt x="8808" y="4783"/>
                    <a:pt x="8808" y="4783"/>
                    <a:pt x="8808" y="4783"/>
                  </a:cubicBezTo>
                  <a:lnTo>
                    <a:pt x="8808" y="4783"/>
                  </a:lnTo>
                  <a:cubicBezTo>
                    <a:pt x="8808" y="4812"/>
                    <a:pt x="8808" y="4812"/>
                    <a:pt x="8808" y="4812"/>
                  </a:cubicBezTo>
                  <a:cubicBezTo>
                    <a:pt x="8778" y="4841"/>
                    <a:pt x="8778" y="4841"/>
                    <a:pt x="8778" y="4841"/>
                  </a:cubicBezTo>
                  <a:cubicBezTo>
                    <a:pt x="8808" y="4841"/>
                    <a:pt x="8808" y="4841"/>
                    <a:pt x="8808" y="4841"/>
                  </a:cubicBezTo>
                  <a:lnTo>
                    <a:pt x="8808" y="4841"/>
                  </a:lnTo>
                  <a:cubicBezTo>
                    <a:pt x="8778" y="4871"/>
                    <a:pt x="8778" y="4871"/>
                    <a:pt x="8778" y="4871"/>
                  </a:cubicBezTo>
                  <a:cubicBezTo>
                    <a:pt x="8808" y="4900"/>
                    <a:pt x="8808" y="4900"/>
                    <a:pt x="8808" y="4900"/>
                  </a:cubicBezTo>
                  <a:cubicBezTo>
                    <a:pt x="8778" y="4900"/>
                    <a:pt x="8778" y="4900"/>
                    <a:pt x="8778" y="4900"/>
                  </a:cubicBezTo>
                  <a:cubicBezTo>
                    <a:pt x="8778" y="4929"/>
                    <a:pt x="8778" y="4929"/>
                    <a:pt x="8778" y="4929"/>
                  </a:cubicBezTo>
                  <a:lnTo>
                    <a:pt x="8778" y="4929"/>
                  </a:lnTo>
                  <a:cubicBezTo>
                    <a:pt x="8778" y="4958"/>
                    <a:pt x="8778" y="4958"/>
                    <a:pt x="8778" y="4958"/>
                  </a:cubicBezTo>
                  <a:lnTo>
                    <a:pt x="8778" y="4958"/>
                  </a:lnTo>
                  <a:cubicBezTo>
                    <a:pt x="8778" y="4987"/>
                    <a:pt x="8778" y="4987"/>
                    <a:pt x="8778" y="4987"/>
                  </a:cubicBezTo>
                  <a:cubicBezTo>
                    <a:pt x="8749" y="4987"/>
                    <a:pt x="8749" y="4987"/>
                    <a:pt x="8749" y="4987"/>
                  </a:cubicBezTo>
                  <a:cubicBezTo>
                    <a:pt x="8749" y="5016"/>
                    <a:pt x="8749" y="5016"/>
                    <a:pt x="8749" y="5016"/>
                  </a:cubicBezTo>
                  <a:cubicBezTo>
                    <a:pt x="8720" y="5045"/>
                    <a:pt x="8720" y="5045"/>
                    <a:pt x="8720" y="5045"/>
                  </a:cubicBezTo>
                  <a:cubicBezTo>
                    <a:pt x="8720" y="5104"/>
                    <a:pt x="8720" y="5104"/>
                    <a:pt x="8720" y="5104"/>
                  </a:cubicBezTo>
                  <a:lnTo>
                    <a:pt x="8720" y="5104"/>
                  </a:lnTo>
                  <a:cubicBezTo>
                    <a:pt x="8691" y="5104"/>
                    <a:pt x="8691" y="5104"/>
                    <a:pt x="8691" y="5104"/>
                  </a:cubicBezTo>
                  <a:cubicBezTo>
                    <a:pt x="8720" y="5133"/>
                    <a:pt x="8720" y="5133"/>
                    <a:pt x="8720" y="5133"/>
                  </a:cubicBezTo>
                  <a:lnTo>
                    <a:pt x="8720" y="5133"/>
                  </a:lnTo>
                  <a:cubicBezTo>
                    <a:pt x="8691" y="5133"/>
                    <a:pt x="8691" y="5133"/>
                    <a:pt x="8691" y="5133"/>
                  </a:cubicBezTo>
                  <a:cubicBezTo>
                    <a:pt x="8691" y="5162"/>
                    <a:pt x="8691" y="5162"/>
                    <a:pt x="8691" y="5162"/>
                  </a:cubicBezTo>
                  <a:cubicBezTo>
                    <a:pt x="8661" y="5162"/>
                    <a:pt x="8661" y="5162"/>
                    <a:pt x="8661" y="5162"/>
                  </a:cubicBezTo>
                  <a:cubicBezTo>
                    <a:pt x="8661" y="5191"/>
                    <a:pt x="8661" y="5191"/>
                    <a:pt x="8661" y="5191"/>
                  </a:cubicBezTo>
                  <a:lnTo>
                    <a:pt x="8661" y="5191"/>
                  </a:lnTo>
                  <a:lnTo>
                    <a:pt x="8661" y="5191"/>
                  </a:lnTo>
                  <a:cubicBezTo>
                    <a:pt x="8661" y="5221"/>
                    <a:pt x="8661" y="5221"/>
                    <a:pt x="8661" y="5221"/>
                  </a:cubicBezTo>
                  <a:lnTo>
                    <a:pt x="8661" y="5221"/>
                  </a:lnTo>
                  <a:cubicBezTo>
                    <a:pt x="8632" y="5221"/>
                    <a:pt x="8632" y="5221"/>
                    <a:pt x="8632" y="5221"/>
                  </a:cubicBezTo>
                  <a:cubicBezTo>
                    <a:pt x="8632" y="5250"/>
                    <a:pt x="8632" y="5250"/>
                    <a:pt x="8632" y="5250"/>
                  </a:cubicBezTo>
                  <a:lnTo>
                    <a:pt x="8632" y="5250"/>
                  </a:lnTo>
                  <a:lnTo>
                    <a:pt x="8632" y="5250"/>
                  </a:lnTo>
                  <a:cubicBezTo>
                    <a:pt x="8632" y="5279"/>
                    <a:pt x="8632" y="5279"/>
                    <a:pt x="8632" y="5279"/>
                  </a:cubicBezTo>
                  <a:cubicBezTo>
                    <a:pt x="8603" y="5308"/>
                    <a:pt x="8603" y="5308"/>
                    <a:pt x="8603" y="5308"/>
                  </a:cubicBezTo>
                  <a:lnTo>
                    <a:pt x="8603" y="5308"/>
                  </a:lnTo>
                  <a:cubicBezTo>
                    <a:pt x="8574" y="5308"/>
                    <a:pt x="8574" y="5308"/>
                    <a:pt x="8574" y="5308"/>
                  </a:cubicBezTo>
                  <a:cubicBezTo>
                    <a:pt x="8574" y="5337"/>
                    <a:pt x="8574" y="5337"/>
                    <a:pt x="8574" y="5337"/>
                  </a:cubicBezTo>
                  <a:cubicBezTo>
                    <a:pt x="8545" y="5337"/>
                    <a:pt x="8545" y="5337"/>
                    <a:pt x="8545" y="5337"/>
                  </a:cubicBezTo>
                  <a:lnTo>
                    <a:pt x="8545" y="5337"/>
                  </a:lnTo>
                  <a:cubicBezTo>
                    <a:pt x="8516" y="5337"/>
                    <a:pt x="8516" y="5337"/>
                    <a:pt x="8516" y="5337"/>
                  </a:cubicBezTo>
                  <a:lnTo>
                    <a:pt x="8516" y="5337"/>
                  </a:lnTo>
                  <a:cubicBezTo>
                    <a:pt x="8487" y="5337"/>
                    <a:pt x="8487" y="5337"/>
                    <a:pt x="8487" y="5337"/>
                  </a:cubicBezTo>
                  <a:cubicBezTo>
                    <a:pt x="8458" y="5337"/>
                    <a:pt x="8458" y="5337"/>
                    <a:pt x="8458" y="5337"/>
                  </a:cubicBezTo>
                  <a:cubicBezTo>
                    <a:pt x="8458" y="5308"/>
                    <a:pt x="8458" y="5308"/>
                    <a:pt x="8458" y="5308"/>
                  </a:cubicBezTo>
                  <a:lnTo>
                    <a:pt x="8458" y="5308"/>
                  </a:lnTo>
                  <a:cubicBezTo>
                    <a:pt x="8428" y="5308"/>
                    <a:pt x="8428" y="5308"/>
                    <a:pt x="8428" y="5308"/>
                  </a:cubicBezTo>
                  <a:cubicBezTo>
                    <a:pt x="8428" y="5279"/>
                    <a:pt x="8428" y="5279"/>
                    <a:pt x="8428" y="5279"/>
                  </a:cubicBezTo>
                  <a:cubicBezTo>
                    <a:pt x="8399" y="5308"/>
                    <a:pt x="8399" y="5308"/>
                    <a:pt x="8399" y="5308"/>
                  </a:cubicBezTo>
                  <a:lnTo>
                    <a:pt x="8399" y="5308"/>
                  </a:lnTo>
                  <a:cubicBezTo>
                    <a:pt x="8399" y="5337"/>
                    <a:pt x="8399" y="5337"/>
                    <a:pt x="8399" y="5337"/>
                  </a:cubicBezTo>
                  <a:cubicBezTo>
                    <a:pt x="8399" y="5366"/>
                    <a:pt x="8399" y="5366"/>
                    <a:pt x="8399" y="5366"/>
                  </a:cubicBezTo>
                  <a:cubicBezTo>
                    <a:pt x="8370" y="5366"/>
                    <a:pt x="8370" y="5366"/>
                    <a:pt x="8370" y="5366"/>
                  </a:cubicBezTo>
                  <a:cubicBezTo>
                    <a:pt x="8370" y="5395"/>
                    <a:pt x="8370" y="5395"/>
                    <a:pt x="8370" y="5395"/>
                  </a:cubicBezTo>
                  <a:cubicBezTo>
                    <a:pt x="8370" y="5366"/>
                    <a:pt x="8370" y="5366"/>
                    <a:pt x="8370" y="5366"/>
                  </a:cubicBezTo>
                  <a:cubicBezTo>
                    <a:pt x="8341" y="5366"/>
                    <a:pt x="8341" y="5366"/>
                    <a:pt x="8341" y="5366"/>
                  </a:cubicBezTo>
                  <a:cubicBezTo>
                    <a:pt x="8341" y="5395"/>
                    <a:pt x="8341" y="5395"/>
                    <a:pt x="8341" y="5395"/>
                  </a:cubicBezTo>
                  <a:close/>
                  <a:moveTo>
                    <a:pt x="2712" y="5454"/>
                  </a:moveTo>
                  <a:lnTo>
                    <a:pt x="2712" y="5454"/>
                  </a:lnTo>
                  <a:cubicBezTo>
                    <a:pt x="2683" y="5454"/>
                    <a:pt x="2683" y="5454"/>
                    <a:pt x="2683" y="5454"/>
                  </a:cubicBezTo>
                  <a:cubicBezTo>
                    <a:pt x="2595" y="5454"/>
                    <a:pt x="2595" y="5454"/>
                    <a:pt x="2595" y="5454"/>
                  </a:cubicBezTo>
                  <a:cubicBezTo>
                    <a:pt x="2712" y="5454"/>
                    <a:pt x="2712" y="5454"/>
                    <a:pt x="2712" y="5454"/>
                  </a:cubicBezTo>
                  <a:close/>
                  <a:moveTo>
                    <a:pt x="9537" y="5133"/>
                  </a:moveTo>
                  <a:lnTo>
                    <a:pt x="9537" y="5133"/>
                  </a:lnTo>
                  <a:lnTo>
                    <a:pt x="9537" y="5133"/>
                  </a:lnTo>
                  <a:cubicBezTo>
                    <a:pt x="9566" y="5133"/>
                    <a:pt x="9566" y="5133"/>
                    <a:pt x="9566" y="5133"/>
                  </a:cubicBezTo>
                  <a:lnTo>
                    <a:pt x="9566" y="5133"/>
                  </a:lnTo>
                  <a:lnTo>
                    <a:pt x="9566" y="5133"/>
                  </a:lnTo>
                  <a:cubicBezTo>
                    <a:pt x="9537" y="5133"/>
                    <a:pt x="9537" y="5133"/>
                    <a:pt x="9537" y="5133"/>
                  </a:cubicBezTo>
                  <a:close/>
                  <a:moveTo>
                    <a:pt x="525" y="758"/>
                  </a:moveTo>
                  <a:lnTo>
                    <a:pt x="525" y="758"/>
                  </a:lnTo>
                  <a:lnTo>
                    <a:pt x="525" y="758"/>
                  </a:lnTo>
                  <a:cubicBezTo>
                    <a:pt x="525" y="729"/>
                    <a:pt x="525" y="729"/>
                    <a:pt x="525" y="729"/>
                  </a:cubicBezTo>
                  <a:cubicBezTo>
                    <a:pt x="495" y="729"/>
                    <a:pt x="495" y="729"/>
                    <a:pt x="495" y="729"/>
                  </a:cubicBezTo>
                  <a:lnTo>
                    <a:pt x="495" y="729"/>
                  </a:lnTo>
                  <a:cubicBezTo>
                    <a:pt x="495" y="700"/>
                    <a:pt x="495" y="700"/>
                    <a:pt x="495" y="700"/>
                  </a:cubicBezTo>
                  <a:lnTo>
                    <a:pt x="495" y="700"/>
                  </a:lnTo>
                  <a:cubicBezTo>
                    <a:pt x="525" y="671"/>
                    <a:pt x="525" y="671"/>
                    <a:pt x="525" y="671"/>
                  </a:cubicBezTo>
                  <a:cubicBezTo>
                    <a:pt x="554" y="671"/>
                    <a:pt x="554" y="671"/>
                    <a:pt x="554" y="671"/>
                  </a:cubicBezTo>
                  <a:lnTo>
                    <a:pt x="554" y="671"/>
                  </a:lnTo>
                  <a:lnTo>
                    <a:pt x="554" y="671"/>
                  </a:lnTo>
                  <a:cubicBezTo>
                    <a:pt x="583" y="671"/>
                    <a:pt x="583" y="671"/>
                    <a:pt x="583" y="671"/>
                  </a:cubicBezTo>
                  <a:cubicBezTo>
                    <a:pt x="583" y="700"/>
                    <a:pt x="583" y="700"/>
                    <a:pt x="583" y="700"/>
                  </a:cubicBezTo>
                  <a:cubicBezTo>
                    <a:pt x="612" y="700"/>
                    <a:pt x="612" y="700"/>
                    <a:pt x="612" y="700"/>
                  </a:cubicBezTo>
                  <a:cubicBezTo>
                    <a:pt x="612" y="671"/>
                    <a:pt x="612" y="671"/>
                    <a:pt x="612" y="671"/>
                  </a:cubicBezTo>
                  <a:lnTo>
                    <a:pt x="612" y="671"/>
                  </a:lnTo>
                  <a:lnTo>
                    <a:pt x="612" y="671"/>
                  </a:lnTo>
                  <a:cubicBezTo>
                    <a:pt x="583" y="671"/>
                    <a:pt x="583" y="671"/>
                    <a:pt x="583" y="671"/>
                  </a:cubicBezTo>
                  <a:cubicBezTo>
                    <a:pt x="554" y="641"/>
                    <a:pt x="554" y="641"/>
                    <a:pt x="554" y="641"/>
                  </a:cubicBezTo>
                  <a:cubicBezTo>
                    <a:pt x="525" y="641"/>
                    <a:pt x="525" y="641"/>
                    <a:pt x="525" y="641"/>
                  </a:cubicBezTo>
                  <a:cubicBezTo>
                    <a:pt x="495" y="641"/>
                    <a:pt x="495" y="641"/>
                    <a:pt x="495" y="641"/>
                  </a:cubicBezTo>
                  <a:cubicBezTo>
                    <a:pt x="466" y="671"/>
                    <a:pt x="466" y="671"/>
                    <a:pt x="466" y="671"/>
                  </a:cubicBezTo>
                  <a:cubicBezTo>
                    <a:pt x="437" y="671"/>
                    <a:pt x="437" y="671"/>
                    <a:pt x="437" y="671"/>
                  </a:cubicBezTo>
                  <a:cubicBezTo>
                    <a:pt x="437" y="700"/>
                    <a:pt x="437" y="700"/>
                    <a:pt x="437" y="700"/>
                  </a:cubicBezTo>
                  <a:cubicBezTo>
                    <a:pt x="408" y="700"/>
                    <a:pt x="408" y="700"/>
                    <a:pt x="408" y="700"/>
                  </a:cubicBezTo>
                  <a:cubicBezTo>
                    <a:pt x="408" y="729"/>
                    <a:pt x="408" y="729"/>
                    <a:pt x="408" y="729"/>
                  </a:cubicBezTo>
                  <a:cubicBezTo>
                    <a:pt x="408" y="758"/>
                    <a:pt x="408" y="758"/>
                    <a:pt x="408" y="758"/>
                  </a:cubicBezTo>
                  <a:cubicBezTo>
                    <a:pt x="437" y="729"/>
                    <a:pt x="437" y="729"/>
                    <a:pt x="437" y="729"/>
                  </a:cubicBezTo>
                  <a:cubicBezTo>
                    <a:pt x="466" y="758"/>
                    <a:pt x="466" y="758"/>
                    <a:pt x="466" y="758"/>
                  </a:cubicBezTo>
                  <a:lnTo>
                    <a:pt x="466" y="758"/>
                  </a:lnTo>
                  <a:lnTo>
                    <a:pt x="466" y="758"/>
                  </a:lnTo>
                  <a:lnTo>
                    <a:pt x="466" y="758"/>
                  </a:lnTo>
                  <a:cubicBezTo>
                    <a:pt x="466" y="729"/>
                    <a:pt x="466" y="729"/>
                    <a:pt x="466" y="729"/>
                  </a:cubicBezTo>
                  <a:cubicBezTo>
                    <a:pt x="495" y="729"/>
                    <a:pt x="495" y="729"/>
                    <a:pt x="495" y="729"/>
                  </a:cubicBezTo>
                  <a:cubicBezTo>
                    <a:pt x="495" y="758"/>
                    <a:pt x="495" y="758"/>
                    <a:pt x="495" y="758"/>
                  </a:cubicBezTo>
                  <a:lnTo>
                    <a:pt x="495" y="758"/>
                  </a:lnTo>
                  <a:cubicBezTo>
                    <a:pt x="525" y="788"/>
                    <a:pt x="525" y="788"/>
                    <a:pt x="525" y="788"/>
                  </a:cubicBezTo>
                  <a:cubicBezTo>
                    <a:pt x="525" y="758"/>
                    <a:pt x="525" y="758"/>
                    <a:pt x="525" y="758"/>
                  </a:cubicBezTo>
                  <a:close/>
                  <a:moveTo>
                    <a:pt x="642" y="554"/>
                  </a:moveTo>
                  <a:lnTo>
                    <a:pt x="642" y="554"/>
                  </a:lnTo>
                  <a:cubicBezTo>
                    <a:pt x="671" y="524"/>
                    <a:pt x="671" y="524"/>
                    <a:pt x="671" y="524"/>
                  </a:cubicBezTo>
                  <a:lnTo>
                    <a:pt x="671" y="524"/>
                  </a:lnTo>
                  <a:lnTo>
                    <a:pt x="671" y="524"/>
                  </a:lnTo>
                  <a:lnTo>
                    <a:pt x="671" y="524"/>
                  </a:lnTo>
                  <a:cubicBezTo>
                    <a:pt x="671" y="554"/>
                    <a:pt x="671" y="554"/>
                    <a:pt x="671" y="554"/>
                  </a:cubicBezTo>
                  <a:lnTo>
                    <a:pt x="671" y="554"/>
                  </a:lnTo>
                  <a:lnTo>
                    <a:pt x="671" y="554"/>
                  </a:lnTo>
                  <a:lnTo>
                    <a:pt x="642" y="554"/>
                  </a:lnTo>
                  <a:close/>
                  <a:moveTo>
                    <a:pt x="612" y="845"/>
                  </a:moveTo>
                  <a:lnTo>
                    <a:pt x="612" y="845"/>
                  </a:lnTo>
                  <a:lnTo>
                    <a:pt x="612" y="845"/>
                  </a:lnTo>
                  <a:cubicBezTo>
                    <a:pt x="642" y="845"/>
                    <a:pt x="642" y="845"/>
                    <a:pt x="642" y="845"/>
                  </a:cubicBezTo>
                  <a:cubicBezTo>
                    <a:pt x="642" y="817"/>
                    <a:pt x="642" y="817"/>
                    <a:pt x="642" y="817"/>
                  </a:cubicBezTo>
                  <a:lnTo>
                    <a:pt x="642" y="817"/>
                  </a:lnTo>
                  <a:lnTo>
                    <a:pt x="642" y="817"/>
                  </a:lnTo>
                  <a:lnTo>
                    <a:pt x="642" y="817"/>
                  </a:lnTo>
                  <a:cubicBezTo>
                    <a:pt x="671" y="817"/>
                    <a:pt x="671" y="817"/>
                    <a:pt x="671" y="817"/>
                  </a:cubicBezTo>
                  <a:cubicBezTo>
                    <a:pt x="671" y="788"/>
                    <a:pt x="671" y="788"/>
                    <a:pt x="671" y="788"/>
                  </a:cubicBezTo>
                  <a:cubicBezTo>
                    <a:pt x="671" y="758"/>
                    <a:pt x="671" y="758"/>
                    <a:pt x="671" y="758"/>
                  </a:cubicBezTo>
                  <a:cubicBezTo>
                    <a:pt x="642" y="758"/>
                    <a:pt x="642" y="758"/>
                    <a:pt x="642" y="758"/>
                  </a:cubicBezTo>
                  <a:lnTo>
                    <a:pt x="642" y="758"/>
                  </a:lnTo>
                  <a:cubicBezTo>
                    <a:pt x="671" y="729"/>
                    <a:pt x="671" y="729"/>
                    <a:pt x="671" y="729"/>
                  </a:cubicBezTo>
                  <a:lnTo>
                    <a:pt x="671" y="729"/>
                  </a:lnTo>
                  <a:cubicBezTo>
                    <a:pt x="700" y="729"/>
                    <a:pt x="700" y="729"/>
                    <a:pt x="700" y="729"/>
                  </a:cubicBezTo>
                  <a:lnTo>
                    <a:pt x="700" y="729"/>
                  </a:lnTo>
                  <a:lnTo>
                    <a:pt x="700" y="729"/>
                  </a:lnTo>
                  <a:lnTo>
                    <a:pt x="700" y="729"/>
                  </a:lnTo>
                  <a:lnTo>
                    <a:pt x="700" y="729"/>
                  </a:lnTo>
                  <a:lnTo>
                    <a:pt x="700" y="729"/>
                  </a:lnTo>
                  <a:cubicBezTo>
                    <a:pt x="700" y="700"/>
                    <a:pt x="700" y="700"/>
                    <a:pt x="700" y="700"/>
                  </a:cubicBezTo>
                  <a:lnTo>
                    <a:pt x="700" y="700"/>
                  </a:lnTo>
                  <a:lnTo>
                    <a:pt x="700" y="700"/>
                  </a:lnTo>
                  <a:lnTo>
                    <a:pt x="700" y="700"/>
                  </a:lnTo>
                  <a:lnTo>
                    <a:pt x="700" y="700"/>
                  </a:lnTo>
                  <a:cubicBezTo>
                    <a:pt x="728" y="700"/>
                    <a:pt x="728" y="700"/>
                    <a:pt x="728" y="700"/>
                  </a:cubicBezTo>
                  <a:lnTo>
                    <a:pt x="728" y="700"/>
                  </a:lnTo>
                  <a:cubicBezTo>
                    <a:pt x="728" y="671"/>
                    <a:pt x="728" y="671"/>
                    <a:pt x="728" y="671"/>
                  </a:cubicBezTo>
                  <a:cubicBezTo>
                    <a:pt x="758" y="671"/>
                    <a:pt x="758" y="671"/>
                    <a:pt x="758" y="671"/>
                  </a:cubicBezTo>
                  <a:lnTo>
                    <a:pt x="758" y="671"/>
                  </a:lnTo>
                  <a:cubicBezTo>
                    <a:pt x="728" y="641"/>
                    <a:pt x="728" y="641"/>
                    <a:pt x="728" y="641"/>
                  </a:cubicBezTo>
                  <a:lnTo>
                    <a:pt x="728" y="641"/>
                  </a:lnTo>
                  <a:lnTo>
                    <a:pt x="728" y="641"/>
                  </a:lnTo>
                  <a:cubicBezTo>
                    <a:pt x="728" y="612"/>
                    <a:pt x="728" y="612"/>
                    <a:pt x="728" y="612"/>
                  </a:cubicBezTo>
                  <a:lnTo>
                    <a:pt x="728" y="612"/>
                  </a:lnTo>
                  <a:cubicBezTo>
                    <a:pt x="700" y="641"/>
                    <a:pt x="700" y="641"/>
                    <a:pt x="700" y="641"/>
                  </a:cubicBezTo>
                  <a:lnTo>
                    <a:pt x="700" y="641"/>
                  </a:lnTo>
                  <a:cubicBezTo>
                    <a:pt x="671" y="641"/>
                    <a:pt x="671" y="641"/>
                    <a:pt x="671" y="641"/>
                  </a:cubicBezTo>
                  <a:lnTo>
                    <a:pt x="671" y="641"/>
                  </a:lnTo>
                  <a:lnTo>
                    <a:pt x="671" y="641"/>
                  </a:lnTo>
                  <a:cubicBezTo>
                    <a:pt x="700" y="612"/>
                    <a:pt x="700" y="612"/>
                    <a:pt x="700" y="612"/>
                  </a:cubicBezTo>
                  <a:lnTo>
                    <a:pt x="700" y="612"/>
                  </a:lnTo>
                  <a:cubicBezTo>
                    <a:pt x="700" y="583"/>
                    <a:pt x="700" y="583"/>
                    <a:pt x="700" y="583"/>
                  </a:cubicBezTo>
                  <a:lnTo>
                    <a:pt x="700" y="583"/>
                  </a:lnTo>
                  <a:cubicBezTo>
                    <a:pt x="671" y="583"/>
                    <a:pt x="671" y="583"/>
                    <a:pt x="671" y="583"/>
                  </a:cubicBezTo>
                  <a:cubicBezTo>
                    <a:pt x="671" y="612"/>
                    <a:pt x="671" y="612"/>
                    <a:pt x="671" y="612"/>
                  </a:cubicBezTo>
                  <a:lnTo>
                    <a:pt x="671" y="612"/>
                  </a:lnTo>
                  <a:lnTo>
                    <a:pt x="671" y="612"/>
                  </a:lnTo>
                  <a:cubicBezTo>
                    <a:pt x="671" y="583"/>
                    <a:pt x="671" y="583"/>
                    <a:pt x="671" y="583"/>
                  </a:cubicBezTo>
                  <a:lnTo>
                    <a:pt x="671" y="583"/>
                  </a:lnTo>
                  <a:lnTo>
                    <a:pt x="671" y="583"/>
                  </a:lnTo>
                  <a:cubicBezTo>
                    <a:pt x="642" y="612"/>
                    <a:pt x="642" y="612"/>
                    <a:pt x="642" y="612"/>
                  </a:cubicBezTo>
                  <a:lnTo>
                    <a:pt x="642" y="612"/>
                  </a:lnTo>
                  <a:cubicBezTo>
                    <a:pt x="642" y="641"/>
                    <a:pt x="642" y="641"/>
                    <a:pt x="642" y="641"/>
                  </a:cubicBezTo>
                  <a:lnTo>
                    <a:pt x="642" y="641"/>
                  </a:lnTo>
                  <a:lnTo>
                    <a:pt x="642" y="641"/>
                  </a:lnTo>
                  <a:cubicBezTo>
                    <a:pt x="671" y="641"/>
                    <a:pt x="671" y="641"/>
                    <a:pt x="671" y="641"/>
                  </a:cubicBezTo>
                  <a:lnTo>
                    <a:pt x="671" y="641"/>
                  </a:lnTo>
                  <a:cubicBezTo>
                    <a:pt x="642" y="641"/>
                    <a:pt x="642" y="641"/>
                    <a:pt x="642" y="641"/>
                  </a:cubicBezTo>
                  <a:cubicBezTo>
                    <a:pt x="642" y="671"/>
                    <a:pt x="642" y="671"/>
                    <a:pt x="642" y="671"/>
                  </a:cubicBezTo>
                  <a:lnTo>
                    <a:pt x="642" y="671"/>
                  </a:lnTo>
                  <a:cubicBezTo>
                    <a:pt x="642" y="700"/>
                    <a:pt x="642" y="700"/>
                    <a:pt x="642" y="700"/>
                  </a:cubicBezTo>
                  <a:cubicBezTo>
                    <a:pt x="612" y="700"/>
                    <a:pt x="612" y="700"/>
                    <a:pt x="612" y="700"/>
                  </a:cubicBezTo>
                  <a:lnTo>
                    <a:pt x="612" y="700"/>
                  </a:lnTo>
                  <a:lnTo>
                    <a:pt x="612" y="700"/>
                  </a:lnTo>
                  <a:cubicBezTo>
                    <a:pt x="583" y="700"/>
                    <a:pt x="583" y="700"/>
                    <a:pt x="583" y="700"/>
                  </a:cubicBezTo>
                  <a:lnTo>
                    <a:pt x="583" y="700"/>
                  </a:lnTo>
                  <a:cubicBezTo>
                    <a:pt x="554" y="700"/>
                    <a:pt x="554" y="700"/>
                    <a:pt x="554" y="700"/>
                  </a:cubicBezTo>
                  <a:lnTo>
                    <a:pt x="554" y="700"/>
                  </a:lnTo>
                  <a:cubicBezTo>
                    <a:pt x="525" y="700"/>
                    <a:pt x="525" y="700"/>
                    <a:pt x="525" y="700"/>
                  </a:cubicBezTo>
                  <a:lnTo>
                    <a:pt x="525" y="700"/>
                  </a:lnTo>
                  <a:cubicBezTo>
                    <a:pt x="525" y="729"/>
                    <a:pt x="525" y="729"/>
                    <a:pt x="525" y="729"/>
                  </a:cubicBezTo>
                  <a:lnTo>
                    <a:pt x="525" y="729"/>
                  </a:lnTo>
                  <a:cubicBezTo>
                    <a:pt x="554" y="729"/>
                    <a:pt x="554" y="729"/>
                    <a:pt x="554" y="729"/>
                  </a:cubicBezTo>
                  <a:lnTo>
                    <a:pt x="554" y="729"/>
                  </a:lnTo>
                  <a:cubicBezTo>
                    <a:pt x="583" y="729"/>
                    <a:pt x="583" y="729"/>
                    <a:pt x="583" y="729"/>
                  </a:cubicBezTo>
                  <a:cubicBezTo>
                    <a:pt x="583" y="758"/>
                    <a:pt x="583" y="758"/>
                    <a:pt x="583" y="758"/>
                  </a:cubicBezTo>
                  <a:lnTo>
                    <a:pt x="583" y="758"/>
                  </a:lnTo>
                  <a:lnTo>
                    <a:pt x="583" y="758"/>
                  </a:lnTo>
                  <a:lnTo>
                    <a:pt x="583" y="758"/>
                  </a:lnTo>
                  <a:cubicBezTo>
                    <a:pt x="554" y="758"/>
                    <a:pt x="554" y="758"/>
                    <a:pt x="554" y="758"/>
                  </a:cubicBezTo>
                  <a:lnTo>
                    <a:pt x="554" y="758"/>
                  </a:lnTo>
                  <a:cubicBezTo>
                    <a:pt x="554" y="817"/>
                    <a:pt x="554" y="817"/>
                    <a:pt x="554" y="817"/>
                  </a:cubicBezTo>
                  <a:lnTo>
                    <a:pt x="554" y="817"/>
                  </a:lnTo>
                  <a:lnTo>
                    <a:pt x="554" y="817"/>
                  </a:lnTo>
                  <a:cubicBezTo>
                    <a:pt x="554" y="845"/>
                    <a:pt x="554" y="845"/>
                    <a:pt x="554" y="845"/>
                  </a:cubicBezTo>
                  <a:cubicBezTo>
                    <a:pt x="583" y="817"/>
                    <a:pt x="583" y="817"/>
                    <a:pt x="583" y="817"/>
                  </a:cubicBezTo>
                  <a:lnTo>
                    <a:pt x="583" y="817"/>
                  </a:lnTo>
                  <a:lnTo>
                    <a:pt x="583" y="817"/>
                  </a:lnTo>
                  <a:lnTo>
                    <a:pt x="583" y="817"/>
                  </a:lnTo>
                  <a:cubicBezTo>
                    <a:pt x="612" y="817"/>
                    <a:pt x="612" y="817"/>
                    <a:pt x="612" y="817"/>
                  </a:cubicBezTo>
                  <a:lnTo>
                    <a:pt x="612" y="817"/>
                  </a:lnTo>
                  <a:cubicBezTo>
                    <a:pt x="612" y="845"/>
                    <a:pt x="612" y="845"/>
                    <a:pt x="612" y="845"/>
                  </a:cubicBezTo>
                  <a:close/>
                  <a:moveTo>
                    <a:pt x="728" y="817"/>
                  </a:moveTo>
                  <a:lnTo>
                    <a:pt x="728" y="817"/>
                  </a:lnTo>
                  <a:lnTo>
                    <a:pt x="728" y="817"/>
                  </a:lnTo>
                  <a:cubicBezTo>
                    <a:pt x="728" y="788"/>
                    <a:pt x="728" y="788"/>
                    <a:pt x="728" y="788"/>
                  </a:cubicBezTo>
                  <a:lnTo>
                    <a:pt x="728" y="788"/>
                  </a:lnTo>
                  <a:cubicBezTo>
                    <a:pt x="728" y="758"/>
                    <a:pt x="728" y="758"/>
                    <a:pt x="728" y="758"/>
                  </a:cubicBezTo>
                  <a:cubicBezTo>
                    <a:pt x="700" y="758"/>
                    <a:pt x="700" y="758"/>
                    <a:pt x="700" y="758"/>
                  </a:cubicBezTo>
                  <a:cubicBezTo>
                    <a:pt x="700" y="788"/>
                    <a:pt x="700" y="788"/>
                    <a:pt x="700" y="788"/>
                  </a:cubicBezTo>
                  <a:lnTo>
                    <a:pt x="700" y="788"/>
                  </a:lnTo>
                  <a:cubicBezTo>
                    <a:pt x="700" y="817"/>
                    <a:pt x="700" y="817"/>
                    <a:pt x="700" y="817"/>
                  </a:cubicBezTo>
                  <a:cubicBezTo>
                    <a:pt x="728" y="817"/>
                    <a:pt x="728" y="817"/>
                    <a:pt x="728" y="817"/>
                  </a:cubicBezTo>
                  <a:close/>
                  <a:moveTo>
                    <a:pt x="758" y="845"/>
                  </a:moveTo>
                  <a:lnTo>
                    <a:pt x="758" y="845"/>
                  </a:lnTo>
                  <a:lnTo>
                    <a:pt x="758" y="845"/>
                  </a:lnTo>
                  <a:cubicBezTo>
                    <a:pt x="787" y="845"/>
                    <a:pt x="787" y="845"/>
                    <a:pt x="787" y="845"/>
                  </a:cubicBezTo>
                  <a:lnTo>
                    <a:pt x="787" y="845"/>
                  </a:lnTo>
                  <a:cubicBezTo>
                    <a:pt x="816" y="845"/>
                    <a:pt x="816" y="845"/>
                    <a:pt x="816" y="845"/>
                  </a:cubicBezTo>
                  <a:cubicBezTo>
                    <a:pt x="816" y="817"/>
                    <a:pt x="816" y="817"/>
                    <a:pt x="816" y="817"/>
                  </a:cubicBezTo>
                  <a:cubicBezTo>
                    <a:pt x="787" y="817"/>
                    <a:pt x="787" y="817"/>
                    <a:pt x="787" y="817"/>
                  </a:cubicBezTo>
                  <a:lnTo>
                    <a:pt x="787" y="817"/>
                  </a:lnTo>
                  <a:cubicBezTo>
                    <a:pt x="758" y="788"/>
                    <a:pt x="758" y="788"/>
                    <a:pt x="758" y="788"/>
                  </a:cubicBezTo>
                  <a:lnTo>
                    <a:pt x="758" y="788"/>
                  </a:lnTo>
                  <a:cubicBezTo>
                    <a:pt x="758" y="817"/>
                    <a:pt x="758" y="817"/>
                    <a:pt x="758" y="817"/>
                  </a:cubicBezTo>
                  <a:lnTo>
                    <a:pt x="758" y="817"/>
                  </a:lnTo>
                  <a:cubicBezTo>
                    <a:pt x="728" y="817"/>
                    <a:pt x="728" y="817"/>
                    <a:pt x="728" y="817"/>
                  </a:cubicBezTo>
                  <a:lnTo>
                    <a:pt x="728" y="817"/>
                  </a:lnTo>
                  <a:cubicBezTo>
                    <a:pt x="758" y="845"/>
                    <a:pt x="758" y="845"/>
                    <a:pt x="758" y="845"/>
                  </a:cubicBezTo>
                  <a:close/>
                  <a:moveTo>
                    <a:pt x="962" y="321"/>
                  </a:moveTo>
                  <a:lnTo>
                    <a:pt x="962" y="321"/>
                  </a:lnTo>
                  <a:lnTo>
                    <a:pt x="962" y="321"/>
                  </a:lnTo>
                  <a:cubicBezTo>
                    <a:pt x="992" y="321"/>
                    <a:pt x="992" y="321"/>
                    <a:pt x="992" y="321"/>
                  </a:cubicBezTo>
                  <a:lnTo>
                    <a:pt x="992" y="321"/>
                  </a:lnTo>
                  <a:lnTo>
                    <a:pt x="992" y="321"/>
                  </a:lnTo>
                  <a:cubicBezTo>
                    <a:pt x="992" y="291"/>
                    <a:pt x="992" y="291"/>
                    <a:pt x="992" y="291"/>
                  </a:cubicBezTo>
                  <a:lnTo>
                    <a:pt x="992" y="291"/>
                  </a:lnTo>
                  <a:lnTo>
                    <a:pt x="992" y="291"/>
                  </a:lnTo>
                  <a:cubicBezTo>
                    <a:pt x="962" y="291"/>
                    <a:pt x="962" y="291"/>
                    <a:pt x="962" y="291"/>
                  </a:cubicBezTo>
                  <a:lnTo>
                    <a:pt x="962" y="291"/>
                  </a:lnTo>
                  <a:cubicBezTo>
                    <a:pt x="933" y="291"/>
                    <a:pt x="933" y="291"/>
                    <a:pt x="933" y="291"/>
                  </a:cubicBezTo>
                  <a:lnTo>
                    <a:pt x="933" y="291"/>
                  </a:lnTo>
                  <a:cubicBezTo>
                    <a:pt x="933" y="321"/>
                    <a:pt x="933" y="321"/>
                    <a:pt x="933" y="321"/>
                  </a:cubicBezTo>
                  <a:cubicBezTo>
                    <a:pt x="962" y="321"/>
                    <a:pt x="962" y="321"/>
                    <a:pt x="962" y="321"/>
                  </a:cubicBezTo>
                  <a:close/>
                  <a:moveTo>
                    <a:pt x="992" y="350"/>
                  </a:moveTo>
                  <a:lnTo>
                    <a:pt x="992" y="350"/>
                  </a:lnTo>
                  <a:cubicBezTo>
                    <a:pt x="962" y="350"/>
                    <a:pt x="962" y="350"/>
                    <a:pt x="962" y="350"/>
                  </a:cubicBezTo>
                  <a:cubicBezTo>
                    <a:pt x="992" y="350"/>
                    <a:pt x="992" y="350"/>
                    <a:pt x="992" y="350"/>
                  </a:cubicBezTo>
                  <a:close/>
                  <a:moveTo>
                    <a:pt x="992" y="408"/>
                  </a:moveTo>
                  <a:lnTo>
                    <a:pt x="992" y="408"/>
                  </a:lnTo>
                  <a:cubicBezTo>
                    <a:pt x="992" y="379"/>
                    <a:pt x="992" y="379"/>
                    <a:pt x="992" y="379"/>
                  </a:cubicBezTo>
                  <a:lnTo>
                    <a:pt x="992" y="379"/>
                  </a:lnTo>
                  <a:lnTo>
                    <a:pt x="992" y="379"/>
                  </a:lnTo>
                  <a:lnTo>
                    <a:pt x="992" y="379"/>
                  </a:lnTo>
                  <a:lnTo>
                    <a:pt x="992" y="379"/>
                  </a:lnTo>
                  <a:cubicBezTo>
                    <a:pt x="962" y="379"/>
                    <a:pt x="962" y="379"/>
                    <a:pt x="962" y="379"/>
                  </a:cubicBezTo>
                  <a:lnTo>
                    <a:pt x="962" y="379"/>
                  </a:lnTo>
                  <a:lnTo>
                    <a:pt x="962" y="379"/>
                  </a:lnTo>
                  <a:cubicBezTo>
                    <a:pt x="933" y="379"/>
                    <a:pt x="933" y="379"/>
                    <a:pt x="933" y="379"/>
                  </a:cubicBezTo>
                  <a:lnTo>
                    <a:pt x="933" y="379"/>
                  </a:lnTo>
                  <a:cubicBezTo>
                    <a:pt x="933" y="408"/>
                    <a:pt x="933" y="408"/>
                    <a:pt x="933" y="408"/>
                  </a:cubicBezTo>
                  <a:lnTo>
                    <a:pt x="933" y="408"/>
                  </a:lnTo>
                  <a:lnTo>
                    <a:pt x="933" y="408"/>
                  </a:lnTo>
                  <a:cubicBezTo>
                    <a:pt x="962" y="408"/>
                    <a:pt x="962" y="408"/>
                    <a:pt x="962" y="408"/>
                  </a:cubicBezTo>
                  <a:lnTo>
                    <a:pt x="962" y="408"/>
                  </a:lnTo>
                  <a:lnTo>
                    <a:pt x="962" y="408"/>
                  </a:lnTo>
                  <a:cubicBezTo>
                    <a:pt x="992" y="408"/>
                    <a:pt x="992" y="408"/>
                    <a:pt x="992" y="408"/>
                  </a:cubicBezTo>
                  <a:close/>
                  <a:moveTo>
                    <a:pt x="1021" y="408"/>
                  </a:moveTo>
                  <a:lnTo>
                    <a:pt x="1021" y="408"/>
                  </a:lnTo>
                  <a:cubicBezTo>
                    <a:pt x="1021" y="379"/>
                    <a:pt x="1021" y="379"/>
                    <a:pt x="1021" y="379"/>
                  </a:cubicBezTo>
                  <a:lnTo>
                    <a:pt x="1021" y="379"/>
                  </a:lnTo>
                  <a:lnTo>
                    <a:pt x="1021" y="379"/>
                  </a:lnTo>
                  <a:cubicBezTo>
                    <a:pt x="1049" y="379"/>
                    <a:pt x="1049" y="379"/>
                    <a:pt x="1049" y="379"/>
                  </a:cubicBezTo>
                  <a:cubicBezTo>
                    <a:pt x="1049" y="408"/>
                    <a:pt x="1049" y="408"/>
                    <a:pt x="1049" y="408"/>
                  </a:cubicBezTo>
                  <a:lnTo>
                    <a:pt x="1049" y="408"/>
                  </a:lnTo>
                  <a:cubicBezTo>
                    <a:pt x="1021" y="408"/>
                    <a:pt x="1021" y="408"/>
                    <a:pt x="1021" y="408"/>
                  </a:cubicBezTo>
                  <a:close/>
                  <a:moveTo>
                    <a:pt x="962" y="495"/>
                  </a:moveTo>
                  <a:lnTo>
                    <a:pt x="962" y="495"/>
                  </a:lnTo>
                  <a:cubicBezTo>
                    <a:pt x="962" y="467"/>
                    <a:pt x="962" y="467"/>
                    <a:pt x="962" y="467"/>
                  </a:cubicBezTo>
                  <a:cubicBezTo>
                    <a:pt x="992" y="438"/>
                    <a:pt x="992" y="438"/>
                    <a:pt x="992" y="438"/>
                  </a:cubicBezTo>
                  <a:lnTo>
                    <a:pt x="992" y="438"/>
                  </a:lnTo>
                  <a:lnTo>
                    <a:pt x="992" y="438"/>
                  </a:lnTo>
                  <a:cubicBezTo>
                    <a:pt x="992" y="408"/>
                    <a:pt x="992" y="408"/>
                    <a:pt x="992" y="408"/>
                  </a:cubicBezTo>
                  <a:cubicBezTo>
                    <a:pt x="962" y="438"/>
                    <a:pt x="962" y="438"/>
                    <a:pt x="962" y="438"/>
                  </a:cubicBezTo>
                  <a:cubicBezTo>
                    <a:pt x="933" y="438"/>
                    <a:pt x="933" y="438"/>
                    <a:pt x="933" y="438"/>
                  </a:cubicBezTo>
                  <a:cubicBezTo>
                    <a:pt x="933" y="408"/>
                    <a:pt x="933" y="408"/>
                    <a:pt x="933" y="408"/>
                  </a:cubicBezTo>
                  <a:cubicBezTo>
                    <a:pt x="933" y="438"/>
                    <a:pt x="933" y="438"/>
                    <a:pt x="933" y="438"/>
                  </a:cubicBezTo>
                  <a:cubicBezTo>
                    <a:pt x="904" y="438"/>
                    <a:pt x="904" y="438"/>
                    <a:pt x="904" y="438"/>
                  </a:cubicBezTo>
                  <a:cubicBezTo>
                    <a:pt x="933" y="438"/>
                    <a:pt x="933" y="438"/>
                    <a:pt x="933" y="438"/>
                  </a:cubicBezTo>
                  <a:lnTo>
                    <a:pt x="933" y="438"/>
                  </a:lnTo>
                  <a:cubicBezTo>
                    <a:pt x="933" y="467"/>
                    <a:pt x="933" y="467"/>
                    <a:pt x="933" y="467"/>
                  </a:cubicBezTo>
                  <a:lnTo>
                    <a:pt x="933" y="467"/>
                  </a:lnTo>
                  <a:lnTo>
                    <a:pt x="933" y="467"/>
                  </a:lnTo>
                  <a:cubicBezTo>
                    <a:pt x="904" y="495"/>
                    <a:pt x="904" y="495"/>
                    <a:pt x="904" y="495"/>
                  </a:cubicBezTo>
                  <a:lnTo>
                    <a:pt x="904" y="495"/>
                  </a:lnTo>
                  <a:lnTo>
                    <a:pt x="904" y="495"/>
                  </a:lnTo>
                  <a:lnTo>
                    <a:pt x="904" y="495"/>
                  </a:lnTo>
                  <a:cubicBezTo>
                    <a:pt x="933" y="495"/>
                    <a:pt x="933" y="495"/>
                    <a:pt x="933" y="495"/>
                  </a:cubicBezTo>
                  <a:lnTo>
                    <a:pt x="962" y="495"/>
                  </a:lnTo>
                  <a:close/>
                  <a:moveTo>
                    <a:pt x="992" y="495"/>
                  </a:moveTo>
                  <a:lnTo>
                    <a:pt x="992" y="495"/>
                  </a:lnTo>
                  <a:lnTo>
                    <a:pt x="992" y="495"/>
                  </a:lnTo>
                  <a:cubicBezTo>
                    <a:pt x="962" y="495"/>
                    <a:pt x="962" y="495"/>
                    <a:pt x="962" y="495"/>
                  </a:cubicBezTo>
                  <a:lnTo>
                    <a:pt x="962" y="495"/>
                  </a:lnTo>
                  <a:cubicBezTo>
                    <a:pt x="962" y="467"/>
                    <a:pt x="962" y="467"/>
                    <a:pt x="962" y="467"/>
                  </a:cubicBezTo>
                  <a:cubicBezTo>
                    <a:pt x="992" y="467"/>
                    <a:pt x="992" y="467"/>
                    <a:pt x="992" y="467"/>
                  </a:cubicBezTo>
                  <a:lnTo>
                    <a:pt x="992" y="467"/>
                  </a:lnTo>
                  <a:cubicBezTo>
                    <a:pt x="1021" y="467"/>
                    <a:pt x="1021" y="467"/>
                    <a:pt x="1021" y="467"/>
                  </a:cubicBezTo>
                  <a:cubicBezTo>
                    <a:pt x="992" y="467"/>
                    <a:pt x="992" y="467"/>
                    <a:pt x="992" y="467"/>
                  </a:cubicBezTo>
                  <a:cubicBezTo>
                    <a:pt x="992" y="495"/>
                    <a:pt x="992" y="495"/>
                    <a:pt x="992" y="495"/>
                  </a:cubicBezTo>
                  <a:close/>
                  <a:moveTo>
                    <a:pt x="1049" y="524"/>
                  </a:moveTo>
                  <a:lnTo>
                    <a:pt x="1049" y="524"/>
                  </a:lnTo>
                  <a:cubicBezTo>
                    <a:pt x="1021" y="495"/>
                    <a:pt x="1021" y="495"/>
                    <a:pt x="1021" y="495"/>
                  </a:cubicBezTo>
                  <a:lnTo>
                    <a:pt x="1021" y="495"/>
                  </a:lnTo>
                  <a:cubicBezTo>
                    <a:pt x="1021" y="467"/>
                    <a:pt x="1021" y="467"/>
                    <a:pt x="1021" y="467"/>
                  </a:cubicBezTo>
                  <a:lnTo>
                    <a:pt x="1021" y="467"/>
                  </a:lnTo>
                  <a:cubicBezTo>
                    <a:pt x="1049" y="495"/>
                    <a:pt x="1049" y="495"/>
                    <a:pt x="1049" y="495"/>
                  </a:cubicBezTo>
                  <a:lnTo>
                    <a:pt x="1049" y="495"/>
                  </a:lnTo>
                  <a:cubicBezTo>
                    <a:pt x="1078" y="495"/>
                    <a:pt x="1078" y="495"/>
                    <a:pt x="1078" y="495"/>
                  </a:cubicBezTo>
                  <a:cubicBezTo>
                    <a:pt x="1049" y="495"/>
                    <a:pt x="1049" y="495"/>
                    <a:pt x="1049" y="495"/>
                  </a:cubicBezTo>
                  <a:cubicBezTo>
                    <a:pt x="1049" y="524"/>
                    <a:pt x="1049" y="524"/>
                    <a:pt x="1049" y="524"/>
                  </a:cubicBezTo>
                  <a:close/>
                  <a:moveTo>
                    <a:pt x="1021" y="554"/>
                  </a:moveTo>
                  <a:lnTo>
                    <a:pt x="1021" y="554"/>
                  </a:lnTo>
                  <a:lnTo>
                    <a:pt x="1021" y="554"/>
                  </a:lnTo>
                  <a:cubicBezTo>
                    <a:pt x="992" y="524"/>
                    <a:pt x="992" y="524"/>
                    <a:pt x="992" y="524"/>
                  </a:cubicBezTo>
                  <a:cubicBezTo>
                    <a:pt x="962" y="524"/>
                    <a:pt x="962" y="524"/>
                    <a:pt x="962" y="524"/>
                  </a:cubicBezTo>
                  <a:cubicBezTo>
                    <a:pt x="933" y="524"/>
                    <a:pt x="933" y="524"/>
                    <a:pt x="933" y="524"/>
                  </a:cubicBezTo>
                  <a:cubicBezTo>
                    <a:pt x="933" y="495"/>
                    <a:pt x="933" y="495"/>
                    <a:pt x="933" y="495"/>
                  </a:cubicBezTo>
                  <a:lnTo>
                    <a:pt x="933" y="495"/>
                  </a:lnTo>
                  <a:cubicBezTo>
                    <a:pt x="962" y="495"/>
                    <a:pt x="962" y="495"/>
                    <a:pt x="962" y="495"/>
                  </a:cubicBezTo>
                  <a:lnTo>
                    <a:pt x="962" y="495"/>
                  </a:lnTo>
                  <a:cubicBezTo>
                    <a:pt x="992" y="495"/>
                    <a:pt x="992" y="495"/>
                    <a:pt x="992" y="495"/>
                  </a:cubicBezTo>
                  <a:cubicBezTo>
                    <a:pt x="1021" y="524"/>
                    <a:pt x="1021" y="524"/>
                    <a:pt x="1021" y="524"/>
                  </a:cubicBezTo>
                  <a:lnTo>
                    <a:pt x="1021" y="524"/>
                  </a:lnTo>
                  <a:cubicBezTo>
                    <a:pt x="1049" y="524"/>
                    <a:pt x="1049" y="524"/>
                    <a:pt x="1049" y="524"/>
                  </a:cubicBezTo>
                  <a:lnTo>
                    <a:pt x="1049" y="524"/>
                  </a:lnTo>
                  <a:lnTo>
                    <a:pt x="1049" y="524"/>
                  </a:lnTo>
                  <a:cubicBezTo>
                    <a:pt x="1049" y="554"/>
                    <a:pt x="1049" y="554"/>
                    <a:pt x="1049" y="554"/>
                  </a:cubicBezTo>
                  <a:cubicBezTo>
                    <a:pt x="1021" y="554"/>
                    <a:pt x="1021" y="554"/>
                    <a:pt x="1021" y="554"/>
                  </a:cubicBezTo>
                  <a:close/>
                  <a:moveTo>
                    <a:pt x="1049" y="583"/>
                  </a:moveTo>
                  <a:lnTo>
                    <a:pt x="1049" y="583"/>
                  </a:lnTo>
                  <a:lnTo>
                    <a:pt x="1049" y="583"/>
                  </a:lnTo>
                  <a:cubicBezTo>
                    <a:pt x="1021" y="554"/>
                    <a:pt x="1021" y="554"/>
                    <a:pt x="1021" y="554"/>
                  </a:cubicBezTo>
                  <a:lnTo>
                    <a:pt x="1021" y="554"/>
                  </a:lnTo>
                  <a:cubicBezTo>
                    <a:pt x="992" y="554"/>
                    <a:pt x="992" y="554"/>
                    <a:pt x="992" y="554"/>
                  </a:cubicBezTo>
                  <a:cubicBezTo>
                    <a:pt x="962" y="524"/>
                    <a:pt x="962" y="524"/>
                    <a:pt x="962" y="524"/>
                  </a:cubicBezTo>
                  <a:lnTo>
                    <a:pt x="962" y="524"/>
                  </a:lnTo>
                  <a:cubicBezTo>
                    <a:pt x="933" y="524"/>
                    <a:pt x="933" y="524"/>
                    <a:pt x="933" y="524"/>
                  </a:cubicBezTo>
                  <a:lnTo>
                    <a:pt x="933" y="524"/>
                  </a:lnTo>
                  <a:cubicBezTo>
                    <a:pt x="904" y="524"/>
                    <a:pt x="904" y="524"/>
                    <a:pt x="904" y="524"/>
                  </a:cubicBezTo>
                  <a:cubicBezTo>
                    <a:pt x="875" y="524"/>
                    <a:pt x="875" y="524"/>
                    <a:pt x="875" y="524"/>
                  </a:cubicBezTo>
                  <a:cubicBezTo>
                    <a:pt x="845" y="524"/>
                    <a:pt x="845" y="524"/>
                    <a:pt x="845" y="524"/>
                  </a:cubicBezTo>
                  <a:cubicBezTo>
                    <a:pt x="845" y="554"/>
                    <a:pt x="845" y="554"/>
                    <a:pt x="845" y="554"/>
                  </a:cubicBezTo>
                  <a:lnTo>
                    <a:pt x="845" y="554"/>
                  </a:lnTo>
                  <a:cubicBezTo>
                    <a:pt x="875" y="554"/>
                    <a:pt x="875" y="554"/>
                    <a:pt x="875" y="554"/>
                  </a:cubicBezTo>
                  <a:cubicBezTo>
                    <a:pt x="904" y="554"/>
                    <a:pt x="904" y="554"/>
                    <a:pt x="904" y="554"/>
                  </a:cubicBezTo>
                  <a:lnTo>
                    <a:pt x="904" y="554"/>
                  </a:lnTo>
                  <a:lnTo>
                    <a:pt x="904" y="554"/>
                  </a:lnTo>
                  <a:cubicBezTo>
                    <a:pt x="933" y="554"/>
                    <a:pt x="933" y="554"/>
                    <a:pt x="933" y="554"/>
                  </a:cubicBezTo>
                  <a:cubicBezTo>
                    <a:pt x="933" y="583"/>
                    <a:pt x="933" y="583"/>
                    <a:pt x="933" y="583"/>
                  </a:cubicBezTo>
                  <a:lnTo>
                    <a:pt x="933" y="583"/>
                  </a:lnTo>
                  <a:lnTo>
                    <a:pt x="933" y="583"/>
                  </a:lnTo>
                  <a:cubicBezTo>
                    <a:pt x="962" y="583"/>
                    <a:pt x="962" y="583"/>
                    <a:pt x="962" y="583"/>
                  </a:cubicBezTo>
                  <a:lnTo>
                    <a:pt x="962" y="583"/>
                  </a:lnTo>
                  <a:cubicBezTo>
                    <a:pt x="992" y="583"/>
                    <a:pt x="992" y="583"/>
                    <a:pt x="992" y="583"/>
                  </a:cubicBezTo>
                  <a:cubicBezTo>
                    <a:pt x="1021" y="583"/>
                    <a:pt x="1021" y="583"/>
                    <a:pt x="1021" y="583"/>
                  </a:cubicBezTo>
                  <a:cubicBezTo>
                    <a:pt x="1021" y="612"/>
                    <a:pt x="1021" y="612"/>
                    <a:pt x="1021" y="612"/>
                  </a:cubicBezTo>
                  <a:cubicBezTo>
                    <a:pt x="1049" y="583"/>
                    <a:pt x="1049" y="583"/>
                    <a:pt x="1049" y="583"/>
                  </a:cubicBezTo>
                  <a:close/>
                  <a:moveTo>
                    <a:pt x="904" y="612"/>
                  </a:moveTo>
                  <a:lnTo>
                    <a:pt x="904" y="612"/>
                  </a:lnTo>
                  <a:lnTo>
                    <a:pt x="904" y="612"/>
                  </a:lnTo>
                  <a:lnTo>
                    <a:pt x="904" y="612"/>
                  </a:lnTo>
                  <a:cubicBezTo>
                    <a:pt x="875" y="612"/>
                    <a:pt x="875" y="612"/>
                    <a:pt x="875" y="612"/>
                  </a:cubicBezTo>
                  <a:lnTo>
                    <a:pt x="875" y="612"/>
                  </a:lnTo>
                  <a:cubicBezTo>
                    <a:pt x="875" y="583"/>
                    <a:pt x="875" y="583"/>
                    <a:pt x="875" y="583"/>
                  </a:cubicBezTo>
                  <a:lnTo>
                    <a:pt x="875" y="583"/>
                  </a:lnTo>
                  <a:cubicBezTo>
                    <a:pt x="904" y="583"/>
                    <a:pt x="904" y="583"/>
                    <a:pt x="904" y="583"/>
                  </a:cubicBezTo>
                  <a:lnTo>
                    <a:pt x="904" y="583"/>
                  </a:lnTo>
                  <a:cubicBezTo>
                    <a:pt x="933" y="583"/>
                    <a:pt x="933" y="583"/>
                    <a:pt x="933" y="583"/>
                  </a:cubicBezTo>
                  <a:lnTo>
                    <a:pt x="933" y="583"/>
                  </a:lnTo>
                  <a:lnTo>
                    <a:pt x="933" y="583"/>
                  </a:lnTo>
                  <a:lnTo>
                    <a:pt x="933" y="583"/>
                  </a:lnTo>
                  <a:cubicBezTo>
                    <a:pt x="962" y="583"/>
                    <a:pt x="962" y="583"/>
                    <a:pt x="962" y="583"/>
                  </a:cubicBezTo>
                  <a:cubicBezTo>
                    <a:pt x="962" y="612"/>
                    <a:pt x="962" y="612"/>
                    <a:pt x="962" y="612"/>
                  </a:cubicBezTo>
                  <a:lnTo>
                    <a:pt x="962" y="612"/>
                  </a:lnTo>
                  <a:cubicBezTo>
                    <a:pt x="904" y="612"/>
                    <a:pt x="904" y="612"/>
                    <a:pt x="904" y="612"/>
                  </a:cubicBezTo>
                  <a:close/>
                  <a:moveTo>
                    <a:pt x="875" y="700"/>
                  </a:moveTo>
                  <a:lnTo>
                    <a:pt x="875" y="700"/>
                  </a:lnTo>
                  <a:lnTo>
                    <a:pt x="875" y="700"/>
                  </a:lnTo>
                  <a:cubicBezTo>
                    <a:pt x="875" y="671"/>
                    <a:pt x="875" y="671"/>
                    <a:pt x="875" y="671"/>
                  </a:cubicBezTo>
                  <a:lnTo>
                    <a:pt x="875" y="671"/>
                  </a:lnTo>
                  <a:cubicBezTo>
                    <a:pt x="845" y="700"/>
                    <a:pt x="845" y="700"/>
                    <a:pt x="845" y="700"/>
                  </a:cubicBezTo>
                  <a:lnTo>
                    <a:pt x="845" y="700"/>
                  </a:lnTo>
                  <a:cubicBezTo>
                    <a:pt x="875" y="700"/>
                    <a:pt x="875" y="700"/>
                    <a:pt x="875" y="700"/>
                  </a:cubicBezTo>
                  <a:close/>
                  <a:moveTo>
                    <a:pt x="904" y="700"/>
                  </a:moveTo>
                  <a:lnTo>
                    <a:pt x="904" y="700"/>
                  </a:lnTo>
                  <a:lnTo>
                    <a:pt x="904" y="700"/>
                  </a:lnTo>
                  <a:lnTo>
                    <a:pt x="904" y="700"/>
                  </a:lnTo>
                  <a:cubicBezTo>
                    <a:pt x="904" y="671"/>
                    <a:pt x="904" y="671"/>
                    <a:pt x="904" y="671"/>
                  </a:cubicBezTo>
                  <a:lnTo>
                    <a:pt x="904" y="671"/>
                  </a:lnTo>
                  <a:cubicBezTo>
                    <a:pt x="875" y="671"/>
                    <a:pt x="875" y="671"/>
                    <a:pt x="875" y="671"/>
                  </a:cubicBezTo>
                  <a:lnTo>
                    <a:pt x="875" y="671"/>
                  </a:lnTo>
                  <a:cubicBezTo>
                    <a:pt x="904" y="700"/>
                    <a:pt x="904" y="700"/>
                    <a:pt x="904" y="700"/>
                  </a:cubicBezTo>
                  <a:close/>
                  <a:moveTo>
                    <a:pt x="933" y="671"/>
                  </a:moveTo>
                  <a:lnTo>
                    <a:pt x="933" y="671"/>
                  </a:lnTo>
                  <a:lnTo>
                    <a:pt x="933" y="671"/>
                  </a:lnTo>
                  <a:cubicBezTo>
                    <a:pt x="962" y="671"/>
                    <a:pt x="962" y="671"/>
                    <a:pt x="962" y="671"/>
                  </a:cubicBezTo>
                  <a:cubicBezTo>
                    <a:pt x="933" y="671"/>
                    <a:pt x="933" y="671"/>
                    <a:pt x="933" y="671"/>
                  </a:cubicBezTo>
                  <a:close/>
                  <a:moveTo>
                    <a:pt x="933" y="729"/>
                  </a:moveTo>
                  <a:lnTo>
                    <a:pt x="933" y="729"/>
                  </a:lnTo>
                  <a:cubicBezTo>
                    <a:pt x="933" y="700"/>
                    <a:pt x="933" y="700"/>
                    <a:pt x="933" y="700"/>
                  </a:cubicBezTo>
                  <a:lnTo>
                    <a:pt x="933" y="700"/>
                  </a:lnTo>
                  <a:lnTo>
                    <a:pt x="933" y="700"/>
                  </a:lnTo>
                  <a:cubicBezTo>
                    <a:pt x="933" y="671"/>
                    <a:pt x="933" y="671"/>
                    <a:pt x="933" y="671"/>
                  </a:cubicBezTo>
                  <a:cubicBezTo>
                    <a:pt x="933" y="700"/>
                    <a:pt x="933" y="700"/>
                    <a:pt x="933" y="700"/>
                  </a:cubicBezTo>
                  <a:lnTo>
                    <a:pt x="933" y="700"/>
                  </a:lnTo>
                  <a:cubicBezTo>
                    <a:pt x="904" y="700"/>
                    <a:pt x="904" y="700"/>
                    <a:pt x="904" y="700"/>
                  </a:cubicBezTo>
                  <a:cubicBezTo>
                    <a:pt x="933" y="729"/>
                    <a:pt x="933" y="729"/>
                    <a:pt x="933" y="729"/>
                  </a:cubicBezTo>
                  <a:close/>
                  <a:moveTo>
                    <a:pt x="904" y="758"/>
                  </a:moveTo>
                  <a:lnTo>
                    <a:pt x="904" y="758"/>
                  </a:lnTo>
                  <a:cubicBezTo>
                    <a:pt x="904" y="729"/>
                    <a:pt x="904" y="729"/>
                    <a:pt x="904" y="729"/>
                  </a:cubicBezTo>
                  <a:lnTo>
                    <a:pt x="904" y="729"/>
                  </a:lnTo>
                  <a:cubicBezTo>
                    <a:pt x="875" y="729"/>
                    <a:pt x="875" y="729"/>
                    <a:pt x="875" y="729"/>
                  </a:cubicBezTo>
                  <a:lnTo>
                    <a:pt x="875" y="729"/>
                  </a:lnTo>
                  <a:cubicBezTo>
                    <a:pt x="845" y="729"/>
                    <a:pt x="845" y="729"/>
                    <a:pt x="845" y="729"/>
                  </a:cubicBezTo>
                  <a:cubicBezTo>
                    <a:pt x="875" y="758"/>
                    <a:pt x="875" y="758"/>
                    <a:pt x="875" y="758"/>
                  </a:cubicBezTo>
                  <a:lnTo>
                    <a:pt x="875" y="758"/>
                  </a:lnTo>
                  <a:cubicBezTo>
                    <a:pt x="845" y="758"/>
                    <a:pt x="845" y="758"/>
                    <a:pt x="845" y="758"/>
                  </a:cubicBezTo>
                  <a:cubicBezTo>
                    <a:pt x="845" y="788"/>
                    <a:pt x="845" y="788"/>
                    <a:pt x="845" y="788"/>
                  </a:cubicBezTo>
                  <a:cubicBezTo>
                    <a:pt x="875" y="788"/>
                    <a:pt x="875" y="788"/>
                    <a:pt x="875" y="788"/>
                  </a:cubicBezTo>
                  <a:cubicBezTo>
                    <a:pt x="904" y="758"/>
                    <a:pt x="904" y="758"/>
                    <a:pt x="904" y="758"/>
                  </a:cubicBezTo>
                  <a:close/>
                  <a:moveTo>
                    <a:pt x="904" y="729"/>
                  </a:moveTo>
                  <a:lnTo>
                    <a:pt x="904" y="729"/>
                  </a:lnTo>
                  <a:lnTo>
                    <a:pt x="904" y="729"/>
                  </a:lnTo>
                  <a:cubicBezTo>
                    <a:pt x="933" y="758"/>
                    <a:pt x="933" y="758"/>
                    <a:pt x="933" y="758"/>
                  </a:cubicBezTo>
                  <a:lnTo>
                    <a:pt x="933" y="758"/>
                  </a:lnTo>
                  <a:lnTo>
                    <a:pt x="933" y="758"/>
                  </a:lnTo>
                  <a:cubicBezTo>
                    <a:pt x="933" y="729"/>
                    <a:pt x="933" y="729"/>
                    <a:pt x="933" y="729"/>
                  </a:cubicBezTo>
                  <a:cubicBezTo>
                    <a:pt x="904" y="729"/>
                    <a:pt x="904" y="729"/>
                    <a:pt x="904" y="729"/>
                  </a:cubicBezTo>
                  <a:close/>
                  <a:moveTo>
                    <a:pt x="1049" y="554"/>
                  </a:moveTo>
                  <a:lnTo>
                    <a:pt x="1049" y="554"/>
                  </a:lnTo>
                  <a:lnTo>
                    <a:pt x="1049" y="554"/>
                  </a:lnTo>
                  <a:lnTo>
                    <a:pt x="1049" y="554"/>
                  </a:lnTo>
                  <a:cubicBezTo>
                    <a:pt x="1049" y="524"/>
                    <a:pt x="1049" y="524"/>
                    <a:pt x="1049" y="524"/>
                  </a:cubicBezTo>
                  <a:cubicBezTo>
                    <a:pt x="1078" y="524"/>
                    <a:pt x="1078" y="524"/>
                    <a:pt x="1078" y="524"/>
                  </a:cubicBezTo>
                  <a:lnTo>
                    <a:pt x="1078" y="524"/>
                  </a:lnTo>
                  <a:cubicBezTo>
                    <a:pt x="1078" y="554"/>
                    <a:pt x="1078" y="554"/>
                    <a:pt x="1078" y="554"/>
                  </a:cubicBezTo>
                  <a:lnTo>
                    <a:pt x="1078" y="554"/>
                  </a:lnTo>
                  <a:lnTo>
                    <a:pt x="1078" y="554"/>
                  </a:lnTo>
                  <a:lnTo>
                    <a:pt x="1078" y="554"/>
                  </a:lnTo>
                  <a:cubicBezTo>
                    <a:pt x="1078" y="583"/>
                    <a:pt x="1078" y="583"/>
                    <a:pt x="1078" y="583"/>
                  </a:cubicBezTo>
                  <a:cubicBezTo>
                    <a:pt x="1049" y="583"/>
                    <a:pt x="1049" y="583"/>
                    <a:pt x="1049" y="583"/>
                  </a:cubicBezTo>
                  <a:cubicBezTo>
                    <a:pt x="1049" y="554"/>
                    <a:pt x="1049" y="554"/>
                    <a:pt x="1049" y="554"/>
                  </a:cubicBezTo>
                  <a:close/>
                  <a:moveTo>
                    <a:pt x="962" y="729"/>
                  </a:moveTo>
                  <a:lnTo>
                    <a:pt x="962" y="729"/>
                  </a:lnTo>
                  <a:lnTo>
                    <a:pt x="962" y="729"/>
                  </a:lnTo>
                  <a:lnTo>
                    <a:pt x="962" y="729"/>
                  </a:lnTo>
                  <a:cubicBezTo>
                    <a:pt x="992" y="729"/>
                    <a:pt x="992" y="729"/>
                    <a:pt x="992" y="729"/>
                  </a:cubicBezTo>
                  <a:lnTo>
                    <a:pt x="992" y="729"/>
                  </a:lnTo>
                  <a:lnTo>
                    <a:pt x="992" y="729"/>
                  </a:lnTo>
                  <a:cubicBezTo>
                    <a:pt x="992" y="700"/>
                    <a:pt x="992" y="700"/>
                    <a:pt x="992" y="700"/>
                  </a:cubicBezTo>
                  <a:cubicBezTo>
                    <a:pt x="962" y="700"/>
                    <a:pt x="962" y="700"/>
                    <a:pt x="962" y="700"/>
                  </a:cubicBezTo>
                  <a:cubicBezTo>
                    <a:pt x="962" y="729"/>
                    <a:pt x="962" y="729"/>
                    <a:pt x="962" y="729"/>
                  </a:cubicBezTo>
                  <a:close/>
                  <a:moveTo>
                    <a:pt x="962" y="700"/>
                  </a:moveTo>
                  <a:lnTo>
                    <a:pt x="962" y="700"/>
                  </a:lnTo>
                  <a:lnTo>
                    <a:pt x="962" y="700"/>
                  </a:lnTo>
                  <a:lnTo>
                    <a:pt x="962" y="700"/>
                  </a:lnTo>
                  <a:cubicBezTo>
                    <a:pt x="962" y="671"/>
                    <a:pt x="962" y="671"/>
                    <a:pt x="962" y="671"/>
                  </a:cubicBezTo>
                  <a:lnTo>
                    <a:pt x="962" y="671"/>
                  </a:lnTo>
                  <a:cubicBezTo>
                    <a:pt x="962" y="700"/>
                    <a:pt x="962" y="700"/>
                    <a:pt x="962" y="700"/>
                  </a:cubicBezTo>
                  <a:close/>
                  <a:moveTo>
                    <a:pt x="992" y="700"/>
                  </a:moveTo>
                  <a:lnTo>
                    <a:pt x="992" y="700"/>
                  </a:lnTo>
                  <a:lnTo>
                    <a:pt x="992" y="700"/>
                  </a:lnTo>
                  <a:lnTo>
                    <a:pt x="992" y="700"/>
                  </a:lnTo>
                  <a:lnTo>
                    <a:pt x="992" y="700"/>
                  </a:lnTo>
                  <a:cubicBezTo>
                    <a:pt x="1021" y="671"/>
                    <a:pt x="1021" y="671"/>
                    <a:pt x="1021" y="671"/>
                  </a:cubicBezTo>
                  <a:cubicBezTo>
                    <a:pt x="992" y="671"/>
                    <a:pt x="992" y="671"/>
                    <a:pt x="992" y="671"/>
                  </a:cubicBezTo>
                  <a:lnTo>
                    <a:pt x="992" y="671"/>
                  </a:lnTo>
                  <a:lnTo>
                    <a:pt x="992" y="671"/>
                  </a:lnTo>
                  <a:cubicBezTo>
                    <a:pt x="992" y="700"/>
                    <a:pt x="992" y="700"/>
                    <a:pt x="992" y="700"/>
                  </a:cubicBezTo>
                  <a:close/>
                  <a:moveTo>
                    <a:pt x="992" y="641"/>
                  </a:moveTo>
                  <a:lnTo>
                    <a:pt x="992" y="641"/>
                  </a:lnTo>
                  <a:cubicBezTo>
                    <a:pt x="962" y="641"/>
                    <a:pt x="962" y="641"/>
                    <a:pt x="962" y="641"/>
                  </a:cubicBezTo>
                  <a:lnTo>
                    <a:pt x="962" y="641"/>
                  </a:lnTo>
                  <a:lnTo>
                    <a:pt x="962" y="641"/>
                  </a:lnTo>
                  <a:cubicBezTo>
                    <a:pt x="962" y="612"/>
                    <a:pt x="962" y="612"/>
                    <a:pt x="962" y="612"/>
                  </a:cubicBezTo>
                  <a:lnTo>
                    <a:pt x="962" y="612"/>
                  </a:lnTo>
                  <a:cubicBezTo>
                    <a:pt x="992" y="583"/>
                    <a:pt x="992" y="583"/>
                    <a:pt x="992" y="583"/>
                  </a:cubicBezTo>
                  <a:cubicBezTo>
                    <a:pt x="992" y="612"/>
                    <a:pt x="992" y="612"/>
                    <a:pt x="992" y="612"/>
                  </a:cubicBezTo>
                  <a:cubicBezTo>
                    <a:pt x="1021" y="612"/>
                    <a:pt x="1021" y="612"/>
                    <a:pt x="1021" y="612"/>
                  </a:cubicBezTo>
                  <a:lnTo>
                    <a:pt x="1021" y="612"/>
                  </a:lnTo>
                  <a:lnTo>
                    <a:pt x="1021" y="612"/>
                  </a:lnTo>
                  <a:cubicBezTo>
                    <a:pt x="1021" y="641"/>
                    <a:pt x="1021" y="641"/>
                    <a:pt x="1021" y="641"/>
                  </a:cubicBezTo>
                  <a:cubicBezTo>
                    <a:pt x="992" y="641"/>
                    <a:pt x="992" y="641"/>
                    <a:pt x="992" y="641"/>
                  </a:cubicBezTo>
                  <a:close/>
                  <a:moveTo>
                    <a:pt x="1049" y="612"/>
                  </a:moveTo>
                  <a:lnTo>
                    <a:pt x="1049" y="612"/>
                  </a:lnTo>
                  <a:cubicBezTo>
                    <a:pt x="1049" y="641"/>
                    <a:pt x="1049" y="641"/>
                    <a:pt x="1049" y="641"/>
                  </a:cubicBezTo>
                  <a:cubicBezTo>
                    <a:pt x="1078" y="641"/>
                    <a:pt x="1078" y="641"/>
                    <a:pt x="1078" y="641"/>
                  </a:cubicBezTo>
                  <a:cubicBezTo>
                    <a:pt x="1078" y="612"/>
                    <a:pt x="1078" y="612"/>
                    <a:pt x="1078" y="612"/>
                  </a:cubicBezTo>
                  <a:lnTo>
                    <a:pt x="1078" y="612"/>
                  </a:lnTo>
                  <a:lnTo>
                    <a:pt x="1078" y="612"/>
                  </a:lnTo>
                  <a:lnTo>
                    <a:pt x="1078" y="612"/>
                  </a:lnTo>
                  <a:cubicBezTo>
                    <a:pt x="1049" y="612"/>
                    <a:pt x="1049" y="612"/>
                    <a:pt x="1049" y="612"/>
                  </a:cubicBezTo>
                  <a:close/>
                  <a:moveTo>
                    <a:pt x="1078" y="758"/>
                  </a:moveTo>
                  <a:lnTo>
                    <a:pt x="1078" y="758"/>
                  </a:lnTo>
                  <a:lnTo>
                    <a:pt x="1078" y="758"/>
                  </a:lnTo>
                  <a:cubicBezTo>
                    <a:pt x="1078" y="729"/>
                    <a:pt x="1078" y="729"/>
                    <a:pt x="1078" y="729"/>
                  </a:cubicBezTo>
                  <a:lnTo>
                    <a:pt x="1078" y="729"/>
                  </a:lnTo>
                  <a:cubicBezTo>
                    <a:pt x="1078" y="700"/>
                    <a:pt x="1078" y="700"/>
                    <a:pt x="1078" y="700"/>
                  </a:cubicBezTo>
                  <a:cubicBezTo>
                    <a:pt x="1049" y="700"/>
                    <a:pt x="1049" y="700"/>
                    <a:pt x="1049" y="700"/>
                  </a:cubicBezTo>
                  <a:cubicBezTo>
                    <a:pt x="1049" y="671"/>
                    <a:pt x="1049" y="671"/>
                    <a:pt x="1049" y="671"/>
                  </a:cubicBezTo>
                  <a:cubicBezTo>
                    <a:pt x="1049" y="700"/>
                    <a:pt x="1049" y="700"/>
                    <a:pt x="1049" y="700"/>
                  </a:cubicBezTo>
                  <a:cubicBezTo>
                    <a:pt x="1021" y="700"/>
                    <a:pt x="1021" y="700"/>
                    <a:pt x="1021" y="700"/>
                  </a:cubicBezTo>
                  <a:cubicBezTo>
                    <a:pt x="992" y="700"/>
                    <a:pt x="992" y="700"/>
                    <a:pt x="992" y="700"/>
                  </a:cubicBezTo>
                  <a:lnTo>
                    <a:pt x="992" y="700"/>
                  </a:lnTo>
                  <a:cubicBezTo>
                    <a:pt x="1021" y="729"/>
                    <a:pt x="1021" y="729"/>
                    <a:pt x="1021" y="729"/>
                  </a:cubicBezTo>
                  <a:cubicBezTo>
                    <a:pt x="1021" y="758"/>
                    <a:pt x="1021" y="758"/>
                    <a:pt x="1021" y="758"/>
                  </a:cubicBezTo>
                  <a:lnTo>
                    <a:pt x="1021" y="758"/>
                  </a:lnTo>
                  <a:cubicBezTo>
                    <a:pt x="1049" y="758"/>
                    <a:pt x="1049" y="758"/>
                    <a:pt x="1049" y="758"/>
                  </a:cubicBezTo>
                  <a:cubicBezTo>
                    <a:pt x="1078" y="758"/>
                    <a:pt x="1078" y="758"/>
                    <a:pt x="1078" y="758"/>
                  </a:cubicBezTo>
                  <a:close/>
                  <a:moveTo>
                    <a:pt x="1137" y="758"/>
                  </a:moveTo>
                  <a:lnTo>
                    <a:pt x="1137" y="758"/>
                  </a:lnTo>
                  <a:cubicBezTo>
                    <a:pt x="1137" y="729"/>
                    <a:pt x="1137" y="729"/>
                    <a:pt x="1137" y="729"/>
                  </a:cubicBezTo>
                  <a:cubicBezTo>
                    <a:pt x="1108" y="729"/>
                    <a:pt x="1108" y="729"/>
                    <a:pt x="1108" y="729"/>
                  </a:cubicBezTo>
                  <a:lnTo>
                    <a:pt x="1108" y="729"/>
                  </a:lnTo>
                  <a:cubicBezTo>
                    <a:pt x="1137" y="729"/>
                    <a:pt x="1137" y="729"/>
                    <a:pt x="1137" y="729"/>
                  </a:cubicBezTo>
                  <a:cubicBezTo>
                    <a:pt x="1137" y="700"/>
                    <a:pt x="1137" y="700"/>
                    <a:pt x="1137" y="700"/>
                  </a:cubicBezTo>
                  <a:lnTo>
                    <a:pt x="1137" y="700"/>
                  </a:lnTo>
                  <a:cubicBezTo>
                    <a:pt x="1166" y="671"/>
                    <a:pt x="1166" y="671"/>
                    <a:pt x="1166" y="671"/>
                  </a:cubicBezTo>
                  <a:lnTo>
                    <a:pt x="1166" y="671"/>
                  </a:lnTo>
                  <a:lnTo>
                    <a:pt x="1166" y="671"/>
                  </a:lnTo>
                  <a:lnTo>
                    <a:pt x="1166" y="671"/>
                  </a:lnTo>
                  <a:cubicBezTo>
                    <a:pt x="1137" y="671"/>
                    <a:pt x="1137" y="671"/>
                    <a:pt x="1137" y="671"/>
                  </a:cubicBezTo>
                  <a:cubicBezTo>
                    <a:pt x="1108" y="671"/>
                    <a:pt x="1108" y="671"/>
                    <a:pt x="1108" y="671"/>
                  </a:cubicBezTo>
                  <a:cubicBezTo>
                    <a:pt x="1108" y="641"/>
                    <a:pt x="1108" y="641"/>
                    <a:pt x="1108" y="641"/>
                  </a:cubicBezTo>
                  <a:cubicBezTo>
                    <a:pt x="1078" y="641"/>
                    <a:pt x="1078" y="641"/>
                    <a:pt x="1078" y="641"/>
                  </a:cubicBezTo>
                  <a:lnTo>
                    <a:pt x="1078" y="641"/>
                  </a:lnTo>
                  <a:lnTo>
                    <a:pt x="1078" y="641"/>
                  </a:lnTo>
                  <a:cubicBezTo>
                    <a:pt x="1078" y="671"/>
                    <a:pt x="1078" y="671"/>
                    <a:pt x="1078" y="671"/>
                  </a:cubicBezTo>
                  <a:cubicBezTo>
                    <a:pt x="1078" y="700"/>
                    <a:pt x="1078" y="700"/>
                    <a:pt x="1078" y="700"/>
                  </a:cubicBezTo>
                  <a:cubicBezTo>
                    <a:pt x="1078" y="729"/>
                    <a:pt x="1078" y="729"/>
                    <a:pt x="1078" y="729"/>
                  </a:cubicBezTo>
                  <a:cubicBezTo>
                    <a:pt x="1108" y="729"/>
                    <a:pt x="1108" y="729"/>
                    <a:pt x="1108" y="729"/>
                  </a:cubicBezTo>
                  <a:cubicBezTo>
                    <a:pt x="1108" y="758"/>
                    <a:pt x="1108" y="758"/>
                    <a:pt x="1108" y="758"/>
                  </a:cubicBezTo>
                  <a:cubicBezTo>
                    <a:pt x="1137" y="758"/>
                    <a:pt x="1137" y="758"/>
                    <a:pt x="1137" y="758"/>
                  </a:cubicBezTo>
                  <a:close/>
                  <a:moveTo>
                    <a:pt x="1166" y="758"/>
                  </a:moveTo>
                  <a:lnTo>
                    <a:pt x="1166" y="758"/>
                  </a:lnTo>
                  <a:lnTo>
                    <a:pt x="1166" y="758"/>
                  </a:lnTo>
                  <a:cubicBezTo>
                    <a:pt x="1195" y="758"/>
                    <a:pt x="1195" y="758"/>
                    <a:pt x="1195" y="758"/>
                  </a:cubicBezTo>
                  <a:cubicBezTo>
                    <a:pt x="1195" y="788"/>
                    <a:pt x="1195" y="788"/>
                    <a:pt x="1195" y="788"/>
                  </a:cubicBezTo>
                  <a:cubicBezTo>
                    <a:pt x="1225" y="788"/>
                    <a:pt x="1225" y="788"/>
                    <a:pt x="1225" y="788"/>
                  </a:cubicBezTo>
                  <a:cubicBezTo>
                    <a:pt x="1254" y="758"/>
                    <a:pt x="1254" y="758"/>
                    <a:pt x="1254" y="758"/>
                  </a:cubicBezTo>
                  <a:cubicBezTo>
                    <a:pt x="1225" y="729"/>
                    <a:pt x="1225" y="729"/>
                    <a:pt x="1225" y="729"/>
                  </a:cubicBezTo>
                  <a:lnTo>
                    <a:pt x="1225" y="729"/>
                  </a:lnTo>
                  <a:cubicBezTo>
                    <a:pt x="1195" y="729"/>
                    <a:pt x="1195" y="729"/>
                    <a:pt x="1195" y="729"/>
                  </a:cubicBezTo>
                  <a:cubicBezTo>
                    <a:pt x="1166" y="758"/>
                    <a:pt x="1166" y="758"/>
                    <a:pt x="1166" y="758"/>
                  </a:cubicBezTo>
                  <a:close/>
                  <a:moveTo>
                    <a:pt x="1166" y="788"/>
                  </a:moveTo>
                  <a:lnTo>
                    <a:pt x="1166" y="788"/>
                  </a:lnTo>
                  <a:lnTo>
                    <a:pt x="1166" y="788"/>
                  </a:lnTo>
                  <a:cubicBezTo>
                    <a:pt x="1195" y="788"/>
                    <a:pt x="1195" y="788"/>
                    <a:pt x="1195" y="788"/>
                  </a:cubicBezTo>
                  <a:lnTo>
                    <a:pt x="1195" y="788"/>
                  </a:lnTo>
                  <a:lnTo>
                    <a:pt x="1195" y="788"/>
                  </a:lnTo>
                  <a:lnTo>
                    <a:pt x="1195" y="788"/>
                  </a:lnTo>
                  <a:cubicBezTo>
                    <a:pt x="1166" y="788"/>
                    <a:pt x="1166" y="788"/>
                    <a:pt x="1166" y="788"/>
                  </a:cubicBezTo>
                  <a:close/>
                  <a:moveTo>
                    <a:pt x="1166" y="321"/>
                  </a:moveTo>
                  <a:lnTo>
                    <a:pt x="1166" y="321"/>
                  </a:lnTo>
                  <a:cubicBezTo>
                    <a:pt x="1195" y="291"/>
                    <a:pt x="1195" y="291"/>
                    <a:pt x="1195" y="291"/>
                  </a:cubicBezTo>
                  <a:lnTo>
                    <a:pt x="1195" y="291"/>
                  </a:lnTo>
                  <a:lnTo>
                    <a:pt x="1195" y="291"/>
                  </a:lnTo>
                  <a:cubicBezTo>
                    <a:pt x="1225" y="291"/>
                    <a:pt x="1225" y="291"/>
                    <a:pt x="1225" y="291"/>
                  </a:cubicBezTo>
                  <a:lnTo>
                    <a:pt x="1225" y="291"/>
                  </a:lnTo>
                  <a:lnTo>
                    <a:pt x="1225" y="291"/>
                  </a:lnTo>
                  <a:cubicBezTo>
                    <a:pt x="1225" y="321"/>
                    <a:pt x="1225" y="321"/>
                    <a:pt x="1225" y="321"/>
                  </a:cubicBezTo>
                  <a:lnTo>
                    <a:pt x="1225" y="321"/>
                  </a:lnTo>
                  <a:lnTo>
                    <a:pt x="1225" y="321"/>
                  </a:lnTo>
                  <a:cubicBezTo>
                    <a:pt x="1195" y="321"/>
                    <a:pt x="1195" y="321"/>
                    <a:pt x="1195" y="321"/>
                  </a:cubicBezTo>
                  <a:cubicBezTo>
                    <a:pt x="1166" y="321"/>
                    <a:pt x="1166" y="321"/>
                    <a:pt x="1166" y="321"/>
                  </a:cubicBezTo>
                  <a:close/>
                  <a:moveTo>
                    <a:pt x="1195" y="524"/>
                  </a:moveTo>
                  <a:lnTo>
                    <a:pt x="1195" y="524"/>
                  </a:lnTo>
                  <a:cubicBezTo>
                    <a:pt x="1225" y="495"/>
                    <a:pt x="1225" y="495"/>
                    <a:pt x="1225" y="495"/>
                  </a:cubicBezTo>
                  <a:lnTo>
                    <a:pt x="1225" y="495"/>
                  </a:lnTo>
                  <a:lnTo>
                    <a:pt x="1225" y="495"/>
                  </a:lnTo>
                  <a:cubicBezTo>
                    <a:pt x="1225" y="467"/>
                    <a:pt x="1225" y="467"/>
                    <a:pt x="1225" y="467"/>
                  </a:cubicBezTo>
                  <a:cubicBezTo>
                    <a:pt x="1195" y="467"/>
                    <a:pt x="1195" y="467"/>
                    <a:pt x="1195" y="467"/>
                  </a:cubicBezTo>
                  <a:lnTo>
                    <a:pt x="1195" y="467"/>
                  </a:lnTo>
                  <a:cubicBezTo>
                    <a:pt x="1166" y="467"/>
                    <a:pt x="1166" y="467"/>
                    <a:pt x="1166" y="467"/>
                  </a:cubicBezTo>
                  <a:cubicBezTo>
                    <a:pt x="1137" y="467"/>
                    <a:pt x="1137" y="467"/>
                    <a:pt x="1137" y="467"/>
                  </a:cubicBezTo>
                  <a:cubicBezTo>
                    <a:pt x="1137" y="495"/>
                    <a:pt x="1137" y="495"/>
                    <a:pt x="1137" y="495"/>
                  </a:cubicBezTo>
                  <a:lnTo>
                    <a:pt x="1137" y="495"/>
                  </a:lnTo>
                  <a:cubicBezTo>
                    <a:pt x="1166" y="524"/>
                    <a:pt x="1166" y="524"/>
                    <a:pt x="1166" y="524"/>
                  </a:cubicBezTo>
                  <a:cubicBezTo>
                    <a:pt x="1195" y="524"/>
                    <a:pt x="1195" y="524"/>
                    <a:pt x="1195" y="524"/>
                  </a:cubicBezTo>
                  <a:close/>
                  <a:moveTo>
                    <a:pt x="1254" y="495"/>
                  </a:moveTo>
                  <a:lnTo>
                    <a:pt x="1254" y="495"/>
                  </a:lnTo>
                  <a:lnTo>
                    <a:pt x="1254" y="495"/>
                  </a:lnTo>
                  <a:cubicBezTo>
                    <a:pt x="1254" y="524"/>
                    <a:pt x="1254" y="524"/>
                    <a:pt x="1254" y="524"/>
                  </a:cubicBezTo>
                  <a:cubicBezTo>
                    <a:pt x="1225" y="524"/>
                    <a:pt x="1225" y="524"/>
                    <a:pt x="1225" y="524"/>
                  </a:cubicBezTo>
                  <a:lnTo>
                    <a:pt x="1225" y="524"/>
                  </a:lnTo>
                  <a:lnTo>
                    <a:pt x="1225" y="524"/>
                  </a:lnTo>
                  <a:cubicBezTo>
                    <a:pt x="1195" y="554"/>
                    <a:pt x="1195" y="554"/>
                    <a:pt x="1195" y="554"/>
                  </a:cubicBezTo>
                  <a:cubicBezTo>
                    <a:pt x="1166" y="554"/>
                    <a:pt x="1166" y="554"/>
                    <a:pt x="1166" y="554"/>
                  </a:cubicBezTo>
                  <a:cubicBezTo>
                    <a:pt x="1166" y="524"/>
                    <a:pt x="1166" y="524"/>
                    <a:pt x="1166" y="524"/>
                  </a:cubicBezTo>
                  <a:lnTo>
                    <a:pt x="1166" y="524"/>
                  </a:lnTo>
                  <a:cubicBezTo>
                    <a:pt x="1166" y="554"/>
                    <a:pt x="1166" y="554"/>
                    <a:pt x="1166" y="554"/>
                  </a:cubicBezTo>
                  <a:lnTo>
                    <a:pt x="1166" y="554"/>
                  </a:lnTo>
                  <a:cubicBezTo>
                    <a:pt x="1166" y="612"/>
                    <a:pt x="1166" y="612"/>
                    <a:pt x="1166" y="612"/>
                  </a:cubicBezTo>
                  <a:cubicBezTo>
                    <a:pt x="1166" y="641"/>
                    <a:pt x="1166" y="641"/>
                    <a:pt x="1166" y="641"/>
                  </a:cubicBezTo>
                  <a:cubicBezTo>
                    <a:pt x="1195" y="641"/>
                    <a:pt x="1195" y="641"/>
                    <a:pt x="1195" y="641"/>
                  </a:cubicBezTo>
                  <a:lnTo>
                    <a:pt x="1195" y="641"/>
                  </a:lnTo>
                  <a:cubicBezTo>
                    <a:pt x="1225" y="641"/>
                    <a:pt x="1225" y="641"/>
                    <a:pt x="1225" y="641"/>
                  </a:cubicBezTo>
                  <a:cubicBezTo>
                    <a:pt x="1254" y="641"/>
                    <a:pt x="1254" y="641"/>
                    <a:pt x="1254" y="641"/>
                  </a:cubicBezTo>
                  <a:lnTo>
                    <a:pt x="1254" y="641"/>
                  </a:lnTo>
                  <a:cubicBezTo>
                    <a:pt x="1283" y="641"/>
                    <a:pt x="1283" y="641"/>
                    <a:pt x="1283" y="641"/>
                  </a:cubicBezTo>
                  <a:cubicBezTo>
                    <a:pt x="1283" y="612"/>
                    <a:pt x="1283" y="612"/>
                    <a:pt x="1283" y="612"/>
                  </a:cubicBezTo>
                  <a:lnTo>
                    <a:pt x="1283" y="612"/>
                  </a:lnTo>
                  <a:cubicBezTo>
                    <a:pt x="1254" y="583"/>
                    <a:pt x="1254" y="583"/>
                    <a:pt x="1254" y="583"/>
                  </a:cubicBezTo>
                  <a:lnTo>
                    <a:pt x="1254" y="583"/>
                  </a:lnTo>
                  <a:cubicBezTo>
                    <a:pt x="1225" y="583"/>
                    <a:pt x="1225" y="583"/>
                    <a:pt x="1225" y="583"/>
                  </a:cubicBezTo>
                  <a:cubicBezTo>
                    <a:pt x="1225" y="554"/>
                    <a:pt x="1225" y="554"/>
                    <a:pt x="1225" y="554"/>
                  </a:cubicBezTo>
                  <a:cubicBezTo>
                    <a:pt x="1254" y="554"/>
                    <a:pt x="1254" y="554"/>
                    <a:pt x="1254" y="554"/>
                  </a:cubicBezTo>
                  <a:cubicBezTo>
                    <a:pt x="1283" y="554"/>
                    <a:pt x="1283" y="554"/>
                    <a:pt x="1283" y="554"/>
                  </a:cubicBezTo>
                  <a:lnTo>
                    <a:pt x="1283" y="554"/>
                  </a:lnTo>
                  <a:cubicBezTo>
                    <a:pt x="1283" y="524"/>
                    <a:pt x="1283" y="524"/>
                    <a:pt x="1283" y="524"/>
                  </a:cubicBezTo>
                  <a:lnTo>
                    <a:pt x="1283" y="524"/>
                  </a:lnTo>
                  <a:cubicBezTo>
                    <a:pt x="1254" y="495"/>
                    <a:pt x="1254" y="495"/>
                    <a:pt x="1254" y="495"/>
                  </a:cubicBezTo>
                  <a:close/>
                  <a:moveTo>
                    <a:pt x="1312" y="524"/>
                  </a:moveTo>
                  <a:lnTo>
                    <a:pt x="1312" y="524"/>
                  </a:lnTo>
                  <a:lnTo>
                    <a:pt x="1312" y="524"/>
                  </a:lnTo>
                  <a:cubicBezTo>
                    <a:pt x="1312" y="495"/>
                    <a:pt x="1312" y="495"/>
                    <a:pt x="1312" y="495"/>
                  </a:cubicBezTo>
                  <a:cubicBezTo>
                    <a:pt x="1283" y="495"/>
                    <a:pt x="1283" y="495"/>
                    <a:pt x="1283" y="495"/>
                  </a:cubicBezTo>
                  <a:lnTo>
                    <a:pt x="1283" y="495"/>
                  </a:lnTo>
                  <a:cubicBezTo>
                    <a:pt x="1254" y="467"/>
                    <a:pt x="1254" y="467"/>
                    <a:pt x="1254" y="467"/>
                  </a:cubicBezTo>
                  <a:lnTo>
                    <a:pt x="1254" y="467"/>
                  </a:lnTo>
                  <a:cubicBezTo>
                    <a:pt x="1283" y="467"/>
                    <a:pt x="1283" y="467"/>
                    <a:pt x="1283" y="467"/>
                  </a:cubicBezTo>
                  <a:cubicBezTo>
                    <a:pt x="1254" y="438"/>
                    <a:pt x="1254" y="438"/>
                    <a:pt x="1254" y="438"/>
                  </a:cubicBezTo>
                  <a:cubicBezTo>
                    <a:pt x="1254" y="408"/>
                    <a:pt x="1254" y="408"/>
                    <a:pt x="1254" y="408"/>
                  </a:cubicBezTo>
                  <a:lnTo>
                    <a:pt x="1254" y="408"/>
                  </a:lnTo>
                  <a:cubicBezTo>
                    <a:pt x="1283" y="379"/>
                    <a:pt x="1283" y="379"/>
                    <a:pt x="1283" y="379"/>
                  </a:cubicBezTo>
                  <a:lnTo>
                    <a:pt x="1283" y="379"/>
                  </a:lnTo>
                  <a:lnTo>
                    <a:pt x="1283" y="379"/>
                  </a:lnTo>
                  <a:cubicBezTo>
                    <a:pt x="1312" y="350"/>
                    <a:pt x="1312" y="350"/>
                    <a:pt x="1312" y="350"/>
                  </a:cubicBezTo>
                  <a:lnTo>
                    <a:pt x="1312" y="350"/>
                  </a:lnTo>
                  <a:lnTo>
                    <a:pt x="1312" y="350"/>
                  </a:lnTo>
                  <a:cubicBezTo>
                    <a:pt x="1342" y="350"/>
                    <a:pt x="1342" y="350"/>
                    <a:pt x="1342" y="350"/>
                  </a:cubicBezTo>
                  <a:cubicBezTo>
                    <a:pt x="1342" y="379"/>
                    <a:pt x="1342" y="379"/>
                    <a:pt x="1342" y="379"/>
                  </a:cubicBezTo>
                  <a:cubicBezTo>
                    <a:pt x="1342" y="408"/>
                    <a:pt x="1342" y="408"/>
                    <a:pt x="1342" y="408"/>
                  </a:cubicBezTo>
                  <a:lnTo>
                    <a:pt x="1342" y="408"/>
                  </a:lnTo>
                  <a:cubicBezTo>
                    <a:pt x="1371" y="408"/>
                    <a:pt x="1371" y="408"/>
                    <a:pt x="1371" y="40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99" y="438"/>
                    <a:pt x="1399" y="438"/>
                    <a:pt x="1399" y="438"/>
                  </a:cubicBezTo>
                  <a:lnTo>
                    <a:pt x="1399" y="438"/>
                  </a:lnTo>
                  <a:cubicBezTo>
                    <a:pt x="1371" y="467"/>
                    <a:pt x="1371" y="467"/>
                    <a:pt x="1371" y="467"/>
                  </a:cubicBezTo>
                  <a:cubicBezTo>
                    <a:pt x="1342" y="467"/>
                    <a:pt x="1342" y="467"/>
                    <a:pt x="1342" y="467"/>
                  </a:cubicBezTo>
                  <a:lnTo>
                    <a:pt x="1342" y="467"/>
                  </a:lnTo>
                  <a:cubicBezTo>
                    <a:pt x="1342" y="495"/>
                    <a:pt x="1342" y="495"/>
                    <a:pt x="1342" y="495"/>
                  </a:cubicBezTo>
                  <a:lnTo>
                    <a:pt x="1342" y="495"/>
                  </a:lnTo>
                  <a:cubicBezTo>
                    <a:pt x="1312" y="524"/>
                    <a:pt x="1312" y="524"/>
                    <a:pt x="1312" y="524"/>
                  </a:cubicBezTo>
                  <a:close/>
                  <a:moveTo>
                    <a:pt x="8341" y="933"/>
                  </a:moveTo>
                  <a:lnTo>
                    <a:pt x="8341" y="933"/>
                  </a:lnTo>
                  <a:lnTo>
                    <a:pt x="8341" y="933"/>
                  </a:lnTo>
                  <a:lnTo>
                    <a:pt x="8341" y="933"/>
                  </a:lnTo>
                  <a:cubicBezTo>
                    <a:pt x="8341" y="904"/>
                    <a:pt x="8341" y="904"/>
                    <a:pt x="8341" y="904"/>
                  </a:cubicBezTo>
                  <a:cubicBezTo>
                    <a:pt x="8341" y="933"/>
                    <a:pt x="8341" y="933"/>
                    <a:pt x="8341" y="933"/>
                  </a:cubicBezTo>
                  <a:close/>
                  <a:moveTo>
                    <a:pt x="8282" y="933"/>
                  </a:moveTo>
                  <a:lnTo>
                    <a:pt x="8282" y="933"/>
                  </a:lnTo>
                  <a:lnTo>
                    <a:pt x="8282" y="933"/>
                  </a:lnTo>
                  <a:cubicBezTo>
                    <a:pt x="8282" y="904"/>
                    <a:pt x="8282" y="904"/>
                    <a:pt x="8282" y="904"/>
                  </a:cubicBezTo>
                  <a:cubicBezTo>
                    <a:pt x="8253" y="904"/>
                    <a:pt x="8253" y="904"/>
                    <a:pt x="8253" y="904"/>
                  </a:cubicBezTo>
                  <a:lnTo>
                    <a:pt x="8253" y="904"/>
                  </a:lnTo>
                  <a:cubicBezTo>
                    <a:pt x="8282" y="933"/>
                    <a:pt x="8282" y="933"/>
                    <a:pt x="8282" y="933"/>
                  </a:cubicBezTo>
                  <a:close/>
                  <a:moveTo>
                    <a:pt x="8195" y="933"/>
                  </a:moveTo>
                  <a:lnTo>
                    <a:pt x="8195" y="933"/>
                  </a:lnTo>
                  <a:cubicBezTo>
                    <a:pt x="8224" y="933"/>
                    <a:pt x="8224" y="933"/>
                    <a:pt x="8224" y="933"/>
                  </a:cubicBezTo>
                  <a:lnTo>
                    <a:pt x="8224" y="933"/>
                  </a:lnTo>
                  <a:lnTo>
                    <a:pt x="8224" y="933"/>
                  </a:lnTo>
                  <a:cubicBezTo>
                    <a:pt x="8195" y="933"/>
                    <a:pt x="8195" y="933"/>
                    <a:pt x="8195" y="933"/>
                  </a:cubicBezTo>
                  <a:close/>
                  <a:moveTo>
                    <a:pt x="9624" y="2508"/>
                  </a:moveTo>
                  <a:lnTo>
                    <a:pt x="9624" y="2508"/>
                  </a:lnTo>
                  <a:lnTo>
                    <a:pt x="9624" y="2508"/>
                  </a:lnTo>
                  <a:cubicBezTo>
                    <a:pt x="9624" y="2537"/>
                    <a:pt x="9624" y="2537"/>
                    <a:pt x="9624" y="2537"/>
                  </a:cubicBezTo>
                  <a:cubicBezTo>
                    <a:pt x="9624" y="2508"/>
                    <a:pt x="9624" y="2508"/>
                    <a:pt x="9624" y="2508"/>
                  </a:cubicBezTo>
                  <a:close/>
                  <a:moveTo>
                    <a:pt x="9595" y="2479"/>
                  </a:moveTo>
                  <a:lnTo>
                    <a:pt x="9595" y="2479"/>
                  </a:lnTo>
                  <a:cubicBezTo>
                    <a:pt x="9624" y="2508"/>
                    <a:pt x="9624" y="2508"/>
                    <a:pt x="9624" y="2508"/>
                  </a:cubicBezTo>
                  <a:lnTo>
                    <a:pt x="9624" y="2508"/>
                  </a:lnTo>
                  <a:cubicBezTo>
                    <a:pt x="9624" y="2479"/>
                    <a:pt x="9624" y="2479"/>
                    <a:pt x="9624" y="2479"/>
                  </a:cubicBezTo>
                  <a:lnTo>
                    <a:pt x="9624" y="2479"/>
                  </a:lnTo>
                  <a:cubicBezTo>
                    <a:pt x="9595" y="2479"/>
                    <a:pt x="9595" y="2479"/>
                    <a:pt x="9595" y="2479"/>
                  </a:cubicBezTo>
                  <a:close/>
                  <a:moveTo>
                    <a:pt x="1516" y="1574"/>
                  </a:moveTo>
                  <a:lnTo>
                    <a:pt x="1516" y="1574"/>
                  </a:lnTo>
                  <a:lnTo>
                    <a:pt x="1516" y="1574"/>
                  </a:lnTo>
                  <a:lnTo>
                    <a:pt x="1516" y="1574"/>
                  </a:lnTo>
                  <a:cubicBezTo>
                    <a:pt x="1545" y="1574"/>
                    <a:pt x="1545" y="1574"/>
                    <a:pt x="1545" y="1574"/>
                  </a:cubicBezTo>
                  <a:cubicBezTo>
                    <a:pt x="1545" y="1545"/>
                    <a:pt x="1545" y="1545"/>
                    <a:pt x="1545" y="1545"/>
                  </a:cubicBezTo>
                  <a:lnTo>
                    <a:pt x="1545" y="1545"/>
                  </a:lnTo>
                  <a:cubicBezTo>
                    <a:pt x="1545" y="1574"/>
                    <a:pt x="1545" y="1574"/>
                    <a:pt x="1545" y="1574"/>
                  </a:cubicBezTo>
                  <a:cubicBezTo>
                    <a:pt x="1516" y="1574"/>
                    <a:pt x="1516" y="1574"/>
                    <a:pt x="1516" y="1574"/>
                  </a:cubicBezTo>
                  <a:close/>
                  <a:moveTo>
                    <a:pt x="1428" y="2071"/>
                  </a:moveTo>
                  <a:lnTo>
                    <a:pt x="1428" y="2071"/>
                  </a:lnTo>
                  <a:cubicBezTo>
                    <a:pt x="1458" y="2071"/>
                    <a:pt x="1458" y="2071"/>
                    <a:pt x="1458" y="2071"/>
                  </a:cubicBezTo>
                  <a:cubicBezTo>
                    <a:pt x="1458" y="2041"/>
                    <a:pt x="1458" y="2041"/>
                    <a:pt x="1458" y="2041"/>
                  </a:cubicBezTo>
                  <a:cubicBezTo>
                    <a:pt x="1487" y="2041"/>
                    <a:pt x="1487" y="2041"/>
                    <a:pt x="1487" y="2041"/>
                  </a:cubicBezTo>
                  <a:cubicBezTo>
                    <a:pt x="1516" y="2041"/>
                    <a:pt x="1516" y="2041"/>
                    <a:pt x="1516" y="2041"/>
                  </a:cubicBezTo>
                  <a:lnTo>
                    <a:pt x="1516" y="2041"/>
                  </a:lnTo>
                  <a:cubicBezTo>
                    <a:pt x="1516" y="2071"/>
                    <a:pt x="1516" y="2071"/>
                    <a:pt x="1516" y="2071"/>
                  </a:cubicBezTo>
                  <a:cubicBezTo>
                    <a:pt x="1545" y="2041"/>
                    <a:pt x="1545" y="2041"/>
                    <a:pt x="1545" y="2041"/>
                  </a:cubicBezTo>
                  <a:lnTo>
                    <a:pt x="1545" y="2041"/>
                  </a:lnTo>
                  <a:lnTo>
                    <a:pt x="1545" y="2041"/>
                  </a:lnTo>
                  <a:lnTo>
                    <a:pt x="1545" y="2041"/>
                  </a:lnTo>
                  <a:lnTo>
                    <a:pt x="1545" y="2041"/>
                  </a:lnTo>
                  <a:cubicBezTo>
                    <a:pt x="1575" y="2041"/>
                    <a:pt x="1575" y="2041"/>
                    <a:pt x="1575" y="2041"/>
                  </a:cubicBezTo>
                  <a:lnTo>
                    <a:pt x="1575" y="2041"/>
                  </a:lnTo>
                  <a:cubicBezTo>
                    <a:pt x="1604" y="2041"/>
                    <a:pt x="1604" y="2041"/>
                    <a:pt x="1604" y="2041"/>
                  </a:cubicBezTo>
                  <a:lnTo>
                    <a:pt x="1604" y="2041"/>
                  </a:lnTo>
                  <a:cubicBezTo>
                    <a:pt x="1604" y="2012"/>
                    <a:pt x="1604" y="2012"/>
                    <a:pt x="1604" y="2012"/>
                  </a:cubicBezTo>
                  <a:lnTo>
                    <a:pt x="1604" y="2012"/>
                  </a:lnTo>
                  <a:cubicBezTo>
                    <a:pt x="1633" y="1983"/>
                    <a:pt x="1633" y="1983"/>
                    <a:pt x="1633" y="1983"/>
                  </a:cubicBezTo>
                  <a:lnTo>
                    <a:pt x="1633" y="1983"/>
                  </a:lnTo>
                  <a:cubicBezTo>
                    <a:pt x="1604" y="1983"/>
                    <a:pt x="1604" y="1983"/>
                    <a:pt x="1604" y="1983"/>
                  </a:cubicBezTo>
                  <a:cubicBezTo>
                    <a:pt x="1604" y="1954"/>
                    <a:pt x="1604" y="1954"/>
                    <a:pt x="1604" y="1954"/>
                  </a:cubicBezTo>
                  <a:cubicBezTo>
                    <a:pt x="1575" y="1954"/>
                    <a:pt x="1575" y="1954"/>
                    <a:pt x="1575" y="1954"/>
                  </a:cubicBezTo>
                  <a:lnTo>
                    <a:pt x="1575" y="1954"/>
                  </a:lnTo>
                  <a:lnTo>
                    <a:pt x="1575" y="1954"/>
                  </a:lnTo>
                  <a:lnTo>
                    <a:pt x="1575" y="1954"/>
                  </a:lnTo>
                  <a:cubicBezTo>
                    <a:pt x="1604" y="1954"/>
                    <a:pt x="1604" y="1954"/>
                    <a:pt x="1604" y="1954"/>
                  </a:cubicBezTo>
                  <a:lnTo>
                    <a:pt x="1604" y="1954"/>
                  </a:lnTo>
                  <a:lnTo>
                    <a:pt x="1604" y="1954"/>
                  </a:lnTo>
                  <a:lnTo>
                    <a:pt x="1604" y="1954"/>
                  </a:lnTo>
                  <a:cubicBezTo>
                    <a:pt x="1633" y="1954"/>
                    <a:pt x="1633" y="1954"/>
                    <a:pt x="1633" y="1954"/>
                  </a:cubicBezTo>
                  <a:lnTo>
                    <a:pt x="1633" y="1954"/>
                  </a:lnTo>
                  <a:cubicBezTo>
                    <a:pt x="1633" y="1924"/>
                    <a:pt x="1633" y="1924"/>
                    <a:pt x="1633" y="1924"/>
                  </a:cubicBezTo>
                  <a:cubicBezTo>
                    <a:pt x="1604" y="1924"/>
                    <a:pt x="1604" y="1924"/>
                    <a:pt x="1604" y="1924"/>
                  </a:cubicBezTo>
                  <a:cubicBezTo>
                    <a:pt x="1575" y="1895"/>
                    <a:pt x="1575" y="1895"/>
                    <a:pt x="1575" y="1895"/>
                  </a:cubicBezTo>
                  <a:cubicBezTo>
                    <a:pt x="1604" y="1895"/>
                    <a:pt x="1604" y="1895"/>
                    <a:pt x="1604" y="1895"/>
                  </a:cubicBezTo>
                  <a:lnTo>
                    <a:pt x="1604" y="1895"/>
                  </a:lnTo>
                  <a:lnTo>
                    <a:pt x="1604" y="1895"/>
                  </a:lnTo>
                  <a:cubicBezTo>
                    <a:pt x="1633" y="1924"/>
                    <a:pt x="1633" y="1924"/>
                    <a:pt x="1633" y="1924"/>
                  </a:cubicBezTo>
                  <a:lnTo>
                    <a:pt x="1633" y="1924"/>
                  </a:lnTo>
                  <a:cubicBezTo>
                    <a:pt x="1633" y="1895"/>
                    <a:pt x="1633" y="1895"/>
                    <a:pt x="1633" y="1895"/>
                  </a:cubicBezTo>
                  <a:lnTo>
                    <a:pt x="1633" y="1895"/>
                  </a:lnTo>
                  <a:lnTo>
                    <a:pt x="1633" y="1895"/>
                  </a:lnTo>
                  <a:lnTo>
                    <a:pt x="1633" y="1895"/>
                  </a:lnTo>
                  <a:cubicBezTo>
                    <a:pt x="1633" y="1866"/>
                    <a:pt x="1633" y="1866"/>
                    <a:pt x="1633" y="1866"/>
                  </a:cubicBezTo>
                  <a:lnTo>
                    <a:pt x="1633" y="1866"/>
                  </a:lnTo>
                  <a:cubicBezTo>
                    <a:pt x="1633" y="1838"/>
                    <a:pt x="1633" y="1838"/>
                    <a:pt x="1633" y="1838"/>
                  </a:cubicBezTo>
                  <a:cubicBezTo>
                    <a:pt x="1604" y="1808"/>
                    <a:pt x="1604" y="1808"/>
                    <a:pt x="1604" y="1808"/>
                  </a:cubicBezTo>
                  <a:cubicBezTo>
                    <a:pt x="1633" y="1808"/>
                    <a:pt x="1633" y="1808"/>
                    <a:pt x="1633" y="1808"/>
                  </a:cubicBezTo>
                  <a:cubicBezTo>
                    <a:pt x="1633" y="1838"/>
                    <a:pt x="1633" y="1838"/>
                    <a:pt x="1633" y="1838"/>
                  </a:cubicBezTo>
                  <a:cubicBezTo>
                    <a:pt x="1662" y="1838"/>
                    <a:pt x="1662" y="1838"/>
                    <a:pt x="1662" y="1838"/>
                  </a:cubicBezTo>
                  <a:cubicBezTo>
                    <a:pt x="1662" y="1808"/>
                    <a:pt x="1662" y="1808"/>
                    <a:pt x="1662" y="1808"/>
                  </a:cubicBezTo>
                  <a:lnTo>
                    <a:pt x="1662" y="1808"/>
                  </a:lnTo>
                  <a:cubicBezTo>
                    <a:pt x="1633" y="1808"/>
                    <a:pt x="1633" y="1808"/>
                    <a:pt x="1633" y="1808"/>
                  </a:cubicBezTo>
                  <a:cubicBezTo>
                    <a:pt x="1633" y="1779"/>
                    <a:pt x="1633" y="1779"/>
                    <a:pt x="1633" y="1779"/>
                  </a:cubicBezTo>
                  <a:cubicBezTo>
                    <a:pt x="1662" y="1779"/>
                    <a:pt x="1662" y="1779"/>
                    <a:pt x="1662" y="1779"/>
                  </a:cubicBezTo>
                  <a:cubicBezTo>
                    <a:pt x="1662" y="1808"/>
                    <a:pt x="1662" y="1808"/>
                    <a:pt x="1662" y="1808"/>
                  </a:cubicBezTo>
                  <a:cubicBezTo>
                    <a:pt x="1692" y="1808"/>
                    <a:pt x="1692" y="1808"/>
                    <a:pt x="1692" y="1808"/>
                  </a:cubicBezTo>
                  <a:lnTo>
                    <a:pt x="1692" y="1808"/>
                  </a:lnTo>
                  <a:cubicBezTo>
                    <a:pt x="1692" y="1779"/>
                    <a:pt x="1692" y="1779"/>
                    <a:pt x="1692" y="1779"/>
                  </a:cubicBezTo>
                  <a:lnTo>
                    <a:pt x="1692" y="1779"/>
                  </a:lnTo>
                  <a:lnTo>
                    <a:pt x="1692" y="1779"/>
                  </a:lnTo>
                  <a:lnTo>
                    <a:pt x="1692" y="1779"/>
                  </a:lnTo>
                  <a:cubicBezTo>
                    <a:pt x="1721" y="1779"/>
                    <a:pt x="1721" y="1779"/>
                    <a:pt x="1721" y="1779"/>
                  </a:cubicBezTo>
                  <a:cubicBezTo>
                    <a:pt x="1721" y="1750"/>
                    <a:pt x="1721" y="1750"/>
                    <a:pt x="1721" y="1750"/>
                  </a:cubicBezTo>
                  <a:lnTo>
                    <a:pt x="1721" y="1750"/>
                  </a:lnTo>
                  <a:lnTo>
                    <a:pt x="1721" y="1750"/>
                  </a:lnTo>
                  <a:lnTo>
                    <a:pt x="1721" y="1750"/>
                  </a:lnTo>
                  <a:cubicBezTo>
                    <a:pt x="1749" y="1721"/>
                    <a:pt x="1749" y="1721"/>
                    <a:pt x="1749" y="1721"/>
                  </a:cubicBezTo>
                  <a:cubicBezTo>
                    <a:pt x="1721" y="1721"/>
                    <a:pt x="1721" y="1721"/>
                    <a:pt x="1721" y="1721"/>
                  </a:cubicBezTo>
                  <a:lnTo>
                    <a:pt x="1721" y="1721"/>
                  </a:lnTo>
                  <a:cubicBezTo>
                    <a:pt x="1721" y="1691"/>
                    <a:pt x="1721" y="1691"/>
                    <a:pt x="1721" y="1691"/>
                  </a:cubicBezTo>
                  <a:cubicBezTo>
                    <a:pt x="1721" y="1721"/>
                    <a:pt x="1721" y="1721"/>
                    <a:pt x="1721" y="1721"/>
                  </a:cubicBezTo>
                  <a:cubicBezTo>
                    <a:pt x="1749" y="1691"/>
                    <a:pt x="1749" y="1691"/>
                    <a:pt x="1749" y="1691"/>
                  </a:cubicBezTo>
                  <a:cubicBezTo>
                    <a:pt x="1778" y="1662"/>
                    <a:pt x="1778" y="1662"/>
                    <a:pt x="1778" y="1662"/>
                  </a:cubicBezTo>
                  <a:lnTo>
                    <a:pt x="1778" y="1662"/>
                  </a:lnTo>
                  <a:lnTo>
                    <a:pt x="1778" y="1662"/>
                  </a:lnTo>
                  <a:cubicBezTo>
                    <a:pt x="1778" y="1633"/>
                    <a:pt x="1778" y="1633"/>
                    <a:pt x="1778" y="1633"/>
                  </a:cubicBezTo>
                  <a:cubicBezTo>
                    <a:pt x="1808" y="1633"/>
                    <a:pt x="1808" y="1633"/>
                    <a:pt x="1808" y="1633"/>
                  </a:cubicBezTo>
                  <a:cubicBezTo>
                    <a:pt x="1808" y="1604"/>
                    <a:pt x="1808" y="1604"/>
                    <a:pt x="1808" y="1604"/>
                  </a:cubicBezTo>
                  <a:cubicBezTo>
                    <a:pt x="1837" y="1574"/>
                    <a:pt x="1837" y="1574"/>
                    <a:pt x="1837" y="1574"/>
                  </a:cubicBezTo>
                  <a:lnTo>
                    <a:pt x="1837" y="1574"/>
                  </a:lnTo>
                  <a:cubicBezTo>
                    <a:pt x="1866" y="1545"/>
                    <a:pt x="1866" y="1545"/>
                    <a:pt x="1866" y="1545"/>
                  </a:cubicBezTo>
                  <a:cubicBezTo>
                    <a:pt x="1895" y="1516"/>
                    <a:pt x="1895" y="1516"/>
                    <a:pt x="1895" y="1516"/>
                  </a:cubicBezTo>
                  <a:cubicBezTo>
                    <a:pt x="1925" y="1488"/>
                    <a:pt x="1925" y="1488"/>
                    <a:pt x="1925" y="1488"/>
                  </a:cubicBezTo>
                  <a:cubicBezTo>
                    <a:pt x="1954" y="1488"/>
                    <a:pt x="1954" y="1488"/>
                    <a:pt x="1954" y="1488"/>
                  </a:cubicBezTo>
                  <a:lnTo>
                    <a:pt x="1954" y="1488"/>
                  </a:lnTo>
                  <a:cubicBezTo>
                    <a:pt x="1983" y="1488"/>
                    <a:pt x="1983" y="1488"/>
                    <a:pt x="1983" y="1488"/>
                  </a:cubicBezTo>
                  <a:cubicBezTo>
                    <a:pt x="2012" y="1458"/>
                    <a:pt x="2012" y="1458"/>
                    <a:pt x="2012" y="1458"/>
                  </a:cubicBezTo>
                  <a:cubicBezTo>
                    <a:pt x="2042" y="1429"/>
                    <a:pt x="2042" y="1429"/>
                    <a:pt x="2042" y="1429"/>
                  </a:cubicBezTo>
                  <a:lnTo>
                    <a:pt x="2042" y="1429"/>
                  </a:lnTo>
                  <a:lnTo>
                    <a:pt x="2042" y="1429"/>
                  </a:lnTo>
                  <a:cubicBezTo>
                    <a:pt x="2070" y="1429"/>
                    <a:pt x="2070" y="1429"/>
                    <a:pt x="2070" y="1429"/>
                  </a:cubicBezTo>
                  <a:lnTo>
                    <a:pt x="2070" y="1429"/>
                  </a:lnTo>
                  <a:cubicBezTo>
                    <a:pt x="2070" y="1400"/>
                    <a:pt x="2070" y="1400"/>
                    <a:pt x="2070" y="1400"/>
                  </a:cubicBezTo>
                  <a:lnTo>
                    <a:pt x="2070" y="1400"/>
                  </a:lnTo>
                  <a:cubicBezTo>
                    <a:pt x="2070" y="1371"/>
                    <a:pt x="2070" y="1371"/>
                    <a:pt x="2070" y="1371"/>
                  </a:cubicBezTo>
                  <a:lnTo>
                    <a:pt x="2070" y="1371"/>
                  </a:lnTo>
                  <a:lnTo>
                    <a:pt x="2070" y="1371"/>
                  </a:lnTo>
                  <a:cubicBezTo>
                    <a:pt x="2042" y="1371"/>
                    <a:pt x="2042" y="1371"/>
                    <a:pt x="2042" y="1371"/>
                  </a:cubicBezTo>
                  <a:cubicBezTo>
                    <a:pt x="2042" y="1341"/>
                    <a:pt x="2042" y="1341"/>
                    <a:pt x="2042" y="1341"/>
                  </a:cubicBezTo>
                  <a:cubicBezTo>
                    <a:pt x="2042" y="1312"/>
                    <a:pt x="2042" y="1312"/>
                    <a:pt x="2042" y="1312"/>
                  </a:cubicBezTo>
                  <a:lnTo>
                    <a:pt x="2042" y="1312"/>
                  </a:lnTo>
                  <a:lnTo>
                    <a:pt x="2042" y="1312"/>
                  </a:lnTo>
                  <a:cubicBezTo>
                    <a:pt x="2012" y="1312"/>
                    <a:pt x="2012" y="1312"/>
                    <a:pt x="2012" y="1312"/>
                  </a:cubicBezTo>
                  <a:lnTo>
                    <a:pt x="2012" y="1312"/>
                  </a:lnTo>
                  <a:cubicBezTo>
                    <a:pt x="2012" y="1283"/>
                    <a:pt x="2012" y="1283"/>
                    <a:pt x="2012" y="1283"/>
                  </a:cubicBezTo>
                  <a:lnTo>
                    <a:pt x="2012" y="1283"/>
                  </a:lnTo>
                  <a:cubicBezTo>
                    <a:pt x="1983" y="1283"/>
                    <a:pt x="1983" y="1283"/>
                    <a:pt x="1983" y="1283"/>
                  </a:cubicBezTo>
                  <a:lnTo>
                    <a:pt x="1983" y="1283"/>
                  </a:lnTo>
                  <a:lnTo>
                    <a:pt x="1983" y="1283"/>
                  </a:lnTo>
                  <a:cubicBezTo>
                    <a:pt x="1954" y="1283"/>
                    <a:pt x="1954" y="1283"/>
                    <a:pt x="1954" y="1283"/>
                  </a:cubicBezTo>
                  <a:lnTo>
                    <a:pt x="1954" y="1283"/>
                  </a:lnTo>
                  <a:cubicBezTo>
                    <a:pt x="1925" y="1283"/>
                    <a:pt x="1925" y="1283"/>
                    <a:pt x="1925" y="1283"/>
                  </a:cubicBezTo>
                  <a:lnTo>
                    <a:pt x="1925" y="1283"/>
                  </a:lnTo>
                  <a:cubicBezTo>
                    <a:pt x="1925" y="1312"/>
                    <a:pt x="1925" y="1312"/>
                    <a:pt x="1925" y="1312"/>
                  </a:cubicBezTo>
                  <a:cubicBezTo>
                    <a:pt x="1895" y="1312"/>
                    <a:pt x="1895" y="1312"/>
                    <a:pt x="1895" y="1312"/>
                  </a:cubicBezTo>
                  <a:lnTo>
                    <a:pt x="1895" y="1312"/>
                  </a:lnTo>
                  <a:cubicBezTo>
                    <a:pt x="1866" y="1341"/>
                    <a:pt x="1866" y="1341"/>
                    <a:pt x="1866" y="1341"/>
                  </a:cubicBezTo>
                  <a:lnTo>
                    <a:pt x="1866" y="1341"/>
                  </a:lnTo>
                  <a:lnTo>
                    <a:pt x="1866" y="1341"/>
                  </a:lnTo>
                  <a:cubicBezTo>
                    <a:pt x="1866" y="1371"/>
                    <a:pt x="1866" y="1371"/>
                    <a:pt x="1866" y="1371"/>
                  </a:cubicBezTo>
                  <a:lnTo>
                    <a:pt x="1866" y="1371"/>
                  </a:lnTo>
                  <a:lnTo>
                    <a:pt x="1866" y="1371"/>
                  </a:lnTo>
                  <a:lnTo>
                    <a:pt x="1866" y="1371"/>
                  </a:lnTo>
                  <a:cubicBezTo>
                    <a:pt x="1866" y="1400"/>
                    <a:pt x="1866" y="1400"/>
                    <a:pt x="1866" y="1400"/>
                  </a:cubicBezTo>
                  <a:lnTo>
                    <a:pt x="1866" y="1400"/>
                  </a:lnTo>
                  <a:cubicBezTo>
                    <a:pt x="1837" y="1400"/>
                    <a:pt x="1837" y="1400"/>
                    <a:pt x="1837" y="1400"/>
                  </a:cubicBezTo>
                  <a:cubicBezTo>
                    <a:pt x="1837" y="1429"/>
                    <a:pt x="1837" y="1429"/>
                    <a:pt x="1837" y="1429"/>
                  </a:cubicBezTo>
                  <a:cubicBezTo>
                    <a:pt x="1808" y="1429"/>
                    <a:pt x="1808" y="1429"/>
                    <a:pt x="1808" y="1429"/>
                  </a:cubicBezTo>
                  <a:lnTo>
                    <a:pt x="1808" y="1429"/>
                  </a:lnTo>
                  <a:cubicBezTo>
                    <a:pt x="1778" y="1429"/>
                    <a:pt x="1778" y="1429"/>
                    <a:pt x="1778" y="1429"/>
                  </a:cubicBezTo>
                  <a:lnTo>
                    <a:pt x="1778" y="1429"/>
                  </a:lnTo>
                  <a:cubicBezTo>
                    <a:pt x="1778" y="1458"/>
                    <a:pt x="1778" y="1458"/>
                    <a:pt x="1778" y="1458"/>
                  </a:cubicBezTo>
                  <a:cubicBezTo>
                    <a:pt x="1749" y="1458"/>
                    <a:pt x="1749" y="1458"/>
                    <a:pt x="1749" y="1458"/>
                  </a:cubicBezTo>
                  <a:lnTo>
                    <a:pt x="1749" y="1458"/>
                  </a:lnTo>
                  <a:cubicBezTo>
                    <a:pt x="1721" y="1458"/>
                    <a:pt x="1721" y="1458"/>
                    <a:pt x="1721" y="1458"/>
                  </a:cubicBezTo>
                  <a:lnTo>
                    <a:pt x="1721" y="1458"/>
                  </a:lnTo>
                  <a:lnTo>
                    <a:pt x="1721" y="1458"/>
                  </a:lnTo>
                  <a:lnTo>
                    <a:pt x="1721" y="1458"/>
                  </a:lnTo>
                  <a:cubicBezTo>
                    <a:pt x="1721" y="1488"/>
                    <a:pt x="1721" y="1488"/>
                    <a:pt x="1721" y="1488"/>
                  </a:cubicBezTo>
                  <a:lnTo>
                    <a:pt x="1721" y="1488"/>
                  </a:lnTo>
                  <a:lnTo>
                    <a:pt x="1721" y="1488"/>
                  </a:lnTo>
                  <a:cubicBezTo>
                    <a:pt x="1692" y="1458"/>
                    <a:pt x="1692" y="1458"/>
                    <a:pt x="1692" y="1458"/>
                  </a:cubicBezTo>
                  <a:lnTo>
                    <a:pt x="1692" y="1458"/>
                  </a:lnTo>
                  <a:cubicBezTo>
                    <a:pt x="1662" y="1458"/>
                    <a:pt x="1662" y="1458"/>
                    <a:pt x="1662" y="1458"/>
                  </a:cubicBezTo>
                  <a:cubicBezTo>
                    <a:pt x="1633" y="1488"/>
                    <a:pt x="1633" y="1488"/>
                    <a:pt x="1633" y="1488"/>
                  </a:cubicBezTo>
                  <a:lnTo>
                    <a:pt x="1633" y="1488"/>
                  </a:lnTo>
                  <a:lnTo>
                    <a:pt x="1633" y="1488"/>
                  </a:lnTo>
                  <a:cubicBezTo>
                    <a:pt x="1633" y="1516"/>
                    <a:pt x="1633" y="1516"/>
                    <a:pt x="1633" y="1516"/>
                  </a:cubicBezTo>
                  <a:lnTo>
                    <a:pt x="1633" y="1516"/>
                  </a:lnTo>
                  <a:lnTo>
                    <a:pt x="1633" y="1516"/>
                  </a:lnTo>
                  <a:lnTo>
                    <a:pt x="1633" y="1516"/>
                  </a:lnTo>
                  <a:cubicBezTo>
                    <a:pt x="1633" y="1545"/>
                    <a:pt x="1633" y="1545"/>
                    <a:pt x="1633" y="1545"/>
                  </a:cubicBezTo>
                  <a:cubicBezTo>
                    <a:pt x="1604" y="1545"/>
                    <a:pt x="1604" y="1545"/>
                    <a:pt x="1604" y="1545"/>
                  </a:cubicBezTo>
                  <a:cubicBezTo>
                    <a:pt x="1604" y="1516"/>
                    <a:pt x="1604" y="1516"/>
                    <a:pt x="1604" y="1516"/>
                  </a:cubicBezTo>
                  <a:cubicBezTo>
                    <a:pt x="1633" y="1516"/>
                    <a:pt x="1633" y="1516"/>
                    <a:pt x="1633" y="1516"/>
                  </a:cubicBezTo>
                  <a:lnTo>
                    <a:pt x="1633" y="1516"/>
                  </a:lnTo>
                  <a:cubicBezTo>
                    <a:pt x="1604" y="1516"/>
                    <a:pt x="1604" y="1516"/>
                    <a:pt x="1604" y="1516"/>
                  </a:cubicBezTo>
                  <a:lnTo>
                    <a:pt x="1604" y="1516"/>
                  </a:lnTo>
                  <a:cubicBezTo>
                    <a:pt x="1575" y="1545"/>
                    <a:pt x="1575" y="1545"/>
                    <a:pt x="1575" y="1545"/>
                  </a:cubicBezTo>
                  <a:lnTo>
                    <a:pt x="1575" y="1545"/>
                  </a:lnTo>
                  <a:cubicBezTo>
                    <a:pt x="1604" y="1545"/>
                    <a:pt x="1604" y="1545"/>
                    <a:pt x="1604" y="1545"/>
                  </a:cubicBezTo>
                  <a:lnTo>
                    <a:pt x="1604" y="1545"/>
                  </a:lnTo>
                  <a:cubicBezTo>
                    <a:pt x="1575" y="1574"/>
                    <a:pt x="1575" y="1574"/>
                    <a:pt x="1575" y="1574"/>
                  </a:cubicBezTo>
                  <a:lnTo>
                    <a:pt x="1575" y="1574"/>
                  </a:lnTo>
                  <a:cubicBezTo>
                    <a:pt x="1545" y="1574"/>
                    <a:pt x="1545" y="1574"/>
                    <a:pt x="1545" y="1574"/>
                  </a:cubicBezTo>
                  <a:lnTo>
                    <a:pt x="1545" y="1574"/>
                  </a:lnTo>
                  <a:lnTo>
                    <a:pt x="1545" y="1574"/>
                  </a:lnTo>
                  <a:cubicBezTo>
                    <a:pt x="1516" y="1604"/>
                    <a:pt x="1516" y="1604"/>
                    <a:pt x="1516" y="1604"/>
                  </a:cubicBezTo>
                  <a:lnTo>
                    <a:pt x="1516" y="1604"/>
                  </a:lnTo>
                  <a:cubicBezTo>
                    <a:pt x="1516" y="1633"/>
                    <a:pt x="1516" y="1633"/>
                    <a:pt x="1516" y="1633"/>
                  </a:cubicBezTo>
                  <a:cubicBezTo>
                    <a:pt x="1545" y="1633"/>
                    <a:pt x="1545" y="1633"/>
                    <a:pt x="1545" y="1633"/>
                  </a:cubicBezTo>
                  <a:cubicBezTo>
                    <a:pt x="1516" y="1633"/>
                    <a:pt x="1516" y="1633"/>
                    <a:pt x="1516" y="1633"/>
                  </a:cubicBezTo>
                  <a:lnTo>
                    <a:pt x="1516" y="1633"/>
                  </a:lnTo>
                  <a:cubicBezTo>
                    <a:pt x="1487" y="1633"/>
                    <a:pt x="1487" y="1633"/>
                    <a:pt x="1487" y="1633"/>
                  </a:cubicBezTo>
                  <a:cubicBezTo>
                    <a:pt x="1487" y="1662"/>
                    <a:pt x="1487" y="1662"/>
                    <a:pt x="1487" y="1662"/>
                  </a:cubicBezTo>
                  <a:lnTo>
                    <a:pt x="1487" y="1662"/>
                  </a:lnTo>
                  <a:cubicBezTo>
                    <a:pt x="1516" y="1662"/>
                    <a:pt x="1516" y="1662"/>
                    <a:pt x="1516" y="1662"/>
                  </a:cubicBezTo>
                  <a:lnTo>
                    <a:pt x="1516" y="1662"/>
                  </a:lnTo>
                  <a:lnTo>
                    <a:pt x="1516" y="1662"/>
                  </a:lnTo>
                  <a:cubicBezTo>
                    <a:pt x="1516" y="1691"/>
                    <a:pt x="1516" y="1691"/>
                    <a:pt x="1516" y="1691"/>
                  </a:cubicBezTo>
                  <a:lnTo>
                    <a:pt x="1516" y="1691"/>
                  </a:lnTo>
                  <a:lnTo>
                    <a:pt x="1516" y="1691"/>
                  </a:lnTo>
                  <a:cubicBezTo>
                    <a:pt x="1487" y="1691"/>
                    <a:pt x="1487" y="1691"/>
                    <a:pt x="1487" y="1691"/>
                  </a:cubicBezTo>
                  <a:lnTo>
                    <a:pt x="1487" y="1691"/>
                  </a:lnTo>
                  <a:cubicBezTo>
                    <a:pt x="1458" y="1691"/>
                    <a:pt x="1458" y="1691"/>
                    <a:pt x="1458" y="1691"/>
                  </a:cubicBezTo>
                  <a:cubicBezTo>
                    <a:pt x="1458" y="1721"/>
                    <a:pt x="1458" y="1721"/>
                    <a:pt x="1458" y="1721"/>
                  </a:cubicBezTo>
                  <a:lnTo>
                    <a:pt x="1458" y="1721"/>
                  </a:lnTo>
                  <a:cubicBezTo>
                    <a:pt x="1458" y="1750"/>
                    <a:pt x="1458" y="1750"/>
                    <a:pt x="1458" y="1750"/>
                  </a:cubicBezTo>
                  <a:cubicBezTo>
                    <a:pt x="1428" y="1750"/>
                    <a:pt x="1428" y="1750"/>
                    <a:pt x="1428" y="1750"/>
                  </a:cubicBezTo>
                  <a:lnTo>
                    <a:pt x="1428" y="1750"/>
                  </a:lnTo>
                  <a:cubicBezTo>
                    <a:pt x="1428" y="1721"/>
                    <a:pt x="1428" y="1721"/>
                    <a:pt x="1428" y="1721"/>
                  </a:cubicBezTo>
                  <a:cubicBezTo>
                    <a:pt x="1399" y="1721"/>
                    <a:pt x="1399" y="1721"/>
                    <a:pt x="1399" y="1721"/>
                  </a:cubicBezTo>
                  <a:lnTo>
                    <a:pt x="1399" y="1721"/>
                  </a:lnTo>
                  <a:cubicBezTo>
                    <a:pt x="1399" y="1750"/>
                    <a:pt x="1399" y="1750"/>
                    <a:pt x="1399" y="1750"/>
                  </a:cubicBezTo>
                  <a:lnTo>
                    <a:pt x="1399" y="1750"/>
                  </a:lnTo>
                  <a:cubicBezTo>
                    <a:pt x="1428" y="1779"/>
                    <a:pt x="1428" y="1779"/>
                    <a:pt x="1428" y="1779"/>
                  </a:cubicBezTo>
                  <a:lnTo>
                    <a:pt x="1428" y="1779"/>
                  </a:lnTo>
                  <a:lnTo>
                    <a:pt x="1428" y="1779"/>
                  </a:lnTo>
                  <a:lnTo>
                    <a:pt x="1428" y="1779"/>
                  </a:lnTo>
                  <a:lnTo>
                    <a:pt x="1428" y="1779"/>
                  </a:lnTo>
                  <a:cubicBezTo>
                    <a:pt x="1428" y="1808"/>
                    <a:pt x="1428" y="1808"/>
                    <a:pt x="1428" y="1808"/>
                  </a:cubicBezTo>
                  <a:lnTo>
                    <a:pt x="1428" y="1808"/>
                  </a:lnTo>
                  <a:cubicBezTo>
                    <a:pt x="1458" y="1808"/>
                    <a:pt x="1458" y="1808"/>
                    <a:pt x="1458" y="1808"/>
                  </a:cubicBezTo>
                  <a:lnTo>
                    <a:pt x="1458" y="1808"/>
                  </a:lnTo>
                  <a:lnTo>
                    <a:pt x="1458" y="1808"/>
                  </a:lnTo>
                  <a:cubicBezTo>
                    <a:pt x="1487" y="1808"/>
                    <a:pt x="1487" y="1808"/>
                    <a:pt x="1487" y="1808"/>
                  </a:cubicBezTo>
                  <a:lnTo>
                    <a:pt x="1487" y="1808"/>
                  </a:lnTo>
                  <a:lnTo>
                    <a:pt x="1487" y="1808"/>
                  </a:lnTo>
                  <a:lnTo>
                    <a:pt x="1487" y="1808"/>
                  </a:lnTo>
                  <a:lnTo>
                    <a:pt x="1487" y="1808"/>
                  </a:lnTo>
                  <a:cubicBezTo>
                    <a:pt x="1458" y="1808"/>
                    <a:pt x="1458" y="1808"/>
                    <a:pt x="1458" y="1808"/>
                  </a:cubicBezTo>
                  <a:lnTo>
                    <a:pt x="1458" y="1808"/>
                  </a:lnTo>
                  <a:cubicBezTo>
                    <a:pt x="1428" y="1808"/>
                    <a:pt x="1428" y="1808"/>
                    <a:pt x="1428" y="1808"/>
                  </a:cubicBezTo>
                  <a:cubicBezTo>
                    <a:pt x="1428" y="1838"/>
                    <a:pt x="1428" y="1838"/>
                    <a:pt x="1428" y="1838"/>
                  </a:cubicBezTo>
                  <a:lnTo>
                    <a:pt x="1428" y="1838"/>
                  </a:lnTo>
                  <a:cubicBezTo>
                    <a:pt x="1458" y="1838"/>
                    <a:pt x="1458" y="1838"/>
                    <a:pt x="1458" y="1838"/>
                  </a:cubicBezTo>
                  <a:lnTo>
                    <a:pt x="1458" y="1838"/>
                  </a:lnTo>
                  <a:lnTo>
                    <a:pt x="1458" y="1838"/>
                  </a:lnTo>
                  <a:cubicBezTo>
                    <a:pt x="1487" y="1838"/>
                    <a:pt x="1487" y="1838"/>
                    <a:pt x="1487" y="1838"/>
                  </a:cubicBezTo>
                  <a:cubicBezTo>
                    <a:pt x="1458" y="1866"/>
                    <a:pt x="1458" y="1866"/>
                    <a:pt x="1458" y="1866"/>
                  </a:cubicBezTo>
                  <a:lnTo>
                    <a:pt x="1458" y="1866"/>
                  </a:lnTo>
                  <a:cubicBezTo>
                    <a:pt x="1428" y="1866"/>
                    <a:pt x="1428" y="1866"/>
                    <a:pt x="1428" y="1866"/>
                  </a:cubicBezTo>
                  <a:lnTo>
                    <a:pt x="1428" y="1866"/>
                  </a:lnTo>
                  <a:lnTo>
                    <a:pt x="1428" y="1866"/>
                  </a:lnTo>
                  <a:lnTo>
                    <a:pt x="1428" y="1866"/>
                  </a:lnTo>
                  <a:cubicBezTo>
                    <a:pt x="1458" y="1866"/>
                    <a:pt x="1458" y="1866"/>
                    <a:pt x="1458" y="1866"/>
                  </a:cubicBezTo>
                  <a:lnTo>
                    <a:pt x="1458" y="1866"/>
                  </a:lnTo>
                  <a:cubicBezTo>
                    <a:pt x="1458" y="1895"/>
                    <a:pt x="1458" y="1895"/>
                    <a:pt x="1458" y="1895"/>
                  </a:cubicBezTo>
                  <a:lnTo>
                    <a:pt x="1458" y="1895"/>
                  </a:lnTo>
                  <a:cubicBezTo>
                    <a:pt x="1428" y="1895"/>
                    <a:pt x="1428" y="1895"/>
                    <a:pt x="1428" y="1895"/>
                  </a:cubicBezTo>
                  <a:lnTo>
                    <a:pt x="1428" y="1895"/>
                  </a:lnTo>
                  <a:lnTo>
                    <a:pt x="1428" y="1895"/>
                  </a:lnTo>
                  <a:cubicBezTo>
                    <a:pt x="1458" y="1895"/>
                    <a:pt x="1458" y="1895"/>
                    <a:pt x="1458" y="1895"/>
                  </a:cubicBezTo>
                  <a:cubicBezTo>
                    <a:pt x="1487" y="1924"/>
                    <a:pt x="1487" y="1924"/>
                    <a:pt x="1487" y="1924"/>
                  </a:cubicBezTo>
                  <a:lnTo>
                    <a:pt x="1487" y="1924"/>
                  </a:lnTo>
                  <a:lnTo>
                    <a:pt x="1487" y="1924"/>
                  </a:lnTo>
                  <a:lnTo>
                    <a:pt x="1487" y="1924"/>
                  </a:lnTo>
                  <a:lnTo>
                    <a:pt x="1487" y="1924"/>
                  </a:lnTo>
                  <a:cubicBezTo>
                    <a:pt x="1458" y="1924"/>
                    <a:pt x="1458" y="1924"/>
                    <a:pt x="1458" y="1924"/>
                  </a:cubicBezTo>
                  <a:lnTo>
                    <a:pt x="1458" y="1924"/>
                  </a:lnTo>
                  <a:cubicBezTo>
                    <a:pt x="1458" y="1895"/>
                    <a:pt x="1458" y="1895"/>
                    <a:pt x="1458" y="1895"/>
                  </a:cubicBezTo>
                  <a:cubicBezTo>
                    <a:pt x="1428" y="1895"/>
                    <a:pt x="1428" y="1895"/>
                    <a:pt x="1428" y="1895"/>
                  </a:cubicBezTo>
                  <a:cubicBezTo>
                    <a:pt x="1428" y="1924"/>
                    <a:pt x="1428" y="1924"/>
                    <a:pt x="1428" y="1924"/>
                  </a:cubicBezTo>
                  <a:lnTo>
                    <a:pt x="1428" y="1924"/>
                  </a:lnTo>
                  <a:cubicBezTo>
                    <a:pt x="1399" y="1924"/>
                    <a:pt x="1399" y="1924"/>
                    <a:pt x="1399" y="1924"/>
                  </a:cubicBezTo>
                  <a:cubicBezTo>
                    <a:pt x="1399" y="1954"/>
                    <a:pt x="1399" y="1954"/>
                    <a:pt x="1399" y="1954"/>
                  </a:cubicBezTo>
                  <a:cubicBezTo>
                    <a:pt x="1428" y="1954"/>
                    <a:pt x="1428" y="1954"/>
                    <a:pt x="1428" y="1954"/>
                  </a:cubicBezTo>
                  <a:lnTo>
                    <a:pt x="1428" y="1954"/>
                  </a:lnTo>
                  <a:cubicBezTo>
                    <a:pt x="1399" y="1954"/>
                    <a:pt x="1399" y="1954"/>
                    <a:pt x="1399" y="1954"/>
                  </a:cubicBezTo>
                  <a:lnTo>
                    <a:pt x="1399" y="1954"/>
                  </a:lnTo>
                  <a:lnTo>
                    <a:pt x="1399" y="1954"/>
                  </a:lnTo>
                  <a:cubicBezTo>
                    <a:pt x="1399" y="1983"/>
                    <a:pt x="1399" y="1983"/>
                    <a:pt x="1399" y="1983"/>
                  </a:cubicBezTo>
                  <a:lnTo>
                    <a:pt x="1399" y="1983"/>
                  </a:lnTo>
                  <a:cubicBezTo>
                    <a:pt x="1371" y="1983"/>
                    <a:pt x="1371" y="1983"/>
                    <a:pt x="1371" y="1983"/>
                  </a:cubicBezTo>
                  <a:lnTo>
                    <a:pt x="1371" y="1983"/>
                  </a:lnTo>
                  <a:lnTo>
                    <a:pt x="1371" y="1983"/>
                  </a:lnTo>
                  <a:cubicBezTo>
                    <a:pt x="1399" y="2012"/>
                    <a:pt x="1399" y="2012"/>
                    <a:pt x="1399" y="2012"/>
                  </a:cubicBezTo>
                  <a:lnTo>
                    <a:pt x="1399" y="2012"/>
                  </a:lnTo>
                  <a:lnTo>
                    <a:pt x="1399" y="2012"/>
                  </a:lnTo>
                  <a:lnTo>
                    <a:pt x="1399" y="2012"/>
                  </a:lnTo>
                  <a:cubicBezTo>
                    <a:pt x="1428" y="2012"/>
                    <a:pt x="1428" y="2012"/>
                    <a:pt x="1428" y="2012"/>
                  </a:cubicBezTo>
                  <a:cubicBezTo>
                    <a:pt x="1458" y="1983"/>
                    <a:pt x="1458" y="1983"/>
                    <a:pt x="1458" y="1983"/>
                  </a:cubicBezTo>
                  <a:lnTo>
                    <a:pt x="1458" y="1983"/>
                  </a:lnTo>
                  <a:cubicBezTo>
                    <a:pt x="1487" y="1983"/>
                    <a:pt x="1487" y="1983"/>
                    <a:pt x="1487" y="1983"/>
                  </a:cubicBezTo>
                  <a:lnTo>
                    <a:pt x="1487" y="1983"/>
                  </a:lnTo>
                  <a:lnTo>
                    <a:pt x="1487" y="1983"/>
                  </a:lnTo>
                  <a:lnTo>
                    <a:pt x="1487" y="1983"/>
                  </a:lnTo>
                  <a:cubicBezTo>
                    <a:pt x="1458" y="1983"/>
                    <a:pt x="1458" y="1983"/>
                    <a:pt x="1458" y="1983"/>
                  </a:cubicBezTo>
                  <a:lnTo>
                    <a:pt x="1458" y="1983"/>
                  </a:lnTo>
                  <a:cubicBezTo>
                    <a:pt x="1458" y="2012"/>
                    <a:pt x="1458" y="2012"/>
                    <a:pt x="1458" y="2012"/>
                  </a:cubicBezTo>
                  <a:cubicBezTo>
                    <a:pt x="1428" y="2012"/>
                    <a:pt x="1428" y="2012"/>
                    <a:pt x="1428" y="2012"/>
                  </a:cubicBezTo>
                  <a:lnTo>
                    <a:pt x="1428" y="2012"/>
                  </a:lnTo>
                  <a:cubicBezTo>
                    <a:pt x="1428" y="2041"/>
                    <a:pt x="1428" y="2041"/>
                    <a:pt x="1428" y="2041"/>
                  </a:cubicBezTo>
                  <a:lnTo>
                    <a:pt x="1428" y="2041"/>
                  </a:lnTo>
                  <a:lnTo>
                    <a:pt x="1428" y="2041"/>
                  </a:lnTo>
                  <a:lnTo>
                    <a:pt x="1428" y="2071"/>
                  </a:lnTo>
                  <a:close/>
                  <a:moveTo>
                    <a:pt x="1487" y="2450"/>
                  </a:moveTo>
                  <a:lnTo>
                    <a:pt x="1487" y="2450"/>
                  </a:lnTo>
                  <a:lnTo>
                    <a:pt x="1487" y="2450"/>
                  </a:lnTo>
                  <a:lnTo>
                    <a:pt x="1487" y="2450"/>
                  </a:lnTo>
                  <a:lnTo>
                    <a:pt x="1487" y="2450"/>
                  </a:lnTo>
                  <a:cubicBezTo>
                    <a:pt x="1487" y="2421"/>
                    <a:pt x="1487" y="2421"/>
                    <a:pt x="1487" y="2421"/>
                  </a:cubicBezTo>
                  <a:lnTo>
                    <a:pt x="1487" y="2421"/>
                  </a:lnTo>
                  <a:lnTo>
                    <a:pt x="1487" y="2421"/>
                  </a:lnTo>
                  <a:lnTo>
                    <a:pt x="1487" y="2421"/>
                  </a:lnTo>
                  <a:cubicBezTo>
                    <a:pt x="1458" y="2391"/>
                    <a:pt x="1458" y="2391"/>
                    <a:pt x="1458" y="2391"/>
                  </a:cubicBezTo>
                  <a:lnTo>
                    <a:pt x="1458" y="2391"/>
                  </a:lnTo>
                  <a:cubicBezTo>
                    <a:pt x="1428" y="2421"/>
                    <a:pt x="1428" y="2421"/>
                    <a:pt x="1428" y="2421"/>
                  </a:cubicBezTo>
                  <a:lnTo>
                    <a:pt x="1428" y="2421"/>
                  </a:lnTo>
                  <a:cubicBezTo>
                    <a:pt x="1458" y="2421"/>
                    <a:pt x="1458" y="2421"/>
                    <a:pt x="1458" y="2421"/>
                  </a:cubicBezTo>
                  <a:lnTo>
                    <a:pt x="1458" y="2421"/>
                  </a:lnTo>
                  <a:lnTo>
                    <a:pt x="1458" y="2421"/>
                  </a:lnTo>
                  <a:cubicBezTo>
                    <a:pt x="1458" y="2450"/>
                    <a:pt x="1458" y="2450"/>
                    <a:pt x="1458" y="2450"/>
                  </a:cubicBezTo>
                  <a:cubicBezTo>
                    <a:pt x="1487" y="2450"/>
                    <a:pt x="1487" y="2450"/>
                    <a:pt x="1487" y="2450"/>
                  </a:cubicBezTo>
                  <a:close/>
                  <a:moveTo>
                    <a:pt x="1778" y="2450"/>
                  </a:moveTo>
                  <a:lnTo>
                    <a:pt x="1778" y="2450"/>
                  </a:lnTo>
                  <a:lnTo>
                    <a:pt x="1778" y="2450"/>
                  </a:lnTo>
                  <a:cubicBezTo>
                    <a:pt x="1749" y="2450"/>
                    <a:pt x="1749" y="2450"/>
                    <a:pt x="1749" y="2450"/>
                  </a:cubicBezTo>
                  <a:lnTo>
                    <a:pt x="1749" y="2450"/>
                  </a:lnTo>
                  <a:cubicBezTo>
                    <a:pt x="1721" y="2421"/>
                    <a:pt x="1721" y="2421"/>
                    <a:pt x="1721" y="2421"/>
                  </a:cubicBezTo>
                  <a:lnTo>
                    <a:pt x="1721" y="2421"/>
                  </a:lnTo>
                  <a:cubicBezTo>
                    <a:pt x="1692" y="2421"/>
                    <a:pt x="1692" y="2421"/>
                    <a:pt x="1692" y="2421"/>
                  </a:cubicBezTo>
                  <a:cubicBezTo>
                    <a:pt x="1692" y="2391"/>
                    <a:pt x="1692" y="2391"/>
                    <a:pt x="1692" y="2391"/>
                  </a:cubicBezTo>
                  <a:cubicBezTo>
                    <a:pt x="1662" y="2391"/>
                    <a:pt x="1662" y="2391"/>
                    <a:pt x="1662" y="2391"/>
                  </a:cubicBezTo>
                  <a:cubicBezTo>
                    <a:pt x="1633" y="2362"/>
                    <a:pt x="1633" y="2362"/>
                    <a:pt x="1633" y="2362"/>
                  </a:cubicBezTo>
                  <a:cubicBezTo>
                    <a:pt x="1604" y="2333"/>
                    <a:pt x="1604" y="2333"/>
                    <a:pt x="1604" y="2333"/>
                  </a:cubicBezTo>
                  <a:cubicBezTo>
                    <a:pt x="1604" y="2304"/>
                    <a:pt x="1604" y="2304"/>
                    <a:pt x="1604" y="2304"/>
                  </a:cubicBezTo>
                  <a:cubicBezTo>
                    <a:pt x="1604" y="2274"/>
                    <a:pt x="1604" y="2274"/>
                    <a:pt x="1604" y="2274"/>
                  </a:cubicBezTo>
                  <a:cubicBezTo>
                    <a:pt x="1575" y="2245"/>
                    <a:pt x="1575" y="2245"/>
                    <a:pt x="1575" y="2245"/>
                  </a:cubicBezTo>
                  <a:cubicBezTo>
                    <a:pt x="1575" y="2216"/>
                    <a:pt x="1575" y="2216"/>
                    <a:pt x="1575" y="2216"/>
                  </a:cubicBezTo>
                  <a:cubicBezTo>
                    <a:pt x="1575" y="2187"/>
                    <a:pt x="1575" y="2187"/>
                    <a:pt x="1575" y="2187"/>
                  </a:cubicBezTo>
                  <a:cubicBezTo>
                    <a:pt x="1575" y="2158"/>
                    <a:pt x="1575" y="2158"/>
                    <a:pt x="1575" y="2158"/>
                  </a:cubicBezTo>
                  <a:lnTo>
                    <a:pt x="1575" y="2158"/>
                  </a:lnTo>
                  <a:lnTo>
                    <a:pt x="1575" y="2158"/>
                  </a:lnTo>
                  <a:cubicBezTo>
                    <a:pt x="1545" y="2129"/>
                    <a:pt x="1545" y="2129"/>
                    <a:pt x="1545" y="2129"/>
                  </a:cubicBezTo>
                  <a:cubicBezTo>
                    <a:pt x="1545" y="2158"/>
                    <a:pt x="1545" y="2158"/>
                    <a:pt x="1545" y="2158"/>
                  </a:cubicBezTo>
                  <a:cubicBezTo>
                    <a:pt x="1545" y="2129"/>
                    <a:pt x="1545" y="2129"/>
                    <a:pt x="1545" y="2129"/>
                  </a:cubicBezTo>
                  <a:lnTo>
                    <a:pt x="1545" y="2129"/>
                  </a:lnTo>
                  <a:cubicBezTo>
                    <a:pt x="1575" y="2129"/>
                    <a:pt x="1575" y="2129"/>
                    <a:pt x="1575" y="2129"/>
                  </a:cubicBezTo>
                  <a:lnTo>
                    <a:pt x="1575" y="2129"/>
                  </a:lnTo>
                  <a:cubicBezTo>
                    <a:pt x="1575" y="2100"/>
                    <a:pt x="1575" y="2100"/>
                    <a:pt x="1575" y="2100"/>
                  </a:cubicBezTo>
                  <a:lnTo>
                    <a:pt x="1575" y="2100"/>
                  </a:lnTo>
                  <a:lnTo>
                    <a:pt x="1575" y="2100"/>
                  </a:lnTo>
                  <a:cubicBezTo>
                    <a:pt x="1545" y="2100"/>
                    <a:pt x="1545" y="2100"/>
                    <a:pt x="1545" y="2100"/>
                  </a:cubicBezTo>
                  <a:lnTo>
                    <a:pt x="1545" y="2100"/>
                  </a:lnTo>
                  <a:cubicBezTo>
                    <a:pt x="1575" y="2071"/>
                    <a:pt x="1575" y="2071"/>
                    <a:pt x="1575" y="2071"/>
                  </a:cubicBezTo>
                  <a:lnTo>
                    <a:pt x="1575" y="2071"/>
                  </a:lnTo>
                  <a:lnTo>
                    <a:pt x="1575" y="2071"/>
                  </a:lnTo>
                  <a:cubicBezTo>
                    <a:pt x="1545" y="2071"/>
                    <a:pt x="1545" y="2071"/>
                    <a:pt x="1545" y="2071"/>
                  </a:cubicBezTo>
                  <a:cubicBezTo>
                    <a:pt x="1516" y="2071"/>
                    <a:pt x="1516" y="2071"/>
                    <a:pt x="1516" y="2071"/>
                  </a:cubicBezTo>
                  <a:cubicBezTo>
                    <a:pt x="1487" y="2041"/>
                    <a:pt x="1487" y="2041"/>
                    <a:pt x="1487" y="2041"/>
                  </a:cubicBezTo>
                  <a:lnTo>
                    <a:pt x="1487" y="2041"/>
                  </a:lnTo>
                  <a:cubicBezTo>
                    <a:pt x="1458" y="2071"/>
                    <a:pt x="1458" y="2071"/>
                    <a:pt x="1458" y="2071"/>
                  </a:cubicBezTo>
                  <a:cubicBezTo>
                    <a:pt x="1428" y="2071"/>
                    <a:pt x="1428" y="2071"/>
                    <a:pt x="1428" y="2071"/>
                  </a:cubicBezTo>
                  <a:cubicBezTo>
                    <a:pt x="1399" y="2071"/>
                    <a:pt x="1399" y="2071"/>
                    <a:pt x="1399" y="2071"/>
                  </a:cubicBezTo>
                  <a:cubicBezTo>
                    <a:pt x="1399" y="2100"/>
                    <a:pt x="1399" y="2100"/>
                    <a:pt x="1399" y="2100"/>
                  </a:cubicBezTo>
                  <a:lnTo>
                    <a:pt x="1399" y="2100"/>
                  </a:lnTo>
                  <a:cubicBezTo>
                    <a:pt x="1371" y="2129"/>
                    <a:pt x="1371" y="2129"/>
                    <a:pt x="1371" y="2129"/>
                  </a:cubicBezTo>
                  <a:cubicBezTo>
                    <a:pt x="1399" y="2129"/>
                    <a:pt x="1399" y="2129"/>
                    <a:pt x="1399" y="2129"/>
                  </a:cubicBezTo>
                  <a:lnTo>
                    <a:pt x="1399" y="2129"/>
                  </a:lnTo>
                  <a:lnTo>
                    <a:pt x="1399" y="2129"/>
                  </a:lnTo>
                  <a:cubicBezTo>
                    <a:pt x="1399" y="2158"/>
                    <a:pt x="1399" y="2158"/>
                    <a:pt x="1399" y="2158"/>
                  </a:cubicBezTo>
                  <a:lnTo>
                    <a:pt x="1399" y="2158"/>
                  </a:lnTo>
                  <a:cubicBezTo>
                    <a:pt x="1371" y="2158"/>
                    <a:pt x="1371" y="2158"/>
                    <a:pt x="1371" y="2158"/>
                  </a:cubicBezTo>
                  <a:lnTo>
                    <a:pt x="1371" y="2158"/>
                  </a:lnTo>
                  <a:cubicBezTo>
                    <a:pt x="1371" y="2187"/>
                    <a:pt x="1371" y="2187"/>
                    <a:pt x="1371" y="2187"/>
                  </a:cubicBezTo>
                  <a:lnTo>
                    <a:pt x="1371" y="2187"/>
                  </a:lnTo>
                  <a:lnTo>
                    <a:pt x="1371" y="2187"/>
                  </a:lnTo>
                  <a:cubicBezTo>
                    <a:pt x="1399" y="2187"/>
                    <a:pt x="1399" y="2187"/>
                    <a:pt x="1399" y="2187"/>
                  </a:cubicBezTo>
                  <a:lnTo>
                    <a:pt x="1399" y="2187"/>
                  </a:lnTo>
                  <a:lnTo>
                    <a:pt x="1399" y="2187"/>
                  </a:lnTo>
                  <a:cubicBezTo>
                    <a:pt x="1371" y="2216"/>
                    <a:pt x="1371" y="2216"/>
                    <a:pt x="1371" y="2216"/>
                  </a:cubicBezTo>
                  <a:cubicBezTo>
                    <a:pt x="1399" y="2216"/>
                    <a:pt x="1399" y="2216"/>
                    <a:pt x="1399" y="2216"/>
                  </a:cubicBezTo>
                  <a:cubicBezTo>
                    <a:pt x="1399" y="2187"/>
                    <a:pt x="1399" y="2187"/>
                    <a:pt x="1399" y="2187"/>
                  </a:cubicBezTo>
                  <a:lnTo>
                    <a:pt x="1399" y="2187"/>
                  </a:lnTo>
                  <a:cubicBezTo>
                    <a:pt x="1428" y="2216"/>
                    <a:pt x="1428" y="2216"/>
                    <a:pt x="1428" y="2216"/>
                  </a:cubicBezTo>
                  <a:cubicBezTo>
                    <a:pt x="1399" y="2216"/>
                    <a:pt x="1399" y="2216"/>
                    <a:pt x="1399" y="2216"/>
                  </a:cubicBezTo>
                  <a:lnTo>
                    <a:pt x="1399" y="2216"/>
                  </a:lnTo>
                  <a:cubicBezTo>
                    <a:pt x="1399" y="2245"/>
                    <a:pt x="1399" y="2245"/>
                    <a:pt x="1399" y="2245"/>
                  </a:cubicBezTo>
                  <a:cubicBezTo>
                    <a:pt x="1428" y="2245"/>
                    <a:pt x="1428" y="2245"/>
                    <a:pt x="1428" y="2245"/>
                  </a:cubicBezTo>
                  <a:lnTo>
                    <a:pt x="1428" y="2245"/>
                  </a:lnTo>
                  <a:cubicBezTo>
                    <a:pt x="1399" y="2245"/>
                    <a:pt x="1399" y="2245"/>
                    <a:pt x="1399" y="2245"/>
                  </a:cubicBezTo>
                  <a:lnTo>
                    <a:pt x="1399" y="2245"/>
                  </a:lnTo>
                  <a:cubicBezTo>
                    <a:pt x="1399" y="2274"/>
                    <a:pt x="1399" y="2274"/>
                    <a:pt x="1399" y="2274"/>
                  </a:cubicBezTo>
                  <a:lnTo>
                    <a:pt x="1399" y="2274"/>
                  </a:lnTo>
                  <a:lnTo>
                    <a:pt x="1399" y="2274"/>
                  </a:lnTo>
                  <a:lnTo>
                    <a:pt x="1399" y="2274"/>
                  </a:lnTo>
                  <a:cubicBezTo>
                    <a:pt x="1371" y="2274"/>
                    <a:pt x="1371" y="2274"/>
                    <a:pt x="1371" y="2274"/>
                  </a:cubicBezTo>
                  <a:lnTo>
                    <a:pt x="1371" y="2274"/>
                  </a:lnTo>
                  <a:cubicBezTo>
                    <a:pt x="1342" y="2274"/>
                    <a:pt x="1342" y="2274"/>
                    <a:pt x="1342" y="2274"/>
                  </a:cubicBezTo>
                  <a:cubicBezTo>
                    <a:pt x="1342" y="2304"/>
                    <a:pt x="1342" y="2304"/>
                    <a:pt x="1342" y="2304"/>
                  </a:cubicBezTo>
                  <a:lnTo>
                    <a:pt x="1342" y="2304"/>
                  </a:lnTo>
                  <a:cubicBezTo>
                    <a:pt x="1342" y="2333"/>
                    <a:pt x="1342" y="2333"/>
                    <a:pt x="1342" y="2333"/>
                  </a:cubicBezTo>
                  <a:lnTo>
                    <a:pt x="1342" y="2333"/>
                  </a:lnTo>
                  <a:cubicBezTo>
                    <a:pt x="1342" y="2362"/>
                    <a:pt x="1342" y="2362"/>
                    <a:pt x="1342" y="2362"/>
                  </a:cubicBezTo>
                  <a:cubicBezTo>
                    <a:pt x="1371" y="2362"/>
                    <a:pt x="1371" y="2362"/>
                    <a:pt x="1371" y="2362"/>
                  </a:cubicBezTo>
                  <a:cubicBezTo>
                    <a:pt x="1371" y="2391"/>
                    <a:pt x="1371" y="2391"/>
                    <a:pt x="1371" y="2391"/>
                  </a:cubicBezTo>
                  <a:cubicBezTo>
                    <a:pt x="1399" y="2391"/>
                    <a:pt x="1399" y="2391"/>
                    <a:pt x="1399" y="2391"/>
                  </a:cubicBezTo>
                  <a:lnTo>
                    <a:pt x="1399" y="2391"/>
                  </a:lnTo>
                  <a:cubicBezTo>
                    <a:pt x="1428" y="2391"/>
                    <a:pt x="1428" y="2391"/>
                    <a:pt x="1428" y="2391"/>
                  </a:cubicBezTo>
                  <a:lnTo>
                    <a:pt x="1428" y="2391"/>
                  </a:lnTo>
                  <a:cubicBezTo>
                    <a:pt x="1428" y="2362"/>
                    <a:pt x="1428" y="2362"/>
                    <a:pt x="1428" y="2362"/>
                  </a:cubicBezTo>
                  <a:lnTo>
                    <a:pt x="1428" y="2362"/>
                  </a:lnTo>
                  <a:cubicBezTo>
                    <a:pt x="1428" y="2333"/>
                    <a:pt x="1428" y="2333"/>
                    <a:pt x="1428" y="2333"/>
                  </a:cubicBezTo>
                  <a:cubicBezTo>
                    <a:pt x="1458" y="2333"/>
                    <a:pt x="1458" y="2333"/>
                    <a:pt x="1458" y="2333"/>
                  </a:cubicBezTo>
                  <a:cubicBezTo>
                    <a:pt x="1428" y="2333"/>
                    <a:pt x="1428" y="2333"/>
                    <a:pt x="1428" y="2333"/>
                  </a:cubicBezTo>
                  <a:cubicBezTo>
                    <a:pt x="1428" y="2362"/>
                    <a:pt x="1428" y="2362"/>
                    <a:pt x="1428" y="2362"/>
                  </a:cubicBezTo>
                  <a:cubicBezTo>
                    <a:pt x="1458" y="2362"/>
                    <a:pt x="1458" y="2362"/>
                    <a:pt x="1458" y="2362"/>
                  </a:cubicBezTo>
                  <a:cubicBezTo>
                    <a:pt x="1458" y="2391"/>
                    <a:pt x="1458" y="2391"/>
                    <a:pt x="1458" y="2391"/>
                  </a:cubicBezTo>
                  <a:lnTo>
                    <a:pt x="1458" y="2391"/>
                  </a:lnTo>
                  <a:cubicBezTo>
                    <a:pt x="1487" y="2391"/>
                    <a:pt x="1487" y="2391"/>
                    <a:pt x="1487" y="2391"/>
                  </a:cubicBezTo>
                  <a:cubicBezTo>
                    <a:pt x="1487" y="2362"/>
                    <a:pt x="1487" y="2362"/>
                    <a:pt x="1487" y="2362"/>
                  </a:cubicBezTo>
                  <a:lnTo>
                    <a:pt x="1487" y="2362"/>
                  </a:lnTo>
                  <a:lnTo>
                    <a:pt x="1487" y="2362"/>
                  </a:lnTo>
                  <a:lnTo>
                    <a:pt x="1487" y="2362"/>
                  </a:lnTo>
                  <a:cubicBezTo>
                    <a:pt x="1487" y="2391"/>
                    <a:pt x="1487" y="2391"/>
                    <a:pt x="1487" y="2391"/>
                  </a:cubicBezTo>
                  <a:cubicBezTo>
                    <a:pt x="1516" y="2391"/>
                    <a:pt x="1516" y="2391"/>
                    <a:pt x="1516" y="2391"/>
                  </a:cubicBezTo>
                  <a:cubicBezTo>
                    <a:pt x="1516" y="2421"/>
                    <a:pt x="1516" y="2421"/>
                    <a:pt x="1516" y="2421"/>
                  </a:cubicBezTo>
                  <a:cubicBezTo>
                    <a:pt x="1545" y="2421"/>
                    <a:pt x="1545" y="2421"/>
                    <a:pt x="1545" y="2421"/>
                  </a:cubicBezTo>
                  <a:lnTo>
                    <a:pt x="1545" y="2421"/>
                  </a:lnTo>
                  <a:lnTo>
                    <a:pt x="1545" y="2421"/>
                  </a:lnTo>
                  <a:lnTo>
                    <a:pt x="1545" y="2421"/>
                  </a:lnTo>
                  <a:lnTo>
                    <a:pt x="1545" y="2421"/>
                  </a:lnTo>
                  <a:lnTo>
                    <a:pt x="1545" y="2421"/>
                  </a:lnTo>
                  <a:cubicBezTo>
                    <a:pt x="1516" y="2421"/>
                    <a:pt x="1516" y="2421"/>
                    <a:pt x="1516" y="2421"/>
                  </a:cubicBezTo>
                  <a:cubicBezTo>
                    <a:pt x="1516" y="2450"/>
                    <a:pt x="1516" y="2450"/>
                    <a:pt x="1516" y="2450"/>
                  </a:cubicBezTo>
                  <a:cubicBezTo>
                    <a:pt x="1545" y="2450"/>
                    <a:pt x="1545" y="2450"/>
                    <a:pt x="1545" y="2450"/>
                  </a:cubicBezTo>
                  <a:lnTo>
                    <a:pt x="1545" y="2450"/>
                  </a:lnTo>
                  <a:cubicBezTo>
                    <a:pt x="1516" y="2479"/>
                    <a:pt x="1516" y="2479"/>
                    <a:pt x="1516" y="2479"/>
                  </a:cubicBezTo>
                  <a:cubicBezTo>
                    <a:pt x="1516" y="2450"/>
                    <a:pt x="1516" y="2450"/>
                    <a:pt x="1516" y="2450"/>
                  </a:cubicBezTo>
                  <a:cubicBezTo>
                    <a:pt x="1516" y="2479"/>
                    <a:pt x="1516" y="2479"/>
                    <a:pt x="1516" y="2479"/>
                  </a:cubicBezTo>
                  <a:lnTo>
                    <a:pt x="1516" y="2479"/>
                  </a:lnTo>
                  <a:cubicBezTo>
                    <a:pt x="1545" y="2479"/>
                    <a:pt x="1545" y="2479"/>
                    <a:pt x="1545" y="2479"/>
                  </a:cubicBezTo>
                  <a:cubicBezTo>
                    <a:pt x="1575" y="2479"/>
                    <a:pt x="1575" y="2479"/>
                    <a:pt x="1575" y="2479"/>
                  </a:cubicBezTo>
                  <a:lnTo>
                    <a:pt x="1575" y="2479"/>
                  </a:lnTo>
                  <a:cubicBezTo>
                    <a:pt x="1604" y="2479"/>
                    <a:pt x="1604" y="2479"/>
                    <a:pt x="1604" y="2479"/>
                  </a:cubicBezTo>
                  <a:lnTo>
                    <a:pt x="1604" y="2479"/>
                  </a:lnTo>
                  <a:lnTo>
                    <a:pt x="1604" y="2479"/>
                  </a:lnTo>
                  <a:lnTo>
                    <a:pt x="1604" y="2479"/>
                  </a:lnTo>
                  <a:cubicBezTo>
                    <a:pt x="1633" y="2508"/>
                    <a:pt x="1633" y="2508"/>
                    <a:pt x="1633" y="2508"/>
                  </a:cubicBezTo>
                  <a:lnTo>
                    <a:pt x="1633" y="2508"/>
                  </a:lnTo>
                  <a:cubicBezTo>
                    <a:pt x="1662" y="2508"/>
                    <a:pt x="1662" y="2508"/>
                    <a:pt x="1662" y="2508"/>
                  </a:cubicBezTo>
                  <a:lnTo>
                    <a:pt x="1662" y="2508"/>
                  </a:lnTo>
                  <a:cubicBezTo>
                    <a:pt x="1662" y="2479"/>
                    <a:pt x="1662" y="2479"/>
                    <a:pt x="1662" y="2479"/>
                  </a:cubicBezTo>
                  <a:cubicBezTo>
                    <a:pt x="1633" y="2479"/>
                    <a:pt x="1633" y="2479"/>
                    <a:pt x="1633" y="2479"/>
                  </a:cubicBezTo>
                  <a:lnTo>
                    <a:pt x="1633" y="2479"/>
                  </a:lnTo>
                  <a:lnTo>
                    <a:pt x="1633" y="2479"/>
                  </a:lnTo>
                  <a:lnTo>
                    <a:pt x="1633" y="2479"/>
                  </a:lnTo>
                  <a:cubicBezTo>
                    <a:pt x="1662" y="2479"/>
                    <a:pt x="1662" y="2479"/>
                    <a:pt x="1662" y="2479"/>
                  </a:cubicBezTo>
                  <a:cubicBezTo>
                    <a:pt x="1662" y="2508"/>
                    <a:pt x="1662" y="2508"/>
                    <a:pt x="1662" y="2508"/>
                  </a:cubicBezTo>
                  <a:lnTo>
                    <a:pt x="1662" y="2508"/>
                  </a:lnTo>
                  <a:cubicBezTo>
                    <a:pt x="1692" y="2508"/>
                    <a:pt x="1692" y="2508"/>
                    <a:pt x="1692" y="2508"/>
                  </a:cubicBezTo>
                  <a:lnTo>
                    <a:pt x="1692" y="2508"/>
                  </a:lnTo>
                  <a:lnTo>
                    <a:pt x="1692" y="2508"/>
                  </a:lnTo>
                  <a:lnTo>
                    <a:pt x="1692" y="2508"/>
                  </a:lnTo>
                  <a:cubicBezTo>
                    <a:pt x="1721" y="2508"/>
                    <a:pt x="1721" y="2508"/>
                    <a:pt x="1721" y="2508"/>
                  </a:cubicBezTo>
                  <a:lnTo>
                    <a:pt x="1721" y="2508"/>
                  </a:lnTo>
                  <a:lnTo>
                    <a:pt x="1721" y="2508"/>
                  </a:lnTo>
                  <a:lnTo>
                    <a:pt x="1721" y="2508"/>
                  </a:lnTo>
                  <a:cubicBezTo>
                    <a:pt x="1721" y="2479"/>
                    <a:pt x="1721" y="2479"/>
                    <a:pt x="1721" y="2479"/>
                  </a:cubicBezTo>
                  <a:lnTo>
                    <a:pt x="1721" y="2479"/>
                  </a:lnTo>
                  <a:cubicBezTo>
                    <a:pt x="1749" y="2508"/>
                    <a:pt x="1749" y="2508"/>
                    <a:pt x="1749" y="2508"/>
                  </a:cubicBezTo>
                  <a:lnTo>
                    <a:pt x="1749" y="2508"/>
                  </a:lnTo>
                  <a:lnTo>
                    <a:pt x="1749" y="2508"/>
                  </a:lnTo>
                  <a:lnTo>
                    <a:pt x="1749" y="2508"/>
                  </a:lnTo>
                  <a:cubicBezTo>
                    <a:pt x="1778" y="2508"/>
                    <a:pt x="1778" y="2508"/>
                    <a:pt x="1778" y="2508"/>
                  </a:cubicBezTo>
                  <a:lnTo>
                    <a:pt x="1778" y="2508"/>
                  </a:lnTo>
                  <a:lnTo>
                    <a:pt x="1778" y="2508"/>
                  </a:lnTo>
                  <a:lnTo>
                    <a:pt x="1778" y="2508"/>
                  </a:lnTo>
                  <a:cubicBezTo>
                    <a:pt x="1749" y="2508"/>
                    <a:pt x="1749" y="2508"/>
                    <a:pt x="1749" y="2508"/>
                  </a:cubicBezTo>
                  <a:cubicBezTo>
                    <a:pt x="1749" y="2479"/>
                    <a:pt x="1749" y="2479"/>
                    <a:pt x="1749" y="2479"/>
                  </a:cubicBezTo>
                  <a:lnTo>
                    <a:pt x="1749" y="2479"/>
                  </a:lnTo>
                  <a:lnTo>
                    <a:pt x="1749" y="2479"/>
                  </a:lnTo>
                  <a:cubicBezTo>
                    <a:pt x="1778" y="2479"/>
                    <a:pt x="1778" y="2479"/>
                    <a:pt x="1778" y="2479"/>
                  </a:cubicBezTo>
                  <a:lnTo>
                    <a:pt x="1778" y="2479"/>
                  </a:lnTo>
                  <a:lnTo>
                    <a:pt x="1778" y="2479"/>
                  </a:lnTo>
                  <a:cubicBezTo>
                    <a:pt x="1778" y="2450"/>
                    <a:pt x="1778" y="2450"/>
                    <a:pt x="1778" y="2450"/>
                  </a:cubicBezTo>
                  <a:close/>
                  <a:moveTo>
                    <a:pt x="554" y="3383"/>
                  </a:moveTo>
                  <a:lnTo>
                    <a:pt x="554" y="3383"/>
                  </a:lnTo>
                  <a:lnTo>
                    <a:pt x="554" y="3383"/>
                  </a:lnTo>
                  <a:cubicBezTo>
                    <a:pt x="554" y="3354"/>
                    <a:pt x="554" y="3354"/>
                    <a:pt x="554" y="3354"/>
                  </a:cubicBezTo>
                  <a:lnTo>
                    <a:pt x="554" y="3354"/>
                  </a:lnTo>
                  <a:lnTo>
                    <a:pt x="554" y="3354"/>
                  </a:lnTo>
                  <a:cubicBezTo>
                    <a:pt x="525" y="3354"/>
                    <a:pt x="525" y="3354"/>
                    <a:pt x="525" y="3354"/>
                  </a:cubicBezTo>
                  <a:cubicBezTo>
                    <a:pt x="525" y="3383"/>
                    <a:pt x="525" y="3383"/>
                    <a:pt x="525" y="3383"/>
                  </a:cubicBezTo>
                  <a:cubicBezTo>
                    <a:pt x="554" y="3383"/>
                    <a:pt x="554" y="3383"/>
                    <a:pt x="554" y="3383"/>
                  </a:cubicBezTo>
                  <a:close/>
                  <a:moveTo>
                    <a:pt x="992" y="3150"/>
                  </a:moveTo>
                  <a:lnTo>
                    <a:pt x="992" y="3150"/>
                  </a:lnTo>
                  <a:lnTo>
                    <a:pt x="992" y="3150"/>
                  </a:lnTo>
                  <a:cubicBezTo>
                    <a:pt x="992" y="3121"/>
                    <a:pt x="992" y="3121"/>
                    <a:pt x="992" y="3121"/>
                  </a:cubicBezTo>
                  <a:lnTo>
                    <a:pt x="992" y="3121"/>
                  </a:lnTo>
                  <a:cubicBezTo>
                    <a:pt x="962" y="3121"/>
                    <a:pt x="962" y="3121"/>
                    <a:pt x="962" y="3121"/>
                  </a:cubicBezTo>
                  <a:lnTo>
                    <a:pt x="962" y="3121"/>
                  </a:lnTo>
                  <a:cubicBezTo>
                    <a:pt x="992" y="3150"/>
                    <a:pt x="992" y="3150"/>
                    <a:pt x="992" y="3150"/>
                  </a:cubicBezTo>
                  <a:close/>
                  <a:moveTo>
                    <a:pt x="1312" y="2829"/>
                  </a:moveTo>
                  <a:lnTo>
                    <a:pt x="1312" y="2829"/>
                  </a:lnTo>
                  <a:cubicBezTo>
                    <a:pt x="1342" y="2829"/>
                    <a:pt x="1342" y="2829"/>
                    <a:pt x="1342" y="2829"/>
                  </a:cubicBezTo>
                  <a:cubicBezTo>
                    <a:pt x="1342" y="2800"/>
                    <a:pt x="1342" y="2800"/>
                    <a:pt x="1342" y="2800"/>
                  </a:cubicBezTo>
                  <a:cubicBezTo>
                    <a:pt x="1371" y="2771"/>
                    <a:pt x="1371" y="2771"/>
                    <a:pt x="1371" y="2771"/>
                  </a:cubicBezTo>
                  <a:lnTo>
                    <a:pt x="1371" y="2771"/>
                  </a:lnTo>
                  <a:cubicBezTo>
                    <a:pt x="1371" y="2741"/>
                    <a:pt x="1371" y="2741"/>
                    <a:pt x="1371" y="2741"/>
                  </a:cubicBezTo>
                  <a:cubicBezTo>
                    <a:pt x="1371" y="2771"/>
                    <a:pt x="1371" y="2771"/>
                    <a:pt x="1371" y="2771"/>
                  </a:cubicBezTo>
                  <a:lnTo>
                    <a:pt x="1371" y="2771"/>
                  </a:lnTo>
                  <a:cubicBezTo>
                    <a:pt x="1399" y="2771"/>
                    <a:pt x="1399" y="2771"/>
                    <a:pt x="1399" y="2771"/>
                  </a:cubicBezTo>
                  <a:cubicBezTo>
                    <a:pt x="1399" y="2741"/>
                    <a:pt x="1399" y="2741"/>
                    <a:pt x="1399" y="2741"/>
                  </a:cubicBezTo>
                  <a:cubicBezTo>
                    <a:pt x="1371" y="2741"/>
                    <a:pt x="1371" y="2741"/>
                    <a:pt x="1371" y="2741"/>
                  </a:cubicBezTo>
                  <a:cubicBezTo>
                    <a:pt x="1312" y="2712"/>
                    <a:pt x="1312" y="2712"/>
                    <a:pt x="1312" y="2712"/>
                  </a:cubicBezTo>
                  <a:cubicBezTo>
                    <a:pt x="1283" y="2712"/>
                    <a:pt x="1283" y="2712"/>
                    <a:pt x="1283" y="2712"/>
                  </a:cubicBezTo>
                  <a:lnTo>
                    <a:pt x="1283" y="2712"/>
                  </a:lnTo>
                  <a:cubicBezTo>
                    <a:pt x="1254" y="2741"/>
                    <a:pt x="1254" y="2741"/>
                    <a:pt x="1254" y="2741"/>
                  </a:cubicBezTo>
                  <a:cubicBezTo>
                    <a:pt x="1254" y="2771"/>
                    <a:pt x="1254" y="2771"/>
                    <a:pt x="1254" y="2771"/>
                  </a:cubicBezTo>
                  <a:cubicBezTo>
                    <a:pt x="1254" y="2800"/>
                    <a:pt x="1254" y="2800"/>
                    <a:pt x="1254" y="2800"/>
                  </a:cubicBezTo>
                  <a:cubicBezTo>
                    <a:pt x="1283" y="2829"/>
                    <a:pt x="1283" y="2829"/>
                    <a:pt x="1283" y="2829"/>
                  </a:cubicBezTo>
                  <a:cubicBezTo>
                    <a:pt x="1283" y="2800"/>
                    <a:pt x="1283" y="2800"/>
                    <a:pt x="1283" y="2800"/>
                  </a:cubicBezTo>
                  <a:cubicBezTo>
                    <a:pt x="1283" y="2829"/>
                    <a:pt x="1283" y="2829"/>
                    <a:pt x="1283" y="2829"/>
                  </a:cubicBezTo>
                  <a:lnTo>
                    <a:pt x="1283" y="2829"/>
                  </a:lnTo>
                  <a:cubicBezTo>
                    <a:pt x="1312" y="2829"/>
                    <a:pt x="1312" y="2829"/>
                    <a:pt x="1312" y="2829"/>
                  </a:cubicBezTo>
                  <a:close/>
                  <a:moveTo>
                    <a:pt x="1458" y="2858"/>
                  </a:moveTo>
                  <a:lnTo>
                    <a:pt x="1458" y="2858"/>
                  </a:lnTo>
                  <a:lnTo>
                    <a:pt x="1458" y="2858"/>
                  </a:lnTo>
                  <a:cubicBezTo>
                    <a:pt x="1458" y="2829"/>
                    <a:pt x="1458" y="2829"/>
                    <a:pt x="1458" y="2829"/>
                  </a:cubicBezTo>
                  <a:cubicBezTo>
                    <a:pt x="1487" y="2829"/>
                    <a:pt x="1487" y="2829"/>
                    <a:pt x="1487" y="2829"/>
                  </a:cubicBezTo>
                  <a:lnTo>
                    <a:pt x="1487" y="2829"/>
                  </a:lnTo>
                  <a:lnTo>
                    <a:pt x="1487" y="2829"/>
                  </a:lnTo>
                  <a:cubicBezTo>
                    <a:pt x="1458" y="2829"/>
                    <a:pt x="1458" y="2829"/>
                    <a:pt x="1458" y="2829"/>
                  </a:cubicBezTo>
                  <a:cubicBezTo>
                    <a:pt x="1458" y="2858"/>
                    <a:pt x="1458" y="2858"/>
                    <a:pt x="1458" y="2858"/>
                  </a:cubicBezTo>
                  <a:close/>
                  <a:moveTo>
                    <a:pt x="1692" y="2829"/>
                  </a:moveTo>
                  <a:lnTo>
                    <a:pt x="1692" y="2829"/>
                  </a:lnTo>
                  <a:cubicBezTo>
                    <a:pt x="1692" y="2858"/>
                    <a:pt x="1692" y="2858"/>
                    <a:pt x="1692" y="2858"/>
                  </a:cubicBezTo>
                  <a:cubicBezTo>
                    <a:pt x="1721" y="2829"/>
                    <a:pt x="1721" y="2829"/>
                    <a:pt x="1721" y="2829"/>
                  </a:cubicBezTo>
                  <a:lnTo>
                    <a:pt x="1721" y="2829"/>
                  </a:lnTo>
                  <a:cubicBezTo>
                    <a:pt x="1692" y="2829"/>
                    <a:pt x="1692" y="2829"/>
                    <a:pt x="1692" y="2829"/>
                  </a:cubicBezTo>
                  <a:close/>
                  <a:moveTo>
                    <a:pt x="1662" y="2858"/>
                  </a:moveTo>
                  <a:lnTo>
                    <a:pt x="1662" y="2858"/>
                  </a:lnTo>
                  <a:lnTo>
                    <a:pt x="1662" y="2858"/>
                  </a:lnTo>
                  <a:cubicBezTo>
                    <a:pt x="1692" y="2829"/>
                    <a:pt x="1692" y="2829"/>
                    <a:pt x="1692" y="2829"/>
                  </a:cubicBezTo>
                  <a:cubicBezTo>
                    <a:pt x="1662" y="2829"/>
                    <a:pt x="1662" y="2829"/>
                    <a:pt x="1662" y="2829"/>
                  </a:cubicBezTo>
                  <a:lnTo>
                    <a:pt x="1662" y="2829"/>
                  </a:lnTo>
                  <a:cubicBezTo>
                    <a:pt x="1662" y="2858"/>
                    <a:pt x="1662" y="2858"/>
                    <a:pt x="1662" y="2858"/>
                  </a:cubicBezTo>
                  <a:close/>
                  <a:moveTo>
                    <a:pt x="1866" y="2771"/>
                  </a:moveTo>
                  <a:lnTo>
                    <a:pt x="1866" y="2771"/>
                  </a:lnTo>
                  <a:lnTo>
                    <a:pt x="1866" y="2771"/>
                  </a:lnTo>
                  <a:lnTo>
                    <a:pt x="1866" y="2771"/>
                  </a:lnTo>
                  <a:cubicBezTo>
                    <a:pt x="1895" y="2771"/>
                    <a:pt x="1895" y="2771"/>
                    <a:pt x="1895" y="2771"/>
                  </a:cubicBezTo>
                  <a:cubicBezTo>
                    <a:pt x="1895" y="2741"/>
                    <a:pt x="1895" y="2741"/>
                    <a:pt x="1895" y="2741"/>
                  </a:cubicBezTo>
                  <a:lnTo>
                    <a:pt x="1895" y="2741"/>
                  </a:lnTo>
                  <a:cubicBezTo>
                    <a:pt x="1866" y="2771"/>
                    <a:pt x="1866" y="2771"/>
                    <a:pt x="1866" y="2771"/>
                  </a:cubicBezTo>
                  <a:close/>
                  <a:moveTo>
                    <a:pt x="1778" y="2741"/>
                  </a:moveTo>
                  <a:lnTo>
                    <a:pt x="1778" y="2741"/>
                  </a:lnTo>
                  <a:cubicBezTo>
                    <a:pt x="1778" y="2771"/>
                    <a:pt x="1778" y="2771"/>
                    <a:pt x="1778" y="2771"/>
                  </a:cubicBezTo>
                  <a:cubicBezTo>
                    <a:pt x="1808" y="2771"/>
                    <a:pt x="1808" y="2771"/>
                    <a:pt x="1808" y="2771"/>
                  </a:cubicBezTo>
                  <a:cubicBezTo>
                    <a:pt x="1808" y="2741"/>
                    <a:pt x="1808" y="2741"/>
                    <a:pt x="1808" y="2741"/>
                  </a:cubicBezTo>
                  <a:cubicBezTo>
                    <a:pt x="1778" y="2741"/>
                    <a:pt x="1778" y="2741"/>
                    <a:pt x="1778" y="2741"/>
                  </a:cubicBezTo>
                  <a:close/>
                  <a:moveTo>
                    <a:pt x="1721" y="2741"/>
                  </a:moveTo>
                  <a:lnTo>
                    <a:pt x="1721" y="2741"/>
                  </a:lnTo>
                  <a:cubicBezTo>
                    <a:pt x="1749" y="2741"/>
                    <a:pt x="1749" y="2741"/>
                    <a:pt x="1749" y="2741"/>
                  </a:cubicBezTo>
                  <a:cubicBezTo>
                    <a:pt x="1749" y="2771"/>
                    <a:pt x="1749" y="2771"/>
                    <a:pt x="1749" y="2771"/>
                  </a:cubicBezTo>
                  <a:lnTo>
                    <a:pt x="1749" y="2771"/>
                  </a:lnTo>
                  <a:cubicBezTo>
                    <a:pt x="1749" y="2741"/>
                    <a:pt x="1749" y="2741"/>
                    <a:pt x="1749" y="2741"/>
                  </a:cubicBezTo>
                  <a:lnTo>
                    <a:pt x="1749" y="2741"/>
                  </a:lnTo>
                  <a:cubicBezTo>
                    <a:pt x="1721" y="2741"/>
                    <a:pt x="1721" y="2741"/>
                    <a:pt x="1721" y="2741"/>
                  </a:cubicBezTo>
                  <a:close/>
                  <a:moveTo>
                    <a:pt x="1692" y="2741"/>
                  </a:moveTo>
                  <a:lnTo>
                    <a:pt x="1692" y="2741"/>
                  </a:lnTo>
                  <a:cubicBezTo>
                    <a:pt x="1692" y="2771"/>
                    <a:pt x="1692" y="2771"/>
                    <a:pt x="1692" y="2771"/>
                  </a:cubicBezTo>
                  <a:cubicBezTo>
                    <a:pt x="1721" y="2771"/>
                    <a:pt x="1721" y="2771"/>
                    <a:pt x="1721" y="2771"/>
                  </a:cubicBezTo>
                  <a:cubicBezTo>
                    <a:pt x="1721" y="2741"/>
                    <a:pt x="1721" y="2741"/>
                    <a:pt x="1721" y="2741"/>
                  </a:cubicBezTo>
                  <a:lnTo>
                    <a:pt x="1721" y="2741"/>
                  </a:lnTo>
                  <a:cubicBezTo>
                    <a:pt x="1692" y="2741"/>
                    <a:pt x="1692" y="2741"/>
                    <a:pt x="1692" y="2741"/>
                  </a:cubicBezTo>
                  <a:close/>
                  <a:moveTo>
                    <a:pt x="3441" y="2274"/>
                  </a:moveTo>
                  <a:lnTo>
                    <a:pt x="3441" y="2274"/>
                  </a:lnTo>
                  <a:lnTo>
                    <a:pt x="3441" y="2274"/>
                  </a:lnTo>
                  <a:cubicBezTo>
                    <a:pt x="3470" y="2304"/>
                    <a:pt x="3470" y="2304"/>
                    <a:pt x="3470" y="2304"/>
                  </a:cubicBezTo>
                  <a:cubicBezTo>
                    <a:pt x="3470" y="2274"/>
                    <a:pt x="3470" y="2274"/>
                    <a:pt x="3470" y="2274"/>
                  </a:cubicBezTo>
                  <a:lnTo>
                    <a:pt x="3470" y="2274"/>
                  </a:lnTo>
                  <a:cubicBezTo>
                    <a:pt x="3441" y="2274"/>
                    <a:pt x="3441" y="2274"/>
                    <a:pt x="3441" y="2274"/>
                  </a:cubicBezTo>
                  <a:close/>
                  <a:moveTo>
                    <a:pt x="3412" y="2216"/>
                  </a:moveTo>
                  <a:lnTo>
                    <a:pt x="3412" y="2216"/>
                  </a:lnTo>
                  <a:cubicBezTo>
                    <a:pt x="3412" y="2245"/>
                    <a:pt x="3412" y="2245"/>
                    <a:pt x="3412" y="2245"/>
                  </a:cubicBezTo>
                  <a:cubicBezTo>
                    <a:pt x="3412" y="2274"/>
                    <a:pt x="3412" y="2274"/>
                    <a:pt x="3412" y="2274"/>
                  </a:cubicBezTo>
                  <a:cubicBezTo>
                    <a:pt x="3412" y="2304"/>
                    <a:pt x="3412" y="2304"/>
                    <a:pt x="3412" y="2304"/>
                  </a:cubicBezTo>
                  <a:cubicBezTo>
                    <a:pt x="3441" y="2304"/>
                    <a:pt x="3441" y="2304"/>
                    <a:pt x="3441" y="2304"/>
                  </a:cubicBezTo>
                  <a:cubicBezTo>
                    <a:pt x="3441" y="2274"/>
                    <a:pt x="3441" y="2274"/>
                    <a:pt x="3441" y="2274"/>
                  </a:cubicBezTo>
                  <a:cubicBezTo>
                    <a:pt x="3441" y="2245"/>
                    <a:pt x="3441" y="2245"/>
                    <a:pt x="3441" y="2245"/>
                  </a:cubicBezTo>
                  <a:cubicBezTo>
                    <a:pt x="3412" y="2216"/>
                    <a:pt x="3412" y="2216"/>
                    <a:pt x="3412" y="2216"/>
                  </a:cubicBezTo>
                  <a:close/>
                  <a:moveTo>
                    <a:pt x="3383" y="2187"/>
                  </a:moveTo>
                  <a:lnTo>
                    <a:pt x="3383" y="2187"/>
                  </a:lnTo>
                  <a:cubicBezTo>
                    <a:pt x="3412" y="2216"/>
                    <a:pt x="3412" y="2216"/>
                    <a:pt x="3412" y="2216"/>
                  </a:cubicBezTo>
                  <a:lnTo>
                    <a:pt x="3412" y="2216"/>
                  </a:lnTo>
                  <a:lnTo>
                    <a:pt x="3412" y="2216"/>
                  </a:lnTo>
                  <a:cubicBezTo>
                    <a:pt x="3412" y="2187"/>
                    <a:pt x="3412" y="2187"/>
                    <a:pt x="3412" y="2187"/>
                  </a:cubicBezTo>
                  <a:cubicBezTo>
                    <a:pt x="3383" y="2187"/>
                    <a:pt x="3383" y="2187"/>
                    <a:pt x="3383" y="2187"/>
                  </a:cubicBezTo>
                  <a:close/>
                  <a:moveTo>
                    <a:pt x="1895" y="2654"/>
                  </a:moveTo>
                  <a:lnTo>
                    <a:pt x="1895" y="2654"/>
                  </a:lnTo>
                  <a:cubicBezTo>
                    <a:pt x="1925" y="2654"/>
                    <a:pt x="1925" y="2654"/>
                    <a:pt x="1925" y="2654"/>
                  </a:cubicBezTo>
                  <a:cubicBezTo>
                    <a:pt x="1925" y="2624"/>
                    <a:pt x="1925" y="2624"/>
                    <a:pt x="1925" y="2624"/>
                  </a:cubicBezTo>
                  <a:cubicBezTo>
                    <a:pt x="1895" y="2624"/>
                    <a:pt x="1895" y="2624"/>
                    <a:pt x="1895" y="2624"/>
                  </a:cubicBezTo>
                  <a:cubicBezTo>
                    <a:pt x="1895" y="2654"/>
                    <a:pt x="1895" y="2654"/>
                    <a:pt x="1895" y="2654"/>
                  </a:cubicBezTo>
                  <a:close/>
                  <a:moveTo>
                    <a:pt x="1983" y="2712"/>
                  </a:moveTo>
                  <a:lnTo>
                    <a:pt x="1983" y="2712"/>
                  </a:lnTo>
                  <a:lnTo>
                    <a:pt x="2012" y="2683"/>
                  </a:lnTo>
                  <a:cubicBezTo>
                    <a:pt x="1983" y="2683"/>
                    <a:pt x="1983" y="2683"/>
                    <a:pt x="1983" y="2683"/>
                  </a:cubicBezTo>
                  <a:cubicBezTo>
                    <a:pt x="1983" y="2712"/>
                    <a:pt x="1983" y="2712"/>
                    <a:pt x="1983" y="2712"/>
                  </a:cubicBezTo>
                  <a:close/>
                  <a:moveTo>
                    <a:pt x="1983" y="2683"/>
                  </a:moveTo>
                  <a:lnTo>
                    <a:pt x="1983" y="2683"/>
                  </a:lnTo>
                  <a:cubicBezTo>
                    <a:pt x="1983" y="2654"/>
                    <a:pt x="1983" y="2654"/>
                    <a:pt x="1983" y="2654"/>
                  </a:cubicBezTo>
                  <a:cubicBezTo>
                    <a:pt x="1954" y="2654"/>
                    <a:pt x="1954" y="2654"/>
                    <a:pt x="1954" y="2654"/>
                  </a:cubicBezTo>
                  <a:cubicBezTo>
                    <a:pt x="1925" y="2654"/>
                    <a:pt x="1925" y="2654"/>
                    <a:pt x="1925" y="2654"/>
                  </a:cubicBezTo>
                  <a:lnTo>
                    <a:pt x="1925" y="2654"/>
                  </a:lnTo>
                  <a:cubicBezTo>
                    <a:pt x="1954" y="2654"/>
                    <a:pt x="1954" y="2654"/>
                    <a:pt x="1954" y="2654"/>
                  </a:cubicBezTo>
                  <a:cubicBezTo>
                    <a:pt x="1983" y="2683"/>
                    <a:pt x="1983" y="2683"/>
                    <a:pt x="1983" y="2683"/>
                  </a:cubicBezTo>
                  <a:close/>
                  <a:moveTo>
                    <a:pt x="2012" y="2624"/>
                  </a:moveTo>
                  <a:lnTo>
                    <a:pt x="2012" y="2624"/>
                  </a:lnTo>
                  <a:cubicBezTo>
                    <a:pt x="2012" y="2595"/>
                    <a:pt x="2012" y="2595"/>
                    <a:pt x="2012" y="2595"/>
                  </a:cubicBezTo>
                  <a:cubicBezTo>
                    <a:pt x="2012" y="2566"/>
                    <a:pt x="2012" y="2566"/>
                    <a:pt x="2012" y="2566"/>
                  </a:cubicBezTo>
                  <a:cubicBezTo>
                    <a:pt x="1983" y="2566"/>
                    <a:pt x="1983" y="2566"/>
                    <a:pt x="1983" y="2566"/>
                  </a:cubicBezTo>
                  <a:cubicBezTo>
                    <a:pt x="1983" y="2537"/>
                    <a:pt x="1983" y="2537"/>
                    <a:pt x="1983" y="2537"/>
                  </a:cubicBezTo>
                  <a:cubicBezTo>
                    <a:pt x="1954" y="2537"/>
                    <a:pt x="1954" y="2537"/>
                    <a:pt x="1954" y="2537"/>
                  </a:cubicBezTo>
                  <a:cubicBezTo>
                    <a:pt x="1925" y="2508"/>
                    <a:pt x="1925" y="2508"/>
                    <a:pt x="1925" y="2508"/>
                  </a:cubicBezTo>
                  <a:lnTo>
                    <a:pt x="1925" y="2508"/>
                  </a:lnTo>
                  <a:lnTo>
                    <a:pt x="1925" y="2508"/>
                  </a:lnTo>
                  <a:cubicBezTo>
                    <a:pt x="1895" y="2479"/>
                    <a:pt x="1895" y="2479"/>
                    <a:pt x="1895" y="2479"/>
                  </a:cubicBezTo>
                  <a:lnTo>
                    <a:pt x="1895" y="2479"/>
                  </a:lnTo>
                  <a:cubicBezTo>
                    <a:pt x="1866" y="2479"/>
                    <a:pt x="1866" y="2479"/>
                    <a:pt x="1866" y="2479"/>
                  </a:cubicBezTo>
                  <a:cubicBezTo>
                    <a:pt x="1866" y="2508"/>
                    <a:pt x="1866" y="2508"/>
                    <a:pt x="1866" y="2508"/>
                  </a:cubicBezTo>
                  <a:lnTo>
                    <a:pt x="1866" y="2508"/>
                  </a:lnTo>
                  <a:lnTo>
                    <a:pt x="1866" y="2508"/>
                  </a:lnTo>
                  <a:cubicBezTo>
                    <a:pt x="1895" y="2537"/>
                    <a:pt x="1895" y="2537"/>
                    <a:pt x="1895" y="2537"/>
                  </a:cubicBezTo>
                  <a:lnTo>
                    <a:pt x="1895" y="2537"/>
                  </a:lnTo>
                  <a:cubicBezTo>
                    <a:pt x="1866" y="2537"/>
                    <a:pt x="1866" y="2537"/>
                    <a:pt x="1866" y="2537"/>
                  </a:cubicBezTo>
                  <a:lnTo>
                    <a:pt x="1866" y="2537"/>
                  </a:lnTo>
                  <a:lnTo>
                    <a:pt x="1866" y="2537"/>
                  </a:lnTo>
                  <a:lnTo>
                    <a:pt x="1866" y="2537"/>
                  </a:lnTo>
                  <a:cubicBezTo>
                    <a:pt x="1895" y="2566"/>
                    <a:pt x="1895" y="2566"/>
                    <a:pt x="1895" y="2566"/>
                  </a:cubicBezTo>
                  <a:lnTo>
                    <a:pt x="1895" y="2566"/>
                  </a:lnTo>
                  <a:cubicBezTo>
                    <a:pt x="1925" y="2595"/>
                    <a:pt x="1925" y="2595"/>
                    <a:pt x="1925" y="2595"/>
                  </a:cubicBezTo>
                  <a:lnTo>
                    <a:pt x="1925" y="2595"/>
                  </a:lnTo>
                  <a:cubicBezTo>
                    <a:pt x="1925" y="2566"/>
                    <a:pt x="1925" y="2566"/>
                    <a:pt x="1925" y="2566"/>
                  </a:cubicBezTo>
                  <a:lnTo>
                    <a:pt x="1925" y="2566"/>
                  </a:lnTo>
                  <a:cubicBezTo>
                    <a:pt x="1954" y="2566"/>
                    <a:pt x="1954" y="2566"/>
                    <a:pt x="1954" y="2566"/>
                  </a:cubicBezTo>
                  <a:cubicBezTo>
                    <a:pt x="1954" y="2595"/>
                    <a:pt x="1954" y="2595"/>
                    <a:pt x="1954" y="2595"/>
                  </a:cubicBezTo>
                  <a:lnTo>
                    <a:pt x="1954" y="2595"/>
                  </a:lnTo>
                  <a:lnTo>
                    <a:pt x="1954" y="2595"/>
                  </a:lnTo>
                  <a:cubicBezTo>
                    <a:pt x="1983" y="2624"/>
                    <a:pt x="1983" y="2624"/>
                    <a:pt x="1983" y="2624"/>
                  </a:cubicBezTo>
                  <a:lnTo>
                    <a:pt x="1983" y="2624"/>
                  </a:lnTo>
                  <a:cubicBezTo>
                    <a:pt x="2012" y="2595"/>
                    <a:pt x="2012" y="2595"/>
                    <a:pt x="2012" y="2595"/>
                  </a:cubicBezTo>
                  <a:cubicBezTo>
                    <a:pt x="2012" y="2624"/>
                    <a:pt x="2012" y="2624"/>
                    <a:pt x="2012" y="2624"/>
                  </a:cubicBezTo>
                  <a:close/>
                  <a:moveTo>
                    <a:pt x="2392" y="1983"/>
                  </a:moveTo>
                  <a:lnTo>
                    <a:pt x="2392" y="1983"/>
                  </a:lnTo>
                  <a:cubicBezTo>
                    <a:pt x="2420" y="1983"/>
                    <a:pt x="2420" y="1983"/>
                    <a:pt x="2420" y="1983"/>
                  </a:cubicBezTo>
                  <a:lnTo>
                    <a:pt x="2420" y="1983"/>
                  </a:lnTo>
                  <a:cubicBezTo>
                    <a:pt x="2420" y="1954"/>
                    <a:pt x="2420" y="1954"/>
                    <a:pt x="2420" y="1954"/>
                  </a:cubicBezTo>
                  <a:lnTo>
                    <a:pt x="2420" y="1954"/>
                  </a:lnTo>
                  <a:cubicBezTo>
                    <a:pt x="2420" y="1983"/>
                    <a:pt x="2420" y="1983"/>
                    <a:pt x="2420" y="1983"/>
                  </a:cubicBezTo>
                  <a:lnTo>
                    <a:pt x="2420" y="1983"/>
                  </a:lnTo>
                  <a:cubicBezTo>
                    <a:pt x="2449" y="1983"/>
                    <a:pt x="2449" y="1983"/>
                    <a:pt x="2449" y="1983"/>
                  </a:cubicBezTo>
                  <a:lnTo>
                    <a:pt x="2449" y="1983"/>
                  </a:lnTo>
                  <a:cubicBezTo>
                    <a:pt x="2449" y="1954"/>
                    <a:pt x="2449" y="1954"/>
                    <a:pt x="2449" y="1954"/>
                  </a:cubicBezTo>
                  <a:cubicBezTo>
                    <a:pt x="2478" y="1954"/>
                    <a:pt x="2478" y="1954"/>
                    <a:pt x="2478" y="1954"/>
                  </a:cubicBezTo>
                  <a:lnTo>
                    <a:pt x="2478" y="1954"/>
                  </a:lnTo>
                  <a:lnTo>
                    <a:pt x="2478" y="1954"/>
                  </a:lnTo>
                  <a:cubicBezTo>
                    <a:pt x="2478" y="1924"/>
                    <a:pt x="2478" y="1924"/>
                    <a:pt x="2478" y="1924"/>
                  </a:cubicBezTo>
                  <a:cubicBezTo>
                    <a:pt x="2449" y="1924"/>
                    <a:pt x="2449" y="1924"/>
                    <a:pt x="2449" y="1924"/>
                  </a:cubicBezTo>
                  <a:cubicBezTo>
                    <a:pt x="2449" y="1895"/>
                    <a:pt x="2449" y="1895"/>
                    <a:pt x="2449" y="1895"/>
                  </a:cubicBezTo>
                  <a:lnTo>
                    <a:pt x="2449" y="1895"/>
                  </a:lnTo>
                  <a:cubicBezTo>
                    <a:pt x="2420" y="1895"/>
                    <a:pt x="2420" y="1895"/>
                    <a:pt x="2420" y="1895"/>
                  </a:cubicBezTo>
                  <a:lnTo>
                    <a:pt x="2420" y="1895"/>
                  </a:lnTo>
                  <a:lnTo>
                    <a:pt x="2420" y="1895"/>
                  </a:lnTo>
                  <a:cubicBezTo>
                    <a:pt x="2392" y="1895"/>
                    <a:pt x="2392" y="1895"/>
                    <a:pt x="2392" y="1895"/>
                  </a:cubicBezTo>
                  <a:cubicBezTo>
                    <a:pt x="2392" y="1924"/>
                    <a:pt x="2392" y="1924"/>
                    <a:pt x="2392" y="1924"/>
                  </a:cubicBezTo>
                  <a:lnTo>
                    <a:pt x="2392" y="1924"/>
                  </a:lnTo>
                  <a:lnTo>
                    <a:pt x="2392" y="1924"/>
                  </a:lnTo>
                  <a:cubicBezTo>
                    <a:pt x="2392" y="1954"/>
                    <a:pt x="2392" y="1954"/>
                    <a:pt x="2392" y="1954"/>
                  </a:cubicBezTo>
                  <a:cubicBezTo>
                    <a:pt x="2392" y="1983"/>
                    <a:pt x="2392" y="1983"/>
                    <a:pt x="2392" y="1983"/>
                  </a:cubicBezTo>
                  <a:close/>
                  <a:moveTo>
                    <a:pt x="2449" y="2595"/>
                  </a:moveTo>
                  <a:lnTo>
                    <a:pt x="2449" y="2595"/>
                  </a:lnTo>
                  <a:lnTo>
                    <a:pt x="2449" y="2624"/>
                  </a:lnTo>
                  <a:cubicBezTo>
                    <a:pt x="2478" y="2624"/>
                    <a:pt x="2478" y="2624"/>
                    <a:pt x="2478" y="2624"/>
                  </a:cubicBezTo>
                  <a:cubicBezTo>
                    <a:pt x="2478" y="2595"/>
                    <a:pt x="2478" y="2595"/>
                    <a:pt x="2478" y="2595"/>
                  </a:cubicBezTo>
                  <a:lnTo>
                    <a:pt x="2478" y="2595"/>
                  </a:lnTo>
                  <a:lnTo>
                    <a:pt x="2478" y="2595"/>
                  </a:lnTo>
                  <a:cubicBezTo>
                    <a:pt x="2449" y="2595"/>
                    <a:pt x="2449" y="2595"/>
                    <a:pt x="2449" y="2595"/>
                  </a:cubicBezTo>
                  <a:close/>
                  <a:moveTo>
                    <a:pt x="2770" y="2945"/>
                  </a:moveTo>
                  <a:lnTo>
                    <a:pt x="2770" y="2945"/>
                  </a:lnTo>
                  <a:cubicBezTo>
                    <a:pt x="2770" y="2974"/>
                    <a:pt x="2770" y="2974"/>
                    <a:pt x="2770" y="2974"/>
                  </a:cubicBezTo>
                  <a:lnTo>
                    <a:pt x="2770" y="2974"/>
                  </a:lnTo>
                  <a:lnTo>
                    <a:pt x="2770" y="2974"/>
                  </a:lnTo>
                  <a:cubicBezTo>
                    <a:pt x="2799" y="2974"/>
                    <a:pt x="2799" y="2974"/>
                    <a:pt x="2799" y="2974"/>
                  </a:cubicBezTo>
                  <a:lnTo>
                    <a:pt x="2799" y="2974"/>
                  </a:lnTo>
                  <a:lnTo>
                    <a:pt x="2799" y="2974"/>
                  </a:lnTo>
                  <a:lnTo>
                    <a:pt x="2799" y="2974"/>
                  </a:lnTo>
                  <a:cubicBezTo>
                    <a:pt x="2799" y="2945"/>
                    <a:pt x="2799" y="2945"/>
                    <a:pt x="2799" y="2945"/>
                  </a:cubicBezTo>
                  <a:cubicBezTo>
                    <a:pt x="2770" y="2974"/>
                    <a:pt x="2770" y="2974"/>
                    <a:pt x="2770" y="2974"/>
                  </a:cubicBezTo>
                  <a:cubicBezTo>
                    <a:pt x="2770" y="2945"/>
                    <a:pt x="2770" y="2945"/>
                    <a:pt x="2770" y="2945"/>
                  </a:cubicBezTo>
                  <a:close/>
                  <a:moveTo>
                    <a:pt x="2712" y="1983"/>
                  </a:moveTo>
                  <a:lnTo>
                    <a:pt x="2712" y="1983"/>
                  </a:lnTo>
                  <a:cubicBezTo>
                    <a:pt x="2712" y="1954"/>
                    <a:pt x="2712" y="1954"/>
                    <a:pt x="2712" y="1954"/>
                  </a:cubicBezTo>
                  <a:cubicBezTo>
                    <a:pt x="2683" y="1954"/>
                    <a:pt x="2683" y="1954"/>
                    <a:pt x="2683" y="1954"/>
                  </a:cubicBezTo>
                  <a:lnTo>
                    <a:pt x="2683" y="1954"/>
                  </a:lnTo>
                  <a:cubicBezTo>
                    <a:pt x="2712" y="1924"/>
                    <a:pt x="2712" y="1924"/>
                    <a:pt x="2712" y="1924"/>
                  </a:cubicBezTo>
                  <a:cubicBezTo>
                    <a:pt x="2683" y="1924"/>
                    <a:pt x="2683" y="1924"/>
                    <a:pt x="2683" y="1924"/>
                  </a:cubicBezTo>
                  <a:lnTo>
                    <a:pt x="2683" y="1924"/>
                  </a:lnTo>
                  <a:lnTo>
                    <a:pt x="2683" y="1924"/>
                  </a:lnTo>
                  <a:cubicBezTo>
                    <a:pt x="2654" y="1954"/>
                    <a:pt x="2654" y="1954"/>
                    <a:pt x="2654" y="1954"/>
                  </a:cubicBezTo>
                  <a:cubicBezTo>
                    <a:pt x="2683" y="1954"/>
                    <a:pt x="2683" y="1954"/>
                    <a:pt x="2683" y="1954"/>
                  </a:cubicBezTo>
                  <a:lnTo>
                    <a:pt x="2683" y="1954"/>
                  </a:lnTo>
                  <a:cubicBezTo>
                    <a:pt x="2683" y="1983"/>
                    <a:pt x="2683" y="1983"/>
                    <a:pt x="2683" y="1983"/>
                  </a:cubicBezTo>
                  <a:cubicBezTo>
                    <a:pt x="2712" y="1983"/>
                    <a:pt x="2712" y="1983"/>
                    <a:pt x="2712" y="1983"/>
                  </a:cubicBezTo>
                  <a:close/>
                  <a:moveTo>
                    <a:pt x="2683" y="1866"/>
                  </a:moveTo>
                  <a:lnTo>
                    <a:pt x="2683" y="1866"/>
                  </a:lnTo>
                  <a:lnTo>
                    <a:pt x="2683" y="1866"/>
                  </a:lnTo>
                  <a:cubicBezTo>
                    <a:pt x="2712" y="1866"/>
                    <a:pt x="2712" y="1866"/>
                    <a:pt x="2712" y="1866"/>
                  </a:cubicBezTo>
                  <a:cubicBezTo>
                    <a:pt x="2712" y="1838"/>
                    <a:pt x="2712" y="1838"/>
                    <a:pt x="2712" y="1838"/>
                  </a:cubicBezTo>
                  <a:lnTo>
                    <a:pt x="2712" y="1838"/>
                  </a:lnTo>
                  <a:lnTo>
                    <a:pt x="2712" y="1838"/>
                  </a:lnTo>
                  <a:lnTo>
                    <a:pt x="2712" y="1838"/>
                  </a:lnTo>
                  <a:lnTo>
                    <a:pt x="2712" y="1838"/>
                  </a:lnTo>
                  <a:lnTo>
                    <a:pt x="2712" y="1838"/>
                  </a:lnTo>
                  <a:cubicBezTo>
                    <a:pt x="2683" y="1838"/>
                    <a:pt x="2683" y="1838"/>
                    <a:pt x="2683" y="1838"/>
                  </a:cubicBezTo>
                  <a:cubicBezTo>
                    <a:pt x="2683" y="1866"/>
                    <a:pt x="2683" y="1866"/>
                    <a:pt x="2683" y="1866"/>
                  </a:cubicBezTo>
                  <a:close/>
                  <a:moveTo>
                    <a:pt x="2742" y="1895"/>
                  </a:moveTo>
                  <a:lnTo>
                    <a:pt x="2742" y="1895"/>
                  </a:lnTo>
                  <a:cubicBezTo>
                    <a:pt x="2770" y="1895"/>
                    <a:pt x="2770" y="1895"/>
                    <a:pt x="2770" y="1895"/>
                  </a:cubicBezTo>
                  <a:cubicBezTo>
                    <a:pt x="2799" y="1895"/>
                    <a:pt x="2799" y="1895"/>
                    <a:pt x="2799" y="1895"/>
                  </a:cubicBezTo>
                  <a:lnTo>
                    <a:pt x="2799" y="1895"/>
                  </a:lnTo>
                  <a:lnTo>
                    <a:pt x="2799" y="1895"/>
                  </a:lnTo>
                  <a:cubicBezTo>
                    <a:pt x="2770" y="1895"/>
                    <a:pt x="2770" y="1895"/>
                    <a:pt x="2770" y="1895"/>
                  </a:cubicBezTo>
                  <a:lnTo>
                    <a:pt x="2770" y="1895"/>
                  </a:lnTo>
                  <a:cubicBezTo>
                    <a:pt x="2742" y="1895"/>
                    <a:pt x="2742" y="1895"/>
                    <a:pt x="2742" y="1895"/>
                  </a:cubicBezTo>
                  <a:close/>
                  <a:moveTo>
                    <a:pt x="2916" y="1983"/>
                  </a:moveTo>
                  <a:lnTo>
                    <a:pt x="2916" y="1983"/>
                  </a:lnTo>
                  <a:cubicBezTo>
                    <a:pt x="2916" y="2012"/>
                    <a:pt x="2916" y="2012"/>
                    <a:pt x="2916" y="2012"/>
                  </a:cubicBezTo>
                  <a:cubicBezTo>
                    <a:pt x="2887" y="2012"/>
                    <a:pt x="2887" y="2012"/>
                    <a:pt x="2887" y="2012"/>
                  </a:cubicBezTo>
                  <a:lnTo>
                    <a:pt x="2887" y="2012"/>
                  </a:lnTo>
                  <a:cubicBezTo>
                    <a:pt x="2887" y="2041"/>
                    <a:pt x="2887" y="2041"/>
                    <a:pt x="2887" y="2041"/>
                  </a:cubicBezTo>
                  <a:lnTo>
                    <a:pt x="2887" y="2041"/>
                  </a:lnTo>
                  <a:lnTo>
                    <a:pt x="2887" y="2041"/>
                  </a:lnTo>
                  <a:cubicBezTo>
                    <a:pt x="2916" y="2041"/>
                    <a:pt x="2916" y="2041"/>
                    <a:pt x="2916" y="2041"/>
                  </a:cubicBezTo>
                  <a:lnTo>
                    <a:pt x="2916" y="2041"/>
                  </a:lnTo>
                  <a:cubicBezTo>
                    <a:pt x="2945" y="2012"/>
                    <a:pt x="2945" y="2012"/>
                    <a:pt x="2945" y="2012"/>
                  </a:cubicBezTo>
                  <a:lnTo>
                    <a:pt x="2945" y="2012"/>
                  </a:lnTo>
                  <a:cubicBezTo>
                    <a:pt x="2975" y="1983"/>
                    <a:pt x="2975" y="1983"/>
                    <a:pt x="2975" y="1983"/>
                  </a:cubicBezTo>
                  <a:lnTo>
                    <a:pt x="2975" y="1983"/>
                  </a:lnTo>
                  <a:cubicBezTo>
                    <a:pt x="2945" y="1983"/>
                    <a:pt x="2945" y="1983"/>
                    <a:pt x="2945" y="1983"/>
                  </a:cubicBezTo>
                  <a:lnTo>
                    <a:pt x="2945" y="1983"/>
                  </a:lnTo>
                  <a:cubicBezTo>
                    <a:pt x="2916" y="1983"/>
                    <a:pt x="2916" y="1983"/>
                    <a:pt x="2916" y="1983"/>
                  </a:cubicBezTo>
                  <a:close/>
                  <a:moveTo>
                    <a:pt x="2975" y="1866"/>
                  </a:moveTo>
                  <a:lnTo>
                    <a:pt x="2975" y="1866"/>
                  </a:lnTo>
                  <a:cubicBezTo>
                    <a:pt x="2945" y="1866"/>
                    <a:pt x="2945" y="1866"/>
                    <a:pt x="2945" y="1866"/>
                  </a:cubicBezTo>
                  <a:cubicBezTo>
                    <a:pt x="2945" y="1895"/>
                    <a:pt x="2945" y="1895"/>
                    <a:pt x="2945" y="1895"/>
                  </a:cubicBezTo>
                  <a:cubicBezTo>
                    <a:pt x="2945" y="1924"/>
                    <a:pt x="2945" y="1924"/>
                    <a:pt x="2945" y="1924"/>
                  </a:cubicBezTo>
                  <a:lnTo>
                    <a:pt x="2945" y="1924"/>
                  </a:lnTo>
                  <a:lnTo>
                    <a:pt x="2945" y="1924"/>
                  </a:lnTo>
                  <a:cubicBezTo>
                    <a:pt x="2975" y="1924"/>
                    <a:pt x="2975" y="1924"/>
                    <a:pt x="2975" y="1924"/>
                  </a:cubicBezTo>
                  <a:lnTo>
                    <a:pt x="2975" y="1924"/>
                  </a:lnTo>
                  <a:cubicBezTo>
                    <a:pt x="3004" y="1954"/>
                    <a:pt x="3004" y="1954"/>
                    <a:pt x="3004" y="1954"/>
                  </a:cubicBezTo>
                  <a:cubicBezTo>
                    <a:pt x="3004" y="1924"/>
                    <a:pt x="3004" y="1924"/>
                    <a:pt x="3004" y="1924"/>
                  </a:cubicBezTo>
                  <a:lnTo>
                    <a:pt x="3004" y="1924"/>
                  </a:lnTo>
                  <a:cubicBezTo>
                    <a:pt x="3004" y="1895"/>
                    <a:pt x="3004" y="1895"/>
                    <a:pt x="3004" y="1895"/>
                  </a:cubicBezTo>
                  <a:lnTo>
                    <a:pt x="3004" y="1895"/>
                  </a:lnTo>
                  <a:cubicBezTo>
                    <a:pt x="2975" y="1866"/>
                    <a:pt x="2975" y="1866"/>
                    <a:pt x="2975" y="1866"/>
                  </a:cubicBezTo>
                  <a:close/>
                  <a:moveTo>
                    <a:pt x="2858" y="1604"/>
                  </a:moveTo>
                  <a:lnTo>
                    <a:pt x="2858" y="1604"/>
                  </a:lnTo>
                  <a:lnTo>
                    <a:pt x="2858" y="1604"/>
                  </a:lnTo>
                  <a:cubicBezTo>
                    <a:pt x="2858" y="1574"/>
                    <a:pt x="2858" y="1574"/>
                    <a:pt x="2858" y="1574"/>
                  </a:cubicBezTo>
                  <a:cubicBezTo>
                    <a:pt x="2828" y="1574"/>
                    <a:pt x="2828" y="1574"/>
                    <a:pt x="2828" y="1574"/>
                  </a:cubicBezTo>
                  <a:lnTo>
                    <a:pt x="2828" y="1574"/>
                  </a:lnTo>
                  <a:cubicBezTo>
                    <a:pt x="2828" y="1604"/>
                    <a:pt x="2828" y="1604"/>
                    <a:pt x="2828" y="1604"/>
                  </a:cubicBezTo>
                  <a:lnTo>
                    <a:pt x="2828" y="1604"/>
                  </a:lnTo>
                  <a:lnTo>
                    <a:pt x="2828" y="1604"/>
                  </a:lnTo>
                  <a:lnTo>
                    <a:pt x="2828" y="1604"/>
                  </a:lnTo>
                  <a:cubicBezTo>
                    <a:pt x="2858" y="1604"/>
                    <a:pt x="2858" y="1604"/>
                    <a:pt x="2858" y="1604"/>
                  </a:cubicBezTo>
                  <a:close/>
                  <a:moveTo>
                    <a:pt x="2887" y="1429"/>
                  </a:moveTo>
                  <a:lnTo>
                    <a:pt x="2887" y="1429"/>
                  </a:lnTo>
                  <a:lnTo>
                    <a:pt x="2887" y="1429"/>
                  </a:lnTo>
                  <a:lnTo>
                    <a:pt x="2887" y="1429"/>
                  </a:lnTo>
                  <a:lnTo>
                    <a:pt x="2887" y="1429"/>
                  </a:lnTo>
                  <a:cubicBezTo>
                    <a:pt x="2887" y="1458"/>
                    <a:pt x="2887" y="1458"/>
                    <a:pt x="2887" y="1458"/>
                  </a:cubicBezTo>
                  <a:cubicBezTo>
                    <a:pt x="2916" y="1429"/>
                    <a:pt x="2916" y="1429"/>
                    <a:pt x="2916" y="1429"/>
                  </a:cubicBezTo>
                  <a:lnTo>
                    <a:pt x="2916" y="1429"/>
                  </a:lnTo>
                  <a:cubicBezTo>
                    <a:pt x="2916" y="1458"/>
                    <a:pt x="2916" y="1458"/>
                    <a:pt x="2916" y="1458"/>
                  </a:cubicBezTo>
                  <a:lnTo>
                    <a:pt x="2916" y="1458"/>
                  </a:lnTo>
                  <a:lnTo>
                    <a:pt x="2916" y="1458"/>
                  </a:lnTo>
                  <a:cubicBezTo>
                    <a:pt x="2916" y="1429"/>
                    <a:pt x="2916" y="1429"/>
                    <a:pt x="2916" y="1429"/>
                  </a:cubicBezTo>
                  <a:cubicBezTo>
                    <a:pt x="2945" y="1429"/>
                    <a:pt x="2945" y="1429"/>
                    <a:pt x="2945" y="1429"/>
                  </a:cubicBezTo>
                  <a:lnTo>
                    <a:pt x="2945" y="1429"/>
                  </a:lnTo>
                  <a:cubicBezTo>
                    <a:pt x="2916" y="1400"/>
                    <a:pt x="2916" y="1400"/>
                    <a:pt x="2916" y="1400"/>
                  </a:cubicBezTo>
                  <a:lnTo>
                    <a:pt x="2916" y="1400"/>
                  </a:lnTo>
                  <a:lnTo>
                    <a:pt x="2916" y="1400"/>
                  </a:lnTo>
                  <a:lnTo>
                    <a:pt x="2916" y="1400"/>
                  </a:lnTo>
                  <a:cubicBezTo>
                    <a:pt x="2887" y="1400"/>
                    <a:pt x="2887" y="1400"/>
                    <a:pt x="2887" y="1400"/>
                  </a:cubicBezTo>
                  <a:lnTo>
                    <a:pt x="2887" y="1400"/>
                  </a:lnTo>
                  <a:cubicBezTo>
                    <a:pt x="2916" y="1400"/>
                    <a:pt x="2916" y="1400"/>
                    <a:pt x="2916" y="1400"/>
                  </a:cubicBezTo>
                  <a:cubicBezTo>
                    <a:pt x="2887" y="1429"/>
                    <a:pt x="2887" y="1429"/>
                    <a:pt x="2887" y="1429"/>
                  </a:cubicBezTo>
                  <a:close/>
                  <a:moveTo>
                    <a:pt x="2887" y="1341"/>
                  </a:moveTo>
                  <a:lnTo>
                    <a:pt x="2887" y="1341"/>
                  </a:lnTo>
                  <a:cubicBezTo>
                    <a:pt x="2858" y="1341"/>
                    <a:pt x="2858" y="1341"/>
                    <a:pt x="2858" y="1341"/>
                  </a:cubicBezTo>
                  <a:cubicBezTo>
                    <a:pt x="2858" y="1312"/>
                    <a:pt x="2858" y="1312"/>
                    <a:pt x="2858" y="1312"/>
                  </a:cubicBezTo>
                  <a:cubicBezTo>
                    <a:pt x="2828" y="1312"/>
                    <a:pt x="2828" y="1312"/>
                    <a:pt x="2828" y="1312"/>
                  </a:cubicBezTo>
                  <a:lnTo>
                    <a:pt x="2828" y="1312"/>
                  </a:lnTo>
                  <a:cubicBezTo>
                    <a:pt x="2828" y="1341"/>
                    <a:pt x="2828" y="1341"/>
                    <a:pt x="2828" y="1341"/>
                  </a:cubicBezTo>
                  <a:cubicBezTo>
                    <a:pt x="2858" y="1341"/>
                    <a:pt x="2858" y="1341"/>
                    <a:pt x="2858" y="1341"/>
                  </a:cubicBezTo>
                  <a:lnTo>
                    <a:pt x="2858" y="1341"/>
                  </a:lnTo>
                  <a:cubicBezTo>
                    <a:pt x="2887" y="1341"/>
                    <a:pt x="2887" y="1341"/>
                    <a:pt x="2887" y="1341"/>
                  </a:cubicBezTo>
                  <a:close/>
                  <a:moveTo>
                    <a:pt x="2887" y="1312"/>
                  </a:moveTo>
                  <a:lnTo>
                    <a:pt x="2887" y="1312"/>
                  </a:lnTo>
                  <a:lnTo>
                    <a:pt x="2887" y="1312"/>
                  </a:lnTo>
                  <a:cubicBezTo>
                    <a:pt x="2916" y="1312"/>
                    <a:pt x="2916" y="1312"/>
                    <a:pt x="2916" y="1312"/>
                  </a:cubicBezTo>
                  <a:lnTo>
                    <a:pt x="2916" y="1312"/>
                  </a:lnTo>
                  <a:lnTo>
                    <a:pt x="2916" y="1312"/>
                  </a:lnTo>
                  <a:cubicBezTo>
                    <a:pt x="2945" y="1312"/>
                    <a:pt x="2945" y="1312"/>
                    <a:pt x="2945" y="1312"/>
                  </a:cubicBezTo>
                  <a:cubicBezTo>
                    <a:pt x="2916" y="1312"/>
                    <a:pt x="2916" y="1312"/>
                    <a:pt x="2916" y="1312"/>
                  </a:cubicBezTo>
                  <a:cubicBezTo>
                    <a:pt x="2887" y="1312"/>
                    <a:pt x="2887" y="1312"/>
                    <a:pt x="2887" y="1312"/>
                  </a:cubicBezTo>
                  <a:close/>
                  <a:moveTo>
                    <a:pt x="3062" y="1691"/>
                  </a:moveTo>
                  <a:lnTo>
                    <a:pt x="3062" y="1691"/>
                  </a:lnTo>
                  <a:cubicBezTo>
                    <a:pt x="3062" y="1662"/>
                    <a:pt x="3062" y="1662"/>
                    <a:pt x="3062" y="1662"/>
                  </a:cubicBezTo>
                  <a:lnTo>
                    <a:pt x="3062" y="1662"/>
                  </a:lnTo>
                  <a:lnTo>
                    <a:pt x="3062" y="1662"/>
                  </a:lnTo>
                  <a:cubicBezTo>
                    <a:pt x="3033" y="1662"/>
                    <a:pt x="3033" y="1662"/>
                    <a:pt x="3033" y="1662"/>
                  </a:cubicBezTo>
                  <a:cubicBezTo>
                    <a:pt x="3062" y="1662"/>
                    <a:pt x="3062" y="1662"/>
                    <a:pt x="3062" y="1662"/>
                  </a:cubicBezTo>
                  <a:cubicBezTo>
                    <a:pt x="3062" y="1691"/>
                    <a:pt x="3062" y="1691"/>
                    <a:pt x="3062" y="1691"/>
                  </a:cubicBezTo>
                  <a:close/>
                  <a:moveTo>
                    <a:pt x="3120" y="1662"/>
                  </a:moveTo>
                  <a:lnTo>
                    <a:pt x="3120" y="1662"/>
                  </a:lnTo>
                  <a:lnTo>
                    <a:pt x="3120" y="1662"/>
                  </a:lnTo>
                  <a:cubicBezTo>
                    <a:pt x="3120" y="1633"/>
                    <a:pt x="3120" y="1633"/>
                    <a:pt x="3120" y="1633"/>
                  </a:cubicBezTo>
                  <a:lnTo>
                    <a:pt x="3120" y="1633"/>
                  </a:lnTo>
                  <a:cubicBezTo>
                    <a:pt x="3091" y="1662"/>
                    <a:pt x="3091" y="1662"/>
                    <a:pt x="3091" y="1662"/>
                  </a:cubicBezTo>
                  <a:lnTo>
                    <a:pt x="3091" y="1662"/>
                  </a:lnTo>
                  <a:lnTo>
                    <a:pt x="3091" y="1662"/>
                  </a:lnTo>
                  <a:cubicBezTo>
                    <a:pt x="3120" y="1662"/>
                    <a:pt x="3120" y="1662"/>
                    <a:pt x="3120" y="1662"/>
                  </a:cubicBezTo>
                  <a:close/>
                  <a:moveTo>
                    <a:pt x="3178" y="1662"/>
                  </a:moveTo>
                  <a:lnTo>
                    <a:pt x="3178" y="1662"/>
                  </a:lnTo>
                  <a:lnTo>
                    <a:pt x="3178" y="1662"/>
                  </a:lnTo>
                  <a:lnTo>
                    <a:pt x="3178" y="1662"/>
                  </a:lnTo>
                  <a:cubicBezTo>
                    <a:pt x="3149" y="1662"/>
                    <a:pt x="3149" y="1662"/>
                    <a:pt x="3149" y="1662"/>
                  </a:cubicBezTo>
                  <a:lnTo>
                    <a:pt x="3149" y="1662"/>
                  </a:lnTo>
                  <a:cubicBezTo>
                    <a:pt x="3178" y="1662"/>
                    <a:pt x="3178" y="1662"/>
                    <a:pt x="3178" y="1662"/>
                  </a:cubicBezTo>
                  <a:close/>
                  <a:moveTo>
                    <a:pt x="3295" y="1633"/>
                  </a:moveTo>
                  <a:lnTo>
                    <a:pt x="3295" y="1633"/>
                  </a:lnTo>
                  <a:cubicBezTo>
                    <a:pt x="3295" y="1662"/>
                    <a:pt x="3295" y="1662"/>
                    <a:pt x="3295" y="1662"/>
                  </a:cubicBezTo>
                  <a:cubicBezTo>
                    <a:pt x="3325" y="1662"/>
                    <a:pt x="3325" y="1662"/>
                    <a:pt x="3325" y="1662"/>
                  </a:cubicBezTo>
                  <a:lnTo>
                    <a:pt x="3325" y="1662"/>
                  </a:lnTo>
                  <a:cubicBezTo>
                    <a:pt x="3325" y="1633"/>
                    <a:pt x="3325" y="1633"/>
                    <a:pt x="3325" y="1633"/>
                  </a:cubicBezTo>
                  <a:cubicBezTo>
                    <a:pt x="3295" y="1633"/>
                    <a:pt x="3295" y="1633"/>
                    <a:pt x="3295" y="1633"/>
                  </a:cubicBezTo>
                  <a:close/>
                  <a:moveTo>
                    <a:pt x="3237" y="1633"/>
                  </a:moveTo>
                  <a:lnTo>
                    <a:pt x="3237" y="1633"/>
                  </a:lnTo>
                  <a:lnTo>
                    <a:pt x="3237" y="1633"/>
                  </a:lnTo>
                  <a:cubicBezTo>
                    <a:pt x="3266" y="1633"/>
                    <a:pt x="3266" y="1633"/>
                    <a:pt x="3266" y="1633"/>
                  </a:cubicBezTo>
                  <a:cubicBezTo>
                    <a:pt x="3237" y="1604"/>
                    <a:pt x="3237" y="1604"/>
                    <a:pt x="3237" y="1604"/>
                  </a:cubicBezTo>
                  <a:lnTo>
                    <a:pt x="3237" y="1604"/>
                  </a:lnTo>
                  <a:cubicBezTo>
                    <a:pt x="3237" y="1633"/>
                    <a:pt x="3237" y="1633"/>
                    <a:pt x="3237" y="1633"/>
                  </a:cubicBezTo>
                  <a:close/>
                  <a:moveTo>
                    <a:pt x="3178" y="1574"/>
                  </a:moveTo>
                  <a:lnTo>
                    <a:pt x="3178" y="1574"/>
                  </a:lnTo>
                  <a:lnTo>
                    <a:pt x="3178" y="1574"/>
                  </a:lnTo>
                  <a:lnTo>
                    <a:pt x="3178" y="1574"/>
                  </a:lnTo>
                  <a:cubicBezTo>
                    <a:pt x="3149" y="1574"/>
                    <a:pt x="3149" y="1574"/>
                    <a:pt x="3149" y="1574"/>
                  </a:cubicBezTo>
                  <a:lnTo>
                    <a:pt x="3149" y="1574"/>
                  </a:lnTo>
                  <a:cubicBezTo>
                    <a:pt x="3178" y="1574"/>
                    <a:pt x="3178" y="1574"/>
                    <a:pt x="3178" y="1574"/>
                  </a:cubicBezTo>
                  <a:close/>
                  <a:moveTo>
                    <a:pt x="3237" y="1545"/>
                  </a:moveTo>
                  <a:lnTo>
                    <a:pt x="3237" y="1545"/>
                  </a:lnTo>
                  <a:cubicBezTo>
                    <a:pt x="3208" y="1545"/>
                    <a:pt x="3208" y="1545"/>
                    <a:pt x="3208" y="1545"/>
                  </a:cubicBezTo>
                  <a:lnTo>
                    <a:pt x="3208" y="1545"/>
                  </a:lnTo>
                  <a:lnTo>
                    <a:pt x="3208" y="1545"/>
                  </a:lnTo>
                  <a:cubicBezTo>
                    <a:pt x="3208" y="1574"/>
                    <a:pt x="3208" y="1574"/>
                    <a:pt x="3208" y="1574"/>
                  </a:cubicBezTo>
                  <a:lnTo>
                    <a:pt x="3208" y="1574"/>
                  </a:lnTo>
                  <a:lnTo>
                    <a:pt x="3208" y="1574"/>
                  </a:lnTo>
                  <a:cubicBezTo>
                    <a:pt x="3237" y="1545"/>
                    <a:pt x="3237" y="1545"/>
                    <a:pt x="3237" y="1545"/>
                  </a:cubicBezTo>
                  <a:close/>
                  <a:moveTo>
                    <a:pt x="3237" y="1574"/>
                  </a:moveTo>
                  <a:lnTo>
                    <a:pt x="3237" y="1574"/>
                  </a:lnTo>
                  <a:lnTo>
                    <a:pt x="3237" y="1574"/>
                  </a:lnTo>
                  <a:lnTo>
                    <a:pt x="3237" y="1574"/>
                  </a:lnTo>
                  <a:cubicBezTo>
                    <a:pt x="3266" y="1545"/>
                    <a:pt x="3266" y="1545"/>
                    <a:pt x="3266" y="1545"/>
                  </a:cubicBezTo>
                  <a:lnTo>
                    <a:pt x="3266" y="1545"/>
                  </a:lnTo>
                  <a:cubicBezTo>
                    <a:pt x="3237" y="1545"/>
                    <a:pt x="3237" y="1545"/>
                    <a:pt x="3237" y="1545"/>
                  </a:cubicBezTo>
                  <a:lnTo>
                    <a:pt x="3237" y="1545"/>
                  </a:lnTo>
                  <a:lnTo>
                    <a:pt x="3237" y="1545"/>
                  </a:lnTo>
                  <a:lnTo>
                    <a:pt x="3237" y="1545"/>
                  </a:lnTo>
                  <a:cubicBezTo>
                    <a:pt x="3237" y="1574"/>
                    <a:pt x="3237" y="1574"/>
                    <a:pt x="3237" y="1574"/>
                  </a:cubicBezTo>
                  <a:close/>
                  <a:moveTo>
                    <a:pt x="3178" y="1516"/>
                  </a:moveTo>
                  <a:lnTo>
                    <a:pt x="3178" y="1516"/>
                  </a:lnTo>
                  <a:lnTo>
                    <a:pt x="3178" y="1516"/>
                  </a:lnTo>
                  <a:cubicBezTo>
                    <a:pt x="3178" y="1488"/>
                    <a:pt x="3178" y="1488"/>
                    <a:pt x="3178" y="1488"/>
                  </a:cubicBezTo>
                  <a:lnTo>
                    <a:pt x="3178" y="1488"/>
                  </a:lnTo>
                  <a:cubicBezTo>
                    <a:pt x="3178" y="1516"/>
                    <a:pt x="3178" y="1516"/>
                    <a:pt x="3178" y="1516"/>
                  </a:cubicBezTo>
                  <a:cubicBezTo>
                    <a:pt x="3149" y="1516"/>
                    <a:pt x="3149" y="1516"/>
                    <a:pt x="3149" y="1516"/>
                  </a:cubicBezTo>
                  <a:lnTo>
                    <a:pt x="3149" y="1516"/>
                  </a:lnTo>
                  <a:cubicBezTo>
                    <a:pt x="3178" y="1516"/>
                    <a:pt x="3178" y="1516"/>
                    <a:pt x="3178" y="1516"/>
                  </a:cubicBezTo>
                  <a:close/>
                  <a:moveTo>
                    <a:pt x="3266" y="1488"/>
                  </a:moveTo>
                  <a:lnTo>
                    <a:pt x="3266" y="1488"/>
                  </a:lnTo>
                  <a:lnTo>
                    <a:pt x="3266" y="1488"/>
                  </a:lnTo>
                  <a:lnTo>
                    <a:pt x="3266" y="1488"/>
                  </a:lnTo>
                  <a:cubicBezTo>
                    <a:pt x="3266" y="1458"/>
                    <a:pt x="3266" y="1458"/>
                    <a:pt x="3266" y="1458"/>
                  </a:cubicBezTo>
                  <a:lnTo>
                    <a:pt x="3266" y="1458"/>
                  </a:lnTo>
                  <a:lnTo>
                    <a:pt x="3266" y="1458"/>
                  </a:lnTo>
                  <a:lnTo>
                    <a:pt x="3266" y="1458"/>
                  </a:lnTo>
                  <a:cubicBezTo>
                    <a:pt x="3237" y="1458"/>
                    <a:pt x="3237" y="1458"/>
                    <a:pt x="3237" y="1458"/>
                  </a:cubicBezTo>
                  <a:lnTo>
                    <a:pt x="3237" y="1458"/>
                  </a:lnTo>
                  <a:lnTo>
                    <a:pt x="3237" y="1458"/>
                  </a:lnTo>
                  <a:lnTo>
                    <a:pt x="3237" y="1458"/>
                  </a:lnTo>
                  <a:cubicBezTo>
                    <a:pt x="3208" y="1458"/>
                    <a:pt x="3208" y="1458"/>
                    <a:pt x="3208" y="1458"/>
                  </a:cubicBezTo>
                  <a:lnTo>
                    <a:pt x="3208" y="1458"/>
                  </a:lnTo>
                  <a:cubicBezTo>
                    <a:pt x="3208" y="1488"/>
                    <a:pt x="3208" y="1488"/>
                    <a:pt x="3208" y="1488"/>
                  </a:cubicBezTo>
                  <a:cubicBezTo>
                    <a:pt x="3237" y="1488"/>
                    <a:pt x="3237" y="1488"/>
                    <a:pt x="3237" y="1488"/>
                  </a:cubicBezTo>
                  <a:lnTo>
                    <a:pt x="3237" y="1488"/>
                  </a:lnTo>
                  <a:cubicBezTo>
                    <a:pt x="3266" y="1488"/>
                    <a:pt x="3266" y="1488"/>
                    <a:pt x="3266" y="1488"/>
                  </a:cubicBezTo>
                  <a:close/>
                  <a:moveTo>
                    <a:pt x="3208" y="845"/>
                  </a:moveTo>
                  <a:lnTo>
                    <a:pt x="3208" y="845"/>
                  </a:lnTo>
                  <a:lnTo>
                    <a:pt x="3208" y="845"/>
                  </a:lnTo>
                  <a:lnTo>
                    <a:pt x="3208" y="845"/>
                  </a:lnTo>
                  <a:lnTo>
                    <a:pt x="3208" y="845"/>
                  </a:lnTo>
                  <a:cubicBezTo>
                    <a:pt x="3178" y="845"/>
                    <a:pt x="3178" y="845"/>
                    <a:pt x="3178" y="845"/>
                  </a:cubicBezTo>
                  <a:cubicBezTo>
                    <a:pt x="3208" y="845"/>
                    <a:pt x="3208" y="845"/>
                    <a:pt x="3208" y="845"/>
                  </a:cubicBezTo>
                  <a:close/>
                  <a:moveTo>
                    <a:pt x="3120" y="991"/>
                  </a:moveTo>
                  <a:lnTo>
                    <a:pt x="3120" y="991"/>
                  </a:lnTo>
                  <a:lnTo>
                    <a:pt x="3120" y="991"/>
                  </a:lnTo>
                  <a:lnTo>
                    <a:pt x="3120" y="991"/>
                  </a:lnTo>
                  <a:lnTo>
                    <a:pt x="3120" y="991"/>
                  </a:lnTo>
                  <a:cubicBezTo>
                    <a:pt x="3149" y="962"/>
                    <a:pt x="3149" y="962"/>
                    <a:pt x="3149" y="962"/>
                  </a:cubicBezTo>
                  <a:lnTo>
                    <a:pt x="3149" y="962"/>
                  </a:lnTo>
                  <a:cubicBezTo>
                    <a:pt x="3120" y="933"/>
                    <a:pt x="3120" y="933"/>
                    <a:pt x="3120" y="933"/>
                  </a:cubicBezTo>
                  <a:lnTo>
                    <a:pt x="3120" y="933"/>
                  </a:lnTo>
                  <a:cubicBezTo>
                    <a:pt x="3120" y="962"/>
                    <a:pt x="3120" y="962"/>
                    <a:pt x="3120" y="962"/>
                  </a:cubicBezTo>
                  <a:lnTo>
                    <a:pt x="3120" y="962"/>
                  </a:lnTo>
                  <a:cubicBezTo>
                    <a:pt x="3120" y="991"/>
                    <a:pt x="3120" y="991"/>
                    <a:pt x="3120" y="991"/>
                  </a:cubicBezTo>
                  <a:close/>
                  <a:moveTo>
                    <a:pt x="3470" y="962"/>
                  </a:moveTo>
                  <a:lnTo>
                    <a:pt x="3470" y="962"/>
                  </a:lnTo>
                  <a:lnTo>
                    <a:pt x="3470" y="962"/>
                  </a:lnTo>
                  <a:cubicBezTo>
                    <a:pt x="3499" y="962"/>
                    <a:pt x="3499" y="962"/>
                    <a:pt x="3499" y="962"/>
                  </a:cubicBezTo>
                  <a:cubicBezTo>
                    <a:pt x="3499" y="933"/>
                    <a:pt x="3499" y="933"/>
                    <a:pt x="3499" y="933"/>
                  </a:cubicBezTo>
                  <a:lnTo>
                    <a:pt x="3499" y="933"/>
                  </a:lnTo>
                  <a:lnTo>
                    <a:pt x="3499" y="933"/>
                  </a:lnTo>
                  <a:cubicBezTo>
                    <a:pt x="3499" y="962"/>
                    <a:pt x="3499" y="962"/>
                    <a:pt x="3499" y="962"/>
                  </a:cubicBezTo>
                  <a:cubicBezTo>
                    <a:pt x="3528" y="933"/>
                    <a:pt x="3528" y="933"/>
                    <a:pt x="3528" y="933"/>
                  </a:cubicBezTo>
                  <a:lnTo>
                    <a:pt x="3528" y="933"/>
                  </a:lnTo>
                  <a:cubicBezTo>
                    <a:pt x="3528" y="904"/>
                    <a:pt x="3528" y="904"/>
                    <a:pt x="3528" y="904"/>
                  </a:cubicBezTo>
                  <a:cubicBezTo>
                    <a:pt x="3558" y="904"/>
                    <a:pt x="3558" y="904"/>
                    <a:pt x="3558" y="904"/>
                  </a:cubicBezTo>
                  <a:lnTo>
                    <a:pt x="3558" y="904"/>
                  </a:lnTo>
                  <a:cubicBezTo>
                    <a:pt x="3528" y="874"/>
                    <a:pt x="3528" y="874"/>
                    <a:pt x="3528" y="874"/>
                  </a:cubicBezTo>
                  <a:cubicBezTo>
                    <a:pt x="3528" y="904"/>
                    <a:pt x="3528" y="904"/>
                    <a:pt x="3528" y="904"/>
                  </a:cubicBezTo>
                  <a:lnTo>
                    <a:pt x="3528" y="904"/>
                  </a:lnTo>
                  <a:cubicBezTo>
                    <a:pt x="3499" y="904"/>
                    <a:pt x="3499" y="904"/>
                    <a:pt x="3499" y="904"/>
                  </a:cubicBezTo>
                  <a:lnTo>
                    <a:pt x="3499" y="904"/>
                  </a:lnTo>
                  <a:cubicBezTo>
                    <a:pt x="3470" y="933"/>
                    <a:pt x="3470" y="933"/>
                    <a:pt x="3470" y="933"/>
                  </a:cubicBezTo>
                  <a:cubicBezTo>
                    <a:pt x="3470" y="962"/>
                    <a:pt x="3470" y="962"/>
                    <a:pt x="3470" y="962"/>
                  </a:cubicBezTo>
                  <a:close/>
                  <a:moveTo>
                    <a:pt x="3616" y="962"/>
                  </a:moveTo>
                  <a:lnTo>
                    <a:pt x="3616" y="962"/>
                  </a:lnTo>
                  <a:cubicBezTo>
                    <a:pt x="3645" y="962"/>
                    <a:pt x="3645" y="962"/>
                    <a:pt x="3645" y="962"/>
                  </a:cubicBezTo>
                  <a:lnTo>
                    <a:pt x="3645" y="962"/>
                  </a:lnTo>
                  <a:lnTo>
                    <a:pt x="3645" y="962"/>
                  </a:lnTo>
                  <a:lnTo>
                    <a:pt x="3645" y="962"/>
                  </a:lnTo>
                  <a:cubicBezTo>
                    <a:pt x="3616" y="962"/>
                    <a:pt x="3616" y="962"/>
                    <a:pt x="3616" y="962"/>
                  </a:cubicBezTo>
                  <a:close/>
                  <a:moveTo>
                    <a:pt x="3645" y="991"/>
                  </a:moveTo>
                  <a:lnTo>
                    <a:pt x="3645" y="991"/>
                  </a:lnTo>
                  <a:cubicBezTo>
                    <a:pt x="3675" y="991"/>
                    <a:pt x="3675" y="991"/>
                    <a:pt x="3675" y="991"/>
                  </a:cubicBezTo>
                  <a:lnTo>
                    <a:pt x="3675" y="991"/>
                  </a:lnTo>
                  <a:lnTo>
                    <a:pt x="3675" y="991"/>
                  </a:lnTo>
                  <a:cubicBezTo>
                    <a:pt x="3645" y="991"/>
                    <a:pt x="3645" y="991"/>
                    <a:pt x="3645" y="991"/>
                  </a:cubicBezTo>
                  <a:cubicBezTo>
                    <a:pt x="3645" y="962"/>
                    <a:pt x="3645" y="962"/>
                    <a:pt x="3645" y="962"/>
                  </a:cubicBezTo>
                  <a:lnTo>
                    <a:pt x="3645" y="962"/>
                  </a:lnTo>
                  <a:lnTo>
                    <a:pt x="3645" y="962"/>
                  </a:lnTo>
                  <a:cubicBezTo>
                    <a:pt x="3645" y="991"/>
                    <a:pt x="3645" y="991"/>
                    <a:pt x="3645" y="991"/>
                  </a:cubicBezTo>
                  <a:close/>
                  <a:moveTo>
                    <a:pt x="3499" y="1021"/>
                  </a:moveTo>
                  <a:lnTo>
                    <a:pt x="3499" y="1021"/>
                  </a:lnTo>
                  <a:cubicBezTo>
                    <a:pt x="3528" y="1021"/>
                    <a:pt x="3528" y="1021"/>
                    <a:pt x="3528" y="1021"/>
                  </a:cubicBezTo>
                  <a:lnTo>
                    <a:pt x="3528" y="1021"/>
                  </a:lnTo>
                  <a:lnTo>
                    <a:pt x="3528" y="1021"/>
                  </a:lnTo>
                  <a:cubicBezTo>
                    <a:pt x="3499" y="1021"/>
                    <a:pt x="3499" y="1021"/>
                    <a:pt x="3499" y="1021"/>
                  </a:cubicBezTo>
                  <a:close/>
                  <a:moveTo>
                    <a:pt x="3587" y="1021"/>
                  </a:moveTo>
                  <a:lnTo>
                    <a:pt x="3587" y="1021"/>
                  </a:lnTo>
                  <a:cubicBezTo>
                    <a:pt x="3616" y="1021"/>
                    <a:pt x="3616" y="1021"/>
                    <a:pt x="3616" y="1021"/>
                  </a:cubicBezTo>
                  <a:lnTo>
                    <a:pt x="3616" y="1021"/>
                  </a:lnTo>
                  <a:cubicBezTo>
                    <a:pt x="3587" y="1021"/>
                    <a:pt x="3587" y="1021"/>
                    <a:pt x="3587" y="1021"/>
                  </a:cubicBezTo>
                  <a:cubicBezTo>
                    <a:pt x="3587" y="991"/>
                    <a:pt x="3587" y="991"/>
                    <a:pt x="3587" y="991"/>
                  </a:cubicBezTo>
                  <a:lnTo>
                    <a:pt x="3587" y="991"/>
                  </a:lnTo>
                  <a:lnTo>
                    <a:pt x="3587" y="991"/>
                  </a:lnTo>
                  <a:cubicBezTo>
                    <a:pt x="3587" y="1021"/>
                    <a:pt x="3587" y="1021"/>
                    <a:pt x="3587" y="1021"/>
                  </a:cubicBezTo>
                  <a:cubicBezTo>
                    <a:pt x="3558" y="1021"/>
                    <a:pt x="3558" y="1021"/>
                    <a:pt x="3558" y="1021"/>
                  </a:cubicBezTo>
                  <a:lnTo>
                    <a:pt x="3558" y="1021"/>
                  </a:lnTo>
                  <a:cubicBezTo>
                    <a:pt x="3587" y="1021"/>
                    <a:pt x="3587" y="1021"/>
                    <a:pt x="3587" y="1021"/>
                  </a:cubicBezTo>
                  <a:close/>
                  <a:moveTo>
                    <a:pt x="3616" y="1108"/>
                  </a:moveTo>
                  <a:lnTo>
                    <a:pt x="3616" y="1108"/>
                  </a:lnTo>
                  <a:lnTo>
                    <a:pt x="3616" y="1108"/>
                  </a:lnTo>
                  <a:lnTo>
                    <a:pt x="3616" y="1108"/>
                  </a:lnTo>
                  <a:cubicBezTo>
                    <a:pt x="3645" y="1108"/>
                    <a:pt x="3645" y="1108"/>
                    <a:pt x="3645" y="1108"/>
                  </a:cubicBezTo>
                  <a:lnTo>
                    <a:pt x="3645" y="1108"/>
                  </a:lnTo>
                  <a:cubicBezTo>
                    <a:pt x="3675" y="1108"/>
                    <a:pt x="3675" y="1108"/>
                    <a:pt x="3675" y="1108"/>
                  </a:cubicBezTo>
                  <a:lnTo>
                    <a:pt x="3675" y="1108"/>
                  </a:lnTo>
                  <a:lnTo>
                    <a:pt x="3675" y="1108"/>
                  </a:lnTo>
                  <a:cubicBezTo>
                    <a:pt x="3675" y="1079"/>
                    <a:pt x="3675" y="1079"/>
                    <a:pt x="3675" y="1079"/>
                  </a:cubicBezTo>
                  <a:lnTo>
                    <a:pt x="3675" y="1079"/>
                  </a:lnTo>
                  <a:lnTo>
                    <a:pt x="3675" y="1079"/>
                  </a:lnTo>
                  <a:lnTo>
                    <a:pt x="3675" y="1079"/>
                  </a:lnTo>
                  <a:lnTo>
                    <a:pt x="3675" y="1079"/>
                  </a:lnTo>
                  <a:cubicBezTo>
                    <a:pt x="3645" y="1079"/>
                    <a:pt x="3645" y="1079"/>
                    <a:pt x="3645" y="1079"/>
                  </a:cubicBezTo>
                  <a:lnTo>
                    <a:pt x="3645" y="1079"/>
                  </a:lnTo>
                  <a:lnTo>
                    <a:pt x="3645" y="1079"/>
                  </a:lnTo>
                  <a:lnTo>
                    <a:pt x="3645" y="1079"/>
                  </a:lnTo>
                  <a:lnTo>
                    <a:pt x="3645" y="1079"/>
                  </a:lnTo>
                  <a:lnTo>
                    <a:pt x="3645" y="1079"/>
                  </a:lnTo>
                  <a:cubicBezTo>
                    <a:pt x="3616" y="1079"/>
                    <a:pt x="3616" y="1079"/>
                    <a:pt x="3616" y="1079"/>
                  </a:cubicBezTo>
                  <a:cubicBezTo>
                    <a:pt x="3616" y="1108"/>
                    <a:pt x="3616" y="1108"/>
                    <a:pt x="3616" y="1108"/>
                  </a:cubicBezTo>
                  <a:cubicBezTo>
                    <a:pt x="3616" y="1079"/>
                    <a:pt x="3616" y="1079"/>
                    <a:pt x="3616" y="1079"/>
                  </a:cubicBezTo>
                  <a:cubicBezTo>
                    <a:pt x="3587" y="1108"/>
                    <a:pt x="3587" y="1108"/>
                    <a:pt x="3587" y="1108"/>
                  </a:cubicBezTo>
                  <a:cubicBezTo>
                    <a:pt x="3616" y="1108"/>
                    <a:pt x="3616" y="1108"/>
                    <a:pt x="3616" y="1108"/>
                  </a:cubicBezTo>
                  <a:close/>
                  <a:moveTo>
                    <a:pt x="2128" y="671"/>
                  </a:moveTo>
                  <a:lnTo>
                    <a:pt x="2128" y="671"/>
                  </a:lnTo>
                  <a:cubicBezTo>
                    <a:pt x="2158" y="671"/>
                    <a:pt x="2158" y="671"/>
                    <a:pt x="2158" y="671"/>
                  </a:cubicBezTo>
                  <a:lnTo>
                    <a:pt x="2158" y="671"/>
                  </a:lnTo>
                  <a:lnTo>
                    <a:pt x="2158" y="671"/>
                  </a:lnTo>
                  <a:cubicBezTo>
                    <a:pt x="2187" y="671"/>
                    <a:pt x="2187" y="671"/>
                    <a:pt x="2187" y="671"/>
                  </a:cubicBezTo>
                  <a:lnTo>
                    <a:pt x="2187" y="671"/>
                  </a:lnTo>
                  <a:lnTo>
                    <a:pt x="2187" y="671"/>
                  </a:lnTo>
                  <a:cubicBezTo>
                    <a:pt x="2158" y="671"/>
                    <a:pt x="2158" y="671"/>
                    <a:pt x="2158" y="671"/>
                  </a:cubicBezTo>
                  <a:lnTo>
                    <a:pt x="2158" y="671"/>
                  </a:lnTo>
                  <a:lnTo>
                    <a:pt x="2158" y="671"/>
                  </a:lnTo>
                  <a:cubicBezTo>
                    <a:pt x="2128" y="671"/>
                    <a:pt x="2128" y="671"/>
                    <a:pt x="2128" y="671"/>
                  </a:cubicBezTo>
                  <a:close/>
                  <a:moveTo>
                    <a:pt x="2099" y="350"/>
                  </a:moveTo>
                  <a:lnTo>
                    <a:pt x="2099" y="350"/>
                  </a:lnTo>
                  <a:lnTo>
                    <a:pt x="2099" y="350"/>
                  </a:lnTo>
                  <a:lnTo>
                    <a:pt x="2099" y="350"/>
                  </a:lnTo>
                  <a:cubicBezTo>
                    <a:pt x="2099" y="321"/>
                    <a:pt x="2099" y="321"/>
                    <a:pt x="2099" y="321"/>
                  </a:cubicBezTo>
                  <a:cubicBezTo>
                    <a:pt x="2128" y="321"/>
                    <a:pt x="2128" y="321"/>
                    <a:pt x="2128" y="321"/>
                  </a:cubicBezTo>
                  <a:cubicBezTo>
                    <a:pt x="2158" y="321"/>
                    <a:pt x="2158" y="321"/>
                    <a:pt x="2158" y="321"/>
                  </a:cubicBezTo>
                  <a:cubicBezTo>
                    <a:pt x="2158" y="350"/>
                    <a:pt x="2158" y="350"/>
                    <a:pt x="2158" y="350"/>
                  </a:cubicBezTo>
                  <a:lnTo>
                    <a:pt x="2158" y="350"/>
                  </a:lnTo>
                  <a:cubicBezTo>
                    <a:pt x="2128" y="350"/>
                    <a:pt x="2128" y="350"/>
                    <a:pt x="2128" y="350"/>
                  </a:cubicBezTo>
                  <a:cubicBezTo>
                    <a:pt x="2099" y="350"/>
                    <a:pt x="2099" y="350"/>
                    <a:pt x="2099" y="350"/>
                  </a:cubicBezTo>
                  <a:close/>
                  <a:moveTo>
                    <a:pt x="2595" y="117"/>
                  </a:moveTo>
                  <a:lnTo>
                    <a:pt x="2595" y="117"/>
                  </a:lnTo>
                  <a:cubicBezTo>
                    <a:pt x="2625" y="117"/>
                    <a:pt x="2625" y="117"/>
                    <a:pt x="2625" y="117"/>
                  </a:cubicBezTo>
                  <a:cubicBezTo>
                    <a:pt x="2625" y="88"/>
                    <a:pt x="2625" y="88"/>
                    <a:pt x="2625" y="88"/>
                  </a:cubicBezTo>
                  <a:cubicBezTo>
                    <a:pt x="2654" y="88"/>
                    <a:pt x="2654" y="88"/>
                    <a:pt x="2654" y="88"/>
                  </a:cubicBezTo>
                  <a:cubicBezTo>
                    <a:pt x="2683" y="88"/>
                    <a:pt x="2683" y="88"/>
                    <a:pt x="2683" y="88"/>
                  </a:cubicBezTo>
                  <a:cubicBezTo>
                    <a:pt x="2654" y="117"/>
                    <a:pt x="2654" y="117"/>
                    <a:pt x="2654" y="117"/>
                  </a:cubicBezTo>
                  <a:lnTo>
                    <a:pt x="2654" y="117"/>
                  </a:lnTo>
                  <a:lnTo>
                    <a:pt x="2654" y="117"/>
                  </a:lnTo>
                  <a:cubicBezTo>
                    <a:pt x="2625" y="145"/>
                    <a:pt x="2625" y="145"/>
                    <a:pt x="2625" y="145"/>
                  </a:cubicBezTo>
                  <a:cubicBezTo>
                    <a:pt x="2625" y="117"/>
                    <a:pt x="2625" y="117"/>
                    <a:pt x="2625" y="117"/>
                  </a:cubicBezTo>
                  <a:cubicBezTo>
                    <a:pt x="2595" y="117"/>
                    <a:pt x="2595" y="117"/>
                    <a:pt x="2595" y="117"/>
                  </a:cubicBezTo>
                  <a:close/>
                  <a:moveTo>
                    <a:pt x="2975" y="321"/>
                  </a:moveTo>
                  <a:lnTo>
                    <a:pt x="2975" y="321"/>
                  </a:lnTo>
                  <a:cubicBezTo>
                    <a:pt x="3004" y="321"/>
                    <a:pt x="3004" y="321"/>
                    <a:pt x="3004" y="321"/>
                  </a:cubicBezTo>
                  <a:cubicBezTo>
                    <a:pt x="3004" y="291"/>
                    <a:pt x="3004" y="291"/>
                    <a:pt x="3004" y="291"/>
                  </a:cubicBezTo>
                  <a:lnTo>
                    <a:pt x="3004" y="291"/>
                  </a:lnTo>
                  <a:cubicBezTo>
                    <a:pt x="3033" y="262"/>
                    <a:pt x="3033" y="262"/>
                    <a:pt x="3033" y="262"/>
                  </a:cubicBezTo>
                  <a:cubicBezTo>
                    <a:pt x="3062" y="233"/>
                    <a:pt x="3062" y="233"/>
                    <a:pt x="3062" y="233"/>
                  </a:cubicBezTo>
                  <a:cubicBezTo>
                    <a:pt x="3091" y="233"/>
                    <a:pt x="3091" y="233"/>
                    <a:pt x="3091" y="233"/>
                  </a:cubicBezTo>
                  <a:lnTo>
                    <a:pt x="3091" y="233"/>
                  </a:lnTo>
                  <a:cubicBezTo>
                    <a:pt x="3091" y="204"/>
                    <a:pt x="3091" y="204"/>
                    <a:pt x="3091" y="204"/>
                  </a:cubicBezTo>
                  <a:cubicBezTo>
                    <a:pt x="3062" y="204"/>
                    <a:pt x="3062" y="204"/>
                    <a:pt x="3062" y="204"/>
                  </a:cubicBezTo>
                  <a:cubicBezTo>
                    <a:pt x="3033" y="174"/>
                    <a:pt x="3033" y="174"/>
                    <a:pt x="3033" y="174"/>
                  </a:cubicBezTo>
                  <a:cubicBezTo>
                    <a:pt x="3033" y="145"/>
                    <a:pt x="3033" y="145"/>
                    <a:pt x="3033" y="145"/>
                  </a:cubicBezTo>
                  <a:lnTo>
                    <a:pt x="3033" y="145"/>
                  </a:lnTo>
                  <a:cubicBezTo>
                    <a:pt x="3033" y="117"/>
                    <a:pt x="3033" y="117"/>
                    <a:pt x="3033" y="117"/>
                  </a:cubicBezTo>
                  <a:lnTo>
                    <a:pt x="3033" y="117"/>
                  </a:lnTo>
                  <a:cubicBezTo>
                    <a:pt x="3033" y="88"/>
                    <a:pt x="3033" y="88"/>
                    <a:pt x="3033" y="88"/>
                  </a:cubicBezTo>
                  <a:cubicBezTo>
                    <a:pt x="2975" y="88"/>
                    <a:pt x="2975" y="88"/>
                    <a:pt x="2975" y="88"/>
                  </a:cubicBezTo>
                  <a:cubicBezTo>
                    <a:pt x="2945" y="88"/>
                    <a:pt x="2945" y="88"/>
                    <a:pt x="2945" y="88"/>
                  </a:cubicBezTo>
                  <a:lnTo>
                    <a:pt x="2945" y="88"/>
                  </a:lnTo>
                  <a:cubicBezTo>
                    <a:pt x="2887" y="29"/>
                    <a:pt x="2887" y="29"/>
                    <a:pt x="2887" y="29"/>
                  </a:cubicBezTo>
                  <a:lnTo>
                    <a:pt x="2887" y="29"/>
                  </a:lnTo>
                  <a:cubicBezTo>
                    <a:pt x="2858" y="0"/>
                    <a:pt x="2858" y="0"/>
                    <a:pt x="2858" y="0"/>
                  </a:cubicBezTo>
                  <a:cubicBezTo>
                    <a:pt x="2828" y="0"/>
                    <a:pt x="2828" y="0"/>
                    <a:pt x="2828" y="0"/>
                  </a:cubicBezTo>
                  <a:cubicBezTo>
                    <a:pt x="2828" y="29"/>
                    <a:pt x="2828" y="29"/>
                    <a:pt x="2828" y="29"/>
                  </a:cubicBezTo>
                  <a:lnTo>
                    <a:pt x="2828" y="29"/>
                  </a:lnTo>
                  <a:lnTo>
                    <a:pt x="2828" y="29"/>
                  </a:lnTo>
                  <a:cubicBezTo>
                    <a:pt x="2828" y="58"/>
                    <a:pt x="2828" y="58"/>
                    <a:pt x="2828" y="58"/>
                  </a:cubicBezTo>
                  <a:cubicBezTo>
                    <a:pt x="2828" y="88"/>
                    <a:pt x="2828" y="88"/>
                    <a:pt x="2828" y="88"/>
                  </a:cubicBezTo>
                  <a:cubicBezTo>
                    <a:pt x="2799" y="117"/>
                    <a:pt x="2799" y="117"/>
                    <a:pt x="2799" y="117"/>
                  </a:cubicBezTo>
                  <a:lnTo>
                    <a:pt x="2799" y="117"/>
                  </a:lnTo>
                  <a:cubicBezTo>
                    <a:pt x="2770" y="145"/>
                    <a:pt x="2770" y="145"/>
                    <a:pt x="2770" y="145"/>
                  </a:cubicBezTo>
                  <a:cubicBezTo>
                    <a:pt x="2799" y="204"/>
                    <a:pt x="2799" y="204"/>
                    <a:pt x="2799" y="204"/>
                  </a:cubicBezTo>
                  <a:lnTo>
                    <a:pt x="2799" y="204"/>
                  </a:lnTo>
                  <a:lnTo>
                    <a:pt x="2799" y="204"/>
                  </a:lnTo>
                  <a:cubicBezTo>
                    <a:pt x="2828" y="233"/>
                    <a:pt x="2828" y="233"/>
                    <a:pt x="2828" y="233"/>
                  </a:cubicBezTo>
                  <a:cubicBezTo>
                    <a:pt x="2799" y="262"/>
                    <a:pt x="2799" y="262"/>
                    <a:pt x="2799" y="262"/>
                  </a:cubicBezTo>
                  <a:cubicBezTo>
                    <a:pt x="2799" y="291"/>
                    <a:pt x="2799" y="291"/>
                    <a:pt x="2799" y="291"/>
                  </a:cubicBezTo>
                  <a:lnTo>
                    <a:pt x="2799" y="291"/>
                  </a:lnTo>
                  <a:cubicBezTo>
                    <a:pt x="2799" y="321"/>
                    <a:pt x="2799" y="321"/>
                    <a:pt x="2799" y="321"/>
                  </a:cubicBezTo>
                  <a:lnTo>
                    <a:pt x="2799" y="321"/>
                  </a:lnTo>
                  <a:cubicBezTo>
                    <a:pt x="2828" y="291"/>
                    <a:pt x="2828" y="291"/>
                    <a:pt x="2828" y="291"/>
                  </a:cubicBezTo>
                  <a:lnTo>
                    <a:pt x="2828" y="291"/>
                  </a:lnTo>
                  <a:cubicBezTo>
                    <a:pt x="2858" y="291"/>
                    <a:pt x="2858" y="291"/>
                    <a:pt x="2858" y="291"/>
                  </a:cubicBezTo>
                  <a:cubicBezTo>
                    <a:pt x="2858" y="321"/>
                    <a:pt x="2858" y="321"/>
                    <a:pt x="2858" y="321"/>
                  </a:cubicBezTo>
                  <a:cubicBezTo>
                    <a:pt x="2887" y="321"/>
                    <a:pt x="2887" y="321"/>
                    <a:pt x="2887" y="321"/>
                  </a:cubicBezTo>
                  <a:lnTo>
                    <a:pt x="2887" y="321"/>
                  </a:lnTo>
                  <a:lnTo>
                    <a:pt x="2887" y="321"/>
                  </a:lnTo>
                  <a:cubicBezTo>
                    <a:pt x="2916" y="321"/>
                    <a:pt x="2916" y="321"/>
                    <a:pt x="2916" y="321"/>
                  </a:cubicBezTo>
                  <a:lnTo>
                    <a:pt x="2916" y="321"/>
                  </a:lnTo>
                  <a:cubicBezTo>
                    <a:pt x="2945" y="321"/>
                    <a:pt x="2945" y="321"/>
                    <a:pt x="2945" y="321"/>
                  </a:cubicBezTo>
                  <a:cubicBezTo>
                    <a:pt x="2975" y="321"/>
                    <a:pt x="2975" y="321"/>
                    <a:pt x="2975" y="321"/>
                  </a:cubicBezTo>
                  <a:close/>
                  <a:moveTo>
                    <a:pt x="2887" y="438"/>
                  </a:moveTo>
                  <a:lnTo>
                    <a:pt x="2887" y="438"/>
                  </a:lnTo>
                  <a:lnTo>
                    <a:pt x="2887" y="438"/>
                  </a:lnTo>
                  <a:cubicBezTo>
                    <a:pt x="2916" y="438"/>
                    <a:pt x="2916" y="438"/>
                    <a:pt x="2916" y="438"/>
                  </a:cubicBezTo>
                  <a:lnTo>
                    <a:pt x="2916" y="438"/>
                  </a:lnTo>
                  <a:cubicBezTo>
                    <a:pt x="2945" y="438"/>
                    <a:pt x="2945" y="438"/>
                    <a:pt x="2945" y="438"/>
                  </a:cubicBezTo>
                  <a:cubicBezTo>
                    <a:pt x="2975" y="408"/>
                    <a:pt x="2975" y="408"/>
                    <a:pt x="2975" y="408"/>
                  </a:cubicBezTo>
                  <a:lnTo>
                    <a:pt x="2975" y="408"/>
                  </a:lnTo>
                  <a:lnTo>
                    <a:pt x="2975" y="408"/>
                  </a:lnTo>
                  <a:cubicBezTo>
                    <a:pt x="3004" y="379"/>
                    <a:pt x="3004" y="379"/>
                    <a:pt x="3004" y="379"/>
                  </a:cubicBezTo>
                  <a:cubicBezTo>
                    <a:pt x="2975" y="350"/>
                    <a:pt x="2975" y="350"/>
                    <a:pt x="2975" y="350"/>
                  </a:cubicBezTo>
                  <a:cubicBezTo>
                    <a:pt x="2945" y="350"/>
                    <a:pt x="2945" y="350"/>
                    <a:pt x="2945" y="350"/>
                  </a:cubicBezTo>
                  <a:cubicBezTo>
                    <a:pt x="2916" y="350"/>
                    <a:pt x="2916" y="350"/>
                    <a:pt x="2916" y="350"/>
                  </a:cubicBezTo>
                  <a:cubicBezTo>
                    <a:pt x="2887" y="350"/>
                    <a:pt x="2887" y="350"/>
                    <a:pt x="2887" y="350"/>
                  </a:cubicBezTo>
                  <a:lnTo>
                    <a:pt x="2887" y="350"/>
                  </a:lnTo>
                  <a:cubicBezTo>
                    <a:pt x="2858" y="350"/>
                    <a:pt x="2858" y="350"/>
                    <a:pt x="2858" y="350"/>
                  </a:cubicBezTo>
                  <a:lnTo>
                    <a:pt x="2858" y="350"/>
                  </a:lnTo>
                  <a:lnTo>
                    <a:pt x="2858" y="350"/>
                  </a:lnTo>
                  <a:cubicBezTo>
                    <a:pt x="2828" y="350"/>
                    <a:pt x="2828" y="350"/>
                    <a:pt x="2828" y="350"/>
                  </a:cubicBezTo>
                  <a:lnTo>
                    <a:pt x="2828" y="350"/>
                  </a:lnTo>
                  <a:cubicBezTo>
                    <a:pt x="2828" y="379"/>
                    <a:pt x="2828" y="379"/>
                    <a:pt x="2828" y="379"/>
                  </a:cubicBezTo>
                  <a:cubicBezTo>
                    <a:pt x="2858" y="379"/>
                    <a:pt x="2858" y="379"/>
                    <a:pt x="2858" y="379"/>
                  </a:cubicBezTo>
                  <a:lnTo>
                    <a:pt x="2858" y="379"/>
                  </a:lnTo>
                  <a:cubicBezTo>
                    <a:pt x="2858" y="408"/>
                    <a:pt x="2858" y="408"/>
                    <a:pt x="2858" y="408"/>
                  </a:cubicBezTo>
                  <a:cubicBezTo>
                    <a:pt x="2887" y="408"/>
                    <a:pt x="2887" y="408"/>
                    <a:pt x="2887" y="408"/>
                  </a:cubicBezTo>
                  <a:cubicBezTo>
                    <a:pt x="2916" y="408"/>
                    <a:pt x="2916" y="408"/>
                    <a:pt x="2916" y="408"/>
                  </a:cubicBezTo>
                  <a:cubicBezTo>
                    <a:pt x="2945" y="408"/>
                    <a:pt x="2945" y="408"/>
                    <a:pt x="2945" y="408"/>
                  </a:cubicBezTo>
                  <a:lnTo>
                    <a:pt x="2945" y="408"/>
                  </a:lnTo>
                  <a:cubicBezTo>
                    <a:pt x="2945" y="438"/>
                    <a:pt x="2945" y="438"/>
                    <a:pt x="2945" y="438"/>
                  </a:cubicBezTo>
                  <a:cubicBezTo>
                    <a:pt x="2916" y="438"/>
                    <a:pt x="2916" y="438"/>
                    <a:pt x="2916" y="438"/>
                  </a:cubicBezTo>
                  <a:cubicBezTo>
                    <a:pt x="2887" y="438"/>
                    <a:pt x="2887" y="438"/>
                    <a:pt x="2887" y="438"/>
                  </a:cubicBezTo>
                  <a:close/>
                  <a:moveTo>
                    <a:pt x="3441" y="467"/>
                  </a:moveTo>
                  <a:lnTo>
                    <a:pt x="3441" y="467"/>
                  </a:lnTo>
                  <a:cubicBezTo>
                    <a:pt x="3441" y="495"/>
                    <a:pt x="3441" y="495"/>
                    <a:pt x="3441" y="495"/>
                  </a:cubicBezTo>
                  <a:cubicBezTo>
                    <a:pt x="3441" y="524"/>
                    <a:pt x="3441" y="524"/>
                    <a:pt x="3441" y="524"/>
                  </a:cubicBezTo>
                  <a:cubicBezTo>
                    <a:pt x="3412" y="524"/>
                    <a:pt x="3412" y="524"/>
                    <a:pt x="3412" y="524"/>
                  </a:cubicBezTo>
                  <a:cubicBezTo>
                    <a:pt x="3383" y="524"/>
                    <a:pt x="3383" y="524"/>
                    <a:pt x="3383" y="524"/>
                  </a:cubicBezTo>
                  <a:cubicBezTo>
                    <a:pt x="3383" y="554"/>
                    <a:pt x="3383" y="554"/>
                    <a:pt x="3383" y="554"/>
                  </a:cubicBezTo>
                  <a:cubicBezTo>
                    <a:pt x="3354" y="554"/>
                    <a:pt x="3354" y="554"/>
                    <a:pt x="3354" y="554"/>
                  </a:cubicBezTo>
                  <a:cubicBezTo>
                    <a:pt x="3325" y="524"/>
                    <a:pt x="3325" y="524"/>
                    <a:pt x="3325" y="524"/>
                  </a:cubicBezTo>
                  <a:lnTo>
                    <a:pt x="3325" y="524"/>
                  </a:lnTo>
                  <a:lnTo>
                    <a:pt x="3325" y="524"/>
                  </a:lnTo>
                  <a:cubicBezTo>
                    <a:pt x="3295" y="524"/>
                    <a:pt x="3295" y="524"/>
                    <a:pt x="3295" y="524"/>
                  </a:cubicBezTo>
                  <a:lnTo>
                    <a:pt x="3295" y="524"/>
                  </a:lnTo>
                  <a:cubicBezTo>
                    <a:pt x="3237" y="524"/>
                    <a:pt x="3237" y="524"/>
                    <a:pt x="3237" y="524"/>
                  </a:cubicBezTo>
                  <a:lnTo>
                    <a:pt x="3237" y="524"/>
                  </a:lnTo>
                  <a:cubicBezTo>
                    <a:pt x="3208" y="495"/>
                    <a:pt x="3208" y="495"/>
                    <a:pt x="3208" y="495"/>
                  </a:cubicBezTo>
                  <a:cubicBezTo>
                    <a:pt x="3178" y="524"/>
                    <a:pt x="3178" y="524"/>
                    <a:pt x="3178" y="524"/>
                  </a:cubicBezTo>
                  <a:lnTo>
                    <a:pt x="3178" y="524"/>
                  </a:lnTo>
                  <a:cubicBezTo>
                    <a:pt x="3149" y="524"/>
                    <a:pt x="3149" y="524"/>
                    <a:pt x="3149" y="524"/>
                  </a:cubicBezTo>
                  <a:cubicBezTo>
                    <a:pt x="3149" y="495"/>
                    <a:pt x="3149" y="495"/>
                    <a:pt x="3149" y="495"/>
                  </a:cubicBezTo>
                  <a:cubicBezTo>
                    <a:pt x="3120" y="495"/>
                    <a:pt x="3120" y="495"/>
                    <a:pt x="3120" y="495"/>
                  </a:cubicBezTo>
                  <a:lnTo>
                    <a:pt x="3120" y="495"/>
                  </a:lnTo>
                  <a:cubicBezTo>
                    <a:pt x="3091" y="467"/>
                    <a:pt x="3091" y="467"/>
                    <a:pt x="3091" y="467"/>
                  </a:cubicBezTo>
                  <a:lnTo>
                    <a:pt x="3091" y="467"/>
                  </a:lnTo>
                  <a:cubicBezTo>
                    <a:pt x="3062" y="467"/>
                    <a:pt x="3062" y="467"/>
                    <a:pt x="3062" y="467"/>
                  </a:cubicBezTo>
                  <a:lnTo>
                    <a:pt x="3062" y="467"/>
                  </a:lnTo>
                  <a:cubicBezTo>
                    <a:pt x="3062" y="438"/>
                    <a:pt x="3062" y="438"/>
                    <a:pt x="3062" y="438"/>
                  </a:cubicBezTo>
                  <a:cubicBezTo>
                    <a:pt x="3033" y="438"/>
                    <a:pt x="3033" y="438"/>
                    <a:pt x="3033" y="438"/>
                  </a:cubicBezTo>
                  <a:lnTo>
                    <a:pt x="3033" y="438"/>
                  </a:lnTo>
                  <a:cubicBezTo>
                    <a:pt x="3033" y="467"/>
                    <a:pt x="3033" y="467"/>
                    <a:pt x="3033" y="467"/>
                  </a:cubicBezTo>
                  <a:lnTo>
                    <a:pt x="3033" y="467"/>
                  </a:lnTo>
                  <a:lnTo>
                    <a:pt x="3033" y="467"/>
                  </a:lnTo>
                  <a:cubicBezTo>
                    <a:pt x="3004" y="438"/>
                    <a:pt x="3004" y="438"/>
                    <a:pt x="3004" y="438"/>
                  </a:cubicBezTo>
                  <a:lnTo>
                    <a:pt x="3004" y="438"/>
                  </a:lnTo>
                  <a:cubicBezTo>
                    <a:pt x="3033" y="438"/>
                    <a:pt x="3033" y="438"/>
                    <a:pt x="3033" y="438"/>
                  </a:cubicBezTo>
                  <a:cubicBezTo>
                    <a:pt x="3033" y="408"/>
                    <a:pt x="3033" y="408"/>
                    <a:pt x="3033" y="408"/>
                  </a:cubicBezTo>
                  <a:lnTo>
                    <a:pt x="3033" y="408"/>
                  </a:lnTo>
                  <a:cubicBezTo>
                    <a:pt x="3033" y="379"/>
                    <a:pt x="3033" y="379"/>
                    <a:pt x="3033" y="379"/>
                  </a:cubicBezTo>
                  <a:lnTo>
                    <a:pt x="3033" y="379"/>
                  </a:lnTo>
                  <a:cubicBezTo>
                    <a:pt x="3033" y="350"/>
                    <a:pt x="3033" y="350"/>
                    <a:pt x="3033" y="350"/>
                  </a:cubicBezTo>
                  <a:lnTo>
                    <a:pt x="3033" y="350"/>
                  </a:lnTo>
                  <a:cubicBezTo>
                    <a:pt x="3004" y="350"/>
                    <a:pt x="3004" y="350"/>
                    <a:pt x="3004" y="350"/>
                  </a:cubicBezTo>
                  <a:lnTo>
                    <a:pt x="3004" y="350"/>
                  </a:lnTo>
                  <a:cubicBezTo>
                    <a:pt x="3004" y="321"/>
                    <a:pt x="3004" y="321"/>
                    <a:pt x="3004" y="321"/>
                  </a:cubicBezTo>
                  <a:cubicBezTo>
                    <a:pt x="3033" y="291"/>
                    <a:pt x="3033" y="291"/>
                    <a:pt x="3033" y="291"/>
                  </a:cubicBezTo>
                  <a:cubicBezTo>
                    <a:pt x="3062" y="291"/>
                    <a:pt x="3062" y="291"/>
                    <a:pt x="3062" y="291"/>
                  </a:cubicBezTo>
                  <a:lnTo>
                    <a:pt x="3062" y="291"/>
                  </a:lnTo>
                  <a:lnTo>
                    <a:pt x="3062" y="291"/>
                  </a:lnTo>
                  <a:cubicBezTo>
                    <a:pt x="3091" y="262"/>
                    <a:pt x="3091" y="262"/>
                    <a:pt x="3091" y="262"/>
                  </a:cubicBezTo>
                  <a:cubicBezTo>
                    <a:pt x="3120" y="262"/>
                    <a:pt x="3120" y="262"/>
                    <a:pt x="3120" y="262"/>
                  </a:cubicBezTo>
                  <a:cubicBezTo>
                    <a:pt x="3120" y="233"/>
                    <a:pt x="3120" y="233"/>
                    <a:pt x="3120" y="233"/>
                  </a:cubicBezTo>
                  <a:lnTo>
                    <a:pt x="3120" y="233"/>
                  </a:lnTo>
                  <a:cubicBezTo>
                    <a:pt x="3149" y="233"/>
                    <a:pt x="3149" y="233"/>
                    <a:pt x="3149" y="233"/>
                  </a:cubicBezTo>
                  <a:cubicBezTo>
                    <a:pt x="3178" y="262"/>
                    <a:pt x="3178" y="262"/>
                    <a:pt x="3178" y="262"/>
                  </a:cubicBezTo>
                  <a:cubicBezTo>
                    <a:pt x="3208" y="291"/>
                    <a:pt x="3208" y="291"/>
                    <a:pt x="3208" y="291"/>
                  </a:cubicBezTo>
                  <a:lnTo>
                    <a:pt x="3208" y="291"/>
                  </a:lnTo>
                  <a:cubicBezTo>
                    <a:pt x="3208" y="321"/>
                    <a:pt x="3208" y="321"/>
                    <a:pt x="3208" y="321"/>
                  </a:cubicBezTo>
                  <a:lnTo>
                    <a:pt x="3208" y="321"/>
                  </a:lnTo>
                  <a:cubicBezTo>
                    <a:pt x="3208" y="350"/>
                    <a:pt x="3208" y="350"/>
                    <a:pt x="3208" y="350"/>
                  </a:cubicBezTo>
                  <a:lnTo>
                    <a:pt x="3208" y="350"/>
                  </a:lnTo>
                  <a:lnTo>
                    <a:pt x="3208" y="350"/>
                  </a:lnTo>
                  <a:lnTo>
                    <a:pt x="3208" y="350"/>
                  </a:lnTo>
                  <a:lnTo>
                    <a:pt x="3208" y="350"/>
                  </a:lnTo>
                  <a:cubicBezTo>
                    <a:pt x="3208" y="321"/>
                    <a:pt x="3208" y="321"/>
                    <a:pt x="3208" y="321"/>
                  </a:cubicBezTo>
                  <a:lnTo>
                    <a:pt x="3208" y="321"/>
                  </a:lnTo>
                  <a:cubicBezTo>
                    <a:pt x="3237" y="291"/>
                    <a:pt x="3237" y="291"/>
                    <a:pt x="3237" y="291"/>
                  </a:cubicBezTo>
                  <a:lnTo>
                    <a:pt x="3237" y="291"/>
                  </a:lnTo>
                  <a:cubicBezTo>
                    <a:pt x="3208" y="262"/>
                    <a:pt x="3208" y="262"/>
                    <a:pt x="3208" y="262"/>
                  </a:cubicBezTo>
                  <a:lnTo>
                    <a:pt x="3208" y="262"/>
                  </a:lnTo>
                  <a:cubicBezTo>
                    <a:pt x="3208" y="233"/>
                    <a:pt x="3208" y="233"/>
                    <a:pt x="3208" y="233"/>
                  </a:cubicBezTo>
                  <a:cubicBezTo>
                    <a:pt x="3237" y="233"/>
                    <a:pt x="3237" y="233"/>
                    <a:pt x="3237" y="233"/>
                  </a:cubicBezTo>
                  <a:cubicBezTo>
                    <a:pt x="3266" y="233"/>
                    <a:pt x="3266" y="233"/>
                    <a:pt x="3266" y="233"/>
                  </a:cubicBezTo>
                  <a:cubicBezTo>
                    <a:pt x="3325" y="291"/>
                    <a:pt x="3325" y="291"/>
                    <a:pt x="3325" y="291"/>
                  </a:cubicBezTo>
                  <a:lnTo>
                    <a:pt x="3325" y="291"/>
                  </a:lnTo>
                  <a:lnTo>
                    <a:pt x="3325" y="291"/>
                  </a:lnTo>
                  <a:cubicBezTo>
                    <a:pt x="3325" y="321"/>
                    <a:pt x="3325" y="321"/>
                    <a:pt x="3325" y="321"/>
                  </a:cubicBezTo>
                  <a:cubicBezTo>
                    <a:pt x="3354" y="321"/>
                    <a:pt x="3354" y="321"/>
                    <a:pt x="3354" y="321"/>
                  </a:cubicBezTo>
                  <a:lnTo>
                    <a:pt x="3354" y="321"/>
                  </a:lnTo>
                  <a:cubicBezTo>
                    <a:pt x="3354" y="350"/>
                    <a:pt x="3354" y="350"/>
                    <a:pt x="3354" y="350"/>
                  </a:cubicBezTo>
                  <a:cubicBezTo>
                    <a:pt x="3383" y="379"/>
                    <a:pt x="3383" y="379"/>
                    <a:pt x="3383" y="379"/>
                  </a:cubicBezTo>
                  <a:cubicBezTo>
                    <a:pt x="3383" y="408"/>
                    <a:pt x="3383" y="408"/>
                    <a:pt x="3383" y="408"/>
                  </a:cubicBezTo>
                  <a:lnTo>
                    <a:pt x="3383" y="408"/>
                  </a:lnTo>
                  <a:lnTo>
                    <a:pt x="3383" y="408"/>
                  </a:lnTo>
                  <a:cubicBezTo>
                    <a:pt x="3354" y="408"/>
                    <a:pt x="3354" y="408"/>
                    <a:pt x="3354" y="408"/>
                  </a:cubicBezTo>
                  <a:lnTo>
                    <a:pt x="3354" y="408"/>
                  </a:lnTo>
                  <a:lnTo>
                    <a:pt x="3354" y="408"/>
                  </a:lnTo>
                  <a:cubicBezTo>
                    <a:pt x="3383" y="438"/>
                    <a:pt x="3383" y="438"/>
                    <a:pt x="3383" y="438"/>
                  </a:cubicBezTo>
                  <a:lnTo>
                    <a:pt x="3383" y="438"/>
                  </a:lnTo>
                  <a:cubicBezTo>
                    <a:pt x="3412" y="467"/>
                    <a:pt x="3412" y="467"/>
                    <a:pt x="3412" y="467"/>
                  </a:cubicBezTo>
                  <a:cubicBezTo>
                    <a:pt x="3441" y="467"/>
                    <a:pt x="3441" y="467"/>
                    <a:pt x="3441" y="467"/>
                  </a:cubicBezTo>
                  <a:close/>
                  <a:moveTo>
                    <a:pt x="6445" y="58"/>
                  </a:moveTo>
                  <a:lnTo>
                    <a:pt x="6445" y="58"/>
                  </a:lnTo>
                  <a:cubicBezTo>
                    <a:pt x="6445" y="29"/>
                    <a:pt x="6445" y="29"/>
                    <a:pt x="6445" y="29"/>
                  </a:cubicBezTo>
                  <a:cubicBezTo>
                    <a:pt x="6475" y="29"/>
                    <a:pt x="6475" y="29"/>
                    <a:pt x="6475" y="29"/>
                  </a:cubicBezTo>
                  <a:lnTo>
                    <a:pt x="6475" y="29"/>
                  </a:lnTo>
                  <a:lnTo>
                    <a:pt x="6475" y="29"/>
                  </a:lnTo>
                  <a:lnTo>
                    <a:pt x="6475" y="29"/>
                  </a:lnTo>
                  <a:cubicBezTo>
                    <a:pt x="6475" y="58"/>
                    <a:pt x="6475" y="58"/>
                    <a:pt x="6475" y="58"/>
                  </a:cubicBezTo>
                  <a:cubicBezTo>
                    <a:pt x="6445" y="58"/>
                    <a:pt x="6445" y="58"/>
                    <a:pt x="6445" y="58"/>
                  </a:cubicBezTo>
                  <a:close/>
                  <a:moveTo>
                    <a:pt x="6620" y="321"/>
                  </a:moveTo>
                  <a:lnTo>
                    <a:pt x="6620" y="321"/>
                  </a:lnTo>
                  <a:cubicBezTo>
                    <a:pt x="6620" y="350"/>
                    <a:pt x="6620" y="350"/>
                    <a:pt x="6620" y="350"/>
                  </a:cubicBezTo>
                  <a:cubicBezTo>
                    <a:pt x="6649" y="379"/>
                    <a:pt x="6649" y="379"/>
                    <a:pt x="6649" y="379"/>
                  </a:cubicBezTo>
                  <a:lnTo>
                    <a:pt x="6649" y="379"/>
                  </a:lnTo>
                  <a:cubicBezTo>
                    <a:pt x="6708" y="408"/>
                    <a:pt x="6708" y="408"/>
                    <a:pt x="6708" y="408"/>
                  </a:cubicBezTo>
                  <a:cubicBezTo>
                    <a:pt x="6766" y="408"/>
                    <a:pt x="6766" y="408"/>
                    <a:pt x="6766" y="408"/>
                  </a:cubicBezTo>
                  <a:cubicBezTo>
                    <a:pt x="6795" y="438"/>
                    <a:pt x="6795" y="438"/>
                    <a:pt x="6795" y="438"/>
                  </a:cubicBezTo>
                  <a:lnTo>
                    <a:pt x="6795" y="438"/>
                  </a:lnTo>
                  <a:cubicBezTo>
                    <a:pt x="6825" y="408"/>
                    <a:pt x="6825" y="408"/>
                    <a:pt x="6825" y="408"/>
                  </a:cubicBezTo>
                  <a:cubicBezTo>
                    <a:pt x="6853" y="438"/>
                    <a:pt x="6853" y="438"/>
                    <a:pt x="6853" y="438"/>
                  </a:cubicBezTo>
                  <a:cubicBezTo>
                    <a:pt x="6882" y="408"/>
                    <a:pt x="6882" y="408"/>
                    <a:pt x="6882" y="408"/>
                  </a:cubicBezTo>
                  <a:cubicBezTo>
                    <a:pt x="6911" y="408"/>
                    <a:pt x="6911" y="408"/>
                    <a:pt x="6911" y="408"/>
                  </a:cubicBezTo>
                  <a:cubicBezTo>
                    <a:pt x="6911" y="379"/>
                    <a:pt x="6911" y="379"/>
                    <a:pt x="6911" y="379"/>
                  </a:cubicBezTo>
                  <a:lnTo>
                    <a:pt x="6911" y="379"/>
                  </a:lnTo>
                  <a:cubicBezTo>
                    <a:pt x="6911" y="350"/>
                    <a:pt x="6911" y="350"/>
                    <a:pt x="6911" y="350"/>
                  </a:cubicBezTo>
                  <a:lnTo>
                    <a:pt x="6911" y="350"/>
                  </a:lnTo>
                  <a:cubicBezTo>
                    <a:pt x="6882" y="350"/>
                    <a:pt x="6882" y="350"/>
                    <a:pt x="6882" y="350"/>
                  </a:cubicBezTo>
                  <a:cubicBezTo>
                    <a:pt x="6882" y="321"/>
                    <a:pt x="6882" y="321"/>
                    <a:pt x="6882" y="321"/>
                  </a:cubicBezTo>
                  <a:lnTo>
                    <a:pt x="6882" y="321"/>
                  </a:lnTo>
                  <a:lnTo>
                    <a:pt x="6882" y="321"/>
                  </a:lnTo>
                  <a:cubicBezTo>
                    <a:pt x="6853" y="321"/>
                    <a:pt x="6853" y="321"/>
                    <a:pt x="6853" y="321"/>
                  </a:cubicBezTo>
                  <a:cubicBezTo>
                    <a:pt x="6825" y="321"/>
                    <a:pt x="6825" y="321"/>
                    <a:pt x="6825" y="321"/>
                  </a:cubicBezTo>
                  <a:cubicBezTo>
                    <a:pt x="6795" y="321"/>
                    <a:pt x="6795" y="321"/>
                    <a:pt x="6795" y="321"/>
                  </a:cubicBezTo>
                  <a:cubicBezTo>
                    <a:pt x="6766" y="350"/>
                    <a:pt x="6766" y="350"/>
                    <a:pt x="6766" y="350"/>
                  </a:cubicBezTo>
                  <a:lnTo>
                    <a:pt x="6766" y="350"/>
                  </a:lnTo>
                  <a:cubicBezTo>
                    <a:pt x="6766" y="321"/>
                    <a:pt x="6766" y="321"/>
                    <a:pt x="6766" y="321"/>
                  </a:cubicBezTo>
                  <a:cubicBezTo>
                    <a:pt x="6737" y="321"/>
                    <a:pt x="6737" y="321"/>
                    <a:pt x="6737" y="321"/>
                  </a:cubicBezTo>
                  <a:lnTo>
                    <a:pt x="6737" y="321"/>
                  </a:lnTo>
                  <a:cubicBezTo>
                    <a:pt x="6708" y="321"/>
                    <a:pt x="6708" y="321"/>
                    <a:pt x="6708" y="321"/>
                  </a:cubicBezTo>
                  <a:cubicBezTo>
                    <a:pt x="6678" y="321"/>
                    <a:pt x="6678" y="321"/>
                    <a:pt x="6678" y="321"/>
                  </a:cubicBezTo>
                  <a:lnTo>
                    <a:pt x="6678" y="321"/>
                  </a:lnTo>
                  <a:lnTo>
                    <a:pt x="6678" y="321"/>
                  </a:lnTo>
                  <a:cubicBezTo>
                    <a:pt x="6678" y="350"/>
                    <a:pt x="6678" y="350"/>
                    <a:pt x="6678" y="350"/>
                  </a:cubicBezTo>
                  <a:cubicBezTo>
                    <a:pt x="6649" y="350"/>
                    <a:pt x="6649" y="350"/>
                    <a:pt x="6649" y="350"/>
                  </a:cubicBezTo>
                  <a:cubicBezTo>
                    <a:pt x="6620" y="321"/>
                    <a:pt x="6620" y="321"/>
                    <a:pt x="6620" y="321"/>
                  </a:cubicBezTo>
                  <a:close/>
                  <a:moveTo>
                    <a:pt x="5978" y="583"/>
                  </a:moveTo>
                  <a:lnTo>
                    <a:pt x="5978" y="583"/>
                  </a:lnTo>
                  <a:cubicBezTo>
                    <a:pt x="5978" y="524"/>
                    <a:pt x="5978" y="524"/>
                    <a:pt x="5978" y="524"/>
                  </a:cubicBezTo>
                  <a:cubicBezTo>
                    <a:pt x="5949" y="524"/>
                    <a:pt x="5949" y="524"/>
                    <a:pt x="5949" y="524"/>
                  </a:cubicBezTo>
                  <a:cubicBezTo>
                    <a:pt x="5949" y="495"/>
                    <a:pt x="5949" y="495"/>
                    <a:pt x="5949" y="495"/>
                  </a:cubicBezTo>
                  <a:cubicBezTo>
                    <a:pt x="5920" y="495"/>
                    <a:pt x="5920" y="495"/>
                    <a:pt x="5920" y="495"/>
                  </a:cubicBezTo>
                  <a:cubicBezTo>
                    <a:pt x="5891" y="495"/>
                    <a:pt x="5891" y="495"/>
                    <a:pt x="5891" y="495"/>
                  </a:cubicBezTo>
                  <a:cubicBezTo>
                    <a:pt x="5891" y="467"/>
                    <a:pt x="5891" y="467"/>
                    <a:pt x="5891" y="467"/>
                  </a:cubicBezTo>
                  <a:lnTo>
                    <a:pt x="5891" y="467"/>
                  </a:lnTo>
                  <a:cubicBezTo>
                    <a:pt x="5891" y="495"/>
                    <a:pt x="5891" y="495"/>
                    <a:pt x="5891" y="495"/>
                  </a:cubicBezTo>
                  <a:lnTo>
                    <a:pt x="5891" y="495"/>
                  </a:lnTo>
                  <a:cubicBezTo>
                    <a:pt x="5920" y="524"/>
                    <a:pt x="5920" y="524"/>
                    <a:pt x="5920" y="524"/>
                  </a:cubicBezTo>
                  <a:cubicBezTo>
                    <a:pt x="5949" y="554"/>
                    <a:pt x="5949" y="554"/>
                    <a:pt x="5949" y="554"/>
                  </a:cubicBezTo>
                  <a:cubicBezTo>
                    <a:pt x="5949" y="583"/>
                    <a:pt x="5949" y="583"/>
                    <a:pt x="5949" y="583"/>
                  </a:cubicBezTo>
                  <a:cubicBezTo>
                    <a:pt x="5978" y="583"/>
                    <a:pt x="5978" y="583"/>
                    <a:pt x="5978" y="583"/>
                  </a:cubicBezTo>
                  <a:close/>
                  <a:moveTo>
                    <a:pt x="6299" y="612"/>
                  </a:moveTo>
                  <a:lnTo>
                    <a:pt x="6299" y="612"/>
                  </a:lnTo>
                  <a:lnTo>
                    <a:pt x="6299" y="612"/>
                  </a:lnTo>
                  <a:cubicBezTo>
                    <a:pt x="6270" y="583"/>
                    <a:pt x="6270" y="583"/>
                    <a:pt x="6270" y="583"/>
                  </a:cubicBezTo>
                  <a:lnTo>
                    <a:pt x="6270" y="583"/>
                  </a:lnTo>
                  <a:lnTo>
                    <a:pt x="6270" y="583"/>
                  </a:lnTo>
                  <a:cubicBezTo>
                    <a:pt x="6299" y="583"/>
                    <a:pt x="6299" y="583"/>
                    <a:pt x="6299" y="583"/>
                  </a:cubicBezTo>
                  <a:lnTo>
                    <a:pt x="6299" y="583"/>
                  </a:lnTo>
                  <a:cubicBezTo>
                    <a:pt x="6328" y="612"/>
                    <a:pt x="6328" y="612"/>
                    <a:pt x="6328" y="612"/>
                  </a:cubicBezTo>
                  <a:lnTo>
                    <a:pt x="6328" y="612"/>
                  </a:lnTo>
                  <a:lnTo>
                    <a:pt x="6328" y="612"/>
                  </a:lnTo>
                  <a:lnTo>
                    <a:pt x="6328" y="612"/>
                  </a:lnTo>
                  <a:cubicBezTo>
                    <a:pt x="6358" y="583"/>
                    <a:pt x="6358" y="583"/>
                    <a:pt x="6358" y="583"/>
                  </a:cubicBezTo>
                  <a:cubicBezTo>
                    <a:pt x="6358" y="554"/>
                    <a:pt x="6358" y="554"/>
                    <a:pt x="6358" y="554"/>
                  </a:cubicBezTo>
                  <a:cubicBezTo>
                    <a:pt x="6387" y="554"/>
                    <a:pt x="6387" y="554"/>
                    <a:pt x="6387" y="554"/>
                  </a:cubicBezTo>
                  <a:cubicBezTo>
                    <a:pt x="6416" y="524"/>
                    <a:pt x="6416" y="524"/>
                    <a:pt x="6416" y="524"/>
                  </a:cubicBezTo>
                  <a:lnTo>
                    <a:pt x="6416" y="524"/>
                  </a:lnTo>
                  <a:lnTo>
                    <a:pt x="6416" y="524"/>
                  </a:lnTo>
                  <a:cubicBezTo>
                    <a:pt x="6416" y="554"/>
                    <a:pt x="6416" y="554"/>
                    <a:pt x="6416" y="554"/>
                  </a:cubicBezTo>
                  <a:cubicBezTo>
                    <a:pt x="6445" y="554"/>
                    <a:pt x="6445" y="554"/>
                    <a:pt x="6445" y="554"/>
                  </a:cubicBezTo>
                  <a:lnTo>
                    <a:pt x="6445" y="554"/>
                  </a:lnTo>
                  <a:cubicBezTo>
                    <a:pt x="6475" y="554"/>
                    <a:pt x="6475" y="554"/>
                    <a:pt x="6475" y="554"/>
                  </a:cubicBezTo>
                  <a:cubicBezTo>
                    <a:pt x="6475" y="524"/>
                    <a:pt x="6475" y="524"/>
                    <a:pt x="6475" y="524"/>
                  </a:cubicBezTo>
                  <a:cubicBezTo>
                    <a:pt x="6504" y="524"/>
                    <a:pt x="6504" y="524"/>
                    <a:pt x="6504" y="524"/>
                  </a:cubicBezTo>
                  <a:cubicBezTo>
                    <a:pt x="6504" y="495"/>
                    <a:pt x="6504" y="495"/>
                    <a:pt x="6504" y="495"/>
                  </a:cubicBezTo>
                  <a:lnTo>
                    <a:pt x="6504" y="495"/>
                  </a:lnTo>
                  <a:cubicBezTo>
                    <a:pt x="6475" y="495"/>
                    <a:pt x="6475" y="495"/>
                    <a:pt x="6475" y="495"/>
                  </a:cubicBezTo>
                  <a:cubicBezTo>
                    <a:pt x="6445" y="524"/>
                    <a:pt x="6445" y="524"/>
                    <a:pt x="6445" y="524"/>
                  </a:cubicBezTo>
                  <a:cubicBezTo>
                    <a:pt x="6416" y="495"/>
                    <a:pt x="6416" y="495"/>
                    <a:pt x="6416" y="495"/>
                  </a:cubicBezTo>
                  <a:cubicBezTo>
                    <a:pt x="6387" y="495"/>
                    <a:pt x="6387" y="495"/>
                    <a:pt x="6387" y="495"/>
                  </a:cubicBezTo>
                  <a:lnTo>
                    <a:pt x="6387" y="495"/>
                  </a:lnTo>
                  <a:cubicBezTo>
                    <a:pt x="6358" y="495"/>
                    <a:pt x="6358" y="495"/>
                    <a:pt x="6358" y="495"/>
                  </a:cubicBezTo>
                  <a:cubicBezTo>
                    <a:pt x="6358" y="467"/>
                    <a:pt x="6358" y="467"/>
                    <a:pt x="6358" y="467"/>
                  </a:cubicBezTo>
                  <a:lnTo>
                    <a:pt x="6358" y="467"/>
                  </a:lnTo>
                  <a:cubicBezTo>
                    <a:pt x="6328" y="438"/>
                    <a:pt x="6328" y="438"/>
                    <a:pt x="6328" y="438"/>
                  </a:cubicBezTo>
                  <a:cubicBezTo>
                    <a:pt x="6328" y="408"/>
                    <a:pt x="6328" y="408"/>
                    <a:pt x="6328" y="408"/>
                  </a:cubicBezTo>
                  <a:lnTo>
                    <a:pt x="6328" y="408"/>
                  </a:lnTo>
                  <a:cubicBezTo>
                    <a:pt x="6299" y="408"/>
                    <a:pt x="6299" y="408"/>
                    <a:pt x="6299" y="408"/>
                  </a:cubicBezTo>
                  <a:cubicBezTo>
                    <a:pt x="6299" y="379"/>
                    <a:pt x="6299" y="379"/>
                    <a:pt x="6299" y="379"/>
                  </a:cubicBezTo>
                  <a:lnTo>
                    <a:pt x="6299" y="379"/>
                  </a:lnTo>
                  <a:lnTo>
                    <a:pt x="6299" y="379"/>
                  </a:lnTo>
                  <a:cubicBezTo>
                    <a:pt x="6299" y="350"/>
                    <a:pt x="6299" y="350"/>
                    <a:pt x="6299" y="350"/>
                  </a:cubicBezTo>
                  <a:lnTo>
                    <a:pt x="6299" y="350"/>
                  </a:lnTo>
                  <a:lnTo>
                    <a:pt x="6299" y="350"/>
                  </a:lnTo>
                  <a:lnTo>
                    <a:pt x="6299" y="350"/>
                  </a:lnTo>
                  <a:cubicBezTo>
                    <a:pt x="6299" y="321"/>
                    <a:pt x="6299" y="321"/>
                    <a:pt x="6299" y="321"/>
                  </a:cubicBezTo>
                  <a:lnTo>
                    <a:pt x="6299" y="321"/>
                  </a:lnTo>
                  <a:cubicBezTo>
                    <a:pt x="6270" y="321"/>
                    <a:pt x="6270" y="321"/>
                    <a:pt x="6270" y="321"/>
                  </a:cubicBezTo>
                  <a:cubicBezTo>
                    <a:pt x="6241" y="321"/>
                    <a:pt x="6241" y="321"/>
                    <a:pt x="6241" y="321"/>
                  </a:cubicBezTo>
                  <a:lnTo>
                    <a:pt x="6241" y="321"/>
                  </a:lnTo>
                  <a:cubicBezTo>
                    <a:pt x="6211" y="291"/>
                    <a:pt x="6211" y="291"/>
                    <a:pt x="6211" y="291"/>
                  </a:cubicBezTo>
                  <a:lnTo>
                    <a:pt x="6211" y="291"/>
                  </a:lnTo>
                  <a:cubicBezTo>
                    <a:pt x="6182" y="291"/>
                    <a:pt x="6182" y="291"/>
                    <a:pt x="6182" y="291"/>
                  </a:cubicBezTo>
                  <a:lnTo>
                    <a:pt x="6182" y="291"/>
                  </a:lnTo>
                  <a:cubicBezTo>
                    <a:pt x="6211" y="321"/>
                    <a:pt x="6211" y="321"/>
                    <a:pt x="6211" y="321"/>
                  </a:cubicBezTo>
                  <a:lnTo>
                    <a:pt x="6211" y="321"/>
                  </a:lnTo>
                  <a:lnTo>
                    <a:pt x="6211" y="321"/>
                  </a:lnTo>
                  <a:lnTo>
                    <a:pt x="6211" y="321"/>
                  </a:lnTo>
                  <a:cubicBezTo>
                    <a:pt x="6182" y="321"/>
                    <a:pt x="6182" y="321"/>
                    <a:pt x="6182" y="321"/>
                  </a:cubicBezTo>
                  <a:lnTo>
                    <a:pt x="6182" y="321"/>
                  </a:lnTo>
                  <a:cubicBezTo>
                    <a:pt x="6182" y="350"/>
                    <a:pt x="6182" y="350"/>
                    <a:pt x="6182" y="350"/>
                  </a:cubicBezTo>
                  <a:lnTo>
                    <a:pt x="6182" y="350"/>
                  </a:lnTo>
                  <a:cubicBezTo>
                    <a:pt x="6182" y="379"/>
                    <a:pt x="6182" y="379"/>
                    <a:pt x="6182" y="379"/>
                  </a:cubicBezTo>
                  <a:lnTo>
                    <a:pt x="6182" y="379"/>
                  </a:lnTo>
                  <a:cubicBezTo>
                    <a:pt x="6211" y="408"/>
                    <a:pt x="6211" y="408"/>
                    <a:pt x="6211" y="408"/>
                  </a:cubicBezTo>
                  <a:cubicBezTo>
                    <a:pt x="6211" y="438"/>
                    <a:pt x="6211" y="438"/>
                    <a:pt x="6211" y="438"/>
                  </a:cubicBezTo>
                  <a:lnTo>
                    <a:pt x="6211" y="438"/>
                  </a:lnTo>
                  <a:cubicBezTo>
                    <a:pt x="6182" y="438"/>
                    <a:pt x="6182" y="438"/>
                    <a:pt x="6182" y="438"/>
                  </a:cubicBezTo>
                  <a:cubicBezTo>
                    <a:pt x="6182" y="408"/>
                    <a:pt x="6182" y="408"/>
                    <a:pt x="6182" y="408"/>
                  </a:cubicBezTo>
                  <a:lnTo>
                    <a:pt x="6182" y="408"/>
                  </a:lnTo>
                  <a:cubicBezTo>
                    <a:pt x="6154" y="379"/>
                    <a:pt x="6154" y="379"/>
                    <a:pt x="6154" y="379"/>
                  </a:cubicBezTo>
                  <a:lnTo>
                    <a:pt x="6154" y="379"/>
                  </a:lnTo>
                  <a:cubicBezTo>
                    <a:pt x="6125" y="408"/>
                    <a:pt x="6125" y="408"/>
                    <a:pt x="6125" y="408"/>
                  </a:cubicBezTo>
                  <a:cubicBezTo>
                    <a:pt x="6125" y="379"/>
                    <a:pt x="6125" y="379"/>
                    <a:pt x="6125" y="379"/>
                  </a:cubicBezTo>
                  <a:lnTo>
                    <a:pt x="6125" y="379"/>
                  </a:lnTo>
                  <a:lnTo>
                    <a:pt x="6125" y="379"/>
                  </a:lnTo>
                  <a:cubicBezTo>
                    <a:pt x="6095" y="350"/>
                    <a:pt x="6095" y="350"/>
                    <a:pt x="6095" y="350"/>
                  </a:cubicBezTo>
                  <a:lnTo>
                    <a:pt x="6095" y="350"/>
                  </a:lnTo>
                  <a:cubicBezTo>
                    <a:pt x="6066" y="350"/>
                    <a:pt x="6066" y="350"/>
                    <a:pt x="6066" y="350"/>
                  </a:cubicBezTo>
                  <a:cubicBezTo>
                    <a:pt x="6037" y="350"/>
                    <a:pt x="6037" y="350"/>
                    <a:pt x="6037" y="350"/>
                  </a:cubicBezTo>
                  <a:lnTo>
                    <a:pt x="6037" y="350"/>
                  </a:lnTo>
                  <a:cubicBezTo>
                    <a:pt x="6037" y="321"/>
                    <a:pt x="6037" y="321"/>
                    <a:pt x="6037" y="321"/>
                  </a:cubicBezTo>
                  <a:cubicBezTo>
                    <a:pt x="6008" y="321"/>
                    <a:pt x="6008" y="321"/>
                    <a:pt x="6008" y="321"/>
                  </a:cubicBezTo>
                  <a:cubicBezTo>
                    <a:pt x="6008" y="350"/>
                    <a:pt x="6008" y="350"/>
                    <a:pt x="6008" y="350"/>
                  </a:cubicBezTo>
                  <a:lnTo>
                    <a:pt x="6008" y="350"/>
                  </a:lnTo>
                  <a:cubicBezTo>
                    <a:pt x="6008" y="379"/>
                    <a:pt x="6008" y="379"/>
                    <a:pt x="6008" y="379"/>
                  </a:cubicBezTo>
                  <a:lnTo>
                    <a:pt x="6008" y="379"/>
                  </a:lnTo>
                  <a:cubicBezTo>
                    <a:pt x="5978" y="408"/>
                    <a:pt x="5978" y="408"/>
                    <a:pt x="5978" y="408"/>
                  </a:cubicBezTo>
                  <a:lnTo>
                    <a:pt x="5978" y="408"/>
                  </a:lnTo>
                  <a:cubicBezTo>
                    <a:pt x="5978" y="438"/>
                    <a:pt x="5978" y="438"/>
                    <a:pt x="5978" y="438"/>
                  </a:cubicBezTo>
                  <a:cubicBezTo>
                    <a:pt x="5978" y="467"/>
                    <a:pt x="5978" y="467"/>
                    <a:pt x="5978" y="467"/>
                  </a:cubicBezTo>
                  <a:cubicBezTo>
                    <a:pt x="6008" y="467"/>
                    <a:pt x="6008" y="467"/>
                    <a:pt x="6008" y="467"/>
                  </a:cubicBezTo>
                  <a:lnTo>
                    <a:pt x="6008" y="467"/>
                  </a:lnTo>
                  <a:lnTo>
                    <a:pt x="6008" y="467"/>
                  </a:lnTo>
                  <a:lnTo>
                    <a:pt x="6008" y="467"/>
                  </a:lnTo>
                  <a:cubicBezTo>
                    <a:pt x="6008" y="495"/>
                    <a:pt x="6008" y="495"/>
                    <a:pt x="6008" y="495"/>
                  </a:cubicBezTo>
                  <a:lnTo>
                    <a:pt x="6008" y="495"/>
                  </a:lnTo>
                  <a:lnTo>
                    <a:pt x="6008" y="495"/>
                  </a:lnTo>
                  <a:lnTo>
                    <a:pt x="6008" y="495"/>
                  </a:lnTo>
                  <a:cubicBezTo>
                    <a:pt x="6037" y="524"/>
                    <a:pt x="6037" y="524"/>
                    <a:pt x="6037" y="524"/>
                  </a:cubicBezTo>
                  <a:lnTo>
                    <a:pt x="6037" y="524"/>
                  </a:lnTo>
                  <a:cubicBezTo>
                    <a:pt x="6066" y="524"/>
                    <a:pt x="6066" y="524"/>
                    <a:pt x="6066" y="524"/>
                  </a:cubicBezTo>
                  <a:cubicBezTo>
                    <a:pt x="6037" y="524"/>
                    <a:pt x="6037" y="524"/>
                    <a:pt x="6037" y="524"/>
                  </a:cubicBezTo>
                  <a:cubicBezTo>
                    <a:pt x="6066" y="554"/>
                    <a:pt x="6066" y="554"/>
                    <a:pt x="6066" y="554"/>
                  </a:cubicBezTo>
                  <a:lnTo>
                    <a:pt x="6066" y="554"/>
                  </a:lnTo>
                  <a:lnTo>
                    <a:pt x="6066" y="554"/>
                  </a:lnTo>
                  <a:cubicBezTo>
                    <a:pt x="6095" y="554"/>
                    <a:pt x="6095" y="554"/>
                    <a:pt x="6095" y="554"/>
                  </a:cubicBezTo>
                  <a:cubicBezTo>
                    <a:pt x="6066" y="554"/>
                    <a:pt x="6066" y="554"/>
                    <a:pt x="6066" y="554"/>
                  </a:cubicBezTo>
                  <a:lnTo>
                    <a:pt x="6066" y="554"/>
                  </a:lnTo>
                  <a:lnTo>
                    <a:pt x="6066" y="554"/>
                  </a:lnTo>
                  <a:cubicBezTo>
                    <a:pt x="6037" y="554"/>
                    <a:pt x="6037" y="554"/>
                    <a:pt x="6037" y="554"/>
                  </a:cubicBezTo>
                  <a:cubicBezTo>
                    <a:pt x="6066" y="583"/>
                    <a:pt x="6066" y="583"/>
                    <a:pt x="6066" y="583"/>
                  </a:cubicBezTo>
                  <a:cubicBezTo>
                    <a:pt x="6095" y="612"/>
                    <a:pt x="6095" y="612"/>
                    <a:pt x="6095" y="612"/>
                  </a:cubicBezTo>
                  <a:cubicBezTo>
                    <a:pt x="6125" y="612"/>
                    <a:pt x="6125" y="612"/>
                    <a:pt x="6125" y="612"/>
                  </a:cubicBezTo>
                  <a:cubicBezTo>
                    <a:pt x="6154" y="612"/>
                    <a:pt x="6154" y="612"/>
                    <a:pt x="6154" y="612"/>
                  </a:cubicBezTo>
                  <a:lnTo>
                    <a:pt x="6154" y="612"/>
                  </a:lnTo>
                  <a:cubicBezTo>
                    <a:pt x="6182" y="641"/>
                    <a:pt x="6182" y="641"/>
                    <a:pt x="6182" y="641"/>
                  </a:cubicBezTo>
                  <a:lnTo>
                    <a:pt x="6182" y="641"/>
                  </a:lnTo>
                  <a:cubicBezTo>
                    <a:pt x="6211" y="671"/>
                    <a:pt x="6211" y="671"/>
                    <a:pt x="6211" y="671"/>
                  </a:cubicBezTo>
                  <a:lnTo>
                    <a:pt x="6211" y="671"/>
                  </a:lnTo>
                  <a:cubicBezTo>
                    <a:pt x="6241" y="641"/>
                    <a:pt x="6241" y="641"/>
                    <a:pt x="6241" y="641"/>
                  </a:cubicBezTo>
                  <a:cubicBezTo>
                    <a:pt x="6270" y="641"/>
                    <a:pt x="6270" y="641"/>
                    <a:pt x="6270" y="641"/>
                  </a:cubicBezTo>
                  <a:cubicBezTo>
                    <a:pt x="6299" y="671"/>
                    <a:pt x="6299" y="671"/>
                    <a:pt x="6299" y="671"/>
                  </a:cubicBezTo>
                  <a:lnTo>
                    <a:pt x="6299" y="671"/>
                  </a:lnTo>
                  <a:cubicBezTo>
                    <a:pt x="6299" y="641"/>
                    <a:pt x="6299" y="641"/>
                    <a:pt x="6299" y="641"/>
                  </a:cubicBezTo>
                  <a:lnTo>
                    <a:pt x="6299" y="641"/>
                  </a:lnTo>
                  <a:cubicBezTo>
                    <a:pt x="6299" y="612"/>
                    <a:pt x="6299" y="612"/>
                    <a:pt x="6299" y="612"/>
                  </a:cubicBezTo>
                  <a:close/>
                  <a:moveTo>
                    <a:pt x="6299" y="321"/>
                  </a:moveTo>
                  <a:lnTo>
                    <a:pt x="6299" y="321"/>
                  </a:lnTo>
                  <a:cubicBezTo>
                    <a:pt x="6328" y="321"/>
                    <a:pt x="6328" y="321"/>
                    <a:pt x="6328" y="321"/>
                  </a:cubicBezTo>
                  <a:cubicBezTo>
                    <a:pt x="6358" y="321"/>
                    <a:pt x="6358" y="321"/>
                    <a:pt x="6358" y="321"/>
                  </a:cubicBezTo>
                  <a:cubicBezTo>
                    <a:pt x="6387" y="321"/>
                    <a:pt x="6387" y="321"/>
                    <a:pt x="6387" y="321"/>
                  </a:cubicBezTo>
                  <a:cubicBezTo>
                    <a:pt x="6416" y="321"/>
                    <a:pt x="6416" y="321"/>
                    <a:pt x="6416" y="321"/>
                  </a:cubicBezTo>
                  <a:cubicBezTo>
                    <a:pt x="6445" y="350"/>
                    <a:pt x="6445" y="350"/>
                    <a:pt x="6445" y="350"/>
                  </a:cubicBezTo>
                  <a:cubicBezTo>
                    <a:pt x="6445" y="321"/>
                    <a:pt x="6445" y="321"/>
                    <a:pt x="6445" y="321"/>
                  </a:cubicBezTo>
                  <a:cubicBezTo>
                    <a:pt x="6475" y="350"/>
                    <a:pt x="6475" y="350"/>
                    <a:pt x="6475" y="350"/>
                  </a:cubicBezTo>
                  <a:cubicBezTo>
                    <a:pt x="6532" y="350"/>
                    <a:pt x="6532" y="350"/>
                    <a:pt x="6532" y="350"/>
                  </a:cubicBezTo>
                  <a:lnTo>
                    <a:pt x="6532" y="350"/>
                  </a:lnTo>
                  <a:cubicBezTo>
                    <a:pt x="6504" y="350"/>
                    <a:pt x="6504" y="350"/>
                    <a:pt x="6504" y="350"/>
                  </a:cubicBezTo>
                  <a:cubicBezTo>
                    <a:pt x="6504" y="379"/>
                    <a:pt x="6504" y="379"/>
                    <a:pt x="6504" y="379"/>
                  </a:cubicBezTo>
                  <a:lnTo>
                    <a:pt x="6504" y="379"/>
                  </a:lnTo>
                  <a:cubicBezTo>
                    <a:pt x="6504" y="408"/>
                    <a:pt x="6504" y="408"/>
                    <a:pt x="6504" y="408"/>
                  </a:cubicBezTo>
                  <a:cubicBezTo>
                    <a:pt x="6532" y="408"/>
                    <a:pt x="6532" y="408"/>
                    <a:pt x="6532" y="408"/>
                  </a:cubicBezTo>
                  <a:cubicBezTo>
                    <a:pt x="6532" y="438"/>
                    <a:pt x="6532" y="438"/>
                    <a:pt x="6532" y="438"/>
                  </a:cubicBezTo>
                  <a:lnTo>
                    <a:pt x="6532" y="438"/>
                  </a:lnTo>
                  <a:lnTo>
                    <a:pt x="6532" y="438"/>
                  </a:lnTo>
                  <a:cubicBezTo>
                    <a:pt x="6532" y="467"/>
                    <a:pt x="6532" y="467"/>
                    <a:pt x="6532" y="467"/>
                  </a:cubicBezTo>
                  <a:cubicBezTo>
                    <a:pt x="6504" y="495"/>
                    <a:pt x="6504" y="495"/>
                    <a:pt x="6504" y="495"/>
                  </a:cubicBezTo>
                  <a:lnTo>
                    <a:pt x="6504" y="495"/>
                  </a:lnTo>
                  <a:lnTo>
                    <a:pt x="6504" y="495"/>
                  </a:lnTo>
                  <a:cubicBezTo>
                    <a:pt x="6475" y="495"/>
                    <a:pt x="6475" y="495"/>
                    <a:pt x="6475" y="495"/>
                  </a:cubicBezTo>
                  <a:lnTo>
                    <a:pt x="6475" y="495"/>
                  </a:lnTo>
                  <a:cubicBezTo>
                    <a:pt x="6445" y="495"/>
                    <a:pt x="6445" y="495"/>
                    <a:pt x="6445" y="495"/>
                  </a:cubicBezTo>
                  <a:cubicBezTo>
                    <a:pt x="6416" y="467"/>
                    <a:pt x="6416" y="467"/>
                    <a:pt x="6416" y="467"/>
                  </a:cubicBezTo>
                  <a:cubicBezTo>
                    <a:pt x="6387" y="467"/>
                    <a:pt x="6387" y="467"/>
                    <a:pt x="6387" y="467"/>
                  </a:cubicBezTo>
                  <a:cubicBezTo>
                    <a:pt x="6358" y="438"/>
                    <a:pt x="6358" y="438"/>
                    <a:pt x="6358" y="438"/>
                  </a:cubicBezTo>
                  <a:cubicBezTo>
                    <a:pt x="6358" y="408"/>
                    <a:pt x="6358" y="408"/>
                    <a:pt x="6358" y="408"/>
                  </a:cubicBezTo>
                  <a:lnTo>
                    <a:pt x="6358" y="408"/>
                  </a:lnTo>
                  <a:cubicBezTo>
                    <a:pt x="6358" y="379"/>
                    <a:pt x="6358" y="379"/>
                    <a:pt x="6358" y="379"/>
                  </a:cubicBezTo>
                  <a:lnTo>
                    <a:pt x="6358" y="379"/>
                  </a:lnTo>
                  <a:lnTo>
                    <a:pt x="6358" y="379"/>
                  </a:lnTo>
                  <a:cubicBezTo>
                    <a:pt x="6358" y="350"/>
                    <a:pt x="6358" y="350"/>
                    <a:pt x="6358" y="350"/>
                  </a:cubicBezTo>
                  <a:cubicBezTo>
                    <a:pt x="6328" y="350"/>
                    <a:pt x="6328" y="350"/>
                    <a:pt x="6328" y="350"/>
                  </a:cubicBezTo>
                  <a:lnTo>
                    <a:pt x="6328" y="350"/>
                  </a:lnTo>
                  <a:cubicBezTo>
                    <a:pt x="6328" y="321"/>
                    <a:pt x="6328" y="321"/>
                    <a:pt x="6328" y="321"/>
                  </a:cubicBezTo>
                  <a:cubicBezTo>
                    <a:pt x="6299" y="321"/>
                    <a:pt x="6299" y="321"/>
                    <a:pt x="6299" y="321"/>
                  </a:cubicBezTo>
                  <a:close/>
                  <a:moveTo>
                    <a:pt x="3587" y="700"/>
                  </a:moveTo>
                  <a:lnTo>
                    <a:pt x="3587" y="700"/>
                  </a:lnTo>
                  <a:lnTo>
                    <a:pt x="3616" y="700"/>
                  </a:lnTo>
                  <a:cubicBezTo>
                    <a:pt x="3616" y="671"/>
                    <a:pt x="3616" y="671"/>
                    <a:pt x="3616" y="671"/>
                  </a:cubicBezTo>
                  <a:cubicBezTo>
                    <a:pt x="3645" y="641"/>
                    <a:pt x="3645" y="641"/>
                    <a:pt x="3645" y="641"/>
                  </a:cubicBezTo>
                  <a:lnTo>
                    <a:pt x="3645" y="641"/>
                  </a:lnTo>
                  <a:lnTo>
                    <a:pt x="3645" y="641"/>
                  </a:lnTo>
                  <a:cubicBezTo>
                    <a:pt x="3645" y="612"/>
                    <a:pt x="3645" y="612"/>
                    <a:pt x="3645" y="612"/>
                  </a:cubicBezTo>
                  <a:cubicBezTo>
                    <a:pt x="3675" y="612"/>
                    <a:pt x="3675" y="612"/>
                    <a:pt x="3675" y="612"/>
                  </a:cubicBezTo>
                  <a:cubicBezTo>
                    <a:pt x="3704" y="612"/>
                    <a:pt x="3704" y="612"/>
                    <a:pt x="3704" y="612"/>
                  </a:cubicBezTo>
                  <a:lnTo>
                    <a:pt x="3704" y="612"/>
                  </a:lnTo>
                  <a:cubicBezTo>
                    <a:pt x="3733" y="612"/>
                    <a:pt x="3733" y="612"/>
                    <a:pt x="3733" y="612"/>
                  </a:cubicBezTo>
                  <a:cubicBezTo>
                    <a:pt x="3733" y="583"/>
                    <a:pt x="3733" y="583"/>
                    <a:pt x="3733" y="583"/>
                  </a:cubicBezTo>
                  <a:lnTo>
                    <a:pt x="3733" y="583"/>
                  </a:lnTo>
                  <a:cubicBezTo>
                    <a:pt x="3762" y="583"/>
                    <a:pt x="3762" y="583"/>
                    <a:pt x="3762" y="583"/>
                  </a:cubicBezTo>
                  <a:cubicBezTo>
                    <a:pt x="3791" y="554"/>
                    <a:pt x="3791" y="554"/>
                    <a:pt x="3791" y="554"/>
                  </a:cubicBezTo>
                  <a:lnTo>
                    <a:pt x="3791" y="554"/>
                  </a:lnTo>
                  <a:cubicBezTo>
                    <a:pt x="3791" y="524"/>
                    <a:pt x="3791" y="524"/>
                    <a:pt x="3791" y="524"/>
                  </a:cubicBezTo>
                  <a:cubicBezTo>
                    <a:pt x="3820" y="495"/>
                    <a:pt x="3820" y="495"/>
                    <a:pt x="3820" y="495"/>
                  </a:cubicBezTo>
                  <a:lnTo>
                    <a:pt x="3820" y="495"/>
                  </a:lnTo>
                  <a:cubicBezTo>
                    <a:pt x="3791" y="467"/>
                    <a:pt x="3791" y="467"/>
                    <a:pt x="3791" y="467"/>
                  </a:cubicBezTo>
                  <a:cubicBezTo>
                    <a:pt x="3791" y="438"/>
                    <a:pt x="3791" y="438"/>
                    <a:pt x="3791" y="438"/>
                  </a:cubicBezTo>
                  <a:cubicBezTo>
                    <a:pt x="3762" y="438"/>
                    <a:pt x="3762" y="438"/>
                    <a:pt x="3762" y="438"/>
                  </a:cubicBezTo>
                  <a:cubicBezTo>
                    <a:pt x="3762" y="408"/>
                    <a:pt x="3762" y="408"/>
                    <a:pt x="3762" y="408"/>
                  </a:cubicBezTo>
                  <a:cubicBezTo>
                    <a:pt x="3733" y="408"/>
                    <a:pt x="3733" y="408"/>
                    <a:pt x="3733" y="408"/>
                  </a:cubicBezTo>
                  <a:cubicBezTo>
                    <a:pt x="3733" y="438"/>
                    <a:pt x="3733" y="438"/>
                    <a:pt x="3733" y="438"/>
                  </a:cubicBezTo>
                  <a:cubicBezTo>
                    <a:pt x="3704" y="408"/>
                    <a:pt x="3704" y="408"/>
                    <a:pt x="3704" y="408"/>
                  </a:cubicBezTo>
                  <a:lnTo>
                    <a:pt x="3704" y="408"/>
                  </a:lnTo>
                  <a:cubicBezTo>
                    <a:pt x="3675" y="379"/>
                    <a:pt x="3675" y="379"/>
                    <a:pt x="3675" y="379"/>
                  </a:cubicBezTo>
                  <a:lnTo>
                    <a:pt x="3675" y="379"/>
                  </a:lnTo>
                  <a:cubicBezTo>
                    <a:pt x="3675" y="408"/>
                    <a:pt x="3675" y="408"/>
                    <a:pt x="3675" y="408"/>
                  </a:cubicBezTo>
                  <a:cubicBezTo>
                    <a:pt x="3645" y="379"/>
                    <a:pt x="3645" y="379"/>
                    <a:pt x="3645" y="379"/>
                  </a:cubicBezTo>
                  <a:lnTo>
                    <a:pt x="3645" y="379"/>
                  </a:lnTo>
                  <a:lnTo>
                    <a:pt x="3645" y="379"/>
                  </a:lnTo>
                  <a:cubicBezTo>
                    <a:pt x="3616" y="379"/>
                    <a:pt x="3616" y="379"/>
                    <a:pt x="3616" y="379"/>
                  </a:cubicBezTo>
                  <a:lnTo>
                    <a:pt x="3616" y="379"/>
                  </a:lnTo>
                  <a:lnTo>
                    <a:pt x="3616" y="379"/>
                  </a:lnTo>
                  <a:cubicBezTo>
                    <a:pt x="3587" y="350"/>
                    <a:pt x="3587" y="350"/>
                    <a:pt x="3587" y="350"/>
                  </a:cubicBezTo>
                  <a:lnTo>
                    <a:pt x="3587" y="350"/>
                  </a:lnTo>
                  <a:cubicBezTo>
                    <a:pt x="3587" y="379"/>
                    <a:pt x="3587" y="379"/>
                    <a:pt x="3587" y="379"/>
                  </a:cubicBezTo>
                  <a:lnTo>
                    <a:pt x="3587" y="379"/>
                  </a:lnTo>
                  <a:lnTo>
                    <a:pt x="3587" y="379"/>
                  </a:lnTo>
                  <a:cubicBezTo>
                    <a:pt x="3587" y="408"/>
                    <a:pt x="3587" y="408"/>
                    <a:pt x="3587" y="408"/>
                  </a:cubicBezTo>
                  <a:lnTo>
                    <a:pt x="3587" y="408"/>
                  </a:lnTo>
                  <a:lnTo>
                    <a:pt x="3587" y="408"/>
                  </a:lnTo>
                  <a:lnTo>
                    <a:pt x="3587" y="408"/>
                  </a:lnTo>
                  <a:cubicBezTo>
                    <a:pt x="3558" y="350"/>
                    <a:pt x="3558" y="350"/>
                    <a:pt x="3558" y="350"/>
                  </a:cubicBezTo>
                  <a:lnTo>
                    <a:pt x="3558" y="350"/>
                  </a:lnTo>
                  <a:cubicBezTo>
                    <a:pt x="3528" y="350"/>
                    <a:pt x="3528" y="350"/>
                    <a:pt x="3528" y="350"/>
                  </a:cubicBezTo>
                  <a:cubicBezTo>
                    <a:pt x="3528" y="321"/>
                    <a:pt x="3528" y="321"/>
                    <a:pt x="3528" y="321"/>
                  </a:cubicBezTo>
                  <a:cubicBezTo>
                    <a:pt x="3499" y="321"/>
                    <a:pt x="3499" y="321"/>
                    <a:pt x="3499" y="321"/>
                  </a:cubicBezTo>
                  <a:cubicBezTo>
                    <a:pt x="3499" y="350"/>
                    <a:pt x="3499" y="350"/>
                    <a:pt x="3499" y="350"/>
                  </a:cubicBezTo>
                  <a:lnTo>
                    <a:pt x="3499" y="350"/>
                  </a:lnTo>
                  <a:cubicBezTo>
                    <a:pt x="3528" y="379"/>
                    <a:pt x="3528" y="379"/>
                    <a:pt x="3528" y="379"/>
                  </a:cubicBezTo>
                  <a:lnTo>
                    <a:pt x="3528" y="379"/>
                  </a:lnTo>
                  <a:lnTo>
                    <a:pt x="3528" y="379"/>
                  </a:lnTo>
                  <a:cubicBezTo>
                    <a:pt x="3499" y="379"/>
                    <a:pt x="3499" y="379"/>
                    <a:pt x="3499" y="379"/>
                  </a:cubicBezTo>
                  <a:lnTo>
                    <a:pt x="3499" y="379"/>
                  </a:lnTo>
                  <a:lnTo>
                    <a:pt x="3499" y="379"/>
                  </a:lnTo>
                  <a:lnTo>
                    <a:pt x="3499" y="379"/>
                  </a:lnTo>
                  <a:lnTo>
                    <a:pt x="3499" y="379"/>
                  </a:lnTo>
                  <a:lnTo>
                    <a:pt x="3499" y="379"/>
                  </a:lnTo>
                  <a:cubicBezTo>
                    <a:pt x="3499" y="408"/>
                    <a:pt x="3499" y="408"/>
                    <a:pt x="3499" y="408"/>
                  </a:cubicBezTo>
                  <a:lnTo>
                    <a:pt x="3499" y="408"/>
                  </a:lnTo>
                  <a:lnTo>
                    <a:pt x="3499" y="408"/>
                  </a:lnTo>
                  <a:lnTo>
                    <a:pt x="3499" y="408"/>
                  </a:lnTo>
                  <a:cubicBezTo>
                    <a:pt x="3528" y="438"/>
                    <a:pt x="3528" y="438"/>
                    <a:pt x="3528" y="438"/>
                  </a:cubicBezTo>
                  <a:cubicBezTo>
                    <a:pt x="3499" y="438"/>
                    <a:pt x="3499" y="438"/>
                    <a:pt x="3499" y="438"/>
                  </a:cubicBezTo>
                  <a:cubicBezTo>
                    <a:pt x="3528" y="467"/>
                    <a:pt x="3528" y="467"/>
                    <a:pt x="3528" y="467"/>
                  </a:cubicBezTo>
                  <a:cubicBezTo>
                    <a:pt x="3528" y="495"/>
                    <a:pt x="3528" y="495"/>
                    <a:pt x="3528" y="495"/>
                  </a:cubicBezTo>
                  <a:cubicBezTo>
                    <a:pt x="3558" y="495"/>
                    <a:pt x="3558" y="495"/>
                    <a:pt x="3558" y="495"/>
                  </a:cubicBezTo>
                  <a:lnTo>
                    <a:pt x="3558" y="495"/>
                  </a:lnTo>
                  <a:cubicBezTo>
                    <a:pt x="3528" y="495"/>
                    <a:pt x="3528" y="495"/>
                    <a:pt x="3528" y="495"/>
                  </a:cubicBezTo>
                  <a:cubicBezTo>
                    <a:pt x="3528" y="524"/>
                    <a:pt x="3528" y="524"/>
                    <a:pt x="3528" y="524"/>
                  </a:cubicBezTo>
                  <a:cubicBezTo>
                    <a:pt x="3528" y="554"/>
                    <a:pt x="3528" y="554"/>
                    <a:pt x="3528" y="554"/>
                  </a:cubicBezTo>
                  <a:cubicBezTo>
                    <a:pt x="3558" y="583"/>
                    <a:pt x="3558" y="583"/>
                    <a:pt x="3558" y="583"/>
                  </a:cubicBezTo>
                  <a:cubicBezTo>
                    <a:pt x="3528" y="583"/>
                    <a:pt x="3528" y="583"/>
                    <a:pt x="3528" y="583"/>
                  </a:cubicBezTo>
                  <a:cubicBezTo>
                    <a:pt x="3558" y="583"/>
                    <a:pt x="3558" y="583"/>
                    <a:pt x="3558" y="583"/>
                  </a:cubicBezTo>
                  <a:cubicBezTo>
                    <a:pt x="3558" y="612"/>
                    <a:pt x="3558" y="612"/>
                    <a:pt x="3558" y="612"/>
                  </a:cubicBezTo>
                  <a:lnTo>
                    <a:pt x="3558" y="612"/>
                  </a:lnTo>
                  <a:cubicBezTo>
                    <a:pt x="3558" y="641"/>
                    <a:pt x="3558" y="641"/>
                    <a:pt x="3558" y="641"/>
                  </a:cubicBezTo>
                  <a:cubicBezTo>
                    <a:pt x="3558" y="671"/>
                    <a:pt x="3558" y="671"/>
                    <a:pt x="3558" y="671"/>
                  </a:cubicBezTo>
                  <a:cubicBezTo>
                    <a:pt x="3587" y="671"/>
                    <a:pt x="3587" y="671"/>
                    <a:pt x="3587" y="671"/>
                  </a:cubicBezTo>
                  <a:cubicBezTo>
                    <a:pt x="3587" y="700"/>
                    <a:pt x="3587" y="700"/>
                    <a:pt x="3587" y="700"/>
                  </a:cubicBezTo>
                  <a:close/>
                  <a:moveTo>
                    <a:pt x="3908" y="524"/>
                  </a:moveTo>
                  <a:lnTo>
                    <a:pt x="3908" y="524"/>
                  </a:lnTo>
                  <a:lnTo>
                    <a:pt x="3908" y="524"/>
                  </a:lnTo>
                  <a:lnTo>
                    <a:pt x="3908" y="524"/>
                  </a:lnTo>
                  <a:lnTo>
                    <a:pt x="3908" y="524"/>
                  </a:lnTo>
                  <a:cubicBezTo>
                    <a:pt x="3908" y="495"/>
                    <a:pt x="3908" y="495"/>
                    <a:pt x="3908" y="495"/>
                  </a:cubicBezTo>
                  <a:cubicBezTo>
                    <a:pt x="3937" y="495"/>
                    <a:pt x="3937" y="495"/>
                    <a:pt x="3937" y="495"/>
                  </a:cubicBezTo>
                  <a:lnTo>
                    <a:pt x="3937" y="495"/>
                  </a:lnTo>
                  <a:cubicBezTo>
                    <a:pt x="3908" y="495"/>
                    <a:pt x="3908" y="495"/>
                    <a:pt x="3908" y="495"/>
                  </a:cubicBezTo>
                  <a:lnTo>
                    <a:pt x="3908" y="495"/>
                  </a:lnTo>
                  <a:cubicBezTo>
                    <a:pt x="3908" y="524"/>
                    <a:pt x="3908" y="524"/>
                    <a:pt x="3908" y="524"/>
                  </a:cubicBezTo>
                  <a:cubicBezTo>
                    <a:pt x="3878" y="524"/>
                    <a:pt x="3878" y="524"/>
                    <a:pt x="3878" y="524"/>
                  </a:cubicBezTo>
                  <a:lnTo>
                    <a:pt x="3878" y="524"/>
                  </a:lnTo>
                  <a:cubicBezTo>
                    <a:pt x="3908" y="524"/>
                    <a:pt x="3908" y="524"/>
                    <a:pt x="3908" y="524"/>
                  </a:cubicBezTo>
                  <a:close/>
                  <a:moveTo>
                    <a:pt x="3937" y="524"/>
                  </a:moveTo>
                  <a:lnTo>
                    <a:pt x="3937" y="524"/>
                  </a:lnTo>
                  <a:lnTo>
                    <a:pt x="3937" y="524"/>
                  </a:lnTo>
                  <a:cubicBezTo>
                    <a:pt x="3966" y="524"/>
                    <a:pt x="3966" y="524"/>
                    <a:pt x="3966" y="524"/>
                  </a:cubicBezTo>
                  <a:lnTo>
                    <a:pt x="3966" y="524"/>
                  </a:lnTo>
                  <a:lnTo>
                    <a:pt x="3966" y="524"/>
                  </a:lnTo>
                  <a:cubicBezTo>
                    <a:pt x="3995" y="495"/>
                    <a:pt x="3995" y="495"/>
                    <a:pt x="3995" y="495"/>
                  </a:cubicBezTo>
                  <a:cubicBezTo>
                    <a:pt x="3995" y="524"/>
                    <a:pt x="3995" y="524"/>
                    <a:pt x="3995" y="524"/>
                  </a:cubicBezTo>
                  <a:lnTo>
                    <a:pt x="3995" y="524"/>
                  </a:lnTo>
                  <a:cubicBezTo>
                    <a:pt x="3995" y="554"/>
                    <a:pt x="3995" y="554"/>
                    <a:pt x="3995" y="554"/>
                  </a:cubicBezTo>
                  <a:cubicBezTo>
                    <a:pt x="3995" y="524"/>
                    <a:pt x="3995" y="524"/>
                    <a:pt x="3995" y="524"/>
                  </a:cubicBezTo>
                  <a:cubicBezTo>
                    <a:pt x="3966" y="554"/>
                    <a:pt x="3966" y="554"/>
                    <a:pt x="3966" y="554"/>
                  </a:cubicBezTo>
                  <a:lnTo>
                    <a:pt x="3966" y="554"/>
                  </a:lnTo>
                  <a:cubicBezTo>
                    <a:pt x="3937" y="554"/>
                    <a:pt x="3937" y="554"/>
                    <a:pt x="3937" y="554"/>
                  </a:cubicBezTo>
                  <a:cubicBezTo>
                    <a:pt x="3937" y="524"/>
                    <a:pt x="3937" y="524"/>
                    <a:pt x="3937" y="524"/>
                  </a:cubicBezTo>
                  <a:close/>
                  <a:moveTo>
                    <a:pt x="4083" y="671"/>
                  </a:moveTo>
                  <a:lnTo>
                    <a:pt x="4083" y="671"/>
                  </a:lnTo>
                  <a:cubicBezTo>
                    <a:pt x="4083" y="700"/>
                    <a:pt x="4083" y="700"/>
                    <a:pt x="4083" y="700"/>
                  </a:cubicBezTo>
                  <a:cubicBezTo>
                    <a:pt x="4112" y="700"/>
                    <a:pt x="4112" y="700"/>
                    <a:pt x="4112" y="700"/>
                  </a:cubicBezTo>
                  <a:lnTo>
                    <a:pt x="4112" y="700"/>
                  </a:lnTo>
                  <a:cubicBezTo>
                    <a:pt x="4112" y="729"/>
                    <a:pt x="4112" y="729"/>
                    <a:pt x="4112" y="729"/>
                  </a:cubicBezTo>
                  <a:cubicBezTo>
                    <a:pt x="4112" y="700"/>
                    <a:pt x="4112" y="700"/>
                    <a:pt x="4112" y="700"/>
                  </a:cubicBezTo>
                  <a:cubicBezTo>
                    <a:pt x="4141" y="700"/>
                    <a:pt x="4141" y="700"/>
                    <a:pt x="4141" y="700"/>
                  </a:cubicBezTo>
                  <a:cubicBezTo>
                    <a:pt x="4112" y="671"/>
                    <a:pt x="4112" y="671"/>
                    <a:pt x="4112" y="671"/>
                  </a:cubicBezTo>
                  <a:lnTo>
                    <a:pt x="4112" y="671"/>
                  </a:lnTo>
                  <a:cubicBezTo>
                    <a:pt x="4083" y="671"/>
                    <a:pt x="4083" y="671"/>
                    <a:pt x="4083" y="671"/>
                  </a:cubicBezTo>
                  <a:close/>
                  <a:moveTo>
                    <a:pt x="5628" y="1108"/>
                  </a:moveTo>
                  <a:lnTo>
                    <a:pt x="5628" y="1108"/>
                  </a:lnTo>
                  <a:lnTo>
                    <a:pt x="5628" y="1108"/>
                  </a:lnTo>
                  <a:lnTo>
                    <a:pt x="5628" y="1108"/>
                  </a:lnTo>
                  <a:cubicBezTo>
                    <a:pt x="5628" y="1079"/>
                    <a:pt x="5628" y="1079"/>
                    <a:pt x="5628" y="1079"/>
                  </a:cubicBezTo>
                  <a:cubicBezTo>
                    <a:pt x="5599" y="1108"/>
                    <a:pt x="5599" y="1108"/>
                    <a:pt x="5599" y="1108"/>
                  </a:cubicBezTo>
                  <a:lnTo>
                    <a:pt x="5599" y="1108"/>
                  </a:lnTo>
                  <a:lnTo>
                    <a:pt x="5599" y="1108"/>
                  </a:lnTo>
                  <a:lnTo>
                    <a:pt x="5599" y="1108"/>
                  </a:lnTo>
                  <a:cubicBezTo>
                    <a:pt x="5628" y="1108"/>
                    <a:pt x="5628" y="1108"/>
                    <a:pt x="5628" y="1108"/>
                  </a:cubicBezTo>
                  <a:close/>
                  <a:moveTo>
                    <a:pt x="5425" y="1341"/>
                  </a:moveTo>
                  <a:lnTo>
                    <a:pt x="5425" y="1341"/>
                  </a:lnTo>
                  <a:lnTo>
                    <a:pt x="5425" y="1341"/>
                  </a:lnTo>
                  <a:cubicBezTo>
                    <a:pt x="5425" y="1312"/>
                    <a:pt x="5425" y="1312"/>
                    <a:pt x="5425" y="1312"/>
                  </a:cubicBezTo>
                  <a:cubicBezTo>
                    <a:pt x="5454" y="1312"/>
                    <a:pt x="5454" y="1312"/>
                    <a:pt x="5454" y="1312"/>
                  </a:cubicBezTo>
                  <a:lnTo>
                    <a:pt x="5454" y="1312"/>
                  </a:lnTo>
                  <a:cubicBezTo>
                    <a:pt x="5425" y="1312"/>
                    <a:pt x="5425" y="1312"/>
                    <a:pt x="5425" y="1312"/>
                  </a:cubicBezTo>
                  <a:cubicBezTo>
                    <a:pt x="5425" y="1283"/>
                    <a:pt x="5425" y="1283"/>
                    <a:pt x="5425" y="1283"/>
                  </a:cubicBezTo>
                  <a:cubicBezTo>
                    <a:pt x="5395" y="1283"/>
                    <a:pt x="5395" y="1283"/>
                    <a:pt x="5395" y="1283"/>
                  </a:cubicBezTo>
                  <a:cubicBezTo>
                    <a:pt x="5395" y="1312"/>
                    <a:pt x="5395" y="1312"/>
                    <a:pt x="5395" y="1312"/>
                  </a:cubicBezTo>
                  <a:lnTo>
                    <a:pt x="5395" y="1312"/>
                  </a:lnTo>
                  <a:cubicBezTo>
                    <a:pt x="5425" y="1312"/>
                    <a:pt x="5425" y="1312"/>
                    <a:pt x="5425" y="1312"/>
                  </a:cubicBezTo>
                  <a:lnTo>
                    <a:pt x="5425" y="1341"/>
                  </a:lnTo>
                  <a:close/>
                  <a:moveTo>
                    <a:pt x="4841" y="1224"/>
                  </a:moveTo>
                  <a:lnTo>
                    <a:pt x="4841" y="1224"/>
                  </a:lnTo>
                  <a:cubicBezTo>
                    <a:pt x="4870" y="1254"/>
                    <a:pt x="4870" y="1254"/>
                    <a:pt x="4870" y="1254"/>
                  </a:cubicBezTo>
                  <a:lnTo>
                    <a:pt x="4870" y="1254"/>
                  </a:lnTo>
                  <a:cubicBezTo>
                    <a:pt x="4870" y="1224"/>
                    <a:pt x="4870" y="1224"/>
                    <a:pt x="4870" y="1224"/>
                  </a:cubicBezTo>
                  <a:cubicBezTo>
                    <a:pt x="4899" y="1224"/>
                    <a:pt x="4899" y="1224"/>
                    <a:pt x="4899" y="1224"/>
                  </a:cubicBezTo>
                  <a:lnTo>
                    <a:pt x="4899" y="1224"/>
                  </a:lnTo>
                  <a:lnTo>
                    <a:pt x="4899" y="1224"/>
                  </a:lnTo>
                  <a:cubicBezTo>
                    <a:pt x="4899" y="1195"/>
                    <a:pt x="4899" y="1195"/>
                    <a:pt x="4899" y="1195"/>
                  </a:cubicBezTo>
                  <a:cubicBezTo>
                    <a:pt x="4870" y="1166"/>
                    <a:pt x="4870" y="1166"/>
                    <a:pt x="4870" y="1166"/>
                  </a:cubicBezTo>
                  <a:lnTo>
                    <a:pt x="4870" y="1166"/>
                  </a:lnTo>
                  <a:lnTo>
                    <a:pt x="4870" y="1166"/>
                  </a:lnTo>
                  <a:cubicBezTo>
                    <a:pt x="4870" y="1138"/>
                    <a:pt x="4870" y="1138"/>
                    <a:pt x="4870" y="1138"/>
                  </a:cubicBezTo>
                  <a:cubicBezTo>
                    <a:pt x="4841" y="1138"/>
                    <a:pt x="4841" y="1138"/>
                    <a:pt x="4841" y="1138"/>
                  </a:cubicBezTo>
                  <a:cubicBezTo>
                    <a:pt x="4812" y="1138"/>
                    <a:pt x="4812" y="1138"/>
                    <a:pt x="4812" y="1138"/>
                  </a:cubicBezTo>
                  <a:cubicBezTo>
                    <a:pt x="4783" y="1166"/>
                    <a:pt x="4783" y="1166"/>
                    <a:pt x="4783" y="1166"/>
                  </a:cubicBezTo>
                  <a:lnTo>
                    <a:pt x="4783" y="1166"/>
                  </a:lnTo>
                  <a:lnTo>
                    <a:pt x="4783" y="1166"/>
                  </a:lnTo>
                  <a:cubicBezTo>
                    <a:pt x="4783" y="1195"/>
                    <a:pt x="4783" y="1195"/>
                    <a:pt x="4783" y="1195"/>
                  </a:cubicBezTo>
                  <a:lnTo>
                    <a:pt x="4783" y="1195"/>
                  </a:lnTo>
                  <a:cubicBezTo>
                    <a:pt x="4812" y="1195"/>
                    <a:pt x="4812" y="1195"/>
                    <a:pt x="4812" y="1195"/>
                  </a:cubicBezTo>
                  <a:cubicBezTo>
                    <a:pt x="4783" y="1224"/>
                    <a:pt x="4783" y="1224"/>
                    <a:pt x="4783" y="1224"/>
                  </a:cubicBezTo>
                  <a:lnTo>
                    <a:pt x="4783" y="1224"/>
                  </a:lnTo>
                  <a:lnTo>
                    <a:pt x="4783" y="1224"/>
                  </a:lnTo>
                  <a:lnTo>
                    <a:pt x="4783" y="1224"/>
                  </a:lnTo>
                  <a:cubicBezTo>
                    <a:pt x="4812" y="1224"/>
                    <a:pt x="4812" y="1224"/>
                    <a:pt x="4812" y="1224"/>
                  </a:cubicBezTo>
                  <a:cubicBezTo>
                    <a:pt x="4841" y="1224"/>
                    <a:pt x="4841" y="1224"/>
                    <a:pt x="4841" y="1224"/>
                  </a:cubicBezTo>
                  <a:close/>
                  <a:moveTo>
                    <a:pt x="6504" y="788"/>
                  </a:moveTo>
                  <a:lnTo>
                    <a:pt x="6504" y="788"/>
                  </a:lnTo>
                  <a:lnTo>
                    <a:pt x="6504" y="788"/>
                  </a:lnTo>
                  <a:lnTo>
                    <a:pt x="6504" y="788"/>
                  </a:lnTo>
                  <a:cubicBezTo>
                    <a:pt x="6504" y="758"/>
                    <a:pt x="6504" y="758"/>
                    <a:pt x="6504" y="758"/>
                  </a:cubicBezTo>
                  <a:cubicBezTo>
                    <a:pt x="6532" y="758"/>
                    <a:pt x="6532" y="758"/>
                    <a:pt x="6532" y="758"/>
                  </a:cubicBezTo>
                  <a:cubicBezTo>
                    <a:pt x="6532" y="729"/>
                    <a:pt x="6532" y="729"/>
                    <a:pt x="6532" y="729"/>
                  </a:cubicBezTo>
                  <a:cubicBezTo>
                    <a:pt x="6504" y="729"/>
                    <a:pt x="6504" y="729"/>
                    <a:pt x="6504" y="729"/>
                  </a:cubicBezTo>
                  <a:cubicBezTo>
                    <a:pt x="6504" y="700"/>
                    <a:pt x="6504" y="700"/>
                    <a:pt x="6504" y="700"/>
                  </a:cubicBezTo>
                  <a:cubicBezTo>
                    <a:pt x="6475" y="700"/>
                    <a:pt x="6475" y="700"/>
                    <a:pt x="6475" y="700"/>
                  </a:cubicBezTo>
                  <a:lnTo>
                    <a:pt x="6475" y="700"/>
                  </a:lnTo>
                  <a:cubicBezTo>
                    <a:pt x="6445" y="700"/>
                    <a:pt x="6445" y="700"/>
                    <a:pt x="6445" y="700"/>
                  </a:cubicBezTo>
                  <a:cubicBezTo>
                    <a:pt x="6445" y="729"/>
                    <a:pt x="6445" y="729"/>
                    <a:pt x="6445" y="729"/>
                  </a:cubicBezTo>
                  <a:cubicBezTo>
                    <a:pt x="6475" y="729"/>
                    <a:pt x="6475" y="729"/>
                    <a:pt x="6475" y="729"/>
                  </a:cubicBezTo>
                  <a:cubicBezTo>
                    <a:pt x="6445" y="758"/>
                    <a:pt x="6445" y="758"/>
                    <a:pt x="6445" y="758"/>
                  </a:cubicBezTo>
                  <a:cubicBezTo>
                    <a:pt x="6475" y="758"/>
                    <a:pt x="6475" y="758"/>
                    <a:pt x="6475" y="758"/>
                  </a:cubicBezTo>
                  <a:lnTo>
                    <a:pt x="6475" y="758"/>
                  </a:lnTo>
                  <a:cubicBezTo>
                    <a:pt x="6504" y="788"/>
                    <a:pt x="6504" y="788"/>
                    <a:pt x="6504" y="788"/>
                  </a:cubicBezTo>
                  <a:close/>
                  <a:moveTo>
                    <a:pt x="6561" y="904"/>
                  </a:moveTo>
                  <a:lnTo>
                    <a:pt x="6561" y="904"/>
                  </a:lnTo>
                  <a:lnTo>
                    <a:pt x="6561" y="904"/>
                  </a:lnTo>
                  <a:cubicBezTo>
                    <a:pt x="6591" y="874"/>
                    <a:pt x="6591" y="874"/>
                    <a:pt x="6591" y="874"/>
                  </a:cubicBezTo>
                  <a:lnTo>
                    <a:pt x="6591" y="874"/>
                  </a:lnTo>
                  <a:cubicBezTo>
                    <a:pt x="6620" y="874"/>
                    <a:pt x="6620" y="874"/>
                    <a:pt x="6620" y="874"/>
                  </a:cubicBezTo>
                  <a:cubicBezTo>
                    <a:pt x="6649" y="874"/>
                    <a:pt x="6649" y="874"/>
                    <a:pt x="6649" y="874"/>
                  </a:cubicBezTo>
                  <a:cubicBezTo>
                    <a:pt x="6678" y="874"/>
                    <a:pt x="6678" y="874"/>
                    <a:pt x="6678" y="874"/>
                  </a:cubicBezTo>
                  <a:cubicBezTo>
                    <a:pt x="6708" y="874"/>
                    <a:pt x="6708" y="874"/>
                    <a:pt x="6708" y="874"/>
                  </a:cubicBezTo>
                  <a:cubicBezTo>
                    <a:pt x="6737" y="845"/>
                    <a:pt x="6737" y="845"/>
                    <a:pt x="6737" y="845"/>
                  </a:cubicBezTo>
                  <a:cubicBezTo>
                    <a:pt x="6766" y="845"/>
                    <a:pt x="6766" y="845"/>
                    <a:pt x="6766" y="845"/>
                  </a:cubicBezTo>
                  <a:lnTo>
                    <a:pt x="6766" y="845"/>
                  </a:lnTo>
                  <a:cubicBezTo>
                    <a:pt x="6795" y="845"/>
                    <a:pt x="6795" y="845"/>
                    <a:pt x="6795" y="845"/>
                  </a:cubicBezTo>
                  <a:cubicBezTo>
                    <a:pt x="6766" y="845"/>
                    <a:pt x="6766" y="845"/>
                    <a:pt x="6766" y="845"/>
                  </a:cubicBezTo>
                  <a:cubicBezTo>
                    <a:pt x="6766" y="817"/>
                    <a:pt x="6766" y="817"/>
                    <a:pt x="6766" y="817"/>
                  </a:cubicBezTo>
                  <a:cubicBezTo>
                    <a:pt x="6766" y="788"/>
                    <a:pt x="6766" y="788"/>
                    <a:pt x="6766" y="788"/>
                  </a:cubicBezTo>
                  <a:cubicBezTo>
                    <a:pt x="6708" y="788"/>
                    <a:pt x="6708" y="788"/>
                    <a:pt x="6708" y="788"/>
                  </a:cubicBezTo>
                  <a:cubicBezTo>
                    <a:pt x="6708" y="758"/>
                    <a:pt x="6708" y="758"/>
                    <a:pt x="6708" y="758"/>
                  </a:cubicBezTo>
                  <a:cubicBezTo>
                    <a:pt x="6678" y="758"/>
                    <a:pt x="6678" y="758"/>
                    <a:pt x="6678" y="758"/>
                  </a:cubicBezTo>
                  <a:cubicBezTo>
                    <a:pt x="6649" y="758"/>
                    <a:pt x="6649" y="758"/>
                    <a:pt x="6649" y="758"/>
                  </a:cubicBezTo>
                  <a:lnTo>
                    <a:pt x="6649" y="758"/>
                  </a:lnTo>
                  <a:cubicBezTo>
                    <a:pt x="6620" y="758"/>
                    <a:pt x="6620" y="758"/>
                    <a:pt x="6620" y="758"/>
                  </a:cubicBezTo>
                  <a:lnTo>
                    <a:pt x="6620" y="758"/>
                  </a:lnTo>
                  <a:cubicBezTo>
                    <a:pt x="6591" y="758"/>
                    <a:pt x="6591" y="758"/>
                    <a:pt x="6591" y="758"/>
                  </a:cubicBezTo>
                  <a:lnTo>
                    <a:pt x="6591" y="758"/>
                  </a:lnTo>
                  <a:cubicBezTo>
                    <a:pt x="6561" y="788"/>
                    <a:pt x="6561" y="788"/>
                    <a:pt x="6561" y="788"/>
                  </a:cubicBezTo>
                  <a:cubicBezTo>
                    <a:pt x="6561" y="817"/>
                    <a:pt x="6561" y="817"/>
                    <a:pt x="6561" y="817"/>
                  </a:cubicBezTo>
                  <a:cubicBezTo>
                    <a:pt x="6561" y="845"/>
                    <a:pt x="6561" y="845"/>
                    <a:pt x="6561" y="845"/>
                  </a:cubicBezTo>
                  <a:cubicBezTo>
                    <a:pt x="6561" y="874"/>
                    <a:pt x="6561" y="874"/>
                    <a:pt x="6561" y="874"/>
                  </a:cubicBezTo>
                  <a:cubicBezTo>
                    <a:pt x="6532" y="874"/>
                    <a:pt x="6532" y="874"/>
                    <a:pt x="6532" y="874"/>
                  </a:cubicBezTo>
                  <a:cubicBezTo>
                    <a:pt x="6532" y="904"/>
                    <a:pt x="6532" y="904"/>
                    <a:pt x="6532" y="904"/>
                  </a:cubicBezTo>
                  <a:cubicBezTo>
                    <a:pt x="6561" y="904"/>
                    <a:pt x="6561" y="904"/>
                    <a:pt x="6561" y="904"/>
                  </a:cubicBezTo>
                  <a:close/>
                  <a:moveTo>
                    <a:pt x="6154" y="817"/>
                  </a:moveTo>
                  <a:lnTo>
                    <a:pt x="6154" y="817"/>
                  </a:lnTo>
                  <a:cubicBezTo>
                    <a:pt x="6182" y="845"/>
                    <a:pt x="6182" y="845"/>
                    <a:pt x="6182" y="845"/>
                  </a:cubicBezTo>
                  <a:lnTo>
                    <a:pt x="6182" y="845"/>
                  </a:lnTo>
                  <a:cubicBezTo>
                    <a:pt x="6211" y="845"/>
                    <a:pt x="6211" y="845"/>
                    <a:pt x="6211" y="845"/>
                  </a:cubicBezTo>
                  <a:lnTo>
                    <a:pt x="6211" y="845"/>
                  </a:lnTo>
                  <a:cubicBezTo>
                    <a:pt x="6241" y="874"/>
                    <a:pt x="6241" y="874"/>
                    <a:pt x="6241" y="874"/>
                  </a:cubicBezTo>
                  <a:lnTo>
                    <a:pt x="6241" y="874"/>
                  </a:lnTo>
                  <a:cubicBezTo>
                    <a:pt x="6270" y="874"/>
                    <a:pt x="6270" y="874"/>
                    <a:pt x="6270" y="874"/>
                  </a:cubicBezTo>
                  <a:lnTo>
                    <a:pt x="6270" y="874"/>
                  </a:lnTo>
                  <a:cubicBezTo>
                    <a:pt x="6241" y="845"/>
                    <a:pt x="6241" y="845"/>
                    <a:pt x="6241" y="845"/>
                  </a:cubicBezTo>
                  <a:cubicBezTo>
                    <a:pt x="6211" y="845"/>
                    <a:pt x="6211" y="845"/>
                    <a:pt x="6211" y="845"/>
                  </a:cubicBezTo>
                  <a:lnTo>
                    <a:pt x="6211" y="845"/>
                  </a:lnTo>
                  <a:cubicBezTo>
                    <a:pt x="6182" y="817"/>
                    <a:pt x="6182" y="817"/>
                    <a:pt x="6182" y="817"/>
                  </a:cubicBezTo>
                  <a:lnTo>
                    <a:pt x="6182" y="817"/>
                  </a:lnTo>
                  <a:cubicBezTo>
                    <a:pt x="6154" y="817"/>
                    <a:pt x="6154" y="817"/>
                    <a:pt x="6154" y="817"/>
                  </a:cubicBezTo>
                  <a:close/>
                  <a:moveTo>
                    <a:pt x="6678" y="1283"/>
                  </a:moveTo>
                  <a:lnTo>
                    <a:pt x="6678" y="1283"/>
                  </a:lnTo>
                  <a:cubicBezTo>
                    <a:pt x="6708" y="1312"/>
                    <a:pt x="6708" y="1312"/>
                    <a:pt x="6708" y="1312"/>
                  </a:cubicBezTo>
                  <a:lnTo>
                    <a:pt x="6708" y="1312"/>
                  </a:lnTo>
                  <a:lnTo>
                    <a:pt x="6708" y="1312"/>
                  </a:lnTo>
                  <a:cubicBezTo>
                    <a:pt x="6737" y="1312"/>
                    <a:pt x="6737" y="1312"/>
                    <a:pt x="6737" y="1312"/>
                  </a:cubicBezTo>
                  <a:cubicBezTo>
                    <a:pt x="6737" y="1283"/>
                    <a:pt x="6737" y="1283"/>
                    <a:pt x="6737" y="1283"/>
                  </a:cubicBezTo>
                  <a:lnTo>
                    <a:pt x="6737" y="1283"/>
                  </a:lnTo>
                  <a:cubicBezTo>
                    <a:pt x="6737" y="1254"/>
                    <a:pt x="6737" y="1254"/>
                    <a:pt x="6737" y="1254"/>
                  </a:cubicBezTo>
                  <a:cubicBezTo>
                    <a:pt x="6737" y="1283"/>
                    <a:pt x="6737" y="1283"/>
                    <a:pt x="6737" y="1283"/>
                  </a:cubicBezTo>
                  <a:cubicBezTo>
                    <a:pt x="6708" y="1283"/>
                    <a:pt x="6708" y="1283"/>
                    <a:pt x="6708" y="1283"/>
                  </a:cubicBezTo>
                  <a:lnTo>
                    <a:pt x="6708" y="1283"/>
                  </a:lnTo>
                  <a:lnTo>
                    <a:pt x="6678" y="1283"/>
                  </a:lnTo>
                  <a:close/>
                  <a:moveTo>
                    <a:pt x="8516" y="1166"/>
                  </a:moveTo>
                  <a:lnTo>
                    <a:pt x="8516" y="1166"/>
                  </a:lnTo>
                  <a:lnTo>
                    <a:pt x="8516" y="1166"/>
                  </a:lnTo>
                  <a:lnTo>
                    <a:pt x="8516" y="1166"/>
                  </a:lnTo>
                  <a:cubicBezTo>
                    <a:pt x="8516" y="1138"/>
                    <a:pt x="8516" y="1138"/>
                    <a:pt x="8516" y="1138"/>
                  </a:cubicBezTo>
                  <a:lnTo>
                    <a:pt x="8516" y="1138"/>
                  </a:lnTo>
                  <a:lnTo>
                    <a:pt x="8516" y="1138"/>
                  </a:lnTo>
                  <a:cubicBezTo>
                    <a:pt x="8516" y="1166"/>
                    <a:pt x="8516" y="1166"/>
                    <a:pt x="8516" y="1166"/>
                  </a:cubicBezTo>
                  <a:close/>
                  <a:moveTo>
                    <a:pt x="8487" y="1166"/>
                  </a:moveTo>
                  <a:lnTo>
                    <a:pt x="8487" y="1166"/>
                  </a:lnTo>
                  <a:cubicBezTo>
                    <a:pt x="8516" y="1166"/>
                    <a:pt x="8516" y="1166"/>
                    <a:pt x="8516" y="1166"/>
                  </a:cubicBezTo>
                  <a:lnTo>
                    <a:pt x="8516" y="1166"/>
                  </a:lnTo>
                  <a:cubicBezTo>
                    <a:pt x="8487" y="1166"/>
                    <a:pt x="8487" y="1166"/>
                    <a:pt x="8487" y="1166"/>
                  </a:cubicBezTo>
                  <a:close/>
                  <a:moveTo>
                    <a:pt x="8487" y="1195"/>
                  </a:moveTo>
                  <a:lnTo>
                    <a:pt x="8487" y="1195"/>
                  </a:lnTo>
                  <a:lnTo>
                    <a:pt x="8487" y="1195"/>
                  </a:lnTo>
                  <a:cubicBezTo>
                    <a:pt x="8516" y="1224"/>
                    <a:pt x="8516" y="1224"/>
                    <a:pt x="8516" y="1224"/>
                  </a:cubicBezTo>
                  <a:cubicBezTo>
                    <a:pt x="8516" y="1195"/>
                    <a:pt x="8516" y="1195"/>
                    <a:pt x="8516" y="1195"/>
                  </a:cubicBezTo>
                  <a:lnTo>
                    <a:pt x="8516" y="1195"/>
                  </a:lnTo>
                  <a:cubicBezTo>
                    <a:pt x="8487" y="1166"/>
                    <a:pt x="8487" y="1166"/>
                    <a:pt x="8487" y="1166"/>
                  </a:cubicBezTo>
                  <a:lnTo>
                    <a:pt x="8487" y="1166"/>
                  </a:lnTo>
                  <a:cubicBezTo>
                    <a:pt x="8487" y="1195"/>
                    <a:pt x="8487" y="1195"/>
                    <a:pt x="8487" y="1195"/>
                  </a:cubicBezTo>
                  <a:close/>
                  <a:moveTo>
                    <a:pt x="8428" y="1166"/>
                  </a:moveTo>
                  <a:lnTo>
                    <a:pt x="8428" y="1166"/>
                  </a:lnTo>
                  <a:cubicBezTo>
                    <a:pt x="8458" y="1195"/>
                    <a:pt x="8458" y="1195"/>
                    <a:pt x="8458" y="1195"/>
                  </a:cubicBezTo>
                  <a:lnTo>
                    <a:pt x="8458" y="1195"/>
                  </a:lnTo>
                  <a:lnTo>
                    <a:pt x="8458" y="1195"/>
                  </a:lnTo>
                  <a:lnTo>
                    <a:pt x="8458" y="1195"/>
                  </a:lnTo>
                  <a:cubicBezTo>
                    <a:pt x="8458" y="1166"/>
                    <a:pt x="8458" y="1166"/>
                    <a:pt x="8458" y="1166"/>
                  </a:cubicBezTo>
                  <a:lnTo>
                    <a:pt x="8458" y="1166"/>
                  </a:lnTo>
                  <a:lnTo>
                    <a:pt x="8458" y="1166"/>
                  </a:lnTo>
                  <a:cubicBezTo>
                    <a:pt x="8428" y="1166"/>
                    <a:pt x="8428" y="1166"/>
                    <a:pt x="8428" y="1166"/>
                  </a:cubicBezTo>
                  <a:close/>
                  <a:moveTo>
                    <a:pt x="8895" y="991"/>
                  </a:moveTo>
                  <a:lnTo>
                    <a:pt x="8895" y="991"/>
                  </a:lnTo>
                  <a:cubicBezTo>
                    <a:pt x="8924" y="1021"/>
                    <a:pt x="8924" y="1021"/>
                    <a:pt x="8924" y="1021"/>
                  </a:cubicBezTo>
                  <a:lnTo>
                    <a:pt x="8924" y="1021"/>
                  </a:lnTo>
                  <a:cubicBezTo>
                    <a:pt x="8953" y="991"/>
                    <a:pt x="8953" y="991"/>
                    <a:pt x="8953" y="991"/>
                  </a:cubicBezTo>
                  <a:lnTo>
                    <a:pt x="8953" y="991"/>
                  </a:lnTo>
                  <a:cubicBezTo>
                    <a:pt x="8924" y="962"/>
                    <a:pt x="8924" y="962"/>
                    <a:pt x="8924" y="962"/>
                  </a:cubicBezTo>
                  <a:lnTo>
                    <a:pt x="8924" y="962"/>
                  </a:lnTo>
                  <a:cubicBezTo>
                    <a:pt x="8924" y="933"/>
                    <a:pt x="8924" y="933"/>
                    <a:pt x="8924" y="933"/>
                  </a:cubicBezTo>
                  <a:cubicBezTo>
                    <a:pt x="8895" y="933"/>
                    <a:pt x="8895" y="933"/>
                    <a:pt x="8895" y="933"/>
                  </a:cubicBezTo>
                  <a:lnTo>
                    <a:pt x="8895" y="933"/>
                  </a:lnTo>
                  <a:lnTo>
                    <a:pt x="8895" y="933"/>
                  </a:lnTo>
                  <a:cubicBezTo>
                    <a:pt x="8866" y="933"/>
                    <a:pt x="8866" y="933"/>
                    <a:pt x="8866" y="933"/>
                  </a:cubicBezTo>
                  <a:lnTo>
                    <a:pt x="8866" y="933"/>
                  </a:lnTo>
                  <a:lnTo>
                    <a:pt x="8866" y="933"/>
                  </a:lnTo>
                  <a:cubicBezTo>
                    <a:pt x="8837" y="933"/>
                    <a:pt x="8837" y="933"/>
                    <a:pt x="8837" y="933"/>
                  </a:cubicBezTo>
                  <a:lnTo>
                    <a:pt x="8837" y="933"/>
                  </a:lnTo>
                  <a:cubicBezTo>
                    <a:pt x="8837" y="962"/>
                    <a:pt x="8837" y="962"/>
                    <a:pt x="8837" y="962"/>
                  </a:cubicBezTo>
                  <a:lnTo>
                    <a:pt x="8837" y="962"/>
                  </a:lnTo>
                  <a:cubicBezTo>
                    <a:pt x="8837" y="991"/>
                    <a:pt x="8837" y="991"/>
                    <a:pt x="8837" y="991"/>
                  </a:cubicBezTo>
                  <a:lnTo>
                    <a:pt x="8837" y="991"/>
                  </a:lnTo>
                  <a:cubicBezTo>
                    <a:pt x="8866" y="991"/>
                    <a:pt x="8866" y="991"/>
                    <a:pt x="8866" y="991"/>
                  </a:cubicBezTo>
                  <a:lnTo>
                    <a:pt x="8866" y="991"/>
                  </a:lnTo>
                  <a:cubicBezTo>
                    <a:pt x="8895" y="991"/>
                    <a:pt x="8895" y="991"/>
                    <a:pt x="8895" y="991"/>
                  </a:cubicBezTo>
                  <a:close/>
                  <a:moveTo>
                    <a:pt x="9011" y="962"/>
                  </a:moveTo>
                  <a:lnTo>
                    <a:pt x="9011" y="962"/>
                  </a:lnTo>
                  <a:lnTo>
                    <a:pt x="9011" y="962"/>
                  </a:lnTo>
                  <a:lnTo>
                    <a:pt x="9011" y="962"/>
                  </a:lnTo>
                  <a:lnTo>
                    <a:pt x="9011" y="962"/>
                  </a:lnTo>
                  <a:cubicBezTo>
                    <a:pt x="8982" y="962"/>
                    <a:pt x="8982" y="962"/>
                    <a:pt x="8982" y="962"/>
                  </a:cubicBezTo>
                  <a:cubicBezTo>
                    <a:pt x="9011" y="962"/>
                    <a:pt x="9011" y="962"/>
                    <a:pt x="9011" y="962"/>
                  </a:cubicBezTo>
                  <a:close/>
                  <a:moveTo>
                    <a:pt x="9099" y="4929"/>
                  </a:moveTo>
                  <a:lnTo>
                    <a:pt x="9099" y="4929"/>
                  </a:lnTo>
                  <a:lnTo>
                    <a:pt x="9099" y="4929"/>
                  </a:lnTo>
                  <a:cubicBezTo>
                    <a:pt x="9099" y="4900"/>
                    <a:pt x="9099" y="4900"/>
                    <a:pt x="9099" y="4900"/>
                  </a:cubicBezTo>
                  <a:lnTo>
                    <a:pt x="9099" y="4900"/>
                  </a:lnTo>
                  <a:cubicBezTo>
                    <a:pt x="9099" y="4871"/>
                    <a:pt x="9099" y="4871"/>
                    <a:pt x="9099" y="4871"/>
                  </a:cubicBezTo>
                  <a:cubicBezTo>
                    <a:pt x="9099" y="4841"/>
                    <a:pt x="9099" y="4841"/>
                    <a:pt x="9099" y="4841"/>
                  </a:cubicBezTo>
                  <a:cubicBezTo>
                    <a:pt x="9128" y="4841"/>
                    <a:pt x="9128" y="4841"/>
                    <a:pt x="9128" y="4841"/>
                  </a:cubicBezTo>
                  <a:lnTo>
                    <a:pt x="9128" y="4841"/>
                  </a:lnTo>
                  <a:lnTo>
                    <a:pt x="9128" y="4841"/>
                  </a:lnTo>
                  <a:lnTo>
                    <a:pt x="9128" y="4841"/>
                  </a:lnTo>
                  <a:cubicBezTo>
                    <a:pt x="9158" y="4841"/>
                    <a:pt x="9158" y="4841"/>
                    <a:pt x="9158" y="4841"/>
                  </a:cubicBezTo>
                  <a:lnTo>
                    <a:pt x="9158" y="4841"/>
                  </a:lnTo>
                  <a:cubicBezTo>
                    <a:pt x="9187" y="4841"/>
                    <a:pt x="9187" y="4841"/>
                    <a:pt x="9187" y="4841"/>
                  </a:cubicBezTo>
                  <a:lnTo>
                    <a:pt x="9187" y="4841"/>
                  </a:lnTo>
                  <a:lnTo>
                    <a:pt x="9187" y="4841"/>
                  </a:lnTo>
                  <a:cubicBezTo>
                    <a:pt x="9187" y="4871"/>
                    <a:pt x="9187" y="4871"/>
                    <a:pt x="9187" y="4871"/>
                  </a:cubicBezTo>
                  <a:lnTo>
                    <a:pt x="9187" y="4871"/>
                  </a:lnTo>
                  <a:cubicBezTo>
                    <a:pt x="9187" y="4900"/>
                    <a:pt x="9187" y="4900"/>
                    <a:pt x="9187" y="4900"/>
                  </a:cubicBezTo>
                  <a:cubicBezTo>
                    <a:pt x="9216" y="4900"/>
                    <a:pt x="9216" y="4900"/>
                    <a:pt x="9216" y="4900"/>
                  </a:cubicBezTo>
                  <a:lnTo>
                    <a:pt x="9216" y="4900"/>
                  </a:lnTo>
                  <a:lnTo>
                    <a:pt x="9216" y="4900"/>
                  </a:lnTo>
                  <a:cubicBezTo>
                    <a:pt x="9216" y="4871"/>
                    <a:pt x="9216" y="4871"/>
                    <a:pt x="9216" y="4871"/>
                  </a:cubicBezTo>
                  <a:cubicBezTo>
                    <a:pt x="9216" y="4841"/>
                    <a:pt x="9216" y="4841"/>
                    <a:pt x="9216" y="4841"/>
                  </a:cubicBezTo>
                  <a:cubicBezTo>
                    <a:pt x="9187" y="4841"/>
                    <a:pt x="9187" y="4841"/>
                    <a:pt x="9187" y="4841"/>
                  </a:cubicBezTo>
                  <a:cubicBezTo>
                    <a:pt x="9187" y="4812"/>
                    <a:pt x="9187" y="4812"/>
                    <a:pt x="9187" y="4812"/>
                  </a:cubicBezTo>
                  <a:lnTo>
                    <a:pt x="9187" y="4812"/>
                  </a:lnTo>
                  <a:cubicBezTo>
                    <a:pt x="9158" y="4812"/>
                    <a:pt x="9158" y="4812"/>
                    <a:pt x="9158" y="4812"/>
                  </a:cubicBezTo>
                  <a:lnTo>
                    <a:pt x="9158" y="4812"/>
                  </a:lnTo>
                  <a:cubicBezTo>
                    <a:pt x="9128" y="4812"/>
                    <a:pt x="9128" y="4812"/>
                    <a:pt x="9128" y="4812"/>
                  </a:cubicBezTo>
                  <a:cubicBezTo>
                    <a:pt x="9128" y="4783"/>
                    <a:pt x="9128" y="4783"/>
                    <a:pt x="9128" y="4783"/>
                  </a:cubicBezTo>
                  <a:cubicBezTo>
                    <a:pt x="9128" y="4754"/>
                    <a:pt x="9128" y="4754"/>
                    <a:pt x="9128" y="4754"/>
                  </a:cubicBezTo>
                  <a:cubicBezTo>
                    <a:pt x="9099" y="4754"/>
                    <a:pt x="9099" y="4754"/>
                    <a:pt x="9099" y="4754"/>
                  </a:cubicBezTo>
                  <a:lnTo>
                    <a:pt x="9099" y="4754"/>
                  </a:lnTo>
                  <a:cubicBezTo>
                    <a:pt x="9070" y="4724"/>
                    <a:pt x="9070" y="4724"/>
                    <a:pt x="9070" y="4724"/>
                  </a:cubicBezTo>
                  <a:cubicBezTo>
                    <a:pt x="9070" y="4695"/>
                    <a:pt x="9070" y="4695"/>
                    <a:pt x="9070" y="4695"/>
                  </a:cubicBezTo>
                  <a:lnTo>
                    <a:pt x="9070" y="4695"/>
                  </a:lnTo>
                  <a:cubicBezTo>
                    <a:pt x="9041" y="4666"/>
                    <a:pt x="9041" y="4666"/>
                    <a:pt x="9041" y="4666"/>
                  </a:cubicBezTo>
                  <a:cubicBezTo>
                    <a:pt x="9041" y="4637"/>
                    <a:pt x="9041" y="4637"/>
                    <a:pt x="9041" y="4637"/>
                  </a:cubicBezTo>
                  <a:cubicBezTo>
                    <a:pt x="9041" y="4608"/>
                    <a:pt x="9041" y="4608"/>
                    <a:pt x="9041" y="4608"/>
                  </a:cubicBezTo>
                  <a:lnTo>
                    <a:pt x="9041" y="4608"/>
                  </a:lnTo>
                  <a:cubicBezTo>
                    <a:pt x="9041" y="4579"/>
                    <a:pt x="9041" y="4579"/>
                    <a:pt x="9041" y="4579"/>
                  </a:cubicBezTo>
                  <a:cubicBezTo>
                    <a:pt x="9041" y="4550"/>
                    <a:pt x="9041" y="4550"/>
                    <a:pt x="9041" y="4550"/>
                  </a:cubicBezTo>
                  <a:lnTo>
                    <a:pt x="9041" y="4550"/>
                  </a:lnTo>
                  <a:cubicBezTo>
                    <a:pt x="9041" y="4521"/>
                    <a:pt x="9041" y="4521"/>
                    <a:pt x="9041" y="4521"/>
                  </a:cubicBezTo>
                  <a:lnTo>
                    <a:pt x="9041" y="4521"/>
                  </a:lnTo>
                  <a:lnTo>
                    <a:pt x="9041" y="4521"/>
                  </a:lnTo>
                  <a:lnTo>
                    <a:pt x="9041" y="4521"/>
                  </a:lnTo>
                  <a:cubicBezTo>
                    <a:pt x="9070" y="4521"/>
                    <a:pt x="9070" y="4521"/>
                    <a:pt x="9070" y="4521"/>
                  </a:cubicBezTo>
                  <a:lnTo>
                    <a:pt x="9070" y="4521"/>
                  </a:lnTo>
                  <a:cubicBezTo>
                    <a:pt x="9099" y="4521"/>
                    <a:pt x="9099" y="4521"/>
                    <a:pt x="9099" y="4521"/>
                  </a:cubicBezTo>
                  <a:lnTo>
                    <a:pt x="9099" y="4521"/>
                  </a:lnTo>
                  <a:cubicBezTo>
                    <a:pt x="9128" y="4550"/>
                    <a:pt x="9128" y="4550"/>
                    <a:pt x="9128" y="4550"/>
                  </a:cubicBezTo>
                  <a:lnTo>
                    <a:pt x="9128" y="4550"/>
                  </a:lnTo>
                  <a:cubicBezTo>
                    <a:pt x="9158" y="4550"/>
                    <a:pt x="9158" y="4550"/>
                    <a:pt x="9158" y="4550"/>
                  </a:cubicBezTo>
                  <a:cubicBezTo>
                    <a:pt x="9158" y="4579"/>
                    <a:pt x="9158" y="4579"/>
                    <a:pt x="9158" y="4579"/>
                  </a:cubicBezTo>
                  <a:cubicBezTo>
                    <a:pt x="9187" y="4579"/>
                    <a:pt x="9187" y="4579"/>
                    <a:pt x="9187" y="4579"/>
                  </a:cubicBezTo>
                  <a:lnTo>
                    <a:pt x="9187" y="4579"/>
                  </a:lnTo>
                  <a:cubicBezTo>
                    <a:pt x="9158" y="4550"/>
                    <a:pt x="9158" y="4550"/>
                    <a:pt x="9158" y="4550"/>
                  </a:cubicBezTo>
                  <a:cubicBezTo>
                    <a:pt x="9128" y="4521"/>
                    <a:pt x="9128" y="4521"/>
                    <a:pt x="9128" y="4521"/>
                  </a:cubicBezTo>
                  <a:lnTo>
                    <a:pt x="9128" y="4521"/>
                  </a:lnTo>
                  <a:cubicBezTo>
                    <a:pt x="9099" y="4491"/>
                    <a:pt x="9099" y="4491"/>
                    <a:pt x="9099" y="4491"/>
                  </a:cubicBezTo>
                  <a:lnTo>
                    <a:pt x="9099" y="4491"/>
                  </a:lnTo>
                  <a:cubicBezTo>
                    <a:pt x="9099" y="4462"/>
                    <a:pt x="9099" y="4462"/>
                    <a:pt x="9099" y="4462"/>
                  </a:cubicBezTo>
                  <a:cubicBezTo>
                    <a:pt x="9070" y="4462"/>
                    <a:pt x="9070" y="4462"/>
                    <a:pt x="9070" y="4462"/>
                  </a:cubicBezTo>
                  <a:cubicBezTo>
                    <a:pt x="9070" y="4433"/>
                    <a:pt x="9070" y="4433"/>
                    <a:pt x="9070" y="4433"/>
                  </a:cubicBezTo>
                  <a:lnTo>
                    <a:pt x="9070" y="4433"/>
                  </a:lnTo>
                  <a:cubicBezTo>
                    <a:pt x="9070" y="4404"/>
                    <a:pt x="9070" y="4404"/>
                    <a:pt x="9070" y="4404"/>
                  </a:cubicBezTo>
                  <a:cubicBezTo>
                    <a:pt x="9041" y="4374"/>
                    <a:pt x="9041" y="4374"/>
                    <a:pt x="9041" y="4374"/>
                  </a:cubicBezTo>
                  <a:cubicBezTo>
                    <a:pt x="9011" y="4345"/>
                    <a:pt x="9011" y="4345"/>
                    <a:pt x="9011" y="4345"/>
                  </a:cubicBezTo>
                  <a:lnTo>
                    <a:pt x="9011" y="4345"/>
                  </a:lnTo>
                  <a:cubicBezTo>
                    <a:pt x="8982" y="4287"/>
                    <a:pt x="8982" y="4287"/>
                    <a:pt x="8982" y="4287"/>
                  </a:cubicBezTo>
                  <a:cubicBezTo>
                    <a:pt x="8953" y="4258"/>
                    <a:pt x="8953" y="4258"/>
                    <a:pt x="8953" y="4258"/>
                  </a:cubicBezTo>
                  <a:lnTo>
                    <a:pt x="8953" y="4258"/>
                  </a:lnTo>
                  <a:lnTo>
                    <a:pt x="8953" y="4258"/>
                  </a:lnTo>
                  <a:cubicBezTo>
                    <a:pt x="8953" y="4229"/>
                    <a:pt x="8953" y="4229"/>
                    <a:pt x="8953" y="4229"/>
                  </a:cubicBezTo>
                  <a:cubicBezTo>
                    <a:pt x="8924" y="4229"/>
                    <a:pt x="8924" y="4229"/>
                    <a:pt x="8924" y="4229"/>
                  </a:cubicBezTo>
                  <a:lnTo>
                    <a:pt x="8924" y="4229"/>
                  </a:lnTo>
                  <a:lnTo>
                    <a:pt x="8924" y="4229"/>
                  </a:lnTo>
                  <a:lnTo>
                    <a:pt x="8924" y="4229"/>
                  </a:lnTo>
                  <a:lnTo>
                    <a:pt x="8924" y="4229"/>
                  </a:lnTo>
                  <a:cubicBezTo>
                    <a:pt x="8924" y="4200"/>
                    <a:pt x="8924" y="4200"/>
                    <a:pt x="8924" y="4200"/>
                  </a:cubicBezTo>
                  <a:cubicBezTo>
                    <a:pt x="8895" y="4200"/>
                    <a:pt x="8895" y="4200"/>
                    <a:pt x="8895" y="4200"/>
                  </a:cubicBezTo>
                  <a:cubicBezTo>
                    <a:pt x="8895" y="4171"/>
                    <a:pt x="8895" y="4171"/>
                    <a:pt x="8895" y="4171"/>
                  </a:cubicBezTo>
                  <a:cubicBezTo>
                    <a:pt x="8866" y="4171"/>
                    <a:pt x="8866" y="4171"/>
                    <a:pt x="8866" y="4171"/>
                  </a:cubicBezTo>
                  <a:cubicBezTo>
                    <a:pt x="8866" y="4141"/>
                    <a:pt x="8866" y="4141"/>
                    <a:pt x="8866" y="4141"/>
                  </a:cubicBezTo>
                  <a:lnTo>
                    <a:pt x="8866" y="4141"/>
                  </a:lnTo>
                  <a:cubicBezTo>
                    <a:pt x="8866" y="4112"/>
                    <a:pt x="8866" y="4112"/>
                    <a:pt x="8866" y="4112"/>
                  </a:cubicBezTo>
                  <a:cubicBezTo>
                    <a:pt x="8866" y="4141"/>
                    <a:pt x="8866" y="4141"/>
                    <a:pt x="8866" y="4141"/>
                  </a:cubicBezTo>
                  <a:cubicBezTo>
                    <a:pt x="8866" y="4112"/>
                    <a:pt x="8866" y="4112"/>
                    <a:pt x="8866" y="4112"/>
                  </a:cubicBezTo>
                  <a:cubicBezTo>
                    <a:pt x="8866" y="4083"/>
                    <a:pt x="8866" y="4083"/>
                    <a:pt x="8866" y="4083"/>
                  </a:cubicBezTo>
                  <a:cubicBezTo>
                    <a:pt x="8866" y="4054"/>
                    <a:pt x="8866" y="4054"/>
                    <a:pt x="8866" y="4054"/>
                  </a:cubicBezTo>
                  <a:cubicBezTo>
                    <a:pt x="8837" y="4054"/>
                    <a:pt x="8837" y="4054"/>
                    <a:pt x="8837" y="4054"/>
                  </a:cubicBezTo>
                  <a:lnTo>
                    <a:pt x="8837" y="4054"/>
                  </a:lnTo>
                  <a:cubicBezTo>
                    <a:pt x="8837" y="4024"/>
                    <a:pt x="8837" y="4024"/>
                    <a:pt x="8837" y="4024"/>
                  </a:cubicBezTo>
                  <a:cubicBezTo>
                    <a:pt x="8808" y="4024"/>
                    <a:pt x="8808" y="4024"/>
                    <a:pt x="8808" y="4024"/>
                  </a:cubicBezTo>
                  <a:lnTo>
                    <a:pt x="8808" y="4024"/>
                  </a:lnTo>
                  <a:cubicBezTo>
                    <a:pt x="8837" y="4024"/>
                    <a:pt x="8837" y="4024"/>
                    <a:pt x="8837" y="4024"/>
                  </a:cubicBezTo>
                  <a:lnTo>
                    <a:pt x="8837" y="4024"/>
                  </a:lnTo>
                  <a:cubicBezTo>
                    <a:pt x="8866" y="4054"/>
                    <a:pt x="8866" y="4054"/>
                    <a:pt x="8866" y="4054"/>
                  </a:cubicBezTo>
                  <a:cubicBezTo>
                    <a:pt x="8866" y="4024"/>
                    <a:pt x="8866" y="4024"/>
                    <a:pt x="8866" y="4024"/>
                  </a:cubicBezTo>
                  <a:cubicBezTo>
                    <a:pt x="8837" y="3995"/>
                    <a:pt x="8837" y="3995"/>
                    <a:pt x="8837" y="3995"/>
                  </a:cubicBezTo>
                  <a:cubicBezTo>
                    <a:pt x="8808" y="3995"/>
                    <a:pt x="8808" y="3995"/>
                    <a:pt x="8808" y="3995"/>
                  </a:cubicBezTo>
                  <a:lnTo>
                    <a:pt x="8808" y="3995"/>
                  </a:lnTo>
                  <a:cubicBezTo>
                    <a:pt x="8808" y="3966"/>
                    <a:pt x="8808" y="3966"/>
                    <a:pt x="8808" y="3966"/>
                  </a:cubicBezTo>
                  <a:cubicBezTo>
                    <a:pt x="8778" y="3937"/>
                    <a:pt x="8778" y="3937"/>
                    <a:pt x="8778" y="3937"/>
                  </a:cubicBezTo>
                  <a:cubicBezTo>
                    <a:pt x="8749" y="3937"/>
                    <a:pt x="8749" y="3937"/>
                    <a:pt x="8749" y="3937"/>
                  </a:cubicBezTo>
                  <a:cubicBezTo>
                    <a:pt x="8749" y="3908"/>
                    <a:pt x="8749" y="3908"/>
                    <a:pt x="8749" y="3908"/>
                  </a:cubicBezTo>
                  <a:lnTo>
                    <a:pt x="8749" y="3908"/>
                  </a:lnTo>
                  <a:cubicBezTo>
                    <a:pt x="8720" y="3879"/>
                    <a:pt x="8720" y="3879"/>
                    <a:pt x="8720" y="3879"/>
                  </a:cubicBezTo>
                  <a:lnTo>
                    <a:pt x="8720" y="3879"/>
                  </a:lnTo>
                  <a:lnTo>
                    <a:pt x="8720" y="3879"/>
                  </a:lnTo>
                  <a:cubicBezTo>
                    <a:pt x="8691" y="3879"/>
                    <a:pt x="8691" y="3879"/>
                    <a:pt x="8691" y="3879"/>
                  </a:cubicBezTo>
                  <a:cubicBezTo>
                    <a:pt x="8720" y="3879"/>
                    <a:pt x="8720" y="3879"/>
                    <a:pt x="8720" y="3879"/>
                  </a:cubicBezTo>
                  <a:lnTo>
                    <a:pt x="8720" y="3879"/>
                  </a:lnTo>
                  <a:cubicBezTo>
                    <a:pt x="8691" y="3879"/>
                    <a:pt x="8691" y="3879"/>
                    <a:pt x="8691" y="3879"/>
                  </a:cubicBezTo>
                  <a:lnTo>
                    <a:pt x="8691" y="3879"/>
                  </a:lnTo>
                  <a:cubicBezTo>
                    <a:pt x="8661" y="3879"/>
                    <a:pt x="8661" y="3879"/>
                    <a:pt x="8661" y="3879"/>
                  </a:cubicBezTo>
                  <a:cubicBezTo>
                    <a:pt x="8691" y="3908"/>
                    <a:pt x="8691" y="3908"/>
                    <a:pt x="8691" y="3908"/>
                  </a:cubicBezTo>
                  <a:cubicBezTo>
                    <a:pt x="8720" y="3908"/>
                    <a:pt x="8720" y="3908"/>
                    <a:pt x="8720" y="3908"/>
                  </a:cubicBezTo>
                  <a:cubicBezTo>
                    <a:pt x="8720" y="3937"/>
                    <a:pt x="8720" y="3937"/>
                    <a:pt x="8720" y="3937"/>
                  </a:cubicBezTo>
                  <a:lnTo>
                    <a:pt x="8720" y="3937"/>
                  </a:lnTo>
                  <a:cubicBezTo>
                    <a:pt x="8749" y="3937"/>
                    <a:pt x="8749" y="3937"/>
                    <a:pt x="8749" y="3937"/>
                  </a:cubicBezTo>
                  <a:lnTo>
                    <a:pt x="8749" y="3937"/>
                  </a:lnTo>
                  <a:cubicBezTo>
                    <a:pt x="8749" y="3966"/>
                    <a:pt x="8749" y="3966"/>
                    <a:pt x="8749" y="3966"/>
                  </a:cubicBezTo>
                  <a:lnTo>
                    <a:pt x="8749" y="3966"/>
                  </a:lnTo>
                  <a:cubicBezTo>
                    <a:pt x="8720" y="3966"/>
                    <a:pt x="8720" y="3966"/>
                    <a:pt x="8720" y="3966"/>
                  </a:cubicBezTo>
                  <a:cubicBezTo>
                    <a:pt x="8749" y="3966"/>
                    <a:pt x="8749" y="3966"/>
                    <a:pt x="8749" y="3966"/>
                  </a:cubicBezTo>
                  <a:lnTo>
                    <a:pt x="8749" y="3966"/>
                  </a:lnTo>
                  <a:cubicBezTo>
                    <a:pt x="8749" y="3995"/>
                    <a:pt x="8749" y="3995"/>
                    <a:pt x="8749" y="3995"/>
                  </a:cubicBezTo>
                  <a:lnTo>
                    <a:pt x="8749" y="3995"/>
                  </a:lnTo>
                  <a:cubicBezTo>
                    <a:pt x="8720" y="3995"/>
                    <a:pt x="8720" y="3995"/>
                    <a:pt x="8720" y="3995"/>
                  </a:cubicBezTo>
                  <a:cubicBezTo>
                    <a:pt x="8720" y="3966"/>
                    <a:pt x="8720" y="3966"/>
                    <a:pt x="8720" y="3966"/>
                  </a:cubicBezTo>
                  <a:cubicBezTo>
                    <a:pt x="8720" y="3995"/>
                    <a:pt x="8720" y="3995"/>
                    <a:pt x="8720" y="3995"/>
                  </a:cubicBezTo>
                  <a:cubicBezTo>
                    <a:pt x="8691" y="3995"/>
                    <a:pt x="8691" y="3995"/>
                    <a:pt x="8691" y="3995"/>
                  </a:cubicBezTo>
                  <a:cubicBezTo>
                    <a:pt x="8720" y="4024"/>
                    <a:pt x="8720" y="4024"/>
                    <a:pt x="8720" y="4024"/>
                  </a:cubicBezTo>
                  <a:cubicBezTo>
                    <a:pt x="8720" y="4054"/>
                    <a:pt x="8720" y="4054"/>
                    <a:pt x="8720" y="4054"/>
                  </a:cubicBezTo>
                  <a:lnTo>
                    <a:pt x="8720" y="4054"/>
                  </a:lnTo>
                  <a:cubicBezTo>
                    <a:pt x="8749" y="4083"/>
                    <a:pt x="8749" y="4083"/>
                    <a:pt x="8749" y="4083"/>
                  </a:cubicBezTo>
                  <a:cubicBezTo>
                    <a:pt x="8749" y="4112"/>
                    <a:pt x="8749" y="4112"/>
                    <a:pt x="8749" y="4112"/>
                  </a:cubicBezTo>
                  <a:lnTo>
                    <a:pt x="8749" y="4112"/>
                  </a:lnTo>
                  <a:cubicBezTo>
                    <a:pt x="8749" y="4141"/>
                    <a:pt x="8749" y="4141"/>
                    <a:pt x="8749" y="4141"/>
                  </a:cubicBezTo>
                  <a:cubicBezTo>
                    <a:pt x="8778" y="4171"/>
                    <a:pt x="8778" y="4171"/>
                    <a:pt x="8778" y="4171"/>
                  </a:cubicBezTo>
                  <a:cubicBezTo>
                    <a:pt x="8778" y="4200"/>
                    <a:pt x="8778" y="4200"/>
                    <a:pt x="8778" y="4200"/>
                  </a:cubicBezTo>
                  <a:cubicBezTo>
                    <a:pt x="8808" y="4200"/>
                    <a:pt x="8808" y="4200"/>
                    <a:pt x="8808" y="4200"/>
                  </a:cubicBezTo>
                  <a:cubicBezTo>
                    <a:pt x="8808" y="4229"/>
                    <a:pt x="8808" y="4229"/>
                    <a:pt x="8808" y="4229"/>
                  </a:cubicBezTo>
                  <a:lnTo>
                    <a:pt x="8808" y="4229"/>
                  </a:lnTo>
                  <a:cubicBezTo>
                    <a:pt x="8837" y="4258"/>
                    <a:pt x="8837" y="4258"/>
                    <a:pt x="8837" y="4258"/>
                  </a:cubicBezTo>
                  <a:lnTo>
                    <a:pt x="8837" y="4258"/>
                  </a:lnTo>
                  <a:cubicBezTo>
                    <a:pt x="8866" y="4287"/>
                    <a:pt x="8866" y="4287"/>
                    <a:pt x="8866" y="4287"/>
                  </a:cubicBezTo>
                  <a:cubicBezTo>
                    <a:pt x="8866" y="4316"/>
                    <a:pt x="8866" y="4316"/>
                    <a:pt x="8866" y="4316"/>
                  </a:cubicBezTo>
                  <a:cubicBezTo>
                    <a:pt x="8866" y="4345"/>
                    <a:pt x="8866" y="4345"/>
                    <a:pt x="8866" y="4345"/>
                  </a:cubicBezTo>
                  <a:cubicBezTo>
                    <a:pt x="8895" y="4345"/>
                    <a:pt x="8895" y="4345"/>
                    <a:pt x="8895" y="4345"/>
                  </a:cubicBezTo>
                  <a:cubicBezTo>
                    <a:pt x="8895" y="4374"/>
                    <a:pt x="8895" y="4374"/>
                    <a:pt x="8895" y="4374"/>
                  </a:cubicBezTo>
                  <a:lnTo>
                    <a:pt x="8895" y="4374"/>
                  </a:lnTo>
                  <a:cubicBezTo>
                    <a:pt x="8924" y="4404"/>
                    <a:pt x="8924" y="4404"/>
                    <a:pt x="8924" y="4404"/>
                  </a:cubicBezTo>
                  <a:cubicBezTo>
                    <a:pt x="8895" y="4404"/>
                    <a:pt x="8895" y="4404"/>
                    <a:pt x="8895" y="4404"/>
                  </a:cubicBezTo>
                  <a:lnTo>
                    <a:pt x="8895" y="4404"/>
                  </a:lnTo>
                  <a:cubicBezTo>
                    <a:pt x="8924" y="4433"/>
                    <a:pt x="8924" y="4433"/>
                    <a:pt x="8924" y="4433"/>
                  </a:cubicBezTo>
                  <a:cubicBezTo>
                    <a:pt x="8924" y="4462"/>
                    <a:pt x="8924" y="4462"/>
                    <a:pt x="8924" y="4462"/>
                  </a:cubicBezTo>
                  <a:cubicBezTo>
                    <a:pt x="8953" y="4462"/>
                    <a:pt x="8953" y="4462"/>
                    <a:pt x="8953" y="4462"/>
                  </a:cubicBezTo>
                  <a:cubicBezTo>
                    <a:pt x="8953" y="4491"/>
                    <a:pt x="8953" y="4491"/>
                    <a:pt x="8953" y="4491"/>
                  </a:cubicBezTo>
                  <a:cubicBezTo>
                    <a:pt x="8953" y="4521"/>
                    <a:pt x="8953" y="4521"/>
                    <a:pt x="8953" y="4521"/>
                  </a:cubicBezTo>
                  <a:lnTo>
                    <a:pt x="8953" y="4521"/>
                  </a:lnTo>
                  <a:cubicBezTo>
                    <a:pt x="8953" y="4550"/>
                    <a:pt x="8953" y="4550"/>
                    <a:pt x="8953" y="4550"/>
                  </a:cubicBezTo>
                  <a:cubicBezTo>
                    <a:pt x="8953" y="4579"/>
                    <a:pt x="8953" y="4579"/>
                    <a:pt x="8953" y="4579"/>
                  </a:cubicBezTo>
                  <a:lnTo>
                    <a:pt x="8953" y="4579"/>
                  </a:lnTo>
                  <a:cubicBezTo>
                    <a:pt x="8953" y="4608"/>
                    <a:pt x="8953" y="4608"/>
                    <a:pt x="8953" y="4608"/>
                  </a:cubicBezTo>
                  <a:cubicBezTo>
                    <a:pt x="8982" y="4608"/>
                    <a:pt x="8982" y="4608"/>
                    <a:pt x="8982" y="4608"/>
                  </a:cubicBezTo>
                  <a:cubicBezTo>
                    <a:pt x="9011" y="4637"/>
                    <a:pt x="9011" y="4637"/>
                    <a:pt x="9011" y="4637"/>
                  </a:cubicBezTo>
                  <a:cubicBezTo>
                    <a:pt x="9011" y="4666"/>
                    <a:pt x="9011" y="4666"/>
                    <a:pt x="9011" y="4666"/>
                  </a:cubicBezTo>
                  <a:cubicBezTo>
                    <a:pt x="9011" y="4695"/>
                    <a:pt x="9011" y="4695"/>
                    <a:pt x="9011" y="4695"/>
                  </a:cubicBezTo>
                  <a:cubicBezTo>
                    <a:pt x="9011" y="4724"/>
                    <a:pt x="9011" y="4724"/>
                    <a:pt x="9011" y="4724"/>
                  </a:cubicBezTo>
                  <a:cubicBezTo>
                    <a:pt x="9011" y="4754"/>
                    <a:pt x="9011" y="4754"/>
                    <a:pt x="9011" y="4754"/>
                  </a:cubicBezTo>
                  <a:cubicBezTo>
                    <a:pt x="9041" y="4754"/>
                    <a:pt x="9041" y="4754"/>
                    <a:pt x="9041" y="4754"/>
                  </a:cubicBezTo>
                  <a:cubicBezTo>
                    <a:pt x="9041" y="4783"/>
                    <a:pt x="9041" y="4783"/>
                    <a:pt x="9041" y="4783"/>
                  </a:cubicBezTo>
                  <a:cubicBezTo>
                    <a:pt x="9070" y="4812"/>
                    <a:pt x="9070" y="4812"/>
                    <a:pt x="9070" y="4812"/>
                  </a:cubicBezTo>
                  <a:lnTo>
                    <a:pt x="9070" y="4812"/>
                  </a:lnTo>
                  <a:cubicBezTo>
                    <a:pt x="9070" y="4841"/>
                    <a:pt x="9070" y="4841"/>
                    <a:pt x="9070" y="4841"/>
                  </a:cubicBezTo>
                  <a:cubicBezTo>
                    <a:pt x="9041" y="4871"/>
                    <a:pt x="9041" y="4871"/>
                    <a:pt x="9041" y="4871"/>
                  </a:cubicBezTo>
                  <a:cubicBezTo>
                    <a:pt x="9070" y="4900"/>
                    <a:pt x="9070" y="4900"/>
                    <a:pt x="9070" y="4900"/>
                  </a:cubicBezTo>
                  <a:lnTo>
                    <a:pt x="9070" y="4900"/>
                  </a:lnTo>
                  <a:cubicBezTo>
                    <a:pt x="9099" y="4929"/>
                    <a:pt x="9099" y="4929"/>
                    <a:pt x="9099" y="4929"/>
                  </a:cubicBezTo>
                  <a:close/>
                  <a:moveTo>
                    <a:pt x="8282" y="3879"/>
                  </a:moveTo>
                  <a:lnTo>
                    <a:pt x="8282" y="3879"/>
                  </a:lnTo>
                  <a:lnTo>
                    <a:pt x="8282" y="3879"/>
                  </a:lnTo>
                  <a:lnTo>
                    <a:pt x="8282" y="3879"/>
                  </a:lnTo>
                  <a:lnTo>
                    <a:pt x="8282" y="3879"/>
                  </a:lnTo>
                  <a:cubicBezTo>
                    <a:pt x="8311" y="3879"/>
                    <a:pt x="8311" y="3879"/>
                    <a:pt x="8311" y="3879"/>
                  </a:cubicBezTo>
                  <a:lnTo>
                    <a:pt x="8311" y="3879"/>
                  </a:lnTo>
                  <a:lnTo>
                    <a:pt x="8311" y="3879"/>
                  </a:lnTo>
                  <a:cubicBezTo>
                    <a:pt x="8341" y="3879"/>
                    <a:pt x="8341" y="3879"/>
                    <a:pt x="8341" y="3879"/>
                  </a:cubicBezTo>
                  <a:lnTo>
                    <a:pt x="8341" y="3879"/>
                  </a:lnTo>
                  <a:lnTo>
                    <a:pt x="8341" y="3879"/>
                  </a:lnTo>
                  <a:cubicBezTo>
                    <a:pt x="8341" y="3850"/>
                    <a:pt x="8341" y="3850"/>
                    <a:pt x="8341" y="3850"/>
                  </a:cubicBezTo>
                  <a:lnTo>
                    <a:pt x="8341" y="3850"/>
                  </a:lnTo>
                  <a:lnTo>
                    <a:pt x="8341" y="3850"/>
                  </a:lnTo>
                  <a:lnTo>
                    <a:pt x="8341" y="3850"/>
                  </a:lnTo>
                  <a:cubicBezTo>
                    <a:pt x="8311" y="3850"/>
                    <a:pt x="8311" y="3850"/>
                    <a:pt x="8311" y="3850"/>
                  </a:cubicBezTo>
                  <a:lnTo>
                    <a:pt x="8311" y="3850"/>
                  </a:lnTo>
                  <a:lnTo>
                    <a:pt x="8311" y="3850"/>
                  </a:lnTo>
                  <a:lnTo>
                    <a:pt x="8311" y="3850"/>
                  </a:lnTo>
                  <a:cubicBezTo>
                    <a:pt x="8311" y="3821"/>
                    <a:pt x="8311" y="3821"/>
                    <a:pt x="8311" y="3821"/>
                  </a:cubicBezTo>
                  <a:lnTo>
                    <a:pt x="8311" y="3821"/>
                  </a:lnTo>
                  <a:lnTo>
                    <a:pt x="8311" y="3821"/>
                  </a:lnTo>
                  <a:cubicBezTo>
                    <a:pt x="8282" y="3821"/>
                    <a:pt x="8282" y="3821"/>
                    <a:pt x="8282" y="3821"/>
                  </a:cubicBezTo>
                  <a:cubicBezTo>
                    <a:pt x="8282" y="3850"/>
                    <a:pt x="8282" y="3850"/>
                    <a:pt x="8282" y="3850"/>
                  </a:cubicBezTo>
                  <a:lnTo>
                    <a:pt x="8282" y="3850"/>
                  </a:lnTo>
                  <a:cubicBezTo>
                    <a:pt x="8253" y="3850"/>
                    <a:pt x="8253" y="3850"/>
                    <a:pt x="8253" y="3850"/>
                  </a:cubicBezTo>
                  <a:cubicBezTo>
                    <a:pt x="8253" y="3879"/>
                    <a:pt x="8253" y="3879"/>
                    <a:pt x="8253" y="3879"/>
                  </a:cubicBezTo>
                  <a:cubicBezTo>
                    <a:pt x="8282" y="3879"/>
                    <a:pt x="8282" y="3879"/>
                    <a:pt x="8282" y="3879"/>
                  </a:cubicBezTo>
                  <a:close/>
                  <a:moveTo>
                    <a:pt x="8224" y="3879"/>
                  </a:moveTo>
                  <a:lnTo>
                    <a:pt x="8224" y="3879"/>
                  </a:lnTo>
                  <a:lnTo>
                    <a:pt x="8224" y="3879"/>
                  </a:lnTo>
                  <a:lnTo>
                    <a:pt x="8224" y="3879"/>
                  </a:lnTo>
                  <a:lnTo>
                    <a:pt x="8224" y="3879"/>
                  </a:lnTo>
                  <a:cubicBezTo>
                    <a:pt x="8253" y="3879"/>
                    <a:pt x="8253" y="3879"/>
                    <a:pt x="8253" y="3879"/>
                  </a:cubicBezTo>
                  <a:lnTo>
                    <a:pt x="8253" y="3879"/>
                  </a:lnTo>
                  <a:cubicBezTo>
                    <a:pt x="8253" y="3850"/>
                    <a:pt x="8253" y="3850"/>
                    <a:pt x="8253" y="3850"/>
                  </a:cubicBezTo>
                  <a:lnTo>
                    <a:pt x="8253" y="3850"/>
                  </a:lnTo>
                  <a:lnTo>
                    <a:pt x="8253" y="3850"/>
                  </a:lnTo>
                  <a:lnTo>
                    <a:pt x="8253" y="3850"/>
                  </a:lnTo>
                  <a:cubicBezTo>
                    <a:pt x="8224" y="3850"/>
                    <a:pt x="8224" y="3850"/>
                    <a:pt x="8224" y="3850"/>
                  </a:cubicBezTo>
                  <a:lnTo>
                    <a:pt x="8224" y="3850"/>
                  </a:lnTo>
                  <a:cubicBezTo>
                    <a:pt x="8224" y="3879"/>
                    <a:pt x="8224" y="3879"/>
                    <a:pt x="8224" y="3879"/>
                  </a:cubicBezTo>
                  <a:close/>
                  <a:moveTo>
                    <a:pt x="8341" y="3937"/>
                  </a:moveTo>
                  <a:lnTo>
                    <a:pt x="8341" y="3937"/>
                  </a:lnTo>
                  <a:lnTo>
                    <a:pt x="8341" y="3937"/>
                  </a:lnTo>
                  <a:lnTo>
                    <a:pt x="8341" y="3937"/>
                  </a:lnTo>
                  <a:cubicBezTo>
                    <a:pt x="8341" y="3908"/>
                    <a:pt x="8341" y="3908"/>
                    <a:pt x="8341" y="3908"/>
                  </a:cubicBezTo>
                  <a:lnTo>
                    <a:pt x="8341" y="3908"/>
                  </a:lnTo>
                  <a:lnTo>
                    <a:pt x="8341" y="3908"/>
                  </a:lnTo>
                  <a:lnTo>
                    <a:pt x="8341" y="3908"/>
                  </a:lnTo>
                  <a:cubicBezTo>
                    <a:pt x="8341" y="3937"/>
                    <a:pt x="8341" y="3937"/>
                    <a:pt x="8341" y="3937"/>
                  </a:cubicBezTo>
                  <a:close/>
                  <a:moveTo>
                    <a:pt x="8311" y="3908"/>
                  </a:moveTo>
                  <a:lnTo>
                    <a:pt x="8311" y="3908"/>
                  </a:lnTo>
                  <a:lnTo>
                    <a:pt x="8311" y="3908"/>
                  </a:lnTo>
                  <a:cubicBezTo>
                    <a:pt x="8311" y="3937"/>
                    <a:pt x="8311" y="3937"/>
                    <a:pt x="8311" y="3937"/>
                  </a:cubicBezTo>
                  <a:cubicBezTo>
                    <a:pt x="8341" y="3908"/>
                    <a:pt x="8341" y="3908"/>
                    <a:pt x="8341" y="3908"/>
                  </a:cubicBezTo>
                  <a:lnTo>
                    <a:pt x="8341" y="3908"/>
                  </a:lnTo>
                  <a:cubicBezTo>
                    <a:pt x="8311" y="3908"/>
                    <a:pt x="8311" y="3908"/>
                    <a:pt x="8311" y="3908"/>
                  </a:cubicBezTo>
                  <a:close/>
                  <a:moveTo>
                    <a:pt x="8311" y="3966"/>
                  </a:moveTo>
                  <a:lnTo>
                    <a:pt x="8311" y="3966"/>
                  </a:lnTo>
                  <a:cubicBezTo>
                    <a:pt x="8341" y="3966"/>
                    <a:pt x="8341" y="3966"/>
                    <a:pt x="8341" y="3966"/>
                  </a:cubicBezTo>
                  <a:lnTo>
                    <a:pt x="8341" y="3966"/>
                  </a:lnTo>
                  <a:cubicBezTo>
                    <a:pt x="8341" y="3937"/>
                    <a:pt x="8341" y="3937"/>
                    <a:pt x="8341" y="3937"/>
                  </a:cubicBezTo>
                  <a:lnTo>
                    <a:pt x="8341" y="3937"/>
                  </a:lnTo>
                  <a:lnTo>
                    <a:pt x="8341" y="3937"/>
                  </a:lnTo>
                  <a:cubicBezTo>
                    <a:pt x="8311" y="3937"/>
                    <a:pt x="8311" y="3937"/>
                    <a:pt x="8311" y="3937"/>
                  </a:cubicBezTo>
                  <a:cubicBezTo>
                    <a:pt x="8311" y="3966"/>
                    <a:pt x="8311" y="3966"/>
                    <a:pt x="8311" y="3966"/>
                  </a:cubicBezTo>
                  <a:close/>
                  <a:moveTo>
                    <a:pt x="8953" y="3121"/>
                  </a:moveTo>
                  <a:lnTo>
                    <a:pt x="8953" y="3121"/>
                  </a:lnTo>
                  <a:lnTo>
                    <a:pt x="8953" y="3121"/>
                  </a:lnTo>
                  <a:cubicBezTo>
                    <a:pt x="8953" y="3091"/>
                    <a:pt x="8953" y="3091"/>
                    <a:pt x="8953" y="3091"/>
                  </a:cubicBezTo>
                  <a:lnTo>
                    <a:pt x="8953" y="3091"/>
                  </a:lnTo>
                  <a:lnTo>
                    <a:pt x="8953" y="3091"/>
                  </a:lnTo>
                  <a:lnTo>
                    <a:pt x="8953" y="3091"/>
                  </a:lnTo>
                  <a:cubicBezTo>
                    <a:pt x="8953" y="3121"/>
                    <a:pt x="8953" y="3121"/>
                    <a:pt x="8953" y="3121"/>
                  </a:cubicBezTo>
                  <a:close/>
                  <a:moveTo>
                    <a:pt x="9944" y="3004"/>
                  </a:moveTo>
                  <a:lnTo>
                    <a:pt x="9944" y="3004"/>
                  </a:lnTo>
                  <a:cubicBezTo>
                    <a:pt x="9944" y="3033"/>
                    <a:pt x="9944" y="3033"/>
                    <a:pt x="9944" y="3033"/>
                  </a:cubicBezTo>
                  <a:cubicBezTo>
                    <a:pt x="9944" y="3004"/>
                    <a:pt x="9944" y="3004"/>
                    <a:pt x="9944" y="3004"/>
                  </a:cubicBezTo>
                  <a:lnTo>
                    <a:pt x="9944" y="3004"/>
                  </a:lnTo>
                  <a:cubicBezTo>
                    <a:pt x="9944" y="2974"/>
                    <a:pt x="9944" y="2974"/>
                    <a:pt x="9944" y="2974"/>
                  </a:cubicBezTo>
                  <a:lnTo>
                    <a:pt x="9944" y="2974"/>
                  </a:lnTo>
                  <a:cubicBezTo>
                    <a:pt x="9944" y="2945"/>
                    <a:pt x="9944" y="2945"/>
                    <a:pt x="9944" y="2945"/>
                  </a:cubicBezTo>
                  <a:cubicBezTo>
                    <a:pt x="9974" y="2945"/>
                    <a:pt x="9974" y="2945"/>
                    <a:pt x="9974" y="2945"/>
                  </a:cubicBezTo>
                  <a:cubicBezTo>
                    <a:pt x="10003" y="2916"/>
                    <a:pt x="10003" y="2916"/>
                    <a:pt x="10003" y="2916"/>
                  </a:cubicBezTo>
                  <a:lnTo>
                    <a:pt x="10003" y="2916"/>
                  </a:lnTo>
                  <a:lnTo>
                    <a:pt x="10003" y="2916"/>
                  </a:lnTo>
                  <a:cubicBezTo>
                    <a:pt x="9974" y="2887"/>
                    <a:pt x="9974" y="2887"/>
                    <a:pt x="9974" y="2887"/>
                  </a:cubicBezTo>
                  <a:cubicBezTo>
                    <a:pt x="9974" y="2858"/>
                    <a:pt x="9974" y="2858"/>
                    <a:pt x="9974" y="2858"/>
                  </a:cubicBezTo>
                  <a:cubicBezTo>
                    <a:pt x="9944" y="2858"/>
                    <a:pt x="9944" y="2858"/>
                    <a:pt x="9944" y="2858"/>
                  </a:cubicBezTo>
                  <a:cubicBezTo>
                    <a:pt x="9944" y="2887"/>
                    <a:pt x="9944" y="2887"/>
                    <a:pt x="9944" y="2887"/>
                  </a:cubicBezTo>
                  <a:lnTo>
                    <a:pt x="9944" y="2887"/>
                  </a:lnTo>
                  <a:lnTo>
                    <a:pt x="9944" y="2887"/>
                  </a:lnTo>
                  <a:cubicBezTo>
                    <a:pt x="9916" y="2916"/>
                    <a:pt x="9916" y="2916"/>
                    <a:pt x="9916" y="2916"/>
                  </a:cubicBezTo>
                  <a:lnTo>
                    <a:pt x="9916" y="2916"/>
                  </a:lnTo>
                  <a:cubicBezTo>
                    <a:pt x="9887" y="2916"/>
                    <a:pt x="9887" y="2916"/>
                    <a:pt x="9887" y="2916"/>
                  </a:cubicBezTo>
                  <a:cubicBezTo>
                    <a:pt x="9916" y="2916"/>
                    <a:pt x="9916" y="2916"/>
                    <a:pt x="9916" y="2916"/>
                  </a:cubicBezTo>
                  <a:lnTo>
                    <a:pt x="9916" y="2916"/>
                  </a:lnTo>
                  <a:lnTo>
                    <a:pt x="9916" y="2916"/>
                  </a:lnTo>
                  <a:cubicBezTo>
                    <a:pt x="9916" y="2945"/>
                    <a:pt x="9916" y="2945"/>
                    <a:pt x="9916" y="2945"/>
                  </a:cubicBezTo>
                  <a:lnTo>
                    <a:pt x="9916" y="2945"/>
                  </a:lnTo>
                  <a:cubicBezTo>
                    <a:pt x="9944" y="2974"/>
                    <a:pt x="9944" y="2974"/>
                    <a:pt x="9944" y="2974"/>
                  </a:cubicBezTo>
                  <a:lnTo>
                    <a:pt x="9944" y="2974"/>
                  </a:lnTo>
                  <a:cubicBezTo>
                    <a:pt x="9916" y="3004"/>
                    <a:pt x="9916" y="3004"/>
                    <a:pt x="9916" y="3004"/>
                  </a:cubicBezTo>
                  <a:cubicBezTo>
                    <a:pt x="9944" y="3004"/>
                    <a:pt x="9944" y="3004"/>
                    <a:pt x="9944" y="3004"/>
                  </a:cubicBezTo>
                  <a:close/>
                  <a:moveTo>
                    <a:pt x="10528" y="3471"/>
                  </a:moveTo>
                  <a:lnTo>
                    <a:pt x="10528" y="3471"/>
                  </a:lnTo>
                  <a:cubicBezTo>
                    <a:pt x="10558" y="3500"/>
                    <a:pt x="10558" y="3500"/>
                    <a:pt x="10558" y="3500"/>
                  </a:cubicBezTo>
                  <a:lnTo>
                    <a:pt x="10558" y="3500"/>
                  </a:lnTo>
                  <a:cubicBezTo>
                    <a:pt x="10587" y="3500"/>
                    <a:pt x="10587" y="3500"/>
                    <a:pt x="10587" y="3500"/>
                  </a:cubicBezTo>
                  <a:cubicBezTo>
                    <a:pt x="10616" y="3529"/>
                    <a:pt x="10616" y="3529"/>
                    <a:pt x="10616" y="3529"/>
                  </a:cubicBezTo>
                  <a:lnTo>
                    <a:pt x="10616" y="3529"/>
                  </a:lnTo>
                  <a:cubicBezTo>
                    <a:pt x="10644" y="3529"/>
                    <a:pt x="10644" y="3529"/>
                    <a:pt x="10644" y="3529"/>
                  </a:cubicBezTo>
                  <a:cubicBezTo>
                    <a:pt x="10616" y="3529"/>
                    <a:pt x="10616" y="3529"/>
                    <a:pt x="10616" y="3529"/>
                  </a:cubicBezTo>
                  <a:cubicBezTo>
                    <a:pt x="10587" y="3500"/>
                    <a:pt x="10587" y="3500"/>
                    <a:pt x="10587" y="3500"/>
                  </a:cubicBezTo>
                  <a:lnTo>
                    <a:pt x="10587" y="3500"/>
                  </a:lnTo>
                  <a:lnTo>
                    <a:pt x="10587" y="3500"/>
                  </a:lnTo>
                  <a:cubicBezTo>
                    <a:pt x="10558" y="3471"/>
                    <a:pt x="10558" y="3471"/>
                    <a:pt x="10558" y="3471"/>
                  </a:cubicBezTo>
                  <a:cubicBezTo>
                    <a:pt x="10528" y="3471"/>
                    <a:pt x="10528" y="3471"/>
                    <a:pt x="10528" y="3471"/>
                  </a:cubicBezTo>
                  <a:close/>
                  <a:moveTo>
                    <a:pt x="10353" y="3441"/>
                  </a:moveTo>
                  <a:lnTo>
                    <a:pt x="10353" y="3441"/>
                  </a:lnTo>
                  <a:cubicBezTo>
                    <a:pt x="10382" y="3441"/>
                    <a:pt x="10382" y="3441"/>
                    <a:pt x="10382" y="3441"/>
                  </a:cubicBezTo>
                  <a:lnTo>
                    <a:pt x="10382" y="3441"/>
                  </a:lnTo>
                  <a:cubicBezTo>
                    <a:pt x="10411" y="3471"/>
                    <a:pt x="10411" y="3471"/>
                    <a:pt x="10411" y="3471"/>
                  </a:cubicBezTo>
                  <a:lnTo>
                    <a:pt x="10411" y="3471"/>
                  </a:lnTo>
                  <a:cubicBezTo>
                    <a:pt x="10411" y="3500"/>
                    <a:pt x="10411" y="3500"/>
                    <a:pt x="10411" y="3500"/>
                  </a:cubicBezTo>
                  <a:cubicBezTo>
                    <a:pt x="10441" y="3500"/>
                    <a:pt x="10441" y="3500"/>
                    <a:pt x="10441" y="3500"/>
                  </a:cubicBezTo>
                  <a:lnTo>
                    <a:pt x="10441" y="3500"/>
                  </a:lnTo>
                  <a:lnTo>
                    <a:pt x="10441" y="3500"/>
                  </a:lnTo>
                  <a:cubicBezTo>
                    <a:pt x="10470" y="3500"/>
                    <a:pt x="10470" y="3500"/>
                    <a:pt x="10470" y="3500"/>
                  </a:cubicBezTo>
                  <a:lnTo>
                    <a:pt x="10470" y="3500"/>
                  </a:lnTo>
                  <a:cubicBezTo>
                    <a:pt x="10499" y="3529"/>
                    <a:pt x="10499" y="3529"/>
                    <a:pt x="10499" y="3529"/>
                  </a:cubicBezTo>
                  <a:cubicBezTo>
                    <a:pt x="10499" y="3500"/>
                    <a:pt x="10499" y="3500"/>
                    <a:pt x="10499" y="3500"/>
                  </a:cubicBezTo>
                  <a:cubicBezTo>
                    <a:pt x="10470" y="3500"/>
                    <a:pt x="10470" y="3500"/>
                    <a:pt x="10470" y="3500"/>
                  </a:cubicBezTo>
                  <a:lnTo>
                    <a:pt x="10470" y="3500"/>
                  </a:lnTo>
                  <a:cubicBezTo>
                    <a:pt x="10441" y="3471"/>
                    <a:pt x="10441" y="3471"/>
                    <a:pt x="10441" y="3471"/>
                  </a:cubicBezTo>
                  <a:lnTo>
                    <a:pt x="10441" y="3471"/>
                  </a:lnTo>
                  <a:cubicBezTo>
                    <a:pt x="10411" y="3471"/>
                    <a:pt x="10411" y="3471"/>
                    <a:pt x="10411" y="3471"/>
                  </a:cubicBezTo>
                  <a:cubicBezTo>
                    <a:pt x="10411" y="3441"/>
                    <a:pt x="10411" y="3441"/>
                    <a:pt x="10411" y="3441"/>
                  </a:cubicBezTo>
                  <a:lnTo>
                    <a:pt x="10411" y="3441"/>
                  </a:lnTo>
                  <a:cubicBezTo>
                    <a:pt x="10411" y="3412"/>
                    <a:pt x="10411" y="3412"/>
                    <a:pt x="10411" y="3412"/>
                  </a:cubicBezTo>
                  <a:lnTo>
                    <a:pt x="10411" y="3412"/>
                  </a:lnTo>
                  <a:cubicBezTo>
                    <a:pt x="10382" y="3441"/>
                    <a:pt x="10382" y="3441"/>
                    <a:pt x="10382" y="3441"/>
                  </a:cubicBezTo>
                  <a:lnTo>
                    <a:pt x="10382" y="3441"/>
                  </a:lnTo>
                  <a:cubicBezTo>
                    <a:pt x="10353" y="3441"/>
                    <a:pt x="10353" y="3441"/>
                    <a:pt x="10353" y="3441"/>
                  </a:cubicBezTo>
                  <a:close/>
                  <a:moveTo>
                    <a:pt x="9974" y="4200"/>
                  </a:moveTo>
                  <a:lnTo>
                    <a:pt x="9974" y="4200"/>
                  </a:lnTo>
                  <a:lnTo>
                    <a:pt x="9974" y="4200"/>
                  </a:lnTo>
                  <a:lnTo>
                    <a:pt x="9974" y="4200"/>
                  </a:lnTo>
                  <a:lnTo>
                    <a:pt x="9974" y="4200"/>
                  </a:lnTo>
                  <a:cubicBezTo>
                    <a:pt x="9974" y="4171"/>
                    <a:pt x="9974" y="4171"/>
                    <a:pt x="9974" y="4171"/>
                  </a:cubicBezTo>
                  <a:cubicBezTo>
                    <a:pt x="9944" y="4200"/>
                    <a:pt x="9944" y="4200"/>
                    <a:pt x="9944" y="4200"/>
                  </a:cubicBezTo>
                  <a:lnTo>
                    <a:pt x="9944" y="4200"/>
                  </a:lnTo>
                  <a:cubicBezTo>
                    <a:pt x="9974" y="4200"/>
                    <a:pt x="9974" y="4200"/>
                    <a:pt x="9974" y="4200"/>
                  </a:cubicBezTo>
                  <a:close/>
                  <a:moveTo>
                    <a:pt x="9887" y="4200"/>
                  </a:moveTo>
                  <a:lnTo>
                    <a:pt x="9887" y="4200"/>
                  </a:lnTo>
                  <a:lnTo>
                    <a:pt x="9887" y="4200"/>
                  </a:lnTo>
                  <a:lnTo>
                    <a:pt x="9887" y="4200"/>
                  </a:lnTo>
                  <a:lnTo>
                    <a:pt x="9887" y="4200"/>
                  </a:lnTo>
                  <a:cubicBezTo>
                    <a:pt x="9916" y="4200"/>
                    <a:pt x="9916" y="4200"/>
                    <a:pt x="9916" y="4200"/>
                  </a:cubicBezTo>
                  <a:cubicBezTo>
                    <a:pt x="9887" y="4200"/>
                    <a:pt x="9887" y="4200"/>
                    <a:pt x="9887" y="4200"/>
                  </a:cubicBezTo>
                  <a:close/>
                  <a:moveTo>
                    <a:pt x="9916" y="4316"/>
                  </a:moveTo>
                  <a:lnTo>
                    <a:pt x="9916" y="4316"/>
                  </a:lnTo>
                  <a:lnTo>
                    <a:pt x="9916" y="4316"/>
                  </a:lnTo>
                  <a:cubicBezTo>
                    <a:pt x="9916" y="4287"/>
                    <a:pt x="9916" y="4287"/>
                    <a:pt x="9916" y="4287"/>
                  </a:cubicBezTo>
                  <a:cubicBezTo>
                    <a:pt x="9944" y="4287"/>
                    <a:pt x="9944" y="4287"/>
                    <a:pt x="9944" y="4287"/>
                  </a:cubicBezTo>
                  <a:lnTo>
                    <a:pt x="9944" y="4287"/>
                  </a:lnTo>
                  <a:cubicBezTo>
                    <a:pt x="9944" y="4258"/>
                    <a:pt x="9944" y="4258"/>
                    <a:pt x="9944" y="4258"/>
                  </a:cubicBezTo>
                  <a:lnTo>
                    <a:pt x="9944" y="4258"/>
                  </a:lnTo>
                  <a:cubicBezTo>
                    <a:pt x="9944" y="4229"/>
                    <a:pt x="9944" y="4229"/>
                    <a:pt x="9944" y="4229"/>
                  </a:cubicBezTo>
                  <a:cubicBezTo>
                    <a:pt x="9974" y="4229"/>
                    <a:pt x="9974" y="4229"/>
                    <a:pt x="9974" y="4229"/>
                  </a:cubicBezTo>
                  <a:lnTo>
                    <a:pt x="9974" y="4229"/>
                  </a:lnTo>
                  <a:cubicBezTo>
                    <a:pt x="9944" y="4200"/>
                    <a:pt x="9944" y="4200"/>
                    <a:pt x="9944" y="4200"/>
                  </a:cubicBezTo>
                  <a:lnTo>
                    <a:pt x="9944" y="4200"/>
                  </a:lnTo>
                  <a:cubicBezTo>
                    <a:pt x="9944" y="4229"/>
                    <a:pt x="9944" y="4229"/>
                    <a:pt x="9944" y="4229"/>
                  </a:cubicBezTo>
                  <a:cubicBezTo>
                    <a:pt x="9944" y="4258"/>
                    <a:pt x="9944" y="4258"/>
                    <a:pt x="9944" y="4258"/>
                  </a:cubicBezTo>
                  <a:cubicBezTo>
                    <a:pt x="9916" y="4258"/>
                    <a:pt x="9916" y="4258"/>
                    <a:pt x="9916" y="4258"/>
                  </a:cubicBezTo>
                  <a:lnTo>
                    <a:pt x="9916" y="4258"/>
                  </a:lnTo>
                  <a:cubicBezTo>
                    <a:pt x="9887" y="4258"/>
                    <a:pt x="9887" y="4258"/>
                    <a:pt x="9887" y="4258"/>
                  </a:cubicBezTo>
                  <a:cubicBezTo>
                    <a:pt x="9887" y="4287"/>
                    <a:pt x="9887" y="4287"/>
                    <a:pt x="9887" y="4287"/>
                  </a:cubicBezTo>
                  <a:cubicBezTo>
                    <a:pt x="9916" y="4287"/>
                    <a:pt x="9916" y="4287"/>
                    <a:pt x="9916" y="4287"/>
                  </a:cubicBezTo>
                  <a:lnTo>
                    <a:pt x="9916" y="4287"/>
                  </a:lnTo>
                  <a:cubicBezTo>
                    <a:pt x="9887" y="4316"/>
                    <a:pt x="9887" y="4316"/>
                    <a:pt x="9887" y="4316"/>
                  </a:cubicBezTo>
                  <a:cubicBezTo>
                    <a:pt x="9916" y="4316"/>
                    <a:pt x="9916" y="4316"/>
                    <a:pt x="9916" y="4316"/>
                  </a:cubicBezTo>
                  <a:close/>
                  <a:moveTo>
                    <a:pt x="9916" y="4404"/>
                  </a:moveTo>
                  <a:lnTo>
                    <a:pt x="9916" y="4404"/>
                  </a:lnTo>
                  <a:lnTo>
                    <a:pt x="9916" y="4404"/>
                  </a:lnTo>
                  <a:cubicBezTo>
                    <a:pt x="9916" y="4374"/>
                    <a:pt x="9916" y="4374"/>
                    <a:pt x="9916" y="4374"/>
                  </a:cubicBezTo>
                  <a:lnTo>
                    <a:pt x="9916" y="4374"/>
                  </a:lnTo>
                  <a:lnTo>
                    <a:pt x="9916" y="4374"/>
                  </a:lnTo>
                  <a:lnTo>
                    <a:pt x="9916" y="4374"/>
                  </a:lnTo>
                  <a:cubicBezTo>
                    <a:pt x="9887" y="4404"/>
                    <a:pt x="9887" y="4404"/>
                    <a:pt x="9887" y="4404"/>
                  </a:cubicBezTo>
                  <a:cubicBezTo>
                    <a:pt x="9916" y="4404"/>
                    <a:pt x="9916" y="4404"/>
                    <a:pt x="9916" y="4404"/>
                  </a:cubicBezTo>
                  <a:close/>
                  <a:moveTo>
                    <a:pt x="9916" y="4433"/>
                  </a:moveTo>
                  <a:lnTo>
                    <a:pt x="9916" y="4433"/>
                  </a:lnTo>
                  <a:lnTo>
                    <a:pt x="9916" y="4433"/>
                  </a:lnTo>
                  <a:lnTo>
                    <a:pt x="9916" y="4433"/>
                  </a:lnTo>
                  <a:cubicBezTo>
                    <a:pt x="9916" y="4404"/>
                    <a:pt x="9916" y="4404"/>
                    <a:pt x="9916" y="4404"/>
                  </a:cubicBezTo>
                  <a:cubicBezTo>
                    <a:pt x="9887" y="4433"/>
                    <a:pt x="9887" y="4433"/>
                    <a:pt x="9887" y="4433"/>
                  </a:cubicBezTo>
                  <a:cubicBezTo>
                    <a:pt x="9916" y="4433"/>
                    <a:pt x="9916" y="4433"/>
                    <a:pt x="9916" y="4433"/>
                  </a:cubicBezTo>
                  <a:close/>
                  <a:moveTo>
                    <a:pt x="9887" y="4462"/>
                  </a:moveTo>
                  <a:lnTo>
                    <a:pt x="9887" y="4462"/>
                  </a:lnTo>
                  <a:lnTo>
                    <a:pt x="9887" y="4462"/>
                  </a:lnTo>
                  <a:lnTo>
                    <a:pt x="9887" y="4462"/>
                  </a:lnTo>
                  <a:cubicBezTo>
                    <a:pt x="9887" y="4433"/>
                    <a:pt x="9887" y="4433"/>
                    <a:pt x="9887" y="4433"/>
                  </a:cubicBezTo>
                  <a:cubicBezTo>
                    <a:pt x="9887" y="4462"/>
                    <a:pt x="9887" y="4462"/>
                    <a:pt x="9887" y="4462"/>
                  </a:cubicBezTo>
                  <a:close/>
                  <a:moveTo>
                    <a:pt x="9887" y="4491"/>
                  </a:moveTo>
                  <a:lnTo>
                    <a:pt x="9887" y="4491"/>
                  </a:lnTo>
                  <a:lnTo>
                    <a:pt x="9887" y="4491"/>
                  </a:lnTo>
                  <a:cubicBezTo>
                    <a:pt x="9916" y="4491"/>
                    <a:pt x="9916" y="4491"/>
                    <a:pt x="9916" y="4491"/>
                  </a:cubicBezTo>
                  <a:cubicBezTo>
                    <a:pt x="9916" y="4462"/>
                    <a:pt x="9916" y="4462"/>
                    <a:pt x="9916" y="4462"/>
                  </a:cubicBezTo>
                  <a:lnTo>
                    <a:pt x="9916" y="4462"/>
                  </a:lnTo>
                  <a:cubicBezTo>
                    <a:pt x="9887" y="4462"/>
                    <a:pt x="9887" y="4462"/>
                    <a:pt x="9887" y="4462"/>
                  </a:cubicBezTo>
                  <a:cubicBezTo>
                    <a:pt x="9887" y="4491"/>
                    <a:pt x="9887" y="4491"/>
                    <a:pt x="9887" y="4491"/>
                  </a:cubicBezTo>
                  <a:close/>
                  <a:moveTo>
                    <a:pt x="9887" y="4579"/>
                  </a:moveTo>
                  <a:lnTo>
                    <a:pt x="9887" y="4579"/>
                  </a:lnTo>
                  <a:lnTo>
                    <a:pt x="9887" y="4579"/>
                  </a:lnTo>
                  <a:cubicBezTo>
                    <a:pt x="9858" y="4579"/>
                    <a:pt x="9858" y="4579"/>
                    <a:pt x="9858" y="4579"/>
                  </a:cubicBezTo>
                  <a:lnTo>
                    <a:pt x="9858" y="4579"/>
                  </a:lnTo>
                  <a:cubicBezTo>
                    <a:pt x="9887" y="4579"/>
                    <a:pt x="9887" y="4579"/>
                    <a:pt x="9887" y="4579"/>
                  </a:cubicBezTo>
                  <a:close/>
                  <a:moveTo>
                    <a:pt x="9858" y="4637"/>
                  </a:moveTo>
                  <a:lnTo>
                    <a:pt x="9858" y="4637"/>
                  </a:lnTo>
                  <a:cubicBezTo>
                    <a:pt x="9887" y="4608"/>
                    <a:pt x="9887" y="4608"/>
                    <a:pt x="9887" y="4608"/>
                  </a:cubicBezTo>
                  <a:cubicBezTo>
                    <a:pt x="9858" y="4608"/>
                    <a:pt x="9858" y="4608"/>
                    <a:pt x="9858" y="4608"/>
                  </a:cubicBezTo>
                  <a:lnTo>
                    <a:pt x="9858" y="4608"/>
                  </a:lnTo>
                  <a:cubicBezTo>
                    <a:pt x="9858" y="4637"/>
                    <a:pt x="9858" y="4637"/>
                    <a:pt x="9858" y="4637"/>
                  </a:cubicBezTo>
                  <a:close/>
                  <a:moveTo>
                    <a:pt x="9858" y="4637"/>
                  </a:moveTo>
                  <a:lnTo>
                    <a:pt x="9858" y="4637"/>
                  </a:lnTo>
                  <a:cubicBezTo>
                    <a:pt x="9858" y="4666"/>
                    <a:pt x="9858" y="4666"/>
                    <a:pt x="9858" y="4666"/>
                  </a:cubicBezTo>
                  <a:cubicBezTo>
                    <a:pt x="9858" y="4637"/>
                    <a:pt x="9858" y="4637"/>
                    <a:pt x="9858" y="4637"/>
                  </a:cubicBezTo>
                  <a:close/>
                  <a:moveTo>
                    <a:pt x="9858" y="4666"/>
                  </a:moveTo>
                  <a:lnTo>
                    <a:pt x="9858" y="4666"/>
                  </a:lnTo>
                  <a:close/>
                  <a:moveTo>
                    <a:pt x="9828" y="4724"/>
                  </a:moveTo>
                  <a:lnTo>
                    <a:pt x="9828" y="4724"/>
                  </a:lnTo>
                  <a:lnTo>
                    <a:pt x="9828" y="4724"/>
                  </a:lnTo>
                  <a:cubicBezTo>
                    <a:pt x="9858" y="4695"/>
                    <a:pt x="9858" y="4695"/>
                    <a:pt x="9858" y="4695"/>
                  </a:cubicBezTo>
                  <a:cubicBezTo>
                    <a:pt x="9828" y="4695"/>
                    <a:pt x="9828" y="4695"/>
                    <a:pt x="9828" y="4695"/>
                  </a:cubicBezTo>
                  <a:cubicBezTo>
                    <a:pt x="9828" y="4724"/>
                    <a:pt x="9828" y="4724"/>
                    <a:pt x="9828" y="4724"/>
                  </a:cubicBezTo>
                  <a:close/>
                  <a:moveTo>
                    <a:pt x="9682" y="4900"/>
                  </a:moveTo>
                  <a:lnTo>
                    <a:pt x="9682" y="4900"/>
                  </a:lnTo>
                  <a:cubicBezTo>
                    <a:pt x="9711" y="4900"/>
                    <a:pt x="9711" y="4900"/>
                    <a:pt x="9711" y="4900"/>
                  </a:cubicBezTo>
                  <a:lnTo>
                    <a:pt x="9711" y="4900"/>
                  </a:lnTo>
                  <a:cubicBezTo>
                    <a:pt x="9741" y="4871"/>
                    <a:pt x="9741" y="4871"/>
                    <a:pt x="9741" y="4871"/>
                  </a:cubicBezTo>
                  <a:lnTo>
                    <a:pt x="9741" y="4871"/>
                  </a:lnTo>
                  <a:cubicBezTo>
                    <a:pt x="9741" y="4841"/>
                    <a:pt x="9741" y="4841"/>
                    <a:pt x="9741" y="4841"/>
                  </a:cubicBezTo>
                  <a:lnTo>
                    <a:pt x="9741" y="4841"/>
                  </a:lnTo>
                  <a:cubicBezTo>
                    <a:pt x="9770" y="4812"/>
                    <a:pt x="9770" y="4812"/>
                    <a:pt x="9770" y="4812"/>
                  </a:cubicBezTo>
                  <a:lnTo>
                    <a:pt x="9770" y="4812"/>
                  </a:lnTo>
                  <a:cubicBezTo>
                    <a:pt x="9741" y="4812"/>
                    <a:pt x="9741" y="4812"/>
                    <a:pt x="9741" y="4812"/>
                  </a:cubicBezTo>
                  <a:cubicBezTo>
                    <a:pt x="9741" y="4841"/>
                    <a:pt x="9741" y="4841"/>
                    <a:pt x="9741" y="4841"/>
                  </a:cubicBezTo>
                  <a:cubicBezTo>
                    <a:pt x="9711" y="4841"/>
                    <a:pt x="9711" y="4841"/>
                    <a:pt x="9711" y="4841"/>
                  </a:cubicBezTo>
                  <a:lnTo>
                    <a:pt x="9711" y="4841"/>
                  </a:lnTo>
                  <a:cubicBezTo>
                    <a:pt x="9711" y="4871"/>
                    <a:pt x="9711" y="4871"/>
                    <a:pt x="9711" y="4871"/>
                  </a:cubicBezTo>
                  <a:lnTo>
                    <a:pt x="9711" y="4871"/>
                  </a:lnTo>
                  <a:lnTo>
                    <a:pt x="9711" y="4871"/>
                  </a:lnTo>
                  <a:cubicBezTo>
                    <a:pt x="9682" y="4900"/>
                    <a:pt x="9682" y="4900"/>
                    <a:pt x="9682" y="4900"/>
                  </a:cubicBezTo>
                  <a:close/>
                  <a:moveTo>
                    <a:pt x="9537" y="5074"/>
                  </a:moveTo>
                  <a:lnTo>
                    <a:pt x="9537" y="5074"/>
                  </a:lnTo>
                  <a:cubicBezTo>
                    <a:pt x="9537" y="5045"/>
                    <a:pt x="9537" y="5045"/>
                    <a:pt x="9537" y="5045"/>
                  </a:cubicBezTo>
                  <a:cubicBezTo>
                    <a:pt x="9566" y="5045"/>
                    <a:pt x="9566" y="5045"/>
                    <a:pt x="9566" y="5045"/>
                  </a:cubicBezTo>
                  <a:lnTo>
                    <a:pt x="9566" y="5045"/>
                  </a:lnTo>
                  <a:cubicBezTo>
                    <a:pt x="9566" y="5016"/>
                    <a:pt x="9566" y="5016"/>
                    <a:pt x="9566" y="5016"/>
                  </a:cubicBezTo>
                  <a:lnTo>
                    <a:pt x="9566" y="5016"/>
                  </a:lnTo>
                  <a:cubicBezTo>
                    <a:pt x="9566" y="4987"/>
                    <a:pt x="9566" y="4987"/>
                    <a:pt x="9566" y="4987"/>
                  </a:cubicBezTo>
                  <a:lnTo>
                    <a:pt x="9566" y="4987"/>
                  </a:lnTo>
                  <a:cubicBezTo>
                    <a:pt x="9595" y="4987"/>
                    <a:pt x="9595" y="4987"/>
                    <a:pt x="9595" y="4987"/>
                  </a:cubicBezTo>
                  <a:lnTo>
                    <a:pt x="9595" y="4987"/>
                  </a:lnTo>
                  <a:cubicBezTo>
                    <a:pt x="9624" y="4958"/>
                    <a:pt x="9624" y="4958"/>
                    <a:pt x="9624" y="4958"/>
                  </a:cubicBezTo>
                  <a:lnTo>
                    <a:pt x="9624" y="4958"/>
                  </a:lnTo>
                  <a:cubicBezTo>
                    <a:pt x="9653" y="4958"/>
                    <a:pt x="9653" y="4958"/>
                    <a:pt x="9653" y="4958"/>
                  </a:cubicBezTo>
                  <a:cubicBezTo>
                    <a:pt x="9653" y="4929"/>
                    <a:pt x="9653" y="4929"/>
                    <a:pt x="9653" y="4929"/>
                  </a:cubicBezTo>
                  <a:lnTo>
                    <a:pt x="9653" y="4929"/>
                  </a:lnTo>
                  <a:cubicBezTo>
                    <a:pt x="9653" y="4900"/>
                    <a:pt x="9653" y="4900"/>
                    <a:pt x="9653" y="4900"/>
                  </a:cubicBezTo>
                  <a:lnTo>
                    <a:pt x="9653" y="4900"/>
                  </a:lnTo>
                  <a:cubicBezTo>
                    <a:pt x="9624" y="4929"/>
                    <a:pt x="9624" y="4929"/>
                    <a:pt x="9624" y="4929"/>
                  </a:cubicBezTo>
                  <a:cubicBezTo>
                    <a:pt x="9624" y="4958"/>
                    <a:pt x="9624" y="4958"/>
                    <a:pt x="9624" y="4958"/>
                  </a:cubicBezTo>
                  <a:lnTo>
                    <a:pt x="9624" y="4958"/>
                  </a:lnTo>
                  <a:cubicBezTo>
                    <a:pt x="9595" y="4958"/>
                    <a:pt x="9595" y="4958"/>
                    <a:pt x="9595" y="4958"/>
                  </a:cubicBezTo>
                  <a:lnTo>
                    <a:pt x="9595" y="4958"/>
                  </a:lnTo>
                  <a:cubicBezTo>
                    <a:pt x="9595" y="4929"/>
                    <a:pt x="9595" y="4929"/>
                    <a:pt x="9595" y="4929"/>
                  </a:cubicBezTo>
                  <a:cubicBezTo>
                    <a:pt x="9566" y="4929"/>
                    <a:pt x="9566" y="4929"/>
                    <a:pt x="9566" y="4929"/>
                  </a:cubicBezTo>
                  <a:cubicBezTo>
                    <a:pt x="9566" y="4958"/>
                    <a:pt x="9566" y="4958"/>
                    <a:pt x="9566" y="4958"/>
                  </a:cubicBezTo>
                  <a:lnTo>
                    <a:pt x="9566" y="4958"/>
                  </a:lnTo>
                  <a:lnTo>
                    <a:pt x="9566" y="4958"/>
                  </a:lnTo>
                  <a:cubicBezTo>
                    <a:pt x="9566" y="4987"/>
                    <a:pt x="9566" y="4987"/>
                    <a:pt x="9566" y="4987"/>
                  </a:cubicBezTo>
                  <a:lnTo>
                    <a:pt x="9566" y="4987"/>
                  </a:lnTo>
                  <a:lnTo>
                    <a:pt x="9566" y="4987"/>
                  </a:lnTo>
                  <a:cubicBezTo>
                    <a:pt x="9566" y="5016"/>
                    <a:pt x="9566" y="5016"/>
                    <a:pt x="9566" y="5016"/>
                  </a:cubicBezTo>
                  <a:cubicBezTo>
                    <a:pt x="9537" y="5016"/>
                    <a:pt x="9537" y="5016"/>
                    <a:pt x="9537" y="5016"/>
                  </a:cubicBezTo>
                  <a:lnTo>
                    <a:pt x="9537" y="5016"/>
                  </a:lnTo>
                  <a:lnTo>
                    <a:pt x="9537" y="5016"/>
                  </a:lnTo>
                  <a:cubicBezTo>
                    <a:pt x="9537" y="5045"/>
                    <a:pt x="9537" y="5045"/>
                    <a:pt x="9537" y="5045"/>
                  </a:cubicBezTo>
                  <a:lnTo>
                    <a:pt x="9537" y="5045"/>
                  </a:lnTo>
                  <a:cubicBezTo>
                    <a:pt x="9537" y="5074"/>
                    <a:pt x="9537" y="5074"/>
                    <a:pt x="9537" y="5074"/>
                  </a:cubicBezTo>
                  <a:close/>
                  <a:moveTo>
                    <a:pt x="9478" y="5162"/>
                  </a:moveTo>
                  <a:lnTo>
                    <a:pt x="9478" y="5162"/>
                  </a:lnTo>
                  <a:lnTo>
                    <a:pt x="9478" y="5133"/>
                  </a:lnTo>
                  <a:cubicBezTo>
                    <a:pt x="9478" y="5104"/>
                    <a:pt x="9478" y="5104"/>
                    <a:pt x="9478" y="5104"/>
                  </a:cubicBezTo>
                  <a:lnTo>
                    <a:pt x="9478" y="5104"/>
                  </a:lnTo>
                  <a:cubicBezTo>
                    <a:pt x="9508" y="5074"/>
                    <a:pt x="9508" y="5074"/>
                    <a:pt x="9508" y="5074"/>
                  </a:cubicBezTo>
                  <a:lnTo>
                    <a:pt x="9508" y="5074"/>
                  </a:lnTo>
                  <a:lnTo>
                    <a:pt x="9508" y="5074"/>
                  </a:lnTo>
                  <a:lnTo>
                    <a:pt x="9508" y="5074"/>
                  </a:lnTo>
                  <a:cubicBezTo>
                    <a:pt x="9478" y="5074"/>
                    <a:pt x="9478" y="5074"/>
                    <a:pt x="9478" y="5074"/>
                  </a:cubicBezTo>
                  <a:lnTo>
                    <a:pt x="9478" y="5074"/>
                  </a:lnTo>
                  <a:lnTo>
                    <a:pt x="9478" y="5074"/>
                  </a:lnTo>
                  <a:lnTo>
                    <a:pt x="9478" y="5074"/>
                  </a:lnTo>
                  <a:cubicBezTo>
                    <a:pt x="9478" y="5104"/>
                    <a:pt x="9478" y="5104"/>
                    <a:pt x="9478" y="5104"/>
                  </a:cubicBezTo>
                  <a:cubicBezTo>
                    <a:pt x="9449" y="5133"/>
                    <a:pt x="9449" y="5133"/>
                    <a:pt x="9449" y="5133"/>
                  </a:cubicBezTo>
                  <a:lnTo>
                    <a:pt x="9449" y="5133"/>
                  </a:lnTo>
                  <a:lnTo>
                    <a:pt x="9449" y="5133"/>
                  </a:lnTo>
                  <a:cubicBezTo>
                    <a:pt x="9478" y="5162"/>
                    <a:pt x="9478" y="5162"/>
                    <a:pt x="9478" y="5162"/>
                  </a:cubicBezTo>
                  <a:close/>
                  <a:moveTo>
                    <a:pt x="145" y="3966"/>
                  </a:moveTo>
                  <a:lnTo>
                    <a:pt x="145" y="3966"/>
                  </a:lnTo>
                  <a:lnTo>
                    <a:pt x="145" y="3995"/>
                  </a:lnTo>
                  <a:cubicBezTo>
                    <a:pt x="175" y="3995"/>
                    <a:pt x="175" y="3995"/>
                    <a:pt x="175" y="3995"/>
                  </a:cubicBezTo>
                  <a:lnTo>
                    <a:pt x="175" y="3995"/>
                  </a:lnTo>
                  <a:lnTo>
                    <a:pt x="145" y="396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2920D12-9F61-F119-D878-D452757A7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081" y="1620170"/>
              <a:ext cx="381600" cy="419084"/>
            </a:xfrm>
            <a:custGeom>
              <a:avLst/>
              <a:gdLst>
                <a:gd name="T0" fmla="*/ 1109 w 1168"/>
                <a:gd name="T1" fmla="*/ 116 h 1284"/>
                <a:gd name="T2" fmla="*/ 467 w 1168"/>
                <a:gd name="T3" fmla="*/ 29 h 1284"/>
                <a:gd name="T4" fmla="*/ 379 w 1168"/>
                <a:gd name="T5" fmla="*/ 145 h 1284"/>
                <a:gd name="T6" fmla="*/ 467 w 1168"/>
                <a:gd name="T7" fmla="*/ 262 h 1284"/>
                <a:gd name="T8" fmla="*/ 555 w 1168"/>
                <a:gd name="T9" fmla="*/ 262 h 1284"/>
                <a:gd name="T10" fmla="*/ 496 w 1168"/>
                <a:gd name="T11" fmla="*/ 291 h 1284"/>
                <a:gd name="T12" fmla="*/ 555 w 1168"/>
                <a:gd name="T13" fmla="*/ 350 h 1284"/>
                <a:gd name="T14" fmla="*/ 700 w 1168"/>
                <a:gd name="T15" fmla="*/ 350 h 1284"/>
                <a:gd name="T16" fmla="*/ 788 w 1168"/>
                <a:gd name="T17" fmla="*/ 291 h 1284"/>
                <a:gd name="T18" fmla="*/ 846 w 1168"/>
                <a:gd name="T19" fmla="*/ 145 h 1284"/>
                <a:gd name="T20" fmla="*/ 700 w 1168"/>
                <a:gd name="T21" fmla="*/ 116 h 1284"/>
                <a:gd name="T22" fmla="*/ 671 w 1168"/>
                <a:gd name="T23" fmla="*/ 145 h 1284"/>
                <a:gd name="T24" fmla="*/ 613 w 1168"/>
                <a:gd name="T25" fmla="*/ 86 h 1284"/>
                <a:gd name="T26" fmla="*/ 584 w 1168"/>
                <a:gd name="T27" fmla="*/ 145 h 1284"/>
                <a:gd name="T28" fmla="*/ 526 w 1168"/>
                <a:gd name="T29" fmla="*/ 145 h 1284"/>
                <a:gd name="T30" fmla="*/ 438 w 1168"/>
                <a:gd name="T31" fmla="*/ 86 h 1284"/>
                <a:gd name="T32" fmla="*/ 409 w 1168"/>
                <a:gd name="T33" fmla="*/ 116 h 1284"/>
                <a:gd name="T34" fmla="*/ 379 w 1168"/>
                <a:gd name="T35" fmla="*/ 174 h 1284"/>
                <a:gd name="T36" fmla="*/ 438 w 1168"/>
                <a:gd name="T37" fmla="*/ 262 h 1284"/>
                <a:gd name="T38" fmla="*/ 992 w 1168"/>
                <a:gd name="T39" fmla="*/ 407 h 1284"/>
                <a:gd name="T40" fmla="*/ 876 w 1168"/>
                <a:gd name="T41" fmla="*/ 436 h 1284"/>
                <a:gd name="T42" fmla="*/ 700 w 1168"/>
                <a:gd name="T43" fmla="*/ 553 h 1284"/>
                <a:gd name="T44" fmla="*/ 788 w 1168"/>
                <a:gd name="T45" fmla="*/ 641 h 1284"/>
                <a:gd name="T46" fmla="*/ 671 w 1168"/>
                <a:gd name="T47" fmla="*/ 728 h 1284"/>
                <a:gd name="T48" fmla="*/ 613 w 1168"/>
                <a:gd name="T49" fmla="*/ 728 h 1284"/>
                <a:gd name="T50" fmla="*/ 613 w 1168"/>
                <a:gd name="T51" fmla="*/ 612 h 1284"/>
                <a:gd name="T52" fmla="*/ 526 w 1168"/>
                <a:gd name="T53" fmla="*/ 524 h 1284"/>
                <a:gd name="T54" fmla="*/ 613 w 1168"/>
                <a:gd name="T55" fmla="*/ 553 h 1284"/>
                <a:gd name="T56" fmla="*/ 584 w 1168"/>
                <a:gd name="T57" fmla="*/ 495 h 1284"/>
                <a:gd name="T58" fmla="*/ 59 w 1168"/>
                <a:gd name="T59" fmla="*/ 553 h 1284"/>
                <a:gd name="T60" fmla="*/ 29 w 1168"/>
                <a:gd name="T61" fmla="*/ 466 h 1284"/>
                <a:gd name="T62" fmla="*/ 379 w 1168"/>
                <a:gd name="T63" fmla="*/ 903 h 1284"/>
                <a:gd name="T64" fmla="*/ 350 w 1168"/>
                <a:gd name="T65" fmla="*/ 816 h 1284"/>
                <a:gd name="T66" fmla="*/ 263 w 1168"/>
                <a:gd name="T67" fmla="*/ 786 h 1284"/>
                <a:gd name="T68" fmla="*/ 205 w 1168"/>
                <a:gd name="T69" fmla="*/ 728 h 1284"/>
                <a:gd name="T70" fmla="*/ 292 w 1168"/>
                <a:gd name="T71" fmla="*/ 700 h 1284"/>
                <a:gd name="T72" fmla="*/ 350 w 1168"/>
                <a:gd name="T73" fmla="*/ 641 h 1284"/>
                <a:gd name="T74" fmla="*/ 292 w 1168"/>
                <a:gd name="T75" fmla="*/ 641 h 1284"/>
                <a:gd name="T76" fmla="*/ 176 w 1168"/>
                <a:gd name="T77" fmla="*/ 641 h 1284"/>
                <a:gd name="T78" fmla="*/ 263 w 1168"/>
                <a:gd name="T79" fmla="*/ 583 h 1284"/>
                <a:gd name="T80" fmla="*/ 350 w 1168"/>
                <a:gd name="T81" fmla="*/ 524 h 1284"/>
                <a:gd name="T82" fmla="*/ 263 w 1168"/>
                <a:gd name="T83" fmla="*/ 524 h 1284"/>
                <a:gd name="T84" fmla="*/ 234 w 1168"/>
                <a:gd name="T85" fmla="*/ 495 h 1284"/>
                <a:gd name="T86" fmla="*/ 234 w 1168"/>
                <a:gd name="T87" fmla="*/ 553 h 1284"/>
                <a:gd name="T88" fmla="*/ 117 w 1168"/>
                <a:gd name="T89" fmla="*/ 553 h 1284"/>
                <a:gd name="T90" fmla="*/ 59 w 1168"/>
                <a:gd name="T91" fmla="*/ 466 h 1284"/>
                <a:gd name="T92" fmla="*/ 88 w 1168"/>
                <a:gd name="T93" fmla="*/ 436 h 1284"/>
                <a:gd name="T94" fmla="*/ 59 w 1168"/>
                <a:gd name="T95" fmla="*/ 350 h 1284"/>
                <a:gd name="T96" fmla="*/ 0 w 1168"/>
                <a:gd name="T97" fmla="*/ 320 h 1284"/>
                <a:gd name="T98" fmla="*/ 88 w 1168"/>
                <a:gd name="T99" fmla="*/ 291 h 1284"/>
                <a:gd name="T100" fmla="*/ 146 w 1168"/>
                <a:gd name="T101" fmla="*/ 262 h 1284"/>
                <a:gd name="T102" fmla="*/ 146 w 1168"/>
                <a:gd name="T103" fmla="*/ 291 h 1284"/>
                <a:gd name="T104" fmla="*/ 176 w 1168"/>
                <a:gd name="T105" fmla="*/ 378 h 1284"/>
                <a:gd name="T106" fmla="*/ 234 w 1168"/>
                <a:gd name="T107" fmla="*/ 320 h 1284"/>
                <a:gd name="T108" fmla="*/ 292 w 1168"/>
                <a:gd name="T109" fmla="*/ 436 h 1284"/>
                <a:gd name="T110" fmla="*/ 263 w 1168"/>
                <a:gd name="T111" fmla="*/ 233 h 1284"/>
                <a:gd name="T112" fmla="*/ 379 w 1168"/>
                <a:gd name="T113" fmla="*/ 262 h 1284"/>
                <a:gd name="T114" fmla="*/ 409 w 1168"/>
                <a:gd name="T115" fmla="*/ 291 h 1284"/>
                <a:gd name="T116" fmla="*/ 584 w 1168"/>
                <a:gd name="T117" fmla="*/ 436 h 1284"/>
                <a:gd name="T118" fmla="*/ 496 w 1168"/>
                <a:gd name="T119" fmla="*/ 495 h 1284"/>
                <a:gd name="T120" fmla="*/ 467 w 1168"/>
                <a:gd name="T121" fmla="*/ 641 h 1284"/>
                <a:gd name="T122" fmla="*/ 409 w 1168"/>
                <a:gd name="T123" fmla="*/ 757 h 1284"/>
                <a:gd name="T124" fmla="*/ 555 w 1168"/>
                <a:gd name="T125" fmla="*/ 1283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8" h="1284">
                  <a:moveTo>
                    <a:pt x="1079" y="116"/>
                  </a:moveTo>
                  <a:lnTo>
                    <a:pt x="1079" y="116"/>
                  </a:lnTo>
                  <a:lnTo>
                    <a:pt x="1079" y="116"/>
                  </a:lnTo>
                  <a:lnTo>
                    <a:pt x="1079" y="116"/>
                  </a:lnTo>
                  <a:cubicBezTo>
                    <a:pt x="1109" y="86"/>
                    <a:pt x="1109" y="86"/>
                    <a:pt x="1109" y="86"/>
                  </a:cubicBezTo>
                  <a:lnTo>
                    <a:pt x="1109" y="86"/>
                  </a:lnTo>
                  <a:cubicBezTo>
                    <a:pt x="1138" y="86"/>
                    <a:pt x="1138" y="86"/>
                    <a:pt x="1138" y="86"/>
                  </a:cubicBezTo>
                  <a:lnTo>
                    <a:pt x="1138" y="86"/>
                  </a:lnTo>
                  <a:cubicBezTo>
                    <a:pt x="1167" y="86"/>
                    <a:pt x="1167" y="86"/>
                    <a:pt x="1167" y="86"/>
                  </a:cubicBezTo>
                  <a:cubicBezTo>
                    <a:pt x="1138" y="86"/>
                    <a:pt x="1138" y="86"/>
                    <a:pt x="1138" y="86"/>
                  </a:cubicBezTo>
                  <a:lnTo>
                    <a:pt x="1138" y="86"/>
                  </a:lnTo>
                  <a:cubicBezTo>
                    <a:pt x="1109" y="116"/>
                    <a:pt x="1109" y="116"/>
                    <a:pt x="1109" y="116"/>
                  </a:cubicBezTo>
                  <a:lnTo>
                    <a:pt x="1109" y="116"/>
                  </a:lnTo>
                  <a:cubicBezTo>
                    <a:pt x="1079" y="116"/>
                    <a:pt x="1079" y="116"/>
                    <a:pt x="1079" y="116"/>
                  </a:cubicBezTo>
                  <a:close/>
                  <a:moveTo>
                    <a:pt x="846" y="145"/>
                  </a:moveTo>
                  <a:lnTo>
                    <a:pt x="846" y="145"/>
                  </a:lnTo>
                  <a:cubicBezTo>
                    <a:pt x="876" y="145"/>
                    <a:pt x="876" y="145"/>
                    <a:pt x="876" y="145"/>
                  </a:cubicBezTo>
                  <a:lnTo>
                    <a:pt x="876" y="145"/>
                  </a:lnTo>
                  <a:lnTo>
                    <a:pt x="876" y="145"/>
                  </a:lnTo>
                  <a:cubicBezTo>
                    <a:pt x="876" y="116"/>
                    <a:pt x="876" y="116"/>
                    <a:pt x="876" y="116"/>
                  </a:cubicBezTo>
                  <a:lnTo>
                    <a:pt x="876" y="116"/>
                  </a:lnTo>
                  <a:lnTo>
                    <a:pt x="876" y="116"/>
                  </a:lnTo>
                  <a:cubicBezTo>
                    <a:pt x="846" y="145"/>
                    <a:pt x="846" y="145"/>
                    <a:pt x="846" y="145"/>
                  </a:cubicBezTo>
                  <a:close/>
                  <a:moveTo>
                    <a:pt x="467" y="29"/>
                  </a:moveTo>
                  <a:lnTo>
                    <a:pt x="467" y="29"/>
                  </a:lnTo>
                  <a:cubicBezTo>
                    <a:pt x="496" y="29"/>
                    <a:pt x="496" y="29"/>
                    <a:pt x="496" y="29"/>
                  </a:cubicBezTo>
                  <a:lnTo>
                    <a:pt x="496" y="29"/>
                  </a:lnTo>
                  <a:cubicBezTo>
                    <a:pt x="526" y="29"/>
                    <a:pt x="526" y="29"/>
                    <a:pt x="526" y="29"/>
                  </a:cubicBezTo>
                  <a:lnTo>
                    <a:pt x="526" y="29"/>
                  </a:lnTo>
                  <a:lnTo>
                    <a:pt x="526" y="29"/>
                  </a:lnTo>
                  <a:cubicBezTo>
                    <a:pt x="496" y="29"/>
                    <a:pt x="496" y="29"/>
                    <a:pt x="496" y="29"/>
                  </a:cubicBezTo>
                  <a:cubicBezTo>
                    <a:pt x="467" y="0"/>
                    <a:pt x="467" y="0"/>
                    <a:pt x="467" y="0"/>
                  </a:cubicBezTo>
                  <a:lnTo>
                    <a:pt x="467" y="0"/>
                  </a:lnTo>
                  <a:lnTo>
                    <a:pt x="467" y="0"/>
                  </a:lnTo>
                  <a:cubicBezTo>
                    <a:pt x="467" y="29"/>
                    <a:pt x="467" y="29"/>
                    <a:pt x="467" y="29"/>
                  </a:cubicBezTo>
                  <a:close/>
                  <a:moveTo>
                    <a:pt x="379" y="145"/>
                  </a:moveTo>
                  <a:lnTo>
                    <a:pt x="379" y="145"/>
                  </a:lnTo>
                  <a:lnTo>
                    <a:pt x="379" y="145"/>
                  </a:lnTo>
                  <a:cubicBezTo>
                    <a:pt x="379" y="116"/>
                    <a:pt x="379" y="116"/>
                    <a:pt x="379" y="116"/>
                  </a:cubicBezTo>
                  <a:lnTo>
                    <a:pt x="379" y="116"/>
                  </a:lnTo>
                  <a:lnTo>
                    <a:pt x="379" y="116"/>
                  </a:lnTo>
                  <a:cubicBezTo>
                    <a:pt x="409" y="116"/>
                    <a:pt x="409" y="116"/>
                    <a:pt x="409" y="116"/>
                  </a:cubicBezTo>
                  <a:lnTo>
                    <a:pt x="409" y="116"/>
                  </a:lnTo>
                  <a:cubicBezTo>
                    <a:pt x="409" y="145"/>
                    <a:pt x="409" y="145"/>
                    <a:pt x="409" y="145"/>
                  </a:cubicBezTo>
                  <a:lnTo>
                    <a:pt x="409" y="145"/>
                  </a:lnTo>
                  <a:cubicBezTo>
                    <a:pt x="379" y="145"/>
                    <a:pt x="379" y="145"/>
                    <a:pt x="379" y="145"/>
                  </a:cubicBezTo>
                  <a:close/>
                  <a:moveTo>
                    <a:pt x="467" y="262"/>
                  </a:moveTo>
                  <a:lnTo>
                    <a:pt x="467" y="262"/>
                  </a:lnTo>
                  <a:lnTo>
                    <a:pt x="467" y="262"/>
                  </a:lnTo>
                  <a:cubicBezTo>
                    <a:pt x="496" y="233"/>
                    <a:pt x="496" y="233"/>
                    <a:pt x="496" y="233"/>
                  </a:cubicBezTo>
                  <a:lnTo>
                    <a:pt x="496" y="233"/>
                  </a:lnTo>
                  <a:cubicBezTo>
                    <a:pt x="526" y="233"/>
                    <a:pt x="526" y="233"/>
                    <a:pt x="526" y="233"/>
                  </a:cubicBezTo>
                  <a:cubicBezTo>
                    <a:pt x="555" y="233"/>
                    <a:pt x="555" y="233"/>
                    <a:pt x="555" y="233"/>
                  </a:cubicBezTo>
                  <a:lnTo>
                    <a:pt x="555" y="233"/>
                  </a:lnTo>
                  <a:cubicBezTo>
                    <a:pt x="584" y="233"/>
                    <a:pt x="584" y="233"/>
                    <a:pt x="584" y="233"/>
                  </a:cubicBezTo>
                  <a:lnTo>
                    <a:pt x="584" y="233"/>
                  </a:lnTo>
                  <a:lnTo>
                    <a:pt x="584" y="233"/>
                  </a:lnTo>
                  <a:lnTo>
                    <a:pt x="584" y="233"/>
                  </a:lnTo>
                  <a:cubicBezTo>
                    <a:pt x="584" y="262"/>
                    <a:pt x="584" y="262"/>
                    <a:pt x="584" y="262"/>
                  </a:cubicBezTo>
                  <a:cubicBezTo>
                    <a:pt x="555" y="262"/>
                    <a:pt x="555" y="262"/>
                    <a:pt x="555" y="262"/>
                  </a:cubicBezTo>
                  <a:lnTo>
                    <a:pt x="555" y="262"/>
                  </a:lnTo>
                  <a:cubicBezTo>
                    <a:pt x="526" y="262"/>
                    <a:pt x="526" y="262"/>
                    <a:pt x="526" y="262"/>
                  </a:cubicBezTo>
                  <a:cubicBezTo>
                    <a:pt x="496" y="262"/>
                    <a:pt x="496" y="262"/>
                    <a:pt x="496" y="262"/>
                  </a:cubicBezTo>
                  <a:lnTo>
                    <a:pt x="496" y="262"/>
                  </a:lnTo>
                  <a:cubicBezTo>
                    <a:pt x="526" y="262"/>
                    <a:pt x="526" y="262"/>
                    <a:pt x="526" y="262"/>
                  </a:cubicBezTo>
                  <a:lnTo>
                    <a:pt x="526" y="262"/>
                  </a:lnTo>
                  <a:cubicBezTo>
                    <a:pt x="555" y="262"/>
                    <a:pt x="555" y="262"/>
                    <a:pt x="555" y="262"/>
                  </a:cubicBezTo>
                  <a:cubicBezTo>
                    <a:pt x="555" y="291"/>
                    <a:pt x="555" y="291"/>
                    <a:pt x="555" y="291"/>
                  </a:cubicBezTo>
                  <a:cubicBezTo>
                    <a:pt x="526" y="291"/>
                    <a:pt x="526" y="291"/>
                    <a:pt x="526" y="291"/>
                  </a:cubicBezTo>
                  <a:lnTo>
                    <a:pt x="526" y="291"/>
                  </a:lnTo>
                  <a:lnTo>
                    <a:pt x="526" y="291"/>
                  </a:lnTo>
                  <a:cubicBezTo>
                    <a:pt x="496" y="291"/>
                    <a:pt x="496" y="291"/>
                    <a:pt x="496" y="291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67" y="262"/>
                    <a:pt x="467" y="262"/>
                    <a:pt x="467" y="262"/>
                  </a:cubicBezTo>
                  <a:lnTo>
                    <a:pt x="467" y="262"/>
                  </a:lnTo>
                  <a:cubicBezTo>
                    <a:pt x="467" y="291"/>
                    <a:pt x="467" y="291"/>
                    <a:pt x="467" y="291"/>
                  </a:cubicBezTo>
                  <a:lnTo>
                    <a:pt x="467" y="291"/>
                  </a:lnTo>
                  <a:cubicBezTo>
                    <a:pt x="496" y="320"/>
                    <a:pt x="496" y="320"/>
                    <a:pt x="496" y="320"/>
                  </a:cubicBezTo>
                  <a:lnTo>
                    <a:pt x="496" y="320"/>
                  </a:lnTo>
                  <a:cubicBezTo>
                    <a:pt x="526" y="320"/>
                    <a:pt x="526" y="320"/>
                    <a:pt x="526" y="320"/>
                  </a:cubicBezTo>
                  <a:lnTo>
                    <a:pt x="526" y="320"/>
                  </a:lnTo>
                  <a:lnTo>
                    <a:pt x="526" y="320"/>
                  </a:lnTo>
                  <a:lnTo>
                    <a:pt x="526" y="320"/>
                  </a:lnTo>
                  <a:cubicBezTo>
                    <a:pt x="555" y="350"/>
                    <a:pt x="555" y="350"/>
                    <a:pt x="555" y="350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84" y="320"/>
                    <a:pt x="584" y="320"/>
                    <a:pt x="584" y="320"/>
                  </a:cubicBezTo>
                  <a:cubicBezTo>
                    <a:pt x="613" y="320"/>
                    <a:pt x="613" y="320"/>
                    <a:pt x="613" y="320"/>
                  </a:cubicBezTo>
                  <a:lnTo>
                    <a:pt x="613" y="320"/>
                  </a:lnTo>
                  <a:cubicBezTo>
                    <a:pt x="642" y="320"/>
                    <a:pt x="642" y="320"/>
                    <a:pt x="642" y="320"/>
                  </a:cubicBezTo>
                  <a:lnTo>
                    <a:pt x="642" y="320"/>
                  </a:lnTo>
                  <a:cubicBezTo>
                    <a:pt x="642" y="350"/>
                    <a:pt x="642" y="350"/>
                    <a:pt x="642" y="350"/>
                  </a:cubicBezTo>
                  <a:lnTo>
                    <a:pt x="642" y="350"/>
                  </a:lnTo>
                  <a:cubicBezTo>
                    <a:pt x="671" y="378"/>
                    <a:pt x="671" y="378"/>
                    <a:pt x="671" y="378"/>
                  </a:cubicBezTo>
                  <a:lnTo>
                    <a:pt x="671" y="378"/>
                  </a:lnTo>
                  <a:cubicBezTo>
                    <a:pt x="700" y="350"/>
                    <a:pt x="700" y="350"/>
                    <a:pt x="700" y="350"/>
                  </a:cubicBezTo>
                  <a:lnTo>
                    <a:pt x="700" y="350"/>
                  </a:lnTo>
                  <a:lnTo>
                    <a:pt x="700" y="350"/>
                  </a:lnTo>
                  <a:lnTo>
                    <a:pt x="700" y="350"/>
                  </a:lnTo>
                  <a:cubicBezTo>
                    <a:pt x="700" y="320"/>
                    <a:pt x="700" y="320"/>
                    <a:pt x="700" y="320"/>
                  </a:cubicBezTo>
                  <a:cubicBezTo>
                    <a:pt x="729" y="320"/>
                    <a:pt x="729" y="320"/>
                    <a:pt x="729" y="320"/>
                  </a:cubicBezTo>
                  <a:lnTo>
                    <a:pt x="729" y="320"/>
                  </a:lnTo>
                  <a:cubicBezTo>
                    <a:pt x="759" y="320"/>
                    <a:pt x="759" y="320"/>
                    <a:pt x="759" y="320"/>
                  </a:cubicBezTo>
                  <a:lnTo>
                    <a:pt x="759" y="320"/>
                  </a:lnTo>
                  <a:cubicBezTo>
                    <a:pt x="788" y="320"/>
                    <a:pt x="788" y="320"/>
                    <a:pt x="788" y="320"/>
                  </a:cubicBezTo>
                  <a:lnTo>
                    <a:pt x="788" y="320"/>
                  </a:lnTo>
                  <a:lnTo>
                    <a:pt x="788" y="320"/>
                  </a:lnTo>
                  <a:cubicBezTo>
                    <a:pt x="788" y="291"/>
                    <a:pt x="788" y="291"/>
                    <a:pt x="788" y="291"/>
                  </a:cubicBezTo>
                  <a:lnTo>
                    <a:pt x="788" y="291"/>
                  </a:lnTo>
                  <a:cubicBezTo>
                    <a:pt x="788" y="262"/>
                    <a:pt x="788" y="262"/>
                    <a:pt x="788" y="262"/>
                  </a:cubicBezTo>
                  <a:cubicBezTo>
                    <a:pt x="817" y="262"/>
                    <a:pt x="817" y="262"/>
                    <a:pt x="817" y="262"/>
                  </a:cubicBezTo>
                  <a:cubicBezTo>
                    <a:pt x="817" y="233"/>
                    <a:pt x="817" y="233"/>
                    <a:pt x="817" y="233"/>
                  </a:cubicBezTo>
                  <a:cubicBezTo>
                    <a:pt x="846" y="233"/>
                    <a:pt x="846" y="233"/>
                    <a:pt x="846" y="233"/>
                  </a:cubicBezTo>
                  <a:cubicBezTo>
                    <a:pt x="846" y="203"/>
                    <a:pt x="846" y="203"/>
                    <a:pt x="846" y="203"/>
                  </a:cubicBezTo>
                  <a:lnTo>
                    <a:pt x="846" y="203"/>
                  </a:lnTo>
                  <a:cubicBezTo>
                    <a:pt x="846" y="174"/>
                    <a:pt x="846" y="174"/>
                    <a:pt x="846" y="174"/>
                  </a:cubicBezTo>
                  <a:lnTo>
                    <a:pt x="846" y="174"/>
                  </a:lnTo>
                  <a:lnTo>
                    <a:pt x="846" y="174"/>
                  </a:lnTo>
                  <a:cubicBezTo>
                    <a:pt x="846" y="145"/>
                    <a:pt x="846" y="145"/>
                    <a:pt x="846" y="145"/>
                  </a:cubicBezTo>
                  <a:lnTo>
                    <a:pt x="846" y="145"/>
                  </a:lnTo>
                  <a:lnTo>
                    <a:pt x="846" y="145"/>
                  </a:lnTo>
                  <a:cubicBezTo>
                    <a:pt x="817" y="145"/>
                    <a:pt x="817" y="145"/>
                    <a:pt x="817" y="145"/>
                  </a:cubicBezTo>
                  <a:lnTo>
                    <a:pt x="817" y="145"/>
                  </a:lnTo>
                  <a:lnTo>
                    <a:pt x="817" y="145"/>
                  </a:lnTo>
                  <a:cubicBezTo>
                    <a:pt x="788" y="145"/>
                    <a:pt x="788" y="145"/>
                    <a:pt x="788" y="145"/>
                  </a:cubicBezTo>
                  <a:cubicBezTo>
                    <a:pt x="759" y="116"/>
                    <a:pt x="759" y="116"/>
                    <a:pt x="759" y="116"/>
                  </a:cubicBezTo>
                  <a:lnTo>
                    <a:pt x="759" y="116"/>
                  </a:lnTo>
                  <a:cubicBezTo>
                    <a:pt x="729" y="116"/>
                    <a:pt x="729" y="116"/>
                    <a:pt x="729" y="116"/>
                  </a:cubicBezTo>
                  <a:lnTo>
                    <a:pt x="729" y="116"/>
                  </a:lnTo>
                  <a:lnTo>
                    <a:pt x="729" y="116"/>
                  </a:lnTo>
                  <a:lnTo>
                    <a:pt x="729" y="116"/>
                  </a:lnTo>
                  <a:cubicBezTo>
                    <a:pt x="700" y="116"/>
                    <a:pt x="700" y="116"/>
                    <a:pt x="700" y="116"/>
                  </a:cubicBezTo>
                  <a:lnTo>
                    <a:pt x="700" y="116"/>
                  </a:lnTo>
                  <a:cubicBezTo>
                    <a:pt x="700" y="86"/>
                    <a:pt x="700" y="86"/>
                    <a:pt x="700" y="86"/>
                  </a:cubicBezTo>
                  <a:lnTo>
                    <a:pt x="700" y="86"/>
                  </a:lnTo>
                  <a:lnTo>
                    <a:pt x="700" y="86"/>
                  </a:lnTo>
                  <a:cubicBezTo>
                    <a:pt x="700" y="116"/>
                    <a:pt x="700" y="116"/>
                    <a:pt x="700" y="116"/>
                  </a:cubicBezTo>
                  <a:cubicBezTo>
                    <a:pt x="671" y="116"/>
                    <a:pt x="671" y="116"/>
                    <a:pt x="671" y="116"/>
                  </a:cubicBezTo>
                  <a:cubicBezTo>
                    <a:pt x="671" y="86"/>
                    <a:pt x="671" y="86"/>
                    <a:pt x="671" y="86"/>
                  </a:cubicBezTo>
                  <a:lnTo>
                    <a:pt x="671" y="86"/>
                  </a:lnTo>
                  <a:lnTo>
                    <a:pt x="671" y="86"/>
                  </a:lnTo>
                  <a:cubicBezTo>
                    <a:pt x="671" y="116"/>
                    <a:pt x="671" y="116"/>
                    <a:pt x="671" y="116"/>
                  </a:cubicBezTo>
                  <a:lnTo>
                    <a:pt x="671" y="116"/>
                  </a:lnTo>
                  <a:lnTo>
                    <a:pt x="671" y="116"/>
                  </a:lnTo>
                  <a:cubicBezTo>
                    <a:pt x="671" y="145"/>
                    <a:pt x="671" y="145"/>
                    <a:pt x="671" y="145"/>
                  </a:cubicBezTo>
                  <a:cubicBezTo>
                    <a:pt x="642" y="145"/>
                    <a:pt x="642" y="145"/>
                    <a:pt x="642" y="145"/>
                  </a:cubicBezTo>
                  <a:lnTo>
                    <a:pt x="642" y="145"/>
                  </a:lnTo>
                  <a:lnTo>
                    <a:pt x="642" y="145"/>
                  </a:lnTo>
                  <a:lnTo>
                    <a:pt x="642" y="145"/>
                  </a:lnTo>
                  <a:lnTo>
                    <a:pt x="642" y="145"/>
                  </a:lnTo>
                  <a:lnTo>
                    <a:pt x="642" y="145"/>
                  </a:lnTo>
                  <a:cubicBezTo>
                    <a:pt x="613" y="145"/>
                    <a:pt x="613" y="145"/>
                    <a:pt x="613" y="145"/>
                  </a:cubicBezTo>
                  <a:cubicBezTo>
                    <a:pt x="613" y="116"/>
                    <a:pt x="613" y="116"/>
                    <a:pt x="613" y="116"/>
                  </a:cubicBezTo>
                  <a:cubicBezTo>
                    <a:pt x="642" y="116"/>
                    <a:pt x="642" y="116"/>
                    <a:pt x="642" y="116"/>
                  </a:cubicBezTo>
                  <a:cubicBezTo>
                    <a:pt x="642" y="86"/>
                    <a:pt x="642" y="86"/>
                    <a:pt x="642" y="86"/>
                  </a:cubicBezTo>
                  <a:cubicBezTo>
                    <a:pt x="613" y="86"/>
                    <a:pt x="613" y="86"/>
                    <a:pt x="613" y="86"/>
                  </a:cubicBezTo>
                  <a:lnTo>
                    <a:pt x="613" y="86"/>
                  </a:lnTo>
                  <a:cubicBezTo>
                    <a:pt x="613" y="57"/>
                    <a:pt x="613" y="57"/>
                    <a:pt x="613" y="57"/>
                  </a:cubicBezTo>
                  <a:cubicBezTo>
                    <a:pt x="584" y="57"/>
                    <a:pt x="584" y="57"/>
                    <a:pt x="584" y="57"/>
                  </a:cubicBezTo>
                  <a:cubicBezTo>
                    <a:pt x="584" y="86"/>
                    <a:pt x="584" y="86"/>
                    <a:pt x="584" y="86"/>
                  </a:cubicBezTo>
                  <a:cubicBezTo>
                    <a:pt x="613" y="86"/>
                    <a:pt x="613" y="86"/>
                    <a:pt x="613" y="86"/>
                  </a:cubicBezTo>
                  <a:lnTo>
                    <a:pt x="613" y="86"/>
                  </a:lnTo>
                  <a:cubicBezTo>
                    <a:pt x="584" y="86"/>
                    <a:pt x="584" y="86"/>
                    <a:pt x="584" y="86"/>
                  </a:cubicBezTo>
                  <a:lnTo>
                    <a:pt x="584" y="86"/>
                  </a:lnTo>
                  <a:lnTo>
                    <a:pt x="584" y="86"/>
                  </a:lnTo>
                  <a:lnTo>
                    <a:pt x="584" y="86"/>
                  </a:lnTo>
                  <a:cubicBezTo>
                    <a:pt x="584" y="116"/>
                    <a:pt x="584" y="116"/>
                    <a:pt x="584" y="116"/>
                  </a:cubicBezTo>
                  <a:lnTo>
                    <a:pt x="584" y="116"/>
                  </a:lnTo>
                  <a:cubicBezTo>
                    <a:pt x="584" y="145"/>
                    <a:pt x="584" y="145"/>
                    <a:pt x="584" y="145"/>
                  </a:cubicBezTo>
                  <a:lnTo>
                    <a:pt x="584" y="145"/>
                  </a:lnTo>
                  <a:cubicBezTo>
                    <a:pt x="613" y="174"/>
                    <a:pt x="613" y="174"/>
                    <a:pt x="613" y="174"/>
                  </a:cubicBezTo>
                  <a:cubicBezTo>
                    <a:pt x="584" y="174"/>
                    <a:pt x="584" y="174"/>
                    <a:pt x="584" y="174"/>
                  </a:cubicBezTo>
                  <a:lnTo>
                    <a:pt x="584" y="174"/>
                  </a:lnTo>
                  <a:lnTo>
                    <a:pt x="584" y="174"/>
                  </a:lnTo>
                  <a:lnTo>
                    <a:pt x="584" y="174"/>
                  </a:lnTo>
                  <a:cubicBezTo>
                    <a:pt x="555" y="145"/>
                    <a:pt x="555" y="145"/>
                    <a:pt x="555" y="145"/>
                  </a:cubicBezTo>
                  <a:lnTo>
                    <a:pt x="555" y="145"/>
                  </a:lnTo>
                  <a:lnTo>
                    <a:pt x="555" y="145"/>
                  </a:lnTo>
                  <a:cubicBezTo>
                    <a:pt x="555" y="116"/>
                    <a:pt x="555" y="116"/>
                    <a:pt x="555" y="116"/>
                  </a:cubicBezTo>
                  <a:lnTo>
                    <a:pt x="555" y="116"/>
                  </a:lnTo>
                  <a:cubicBezTo>
                    <a:pt x="526" y="145"/>
                    <a:pt x="526" y="145"/>
                    <a:pt x="526" y="145"/>
                  </a:cubicBezTo>
                  <a:lnTo>
                    <a:pt x="526" y="145"/>
                  </a:lnTo>
                  <a:lnTo>
                    <a:pt x="526" y="145"/>
                  </a:lnTo>
                  <a:lnTo>
                    <a:pt x="526" y="145"/>
                  </a:lnTo>
                  <a:cubicBezTo>
                    <a:pt x="496" y="145"/>
                    <a:pt x="496" y="145"/>
                    <a:pt x="496" y="145"/>
                  </a:cubicBezTo>
                  <a:lnTo>
                    <a:pt x="496" y="145"/>
                  </a:lnTo>
                  <a:cubicBezTo>
                    <a:pt x="496" y="116"/>
                    <a:pt x="496" y="116"/>
                    <a:pt x="496" y="116"/>
                  </a:cubicBezTo>
                  <a:lnTo>
                    <a:pt x="496" y="116"/>
                  </a:lnTo>
                  <a:cubicBezTo>
                    <a:pt x="467" y="116"/>
                    <a:pt x="467" y="116"/>
                    <a:pt x="467" y="116"/>
                  </a:cubicBezTo>
                  <a:lnTo>
                    <a:pt x="467" y="116"/>
                  </a:lnTo>
                  <a:cubicBezTo>
                    <a:pt x="467" y="86"/>
                    <a:pt x="467" y="86"/>
                    <a:pt x="467" y="86"/>
                  </a:cubicBezTo>
                  <a:lnTo>
                    <a:pt x="467" y="86"/>
                  </a:lnTo>
                  <a:cubicBezTo>
                    <a:pt x="438" y="86"/>
                    <a:pt x="438" y="86"/>
                    <a:pt x="438" y="86"/>
                  </a:cubicBezTo>
                  <a:cubicBezTo>
                    <a:pt x="467" y="86"/>
                    <a:pt x="467" y="86"/>
                    <a:pt x="467" y="86"/>
                  </a:cubicBezTo>
                  <a:cubicBezTo>
                    <a:pt x="438" y="57"/>
                    <a:pt x="438" y="57"/>
                    <a:pt x="438" y="57"/>
                  </a:cubicBezTo>
                  <a:lnTo>
                    <a:pt x="438" y="57"/>
                  </a:lnTo>
                  <a:cubicBezTo>
                    <a:pt x="438" y="86"/>
                    <a:pt x="438" y="86"/>
                    <a:pt x="438" y="86"/>
                  </a:cubicBezTo>
                  <a:lnTo>
                    <a:pt x="438" y="86"/>
                  </a:lnTo>
                  <a:cubicBezTo>
                    <a:pt x="438" y="116"/>
                    <a:pt x="438" y="116"/>
                    <a:pt x="438" y="116"/>
                  </a:cubicBezTo>
                  <a:lnTo>
                    <a:pt x="438" y="116"/>
                  </a:lnTo>
                  <a:cubicBezTo>
                    <a:pt x="438" y="145"/>
                    <a:pt x="438" y="145"/>
                    <a:pt x="438" y="145"/>
                  </a:cubicBezTo>
                  <a:lnTo>
                    <a:pt x="438" y="145"/>
                  </a:lnTo>
                  <a:lnTo>
                    <a:pt x="438" y="145"/>
                  </a:lnTo>
                  <a:cubicBezTo>
                    <a:pt x="438" y="116"/>
                    <a:pt x="438" y="116"/>
                    <a:pt x="438" y="116"/>
                  </a:cubicBezTo>
                  <a:cubicBezTo>
                    <a:pt x="409" y="116"/>
                    <a:pt x="409" y="116"/>
                    <a:pt x="409" y="116"/>
                  </a:cubicBezTo>
                  <a:cubicBezTo>
                    <a:pt x="409" y="145"/>
                    <a:pt x="409" y="145"/>
                    <a:pt x="409" y="145"/>
                  </a:cubicBezTo>
                  <a:lnTo>
                    <a:pt x="409" y="145"/>
                  </a:lnTo>
                  <a:cubicBezTo>
                    <a:pt x="438" y="145"/>
                    <a:pt x="438" y="145"/>
                    <a:pt x="438" y="145"/>
                  </a:cubicBezTo>
                  <a:cubicBezTo>
                    <a:pt x="438" y="174"/>
                    <a:pt x="438" y="174"/>
                    <a:pt x="438" y="174"/>
                  </a:cubicBezTo>
                  <a:lnTo>
                    <a:pt x="438" y="174"/>
                  </a:lnTo>
                  <a:cubicBezTo>
                    <a:pt x="409" y="174"/>
                    <a:pt x="409" y="174"/>
                    <a:pt x="409" y="174"/>
                  </a:cubicBezTo>
                  <a:lnTo>
                    <a:pt x="409" y="174"/>
                  </a:lnTo>
                  <a:cubicBezTo>
                    <a:pt x="409" y="145"/>
                    <a:pt x="409" y="145"/>
                    <a:pt x="409" y="145"/>
                  </a:cubicBezTo>
                  <a:cubicBezTo>
                    <a:pt x="379" y="145"/>
                    <a:pt x="379" y="145"/>
                    <a:pt x="379" y="145"/>
                  </a:cubicBezTo>
                  <a:lnTo>
                    <a:pt x="379" y="145"/>
                  </a:lnTo>
                  <a:cubicBezTo>
                    <a:pt x="350" y="145"/>
                    <a:pt x="350" y="145"/>
                    <a:pt x="350" y="145"/>
                  </a:cubicBezTo>
                  <a:cubicBezTo>
                    <a:pt x="379" y="174"/>
                    <a:pt x="379" y="174"/>
                    <a:pt x="379" y="174"/>
                  </a:cubicBezTo>
                  <a:lnTo>
                    <a:pt x="379" y="174"/>
                  </a:lnTo>
                  <a:lnTo>
                    <a:pt x="379" y="174"/>
                  </a:lnTo>
                  <a:lnTo>
                    <a:pt x="379" y="174"/>
                  </a:lnTo>
                  <a:cubicBezTo>
                    <a:pt x="379" y="203"/>
                    <a:pt x="379" y="203"/>
                    <a:pt x="379" y="203"/>
                  </a:cubicBezTo>
                  <a:cubicBezTo>
                    <a:pt x="409" y="203"/>
                    <a:pt x="409" y="203"/>
                    <a:pt x="409" y="203"/>
                  </a:cubicBezTo>
                  <a:lnTo>
                    <a:pt x="409" y="203"/>
                  </a:lnTo>
                  <a:cubicBezTo>
                    <a:pt x="379" y="203"/>
                    <a:pt x="379" y="203"/>
                    <a:pt x="379" y="203"/>
                  </a:cubicBezTo>
                  <a:cubicBezTo>
                    <a:pt x="379" y="233"/>
                    <a:pt x="379" y="233"/>
                    <a:pt x="379" y="233"/>
                  </a:cubicBezTo>
                  <a:cubicBezTo>
                    <a:pt x="409" y="233"/>
                    <a:pt x="409" y="233"/>
                    <a:pt x="409" y="233"/>
                  </a:cubicBezTo>
                  <a:lnTo>
                    <a:pt x="409" y="233"/>
                  </a:lnTo>
                  <a:cubicBezTo>
                    <a:pt x="409" y="262"/>
                    <a:pt x="409" y="262"/>
                    <a:pt x="409" y="262"/>
                  </a:cubicBezTo>
                  <a:cubicBezTo>
                    <a:pt x="438" y="262"/>
                    <a:pt x="438" y="262"/>
                    <a:pt x="438" y="262"/>
                  </a:cubicBezTo>
                  <a:cubicBezTo>
                    <a:pt x="467" y="262"/>
                    <a:pt x="467" y="262"/>
                    <a:pt x="467" y="262"/>
                  </a:cubicBezTo>
                  <a:close/>
                  <a:moveTo>
                    <a:pt x="934" y="436"/>
                  </a:moveTo>
                  <a:lnTo>
                    <a:pt x="934" y="436"/>
                  </a:lnTo>
                  <a:cubicBezTo>
                    <a:pt x="934" y="407"/>
                    <a:pt x="934" y="407"/>
                    <a:pt x="934" y="407"/>
                  </a:cubicBezTo>
                  <a:cubicBezTo>
                    <a:pt x="963" y="378"/>
                    <a:pt x="963" y="378"/>
                    <a:pt x="963" y="378"/>
                  </a:cubicBezTo>
                  <a:lnTo>
                    <a:pt x="963" y="378"/>
                  </a:lnTo>
                  <a:lnTo>
                    <a:pt x="963" y="378"/>
                  </a:lnTo>
                  <a:cubicBezTo>
                    <a:pt x="992" y="407"/>
                    <a:pt x="992" y="407"/>
                    <a:pt x="992" y="407"/>
                  </a:cubicBezTo>
                  <a:lnTo>
                    <a:pt x="992" y="407"/>
                  </a:lnTo>
                  <a:cubicBezTo>
                    <a:pt x="1021" y="407"/>
                    <a:pt x="1021" y="407"/>
                    <a:pt x="1021" y="407"/>
                  </a:cubicBezTo>
                  <a:lnTo>
                    <a:pt x="1021" y="407"/>
                  </a:lnTo>
                  <a:cubicBezTo>
                    <a:pt x="992" y="407"/>
                    <a:pt x="992" y="407"/>
                    <a:pt x="992" y="407"/>
                  </a:cubicBezTo>
                  <a:cubicBezTo>
                    <a:pt x="963" y="407"/>
                    <a:pt x="963" y="407"/>
                    <a:pt x="963" y="407"/>
                  </a:cubicBezTo>
                  <a:lnTo>
                    <a:pt x="963" y="407"/>
                  </a:lnTo>
                  <a:lnTo>
                    <a:pt x="963" y="407"/>
                  </a:lnTo>
                  <a:cubicBezTo>
                    <a:pt x="934" y="407"/>
                    <a:pt x="934" y="407"/>
                    <a:pt x="934" y="407"/>
                  </a:cubicBezTo>
                  <a:cubicBezTo>
                    <a:pt x="934" y="436"/>
                    <a:pt x="934" y="436"/>
                    <a:pt x="934" y="436"/>
                  </a:cubicBezTo>
                  <a:close/>
                  <a:moveTo>
                    <a:pt x="876" y="466"/>
                  </a:moveTo>
                  <a:lnTo>
                    <a:pt x="876" y="466"/>
                  </a:lnTo>
                  <a:lnTo>
                    <a:pt x="876" y="466"/>
                  </a:lnTo>
                  <a:cubicBezTo>
                    <a:pt x="846" y="436"/>
                    <a:pt x="846" y="436"/>
                    <a:pt x="846" y="436"/>
                  </a:cubicBezTo>
                  <a:lnTo>
                    <a:pt x="846" y="436"/>
                  </a:lnTo>
                  <a:lnTo>
                    <a:pt x="846" y="436"/>
                  </a:lnTo>
                  <a:cubicBezTo>
                    <a:pt x="876" y="436"/>
                    <a:pt x="876" y="436"/>
                    <a:pt x="876" y="436"/>
                  </a:cubicBezTo>
                  <a:lnTo>
                    <a:pt x="876" y="436"/>
                  </a:lnTo>
                  <a:lnTo>
                    <a:pt x="876" y="436"/>
                  </a:lnTo>
                  <a:cubicBezTo>
                    <a:pt x="876" y="466"/>
                    <a:pt x="876" y="466"/>
                    <a:pt x="876" y="466"/>
                  </a:cubicBezTo>
                  <a:close/>
                  <a:moveTo>
                    <a:pt x="584" y="583"/>
                  </a:moveTo>
                  <a:lnTo>
                    <a:pt x="584" y="583"/>
                  </a:lnTo>
                  <a:lnTo>
                    <a:pt x="584" y="583"/>
                  </a:lnTo>
                  <a:cubicBezTo>
                    <a:pt x="584" y="553"/>
                    <a:pt x="584" y="553"/>
                    <a:pt x="584" y="553"/>
                  </a:cubicBezTo>
                  <a:cubicBezTo>
                    <a:pt x="642" y="553"/>
                    <a:pt x="642" y="553"/>
                    <a:pt x="642" y="553"/>
                  </a:cubicBezTo>
                  <a:lnTo>
                    <a:pt x="642" y="553"/>
                  </a:lnTo>
                  <a:cubicBezTo>
                    <a:pt x="671" y="553"/>
                    <a:pt x="671" y="553"/>
                    <a:pt x="671" y="553"/>
                  </a:cubicBezTo>
                  <a:cubicBezTo>
                    <a:pt x="700" y="524"/>
                    <a:pt x="700" y="524"/>
                    <a:pt x="700" y="524"/>
                  </a:cubicBezTo>
                  <a:cubicBezTo>
                    <a:pt x="700" y="553"/>
                    <a:pt x="700" y="553"/>
                    <a:pt x="700" y="553"/>
                  </a:cubicBezTo>
                  <a:lnTo>
                    <a:pt x="700" y="553"/>
                  </a:lnTo>
                  <a:cubicBezTo>
                    <a:pt x="700" y="583"/>
                    <a:pt x="700" y="583"/>
                    <a:pt x="700" y="583"/>
                  </a:cubicBezTo>
                  <a:lnTo>
                    <a:pt x="700" y="583"/>
                  </a:lnTo>
                  <a:lnTo>
                    <a:pt x="700" y="583"/>
                  </a:lnTo>
                  <a:cubicBezTo>
                    <a:pt x="700" y="612"/>
                    <a:pt x="700" y="612"/>
                    <a:pt x="700" y="612"/>
                  </a:cubicBezTo>
                  <a:lnTo>
                    <a:pt x="700" y="612"/>
                  </a:lnTo>
                  <a:cubicBezTo>
                    <a:pt x="729" y="641"/>
                    <a:pt x="729" y="641"/>
                    <a:pt x="729" y="641"/>
                  </a:cubicBezTo>
                  <a:cubicBezTo>
                    <a:pt x="729" y="612"/>
                    <a:pt x="729" y="612"/>
                    <a:pt x="729" y="612"/>
                  </a:cubicBezTo>
                  <a:cubicBezTo>
                    <a:pt x="759" y="612"/>
                    <a:pt x="759" y="612"/>
                    <a:pt x="759" y="612"/>
                  </a:cubicBezTo>
                  <a:cubicBezTo>
                    <a:pt x="788" y="612"/>
                    <a:pt x="788" y="612"/>
                    <a:pt x="788" y="612"/>
                  </a:cubicBezTo>
                  <a:lnTo>
                    <a:pt x="788" y="612"/>
                  </a:lnTo>
                  <a:cubicBezTo>
                    <a:pt x="788" y="641"/>
                    <a:pt x="788" y="641"/>
                    <a:pt x="788" y="641"/>
                  </a:cubicBezTo>
                  <a:lnTo>
                    <a:pt x="788" y="641"/>
                  </a:lnTo>
                  <a:cubicBezTo>
                    <a:pt x="759" y="641"/>
                    <a:pt x="759" y="641"/>
                    <a:pt x="759" y="641"/>
                  </a:cubicBezTo>
                  <a:cubicBezTo>
                    <a:pt x="759" y="670"/>
                    <a:pt x="759" y="670"/>
                    <a:pt x="759" y="670"/>
                  </a:cubicBezTo>
                  <a:lnTo>
                    <a:pt x="759" y="670"/>
                  </a:lnTo>
                  <a:cubicBezTo>
                    <a:pt x="759" y="700"/>
                    <a:pt x="759" y="700"/>
                    <a:pt x="759" y="700"/>
                  </a:cubicBezTo>
                  <a:cubicBezTo>
                    <a:pt x="729" y="700"/>
                    <a:pt x="729" y="700"/>
                    <a:pt x="729" y="700"/>
                  </a:cubicBezTo>
                  <a:cubicBezTo>
                    <a:pt x="729" y="728"/>
                    <a:pt x="729" y="728"/>
                    <a:pt x="729" y="728"/>
                  </a:cubicBezTo>
                  <a:cubicBezTo>
                    <a:pt x="700" y="728"/>
                    <a:pt x="700" y="728"/>
                    <a:pt x="700" y="728"/>
                  </a:cubicBezTo>
                  <a:lnTo>
                    <a:pt x="700" y="728"/>
                  </a:lnTo>
                  <a:cubicBezTo>
                    <a:pt x="700" y="757"/>
                    <a:pt x="700" y="757"/>
                    <a:pt x="700" y="757"/>
                  </a:cubicBezTo>
                  <a:lnTo>
                    <a:pt x="700" y="757"/>
                  </a:lnTo>
                  <a:cubicBezTo>
                    <a:pt x="671" y="728"/>
                    <a:pt x="671" y="728"/>
                    <a:pt x="671" y="728"/>
                  </a:cubicBezTo>
                  <a:cubicBezTo>
                    <a:pt x="700" y="728"/>
                    <a:pt x="700" y="728"/>
                    <a:pt x="700" y="728"/>
                  </a:cubicBezTo>
                  <a:cubicBezTo>
                    <a:pt x="700" y="700"/>
                    <a:pt x="700" y="700"/>
                    <a:pt x="700" y="700"/>
                  </a:cubicBezTo>
                  <a:lnTo>
                    <a:pt x="700" y="700"/>
                  </a:lnTo>
                  <a:cubicBezTo>
                    <a:pt x="700" y="670"/>
                    <a:pt x="700" y="670"/>
                    <a:pt x="700" y="670"/>
                  </a:cubicBezTo>
                  <a:lnTo>
                    <a:pt x="700" y="670"/>
                  </a:lnTo>
                  <a:cubicBezTo>
                    <a:pt x="671" y="670"/>
                    <a:pt x="671" y="670"/>
                    <a:pt x="671" y="670"/>
                  </a:cubicBezTo>
                  <a:lnTo>
                    <a:pt x="671" y="670"/>
                  </a:lnTo>
                  <a:cubicBezTo>
                    <a:pt x="671" y="700"/>
                    <a:pt x="671" y="700"/>
                    <a:pt x="671" y="700"/>
                  </a:cubicBezTo>
                  <a:cubicBezTo>
                    <a:pt x="642" y="700"/>
                    <a:pt x="642" y="700"/>
                    <a:pt x="642" y="700"/>
                  </a:cubicBezTo>
                  <a:lnTo>
                    <a:pt x="642" y="700"/>
                  </a:lnTo>
                  <a:cubicBezTo>
                    <a:pt x="613" y="728"/>
                    <a:pt x="613" y="728"/>
                    <a:pt x="613" y="728"/>
                  </a:cubicBezTo>
                  <a:lnTo>
                    <a:pt x="613" y="728"/>
                  </a:lnTo>
                  <a:cubicBezTo>
                    <a:pt x="584" y="728"/>
                    <a:pt x="584" y="728"/>
                    <a:pt x="584" y="728"/>
                  </a:cubicBezTo>
                  <a:lnTo>
                    <a:pt x="584" y="728"/>
                  </a:lnTo>
                  <a:lnTo>
                    <a:pt x="584" y="728"/>
                  </a:lnTo>
                  <a:cubicBezTo>
                    <a:pt x="584" y="700"/>
                    <a:pt x="584" y="700"/>
                    <a:pt x="584" y="700"/>
                  </a:cubicBezTo>
                  <a:lnTo>
                    <a:pt x="584" y="700"/>
                  </a:lnTo>
                  <a:cubicBezTo>
                    <a:pt x="613" y="700"/>
                    <a:pt x="613" y="700"/>
                    <a:pt x="613" y="700"/>
                  </a:cubicBezTo>
                  <a:cubicBezTo>
                    <a:pt x="613" y="670"/>
                    <a:pt x="613" y="670"/>
                    <a:pt x="613" y="670"/>
                  </a:cubicBezTo>
                  <a:cubicBezTo>
                    <a:pt x="613" y="641"/>
                    <a:pt x="613" y="641"/>
                    <a:pt x="613" y="641"/>
                  </a:cubicBezTo>
                  <a:lnTo>
                    <a:pt x="613" y="641"/>
                  </a:lnTo>
                  <a:cubicBezTo>
                    <a:pt x="613" y="612"/>
                    <a:pt x="613" y="612"/>
                    <a:pt x="613" y="612"/>
                  </a:cubicBezTo>
                  <a:lnTo>
                    <a:pt x="613" y="612"/>
                  </a:lnTo>
                  <a:lnTo>
                    <a:pt x="613" y="612"/>
                  </a:lnTo>
                  <a:cubicBezTo>
                    <a:pt x="584" y="612"/>
                    <a:pt x="584" y="612"/>
                    <a:pt x="584" y="612"/>
                  </a:cubicBezTo>
                  <a:cubicBezTo>
                    <a:pt x="584" y="583"/>
                    <a:pt x="584" y="583"/>
                    <a:pt x="584" y="583"/>
                  </a:cubicBezTo>
                  <a:close/>
                  <a:moveTo>
                    <a:pt x="496" y="378"/>
                  </a:moveTo>
                  <a:lnTo>
                    <a:pt x="496" y="378"/>
                  </a:lnTo>
                  <a:cubicBezTo>
                    <a:pt x="496" y="407"/>
                    <a:pt x="496" y="407"/>
                    <a:pt x="496" y="407"/>
                  </a:cubicBezTo>
                  <a:cubicBezTo>
                    <a:pt x="526" y="407"/>
                    <a:pt x="526" y="407"/>
                    <a:pt x="526" y="407"/>
                  </a:cubicBezTo>
                  <a:lnTo>
                    <a:pt x="526" y="407"/>
                  </a:lnTo>
                  <a:cubicBezTo>
                    <a:pt x="555" y="407"/>
                    <a:pt x="555" y="407"/>
                    <a:pt x="555" y="407"/>
                  </a:cubicBezTo>
                  <a:cubicBezTo>
                    <a:pt x="555" y="378"/>
                    <a:pt x="555" y="378"/>
                    <a:pt x="555" y="378"/>
                  </a:cubicBezTo>
                  <a:cubicBezTo>
                    <a:pt x="526" y="378"/>
                    <a:pt x="526" y="378"/>
                    <a:pt x="526" y="378"/>
                  </a:cubicBezTo>
                  <a:cubicBezTo>
                    <a:pt x="496" y="378"/>
                    <a:pt x="496" y="378"/>
                    <a:pt x="496" y="378"/>
                  </a:cubicBezTo>
                  <a:close/>
                  <a:moveTo>
                    <a:pt x="526" y="524"/>
                  </a:moveTo>
                  <a:lnTo>
                    <a:pt x="526" y="524"/>
                  </a:lnTo>
                  <a:cubicBezTo>
                    <a:pt x="555" y="524"/>
                    <a:pt x="555" y="524"/>
                    <a:pt x="555" y="524"/>
                  </a:cubicBezTo>
                  <a:lnTo>
                    <a:pt x="555" y="524"/>
                  </a:lnTo>
                  <a:lnTo>
                    <a:pt x="555" y="524"/>
                  </a:lnTo>
                  <a:cubicBezTo>
                    <a:pt x="584" y="524"/>
                    <a:pt x="584" y="524"/>
                    <a:pt x="584" y="524"/>
                  </a:cubicBezTo>
                  <a:cubicBezTo>
                    <a:pt x="584" y="553"/>
                    <a:pt x="584" y="553"/>
                    <a:pt x="584" y="553"/>
                  </a:cubicBezTo>
                  <a:lnTo>
                    <a:pt x="584" y="553"/>
                  </a:lnTo>
                  <a:lnTo>
                    <a:pt x="584" y="553"/>
                  </a:lnTo>
                  <a:lnTo>
                    <a:pt x="584" y="553"/>
                  </a:lnTo>
                  <a:lnTo>
                    <a:pt x="584" y="553"/>
                  </a:lnTo>
                  <a:lnTo>
                    <a:pt x="584" y="553"/>
                  </a:lnTo>
                  <a:cubicBezTo>
                    <a:pt x="613" y="553"/>
                    <a:pt x="613" y="553"/>
                    <a:pt x="613" y="553"/>
                  </a:cubicBezTo>
                  <a:lnTo>
                    <a:pt x="613" y="553"/>
                  </a:lnTo>
                  <a:cubicBezTo>
                    <a:pt x="642" y="524"/>
                    <a:pt x="642" y="524"/>
                    <a:pt x="642" y="524"/>
                  </a:cubicBezTo>
                  <a:lnTo>
                    <a:pt x="642" y="524"/>
                  </a:lnTo>
                  <a:lnTo>
                    <a:pt x="642" y="524"/>
                  </a:lnTo>
                  <a:cubicBezTo>
                    <a:pt x="642" y="495"/>
                    <a:pt x="642" y="495"/>
                    <a:pt x="642" y="495"/>
                  </a:cubicBezTo>
                  <a:lnTo>
                    <a:pt x="642" y="495"/>
                  </a:lnTo>
                  <a:lnTo>
                    <a:pt x="642" y="495"/>
                  </a:lnTo>
                  <a:cubicBezTo>
                    <a:pt x="642" y="466"/>
                    <a:pt x="642" y="466"/>
                    <a:pt x="642" y="466"/>
                  </a:cubicBezTo>
                  <a:lnTo>
                    <a:pt x="642" y="466"/>
                  </a:lnTo>
                  <a:cubicBezTo>
                    <a:pt x="613" y="466"/>
                    <a:pt x="613" y="466"/>
                    <a:pt x="613" y="466"/>
                  </a:cubicBezTo>
                  <a:lnTo>
                    <a:pt x="613" y="466"/>
                  </a:lnTo>
                  <a:cubicBezTo>
                    <a:pt x="584" y="495"/>
                    <a:pt x="584" y="495"/>
                    <a:pt x="584" y="495"/>
                  </a:cubicBezTo>
                  <a:cubicBezTo>
                    <a:pt x="584" y="466"/>
                    <a:pt x="584" y="466"/>
                    <a:pt x="584" y="466"/>
                  </a:cubicBezTo>
                  <a:lnTo>
                    <a:pt x="584" y="466"/>
                  </a:lnTo>
                  <a:cubicBezTo>
                    <a:pt x="584" y="495"/>
                    <a:pt x="584" y="495"/>
                    <a:pt x="584" y="495"/>
                  </a:cubicBezTo>
                  <a:cubicBezTo>
                    <a:pt x="555" y="495"/>
                    <a:pt x="555" y="495"/>
                    <a:pt x="555" y="495"/>
                  </a:cubicBezTo>
                  <a:lnTo>
                    <a:pt x="555" y="495"/>
                  </a:lnTo>
                  <a:lnTo>
                    <a:pt x="555" y="495"/>
                  </a:lnTo>
                  <a:lnTo>
                    <a:pt x="555" y="495"/>
                  </a:lnTo>
                  <a:cubicBezTo>
                    <a:pt x="526" y="524"/>
                    <a:pt x="526" y="524"/>
                    <a:pt x="526" y="524"/>
                  </a:cubicBezTo>
                  <a:close/>
                  <a:moveTo>
                    <a:pt x="88" y="583"/>
                  </a:moveTo>
                  <a:lnTo>
                    <a:pt x="88" y="583"/>
                  </a:lnTo>
                  <a:cubicBezTo>
                    <a:pt x="59" y="553"/>
                    <a:pt x="59" y="553"/>
                    <a:pt x="59" y="553"/>
                  </a:cubicBezTo>
                  <a:lnTo>
                    <a:pt x="59" y="553"/>
                  </a:lnTo>
                  <a:lnTo>
                    <a:pt x="59" y="553"/>
                  </a:lnTo>
                  <a:cubicBezTo>
                    <a:pt x="29" y="524"/>
                    <a:pt x="29" y="524"/>
                    <a:pt x="29" y="524"/>
                  </a:cubicBezTo>
                  <a:lnTo>
                    <a:pt x="29" y="524"/>
                  </a:lnTo>
                  <a:lnTo>
                    <a:pt x="29" y="524"/>
                  </a:lnTo>
                  <a:cubicBezTo>
                    <a:pt x="29" y="495"/>
                    <a:pt x="29" y="495"/>
                    <a:pt x="29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66"/>
                    <a:pt x="0" y="466"/>
                    <a:pt x="0" y="466"/>
                  </a:cubicBezTo>
                  <a:lnTo>
                    <a:pt x="0" y="466"/>
                  </a:lnTo>
                  <a:cubicBezTo>
                    <a:pt x="0" y="436"/>
                    <a:pt x="0" y="436"/>
                    <a:pt x="0" y="436"/>
                  </a:cubicBezTo>
                  <a:cubicBezTo>
                    <a:pt x="29" y="436"/>
                    <a:pt x="29" y="436"/>
                    <a:pt x="29" y="436"/>
                  </a:cubicBezTo>
                  <a:cubicBezTo>
                    <a:pt x="29" y="466"/>
                    <a:pt x="29" y="466"/>
                    <a:pt x="29" y="466"/>
                  </a:cubicBezTo>
                  <a:lnTo>
                    <a:pt x="29" y="466"/>
                  </a:lnTo>
                  <a:cubicBezTo>
                    <a:pt x="29" y="495"/>
                    <a:pt x="29" y="495"/>
                    <a:pt x="29" y="495"/>
                  </a:cubicBezTo>
                  <a:cubicBezTo>
                    <a:pt x="59" y="524"/>
                    <a:pt x="59" y="524"/>
                    <a:pt x="59" y="524"/>
                  </a:cubicBezTo>
                  <a:lnTo>
                    <a:pt x="59" y="524"/>
                  </a:lnTo>
                  <a:lnTo>
                    <a:pt x="59" y="524"/>
                  </a:lnTo>
                  <a:lnTo>
                    <a:pt x="59" y="524"/>
                  </a:lnTo>
                  <a:lnTo>
                    <a:pt x="59" y="524"/>
                  </a:lnTo>
                  <a:cubicBezTo>
                    <a:pt x="88" y="524"/>
                    <a:pt x="88" y="524"/>
                    <a:pt x="88" y="524"/>
                  </a:cubicBezTo>
                  <a:cubicBezTo>
                    <a:pt x="88" y="553"/>
                    <a:pt x="88" y="553"/>
                    <a:pt x="88" y="553"/>
                  </a:cubicBezTo>
                  <a:cubicBezTo>
                    <a:pt x="88" y="583"/>
                    <a:pt x="88" y="583"/>
                    <a:pt x="88" y="583"/>
                  </a:cubicBezTo>
                  <a:close/>
                  <a:moveTo>
                    <a:pt x="379" y="903"/>
                  </a:moveTo>
                  <a:lnTo>
                    <a:pt x="379" y="903"/>
                  </a:lnTo>
                  <a:lnTo>
                    <a:pt x="379" y="903"/>
                  </a:lnTo>
                  <a:lnTo>
                    <a:pt x="379" y="903"/>
                  </a:lnTo>
                  <a:cubicBezTo>
                    <a:pt x="350" y="903"/>
                    <a:pt x="350" y="903"/>
                    <a:pt x="350" y="903"/>
                  </a:cubicBezTo>
                  <a:lnTo>
                    <a:pt x="350" y="903"/>
                  </a:lnTo>
                  <a:lnTo>
                    <a:pt x="350" y="903"/>
                  </a:lnTo>
                  <a:cubicBezTo>
                    <a:pt x="350" y="874"/>
                    <a:pt x="350" y="874"/>
                    <a:pt x="350" y="874"/>
                  </a:cubicBezTo>
                  <a:lnTo>
                    <a:pt x="350" y="874"/>
                  </a:lnTo>
                  <a:lnTo>
                    <a:pt x="350" y="874"/>
                  </a:lnTo>
                  <a:cubicBezTo>
                    <a:pt x="321" y="845"/>
                    <a:pt x="321" y="845"/>
                    <a:pt x="321" y="845"/>
                  </a:cubicBezTo>
                  <a:lnTo>
                    <a:pt x="321" y="845"/>
                  </a:lnTo>
                  <a:lnTo>
                    <a:pt x="321" y="845"/>
                  </a:lnTo>
                  <a:cubicBezTo>
                    <a:pt x="350" y="845"/>
                    <a:pt x="350" y="845"/>
                    <a:pt x="350" y="845"/>
                  </a:cubicBezTo>
                  <a:cubicBezTo>
                    <a:pt x="350" y="816"/>
                    <a:pt x="350" y="816"/>
                    <a:pt x="350" y="816"/>
                  </a:cubicBezTo>
                  <a:lnTo>
                    <a:pt x="350" y="816"/>
                  </a:lnTo>
                  <a:lnTo>
                    <a:pt x="350" y="816"/>
                  </a:lnTo>
                  <a:cubicBezTo>
                    <a:pt x="321" y="816"/>
                    <a:pt x="321" y="816"/>
                    <a:pt x="321" y="816"/>
                  </a:cubicBezTo>
                  <a:lnTo>
                    <a:pt x="321" y="816"/>
                  </a:lnTo>
                  <a:lnTo>
                    <a:pt x="321" y="816"/>
                  </a:lnTo>
                  <a:lnTo>
                    <a:pt x="321" y="816"/>
                  </a:lnTo>
                  <a:cubicBezTo>
                    <a:pt x="292" y="816"/>
                    <a:pt x="292" y="816"/>
                    <a:pt x="292" y="816"/>
                  </a:cubicBezTo>
                  <a:lnTo>
                    <a:pt x="292" y="816"/>
                  </a:lnTo>
                  <a:cubicBezTo>
                    <a:pt x="292" y="786"/>
                    <a:pt x="292" y="786"/>
                    <a:pt x="292" y="786"/>
                  </a:cubicBezTo>
                  <a:cubicBezTo>
                    <a:pt x="263" y="786"/>
                    <a:pt x="263" y="786"/>
                    <a:pt x="263" y="786"/>
                  </a:cubicBezTo>
                  <a:lnTo>
                    <a:pt x="263" y="786"/>
                  </a:lnTo>
                  <a:lnTo>
                    <a:pt x="263" y="786"/>
                  </a:lnTo>
                  <a:lnTo>
                    <a:pt x="263" y="786"/>
                  </a:lnTo>
                  <a:cubicBezTo>
                    <a:pt x="234" y="786"/>
                    <a:pt x="234" y="786"/>
                    <a:pt x="234" y="786"/>
                  </a:cubicBezTo>
                  <a:cubicBezTo>
                    <a:pt x="234" y="757"/>
                    <a:pt x="234" y="757"/>
                    <a:pt x="234" y="757"/>
                  </a:cubicBezTo>
                  <a:lnTo>
                    <a:pt x="234" y="757"/>
                  </a:lnTo>
                  <a:lnTo>
                    <a:pt x="234" y="757"/>
                  </a:lnTo>
                  <a:lnTo>
                    <a:pt x="234" y="757"/>
                  </a:lnTo>
                  <a:lnTo>
                    <a:pt x="234" y="757"/>
                  </a:lnTo>
                  <a:cubicBezTo>
                    <a:pt x="205" y="757"/>
                    <a:pt x="205" y="757"/>
                    <a:pt x="205" y="757"/>
                  </a:cubicBezTo>
                  <a:cubicBezTo>
                    <a:pt x="205" y="728"/>
                    <a:pt x="205" y="728"/>
                    <a:pt x="205" y="728"/>
                  </a:cubicBezTo>
                  <a:lnTo>
                    <a:pt x="205" y="728"/>
                  </a:lnTo>
                  <a:lnTo>
                    <a:pt x="205" y="728"/>
                  </a:lnTo>
                  <a:lnTo>
                    <a:pt x="205" y="728"/>
                  </a:lnTo>
                  <a:lnTo>
                    <a:pt x="205" y="728"/>
                  </a:lnTo>
                  <a:cubicBezTo>
                    <a:pt x="205" y="700"/>
                    <a:pt x="205" y="700"/>
                    <a:pt x="205" y="700"/>
                  </a:cubicBezTo>
                  <a:lnTo>
                    <a:pt x="205" y="700"/>
                  </a:lnTo>
                  <a:cubicBezTo>
                    <a:pt x="234" y="700"/>
                    <a:pt x="234" y="700"/>
                    <a:pt x="234" y="700"/>
                  </a:cubicBezTo>
                  <a:lnTo>
                    <a:pt x="234" y="700"/>
                  </a:lnTo>
                  <a:lnTo>
                    <a:pt x="234" y="700"/>
                  </a:lnTo>
                  <a:lnTo>
                    <a:pt x="234" y="700"/>
                  </a:lnTo>
                  <a:cubicBezTo>
                    <a:pt x="263" y="700"/>
                    <a:pt x="263" y="700"/>
                    <a:pt x="263" y="700"/>
                  </a:cubicBezTo>
                  <a:lnTo>
                    <a:pt x="263" y="700"/>
                  </a:lnTo>
                  <a:lnTo>
                    <a:pt x="263" y="700"/>
                  </a:lnTo>
                  <a:lnTo>
                    <a:pt x="263" y="700"/>
                  </a:lnTo>
                  <a:cubicBezTo>
                    <a:pt x="292" y="700"/>
                    <a:pt x="292" y="700"/>
                    <a:pt x="292" y="700"/>
                  </a:cubicBezTo>
                  <a:cubicBezTo>
                    <a:pt x="321" y="700"/>
                    <a:pt x="321" y="700"/>
                    <a:pt x="321" y="700"/>
                  </a:cubicBezTo>
                  <a:lnTo>
                    <a:pt x="321" y="700"/>
                  </a:lnTo>
                  <a:cubicBezTo>
                    <a:pt x="292" y="700"/>
                    <a:pt x="292" y="700"/>
                    <a:pt x="292" y="700"/>
                  </a:cubicBezTo>
                  <a:lnTo>
                    <a:pt x="292" y="700"/>
                  </a:lnTo>
                  <a:cubicBezTo>
                    <a:pt x="263" y="700"/>
                    <a:pt x="263" y="700"/>
                    <a:pt x="263" y="700"/>
                  </a:cubicBezTo>
                  <a:cubicBezTo>
                    <a:pt x="263" y="670"/>
                    <a:pt x="263" y="670"/>
                    <a:pt x="263" y="670"/>
                  </a:cubicBezTo>
                  <a:lnTo>
                    <a:pt x="263" y="670"/>
                  </a:lnTo>
                  <a:lnTo>
                    <a:pt x="263" y="670"/>
                  </a:lnTo>
                  <a:lnTo>
                    <a:pt x="263" y="670"/>
                  </a:lnTo>
                  <a:cubicBezTo>
                    <a:pt x="292" y="670"/>
                    <a:pt x="292" y="670"/>
                    <a:pt x="292" y="670"/>
                  </a:cubicBezTo>
                  <a:cubicBezTo>
                    <a:pt x="321" y="641"/>
                    <a:pt x="321" y="641"/>
                    <a:pt x="321" y="641"/>
                  </a:cubicBezTo>
                  <a:cubicBezTo>
                    <a:pt x="350" y="641"/>
                    <a:pt x="350" y="641"/>
                    <a:pt x="350" y="641"/>
                  </a:cubicBezTo>
                  <a:lnTo>
                    <a:pt x="350" y="641"/>
                  </a:lnTo>
                  <a:lnTo>
                    <a:pt x="350" y="641"/>
                  </a:lnTo>
                  <a:lnTo>
                    <a:pt x="350" y="641"/>
                  </a:lnTo>
                  <a:lnTo>
                    <a:pt x="350" y="641"/>
                  </a:lnTo>
                  <a:cubicBezTo>
                    <a:pt x="379" y="641"/>
                    <a:pt x="379" y="641"/>
                    <a:pt x="379" y="641"/>
                  </a:cubicBezTo>
                  <a:lnTo>
                    <a:pt x="379" y="641"/>
                  </a:lnTo>
                  <a:cubicBezTo>
                    <a:pt x="350" y="641"/>
                    <a:pt x="350" y="641"/>
                    <a:pt x="350" y="641"/>
                  </a:cubicBezTo>
                  <a:lnTo>
                    <a:pt x="350" y="641"/>
                  </a:lnTo>
                  <a:lnTo>
                    <a:pt x="350" y="641"/>
                  </a:lnTo>
                  <a:cubicBezTo>
                    <a:pt x="321" y="641"/>
                    <a:pt x="321" y="641"/>
                    <a:pt x="321" y="641"/>
                  </a:cubicBezTo>
                  <a:cubicBezTo>
                    <a:pt x="292" y="641"/>
                    <a:pt x="292" y="641"/>
                    <a:pt x="292" y="641"/>
                  </a:cubicBezTo>
                  <a:lnTo>
                    <a:pt x="292" y="641"/>
                  </a:lnTo>
                  <a:lnTo>
                    <a:pt x="292" y="641"/>
                  </a:lnTo>
                  <a:cubicBezTo>
                    <a:pt x="263" y="641"/>
                    <a:pt x="263" y="641"/>
                    <a:pt x="263" y="641"/>
                  </a:cubicBezTo>
                  <a:lnTo>
                    <a:pt x="263" y="641"/>
                  </a:lnTo>
                  <a:cubicBezTo>
                    <a:pt x="263" y="670"/>
                    <a:pt x="263" y="670"/>
                    <a:pt x="263" y="670"/>
                  </a:cubicBezTo>
                  <a:cubicBezTo>
                    <a:pt x="234" y="670"/>
                    <a:pt x="234" y="670"/>
                    <a:pt x="234" y="670"/>
                  </a:cubicBezTo>
                  <a:lnTo>
                    <a:pt x="234" y="670"/>
                  </a:lnTo>
                  <a:lnTo>
                    <a:pt x="234" y="670"/>
                  </a:lnTo>
                  <a:cubicBezTo>
                    <a:pt x="205" y="670"/>
                    <a:pt x="205" y="670"/>
                    <a:pt x="205" y="670"/>
                  </a:cubicBezTo>
                  <a:lnTo>
                    <a:pt x="205" y="670"/>
                  </a:lnTo>
                  <a:lnTo>
                    <a:pt x="205" y="670"/>
                  </a:lnTo>
                  <a:cubicBezTo>
                    <a:pt x="176" y="670"/>
                    <a:pt x="176" y="670"/>
                    <a:pt x="176" y="670"/>
                  </a:cubicBezTo>
                  <a:cubicBezTo>
                    <a:pt x="176" y="641"/>
                    <a:pt x="176" y="641"/>
                    <a:pt x="176" y="641"/>
                  </a:cubicBezTo>
                  <a:cubicBezTo>
                    <a:pt x="176" y="612"/>
                    <a:pt x="176" y="612"/>
                    <a:pt x="176" y="612"/>
                  </a:cubicBezTo>
                  <a:lnTo>
                    <a:pt x="176" y="612"/>
                  </a:lnTo>
                  <a:lnTo>
                    <a:pt x="176" y="612"/>
                  </a:lnTo>
                  <a:cubicBezTo>
                    <a:pt x="205" y="612"/>
                    <a:pt x="205" y="612"/>
                    <a:pt x="205" y="612"/>
                  </a:cubicBezTo>
                  <a:lnTo>
                    <a:pt x="205" y="612"/>
                  </a:lnTo>
                  <a:lnTo>
                    <a:pt x="205" y="612"/>
                  </a:lnTo>
                  <a:lnTo>
                    <a:pt x="205" y="612"/>
                  </a:lnTo>
                  <a:lnTo>
                    <a:pt x="205" y="612"/>
                  </a:lnTo>
                  <a:cubicBezTo>
                    <a:pt x="234" y="612"/>
                    <a:pt x="234" y="612"/>
                    <a:pt x="234" y="612"/>
                  </a:cubicBezTo>
                  <a:cubicBezTo>
                    <a:pt x="234" y="583"/>
                    <a:pt x="234" y="583"/>
                    <a:pt x="234" y="583"/>
                  </a:cubicBezTo>
                  <a:cubicBezTo>
                    <a:pt x="234" y="612"/>
                    <a:pt x="234" y="612"/>
                    <a:pt x="234" y="612"/>
                  </a:cubicBezTo>
                  <a:cubicBezTo>
                    <a:pt x="263" y="583"/>
                    <a:pt x="263" y="583"/>
                    <a:pt x="263" y="583"/>
                  </a:cubicBezTo>
                  <a:lnTo>
                    <a:pt x="263" y="583"/>
                  </a:lnTo>
                  <a:cubicBezTo>
                    <a:pt x="292" y="553"/>
                    <a:pt x="292" y="553"/>
                    <a:pt x="292" y="553"/>
                  </a:cubicBezTo>
                  <a:lnTo>
                    <a:pt x="292" y="553"/>
                  </a:lnTo>
                  <a:lnTo>
                    <a:pt x="292" y="553"/>
                  </a:lnTo>
                  <a:lnTo>
                    <a:pt x="292" y="553"/>
                  </a:lnTo>
                  <a:cubicBezTo>
                    <a:pt x="321" y="553"/>
                    <a:pt x="321" y="553"/>
                    <a:pt x="321" y="553"/>
                  </a:cubicBezTo>
                  <a:cubicBezTo>
                    <a:pt x="350" y="524"/>
                    <a:pt x="350" y="524"/>
                    <a:pt x="350" y="524"/>
                  </a:cubicBezTo>
                  <a:lnTo>
                    <a:pt x="350" y="524"/>
                  </a:lnTo>
                  <a:lnTo>
                    <a:pt x="350" y="524"/>
                  </a:lnTo>
                  <a:cubicBezTo>
                    <a:pt x="379" y="524"/>
                    <a:pt x="379" y="524"/>
                    <a:pt x="379" y="524"/>
                  </a:cubicBezTo>
                  <a:cubicBezTo>
                    <a:pt x="350" y="524"/>
                    <a:pt x="350" y="524"/>
                    <a:pt x="350" y="524"/>
                  </a:cubicBezTo>
                  <a:lnTo>
                    <a:pt x="350" y="524"/>
                  </a:lnTo>
                  <a:cubicBezTo>
                    <a:pt x="321" y="524"/>
                    <a:pt x="321" y="524"/>
                    <a:pt x="321" y="524"/>
                  </a:cubicBezTo>
                  <a:lnTo>
                    <a:pt x="321" y="524"/>
                  </a:lnTo>
                  <a:cubicBezTo>
                    <a:pt x="321" y="495"/>
                    <a:pt x="321" y="495"/>
                    <a:pt x="321" y="495"/>
                  </a:cubicBezTo>
                  <a:lnTo>
                    <a:pt x="321" y="495"/>
                  </a:lnTo>
                  <a:cubicBezTo>
                    <a:pt x="321" y="466"/>
                    <a:pt x="321" y="466"/>
                    <a:pt x="321" y="466"/>
                  </a:cubicBezTo>
                  <a:lnTo>
                    <a:pt x="321" y="466"/>
                  </a:lnTo>
                  <a:lnTo>
                    <a:pt x="321" y="466"/>
                  </a:lnTo>
                  <a:lnTo>
                    <a:pt x="321" y="466"/>
                  </a:lnTo>
                  <a:cubicBezTo>
                    <a:pt x="321" y="495"/>
                    <a:pt x="321" y="495"/>
                    <a:pt x="321" y="495"/>
                  </a:cubicBezTo>
                  <a:cubicBezTo>
                    <a:pt x="292" y="495"/>
                    <a:pt x="292" y="495"/>
                    <a:pt x="292" y="495"/>
                  </a:cubicBezTo>
                  <a:cubicBezTo>
                    <a:pt x="292" y="524"/>
                    <a:pt x="292" y="524"/>
                    <a:pt x="292" y="524"/>
                  </a:cubicBezTo>
                  <a:cubicBezTo>
                    <a:pt x="263" y="524"/>
                    <a:pt x="263" y="524"/>
                    <a:pt x="263" y="524"/>
                  </a:cubicBezTo>
                  <a:lnTo>
                    <a:pt x="263" y="524"/>
                  </a:lnTo>
                  <a:cubicBezTo>
                    <a:pt x="263" y="495"/>
                    <a:pt x="263" y="495"/>
                    <a:pt x="263" y="495"/>
                  </a:cubicBezTo>
                  <a:lnTo>
                    <a:pt x="263" y="495"/>
                  </a:lnTo>
                  <a:lnTo>
                    <a:pt x="263" y="495"/>
                  </a:lnTo>
                  <a:lnTo>
                    <a:pt x="263" y="495"/>
                  </a:lnTo>
                  <a:cubicBezTo>
                    <a:pt x="263" y="466"/>
                    <a:pt x="263" y="466"/>
                    <a:pt x="263" y="466"/>
                  </a:cubicBezTo>
                  <a:lnTo>
                    <a:pt x="263" y="466"/>
                  </a:lnTo>
                  <a:cubicBezTo>
                    <a:pt x="263" y="436"/>
                    <a:pt x="263" y="436"/>
                    <a:pt x="263" y="436"/>
                  </a:cubicBezTo>
                  <a:lnTo>
                    <a:pt x="263" y="436"/>
                  </a:lnTo>
                  <a:cubicBezTo>
                    <a:pt x="234" y="466"/>
                    <a:pt x="234" y="466"/>
                    <a:pt x="234" y="466"/>
                  </a:cubicBezTo>
                  <a:cubicBezTo>
                    <a:pt x="263" y="466"/>
                    <a:pt x="263" y="466"/>
                    <a:pt x="263" y="466"/>
                  </a:cubicBezTo>
                  <a:cubicBezTo>
                    <a:pt x="234" y="495"/>
                    <a:pt x="234" y="495"/>
                    <a:pt x="234" y="495"/>
                  </a:cubicBezTo>
                  <a:lnTo>
                    <a:pt x="234" y="495"/>
                  </a:lnTo>
                  <a:lnTo>
                    <a:pt x="234" y="495"/>
                  </a:lnTo>
                  <a:lnTo>
                    <a:pt x="234" y="495"/>
                  </a:lnTo>
                  <a:cubicBezTo>
                    <a:pt x="234" y="466"/>
                    <a:pt x="234" y="466"/>
                    <a:pt x="234" y="466"/>
                  </a:cubicBezTo>
                  <a:lnTo>
                    <a:pt x="234" y="466"/>
                  </a:lnTo>
                  <a:cubicBezTo>
                    <a:pt x="205" y="466"/>
                    <a:pt x="205" y="466"/>
                    <a:pt x="205" y="466"/>
                  </a:cubicBezTo>
                  <a:cubicBezTo>
                    <a:pt x="205" y="495"/>
                    <a:pt x="205" y="495"/>
                    <a:pt x="205" y="495"/>
                  </a:cubicBezTo>
                  <a:lnTo>
                    <a:pt x="205" y="495"/>
                  </a:lnTo>
                  <a:lnTo>
                    <a:pt x="205" y="495"/>
                  </a:lnTo>
                  <a:cubicBezTo>
                    <a:pt x="234" y="524"/>
                    <a:pt x="234" y="524"/>
                    <a:pt x="234" y="524"/>
                  </a:cubicBezTo>
                  <a:lnTo>
                    <a:pt x="234" y="524"/>
                  </a:lnTo>
                  <a:cubicBezTo>
                    <a:pt x="234" y="553"/>
                    <a:pt x="234" y="553"/>
                    <a:pt x="234" y="553"/>
                  </a:cubicBezTo>
                  <a:lnTo>
                    <a:pt x="234" y="553"/>
                  </a:lnTo>
                  <a:cubicBezTo>
                    <a:pt x="205" y="553"/>
                    <a:pt x="205" y="553"/>
                    <a:pt x="205" y="553"/>
                  </a:cubicBezTo>
                  <a:lnTo>
                    <a:pt x="205" y="553"/>
                  </a:lnTo>
                  <a:cubicBezTo>
                    <a:pt x="205" y="583"/>
                    <a:pt x="205" y="583"/>
                    <a:pt x="205" y="583"/>
                  </a:cubicBezTo>
                  <a:lnTo>
                    <a:pt x="205" y="583"/>
                  </a:lnTo>
                  <a:cubicBezTo>
                    <a:pt x="176" y="583"/>
                    <a:pt x="176" y="583"/>
                    <a:pt x="176" y="583"/>
                  </a:cubicBezTo>
                  <a:cubicBezTo>
                    <a:pt x="146" y="583"/>
                    <a:pt x="146" y="583"/>
                    <a:pt x="146" y="583"/>
                  </a:cubicBezTo>
                  <a:lnTo>
                    <a:pt x="146" y="583"/>
                  </a:lnTo>
                  <a:lnTo>
                    <a:pt x="146" y="583"/>
                  </a:lnTo>
                  <a:cubicBezTo>
                    <a:pt x="146" y="553"/>
                    <a:pt x="146" y="553"/>
                    <a:pt x="146" y="553"/>
                  </a:cubicBezTo>
                  <a:cubicBezTo>
                    <a:pt x="117" y="553"/>
                    <a:pt x="117" y="553"/>
                    <a:pt x="117" y="553"/>
                  </a:cubicBezTo>
                  <a:lnTo>
                    <a:pt x="117" y="553"/>
                  </a:lnTo>
                  <a:lnTo>
                    <a:pt x="117" y="553"/>
                  </a:lnTo>
                  <a:cubicBezTo>
                    <a:pt x="117" y="524"/>
                    <a:pt x="117" y="524"/>
                    <a:pt x="117" y="524"/>
                  </a:cubicBezTo>
                  <a:cubicBezTo>
                    <a:pt x="88" y="524"/>
                    <a:pt x="88" y="524"/>
                    <a:pt x="88" y="524"/>
                  </a:cubicBezTo>
                  <a:cubicBezTo>
                    <a:pt x="117" y="524"/>
                    <a:pt x="117" y="524"/>
                    <a:pt x="117" y="524"/>
                  </a:cubicBezTo>
                  <a:cubicBezTo>
                    <a:pt x="117" y="495"/>
                    <a:pt x="117" y="495"/>
                    <a:pt x="117" y="495"/>
                  </a:cubicBezTo>
                  <a:lnTo>
                    <a:pt x="117" y="495"/>
                  </a:lnTo>
                  <a:lnTo>
                    <a:pt x="117" y="495"/>
                  </a:lnTo>
                  <a:lnTo>
                    <a:pt x="117" y="495"/>
                  </a:lnTo>
                  <a:cubicBezTo>
                    <a:pt x="88" y="495"/>
                    <a:pt x="88" y="495"/>
                    <a:pt x="88" y="495"/>
                  </a:cubicBezTo>
                  <a:lnTo>
                    <a:pt x="88" y="495"/>
                  </a:lnTo>
                  <a:lnTo>
                    <a:pt x="88" y="495"/>
                  </a:lnTo>
                  <a:cubicBezTo>
                    <a:pt x="59" y="466"/>
                    <a:pt x="59" y="466"/>
                    <a:pt x="59" y="466"/>
                  </a:cubicBez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cubicBezTo>
                    <a:pt x="59" y="436"/>
                    <a:pt x="59" y="436"/>
                    <a:pt x="59" y="436"/>
                  </a:cubicBezTo>
                  <a:lnTo>
                    <a:pt x="59" y="436"/>
                  </a:lnTo>
                  <a:cubicBezTo>
                    <a:pt x="29" y="436"/>
                    <a:pt x="29" y="436"/>
                    <a:pt x="29" y="436"/>
                  </a:cubicBezTo>
                  <a:cubicBezTo>
                    <a:pt x="29" y="407"/>
                    <a:pt x="29" y="407"/>
                    <a:pt x="29" y="407"/>
                  </a:cubicBezTo>
                  <a:lnTo>
                    <a:pt x="29" y="407"/>
                  </a:lnTo>
                  <a:cubicBezTo>
                    <a:pt x="59" y="436"/>
                    <a:pt x="59" y="436"/>
                    <a:pt x="59" y="436"/>
                  </a:cubicBezTo>
                  <a:lnTo>
                    <a:pt x="59" y="436"/>
                  </a:lnTo>
                  <a:lnTo>
                    <a:pt x="59" y="436"/>
                  </a:lnTo>
                  <a:cubicBezTo>
                    <a:pt x="88" y="436"/>
                    <a:pt x="88" y="436"/>
                    <a:pt x="88" y="436"/>
                  </a:cubicBezTo>
                  <a:lnTo>
                    <a:pt x="88" y="436"/>
                  </a:lnTo>
                  <a:lnTo>
                    <a:pt x="88" y="436"/>
                  </a:lnTo>
                  <a:cubicBezTo>
                    <a:pt x="88" y="407"/>
                    <a:pt x="88" y="407"/>
                    <a:pt x="88" y="407"/>
                  </a:cubicBezTo>
                  <a:cubicBezTo>
                    <a:pt x="88" y="436"/>
                    <a:pt x="88" y="436"/>
                    <a:pt x="88" y="436"/>
                  </a:cubicBezTo>
                  <a:cubicBezTo>
                    <a:pt x="59" y="407"/>
                    <a:pt x="59" y="407"/>
                    <a:pt x="59" y="407"/>
                  </a:cubicBezTo>
                  <a:lnTo>
                    <a:pt x="59" y="407"/>
                  </a:lnTo>
                  <a:lnTo>
                    <a:pt x="59" y="407"/>
                  </a:lnTo>
                  <a:lnTo>
                    <a:pt x="59" y="407"/>
                  </a:lnTo>
                  <a:cubicBezTo>
                    <a:pt x="59" y="378"/>
                    <a:pt x="59" y="378"/>
                    <a:pt x="59" y="378"/>
                  </a:cubicBezTo>
                  <a:lnTo>
                    <a:pt x="59" y="378"/>
                  </a:lnTo>
                  <a:cubicBezTo>
                    <a:pt x="59" y="350"/>
                    <a:pt x="59" y="350"/>
                    <a:pt x="59" y="350"/>
                  </a:cubicBez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cubicBezTo>
                    <a:pt x="29" y="350"/>
                    <a:pt x="29" y="350"/>
                    <a:pt x="29" y="350"/>
                  </a:cubicBezTo>
                  <a:cubicBezTo>
                    <a:pt x="29" y="378"/>
                    <a:pt x="29" y="378"/>
                    <a:pt x="29" y="378"/>
                  </a:cubicBezTo>
                  <a:lnTo>
                    <a:pt x="29" y="378"/>
                  </a:lnTo>
                  <a:cubicBezTo>
                    <a:pt x="29" y="407"/>
                    <a:pt x="29" y="407"/>
                    <a:pt x="29" y="407"/>
                  </a:cubicBezTo>
                  <a:lnTo>
                    <a:pt x="29" y="407"/>
                  </a:lnTo>
                  <a:cubicBezTo>
                    <a:pt x="29" y="378"/>
                    <a:pt x="29" y="378"/>
                    <a:pt x="29" y="378"/>
                  </a:cubicBezTo>
                  <a:cubicBezTo>
                    <a:pt x="0" y="350"/>
                    <a:pt x="0" y="350"/>
                    <a:pt x="0" y="350"/>
                  </a:cubicBezTo>
                  <a:lnTo>
                    <a:pt x="0" y="350"/>
                  </a:lnTo>
                  <a:cubicBezTo>
                    <a:pt x="0" y="320"/>
                    <a:pt x="0" y="320"/>
                    <a:pt x="0" y="320"/>
                  </a:cubicBezTo>
                  <a:lnTo>
                    <a:pt x="0" y="320"/>
                  </a:lnTo>
                  <a:lnTo>
                    <a:pt x="0" y="320"/>
                  </a:lnTo>
                  <a:cubicBezTo>
                    <a:pt x="29" y="291"/>
                    <a:pt x="29" y="291"/>
                    <a:pt x="29" y="291"/>
                  </a:cubicBezTo>
                  <a:lnTo>
                    <a:pt x="29" y="291"/>
                  </a:lnTo>
                  <a:lnTo>
                    <a:pt x="29" y="291"/>
                  </a:lnTo>
                  <a:lnTo>
                    <a:pt x="29" y="291"/>
                  </a:lnTo>
                  <a:cubicBezTo>
                    <a:pt x="29" y="262"/>
                    <a:pt x="29" y="262"/>
                    <a:pt x="29" y="262"/>
                  </a:cubicBezTo>
                  <a:lnTo>
                    <a:pt x="29" y="262"/>
                  </a:lnTo>
                  <a:lnTo>
                    <a:pt x="29" y="262"/>
                  </a:lnTo>
                  <a:cubicBezTo>
                    <a:pt x="59" y="262"/>
                    <a:pt x="59" y="262"/>
                    <a:pt x="59" y="262"/>
                  </a:cubicBezTo>
                  <a:cubicBezTo>
                    <a:pt x="59" y="291"/>
                    <a:pt x="59" y="291"/>
                    <a:pt x="59" y="291"/>
                  </a:cubicBezTo>
                  <a:lnTo>
                    <a:pt x="59" y="291"/>
                  </a:lnTo>
                  <a:cubicBezTo>
                    <a:pt x="88" y="291"/>
                    <a:pt x="88" y="291"/>
                    <a:pt x="88" y="291"/>
                  </a:cubicBezTo>
                  <a:cubicBezTo>
                    <a:pt x="59" y="262"/>
                    <a:pt x="59" y="262"/>
                    <a:pt x="59" y="262"/>
                  </a:cubicBezTo>
                  <a:cubicBezTo>
                    <a:pt x="59" y="233"/>
                    <a:pt x="59" y="233"/>
                    <a:pt x="59" y="233"/>
                  </a:cubicBezTo>
                  <a:lnTo>
                    <a:pt x="59" y="233"/>
                  </a:lnTo>
                  <a:cubicBezTo>
                    <a:pt x="88" y="262"/>
                    <a:pt x="88" y="262"/>
                    <a:pt x="88" y="262"/>
                  </a:cubicBezTo>
                  <a:lnTo>
                    <a:pt x="88" y="262"/>
                  </a:lnTo>
                  <a:lnTo>
                    <a:pt x="88" y="262"/>
                  </a:lnTo>
                  <a:lnTo>
                    <a:pt x="88" y="262"/>
                  </a:lnTo>
                  <a:cubicBezTo>
                    <a:pt x="117" y="233"/>
                    <a:pt x="117" y="233"/>
                    <a:pt x="117" y="233"/>
                  </a:cubicBezTo>
                  <a:cubicBezTo>
                    <a:pt x="146" y="233"/>
                    <a:pt x="146" y="233"/>
                    <a:pt x="146" y="233"/>
                  </a:cubicBezTo>
                  <a:lnTo>
                    <a:pt x="146" y="233"/>
                  </a:lnTo>
                  <a:cubicBezTo>
                    <a:pt x="176" y="262"/>
                    <a:pt x="176" y="262"/>
                    <a:pt x="176" y="262"/>
                  </a:cubicBezTo>
                  <a:cubicBezTo>
                    <a:pt x="146" y="262"/>
                    <a:pt x="146" y="262"/>
                    <a:pt x="146" y="262"/>
                  </a:cubicBezTo>
                  <a:lnTo>
                    <a:pt x="146" y="262"/>
                  </a:lnTo>
                  <a:lnTo>
                    <a:pt x="146" y="262"/>
                  </a:lnTo>
                  <a:lnTo>
                    <a:pt x="146" y="262"/>
                  </a:lnTo>
                  <a:cubicBezTo>
                    <a:pt x="117" y="262"/>
                    <a:pt x="117" y="262"/>
                    <a:pt x="117" y="262"/>
                  </a:cubicBezTo>
                  <a:cubicBezTo>
                    <a:pt x="117" y="291"/>
                    <a:pt x="117" y="291"/>
                    <a:pt x="117" y="291"/>
                  </a:cubicBezTo>
                  <a:lnTo>
                    <a:pt x="117" y="291"/>
                  </a:lnTo>
                  <a:cubicBezTo>
                    <a:pt x="88" y="291"/>
                    <a:pt x="88" y="291"/>
                    <a:pt x="88" y="291"/>
                  </a:cubicBezTo>
                  <a:lnTo>
                    <a:pt x="88" y="291"/>
                  </a:lnTo>
                  <a:cubicBezTo>
                    <a:pt x="117" y="320"/>
                    <a:pt x="117" y="320"/>
                    <a:pt x="117" y="320"/>
                  </a:cubicBezTo>
                  <a:cubicBezTo>
                    <a:pt x="117" y="291"/>
                    <a:pt x="117" y="291"/>
                    <a:pt x="117" y="291"/>
                  </a:cubicBezTo>
                  <a:cubicBezTo>
                    <a:pt x="146" y="291"/>
                    <a:pt x="146" y="291"/>
                    <a:pt x="146" y="291"/>
                  </a:cubicBezTo>
                  <a:lnTo>
                    <a:pt x="146" y="291"/>
                  </a:lnTo>
                  <a:lnTo>
                    <a:pt x="146" y="291"/>
                  </a:lnTo>
                  <a:cubicBezTo>
                    <a:pt x="117" y="320"/>
                    <a:pt x="117" y="320"/>
                    <a:pt x="117" y="320"/>
                  </a:cubicBezTo>
                  <a:lnTo>
                    <a:pt x="117" y="320"/>
                  </a:lnTo>
                  <a:cubicBezTo>
                    <a:pt x="146" y="320"/>
                    <a:pt x="146" y="320"/>
                    <a:pt x="146" y="320"/>
                  </a:cubicBezTo>
                  <a:lnTo>
                    <a:pt x="146" y="320"/>
                  </a:lnTo>
                  <a:lnTo>
                    <a:pt x="146" y="320"/>
                  </a:lnTo>
                  <a:lnTo>
                    <a:pt x="146" y="320"/>
                  </a:lnTo>
                  <a:cubicBezTo>
                    <a:pt x="176" y="320"/>
                    <a:pt x="176" y="320"/>
                    <a:pt x="176" y="320"/>
                  </a:cubicBezTo>
                  <a:cubicBezTo>
                    <a:pt x="146" y="350"/>
                    <a:pt x="146" y="350"/>
                    <a:pt x="146" y="350"/>
                  </a:cubicBezTo>
                  <a:cubicBezTo>
                    <a:pt x="176" y="350"/>
                    <a:pt x="176" y="350"/>
                    <a:pt x="176" y="350"/>
                  </a:cubicBezTo>
                  <a:cubicBezTo>
                    <a:pt x="176" y="378"/>
                    <a:pt x="176" y="378"/>
                    <a:pt x="176" y="378"/>
                  </a:cubicBezTo>
                  <a:lnTo>
                    <a:pt x="176" y="378"/>
                  </a:lnTo>
                  <a:cubicBezTo>
                    <a:pt x="176" y="350"/>
                    <a:pt x="176" y="350"/>
                    <a:pt x="176" y="350"/>
                  </a:cubicBezTo>
                  <a:cubicBezTo>
                    <a:pt x="176" y="320"/>
                    <a:pt x="176" y="320"/>
                    <a:pt x="176" y="320"/>
                  </a:cubicBezTo>
                  <a:lnTo>
                    <a:pt x="176" y="320"/>
                  </a:lnTo>
                  <a:cubicBezTo>
                    <a:pt x="176" y="291"/>
                    <a:pt x="176" y="291"/>
                    <a:pt x="176" y="291"/>
                  </a:cubicBezTo>
                  <a:cubicBezTo>
                    <a:pt x="176" y="262"/>
                    <a:pt x="176" y="262"/>
                    <a:pt x="176" y="262"/>
                  </a:cubicBezTo>
                  <a:lnTo>
                    <a:pt x="176" y="262"/>
                  </a:lnTo>
                  <a:cubicBezTo>
                    <a:pt x="205" y="262"/>
                    <a:pt x="205" y="262"/>
                    <a:pt x="205" y="262"/>
                  </a:cubicBezTo>
                  <a:lnTo>
                    <a:pt x="205" y="262"/>
                  </a:lnTo>
                  <a:lnTo>
                    <a:pt x="205" y="262"/>
                  </a:lnTo>
                  <a:cubicBezTo>
                    <a:pt x="234" y="291"/>
                    <a:pt x="234" y="291"/>
                    <a:pt x="234" y="291"/>
                  </a:cubicBezTo>
                  <a:lnTo>
                    <a:pt x="234" y="291"/>
                  </a:lnTo>
                  <a:cubicBezTo>
                    <a:pt x="234" y="320"/>
                    <a:pt x="234" y="320"/>
                    <a:pt x="234" y="320"/>
                  </a:cubicBezTo>
                  <a:cubicBezTo>
                    <a:pt x="263" y="350"/>
                    <a:pt x="263" y="350"/>
                    <a:pt x="263" y="350"/>
                  </a:cubicBezTo>
                  <a:lnTo>
                    <a:pt x="263" y="350"/>
                  </a:lnTo>
                  <a:cubicBezTo>
                    <a:pt x="234" y="378"/>
                    <a:pt x="234" y="378"/>
                    <a:pt x="234" y="378"/>
                  </a:cubicBezTo>
                  <a:lnTo>
                    <a:pt x="234" y="378"/>
                  </a:lnTo>
                  <a:lnTo>
                    <a:pt x="234" y="378"/>
                  </a:lnTo>
                  <a:lnTo>
                    <a:pt x="234" y="378"/>
                  </a:lnTo>
                  <a:cubicBezTo>
                    <a:pt x="263" y="378"/>
                    <a:pt x="263" y="378"/>
                    <a:pt x="263" y="378"/>
                  </a:cubicBezTo>
                  <a:lnTo>
                    <a:pt x="263" y="378"/>
                  </a:lnTo>
                  <a:cubicBezTo>
                    <a:pt x="263" y="407"/>
                    <a:pt x="263" y="407"/>
                    <a:pt x="263" y="407"/>
                  </a:cubicBezTo>
                  <a:cubicBezTo>
                    <a:pt x="292" y="407"/>
                    <a:pt x="292" y="407"/>
                    <a:pt x="292" y="407"/>
                  </a:cubicBezTo>
                  <a:cubicBezTo>
                    <a:pt x="292" y="436"/>
                    <a:pt x="292" y="436"/>
                    <a:pt x="292" y="436"/>
                  </a:cubicBezTo>
                  <a:lnTo>
                    <a:pt x="292" y="436"/>
                  </a:lnTo>
                  <a:cubicBezTo>
                    <a:pt x="292" y="407"/>
                    <a:pt x="292" y="407"/>
                    <a:pt x="292" y="407"/>
                  </a:cubicBezTo>
                  <a:lnTo>
                    <a:pt x="292" y="407"/>
                  </a:lnTo>
                  <a:cubicBezTo>
                    <a:pt x="292" y="378"/>
                    <a:pt x="292" y="378"/>
                    <a:pt x="292" y="378"/>
                  </a:cubicBezTo>
                  <a:cubicBezTo>
                    <a:pt x="263" y="350"/>
                    <a:pt x="263" y="350"/>
                    <a:pt x="263" y="350"/>
                  </a:cubicBezTo>
                  <a:lnTo>
                    <a:pt x="263" y="350"/>
                  </a:lnTo>
                  <a:cubicBezTo>
                    <a:pt x="263" y="320"/>
                    <a:pt x="263" y="320"/>
                    <a:pt x="263" y="320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3" y="262"/>
                    <a:pt x="263" y="262"/>
                    <a:pt x="263" y="262"/>
                  </a:cubicBezTo>
                  <a:lnTo>
                    <a:pt x="263" y="262"/>
                  </a:lnTo>
                  <a:lnTo>
                    <a:pt x="263" y="262"/>
                  </a:lnTo>
                  <a:cubicBezTo>
                    <a:pt x="263" y="233"/>
                    <a:pt x="263" y="233"/>
                    <a:pt x="263" y="233"/>
                  </a:cubicBezTo>
                  <a:lnTo>
                    <a:pt x="263" y="233"/>
                  </a:lnTo>
                  <a:cubicBezTo>
                    <a:pt x="263" y="203"/>
                    <a:pt x="263" y="203"/>
                    <a:pt x="263" y="203"/>
                  </a:cubicBezTo>
                  <a:lnTo>
                    <a:pt x="263" y="203"/>
                  </a:lnTo>
                  <a:cubicBezTo>
                    <a:pt x="292" y="174"/>
                    <a:pt x="292" y="174"/>
                    <a:pt x="292" y="174"/>
                  </a:cubicBezTo>
                  <a:cubicBezTo>
                    <a:pt x="292" y="203"/>
                    <a:pt x="292" y="203"/>
                    <a:pt x="292" y="203"/>
                  </a:cubicBezTo>
                  <a:lnTo>
                    <a:pt x="292" y="203"/>
                  </a:lnTo>
                  <a:cubicBezTo>
                    <a:pt x="292" y="233"/>
                    <a:pt x="292" y="233"/>
                    <a:pt x="292" y="233"/>
                  </a:cubicBezTo>
                  <a:cubicBezTo>
                    <a:pt x="321" y="233"/>
                    <a:pt x="321" y="233"/>
                    <a:pt x="321" y="233"/>
                  </a:cubicBezTo>
                  <a:lnTo>
                    <a:pt x="321" y="233"/>
                  </a:lnTo>
                  <a:cubicBezTo>
                    <a:pt x="321" y="203"/>
                    <a:pt x="321" y="203"/>
                    <a:pt x="321" y="203"/>
                  </a:cubicBezTo>
                  <a:cubicBezTo>
                    <a:pt x="350" y="233"/>
                    <a:pt x="350" y="233"/>
                    <a:pt x="350" y="233"/>
                  </a:cubicBezTo>
                  <a:lnTo>
                    <a:pt x="350" y="233"/>
                  </a:lnTo>
                  <a:cubicBezTo>
                    <a:pt x="379" y="262"/>
                    <a:pt x="379" y="262"/>
                    <a:pt x="379" y="262"/>
                  </a:cubicBezTo>
                  <a:lnTo>
                    <a:pt x="379" y="262"/>
                  </a:lnTo>
                  <a:cubicBezTo>
                    <a:pt x="350" y="291"/>
                    <a:pt x="350" y="291"/>
                    <a:pt x="350" y="291"/>
                  </a:cubicBezTo>
                  <a:cubicBezTo>
                    <a:pt x="350" y="320"/>
                    <a:pt x="350" y="320"/>
                    <a:pt x="350" y="320"/>
                  </a:cubicBezTo>
                  <a:lnTo>
                    <a:pt x="350" y="320"/>
                  </a:lnTo>
                  <a:cubicBezTo>
                    <a:pt x="350" y="350"/>
                    <a:pt x="350" y="350"/>
                    <a:pt x="350" y="350"/>
                  </a:cubicBezTo>
                  <a:lnTo>
                    <a:pt x="350" y="350"/>
                  </a:lnTo>
                  <a:cubicBezTo>
                    <a:pt x="379" y="320"/>
                    <a:pt x="379" y="320"/>
                    <a:pt x="379" y="320"/>
                  </a:cubicBezTo>
                  <a:lnTo>
                    <a:pt x="379" y="320"/>
                  </a:lnTo>
                  <a:cubicBezTo>
                    <a:pt x="379" y="291"/>
                    <a:pt x="379" y="291"/>
                    <a:pt x="379" y="291"/>
                  </a:cubicBezTo>
                  <a:cubicBezTo>
                    <a:pt x="379" y="262"/>
                    <a:pt x="379" y="262"/>
                    <a:pt x="379" y="262"/>
                  </a:cubicBezTo>
                  <a:lnTo>
                    <a:pt x="379" y="262"/>
                  </a:lnTo>
                  <a:cubicBezTo>
                    <a:pt x="409" y="291"/>
                    <a:pt x="409" y="291"/>
                    <a:pt x="409" y="291"/>
                  </a:cubicBezTo>
                  <a:cubicBezTo>
                    <a:pt x="409" y="320"/>
                    <a:pt x="409" y="320"/>
                    <a:pt x="409" y="320"/>
                  </a:cubicBezTo>
                  <a:cubicBezTo>
                    <a:pt x="438" y="350"/>
                    <a:pt x="438" y="350"/>
                    <a:pt x="438" y="350"/>
                  </a:cubicBezTo>
                  <a:lnTo>
                    <a:pt x="438" y="350"/>
                  </a:lnTo>
                  <a:lnTo>
                    <a:pt x="438" y="350"/>
                  </a:lnTo>
                  <a:cubicBezTo>
                    <a:pt x="467" y="378"/>
                    <a:pt x="467" y="378"/>
                    <a:pt x="467" y="378"/>
                  </a:cubicBezTo>
                  <a:lnTo>
                    <a:pt x="467" y="378"/>
                  </a:lnTo>
                  <a:cubicBezTo>
                    <a:pt x="496" y="378"/>
                    <a:pt x="496" y="378"/>
                    <a:pt x="496" y="378"/>
                  </a:cubicBezTo>
                  <a:cubicBezTo>
                    <a:pt x="496" y="407"/>
                    <a:pt x="496" y="407"/>
                    <a:pt x="496" y="407"/>
                  </a:cubicBezTo>
                  <a:cubicBezTo>
                    <a:pt x="526" y="407"/>
                    <a:pt x="526" y="407"/>
                    <a:pt x="526" y="407"/>
                  </a:cubicBezTo>
                  <a:cubicBezTo>
                    <a:pt x="526" y="436"/>
                    <a:pt x="526" y="436"/>
                    <a:pt x="526" y="436"/>
                  </a:cubicBezTo>
                  <a:cubicBezTo>
                    <a:pt x="555" y="436"/>
                    <a:pt x="555" y="436"/>
                    <a:pt x="555" y="436"/>
                  </a:cubicBezTo>
                  <a:cubicBezTo>
                    <a:pt x="584" y="436"/>
                    <a:pt x="584" y="436"/>
                    <a:pt x="584" y="436"/>
                  </a:cubicBezTo>
                  <a:cubicBezTo>
                    <a:pt x="584" y="466"/>
                    <a:pt x="584" y="466"/>
                    <a:pt x="584" y="466"/>
                  </a:cubicBezTo>
                  <a:lnTo>
                    <a:pt x="584" y="466"/>
                  </a:lnTo>
                  <a:lnTo>
                    <a:pt x="584" y="466"/>
                  </a:lnTo>
                  <a:cubicBezTo>
                    <a:pt x="555" y="466"/>
                    <a:pt x="555" y="466"/>
                    <a:pt x="555" y="466"/>
                  </a:cubicBezTo>
                  <a:lnTo>
                    <a:pt x="555" y="466"/>
                  </a:lnTo>
                  <a:cubicBezTo>
                    <a:pt x="526" y="466"/>
                    <a:pt x="526" y="466"/>
                    <a:pt x="526" y="466"/>
                  </a:cubicBezTo>
                  <a:lnTo>
                    <a:pt x="526" y="466"/>
                  </a:lnTo>
                  <a:cubicBezTo>
                    <a:pt x="496" y="466"/>
                    <a:pt x="496" y="466"/>
                    <a:pt x="496" y="466"/>
                  </a:cubicBezTo>
                  <a:lnTo>
                    <a:pt x="496" y="466"/>
                  </a:lnTo>
                  <a:cubicBezTo>
                    <a:pt x="496" y="495"/>
                    <a:pt x="496" y="495"/>
                    <a:pt x="496" y="495"/>
                  </a:cubicBezTo>
                  <a:lnTo>
                    <a:pt x="496" y="495"/>
                  </a:lnTo>
                  <a:lnTo>
                    <a:pt x="496" y="495"/>
                  </a:lnTo>
                  <a:cubicBezTo>
                    <a:pt x="467" y="524"/>
                    <a:pt x="467" y="524"/>
                    <a:pt x="467" y="524"/>
                  </a:cubicBezTo>
                  <a:lnTo>
                    <a:pt x="467" y="524"/>
                  </a:lnTo>
                  <a:cubicBezTo>
                    <a:pt x="467" y="553"/>
                    <a:pt x="467" y="553"/>
                    <a:pt x="467" y="553"/>
                  </a:cubicBezTo>
                  <a:cubicBezTo>
                    <a:pt x="467" y="583"/>
                    <a:pt x="467" y="583"/>
                    <a:pt x="467" y="583"/>
                  </a:cubicBezTo>
                  <a:lnTo>
                    <a:pt x="467" y="583"/>
                  </a:lnTo>
                  <a:lnTo>
                    <a:pt x="467" y="583"/>
                  </a:lnTo>
                  <a:cubicBezTo>
                    <a:pt x="467" y="612"/>
                    <a:pt x="467" y="612"/>
                    <a:pt x="467" y="612"/>
                  </a:cubicBezTo>
                  <a:lnTo>
                    <a:pt x="467" y="612"/>
                  </a:lnTo>
                  <a:lnTo>
                    <a:pt x="467" y="612"/>
                  </a:lnTo>
                  <a:cubicBezTo>
                    <a:pt x="438" y="612"/>
                    <a:pt x="438" y="612"/>
                    <a:pt x="438" y="612"/>
                  </a:cubicBezTo>
                  <a:cubicBezTo>
                    <a:pt x="438" y="641"/>
                    <a:pt x="438" y="641"/>
                    <a:pt x="438" y="641"/>
                  </a:cubicBezTo>
                  <a:cubicBezTo>
                    <a:pt x="467" y="641"/>
                    <a:pt x="467" y="641"/>
                    <a:pt x="467" y="641"/>
                  </a:cubicBezTo>
                  <a:cubicBezTo>
                    <a:pt x="467" y="670"/>
                    <a:pt x="467" y="670"/>
                    <a:pt x="467" y="670"/>
                  </a:cubicBezTo>
                  <a:lnTo>
                    <a:pt x="467" y="670"/>
                  </a:lnTo>
                  <a:cubicBezTo>
                    <a:pt x="467" y="700"/>
                    <a:pt x="467" y="700"/>
                    <a:pt x="467" y="700"/>
                  </a:cubicBezTo>
                  <a:lnTo>
                    <a:pt x="467" y="700"/>
                  </a:lnTo>
                  <a:cubicBezTo>
                    <a:pt x="438" y="700"/>
                    <a:pt x="438" y="700"/>
                    <a:pt x="438" y="700"/>
                  </a:cubicBezTo>
                  <a:lnTo>
                    <a:pt x="438" y="700"/>
                  </a:lnTo>
                  <a:cubicBezTo>
                    <a:pt x="409" y="728"/>
                    <a:pt x="409" y="728"/>
                    <a:pt x="409" y="728"/>
                  </a:cubicBezTo>
                  <a:cubicBezTo>
                    <a:pt x="438" y="728"/>
                    <a:pt x="438" y="728"/>
                    <a:pt x="438" y="728"/>
                  </a:cubicBezTo>
                  <a:lnTo>
                    <a:pt x="438" y="728"/>
                  </a:lnTo>
                  <a:cubicBezTo>
                    <a:pt x="409" y="728"/>
                    <a:pt x="409" y="728"/>
                    <a:pt x="409" y="728"/>
                  </a:cubicBezTo>
                  <a:cubicBezTo>
                    <a:pt x="409" y="757"/>
                    <a:pt x="409" y="757"/>
                    <a:pt x="409" y="757"/>
                  </a:cubicBezTo>
                  <a:lnTo>
                    <a:pt x="409" y="757"/>
                  </a:lnTo>
                  <a:cubicBezTo>
                    <a:pt x="409" y="816"/>
                    <a:pt x="409" y="816"/>
                    <a:pt x="409" y="816"/>
                  </a:cubicBezTo>
                  <a:lnTo>
                    <a:pt x="409" y="816"/>
                  </a:lnTo>
                  <a:cubicBezTo>
                    <a:pt x="409" y="845"/>
                    <a:pt x="409" y="845"/>
                    <a:pt x="409" y="845"/>
                  </a:cubicBezTo>
                  <a:lnTo>
                    <a:pt x="409" y="845"/>
                  </a:lnTo>
                  <a:cubicBezTo>
                    <a:pt x="409" y="874"/>
                    <a:pt x="409" y="874"/>
                    <a:pt x="409" y="874"/>
                  </a:cubicBezTo>
                  <a:lnTo>
                    <a:pt x="409" y="874"/>
                  </a:lnTo>
                  <a:lnTo>
                    <a:pt x="409" y="874"/>
                  </a:lnTo>
                  <a:cubicBezTo>
                    <a:pt x="409" y="903"/>
                    <a:pt x="409" y="903"/>
                    <a:pt x="409" y="903"/>
                  </a:cubicBezTo>
                  <a:lnTo>
                    <a:pt x="409" y="903"/>
                  </a:lnTo>
                  <a:cubicBezTo>
                    <a:pt x="379" y="903"/>
                    <a:pt x="379" y="903"/>
                    <a:pt x="379" y="903"/>
                  </a:cubicBezTo>
                  <a:close/>
                  <a:moveTo>
                    <a:pt x="555" y="1283"/>
                  </a:moveTo>
                  <a:lnTo>
                    <a:pt x="555" y="1283"/>
                  </a:lnTo>
                  <a:cubicBezTo>
                    <a:pt x="584" y="1283"/>
                    <a:pt x="584" y="1283"/>
                    <a:pt x="584" y="1283"/>
                  </a:cubicBezTo>
                  <a:cubicBezTo>
                    <a:pt x="584" y="1253"/>
                    <a:pt x="584" y="1253"/>
                    <a:pt x="584" y="1253"/>
                  </a:cubicBezTo>
                  <a:cubicBezTo>
                    <a:pt x="555" y="1253"/>
                    <a:pt x="555" y="1253"/>
                    <a:pt x="555" y="1253"/>
                  </a:cubicBezTo>
                  <a:lnTo>
                    <a:pt x="555" y="1253"/>
                  </a:lnTo>
                  <a:lnTo>
                    <a:pt x="555" y="1253"/>
                  </a:lnTo>
                  <a:cubicBezTo>
                    <a:pt x="555" y="1283"/>
                    <a:pt x="555" y="1283"/>
                    <a:pt x="555" y="128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88BCF41-0DC2-F967-76F1-C19255AF3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6720" y="2991195"/>
              <a:ext cx="419040" cy="733037"/>
            </a:xfrm>
            <a:custGeom>
              <a:avLst/>
              <a:gdLst>
                <a:gd name="T0" fmla="*/ 0 w 1285"/>
                <a:gd name="T1" fmla="*/ 2216 h 2246"/>
                <a:gd name="T2" fmla="*/ 117 w 1285"/>
                <a:gd name="T3" fmla="*/ 2186 h 2246"/>
                <a:gd name="T4" fmla="*/ 292 w 1285"/>
                <a:gd name="T5" fmla="*/ 2012 h 2246"/>
                <a:gd name="T6" fmla="*/ 379 w 1285"/>
                <a:gd name="T7" fmla="*/ 1866 h 2246"/>
                <a:gd name="T8" fmla="*/ 379 w 1285"/>
                <a:gd name="T9" fmla="*/ 1866 h 2246"/>
                <a:gd name="T10" fmla="*/ 875 w 1285"/>
                <a:gd name="T11" fmla="*/ 437 h 2246"/>
                <a:gd name="T12" fmla="*/ 846 w 1285"/>
                <a:gd name="T13" fmla="*/ 321 h 2246"/>
                <a:gd name="T14" fmla="*/ 904 w 1285"/>
                <a:gd name="T15" fmla="*/ 263 h 2246"/>
                <a:gd name="T16" fmla="*/ 934 w 1285"/>
                <a:gd name="T17" fmla="*/ 175 h 2246"/>
                <a:gd name="T18" fmla="*/ 875 w 1285"/>
                <a:gd name="T19" fmla="*/ 0 h 2246"/>
                <a:gd name="T20" fmla="*/ 1050 w 1285"/>
                <a:gd name="T21" fmla="*/ 117 h 2246"/>
                <a:gd name="T22" fmla="*/ 1196 w 1285"/>
                <a:gd name="T23" fmla="*/ 87 h 2246"/>
                <a:gd name="T24" fmla="*/ 1254 w 1285"/>
                <a:gd name="T25" fmla="*/ 204 h 2246"/>
                <a:gd name="T26" fmla="*/ 1225 w 1285"/>
                <a:gd name="T27" fmla="*/ 234 h 2246"/>
                <a:gd name="T28" fmla="*/ 1137 w 1285"/>
                <a:gd name="T29" fmla="*/ 379 h 2246"/>
                <a:gd name="T30" fmla="*/ 963 w 1285"/>
                <a:gd name="T31" fmla="*/ 321 h 2246"/>
                <a:gd name="T32" fmla="*/ 963 w 1285"/>
                <a:gd name="T33" fmla="*/ 408 h 2246"/>
                <a:gd name="T34" fmla="*/ 875 w 1285"/>
                <a:gd name="T35" fmla="*/ 875 h 2246"/>
                <a:gd name="T36" fmla="*/ 904 w 1285"/>
                <a:gd name="T37" fmla="*/ 846 h 2246"/>
                <a:gd name="T38" fmla="*/ 263 w 1285"/>
                <a:gd name="T39" fmla="*/ 1399 h 2246"/>
                <a:gd name="T40" fmla="*/ 263 w 1285"/>
                <a:gd name="T41" fmla="*/ 1428 h 2246"/>
                <a:gd name="T42" fmla="*/ 350 w 1285"/>
                <a:gd name="T43" fmla="*/ 1486 h 2246"/>
                <a:gd name="T44" fmla="*/ 700 w 1285"/>
                <a:gd name="T45" fmla="*/ 1225 h 2246"/>
                <a:gd name="T46" fmla="*/ 584 w 1285"/>
                <a:gd name="T47" fmla="*/ 1399 h 2246"/>
                <a:gd name="T48" fmla="*/ 671 w 1285"/>
                <a:gd name="T49" fmla="*/ 1342 h 2246"/>
                <a:gd name="T50" fmla="*/ 613 w 1285"/>
                <a:gd name="T51" fmla="*/ 1284 h 2246"/>
                <a:gd name="T52" fmla="*/ 496 w 1285"/>
                <a:gd name="T53" fmla="*/ 1342 h 2246"/>
                <a:gd name="T54" fmla="*/ 467 w 1285"/>
                <a:gd name="T55" fmla="*/ 1662 h 2246"/>
                <a:gd name="T56" fmla="*/ 467 w 1285"/>
                <a:gd name="T57" fmla="*/ 1545 h 2246"/>
                <a:gd name="T58" fmla="*/ 496 w 1285"/>
                <a:gd name="T59" fmla="*/ 1399 h 2246"/>
                <a:gd name="T60" fmla="*/ 437 w 1285"/>
                <a:gd name="T61" fmla="*/ 1342 h 2246"/>
                <a:gd name="T62" fmla="*/ 496 w 1285"/>
                <a:gd name="T63" fmla="*/ 1284 h 2246"/>
                <a:gd name="T64" fmla="*/ 613 w 1285"/>
                <a:gd name="T65" fmla="*/ 1254 h 2246"/>
                <a:gd name="T66" fmla="*/ 729 w 1285"/>
                <a:gd name="T67" fmla="*/ 1254 h 2246"/>
                <a:gd name="T68" fmla="*/ 817 w 1285"/>
                <a:gd name="T69" fmla="*/ 1284 h 2246"/>
                <a:gd name="T70" fmla="*/ 817 w 1285"/>
                <a:gd name="T71" fmla="*/ 1196 h 2246"/>
                <a:gd name="T72" fmla="*/ 875 w 1285"/>
                <a:gd name="T73" fmla="*/ 1196 h 2246"/>
                <a:gd name="T74" fmla="*/ 963 w 1285"/>
                <a:gd name="T75" fmla="*/ 1167 h 2246"/>
                <a:gd name="T76" fmla="*/ 1050 w 1285"/>
                <a:gd name="T77" fmla="*/ 1108 h 2246"/>
                <a:gd name="T78" fmla="*/ 1079 w 1285"/>
                <a:gd name="T79" fmla="*/ 1167 h 2246"/>
                <a:gd name="T80" fmla="*/ 1108 w 1285"/>
                <a:gd name="T81" fmla="*/ 1020 h 2246"/>
                <a:gd name="T82" fmla="*/ 1137 w 1285"/>
                <a:gd name="T83" fmla="*/ 787 h 2246"/>
                <a:gd name="T84" fmla="*/ 1108 w 1285"/>
                <a:gd name="T85" fmla="*/ 670 h 2246"/>
                <a:gd name="T86" fmla="*/ 1021 w 1285"/>
                <a:gd name="T87" fmla="*/ 496 h 2246"/>
                <a:gd name="T88" fmla="*/ 963 w 1285"/>
                <a:gd name="T89" fmla="*/ 496 h 2246"/>
                <a:gd name="T90" fmla="*/ 963 w 1285"/>
                <a:gd name="T91" fmla="*/ 525 h 2246"/>
                <a:gd name="T92" fmla="*/ 934 w 1285"/>
                <a:gd name="T93" fmla="*/ 584 h 2246"/>
                <a:gd name="T94" fmla="*/ 963 w 1285"/>
                <a:gd name="T95" fmla="*/ 729 h 2246"/>
                <a:gd name="T96" fmla="*/ 846 w 1285"/>
                <a:gd name="T97" fmla="*/ 963 h 2246"/>
                <a:gd name="T98" fmla="*/ 787 w 1285"/>
                <a:gd name="T99" fmla="*/ 904 h 2246"/>
                <a:gd name="T100" fmla="*/ 758 w 1285"/>
                <a:gd name="T101" fmla="*/ 1079 h 2246"/>
                <a:gd name="T102" fmla="*/ 700 w 1285"/>
                <a:gd name="T103" fmla="*/ 1108 h 2246"/>
                <a:gd name="T104" fmla="*/ 525 w 1285"/>
                <a:gd name="T105" fmla="*/ 1137 h 2246"/>
                <a:gd name="T106" fmla="*/ 379 w 1285"/>
                <a:gd name="T107" fmla="*/ 1254 h 2246"/>
                <a:gd name="T108" fmla="*/ 321 w 1285"/>
                <a:gd name="T109" fmla="*/ 1369 h 2246"/>
                <a:gd name="T110" fmla="*/ 321 w 1285"/>
                <a:gd name="T111" fmla="*/ 1428 h 2246"/>
                <a:gd name="T112" fmla="*/ 350 w 1285"/>
                <a:gd name="T113" fmla="*/ 1399 h 2246"/>
                <a:gd name="T114" fmla="*/ 379 w 1285"/>
                <a:gd name="T115" fmla="*/ 1486 h 2246"/>
                <a:gd name="T116" fmla="*/ 437 w 1285"/>
                <a:gd name="T117" fmla="*/ 1574 h 2246"/>
                <a:gd name="T118" fmla="*/ 437 w 1285"/>
                <a:gd name="T119" fmla="*/ 1603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5" h="2246">
                  <a:moveTo>
                    <a:pt x="496" y="1079"/>
                  </a:moveTo>
                  <a:lnTo>
                    <a:pt x="525" y="1079"/>
                  </a:lnTo>
                  <a:lnTo>
                    <a:pt x="496" y="1079"/>
                  </a:lnTo>
                  <a:close/>
                  <a:moveTo>
                    <a:pt x="525" y="1079"/>
                  </a:moveTo>
                  <a:lnTo>
                    <a:pt x="525" y="1079"/>
                  </a:lnTo>
                  <a:lnTo>
                    <a:pt x="525" y="1050"/>
                  </a:lnTo>
                  <a:lnTo>
                    <a:pt x="525" y="1050"/>
                  </a:lnTo>
                  <a:lnTo>
                    <a:pt x="525" y="1079"/>
                  </a:lnTo>
                  <a:close/>
                  <a:moveTo>
                    <a:pt x="0" y="2245"/>
                  </a:moveTo>
                  <a:lnTo>
                    <a:pt x="0" y="2216"/>
                  </a:lnTo>
                  <a:lnTo>
                    <a:pt x="0" y="2216"/>
                  </a:lnTo>
                  <a:lnTo>
                    <a:pt x="0" y="2245"/>
                  </a:lnTo>
                  <a:close/>
                  <a:moveTo>
                    <a:pt x="29" y="2216"/>
                  </a:moveTo>
                  <a:lnTo>
                    <a:pt x="29" y="2216"/>
                  </a:lnTo>
                  <a:lnTo>
                    <a:pt x="29" y="2216"/>
                  </a:lnTo>
                  <a:lnTo>
                    <a:pt x="29" y="2245"/>
                  </a:lnTo>
                  <a:lnTo>
                    <a:pt x="29" y="2245"/>
                  </a:lnTo>
                  <a:lnTo>
                    <a:pt x="29" y="2216"/>
                  </a:lnTo>
                  <a:close/>
                  <a:moveTo>
                    <a:pt x="87" y="2157"/>
                  </a:moveTo>
                  <a:lnTo>
                    <a:pt x="87" y="2186"/>
                  </a:lnTo>
                  <a:lnTo>
                    <a:pt x="117" y="2186"/>
                  </a:lnTo>
                  <a:lnTo>
                    <a:pt x="117" y="2186"/>
                  </a:lnTo>
                  <a:lnTo>
                    <a:pt x="117" y="2186"/>
                  </a:lnTo>
                  <a:lnTo>
                    <a:pt x="87" y="2157"/>
                  </a:lnTo>
                  <a:close/>
                  <a:moveTo>
                    <a:pt x="263" y="2041"/>
                  </a:moveTo>
                  <a:lnTo>
                    <a:pt x="263" y="2012"/>
                  </a:lnTo>
                  <a:lnTo>
                    <a:pt x="292" y="2012"/>
                  </a:lnTo>
                  <a:lnTo>
                    <a:pt x="292" y="2012"/>
                  </a:lnTo>
                  <a:lnTo>
                    <a:pt x="292" y="2012"/>
                  </a:lnTo>
                  <a:lnTo>
                    <a:pt x="292" y="1983"/>
                  </a:lnTo>
                  <a:lnTo>
                    <a:pt x="292" y="1983"/>
                  </a:lnTo>
                  <a:lnTo>
                    <a:pt x="321" y="1983"/>
                  </a:lnTo>
                  <a:lnTo>
                    <a:pt x="292" y="2012"/>
                  </a:lnTo>
                  <a:lnTo>
                    <a:pt x="292" y="2012"/>
                  </a:lnTo>
                  <a:lnTo>
                    <a:pt x="292" y="2012"/>
                  </a:lnTo>
                  <a:lnTo>
                    <a:pt x="292" y="2041"/>
                  </a:lnTo>
                  <a:lnTo>
                    <a:pt x="263" y="2041"/>
                  </a:lnTo>
                  <a:close/>
                  <a:moveTo>
                    <a:pt x="350" y="1895"/>
                  </a:moveTo>
                  <a:lnTo>
                    <a:pt x="350" y="1895"/>
                  </a:lnTo>
                  <a:lnTo>
                    <a:pt x="350" y="1924"/>
                  </a:lnTo>
                  <a:lnTo>
                    <a:pt x="350" y="1924"/>
                  </a:lnTo>
                  <a:lnTo>
                    <a:pt x="350" y="1895"/>
                  </a:lnTo>
                  <a:close/>
                  <a:moveTo>
                    <a:pt x="379" y="1866"/>
                  </a:moveTo>
                  <a:lnTo>
                    <a:pt x="379" y="1866"/>
                  </a:lnTo>
                  <a:lnTo>
                    <a:pt x="350" y="1866"/>
                  </a:lnTo>
                  <a:lnTo>
                    <a:pt x="350" y="1866"/>
                  </a:lnTo>
                  <a:lnTo>
                    <a:pt x="350" y="1836"/>
                  </a:lnTo>
                  <a:lnTo>
                    <a:pt x="379" y="1836"/>
                  </a:lnTo>
                  <a:lnTo>
                    <a:pt x="379" y="1836"/>
                  </a:lnTo>
                  <a:lnTo>
                    <a:pt x="379" y="1836"/>
                  </a:lnTo>
                  <a:lnTo>
                    <a:pt x="408" y="1836"/>
                  </a:lnTo>
                  <a:lnTo>
                    <a:pt x="408" y="1836"/>
                  </a:lnTo>
                  <a:lnTo>
                    <a:pt x="408" y="1836"/>
                  </a:lnTo>
                  <a:lnTo>
                    <a:pt x="408" y="1836"/>
                  </a:lnTo>
                  <a:lnTo>
                    <a:pt x="379" y="1866"/>
                  </a:lnTo>
                  <a:close/>
                  <a:moveTo>
                    <a:pt x="817" y="408"/>
                  </a:moveTo>
                  <a:lnTo>
                    <a:pt x="787" y="379"/>
                  </a:lnTo>
                  <a:lnTo>
                    <a:pt x="787" y="379"/>
                  </a:lnTo>
                  <a:lnTo>
                    <a:pt x="817" y="379"/>
                  </a:lnTo>
                  <a:lnTo>
                    <a:pt x="817" y="379"/>
                  </a:lnTo>
                  <a:lnTo>
                    <a:pt x="817" y="379"/>
                  </a:lnTo>
                  <a:lnTo>
                    <a:pt x="817" y="379"/>
                  </a:lnTo>
                  <a:lnTo>
                    <a:pt x="817" y="408"/>
                  </a:lnTo>
                  <a:close/>
                  <a:moveTo>
                    <a:pt x="904" y="467"/>
                  </a:moveTo>
                  <a:lnTo>
                    <a:pt x="904" y="467"/>
                  </a:lnTo>
                  <a:lnTo>
                    <a:pt x="875" y="437"/>
                  </a:lnTo>
                  <a:lnTo>
                    <a:pt x="904" y="437"/>
                  </a:lnTo>
                  <a:lnTo>
                    <a:pt x="875" y="408"/>
                  </a:lnTo>
                  <a:lnTo>
                    <a:pt x="875" y="408"/>
                  </a:lnTo>
                  <a:lnTo>
                    <a:pt x="875" y="379"/>
                  </a:lnTo>
                  <a:lnTo>
                    <a:pt x="846" y="379"/>
                  </a:lnTo>
                  <a:lnTo>
                    <a:pt x="846" y="379"/>
                  </a:lnTo>
                  <a:lnTo>
                    <a:pt x="846" y="379"/>
                  </a:lnTo>
                  <a:lnTo>
                    <a:pt x="846" y="350"/>
                  </a:lnTo>
                  <a:lnTo>
                    <a:pt x="846" y="321"/>
                  </a:lnTo>
                  <a:lnTo>
                    <a:pt x="846" y="321"/>
                  </a:lnTo>
                  <a:lnTo>
                    <a:pt x="846" y="321"/>
                  </a:lnTo>
                  <a:lnTo>
                    <a:pt x="846" y="321"/>
                  </a:lnTo>
                  <a:lnTo>
                    <a:pt x="875" y="321"/>
                  </a:lnTo>
                  <a:lnTo>
                    <a:pt x="875" y="292"/>
                  </a:lnTo>
                  <a:lnTo>
                    <a:pt x="875" y="292"/>
                  </a:lnTo>
                  <a:lnTo>
                    <a:pt x="875" y="292"/>
                  </a:lnTo>
                  <a:lnTo>
                    <a:pt x="846" y="263"/>
                  </a:lnTo>
                  <a:lnTo>
                    <a:pt x="846" y="263"/>
                  </a:lnTo>
                  <a:lnTo>
                    <a:pt x="846" y="263"/>
                  </a:lnTo>
                  <a:lnTo>
                    <a:pt x="846" y="263"/>
                  </a:lnTo>
                  <a:lnTo>
                    <a:pt x="875" y="234"/>
                  </a:lnTo>
                  <a:lnTo>
                    <a:pt x="904" y="263"/>
                  </a:lnTo>
                  <a:lnTo>
                    <a:pt x="904" y="263"/>
                  </a:lnTo>
                  <a:lnTo>
                    <a:pt x="934" y="263"/>
                  </a:lnTo>
                  <a:lnTo>
                    <a:pt x="934" y="234"/>
                  </a:lnTo>
                  <a:lnTo>
                    <a:pt x="934" y="234"/>
                  </a:lnTo>
                  <a:lnTo>
                    <a:pt x="934" y="234"/>
                  </a:lnTo>
                  <a:lnTo>
                    <a:pt x="934" y="234"/>
                  </a:lnTo>
                  <a:lnTo>
                    <a:pt x="904" y="234"/>
                  </a:lnTo>
                  <a:lnTo>
                    <a:pt x="904" y="204"/>
                  </a:lnTo>
                  <a:lnTo>
                    <a:pt x="904" y="204"/>
                  </a:lnTo>
                  <a:lnTo>
                    <a:pt x="904" y="175"/>
                  </a:lnTo>
                  <a:lnTo>
                    <a:pt x="934" y="175"/>
                  </a:lnTo>
                  <a:lnTo>
                    <a:pt x="934" y="175"/>
                  </a:lnTo>
                  <a:lnTo>
                    <a:pt x="934" y="146"/>
                  </a:lnTo>
                  <a:lnTo>
                    <a:pt x="904" y="146"/>
                  </a:lnTo>
                  <a:lnTo>
                    <a:pt x="904" y="117"/>
                  </a:lnTo>
                  <a:lnTo>
                    <a:pt x="904" y="87"/>
                  </a:lnTo>
                  <a:lnTo>
                    <a:pt x="904" y="87"/>
                  </a:lnTo>
                  <a:lnTo>
                    <a:pt x="875" y="29"/>
                  </a:lnTo>
                  <a:lnTo>
                    <a:pt x="875" y="29"/>
                  </a:lnTo>
                  <a:lnTo>
                    <a:pt x="875" y="29"/>
                  </a:lnTo>
                  <a:lnTo>
                    <a:pt x="875" y="0"/>
                  </a:lnTo>
                  <a:lnTo>
                    <a:pt x="875" y="0"/>
                  </a:lnTo>
                  <a:lnTo>
                    <a:pt x="875" y="0"/>
                  </a:lnTo>
                  <a:lnTo>
                    <a:pt x="875" y="0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934" y="29"/>
                  </a:lnTo>
                  <a:lnTo>
                    <a:pt x="963" y="29"/>
                  </a:lnTo>
                  <a:lnTo>
                    <a:pt x="963" y="58"/>
                  </a:lnTo>
                  <a:lnTo>
                    <a:pt x="992" y="87"/>
                  </a:lnTo>
                  <a:lnTo>
                    <a:pt x="1021" y="87"/>
                  </a:lnTo>
                  <a:lnTo>
                    <a:pt x="1021" y="117"/>
                  </a:lnTo>
                  <a:lnTo>
                    <a:pt x="1050" y="117"/>
                  </a:lnTo>
                  <a:lnTo>
                    <a:pt x="1050" y="117"/>
                  </a:lnTo>
                  <a:lnTo>
                    <a:pt x="1079" y="146"/>
                  </a:lnTo>
                  <a:lnTo>
                    <a:pt x="1108" y="146"/>
                  </a:lnTo>
                  <a:lnTo>
                    <a:pt x="1108" y="146"/>
                  </a:lnTo>
                  <a:lnTo>
                    <a:pt x="1137" y="146"/>
                  </a:lnTo>
                  <a:lnTo>
                    <a:pt x="1137" y="146"/>
                  </a:lnTo>
                  <a:lnTo>
                    <a:pt x="1167" y="146"/>
                  </a:lnTo>
                  <a:lnTo>
                    <a:pt x="1196" y="146"/>
                  </a:lnTo>
                  <a:lnTo>
                    <a:pt x="1196" y="117"/>
                  </a:lnTo>
                  <a:lnTo>
                    <a:pt x="1196" y="117"/>
                  </a:lnTo>
                  <a:lnTo>
                    <a:pt x="1196" y="87"/>
                  </a:lnTo>
                  <a:lnTo>
                    <a:pt x="1225" y="117"/>
                  </a:lnTo>
                  <a:lnTo>
                    <a:pt x="1225" y="117"/>
                  </a:lnTo>
                  <a:lnTo>
                    <a:pt x="1196" y="146"/>
                  </a:lnTo>
                  <a:lnTo>
                    <a:pt x="1196" y="175"/>
                  </a:lnTo>
                  <a:lnTo>
                    <a:pt x="1196" y="175"/>
                  </a:lnTo>
                  <a:lnTo>
                    <a:pt x="1225" y="175"/>
                  </a:lnTo>
                  <a:lnTo>
                    <a:pt x="1254" y="204"/>
                  </a:lnTo>
                  <a:lnTo>
                    <a:pt x="1254" y="204"/>
                  </a:lnTo>
                  <a:lnTo>
                    <a:pt x="1254" y="204"/>
                  </a:lnTo>
                  <a:lnTo>
                    <a:pt x="1254" y="204"/>
                  </a:lnTo>
                  <a:lnTo>
                    <a:pt x="125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04"/>
                  </a:lnTo>
                  <a:lnTo>
                    <a:pt x="1284" y="234"/>
                  </a:lnTo>
                  <a:lnTo>
                    <a:pt x="1254" y="234"/>
                  </a:lnTo>
                  <a:lnTo>
                    <a:pt x="1254" y="234"/>
                  </a:lnTo>
                  <a:lnTo>
                    <a:pt x="1254" y="234"/>
                  </a:lnTo>
                  <a:lnTo>
                    <a:pt x="1225" y="263"/>
                  </a:lnTo>
                  <a:lnTo>
                    <a:pt x="1225" y="263"/>
                  </a:lnTo>
                  <a:lnTo>
                    <a:pt x="1225" y="234"/>
                  </a:lnTo>
                  <a:lnTo>
                    <a:pt x="1196" y="263"/>
                  </a:lnTo>
                  <a:lnTo>
                    <a:pt x="1196" y="263"/>
                  </a:lnTo>
                  <a:lnTo>
                    <a:pt x="1196" y="263"/>
                  </a:lnTo>
                  <a:lnTo>
                    <a:pt x="1167" y="263"/>
                  </a:lnTo>
                  <a:lnTo>
                    <a:pt x="1167" y="263"/>
                  </a:lnTo>
                  <a:lnTo>
                    <a:pt x="1137" y="292"/>
                  </a:lnTo>
                  <a:lnTo>
                    <a:pt x="1137" y="321"/>
                  </a:lnTo>
                  <a:lnTo>
                    <a:pt x="1137" y="350"/>
                  </a:lnTo>
                  <a:lnTo>
                    <a:pt x="1137" y="350"/>
                  </a:lnTo>
                  <a:lnTo>
                    <a:pt x="1137" y="379"/>
                  </a:lnTo>
                  <a:lnTo>
                    <a:pt x="1137" y="379"/>
                  </a:lnTo>
                  <a:lnTo>
                    <a:pt x="1108" y="379"/>
                  </a:lnTo>
                  <a:lnTo>
                    <a:pt x="1108" y="379"/>
                  </a:lnTo>
                  <a:lnTo>
                    <a:pt x="1079" y="350"/>
                  </a:lnTo>
                  <a:lnTo>
                    <a:pt x="1050" y="350"/>
                  </a:lnTo>
                  <a:lnTo>
                    <a:pt x="1021" y="321"/>
                  </a:lnTo>
                  <a:lnTo>
                    <a:pt x="1021" y="321"/>
                  </a:lnTo>
                  <a:lnTo>
                    <a:pt x="992" y="321"/>
                  </a:lnTo>
                  <a:lnTo>
                    <a:pt x="992" y="321"/>
                  </a:lnTo>
                  <a:lnTo>
                    <a:pt x="992" y="321"/>
                  </a:lnTo>
                  <a:lnTo>
                    <a:pt x="963" y="321"/>
                  </a:lnTo>
                  <a:lnTo>
                    <a:pt x="963" y="321"/>
                  </a:lnTo>
                  <a:lnTo>
                    <a:pt x="934" y="350"/>
                  </a:lnTo>
                  <a:lnTo>
                    <a:pt x="934" y="350"/>
                  </a:lnTo>
                  <a:lnTo>
                    <a:pt x="904" y="321"/>
                  </a:lnTo>
                  <a:lnTo>
                    <a:pt x="904" y="321"/>
                  </a:lnTo>
                  <a:lnTo>
                    <a:pt x="875" y="350"/>
                  </a:lnTo>
                  <a:lnTo>
                    <a:pt x="875" y="350"/>
                  </a:lnTo>
                  <a:lnTo>
                    <a:pt x="875" y="379"/>
                  </a:lnTo>
                  <a:lnTo>
                    <a:pt x="904" y="379"/>
                  </a:lnTo>
                  <a:lnTo>
                    <a:pt x="934" y="379"/>
                  </a:lnTo>
                  <a:lnTo>
                    <a:pt x="934" y="379"/>
                  </a:lnTo>
                  <a:lnTo>
                    <a:pt x="963" y="408"/>
                  </a:lnTo>
                  <a:lnTo>
                    <a:pt x="992" y="408"/>
                  </a:lnTo>
                  <a:lnTo>
                    <a:pt x="992" y="408"/>
                  </a:lnTo>
                  <a:lnTo>
                    <a:pt x="963" y="408"/>
                  </a:lnTo>
                  <a:lnTo>
                    <a:pt x="963" y="437"/>
                  </a:lnTo>
                  <a:lnTo>
                    <a:pt x="963" y="437"/>
                  </a:lnTo>
                  <a:lnTo>
                    <a:pt x="934" y="408"/>
                  </a:lnTo>
                  <a:lnTo>
                    <a:pt x="934" y="437"/>
                  </a:lnTo>
                  <a:lnTo>
                    <a:pt x="934" y="437"/>
                  </a:lnTo>
                  <a:lnTo>
                    <a:pt x="934" y="437"/>
                  </a:lnTo>
                  <a:lnTo>
                    <a:pt x="904" y="467"/>
                  </a:lnTo>
                  <a:close/>
                  <a:moveTo>
                    <a:pt x="875" y="875"/>
                  </a:moveTo>
                  <a:lnTo>
                    <a:pt x="875" y="875"/>
                  </a:lnTo>
                  <a:lnTo>
                    <a:pt x="875" y="846"/>
                  </a:lnTo>
                  <a:lnTo>
                    <a:pt x="875" y="846"/>
                  </a:lnTo>
                  <a:lnTo>
                    <a:pt x="875" y="846"/>
                  </a:lnTo>
                  <a:lnTo>
                    <a:pt x="875" y="846"/>
                  </a:lnTo>
                  <a:lnTo>
                    <a:pt x="875" y="817"/>
                  </a:lnTo>
                  <a:lnTo>
                    <a:pt x="875" y="817"/>
                  </a:lnTo>
                  <a:lnTo>
                    <a:pt x="875" y="846"/>
                  </a:lnTo>
                  <a:lnTo>
                    <a:pt x="875" y="846"/>
                  </a:lnTo>
                  <a:lnTo>
                    <a:pt x="904" y="846"/>
                  </a:lnTo>
                  <a:lnTo>
                    <a:pt x="904" y="846"/>
                  </a:lnTo>
                  <a:lnTo>
                    <a:pt x="904" y="875"/>
                  </a:lnTo>
                  <a:lnTo>
                    <a:pt x="875" y="875"/>
                  </a:lnTo>
                  <a:close/>
                  <a:moveTo>
                    <a:pt x="263" y="1369"/>
                  </a:moveTo>
                  <a:lnTo>
                    <a:pt x="292" y="1399"/>
                  </a:lnTo>
                  <a:lnTo>
                    <a:pt x="292" y="1369"/>
                  </a:lnTo>
                  <a:lnTo>
                    <a:pt x="292" y="1369"/>
                  </a:lnTo>
                  <a:lnTo>
                    <a:pt x="263" y="1369"/>
                  </a:lnTo>
                  <a:close/>
                  <a:moveTo>
                    <a:pt x="263" y="1399"/>
                  </a:moveTo>
                  <a:lnTo>
                    <a:pt x="263" y="1399"/>
                  </a:lnTo>
                  <a:lnTo>
                    <a:pt x="292" y="1399"/>
                  </a:lnTo>
                  <a:lnTo>
                    <a:pt x="263" y="1399"/>
                  </a:lnTo>
                  <a:close/>
                  <a:moveTo>
                    <a:pt x="263" y="1399"/>
                  </a:moveTo>
                  <a:lnTo>
                    <a:pt x="263" y="1399"/>
                  </a:lnTo>
                  <a:close/>
                  <a:moveTo>
                    <a:pt x="263" y="1399"/>
                  </a:moveTo>
                  <a:lnTo>
                    <a:pt x="263" y="1399"/>
                  </a:lnTo>
                  <a:close/>
                  <a:moveTo>
                    <a:pt x="234" y="1428"/>
                  </a:moveTo>
                  <a:lnTo>
                    <a:pt x="234" y="1428"/>
                  </a:lnTo>
                  <a:lnTo>
                    <a:pt x="234" y="1428"/>
                  </a:lnTo>
                  <a:lnTo>
                    <a:pt x="234" y="1399"/>
                  </a:lnTo>
                  <a:lnTo>
                    <a:pt x="234" y="1428"/>
                  </a:lnTo>
                  <a:lnTo>
                    <a:pt x="263" y="1428"/>
                  </a:lnTo>
                  <a:lnTo>
                    <a:pt x="263" y="1428"/>
                  </a:lnTo>
                  <a:lnTo>
                    <a:pt x="263" y="1457"/>
                  </a:lnTo>
                  <a:lnTo>
                    <a:pt x="234" y="1428"/>
                  </a:lnTo>
                  <a:close/>
                  <a:moveTo>
                    <a:pt x="379" y="1457"/>
                  </a:moveTo>
                  <a:lnTo>
                    <a:pt x="350" y="1428"/>
                  </a:lnTo>
                  <a:lnTo>
                    <a:pt x="379" y="1428"/>
                  </a:lnTo>
                  <a:lnTo>
                    <a:pt x="379" y="1428"/>
                  </a:lnTo>
                  <a:lnTo>
                    <a:pt x="379" y="1457"/>
                  </a:lnTo>
                  <a:close/>
                  <a:moveTo>
                    <a:pt x="350" y="1486"/>
                  </a:moveTo>
                  <a:lnTo>
                    <a:pt x="350" y="1457"/>
                  </a:lnTo>
                  <a:lnTo>
                    <a:pt x="350" y="1457"/>
                  </a:lnTo>
                  <a:lnTo>
                    <a:pt x="350" y="1486"/>
                  </a:lnTo>
                  <a:close/>
                  <a:moveTo>
                    <a:pt x="350" y="1428"/>
                  </a:moveTo>
                  <a:lnTo>
                    <a:pt x="350" y="1428"/>
                  </a:lnTo>
                  <a:lnTo>
                    <a:pt x="350" y="1457"/>
                  </a:lnTo>
                  <a:lnTo>
                    <a:pt x="350" y="1457"/>
                  </a:lnTo>
                  <a:lnTo>
                    <a:pt x="350" y="1457"/>
                  </a:lnTo>
                  <a:lnTo>
                    <a:pt x="350" y="1457"/>
                  </a:lnTo>
                  <a:lnTo>
                    <a:pt x="350" y="1428"/>
                  </a:lnTo>
                  <a:close/>
                  <a:moveTo>
                    <a:pt x="700" y="1254"/>
                  </a:moveTo>
                  <a:lnTo>
                    <a:pt x="700" y="1254"/>
                  </a:lnTo>
                  <a:lnTo>
                    <a:pt x="700" y="1225"/>
                  </a:lnTo>
                  <a:lnTo>
                    <a:pt x="700" y="1225"/>
                  </a:lnTo>
                  <a:lnTo>
                    <a:pt x="700" y="1225"/>
                  </a:lnTo>
                  <a:lnTo>
                    <a:pt x="700" y="1225"/>
                  </a:lnTo>
                  <a:lnTo>
                    <a:pt x="700" y="1254"/>
                  </a:lnTo>
                  <a:close/>
                  <a:moveTo>
                    <a:pt x="642" y="1254"/>
                  </a:moveTo>
                  <a:lnTo>
                    <a:pt x="642" y="1225"/>
                  </a:lnTo>
                  <a:lnTo>
                    <a:pt x="671" y="1225"/>
                  </a:lnTo>
                  <a:lnTo>
                    <a:pt x="671" y="1254"/>
                  </a:lnTo>
                  <a:lnTo>
                    <a:pt x="642" y="1254"/>
                  </a:lnTo>
                  <a:close/>
                  <a:moveTo>
                    <a:pt x="554" y="1399"/>
                  </a:moveTo>
                  <a:lnTo>
                    <a:pt x="584" y="1399"/>
                  </a:lnTo>
                  <a:lnTo>
                    <a:pt x="584" y="1399"/>
                  </a:lnTo>
                  <a:lnTo>
                    <a:pt x="584" y="1399"/>
                  </a:lnTo>
                  <a:lnTo>
                    <a:pt x="584" y="1399"/>
                  </a:lnTo>
                  <a:lnTo>
                    <a:pt x="584" y="1399"/>
                  </a:lnTo>
                  <a:lnTo>
                    <a:pt x="584" y="1369"/>
                  </a:lnTo>
                  <a:lnTo>
                    <a:pt x="584" y="1369"/>
                  </a:lnTo>
                  <a:lnTo>
                    <a:pt x="584" y="1342"/>
                  </a:lnTo>
                  <a:lnTo>
                    <a:pt x="613" y="1342"/>
                  </a:lnTo>
                  <a:lnTo>
                    <a:pt x="613" y="1313"/>
                  </a:lnTo>
                  <a:lnTo>
                    <a:pt x="642" y="1313"/>
                  </a:lnTo>
                  <a:lnTo>
                    <a:pt x="671" y="1342"/>
                  </a:lnTo>
                  <a:lnTo>
                    <a:pt x="671" y="1342"/>
                  </a:lnTo>
                  <a:lnTo>
                    <a:pt x="671" y="1342"/>
                  </a:lnTo>
                  <a:lnTo>
                    <a:pt x="671" y="1313"/>
                  </a:lnTo>
                  <a:lnTo>
                    <a:pt x="700" y="1313"/>
                  </a:lnTo>
                  <a:lnTo>
                    <a:pt x="700" y="1284"/>
                  </a:lnTo>
                  <a:lnTo>
                    <a:pt x="700" y="1284"/>
                  </a:lnTo>
                  <a:lnTo>
                    <a:pt x="700" y="1284"/>
                  </a:lnTo>
                  <a:lnTo>
                    <a:pt x="671" y="1254"/>
                  </a:lnTo>
                  <a:lnTo>
                    <a:pt x="671" y="1254"/>
                  </a:lnTo>
                  <a:lnTo>
                    <a:pt x="642" y="1254"/>
                  </a:lnTo>
                  <a:lnTo>
                    <a:pt x="642" y="1254"/>
                  </a:lnTo>
                  <a:lnTo>
                    <a:pt x="613" y="1284"/>
                  </a:lnTo>
                  <a:lnTo>
                    <a:pt x="613" y="1284"/>
                  </a:lnTo>
                  <a:lnTo>
                    <a:pt x="613" y="1284"/>
                  </a:lnTo>
                  <a:lnTo>
                    <a:pt x="584" y="1284"/>
                  </a:lnTo>
                  <a:lnTo>
                    <a:pt x="584" y="1313"/>
                  </a:lnTo>
                  <a:lnTo>
                    <a:pt x="554" y="1313"/>
                  </a:lnTo>
                  <a:lnTo>
                    <a:pt x="554" y="1284"/>
                  </a:lnTo>
                  <a:lnTo>
                    <a:pt x="554" y="1284"/>
                  </a:lnTo>
                  <a:lnTo>
                    <a:pt x="525" y="1313"/>
                  </a:lnTo>
                  <a:lnTo>
                    <a:pt x="525" y="1313"/>
                  </a:lnTo>
                  <a:lnTo>
                    <a:pt x="525" y="1313"/>
                  </a:lnTo>
                  <a:lnTo>
                    <a:pt x="496" y="1342"/>
                  </a:lnTo>
                  <a:lnTo>
                    <a:pt x="525" y="1342"/>
                  </a:lnTo>
                  <a:lnTo>
                    <a:pt x="525" y="1369"/>
                  </a:lnTo>
                  <a:lnTo>
                    <a:pt x="525" y="1369"/>
                  </a:lnTo>
                  <a:lnTo>
                    <a:pt x="525" y="1369"/>
                  </a:lnTo>
                  <a:lnTo>
                    <a:pt x="554" y="1399"/>
                  </a:lnTo>
                  <a:close/>
                  <a:moveTo>
                    <a:pt x="467" y="1662"/>
                  </a:moveTo>
                  <a:lnTo>
                    <a:pt x="437" y="1632"/>
                  </a:lnTo>
                  <a:lnTo>
                    <a:pt x="437" y="1632"/>
                  </a:lnTo>
                  <a:lnTo>
                    <a:pt x="437" y="1662"/>
                  </a:lnTo>
                  <a:lnTo>
                    <a:pt x="437" y="1662"/>
                  </a:lnTo>
                  <a:lnTo>
                    <a:pt x="467" y="1662"/>
                  </a:lnTo>
                  <a:close/>
                  <a:moveTo>
                    <a:pt x="467" y="1632"/>
                  </a:moveTo>
                  <a:lnTo>
                    <a:pt x="467" y="1603"/>
                  </a:lnTo>
                  <a:lnTo>
                    <a:pt x="467" y="1603"/>
                  </a:lnTo>
                  <a:lnTo>
                    <a:pt x="467" y="1603"/>
                  </a:lnTo>
                  <a:lnTo>
                    <a:pt x="467" y="1632"/>
                  </a:lnTo>
                  <a:close/>
                  <a:moveTo>
                    <a:pt x="437" y="1603"/>
                  </a:moveTo>
                  <a:lnTo>
                    <a:pt x="467" y="1574"/>
                  </a:lnTo>
                  <a:lnTo>
                    <a:pt x="467" y="1574"/>
                  </a:lnTo>
                  <a:lnTo>
                    <a:pt x="467" y="1545"/>
                  </a:lnTo>
                  <a:lnTo>
                    <a:pt x="467" y="1545"/>
                  </a:lnTo>
                  <a:lnTo>
                    <a:pt x="467" y="1545"/>
                  </a:lnTo>
                  <a:lnTo>
                    <a:pt x="467" y="1545"/>
                  </a:lnTo>
                  <a:lnTo>
                    <a:pt x="496" y="1545"/>
                  </a:lnTo>
                  <a:lnTo>
                    <a:pt x="496" y="1545"/>
                  </a:lnTo>
                  <a:lnTo>
                    <a:pt x="496" y="1516"/>
                  </a:lnTo>
                  <a:lnTo>
                    <a:pt x="496" y="1486"/>
                  </a:lnTo>
                  <a:lnTo>
                    <a:pt x="496" y="1457"/>
                  </a:lnTo>
                  <a:lnTo>
                    <a:pt x="496" y="1428"/>
                  </a:lnTo>
                  <a:lnTo>
                    <a:pt x="496" y="1428"/>
                  </a:lnTo>
                  <a:lnTo>
                    <a:pt x="496" y="1399"/>
                  </a:lnTo>
                  <a:lnTo>
                    <a:pt x="496" y="1399"/>
                  </a:lnTo>
                  <a:lnTo>
                    <a:pt x="496" y="1399"/>
                  </a:lnTo>
                  <a:lnTo>
                    <a:pt x="496" y="1369"/>
                  </a:lnTo>
                  <a:lnTo>
                    <a:pt x="496" y="1369"/>
                  </a:lnTo>
                  <a:lnTo>
                    <a:pt x="496" y="1369"/>
                  </a:lnTo>
                  <a:lnTo>
                    <a:pt x="467" y="1369"/>
                  </a:lnTo>
                  <a:lnTo>
                    <a:pt x="467" y="1369"/>
                  </a:lnTo>
                  <a:lnTo>
                    <a:pt x="467" y="1342"/>
                  </a:lnTo>
                  <a:lnTo>
                    <a:pt x="467" y="1342"/>
                  </a:lnTo>
                  <a:lnTo>
                    <a:pt x="467" y="1342"/>
                  </a:lnTo>
                  <a:lnTo>
                    <a:pt x="467" y="1313"/>
                  </a:lnTo>
                  <a:lnTo>
                    <a:pt x="437" y="1313"/>
                  </a:lnTo>
                  <a:lnTo>
                    <a:pt x="437" y="1342"/>
                  </a:lnTo>
                  <a:lnTo>
                    <a:pt x="437" y="1342"/>
                  </a:lnTo>
                  <a:lnTo>
                    <a:pt x="437" y="1342"/>
                  </a:lnTo>
                  <a:lnTo>
                    <a:pt x="408" y="1313"/>
                  </a:lnTo>
                  <a:lnTo>
                    <a:pt x="408" y="1313"/>
                  </a:lnTo>
                  <a:lnTo>
                    <a:pt x="437" y="1284"/>
                  </a:lnTo>
                  <a:lnTo>
                    <a:pt x="467" y="1284"/>
                  </a:lnTo>
                  <a:lnTo>
                    <a:pt x="496" y="1313"/>
                  </a:lnTo>
                  <a:lnTo>
                    <a:pt x="496" y="1313"/>
                  </a:lnTo>
                  <a:lnTo>
                    <a:pt x="496" y="1284"/>
                  </a:lnTo>
                  <a:lnTo>
                    <a:pt x="496" y="1284"/>
                  </a:lnTo>
                  <a:lnTo>
                    <a:pt x="496" y="1284"/>
                  </a:lnTo>
                  <a:lnTo>
                    <a:pt x="496" y="1254"/>
                  </a:lnTo>
                  <a:lnTo>
                    <a:pt x="496" y="1254"/>
                  </a:lnTo>
                  <a:lnTo>
                    <a:pt x="525" y="1254"/>
                  </a:lnTo>
                  <a:lnTo>
                    <a:pt x="525" y="1254"/>
                  </a:lnTo>
                  <a:lnTo>
                    <a:pt x="525" y="1254"/>
                  </a:lnTo>
                  <a:lnTo>
                    <a:pt x="554" y="1254"/>
                  </a:lnTo>
                  <a:lnTo>
                    <a:pt x="554" y="1254"/>
                  </a:lnTo>
                  <a:lnTo>
                    <a:pt x="584" y="1254"/>
                  </a:lnTo>
                  <a:lnTo>
                    <a:pt x="613" y="1254"/>
                  </a:lnTo>
                  <a:lnTo>
                    <a:pt x="613" y="1254"/>
                  </a:lnTo>
                  <a:lnTo>
                    <a:pt x="613" y="1254"/>
                  </a:lnTo>
                  <a:lnTo>
                    <a:pt x="613" y="1225"/>
                  </a:lnTo>
                  <a:lnTo>
                    <a:pt x="642" y="1225"/>
                  </a:lnTo>
                  <a:lnTo>
                    <a:pt x="642" y="1225"/>
                  </a:lnTo>
                  <a:lnTo>
                    <a:pt x="671" y="1196"/>
                  </a:lnTo>
                  <a:lnTo>
                    <a:pt x="700" y="1196"/>
                  </a:lnTo>
                  <a:lnTo>
                    <a:pt x="700" y="1196"/>
                  </a:lnTo>
                  <a:lnTo>
                    <a:pt x="729" y="1196"/>
                  </a:lnTo>
                  <a:lnTo>
                    <a:pt x="729" y="1196"/>
                  </a:lnTo>
                  <a:lnTo>
                    <a:pt x="729" y="1225"/>
                  </a:lnTo>
                  <a:lnTo>
                    <a:pt x="729" y="1225"/>
                  </a:lnTo>
                  <a:lnTo>
                    <a:pt x="729" y="1254"/>
                  </a:lnTo>
                  <a:lnTo>
                    <a:pt x="729" y="1254"/>
                  </a:lnTo>
                  <a:lnTo>
                    <a:pt x="729" y="1254"/>
                  </a:lnTo>
                  <a:lnTo>
                    <a:pt x="729" y="1284"/>
                  </a:lnTo>
                  <a:lnTo>
                    <a:pt x="729" y="1284"/>
                  </a:lnTo>
                  <a:lnTo>
                    <a:pt x="729" y="1313"/>
                  </a:lnTo>
                  <a:lnTo>
                    <a:pt x="758" y="1313"/>
                  </a:lnTo>
                  <a:lnTo>
                    <a:pt x="758" y="1313"/>
                  </a:lnTo>
                  <a:lnTo>
                    <a:pt x="787" y="1342"/>
                  </a:lnTo>
                  <a:lnTo>
                    <a:pt x="787" y="1313"/>
                  </a:lnTo>
                  <a:lnTo>
                    <a:pt x="817" y="1313"/>
                  </a:lnTo>
                  <a:lnTo>
                    <a:pt x="817" y="1284"/>
                  </a:lnTo>
                  <a:lnTo>
                    <a:pt x="817" y="1284"/>
                  </a:lnTo>
                  <a:lnTo>
                    <a:pt x="817" y="1284"/>
                  </a:lnTo>
                  <a:lnTo>
                    <a:pt x="817" y="1254"/>
                  </a:lnTo>
                  <a:lnTo>
                    <a:pt x="817" y="1254"/>
                  </a:lnTo>
                  <a:lnTo>
                    <a:pt x="846" y="1254"/>
                  </a:lnTo>
                  <a:lnTo>
                    <a:pt x="846" y="1254"/>
                  </a:lnTo>
                  <a:lnTo>
                    <a:pt x="846" y="1225"/>
                  </a:lnTo>
                  <a:lnTo>
                    <a:pt x="846" y="1225"/>
                  </a:lnTo>
                  <a:lnTo>
                    <a:pt x="846" y="1225"/>
                  </a:lnTo>
                  <a:lnTo>
                    <a:pt x="817" y="1196"/>
                  </a:lnTo>
                  <a:lnTo>
                    <a:pt x="817" y="1196"/>
                  </a:lnTo>
                  <a:lnTo>
                    <a:pt x="817" y="1167"/>
                  </a:lnTo>
                  <a:lnTo>
                    <a:pt x="846" y="1167"/>
                  </a:lnTo>
                  <a:lnTo>
                    <a:pt x="846" y="1167"/>
                  </a:lnTo>
                  <a:lnTo>
                    <a:pt x="846" y="1167"/>
                  </a:lnTo>
                  <a:lnTo>
                    <a:pt x="846" y="1196"/>
                  </a:lnTo>
                  <a:lnTo>
                    <a:pt x="846" y="1196"/>
                  </a:lnTo>
                  <a:lnTo>
                    <a:pt x="846" y="1196"/>
                  </a:lnTo>
                  <a:lnTo>
                    <a:pt x="846" y="1196"/>
                  </a:lnTo>
                  <a:lnTo>
                    <a:pt x="875" y="1196"/>
                  </a:lnTo>
                  <a:lnTo>
                    <a:pt x="875" y="1196"/>
                  </a:lnTo>
                  <a:lnTo>
                    <a:pt x="875" y="1196"/>
                  </a:lnTo>
                  <a:lnTo>
                    <a:pt x="875" y="1196"/>
                  </a:lnTo>
                  <a:lnTo>
                    <a:pt x="875" y="1196"/>
                  </a:lnTo>
                  <a:lnTo>
                    <a:pt x="875" y="1196"/>
                  </a:lnTo>
                  <a:lnTo>
                    <a:pt x="875" y="1196"/>
                  </a:lnTo>
                  <a:lnTo>
                    <a:pt x="875" y="1196"/>
                  </a:lnTo>
                  <a:lnTo>
                    <a:pt x="875" y="1196"/>
                  </a:lnTo>
                  <a:lnTo>
                    <a:pt x="904" y="1196"/>
                  </a:lnTo>
                  <a:lnTo>
                    <a:pt x="963" y="1196"/>
                  </a:lnTo>
                  <a:lnTo>
                    <a:pt x="963" y="1196"/>
                  </a:lnTo>
                  <a:lnTo>
                    <a:pt x="963" y="1196"/>
                  </a:lnTo>
                  <a:lnTo>
                    <a:pt x="963" y="1167"/>
                  </a:lnTo>
                  <a:lnTo>
                    <a:pt x="963" y="1167"/>
                  </a:lnTo>
                  <a:lnTo>
                    <a:pt x="992" y="1167"/>
                  </a:lnTo>
                  <a:lnTo>
                    <a:pt x="992" y="1167"/>
                  </a:lnTo>
                  <a:lnTo>
                    <a:pt x="992" y="1167"/>
                  </a:lnTo>
                  <a:lnTo>
                    <a:pt x="992" y="1196"/>
                  </a:lnTo>
                  <a:lnTo>
                    <a:pt x="992" y="1196"/>
                  </a:lnTo>
                  <a:lnTo>
                    <a:pt x="1021" y="1196"/>
                  </a:lnTo>
                  <a:lnTo>
                    <a:pt x="1021" y="1167"/>
                  </a:lnTo>
                  <a:lnTo>
                    <a:pt x="1021" y="1167"/>
                  </a:lnTo>
                  <a:lnTo>
                    <a:pt x="1021" y="1137"/>
                  </a:lnTo>
                  <a:lnTo>
                    <a:pt x="1050" y="1108"/>
                  </a:lnTo>
                  <a:lnTo>
                    <a:pt x="1050" y="1108"/>
                  </a:lnTo>
                  <a:lnTo>
                    <a:pt x="1050" y="1108"/>
                  </a:lnTo>
                  <a:lnTo>
                    <a:pt x="1050" y="1108"/>
                  </a:lnTo>
                  <a:lnTo>
                    <a:pt x="1050" y="1079"/>
                  </a:lnTo>
                  <a:lnTo>
                    <a:pt x="1050" y="1079"/>
                  </a:lnTo>
                  <a:lnTo>
                    <a:pt x="1079" y="1079"/>
                  </a:lnTo>
                  <a:lnTo>
                    <a:pt x="1079" y="1108"/>
                  </a:lnTo>
                  <a:lnTo>
                    <a:pt x="1079" y="1108"/>
                  </a:lnTo>
                  <a:lnTo>
                    <a:pt x="1079" y="1137"/>
                  </a:lnTo>
                  <a:lnTo>
                    <a:pt x="1079" y="1167"/>
                  </a:lnTo>
                  <a:lnTo>
                    <a:pt x="1079" y="1167"/>
                  </a:lnTo>
                  <a:lnTo>
                    <a:pt x="1079" y="1167"/>
                  </a:lnTo>
                  <a:lnTo>
                    <a:pt x="1108" y="1137"/>
                  </a:lnTo>
                  <a:lnTo>
                    <a:pt x="1108" y="1137"/>
                  </a:lnTo>
                  <a:lnTo>
                    <a:pt x="1137" y="1137"/>
                  </a:lnTo>
                  <a:lnTo>
                    <a:pt x="1137" y="1108"/>
                  </a:lnTo>
                  <a:lnTo>
                    <a:pt x="1137" y="1108"/>
                  </a:lnTo>
                  <a:lnTo>
                    <a:pt x="1137" y="1079"/>
                  </a:lnTo>
                  <a:lnTo>
                    <a:pt x="1137" y="1079"/>
                  </a:lnTo>
                  <a:lnTo>
                    <a:pt x="1137" y="1079"/>
                  </a:lnTo>
                  <a:lnTo>
                    <a:pt x="1108" y="1050"/>
                  </a:lnTo>
                  <a:lnTo>
                    <a:pt x="1108" y="1020"/>
                  </a:lnTo>
                  <a:lnTo>
                    <a:pt x="1108" y="992"/>
                  </a:lnTo>
                  <a:lnTo>
                    <a:pt x="1108" y="963"/>
                  </a:lnTo>
                  <a:lnTo>
                    <a:pt x="1108" y="934"/>
                  </a:lnTo>
                  <a:lnTo>
                    <a:pt x="1108" y="875"/>
                  </a:lnTo>
                  <a:lnTo>
                    <a:pt x="1079" y="846"/>
                  </a:lnTo>
                  <a:lnTo>
                    <a:pt x="1079" y="817"/>
                  </a:lnTo>
                  <a:lnTo>
                    <a:pt x="1079" y="817"/>
                  </a:lnTo>
                  <a:lnTo>
                    <a:pt x="1108" y="787"/>
                  </a:lnTo>
                  <a:lnTo>
                    <a:pt x="1108" y="787"/>
                  </a:lnTo>
                  <a:lnTo>
                    <a:pt x="1137" y="817"/>
                  </a:lnTo>
                  <a:lnTo>
                    <a:pt x="1137" y="787"/>
                  </a:lnTo>
                  <a:lnTo>
                    <a:pt x="1137" y="787"/>
                  </a:lnTo>
                  <a:lnTo>
                    <a:pt x="1108" y="758"/>
                  </a:lnTo>
                  <a:lnTo>
                    <a:pt x="1108" y="758"/>
                  </a:lnTo>
                  <a:lnTo>
                    <a:pt x="1108" y="758"/>
                  </a:lnTo>
                  <a:lnTo>
                    <a:pt x="1108" y="729"/>
                  </a:lnTo>
                  <a:lnTo>
                    <a:pt x="1108" y="729"/>
                  </a:lnTo>
                  <a:lnTo>
                    <a:pt x="1108" y="729"/>
                  </a:lnTo>
                  <a:lnTo>
                    <a:pt x="1108" y="729"/>
                  </a:lnTo>
                  <a:lnTo>
                    <a:pt x="1108" y="700"/>
                  </a:lnTo>
                  <a:lnTo>
                    <a:pt x="1108" y="700"/>
                  </a:lnTo>
                  <a:lnTo>
                    <a:pt x="1108" y="670"/>
                  </a:lnTo>
                  <a:lnTo>
                    <a:pt x="1108" y="670"/>
                  </a:lnTo>
                  <a:lnTo>
                    <a:pt x="1108" y="670"/>
                  </a:lnTo>
                  <a:lnTo>
                    <a:pt x="1108" y="642"/>
                  </a:lnTo>
                  <a:lnTo>
                    <a:pt x="1079" y="613"/>
                  </a:lnTo>
                  <a:lnTo>
                    <a:pt x="1079" y="613"/>
                  </a:lnTo>
                  <a:lnTo>
                    <a:pt x="1079" y="613"/>
                  </a:lnTo>
                  <a:lnTo>
                    <a:pt x="1079" y="584"/>
                  </a:lnTo>
                  <a:lnTo>
                    <a:pt x="1050" y="554"/>
                  </a:lnTo>
                  <a:lnTo>
                    <a:pt x="1021" y="525"/>
                  </a:lnTo>
                  <a:lnTo>
                    <a:pt x="1021" y="525"/>
                  </a:lnTo>
                  <a:lnTo>
                    <a:pt x="1021" y="496"/>
                  </a:lnTo>
                  <a:lnTo>
                    <a:pt x="1021" y="467"/>
                  </a:lnTo>
                  <a:lnTo>
                    <a:pt x="1021" y="467"/>
                  </a:lnTo>
                  <a:lnTo>
                    <a:pt x="992" y="467"/>
                  </a:lnTo>
                  <a:lnTo>
                    <a:pt x="992" y="467"/>
                  </a:lnTo>
                  <a:lnTo>
                    <a:pt x="992" y="467"/>
                  </a:lnTo>
                  <a:lnTo>
                    <a:pt x="963" y="467"/>
                  </a:lnTo>
                  <a:lnTo>
                    <a:pt x="963" y="467"/>
                  </a:lnTo>
                  <a:lnTo>
                    <a:pt x="963" y="467"/>
                  </a:lnTo>
                  <a:lnTo>
                    <a:pt x="963" y="467"/>
                  </a:lnTo>
                  <a:lnTo>
                    <a:pt x="963" y="496"/>
                  </a:lnTo>
                  <a:lnTo>
                    <a:pt x="963" y="496"/>
                  </a:lnTo>
                  <a:lnTo>
                    <a:pt x="963" y="496"/>
                  </a:lnTo>
                  <a:lnTo>
                    <a:pt x="992" y="467"/>
                  </a:lnTo>
                  <a:lnTo>
                    <a:pt x="992" y="496"/>
                  </a:lnTo>
                  <a:lnTo>
                    <a:pt x="992" y="496"/>
                  </a:lnTo>
                  <a:lnTo>
                    <a:pt x="992" y="525"/>
                  </a:lnTo>
                  <a:lnTo>
                    <a:pt x="963" y="496"/>
                  </a:lnTo>
                  <a:lnTo>
                    <a:pt x="963" y="496"/>
                  </a:lnTo>
                  <a:lnTo>
                    <a:pt x="963" y="525"/>
                  </a:lnTo>
                  <a:lnTo>
                    <a:pt x="963" y="525"/>
                  </a:lnTo>
                  <a:lnTo>
                    <a:pt x="963" y="525"/>
                  </a:lnTo>
                  <a:lnTo>
                    <a:pt x="963" y="525"/>
                  </a:lnTo>
                  <a:lnTo>
                    <a:pt x="963" y="496"/>
                  </a:lnTo>
                  <a:lnTo>
                    <a:pt x="934" y="496"/>
                  </a:lnTo>
                  <a:lnTo>
                    <a:pt x="934" y="496"/>
                  </a:lnTo>
                  <a:lnTo>
                    <a:pt x="934" y="496"/>
                  </a:lnTo>
                  <a:lnTo>
                    <a:pt x="934" y="496"/>
                  </a:lnTo>
                  <a:lnTo>
                    <a:pt x="934" y="525"/>
                  </a:lnTo>
                  <a:lnTo>
                    <a:pt x="934" y="554"/>
                  </a:lnTo>
                  <a:lnTo>
                    <a:pt x="934" y="554"/>
                  </a:lnTo>
                  <a:lnTo>
                    <a:pt x="904" y="554"/>
                  </a:lnTo>
                  <a:lnTo>
                    <a:pt x="904" y="554"/>
                  </a:lnTo>
                  <a:lnTo>
                    <a:pt x="934" y="584"/>
                  </a:lnTo>
                  <a:lnTo>
                    <a:pt x="934" y="584"/>
                  </a:lnTo>
                  <a:lnTo>
                    <a:pt x="934" y="613"/>
                  </a:lnTo>
                  <a:lnTo>
                    <a:pt x="934" y="613"/>
                  </a:lnTo>
                  <a:lnTo>
                    <a:pt x="904" y="613"/>
                  </a:lnTo>
                  <a:lnTo>
                    <a:pt x="904" y="613"/>
                  </a:lnTo>
                  <a:lnTo>
                    <a:pt x="904" y="642"/>
                  </a:lnTo>
                  <a:lnTo>
                    <a:pt x="934" y="642"/>
                  </a:lnTo>
                  <a:lnTo>
                    <a:pt x="934" y="642"/>
                  </a:lnTo>
                  <a:lnTo>
                    <a:pt x="963" y="670"/>
                  </a:lnTo>
                  <a:lnTo>
                    <a:pt x="963" y="700"/>
                  </a:lnTo>
                  <a:lnTo>
                    <a:pt x="963" y="729"/>
                  </a:lnTo>
                  <a:lnTo>
                    <a:pt x="963" y="758"/>
                  </a:lnTo>
                  <a:lnTo>
                    <a:pt x="934" y="787"/>
                  </a:lnTo>
                  <a:lnTo>
                    <a:pt x="963" y="817"/>
                  </a:lnTo>
                  <a:lnTo>
                    <a:pt x="934" y="846"/>
                  </a:lnTo>
                  <a:lnTo>
                    <a:pt x="934" y="846"/>
                  </a:lnTo>
                  <a:lnTo>
                    <a:pt x="904" y="875"/>
                  </a:lnTo>
                  <a:lnTo>
                    <a:pt x="904" y="904"/>
                  </a:lnTo>
                  <a:lnTo>
                    <a:pt x="904" y="904"/>
                  </a:lnTo>
                  <a:lnTo>
                    <a:pt x="904" y="934"/>
                  </a:lnTo>
                  <a:lnTo>
                    <a:pt x="875" y="934"/>
                  </a:lnTo>
                  <a:lnTo>
                    <a:pt x="846" y="963"/>
                  </a:lnTo>
                  <a:lnTo>
                    <a:pt x="817" y="963"/>
                  </a:lnTo>
                  <a:lnTo>
                    <a:pt x="817" y="992"/>
                  </a:lnTo>
                  <a:lnTo>
                    <a:pt x="817" y="963"/>
                  </a:lnTo>
                  <a:lnTo>
                    <a:pt x="787" y="963"/>
                  </a:lnTo>
                  <a:lnTo>
                    <a:pt x="787" y="934"/>
                  </a:lnTo>
                  <a:lnTo>
                    <a:pt x="787" y="934"/>
                  </a:lnTo>
                  <a:lnTo>
                    <a:pt x="787" y="934"/>
                  </a:lnTo>
                  <a:lnTo>
                    <a:pt x="787" y="934"/>
                  </a:lnTo>
                  <a:lnTo>
                    <a:pt x="817" y="904"/>
                  </a:lnTo>
                  <a:lnTo>
                    <a:pt x="817" y="904"/>
                  </a:lnTo>
                  <a:lnTo>
                    <a:pt x="787" y="904"/>
                  </a:lnTo>
                  <a:lnTo>
                    <a:pt x="787" y="934"/>
                  </a:lnTo>
                  <a:lnTo>
                    <a:pt x="758" y="934"/>
                  </a:lnTo>
                  <a:lnTo>
                    <a:pt x="758" y="934"/>
                  </a:lnTo>
                  <a:lnTo>
                    <a:pt x="758" y="963"/>
                  </a:lnTo>
                  <a:lnTo>
                    <a:pt x="758" y="992"/>
                  </a:lnTo>
                  <a:lnTo>
                    <a:pt x="758" y="1020"/>
                  </a:lnTo>
                  <a:lnTo>
                    <a:pt x="758" y="1020"/>
                  </a:lnTo>
                  <a:lnTo>
                    <a:pt x="758" y="1050"/>
                  </a:lnTo>
                  <a:lnTo>
                    <a:pt x="729" y="1050"/>
                  </a:lnTo>
                  <a:lnTo>
                    <a:pt x="729" y="1079"/>
                  </a:lnTo>
                  <a:lnTo>
                    <a:pt x="758" y="1079"/>
                  </a:lnTo>
                  <a:lnTo>
                    <a:pt x="758" y="1079"/>
                  </a:lnTo>
                  <a:lnTo>
                    <a:pt x="729" y="1108"/>
                  </a:lnTo>
                  <a:lnTo>
                    <a:pt x="758" y="1108"/>
                  </a:lnTo>
                  <a:lnTo>
                    <a:pt x="729" y="1108"/>
                  </a:lnTo>
                  <a:lnTo>
                    <a:pt x="729" y="1108"/>
                  </a:lnTo>
                  <a:lnTo>
                    <a:pt x="729" y="1108"/>
                  </a:lnTo>
                  <a:lnTo>
                    <a:pt x="729" y="1108"/>
                  </a:lnTo>
                  <a:lnTo>
                    <a:pt x="729" y="1108"/>
                  </a:lnTo>
                  <a:lnTo>
                    <a:pt x="700" y="1108"/>
                  </a:lnTo>
                  <a:lnTo>
                    <a:pt x="700" y="1108"/>
                  </a:lnTo>
                  <a:lnTo>
                    <a:pt x="700" y="1108"/>
                  </a:lnTo>
                  <a:lnTo>
                    <a:pt x="700" y="1108"/>
                  </a:lnTo>
                  <a:lnTo>
                    <a:pt x="671" y="1108"/>
                  </a:lnTo>
                  <a:lnTo>
                    <a:pt x="671" y="1108"/>
                  </a:lnTo>
                  <a:lnTo>
                    <a:pt x="671" y="1108"/>
                  </a:lnTo>
                  <a:lnTo>
                    <a:pt x="642" y="1108"/>
                  </a:lnTo>
                  <a:lnTo>
                    <a:pt x="613" y="1137"/>
                  </a:lnTo>
                  <a:lnTo>
                    <a:pt x="584" y="1137"/>
                  </a:lnTo>
                  <a:lnTo>
                    <a:pt x="584" y="1137"/>
                  </a:lnTo>
                  <a:lnTo>
                    <a:pt x="554" y="1137"/>
                  </a:lnTo>
                  <a:lnTo>
                    <a:pt x="554" y="1137"/>
                  </a:lnTo>
                  <a:lnTo>
                    <a:pt x="525" y="1137"/>
                  </a:lnTo>
                  <a:lnTo>
                    <a:pt x="496" y="1167"/>
                  </a:lnTo>
                  <a:lnTo>
                    <a:pt x="496" y="1167"/>
                  </a:lnTo>
                  <a:lnTo>
                    <a:pt x="467" y="1167"/>
                  </a:lnTo>
                  <a:lnTo>
                    <a:pt x="467" y="1196"/>
                  </a:lnTo>
                  <a:lnTo>
                    <a:pt x="467" y="1225"/>
                  </a:lnTo>
                  <a:lnTo>
                    <a:pt x="437" y="1225"/>
                  </a:lnTo>
                  <a:lnTo>
                    <a:pt x="437" y="1225"/>
                  </a:lnTo>
                  <a:lnTo>
                    <a:pt x="437" y="1254"/>
                  </a:lnTo>
                  <a:lnTo>
                    <a:pt x="408" y="1254"/>
                  </a:lnTo>
                  <a:lnTo>
                    <a:pt x="379" y="1254"/>
                  </a:lnTo>
                  <a:lnTo>
                    <a:pt x="379" y="1254"/>
                  </a:lnTo>
                  <a:lnTo>
                    <a:pt x="379" y="1284"/>
                  </a:lnTo>
                  <a:lnTo>
                    <a:pt x="408" y="1284"/>
                  </a:lnTo>
                  <a:lnTo>
                    <a:pt x="408" y="1313"/>
                  </a:lnTo>
                  <a:lnTo>
                    <a:pt x="408" y="1313"/>
                  </a:lnTo>
                  <a:lnTo>
                    <a:pt x="379" y="1313"/>
                  </a:lnTo>
                  <a:lnTo>
                    <a:pt x="379" y="1313"/>
                  </a:lnTo>
                  <a:lnTo>
                    <a:pt x="350" y="1342"/>
                  </a:lnTo>
                  <a:lnTo>
                    <a:pt x="350" y="1342"/>
                  </a:lnTo>
                  <a:lnTo>
                    <a:pt x="321" y="1342"/>
                  </a:lnTo>
                  <a:lnTo>
                    <a:pt x="321" y="1369"/>
                  </a:lnTo>
                  <a:lnTo>
                    <a:pt x="321" y="1369"/>
                  </a:lnTo>
                  <a:lnTo>
                    <a:pt x="292" y="1369"/>
                  </a:lnTo>
                  <a:lnTo>
                    <a:pt x="321" y="1369"/>
                  </a:lnTo>
                  <a:lnTo>
                    <a:pt x="321" y="1369"/>
                  </a:lnTo>
                  <a:lnTo>
                    <a:pt x="321" y="1399"/>
                  </a:lnTo>
                  <a:lnTo>
                    <a:pt x="321" y="1399"/>
                  </a:lnTo>
                  <a:lnTo>
                    <a:pt x="321" y="1399"/>
                  </a:lnTo>
                  <a:lnTo>
                    <a:pt x="321" y="1399"/>
                  </a:lnTo>
                  <a:lnTo>
                    <a:pt x="321" y="1399"/>
                  </a:lnTo>
                  <a:lnTo>
                    <a:pt x="321" y="1399"/>
                  </a:lnTo>
                  <a:lnTo>
                    <a:pt x="321" y="1399"/>
                  </a:lnTo>
                  <a:lnTo>
                    <a:pt x="321" y="1428"/>
                  </a:lnTo>
                  <a:lnTo>
                    <a:pt x="321" y="1428"/>
                  </a:lnTo>
                  <a:lnTo>
                    <a:pt x="321" y="1428"/>
                  </a:lnTo>
                  <a:lnTo>
                    <a:pt x="321" y="1428"/>
                  </a:lnTo>
                  <a:lnTo>
                    <a:pt x="321" y="1428"/>
                  </a:lnTo>
                  <a:lnTo>
                    <a:pt x="350" y="1428"/>
                  </a:lnTo>
                  <a:lnTo>
                    <a:pt x="350" y="1428"/>
                  </a:lnTo>
                  <a:lnTo>
                    <a:pt x="350" y="1428"/>
                  </a:lnTo>
                  <a:lnTo>
                    <a:pt x="350" y="1428"/>
                  </a:lnTo>
                  <a:lnTo>
                    <a:pt x="379" y="1428"/>
                  </a:lnTo>
                  <a:lnTo>
                    <a:pt x="379" y="1399"/>
                  </a:lnTo>
                  <a:lnTo>
                    <a:pt x="350" y="1399"/>
                  </a:lnTo>
                  <a:lnTo>
                    <a:pt x="350" y="1399"/>
                  </a:lnTo>
                  <a:lnTo>
                    <a:pt x="350" y="1399"/>
                  </a:lnTo>
                  <a:lnTo>
                    <a:pt x="350" y="1399"/>
                  </a:lnTo>
                  <a:lnTo>
                    <a:pt x="350" y="1369"/>
                  </a:lnTo>
                  <a:lnTo>
                    <a:pt x="350" y="1369"/>
                  </a:lnTo>
                  <a:lnTo>
                    <a:pt x="350" y="1369"/>
                  </a:lnTo>
                  <a:lnTo>
                    <a:pt x="379" y="1399"/>
                  </a:lnTo>
                  <a:lnTo>
                    <a:pt x="379" y="1428"/>
                  </a:lnTo>
                  <a:lnTo>
                    <a:pt x="379" y="1428"/>
                  </a:lnTo>
                  <a:lnTo>
                    <a:pt x="379" y="1457"/>
                  </a:lnTo>
                  <a:lnTo>
                    <a:pt x="379" y="1486"/>
                  </a:lnTo>
                  <a:lnTo>
                    <a:pt x="350" y="1486"/>
                  </a:lnTo>
                  <a:lnTo>
                    <a:pt x="379" y="1486"/>
                  </a:lnTo>
                  <a:lnTo>
                    <a:pt x="379" y="1516"/>
                  </a:lnTo>
                  <a:lnTo>
                    <a:pt x="379" y="1516"/>
                  </a:lnTo>
                  <a:lnTo>
                    <a:pt x="408" y="1545"/>
                  </a:lnTo>
                  <a:lnTo>
                    <a:pt x="408" y="1545"/>
                  </a:lnTo>
                  <a:lnTo>
                    <a:pt x="379" y="1574"/>
                  </a:lnTo>
                  <a:lnTo>
                    <a:pt x="408" y="1574"/>
                  </a:lnTo>
                  <a:lnTo>
                    <a:pt x="408" y="1574"/>
                  </a:lnTo>
                  <a:lnTo>
                    <a:pt x="437" y="1574"/>
                  </a:lnTo>
                  <a:lnTo>
                    <a:pt x="437" y="1574"/>
                  </a:lnTo>
                  <a:lnTo>
                    <a:pt x="437" y="1574"/>
                  </a:lnTo>
                  <a:lnTo>
                    <a:pt x="408" y="1545"/>
                  </a:lnTo>
                  <a:lnTo>
                    <a:pt x="408" y="1516"/>
                  </a:lnTo>
                  <a:lnTo>
                    <a:pt x="437" y="1516"/>
                  </a:lnTo>
                  <a:lnTo>
                    <a:pt x="437" y="1516"/>
                  </a:lnTo>
                  <a:lnTo>
                    <a:pt x="437" y="1545"/>
                  </a:lnTo>
                  <a:lnTo>
                    <a:pt x="437" y="1545"/>
                  </a:lnTo>
                  <a:lnTo>
                    <a:pt x="437" y="1545"/>
                  </a:lnTo>
                  <a:lnTo>
                    <a:pt x="437" y="1574"/>
                  </a:lnTo>
                  <a:lnTo>
                    <a:pt x="437" y="1574"/>
                  </a:lnTo>
                  <a:lnTo>
                    <a:pt x="437" y="160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B604C8C-9D8E-7CE9-6097-C0E2DEFC0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281" y="3267703"/>
              <a:ext cx="123840" cy="171378"/>
            </a:xfrm>
            <a:custGeom>
              <a:avLst/>
              <a:gdLst>
                <a:gd name="T0" fmla="*/ 233 w 380"/>
                <a:gd name="T1" fmla="*/ 379 h 524"/>
                <a:gd name="T2" fmla="*/ 233 w 380"/>
                <a:gd name="T3" fmla="*/ 379 h 524"/>
                <a:gd name="T4" fmla="*/ 116 w 380"/>
                <a:gd name="T5" fmla="*/ 438 h 524"/>
                <a:gd name="T6" fmla="*/ 116 w 380"/>
                <a:gd name="T7" fmla="*/ 408 h 524"/>
                <a:gd name="T8" fmla="*/ 116 w 380"/>
                <a:gd name="T9" fmla="*/ 408 h 524"/>
                <a:gd name="T10" fmla="*/ 116 w 380"/>
                <a:gd name="T11" fmla="*/ 438 h 524"/>
                <a:gd name="T12" fmla="*/ 291 w 380"/>
                <a:gd name="T13" fmla="*/ 379 h 524"/>
                <a:gd name="T14" fmla="*/ 291 w 380"/>
                <a:gd name="T15" fmla="*/ 379 h 524"/>
                <a:gd name="T16" fmla="*/ 320 w 380"/>
                <a:gd name="T17" fmla="*/ 379 h 524"/>
                <a:gd name="T18" fmla="*/ 291 w 380"/>
                <a:gd name="T19" fmla="*/ 350 h 524"/>
                <a:gd name="T20" fmla="*/ 350 w 380"/>
                <a:gd name="T21" fmla="*/ 438 h 524"/>
                <a:gd name="T22" fmla="*/ 379 w 380"/>
                <a:gd name="T23" fmla="*/ 438 h 524"/>
                <a:gd name="T24" fmla="*/ 379 w 380"/>
                <a:gd name="T25" fmla="*/ 467 h 524"/>
                <a:gd name="T26" fmla="*/ 379 w 380"/>
                <a:gd name="T27" fmla="*/ 438 h 524"/>
                <a:gd name="T28" fmla="*/ 350 w 380"/>
                <a:gd name="T29" fmla="*/ 408 h 524"/>
                <a:gd name="T30" fmla="*/ 379 w 380"/>
                <a:gd name="T31" fmla="*/ 408 h 524"/>
                <a:gd name="T32" fmla="*/ 379 w 380"/>
                <a:gd name="T33" fmla="*/ 408 h 524"/>
                <a:gd name="T34" fmla="*/ 379 w 380"/>
                <a:gd name="T35" fmla="*/ 438 h 524"/>
                <a:gd name="T36" fmla="*/ 145 w 380"/>
                <a:gd name="T37" fmla="*/ 523 h 524"/>
                <a:gd name="T38" fmla="*/ 174 w 380"/>
                <a:gd name="T39" fmla="*/ 496 h 524"/>
                <a:gd name="T40" fmla="*/ 203 w 380"/>
                <a:gd name="T41" fmla="*/ 523 h 524"/>
                <a:gd name="T42" fmla="*/ 145 w 380"/>
                <a:gd name="T43" fmla="*/ 523 h 524"/>
                <a:gd name="T44" fmla="*/ 0 w 380"/>
                <a:gd name="T45" fmla="*/ 88 h 524"/>
                <a:gd name="T46" fmla="*/ 58 w 380"/>
                <a:gd name="T47" fmla="*/ 88 h 524"/>
                <a:gd name="T48" fmla="*/ 58 w 380"/>
                <a:gd name="T49" fmla="*/ 117 h 524"/>
                <a:gd name="T50" fmla="*/ 116 w 380"/>
                <a:gd name="T51" fmla="*/ 146 h 524"/>
                <a:gd name="T52" fmla="*/ 116 w 380"/>
                <a:gd name="T53" fmla="*/ 174 h 524"/>
                <a:gd name="T54" fmla="*/ 87 w 380"/>
                <a:gd name="T55" fmla="*/ 174 h 524"/>
                <a:gd name="T56" fmla="*/ 87 w 380"/>
                <a:gd name="T57" fmla="*/ 174 h 524"/>
                <a:gd name="T58" fmla="*/ 58 w 380"/>
                <a:gd name="T59" fmla="*/ 204 h 524"/>
                <a:gd name="T60" fmla="*/ 87 w 380"/>
                <a:gd name="T61" fmla="*/ 204 h 524"/>
                <a:gd name="T62" fmla="*/ 116 w 380"/>
                <a:gd name="T63" fmla="*/ 262 h 524"/>
                <a:gd name="T64" fmla="*/ 116 w 380"/>
                <a:gd name="T65" fmla="*/ 262 h 524"/>
                <a:gd name="T66" fmla="*/ 116 w 380"/>
                <a:gd name="T67" fmla="*/ 291 h 524"/>
                <a:gd name="T68" fmla="*/ 116 w 380"/>
                <a:gd name="T69" fmla="*/ 321 h 524"/>
                <a:gd name="T70" fmla="*/ 116 w 380"/>
                <a:gd name="T71" fmla="*/ 321 h 524"/>
                <a:gd name="T72" fmla="*/ 116 w 380"/>
                <a:gd name="T73" fmla="*/ 350 h 524"/>
                <a:gd name="T74" fmla="*/ 116 w 380"/>
                <a:gd name="T75" fmla="*/ 408 h 524"/>
                <a:gd name="T76" fmla="*/ 145 w 380"/>
                <a:gd name="T77" fmla="*/ 408 h 524"/>
                <a:gd name="T78" fmla="*/ 145 w 380"/>
                <a:gd name="T79" fmla="*/ 438 h 524"/>
                <a:gd name="T80" fmla="*/ 145 w 380"/>
                <a:gd name="T81" fmla="*/ 408 h 524"/>
                <a:gd name="T82" fmla="*/ 174 w 380"/>
                <a:gd name="T83" fmla="*/ 408 h 524"/>
                <a:gd name="T84" fmla="*/ 233 w 380"/>
                <a:gd name="T85" fmla="*/ 379 h 524"/>
                <a:gd name="T86" fmla="*/ 233 w 380"/>
                <a:gd name="T87" fmla="*/ 350 h 524"/>
                <a:gd name="T88" fmla="*/ 262 w 380"/>
                <a:gd name="T89" fmla="*/ 379 h 524"/>
                <a:gd name="T90" fmla="*/ 291 w 380"/>
                <a:gd name="T91" fmla="*/ 379 h 524"/>
                <a:gd name="T92" fmla="*/ 291 w 380"/>
                <a:gd name="T93" fmla="*/ 350 h 524"/>
                <a:gd name="T94" fmla="*/ 320 w 380"/>
                <a:gd name="T95" fmla="*/ 350 h 524"/>
                <a:gd name="T96" fmla="*/ 350 w 380"/>
                <a:gd name="T97" fmla="*/ 321 h 524"/>
                <a:gd name="T98" fmla="*/ 350 w 380"/>
                <a:gd name="T99" fmla="*/ 262 h 524"/>
                <a:gd name="T100" fmla="*/ 320 w 380"/>
                <a:gd name="T101" fmla="*/ 262 h 524"/>
                <a:gd name="T102" fmla="*/ 320 w 380"/>
                <a:gd name="T103" fmla="*/ 204 h 524"/>
                <a:gd name="T104" fmla="*/ 320 w 380"/>
                <a:gd name="T105" fmla="*/ 146 h 524"/>
                <a:gd name="T106" fmla="*/ 203 w 380"/>
                <a:gd name="T107" fmla="*/ 58 h 524"/>
                <a:gd name="T108" fmla="*/ 145 w 380"/>
                <a:gd name="T109" fmla="*/ 29 h 524"/>
                <a:gd name="T110" fmla="*/ 58 w 380"/>
                <a:gd name="T111" fmla="*/ 58 h 524"/>
                <a:gd name="T112" fmla="*/ 29 w 380"/>
                <a:gd name="T113" fmla="*/ 8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0" h="524">
                  <a:moveTo>
                    <a:pt x="233" y="379"/>
                  </a:moveTo>
                  <a:lnTo>
                    <a:pt x="233" y="379"/>
                  </a:lnTo>
                  <a:lnTo>
                    <a:pt x="262" y="379"/>
                  </a:lnTo>
                  <a:lnTo>
                    <a:pt x="233" y="379"/>
                  </a:lnTo>
                  <a:close/>
                  <a:moveTo>
                    <a:pt x="116" y="438"/>
                  </a:moveTo>
                  <a:lnTo>
                    <a:pt x="116" y="438"/>
                  </a:lnTo>
                  <a:lnTo>
                    <a:pt x="116" y="408"/>
                  </a:lnTo>
                  <a:lnTo>
                    <a:pt x="116" y="408"/>
                  </a:lnTo>
                  <a:lnTo>
                    <a:pt x="116" y="408"/>
                  </a:lnTo>
                  <a:lnTo>
                    <a:pt x="116" y="408"/>
                  </a:lnTo>
                  <a:lnTo>
                    <a:pt x="145" y="438"/>
                  </a:lnTo>
                  <a:lnTo>
                    <a:pt x="116" y="438"/>
                  </a:lnTo>
                  <a:close/>
                  <a:moveTo>
                    <a:pt x="291" y="350"/>
                  </a:move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320" y="379"/>
                  </a:lnTo>
                  <a:lnTo>
                    <a:pt x="320" y="379"/>
                  </a:lnTo>
                  <a:lnTo>
                    <a:pt x="320" y="350"/>
                  </a:lnTo>
                  <a:lnTo>
                    <a:pt x="291" y="350"/>
                  </a:lnTo>
                  <a:close/>
                  <a:moveTo>
                    <a:pt x="350" y="467"/>
                  </a:moveTo>
                  <a:lnTo>
                    <a:pt x="350" y="438"/>
                  </a:lnTo>
                  <a:lnTo>
                    <a:pt x="379" y="438"/>
                  </a:lnTo>
                  <a:lnTo>
                    <a:pt x="379" y="438"/>
                  </a:lnTo>
                  <a:lnTo>
                    <a:pt x="379" y="438"/>
                  </a:lnTo>
                  <a:lnTo>
                    <a:pt x="379" y="467"/>
                  </a:lnTo>
                  <a:lnTo>
                    <a:pt x="350" y="467"/>
                  </a:lnTo>
                  <a:close/>
                  <a:moveTo>
                    <a:pt x="379" y="438"/>
                  </a:moveTo>
                  <a:lnTo>
                    <a:pt x="379" y="438"/>
                  </a:lnTo>
                  <a:lnTo>
                    <a:pt x="350" y="408"/>
                  </a:lnTo>
                  <a:lnTo>
                    <a:pt x="350" y="408"/>
                  </a:lnTo>
                  <a:lnTo>
                    <a:pt x="379" y="408"/>
                  </a:lnTo>
                  <a:lnTo>
                    <a:pt x="379" y="379"/>
                  </a:lnTo>
                  <a:lnTo>
                    <a:pt x="379" y="408"/>
                  </a:lnTo>
                  <a:lnTo>
                    <a:pt x="379" y="408"/>
                  </a:lnTo>
                  <a:lnTo>
                    <a:pt x="379" y="438"/>
                  </a:lnTo>
                  <a:close/>
                  <a:moveTo>
                    <a:pt x="145" y="523"/>
                  </a:moveTo>
                  <a:lnTo>
                    <a:pt x="145" y="523"/>
                  </a:lnTo>
                  <a:lnTo>
                    <a:pt x="145" y="523"/>
                  </a:lnTo>
                  <a:lnTo>
                    <a:pt x="174" y="496"/>
                  </a:lnTo>
                  <a:lnTo>
                    <a:pt x="203" y="496"/>
                  </a:lnTo>
                  <a:lnTo>
                    <a:pt x="203" y="523"/>
                  </a:lnTo>
                  <a:lnTo>
                    <a:pt x="174" y="523"/>
                  </a:lnTo>
                  <a:lnTo>
                    <a:pt x="145" y="523"/>
                  </a:lnTo>
                  <a:close/>
                  <a:moveTo>
                    <a:pt x="0" y="88"/>
                  </a:moveTo>
                  <a:lnTo>
                    <a:pt x="0" y="88"/>
                  </a:lnTo>
                  <a:lnTo>
                    <a:pt x="29" y="88"/>
                  </a:lnTo>
                  <a:lnTo>
                    <a:pt x="58" y="88"/>
                  </a:lnTo>
                  <a:lnTo>
                    <a:pt x="29" y="88"/>
                  </a:lnTo>
                  <a:lnTo>
                    <a:pt x="58" y="117"/>
                  </a:lnTo>
                  <a:lnTo>
                    <a:pt x="87" y="146"/>
                  </a:lnTo>
                  <a:lnTo>
                    <a:pt x="116" y="146"/>
                  </a:lnTo>
                  <a:lnTo>
                    <a:pt x="87" y="146"/>
                  </a:lnTo>
                  <a:lnTo>
                    <a:pt x="116" y="174"/>
                  </a:lnTo>
                  <a:lnTo>
                    <a:pt x="116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58" y="174"/>
                  </a:lnTo>
                  <a:lnTo>
                    <a:pt x="58" y="204"/>
                  </a:lnTo>
                  <a:lnTo>
                    <a:pt x="87" y="204"/>
                  </a:lnTo>
                  <a:lnTo>
                    <a:pt x="87" y="204"/>
                  </a:lnTo>
                  <a:lnTo>
                    <a:pt x="116" y="233"/>
                  </a:lnTo>
                  <a:lnTo>
                    <a:pt x="116" y="262"/>
                  </a:lnTo>
                  <a:lnTo>
                    <a:pt x="116" y="262"/>
                  </a:lnTo>
                  <a:lnTo>
                    <a:pt x="116" y="262"/>
                  </a:lnTo>
                  <a:lnTo>
                    <a:pt x="145" y="291"/>
                  </a:lnTo>
                  <a:lnTo>
                    <a:pt x="116" y="291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116" y="350"/>
                  </a:lnTo>
                  <a:lnTo>
                    <a:pt x="116" y="350"/>
                  </a:lnTo>
                  <a:lnTo>
                    <a:pt x="116" y="350"/>
                  </a:lnTo>
                  <a:lnTo>
                    <a:pt x="116" y="408"/>
                  </a:lnTo>
                  <a:lnTo>
                    <a:pt x="145" y="408"/>
                  </a:lnTo>
                  <a:lnTo>
                    <a:pt x="145" y="408"/>
                  </a:lnTo>
                  <a:lnTo>
                    <a:pt x="145" y="408"/>
                  </a:lnTo>
                  <a:lnTo>
                    <a:pt x="145" y="438"/>
                  </a:lnTo>
                  <a:lnTo>
                    <a:pt x="145" y="408"/>
                  </a:lnTo>
                  <a:lnTo>
                    <a:pt x="145" y="408"/>
                  </a:lnTo>
                  <a:lnTo>
                    <a:pt x="174" y="408"/>
                  </a:lnTo>
                  <a:lnTo>
                    <a:pt x="174" y="408"/>
                  </a:lnTo>
                  <a:lnTo>
                    <a:pt x="203" y="379"/>
                  </a:lnTo>
                  <a:lnTo>
                    <a:pt x="233" y="379"/>
                  </a:lnTo>
                  <a:lnTo>
                    <a:pt x="233" y="379"/>
                  </a:lnTo>
                  <a:lnTo>
                    <a:pt x="233" y="350"/>
                  </a:lnTo>
                  <a:lnTo>
                    <a:pt x="262" y="350"/>
                  </a:lnTo>
                  <a:lnTo>
                    <a:pt x="262" y="379"/>
                  </a:lnTo>
                  <a:lnTo>
                    <a:pt x="262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50"/>
                  </a:lnTo>
                  <a:lnTo>
                    <a:pt x="291" y="350"/>
                  </a:lnTo>
                  <a:lnTo>
                    <a:pt x="320" y="350"/>
                  </a:lnTo>
                  <a:lnTo>
                    <a:pt x="350" y="321"/>
                  </a:lnTo>
                  <a:lnTo>
                    <a:pt x="350" y="321"/>
                  </a:lnTo>
                  <a:lnTo>
                    <a:pt x="350" y="321"/>
                  </a:lnTo>
                  <a:lnTo>
                    <a:pt x="350" y="262"/>
                  </a:lnTo>
                  <a:lnTo>
                    <a:pt x="350" y="262"/>
                  </a:lnTo>
                  <a:lnTo>
                    <a:pt x="320" y="262"/>
                  </a:lnTo>
                  <a:lnTo>
                    <a:pt x="320" y="233"/>
                  </a:lnTo>
                  <a:lnTo>
                    <a:pt x="320" y="204"/>
                  </a:lnTo>
                  <a:lnTo>
                    <a:pt x="320" y="174"/>
                  </a:lnTo>
                  <a:lnTo>
                    <a:pt x="320" y="146"/>
                  </a:lnTo>
                  <a:lnTo>
                    <a:pt x="262" y="88"/>
                  </a:lnTo>
                  <a:lnTo>
                    <a:pt x="203" y="58"/>
                  </a:lnTo>
                  <a:lnTo>
                    <a:pt x="174" y="0"/>
                  </a:lnTo>
                  <a:lnTo>
                    <a:pt x="145" y="29"/>
                  </a:lnTo>
                  <a:lnTo>
                    <a:pt x="87" y="29"/>
                  </a:lnTo>
                  <a:lnTo>
                    <a:pt x="58" y="58"/>
                  </a:lnTo>
                  <a:lnTo>
                    <a:pt x="29" y="58"/>
                  </a:lnTo>
                  <a:lnTo>
                    <a:pt x="29" y="8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FC17557-4D8A-D752-E155-0F16CED4B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1760" y="3104967"/>
              <a:ext cx="123840" cy="200181"/>
            </a:xfrm>
            <a:custGeom>
              <a:avLst/>
              <a:gdLst>
                <a:gd name="T0" fmla="*/ 0 w 381"/>
                <a:gd name="T1" fmla="*/ 350 h 614"/>
                <a:gd name="T2" fmla="*/ 30 w 381"/>
                <a:gd name="T3" fmla="*/ 292 h 614"/>
                <a:gd name="T4" fmla="*/ 30 w 381"/>
                <a:gd name="T5" fmla="*/ 292 h 614"/>
                <a:gd name="T6" fmla="*/ 59 w 381"/>
                <a:gd name="T7" fmla="*/ 234 h 614"/>
                <a:gd name="T8" fmla="*/ 88 w 381"/>
                <a:gd name="T9" fmla="*/ 204 h 614"/>
                <a:gd name="T10" fmla="*/ 88 w 381"/>
                <a:gd name="T11" fmla="*/ 175 h 614"/>
                <a:gd name="T12" fmla="*/ 117 w 381"/>
                <a:gd name="T13" fmla="*/ 175 h 614"/>
                <a:gd name="T14" fmla="*/ 147 w 381"/>
                <a:gd name="T15" fmla="*/ 175 h 614"/>
                <a:gd name="T16" fmla="*/ 176 w 381"/>
                <a:gd name="T17" fmla="*/ 175 h 614"/>
                <a:gd name="T18" fmla="*/ 234 w 381"/>
                <a:gd name="T19" fmla="*/ 175 h 614"/>
                <a:gd name="T20" fmla="*/ 234 w 381"/>
                <a:gd name="T21" fmla="*/ 146 h 614"/>
                <a:gd name="T22" fmla="*/ 205 w 381"/>
                <a:gd name="T23" fmla="*/ 117 h 614"/>
                <a:gd name="T24" fmla="*/ 234 w 381"/>
                <a:gd name="T25" fmla="*/ 117 h 614"/>
                <a:gd name="T26" fmla="*/ 263 w 381"/>
                <a:gd name="T27" fmla="*/ 87 h 614"/>
                <a:gd name="T28" fmla="*/ 292 w 381"/>
                <a:gd name="T29" fmla="*/ 58 h 614"/>
                <a:gd name="T30" fmla="*/ 292 w 381"/>
                <a:gd name="T31" fmla="*/ 29 h 614"/>
                <a:gd name="T32" fmla="*/ 292 w 381"/>
                <a:gd name="T33" fmla="*/ 0 h 614"/>
                <a:gd name="T34" fmla="*/ 321 w 381"/>
                <a:gd name="T35" fmla="*/ 0 h 614"/>
                <a:gd name="T36" fmla="*/ 321 w 381"/>
                <a:gd name="T37" fmla="*/ 29 h 614"/>
                <a:gd name="T38" fmla="*/ 380 w 381"/>
                <a:gd name="T39" fmla="*/ 58 h 614"/>
                <a:gd name="T40" fmla="*/ 350 w 381"/>
                <a:gd name="T41" fmla="*/ 87 h 614"/>
                <a:gd name="T42" fmla="*/ 350 w 381"/>
                <a:gd name="T43" fmla="*/ 117 h 614"/>
                <a:gd name="T44" fmla="*/ 321 w 381"/>
                <a:gd name="T45" fmla="*/ 175 h 614"/>
                <a:gd name="T46" fmla="*/ 350 w 381"/>
                <a:gd name="T47" fmla="*/ 204 h 614"/>
                <a:gd name="T48" fmla="*/ 350 w 381"/>
                <a:gd name="T49" fmla="*/ 234 h 614"/>
                <a:gd name="T50" fmla="*/ 321 w 381"/>
                <a:gd name="T51" fmla="*/ 263 h 614"/>
                <a:gd name="T52" fmla="*/ 292 w 381"/>
                <a:gd name="T53" fmla="*/ 320 h 614"/>
                <a:gd name="T54" fmla="*/ 292 w 381"/>
                <a:gd name="T55" fmla="*/ 320 h 614"/>
                <a:gd name="T56" fmla="*/ 263 w 381"/>
                <a:gd name="T57" fmla="*/ 350 h 614"/>
                <a:gd name="T58" fmla="*/ 234 w 381"/>
                <a:gd name="T59" fmla="*/ 379 h 614"/>
                <a:gd name="T60" fmla="*/ 234 w 381"/>
                <a:gd name="T61" fmla="*/ 408 h 614"/>
                <a:gd name="T62" fmla="*/ 234 w 381"/>
                <a:gd name="T63" fmla="*/ 437 h 614"/>
                <a:gd name="T64" fmla="*/ 263 w 381"/>
                <a:gd name="T65" fmla="*/ 437 h 614"/>
                <a:gd name="T66" fmla="*/ 321 w 381"/>
                <a:gd name="T67" fmla="*/ 496 h 614"/>
                <a:gd name="T68" fmla="*/ 234 w 381"/>
                <a:gd name="T69" fmla="*/ 525 h 614"/>
                <a:gd name="T70" fmla="*/ 176 w 381"/>
                <a:gd name="T71" fmla="*/ 554 h 614"/>
                <a:gd name="T72" fmla="*/ 147 w 381"/>
                <a:gd name="T73" fmla="*/ 584 h 614"/>
                <a:gd name="T74" fmla="*/ 117 w 381"/>
                <a:gd name="T75" fmla="*/ 584 h 614"/>
                <a:gd name="T76" fmla="*/ 117 w 381"/>
                <a:gd name="T77" fmla="*/ 613 h 614"/>
                <a:gd name="T78" fmla="*/ 88 w 381"/>
                <a:gd name="T79" fmla="*/ 613 h 614"/>
                <a:gd name="T80" fmla="*/ 88 w 381"/>
                <a:gd name="T81" fmla="*/ 584 h 614"/>
                <a:gd name="T82" fmla="*/ 59 w 381"/>
                <a:gd name="T83" fmla="*/ 584 h 614"/>
                <a:gd name="T84" fmla="*/ 59 w 381"/>
                <a:gd name="T85" fmla="*/ 554 h 614"/>
                <a:gd name="T86" fmla="*/ 88 w 381"/>
                <a:gd name="T87" fmla="*/ 525 h 614"/>
                <a:gd name="T88" fmla="*/ 117 w 381"/>
                <a:gd name="T89" fmla="*/ 496 h 614"/>
                <a:gd name="T90" fmla="*/ 59 w 381"/>
                <a:gd name="T91" fmla="*/ 496 h 614"/>
                <a:gd name="T92" fmla="*/ 59 w 381"/>
                <a:gd name="T93" fmla="*/ 467 h 614"/>
                <a:gd name="T94" fmla="*/ 59 w 381"/>
                <a:gd name="T95" fmla="*/ 408 h 614"/>
                <a:gd name="T96" fmla="*/ 88 w 381"/>
                <a:gd name="T97" fmla="*/ 408 h 614"/>
                <a:gd name="T98" fmla="*/ 59 w 381"/>
                <a:gd name="T99" fmla="*/ 408 h 614"/>
                <a:gd name="T100" fmla="*/ 30 w 381"/>
                <a:gd name="T101" fmla="*/ 408 h 614"/>
                <a:gd name="T102" fmla="*/ 0 w 381"/>
                <a:gd name="T103" fmla="*/ 408 h 614"/>
                <a:gd name="T104" fmla="*/ 0 w 381"/>
                <a:gd name="T105" fmla="*/ 379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1" h="614">
                  <a:moveTo>
                    <a:pt x="0" y="379"/>
                  </a:moveTo>
                  <a:lnTo>
                    <a:pt x="0" y="350"/>
                  </a:lnTo>
                  <a:lnTo>
                    <a:pt x="0" y="320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59" y="263"/>
                  </a:lnTo>
                  <a:lnTo>
                    <a:pt x="59" y="23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175"/>
                  </a:lnTo>
                  <a:lnTo>
                    <a:pt x="117" y="146"/>
                  </a:lnTo>
                  <a:lnTo>
                    <a:pt x="117" y="175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76" y="175"/>
                  </a:lnTo>
                  <a:lnTo>
                    <a:pt x="205" y="175"/>
                  </a:lnTo>
                  <a:lnTo>
                    <a:pt x="234" y="175"/>
                  </a:lnTo>
                  <a:lnTo>
                    <a:pt x="234" y="175"/>
                  </a:lnTo>
                  <a:lnTo>
                    <a:pt x="234" y="146"/>
                  </a:lnTo>
                  <a:lnTo>
                    <a:pt x="234" y="146"/>
                  </a:lnTo>
                  <a:lnTo>
                    <a:pt x="205" y="117"/>
                  </a:lnTo>
                  <a:lnTo>
                    <a:pt x="234" y="117"/>
                  </a:lnTo>
                  <a:lnTo>
                    <a:pt x="234" y="117"/>
                  </a:lnTo>
                  <a:lnTo>
                    <a:pt x="263" y="87"/>
                  </a:lnTo>
                  <a:lnTo>
                    <a:pt x="263" y="87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321" y="58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2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350" y="29"/>
                  </a:lnTo>
                  <a:lnTo>
                    <a:pt x="380" y="58"/>
                  </a:lnTo>
                  <a:lnTo>
                    <a:pt x="380" y="58"/>
                  </a:lnTo>
                  <a:lnTo>
                    <a:pt x="350" y="87"/>
                  </a:lnTo>
                  <a:lnTo>
                    <a:pt x="350" y="87"/>
                  </a:lnTo>
                  <a:lnTo>
                    <a:pt x="350" y="117"/>
                  </a:lnTo>
                  <a:lnTo>
                    <a:pt x="321" y="146"/>
                  </a:lnTo>
                  <a:lnTo>
                    <a:pt x="321" y="175"/>
                  </a:lnTo>
                  <a:lnTo>
                    <a:pt x="350" y="175"/>
                  </a:lnTo>
                  <a:lnTo>
                    <a:pt x="350" y="204"/>
                  </a:lnTo>
                  <a:lnTo>
                    <a:pt x="350" y="234"/>
                  </a:lnTo>
                  <a:lnTo>
                    <a:pt x="350" y="234"/>
                  </a:lnTo>
                  <a:lnTo>
                    <a:pt x="321" y="263"/>
                  </a:lnTo>
                  <a:lnTo>
                    <a:pt x="321" y="263"/>
                  </a:lnTo>
                  <a:lnTo>
                    <a:pt x="292" y="292"/>
                  </a:lnTo>
                  <a:lnTo>
                    <a:pt x="292" y="320"/>
                  </a:lnTo>
                  <a:lnTo>
                    <a:pt x="292" y="320"/>
                  </a:lnTo>
                  <a:lnTo>
                    <a:pt x="292" y="320"/>
                  </a:lnTo>
                  <a:lnTo>
                    <a:pt x="263" y="320"/>
                  </a:lnTo>
                  <a:lnTo>
                    <a:pt x="263" y="350"/>
                  </a:lnTo>
                  <a:lnTo>
                    <a:pt x="234" y="350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408"/>
                  </a:lnTo>
                  <a:lnTo>
                    <a:pt x="234" y="408"/>
                  </a:lnTo>
                  <a:lnTo>
                    <a:pt x="234" y="437"/>
                  </a:lnTo>
                  <a:lnTo>
                    <a:pt x="263" y="437"/>
                  </a:lnTo>
                  <a:lnTo>
                    <a:pt x="263" y="437"/>
                  </a:lnTo>
                  <a:lnTo>
                    <a:pt x="321" y="467"/>
                  </a:lnTo>
                  <a:lnTo>
                    <a:pt x="321" y="496"/>
                  </a:lnTo>
                  <a:lnTo>
                    <a:pt x="292" y="525"/>
                  </a:lnTo>
                  <a:lnTo>
                    <a:pt x="234" y="525"/>
                  </a:lnTo>
                  <a:lnTo>
                    <a:pt x="205" y="554"/>
                  </a:lnTo>
                  <a:lnTo>
                    <a:pt x="176" y="554"/>
                  </a:lnTo>
                  <a:lnTo>
                    <a:pt x="176" y="584"/>
                  </a:lnTo>
                  <a:lnTo>
                    <a:pt x="147" y="584"/>
                  </a:lnTo>
                  <a:lnTo>
                    <a:pt x="147" y="584"/>
                  </a:lnTo>
                  <a:lnTo>
                    <a:pt x="117" y="584"/>
                  </a:lnTo>
                  <a:lnTo>
                    <a:pt x="147" y="584"/>
                  </a:lnTo>
                  <a:lnTo>
                    <a:pt x="117" y="613"/>
                  </a:lnTo>
                  <a:lnTo>
                    <a:pt x="117" y="584"/>
                  </a:lnTo>
                  <a:lnTo>
                    <a:pt x="88" y="613"/>
                  </a:lnTo>
                  <a:lnTo>
                    <a:pt x="88" y="584"/>
                  </a:lnTo>
                  <a:lnTo>
                    <a:pt x="88" y="584"/>
                  </a:lnTo>
                  <a:lnTo>
                    <a:pt x="88" y="584"/>
                  </a:lnTo>
                  <a:lnTo>
                    <a:pt x="59" y="584"/>
                  </a:lnTo>
                  <a:lnTo>
                    <a:pt x="59" y="584"/>
                  </a:lnTo>
                  <a:lnTo>
                    <a:pt x="59" y="554"/>
                  </a:lnTo>
                  <a:lnTo>
                    <a:pt x="59" y="525"/>
                  </a:lnTo>
                  <a:lnTo>
                    <a:pt x="88" y="525"/>
                  </a:lnTo>
                  <a:lnTo>
                    <a:pt x="88" y="496"/>
                  </a:lnTo>
                  <a:lnTo>
                    <a:pt x="117" y="496"/>
                  </a:lnTo>
                  <a:lnTo>
                    <a:pt x="88" y="496"/>
                  </a:lnTo>
                  <a:lnTo>
                    <a:pt x="59" y="496"/>
                  </a:lnTo>
                  <a:lnTo>
                    <a:pt x="59" y="496"/>
                  </a:lnTo>
                  <a:lnTo>
                    <a:pt x="59" y="467"/>
                  </a:lnTo>
                  <a:lnTo>
                    <a:pt x="88" y="437"/>
                  </a:lnTo>
                  <a:lnTo>
                    <a:pt x="59" y="408"/>
                  </a:lnTo>
                  <a:lnTo>
                    <a:pt x="88" y="408"/>
                  </a:lnTo>
                  <a:lnTo>
                    <a:pt x="88" y="408"/>
                  </a:lnTo>
                  <a:lnTo>
                    <a:pt x="88" y="408"/>
                  </a:lnTo>
                  <a:lnTo>
                    <a:pt x="59" y="408"/>
                  </a:lnTo>
                  <a:lnTo>
                    <a:pt x="30" y="408"/>
                  </a:lnTo>
                  <a:lnTo>
                    <a:pt x="30" y="408"/>
                  </a:lnTo>
                  <a:lnTo>
                    <a:pt x="30" y="379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37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49A9D7F-4F2B-DCD2-8784-FD5F8DE58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161" y="2848619"/>
              <a:ext cx="819360" cy="352837"/>
            </a:xfrm>
            <a:custGeom>
              <a:avLst/>
              <a:gdLst>
                <a:gd name="T0" fmla="*/ 87 w 2509"/>
                <a:gd name="T1" fmla="*/ 350 h 1080"/>
                <a:gd name="T2" fmla="*/ 146 w 2509"/>
                <a:gd name="T3" fmla="*/ 262 h 1080"/>
                <a:gd name="T4" fmla="*/ 175 w 2509"/>
                <a:gd name="T5" fmla="*/ 233 h 1080"/>
                <a:gd name="T6" fmla="*/ 292 w 2509"/>
                <a:gd name="T7" fmla="*/ 204 h 1080"/>
                <a:gd name="T8" fmla="*/ 349 w 2509"/>
                <a:gd name="T9" fmla="*/ 204 h 1080"/>
                <a:gd name="T10" fmla="*/ 437 w 2509"/>
                <a:gd name="T11" fmla="*/ 204 h 1080"/>
                <a:gd name="T12" fmla="*/ 525 w 2509"/>
                <a:gd name="T13" fmla="*/ 291 h 1080"/>
                <a:gd name="T14" fmla="*/ 613 w 2509"/>
                <a:gd name="T15" fmla="*/ 262 h 1080"/>
                <a:gd name="T16" fmla="*/ 699 w 2509"/>
                <a:gd name="T17" fmla="*/ 262 h 1080"/>
                <a:gd name="T18" fmla="*/ 729 w 2509"/>
                <a:gd name="T19" fmla="*/ 174 h 1080"/>
                <a:gd name="T20" fmla="*/ 671 w 2509"/>
                <a:gd name="T21" fmla="*/ 87 h 1080"/>
                <a:gd name="T22" fmla="*/ 729 w 2509"/>
                <a:gd name="T23" fmla="*/ 29 h 1080"/>
                <a:gd name="T24" fmla="*/ 787 w 2509"/>
                <a:gd name="T25" fmla="*/ 29 h 1080"/>
                <a:gd name="T26" fmla="*/ 875 w 2509"/>
                <a:gd name="T27" fmla="*/ 58 h 1080"/>
                <a:gd name="T28" fmla="*/ 992 w 2509"/>
                <a:gd name="T29" fmla="*/ 58 h 1080"/>
                <a:gd name="T30" fmla="*/ 1021 w 2509"/>
                <a:gd name="T31" fmla="*/ 145 h 1080"/>
                <a:gd name="T32" fmla="*/ 1079 w 2509"/>
                <a:gd name="T33" fmla="*/ 174 h 1080"/>
                <a:gd name="T34" fmla="*/ 1166 w 2509"/>
                <a:gd name="T35" fmla="*/ 174 h 1080"/>
                <a:gd name="T36" fmla="*/ 1283 w 2509"/>
                <a:gd name="T37" fmla="*/ 145 h 1080"/>
                <a:gd name="T38" fmla="*/ 1399 w 2509"/>
                <a:gd name="T39" fmla="*/ 174 h 1080"/>
                <a:gd name="T40" fmla="*/ 1516 w 2509"/>
                <a:gd name="T41" fmla="*/ 233 h 1080"/>
                <a:gd name="T42" fmla="*/ 1633 w 2509"/>
                <a:gd name="T43" fmla="*/ 262 h 1080"/>
                <a:gd name="T44" fmla="*/ 1749 w 2509"/>
                <a:gd name="T45" fmla="*/ 262 h 1080"/>
                <a:gd name="T46" fmla="*/ 1866 w 2509"/>
                <a:gd name="T47" fmla="*/ 204 h 1080"/>
                <a:gd name="T48" fmla="*/ 1954 w 2509"/>
                <a:gd name="T49" fmla="*/ 145 h 1080"/>
                <a:gd name="T50" fmla="*/ 2013 w 2509"/>
                <a:gd name="T51" fmla="*/ 116 h 1080"/>
                <a:gd name="T52" fmla="*/ 2099 w 2509"/>
                <a:gd name="T53" fmla="*/ 145 h 1080"/>
                <a:gd name="T54" fmla="*/ 2158 w 2509"/>
                <a:gd name="T55" fmla="*/ 233 h 1080"/>
                <a:gd name="T56" fmla="*/ 2216 w 2509"/>
                <a:gd name="T57" fmla="*/ 379 h 1080"/>
                <a:gd name="T58" fmla="*/ 2333 w 2509"/>
                <a:gd name="T59" fmla="*/ 350 h 1080"/>
                <a:gd name="T60" fmla="*/ 2449 w 2509"/>
                <a:gd name="T61" fmla="*/ 379 h 1080"/>
                <a:gd name="T62" fmla="*/ 2508 w 2509"/>
                <a:gd name="T63" fmla="*/ 466 h 1080"/>
                <a:gd name="T64" fmla="*/ 2449 w 2509"/>
                <a:gd name="T65" fmla="*/ 466 h 1080"/>
                <a:gd name="T66" fmla="*/ 2363 w 2509"/>
                <a:gd name="T67" fmla="*/ 495 h 1080"/>
                <a:gd name="T68" fmla="*/ 2304 w 2509"/>
                <a:gd name="T69" fmla="*/ 524 h 1080"/>
                <a:gd name="T70" fmla="*/ 2246 w 2509"/>
                <a:gd name="T71" fmla="*/ 612 h 1080"/>
                <a:gd name="T72" fmla="*/ 2129 w 2509"/>
                <a:gd name="T73" fmla="*/ 671 h 1080"/>
                <a:gd name="T74" fmla="*/ 2041 w 2509"/>
                <a:gd name="T75" fmla="*/ 671 h 1080"/>
                <a:gd name="T76" fmla="*/ 1954 w 2509"/>
                <a:gd name="T77" fmla="*/ 729 h 1080"/>
                <a:gd name="T78" fmla="*/ 2013 w 2509"/>
                <a:gd name="T79" fmla="*/ 816 h 1080"/>
                <a:gd name="T80" fmla="*/ 1896 w 2509"/>
                <a:gd name="T81" fmla="*/ 933 h 1080"/>
                <a:gd name="T82" fmla="*/ 1749 w 2509"/>
                <a:gd name="T83" fmla="*/ 991 h 1080"/>
                <a:gd name="T84" fmla="*/ 1546 w 2509"/>
                <a:gd name="T85" fmla="*/ 1079 h 1080"/>
                <a:gd name="T86" fmla="*/ 1429 w 2509"/>
                <a:gd name="T87" fmla="*/ 1079 h 1080"/>
                <a:gd name="T88" fmla="*/ 1225 w 2509"/>
                <a:gd name="T89" fmla="*/ 991 h 1080"/>
                <a:gd name="T90" fmla="*/ 1079 w 2509"/>
                <a:gd name="T91" fmla="*/ 991 h 1080"/>
                <a:gd name="T92" fmla="*/ 816 w 2509"/>
                <a:gd name="T93" fmla="*/ 1021 h 1080"/>
                <a:gd name="T94" fmla="*/ 758 w 2509"/>
                <a:gd name="T95" fmla="*/ 904 h 1080"/>
                <a:gd name="T96" fmla="*/ 699 w 2509"/>
                <a:gd name="T97" fmla="*/ 845 h 1080"/>
                <a:gd name="T98" fmla="*/ 613 w 2509"/>
                <a:gd name="T99" fmla="*/ 816 h 1080"/>
                <a:gd name="T100" fmla="*/ 496 w 2509"/>
                <a:gd name="T101" fmla="*/ 787 h 1080"/>
                <a:gd name="T102" fmla="*/ 321 w 2509"/>
                <a:gd name="T103" fmla="*/ 729 h 1080"/>
                <a:gd name="T104" fmla="*/ 321 w 2509"/>
                <a:gd name="T105" fmla="*/ 671 h 1080"/>
                <a:gd name="T106" fmla="*/ 292 w 2509"/>
                <a:gd name="T107" fmla="*/ 612 h 1080"/>
                <a:gd name="T108" fmla="*/ 263 w 2509"/>
                <a:gd name="T109" fmla="*/ 524 h 1080"/>
                <a:gd name="T110" fmla="*/ 175 w 2509"/>
                <a:gd name="T111" fmla="*/ 524 h 1080"/>
                <a:gd name="T112" fmla="*/ 116 w 2509"/>
                <a:gd name="T113" fmla="*/ 495 h 1080"/>
                <a:gd name="T114" fmla="*/ 87 w 2509"/>
                <a:gd name="T115" fmla="*/ 495 h 1080"/>
                <a:gd name="T116" fmla="*/ 29 w 2509"/>
                <a:gd name="T117" fmla="*/ 437 h 1080"/>
                <a:gd name="T118" fmla="*/ 0 w 2509"/>
                <a:gd name="T119" fmla="*/ 408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09" h="1080">
                  <a:moveTo>
                    <a:pt x="0" y="379"/>
                  </a:moveTo>
                  <a:lnTo>
                    <a:pt x="0" y="350"/>
                  </a:lnTo>
                  <a:lnTo>
                    <a:pt x="29" y="350"/>
                  </a:lnTo>
                  <a:lnTo>
                    <a:pt x="58" y="350"/>
                  </a:lnTo>
                  <a:lnTo>
                    <a:pt x="58" y="350"/>
                  </a:lnTo>
                  <a:lnTo>
                    <a:pt x="87" y="350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116" y="291"/>
                  </a:lnTo>
                  <a:lnTo>
                    <a:pt x="146" y="291"/>
                  </a:lnTo>
                  <a:lnTo>
                    <a:pt x="146" y="291"/>
                  </a:lnTo>
                  <a:lnTo>
                    <a:pt x="146" y="262"/>
                  </a:lnTo>
                  <a:lnTo>
                    <a:pt x="146" y="262"/>
                  </a:lnTo>
                  <a:lnTo>
                    <a:pt x="175" y="262"/>
                  </a:lnTo>
                  <a:lnTo>
                    <a:pt x="175" y="233"/>
                  </a:lnTo>
                  <a:lnTo>
                    <a:pt x="175" y="233"/>
                  </a:lnTo>
                  <a:lnTo>
                    <a:pt x="175" y="233"/>
                  </a:lnTo>
                  <a:lnTo>
                    <a:pt x="175" y="233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63" y="204"/>
                  </a:lnTo>
                  <a:lnTo>
                    <a:pt x="292" y="204"/>
                  </a:lnTo>
                  <a:lnTo>
                    <a:pt x="292" y="204"/>
                  </a:lnTo>
                  <a:lnTo>
                    <a:pt x="321" y="204"/>
                  </a:lnTo>
                  <a:lnTo>
                    <a:pt x="321" y="174"/>
                  </a:lnTo>
                  <a:lnTo>
                    <a:pt x="321" y="174"/>
                  </a:lnTo>
                  <a:lnTo>
                    <a:pt x="349" y="204"/>
                  </a:lnTo>
                  <a:lnTo>
                    <a:pt x="349" y="204"/>
                  </a:lnTo>
                  <a:lnTo>
                    <a:pt x="349" y="204"/>
                  </a:lnTo>
                  <a:lnTo>
                    <a:pt x="379" y="204"/>
                  </a:lnTo>
                  <a:lnTo>
                    <a:pt x="379" y="204"/>
                  </a:lnTo>
                  <a:lnTo>
                    <a:pt x="379" y="204"/>
                  </a:lnTo>
                  <a:lnTo>
                    <a:pt x="408" y="204"/>
                  </a:lnTo>
                  <a:lnTo>
                    <a:pt x="437" y="204"/>
                  </a:lnTo>
                  <a:lnTo>
                    <a:pt x="437" y="204"/>
                  </a:lnTo>
                  <a:lnTo>
                    <a:pt x="437" y="233"/>
                  </a:lnTo>
                  <a:lnTo>
                    <a:pt x="437" y="233"/>
                  </a:lnTo>
                  <a:lnTo>
                    <a:pt x="466" y="262"/>
                  </a:lnTo>
                  <a:lnTo>
                    <a:pt x="496" y="262"/>
                  </a:lnTo>
                  <a:lnTo>
                    <a:pt x="525" y="291"/>
                  </a:lnTo>
                  <a:lnTo>
                    <a:pt x="525" y="262"/>
                  </a:lnTo>
                  <a:lnTo>
                    <a:pt x="554" y="262"/>
                  </a:lnTo>
                  <a:lnTo>
                    <a:pt x="583" y="262"/>
                  </a:lnTo>
                  <a:lnTo>
                    <a:pt x="583" y="262"/>
                  </a:lnTo>
                  <a:lnTo>
                    <a:pt x="613" y="262"/>
                  </a:lnTo>
                  <a:lnTo>
                    <a:pt x="613" y="262"/>
                  </a:lnTo>
                  <a:lnTo>
                    <a:pt x="613" y="262"/>
                  </a:lnTo>
                  <a:lnTo>
                    <a:pt x="671" y="262"/>
                  </a:lnTo>
                  <a:lnTo>
                    <a:pt x="671" y="262"/>
                  </a:lnTo>
                  <a:lnTo>
                    <a:pt x="699" y="262"/>
                  </a:lnTo>
                  <a:lnTo>
                    <a:pt x="699" y="262"/>
                  </a:lnTo>
                  <a:lnTo>
                    <a:pt x="699" y="262"/>
                  </a:lnTo>
                  <a:lnTo>
                    <a:pt x="729" y="262"/>
                  </a:lnTo>
                  <a:lnTo>
                    <a:pt x="758" y="233"/>
                  </a:lnTo>
                  <a:lnTo>
                    <a:pt x="729" y="233"/>
                  </a:lnTo>
                  <a:lnTo>
                    <a:pt x="729" y="233"/>
                  </a:lnTo>
                  <a:lnTo>
                    <a:pt x="729" y="204"/>
                  </a:lnTo>
                  <a:lnTo>
                    <a:pt x="729" y="174"/>
                  </a:lnTo>
                  <a:lnTo>
                    <a:pt x="729" y="174"/>
                  </a:lnTo>
                  <a:lnTo>
                    <a:pt x="699" y="174"/>
                  </a:lnTo>
                  <a:lnTo>
                    <a:pt x="699" y="145"/>
                  </a:lnTo>
                  <a:lnTo>
                    <a:pt x="671" y="145"/>
                  </a:lnTo>
                  <a:lnTo>
                    <a:pt x="671" y="116"/>
                  </a:lnTo>
                  <a:lnTo>
                    <a:pt x="671" y="87"/>
                  </a:lnTo>
                  <a:lnTo>
                    <a:pt x="699" y="87"/>
                  </a:lnTo>
                  <a:lnTo>
                    <a:pt x="699" y="58"/>
                  </a:lnTo>
                  <a:lnTo>
                    <a:pt x="699" y="58"/>
                  </a:lnTo>
                  <a:lnTo>
                    <a:pt x="699" y="58"/>
                  </a:lnTo>
                  <a:lnTo>
                    <a:pt x="729" y="58"/>
                  </a:lnTo>
                  <a:lnTo>
                    <a:pt x="729" y="29"/>
                  </a:lnTo>
                  <a:lnTo>
                    <a:pt x="729" y="29"/>
                  </a:lnTo>
                  <a:lnTo>
                    <a:pt x="729" y="29"/>
                  </a:lnTo>
                  <a:lnTo>
                    <a:pt x="729" y="0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787" y="29"/>
                  </a:lnTo>
                  <a:lnTo>
                    <a:pt x="816" y="29"/>
                  </a:lnTo>
                  <a:lnTo>
                    <a:pt x="816" y="29"/>
                  </a:lnTo>
                  <a:lnTo>
                    <a:pt x="816" y="29"/>
                  </a:lnTo>
                  <a:lnTo>
                    <a:pt x="846" y="29"/>
                  </a:lnTo>
                  <a:lnTo>
                    <a:pt x="875" y="29"/>
                  </a:lnTo>
                  <a:lnTo>
                    <a:pt x="875" y="58"/>
                  </a:lnTo>
                  <a:lnTo>
                    <a:pt x="904" y="58"/>
                  </a:lnTo>
                  <a:lnTo>
                    <a:pt x="904" y="58"/>
                  </a:lnTo>
                  <a:lnTo>
                    <a:pt x="933" y="58"/>
                  </a:lnTo>
                  <a:lnTo>
                    <a:pt x="933" y="58"/>
                  </a:lnTo>
                  <a:lnTo>
                    <a:pt x="963" y="58"/>
                  </a:lnTo>
                  <a:lnTo>
                    <a:pt x="992" y="58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2" y="116"/>
                  </a:lnTo>
                  <a:lnTo>
                    <a:pt x="1021" y="116"/>
                  </a:lnTo>
                  <a:lnTo>
                    <a:pt x="1021" y="145"/>
                  </a:lnTo>
                  <a:lnTo>
                    <a:pt x="1021" y="145"/>
                  </a:lnTo>
                  <a:lnTo>
                    <a:pt x="1021" y="145"/>
                  </a:lnTo>
                  <a:lnTo>
                    <a:pt x="1049" y="145"/>
                  </a:lnTo>
                  <a:lnTo>
                    <a:pt x="1049" y="174"/>
                  </a:lnTo>
                  <a:lnTo>
                    <a:pt x="1049" y="174"/>
                  </a:lnTo>
                  <a:lnTo>
                    <a:pt x="1079" y="174"/>
                  </a:lnTo>
                  <a:lnTo>
                    <a:pt x="1108" y="204"/>
                  </a:lnTo>
                  <a:lnTo>
                    <a:pt x="1108" y="204"/>
                  </a:lnTo>
                  <a:lnTo>
                    <a:pt x="1137" y="174"/>
                  </a:lnTo>
                  <a:lnTo>
                    <a:pt x="1137" y="204"/>
                  </a:lnTo>
                  <a:lnTo>
                    <a:pt x="1166" y="174"/>
                  </a:lnTo>
                  <a:lnTo>
                    <a:pt x="1166" y="174"/>
                  </a:lnTo>
                  <a:lnTo>
                    <a:pt x="1196" y="174"/>
                  </a:lnTo>
                  <a:lnTo>
                    <a:pt x="1196" y="174"/>
                  </a:lnTo>
                  <a:lnTo>
                    <a:pt x="1196" y="174"/>
                  </a:lnTo>
                  <a:lnTo>
                    <a:pt x="1225" y="174"/>
                  </a:lnTo>
                  <a:lnTo>
                    <a:pt x="1254" y="174"/>
                  </a:lnTo>
                  <a:lnTo>
                    <a:pt x="1283" y="145"/>
                  </a:lnTo>
                  <a:lnTo>
                    <a:pt x="1313" y="145"/>
                  </a:lnTo>
                  <a:lnTo>
                    <a:pt x="1313" y="145"/>
                  </a:lnTo>
                  <a:lnTo>
                    <a:pt x="1342" y="145"/>
                  </a:lnTo>
                  <a:lnTo>
                    <a:pt x="1370" y="145"/>
                  </a:lnTo>
                  <a:lnTo>
                    <a:pt x="1399" y="145"/>
                  </a:lnTo>
                  <a:lnTo>
                    <a:pt x="1399" y="174"/>
                  </a:lnTo>
                  <a:lnTo>
                    <a:pt x="1429" y="174"/>
                  </a:lnTo>
                  <a:lnTo>
                    <a:pt x="1458" y="174"/>
                  </a:lnTo>
                  <a:lnTo>
                    <a:pt x="1487" y="174"/>
                  </a:lnTo>
                  <a:lnTo>
                    <a:pt x="1487" y="204"/>
                  </a:lnTo>
                  <a:lnTo>
                    <a:pt x="1487" y="204"/>
                  </a:lnTo>
                  <a:lnTo>
                    <a:pt x="1516" y="233"/>
                  </a:lnTo>
                  <a:lnTo>
                    <a:pt x="1516" y="233"/>
                  </a:lnTo>
                  <a:lnTo>
                    <a:pt x="1546" y="233"/>
                  </a:lnTo>
                  <a:lnTo>
                    <a:pt x="1546" y="233"/>
                  </a:lnTo>
                  <a:lnTo>
                    <a:pt x="1575" y="233"/>
                  </a:lnTo>
                  <a:lnTo>
                    <a:pt x="1604" y="233"/>
                  </a:lnTo>
                  <a:lnTo>
                    <a:pt x="1633" y="262"/>
                  </a:lnTo>
                  <a:lnTo>
                    <a:pt x="1692" y="262"/>
                  </a:lnTo>
                  <a:lnTo>
                    <a:pt x="1692" y="262"/>
                  </a:lnTo>
                  <a:lnTo>
                    <a:pt x="1720" y="233"/>
                  </a:lnTo>
                  <a:lnTo>
                    <a:pt x="1720" y="233"/>
                  </a:lnTo>
                  <a:lnTo>
                    <a:pt x="1749" y="262"/>
                  </a:lnTo>
                  <a:lnTo>
                    <a:pt x="1749" y="262"/>
                  </a:lnTo>
                  <a:lnTo>
                    <a:pt x="1779" y="233"/>
                  </a:lnTo>
                  <a:lnTo>
                    <a:pt x="1808" y="204"/>
                  </a:lnTo>
                  <a:lnTo>
                    <a:pt x="1808" y="204"/>
                  </a:lnTo>
                  <a:lnTo>
                    <a:pt x="1837" y="204"/>
                  </a:lnTo>
                  <a:lnTo>
                    <a:pt x="1837" y="204"/>
                  </a:lnTo>
                  <a:lnTo>
                    <a:pt x="1866" y="204"/>
                  </a:lnTo>
                  <a:lnTo>
                    <a:pt x="1896" y="174"/>
                  </a:lnTo>
                  <a:lnTo>
                    <a:pt x="1896" y="174"/>
                  </a:lnTo>
                  <a:lnTo>
                    <a:pt x="1896" y="174"/>
                  </a:lnTo>
                  <a:lnTo>
                    <a:pt x="1925" y="145"/>
                  </a:lnTo>
                  <a:lnTo>
                    <a:pt x="1925" y="145"/>
                  </a:lnTo>
                  <a:lnTo>
                    <a:pt x="1954" y="145"/>
                  </a:lnTo>
                  <a:lnTo>
                    <a:pt x="1954" y="116"/>
                  </a:lnTo>
                  <a:lnTo>
                    <a:pt x="1954" y="116"/>
                  </a:lnTo>
                  <a:lnTo>
                    <a:pt x="1983" y="116"/>
                  </a:lnTo>
                  <a:lnTo>
                    <a:pt x="1983" y="116"/>
                  </a:lnTo>
                  <a:lnTo>
                    <a:pt x="2013" y="116"/>
                  </a:lnTo>
                  <a:lnTo>
                    <a:pt x="2013" y="116"/>
                  </a:lnTo>
                  <a:lnTo>
                    <a:pt x="2041" y="116"/>
                  </a:lnTo>
                  <a:lnTo>
                    <a:pt x="2041" y="145"/>
                  </a:lnTo>
                  <a:lnTo>
                    <a:pt x="2070" y="145"/>
                  </a:lnTo>
                  <a:lnTo>
                    <a:pt x="2070" y="116"/>
                  </a:lnTo>
                  <a:lnTo>
                    <a:pt x="2070" y="145"/>
                  </a:lnTo>
                  <a:lnTo>
                    <a:pt x="2099" y="145"/>
                  </a:lnTo>
                  <a:lnTo>
                    <a:pt x="2129" y="116"/>
                  </a:lnTo>
                  <a:lnTo>
                    <a:pt x="2129" y="116"/>
                  </a:lnTo>
                  <a:lnTo>
                    <a:pt x="2158" y="116"/>
                  </a:lnTo>
                  <a:lnTo>
                    <a:pt x="2187" y="116"/>
                  </a:lnTo>
                  <a:lnTo>
                    <a:pt x="2187" y="116"/>
                  </a:lnTo>
                  <a:lnTo>
                    <a:pt x="2158" y="233"/>
                  </a:lnTo>
                  <a:lnTo>
                    <a:pt x="2158" y="262"/>
                  </a:lnTo>
                  <a:lnTo>
                    <a:pt x="2158" y="291"/>
                  </a:lnTo>
                  <a:lnTo>
                    <a:pt x="2158" y="291"/>
                  </a:lnTo>
                  <a:lnTo>
                    <a:pt x="2158" y="350"/>
                  </a:lnTo>
                  <a:lnTo>
                    <a:pt x="2158" y="350"/>
                  </a:lnTo>
                  <a:lnTo>
                    <a:pt x="2216" y="379"/>
                  </a:lnTo>
                  <a:lnTo>
                    <a:pt x="2246" y="350"/>
                  </a:lnTo>
                  <a:lnTo>
                    <a:pt x="2275" y="350"/>
                  </a:lnTo>
                  <a:lnTo>
                    <a:pt x="2304" y="379"/>
                  </a:lnTo>
                  <a:lnTo>
                    <a:pt x="2304" y="379"/>
                  </a:lnTo>
                  <a:lnTo>
                    <a:pt x="2333" y="350"/>
                  </a:lnTo>
                  <a:lnTo>
                    <a:pt x="2333" y="350"/>
                  </a:lnTo>
                  <a:lnTo>
                    <a:pt x="2333" y="321"/>
                  </a:lnTo>
                  <a:lnTo>
                    <a:pt x="2363" y="321"/>
                  </a:lnTo>
                  <a:lnTo>
                    <a:pt x="2363" y="321"/>
                  </a:lnTo>
                  <a:lnTo>
                    <a:pt x="2391" y="321"/>
                  </a:lnTo>
                  <a:lnTo>
                    <a:pt x="2420" y="350"/>
                  </a:lnTo>
                  <a:lnTo>
                    <a:pt x="2449" y="379"/>
                  </a:lnTo>
                  <a:lnTo>
                    <a:pt x="2479" y="379"/>
                  </a:lnTo>
                  <a:lnTo>
                    <a:pt x="2508" y="408"/>
                  </a:lnTo>
                  <a:lnTo>
                    <a:pt x="2508" y="437"/>
                  </a:lnTo>
                  <a:lnTo>
                    <a:pt x="2508" y="437"/>
                  </a:lnTo>
                  <a:lnTo>
                    <a:pt x="2508" y="437"/>
                  </a:lnTo>
                  <a:lnTo>
                    <a:pt x="2508" y="466"/>
                  </a:lnTo>
                  <a:lnTo>
                    <a:pt x="2508" y="466"/>
                  </a:lnTo>
                  <a:lnTo>
                    <a:pt x="2508" y="466"/>
                  </a:lnTo>
                  <a:lnTo>
                    <a:pt x="2479" y="466"/>
                  </a:lnTo>
                  <a:lnTo>
                    <a:pt x="2479" y="466"/>
                  </a:lnTo>
                  <a:lnTo>
                    <a:pt x="2449" y="466"/>
                  </a:lnTo>
                  <a:lnTo>
                    <a:pt x="2449" y="466"/>
                  </a:lnTo>
                  <a:lnTo>
                    <a:pt x="2420" y="466"/>
                  </a:lnTo>
                  <a:lnTo>
                    <a:pt x="2420" y="466"/>
                  </a:lnTo>
                  <a:lnTo>
                    <a:pt x="2391" y="495"/>
                  </a:lnTo>
                  <a:lnTo>
                    <a:pt x="2391" y="495"/>
                  </a:lnTo>
                  <a:lnTo>
                    <a:pt x="2363" y="495"/>
                  </a:lnTo>
                  <a:lnTo>
                    <a:pt x="2363" y="495"/>
                  </a:lnTo>
                  <a:lnTo>
                    <a:pt x="2333" y="495"/>
                  </a:lnTo>
                  <a:lnTo>
                    <a:pt x="2333" y="524"/>
                  </a:lnTo>
                  <a:lnTo>
                    <a:pt x="2333" y="524"/>
                  </a:lnTo>
                  <a:lnTo>
                    <a:pt x="2333" y="524"/>
                  </a:lnTo>
                  <a:lnTo>
                    <a:pt x="2304" y="524"/>
                  </a:lnTo>
                  <a:lnTo>
                    <a:pt x="2304" y="524"/>
                  </a:lnTo>
                  <a:lnTo>
                    <a:pt x="2304" y="554"/>
                  </a:lnTo>
                  <a:lnTo>
                    <a:pt x="2304" y="583"/>
                  </a:lnTo>
                  <a:lnTo>
                    <a:pt x="2304" y="583"/>
                  </a:lnTo>
                  <a:lnTo>
                    <a:pt x="2275" y="612"/>
                  </a:lnTo>
                  <a:lnTo>
                    <a:pt x="2275" y="612"/>
                  </a:lnTo>
                  <a:lnTo>
                    <a:pt x="2246" y="612"/>
                  </a:lnTo>
                  <a:lnTo>
                    <a:pt x="2216" y="612"/>
                  </a:lnTo>
                  <a:lnTo>
                    <a:pt x="2187" y="612"/>
                  </a:lnTo>
                  <a:lnTo>
                    <a:pt x="2187" y="641"/>
                  </a:lnTo>
                  <a:lnTo>
                    <a:pt x="2158" y="671"/>
                  </a:lnTo>
                  <a:lnTo>
                    <a:pt x="2158" y="671"/>
                  </a:lnTo>
                  <a:lnTo>
                    <a:pt x="2129" y="671"/>
                  </a:lnTo>
                  <a:lnTo>
                    <a:pt x="2129" y="700"/>
                  </a:lnTo>
                  <a:lnTo>
                    <a:pt x="2129" y="700"/>
                  </a:lnTo>
                  <a:lnTo>
                    <a:pt x="2099" y="700"/>
                  </a:lnTo>
                  <a:lnTo>
                    <a:pt x="2099" y="700"/>
                  </a:lnTo>
                  <a:lnTo>
                    <a:pt x="2070" y="700"/>
                  </a:lnTo>
                  <a:lnTo>
                    <a:pt x="2041" y="671"/>
                  </a:lnTo>
                  <a:lnTo>
                    <a:pt x="2041" y="671"/>
                  </a:lnTo>
                  <a:lnTo>
                    <a:pt x="2013" y="671"/>
                  </a:lnTo>
                  <a:lnTo>
                    <a:pt x="1983" y="671"/>
                  </a:lnTo>
                  <a:lnTo>
                    <a:pt x="1954" y="700"/>
                  </a:lnTo>
                  <a:lnTo>
                    <a:pt x="1954" y="700"/>
                  </a:lnTo>
                  <a:lnTo>
                    <a:pt x="1954" y="729"/>
                  </a:lnTo>
                  <a:lnTo>
                    <a:pt x="1954" y="758"/>
                  </a:lnTo>
                  <a:lnTo>
                    <a:pt x="1954" y="758"/>
                  </a:lnTo>
                  <a:lnTo>
                    <a:pt x="1983" y="787"/>
                  </a:lnTo>
                  <a:lnTo>
                    <a:pt x="2013" y="816"/>
                  </a:lnTo>
                  <a:lnTo>
                    <a:pt x="2013" y="816"/>
                  </a:lnTo>
                  <a:lnTo>
                    <a:pt x="2013" y="816"/>
                  </a:lnTo>
                  <a:lnTo>
                    <a:pt x="1983" y="845"/>
                  </a:lnTo>
                  <a:lnTo>
                    <a:pt x="1954" y="874"/>
                  </a:lnTo>
                  <a:lnTo>
                    <a:pt x="1954" y="904"/>
                  </a:lnTo>
                  <a:lnTo>
                    <a:pt x="1925" y="933"/>
                  </a:lnTo>
                  <a:lnTo>
                    <a:pt x="1925" y="933"/>
                  </a:lnTo>
                  <a:lnTo>
                    <a:pt x="1896" y="933"/>
                  </a:lnTo>
                  <a:lnTo>
                    <a:pt x="1866" y="933"/>
                  </a:lnTo>
                  <a:lnTo>
                    <a:pt x="1837" y="962"/>
                  </a:lnTo>
                  <a:lnTo>
                    <a:pt x="1837" y="962"/>
                  </a:lnTo>
                  <a:lnTo>
                    <a:pt x="1808" y="962"/>
                  </a:lnTo>
                  <a:lnTo>
                    <a:pt x="1779" y="962"/>
                  </a:lnTo>
                  <a:lnTo>
                    <a:pt x="1749" y="991"/>
                  </a:lnTo>
                  <a:lnTo>
                    <a:pt x="1720" y="991"/>
                  </a:lnTo>
                  <a:lnTo>
                    <a:pt x="1663" y="1021"/>
                  </a:lnTo>
                  <a:lnTo>
                    <a:pt x="1604" y="1021"/>
                  </a:lnTo>
                  <a:lnTo>
                    <a:pt x="1604" y="1050"/>
                  </a:lnTo>
                  <a:lnTo>
                    <a:pt x="1546" y="1079"/>
                  </a:lnTo>
                  <a:lnTo>
                    <a:pt x="1546" y="1079"/>
                  </a:lnTo>
                  <a:lnTo>
                    <a:pt x="1516" y="1079"/>
                  </a:lnTo>
                  <a:lnTo>
                    <a:pt x="1487" y="1079"/>
                  </a:lnTo>
                  <a:lnTo>
                    <a:pt x="1487" y="1079"/>
                  </a:lnTo>
                  <a:lnTo>
                    <a:pt x="1487" y="1050"/>
                  </a:lnTo>
                  <a:lnTo>
                    <a:pt x="1458" y="1079"/>
                  </a:lnTo>
                  <a:lnTo>
                    <a:pt x="1429" y="1079"/>
                  </a:lnTo>
                  <a:lnTo>
                    <a:pt x="1399" y="1050"/>
                  </a:lnTo>
                  <a:lnTo>
                    <a:pt x="1370" y="1050"/>
                  </a:lnTo>
                  <a:lnTo>
                    <a:pt x="1342" y="1050"/>
                  </a:lnTo>
                  <a:lnTo>
                    <a:pt x="1283" y="1021"/>
                  </a:lnTo>
                  <a:lnTo>
                    <a:pt x="1254" y="991"/>
                  </a:lnTo>
                  <a:lnTo>
                    <a:pt x="1225" y="991"/>
                  </a:lnTo>
                  <a:lnTo>
                    <a:pt x="1166" y="991"/>
                  </a:lnTo>
                  <a:lnTo>
                    <a:pt x="1108" y="991"/>
                  </a:lnTo>
                  <a:lnTo>
                    <a:pt x="1108" y="991"/>
                  </a:lnTo>
                  <a:lnTo>
                    <a:pt x="1108" y="991"/>
                  </a:lnTo>
                  <a:lnTo>
                    <a:pt x="1079" y="991"/>
                  </a:lnTo>
                  <a:lnTo>
                    <a:pt x="1079" y="991"/>
                  </a:lnTo>
                  <a:lnTo>
                    <a:pt x="1021" y="1021"/>
                  </a:lnTo>
                  <a:lnTo>
                    <a:pt x="963" y="991"/>
                  </a:lnTo>
                  <a:lnTo>
                    <a:pt x="904" y="991"/>
                  </a:lnTo>
                  <a:lnTo>
                    <a:pt x="875" y="991"/>
                  </a:lnTo>
                  <a:lnTo>
                    <a:pt x="846" y="1021"/>
                  </a:lnTo>
                  <a:lnTo>
                    <a:pt x="816" y="1021"/>
                  </a:lnTo>
                  <a:lnTo>
                    <a:pt x="816" y="991"/>
                  </a:lnTo>
                  <a:lnTo>
                    <a:pt x="787" y="962"/>
                  </a:lnTo>
                  <a:lnTo>
                    <a:pt x="787" y="962"/>
                  </a:lnTo>
                  <a:lnTo>
                    <a:pt x="758" y="933"/>
                  </a:lnTo>
                  <a:lnTo>
                    <a:pt x="758" y="904"/>
                  </a:lnTo>
                  <a:lnTo>
                    <a:pt x="758" y="904"/>
                  </a:lnTo>
                  <a:lnTo>
                    <a:pt x="729" y="874"/>
                  </a:lnTo>
                  <a:lnTo>
                    <a:pt x="729" y="874"/>
                  </a:lnTo>
                  <a:lnTo>
                    <a:pt x="729" y="874"/>
                  </a:lnTo>
                  <a:lnTo>
                    <a:pt x="699" y="874"/>
                  </a:lnTo>
                  <a:lnTo>
                    <a:pt x="699" y="874"/>
                  </a:lnTo>
                  <a:lnTo>
                    <a:pt x="699" y="845"/>
                  </a:lnTo>
                  <a:lnTo>
                    <a:pt x="699" y="845"/>
                  </a:lnTo>
                  <a:lnTo>
                    <a:pt x="699" y="845"/>
                  </a:lnTo>
                  <a:lnTo>
                    <a:pt x="671" y="845"/>
                  </a:lnTo>
                  <a:lnTo>
                    <a:pt x="642" y="845"/>
                  </a:lnTo>
                  <a:lnTo>
                    <a:pt x="613" y="816"/>
                  </a:lnTo>
                  <a:lnTo>
                    <a:pt x="613" y="816"/>
                  </a:lnTo>
                  <a:lnTo>
                    <a:pt x="613" y="816"/>
                  </a:lnTo>
                  <a:lnTo>
                    <a:pt x="583" y="816"/>
                  </a:lnTo>
                  <a:lnTo>
                    <a:pt x="583" y="816"/>
                  </a:lnTo>
                  <a:lnTo>
                    <a:pt x="554" y="787"/>
                  </a:lnTo>
                  <a:lnTo>
                    <a:pt x="496" y="787"/>
                  </a:lnTo>
                  <a:lnTo>
                    <a:pt x="496" y="787"/>
                  </a:lnTo>
                  <a:lnTo>
                    <a:pt x="496" y="787"/>
                  </a:lnTo>
                  <a:lnTo>
                    <a:pt x="466" y="787"/>
                  </a:lnTo>
                  <a:lnTo>
                    <a:pt x="437" y="787"/>
                  </a:lnTo>
                  <a:lnTo>
                    <a:pt x="349" y="787"/>
                  </a:lnTo>
                  <a:lnTo>
                    <a:pt x="321" y="758"/>
                  </a:lnTo>
                  <a:lnTo>
                    <a:pt x="321" y="729"/>
                  </a:lnTo>
                  <a:lnTo>
                    <a:pt x="321" y="729"/>
                  </a:lnTo>
                  <a:lnTo>
                    <a:pt x="321" y="729"/>
                  </a:lnTo>
                  <a:lnTo>
                    <a:pt x="321" y="700"/>
                  </a:lnTo>
                  <a:lnTo>
                    <a:pt x="321" y="700"/>
                  </a:lnTo>
                  <a:lnTo>
                    <a:pt x="321" y="700"/>
                  </a:lnTo>
                  <a:lnTo>
                    <a:pt x="321" y="671"/>
                  </a:lnTo>
                  <a:lnTo>
                    <a:pt x="321" y="671"/>
                  </a:lnTo>
                  <a:lnTo>
                    <a:pt x="321" y="641"/>
                  </a:lnTo>
                  <a:lnTo>
                    <a:pt x="321" y="641"/>
                  </a:lnTo>
                  <a:lnTo>
                    <a:pt x="321" y="612"/>
                  </a:lnTo>
                  <a:lnTo>
                    <a:pt x="292" y="612"/>
                  </a:lnTo>
                  <a:lnTo>
                    <a:pt x="292" y="612"/>
                  </a:lnTo>
                  <a:lnTo>
                    <a:pt x="292" y="583"/>
                  </a:lnTo>
                  <a:lnTo>
                    <a:pt x="263" y="583"/>
                  </a:lnTo>
                  <a:lnTo>
                    <a:pt x="263" y="583"/>
                  </a:lnTo>
                  <a:lnTo>
                    <a:pt x="263" y="554"/>
                  </a:lnTo>
                  <a:lnTo>
                    <a:pt x="263" y="554"/>
                  </a:lnTo>
                  <a:lnTo>
                    <a:pt x="263" y="524"/>
                  </a:lnTo>
                  <a:lnTo>
                    <a:pt x="233" y="524"/>
                  </a:lnTo>
                  <a:lnTo>
                    <a:pt x="233" y="524"/>
                  </a:lnTo>
                  <a:lnTo>
                    <a:pt x="204" y="524"/>
                  </a:lnTo>
                  <a:lnTo>
                    <a:pt x="204" y="495"/>
                  </a:lnTo>
                  <a:lnTo>
                    <a:pt x="204" y="495"/>
                  </a:lnTo>
                  <a:lnTo>
                    <a:pt x="175" y="524"/>
                  </a:lnTo>
                  <a:lnTo>
                    <a:pt x="175" y="524"/>
                  </a:lnTo>
                  <a:lnTo>
                    <a:pt x="175" y="524"/>
                  </a:lnTo>
                  <a:lnTo>
                    <a:pt x="146" y="495"/>
                  </a:lnTo>
                  <a:lnTo>
                    <a:pt x="146" y="495"/>
                  </a:lnTo>
                  <a:lnTo>
                    <a:pt x="146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16" y="524"/>
                  </a:lnTo>
                  <a:lnTo>
                    <a:pt x="87" y="524"/>
                  </a:lnTo>
                  <a:lnTo>
                    <a:pt x="87" y="495"/>
                  </a:lnTo>
                  <a:lnTo>
                    <a:pt x="87" y="495"/>
                  </a:lnTo>
                  <a:lnTo>
                    <a:pt x="87" y="495"/>
                  </a:lnTo>
                  <a:lnTo>
                    <a:pt x="58" y="466"/>
                  </a:lnTo>
                  <a:lnTo>
                    <a:pt x="58" y="466"/>
                  </a:lnTo>
                  <a:lnTo>
                    <a:pt x="29" y="466"/>
                  </a:lnTo>
                  <a:lnTo>
                    <a:pt x="29" y="466"/>
                  </a:lnTo>
                  <a:lnTo>
                    <a:pt x="29" y="437"/>
                  </a:lnTo>
                  <a:lnTo>
                    <a:pt x="29" y="437"/>
                  </a:lnTo>
                  <a:lnTo>
                    <a:pt x="29" y="437"/>
                  </a:lnTo>
                  <a:lnTo>
                    <a:pt x="0" y="408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37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5AAE9A2F-CE82-6F40-52E7-A034A9917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000" y="2791014"/>
              <a:ext cx="1019520" cy="476690"/>
            </a:xfrm>
            <a:custGeom>
              <a:avLst/>
              <a:gdLst>
                <a:gd name="T0" fmla="*/ 87 w 3122"/>
                <a:gd name="T1" fmla="*/ 847 h 1460"/>
                <a:gd name="T2" fmla="*/ 0 w 3122"/>
                <a:gd name="T3" fmla="*/ 671 h 1460"/>
                <a:gd name="T4" fmla="*/ 146 w 3122"/>
                <a:gd name="T5" fmla="*/ 642 h 1460"/>
                <a:gd name="T6" fmla="*/ 233 w 3122"/>
                <a:gd name="T7" fmla="*/ 526 h 1460"/>
                <a:gd name="T8" fmla="*/ 321 w 3122"/>
                <a:gd name="T9" fmla="*/ 497 h 1460"/>
                <a:gd name="T10" fmla="*/ 350 w 3122"/>
                <a:gd name="T11" fmla="*/ 467 h 1460"/>
                <a:gd name="T12" fmla="*/ 496 w 3122"/>
                <a:gd name="T13" fmla="*/ 526 h 1460"/>
                <a:gd name="T14" fmla="*/ 583 w 3122"/>
                <a:gd name="T15" fmla="*/ 555 h 1460"/>
                <a:gd name="T16" fmla="*/ 700 w 3122"/>
                <a:gd name="T17" fmla="*/ 526 h 1460"/>
                <a:gd name="T18" fmla="*/ 816 w 3122"/>
                <a:gd name="T19" fmla="*/ 526 h 1460"/>
                <a:gd name="T20" fmla="*/ 904 w 3122"/>
                <a:gd name="T21" fmla="*/ 555 h 1460"/>
                <a:gd name="T22" fmla="*/ 1050 w 3122"/>
                <a:gd name="T23" fmla="*/ 555 h 1460"/>
                <a:gd name="T24" fmla="*/ 992 w 3122"/>
                <a:gd name="T25" fmla="*/ 438 h 1460"/>
                <a:gd name="T26" fmla="*/ 992 w 3122"/>
                <a:gd name="T27" fmla="*/ 350 h 1460"/>
                <a:gd name="T28" fmla="*/ 1050 w 3122"/>
                <a:gd name="T29" fmla="*/ 263 h 1460"/>
                <a:gd name="T30" fmla="*/ 992 w 3122"/>
                <a:gd name="T31" fmla="*/ 234 h 1460"/>
                <a:gd name="T32" fmla="*/ 1050 w 3122"/>
                <a:gd name="T33" fmla="*/ 205 h 1460"/>
                <a:gd name="T34" fmla="*/ 1137 w 3122"/>
                <a:gd name="T35" fmla="*/ 176 h 1460"/>
                <a:gd name="T36" fmla="*/ 1283 w 3122"/>
                <a:gd name="T37" fmla="*/ 147 h 1460"/>
                <a:gd name="T38" fmla="*/ 1371 w 3122"/>
                <a:gd name="T39" fmla="*/ 88 h 1460"/>
                <a:gd name="T40" fmla="*/ 1487 w 3122"/>
                <a:gd name="T41" fmla="*/ 30 h 1460"/>
                <a:gd name="T42" fmla="*/ 1604 w 3122"/>
                <a:gd name="T43" fmla="*/ 0 h 1460"/>
                <a:gd name="T44" fmla="*/ 1721 w 3122"/>
                <a:gd name="T45" fmla="*/ 59 h 1460"/>
                <a:gd name="T46" fmla="*/ 1750 w 3122"/>
                <a:gd name="T47" fmla="*/ 117 h 1460"/>
                <a:gd name="T48" fmla="*/ 1837 w 3122"/>
                <a:gd name="T49" fmla="*/ 88 h 1460"/>
                <a:gd name="T50" fmla="*/ 1896 w 3122"/>
                <a:gd name="T51" fmla="*/ 117 h 1460"/>
                <a:gd name="T52" fmla="*/ 1954 w 3122"/>
                <a:gd name="T53" fmla="*/ 176 h 1460"/>
                <a:gd name="T54" fmla="*/ 2071 w 3122"/>
                <a:gd name="T55" fmla="*/ 117 h 1460"/>
                <a:gd name="T56" fmla="*/ 2158 w 3122"/>
                <a:gd name="T57" fmla="*/ 88 h 1460"/>
                <a:gd name="T58" fmla="*/ 2537 w 3122"/>
                <a:gd name="T59" fmla="*/ 380 h 1460"/>
                <a:gd name="T60" fmla="*/ 2625 w 3122"/>
                <a:gd name="T61" fmla="*/ 438 h 1460"/>
                <a:gd name="T62" fmla="*/ 2771 w 3122"/>
                <a:gd name="T63" fmla="*/ 409 h 1460"/>
                <a:gd name="T64" fmla="*/ 2887 w 3122"/>
                <a:gd name="T65" fmla="*/ 467 h 1460"/>
                <a:gd name="T66" fmla="*/ 2946 w 3122"/>
                <a:gd name="T67" fmla="*/ 526 h 1460"/>
                <a:gd name="T68" fmla="*/ 3063 w 3122"/>
                <a:gd name="T69" fmla="*/ 526 h 1460"/>
                <a:gd name="T70" fmla="*/ 3063 w 3122"/>
                <a:gd name="T71" fmla="*/ 613 h 1460"/>
                <a:gd name="T72" fmla="*/ 3033 w 3122"/>
                <a:gd name="T73" fmla="*/ 788 h 1460"/>
                <a:gd name="T74" fmla="*/ 2858 w 3122"/>
                <a:gd name="T75" fmla="*/ 788 h 1460"/>
                <a:gd name="T76" fmla="*/ 2829 w 3122"/>
                <a:gd name="T77" fmla="*/ 963 h 1460"/>
                <a:gd name="T78" fmla="*/ 2771 w 3122"/>
                <a:gd name="T79" fmla="*/ 992 h 1460"/>
                <a:gd name="T80" fmla="*/ 2683 w 3122"/>
                <a:gd name="T81" fmla="*/ 1050 h 1460"/>
                <a:gd name="T82" fmla="*/ 2742 w 3122"/>
                <a:gd name="T83" fmla="*/ 1167 h 1460"/>
                <a:gd name="T84" fmla="*/ 2742 w 3122"/>
                <a:gd name="T85" fmla="*/ 1283 h 1460"/>
                <a:gd name="T86" fmla="*/ 2450 w 3122"/>
                <a:gd name="T87" fmla="*/ 1226 h 1460"/>
                <a:gd name="T88" fmla="*/ 2246 w 3122"/>
                <a:gd name="T89" fmla="*/ 1226 h 1460"/>
                <a:gd name="T90" fmla="*/ 2071 w 3122"/>
                <a:gd name="T91" fmla="*/ 1283 h 1460"/>
                <a:gd name="T92" fmla="*/ 1954 w 3122"/>
                <a:gd name="T93" fmla="*/ 1342 h 1460"/>
                <a:gd name="T94" fmla="*/ 1750 w 3122"/>
                <a:gd name="T95" fmla="*/ 1430 h 1460"/>
                <a:gd name="T96" fmla="*/ 1400 w 3122"/>
                <a:gd name="T97" fmla="*/ 1197 h 1460"/>
                <a:gd name="T98" fmla="*/ 758 w 3122"/>
                <a:gd name="T99" fmla="*/ 1400 h 1460"/>
                <a:gd name="T100" fmla="*/ 583 w 3122"/>
                <a:gd name="T101" fmla="*/ 1342 h 1460"/>
                <a:gd name="T102" fmla="*/ 496 w 3122"/>
                <a:gd name="T103" fmla="*/ 1313 h 1460"/>
                <a:gd name="T104" fmla="*/ 408 w 3122"/>
                <a:gd name="T105" fmla="*/ 1226 h 1460"/>
                <a:gd name="T106" fmla="*/ 380 w 3122"/>
                <a:gd name="T107" fmla="*/ 1167 h 1460"/>
                <a:gd name="T108" fmla="*/ 466 w 3122"/>
                <a:gd name="T109" fmla="*/ 1167 h 1460"/>
                <a:gd name="T110" fmla="*/ 408 w 3122"/>
                <a:gd name="T111" fmla="*/ 1109 h 1460"/>
                <a:gd name="T112" fmla="*/ 525 w 3122"/>
                <a:gd name="T113" fmla="*/ 1080 h 1460"/>
                <a:gd name="T114" fmla="*/ 554 w 3122"/>
                <a:gd name="T115" fmla="*/ 1021 h 1460"/>
                <a:gd name="T116" fmla="*/ 554 w 3122"/>
                <a:gd name="T117" fmla="*/ 963 h 1460"/>
                <a:gd name="T118" fmla="*/ 466 w 3122"/>
                <a:gd name="T119" fmla="*/ 934 h 1460"/>
                <a:gd name="T120" fmla="*/ 408 w 3122"/>
                <a:gd name="T121" fmla="*/ 905 h 1460"/>
                <a:gd name="T122" fmla="*/ 350 w 3122"/>
                <a:gd name="T123" fmla="*/ 934 h 1460"/>
                <a:gd name="T124" fmla="*/ 263 w 3122"/>
                <a:gd name="T125" fmla="*/ 96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2" h="1460">
                  <a:moveTo>
                    <a:pt x="233" y="963"/>
                  </a:moveTo>
                  <a:lnTo>
                    <a:pt x="233" y="963"/>
                  </a:lnTo>
                  <a:lnTo>
                    <a:pt x="204" y="963"/>
                  </a:lnTo>
                  <a:lnTo>
                    <a:pt x="175" y="963"/>
                  </a:lnTo>
                  <a:lnTo>
                    <a:pt x="175" y="934"/>
                  </a:lnTo>
                  <a:lnTo>
                    <a:pt x="204" y="934"/>
                  </a:lnTo>
                  <a:lnTo>
                    <a:pt x="175" y="905"/>
                  </a:lnTo>
                  <a:lnTo>
                    <a:pt x="146" y="847"/>
                  </a:lnTo>
                  <a:lnTo>
                    <a:pt x="87" y="847"/>
                  </a:lnTo>
                  <a:lnTo>
                    <a:pt x="87" y="847"/>
                  </a:lnTo>
                  <a:lnTo>
                    <a:pt x="59" y="847"/>
                  </a:lnTo>
                  <a:lnTo>
                    <a:pt x="59" y="817"/>
                  </a:lnTo>
                  <a:lnTo>
                    <a:pt x="30" y="817"/>
                  </a:lnTo>
                  <a:lnTo>
                    <a:pt x="0" y="788"/>
                  </a:lnTo>
                  <a:lnTo>
                    <a:pt x="30" y="759"/>
                  </a:lnTo>
                  <a:lnTo>
                    <a:pt x="30" y="730"/>
                  </a:lnTo>
                  <a:lnTo>
                    <a:pt x="0" y="700"/>
                  </a:lnTo>
                  <a:lnTo>
                    <a:pt x="0" y="671"/>
                  </a:lnTo>
                  <a:lnTo>
                    <a:pt x="30" y="671"/>
                  </a:lnTo>
                  <a:lnTo>
                    <a:pt x="59" y="642"/>
                  </a:lnTo>
                  <a:lnTo>
                    <a:pt x="59" y="613"/>
                  </a:lnTo>
                  <a:lnTo>
                    <a:pt x="59" y="613"/>
                  </a:lnTo>
                  <a:lnTo>
                    <a:pt x="87" y="642"/>
                  </a:lnTo>
                  <a:lnTo>
                    <a:pt x="116" y="671"/>
                  </a:lnTo>
                  <a:lnTo>
                    <a:pt x="146" y="671"/>
                  </a:lnTo>
                  <a:lnTo>
                    <a:pt x="146" y="671"/>
                  </a:lnTo>
                  <a:lnTo>
                    <a:pt x="146" y="642"/>
                  </a:lnTo>
                  <a:lnTo>
                    <a:pt x="175" y="642"/>
                  </a:lnTo>
                  <a:lnTo>
                    <a:pt x="146" y="584"/>
                  </a:lnTo>
                  <a:lnTo>
                    <a:pt x="175" y="584"/>
                  </a:lnTo>
                  <a:lnTo>
                    <a:pt x="204" y="584"/>
                  </a:lnTo>
                  <a:lnTo>
                    <a:pt x="204" y="555"/>
                  </a:lnTo>
                  <a:lnTo>
                    <a:pt x="175" y="555"/>
                  </a:lnTo>
                  <a:lnTo>
                    <a:pt x="204" y="526"/>
                  </a:lnTo>
                  <a:lnTo>
                    <a:pt x="204" y="526"/>
                  </a:lnTo>
                  <a:lnTo>
                    <a:pt x="233" y="526"/>
                  </a:lnTo>
                  <a:lnTo>
                    <a:pt x="233" y="497"/>
                  </a:lnTo>
                  <a:lnTo>
                    <a:pt x="233" y="497"/>
                  </a:lnTo>
                  <a:lnTo>
                    <a:pt x="263" y="497"/>
                  </a:lnTo>
                  <a:lnTo>
                    <a:pt x="263" y="467"/>
                  </a:lnTo>
                  <a:lnTo>
                    <a:pt x="263" y="467"/>
                  </a:lnTo>
                  <a:lnTo>
                    <a:pt x="263" y="467"/>
                  </a:lnTo>
                  <a:lnTo>
                    <a:pt x="292" y="467"/>
                  </a:lnTo>
                  <a:lnTo>
                    <a:pt x="321" y="467"/>
                  </a:lnTo>
                  <a:lnTo>
                    <a:pt x="321" y="497"/>
                  </a:lnTo>
                  <a:lnTo>
                    <a:pt x="292" y="497"/>
                  </a:lnTo>
                  <a:lnTo>
                    <a:pt x="292" y="497"/>
                  </a:lnTo>
                  <a:lnTo>
                    <a:pt x="321" y="497"/>
                  </a:lnTo>
                  <a:lnTo>
                    <a:pt x="321" y="497"/>
                  </a:lnTo>
                  <a:lnTo>
                    <a:pt x="321" y="467"/>
                  </a:lnTo>
                  <a:lnTo>
                    <a:pt x="321" y="497"/>
                  </a:lnTo>
                  <a:lnTo>
                    <a:pt x="350" y="497"/>
                  </a:lnTo>
                  <a:lnTo>
                    <a:pt x="350" y="467"/>
                  </a:lnTo>
                  <a:lnTo>
                    <a:pt x="350" y="467"/>
                  </a:lnTo>
                  <a:lnTo>
                    <a:pt x="380" y="467"/>
                  </a:lnTo>
                  <a:lnTo>
                    <a:pt x="408" y="467"/>
                  </a:lnTo>
                  <a:lnTo>
                    <a:pt x="408" y="467"/>
                  </a:lnTo>
                  <a:lnTo>
                    <a:pt x="408" y="497"/>
                  </a:lnTo>
                  <a:lnTo>
                    <a:pt x="437" y="497"/>
                  </a:lnTo>
                  <a:lnTo>
                    <a:pt x="466" y="497"/>
                  </a:lnTo>
                  <a:lnTo>
                    <a:pt x="466" y="497"/>
                  </a:lnTo>
                  <a:lnTo>
                    <a:pt x="496" y="497"/>
                  </a:lnTo>
                  <a:lnTo>
                    <a:pt x="496" y="526"/>
                  </a:lnTo>
                  <a:lnTo>
                    <a:pt x="525" y="526"/>
                  </a:lnTo>
                  <a:lnTo>
                    <a:pt x="525" y="526"/>
                  </a:lnTo>
                  <a:lnTo>
                    <a:pt x="554" y="555"/>
                  </a:lnTo>
                  <a:lnTo>
                    <a:pt x="554" y="555"/>
                  </a:lnTo>
                  <a:lnTo>
                    <a:pt x="583" y="555"/>
                  </a:lnTo>
                  <a:lnTo>
                    <a:pt x="583" y="584"/>
                  </a:lnTo>
                  <a:lnTo>
                    <a:pt x="583" y="584"/>
                  </a:lnTo>
                  <a:lnTo>
                    <a:pt x="583" y="555"/>
                  </a:lnTo>
                  <a:lnTo>
                    <a:pt x="583" y="555"/>
                  </a:lnTo>
                  <a:lnTo>
                    <a:pt x="613" y="526"/>
                  </a:lnTo>
                  <a:lnTo>
                    <a:pt x="613" y="555"/>
                  </a:lnTo>
                  <a:lnTo>
                    <a:pt x="642" y="555"/>
                  </a:lnTo>
                  <a:lnTo>
                    <a:pt x="671" y="555"/>
                  </a:lnTo>
                  <a:lnTo>
                    <a:pt x="671" y="584"/>
                  </a:lnTo>
                  <a:lnTo>
                    <a:pt x="700" y="555"/>
                  </a:lnTo>
                  <a:lnTo>
                    <a:pt x="700" y="526"/>
                  </a:lnTo>
                  <a:lnTo>
                    <a:pt x="700" y="526"/>
                  </a:lnTo>
                  <a:lnTo>
                    <a:pt x="700" y="526"/>
                  </a:lnTo>
                  <a:lnTo>
                    <a:pt x="730" y="526"/>
                  </a:lnTo>
                  <a:lnTo>
                    <a:pt x="730" y="526"/>
                  </a:lnTo>
                  <a:lnTo>
                    <a:pt x="730" y="497"/>
                  </a:lnTo>
                  <a:lnTo>
                    <a:pt x="758" y="497"/>
                  </a:lnTo>
                  <a:lnTo>
                    <a:pt x="787" y="526"/>
                  </a:lnTo>
                  <a:lnTo>
                    <a:pt x="787" y="526"/>
                  </a:lnTo>
                  <a:lnTo>
                    <a:pt x="816" y="526"/>
                  </a:lnTo>
                  <a:lnTo>
                    <a:pt x="816" y="526"/>
                  </a:lnTo>
                  <a:lnTo>
                    <a:pt x="816" y="526"/>
                  </a:lnTo>
                  <a:lnTo>
                    <a:pt x="846" y="526"/>
                  </a:lnTo>
                  <a:lnTo>
                    <a:pt x="846" y="497"/>
                  </a:lnTo>
                  <a:lnTo>
                    <a:pt x="875" y="526"/>
                  </a:lnTo>
                  <a:lnTo>
                    <a:pt x="875" y="526"/>
                  </a:lnTo>
                  <a:lnTo>
                    <a:pt x="875" y="526"/>
                  </a:lnTo>
                  <a:lnTo>
                    <a:pt x="875" y="526"/>
                  </a:lnTo>
                  <a:lnTo>
                    <a:pt x="875" y="555"/>
                  </a:lnTo>
                  <a:lnTo>
                    <a:pt x="904" y="555"/>
                  </a:lnTo>
                  <a:lnTo>
                    <a:pt x="904" y="555"/>
                  </a:lnTo>
                  <a:lnTo>
                    <a:pt x="904" y="555"/>
                  </a:lnTo>
                  <a:lnTo>
                    <a:pt x="933" y="555"/>
                  </a:lnTo>
                  <a:lnTo>
                    <a:pt x="963" y="584"/>
                  </a:lnTo>
                  <a:lnTo>
                    <a:pt x="992" y="555"/>
                  </a:lnTo>
                  <a:lnTo>
                    <a:pt x="992" y="555"/>
                  </a:lnTo>
                  <a:lnTo>
                    <a:pt x="992" y="526"/>
                  </a:lnTo>
                  <a:lnTo>
                    <a:pt x="992" y="526"/>
                  </a:lnTo>
                  <a:lnTo>
                    <a:pt x="1021" y="555"/>
                  </a:lnTo>
                  <a:lnTo>
                    <a:pt x="1050" y="555"/>
                  </a:lnTo>
                  <a:lnTo>
                    <a:pt x="1080" y="526"/>
                  </a:lnTo>
                  <a:lnTo>
                    <a:pt x="1080" y="526"/>
                  </a:lnTo>
                  <a:lnTo>
                    <a:pt x="1080" y="467"/>
                  </a:lnTo>
                  <a:lnTo>
                    <a:pt x="1080" y="467"/>
                  </a:lnTo>
                  <a:lnTo>
                    <a:pt x="1050" y="467"/>
                  </a:lnTo>
                  <a:lnTo>
                    <a:pt x="1021" y="438"/>
                  </a:lnTo>
                  <a:lnTo>
                    <a:pt x="1021" y="438"/>
                  </a:lnTo>
                  <a:lnTo>
                    <a:pt x="1021" y="438"/>
                  </a:lnTo>
                  <a:lnTo>
                    <a:pt x="992" y="438"/>
                  </a:lnTo>
                  <a:lnTo>
                    <a:pt x="992" y="438"/>
                  </a:lnTo>
                  <a:lnTo>
                    <a:pt x="992" y="409"/>
                  </a:lnTo>
                  <a:lnTo>
                    <a:pt x="963" y="409"/>
                  </a:lnTo>
                  <a:lnTo>
                    <a:pt x="992" y="409"/>
                  </a:lnTo>
                  <a:lnTo>
                    <a:pt x="992" y="409"/>
                  </a:lnTo>
                  <a:lnTo>
                    <a:pt x="992" y="380"/>
                  </a:lnTo>
                  <a:lnTo>
                    <a:pt x="1021" y="380"/>
                  </a:lnTo>
                  <a:lnTo>
                    <a:pt x="992" y="350"/>
                  </a:lnTo>
                  <a:lnTo>
                    <a:pt x="992" y="350"/>
                  </a:lnTo>
                  <a:lnTo>
                    <a:pt x="992" y="350"/>
                  </a:lnTo>
                  <a:lnTo>
                    <a:pt x="1021" y="321"/>
                  </a:lnTo>
                  <a:lnTo>
                    <a:pt x="1021" y="292"/>
                  </a:lnTo>
                  <a:lnTo>
                    <a:pt x="1050" y="292"/>
                  </a:lnTo>
                  <a:lnTo>
                    <a:pt x="1080" y="292"/>
                  </a:lnTo>
                  <a:lnTo>
                    <a:pt x="1080" y="292"/>
                  </a:lnTo>
                  <a:lnTo>
                    <a:pt x="1080" y="292"/>
                  </a:lnTo>
                  <a:lnTo>
                    <a:pt x="1080" y="263"/>
                  </a:lnTo>
                  <a:lnTo>
                    <a:pt x="1050" y="263"/>
                  </a:lnTo>
                  <a:lnTo>
                    <a:pt x="1050" y="263"/>
                  </a:lnTo>
                  <a:lnTo>
                    <a:pt x="1021" y="263"/>
                  </a:lnTo>
                  <a:lnTo>
                    <a:pt x="1021" y="263"/>
                  </a:lnTo>
                  <a:lnTo>
                    <a:pt x="992" y="263"/>
                  </a:lnTo>
                  <a:lnTo>
                    <a:pt x="992" y="263"/>
                  </a:lnTo>
                  <a:lnTo>
                    <a:pt x="992" y="234"/>
                  </a:lnTo>
                  <a:lnTo>
                    <a:pt x="1021" y="234"/>
                  </a:lnTo>
                  <a:lnTo>
                    <a:pt x="1021" y="234"/>
                  </a:lnTo>
                  <a:lnTo>
                    <a:pt x="992" y="234"/>
                  </a:lnTo>
                  <a:lnTo>
                    <a:pt x="992" y="234"/>
                  </a:lnTo>
                  <a:lnTo>
                    <a:pt x="992" y="234"/>
                  </a:lnTo>
                  <a:lnTo>
                    <a:pt x="992" y="205"/>
                  </a:lnTo>
                  <a:lnTo>
                    <a:pt x="992" y="205"/>
                  </a:lnTo>
                  <a:lnTo>
                    <a:pt x="992" y="205"/>
                  </a:lnTo>
                  <a:lnTo>
                    <a:pt x="1021" y="205"/>
                  </a:lnTo>
                  <a:lnTo>
                    <a:pt x="1021" y="205"/>
                  </a:lnTo>
                  <a:lnTo>
                    <a:pt x="1021" y="205"/>
                  </a:lnTo>
                  <a:lnTo>
                    <a:pt x="1050" y="205"/>
                  </a:lnTo>
                  <a:lnTo>
                    <a:pt x="1050" y="205"/>
                  </a:lnTo>
                  <a:lnTo>
                    <a:pt x="1080" y="205"/>
                  </a:lnTo>
                  <a:lnTo>
                    <a:pt x="1080" y="205"/>
                  </a:lnTo>
                  <a:lnTo>
                    <a:pt x="1080" y="176"/>
                  </a:lnTo>
                  <a:lnTo>
                    <a:pt x="1108" y="176"/>
                  </a:lnTo>
                  <a:lnTo>
                    <a:pt x="1108" y="205"/>
                  </a:lnTo>
                  <a:lnTo>
                    <a:pt x="1108" y="176"/>
                  </a:lnTo>
                  <a:lnTo>
                    <a:pt x="1108" y="176"/>
                  </a:lnTo>
                  <a:lnTo>
                    <a:pt x="1137" y="176"/>
                  </a:lnTo>
                  <a:lnTo>
                    <a:pt x="1166" y="176"/>
                  </a:lnTo>
                  <a:lnTo>
                    <a:pt x="1196" y="147"/>
                  </a:lnTo>
                  <a:lnTo>
                    <a:pt x="1196" y="147"/>
                  </a:lnTo>
                  <a:lnTo>
                    <a:pt x="1196" y="147"/>
                  </a:lnTo>
                  <a:lnTo>
                    <a:pt x="1225" y="147"/>
                  </a:lnTo>
                  <a:lnTo>
                    <a:pt x="1254" y="147"/>
                  </a:lnTo>
                  <a:lnTo>
                    <a:pt x="1254" y="117"/>
                  </a:lnTo>
                  <a:lnTo>
                    <a:pt x="1283" y="117"/>
                  </a:lnTo>
                  <a:lnTo>
                    <a:pt x="1283" y="147"/>
                  </a:lnTo>
                  <a:lnTo>
                    <a:pt x="1283" y="117"/>
                  </a:lnTo>
                  <a:lnTo>
                    <a:pt x="1283" y="117"/>
                  </a:lnTo>
                  <a:lnTo>
                    <a:pt x="1313" y="117"/>
                  </a:lnTo>
                  <a:lnTo>
                    <a:pt x="1313" y="117"/>
                  </a:lnTo>
                  <a:lnTo>
                    <a:pt x="1313" y="88"/>
                  </a:lnTo>
                  <a:lnTo>
                    <a:pt x="1342" y="88"/>
                  </a:lnTo>
                  <a:lnTo>
                    <a:pt x="1342" y="88"/>
                  </a:lnTo>
                  <a:lnTo>
                    <a:pt x="1342" y="88"/>
                  </a:lnTo>
                  <a:lnTo>
                    <a:pt x="1371" y="88"/>
                  </a:lnTo>
                  <a:lnTo>
                    <a:pt x="1400" y="88"/>
                  </a:lnTo>
                  <a:lnTo>
                    <a:pt x="1429" y="59"/>
                  </a:lnTo>
                  <a:lnTo>
                    <a:pt x="1429" y="59"/>
                  </a:lnTo>
                  <a:lnTo>
                    <a:pt x="1429" y="59"/>
                  </a:lnTo>
                  <a:lnTo>
                    <a:pt x="1458" y="59"/>
                  </a:lnTo>
                  <a:lnTo>
                    <a:pt x="1458" y="30"/>
                  </a:lnTo>
                  <a:lnTo>
                    <a:pt x="1487" y="30"/>
                  </a:lnTo>
                  <a:lnTo>
                    <a:pt x="1487" y="30"/>
                  </a:lnTo>
                  <a:lnTo>
                    <a:pt x="1487" y="30"/>
                  </a:lnTo>
                  <a:lnTo>
                    <a:pt x="1487" y="30"/>
                  </a:lnTo>
                  <a:lnTo>
                    <a:pt x="1487" y="0"/>
                  </a:lnTo>
                  <a:lnTo>
                    <a:pt x="1516" y="0"/>
                  </a:lnTo>
                  <a:lnTo>
                    <a:pt x="1516" y="0"/>
                  </a:lnTo>
                  <a:lnTo>
                    <a:pt x="1546" y="0"/>
                  </a:lnTo>
                  <a:lnTo>
                    <a:pt x="1546" y="0"/>
                  </a:lnTo>
                  <a:lnTo>
                    <a:pt x="1575" y="0"/>
                  </a:lnTo>
                  <a:lnTo>
                    <a:pt x="1575" y="0"/>
                  </a:lnTo>
                  <a:lnTo>
                    <a:pt x="1604" y="0"/>
                  </a:lnTo>
                  <a:lnTo>
                    <a:pt x="1633" y="0"/>
                  </a:lnTo>
                  <a:lnTo>
                    <a:pt x="1633" y="0"/>
                  </a:lnTo>
                  <a:lnTo>
                    <a:pt x="1663" y="0"/>
                  </a:lnTo>
                  <a:lnTo>
                    <a:pt x="1692" y="0"/>
                  </a:lnTo>
                  <a:lnTo>
                    <a:pt x="1692" y="30"/>
                  </a:lnTo>
                  <a:lnTo>
                    <a:pt x="1692" y="30"/>
                  </a:lnTo>
                  <a:lnTo>
                    <a:pt x="1692" y="30"/>
                  </a:lnTo>
                  <a:lnTo>
                    <a:pt x="1721" y="59"/>
                  </a:lnTo>
                  <a:lnTo>
                    <a:pt x="1721" y="59"/>
                  </a:lnTo>
                  <a:lnTo>
                    <a:pt x="1721" y="59"/>
                  </a:lnTo>
                  <a:lnTo>
                    <a:pt x="1721" y="88"/>
                  </a:lnTo>
                  <a:lnTo>
                    <a:pt x="1721" y="88"/>
                  </a:lnTo>
                  <a:lnTo>
                    <a:pt x="1721" y="88"/>
                  </a:lnTo>
                  <a:lnTo>
                    <a:pt x="1721" y="88"/>
                  </a:lnTo>
                  <a:lnTo>
                    <a:pt x="1721" y="117"/>
                  </a:lnTo>
                  <a:lnTo>
                    <a:pt x="1721" y="117"/>
                  </a:lnTo>
                  <a:lnTo>
                    <a:pt x="1750" y="117"/>
                  </a:lnTo>
                  <a:lnTo>
                    <a:pt x="1750" y="117"/>
                  </a:lnTo>
                  <a:lnTo>
                    <a:pt x="1779" y="117"/>
                  </a:lnTo>
                  <a:lnTo>
                    <a:pt x="1779" y="88"/>
                  </a:lnTo>
                  <a:lnTo>
                    <a:pt x="1779" y="88"/>
                  </a:lnTo>
                  <a:lnTo>
                    <a:pt x="1779" y="117"/>
                  </a:lnTo>
                  <a:lnTo>
                    <a:pt x="1808" y="117"/>
                  </a:lnTo>
                  <a:lnTo>
                    <a:pt x="1808" y="88"/>
                  </a:lnTo>
                  <a:lnTo>
                    <a:pt x="1779" y="88"/>
                  </a:lnTo>
                  <a:lnTo>
                    <a:pt x="1808" y="88"/>
                  </a:lnTo>
                  <a:lnTo>
                    <a:pt x="1837" y="88"/>
                  </a:lnTo>
                  <a:lnTo>
                    <a:pt x="1837" y="117"/>
                  </a:lnTo>
                  <a:lnTo>
                    <a:pt x="1837" y="147"/>
                  </a:lnTo>
                  <a:lnTo>
                    <a:pt x="1837" y="147"/>
                  </a:lnTo>
                  <a:lnTo>
                    <a:pt x="1866" y="117"/>
                  </a:lnTo>
                  <a:lnTo>
                    <a:pt x="1837" y="117"/>
                  </a:lnTo>
                  <a:lnTo>
                    <a:pt x="1837" y="117"/>
                  </a:lnTo>
                  <a:lnTo>
                    <a:pt x="1866" y="117"/>
                  </a:lnTo>
                  <a:lnTo>
                    <a:pt x="1896" y="117"/>
                  </a:lnTo>
                  <a:lnTo>
                    <a:pt x="1896" y="117"/>
                  </a:lnTo>
                  <a:lnTo>
                    <a:pt x="1925" y="117"/>
                  </a:lnTo>
                  <a:lnTo>
                    <a:pt x="1925" y="117"/>
                  </a:lnTo>
                  <a:lnTo>
                    <a:pt x="1925" y="147"/>
                  </a:lnTo>
                  <a:lnTo>
                    <a:pt x="1896" y="147"/>
                  </a:lnTo>
                  <a:lnTo>
                    <a:pt x="1896" y="176"/>
                  </a:lnTo>
                  <a:lnTo>
                    <a:pt x="1925" y="176"/>
                  </a:lnTo>
                  <a:lnTo>
                    <a:pt x="1925" y="176"/>
                  </a:lnTo>
                  <a:lnTo>
                    <a:pt x="1954" y="176"/>
                  </a:lnTo>
                  <a:lnTo>
                    <a:pt x="1954" y="176"/>
                  </a:lnTo>
                  <a:lnTo>
                    <a:pt x="1983" y="176"/>
                  </a:lnTo>
                  <a:lnTo>
                    <a:pt x="2013" y="176"/>
                  </a:lnTo>
                  <a:lnTo>
                    <a:pt x="2013" y="176"/>
                  </a:lnTo>
                  <a:lnTo>
                    <a:pt x="2013" y="147"/>
                  </a:lnTo>
                  <a:lnTo>
                    <a:pt x="2013" y="147"/>
                  </a:lnTo>
                  <a:lnTo>
                    <a:pt x="2042" y="147"/>
                  </a:lnTo>
                  <a:lnTo>
                    <a:pt x="2071" y="147"/>
                  </a:lnTo>
                  <a:lnTo>
                    <a:pt x="2071" y="117"/>
                  </a:lnTo>
                  <a:lnTo>
                    <a:pt x="2071" y="117"/>
                  </a:lnTo>
                  <a:lnTo>
                    <a:pt x="2071" y="88"/>
                  </a:lnTo>
                  <a:lnTo>
                    <a:pt x="2100" y="88"/>
                  </a:lnTo>
                  <a:lnTo>
                    <a:pt x="2100" y="88"/>
                  </a:lnTo>
                  <a:lnTo>
                    <a:pt x="2129" y="59"/>
                  </a:lnTo>
                  <a:lnTo>
                    <a:pt x="2158" y="59"/>
                  </a:lnTo>
                  <a:lnTo>
                    <a:pt x="2158" y="59"/>
                  </a:lnTo>
                  <a:lnTo>
                    <a:pt x="2187" y="59"/>
                  </a:lnTo>
                  <a:lnTo>
                    <a:pt x="2187" y="88"/>
                  </a:lnTo>
                  <a:lnTo>
                    <a:pt x="2158" y="88"/>
                  </a:lnTo>
                  <a:lnTo>
                    <a:pt x="2158" y="88"/>
                  </a:lnTo>
                  <a:lnTo>
                    <a:pt x="2158" y="117"/>
                  </a:lnTo>
                  <a:lnTo>
                    <a:pt x="2304" y="205"/>
                  </a:lnTo>
                  <a:lnTo>
                    <a:pt x="2508" y="438"/>
                  </a:lnTo>
                  <a:lnTo>
                    <a:pt x="2508" y="438"/>
                  </a:lnTo>
                  <a:lnTo>
                    <a:pt x="2537" y="409"/>
                  </a:lnTo>
                  <a:lnTo>
                    <a:pt x="2537" y="409"/>
                  </a:lnTo>
                  <a:lnTo>
                    <a:pt x="2537" y="409"/>
                  </a:lnTo>
                  <a:lnTo>
                    <a:pt x="2537" y="380"/>
                  </a:lnTo>
                  <a:lnTo>
                    <a:pt x="2537" y="380"/>
                  </a:lnTo>
                  <a:lnTo>
                    <a:pt x="2566" y="409"/>
                  </a:lnTo>
                  <a:lnTo>
                    <a:pt x="2566" y="409"/>
                  </a:lnTo>
                  <a:lnTo>
                    <a:pt x="2566" y="409"/>
                  </a:lnTo>
                  <a:lnTo>
                    <a:pt x="2596" y="409"/>
                  </a:lnTo>
                  <a:lnTo>
                    <a:pt x="2596" y="438"/>
                  </a:lnTo>
                  <a:lnTo>
                    <a:pt x="2625" y="438"/>
                  </a:lnTo>
                  <a:lnTo>
                    <a:pt x="2625" y="438"/>
                  </a:lnTo>
                  <a:lnTo>
                    <a:pt x="2625" y="438"/>
                  </a:lnTo>
                  <a:lnTo>
                    <a:pt x="2654" y="438"/>
                  </a:lnTo>
                  <a:lnTo>
                    <a:pt x="2683" y="438"/>
                  </a:lnTo>
                  <a:lnTo>
                    <a:pt x="2683" y="438"/>
                  </a:lnTo>
                  <a:lnTo>
                    <a:pt x="2713" y="438"/>
                  </a:lnTo>
                  <a:lnTo>
                    <a:pt x="2713" y="409"/>
                  </a:lnTo>
                  <a:lnTo>
                    <a:pt x="2713" y="409"/>
                  </a:lnTo>
                  <a:lnTo>
                    <a:pt x="2713" y="409"/>
                  </a:lnTo>
                  <a:lnTo>
                    <a:pt x="2742" y="409"/>
                  </a:lnTo>
                  <a:lnTo>
                    <a:pt x="2771" y="409"/>
                  </a:lnTo>
                  <a:lnTo>
                    <a:pt x="2800" y="409"/>
                  </a:lnTo>
                  <a:lnTo>
                    <a:pt x="2800" y="409"/>
                  </a:lnTo>
                  <a:lnTo>
                    <a:pt x="2829" y="438"/>
                  </a:lnTo>
                  <a:lnTo>
                    <a:pt x="2829" y="467"/>
                  </a:lnTo>
                  <a:lnTo>
                    <a:pt x="2829" y="467"/>
                  </a:lnTo>
                  <a:lnTo>
                    <a:pt x="2858" y="467"/>
                  </a:lnTo>
                  <a:lnTo>
                    <a:pt x="2887" y="467"/>
                  </a:lnTo>
                  <a:lnTo>
                    <a:pt x="2887" y="467"/>
                  </a:lnTo>
                  <a:lnTo>
                    <a:pt x="2887" y="467"/>
                  </a:lnTo>
                  <a:lnTo>
                    <a:pt x="2887" y="497"/>
                  </a:lnTo>
                  <a:lnTo>
                    <a:pt x="2887" y="497"/>
                  </a:lnTo>
                  <a:lnTo>
                    <a:pt x="2887" y="497"/>
                  </a:lnTo>
                  <a:lnTo>
                    <a:pt x="2887" y="526"/>
                  </a:lnTo>
                  <a:lnTo>
                    <a:pt x="2916" y="526"/>
                  </a:lnTo>
                  <a:lnTo>
                    <a:pt x="2916" y="526"/>
                  </a:lnTo>
                  <a:lnTo>
                    <a:pt x="2916" y="526"/>
                  </a:lnTo>
                  <a:lnTo>
                    <a:pt x="2946" y="526"/>
                  </a:lnTo>
                  <a:lnTo>
                    <a:pt x="2946" y="526"/>
                  </a:lnTo>
                  <a:lnTo>
                    <a:pt x="2946" y="526"/>
                  </a:lnTo>
                  <a:lnTo>
                    <a:pt x="2975" y="526"/>
                  </a:lnTo>
                  <a:lnTo>
                    <a:pt x="3004" y="526"/>
                  </a:lnTo>
                  <a:lnTo>
                    <a:pt x="3033" y="526"/>
                  </a:lnTo>
                  <a:lnTo>
                    <a:pt x="3033" y="497"/>
                  </a:lnTo>
                  <a:lnTo>
                    <a:pt x="3033" y="497"/>
                  </a:lnTo>
                  <a:lnTo>
                    <a:pt x="3063" y="497"/>
                  </a:lnTo>
                  <a:lnTo>
                    <a:pt x="3033" y="526"/>
                  </a:lnTo>
                  <a:lnTo>
                    <a:pt x="3063" y="526"/>
                  </a:lnTo>
                  <a:lnTo>
                    <a:pt x="3063" y="526"/>
                  </a:lnTo>
                  <a:lnTo>
                    <a:pt x="3092" y="555"/>
                  </a:lnTo>
                  <a:lnTo>
                    <a:pt x="3092" y="555"/>
                  </a:lnTo>
                  <a:lnTo>
                    <a:pt x="3121" y="555"/>
                  </a:lnTo>
                  <a:lnTo>
                    <a:pt x="3092" y="584"/>
                  </a:lnTo>
                  <a:lnTo>
                    <a:pt x="3092" y="584"/>
                  </a:lnTo>
                  <a:lnTo>
                    <a:pt x="3063" y="613"/>
                  </a:lnTo>
                  <a:lnTo>
                    <a:pt x="3063" y="613"/>
                  </a:lnTo>
                  <a:lnTo>
                    <a:pt x="3063" y="613"/>
                  </a:lnTo>
                  <a:lnTo>
                    <a:pt x="3063" y="642"/>
                  </a:lnTo>
                  <a:lnTo>
                    <a:pt x="3033" y="642"/>
                  </a:lnTo>
                  <a:lnTo>
                    <a:pt x="3004" y="671"/>
                  </a:lnTo>
                  <a:lnTo>
                    <a:pt x="3004" y="671"/>
                  </a:lnTo>
                  <a:lnTo>
                    <a:pt x="3004" y="700"/>
                  </a:lnTo>
                  <a:lnTo>
                    <a:pt x="3033" y="730"/>
                  </a:lnTo>
                  <a:lnTo>
                    <a:pt x="3033" y="759"/>
                  </a:lnTo>
                  <a:lnTo>
                    <a:pt x="3033" y="759"/>
                  </a:lnTo>
                  <a:lnTo>
                    <a:pt x="3033" y="788"/>
                  </a:lnTo>
                  <a:lnTo>
                    <a:pt x="3004" y="788"/>
                  </a:lnTo>
                  <a:lnTo>
                    <a:pt x="3004" y="817"/>
                  </a:lnTo>
                  <a:lnTo>
                    <a:pt x="2975" y="817"/>
                  </a:lnTo>
                  <a:lnTo>
                    <a:pt x="2975" y="817"/>
                  </a:lnTo>
                  <a:lnTo>
                    <a:pt x="2975" y="788"/>
                  </a:lnTo>
                  <a:lnTo>
                    <a:pt x="2946" y="788"/>
                  </a:lnTo>
                  <a:lnTo>
                    <a:pt x="2916" y="817"/>
                  </a:lnTo>
                  <a:lnTo>
                    <a:pt x="2887" y="817"/>
                  </a:lnTo>
                  <a:lnTo>
                    <a:pt x="2858" y="788"/>
                  </a:lnTo>
                  <a:lnTo>
                    <a:pt x="2858" y="788"/>
                  </a:lnTo>
                  <a:lnTo>
                    <a:pt x="2829" y="788"/>
                  </a:lnTo>
                  <a:lnTo>
                    <a:pt x="2829" y="817"/>
                  </a:lnTo>
                  <a:lnTo>
                    <a:pt x="2829" y="847"/>
                  </a:lnTo>
                  <a:lnTo>
                    <a:pt x="2829" y="876"/>
                  </a:lnTo>
                  <a:lnTo>
                    <a:pt x="2829" y="905"/>
                  </a:lnTo>
                  <a:lnTo>
                    <a:pt x="2829" y="934"/>
                  </a:lnTo>
                  <a:lnTo>
                    <a:pt x="2800" y="963"/>
                  </a:lnTo>
                  <a:lnTo>
                    <a:pt x="2829" y="963"/>
                  </a:lnTo>
                  <a:lnTo>
                    <a:pt x="2829" y="963"/>
                  </a:lnTo>
                  <a:lnTo>
                    <a:pt x="2829" y="992"/>
                  </a:lnTo>
                  <a:lnTo>
                    <a:pt x="2829" y="992"/>
                  </a:lnTo>
                  <a:lnTo>
                    <a:pt x="2829" y="992"/>
                  </a:lnTo>
                  <a:lnTo>
                    <a:pt x="2800" y="992"/>
                  </a:lnTo>
                  <a:lnTo>
                    <a:pt x="2800" y="992"/>
                  </a:lnTo>
                  <a:lnTo>
                    <a:pt x="2800" y="992"/>
                  </a:lnTo>
                  <a:lnTo>
                    <a:pt x="2771" y="992"/>
                  </a:lnTo>
                  <a:lnTo>
                    <a:pt x="2771" y="992"/>
                  </a:lnTo>
                  <a:lnTo>
                    <a:pt x="2713" y="992"/>
                  </a:lnTo>
                  <a:lnTo>
                    <a:pt x="2713" y="1021"/>
                  </a:lnTo>
                  <a:lnTo>
                    <a:pt x="2683" y="1021"/>
                  </a:lnTo>
                  <a:lnTo>
                    <a:pt x="2683" y="1021"/>
                  </a:lnTo>
                  <a:lnTo>
                    <a:pt x="2654" y="1021"/>
                  </a:lnTo>
                  <a:lnTo>
                    <a:pt x="2654" y="1021"/>
                  </a:lnTo>
                  <a:lnTo>
                    <a:pt x="2654" y="1021"/>
                  </a:lnTo>
                  <a:lnTo>
                    <a:pt x="2654" y="1050"/>
                  </a:lnTo>
                  <a:lnTo>
                    <a:pt x="2683" y="1050"/>
                  </a:lnTo>
                  <a:lnTo>
                    <a:pt x="2713" y="1050"/>
                  </a:lnTo>
                  <a:lnTo>
                    <a:pt x="2713" y="1050"/>
                  </a:lnTo>
                  <a:lnTo>
                    <a:pt x="2683" y="1050"/>
                  </a:lnTo>
                  <a:lnTo>
                    <a:pt x="2713" y="1080"/>
                  </a:lnTo>
                  <a:lnTo>
                    <a:pt x="2713" y="1109"/>
                  </a:lnTo>
                  <a:lnTo>
                    <a:pt x="2713" y="1109"/>
                  </a:lnTo>
                  <a:lnTo>
                    <a:pt x="2713" y="1109"/>
                  </a:lnTo>
                  <a:lnTo>
                    <a:pt x="2742" y="1138"/>
                  </a:lnTo>
                  <a:lnTo>
                    <a:pt x="2742" y="1167"/>
                  </a:lnTo>
                  <a:lnTo>
                    <a:pt x="2742" y="1167"/>
                  </a:lnTo>
                  <a:lnTo>
                    <a:pt x="2742" y="1197"/>
                  </a:lnTo>
                  <a:lnTo>
                    <a:pt x="2742" y="1197"/>
                  </a:lnTo>
                  <a:lnTo>
                    <a:pt x="2742" y="1226"/>
                  </a:lnTo>
                  <a:lnTo>
                    <a:pt x="2742" y="1226"/>
                  </a:lnTo>
                  <a:lnTo>
                    <a:pt x="2742" y="1226"/>
                  </a:lnTo>
                  <a:lnTo>
                    <a:pt x="2742" y="1255"/>
                  </a:lnTo>
                  <a:lnTo>
                    <a:pt x="2742" y="1255"/>
                  </a:lnTo>
                  <a:lnTo>
                    <a:pt x="2742" y="1283"/>
                  </a:lnTo>
                  <a:lnTo>
                    <a:pt x="2713" y="1283"/>
                  </a:lnTo>
                  <a:lnTo>
                    <a:pt x="2683" y="1283"/>
                  </a:lnTo>
                  <a:lnTo>
                    <a:pt x="2654" y="1226"/>
                  </a:lnTo>
                  <a:lnTo>
                    <a:pt x="2625" y="1255"/>
                  </a:lnTo>
                  <a:lnTo>
                    <a:pt x="2596" y="1226"/>
                  </a:lnTo>
                  <a:lnTo>
                    <a:pt x="2537" y="1226"/>
                  </a:lnTo>
                  <a:lnTo>
                    <a:pt x="2508" y="1226"/>
                  </a:lnTo>
                  <a:lnTo>
                    <a:pt x="2479" y="1226"/>
                  </a:lnTo>
                  <a:lnTo>
                    <a:pt x="2450" y="1226"/>
                  </a:lnTo>
                  <a:lnTo>
                    <a:pt x="2421" y="1226"/>
                  </a:lnTo>
                  <a:lnTo>
                    <a:pt x="2392" y="1226"/>
                  </a:lnTo>
                  <a:lnTo>
                    <a:pt x="2392" y="1255"/>
                  </a:lnTo>
                  <a:lnTo>
                    <a:pt x="2363" y="1255"/>
                  </a:lnTo>
                  <a:lnTo>
                    <a:pt x="2333" y="1255"/>
                  </a:lnTo>
                  <a:lnTo>
                    <a:pt x="2304" y="1226"/>
                  </a:lnTo>
                  <a:lnTo>
                    <a:pt x="2275" y="1226"/>
                  </a:lnTo>
                  <a:lnTo>
                    <a:pt x="2246" y="1226"/>
                  </a:lnTo>
                  <a:lnTo>
                    <a:pt x="2246" y="1226"/>
                  </a:lnTo>
                  <a:lnTo>
                    <a:pt x="2216" y="1226"/>
                  </a:lnTo>
                  <a:lnTo>
                    <a:pt x="2216" y="1226"/>
                  </a:lnTo>
                  <a:lnTo>
                    <a:pt x="2187" y="1226"/>
                  </a:lnTo>
                  <a:lnTo>
                    <a:pt x="2187" y="1255"/>
                  </a:lnTo>
                  <a:lnTo>
                    <a:pt x="2187" y="1255"/>
                  </a:lnTo>
                  <a:lnTo>
                    <a:pt x="2187" y="1283"/>
                  </a:lnTo>
                  <a:lnTo>
                    <a:pt x="2187" y="1283"/>
                  </a:lnTo>
                  <a:lnTo>
                    <a:pt x="2129" y="1283"/>
                  </a:lnTo>
                  <a:lnTo>
                    <a:pt x="2071" y="1283"/>
                  </a:lnTo>
                  <a:lnTo>
                    <a:pt x="2042" y="1283"/>
                  </a:lnTo>
                  <a:lnTo>
                    <a:pt x="2013" y="1283"/>
                  </a:lnTo>
                  <a:lnTo>
                    <a:pt x="2013" y="1283"/>
                  </a:lnTo>
                  <a:lnTo>
                    <a:pt x="2013" y="1283"/>
                  </a:lnTo>
                  <a:lnTo>
                    <a:pt x="1983" y="1313"/>
                  </a:lnTo>
                  <a:lnTo>
                    <a:pt x="1983" y="1313"/>
                  </a:lnTo>
                  <a:lnTo>
                    <a:pt x="1983" y="1313"/>
                  </a:lnTo>
                  <a:lnTo>
                    <a:pt x="1983" y="1342"/>
                  </a:lnTo>
                  <a:lnTo>
                    <a:pt x="1954" y="1342"/>
                  </a:lnTo>
                  <a:lnTo>
                    <a:pt x="1925" y="1371"/>
                  </a:lnTo>
                  <a:lnTo>
                    <a:pt x="1925" y="1400"/>
                  </a:lnTo>
                  <a:lnTo>
                    <a:pt x="1896" y="1400"/>
                  </a:lnTo>
                  <a:lnTo>
                    <a:pt x="1896" y="1430"/>
                  </a:lnTo>
                  <a:lnTo>
                    <a:pt x="1866" y="1459"/>
                  </a:lnTo>
                  <a:lnTo>
                    <a:pt x="1837" y="1459"/>
                  </a:lnTo>
                  <a:lnTo>
                    <a:pt x="1808" y="1430"/>
                  </a:lnTo>
                  <a:lnTo>
                    <a:pt x="1779" y="1430"/>
                  </a:lnTo>
                  <a:lnTo>
                    <a:pt x="1750" y="1430"/>
                  </a:lnTo>
                  <a:lnTo>
                    <a:pt x="1721" y="1459"/>
                  </a:lnTo>
                  <a:lnTo>
                    <a:pt x="1721" y="1459"/>
                  </a:lnTo>
                  <a:lnTo>
                    <a:pt x="1663" y="1371"/>
                  </a:lnTo>
                  <a:lnTo>
                    <a:pt x="1604" y="1371"/>
                  </a:lnTo>
                  <a:lnTo>
                    <a:pt x="1604" y="1255"/>
                  </a:lnTo>
                  <a:lnTo>
                    <a:pt x="1575" y="1255"/>
                  </a:lnTo>
                  <a:lnTo>
                    <a:pt x="1575" y="1226"/>
                  </a:lnTo>
                  <a:lnTo>
                    <a:pt x="1516" y="1197"/>
                  </a:lnTo>
                  <a:lnTo>
                    <a:pt x="1400" y="1197"/>
                  </a:lnTo>
                  <a:lnTo>
                    <a:pt x="1254" y="1197"/>
                  </a:lnTo>
                  <a:lnTo>
                    <a:pt x="1196" y="1167"/>
                  </a:lnTo>
                  <a:lnTo>
                    <a:pt x="1137" y="1138"/>
                  </a:lnTo>
                  <a:lnTo>
                    <a:pt x="1021" y="1080"/>
                  </a:lnTo>
                  <a:lnTo>
                    <a:pt x="787" y="1109"/>
                  </a:lnTo>
                  <a:lnTo>
                    <a:pt x="875" y="1459"/>
                  </a:lnTo>
                  <a:lnTo>
                    <a:pt x="846" y="1459"/>
                  </a:lnTo>
                  <a:lnTo>
                    <a:pt x="816" y="1459"/>
                  </a:lnTo>
                  <a:lnTo>
                    <a:pt x="758" y="1400"/>
                  </a:lnTo>
                  <a:lnTo>
                    <a:pt x="700" y="1371"/>
                  </a:lnTo>
                  <a:lnTo>
                    <a:pt x="671" y="1371"/>
                  </a:lnTo>
                  <a:lnTo>
                    <a:pt x="613" y="1371"/>
                  </a:lnTo>
                  <a:lnTo>
                    <a:pt x="554" y="1430"/>
                  </a:lnTo>
                  <a:lnTo>
                    <a:pt x="554" y="1400"/>
                  </a:lnTo>
                  <a:lnTo>
                    <a:pt x="554" y="1371"/>
                  </a:lnTo>
                  <a:lnTo>
                    <a:pt x="583" y="1371"/>
                  </a:lnTo>
                  <a:lnTo>
                    <a:pt x="583" y="1342"/>
                  </a:lnTo>
                  <a:lnTo>
                    <a:pt x="583" y="1342"/>
                  </a:lnTo>
                  <a:lnTo>
                    <a:pt x="583" y="1342"/>
                  </a:lnTo>
                  <a:lnTo>
                    <a:pt x="583" y="1342"/>
                  </a:lnTo>
                  <a:lnTo>
                    <a:pt x="554" y="1342"/>
                  </a:lnTo>
                  <a:lnTo>
                    <a:pt x="525" y="1313"/>
                  </a:lnTo>
                  <a:lnTo>
                    <a:pt x="525" y="1313"/>
                  </a:lnTo>
                  <a:lnTo>
                    <a:pt x="525" y="1313"/>
                  </a:lnTo>
                  <a:lnTo>
                    <a:pt x="496" y="1313"/>
                  </a:lnTo>
                  <a:lnTo>
                    <a:pt x="496" y="1313"/>
                  </a:lnTo>
                  <a:lnTo>
                    <a:pt x="496" y="1313"/>
                  </a:lnTo>
                  <a:lnTo>
                    <a:pt x="496" y="1283"/>
                  </a:lnTo>
                  <a:lnTo>
                    <a:pt x="466" y="1283"/>
                  </a:lnTo>
                  <a:lnTo>
                    <a:pt x="466" y="1283"/>
                  </a:lnTo>
                  <a:lnTo>
                    <a:pt x="466" y="1283"/>
                  </a:lnTo>
                  <a:lnTo>
                    <a:pt x="437" y="1283"/>
                  </a:lnTo>
                  <a:lnTo>
                    <a:pt x="437" y="1283"/>
                  </a:lnTo>
                  <a:lnTo>
                    <a:pt x="437" y="1255"/>
                  </a:lnTo>
                  <a:lnTo>
                    <a:pt x="437" y="1226"/>
                  </a:lnTo>
                  <a:lnTo>
                    <a:pt x="408" y="1226"/>
                  </a:lnTo>
                  <a:lnTo>
                    <a:pt x="408" y="1226"/>
                  </a:lnTo>
                  <a:lnTo>
                    <a:pt x="408" y="1226"/>
                  </a:lnTo>
                  <a:lnTo>
                    <a:pt x="408" y="1197"/>
                  </a:lnTo>
                  <a:lnTo>
                    <a:pt x="408" y="1197"/>
                  </a:lnTo>
                  <a:lnTo>
                    <a:pt x="380" y="1197"/>
                  </a:lnTo>
                  <a:lnTo>
                    <a:pt x="380" y="1197"/>
                  </a:lnTo>
                  <a:lnTo>
                    <a:pt x="350" y="1167"/>
                  </a:lnTo>
                  <a:lnTo>
                    <a:pt x="350" y="1167"/>
                  </a:lnTo>
                  <a:lnTo>
                    <a:pt x="380" y="1167"/>
                  </a:lnTo>
                  <a:lnTo>
                    <a:pt x="380" y="1167"/>
                  </a:lnTo>
                  <a:lnTo>
                    <a:pt x="408" y="1167"/>
                  </a:lnTo>
                  <a:lnTo>
                    <a:pt x="408" y="1167"/>
                  </a:lnTo>
                  <a:lnTo>
                    <a:pt x="408" y="1167"/>
                  </a:lnTo>
                  <a:lnTo>
                    <a:pt x="408" y="1167"/>
                  </a:lnTo>
                  <a:lnTo>
                    <a:pt x="437" y="1167"/>
                  </a:lnTo>
                  <a:lnTo>
                    <a:pt x="437" y="1167"/>
                  </a:lnTo>
                  <a:lnTo>
                    <a:pt x="437" y="1167"/>
                  </a:lnTo>
                  <a:lnTo>
                    <a:pt x="466" y="1167"/>
                  </a:lnTo>
                  <a:lnTo>
                    <a:pt x="437" y="1167"/>
                  </a:lnTo>
                  <a:lnTo>
                    <a:pt x="437" y="1167"/>
                  </a:lnTo>
                  <a:lnTo>
                    <a:pt x="437" y="1167"/>
                  </a:lnTo>
                  <a:lnTo>
                    <a:pt x="437" y="1138"/>
                  </a:lnTo>
                  <a:lnTo>
                    <a:pt x="408" y="1138"/>
                  </a:lnTo>
                  <a:lnTo>
                    <a:pt x="408" y="1109"/>
                  </a:lnTo>
                  <a:lnTo>
                    <a:pt x="408" y="1109"/>
                  </a:lnTo>
                  <a:lnTo>
                    <a:pt x="408" y="1109"/>
                  </a:lnTo>
                  <a:lnTo>
                    <a:pt x="408" y="1109"/>
                  </a:lnTo>
                  <a:lnTo>
                    <a:pt x="437" y="1080"/>
                  </a:lnTo>
                  <a:lnTo>
                    <a:pt x="437" y="1080"/>
                  </a:lnTo>
                  <a:lnTo>
                    <a:pt x="466" y="1080"/>
                  </a:lnTo>
                  <a:lnTo>
                    <a:pt x="466" y="1080"/>
                  </a:lnTo>
                  <a:lnTo>
                    <a:pt x="496" y="1080"/>
                  </a:lnTo>
                  <a:lnTo>
                    <a:pt x="496" y="1080"/>
                  </a:lnTo>
                  <a:lnTo>
                    <a:pt x="496" y="1080"/>
                  </a:lnTo>
                  <a:lnTo>
                    <a:pt x="525" y="1080"/>
                  </a:lnTo>
                  <a:lnTo>
                    <a:pt x="525" y="1080"/>
                  </a:lnTo>
                  <a:lnTo>
                    <a:pt x="554" y="1080"/>
                  </a:lnTo>
                  <a:lnTo>
                    <a:pt x="554" y="1080"/>
                  </a:lnTo>
                  <a:lnTo>
                    <a:pt x="583" y="1080"/>
                  </a:lnTo>
                  <a:lnTo>
                    <a:pt x="583" y="1080"/>
                  </a:lnTo>
                  <a:lnTo>
                    <a:pt x="554" y="1080"/>
                  </a:lnTo>
                  <a:lnTo>
                    <a:pt x="554" y="1080"/>
                  </a:lnTo>
                  <a:lnTo>
                    <a:pt x="525" y="1050"/>
                  </a:lnTo>
                  <a:lnTo>
                    <a:pt x="525" y="1021"/>
                  </a:lnTo>
                  <a:lnTo>
                    <a:pt x="554" y="1021"/>
                  </a:lnTo>
                  <a:lnTo>
                    <a:pt x="554" y="1021"/>
                  </a:lnTo>
                  <a:lnTo>
                    <a:pt x="554" y="1021"/>
                  </a:lnTo>
                  <a:lnTo>
                    <a:pt x="554" y="1021"/>
                  </a:lnTo>
                  <a:lnTo>
                    <a:pt x="554" y="992"/>
                  </a:lnTo>
                  <a:lnTo>
                    <a:pt x="554" y="992"/>
                  </a:lnTo>
                  <a:lnTo>
                    <a:pt x="554" y="992"/>
                  </a:lnTo>
                  <a:lnTo>
                    <a:pt x="554" y="963"/>
                  </a:lnTo>
                  <a:lnTo>
                    <a:pt x="525" y="963"/>
                  </a:lnTo>
                  <a:lnTo>
                    <a:pt x="554" y="963"/>
                  </a:lnTo>
                  <a:lnTo>
                    <a:pt x="554" y="934"/>
                  </a:lnTo>
                  <a:lnTo>
                    <a:pt x="525" y="934"/>
                  </a:lnTo>
                  <a:lnTo>
                    <a:pt x="525" y="934"/>
                  </a:lnTo>
                  <a:lnTo>
                    <a:pt x="525" y="934"/>
                  </a:lnTo>
                  <a:lnTo>
                    <a:pt x="496" y="934"/>
                  </a:lnTo>
                  <a:lnTo>
                    <a:pt x="496" y="934"/>
                  </a:lnTo>
                  <a:lnTo>
                    <a:pt x="466" y="934"/>
                  </a:lnTo>
                  <a:lnTo>
                    <a:pt x="466" y="934"/>
                  </a:lnTo>
                  <a:lnTo>
                    <a:pt x="466" y="934"/>
                  </a:lnTo>
                  <a:lnTo>
                    <a:pt x="466" y="934"/>
                  </a:lnTo>
                  <a:lnTo>
                    <a:pt x="466" y="934"/>
                  </a:lnTo>
                  <a:lnTo>
                    <a:pt x="437" y="934"/>
                  </a:lnTo>
                  <a:lnTo>
                    <a:pt x="437" y="934"/>
                  </a:lnTo>
                  <a:lnTo>
                    <a:pt x="437" y="934"/>
                  </a:lnTo>
                  <a:lnTo>
                    <a:pt x="437" y="934"/>
                  </a:lnTo>
                  <a:lnTo>
                    <a:pt x="408" y="934"/>
                  </a:lnTo>
                  <a:lnTo>
                    <a:pt x="408" y="934"/>
                  </a:lnTo>
                  <a:lnTo>
                    <a:pt x="408" y="905"/>
                  </a:lnTo>
                  <a:lnTo>
                    <a:pt x="408" y="934"/>
                  </a:lnTo>
                  <a:lnTo>
                    <a:pt x="408" y="934"/>
                  </a:lnTo>
                  <a:lnTo>
                    <a:pt x="380" y="905"/>
                  </a:lnTo>
                  <a:lnTo>
                    <a:pt x="380" y="905"/>
                  </a:lnTo>
                  <a:lnTo>
                    <a:pt x="350" y="934"/>
                  </a:lnTo>
                  <a:lnTo>
                    <a:pt x="350" y="934"/>
                  </a:lnTo>
                  <a:lnTo>
                    <a:pt x="350" y="934"/>
                  </a:lnTo>
                  <a:lnTo>
                    <a:pt x="350" y="934"/>
                  </a:lnTo>
                  <a:lnTo>
                    <a:pt x="350" y="934"/>
                  </a:lnTo>
                  <a:lnTo>
                    <a:pt x="321" y="963"/>
                  </a:lnTo>
                  <a:lnTo>
                    <a:pt x="321" y="963"/>
                  </a:lnTo>
                  <a:lnTo>
                    <a:pt x="321" y="963"/>
                  </a:lnTo>
                  <a:lnTo>
                    <a:pt x="292" y="963"/>
                  </a:lnTo>
                  <a:lnTo>
                    <a:pt x="292" y="963"/>
                  </a:lnTo>
                  <a:lnTo>
                    <a:pt x="292" y="963"/>
                  </a:lnTo>
                  <a:lnTo>
                    <a:pt x="292" y="992"/>
                  </a:lnTo>
                  <a:lnTo>
                    <a:pt x="263" y="963"/>
                  </a:lnTo>
                  <a:lnTo>
                    <a:pt x="263" y="963"/>
                  </a:lnTo>
                  <a:lnTo>
                    <a:pt x="263" y="992"/>
                  </a:lnTo>
                  <a:lnTo>
                    <a:pt x="263" y="992"/>
                  </a:lnTo>
                  <a:lnTo>
                    <a:pt x="263" y="963"/>
                  </a:lnTo>
                  <a:lnTo>
                    <a:pt x="233" y="963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C233D00-6E01-5826-61C1-E8CB3C73B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760" y="3143851"/>
              <a:ext cx="439200" cy="239065"/>
            </a:xfrm>
            <a:custGeom>
              <a:avLst/>
              <a:gdLst>
                <a:gd name="T0" fmla="*/ 1050 w 1343"/>
                <a:gd name="T1" fmla="*/ 670 h 730"/>
                <a:gd name="T2" fmla="*/ 1079 w 1343"/>
                <a:gd name="T3" fmla="*/ 641 h 730"/>
                <a:gd name="T4" fmla="*/ 1079 w 1343"/>
                <a:gd name="T5" fmla="*/ 612 h 730"/>
                <a:gd name="T6" fmla="*/ 1079 w 1343"/>
                <a:gd name="T7" fmla="*/ 583 h 730"/>
                <a:gd name="T8" fmla="*/ 1050 w 1343"/>
                <a:gd name="T9" fmla="*/ 553 h 730"/>
                <a:gd name="T10" fmla="*/ 992 w 1343"/>
                <a:gd name="T11" fmla="*/ 525 h 730"/>
                <a:gd name="T12" fmla="*/ 1021 w 1343"/>
                <a:gd name="T13" fmla="*/ 496 h 730"/>
                <a:gd name="T14" fmla="*/ 1079 w 1343"/>
                <a:gd name="T15" fmla="*/ 496 h 730"/>
                <a:gd name="T16" fmla="*/ 1109 w 1343"/>
                <a:gd name="T17" fmla="*/ 467 h 730"/>
                <a:gd name="T18" fmla="*/ 1079 w 1343"/>
                <a:gd name="T19" fmla="*/ 467 h 730"/>
                <a:gd name="T20" fmla="*/ 1167 w 1343"/>
                <a:gd name="T21" fmla="*/ 437 h 730"/>
                <a:gd name="T22" fmla="*/ 1138 w 1343"/>
                <a:gd name="T23" fmla="*/ 408 h 730"/>
                <a:gd name="T24" fmla="*/ 1138 w 1343"/>
                <a:gd name="T25" fmla="*/ 379 h 730"/>
                <a:gd name="T26" fmla="*/ 1196 w 1343"/>
                <a:gd name="T27" fmla="*/ 379 h 730"/>
                <a:gd name="T28" fmla="*/ 1226 w 1343"/>
                <a:gd name="T29" fmla="*/ 379 h 730"/>
                <a:gd name="T30" fmla="*/ 1284 w 1343"/>
                <a:gd name="T31" fmla="*/ 379 h 730"/>
                <a:gd name="T32" fmla="*/ 1342 w 1343"/>
                <a:gd name="T33" fmla="*/ 350 h 730"/>
                <a:gd name="T34" fmla="*/ 1284 w 1343"/>
                <a:gd name="T35" fmla="*/ 320 h 730"/>
                <a:gd name="T36" fmla="*/ 1284 w 1343"/>
                <a:gd name="T37" fmla="*/ 320 h 730"/>
                <a:gd name="T38" fmla="*/ 1255 w 1343"/>
                <a:gd name="T39" fmla="*/ 320 h 730"/>
                <a:gd name="T40" fmla="*/ 1196 w 1343"/>
                <a:gd name="T41" fmla="*/ 320 h 730"/>
                <a:gd name="T42" fmla="*/ 1196 w 1343"/>
                <a:gd name="T43" fmla="*/ 291 h 730"/>
                <a:gd name="T44" fmla="*/ 1226 w 1343"/>
                <a:gd name="T45" fmla="*/ 233 h 730"/>
                <a:gd name="T46" fmla="*/ 1196 w 1343"/>
                <a:gd name="T47" fmla="*/ 262 h 730"/>
                <a:gd name="T48" fmla="*/ 1138 w 1343"/>
                <a:gd name="T49" fmla="*/ 291 h 730"/>
                <a:gd name="T50" fmla="*/ 1109 w 1343"/>
                <a:gd name="T51" fmla="*/ 320 h 730"/>
                <a:gd name="T52" fmla="*/ 1079 w 1343"/>
                <a:gd name="T53" fmla="*/ 379 h 730"/>
                <a:gd name="T54" fmla="*/ 1021 w 1343"/>
                <a:gd name="T55" fmla="*/ 350 h 730"/>
                <a:gd name="T56" fmla="*/ 963 w 1343"/>
                <a:gd name="T57" fmla="*/ 350 h 730"/>
                <a:gd name="T58" fmla="*/ 934 w 1343"/>
                <a:gd name="T59" fmla="*/ 379 h 730"/>
                <a:gd name="T60" fmla="*/ 817 w 1343"/>
                <a:gd name="T61" fmla="*/ 291 h 730"/>
                <a:gd name="T62" fmla="*/ 788 w 1343"/>
                <a:gd name="T63" fmla="*/ 175 h 730"/>
                <a:gd name="T64" fmla="*/ 729 w 1343"/>
                <a:gd name="T65" fmla="*/ 117 h 730"/>
                <a:gd name="T66" fmla="*/ 467 w 1343"/>
                <a:gd name="T67" fmla="*/ 117 h 730"/>
                <a:gd name="T68" fmla="*/ 350 w 1343"/>
                <a:gd name="T69" fmla="*/ 58 h 730"/>
                <a:gd name="T70" fmla="*/ 0 w 1343"/>
                <a:gd name="T71" fmla="*/ 29 h 730"/>
                <a:gd name="T72" fmla="*/ 117 w 1343"/>
                <a:gd name="T73" fmla="*/ 379 h 730"/>
                <a:gd name="T74" fmla="*/ 146 w 1343"/>
                <a:gd name="T75" fmla="*/ 350 h 730"/>
                <a:gd name="T76" fmla="*/ 146 w 1343"/>
                <a:gd name="T77" fmla="*/ 320 h 730"/>
                <a:gd name="T78" fmla="*/ 176 w 1343"/>
                <a:gd name="T79" fmla="*/ 291 h 730"/>
                <a:gd name="T80" fmla="*/ 205 w 1343"/>
                <a:gd name="T81" fmla="*/ 262 h 730"/>
                <a:gd name="T82" fmla="*/ 234 w 1343"/>
                <a:gd name="T83" fmla="*/ 262 h 730"/>
                <a:gd name="T84" fmla="*/ 263 w 1343"/>
                <a:gd name="T85" fmla="*/ 233 h 730"/>
                <a:gd name="T86" fmla="*/ 379 w 1343"/>
                <a:gd name="T87" fmla="*/ 291 h 730"/>
                <a:gd name="T88" fmla="*/ 438 w 1343"/>
                <a:gd name="T89" fmla="*/ 350 h 730"/>
                <a:gd name="T90" fmla="*/ 496 w 1343"/>
                <a:gd name="T91" fmla="*/ 350 h 730"/>
                <a:gd name="T92" fmla="*/ 555 w 1343"/>
                <a:gd name="T93" fmla="*/ 379 h 730"/>
                <a:gd name="T94" fmla="*/ 584 w 1343"/>
                <a:gd name="T95" fmla="*/ 437 h 730"/>
                <a:gd name="T96" fmla="*/ 613 w 1343"/>
                <a:gd name="T97" fmla="*/ 496 h 730"/>
                <a:gd name="T98" fmla="*/ 700 w 1343"/>
                <a:gd name="T99" fmla="*/ 525 h 730"/>
                <a:gd name="T100" fmla="*/ 817 w 1343"/>
                <a:gd name="T101" fmla="*/ 583 h 730"/>
                <a:gd name="T102" fmla="*/ 905 w 1343"/>
                <a:gd name="T103" fmla="*/ 641 h 730"/>
                <a:gd name="T104" fmla="*/ 934 w 1343"/>
                <a:gd name="T105" fmla="*/ 641 h 730"/>
                <a:gd name="T106" fmla="*/ 963 w 1343"/>
                <a:gd name="T107" fmla="*/ 670 h 730"/>
                <a:gd name="T108" fmla="*/ 992 w 1343"/>
                <a:gd name="T109" fmla="*/ 700 h 730"/>
                <a:gd name="T110" fmla="*/ 1021 w 1343"/>
                <a:gd name="T111" fmla="*/ 729 h 730"/>
                <a:gd name="T112" fmla="*/ 1021 w 1343"/>
                <a:gd name="T113" fmla="*/ 729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3" h="730">
                  <a:moveTo>
                    <a:pt x="1050" y="729"/>
                  </a:moveTo>
                  <a:lnTo>
                    <a:pt x="1050" y="670"/>
                  </a:lnTo>
                  <a:lnTo>
                    <a:pt x="1079" y="641"/>
                  </a:lnTo>
                  <a:lnTo>
                    <a:pt x="1079" y="641"/>
                  </a:lnTo>
                  <a:lnTo>
                    <a:pt x="1079" y="612"/>
                  </a:lnTo>
                  <a:lnTo>
                    <a:pt x="1079" y="612"/>
                  </a:lnTo>
                  <a:lnTo>
                    <a:pt x="1050" y="583"/>
                  </a:lnTo>
                  <a:lnTo>
                    <a:pt x="1079" y="583"/>
                  </a:lnTo>
                  <a:lnTo>
                    <a:pt x="1050" y="553"/>
                  </a:lnTo>
                  <a:lnTo>
                    <a:pt x="1050" y="553"/>
                  </a:lnTo>
                  <a:lnTo>
                    <a:pt x="1021" y="553"/>
                  </a:lnTo>
                  <a:lnTo>
                    <a:pt x="992" y="525"/>
                  </a:lnTo>
                  <a:lnTo>
                    <a:pt x="992" y="525"/>
                  </a:lnTo>
                  <a:lnTo>
                    <a:pt x="1021" y="496"/>
                  </a:lnTo>
                  <a:lnTo>
                    <a:pt x="1050" y="496"/>
                  </a:lnTo>
                  <a:lnTo>
                    <a:pt x="1079" y="496"/>
                  </a:lnTo>
                  <a:lnTo>
                    <a:pt x="1079" y="496"/>
                  </a:lnTo>
                  <a:lnTo>
                    <a:pt x="1109" y="467"/>
                  </a:lnTo>
                  <a:lnTo>
                    <a:pt x="1109" y="467"/>
                  </a:lnTo>
                  <a:lnTo>
                    <a:pt x="1079" y="467"/>
                  </a:lnTo>
                  <a:lnTo>
                    <a:pt x="1138" y="437"/>
                  </a:lnTo>
                  <a:lnTo>
                    <a:pt x="1167" y="437"/>
                  </a:lnTo>
                  <a:lnTo>
                    <a:pt x="1167" y="437"/>
                  </a:lnTo>
                  <a:lnTo>
                    <a:pt x="1138" y="408"/>
                  </a:lnTo>
                  <a:lnTo>
                    <a:pt x="1138" y="408"/>
                  </a:lnTo>
                  <a:lnTo>
                    <a:pt x="1138" y="379"/>
                  </a:lnTo>
                  <a:lnTo>
                    <a:pt x="1167" y="379"/>
                  </a:lnTo>
                  <a:lnTo>
                    <a:pt x="1196" y="379"/>
                  </a:lnTo>
                  <a:lnTo>
                    <a:pt x="1226" y="350"/>
                  </a:lnTo>
                  <a:lnTo>
                    <a:pt x="1226" y="379"/>
                  </a:lnTo>
                  <a:lnTo>
                    <a:pt x="1255" y="379"/>
                  </a:lnTo>
                  <a:lnTo>
                    <a:pt x="1284" y="379"/>
                  </a:lnTo>
                  <a:lnTo>
                    <a:pt x="1313" y="379"/>
                  </a:lnTo>
                  <a:lnTo>
                    <a:pt x="1342" y="350"/>
                  </a:lnTo>
                  <a:lnTo>
                    <a:pt x="1313" y="320"/>
                  </a:lnTo>
                  <a:lnTo>
                    <a:pt x="1284" y="320"/>
                  </a:lnTo>
                  <a:lnTo>
                    <a:pt x="1284" y="291"/>
                  </a:lnTo>
                  <a:lnTo>
                    <a:pt x="1284" y="320"/>
                  </a:lnTo>
                  <a:lnTo>
                    <a:pt x="1255" y="350"/>
                  </a:lnTo>
                  <a:lnTo>
                    <a:pt x="1255" y="320"/>
                  </a:lnTo>
                  <a:lnTo>
                    <a:pt x="1226" y="320"/>
                  </a:lnTo>
                  <a:lnTo>
                    <a:pt x="1196" y="320"/>
                  </a:lnTo>
                  <a:lnTo>
                    <a:pt x="1167" y="291"/>
                  </a:lnTo>
                  <a:lnTo>
                    <a:pt x="1196" y="291"/>
                  </a:lnTo>
                  <a:lnTo>
                    <a:pt x="1226" y="262"/>
                  </a:lnTo>
                  <a:lnTo>
                    <a:pt x="1226" y="233"/>
                  </a:lnTo>
                  <a:lnTo>
                    <a:pt x="1196" y="233"/>
                  </a:lnTo>
                  <a:lnTo>
                    <a:pt x="1196" y="262"/>
                  </a:lnTo>
                  <a:lnTo>
                    <a:pt x="1167" y="262"/>
                  </a:lnTo>
                  <a:lnTo>
                    <a:pt x="1138" y="291"/>
                  </a:lnTo>
                  <a:lnTo>
                    <a:pt x="1138" y="320"/>
                  </a:lnTo>
                  <a:lnTo>
                    <a:pt x="1109" y="320"/>
                  </a:lnTo>
                  <a:lnTo>
                    <a:pt x="1109" y="350"/>
                  </a:lnTo>
                  <a:lnTo>
                    <a:pt x="1079" y="379"/>
                  </a:lnTo>
                  <a:lnTo>
                    <a:pt x="1050" y="379"/>
                  </a:lnTo>
                  <a:lnTo>
                    <a:pt x="1021" y="350"/>
                  </a:lnTo>
                  <a:lnTo>
                    <a:pt x="992" y="350"/>
                  </a:lnTo>
                  <a:lnTo>
                    <a:pt x="963" y="350"/>
                  </a:lnTo>
                  <a:lnTo>
                    <a:pt x="934" y="379"/>
                  </a:lnTo>
                  <a:lnTo>
                    <a:pt x="934" y="379"/>
                  </a:lnTo>
                  <a:lnTo>
                    <a:pt x="876" y="291"/>
                  </a:lnTo>
                  <a:lnTo>
                    <a:pt x="817" y="291"/>
                  </a:lnTo>
                  <a:lnTo>
                    <a:pt x="817" y="175"/>
                  </a:lnTo>
                  <a:lnTo>
                    <a:pt x="788" y="175"/>
                  </a:lnTo>
                  <a:lnTo>
                    <a:pt x="788" y="146"/>
                  </a:lnTo>
                  <a:lnTo>
                    <a:pt x="729" y="117"/>
                  </a:lnTo>
                  <a:lnTo>
                    <a:pt x="613" y="117"/>
                  </a:lnTo>
                  <a:lnTo>
                    <a:pt x="467" y="117"/>
                  </a:lnTo>
                  <a:lnTo>
                    <a:pt x="409" y="87"/>
                  </a:lnTo>
                  <a:lnTo>
                    <a:pt x="350" y="58"/>
                  </a:lnTo>
                  <a:lnTo>
                    <a:pt x="234" y="0"/>
                  </a:lnTo>
                  <a:lnTo>
                    <a:pt x="0" y="29"/>
                  </a:lnTo>
                  <a:lnTo>
                    <a:pt x="88" y="379"/>
                  </a:lnTo>
                  <a:lnTo>
                    <a:pt x="117" y="379"/>
                  </a:lnTo>
                  <a:lnTo>
                    <a:pt x="146" y="379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20"/>
                  </a:lnTo>
                  <a:lnTo>
                    <a:pt x="146" y="291"/>
                  </a:lnTo>
                  <a:lnTo>
                    <a:pt x="176" y="291"/>
                  </a:lnTo>
                  <a:lnTo>
                    <a:pt x="205" y="262"/>
                  </a:lnTo>
                  <a:lnTo>
                    <a:pt x="205" y="262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34" y="233"/>
                  </a:lnTo>
                  <a:lnTo>
                    <a:pt x="263" y="233"/>
                  </a:lnTo>
                  <a:lnTo>
                    <a:pt x="321" y="262"/>
                  </a:lnTo>
                  <a:lnTo>
                    <a:pt x="379" y="291"/>
                  </a:lnTo>
                  <a:lnTo>
                    <a:pt x="379" y="320"/>
                  </a:lnTo>
                  <a:lnTo>
                    <a:pt x="438" y="350"/>
                  </a:lnTo>
                  <a:lnTo>
                    <a:pt x="496" y="379"/>
                  </a:lnTo>
                  <a:lnTo>
                    <a:pt x="496" y="350"/>
                  </a:lnTo>
                  <a:lnTo>
                    <a:pt x="526" y="350"/>
                  </a:lnTo>
                  <a:lnTo>
                    <a:pt x="555" y="379"/>
                  </a:lnTo>
                  <a:lnTo>
                    <a:pt x="555" y="437"/>
                  </a:lnTo>
                  <a:lnTo>
                    <a:pt x="584" y="437"/>
                  </a:lnTo>
                  <a:lnTo>
                    <a:pt x="584" y="467"/>
                  </a:lnTo>
                  <a:lnTo>
                    <a:pt x="613" y="496"/>
                  </a:lnTo>
                  <a:lnTo>
                    <a:pt x="642" y="496"/>
                  </a:lnTo>
                  <a:lnTo>
                    <a:pt x="700" y="525"/>
                  </a:lnTo>
                  <a:lnTo>
                    <a:pt x="729" y="553"/>
                  </a:lnTo>
                  <a:lnTo>
                    <a:pt x="817" y="583"/>
                  </a:lnTo>
                  <a:lnTo>
                    <a:pt x="846" y="612"/>
                  </a:lnTo>
                  <a:lnTo>
                    <a:pt x="905" y="641"/>
                  </a:lnTo>
                  <a:lnTo>
                    <a:pt x="905" y="641"/>
                  </a:lnTo>
                  <a:lnTo>
                    <a:pt x="934" y="641"/>
                  </a:lnTo>
                  <a:lnTo>
                    <a:pt x="963" y="670"/>
                  </a:lnTo>
                  <a:lnTo>
                    <a:pt x="963" y="670"/>
                  </a:lnTo>
                  <a:lnTo>
                    <a:pt x="963" y="700"/>
                  </a:lnTo>
                  <a:lnTo>
                    <a:pt x="992" y="700"/>
                  </a:lnTo>
                  <a:lnTo>
                    <a:pt x="992" y="700"/>
                  </a:lnTo>
                  <a:lnTo>
                    <a:pt x="1021" y="729"/>
                  </a:lnTo>
                  <a:lnTo>
                    <a:pt x="1021" y="729"/>
                  </a:lnTo>
                  <a:lnTo>
                    <a:pt x="1021" y="729"/>
                  </a:lnTo>
                  <a:lnTo>
                    <a:pt x="1050" y="7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E656B10-AEF5-3981-F472-9D621B6CB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440" y="3220178"/>
              <a:ext cx="390240" cy="218903"/>
            </a:xfrm>
            <a:custGeom>
              <a:avLst/>
              <a:gdLst>
                <a:gd name="T0" fmla="*/ 1196 w 1197"/>
                <a:gd name="T1" fmla="*/ 437 h 670"/>
                <a:gd name="T2" fmla="*/ 1138 w 1197"/>
                <a:gd name="T3" fmla="*/ 408 h 670"/>
                <a:gd name="T4" fmla="*/ 962 w 1197"/>
                <a:gd name="T5" fmla="*/ 320 h 670"/>
                <a:gd name="T6" fmla="*/ 846 w 1197"/>
                <a:gd name="T7" fmla="*/ 263 h 670"/>
                <a:gd name="T8" fmla="*/ 788 w 1197"/>
                <a:gd name="T9" fmla="*/ 204 h 670"/>
                <a:gd name="T10" fmla="*/ 729 w 1197"/>
                <a:gd name="T11" fmla="*/ 117 h 670"/>
                <a:gd name="T12" fmla="*/ 612 w 1197"/>
                <a:gd name="T13" fmla="*/ 87 h 670"/>
                <a:gd name="T14" fmla="*/ 496 w 1197"/>
                <a:gd name="T15" fmla="*/ 0 h 670"/>
                <a:gd name="T16" fmla="*/ 467 w 1197"/>
                <a:gd name="T17" fmla="*/ 29 h 670"/>
                <a:gd name="T18" fmla="*/ 409 w 1197"/>
                <a:gd name="T19" fmla="*/ 58 h 670"/>
                <a:gd name="T20" fmla="*/ 379 w 1197"/>
                <a:gd name="T21" fmla="*/ 117 h 670"/>
                <a:gd name="T22" fmla="*/ 350 w 1197"/>
                <a:gd name="T23" fmla="*/ 146 h 670"/>
                <a:gd name="T24" fmla="*/ 204 w 1197"/>
                <a:gd name="T25" fmla="*/ 87 h 670"/>
                <a:gd name="T26" fmla="*/ 59 w 1197"/>
                <a:gd name="T27" fmla="*/ 58 h 670"/>
                <a:gd name="T28" fmla="*/ 29 w 1197"/>
                <a:gd name="T29" fmla="*/ 117 h 670"/>
                <a:gd name="T30" fmla="*/ 59 w 1197"/>
                <a:gd name="T31" fmla="*/ 146 h 670"/>
                <a:gd name="T32" fmla="*/ 59 w 1197"/>
                <a:gd name="T33" fmla="*/ 234 h 670"/>
                <a:gd name="T34" fmla="*/ 59 w 1197"/>
                <a:gd name="T35" fmla="*/ 292 h 670"/>
                <a:gd name="T36" fmla="*/ 88 w 1197"/>
                <a:gd name="T37" fmla="*/ 292 h 670"/>
                <a:gd name="T38" fmla="*/ 117 w 1197"/>
                <a:gd name="T39" fmla="*/ 292 h 670"/>
                <a:gd name="T40" fmla="*/ 146 w 1197"/>
                <a:gd name="T41" fmla="*/ 320 h 670"/>
                <a:gd name="T42" fmla="*/ 146 w 1197"/>
                <a:gd name="T43" fmla="*/ 320 h 670"/>
                <a:gd name="T44" fmla="*/ 117 w 1197"/>
                <a:gd name="T45" fmla="*/ 320 h 670"/>
                <a:gd name="T46" fmla="*/ 117 w 1197"/>
                <a:gd name="T47" fmla="*/ 350 h 670"/>
                <a:gd name="T48" fmla="*/ 146 w 1197"/>
                <a:gd name="T49" fmla="*/ 350 h 670"/>
                <a:gd name="T50" fmla="*/ 176 w 1197"/>
                <a:gd name="T51" fmla="*/ 379 h 670"/>
                <a:gd name="T52" fmla="*/ 176 w 1197"/>
                <a:gd name="T53" fmla="*/ 408 h 670"/>
                <a:gd name="T54" fmla="*/ 204 w 1197"/>
                <a:gd name="T55" fmla="*/ 525 h 670"/>
                <a:gd name="T56" fmla="*/ 262 w 1197"/>
                <a:gd name="T57" fmla="*/ 496 h 670"/>
                <a:gd name="T58" fmla="*/ 321 w 1197"/>
                <a:gd name="T59" fmla="*/ 437 h 670"/>
                <a:gd name="T60" fmla="*/ 409 w 1197"/>
                <a:gd name="T61" fmla="*/ 437 h 670"/>
                <a:gd name="T62" fmla="*/ 438 w 1197"/>
                <a:gd name="T63" fmla="*/ 437 h 670"/>
                <a:gd name="T64" fmla="*/ 554 w 1197"/>
                <a:gd name="T65" fmla="*/ 496 h 670"/>
                <a:gd name="T66" fmla="*/ 612 w 1197"/>
                <a:gd name="T67" fmla="*/ 496 h 670"/>
                <a:gd name="T68" fmla="*/ 642 w 1197"/>
                <a:gd name="T69" fmla="*/ 525 h 670"/>
                <a:gd name="T70" fmla="*/ 729 w 1197"/>
                <a:gd name="T71" fmla="*/ 554 h 670"/>
                <a:gd name="T72" fmla="*/ 788 w 1197"/>
                <a:gd name="T73" fmla="*/ 584 h 670"/>
                <a:gd name="T74" fmla="*/ 788 w 1197"/>
                <a:gd name="T75" fmla="*/ 642 h 670"/>
                <a:gd name="T76" fmla="*/ 817 w 1197"/>
                <a:gd name="T77" fmla="*/ 642 h 670"/>
                <a:gd name="T78" fmla="*/ 846 w 1197"/>
                <a:gd name="T79" fmla="*/ 642 h 670"/>
                <a:gd name="T80" fmla="*/ 904 w 1197"/>
                <a:gd name="T81" fmla="*/ 669 h 670"/>
                <a:gd name="T82" fmla="*/ 933 w 1197"/>
                <a:gd name="T83" fmla="*/ 669 h 670"/>
                <a:gd name="T84" fmla="*/ 962 w 1197"/>
                <a:gd name="T85" fmla="*/ 642 h 670"/>
                <a:gd name="T86" fmla="*/ 1021 w 1197"/>
                <a:gd name="T87" fmla="*/ 613 h 670"/>
                <a:gd name="T88" fmla="*/ 1050 w 1197"/>
                <a:gd name="T89" fmla="*/ 584 h 670"/>
                <a:gd name="T90" fmla="*/ 1079 w 1197"/>
                <a:gd name="T91" fmla="*/ 525 h 670"/>
                <a:gd name="T92" fmla="*/ 1050 w 1197"/>
                <a:gd name="T93" fmla="*/ 496 h 670"/>
                <a:gd name="T94" fmla="*/ 1109 w 1197"/>
                <a:gd name="T95" fmla="*/ 496 h 670"/>
                <a:gd name="T96" fmla="*/ 1138 w 1197"/>
                <a:gd name="T97" fmla="*/ 467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7" h="670">
                  <a:moveTo>
                    <a:pt x="1196" y="467"/>
                  </a:moveTo>
                  <a:lnTo>
                    <a:pt x="1196" y="437"/>
                  </a:lnTo>
                  <a:lnTo>
                    <a:pt x="1196" y="437"/>
                  </a:lnTo>
                  <a:lnTo>
                    <a:pt x="1167" y="408"/>
                  </a:lnTo>
                  <a:lnTo>
                    <a:pt x="1138" y="408"/>
                  </a:lnTo>
                  <a:lnTo>
                    <a:pt x="1138" y="408"/>
                  </a:lnTo>
                  <a:lnTo>
                    <a:pt x="1079" y="379"/>
                  </a:lnTo>
                  <a:lnTo>
                    <a:pt x="1050" y="350"/>
                  </a:lnTo>
                  <a:lnTo>
                    <a:pt x="962" y="320"/>
                  </a:lnTo>
                  <a:lnTo>
                    <a:pt x="933" y="292"/>
                  </a:lnTo>
                  <a:lnTo>
                    <a:pt x="875" y="263"/>
                  </a:lnTo>
                  <a:lnTo>
                    <a:pt x="846" y="263"/>
                  </a:lnTo>
                  <a:lnTo>
                    <a:pt x="817" y="234"/>
                  </a:lnTo>
                  <a:lnTo>
                    <a:pt x="817" y="204"/>
                  </a:lnTo>
                  <a:lnTo>
                    <a:pt x="788" y="204"/>
                  </a:lnTo>
                  <a:lnTo>
                    <a:pt x="788" y="146"/>
                  </a:lnTo>
                  <a:lnTo>
                    <a:pt x="759" y="117"/>
                  </a:lnTo>
                  <a:lnTo>
                    <a:pt x="729" y="117"/>
                  </a:lnTo>
                  <a:lnTo>
                    <a:pt x="729" y="146"/>
                  </a:lnTo>
                  <a:lnTo>
                    <a:pt x="671" y="117"/>
                  </a:lnTo>
                  <a:lnTo>
                    <a:pt x="612" y="87"/>
                  </a:lnTo>
                  <a:lnTo>
                    <a:pt x="612" y="58"/>
                  </a:lnTo>
                  <a:lnTo>
                    <a:pt x="554" y="29"/>
                  </a:lnTo>
                  <a:lnTo>
                    <a:pt x="496" y="0"/>
                  </a:lnTo>
                  <a:lnTo>
                    <a:pt x="467" y="0"/>
                  </a:lnTo>
                  <a:lnTo>
                    <a:pt x="467" y="29"/>
                  </a:lnTo>
                  <a:lnTo>
                    <a:pt x="467" y="29"/>
                  </a:lnTo>
                  <a:lnTo>
                    <a:pt x="438" y="29"/>
                  </a:lnTo>
                  <a:lnTo>
                    <a:pt x="438" y="29"/>
                  </a:lnTo>
                  <a:lnTo>
                    <a:pt x="409" y="58"/>
                  </a:lnTo>
                  <a:lnTo>
                    <a:pt x="379" y="58"/>
                  </a:lnTo>
                  <a:lnTo>
                    <a:pt x="379" y="87"/>
                  </a:lnTo>
                  <a:lnTo>
                    <a:pt x="379" y="117"/>
                  </a:lnTo>
                  <a:lnTo>
                    <a:pt x="379" y="117"/>
                  </a:lnTo>
                  <a:lnTo>
                    <a:pt x="379" y="146"/>
                  </a:lnTo>
                  <a:lnTo>
                    <a:pt x="350" y="146"/>
                  </a:lnTo>
                  <a:lnTo>
                    <a:pt x="292" y="146"/>
                  </a:lnTo>
                  <a:lnTo>
                    <a:pt x="262" y="146"/>
                  </a:lnTo>
                  <a:lnTo>
                    <a:pt x="204" y="87"/>
                  </a:lnTo>
                  <a:lnTo>
                    <a:pt x="146" y="58"/>
                  </a:lnTo>
                  <a:lnTo>
                    <a:pt x="117" y="58"/>
                  </a:lnTo>
                  <a:lnTo>
                    <a:pt x="59" y="58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29" y="117"/>
                  </a:lnTo>
                  <a:lnTo>
                    <a:pt x="29" y="146"/>
                  </a:lnTo>
                  <a:lnTo>
                    <a:pt x="59" y="146"/>
                  </a:lnTo>
                  <a:lnTo>
                    <a:pt x="59" y="146"/>
                  </a:lnTo>
                  <a:lnTo>
                    <a:pt x="59" y="175"/>
                  </a:lnTo>
                  <a:lnTo>
                    <a:pt x="59" y="204"/>
                  </a:lnTo>
                  <a:lnTo>
                    <a:pt x="59" y="234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59" y="292"/>
                  </a:lnTo>
                  <a:lnTo>
                    <a:pt x="88" y="292"/>
                  </a:lnTo>
                  <a:lnTo>
                    <a:pt x="88" y="292"/>
                  </a:lnTo>
                  <a:lnTo>
                    <a:pt x="88" y="292"/>
                  </a:lnTo>
                  <a:lnTo>
                    <a:pt x="88" y="292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46" y="292"/>
                  </a:lnTo>
                  <a:lnTo>
                    <a:pt x="146" y="292"/>
                  </a:lnTo>
                  <a:lnTo>
                    <a:pt x="146" y="320"/>
                  </a:lnTo>
                  <a:lnTo>
                    <a:pt x="146" y="320"/>
                  </a:lnTo>
                  <a:lnTo>
                    <a:pt x="146" y="320"/>
                  </a:lnTo>
                  <a:lnTo>
                    <a:pt x="146" y="320"/>
                  </a:lnTo>
                  <a:lnTo>
                    <a:pt x="146" y="32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46" y="350"/>
                  </a:lnTo>
                  <a:lnTo>
                    <a:pt x="176" y="379"/>
                  </a:lnTo>
                  <a:lnTo>
                    <a:pt x="176" y="379"/>
                  </a:lnTo>
                  <a:lnTo>
                    <a:pt x="176" y="408"/>
                  </a:lnTo>
                  <a:lnTo>
                    <a:pt x="176" y="408"/>
                  </a:lnTo>
                  <a:lnTo>
                    <a:pt x="176" y="467"/>
                  </a:lnTo>
                  <a:lnTo>
                    <a:pt x="176" y="496"/>
                  </a:lnTo>
                  <a:lnTo>
                    <a:pt x="204" y="525"/>
                  </a:lnTo>
                  <a:lnTo>
                    <a:pt x="233" y="496"/>
                  </a:lnTo>
                  <a:lnTo>
                    <a:pt x="262" y="496"/>
                  </a:lnTo>
                  <a:lnTo>
                    <a:pt x="262" y="496"/>
                  </a:lnTo>
                  <a:lnTo>
                    <a:pt x="292" y="467"/>
                  </a:lnTo>
                  <a:lnTo>
                    <a:pt x="292" y="467"/>
                  </a:lnTo>
                  <a:lnTo>
                    <a:pt x="321" y="437"/>
                  </a:lnTo>
                  <a:lnTo>
                    <a:pt x="350" y="437"/>
                  </a:lnTo>
                  <a:lnTo>
                    <a:pt x="379" y="437"/>
                  </a:lnTo>
                  <a:lnTo>
                    <a:pt x="409" y="437"/>
                  </a:lnTo>
                  <a:lnTo>
                    <a:pt x="409" y="437"/>
                  </a:lnTo>
                  <a:lnTo>
                    <a:pt x="438" y="437"/>
                  </a:lnTo>
                  <a:lnTo>
                    <a:pt x="438" y="437"/>
                  </a:lnTo>
                  <a:lnTo>
                    <a:pt x="467" y="467"/>
                  </a:lnTo>
                  <a:lnTo>
                    <a:pt x="496" y="467"/>
                  </a:lnTo>
                  <a:lnTo>
                    <a:pt x="554" y="496"/>
                  </a:lnTo>
                  <a:lnTo>
                    <a:pt x="554" y="496"/>
                  </a:lnTo>
                  <a:lnTo>
                    <a:pt x="583" y="467"/>
                  </a:lnTo>
                  <a:lnTo>
                    <a:pt x="612" y="496"/>
                  </a:lnTo>
                  <a:lnTo>
                    <a:pt x="612" y="496"/>
                  </a:lnTo>
                  <a:lnTo>
                    <a:pt x="642" y="525"/>
                  </a:lnTo>
                  <a:lnTo>
                    <a:pt x="642" y="525"/>
                  </a:lnTo>
                  <a:lnTo>
                    <a:pt x="642" y="525"/>
                  </a:lnTo>
                  <a:lnTo>
                    <a:pt x="700" y="525"/>
                  </a:lnTo>
                  <a:lnTo>
                    <a:pt x="729" y="554"/>
                  </a:lnTo>
                  <a:lnTo>
                    <a:pt x="759" y="554"/>
                  </a:lnTo>
                  <a:lnTo>
                    <a:pt x="788" y="584"/>
                  </a:lnTo>
                  <a:lnTo>
                    <a:pt x="788" y="584"/>
                  </a:lnTo>
                  <a:lnTo>
                    <a:pt x="788" y="613"/>
                  </a:lnTo>
                  <a:lnTo>
                    <a:pt x="788" y="613"/>
                  </a:lnTo>
                  <a:lnTo>
                    <a:pt x="788" y="642"/>
                  </a:lnTo>
                  <a:lnTo>
                    <a:pt x="788" y="642"/>
                  </a:lnTo>
                  <a:lnTo>
                    <a:pt x="817" y="642"/>
                  </a:lnTo>
                  <a:lnTo>
                    <a:pt x="817" y="642"/>
                  </a:lnTo>
                  <a:lnTo>
                    <a:pt x="846" y="669"/>
                  </a:lnTo>
                  <a:lnTo>
                    <a:pt x="846" y="669"/>
                  </a:lnTo>
                  <a:lnTo>
                    <a:pt x="846" y="642"/>
                  </a:lnTo>
                  <a:lnTo>
                    <a:pt x="875" y="642"/>
                  </a:lnTo>
                  <a:lnTo>
                    <a:pt x="904" y="669"/>
                  </a:lnTo>
                  <a:lnTo>
                    <a:pt x="904" y="669"/>
                  </a:lnTo>
                  <a:lnTo>
                    <a:pt x="904" y="669"/>
                  </a:lnTo>
                  <a:lnTo>
                    <a:pt x="904" y="669"/>
                  </a:lnTo>
                  <a:lnTo>
                    <a:pt x="933" y="669"/>
                  </a:lnTo>
                  <a:lnTo>
                    <a:pt x="933" y="642"/>
                  </a:lnTo>
                  <a:lnTo>
                    <a:pt x="962" y="642"/>
                  </a:lnTo>
                  <a:lnTo>
                    <a:pt x="962" y="642"/>
                  </a:lnTo>
                  <a:lnTo>
                    <a:pt x="962" y="613"/>
                  </a:lnTo>
                  <a:lnTo>
                    <a:pt x="992" y="613"/>
                  </a:lnTo>
                  <a:lnTo>
                    <a:pt x="1021" y="613"/>
                  </a:lnTo>
                  <a:lnTo>
                    <a:pt x="1021" y="613"/>
                  </a:lnTo>
                  <a:lnTo>
                    <a:pt x="1021" y="584"/>
                  </a:lnTo>
                  <a:lnTo>
                    <a:pt x="1050" y="584"/>
                  </a:lnTo>
                  <a:lnTo>
                    <a:pt x="1050" y="584"/>
                  </a:lnTo>
                  <a:lnTo>
                    <a:pt x="1050" y="554"/>
                  </a:lnTo>
                  <a:lnTo>
                    <a:pt x="1079" y="525"/>
                  </a:lnTo>
                  <a:lnTo>
                    <a:pt x="1079" y="525"/>
                  </a:lnTo>
                  <a:lnTo>
                    <a:pt x="1050" y="525"/>
                  </a:lnTo>
                  <a:lnTo>
                    <a:pt x="1050" y="496"/>
                  </a:lnTo>
                  <a:lnTo>
                    <a:pt x="1079" y="496"/>
                  </a:lnTo>
                  <a:lnTo>
                    <a:pt x="1079" y="496"/>
                  </a:lnTo>
                  <a:lnTo>
                    <a:pt x="1109" y="496"/>
                  </a:lnTo>
                  <a:lnTo>
                    <a:pt x="1109" y="496"/>
                  </a:lnTo>
                  <a:lnTo>
                    <a:pt x="1138" y="467"/>
                  </a:lnTo>
                  <a:lnTo>
                    <a:pt x="1138" y="467"/>
                  </a:lnTo>
                  <a:lnTo>
                    <a:pt x="1167" y="467"/>
                  </a:lnTo>
                  <a:lnTo>
                    <a:pt x="1196" y="467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DDD34FA9-9C2B-840F-8151-A278D2AC7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4160" y="3848084"/>
              <a:ext cx="266400" cy="371559"/>
            </a:xfrm>
            <a:custGeom>
              <a:avLst/>
              <a:gdLst>
                <a:gd name="T0" fmla="*/ 291 w 817"/>
                <a:gd name="T1" fmla="*/ 0 h 1138"/>
                <a:gd name="T2" fmla="*/ 350 w 817"/>
                <a:gd name="T3" fmla="*/ 438 h 1138"/>
                <a:gd name="T4" fmla="*/ 495 w 817"/>
                <a:gd name="T5" fmla="*/ 466 h 1138"/>
                <a:gd name="T6" fmla="*/ 524 w 817"/>
                <a:gd name="T7" fmla="*/ 525 h 1138"/>
                <a:gd name="T8" fmla="*/ 554 w 817"/>
                <a:gd name="T9" fmla="*/ 554 h 1138"/>
                <a:gd name="T10" fmla="*/ 437 w 817"/>
                <a:gd name="T11" fmla="*/ 466 h 1138"/>
                <a:gd name="T12" fmla="*/ 350 w 817"/>
                <a:gd name="T13" fmla="*/ 466 h 1138"/>
                <a:gd name="T14" fmla="*/ 262 w 817"/>
                <a:gd name="T15" fmla="*/ 466 h 1138"/>
                <a:gd name="T16" fmla="*/ 233 w 817"/>
                <a:gd name="T17" fmla="*/ 409 h 1138"/>
                <a:gd name="T18" fmla="*/ 174 w 817"/>
                <a:gd name="T19" fmla="*/ 291 h 1138"/>
                <a:gd name="T20" fmla="*/ 233 w 817"/>
                <a:gd name="T21" fmla="*/ 116 h 1138"/>
                <a:gd name="T22" fmla="*/ 379 w 817"/>
                <a:gd name="T23" fmla="*/ 88 h 1138"/>
                <a:gd name="T24" fmla="*/ 379 w 817"/>
                <a:gd name="T25" fmla="*/ 291 h 1138"/>
                <a:gd name="T26" fmla="*/ 350 w 817"/>
                <a:gd name="T27" fmla="*/ 409 h 1138"/>
                <a:gd name="T28" fmla="*/ 379 w 817"/>
                <a:gd name="T29" fmla="*/ 379 h 1138"/>
                <a:gd name="T30" fmla="*/ 233 w 817"/>
                <a:gd name="T31" fmla="*/ 495 h 1138"/>
                <a:gd name="T32" fmla="*/ 321 w 817"/>
                <a:gd name="T33" fmla="*/ 612 h 1138"/>
                <a:gd name="T34" fmla="*/ 262 w 817"/>
                <a:gd name="T35" fmla="*/ 495 h 1138"/>
                <a:gd name="T36" fmla="*/ 583 w 817"/>
                <a:gd name="T37" fmla="*/ 466 h 1138"/>
                <a:gd name="T38" fmla="*/ 408 w 817"/>
                <a:gd name="T39" fmla="*/ 554 h 1138"/>
                <a:gd name="T40" fmla="*/ 437 w 817"/>
                <a:gd name="T41" fmla="*/ 583 h 1138"/>
                <a:gd name="T42" fmla="*/ 524 w 817"/>
                <a:gd name="T43" fmla="*/ 583 h 1138"/>
                <a:gd name="T44" fmla="*/ 554 w 817"/>
                <a:gd name="T45" fmla="*/ 642 h 1138"/>
                <a:gd name="T46" fmla="*/ 495 w 817"/>
                <a:gd name="T47" fmla="*/ 612 h 1138"/>
                <a:gd name="T48" fmla="*/ 379 w 817"/>
                <a:gd name="T49" fmla="*/ 642 h 1138"/>
                <a:gd name="T50" fmla="*/ 495 w 817"/>
                <a:gd name="T51" fmla="*/ 642 h 1138"/>
                <a:gd name="T52" fmla="*/ 466 w 817"/>
                <a:gd name="T53" fmla="*/ 729 h 1138"/>
                <a:gd name="T54" fmla="*/ 554 w 817"/>
                <a:gd name="T55" fmla="*/ 759 h 1138"/>
                <a:gd name="T56" fmla="*/ 524 w 817"/>
                <a:gd name="T57" fmla="*/ 788 h 1138"/>
                <a:gd name="T58" fmla="*/ 495 w 817"/>
                <a:gd name="T59" fmla="*/ 700 h 1138"/>
                <a:gd name="T60" fmla="*/ 495 w 817"/>
                <a:gd name="T61" fmla="*/ 845 h 1138"/>
                <a:gd name="T62" fmla="*/ 524 w 817"/>
                <a:gd name="T63" fmla="*/ 845 h 1138"/>
                <a:gd name="T64" fmla="*/ 554 w 817"/>
                <a:gd name="T65" fmla="*/ 788 h 1138"/>
                <a:gd name="T66" fmla="*/ 641 w 817"/>
                <a:gd name="T67" fmla="*/ 845 h 1138"/>
                <a:gd name="T68" fmla="*/ 612 w 817"/>
                <a:gd name="T69" fmla="*/ 642 h 1138"/>
                <a:gd name="T70" fmla="*/ 700 w 817"/>
                <a:gd name="T71" fmla="*/ 671 h 1138"/>
                <a:gd name="T72" fmla="*/ 612 w 817"/>
                <a:gd name="T73" fmla="*/ 583 h 1138"/>
                <a:gd name="T74" fmla="*/ 641 w 817"/>
                <a:gd name="T75" fmla="*/ 671 h 1138"/>
                <a:gd name="T76" fmla="*/ 641 w 817"/>
                <a:gd name="T77" fmla="*/ 729 h 1138"/>
                <a:gd name="T78" fmla="*/ 729 w 817"/>
                <a:gd name="T79" fmla="*/ 700 h 1138"/>
                <a:gd name="T80" fmla="*/ 729 w 817"/>
                <a:gd name="T81" fmla="*/ 788 h 1138"/>
                <a:gd name="T82" fmla="*/ 700 w 817"/>
                <a:gd name="T83" fmla="*/ 788 h 1138"/>
                <a:gd name="T84" fmla="*/ 729 w 817"/>
                <a:gd name="T85" fmla="*/ 788 h 1138"/>
                <a:gd name="T86" fmla="*/ 437 w 817"/>
                <a:gd name="T87" fmla="*/ 933 h 1138"/>
                <a:gd name="T88" fmla="*/ 554 w 817"/>
                <a:gd name="T89" fmla="*/ 933 h 1138"/>
                <a:gd name="T90" fmla="*/ 641 w 817"/>
                <a:gd name="T91" fmla="*/ 845 h 1138"/>
                <a:gd name="T92" fmla="*/ 700 w 817"/>
                <a:gd name="T93" fmla="*/ 788 h 1138"/>
                <a:gd name="T94" fmla="*/ 787 w 817"/>
                <a:gd name="T95" fmla="*/ 904 h 1138"/>
                <a:gd name="T96" fmla="*/ 787 w 817"/>
                <a:gd name="T97" fmla="*/ 1021 h 1138"/>
                <a:gd name="T98" fmla="*/ 758 w 817"/>
                <a:gd name="T99" fmla="*/ 991 h 1138"/>
                <a:gd name="T100" fmla="*/ 700 w 817"/>
                <a:gd name="T101" fmla="*/ 1109 h 1138"/>
                <a:gd name="T102" fmla="*/ 612 w 817"/>
                <a:gd name="T103" fmla="*/ 1050 h 1138"/>
                <a:gd name="T104" fmla="*/ 583 w 817"/>
                <a:gd name="T105" fmla="*/ 962 h 1138"/>
                <a:gd name="T106" fmla="*/ 524 w 817"/>
                <a:gd name="T107" fmla="*/ 962 h 1138"/>
                <a:gd name="T108" fmla="*/ 437 w 817"/>
                <a:gd name="T109" fmla="*/ 991 h 1138"/>
                <a:gd name="T110" fmla="*/ 408 w 817"/>
                <a:gd name="T111" fmla="*/ 1050 h 1138"/>
                <a:gd name="T112" fmla="*/ 233 w 817"/>
                <a:gd name="T113" fmla="*/ 612 h 1138"/>
                <a:gd name="T114" fmla="*/ 204 w 817"/>
                <a:gd name="T115" fmla="*/ 729 h 1138"/>
                <a:gd name="T116" fmla="*/ 29 w 817"/>
                <a:gd name="T117" fmla="*/ 904 h 1138"/>
                <a:gd name="T118" fmla="*/ 145 w 817"/>
                <a:gd name="T119" fmla="*/ 788 h 1138"/>
                <a:gd name="T120" fmla="*/ 174 w 817"/>
                <a:gd name="T121" fmla="*/ 700 h 1138"/>
                <a:gd name="T122" fmla="*/ 87 w 817"/>
                <a:gd name="T123" fmla="*/ 845 h 1138"/>
                <a:gd name="T124" fmla="*/ 29 w 817"/>
                <a:gd name="T125" fmla="*/ 904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7" h="1138">
                  <a:moveTo>
                    <a:pt x="291" y="59"/>
                  </a:moveTo>
                  <a:lnTo>
                    <a:pt x="291" y="59"/>
                  </a:lnTo>
                  <a:lnTo>
                    <a:pt x="291" y="59"/>
                  </a:lnTo>
                  <a:cubicBezTo>
                    <a:pt x="291" y="88"/>
                    <a:pt x="291" y="88"/>
                    <a:pt x="291" y="88"/>
                  </a:cubicBezTo>
                  <a:cubicBezTo>
                    <a:pt x="291" y="59"/>
                    <a:pt x="291" y="59"/>
                    <a:pt x="291" y="59"/>
                  </a:cubicBezTo>
                  <a:close/>
                  <a:moveTo>
                    <a:pt x="262" y="29"/>
                  </a:moveTo>
                  <a:lnTo>
                    <a:pt x="262" y="29"/>
                  </a:lnTo>
                  <a:cubicBezTo>
                    <a:pt x="291" y="59"/>
                    <a:pt x="291" y="59"/>
                    <a:pt x="29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29"/>
                    <a:pt x="262" y="29"/>
                    <a:pt x="262" y="29"/>
                  </a:cubicBezTo>
                  <a:close/>
                  <a:moveTo>
                    <a:pt x="291" y="0"/>
                  </a:moveTo>
                  <a:lnTo>
                    <a:pt x="291" y="0"/>
                  </a:lnTo>
                  <a:cubicBezTo>
                    <a:pt x="291" y="29"/>
                    <a:pt x="291" y="29"/>
                    <a:pt x="291" y="29"/>
                  </a:cubicBezTo>
                  <a:lnTo>
                    <a:pt x="291" y="29"/>
                  </a:lnTo>
                  <a:cubicBezTo>
                    <a:pt x="291" y="0"/>
                    <a:pt x="291" y="0"/>
                    <a:pt x="291" y="0"/>
                  </a:cubicBezTo>
                  <a:close/>
                  <a:moveTo>
                    <a:pt x="350" y="59"/>
                  </a:moveTo>
                  <a:lnTo>
                    <a:pt x="350" y="59"/>
                  </a:lnTo>
                  <a:cubicBezTo>
                    <a:pt x="321" y="59"/>
                    <a:pt x="321" y="59"/>
                    <a:pt x="321" y="59"/>
                  </a:cubicBezTo>
                  <a:cubicBezTo>
                    <a:pt x="350" y="59"/>
                    <a:pt x="350" y="59"/>
                    <a:pt x="350" y="59"/>
                  </a:cubicBezTo>
                  <a:close/>
                  <a:moveTo>
                    <a:pt x="350" y="438"/>
                  </a:moveTo>
                  <a:lnTo>
                    <a:pt x="350" y="438"/>
                  </a:lnTo>
                  <a:lnTo>
                    <a:pt x="350" y="438"/>
                  </a:lnTo>
                  <a:cubicBezTo>
                    <a:pt x="379" y="438"/>
                    <a:pt x="379" y="438"/>
                    <a:pt x="379" y="438"/>
                  </a:cubicBezTo>
                  <a:cubicBezTo>
                    <a:pt x="379" y="466"/>
                    <a:pt x="379" y="466"/>
                    <a:pt x="379" y="466"/>
                  </a:cubicBezTo>
                  <a:cubicBezTo>
                    <a:pt x="408" y="438"/>
                    <a:pt x="408" y="438"/>
                    <a:pt x="408" y="438"/>
                  </a:cubicBezTo>
                  <a:lnTo>
                    <a:pt x="408" y="438"/>
                  </a:lnTo>
                  <a:cubicBezTo>
                    <a:pt x="437" y="438"/>
                    <a:pt x="437" y="438"/>
                    <a:pt x="437" y="438"/>
                  </a:cubicBezTo>
                  <a:lnTo>
                    <a:pt x="437" y="438"/>
                  </a:lnTo>
                  <a:cubicBezTo>
                    <a:pt x="466" y="438"/>
                    <a:pt x="466" y="438"/>
                    <a:pt x="466" y="438"/>
                  </a:cubicBezTo>
                  <a:cubicBezTo>
                    <a:pt x="466" y="466"/>
                    <a:pt x="466" y="466"/>
                    <a:pt x="466" y="466"/>
                  </a:cubicBezTo>
                  <a:lnTo>
                    <a:pt x="466" y="466"/>
                  </a:lnTo>
                  <a:lnTo>
                    <a:pt x="466" y="466"/>
                  </a:lnTo>
                  <a:cubicBezTo>
                    <a:pt x="495" y="466"/>
                    <a:pt x="495" y="466"/>
                    <a:pt x="495" y="466"/>
                  </a:cubicBezTo>
                  <a:lnTo>
                    <a:pt x="495" y="466"/>
                  </a:lnTo>
                  <a:lnTo>
                    <a:pt x="495" y="466"/>
                  </a:lnTo>
                  <a:lnTo>
                    <a:pt x="495" y="466"/>
                  </a:lnTo>
                  <a:cubicBezTo>
                    <a:pt x="524" y="466"/>
                    <a:pt x="524" y="466"/>
                    <a:pt x="524" y="466"/>
                  </a:cubicBezTo>
                  <a:cubicBezTo>
                    <a:pt x="554" y="466"/>
                    <a:pt x="554" y="466"/>
                    <a:pt x="554" y="466"/>
                  </a:cubicBezTo>
                  <a:cubicBezTo>
                    <a:pt x="554" y="495"/>
                    <a:pt x="554" y="495"/>
                    <a:pt x="554" y="495"/>
                  </a:cubicBezTo>
                  <a:cubicBezTo>
                    <a:pt x="524" y="495"/>
                    <a:pt x="524" y="495"/>
                    <a:pt x="524" y="495"/>
                  </a:cubicBezTo>
                  <a:cubicBezTo>
                    <a:pt x="524" y="466"/>
                    <a:pt x="524" y="466"/>
                    <a:pt x="524" y="466"/>
                  </a:cubicBezTo>
                  <a:cubicBezTo>
                    <a:pt x="524" y="495"/>
                    <a:pt x="524" y="495"/>
                    <a:pt x="524" y="495"/>
                  </a:cubicBezTo>
                  <a:lnTo>
                    <a:pt x="524" y="495"/>
                  </a:lnTo>
                  <a:cubicBezTo>
                    <a:pt x="524" y="525"/>
                    <a:pt x="524" y="525"/>
                    <a:pt x="524" y="525"/>
                  </a:cubicBezTo>
                  <a:lnTo>
                    <a:pt x="524" y="525"/>
                  </a:lnTo>
                  <a:cubicBezTo>
                    <a:pt x="554" y="525"/>
                    <a:pt x="554" y="525"/>
                    <a:pt x="554" y="525"/>
                  </a:cubicBezTo>
                  <a:lnTo>
                    <a:pt x="554" y="525"/>
                  </a:lnTo>
                  <a:cubicBezTo>
                    <a:pt x="583" y="525"/>
                    <a:pt x="583" y="525"/>
                    <a:pt x="583" y="525"/>
                  </a:cubicBezTo>
                  <a:cubicBezTo>
                    <a:pt x="583" y="554"/>
                    <a:pt x="583" y="554"/>
                    <a:pt x="583" y="554"/>
                  </a:cubicBezTo>
                  <a:lnTo>
                    <a:pt x="583" y="554"/>
                  </a:lnTo>
                  <a:lnTo>
                    <a:pt x="583" y="554"/>
                  </a:lnTo>
                  <a:cubicBezTo>
                    <a:pt x="554" y="583"/>
                    <a:pt x="554" y="583"/>
                    <a:pt x="554" y="583"/>
                  </a:cubicBezTo>
                  <a:lnTo>
                    <a:pt x="554" y="583"/>
                  </a:lnTo>
                  <a:cubicBezTo>
                    <a:pt x="554" y="554"/>
                    <a:pt x="554" y="554"/>
                    <a:pt x="554" y="554"/>
                  </a:cubicBezTo>
                  <a:lnTo>
                    <a:pt x="554" y="554"/>
                  </a:lnTo>
                  <a:lnTo>
                    <a:pt x="554" y="554"/>
                  </a:lnTo>
                  <a:lnTo>
                    <a:pt x="554" y="554"/>
                  </a:lnTo>
                  <a:lnTo>
                    <a:pt x="554" y="554"/>
                  </a:lnTo>
                  <a:cubicBezTo>
                    <a:pt x="524" y="554"/>
                    <a:pt x="524" y="554"/>
                    <a:pt x="524" y="554"/>
                  </a:cubicBezTo>
                  <a:cubicBezTo>
                    <a:pt x="495" y="525"/>
                    <a:pt x="495" y="525"/>
                    <a:pt x="495" y="525"/>
                  </a:cubicBezTo>
                  <a:lnTo>
                    <a:pt x="495" y="525"/>
                  </a:lnTo>
                  <a:lnTo>
                    <a:pt x="495" y="525"/>
                  </a:lnTo>
                  <a:cubicBezTo>
                    <a:pt x="495" y="495"/>
                    <a:pt x="495" y="495"/>
                    <a:pt x="495" y="495"/>
                  </a:cubicBezTo>
                  <a:cubicBezTo>
                    <a:pt x="466" y="495"/>
                    <a:pt x="466" y="495"/>
                    <a:pt x="466" y="495"/>
                  </a:cubicBezTo>
                  <a:cubicBezTo>
                    <a:pt x="466" y="466"/>
                    <a:pt x="466" y="466"/>
                    <a:pt x="466" y="466"/>
                  </a:cubicBezTo>
                  <a:cubicBezTo>
                    <a:pt x="437" y="466"/>
                    <a:pt x="437" y="466"/>
                    <a:pt x="437" y="466"/>
                  </a:cubicBezTo>
                  <a:lnTo>
                    <a:pt x="437" y="466"/>
                  </a:lnTo>
                  <a:lnTo>
                    <a:pt x="437" y="466"/>
                  </a:lnTo>
                  <a:lnTo>
                    <a:pt x="437" y="466"/>
                  </a:lnTo>
                  <a:cubicBezTo>
                    <a:pt x="437" y="495"/>
                    <a:pt x="437" y="495"/>
                    <a:pt x="437" y="495"/>
                  </a:cubicBezTo>
                  <a:cubicBezTo>
                    <a:pt x="437" y="525"/>
                    <a:pt x="437" y="525"/>
                    <a:pt x="437" y="525"/>
                  </a:cubicBezTo>
                  <a:lnTo>
                    <a:pt x="437" y="525"/>
                  </a:lnTo>
                  <a:cubicBezTo>
                    <a:pt x="437" y="495"/>
                    <a:pt x="437" y="495"/>
                    <a:pt x="437" y="495"/>
                  </a:cubicBezTo>
                  <a:cubicBezTo>
                    <a:pt x="408" y="495"/>
                    <a:pt x="408" y="495"/>
                    <a:pt x="408" y="495"/>
                  </a:cubicBezTo>
                  <a:cubicBezTo>
                    <a:pt x="408" y="466"/>
                    <a:pt x="408" y="466"/>
                    <a:pt x="408" y="466"/>
                  </a:cubicBezTo>
                  <a:cubicBezTo>
                    <a:pt x="379" y="466"/>
                    <a:pt x="379" y="466"/>
                    <a:pt x="379" y="466"/>
                  </a:cubicBezTo>
                  <a:cubicBezTo>
                    <a:pt x="350" y="466"/>
                    <a:pt x="350" y="466"/>
                    <a:pt x="350" y="466"/>
                  </a:cubicBezTo>
                  <a:lnTo>
                    <a:pt x="350" y="466"/>
                  </a:lnTo>
                  <a:cubicBezTo>
                    <a:pt x="350" y="495"/>
                    <a:pt x="350" y="495"/>
                    <a:pt x="350" y="495"/>
                  </a:cubicBezTo>
                  <a:cubicBezTo>
                    <a:pt x="321" y="495"/>
                    <a:pt x="321" y="495"/>
                    <a:pt x="321" y="495"/>
                  </a:cubicBezTo>
                  <a:cubicBezTo>
                    <a:pt x="321" y="466"/>
                    <a:pt x="321" y="466"/>
                    <a:pt x="321" y="466"/>
                  </a:cubicBezTo>
                  <a:cubicBezTo>
                    <a:pt x="291" y="495"/>
                    <a:pt x="291" y="495"/>
                    <a:pt x="291" y="495"/>
                  </a:cubicBezTo>
                  <a:lnTo>
                    <a:pt x="291" y="495"/>
                  </a:lnTo>
                  <a:cubicBezTo>
                    <a:pt x="291" y="466"/>
                    <a:pt x="291" y="466"/>
                    <a:pt x="291" y="466"/>
                  </a:cubicBezTo>
                  <a:lnTo>
                    <a:pt x="291" y="466"/>
                  </a:lnTo>
                  <a:lnTo>
                    <a:pt x="291" y="466"/>
                  </a:lnTo>
                  <a:cubicBezTo>
                    <a:pt x="262" y="466"/>
                    <a:pt x="262" y="466"/>
                    <a:pt x="262" y="466"/>
                  </a:cubicBezTo>
                  <a:lnTo>
                    <a:pt x="262" y="466"/>
                  </a:lnTo>
                  <a:cubicBezTo>
                    <a:pt x="262" y="438"/>
                    <a:pt x="262" y="438"/>
                    <a:pt x="262" y="438"/>
                  </a:cubicBezTo>
                  <a:lnTo>
                    <a:pt x="262" y="438"/>
                  </a:lnTo>
                  <a:lnTo>
                    <a:pt x="262" y="438"/>
                  </a:lnTo>
                  <a:cubicBezTo>
                    <a:pt x="291" y="409"/>
                    <a:pt x="291" y="409"/>
                    <a:pt x="291" y="409"/>
                  </a:cubicBezTo>
                  <a:cubicBezTo>
                    <a:pt x="262" y="409"/>
                    <a:pt x="262" y="409"/>
                    <a:pt x="262" y="409"/>
                  </a:cubicBezTo>
                  <a:lnTo>
                    <a:pt x="262" y="409"/>
                  </a:lnTo>
                  <a:lnTo>
                    <a:pt x="262" y="409"/>
                  </a:lnTo>
                  <a:lnTo>
                    <a:pt x="262" y="409"/>
                  </a:lnTo>
                  <a:cubicBezTo>
                    <a:pt x="262" y="438"/>
                    <a:pt x="262" y="438"/>
                    <a:pt x="262" y="438"/>
                  </a:cubicBezTo>
                  <a:cubicBezTo>
                    <a:pt x="233" y="438"/>
                    <a:pt x="233" y="438"/>
                    <a:pt x="233" y="438"/>
                  </a:cubicBezTo>
                  <a:cubicBezTo>
                    <a:pt x="233" y="409"/>
                    <a:pt x="233" y="409"/>
                    <a:pt x="233" y="409"/>
                  </a:cubicBezTo>
                  <a:cubicBezTo>
                    <a:pt x="233" y="379"/>
                    <a:pt x="233" y="379"/>
                    <a:pt x="233" y="379"/>
                  </a:cubicBezTo>
                  <a:lnTo>
                    <a:pt x="233" y="379"/>
                  </a:lnTo>
                  <a:cubicBezTo>
                    <a:pt x="204" y="379"/>
                    <a:pt x="204" y="379"/>
                    <a:pt x="204" y="379"/>
                  </a:cubicBezTo>
                  <a:lnTo>
                    <a:pt x="204" y="379"/>
                  </a:lnTo>
                  <a:cubicBezTo>
                    <a:pt x="204" y="350"/>
                    <a:pt x="204" y="350"/>
                    <a:pt x="204" y="350"/>
                  </a:cubicBezTo>
                  <a:lnTo>
                    <a:pt x="204" y="350"/>
                  </a:lnTo>
                  <a:cubicBezTo>
                    <a:pt x="204" y="321"/>
                    <a:pt x="204" y="321"/>
                    <a:pt x="204" y="321"/>
                  </a:cubicBezTo>
                  <a:lnTo>
                    <a:pt x="204" y="321"/>
                  </a:lnTo>
                  <a:cubicBezTo>
                    <a:pt x="204" y="291"/>
                    <a:pt x="204" y="291"/>
                    <a:pt x="204" y="291"/>
                  </a:cubicBezTo>
                  <a:cubicBezTo>
                    <a:pt x="174" y="291"/>
                    <a:pt x="174" y="291"/>
                    <a:pt x="174" y="291"/>
                  </a:cubicBezTo>
                  <a:lnTo>
                    <a:pt x="174" y="291"/>
                  </a:lnTo>
                  <a:cubicBezTo>
                    <a:pt x="174" y="262"/>
                    <a:pt x="174" y="262"/>
                    <a:pt x="174" y="262"/>
                  </a:cubicBezTo>
                  <a:cubicBezTo>
                    <a:pt x="204" y="291"/>
                    <a:pt x="204" y="291"/>
                    <a:pt x="204" y="291"/>
                  </a:cubicBezTo>
                  <a:lnTo>
                    <a:pt x="204" y="291"/>
                  </a:lnTo>
                  <a:cubicBezTo>
                    <a:pt x="233" y="291"/>
                    <a:pt x="233" y="291"/>
                    <a:pt x="233" y="291"/>
                  </a:cubicBezTo>
                  <a:cubicBezTo>
                    <a:pt x="233" y="262"/>
                    <a:pt x="233" y="262"/>
                    <a:pt x="233" y="262"/>
                  </a:cubicBezTo>
                  <a:cubicBezTo>
                    <a:pt x="204" y="233"/>
                    <a:pt x="204" y="233"/>
                    <a:pt x="204" y="233"/>
                  </a:cubicBezTo>
                  <a:lnTo>
                    <a:pt x="204" y="233"/>
                  </a:lnTo>
                  <a:cubicBezTo>
                    <a:pt x="233" y="204"/>
                    <a:pt x="233" y="204"/>
                    <a:pt x="233" y="204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33" y="116"/>
                    <a:pt x="233" y="116"/>
                    <a:pt x="233" y="116"/>
                  </a:cubicBezTo>
                  <a:cubicBezTo>
                    <a:pt x="233" y="88"/>
                    <a:pt x="233" y="88"/>
                    <a:pt x="233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321" y="116"/>
                    <a:pt x="321" y="116"/>
                    <a:pt x="321" y="116"/>
                  </a:cubicBezTo>
                  <a:lnTo>
                    <a:pt x="321" y="116"/>
                  </a:lnTo>
                  <a:cubicBezTo>
                    <a:pt x="350" y="116"/>
                    <a:pt x="350" y="116"/>
                    <a:pt x="350" y="116"/>
                  </a:cubicBezTo>
                  <a:cubicBezTo>
                    <a:pt x="350" y="88"/>
                    <a:pt x="350" y="88"/>
                    <a:pt x="350" y="88"/>
                  </a:cubicBezTo>
                  <a:lnTo>
                    <a:pt x="350" y="88"/>
                  </a:lnTo>
                  <a:cubicBezTo>
                    <a:pt x="379" y="88"/>
                    <a:pt x="379" y="88"/>
                    <a:pt x="379" y="88"/>
                  </a:cubicBezTo>
                  <a:lnTo>
                    <a:pt x="379" y="88"/>
                  </a:lnTo>
                  <a:cubicBezTo>
                    <a:pt x="379" y="116"/>
                    <a:pt x="379" y="116"/>
                    <a:pt x="379" y="116"/>
                  </a:cubicBezTo>
                  <a:lnTo>
                    <a:pt x="379" y="116"/>
                  </a:lnTo>
                  <a:cubicBezTo>
                    <a:pt x="350" y="145"/>
                    <a:pt x="350" y="145"/>
                    <a:pt x="350" y="145"/>
                  </a:cubicBezTo>
                  <a:cubicBezTo>
                    <a:pt x="379" y="175"/>
                    <a:pt x="379" y="175"/>
                    <a:pt x="379" y="175"/>
                  </a:cubicBezTo>
                  <a:lnTo>
                    <a:pt x="379" y="175"/>
                  </a:lnTo>
                  <a:cubicBezTo>
                    <a:pt x="379" y="204"/>
                    <a:pt x="379" y="204"/>
                    <a:pt x="379" y="204"/>
                  </a:cubicBezTo>
                  <a:cubicBezTo>
                    <a:pt x="408" y="204"/>
                    <a:pt x="408" y="204"/>
                    <a:pt x="408" y="204"/>
                  </a:cubicBezTo>
                  <a:cubicBezTo>
                    <a:pt x="379" y="233"/>
                    <a:pt x="379" y="233"/>
                    <a:pt x="379" y="233"/>
                  </a:cubicBezTo>
                  <a:cubicBezTo>
                    <a:pt x="379" y="262"/>
                    <a:pt x="379" y="262"/>
                    <a:pt x="379" y="262"/>
                  </a:cubicBezTo>
                  <a:cubicBezTo>
                    <a:pt x="379" y="291"/>
                    <a:pt x="379" y="291"/>
                    <a:pt x="379" y="291"/>
                  </a:cubicBezTo>
                  <a:lnTo>
                    <a:pt x="379" y="291"/>
                  </a:lnTo>
                  <a:lnTo>
                    <a:pt x="379" y="291"/>
                  </a:lnTo>
                  <a:lnTo>
                    <a:pt x="379" y="291"/>
                  </a:lnTo>
                  <a:lnTo>
                    <a:pt x="379" y="291"/>
                  </a:lnTo>
                  <a:cubicBezTo>
                    <a:pt x="350" y="321"/>
                    <a:pt x="350" y="321"/>
                    <a:pt x="350" y="321"/>
                  </a:cubicBezTo>
                  <a:cubicBezTo>
                    <a:pt x="321" y="321"/>
                    <a:pt x="321" y="321"/>
                    <a:pt x="321" y="321"/>
                  </a:cubicBezTo>
                  <a:cubicBezTo>
                    <a:pt x="350" y="350"/>
                    <a:pt x="350" y="350"/>
                    <a:pt x="350" y="350"/>
                  </a:cubicBezTo>
                  <a:cubicBezTo>
                    <a:pt x="321" y="350"/>
                    <a:pt x="321" y="350"/>
                    <a:pt x="321" y="350"/>
                  </a:cubicBezTo>
                  <a:cubicBezTo>
                    <a:pt x="321" y="379"/>
                    <a:pt x="321" y="379"/>
                    <a:pt x="321" y="379"/>
                  </a:cubicBezTo>
                  <a:lnTo>
                    <a:pt x="321" y="379"/>
                  </a:lnTo>
                  <a:cubicBezTo>
                    <a:pt x="350" y="379"/>
                    <a:pt x="350" y="379"/>
                    <a:pt x="350" y="379"/>
                  </a:cubicBezTo>
                  <a:cubicBezTo>
                    <a:pt x="350" y="409"/>
                    <a:pt x="350" y="409"/>
                    <a:pt x="350" y="409"/>
                  </a:cubicBezTo>
                  <a:lnTo>
                    <a:pt x="350" y="409"/>
                  </a:lnTo>
                  <a:cubicBezTo>
                    <a:pt x="350" y="438"/>
                    <a:pt x="350" y="438"/>
                    <a:pt x="350" y="438"/>
                  </a:cubicBezTo>
                  <a:close/>
                  <a:moveTo>
                    <a:pt x="379" y="438"/>
                  </a:moveTo>
                  <a:lnTo>
                    <a:pt x="379" y="438"/>
                  </a:lnTo>
                  <a:close/>
                  <a:moveTo>
                    <a:pt x="350" y="379"/>
                  </a:moveTo>
                  <a:lnTo>
                    <a:pt x="350" y="379"/>
                  </a:lnTo>
                  <a:cubicBezTo>
                    <a:pt x="379" y="409"/>
                    <a:pt x="379" y="409"/>
                    <a:pt x="379" y="409"/>
                  </a:cubicBezTo>
                  <a:lnTo>
                    <a:pt x="379" y="409"/>
                  </a:lnTo>
                  <a:lnTo>
                    <a:pt x="379" y="409"/>
                  </a:lnTo>
                  <a:lnTo>
                    <a:pt x="379" y="409"/>
                  </a:lnTo>
                  <a:cubicBezTo>
                    <a:pt x="379" y="379"/>
                    <a:pt x="379" y="379"/>
                    <a:pt x="379" y="379"/>
                  </a:cubicBezTo>
                  <a:lnTo>
                    <a:pt x="379" y="379"/>
                  </a:lnTo>
                  <a:lnTo>
                    <a:pt x="379" y="379"/>
                  </a:lnTo>
                  <a:cubicBezTo>
                    <a:pt x="350" y="379"/>
                    <a:pt x="350" y="379"/>
                    <a:pt x="350" y="379"/>
                  </a:cubicBezTo>
                  <a:close/>
                  <a:moveTo>
                    <a:pt x="204" y="466"/>
                  </a:moveTo>
                  <a:lnTo>
                    <a:pt x="204" y="466"/>
                  </a:lnTo>
                  <a:cubicBezTo>
                    <a:pt x="233" y="466"/>
                    <a:pt x="233" y="466"/>
                    <a:pt x="233" y="466"/>
                  </a:cubicBezTo>
                  <a:cubicBezTo>
                    <a:pt x="233" y="495"/>
                    <a:pt x="233" y="495"/>
                    <a:pt x="233" y="495"/>
                  </a:cubicBezTo>
                  <a:lnTo>
                    <a:pt x="233" y="495"/>
                  </a:lnTo>
                  <a:cubicBezTo>
                    <a:pt x="233" y="466"/>
                    <a:pt x="233" y="466"/>
                    <a:pt x="233" y="466"/>
                  </a:cubicBezTo>
                  <a:cubicBezTo>
                    <a:pt x="204" y="466"/>
                    <a:pt x="204" y="466"/>
                    <a:pt x="204" y="466"/>
                  </a:cubicBezTo>
                  <a:close/>
                  <a:moveTo>
                    <a:pt x="233" y="495"/>
                  </a:moveTo>
                  <a:lnTo>
                    <a:pt x="233" y="495"/>
                  </a:lnTo>
                  <a:cubicBezTo>
                    <a:pt x="262" y="495"/>
                    <a:pt x="262" y="495"/>
                    <a:pt x="262" y="495"/>
                  </a:cubicBezTo>
                  <a:lnTo>
                    <a:pt x="262" y="495"/>
                  </a:lnTo>
                  <a:cubicBezTo>
                    <a:pt x="262" y="525"/>
                    <a:pt x="262" y="525"/>
                    <a:pt x="262" y="525"/>
                  </a:cubicBezTo>
                  <a:lnTo>
                    <a:pt x="262" y="525"/>
                  </a:lnTo>
                  <a:cubicBezTo>
                    <a:pt x="291" y="554"/>
                    <a:pt x="291" y="554"/>
                    <a:pt x="291" y="554"/>
                  </a:cubicBezTo>
                  <a:lnTo>
                    <a:pt x="291" y="554"/>
                  </a:lnTo>
                  <a:cubicBezTo>
                    <a:pt x="291" y="583"/>
                    <a:pt x="291" y="583"/>
                    <a:pt x="291" y="583"/>
                  </a:cubicBezTo>
                  <a:lnTo>
                    <a:pt x="291" y="583"/>
                  </a:lnTo>
                  <a:cubicBezTo>
                    <a:pt x="321" y="612"/>
                    <a:pt x="321" y="612"/>
                    <a:pt x="321" y="612"/>
                  </a:cubicBezTo>
                  <a:lnTo>
                    <a:pt x="321" y="612"/>
                  </a:lnTo>
                  <a:cubicBezTo>
                    <a:pt x="350" y="583"/>
                    <a:pt x="350" y="583"/>
                    <a:pt x="350" y="583"/>
                  </a:cubicBezTo>
                  <a:lnTo>
                    <a:pt x="350" y="583"/>
                  </a:lnTo>
                  <a:lnTo>
                    <a:pt x="350" y="583"/>
                  </a:lnTo>
                  <a:cubicBezTo>
                    <a:pt x="350" y="554"/>
                    <a:pt x="350" y="554"/>
                    <a:pt x="350" y="554"/>
                  </a:cubicBezTo>
                  <a:lnTo>
                    <a:pt x="350" y="554"/>
                  </a:lnTo>
                  <a:lnTo>
                    <a:pt x="350" y="554"/>
                  </a:lnTo>
                  <a:cubicBezTo>
                    <a:pt x="350" y="525"/>
                    <a:pt x="350" y="525"/>
                    <a:pt x="350" y="525"/>
                  </a:cubicBezTo>
                  <a:cubicBezTo>
                    <a:pt x="321" y="525"/>
                    <a:pt x="321" y="525"/>
                    <a:pt x="321" y="525"/>
                  </a:cubicBezTo>
                  <a:cubicBezTo>
                    <a:pt x="291" y="495"/>
                    <a:pt x="291" y="495"/>
                    <a:pt x="291" y="495"/>
                  </a:cubicBezTo>
                  <a:lnTo>
                    <a:pt x="291" y="495"/>
                  </a:lnTo>
                  <a:cubicBezTo>
                    <a:pt x="262" y="495"/>
                    <a:pt x="262" y="495"/>
                    <a:pt x="262" y="495"/>
                  </a:cubicBezTo>
                  <a:cubicBezTo>
                    <a:pt x="233" y="495"/>
                    <a:pt x="233" y="495"/>
                    <a:pt x="233" y="495"/>
                  </a:cubicBezTo>
                  <a:close/>
                  <a:moveTo>
                    <a:pt x="583" y="438"/>
                  </a:moveTo>
                  <a:lnTo>
                    <a:pt x="583" y="438"/>
                  </a:lnTo>
                  <a:cubicBezTo>
                    <a:pt x="554" y="466"/>
                    <a:pt x="554" y="466"/>
                    <a:pt x="554" y="466"/>
                  </a:cubicBezTo>
                  <a:lnTo>
                    <a:pt x="554" y="466"/>
                  </a:lnTo>
                  <a:cubicBezTo>
                    <a:pt x="554" y="495"/>
                    <a:pt x="554" y="495"/>
                    <a:pt x="554" y="495"/>
                  </a:cubicBezTo>
                  <a:lnTo>
                    <a:pt x="554" y="495"/>
                  </a:lnTo>
                  <a:lnTo>
                    <a:pt x="554" y="495"/>
                  </a:lnTo>
                  <a:cubicBezTo>
                    <a:pt x="583" y="495"/>
                    <a:pt x="583" y="495"/>
                    <a:pt x="583" y="495"/>
                  </a:cubicBezTo>
                  <a:cubicBezTo>
                    <a:pt x="583" y="466"/>
                    <a:pt x="583" y="466"/>
                    <a:pt x="583" y="466"/>
                  </a:cubicBezTo>
                  <a:lnTo>
                    <a:pt x="583" y="466"/>
                  </a:lnTo>
                  <a:cubicBezTo>
                    <a:pt x="583" y="438"/>
                    <a:pt x="583" y="438"/>
                    <a:pt x="583" y="438"/>
                  </a:cubicBezTo>
                  <a:close/>
                  <a:moveTo>
                    <a:pt x="379" y="525"/>
                  </a:moveTo>
                  <a:lnTo>
                    <a:pt x="379" y="525"/>
                  </a:lnTo>
                  <a:lnTo>
                    <a:pt x="379" y="525"/>
                  </a:lnTo>
                  <a:cubicBezTo>
                    <a:pt x="408" y="525"/>
                    <a:pt x="408" y="525"/>
                    <a:pt x="408" y="525"/>
                  </a:cubicBezTo>
                  <a:cubicBezTo>
                    <a:pt x="408" y="495"/>
                    <a:pt x="408" y="495"/>
                    <a:pt x="408" y="495"/>
                  </a:cubicBezTo>
                  <a:cubicBezTo>
                    <a:pt x="379" y="495"/>
                    <a:pt x="379" y="495"/>
                    <a:pt x="379" y="495"/>
                  </a:cubicBezTo>
                  <a:lnTo>
                    <a:pt x="379" y="495"/>
                  </a:lnTo>
                  <a:lnTo>
                    <a:pt x="379" y="495"/>
                  </a:lnTo>
                  <a:cubicBezTo>
                    <a:pt x="379" y="525"/>
                    <a:pt x="379" y="525"/>
                    <a:pt x="379" y="525"/>
                  </a:cubicBezTo>
                  <a:close/>
                  <a:moveTo>
                    <a:pt x="408" y="554"/>
                  </a:moveTo>
                  <a:lnTo>
                    <a:pt x="408" y="554"/>
                  </a:lnTo>
                  <a:cubicBezTo>
                    <a:pt x="408" y="583"/>
                    <a:pt x="408" y="583"/>
                    <a:pt x="408" y="583"/>
                  </a:cubicBezTo>
                  <a:cubicBezTo>
                    <a:pt x="379" y="583"/>
                    <a:pt x="379" y="583"/>
                    <a:pt x="379" y="583"/>
                  </a:cubicBezTo>
                  <a:cubicBezTo>
                    <a:pt x="408" y="612"/>
                    <a:pt x="408" y="612"/>
                    <a:pt x="408" y="612"/>
                  </a:cubicBezTo>
                  <a:lnTo>
                    <a:pt x="408" y="612"/>
                  </a:lnTo>
                  <a:cubicBezTo>
                    <a:pt x="408" y="583"/>
                    <a:pt x="408" y="583"/>
                    <a:pt x="408" y="583"/>
                  </a:cubicBezTo>
                  <a:lnTo>
                    <a:pt x="408" y="583"/>
                  </a:lnTo>
                  <a:cubicBezTo>
                    <a:pt x="408" y="554"/>
                    <a:pt x="408" y="554"/>
                    <a:pt x="408" y="554"/>
                  </a:cubicBezTo>
                  <a:close/>
                  <a:moveTo>
                    <a:pt x="437" y="583"/>
                  </a:moveTo>
                  <a:lnTo>
                    <a:pt x="437" y="583"/>
                  </a:lnTo>
                  <a:lnTo>
                    <a:pt x="437" y="583"/>
                  </a:lnTo>
                  <a:lnTo>
                    <a:pt x="437" y="583"/>
                  </a:lnTo>
                  <a:cubicBezTo>
                    <a:pt x="466" y="583"/>
                    <a:pt x="466" y="583"/>
                    <a:pt x="466" y="583"/>
                  </a:cubicBezTo>
                  <a:lnTo>
                    <a:pt x="466" y="583"/>
                  </a:lnTo>
                  <a:cubicBezTo>
                    <a:pt x="437" y="583"/>
                    <a:pt x="437" y="583"/>
                    <a:pt x="437" y="583"/>
                  </a:cubicBezTo>
                  <a:close/>
                  <a:moveTo>
                    <a:pt x="495" y="554"/>
                  </a:moveTo>
                  <a:lnTo>
                    <a:pt x="495" y="554"/>
                  </a:lnTo>
                  <a:cubicBezTo>
                    <a:pt x="466" y="525"/>
                    <a:pt x="466" y="525"/>
                    <a:pt x="466" y="525"/>
                  </a:cubicBezTo>
                  <a:lnTo>
                    <a:pt x="466" y="525"/>
                  </a:lnTo>
                  <a:lnTo>
                    <a:pt x="466" y="525"/>
                  </a:lnTo>
                  <a:cubicBezTo>
                    <a:pt x="495" y="554"/>
                    <a:pt x="495" y="554"/>
                    <a:pt x="495" y="554"/>
                  </a:cubicBezTo>
                  <a:close/>
                  <a:moveTo>
                    <a:pt x="524" y="583"/>
                  </a:moveTo>
                  <a:lnTo>
                    <a:pt x="524" y="583"/>
                  </a:lnTo>
                  <a:lnTo>
                    <a:pt x="524" y="583"/>
                  </a:lnTo>
                  <a:cubicBezTo>
                    <a:pt x="554" y="583"/>
                    <a:pt x="554" y="583"/>
                    <a:pt x="554" y="583"/>
                  </a:cubicBezTo>
                  <a:lnTo>
                    <a:pt x="554" y="583"/>
                  </a:lnTo>
                  <a:cubicBezTo>
                    <a:pt x="524" y="583"/>
                    <a:pt x="524" y="583"/>
                    <a:pt x="524" y="583"/>
                  </a:cubicBezTo>
                  <a:close/>
                  <a:moveTo>
                    <a:pt x="495" y="612"/>
                  </a:moveTo>
                  <a:lnTo>
                    <a:pt x="495" y="612"/>
                  </a:lnTo>
                  <a:cubicBezTo>
                    <a:pt x="524" y="612"/>
                    <a:pt x="524" y="612"/>
                    <a:pt x="524" y="612"/>
                  </a:cubicBezTo>
                  <a:lnTo>
                    <a:pt x="524" y="612"/>
                  </a:lnTo>
                  <a:cubicBezTo>
                    <a:pt x="554" y="612"/>
                    <a:pt x="554" y="612"/>
                    <a:pt x="554" y="612"/>
                  </a:cubicBezTo>
                  <a:cubicBezTo>
                    <a:pt x="554" y="642"/>
                    <a:pt x="554" y="642"/>
                    <a:pt x="554" y="642"/>
                  </a:cubicBezTo>
                  <a:cubicBezTo>
                    <a:pt x="583" y="642"/>
                    <a:pt x="583" y="642"/>
                    <a:pt x="583" y="642"/>
                  </a:cubicBezTo>
                  <a:cubicBezTo>
                    <a:pt x="583" y="612"/>
                    <a:pt x="583" y="612"/>
                    <a:pt x="583" y="612"/>
                  </a:cubicBezTo>
                  <a:cubicBezTo>
                    <a:pt x="554" y="612"/>
                    <a:pt x="554" y="612"/>
                    <a:pt x="554" y="612"/>
                  </a:cubicBezTo>
                  <a:cubicBezTo>
                    <a:pt x="524" y="583"/>
                    <a:pt x="524" y="583"/>
                    <a:pt x="524" y="583"/>
                  </a:cubicBezTo>
                  <a:lnTo>
                    <a:pt x="524" y="583"/>
                  </a:lnTo>
                  <a:lnTo>
                    <a:pt x="524" y="583"/>
                  </a:lnTo>
                  <a:cubicBezTo>
                    <a:pt x="495" y="583"/>
                    <a:pt x="495" y="583"/>
                    <a:pt x="495" y="583"/>
                  </a:cubicBezTo>
                  <a:lnTo>
                    <a:pt x="495" y="583"/>
                  </a:lnTo>
                  <a:lnTo>
                    <a:pt x="495" y="583"/>
                  </a:lnTo>
                  <a:lnTo>
                    <a:pt x="495" y="583"/>
                  </a:lnTo>
                  <a:cubicBezTo>
                    <a:pt x="495" y="612"/>
                    <a:pt x="495" y="612"/>
                    <a:pt x="495" y="612"/>
                  </a:cubicBezTo>
                  <a:close/>
                  <a:moveTo>
                    <a:pt x="408" y="729"/>
                  </a:moveTo>
                  <a:lnTo>
                    <a:pt x="408" y="729"/>
                  </a:lnTo>
                  <a:lnTo>
                    <a:pt x="408" y="729"/>
                  </a:lnTo>
                  <a:lnTo>
                    <a:pt x="408" y="729"/>
                  </a:lnTo>
                  <a:lnTo>
                    <a:pt x="408" y="729"/>
                  </a:lnTo>
                  <a:cubicBezTo>
                    <a:pt x="408" y="700"/>
                    <a:pt x="408" y="700"/>
                    <a:pt x="408" y="700"/>
                  </a:cubicBezTo>
                  <a:cubicBezTo>
                    <a:pt x="408" y="671"/>
                    <a:pt x="408" y="671"/>
                    <a:pt x="408" y="671"/>
                  </a:cubicBezTo>
                  <a:lnTo>
                    <a:pt x="408" y="671"/>
                  </a:lnTo>
                  <a:cubicBezTo>
                    <a:pt x="408" y="642"/>
                    <a:pt x="408" y="642"/>
                    <a:pt x="408" y="642"/>
                  </a:cubicBezTo>
                  <a:lnTo>
                    <a:pt x="408" y="642"/>
                  </a:lnTo>
                  <a:cubicBezTo>
                    <a:pt x="379" y="642"/>
                    <a:pt x="379" y="642"/>
                    <a:pt x="379" y="642"/>
                  </a:cubicBezTo>
                  <a:lnTo>
                    <a:pt x="379" y="642"/>
                  </a:lnTo>
                  <a:cubicBezTo>
                    <a:pt x="408" y="612"/>
                    <a:pt x="408" y="612"/>
                    <a:pt x="408" y="612"/>
                  </a:cubicBezTo>
                  <a:cubicBezTo>
                    <a:pt x="408" y="642"/>
                    <a:pt x="408" y="642"/>
                    <a:pt x="408" y="642"/>
                  </a:cubicBezTo>
                  <a:cubicBezTo>
                    <a:pt x="437" y="642"/>
                    <a:pt x="437" y="642"/>
                    <a:pt x="437" y="642"/>
                  </a:cubicBezTo>
                  <a:lnTo>
                    <a:pt x="437" y="642"/>
                  </a:lnTo>
                  <a:lnTo>
                    <a:pt x="437" y="642"/>
                  </a:lnTo>
                  <a:cubicBezTo>
                    <a:pt x="466" y="642"/>
                    <a:pt x="466" y="642"/>
                    <a:pt x="466" y="642"/>
                  </a:cubicBezTo>
                  <a:lnTo>
                    <a:pt x="466" y="642"/>
                  </a:lnTo>
                  <a:cubicBezTo>
                    <a:pt x="466" y="671"/>
                    <a:pt x="466" y="671"/>
                    <a:pt x="466" y="671"/>
                  </a:cubicBezTo>
                  <a:cubicBezTo>
                    <a:pt x="495" y="642"/>
                    <a:pt x="495" y="642"/>
                    <a:pt x="495" y="642"/>
                  </a:cubicBezTo>
                  <a:lnTo>
                    <a:pt x="495" y="642"/>
                  </a:lnTo>
                  <a:cubicBezTo>
                    <a:pt x="495" y="671"/>
                    <a:pt x="495" y="671"/>
                    <a:pt x="495" y="671"/>
                  </a:cubicBezTo>
                  <a:lnTo>
                    <a:pt x="495" y="671"/>
                  </a:lnTo>
                  <a:lnTo>
                    <a:pt x="495" y="671"/>
                  </a:lnTo>
                  <a:cubicBezTo>
                    <a:pt x="495" y="700"/>
                    <a:pt x="495" y="700"/>
                    <a:pt x="495" y="700"/>
                  </a:cubicBezTo>
                  <a:cubicBezTo>
                    <a:pt x="466" y="700"/>
                    <a:pt x="466" y="700"/>
                    <a:pt x="466" y="700"/>
                  </a:cubicBezTo>
                  <a:cubicBezTo>
                    <a:pt x="466" y="729"/>
                    <a:pt x="466" y="729"/>
                    <a:pt x="466" y="729"/>
                  </a:cubicBezTo>
                  <a:cubicBezTo>
                    <a:pt x="437" y="729"/>
                    <a:pt x="437" y="729"/>
                    <a:pt x="437" y="729"/>
                  </a:cubicBezTo>
                  <a:lnTo>
                    <a:pt x="437" y="729"/>
                  </a:lnTo>
                  <a:lnTo>
                    <a:pt x="437" y="729"/>
                  </a:lnTo>
                  <a:cubicBezTo>
                    <a:pt x="408" y="729"/>
                    <a:pt x="408" y="729"/>
                    <a:pt x="408" y="729"/>
                  </a:cubicBezTo>
                  <a:close/>
                  <a:moveTo>
                    <a:pt x="466" y="729"/>
                  </a:moveTo>
                  <a:lnTo>
                    <a:pt x="466" y="729"/>
                  </a:lnTo>
                  <a:cubicBezTo>
                    <a:pt x="437" y="729"/>
                    <a:pt x="437" y="729"/>
                    <a:pt x="437" y="729"/>
                  </a:cubicBezTo>
                  <a:lnTo>
                    <a:pt x="437" y="729"/>
                  </a:lnTo>
                  <a:cubicBezTo>
                    <a:pt x="437" y="759"/>
                    <a:pt x="437" y="759"/>
                    <a:pt x="437" y="759"/>
                  </a:cubicBezTo>
                  <a:cubicBezTo>
                    <a:pt x="466" y="729"/>
                    <a:pt x="466" y="729"/>
                    <a:pt x="466" y="729"/>
                  </a:cubicBezTo>
                  <a:close/>
                  <a:moveTo>
                    <a:pt x="583" y="729"/>
                  </a:moveTo>
                  <a:lnTo>
                    <a:pt x="583" y="729"/>
                  </a:lnTo>
                  <a:close/>
                  <a:moveTo>
                    <a:pt x="524" y="816"/>
                  </a:moveTo>
                  <a:lnTo>
                    <a:pt x="524" y="816"/>
                  </a:lnTo>
                  <a:lnTo>
                    <a:pt x="524" y="816"/>
                  </a:lnTo>
                  <a:cubicBezTo>
                    <a:pt x="554" y="759"/>
                    <a:pt x="554" y="759"/>
                    <a:pt x="554" y="759"/>
                  </a:cubicBezTo>
                  <a:lnTo>
                    <a:pt x="554" y="759"/>
                  </a:lnTo>
                  <a:cubicBezTo>
                    <a:pt x="583" y="729"/>
                    <a:pt x="583" y="729"/>
                    <a:pt x="583" y="729"/>
                  </a:cubicBezTo>
                  <a:cubicBezTo>
                    <a:pt x="554" y="729"/>
                    <a:pt x="554" y="729"/>
                    <a:pt x="554" y="729"/>
                  </a:cubicBezTo>
                  <a:cubicBezTo>
                    <a:pt x="583" y="700"/>
                    <a:pt x="583" y="700"/>
                    <a:pt x="583" y="700"/>
                  </a:cubicBezTo>
                  <a:cubicBezTo>
                    <a:pt x="583" y="671"/>
                    <a:pt x="583" y="671"/>
                    <a:pt x="583" y="671"/>
                  </a:cubicBezTo>
                  <a:cubicBezTo>
                    <a:pt x="554" y="700"/>
                    <a:pt x="554" y="700"/>
                    <a:pt x="554" y="700"/>
                  </a:cubicBezTo>
                  <a:lnTo>
                    <a:pt x="554" y="700"/>
                  </a:lnTo>
                  <a:cubicBezTo>
                    <a:pt x="554" y="729"/>
                    <a:pt x="554" y="729"/>
                    <a:pt x="554" y="729"/>
                  </a:cubicBezTo>
                  <a:cubicBezTo>
                    <a:pt x="554" y="759"/>
                    <a:pt x="554" y="759"/>
                    <a:pt x="554" y="759"/>
                  </a:cubicBezTo>
                  <a:cubicBezTo>
                    <a:pt x="524" y="788"/>
                    <a:pt x="524" y="788"/>
                    <a:pt x="524" y="788"/>
                  </a:cubicBezTo>
                  <a:lnTo>
                    <a:pt x="524" y="788"/>
                  </a:lnTo>
                  <a:cubicBezTo>
                    <a:pt x="524" y="816"/>
                    <a:pt x="524" y="816"/>
                    <a:pt x="524" y="816"/>
                  </a:cubicBezTo>
                  <a:close/>
                  <a:moveTo>
                    <a:pt x="495" y="816"/>
                  </a:moveTo>
                  <a:lnTo>
                    <a:pt x="495" y="816"/>
                  </a:lnTo>
                  <a:cubicBezTo>
                    <a:pt x="495" y="788"/>
                    <a:pt x="495" y="788"/>
                    <a:pt x="495" y="788"/>
                  </a:cubicBezTo>
                  <a:cubicBezTo>
                    <a:pt x="524" y="729"/>
                    <a:pt x="524" y="729"/>
                    <a:pt x="524" y="729"/>
                  </a:cubicBezTo>
                  <a:lnTo>
                    <a:pt x="524" y="729"/>
                  </a:lnTo>
                  <a:cubicBezTo>
                    <a:pt x="524" y="700"/>
                    <a:pt x="524" y="700"/>
                    <a:pt x="524" y="700"/>
                  </a:cubicBezTo>
                  <a:lnTo>
                    <a:pt x="524" y="700"/>
                  </a:lnTo>
                  <a:lnTo>
                    <a:pt x="524" y="700"/>
                  </a:lnTo>
                  <a:cubicBezTo>
                    <a:pt x="495" y="700"/>
                    <a:pt x="495" y="700"/>
                    <a:pt x="495" y="700"/>
                  </a:cubicBezTo>
                  <a:lnTo>
                    <a:pt x="495" y="700"/>
                  </a:lnTo>
                  <a:cubicBezTo>
                    <a:pt x="495" y="729"/>
                    <a:pt x="495" y="729"/>
                    <a:pt x="495" y="729"/>
                  </a:cubicBezTo>
                  <a:cubicBezTo>
                    <a:pt x="466" y="729"/>
                    <a:pt x="466" y="729"/>
                    <a:pt x="466" y="729"/>
                  </a:cubicBezTo>
                  <a:cubicBezTo>
                    <a:pt x="466" y="759"/>
                    <a:pt x="466" y="759"/>
                    <a:pt x="466" y="759"/>
                  </a:cubicBezTo>
                  <a:cubicBezTo>
                    <a:pt x="466" y="788"/>
                    <a:pt x="466" y="788"/>
                    <a:pt x="466" y="788"/>
                  </a:cubicBezTo>
                  <a:cubicBezTo>
                    <a:pt x="437" y="788"/>
                    <a:pt x="437" y="788"/>
                    <a:pt x="437" y="788"/>
                  </a:cubicBezTo>
                  <a:lnTo>
                    <a:pt x="437" y="788"/>
                  </a:lnTo>
                  <a:cubicBezTo>
                    <a:pt x="437" y="816"/>
                    <a:pt x="437" y="816"/>
                    <a:pt x="437" y="816"/>
                  </a:cubicBezTo>
                  <a:cubicBezTo>
                    <a:pt x="466" y="816"/>
                    <a:pt x="466" y="816"/>
                    <a:pt x="466" y="816"/>
                  </a:cubicBezTo>
                  <a:lnTo>
                    <a:pt x="466" y="816"/>
                  </a:lnTo>
                  <a:cubicBezTo>
                    <a:pt x="495" y="816"/>
                    <a:pt x="495" y="816"/>
                    <a:pt x="495" y="816"/>
                  </a:cubicBezTo>
                  <a:cubicBezTo>
                    <a:pt x="495" y="845"/>
                    <a:pt x="495" y="845"/>
                    <a:pt x="495" y="845"/>
                  </a:cubicBezTo>
                  <a:lnTo>
                    <a:pt x="495" y="845"/>
                  </a:lnTo>
                  <a:cubicBezTo>
                    <a:pt x="524" y="845"/>
                    <a:pt x="524" y="845"/>
                    <a:pt x="524" y="845"/>
                  </a:cubicBezTo>
                  <a:cubicBezTo>
                    <a:pt x="524" y="816"/>
                    <a:pt x="524" y="816"/>
                    <a:pt x="524" y="816"/>
                  </a:cubicBezTo>
                  <a:cubicBezTo>
                    <a:pt x="495" y="816"/>
                    <a:pt x="495" y="816"/>
                    <a:pt x="495" y="816"/>
                  </a:cubicBezTo>
                  <a:close/>
                  <a:moveTo>
                    <a:pt x="554" y="845"/>
                  </a:moveTo>
                  <a:lnTo>
                    <a:pt x="554" y="845"/>
                  </a:lnTo>
                  <a:lnTo>
                    <a:pt x="554" y="845"/>
                  </a:lnTo>
                  <a:lnTo>
                    <a:pt x="554" y="845"/>
                  </a:lnTo>
                  <a:cubicBezTo>
                    <a:pt x="524" y="845"/>
                    <a:pt x="524" y="845"/>
                    <a:pt x="524" y="845"/>
                  </a:cubicBezTo>
                  <a:lnTo>
                    <a:pt x="524" y="845"/>
                  </a:lnTo>
                  <a:lnTo>
                    <a:pt x="524" y="845"/>
                  </a:lnTo>
                  <a:cubicBezTo>
                    <a:pt x="554" y="845"/>
                    <a:pt x="554" y="845"/>
                    <a:pt x="554" y="845"/>
                  </a:cubicBezTo>
                  <a:close/>
                  <a:moveTo>
                    <a:pt x="612" y="759"/>
                  </a:moveTo>
                  <a:lnTo>
                    <a:pt x="612" y="759"/>
                  </a:lnTo>
                  <a:lnTo>
                    <a:pt x="612" y="759"/>
                  </a:lnTo>
                  <a:lnTo>
                    <a:pt x="612" y="759"/>
                  </a:lnTo>
                  <a:cubicBezTo>
                    <a:pt x="612" y="788"/>
                    <a:pt x="612" y="788"/>
                    <a:pt x="612" y="788"/>
                  </a:cubicBezTo>
                  <a:lnTo>
                    <a:pt x="612" y="788"/>
                  </a:lnTo>
                  <a:cubicBezTo>
                    <a:pt x="583" y="816"/>
                    <a:pt x="583" y="816"/>
                    <a:pt x="583" y="816"/>
                  </a:cubicBezTo>
                  <a:cubicBezTo>
                    <a:pt x="554" y="816"/>
                    <a:pt x="554" y="816"/>
                    <a:pt x="554" y="816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54" y="788"/>
                    <a:pt x="554" y="788"/>
                    <a:pt x="554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612" y="759"/>
                    <a:pt x="612" y="759"/>
                    <a:pt x="612" y="759"/>
                  </a:cubicBezTo>
                  <a:close/>
                  <a:moveTo>
                    <a:pt x="671" y="759"/>
                  </a:moveTo>
                  <a:lnTo>
                    <a:pt x="671" y="759"/>
                  </a:lnTo>
                  <a:cubicBezTo>
                    <a:pt x="671" y="788"/>
                    <a:pt x="671" y="788"/>
                    <a:pt x="671" y="788"/>
                  </a:cubicBezTo>
                  <a:lnTo>
                    <a:pt x="671" y="788"/>
                  </a:lnTo>
                  <a:lnTo>
                    <a:pt x="671" y="788"/>
                  </a:lnTo>
                  <a:cubicBezTo>
                    <a:pt x="671" y="759"/>
                    <a:pt x="671" y="759"/>
                    <a:pt x="671" y="759"/>
                  </a:cubicBezTo>
                  <a:close/>
                  <a:moveTo>
                    <a:pt x="641" y="816"/>
                  </a:moveTo>
                  <a:lnTo>
                    <a:pt x="641" y="816"/>
                  </a:lnTo>
                  <a:cubicBezTo>
                    <a:pt x="641" y="845"/>
                    <a:pt x="641" y="845"/>
                    <a:pt x="641" y="845"/>
                  </a:cubicBezTo>
                  <a:lnTo>
                    <a:pt x="641" y="845"/>
                  </a:lnTo>
                  <a:lnTo>
                    <a:pt x="641" y="845"/>
                  </a:lnTo>
                  <a:cubicBezTo>
                    <a:pt x="612" y="845"/>
                    <a:pt x="612" y="845"/>
                    <a:pt x="612" y="845"/>
                  </a:cubicBezTo>
                  <a:cubicBezTo>
                    <a:pt x="641" y="816"/>
                    <a:pt x="641" y="816"/>
                    <a:pt x="641" y="816"/>
                  </a:cubicBezTo>
                  <a:close/>
                  <a:moveTo>
                    <a:pt x="612" y="642"/>
                  </a:moveTo>
                  <a:lnTo>
                    <a:pt x="612" y="642"/>
                  </a:lnTo>
                  <a:cubicBezTo>
                    <a:pt x="612" y="671"/>
                    <a:pt x="612" y="671"/>
                    <a:pt x="612" y="671"/>
                  </a:cubicBezTo>
                  <a:lnTo>
                    <a:pt x="612" y="671"/>
                  </a:lnTo>
                  <a:cubicBezTo>
                    <a:pt x="583" y="671"/>
                    <a:pt x="583" y="671"/>
                    <a:pt x="583" y="671"/>
                  </a:cubicBezTo>
                  <a:cubicBezTo>
                    <a:pt x="583" y="642"/>
                    <a:pt x="583" y="642"/>
                    <a:pt x="583" y="642"/>
                  </a:cubicBezTo>
                  <a:cubicBezTo>
                    <a:pt x="612" y="642"/>
                    <a:pt x="612" y="642"/>
                    <a:pt x="612" y="642"/>
                  </a:cubicBezTo>
                  <a:close/>
                  <a:moveTo>
                    <a:pt x="641" y="671"/>
                  </a:moveTo>
                  <a:lnTo>
                    <a:pt x="641" y="671"/>
                  </a:lnTo>
                  <a:cubicBezTo>
                    <a:pt x="671" y="671"/>
                    <a:pt x="671" y="671"/>
                    <a:pt x="671" y="671"/>
                  </a:cubicBezTo>
                  <a:cubicBezTo>
                    <a:pt x="671" y="700"/>
                    <a:pt x="671" y="700"/>
                    <a:pt x="671" y="700"/>
                  </a:cubicBezTo>
                  <a:cubicBezTo>
                    <a:pt x="700" y="700"/>
                    <a:pt x="700" y="700"/>
                    <a:pt x="700" y="700"/>
                  </a:cubicBezTo>
                  <a:lnTo>
                    <a:pt x="700" y="700"/>
                  </a:lnTo>
                  <a:lnTo>
                    <a:pt x="700" y="700"/>
                  </a:lnTo>
                  <a:lnTo>
                    <a:pt x="700" y="700"/>
                  </a:lnTo>
                  <a:cubicBezTo>
                    <a:pt x="700" y="671"/>
                    <a:pt x="700" y="671"/>
                    <a:pt x="700" y="671"/>
                  </a:cubicBezTo>
                  <a:lnTo>
                    <a:pt x="700" y="671"/>
                  </a:lnTo>
                  <a:lnTo>
                    <a:pt x="700" y="671"/>
                  </a:lnTo>
                  <a:cubicBezTo>
                    <a:pt x="700" y="642"/>
                    <a:pt x="700" y="642"/>
                    <a:pt x="700" y="642"/>
                  </a:cubicBezTo>
                  <a:cubicBezTo>
                    <a:pt x="700" y="612"/>
                    <a:pt x="700" y="612"/>
                    <a:pt x="700" y="612"/>
                  </a:cubicBezTo>
                  <a:lnTo>
                    <a:pt x="700" y="612"/>
                  </a:lnTo>
                  <a:cubicBezTo>
                    <a:pt x="671" y="612"/>
                    <a:pt x="671" y="612"/>
                    <a:pt x="671" y="612"/>
                  </a:cubicBezTo>
                  <a:cubicBezTo>
                    <a:pt x="671" y="583"/>
                    <a:pt x="671" y="583"/>
                    <a:pt x="671" y="583"/>
                  </a:cubicBezTo>
                  <a:lnTo>
                    <a:pt x="671" y="583"/>
                  </a:lnTo>
                  <a:cubicBezTo>
                    <a:pt x="641" y="583"/>
                    <a:pt x="641" y="583"/>
                    <a:pt x="641" y="583"/>
                  </a:cubicBezTo>
                  <a:lnTo>
                    <a:pt x="641" y="583"/>
                  </a:lnTo>
                  <a:cubicBezTo>
                    <a:pt x="641" y="554"/>
                    <a:pt x="641" y="554"/>
                    <a:pt x="641" y="554"/>
                  </a:cubicBezTo>
                  <a:cubicBezTo>
                    <a:pt x="641" y="583"/>
                    <a:pt x="641" y="583"/>
                    <a:pt x="641" y="583"/>
                  </a:cubicBezTo>
                  <a:cubicBezTo>
                    <a:pt x="612" y="583"/>
                    <a:pt x="612" y="583"/>
                    <a:pt x="612" y="583"/>
                  </a:cubicBezTo>
                  <a:lnTo>
                    <a:pt x="612" y="583"/>
                  </a:lnTo>
                  <a:cubicBezTo>
                    <a:pt x="583" y="583"/>
                    <a:pt x="583" y="583"/>
                    <a:pt x="583" y="583"/>
                  </a:cubicBezTo>
                  <a:lnTo>
                    <a:pt x="583" y="583"/>
                  </a:lnTo>
                  <a:lnTo>
                    <a:pt x="583" y="583"/>
                  </a:lnTo>
                  <a:cubicBezTo>
                    <a:pt x="612" y="612"/>
                    <a:pt x="612" y="612"/>
                    <a:pt x="612" y="612"/>
                  </a:cubicBezTo>
                  <a:lnTo>
                    <a:pt x="612" y="612"/>
                  </a:lnTo>
                  <a:cubicBezTo>
                    <a:pt x="641" y="642"/>
                    <a:pt x="641" y="642"/>
                    <a:pt x="641" y="642"/>
                  </a:cubicBezTo>
                  <a:lnTo>
                    <a:pt x="641" y="642"/>
                  </a:lnTo>
                  <a:lnTo>
                    <a:pt x="641" y="642"/>
                  </a:lnTo>
                  <a:cubicBezTo>
                    <a:pt x="641" y="671"/>
                    <a:pt x="641" y="671"/>
                    <a:pt x="641" y="671"/>
                  </a:cubicBezTo>
                  <a:close/>
                  <a:moveTo>
                    <a:pt x="641" y="671"/>
                  </a:moveTo>
                  <a:lnTo>
                    <a:pt x="641" y="671"/>
                  </a:lnTo>
                  <a:cubicBezTo>
                    <a:pt x="612" y="671"/>
                    <a:pt x="612" y="671"/>
                    <a:pt x="612" y="671"/>
                  </a:cubicBezTo>
                  <a:lnTo>
                    <a:pt x="612" y="671"/>
                  </a:lnTo>
                  <a:cubicBezTo>
                    <a:pt x="583" y="671"/>
                    <a:pt x="583" y="671"/>
                    <a:pt x="583" y="671"/>
                  </a:cubicBezTo>
                  <a:cubicBezTo>
                    <a:pt x="612" y="700"/>
                    <a:pt x="612" y="700"/>
                    <a:pt x="612" y="700"/>
                  </a:cubicBezTo>
                  <a:lnTo>
                    <a:pt x="612" y="700"/>
                  </a:lnTo>
                  <a:lnTo>
                    <a:pt x="612" y="700"/>
                  </a:lnTo>
                  <a:lnTo>
                    <a:pt x="612" y="700"/>
                  </a:lnTo>
                  <a:cubicBezTo>
                    <a:pt x="641" y="700"/>
                    <a:pt x="641" y="700"/>
                    <a:pt x="641" y="700"/>
                  </a:cubicBezTo>
                  <a:cubicBezTo>
                    <a:pt x="641" y="729"/>
                    <a:pt x="641" y="729"/>
                    <a:pt x="641" y="729"/>
                  </a:cubicBezTo>
                  <a:lnTo>
                    <a:pt x="641" y="729"/>
                  </a:lnTo>
                  <a:cubicBezTo>
                    <a:pt x="641" y="759"/>
                    <a:pt x="641" y="759"/>
                    <a:pt x="641" y="759"/>
                  </a:cubicBezTo>
                  <a:lnTo>
                    <a:pt x="641" y="759"/>
                  </a:lnTo>
                  <a:lnTo>
                    <a:pt x="641" y="759"/>
                  </a:lnTo>
                  <a:cubicBezTo>
                    <a:pt x="671" y="759"/>
                    <a:pt x="671" y="759"/>
                    <a:pt x="671" y="759"/>
                  </a:cubicBezTo>
                  <a:lnTo>
                    <a:pt x="671" y="759"/>
                  </a:lnTo>
                  <a:lnTo>
                    <a:pt x="671" y="759"/>
                  </a:lnTo>
                  <a:cubicBezTo>
                    <a:pt x="671" y="729"/>
                    <a:pt x="671" y="729"/>
                    <a:pt x="671" y="729"/>
                  </a:cubicBezTo>
                  <a:cubicBezTo>
                    <a:pt x="641" y="729"/>
                    <a:pt x="641" y="729"/>
                    <a:pt x="641" y="729"/>
                  </a:cubicBezTo>
                  <a:cubicBezTo>
                    <a:pt x="641" y="700"/>
                    <a:pt x="641" y="700"/>
                    <a:pt x="641" y="700"/>
                  </a:cubicBezTo>
                  <a:cubicBezTo>
                    <a:pt x="641" y="671"/>
                    <a:pt x="641" y="671"/>
                    <a:pt x="641" y="671"/>
                  </a:cubicBezTo>
                  <a:close/>
                  <a:moveTo>
                    <a:pt x="729" y="700"/>
                  </a:moveTo>
                  <a:lnTo>
                    <a:pt x="729" y="700"/>
                  </a:lnTo>
                  <a:lnTo>
                    <a:pt x="729" y="700"/>
                  </a:lnTo>
                  <a:lnTo>
                    <a:pt x="729" y="700"/>
                  </a:lnTo>
                  <a:cubicBezTo>
                    <a:pt x="700" y="700"/>
                    <a:pt x="700" y="700"/>
                    <a:pt x="700" y="700"/>
                  </a:cubicBezTo>
                  <a:cubicBezTo>
                    <a:pt x="729" y="700"/>
                    <a:pt x="729" y="700"/>
                    <a:pt x="729" y="700"/>
                  </a:cubicBezTo>
                  <a:close/>
                  <a:moveTo>
                    <a:pt x="729" y="729"/>
                  </a:moveTo>
                  <a:lnTo>
                    <a:pt x="729" y="729"/>
                  </a:lnTo>
                  <a:cubicBezTo>
                    <a:pt x="700" y="729"/>
                    <a:pt x="700" y="729"/>
                    <a:pt x="700" y="729"/>
                  </a:cubicBezTo>
                  <a:lnTo>
                    <a:pt x="700" y="729"/>
                  </a:lnTo>
                  <a:cubicBezTo>
                    <a:pt x="729" y="729"/>
                    <a:pt x="729" y="729"/>
                    <a:pt x="729" y="729"/>
                  </a:cubicBezTo>
                  <a:close/>
                  <a:moveTo>
                    <a:pt x="729" y="788"/>
                  </a:moveTo>
                  <a:lnTo>
                    <a:pt x="729" y="788"/>
                  </a:lnTo>
                  <a:lnTo>
                    <a:pt x="729" y="788"/>
                  </a:lnTo>
                  <a:cubicBezTo>
                    <a:pt x="700" y="759"/>
                    <a:pt x="700" y="759"/>
                    <a:pt x="700" y="759"/>
                  </a:cubicBezTo>
                  <a:lnTo>
                    <a:pt x="700" y="759"/>
                  </a:lnTo>
                  <a:cubicBezTo>
                    <a:pt x="729" y="759"/>
                    <a:pt x="729" y="759"/>
                    <a:pt x="729" y="759"/>
                  </a:cubicBezTo>
                  <a:cubicBezTo>
                    <a:pt x="700" y="729"/>
                    <a:pt x="700" y="729"/>
                    <a:pt x="700" y="729"/>
                  </a:cubicBezTo>
                  <a:lnTo>
                    <a:pt x="700" y="729"/>
                  </a:lnTo>
                  <a:cubicBezTo>
                    <a:pt x="700" y="759"/>
                    <a:pt x="700" y="759"/>
                    <a:pt x="700" y="759"/>
                  </a:cubicBezTo>
                  <a:cubicBezTo>
                    <a:pt x="700" y="788"/>
                    <a:pt x="700" y="788"/>
                    <a:pt x="700" y="788"/>
                  </a:cubicBezTo>
                  <a:lnTo>
                    <a:pt x="700" y="788"/>
                  </a:lnTo>
                  <a:lnTo>
                    <a:pt x="700" y="788"/>
                  </a:lnTo>
                  <a:cubicBezTo>
                    <a:pt x="729" y="788"/>
                    <a:pt x="729" y="788"/>
                    <a:pt x="729" y="788"/>
                  </a:cubicBezTo>
                  <a:close/>
                  <a:moveTo>
                    <a:pt x="729" y="788"/>
                  </a:moveTo>
                  <a:lnTo>
                    <a:pt x="729" y="788"/>
                  </a:lnTo>
                  <a:cubicBezTo>
                    <a:pt x="729" y="816"/>
                    <a:pt x="729" y="816"/>
                    <a:pt x="729" y="816"/>
                  </a:cubicBezTo>
                  <a:lnTo>
                    <a:pt x="729" y="816"/>
                  </a:lnTo>
                  <a:lnTo>
                    <a:pt x="729" y="816"/>
                  </a:lnTo>
                  <a:cubicBezTo>
                    <a:pt x="729" y="788"/>
                    <a:pt x="729" y="788"/>
                    <a:pt x="729" y="788"/>
                  </a:cubicBezTo>
                  <a:close/>
                  <a:moveTo>
                    <a:pt x="758" y="759"/>
                  </a:moveTo>
                  <a:lnTo>
                    <a:pt x="758" y="759"/>
                  </a:lnTo>
                  <a:cubicBezTo>
                    <a:pt x="729" y="788"/>
                    <a:pt x="729" y="788"/>
                    <a:pt x="729" y="788"/>
                  </a:cubicBezTo>
                  <a:lnTo>
                    <a:pt x="729" y="788"/>
                  </a:lnTo>
                  <a:cubicBezTo>
                    <a:pt x="758" y="788"/>
                    <a:pt x="758" y="788"/>
                    <a:pt x="758" y="788"/>
                  </a:cubicBezTo>
                  <a:lnTo>
                    <a:pt x="758" y="788"/>
                  </a:lnTo>
                  <a:lnTo>
                    <a:pt x="758" y="788"/>
                  </a:lnTo>
                  <a:cubicBezTo>
                    <a:pt x="758" y="759"/>
                    <a:pt x="758" y="759"/>
                    <a:pt x="758" y="759"/>
                  </a:cubicBezTo>
                  <a:close/>
                  <a:moveTo>
                    <a:pt x="437" y="1021"/>
                  </a:moveTo>
                  <a:lnTo>
                    <a:pt x="437" y="1021"/>
                  </a:lnTo>
                  <a:cubicBezTo>
                    <a:pt x="408" y="1021"/>
                    <a:pt x="408" y="1021"/>
                    <a:pt x="408" y="1021"/>
                  </a:cubicBezTo>
                  <a:cubicBezTo>
                    <a:pt x="408" y="991"/>
                    <a:pt x="408" y="991"/>
                    <a:pt x="408" y="991"/>
                  </a:cubicBezTo>
                  <a:cubicBezTo>
                    <a:pt x="437" y="962"/>
                    <a:pt x="437" y="962"/>
                    <a:pt x="437" y="962"/>
                  </a:cubicBezTo>
                  <a:cubicBezTo>
                    <a:pt x="408" y="962"/>
                    <a:pt x="408" y="962"/>
                    <a:pt x="408" y="962"/>
                  </a:cubicBezTo>
                  <a:cubicBezTo>
                    <a:pt x="437" y="933"/>
                    <a:pt x="437" y="933"/>
                    <a:pt x="437" y="933"/>
                  </a:cubicBezTo>
                  <a:lnTo>
                    <a:pt x="437" y="933"/>
                  </a:lnTo>
                  <a:cubicBezTo>
                    <a:pt x="466" y="933"/>
                    <a:pt x="466" y="933"/>
                    <a:pt x="466" y="933"/>
                  </a:cubicBezTo>
                  <a:lnTo>
                    <a:pt x="466" y="933"/>
                  </a:lnTo>
                  <a:cubicBezTo>
                    <a:pt x="495" y="933"/>
                    <a:pt x="495" y="933"/>
                    <a:pt x="495" y="933"/>
                  </a:cubicBezTo>
                  <a:cubicBezTo>
                    <a:pt x="495" y="904"/>
                    <a:pt x="495" y="904"/>
                    <a:pt x="495" y="904"/>
                  </a:cubicBezTo>
                  <a:lnTo>
                    <a:pt x="495" y="904"/>
                  </a:lnTo>
                  <a:cubicBezTo>
                    <a:pt x="524" y="904"/>
                    <a:pt x="524" y="904"/>
                    <a:pt x="524" y="904"/>
                  </a:cubicBezTo>
                  <a:cubicBezTo>
                    <a:pt x="524" y="875"/>
                    <a:pt x="524" y="875"/>
                    <a:pt x="524" y="875"/>
                  </a:cubicBezTo>
                  <a:cubicBezTo>
                    <a:pt x="554" y="875"/>
                    <a:pt x="554" y="875"/>
                    <a:pt x="554" y="875"/>
                  </a:cubicBezTo>
                  <a:cubicBezTo>
                    <a:pt x="554" y="904"/>
                    <a:pt x="554" y="904"/>
                    <a:pt x="554" y="904"/>
                  </a:cubicBezTo>
                  <a:cubicBezTo>
                    <a:pt x="554" y="933"/>
                    <a:pt x="554" y="933"/>
                    <a:pt x="554" y="933"/>
                  </a:cubicBezTo>
                  <a:lnTo>
                    <a:pt x="554" y="933"/>
                  </a:lnTo>
                  <a:lnTo>
                    <a:pt x="554" y="933"/>
                  </a:lnTo>
                  <a:cubicBezTo>
                    <a:pt x="583" y="933"/>
                    <a:pt x="583" y="933"/>
                    <a:pt x="583" y="933"/>
                  </a:cubicBezTo>
                  <a:cubicBezTo>
                    <a:pt x="612" y="904"/>
                    <a:pt x="612" y="904"/>
                    <a:pt x="612" y="904"/>
                  </a:cubicBezTo>
                  <a:lnTo>
                    <a:pt x="612" y="904"/>
                  </a:lnTo>
                  <a:cubicBezTo>
                    <a:pt x="612" y="875"/>
                    <a:pt x="612" y="875"/>
                    <a:pt x="612" y="875"/>
                  </a:cubicBezTo>
                  <a:cubicBezTo>
                    <a:pt x="641" y="904"/>
                    <a:pt x="641" y="904"/>
                    <a:pt x="641" y="904"/>
                  </a:cubicBezTo>
                  <a:lnTo>
                    <a:pt x="641" y="904"/>
                  </a:lnTo>
                  <a:cubicBezTo>
                    <a:pt x="641" y="875"/>
                    <a:pt x="641" y="875"/>
                    <a:pt x="641" y="875"/>
                  </a:cubicBezTo>
                  <a:lnTo>
                    <a:pt x="641" y="875"/>
                  </a:lnTo>
                  <a:cubicBezTo>
                    <a:pt x="641" y="845"/>
                    <a:pt x="641" y="845"/>
                    <a:pt x="641" y="845"/>
                  </a:cubicBezTo>
                  <a:cubicBezTo>
                    <a:pt x="671" y="845"/>
                    <a:pt x="671" y="845"/>
                    <a:pt x="671" y="845"/>
                  </a:cubicBezTo>
                  <a:cubicBezTo>
                    <a:pt x="671" y="875"/>
                    <a:pt x="671" y="875"/>
                    <a:pt x="671" y="875"/>
                  </a:cubicBezTo>
                  <a:cubicBezTo>
                    <a:pt x="671" y="845"/>
                    <a:pt x="671" y="845"/>
                    <a:pt x="671" y="845"/>
                  </a:cubicBezTo>
                  <a:lnTo>
                    <a:pt x="671" y="845"/>
                  </a:lnTo>
                  <a:lnTo>
                    <a:pt x="671" y="845"/>
                  </a:lnTo>
                  <a:cubicBezTo>
                    <a:pt x="700" y="845"/>
                    <a:pt x="700" y="845"/>
                    <a:pt x="700" y="845"/>
                  </a:cubicBezTo>
                  <a:lnTo>
                    <a:pt x="700" y="845"/>
                  </a:lnTo>
                  <a:cubicBezTo>
                    <a:pt x="700" y="816"/>
                    <a:pt x="700" y="816"/>
                    <a:pt x="700" y="816"/>
                  </a:cubicBezTo>
                  <a:cubicBezTo>
                    <a:pt x="700" y="788"/>
                    <a:pt x="700" y="788"/>
                    <a:pt x="700" y="788"/>
                  </a:cubicBezTo>
                  <a:lnTo>
                    <a:pt x="700" y="788"/>
                  </a:lnTo>
                  <a:lnTo>
                    <a:pt x="700" y="788"/>
                  </a:lnTo>
                  <a:cubicBezTo>
                    <a:pt x="700" y="816"/>
                    <a:pt x="700" y="816"/>
                    <a:pt x="700" y="816"/>
                  </a:cubicBezTo>
                  <a:cubicBezTo>
                    <a:pt x="729" y="816"/>
                    <a:pt x="729" y="816"/>
                    <a:pt x="729" y="816"/>
                  </a:cubicBezTo>
                  <a:cubicBezTo>
                    <a:pt x="758" y="845"/>
                    <a:pt x="758" y="845"/>
                    <a:pt x="758" y="845"/>
                  </a:cubicBezTo>
                  <a:lnTo>
                    <a:pt x="758" y="845"/>
                  </a:lnTo>
                  <a:lnTo>
                    <a:pt x="758" y="845"/>
                  </a:lnTo>
                  <a:lnTo>
                    <a:pt x="758" y="845"/>
                  </a:lnTo>
                  <a:cubicBezTo>
                    <a:pt x="758" y="875"/>
                    <a:pt x="758" y="875"/>
                    <a:pt x="758" y="875"/>
                  </a:cubicBezTo>
                  <a:lnTo>
                    <a:pt x="758" y="875"/>
                  </a:lnTo>
                  <a:lnTo>
                    <a:pt x="758" y="875"/>
                  </a:lnTo>
                  <a:cubicBezTo>
                    <a:pt x="758" y="904"/>
                    <a:pt x="758" y="904"/>
                    <a:pt x="758" y="904"/>
                  </a:cubicBezTo>
                  <a:cubicBezTo>
                    <a:pt x="787" y="904"/>
                    <a:pt x="787" y="904"/>
                    <a:pt x="787" y="904"/>
                  </a:cubicBezTo>
                  <a:lnTo>
                    <a:pt x="787" y="904"/>
                  </a:lnTo>
                  <a:cubicBezTo>
                    <a:pt x="787" y="933"/>
                    <a:pt x="787" y="933"/>
                    <a:pt x="787" y="933"/>
                  </a:cubicBezTo>
                  <a:cubicBezTo>
                    <a:pt x="787" y="904"/>
                    <a:pt x="787" y="904"/>
                    <a:pt x="787" y="904"/>
                  </a:cubicBezTo>
                  <a:cubicBezTo>
                    <a:pt x="787" y="933"/>
                    <a:pt x="787" y="933"/>
                    <a:pt x="787" y="933"/>
                  </a:cubicBezTo>
                  <a:lnTo>
                    <a:pt x="787" y="933"/>
                  </a:lnTo>
                  <a:cubicBezTo>
                    <a:pt x="787" y="962"/>
                    <a:pt x="787" y="962"/>
                    <a:pt x="787" y="962"/>
                  </a:cubicBezTo>
                  <a:lnTo>
                    <a:pt x="787" y="962"/>
                  </a:lnTo>
                  <a:cubicBezTo>
                    <a:pt x="816" y="991"/>
                    <a:pt x="816" y="991"/>
                    <a:pt x="816" y="991"/>
                  </a:cubicBezTo>
                  <a:cubicBezTo>
                    <a:pt x="787" y="1021"/>
                    <a:pt x="787" y="1021"/>
                    <a:pt x="787" y="1021"/>
                  </a:cubicBezTo>
                  <a:lnTo>
                    <a:pt x="787" y="1021"/>
                  </a:lnTo>
                  <a:lnTo>
                    <a:pt x="787" y="1021"/>
                  </a:lnTo>
                  <a:lnTo>
                    <a:pt x="787" y="1021"/>
                  </a:lnTo>
                  <a:lnTo>
                    <a:pt x="787" y="1021"/>
                  </a:lnTo>
                  <a:cubicBezTo>
                    <a:pt x="758" y="1021"/>
                    <a:pt x="758" y="1021"/>
                    <a:pt x="758" y="1021"/>
                  </a:cubicBezTo>
                  <a:cubicBezTo>
                    <a:pt x="787" y="1050"/>
                    <a:pt x="787" y="1050"/>
                    <a:pt x="787" y="1050"/>
                  </a:cubicBezTo>
                  <a:lnTo>
                    <a:pt x="787" y="1050"/>
                  </a:lnTo>
                  <a:cubicBezTo>
                    <a:pt x="787" y="1079"/>
                    <a:pt x="787" y="1079"/>
                    <a:pt x="787" y="1079"/>
                  </a:cubicBezTo>
                  <a:cubicBezTo>
                    <a:pt x="758" y="1050"/>
                    <a:pt x="758" y="1050"/>
                    <a:pt x="758" y="1050"/>
                  </a:cubicBezTo>
                  <a:lnTo>
                    <a:pt x="758" y="1050"/>
                  </a:lnTo>
                  <a:cubicBezTo>
                    <a:pt x="758" y="1021"/>
                    <a:pt x="758" y="1021"/>
                    <a:pt x="758" y="1021"/>
                  </a:cubicBezTo>
                  <a:lnTo>
                    <a:pt x="758" y="1021"/>
                  </a:lnTo>
                  <a:cubicBezTo>
                    <a:pt x="758" y="991"/>
                    <a:pt x="758" y="991"/>
                    <a:pt x="758" y="991"/>
                  </a:cubicBezTo>
                  <a:cubicBezTo>
                    <a:pt x="729" y="991"/>
                    <a:pt x="729" y="991"/>
                    <a:pt x="729" y="991"/>
                  </a:cubicBezTo>
                  <a:lnTo>
                    <a:pt x="729" y="991"/>
                  </a:lnTo>
                  <a:cubicBezTo>
                    <a:pt x="700" y="1021"/>
                    <a:pt x="700" y="1021"/>
                    <a:pt x="700" y="1021"/>
                  </a:cubicBezTo>
                  <a:cubicBezTo>
                    <a:pt x="700" y="1050"/>
                    <a:pt x="700" y="1050"/>
                    <a:pt x="700" y="1050"/>
                  </a:cubicBezTo>
                  <a:cubicBezTo>
                    <a:pt x="729" y="1050"/>
                    <a:pt x="729" y="1050"/>
                    <a:pt x="729" y="1050"/>
                  </a:cubicBezTo>
                  <a:cubicBezTo>
                    <a:pt x="729" y="1079"/>
                    <a:pt x="729" y="1079"/>
                    <a:pt x="729" y="1079"/>
                  </a:cubicBezTo>
                  <a:lnTo>
                    <a:pt x="729" y="1079"/>
                  </a:lnTo>
                  <a:lnTo>
                    <a:pt x="729" y="1079"/>
                  </a:lnTo>
                  <a:cubicBezTo>
                    <a:pt x="700" y="1109"/>
                    <a:pt x="700" y="1109"/>
                    <a:pt x="700" y="1109"/>
                  </a:cubicBezTo>
                  <a:cubicBezTo>
                    <a:pt x="700" y="1137"/>
                    <a:pt x="700" y="1137"/>
                    <a:pt x="700" y="1137"/>
                  </a:cubicBezTo>
                  <a:cubicBezTo>
                    <a:pt x="700" y="1109"/>
                    <a:pt x="700" y="1109"/>
                    <a:pt x="700" y="1109"/>
                  </a:cubicBezTo>
                  <a:lnTo>
                    <a:pt x="700" y="1109"/>
                  </a:lnTo>
                  <a:lnTo>
                    <a:pt x="700" y="1109"/>
                  </a:lnTo>
                  <a:cubicBezTo>
                    <a:pt x="700" y="1079"/>
                    <a:pt x="700" y="1079"/>
                    <a:pt x="700" y="1079"/>
                  </a:cubicBezTo>
                  <a:cubicBezTo>
                    <a:pt x="671" y="1109"/>
                    <a:pt x="671" y="1109"/>
                    <a:pt x="671" y="1109"/>
                  </a:cubicBezTo>
                  <a:lnTo>
                    <a:pt x="671" y="1109"/>
                  </a:lnTo>
                  <a:lnTo>
                    <a:pt x="671" y="1109"/>
                  </a:lnTo>
                  <a:cubicBezTo>
                    <a:pt x="641" y="1109"/>
                    <a:pt x="641" y="1109"/>
                    <a:pt x="641" y="1109"/>
                  </a:cubicBezTo>
                  <a:cubicBezTo>
                    <a:pt x="641" y="1079"/>
                    <a:pt x="641" y="1079"/>
                    <a:pt x="641" y="1079"/>
                  </a:cubicBezTo>
                  <a:cubicBezTo>
                    <a:pt x="612" y="1079"/>
                    <a:pt x="612" y="1079"/>
                    <a:pt x="612" y="1079"/>
                  </a:cubicBezTo>
                  <a:lnTo>
                    <a:pt x="612" y="1079"/>
                  </a:lnTo>
                  <a:cubicBezTo>
                    <a:pt x="612" y="1050"/>
                    <a:pt x="612" y="1050"/>
                    <a:pt x="612" y="1050"/>
                  </a:cubicBezTo>
                  <a:cubicBezTo>
                    <a:pt x="583" y="1050"/>
                    <a:pt x="583" y="1050"/>
                    <a:pt x="583" y="1050"/>
                  </a:cubicBezTo>
                  <a:lnTo>
                    <a:pt x="583" y="1050"/>
                  </a:lnTo>
                  <a:cubicBezTo>
                    <a:pt x="583" y="1021"/>
                    <a:pt x="583" y="1021"/>
                    <a:pt x="583" y="1021"/>
                  </a:cubicBezTo>
                  <a:lnTo>
                    <a:pt x="583" y="1021"/>
                  </a:lnTo>
                  <a:lnTo>
                    <a:pt x="583" y="1021"/>
                  </a:lnTo>
                  <a:cubicBezTo>
                    <a:pt x="583" y="991"/>
                    <a:pt x="583" y="991"/>
                    <a:pt x="583" y="991"/>
                  </a:cubicBezTo>
                  <a:lnTo>
                    <a:pt x="583" y="991"/>
                  </a:lnTo>
                  <a:cubicBezTo>
                    <a:pt x="612" y="991"/>
                    <a:pt x="612" y="991"/>
                    <a:pt x="612" y="991"/>
                  </a:cubicBezTo>
                  <a:cubicBezTo>
                    <a:pt x="583" y="991"/>
                    <a:pt x="583" y="991"/>
                    <a:pt x="583" y="991"/>
                  </a:cubicBezTo>
                  <a:lnTo>
                    <a:pt x="583" y="991"/>
                  </a:lnTo>
                  <a:cubicBezTo>
                    <a:pt x="583" y="962"/>
                    <a:pt x="583" y="962"/>
                    <a:pt x="583" y="962"/>
                  </a:cubicBezTo>
                  <a:cubicBezTo>
                    <a:pt x="554" y="962"/>
                    <a:pt x="554" y="962"/>
                    <a:pt x="554" y="962"/>
                  </a:cubicBezTo>
                  <a:lnTo>
                    <a:pt x="554" y="962"/>
                  </a:lnTo>
                  <a:lnTo>
                    <a:pt x="554" y="962"/>
                  </a:lnTo>
                  <a:cubicBezTo>
                    <a:pt x="524" y="962"/>
                    <a:pt x="524" y="962"/>
                    <a:pt x="524" y="962"/>
                  </a:cubicBezTo>
                  <a:lnTo>
                    <a:pt x="524" y="962"/>
                  </a:lnTo>
                  <a:lnTo>
                    <a:pt x="524" y="962"/>
                  </a:lnTo>
                  <a:cubicBezTo>
                    <a:pt x="554" y="991"/>
                    <a:pt x="554" y="991"/>
                    <a:pt x="554" y="991"/>
                  </a:cubicBezTo>
                  <a:cubicBezTo>
                    <a:pt x="524" y="991"/>
                    <a:pt x="524" y="991"/>
                    <a:pt x="524" y="991"/>
                  </a:cubicBezTo>
                  <a:cubicBezTo>
                    <a:pt x="524" y="962"/>
                    <a:pt x="524" y="962"/>
                    <a:pt x="524" y="962"/>
                  </a:cubicBezTo>
                  <a:cubicBezTo>
                    <a:pt x="524" y="991"/>
                    <a:pt x="524" y="991"/>
                    <a:pt x="524" y="991"/>
                  </a:cubicBezTo>
                  <a:cubicBezTo>
                    <a:pt x="524" y="962"/>
                    <a:pt x="524" y="962"/>
                    <a:pt x="524" y="962"/>
                  </a:cubicBezTo>
                  <a:cubicBezTo>
                    <a:pt x="495" y="962"/>
                    <a:pt x="495" y="962"/>
                    <a:pt x="495" y="962"/>
                  </a:cubicBezTo>
                  <a:lnTo>
                    <a:pt x="495" y="962"/>
                  </a:lnTo>
                  <a:cubicBezTo>
                    <a:pt x="495" y="991"/>
                    <a:pt x="495" y="991"/>
                    <a:pt x="495" y="991"/>
                  </a:cubicBezTo>
                  <a:lnTo>
                    <a:pt x="495" y="991"/>
                  </a:lnTo>
                  <a:lnTo>
                    <a:pt x="495" y="991"/>
                  </a:lnTo>
                  <a:cubicBezTo>
                    <a:pt x="466" y="991"/>
                    <a:pt x="466" y="991"/>
                    <a:pt x="466" y="991"/>
                  </a:cubicBezTo>
                  <a:cubicBezTo>
                    <a:pt x="495" y="962"/>
                    <a:pt x="495" y="962"/>
                    <a:pt x="495" y="962"/>
                  </a:cubicBezTo>
                  <a:cubicBezTo>
                    <a:pt x="466" y="962"/>
                    <a:pt x="466" y="962"/>
                    <a:pt x="466" y="962"/>
                  </a:cubicBezTo>
                  <a:lnTo>
                    <a:pt x="466" y="962"/>
                  </a:lnTo>
                  <a:lnTo>
                    <a:pt x="466" y="962"/>
                  </a:lnTo>
                  <a:cubicBezTo>
                    <a:pt x="437" y="991"/>
                    <a:pt x="437" y="991"/>
                    <a:pt x="437" y="991"/>
                  </a:cubicBezTo>
                  <a:cubicBezTo>
                    <a:pt x="437" y="1021"/>
                    <a:pt x="437" y="1021"/>
                    <a:pt x="437" y="1021"/>
                  </a:cubicBezTo>
                  <a:close/>
                  <a:moveTo>
                    <a:pt x="408" y="1050"/>
                  </a:moveTo>
                  <a:lnTo>
                    <a:pt x="408" y="1050"/>
                  </a:lnTo>
                  <a:lnTo>
                    <a:pt x="408" y="1050"/>
                  </a:lnTo>
                  <a:lnTo>
                    <a:pt x="408" y="1050"/>
                  </a:lnTo>
                  <a:cubicBezTo>
                    <a:pt x="408" y="1079"/>
                    <a:pt x="408" y="1079"/>
                    <a:pt x="408" y="1079"/>
                  </a:cubicBezTo>
                  <a:cubicBezTo>
                    <a:pt x="437" y="1050"/>
                    <a:pt x="437" y="1050"/>
                    <a:pt x="437" y="1050"/>
                  </a:cubicBezTo>
                  <a:lnTo>
                    <a:pt x="437" y="1050"/>
                  </a:lnTo>
                  <a:lnTo>
                    <a:pt x="437" y="1050"/>
                  </a:lnTo>
                  <a:cubicBezTo>
                    <a:pt x="437" y="1021"/>
                    <a:pt x="437" y="1021"/>
                    <a:pt x="437" y="1021"/>
                  </a:cubicBezTo>
                  <a:cubicBezTo>
                    <a:pt x="408" y="1050"/>
                    <a:pt x="408" y="1050"/>
                    <a:pt x="408" y="1050"/>
                  </a:cubicBezTo>
                  <a:close/>
                  <a:moveTo>
                    <a:pt x="204" y="612"/>
                  </a:moveTo>
                  <a:lnTo>
                    <a:pt x="204" y="612"/>
                  </a:lnTo>
                  <a:lnTo>
                    <a:pt x="204" y="612"/>
                  </a:lnTo>
                  <a:lnTo>
                    <a:pt x="204" y="612"/>
                  </a:lnTo>
                  <a:cubicBezTo>
                    <a:pt x="204" y="583"/>
                    <a:pt x="204" y="583"/>
                    <a:pt x="204" y="583"/>
                  </a:cubicBezTo>
                  <a:cubicBezTo>
                    <a:pt x="233" y="583"/>
                    <a:pt x="233" y="583"/>
                    <a:pt x="233" y="583"/>
                  </a:cubicBezTo>
                  <a:cubicBezTo>
                    <a:pt x="233" y="612"/>
                    <a:pt x="233" y="612"/>
                    <a:pt x="233" y="612"/>
                  </a:cubicBezTo>
                  <a:lnTo>
                    <a:pt x="233" y="612"/>
                  </a:lnTo>
                  <a:cubicBezTo>
                    <a:pt x="262" y="612"/>
                    <a:pt x="262" y="612"/>
                    <a:pt x="262" y="612"/>
                  </a:cubicBezTo>
                  <a:cubicBezTo>
                    <a:pt x="233" y="612"/>
                    <a:pt x="233" y="612"/>
                    <a:pt x="233" y="612"/>
                  </a:cubicBezTo>
                  <a:lnTo>
                    <a:pt x="233" y="612"/>
                  </a:lnTo>
                  <a:cubicBezTo>
                    <a:pt x="204" y="612"/>
                    <a:pt x="204" y="612"/>
                    <a:pt x="204" y="612"/>
                  </a:cubicBezTo>
                  <a:close/>
                  <a:moveTo>
                    <a:pt x="204" y="612"/>
                  </a:moveTo>
                  <a:lnTo>
                    <a:pt x="204" y="612"/>
                  </a:lnTo>
                  <a:cubicBezTo>
                    <a:pt x="233" y="642"/>
                    <a:pt x="233" y="642"/>
                    <a:pt x="233" y="642"/>
                  </a:cubicBezTo>
                  <a:lnTo>
                    <a:pt x="233" y="642"/>
                  </a:lnTo>
                  <a:lnTo>
                    <a:pt x="233" y="642"/>
                  </a:lnTo>
                  <a:cubicBezTo>
                    <a:pt x="204" y="642"/>
                    <a:pt x="204" y="642"/>
                    <a:pt x="204" y="642"/>
                  </a:cubicBezTo>
                  <a:lnTo>
                    <a:pt x="204" y="642"/>
                  </a:lnTo>
                  <a:lnTo>
                    <a:pt x="204" y="642"/>
                  </a:lnTo>
                  <a:cubicBezTo>
                    <a:pt x="204" y="612"/>
                    <a:pt x="204" y="612"/>
                    <a:pt x="204" y="612"/>
                  </a:cubicBezTo>
                  <a:close/>
                  <a:moveTo>
                    <a:pt x="204" y="729"/>
                  </a:moveTo>
                  <a:lnTo>
                    <a:pt x="204" y="729"/>
                  </a:lnTo>
                  <a:cubicBezTo>
                    <a:pt x="233" y="729"/>
                    <a:pt x="233" y="729"/>
                    <a:pt x="233" y="729"/>
                  </a:cubicBezTo>
                  <a:lnTo>
                    <a:pt x="233" y="729"/>
                  </a:lnTo>
                  <a:lnTo>
                    <a:pt x="233" y="729"/>
                  </a:lnTo>
                  <a:lnTo>
                    <a:pt x="233" y="729"/>
                  </a:lnTo>
                  <a:cubicBezTo>
                    <a:pt x="233" y="759"/>
                    <a:pt x="233" y="759"/>
                    <a:pt x="233" y="759"/>
                  </a:cubicBezTo>
                  <a:lnTo>
                    <a:pt x="233" y="759"/>
                  </a:lnTo>
                  <a:cubicBezTo>
                    <a:pt x="204" y="759"/>
                    <a:pt x="204" y="759"/>
                    <a:pt x="204" y="759"/>
                  </a:cubicBezTo>
                  <a:cubicBezTo>
                    <a:pt x="204" y="729"/>
                    <a:pt x="204" y="729"/>
                    <a:pt x="204" y="729"/>
                  </a:cubicBezTo>
                  <a:close/>
                  <a:moveTo>
                    <a:pt x="29" y="904"/>
                  </a:moveTo>
                  <a:lnTo>
                    <a:pt x="29" y="904"/>
                  </a:lnTo>
                  <a:cubicBezTo>
                    <a:pt x="29" y="875"/>
                    <a:pt x="29" y="875"/>
                    <a:pt x="29" y="875"/>
                  </a:cubicBezTo>
                  <a:lnTo>
                    <a:pt x="29" y="875"/>
                  </a:lnTo>
                  <a:cubicBezTo>
                    <a:pt x="58" y="875"/>
                    <a:pt x="58" y="875"/>
                    <a:pt x="58" y="875"/>
                  </a:cubicBezTo>
                  <a:lnTo>
                    <a:pt x="58" y="875"/>
                  </a:lnTo>
                  <a:cubicBezTo>
                    <a:pt x="87" y="845"/>
                    <a:pt x="87" y="845"/>
                    <a:pt x="87" y="845"/>
                  </a:cubicBezTo>
                  <a:cubicBezTo>
                    <a:pt x="116" y="845"/>
                    <a:pt x="116" y="845"/>
                    <a:pt x="116" y="845"/>
                  </a:cubicBezTo>
                  <a:cubicBezTo>
                    <a:pt x="116" y="816"/>
                    <a:pt x="116" y="816"/>
                    <a:pt x="116" y="816"/>
                  </a:cubicBezTo>
                  <a:lnTo>
                    <a:pt x="116" y="816"/>
                  </a:lnTo>
                  <a:cubicBezTo>
                    <a:pt x="145" y="816"/>
                    <a:pt x="145" y="816"/>
                    <a:pt x="145" y="816"/>
                  </a:cubicBezTo>
                  <a:cubicBezTo>
                    <a:pt x="145" y="788"/>
                    <a:pt x="145" y="788"/>
                    <a:pt x="145" y="788"/>
                  </a:cubicBezTo>
                  <a:lnTo>
                    <a:pt x="145" y="788"/>
                  </a:lnTo>
                  <a:cubicBezTo>
                    <a:pt x="174" y="788"/>
                    <a:pt x="174" y="788"/>
                    <a:pt x="174" y="788"/>
                  </a:cubicBezTo>
                  <a:cubicBezTo>
                    <a:pt x="174" y="759"/>
                    <a:pt x="174" y="759"/>
                    <a:pt x="174" y="759"/>
                  </a:cubicBezTo>
                  <a:lnTo>
                    <a:pt x="174" y="759"/>
                  </a:lnTo>
                  <a:cubicBezTo>
                    <a:pt x="204" y="759"/>
                    <a:pt x="204" y="759"/>
                    <a:pt x="204" y="759"/>
                  </a:cubicBezTo>
                  <a:cubicBezTo>
                    <a:pt x="204" y="729"/>
                    <a:pt x="204" y="729"/>
                    <a:pt x="204" y="729"/>
                  </a:cubicBezTo>
                  <a:lnTo>
                    <a:pt x="204" y="729"/>
                  </a:lnTo>
                  <a:cubicBezTo>
                    <a:pt x="174" y="700"/>
                    <a:pt x="174" y="700"/>
                    <a:pt x="174" y="700"/>
                  </a:cubicBezTo>
                  <a:lnTo>
                    <a:pt x="174" y="700"/>
                  </a:lnTo>
                  <a:cubicBezTo>
                    <a:pt x="174" y="671"/>
                    <a:pt x="174" y="671"/>
                    <a:pt x="174" y="671"/>
                  </a:cubicBezTo>
                  <a:lnTo>
                    <a:pt x="174" y="671"/>
                  </a:lnTo>
                  <a:cubicBezTo>
                    <a:pt x="174" y="700"/>
                    <a:pt x="174" y="700"/>
                    <a:pt x="174" y="700"/>
                  </a:cubicBezTo>
                  <a:cubicBezTo>
                    <a:pt x="174" y="729"/>
                    <a:pt x="174" y="729"/>
                    <a:pt x="174" y="729"/>
                  </a:cubicBezTo>
                  <a:cubicBezTo>
                    <a:pt x="174" y="700"/>
                    <a:pt x="174" y="700"/>
                    <a:pt x="174" y="700"/>
                  </a:cubicBezTo>
                  <a:cubicBezTo>
                    <a:pt x="174" y="729"/>
                    <a:pt x="174" y="729"/>
                    <a:pt x="174" y="729"/>
                  </a:cubicBezTo>
                  <a:lnTo>
                    <a:pt x="174" y="729"/>
                  </a:lnTo>
                  <a:cubicBezTo>
                    <a:pt x="145" y="759"/>
                    <a:pt x="145" y="759"/>
                    <a:pt x="145" y="759"/>
                  </a:cubicBezTo>
                  <a:lnTo>
                    <a:pt x="145" y="759"/>
                  </a:lnTo>
                  <a:lnTo>
                    <a:pt x="145" y="759"/>
                  </a:lnTo>
                  <a:cubicBezTo>
                    <a:pt x="145" y="788"/>
                    <a:pt x="145" y="788"/>
                    <a:pt x="145" y="788"/>
                  </a:cubicBezTo>
                  <a:cubicBezTo>
                    <a:pt x="116" y="788"/>
                    <a:pt x="116" y="788"/>
                    <a:pt x="116" y="788"/>
                  </a:cubicBezTo>
                  <a:cubicBezTo>
                    <a:pt x="87" y="816"/>
                    <a:pt x="87" y="816"/>
                    <a:pt x="87" y="816"/>
                  </a:cubicBezTo>
                  <a:cubicBezTo>
                    <a:pt x="87" y="845"/>
                    <a:pt x="87" y="845"/>
                    <a:pt x="87" y="845"/>
                  </a:cubicBezTo>
                  <a:cubicBezTo>
                    <a:pt x="58" y="845"/>
                    <a:pt x="58" y="845"/>
                    <a:pt x="58" y="845"/>
                  </a:cubicBezTo>
                  <a:lnTo>
                    <a:pt x="58" y="845"/>
                  </a:lnTo>
                  <a:cubicBezTo>
                    <a:pt x="29" y="845"/>
                    <a:pt x="29" y="845"/>
                    <a:pt x="29" y="845"/>
                  </a:cubicBezTo>
                  <a:cubicBezTo>
                    <a:pt x="29" y="875"/>
                    <a:pt x="29" y="875"/>
                    <a:pt x="29" y="875"/>
                  </a:cubicBezTo>
                  <a:cubicBezTo>
                    <a:pt x="29" y="904"/>
                    <a:pt x="29" y="904"/>
                    <a:pt x="29" y="904"/>
                  </a:cubicBezTo>
                  <a:close/>
                  <a:moveTo>
                    <a:pt x="29" y="904"/>
                  </a:moveTo>
                  <a:lnTo>
                    <a:pt x="29" y="904"/>
                  </a:lnTo>
                  <a:cubicBezTo>
                    <a:pt x="0" y="904"/>
                    <a:pt x="0" y="904"/>
                    <a:pt x="0" y="904"/>
                  </a:cubicBezTo>
                  <a:cubicBezTo>
                    <a:pt x="29" y="904"/>
                    <a:pt x="29" y="904"/>
                    <a:pt x="29" y="904"/>
                  </a:cubicBezTo>
                  <a:close/>
                  <a:moveTo>
                    <a:pt x="29" y="904"/>
                  </a:moveTo>
                  <a:lnTo>
                    <a:pt x="29" y="904"/>
                  </a:lnTo>
                  <a:lnTo>
                    <a:pt x="29" y="904"/>
                  </a:lnTo>
                  <a:cubicBezTo>
                    <a:pt x="29" y="933"/>
                    <a:pt x="29" y="933"/>
                    <a:pt x="29" y="933"/>
                  </a:cubicBezTo>
                  <a:cubicBezTo>
                    <a:pt x="29" y="904"/>
                    <a:pt x="29" y="904"/>
                    <a:pt x="29" y="904"/>
                  </a:cubicBezTo>
                  <a:close/>
                  <a:moveTo>
                    <a:pt x="0" y="933"/>
                  </a:moveTo>
                  <a:lnTo>
                    <a:pt x="0" y="933"/>
                  </a:lnTo>
                  <a:lnTo>
                    <a:pt x="0" y="933"/>
                  </a:lnTo>
                  <a:lnTo>
                    <a:pt x="0" y="933"/>
                  </a:lnTo>
                  <a:cubicBezTo>
                    <a:pt x="0" y="962"/>
                    <a:pt x="0" y="962"/>
                    <a:pt x="0" y="962"/>
                  </a:cubicBezTo>
                  <a:lnTo>
                    <a:pt x="0" y="962"/>
                  </a:lnTo>
                  <a:cubicBezTo>
                    <a:pt x="0" y="933"/>
                    <a:pt x="0" y="933"/>
                    <a:pt x="0" y="93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EDAE7519-CFB3-7A18-05FE-EABD4F715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841" y="4190840"/>
              <a:ext cx="1228320" cy="439247"/>
            </a:xfrm>
            <a:custGeom>
              <a:avLst/>
              <a:gdLst>
                <a:gd name="T0" fmla="*/ 3587 w 3763"/>
                <a:gd name="T1" fmla="*/ 1050 h 1343"/>
                <a:gd name="T2" fmla="*/ 3412 w 3763"/>
                <a:gd name="T3" fmla="*/ 875 h 1343"/>
                <a:gd name="T4" fmla="*/ 3150 w 3763"/>
                <a:gd name="T5" fmla="*/ 816 h 1343"/>
                <a:gd name="T6" fmla="*/ 3120 w 3763"/>
                <a:gd name="T7" fmla="*/ 671 h 1343"/>
                <a:gd name="T8" fmla="*/ 3208 w 3763"/>
                <a:gd name="T9" fmla="*/ 583 h 1343"/>
                <a:gd name="T10" fmla="*/ 3441 w 3763"/>
                <a:gd name="T11" fmla="*/ 671 h 1343"/>
                <a:gd name="T12" fmla="*/ 2945 w 3763"/>
                <a:gd name="T13" fmla="*/ 525 h 1343"/>
                <a:gd name="T14" fmla="*/ 2508 w 3763"/>
                <a:gd name="T15" fmla="*/ 233 h 1343"/>
                <a:gd name="T16" fmla="*/ 2741 w 3763"/>
                <a:gd name="T17" fmla="*/ 583 h 1343"/>
                <a:gd name="T18" fmla="*/ 2712 w 3763"/>
                <a:gd name="T19" fmla="*/ 409 h 1343"/>
                <a:gd name="T20" fmla="*/ 2653 w 3763"/>
                <a:gd name="T21" fmla="*/ 554 h 1343"/>
                <a:gd name="T22" fmla="*/ 2712 w 3763"/>
                <a:gd name="T23" fmla="*/ 787 h 1343"/>
                <a:gd name="T24" fmla="*/ 2916 w 3763"/>
                <a:gd name="T25" fmla="*/ 816 h 1343"/>
                <a:gd name="T26" fmla="*/ 2537 w 3763"/>
                <a:gd name="T27" fmla="*/ 787 h 1343"/>
                <a:gd name="T28" fmla="*/ 2508 w 3763"/>
                <a:gd name="T29" fmla="*/ 671 h 1343"/>
                <a:gd name="T30" fmla="*/ 2274 w 3763"/>
                <a:gd name="T31" fmla="*/ 904 h 1343"/>
                <a:gd name="T32" fmla="*/ 2303 w 3763"/>
                <a:gd name="T33" fmla="*/ 642 h 1343"/>
                <a:gd name="T34" fmla="*/ 2158 w 3763"/>
                <a:gd name="T35" fmla="*/ 554 h 1343"/>
                <a:gd name="T36" fmla="*/ 2479 w 3763"/>
                <a:gd name="T37" fmla="*/ 379 h 1343"/>
                <a:gd name="T38" fmla="*/ 2012 w 3763"/>
                <a:gd name="T39" fmla="*/ 495 h 1343"/>
                <a:gd name="T40" fmla="*/ 1983 w 3763"/>
                <a:gd name="T41" fmla="*/ 875 h 1343"/>
                <a:gd name="T42" fmla="*/ 2129 w 3763"/>
                <a:gd name="T43" fmla="*/ 787 h 1343"/>
                <a:gd name="T44" fmla="*/ 2216 w 3763"/>
                <a:gd name="T45" fmla="*/ 787 h 1343"/>
                <a:gd name="T46" fmla="*/ 2303 w 3763"/>
                <a:gd name="T47" fmla="*/ 554 h 1343"/>
                <a:gd name="T48" fmla="*/ 2129 w 3763"/>
                <a:gd name="T49" fmla="*/ 29 h 1343"/>
                <a:gd name="T50" fmla="*/ 1837 w 3763"/>
                <a:gd name="T51" fmla="*/ 262 h 1343"/>
                <a:gd name="T52" fmla="*/ 1195 w 3763"/>
                <a:gd name="T53" fmla="*/ 583 h 1343"/>
                <a:gd name="T54" fmla="*/ 1633 w 3763"/>
                <a:gd name="T55" fmla="*/ 350 h 1343"/>
                <a:gd name="T56" fmla="*/ 1837 w 3763"/>
                <a:gd name="T57" fmla="*/ 350 h 1343"/>
                <a:gd name="T58" fmla="*/ 1750 w 3763"/>
                <a:gd name="T59" fmla="*/ 642 h 1343"/>
                <a:gd name="T60" fmla="*/ 1574 w 3763"/>
                <a:gd name="T61" fmla="*/ 787 h 1343"/>
                <a:gd name="T62" fmla="*/ 1283 w 3763"/>
                <a:gd name="T63" fmla="*/ 729 h 1343"/>
                <a:gd name="T64" fmla="*/ 1137 w 3763"/>
                <a:gd name="T65" fmla="*/ 466 h 1343"/>
                <a:gd name="T66" fmla="*/ 3353 w 3763"/>
                <a:gd name="T67" fmla="*/ 583 h 1343"/>
                <a:gd name="T68" fmla="*/ 3208 w 3763"/>
                <a:gd name="T69" fmla="*/ 1021 h 1343"/>
                <a:gd name="T70" fmla="*/ 3237 w 3763"/>
                <a:gd name="T71" fmla="*/ 962 h 1343"/>
                <a:gd name="T72" fmla="*/ 2945 w 3763"/>
                <a:gd name="T73" fmla="*/ 1079 h 1343"/>
                <a:gd name="T74" fmla="*/ 2858 w 3763"/>
                <a:gd name="T75" fmla="*/ 1137 h 1343"/>
                <a:gd name="T76" fmla="*/ 2303 w 3763"/>
                <a:gd name="T77" fmla="*/ 1312 h 1343"/>
                <a:gd name="T78" fmla="*/ 2245 w 3763"/>
                <a:gd name="T79" fmla="*/ 1342 h 1343"/>
                <a:gd name="T80" fmla="*/ 1662 w 3763"/>
                <a:gd name="T81" fmla="*/ 1050 h 1343"/>
                <a:gd name="T82" fmla="*/ 2391 w 3763"/>
                <a:gd name="T83" fmla="*/ 1137 h 1343"/>
                <a:gd name="T84" fmla="*/ 2274 w 3763"/>
                <a:gd name="T85" fmla="*/ 1166 h 1343"/>
                <a:gd name="T86" fmla="*/ 2216 w 3763"/>
                <a:gd name="T87" fmla="*/ 1195 h 1343"/>
                <a:gd name="T88" fmla="*/ 1750 w 3763"/>
                <a:gd name="T89" fmla="*/ 1195 h 1343"/>
                <a:gd name="T90" fmla="*/ 1837 w 3763"/>
                <a:gd name="T91" fmla="*/ 1166 h 1343"/>
                <a:gd name="T92" fmla="*/ 1662 w 3763"/>
                <a:gd name="T93" fmla="*/ 1166 h 1343"/>
                <a:gd name="T94" fmla="*/ 3470 w 3763"/>
                <a:gd name="T95" fmla="*/ 1137 h 1343"/>
                <a:gd name="T96" fmla="*/ 962 w 3763"/>
                <a:gd name="T97" fmla="*/ 962 h 1343"/>
                <a:gd name="T98" fmla="*/ 1487 w 3763"/>
                <a:gd name="T99" fmla="*/ 1109 h 1343"/>
                <a:gd name="T100" fmla="*/ 1108 w 3763"/>
                <a:gd name="T101" fmla="*/ 1079 h 1343"/>
                <a:gd name="T102" fmla="*/ 903 w 3763"/>
                <a:gd name="T103" fmla="*/ 262 h 1343"/>
                <a:gd name="T104" fmla="*/ 1137 w 3763"/>
                <a:gd name="T105" fmla="*/ 642 h 1343"/>
                <a:gd name="T106" fmla="*/ 874 w 3763"/>
                <a:gd name="T107" fmla="*/ 700 h 1343"/>
                <a:gd name="T108" fmla="*/ 787 w 3763"/>
                <a:gd name="T109" fmla="*/ 525 h 1343"/>
                <a:gd name="T110" fmla="*/ 408 w 3763"/>
                <a:gd name="T111" fmla="*/ 729 h 1343"/>
                <a:gd name="T112" fmla="*/ 291 w 3763"/>
                <a:gd name="T113" fmla="*/ 495 h 1343"/>
                <a:gd name="T114" fmla="*/ 87 w 3763"/>
                <a:gd name="T115" fmla="*/ 175 h 1343"/>
                <a:gd name="T116" fmla="*/ 496 w 3763"/>
                <a:gd name="T117" fmla="*/ 729 h 1343"/>
                <a:gd name="T118" fmla="*/ 874 w 3763"/>
                <a:gd name="T119" fmla="*/ 787 h 1343"/>
                <a:gd name="T120" fmla="*/ 729 w 3763"/>
                <a:gd name="T121" fmla="*/ 495 h 1343"/>
                <a:gd name="T122" fmla="*/ 320 w 3763"/>
                <a:gd name="T123" fmla="*/ 20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63" h="1343">
                  <a:moveTo>
                    <a:pt x="3762" y="700"/>
                  </a:moveTo>
                  <a:lnTo>
                    <a:pt x="3762" y="700"/>
                  </a:lnTo>
                  <a:cubicBezTo>
                    <a:pt x="3762" y="992"/>
                    <a:pt x="3762" y="992"/>
                    <a:pt x="3762" y="992"/>
                  </a:cubicBezTo>
                  <a:cubicBezTo>
                    <a:pt x="3762" y="1021"/>
                    <a:pt x="3762" y="1021"/>
                    <a:pt x="3762" y="1021"/>
                  </a:cubicBezTo>
                  <a:lnTo>
                    <a:pt x="3762" y="1021"/>
                  </a:lnTo>
                  <a:lnTo>
                    <a:pt x="3762" y="1021"/>
                  </a:lnTo>
                  <a:cubicBezTo>
                    <a:pt x="3762" y="1195"/>
                    <a:pt x="3762" y="1195"/>
                    <a:pt x="3762" y="1195"/>
                  </a:cubicBezTo>
                  <a:cubicBezTo>
                    <a:pt x="3733" y="1195"/>
                    <a:pt x="3733" y="1195"/>
                    <a:pt x="3733" y="1195"/>
                  </a:cubicBezTo>
                  <a:lnTo>
                    <a:pt x="3733" y="1195"/>
                  </a:lnTo>
                  <a:cubicBezTo>
                    <a:pt x="3703" y="1166"/>
                    <a:pt x="3703" y="1166"/>
                    <a:pt x="3703" y="1166"/>
                  </a:cubicBezTo>
                  <a:lnTo>
                    <a:pt x="3703" y="1166"/>
                  </a:lnTo>
                  <a:lnTo>
                    <a:pt x="3703" y="1166"/>
                  </a:lnTo>
                  <a:cubicBezTo>
                    <a:pt x="3674" y="1137"/>
                    <a:pt x="3674" y="1137"/>
                    <a:pt x="3674" y="1137"/>
                  </a:cubicBezTo>
                  <a:lnTo>
                    <a:pt x="3674" y="1137"/>
                  </a:lnTo>
                  <a:lnTo>
                    <a:pt x="3674" y="1137"/>
                  </a:lnTo>
                  <a:cubicBezTo>
                    <a:pt x="3674" y="1109"/>
                    <a:pt x="3674" y="1109"/>
                    <a:pt x="3674" y="1109"/>
                  </a:cubicBezTo>
                  <a:lnTo>
                    <a:pt x="3674" y="1109"/>
                  </a:lnTo>
                  <a:lnTo>
                    <a:pt x="3674" y="1109"/>
                  </a:lnTo>
                  <a:cubicBezTo>
                    <a:pt x="3674" y="1137"/>
                    <a:pt x="3674" y="1137"/>
                    <a:pt x="3674" y="1137"/>
                  </a:cubicBezTo>
                  <a:cubicBezTo>
                    <a:pt x="3645" y="1137"/>
                    <a:pt x="3645" y="1137"/>
                    <a:pt x="3645" y="1137"/>
                  </a:cubicBezTo>
                  <a:cubicBezTo>
                    <a:pt x="3616" y="1137"/>
                    <a:pt x="3616" y="1137"/>
                    <a:pt x="3616" y="1137"/>
                  </a:cubicBezTo>
                  <a:lnTo>
                    <a:pt x="3616" y="1137"/>
                  </a:lnTo>
                  <a:lnTo>
                    <a:pt x="3616" y="1137"/>
                  </a:lnTo>
                  <a:cubicBezTo>
                    <a:pt x="3587" y="1137"/>
                    <a:pt x="3587" y="1137"/>
                    <a:pt x="3587" y="1137"/>
                  </a:cubicBezTo>
                  <a:lnTo>
                    <a:pt x="3587" y="1137"/>
                  </a:lnTo>
                  <a:cubicBezTo>
                    <a:pt x="3587" y="1109"/>
                    <a:pt x="3587" y="1109"/>
                    <a:pt x="3587" y="1109"/>
                  </a:cubicBezTo>
                  <a:lnTo>
                    <a:pt x="3587" y="1109"/>
                  </a:lnTo>
                  <a:lnTo>
                    <a:pt x="3587" y="1109"/>
                  </a:lnTo>
                  <a:lnTo>
                    <a:pt x="3587" y="1109"/>
                  </a:lnTo>
                  <a:cubicBezTo>
                    <a:pt x="3587" y="1079"/>
                    <a:pt x="3587" y="1079"/>
                    <a:pt x="3587" y="1079"/>
                  </a:cubicBezTo>
                  <a:lnTo>
                    <a:pt x="3587" y="1079"/>
                  </a:lnTo>
                  <a:cubicBezTo>
                    <a:pt x="3587" y="1050"/>
                    <a:pt x="3587" y="1050"/>
                    <a:pt x="3587" y="1050"/>
                  </a:cubicBezTo>
                  <a:lnTo>
                    <a:pt x="3587" y="1050"/>
                  </a:lnTo>
                  <a:lnTo>
                    <a:pt x="3587" y="1050"/>
                  </a:lnTo>
                  <a:cubicBezTo>
                    <a:pt x="3616" y="1050"/>
                    <a:pt x="3616" y="1050"/>
                    <a:pt x="3616" y="1050"/>
                  </a:cubicBezTo>
                  <a:lnTo>
                    <a:pt x="3616" y="1050"/>
                  </a:lnTo>
                  <a:lnTo>
                    <a:pt x="3616" y="1050"/>
                  </a:lnTo>
                  <a:cubicBezTo>
                    <a:pt x="3587" y="1050"/>
                    <a:pt x="3587" y="1050"/>
                    <a:pt x="3587" y="1050"/>
                  </a:cubicBezTo>
                  <a:lnTo>
                    <a:pt x="3587" y="1050"/>
                  </a:lnTo>
                  <a:cubicBezTo>
                    <a:pt x="3558" y="1050"/>
                    <a:pt x="3558" y="1050"/>
                    <a:pt x="3558" y="1050"/>
                  </a:cubicBezTo>
                  <a:cubicBezTo>
                    <a:pt x="3558" y="1021"/>
                    <a:pt x="3558" y="1021"/>
                    <a:pt x="3558" y="1021"/>
                  </a:cubicBezTo>
                  <a:cubicBezTo>
                    <a:pt x="3587" y="1021"/>
                    <a:pt x="3587" y="1021"/>
                    <a:pt x="3587" y="1021"/>
                  </a:cubicBezTo>
                  <a:lnTo>
                    <a:pt x="3587" y="1021"/>
                  </a:lnTo>
                  <a:lnTo>
                    <a:pt x="3587" y="1021"/>
                  </a:lnTo>
                  <a:cubicBezTo>
                    <a:pt x="3558" y="1021"/>
                    <a:pt x="3558" y="1021"/>
                    <a:pt x="3558" y="1021"/>
                  </a:cubicBezTo>
                  <a:cubicBezTo>
                    <a:pt x="3558" y="992"/>
                    <a:pt x="3558" y="992"/>
                    <a:pt x="3558" y="992"/>
                  </a:cubicBezTo>
                  <a:cubicBezTo>
                    <a:pt x="3529" y="992"/>
                    <a:pt x="3529" y="992"/>
                    <a:pt x="3529" y="992"/>
                  </a:cubicBezTo>
                  <a:cubicBezTo>
                    <a:pt x="3558" y="962"/>
                    <a:pt x="3558" y="962"/>
                    <a:pt x="3558" y="962"/>
                  </a:cubicBezTo>
                  <a:cubicBezTo>
                    <a:pt x="3529" y="962"/>
                    <a:pt x="3529" y="962"/>
                    <a:pt x="3529" y="962"/>
                  </a:cubicBezTo>
                  <a:lnTo>
                    <a:pt x="3529" y="962"/>
                  </a:lnTo>
                  <a:cubicBezTo>
                    <a:pt x="3529" y="933"/>
                    <a:pt x="3529" y="933"/>
                    <a:pt x="3529" y="933"/>
                  </a:cubicBezTo>
                  <a:lnTo>
                    <a:pt x="3529" y="933"/>
                  </a:lnTo>
                  <a:lnTo>
                    <a:pt x="3529" y="933"/>
                  </a:lnTo>
                  <a:lnTo>
                    <a:pt x="3529" y="933"/>
                  </a:lnTo>
                  <a:lnTo>
                    <a:pt x="3529" y="933"/>
                  </a:lnTo>
                  <a:cubicBezTo>
                    <a:pt x="3529" y="904"/>
                    <a:pt x="3529" y="904"/>
                    <a:pt x="3529" y="904"/>
                  </a:cubicBezTo>
                  <a:cubicBezTo>
                    <a:pt x="3500" y="904"/>
                    <a:pt x="3500" y="904"/>
                    <a:pt x="3500" y="904"/>
                  </a:cubicBezTo>
                  <a:lnTo>
                    <a:pt x="3500" y="904"/>
                  </a:lnTo>
                  <a:lnTo>
                    <a:pt x="3500" y="904"/>
                  </a:lnTo>
                  <a:lnTo>
                    <a:pt x="3500" y="904"/>
                  </a:lnTo>
                  <a:lnTo>
                    <a:pt x="3500" y="904"/>
                  </a:lnTo>
                  <a:lnTo>
                    <a:pt x="3500" y="904"/>
                  </a:lnTo>
                  <a:cubicBezTo>
                    <a:pt x="3470" y="904"/>
                    <a:pt x="3470" y="904"/>
                    <a:pt x="3470" y="904"/>
                  </a:cubicBezTo>
                  <a:cubicBezTo>
                    <a:pt x="3441" y="904"/>
                    <a:pt x="3441" y="904"/>
                    <a:pt x="3441" y="904"/>
                  </a:cubicBezTo>
                  <a:cubicBezTo>
                    <a:pt x="3441" y="875"/>
                    <a:pt x="3441" y="875"/>
                    <a:pt x="3441" y="875"/>
                  </a:cubicBezTo>
                  <a:cubicBezTo>
                    <a:pt x="3412" y="875"/>
                    <a:pt x="3412" y="875"/>
                    <a:pt x="3412" y="875"/>
                  </a:cubicBezTo>
                  <a:lnTo>
                    <a:pt x="3412" y="875"/>
                  </a:lnTo>
                  <a:cubicBezTo>
                    <a:pt x="3353" y="875"/>
                    <a:pt x="3353" y="875"/>
                    <a:pt x="3353" y="875"/>
                  </a:cubicBezTo>
                  <a:cubicBezTo>
                    <a:pt x="3324" y="845"/>
                    <a:pt x="3324" y="845"/>
                    <a:pt x="3324" y="845"/>
                  </a:cubicBezTo>
                  <a:cubicBezTo>
                    <a:pt x="3295" y="845"/>
                    <a:pt x="3295" y="845"/>
                    <a:pt x="3295" y="845"/>
                  </a:cubicBezTo>
                  <a:cubicBezTo>
                    <a:pt x="3266" y="845"/>
                    <a:pt x="3266" y="845"/>
                    <a:pt x="3266" y="845"/>
                  </a:cubicBezTo>
                  <a:lnTo>
                    <a:pt x="3266" y="845"/>
                  </a:lnTo>
                  <a:cubicBezTo>
                    <a:pt x="3266" y="816"/>
                    <a:pt x="3266" y="816"/>
                    <a:pt x="3266" y="816"/>
                  </a:cubicBezTo>
                  <a:cubicBezTo>
                    <a:pt x="3237" y="816"/>
                    <a:pt x="3237" y="816"/>
                    <a:pt x="3237" y="816"/>
                  </a:cubicBezTo>
                  <a:lnTo>
                    <a:pt x="3237" y="816"/>
                  </a:lnTo>
                  <a:cubicBezTo>
                    <a:pt x="3266" y="816"/>
                    <a:pt x="3266" y="816"/>
                    <a:pt x="3266" y="816"/>
                  </a:cubicBezTo>
                  <a:lnTo>
                    <a:pt x="3266" y="816"/>
                  </a:lnTo>
                  <a:lnTo>
                    <a:pt x="3266" y="816"/>
                  </a:lnTo>
                  <a:cubicBezTo>
                    <a:pt x="3237" y="816"/>
                    <a:pt x="3237" y="816"/>
                    <a:pt x="3237" y="816"/>
                  </a:cubicBezTo>
                  <a:lnTo>
                    <a:pt x="3237" y="816"/>
                  </a:lnTo>
                  <a:lnTo>
                    <a:pt x="3237" y="816"/>
                  </a:lnTo>
                  <a:cubicBezTo>
                    <a:pt x="3208" y="816"/>
                    <a:pt x="3208" y="816"/>
                    <a:pt x="3208" y="816"/>
                  </a:cubicBezTo>
                  <a:cubicBezTo>
                    <a:pt x="3208" y="787"/>
                    <a:pt x="3208" y="787"/>
                    <a:pt x="3208" y="787"/>
                  </a:cubicBezTo>
                  <a:cubicBezTo>
                    <a:pt x="3208" y="816"/>
                    <a:pt x="3208" y="816"/>
                    <a:pt x="3208" y="816"/>
                  </a:cubicBezTo>
                  <a:cubicBezTo>
                    <a:pt x="3208" y="787"/>
                    <a:pt x="3208" y="787"/>
                    <a:pt x="3208" y="787"/>
                  </a:cubicBezTo>
                  <a:lnTo>
                    <a:pt x="3208" y="787"/>
                  </a:lnTo>
                  <a:cubicBezTo>
                    <a:pt x="3179" y="787"/>
                    <a:pt x="3179" y="787"/>
                    <a:pt x="3179" y="787"/>
                  </a:cubicBezTo>
                  <a:lnTo>
                    <a:pt x="3179" y="787"/>
                  </a:lnTo>
                  <a:lnTo>
                    <a:pt x="3179" y="787"/>
                  </a:lnTo>
                  <a:cubicBezTo>
                    <a:pt x="3179" y="759"/>
                    <a:pt x="3179" y="759"/>
                    <a:pt x="3179" y="759"/>
                  </a:cubicBezTo>
                  <a:lnTo>
                    <a:pt x="3179" y="759"/>
                  </a:lnTo>
                  <a:lnTo>
                    <a:pt x="3179" y="759"/>
                  </a:lnTo>
                  <a:cubicBezTo>
                    <a:pt x="3179" y="729"/>
                    <a:pt x="3179" y="729"/>
                    <a:pt x="3179" y="729"/>
                  </a:cubicBezTo>
                  <a:lnTo>
                    <a:pt x="3179" y="729"/>
                  </a:lnTo>
                  <a:cubicBezTo>
                    <a:pt x="3150" y="759"/>
                    <a:pt x="3150" y="759"/>
                    <a:pt x="3150" y="759"/>
                  </a:cubicBezTo>
                  <a:lnTo>
                    <a:pt x="3150" y="759"/>
                  </a:lnTo>
                  <a:lnTo>
                    <a:pt x="3150" y="759"/>
                  </a:lnTo>
                  <a:cubicBezTo>
                    <a:pt x="3150" y="787"/>
                    <a:pt x="3150" y="787"/>
                    <a:pt x="3150" y="787"/>
                  </a:cubicBezTo>
                  <a:cubicBezTo>
                    <a:pt x="3150" y="816"/>
                    <a:pt x="3150" y="816"/>
                    <a:pt x="3150" y="816"/>
                  </a:cubicBezTo>
                  <a:cubicBezTo>
                    <a:pt x="3120" y="816"/>
                    <a:pt x="3120" y="816"/>
                    <a:pt x="3120" y="816"/>
                  </a:cubicBezTo>
                  <a:lnTo>
                    <a:pt x="3120" y="816"/>
                  </a:lnTo>
                  <a:cubicBezTo>
                    <a:pt x="3091" y="816"/>
                    <a:pt x="3091" y="816"/>
                    <a:pt x="3091" y="816"/>
                  </a:cubicBezTo>
                  <a:cubicBezTo>
                    <a:pt x="3091" y="787"/>
                    <a:pt x="3091" y="787"/>
                    <a:pt x="3091" y="787"/>
                  </a:cubicBezTo>
                  <a:lnTo>
                    <a:pt x="3091" y="787"/>
                  </a:lnTo>
                  <a:lnTo>
                    <a:pt x="3091" y="787"/>
                  </a:lnTo>
                  <a:lnTo>
                    <a:pt x="3091" y="787"/>
                  </a:lnTo>
                  <a:cubicBezTo>
                    <a:pt x="3091" y="759"/>
                    <a:pt x="3091" y="759"/>
                    <a:pt x="3091" y="759"/>
                  </a:cubicBezTo>
                  <a:lnTo>
                    <a:pt x="3091" y="759"/>
                  </a:lnTo>
                  <a:cubicBezTo>
                    <a:pt x="3062" y="759"/>
                    <a:pt x="3062" y="759"/>
                    <a:pt x="3062" y="759"/>
                  </a:cubicBezTo>
                  <a:lnTo>
                    <a:pt x="3062" y="759"/>
                  </a:lnTo>
                  <a:cubicBezTo>
                    <a:pt x="3062" y="729"/>
                    <a:pt x="3062" y="729"/>
                    <a:pt x="3062" y="729"/>
                  </a:cubicBezTo>
                  <a:cubicBezTo>
                    <a:pt x="3033" y="729"/>
                    <a:pt x="3033" y="729"/>
                    <a:pt x="3033" y="729"/>
                  </a:cubicBezTo>
                  <a:lnTo>
                    <a:pt x="3033" y="729"/>
                  </a:lnTo>
                  <a:lnTo>
                    <a:pt x="3033" y="729"/>
                  </a:lnTo>
                  <a:cubicBezTo>
                    <a:pt x="3062" y="700"/>
                    <a:pt x="3062" y="700"/>
                    <a:pt x="3062" y="700"/>
                  </a:cubicBezTo>
                  <a:cubicBezTo>
                    <a:pt x="3062" y="729"/>
                    <a:pt x="3062" y="729"/>
                    <a:pt x="3062" y="729"/>
                  </a:cubicBezTo>
                  <a:cubicBezTo>
                    <a:pt x="3091" y="729"/>
                    <a:pt x="3091" y="729"/>
                    <a:pt x="3091" y="729"/>
                  </a:cubicBezTo>
                  <a:lnTo>
                    <a:pt x="3091" y="729"/>
                  </a:lnTo>
                  <a:cubicBezTo>
                    <a:pt x="3120" y="729"/>
                    <a:pt x="3120" y="729"/>
                    <a:pt x="3120" y="729"/>
                  </a:cubicBezTo>
                  <a:cubicBezTo>
                    <a:pt x="3120" y="700"/>
                    <a:pt x="3120" y="700"/>
                    <a:pt x="3120" y="700"/>
                  </a:cubicBezTo>
                  <a:lnTo>
                    <a:pt x="3120" y="700"/>
                  </a:lnTo>
                  <a:cubicBezTo>
                    <a:pt x="3150" y="700"/>
                    <a:pt x="3150" y="700"/>
                    <a:pt x="3150" y="700"/>
                  </a:cubicBezTo>
                  <a:cubicBezTo>
                    <a:pt x="3150" y="729"/>
                    <a:pt x="3150" y="729"/>
                    <a:pt x="3150" y="729"/>
                  </a:cubicBezTo>
                  <a:cubicBezTo>
                    <a:pt x="3179" y="700"/>
                    <a:pt x="3179" y="700"/>
                    <a:pt x="3179" y="700"/>
                  </a:cubicBezTo>
                  <a:lnTo>
                    <a:pt x="3179" y="700"/>
                  </a:lnTo>
                  <a:lnTo>
                    <a:pt x="3179" y="700"/>
                  </a:lnTo>
                  <a:cubicBezTo>
                    <a:pt x="3179" y="671"/>
                    <a:pt x="3179" y="671"/>
                    <a:pt x="3179" y="671"/>
                  </a:cubicBezTo>
                  <a:lnTo>
                    <a:pt x="3179" y="671"/>
                  </a:lnTo>
                  <a:cubicBezTo>
                    <a:pt x="3150" y="671"/>
                    <a:pt x="3150" y="671"/>
                    <a:pt x="3150" y="671"/>
                  </a:cubicBezTo>
                  <a:lnTo>
                    <a:pt x="3150" y="671"/>
                  </a:lnTo>
                  <a:lnTo>
                    <a:pt x="3150" y="671"/>
                  </a:lnTo>
                  <a:cubicBezTo>
                    <a:pt x="3120" y="671"/>
                    <a:pt x="3120" y="671"/>
                    <a:pt x="3120" y="671"/>
                  </a:cubicBezTo>
                  <a:cubicBezTo>
                    <a:pt x="3091" y="671"/>
                    <a:pt x="3091" y="671"/>
                    <a:pt x="3091" y="671"/>
                  </a:cubicBezTo>
                  <a:lnTo>
                    <a:pt x="3091" y="671"/>
                  </a:lnTo>
                  <a:lnTo>
                    <a:pt x="3091" y="671"/>
                  </a:lnTo>
                  <a:cubicBezTo>
                    <a:pt x="3062" y="671"/>
                    <a:pt x="3062" y="671"/>
                    <a:pt x="3062" y="671"/>
                  </a:cubicBezTo>
                  <a:lnTo>
                    <a:pt x="3062" y="671"/>
                  </a:lnTo>
                  <a:cubicBezTo>
                    <a:pt x="3033" y="671"/>
                    <a:pt x="3033" y="671"/>
                    <a:pt x="3033" y="671"/>
                  </a:cubicBezTo>
                  <a:lnTo>
                    <a:pt x="3033" y="671"/>
                  </a:lnTo>
                  <a:cubicBezTo>
                    <a:pt x="3033" y="642"/>
                    <a:pt x="3033" y="642"/>
                    <a:pt x="3033" y="642"/>
                  </a:cubicBezTo>
                  <a:lnTo>
                    <a:pt x="3033" y="642"/>
                  </a:lnTo>
                  <a:cubicBezTo>
                    <a:pt x="3003" y="642"/>
                    <a:pt x="3003" y="642"/>
                    <a:pt x="3003" y="642"/>
                  </a:cubicBezTo>
                  <a:cubicBezTo>
                    <a:pt x="3003" y="612"/>
                    <a:pt x="3003" y="612"/>
                    <a:pt x="3003" y="612"/>
                  </a:cubicBezTo>
                  <a:cubicBezTo>
                    <a:pt x="2974" y="612"/>
                    <a:pt x="2974" y="612"/>
                    <a:pt x="2974" y="612"/>
                  </a:cubicBezTo>
                  <a:lnTo>
                    <a:pt x="2974" y="612"/>
                  </a:lnTo>
                  <a:lnTo>
                    <a:pt x="2974" y="612"/>
                  </a:lnTo>
                  <a:cubicBezTo>
                    <a:pt x="2945" y="612"/>
                    <a:pt x="2945" y="612"/>
                    <a:pt x="2945" y="612"/>
                  </a:cubicBezTo>
                  <a:lnTo>
                    <a:pt x="2945" y="612"/>
                  </a:lnTo>
                  <a:cubicBezTo>
                    <a:pt x="2974" y="612"/>
                    <a:pt x="2974" y="612"/>
                    <a:pt x="2974" y="612"/>
                  </a:cubicBezTo>
                  <a:cubicBezTo>
                    <a:pt x="2974" y="583"/>
                    <a:pt x="2974" y="583"/>
                    <a:pt x="2974" y="583"/>
                  </a:cubicBezTo>
                  <a:lnTo>
                    <a:pt x="2974" y="583"/>
                  </a:lnTo>
                  <a:lnTo>
                    <a:pt x="2974" y="583"/>
                  </a:lnTo>
                  <a:cubicBezTo>
                    <a:pt x="3003" y="583"/>
                    <a:pt x="3003" y="583"/>
                    <a:pt x="3003" y="583"/>
                  </a:cubicBezTo>
                  <a:cubicBezTo>
                    <a:pt x="3003" y="554"/>
                    <a:pt x="3003" y="554"/>
                    <a:pt x="3003" y="554"/>
                  </a:cubicBezTo>
                  <a:cubicBezTo>
                    <a:pt x="3033" y="554"/>
                    <a:pt x="3033" y="554"/>
                    <a:pt x="3033" y="554"/>
                  </a:cubicBezTo>
                  <a:lnTo>
                    <a:pt x="3033" y="554"/>
                  </a:lnTo>
                  <a:cubicBezTo>
                    <a:pt x="3062" y="525"/>
                    <a:pt x="3062" y="525"/>
                    <a:pt x="3062" y="525"/>
                  </a:cubicBezTo>
                  <a:cubicBezTo>
                    <a:pt x="3091" y="525"/>
                    <a:pt x="3091" y="525"/>
                    <a:pt x="3091" y="525"/>
                  </a:cubicBezTo>
                  <a:cubicBezTo>
                    <a:pt x="3120" y="554"/>
                    <a:pt x="3120" y="554"/>
                    <a:pt x="3120" y="554"/>
                  </a:cubicBezTo>
                  <a:cubicBezTo>
                    <a:pt x="3150" y="554"/>
                    <a:pt x="3150" y="554"/>
                    <a:pt x="3150" y="554"/>
                  </a:cubicBezTo>
                  <a:cubicBezTo>
                    <a:pt x="3179" y="554"/>
                    <a:pt x="3179" y="554"/>
                    <a:pt x="3179" y="554"/>
                  </a:cubicBezTo>
                  <a:cubicBezTo>
                    <a:pt x="3208" y="554"/>
                    <a:pt x="3208" y="554"/>
                    <a:pt x="3208" y="554"/>
                  </a:cubicBezTo>
                  <a:cubicBezTo>
                    <a:pt x="3208" y="583"/>
                    <a:pt x="3208" y="583"/>
                    <a:pt x="3208" y="583"/>
                  </a:cubicBezTo>
                  <a:lnTo>
                    <a:pt x="3208" y="583"/>
                  </a:lnTo>
                  <a:lnTo>
                    <a:pt x="3208" y="583"/>
                  </a:lnTo>
                  <a:cubicBezTo>
                    <a:pt x="3208" y="612"/>
                    <a:pt x="3208" y="612"/>
                    <a:pt x="3208" y="612"/>
                  </a:cubicBezTo>
                  <a:lnTo>
                    <a:pt x="3208" y="612"/>
                  </a:lnTo>
                  <a:cubicBezTo>
                    <a:pt x="3208" y="642"/>
                    <a:pt x="3208" y="642"/>
                    <a:pt x="3208" y="642"/>
                  </a:cubicBezTo>
                  <a:lnTo>
                    <a:pt x="3208" y="642"/>
                  </a:lnTo>
                  <a:cubicBezTo>
                    <a:pt x="3208" y="671"/>
                    <a:pt x="3208" y="671"/>
                    <a:pt x="3208" y="671"/>
                  </a:cubicBezTo>
                  <a:cubicBezTo>
                    <a:pt x="3208" y="700"/>
                    <a:pt x="3208" y="700"/>
                    <a:pt x="3208" y="700"/>
                  </a:cubicBezTo>
                  <a:cubicBezTo>
                    <a:pt x="3208" y="729"/>
                    <a:pt x="3208" y="729"/>
                    <a:pt x="3208" y="729"/>
                  </a:cubicBezTo>
                  <a:cubicBezTo>
                    <a:pt x="3237" y="729"/>
                    <a:pt x="3237" y="729"/>
                    <a:pt x="3237" y="729"/>
                  </a:cubicBezTo>
                  <a:lnTo>
                    <a:pt x="3237" y="729"/>
                  </a:lnTo>
                  <a:cubicBezTo>
                    <a:pt x="3237" y="700"/>
                    <a:pt x="3237" y="700"/>
                    <a:pt x="3237" y="700"/>
                  </a:cubicBezTo>
                  <a:lnTo>
                    <a:pt x="3237" y="700"/>
                  </a:lnTo>
                  <a:lnTo>
                    <a:pt x="3237" y="700"/>
                  </a:lnTo>
                  <a:cubicBezTo>
                    <a:pt x="3237" y="729"/>
                    <a:pt x="3237" y="729"/>
                    <a:pt x="3237" y="729"/>
                  </a:cubicBezTo>
                  <a:cubicBezTo>
                    <a:pt x="3266" y="729"/>
                    <a:pt x="3266" y="729"/>
                    <a:pt x="3266" y="729"/>
                  </a:cubicBezTo>
                  <a:lnTo>
                    <a:pt x="3266" y="729"/>
                  </a:lnTo>
                  <a:cubicBezTo>
                    <a:pt x="3266" y="759"/>
                    <a:pt x="3266" y="759"/>
                    <a:pt x="3266" y="759"/>
                  </a:cubicBezTo>
                  <a:cubicBezTo>
                    <a:pt x="3295" y="759"/>
                    <a:pt x="3295" y="759"/>
                    <a:pt x="3295" y="759"/>
                  </a:cubicBezTo>
                  <a:lnTo>
                    <a:pt x="3295" y="759"/>
                  </a:lnTo>
                  <a:lnTo>
                    <a:pt x="3295" y="759"/>
                  </a:lnTo>
                  <a:cubicBezTo>
                    <a:pt x="3324" y="759"/>
                    <a:pt x="3324" y="759"/>
                    <a:pt x="3324" y="759"/>
                  </a:cubicBezTo>
                  <a:lnTo>
                    <a:pt x="3324" y="759"/>
                  </a:lnTo>
                  <a:cubicBezTo>
                    <a:pt x="3324" y="729"/>
                    <a:pt x="3324" y="729"/>
                    <a:pt x="3324" y="729"/>
                  </a:cubicBezTo>
                  <a:cubicBezTo>
                    <a:pt x="3353" y="729"/>
                    <a:pt x="3353" y="729"/>
                    <a:pt x="3353" y="729"/>
                  </a:cubicBezTo>
                  <a:lnTo>
                    <a:pt x="3353" y="729"/>
                  </a:lnTo>
                  <a:cubicBezTo>
                    <a:pt x="3353" y="700"/>
                    <a:pt x="3353" y="700"/>
                    <a:pt x="3353" y="700"/>
                  </a:cubicBezTo>
                  <a:cubicBezTo>
                    <a:pt x="3383" y="700"/>
                    <a:pt x="3383" y="700"/>
                    <a:pt x="3383" y="700"/>
                  </a:cubicBezTo>
                  <a:lnTo>
                    <a:pt x="3383" y="700"/>
                  </a:lnTo>
                  <a:cubicBezTo>
                    <a:pt x="3383" y="671"/>
                    <a:pt x="3383" y="671"/>
                    <a:pt x="3383" y="671"/>
                  </a:cubicBezTo>
                  <a:lnTo>
                    <a:pt x="3383" y="671"/>
                  </a:lnTo>
                  <a:cubicBezTo>
                    <a:pt x="3412" y="671"/>
                    <a:pt x="3412" y="671"/>
                    <a:pt x="3412" y="671"/>
                  </a:cubicBezTo>
                  <a:lnTo>
                    <a:pt x="3412" y="671"/>
                  </a:lnTo>
                  <a:cubicBezTo>
                    <a:pt x="3441" y="671"/>
                    <a:pt x="3441" y="671"/>
                    <a:pt x="3441" y="671"/>
                  </a:cubicBezTo>
                  <a:lnTo>
                    <a:pt x="3441" y="671"/>
                  </a:lnTo>
                  <a:lnTo>
                    <a:pt x="3441" y="671"/>
                  </a:lnTo>
                  <a:cubicBezTo>
                    <a:pt x="3441" y="642"/>
                    <a:pt x="3441" y="642"/>
                    <a:pt x="3441" y="642"/>
                  </a:cubicBezTo>
                  <a:lnTo>
                    <a:pt x="3441" y="642"/>
                  </a:lnTo>
                  <a:cubicBezTo>
                    <a:pt x="3500" y="612"/>
                    <a:pt x="3500" y="612"/>
                    <a:pt x="3500" y="612"/>
                  </a:cubicBezTo>
                  <a:lnTo>
                    <a:pt x="3500" y="612"/>
                  </a:lnTo>
                  <a:cubicBezTo>
                    <a:pt x="3529" y="642"/>
                    <a:pt x="3529" y="642"/>
                    <a:pt x="3529" y="642"/>
                  </a:cubicBezTo>
                  <a:cubicBezTo>
                    <a:pt x="3558" y="642"/>
                    <a:pt x="3558" y="642"/>
                    <a:pt x="3558" y="642"/>
                  </a:cubicBezTo>
                  <a:cubicBezTo>
                    <a:pt x="3587" y="642"/>
                    <a:pt x="3587" y="642"/>
                    <a:pt x="3587" y="642"/>
                  </a:cubicBezTo>
                  <a:cubicBezTo>
                    <a:pt x="3587" y="671"/>
                    <a:pt x="3587" y="671"/>
                    <a:pt x="3587" y="671"/>
                  </a:cubicBezTo>
                  <a:cubicBezTo>
                    <a:pt x="3616" y="671"/>
                    <a:pt x="3616" y="671"/>
                    <a:pt x="3616" y="671"/>
                  </a:cubicBezTo>
                  <a:lnTo>
                    <a:pt x="3616" y="671"/>
                  </a:lnTo>
                  <a:cubicBezTo>
                    <a:pt x="3674" y="671"/>
                    <a:pt x="3674" y="671"/>
                    <a:pt x="3674" y="671"/>
                  </a:cubicBezTo>
                  <a:lnTo>
                    <a:pt x="3674" y="671"/>
                  </a:lnTo>
                  <a:cubicBezTo>
                    <a:pt x="3703" y="671"/>
                    <a:pt x="3703" y="671"/>
                    <a:pt x="3703" y="671"/>
                  </a:cubicBezTo>
                  <a:cubicBezTo>
                    <a:pt x="3733" y="700"/>
                    <a:pt x="3733" y="700"/>
                    <a:pt x="3733" y="700"/>
                  </a:cubicBezTo>
                  <a:lnTo>
                    <a:pt x="3733" y="700"/>
                  </a:lnTo>
                  <a:lnTo>
                    <a:pt x="3733" y="700"/>
                  </a:lnTo>
                  <a:lnTo>
                    <a:pt x="3733" y="700"/>
                  </a:lnTo>
                  <a:lnTo>
                    <a:pt x="3733" y="700"/>
                  </a:lnTo>
                  <a:cubicBezTo>
                    <a:pt x="3762" y="700"/>
                    <a:pt x="3762" y="700"/>
                    <a:pt x="3762" y="700"/>
                  </a:cubicBezTo>
                  <a:close/>
                  <a:moveTo>
                    <a:pt x="2800" y="495"/>
                  </a:moveTo>
                  <a:lnTo>
                    <a:pt x="2800" y="495"/>
                  </a:lnTo>
                  <a:cubicBezTo>
                    <a:pt x="2829" y="525"/>
                    <a:pt x="2829" y="525"/>
                    <a:pt x="2829" y="525"/>
                  </a:cubicBezTo>
                  <a:lnTo>
                    <a:pt x="2829" y="525"/>
                  </a:lnTo>
                  <a:cubicBezTo>
                    <a:pt x="2800" y="525"/>
                    <a:pt x="2800" y="525"/>
                    <a:pt x="2800" y="525"/>
                  </a:cubicBezTo>
                  <a:cubicBezTo>
                    <a:pt x="2800" y="495"/>
                    <a:pt x="2800" y="495"/>
                    <a:pt x="2800" y="495"/>
                  </a:cubicBezTo>
                  <a:close/>
                  <a:moveTo>
                    <a:pt x="2945" y="525"/>
                  </a:moveTo>
                  <a:lnTo>
                    <a:pt x="2945" y="525"/>
                  </a:lnTo>
                  <a:cubicBezTo>
                    <a:pt x="2974" y="525"/>
                    <a:pt x="2974" y="525"/>
                    <a:pt x="2974" y="525"/>
                  </a:cubicBezTo>
                  <a:lnTo>
                    <a:pt x="2974" y="525"/>
                  </a:lnTo>
                  <a:lnTo>
                    <a:pt x="2974" y="525"/>
                  </a:lnTo>
                  <a:lnTo>
                    <a:pt x="2974" y="525"/>
                  </a:lnTo>
                  <a:cubicBezTo>
                    <a:pt x="2945" y="525"/>
                    <a:pt x="2945" y="525"/>
                    <a:pt x="2945" y="525"/>
                  </a:cubicBezTo>
                  <a:cubicBezTo>
                    <a:pt x="2916" y="525"/>
                    <a:pt x="2916" y="525"/>
                    <a:pt x="2916" y="525"/>
                  </a:cubicBezTo>
                  <a:lnTo>
                    <a:pt x="2916" y="525"/>
                  </a:lnTo>
                  <a:cubicBezTo>
                    <a:pt x="2887" y="525"/>
                    <a:pt x="2887" y="525"/>
                    <a:pt x="2887" y="525"/>
                  </a:cubicBezTo>
                  <a:cubicBezTo>
                    <a:pt x="2916" y="525"/>
                    <a:pt x="2916" y="525"/>
                    <a:pt x="2916" y="525"/>
                  </a:cubicBezTo>
                  <a:cubicBezTo>
                    <a:pt x="2887" y="525"/>
                    <a:pt x="2887" y="525"/>
                    <a:pt x="2887" y="525"/>
                  </a:cubicBezTo>
                  <a:cubicBezTo>
                    <a:pt x="2916" y="525"/>
                    <a:pt x="2916" y="525"/>
                    <a:pt x="2916" y="525"/>
                  </a:cubicBezTo>
                  <a:cubicBezTo>
                    <a:pt x="2945" y="554"/>
                    <a:pt x="2945" y="554"/>
                    <a:pt x="2945" y="554"/>
                  </a:cubicBezTo>
                  <a:cubicBezTo>
                    <a:pt x="2945" y="525"/>
                    <a:pt x="2945" y="525"/>
                    <a:pt x="2945" y="525"/>
                  </a:cubicBezTo>
                  <a:lnTo>
                    <a:pt x="2945" y="525"/>
                  </a:lnTo>
                  <a:lnTo>
                    <a:pt x="2945" y="525"/>
                  </a:lnTo>
                  <a:cubicBezTo>
                    <a:pt x="2916" y="525"/>
                    <a:pt x="2916" y="525"/>
                    <a:pt x="2916" y="525"/>
                  </a:cubicBezTo>
                  <a:cubicBezTo>
                    <a:pt x="2945" y="525"/>
                    <a:pt x="2945" y="525"/>
                    <a:pt x="2945" y="525"/>
                  </a:cubicBezTo>
                  <a:close/>
                  <a:moveTo>
                    <a:pt x="2945" y="583"/>
                  </a:moveTo>
                  <a:lnTo>
                    <a:pt x="2945" y="583"/>
                  </a:lnTo>
                  <a:cubicBezTo>
                    <a:pt x="2916" y="583"/>
                    <a:pt x="2916" y="583"/>
                    <a:pt x="2916" y="583"/>
                  </a:cubicBezTo>
                  <a:cubicBezTo>
                    <a:pt x="2887" y="583"/>
                    <a:pt x="2887" y="583"/>
                    <a:pt x="2887" y="583"/>
                  </a:cubicBezTo>
                  <a:cubicBezTo>
                    <a:pt x="2916" y="583"/>
                    <a:pt x="2916" y="583"/>
                    <a:pt x="2916" y="583"/>
                  </a:cubicBezTo>
                  <a:cubicBezTo>
                    <a:pt x="2945" y="583"/>
                    <a:pt x="2945" y="583"/>
                    <a:pt x="2945" y="583"/>
                  </a:cubicBezTo>
                  <a:close/>
                  <a:moveTo>
                    <a:pt x="2945" y="554"/>
                  </a:moveTo>
                  <a:lnTo>
                    <a:pt x="2945" y="554"/>
                  </a:lnTo>
                  <a:cubicBezTo>
                    <a:pt x="2945" y="583"/>
                    <a:pt x="2945" y="583"/>
                    <a:pt x="2945" y="583"/>
                  </a:cubicBezTo>
                  <a:lnTo>
                    <a:pt x="2945" y="583"/>
                  </a:lnTo>
                  <a:cubicBezTo>
                    <a:pt x="2945" y="554"/>
                    <a:pt x="2945" y="554"/>
                    <a:pt x="2945" y="554"/>
                  </a:cubicBezTo>
                  <a:close/>
                  <a:moveTo>
                    <a:pt x="2945" y="583"/>
                  </a:moveTo>
                  <a:lnTo>
                    <a:pt x="2945" y="583"/>
                  </a:lnTo>
                  <a:cubicBezTo>
                    <a:pt x="2916" y="583"/>
                    <a:pt x="2916" y="583"/>
                    <a:pt x="2916" y="583"/>
                  </a:cubicBezTo>
                  <a:cubicBezTo>
                    <a:pt x="2916" y="612"/>
                    <a:pt x="2916" y="612"/>
                    <a:pt x="2916" y="612"/>
                  </a:cubicBezTo>
                  <a:cubicBezTo>
                    <a:pt x="2945" y="612"/>
                    <a:pt x="2945" y="612"/>
                    <a:pt x="2945" y="612"/>
                  </a:cubicBezTo>
                  <a:lnTo>
                    <a:pt x="2945" y="612"/>
                  </a:lnTo>
                  <a:cubicBezTo>
                    <a:pt x="2945" y="583"/>
                    <a:pt x="2945" y="583"/>
                    <a:pt x="2945" y="583"/>
                  </a:cubicBezTo>
                  <a:close/>
                  <a:moveTo>
                    <a:pt x="2479" y="204"/>
                  </a:moveTo>
                  <a:lnTo>
                    <a:pt x="2479" y="204"/>
                  </a:lnTo>
                  <a:cubicBezTo>
                    <a:pt x="2508" y="233"/>
                    <a:pt x="2508" y="233"/>
                    <a:pt x="2508" y="233"/>
                  </a:cubicBezTo>
                  <a:cubicBezTo>
                    <a:pt x="2508" y="262"/>
                    <a:pt x="2508" y="262"/>
                    <a:pt x="2508" y="262"/>
                  </a:cubicBezTo>
                  <a:lnTo>
                    <a:pt x="2508" y="262"/>
                  </a:lnTo>
                  <a:cubicBezTo>
                    <a:pt x="2479" y="233"/>
                    <a:pt x="2479" y="233"/>
                    <a:pt x="2479" y="233"/>
                  </a:cubicBezTo>
                  <a:lnTo>
                    <a:pt x="2479" y="233"/>
                  </a:lnTo>
                  <a:cubicBezTo>
                    <a:pt x="2479" y="204"/>
                    <a:pt x="2479" y="204"/>
                    <a:pt x="2479" y="204"/>
                  </a:cubicBezTo>
                  <a:close/>
                  <a:moveTo>
                    <a:pt x="2595" y="175"/>
                  </a:moveTo>
                  <a:lnTo>
                    <a:pt x="2595" y="175"/>
                  </a:lnTo>
                  <a:lnTo>
                    <a:pt x="2595" y="175"/>
                  </a:lnTo>
                  <a:cubicBezTo>
                    <a:pt x="2595" y="204"/>
                    <a:pt x="2595" y="204"/>
                    <a:pt x="2595" y="204"/>
                  </a:cubicBezTo>
                  <a:lnTo>
                    <a:pt x="2595" y="204"/>
                  </a:lnTo>
                  <a:cubicBezTo>
                    <a:pt x="2595" y="175"/>
                    <a:pt x="2595" y="175"/>
                    <a:pt x="2595" y="175"/>
                  </a:cubicBezTo>
                  <a:lnTo>
                    <a:pt x="2595" y="175"/>
                  </a:lnTo>
                  <a:cubicBezTo>
                    <a:pt x="2595" y="145"/>
                    <a:pt x="2595" y="145"/>
                    <a:pt x="2595" y="145"/>
                  </a:cubicBezTo>
                  <a:cubicBezTo>
                    <a:pt x="2595" y="175"/>
                    <a:pt x="2595" y="175"/>
                    <a:pt x="2595" y="175"/>
                  </a:cubicBezTo>
                  <a:close/>
                  <a:moveTo>
                    <a:pt x="2595" y="204"/>
                  </a:moveTo>
                  <a:lnTo>
                    <a:pt x="2595" y="204"/>
                  </a:lnTo>
                  <a:close/>
                  <a:moveTo>
                    <a:pt x="2712" y="350"/>
                  </a:moveTo>
                  <a:lnTo>
                    <a:pt x="2712" y="350"/>
                  </a:lnTo>
                  <a:lnTo>
                    <a:pt x="2712" y="350"/>
                  </a:lnTo>
                  <a:cubicBezTo>
                    <a:pt x="2741" y="350"/>
                    <a:pt x="2741" y="350"/>
                    <a:pt x="2741" y="350"/>
                  </a:cubicBezTo>
                  <a:lnTo>
                    <a:pt x="2741" y="350"/>
                  </a:lnTo>
                  <a:lnTo>
                    <a:pt x="2741" y="350"/>
                  </a:lnTo>
                  <a:cubicBezTo>
                    <a:pt x="2741" y="321"/>
                    <a:pt x="2741" y="321"/>
                    <a:pt x="2741" y="321"/>
                  </a:cubicBezTo>
                  <a:lnTo>
                    <a:pt x="2741" y="321"/>
                  </a:lnTo>
                  <a:lnTo>
                    <a:pt x="2741" y="321"/>
                  </a:lnTo>
                  <a:cubicBezTo>
                    <a:pt x="2712" y="350"/>
                    <a:pt x="2712" y="350"/>
                    <a:pt x="2712" y="350"/>
                  </a:cubicBezTo>
                  <a:close/>
                  <a:moveTo>
                    <a:pt x="2712" y="525"/>
                  </a:moveTo>
                  <a:lnTo>
                    <a:pt x="2712" y="525"/>
                  </a:lnTo>
                  <a:cubicBezTo>
                    <a:pt x="2712" y="554"/>
                    <a:pt x="2712" y="554"/>
                    <a:pt x="2712" y="554"/>
                  </a:cubicBezTo>
                  <a:cubicBezTo>
                    <a:pt x="2741" y="583"/>
                    <a:pt x="2741" y="583"/>
                    <a:pt x="2741" y="583"/>
                  </a:cubicBezTo>
                  <a:lnTo>
                    <a:pt x="2741" y="583"/>
                  </a:lnTo>
                  <a:lnTo>
                    <a:pt x="2741" y="583"/>
                  </a:lnTo>
                  <a:lnTo>
                    <a:pt x="2741" y="583"/>
                  </a:lnTo>
                  <a:cubicBezTo>
                    <a:pt x="2712" y="583"/>
                    <a:pt x="2712" y="583"/>
                    <a:pt x="2712" y="583"/>
                  </a:cubicBezTo>
                  <a:lnTo>
                    <a:pt x="2712" y="583"/>
                  </a:lnTo>
                  <a:cubicBezTo>
                    <a:pt x="2683" y="554"/>
                    <a:pt x="2683" y="554"/>
                    <a:pt x="2683" y="554"/>
                  </a:cubicBezTo>
                  <a:lnTo>
                    <a:pt x="2683" y="554"/>
                  </a:lnTo>
                  <a:cubicBezTo>
                    <a:pt x="2683" y="525"/>
                    <a:pt x="2683" y="525"/>
                    <a:pt x="2683" y="525"/>
                  </a:cubicBezTo>
                  <a:cubicBezTo>
                    <a:pt x="2683" y="495"/>
                    <a:pt x="2683" y="495"/>
                    <a:pt x="2683" y="495"/>
                  </a:cubicBezTo>
                  <a:lnTo>
                    <a:pt x="2683" y="495"/>
                  </a:lnTo>
                  <a:lnTo>
                    <a:pt x="2683" y="495"/>
                  </a:lnTo>
                  <a:cubicBezTo>
                    <a:pt x="2653" y="466"/>
                    <a:pt x="2653" y="466"/>
                    <a:pt x="2653" y="466"/>
                  </a:cubicBezTo>
                  <a:lnTo>
                    <a:pt x="2653" y="466"/>
                  </a:lnTo>
                  <a:lnTo>
                    <a:pt x="2653" y="466"/>
                  </a:lnTo>
                  <a:cubicBezTo>
                    <a:pt x="2653" y="437"/>
                    <a:pt x="2653" y="437"/>
                    <a:pt x="2653" y="437"/>
                  </a:cubicBezTo>
                  <a:lnTo>
                    <a:pt x="2653" y="437"/>
                  </a:lnTo>
                  <a:cubicBezTo>
                    <a:pt x="2653" y="409"/>
                    <a:pt x="2653" y="409"/>
                    <a:pt x="2653" y="409"/>
                  </a:cubicBezTo>
                  <a:lnTo>
                    <a:pt x="2653" y="409"/>
                  </a:lnTo>
                  <a:cubicBezTo>
                    <a:pt x="2653" y="379"/>
                    <a:pt x="2653" y="379"/>
                    <a:pt x="2653" y="379"/>
                  </a:cubicBezTo>
                  <a:cubicBezTo>
                    <a:pt x="2683" y="350"/>
                    <a:pt x="2683" y="350"/>
                    <a:pt x="2683" y="350"/>
                  </a:cubicBezTo>
                  <a:lnTo>
                    <a:pt x="2683" y="350"/>
                  </a:lnTo>
                  <a:cubicBezTo>
                    <a:pt x="2712" y="350"/>
                    <a:pt x="2712" y="350"/>
                    <a:pt x="2712" y="350"/>
                  </a:cubicBezTo>
                  <a:lnTo>
                    <a:pt x="2712" y="350"/>
                  </a:lnTo>
                  <a:cubicBezTo>
                    <a:pt x="2683" y="350"/>
                    <a:pt x="2683" y="350"/>
                    <a:pt x="2683" y="350"/>
                  </a:cubicBezTo>
                  <a:cubicBezTo>
                    <a:pt x="2683" y="379"/>
                    <a:pt x="2683" y="379"/>
                    <a:pt x="2683" y="379"/>
                  </a:cubicBezTo>
                  <a:cubicBezTo>
                    <a:pt x="2712" y="379"/>
                    <a:pt x="2712" y="379"/>
                    <a:pt x="2712" y="379"/>
                  </a:cubicBezTo>
                  <a:cubicBezTo>
                    <a:pt x="2712" y="409"/>
                    <a:pt x="2712" y="409"/>
                    <a:pt x="2712" y="409"/>
                  </a:cubicBezTo>
                  <a:lnTo>
                    <a:pt x="2712" y="409"/>
                  </a:lnTo>
                  <a:cubicBezTo>
                    <a:pt x="2683" y="409"/>
                    <a:pt x="2683" y="409"/>
                    <a:pt x="2683" y="409"/>
                  </a:cubicBezTo>
                  <a:cubicBezTo>
                    <a:pt x="2683" y="437"/>
                    <a:pt x="2683" y="437"/>
                    <a:pt x="2683" y="437"/>
                  </a:cubicBezTo>
                  <a:lnTo>
                    <a:pt x="2683" y="437"/>
                  </a:lnTo>
                  <a:lnTo>
                    <a:pt x="2683" y="437"/>
                  </a:lnTo>
                  <a:lnTo>
                    <a:pt x="2683" y="437"/>
                  </a:lnTo>
                  <a:cubicBezTo>
                    <a:pt x="2712" y="437"/>
                    <a:pt x="2712" y="437"/>
                    <a:pt x="2712" y="437"/>
                  </a:cubicBezTo>
                  <a:cubicBezTo>
                    <a:pt x="2712" y="409"/>
                    <a:pt x="2712" y="409"/>
                    <a:pt x="2712" y="409"/>
                  </a:cubicBezTo>
                  <a:lnTo>
                    <a:pt x="2712" y="409"/>
                  </a:lnTo>
                  <a:lnTo>
                    <a:pt x="2712" y="409"/>
                  </a:lnTo>
                  <a:cubicBezTo>
                    <a:pt x="2741" y="409"/>
                    <a:pt x="2741" y="409"/>
                    <a:pt x="2741" y="409"/>
                  </a:cubicBezTo>
                  <a:cubicBezTo>
                    <a:pt x="2770" y="379"/>
                    <a:pt x="2770" y="379"/>
                    <a:pt x="2770" y="379"/>
                  </a:cubicBezTo>
                  <a:cubicBezTo>
                    <a:pt x="2770" y="409"/>
                    <a:pt x="2770" y="409"/>
                    <a:pt x="2770" y="409"/>
                  </a:cubicBezTo>
                  <a:lnTo>
                    <a:pt x="2770" y="409"/>
                  </a:lnTo>
                  <a:cubicBezTo>
                    <a:pt x="2770" y="437"/>
                    <a:pt x="2770" y="437"/>
                    <a:pt x="2770" y="437"/>
                  </a:cubicBezTo>
                  <a:cubicBezTo>
                    <a:pt x="2741" y="437"/>
                    <a:pt x="2741" y="437"/>
                    <a:pt x="2741" y="437"/>
                  </a:cubicBezTo>
                  <a:cubicBezTo>
                    <a:pt x="2712" y="437"/>
                    <a:pt x="2712" y="437"/>
                    <a:pt x="2712" y="437"/>
                  </a:cubicBezTo>
                  <a:cubicBezTo>
                    <a:pt x="2712" y="466"/>
                    <a:pt x="2712" y="466"/>
                    <a:pt x="2712" y="466"/>
                  </a:cubicBezTo>
                  <a:cubicBezTo>
                    <a:pt x="2741" y="466"/>
                    <a:pt x="2741" y="466"/>
                    <a:pt x="2741" y="466"/>
                  </a:cubicBezTo>
                  <a:cubicBezTo>
                    <a:pt x="2770" y="466"/>
                    <a:pt x="2770" y="466"/>
                    <a:pt x="2770" y="466"/>
                  </a:cubicBezTo>
                  <a:cubicBezTo>
                    <a:pt x="2770" y="495"/>
                    <a:pt x="2770" y="495"/>
                    <a:pt x="2770" y="495"/>
                  </a:cubicBezTo>
                  <a:lnTo>
                    <a:pt x="2770" y="495"/>
                  </a:lnTo>
                  <a:cubicBezTo>
                    <a:pt x="2741" y="495"/>
                    <a:pt x="2741" y="495"/>
                    <a:pt x="2741" y="495"/>
                  </a:cubicBezTo>
                  <a:lnTo>
                    <a:pt x="2741" y="495"/>
                  </a:lnTo>
                  <a:cubicBezTo>
                    <a:pt x="2712" y="495"/>
                    <a:pt x="2712" y="495"/>
                    <a:pt x="2712" y="495"/>
                  </a:cubicBezTo>
                  <a:cubicBezTo>
                    <a:pt x="2712" y="466"/>
                    <a:pt x="2712" y="466"/>
                    <a:pt x="2712" y="466"/>
                  </a:cubicBezTo>
                  <a:cubicBezTo>
                    <a:pt x="2683" y="495"/>
                    <a:pt x="2683" y="495"/>
                    <a:pt x="2683" y="495"/>
                  </a:cubicBezTo>
                  <a:cubicBezTo>
                    <a:pt x="2683" y="525"/>
                    <a:pt x="2683" y="525"/>
                    <a:pt x="2683" y="525"/>
                  </a:cubicBezTo>
                  <a:cubicBezTo>
                    <a:pt x="2712" y="525"/>
                    <a:pt x="2712" y="525"/>
                    <a:pt x="2712" y="525"/>
                  </a:cubicBezTo>
                  <a:close/>
                  <a:moveTo>
                    <a:pt x="2624" y="554"/>
                  </a:moveTo>
                  <a:lnTo>
                    <a:pt x="2624" y="554"/>
                  </a:lnTo>
                  <a:cubicBezTo>
                    <a:pt x="2653" y="583"/>
                    <a:pt x="2653" y="583"/>
                    <a:pt x="2653" y="583"/>
                  </a:cubicBezTo>
                  <a:cubicBezTo>
                    <a:pt x="2624" y="583"/>
                    <a:pt x="2624" y="583"/>
                    <a:pt x="2624" y="583"/>
                  </a:cubicBezTo>
                  <a:cubicBezTo>
                    <a:pt x="2624" y="554"/>
                    <a:pt x="2624" y="554"/>
                    <a:pt x="2624" y="554"/>
                  </a:cubicBezTo>
                  <a:close/>
                  <a:moveTo>
                    <a:pt x="2624" y="525"/>
                  </a:moveTo>
                  <a:lnTo>
                    <a:pt x="2624" y="525"/>
                  </a:lnTo>
                  <a:lnTo>
                    <a:pt x="2624" y="525"/>
                  </a:lnTo>
                  <a:cubicBezTo>
                    <a:pt x="2624" y="554"/>
                    <a:pt x="2624" y="554"/>
                    <a:pt x="2624" y="554"/>
                  </a:cubicBezTo>
                  <a:lnTo>
                    <a:pt x="2624" y="554"/>
                  </a:lnTo>
                  <a:lnTo>
                    <a:pt x="2624" y="554"/>
                  </a:lnTo>
                  <a:cubicBezTo>
                    <a:pt x="2624" y="525"/>
                    <a:pt x="2624" y="525"/>
                    <a:pt x="2624" y="525"/>
                  </a:cubicBezTo>
                  <a:close/>
                  <a:moveTo>
                    <a:pt x="2653" y="554"/>
                  </a:moveTo>
                  <a:lnTo>
                    <a:pt x="2653" y="554"/>
                  </a:lnTo>
                  <a:lnTo>
                    <a:pt x="2653" y="554"/>
                  </a:lnTo>
                  <a:lnTo>
                    <a:pt x="2653" y="554"/>
                  </a:lnTo>
                  <a:cubicBezTo>
                    <a:pt x="2653" y="583"/>
                    <a:pt x="2653" y="583"/>
                    <a:pt x="2653" y="583"/>
                  </a:cubicBezTo>
                  <a:lnTo>
                    <a:pt x="2653" y="583"/>
                  </a:lnTo>
                  <a:cubicBezTo>
                    <a:pt x="2683" y="583"/>
                    <a:pt x="2683" y="583"/>
                    <a:pt x="2683" y="583"/>
                  </a:cubicBezTo>
                  <a:lnTo>
                    <a:pt x="2683" y="583"/>
                  </a:lnTo>
                  <a:cubicBezTo>
                    <a:pt x="2683" y="554"/>
                    <a:pt x="2683" y="554"/>
                    <a:pt x="2683" y="554"/>
                  </a:cubicBezTo>
                  <a:lnTo>
                    <a:pt x="2683" y="554"/>
                  </a:lnTo>
                  <a:lnTo>
                    <a:pt x="2683" y="554"/>
                  </a:lnTo>
                  <a:cubicBezTo>
                    <a:pt x="2653" y="554"/>
                    <a:pt x="2653" y="554"/>
                    <a:pt x="2653" y="554"/>
                  </a:cubicBezTo>
                  <a:close/>
                  <a:moveTo>
                    <a:pt x="2653" y="642"/>
                  </a:moveTo>
                  <a:lnTo>
                    <a:pt x="2653" y="642"/>
                  </a:lnTo>
                  <a:cubicBezTo>
                    <a:pt x="2683" y="612"/>
                    <a:pt x="2683" y="612"/>
                    <a:pt x="2683" y="612"/>
                  </a:cubicBezTo>
                  <a:lnTo>
                    <a:pt x="2683" y="612"/>
                  </a:lnTo>
                  <a:cubicBezTo>
                    <a:pt x="2712" y="642"/>
                    <a:pt x="2712" y="642"/>
                    <a:pt x="2712" y="642"/>
                  </a:cubicBezTo>
                  <a:lnTo>
                    <a:pt x="2712" y="642"/>
                  </a:lnTo>
                  <a:cubicBezTo>
                    <a:pt x="2683" y="642"/>
                    <a:pt x="2683" y="642"/>
                    <a:pt x="2683" y="642"/>
                  </a:cubicBezTo>
                  <a:lnTo>
                    <a:pt x="2683" y="642"/>
                  </a:lnTo>
                  <a:lnTo>
                    <a:pt x="2683" y="642"/>
                  </a:lnTo>
                  <a:cubicBezTo>
                    <a:pt x="2653" y="642"/>
                    <a:pt x="2653" y="642"/>
                    <a:pt x="2653" y="642"/>
                  </a:cubicBezTo>
                  <a:close/>
                  <a:moveTo>
                    <a:pt x="2887" y="642"/>
                  </a:moveTo>
                  <a:lnTo>
                    <a:pt x="2887" y="642"/>
                  </a:lnTo>
                  <a:cubicBezTo>
                    <a:pt x="2858" y="642"/>
                    <a:pt x="2858" y="642"/>
                    <a:pt x="2858" y="642"/>
                  </a:cubicBezTo>
                  <a:cubicBezTo>
                    <a:pt x="2829" y="642"/>
                    <a:pt x="2829" y="642"/>
                    <a:pt x="2829" y="642"/>
                  </a:cubicBezTo>
                  <a:cubicBezTo>
                    <a:pt x="2858" y="671"/>
                    <a:pt x="2858" y="671"/>
                    <a:pt x="2858" y="671"/>
                  </a:cubicBezTo>
                  <a:cubicBezTo>
                    <a:pt x="2887" y="671"/>
                    <a:pt x="2887" y="671"/>
                    <a:pt x="2887" y="671"/>
                  </a:cubicBezTo>
                  <a:lnTo>
                    <a:pt x="2887" y="671"/>
                  </a:lnTo>
                  <a:lnTo>
                    <a:pt x="2887" y="671"/>
                  </a:lnTo>
                  <a:cubicBezTo>
                    <a:pt x="2887" y="642"/>
                    <a:pt x="2887" y="642"/>
                    <a:pt x="2887" y="642"/>
                  </a:cubicBezTo>
                  <a:close/>
                  <a:moveTo>
                    <a:pt x="2741" y="787"/>
                  </a:moveTo>
                  <a:lnTo>
                    <a:pt x="2741" y="787"/>
                  </a:lnTo>
                  <a:close/>
                  <a:moveTo>
                    <a:pt x="2712" y="787"/>
                  </a:moveTo>
                  <a:lnTo>
                    <a:pt x="2712" y="787"/>
                  </a:lnTo>
                  <a:cubicBezTo>
                    <a:pt x="2741" y="787"/>
                    <a:pt x="2741" y="787"/>
                    <a:pt x="2741" y="787"/>
                  </a:cubicBezTo>
                  <a:lnTo>
                    <a:pt x="2741" y="787"/>
                  </a:lnTo>
                  <a:lnTo>
                    <a:pt x="2741" y="787"/>
                  </a:lnTo>
                  <a:cubicBezTo>
                    <a:pt x="2712" y="787"/>
                    <a:pt x="2712" y="787"/>
                    <a:pt x="2712" y="787"/>
                  </a:cubicBezTo>
                  <a:close/>
                  <a:moveTo>
                    <a:pt x="2683" y="787"/>
                  </a:moveTo>
                  <a:lnTo>
                    <a:pt x="2683" y="787"/>
                  </a:lnTo>
                  <a:cubicBezTo>
                    <a:pt x="2712" y="787"/>
                    <a:pt x="2712" y="787"/>
                    <a:pt x="2712" y="787"/>
                  </a:cubicBezTo>
                  <a:lnTo>
                    <a:pt x="2712" y="787"/>
                  </a:lnTo>
                  <a:lnTo>
                    <a:pt x="2712" y="787"/>
                  </a:lnTo>
                  <a:lnTo>
                    <a:pt x="2712" y="787"/>
                  </a:lnTo>
                  <a:lnTo>
                    <a:pt x="2712" y="787"/>
                  </a:lnTo>
                  <a:cubicBezTo>
                    <a:pt x="2683" y="787"/>
                    <a:pt x="2683" y="787"/>
                    <a:pt x="2683" y="787"/>
                  </a:cubicBezTo>
                  <a:close/>
                  <a:moveTo>
                    <a:pt x="2683" y="759"/>
                  </a:moveTo>
                  <a:lnTo>
                    <a:pt x="2683" y="759"/>
                  </a:lnTo>
                  <a:close/>
                  <a:moveTo>
                    <a:pt x="2683" y="729"/>
                  </a:moveTo>
                  <a:lnTo>
                    <a:pt x="2683" y="729"/>
                  </a:lnTo>
                  <a:close/>
                  <a:moveTo>
                    <a:pt x="2712" y="787"/>
                  </a:moveTo>
                  <a:lnTo>
                    <a:pt x="2712" y="787"/>
                  </a:lnTo>
                  <a:cubicBezTo>
                    <a:pt x="2712" y="759"/>
                    <a:pt x="2712" y="759"/>
                    <a:pt x="2712" y="759"/>
                  </a:cubicBezTo>
                  <a:cubicBezTo>
                    <a:pt x="2741" y="759"/>
                    <a:pt x="2741" y="759"/>
                    <a:pt x="2741" y="759"/>
                  </a:cubicBezTo>
                  <a:cubicBezTo>
                    <a:pt x="2741" y="787"/>
                    <a:pt x="2741" y="787"/>
                    <a:pt x="2741" y="787"/>
                  </a:cubicBezTo>
                  <a:cubicBezTo>
                    <a:pt x="2741" y="759"/>
                    <a:pt x="2741" y="759"/>
                    <a:pt x="2741" y="759"/>
                  </a:cubicBezTo>
                  <a:cubicBezTo>
                    <a:pt x="2770" y="759"/>
                    <a:pt x="2770" y="759"/>
                    <a:pt x="2770" y="759"/>
                  </a:cubicBezTo>
                  <a:lnTo>
                    <a:pt x="2770" y="759"/>
                  </a:lnTo>
                  <a:lnTo>
                    <a:pt x="2770" y="759"/>
                  </a:lnTo>
                  <a:cubicBezTo>
                    <a:pt x="2829" y="787"/>
                    <a:pt x="2829" y="787"/>
                    <a:pt x="2829" y="787"/>
                  </a:cubicBezTo>
                  <a:cubicBezTo>
                    <a:pt x="2829" y="759"/>
                    <a:pt x="2829" y="759"/>
                    <a:pt x="2829" y="759"/>
                  </a:cubicBezTo>
                  <a:lnTo>
                    <a:pt x="2829" y="759"/>
                  </a:lnTo>
                  <a:cubicBezTo>
                    <a:pt x="2887" y="787"/>
                    <a:pt x="2887" y="787"/>
                    <a:pt x="2887" y="787"/>
                  </a:cubicBezTo>
                  <a:lnTo>
                    <a:pt x="2887" y="787"/>
                  </a:lnTo>
                  <a:cubicBezTo>
                    <a:pt x="2916" y="816"/>
                    <a:pt x="2916" y="816"/>
                    <a:pt x="2916" y="816"/>
                  </a:cubicBezTo>
                  <a:lnTo>
                    <a:pt x="2916" y="816"/>
                  </a:lnTo>
                  <a:cubicBezTo>
                    <a:pt x="2945" y="787"/>
                    <a:pt x="2945" y="787"/>
                    <a:pt x="2945" y="787"/>
                  </a:cubicBezTo>
                  <a:cubicBezTo>
                    <a:pt x="2916" y="759"/>
                    <a:pt x="2916" y="759"/>
                    <a:pt x="2916" y="759"/>
                  </a:cubicBezTo>
                  <a:cubicBezTo>
                    <a:pt x="2887" y="729"/>
                    <a:pt x="2887" y="729"/>
                    <a:pt x="2887" y="729"/>
                  </a:cubicBezTo>
                  <a:cubicBezTo>
                    <a:pt x="2858" y="729"/>
                    <a:pt x="2858" y="729"/>
                    <a:pt x="2858" y="729"/>
                  </a:cubicBezTo>
                  <a:cubicBezTo>
                    <a:pt x="2829" y="729"/>
                    <a:pt x="2829" y="729"/>
                    <a:pt x="2829" y="729"/>
                  </a:cubicBezTo>
                  <a:lnTo>
                    <a:pt x="2829" y="729"/>
                  </a:lnTo>
                  <a:cubicBezTo>
                    <a:pt x="2800" y="729"/>
                    <a:pt x="2800" y="729"/>
                    <a:pt x="2800" y="729"/>
                  </a:cubicBezTo>
                  <a:cubicBezTo>
                    <a:pt x="2770" y="729"/>
                    <a:pt x="2770" y="729"/>
                    <a:pt x="2770" y="729"/>
                  </a:cubicBezTo>
                  <a:lnTo>
                    <a:pt x="2770" y="729"/>
                  </a:lnTo>
                  <a:cubicBezTo>
                    <a:pt x="2741" y="729"/>
                    <a:pt x="2741" y="729"/>
                    <a:pt x="2741" y="729"/>
                  </a:cubicBezTo>
                  <a:cubicBezTo>
                    <a:pt x="2712" y="729"/>
                    <a:pt x="2712" y="729"/>
                    <a:pt x="2712" y="729"/>
                  </a:cubicBezTo>
                  <a:lnTo>
                    <a:pt x="2712" y="729"/>
                  </a:lnTo>
                  <a:cubicBezTo>
                    <a:pt x="2712" y="759"/>
                    <a:pt x="2712" y="759"/>
                    <a:pt x="2712" y="759"/>
                  </a:cubicBezTo>
                  <a:cubicBezTo>
                    <a:pt x="2683" y="759"/>
                    <a:pt x="2683" y="759"/>
                    <a:pt x="2683" y="759"/>
                  </a:cubicBezTo>
                  <a:lnTo>
                    <a:pt x="2683" y="759"/>
                  </a:lnTo>
                  <a:cubicBezTo>
                    <a:pt x="2683" y="787"/>
                    <a:pt x="2683" y="787"/>
                    <a:pt x="2683" y="787"/>
                  </a:cubicBezTo>
                  <a:cubicBezTo>
                    <a:pt x="2712" y="787"/>
                    <a:pt x="2712" y="787"/>
                    <a:pt x="2712" y="787"/>
                  </a:cubicBezTo>
                  <a:close/>
                  <a:moveTo>
                    <a:pt x="2537" y="759"/>
                  </a:moveTo>
                  <a:lnTo>
                    <a:pt x="2537" y="759"/>
                  </a:lnTo>
                  <a:cubicBezTo>
                    <a:pt x="2566" y="759"/>
                    <a:pt x="2566" y="759"/>
                    <a:pt x="2566" y="759"/>
                  </a:cubicBezTo>
                  <a:lnTo>
                    <a:pt x="2566" y="759"/>
                  </a:lnTo>
                  <a:cubicBezTo>
                    <a:pt x="2595" y="759"/>
                    <a:pt x="2595" y="759"/>
                    <a:pt x="2595" y="759"/>
                  </a:cubicBezTo>
                  <a:cubicBezTo>
                    <a:pt x="2624" y="759"/>
                    <a:pt x="2624" y="759"/>
                    <a:pt x="2624" y="759"/>
                  </a:cubicBezTo>
                  <a:lnTo>
                    <a:pt x="2624" y="759"/>
                  </a:lnTo>
                  <a:cubicBezTo>
                    <a:pt x="2624" y="787"/>
                    <a:pt x="2624" y="787"/>
                    <a:pt x="2624" y="787"/>
                  </a:cubicBezTo>
                  <a:lnTo>
                    <a:pt x="2624" y="787"/>
                  </a:lnTo>
                  <a:lnTo>
                    <a:pt x="2624" y="787"/>
                  </a:lnTo>
                  <a:cubicBezTo>
                    <a:pt x="2595" y="816"/>
                    <a:pt x="2595" y="816"/>
                    <a:pt x="2595" y="816"/>
                  </a:cubicBezTo>
                  <a:cubicBezTo>
                    <a:pt x="2595" y="787"/>
                    <a:pt x="2595" y="787"/>
                    <a:pt x="2595" y="787"/>
                  </a:cubicBezTo>
                  <a:cubicBezTo>
                    <a:pt x="2566" y="816"/>
                    <a:pt x="2566" y="816"/>
                    <a:pt x="2566" y="816"/>
                  </a:cubicBezTo>
                  <a:cubicBezTo>
                    <a:pt x="2566" y="787"/>
                    <a:pt x="2566" y="787"/>
                    <a:pt x="2566" y="787"/>
                  </a:cubicBezTo>
                  <a:cubicBezTo>
                    <a:pt x="2537" y="787"/>
                    <a:pt x="2537" y="787"/>
                    <a:pt x="2537" y="787"/>
                  </a:cubicBezTo>
                  <a:lnTo>
                    <a:pt x="2537" y="787"/>
                  </a:lnTo>
                  <a:cubicBezTo>
                    <a:pt x="2537" y="759"/>
                    <a:pt x="2537" y="759"/>
                    <a:pt x="2537" y="759"/>
                  </a:cubicBezTo>
                  <a:close/>
                  <a:moveTo>
                    <a:pt x="2100" y="1050"/>
                  </a:moveTo>
                  <a:lnTo>
                    <a:pt x="2100" y="1050"/>
                  </a:lnTo>
                  <a:cubicBezTo>
                    <a:pt x="2070" y="1050"/>
                    <a:pt x="2070" y="1050"/>
                    <a:pt x="2070" y="1050"/>
                  </a:cubicBezTo>
                  <a:lnTo>
                    <a:pt x="2070" y="1050"/>
                  </a:lnTo>
                  <a:lnTo>
                    <a:pt x="2070" y="1050"/>
                  </a:lnTo>
                  <a:cubicBezTo>
                    <a:pt x="2100" y="1050"/>
                    <a:pt x="2100" y="1050"/>
                    <a:pt x="2100" y="1050"/>
                  </a:cubicBezTo>
                  <a:close/>
                  <a:moveTo>
                    <a:pt x="2070" y="962"/>
                  </a:moveTo>
                  <a:lnTo>
                    <a:pt x="2070" y="962"/>
                  </a:lnTo>
                  <a:lnTo>
                    <a:pt x="2070" y="962"/>
                  </a:lnTo>
                  <a:cubicBezTo>
                    <a:pt x="2070" y="992"/>
                    <a:pt x="2070" y="992"/>
                    <a:pt x="2070" y="992"/>
                  </a:cubicBezTo>
                  <a:lnTo>
                    <a:pt x="2070" y="992"/>
                  </a:lnTo>
                  <a:lnTo>
                    <a:pt x="2070" y="992"/>
                  </a:lnTo>
                  <a:lnTo>
                    <a:pt x="2070" y="992"/>
                  </a:lnTo>
                  <a:cubicBezTo>
                    <a:pt x="2070" y="962"/>
                    <a:pt x="2070" y="962"/>
                    <a:pt x="2070" y="962"/>
                  </a:cubicBezTo>
                  <a:close/>
                  <a:moveTo>
                    <a:pt x="2537" y="671"/>
                  </a:moveTo>
                  <a:lnTo>
                    <a:pt x="2537" y="671"/>
                  </a:lnTo>
                  <a:lnTo>
                    <a:pt x="2537" y="671"/>
                  </a:lnTo>
                  <a:cubicBezTo>
                    <a:pt x="2537" y="700"/>
                    <a:pt x="2537" y="700"/>
                    <a:pt x="2537" y="700"/>
                  </a:cubicBezTo>
                  <a:lnTo>
                    <a:pt x="2537" y="700"/>
                  </a:lnTo>
                  <a:lnTo>
                    <a:pt x="2537" y="700"/>
                  </a:lnTo>
                  <a:cubicBezTo>
                    <a:pt x="2508" y="671"/>
                    <a:pt x="2508" y="671"/>
                    <a:pt x="2508" y="671"/>
                  </a:cubicBezTo>
                  <a:lnTo>
                    <a:pt x="2508" y="671"/>
                  </a:lnTo>
                  <a:cubicBezTo>
                    <a:pt x="2537" y="671"/>
                    <a:pt x="2537" y="671"/>
                    <a:pt x="2537" y="671"/>
                  </a:cubicBezTo>
                  <a:close/>
                  <a:moveTo>
                    <a:pt x="2479" y="642"/>
                  </a:moveTo>
                  <a:lnTo>
                    <a:pt x="2479" y="642"/>
                  </a:lnTo>
                  <a:lnTo>
                    <a:pt x="2479" y="642"/>
                  </a:lnTo>
                  <a:cubicBezTo>
                    <a:pt x="2508" y="642"/>
                    <a:pt x="2508" y="642"/>
                    <a:pt x="2508" y="642"/>
                  </a:cubicBezTo>
                  <a:lnTo>
                    <a:pt x="2508" y="642"/>
                  </a:lnTo>
                  <a:cubicBezTo>
                    <a:pt x="2537" y="642"/>
                    <a:pt x="2537" y="642"/>
                    <a:pt x="2537" y="642"/>
                  </a:cubicBezTo>
                  <a:cubicBezTo>
                    <a:pt x="2566" y="642"/>
                    <a:pt x="2566" y="642"/>
                    <a:pt x="2566" y="642"/>
                  </a:cubicBezTo>
                  <a:cubicBezTo>
                    <a:pt x="2537" y="642"/>
                    <a:pt x="2537" y="642"/>
                    <a:pt x="2537" y="642"/>
                  </a:cubicBezTo>
                  <a:cubicBezTo>
                    <a:pt x="2508" y="671"/>
                    <a:pt x="2508" y="671"/>
                    <a:pt x="2508" y="671"/>
                  </a:cubicBezTo>
                  <a:cubicBezTo>
                    <a:pt x="2479" y="671"/>
                    <a:pt x="2479" y="671"/>
                    <a:pt x="2479" y="671"/>
                  </a:cubicBezTo>
                  <a:cubicBezTo>
                    <a:pt x="2479" y="642"/>
                    <a:pt x="2479" y="642"/>
                    <a:pt x="2479" y="642"/>
                  </a:cubicBezTo>
                  <a:close/>
                  <a:moveTo>
                    <a:pt x="2391" y="642"/>
                  </a:moveTo>
                  <a:lnTo>
                    <a:pt x="2391" y="642"/>
                  </a:lnTo>
                  <a:cubicBezTo>
                    <a:pt x="2420" y="642"/>
                    <a:pt x="2420" y="642"/>
                    <a:pt x="2420" y="642"/>
                  </a:cubicBezTo>
                  <a:lnTo>
                    <a:pt x="2420" y="642"/>
                  </a:lnTo>
                  <a:lnTo>
                    <a:pt x="2420" y="642"/>
                  </a:lnTo>
                  <a:cubicBezTo>
                    <a:pt x="2450" y="642"/>
                    <a:pt x="2450" y="642"/>
                    <a:pt x="2450" y="642"/>
                  </a:cubicBezTo>
                  <a:lnTo>
                    <a:pt x="2450" y="642"/>
                  </a:lnTo>
                  <a:lnTo>
                    <a:pt x="2450" y="642"/>
                  </a:lnTo>
                  <a:cubicBezTo>
                    <a:pt x="2479" y="642"/>
                    <a:pt x="2479" y="642"/>
                    <a:pt x="2479" y="642"/>
                  </a:cubicBezTo>
                  <a:cubicBezTo>
                    <a:pt x="2479" y="671"/>
                    <a:pt x="2479" y="671"/>
                    <a:pt x="2479" y="671"/>
                  </a:cubicBezTo>
                  <a:cubicBezTo>
                    <a:pt x="2450" y="642"/>
                    <a:pt x="2450" y="642"/>
                    <a:pt x="2450" y="642"/>
                  </a:cubicBezTo>
                  <a:cubicBezTo>
                    <a:pt x="2450" y="671"/>
                    <a:pt x="2450" y="671"/>
                    <a:pt x="2450" y="671"/>
                  </a:cubicBezTo>
                  <a:lnTo>
                    <a:pt x="2450" y="671"/>
                  </a:lnTo>
                  <a:cubicBezTo>
                    <a:pt x="2420" y="671"/>
                    <a:pt x="2420" y="671"/>
                    <a:pt x="2420" y="671"/>
                  </a:cubicBezTo>
                  <a:cubicBezTo>
                    <a:pt x="2391" y="671"/>
                    <a:pt x="2391" y="671"/>
                    <a:pt x="2391" y="671"/>
                  </a:cubicBezTo>
                  <a:lnTo>
                    <a:pt x="2391" y="671"/>
                  </a:lnTo>
                  <a:cubicBezTo>
                    <a:pt x="2391" y="642"/>
                    <a:pt x="2391" y="642"/>
                    <a:pt x="2391" y="642"/>
                  </a:cubicBezTo>
                  <a:close/>
                  <a:moveTo>
                    <a:pt x="2245" y="933"/>
                  </a:moveTo>
                  <a:lnTo>
                    <a:pt x="2245" y="933"/>
                  </a:lnTo>
                  <a:cubicBezTo>
                    <a:pt x="2274" y="904"/>
                    <a:pt x="2274" y="904"/>
                    <a:pt x="2274" y="904"/>
                  </a:cubicBezTo>
                  <a:cubicBezTo>
                    <a:pt x="2274" y="875"/>
                    <a:pt x="2274" y="875"/>
                    <a:pt x="2274" y="875"/>
                  </a:cubicBezTo>
                  <a:cubicBezTo>
                    <a:pt x="2274" y="845"/>
                    <a:pt x="2274" y="845"/>
                    <a:pt x="2274" y="845"/>
                  </a:cubicBezTo>
                  <a:lnTo>
                    <a:pt x="2274" y="845"/>
                  </a:lnTo>
                  <a:cubicBezTo>
                    <a:pt x="2303" y="845"/>
                    <a:pt x="2303" y="845"/>
                    <a:pt x="2303" y="845"/>
                  </a:cubicBezTo>
                  <a:cubicBezTo>
                    <a:pt x="2303" y="875"/>
                    <a:pt x="2303" y="875"/>
                    <a:pt x="2303" y="875"/>
                  </a:cubicBezTo>
                  <a:lnTo>
                    <a:pt x="2303" y="875"/>
                  </a:lnTo>
                  <a:lnTo>
                    <a:pt x="2303" y="875"/>
                  </a:lnTo>
                  <a:lnTo>
                    <a:pt x="2303" y="875"/>
                  </a:lnTo>
                  <a:lnTo>
                    <a:pt x="2303" y="875"/>
                  </a:lnTo>
                  <a:cubicBezTo>
                    <a:pt x="2274" y="875"/>
                    <a:pt x="2274" y="875"/>
                    <a:pt x="2274" y="875"/>
                  </a:cubicBezTo>
                  <a:cubicBezTo>
                    <a:pt x="2274" y="904"/>
                    <a:pt x="2274" y="904"/>
                    <a:pt x="2274" y="904"/>
                  </a:cubicBezTo>
                  <a:lnTo>
                    <a:pt x="2274" y="904"/>
                  </a:lnTo>
                  <a:cubicBezTo>
                    <a:pt x="2303" y="904"/>
                    <a:pt x="2303" y="904"/>
                    <a:pt x="2303" y="904"/>
                  </a:cubicBezTo>
                  <a:lnTo>
                    <a:pt x="2303" y="904"/>
                  </a:lnTo>
                  <a:lnTo>
                    <a:pt x="2303" y="904"/>
                  </a:lnTo>
                  <a:cubicBezTo>
                    <a:pt x="2274" y="933"/>
                    <a:pt x="2274" y="933"/>
                    <a:pt x="2274" y="933"/>
                  </a:cubicBezTo>
                  <a:lnTo>
                    <a:pt x="2274" y="933"/>
                  </a:lnTo>
                  <a:lnTo>
                    <a:pt x="2274" y="933"/>
                  </a:lnTo>
                  <a:cubicBezTo>
                    <a:pt x="2245" y="933"/>
                    <a:pt x="2245" y="933"/>
                    <a:pt x="2245" y="933"/>
                  </a:cubicBezTo>
                  <a:close/>
                  <a:moveTo>
                    <a:pt x="2216" y="904"/>
                  </a:moveTo>
                  <a:lnTo>
                    <a:pt x="2216" y="904"/>
                  </a:lnTo>
                  <a:lnTo>
                    <a:pt x="2216" y="904"/>
                  </a:lnTo>
                  <a:cubicBezTo>
                    <a:pt x="2216" y="933"/>
                    <a:pt x="2216" y="933"/>
                    <a:pt x="2216" y="933"/>
                  </a:cubicBezTo>
                  <a:cubicBezTo>
                    <a:pt x="2245" y="904"/>
                    <a:pt x="2245" y="904"/>
                    <a:pt x="2245" y="904"/>
                  </a:cubicBezTo>
                  <a:lnTo>
                    <a:pt x="2245" y="904"/>
                  </a:lnTo>
                  <a:lnTo>
                    <a:pt x="2245" y="904"/>
                  </a:lnTo>
                  <a:lnTo>
                    <a:pt x="2245" y="904"/>
                  </a:lnTo>
                  <a:cubicBezTo>
                    <a:pt x="2245" y="875"/>
                    <a:pt x="2245" y="875"/>
                    <a:pt x="2245" y="875"/>
                  </a:cubicBezTo>
                  <a:lnTo>
                    <a:pt x="2245" y="875"/>
                  </a:lnTo>
                  <a:lnTo>
                    <a:pt x="2245" y="875"/>
                  </a:lnTo>
                  <a:lnTo>
                    <a:pt x="2245" y="875"/>
                  </a:lnTo>
                  <a:cubicBezTo>
                    <a:pt x="2216" y="875"/>
                    <a:pt x="2216" y="875"/>
                    <a:pt x="2216" y="875"/>
                  </a:cubicBezTo>
                  <a:cubicBezTo>
                    <a:pt x="2245" y="904"/>
                    <a:pt x="2245" y="904"/>
                    <a:pt x="2245" y="904"/>
                  </a:cubicBezTo>
                  <a:cubicBezTo>
                    <a:pt x="2216" y="904"/>
                    <a:pt x="2216" y="904"/>
                    <a:pt x="2216" y="904"/>
                  </a:cubicBezTo>
                  <a:close/>
                  <a:moveTo>
                    <a:pt x="2187" y="904"/>
                  </a:moveTo>
                  <a:lnTo>
                    <a:pt x="2187" y="904"/>
                  </a:lnTo>
                  <a:lnTo>
                    <a:pt x="2187" y="904"/>
                  </a:lnTo>
                  <a:lnTo>
                    <a:pt x="2187" y="904"/>
                  </a:lnTo>
                  <a:cubicBezTo>
                    <a:pt x="2187" y="933"/>
                    <a:pt x="2187" y="933"/>
                    <a:pt x="2187" y="933"/>
                  </a:cubicBezTo>
                  <a:lnTo>
                    <a:pt x="2187" y="933"/>
                  </a:lnTo>
                  <a:lnTo>
                    <a:pt x="2187" y="933"/>
                  </a:lnTo>
                  <a:cubicBezTo>
                    <a:pt x="2187" y="904"/>
                    <a:pt x="2187" y="904"/>
                    <a:pt x="2187" y="904"/>
                  </a:cubicBezTo>
                  <a:close/>
                  <a:moveTo>
                    <a:pt x="2303" y="642"/>
                  </a:moveTo>
                  <a:lnTo>
                    <a:pt x="2303" y="642"/>
                  </a:lnTo>
                  <a:cubicBezTo>
                    <a:pt x="2274" y="671"/>
                    <a:pt x="2274" y="671"/>
                    <a:pt x="2274" y="671"/>
                  </a:cubicBezTo>
                  <a:cubicBezTo>
                    <a:pt x="2303" y="671"/>
                    <a:pt x="2303" y="671"/>
                    <a:pt x="2303" y="671"/>
                  </a:cubicBezTo>
                  <a:lnTo>
                    <a:pt x="2303" y="642"/>
                  </a:lnTo>
                  <a:close/>
                  <a:moveTo>
                    <a:pt x="2303" y="642"/>
                  </a:moveTo>
                  <a:lnTo>
                    <a:pt x="2303" y="642"/>
                  </a:lnTo>
                  <a:lnTo>
                    <a:pt x="2303" y="642"/>
                  </a:lnTo>
                  <a:cubicBezTo>
                    <a:pt x="2333" y="642"/>
                    <a:pt x="2333" y="642"/>
                    <a:pt x="2333" y="642"/>
                  </a:cubicBezTo>
                  <a:cubicBezTo>
                    <a:pt x="2303" y="642"/>
                    <a:pt x="2303" y="642"/>
                    <a:pt x="2303" y="642"/>
                  </a:cubicBezTo>
                  <a:close/>
                  <a:moveTo>
                    <a:pt x="2333" y="642"/>
                  </a:moveTo>
                  <a:lnTo>
                    <a:pt x="2333" y="642"/>
                  </a:lnTo>
                  <a:close/>
                  <a:moveTo>
                    <a:pt x="2274" y="612"/>
                  </a:moveTo>
                  <a:lnTo>
                    <a:pt x="2274" y="612"/>
                  </a:lnTo>
                  <a:lnTo>
                    <a:pt x="2274" y="612"/>
                  </a:lnTo>
                  <a:cubicBezTo>
                    <a:pt x="2303" y="612"/>
                    <a:pt x="2303" y="612"/>
                    <a:pt x="2303" y="612"/>
                  </a:cubicBezTo>
                  <a:lnTo>
                    <a:pt x="2303" y="612"/>
                  </a:lnTo>
                  <a:lnTo>
                    <a:pt x="2303" y="612"/>
                  </a:lnTo>
                  <a:cubicBezTo>
                    <a:pt x="2333" y="612"/>
                    <a:pt x="2333" y="612"/>
                    <a:pt x="2333" y="612"/>
                  </a:cubicBezTo>
                  <a:lnTo>
                    <a:pt x="2333" y="612"/>
                  </a:lnTo>
                  <a:lnTo>
                    <a:pt x="2333" y="612"/>
                  </a:lnTo>
                  <a:cubicBezTo>
                    <a:pt x="2333" y="642"/>
                    <a:pt x="2333" y="642"/>
                    <a:pt x="2333" y="642"/>
                  </a:cubicBezTo>
                  <a:lnTo>
                    <a:pt x="2333" y="642"/>
                  </a:lnTo>
                  <a:cubicBezTo>
                    <a:pt x="2303" y="612"/>
                    <a:pt x="2303" y="612"/>
                    <a:pt x="2303" y="612"/>
                  </a:cubicBezTo>
                  <a:cubicBezTo>
                    <a:pt x="2303" y="642"/>
                    <a:pt x="2303" y="642"/>
                    <a:pt x="2303" y="642"/>
                  </a:cubicBezTo>
                  <a:cubicBezTo>
                    <a:pt x="2303" y="612"/>
                    <a:pt x="2303" y="612"/>
                    <a:pt x="2303" y="612"/>
                  </a:cubicBezTo>
                  <a:cubicBezTo>
                    <a:pt x="2274" y="642"/>
                    <a:pt x="2274" y="642"/>
                    <a:pt x="2274" y="642"/>
                  </a:cubicBezTo>
                  <a:lnTo>
                    <a:pt x="2274" y="642"/>
                  </a:lnTo>
                  <a:cubicBezTo>
                    <a:pt x="2274" y="612"/>
                    <a:pt x="2274" y="612"/>
                    <a:pt x="2274" y="612"/>
                  </a:cubicBezTo>
                  <a:close/>
                  <a:moveTo>
                    <a:pt x="2187" y="554"/>
                  </a:moveTo>
                  <a:lnTo>
                    <a:pt x="2187" y="554"/>
                  </a:lnTo>
                  <a:lnTo>
                    <a:pt x="2187" y="554"/>
                  </a:lnTo>
                  <a:cubicBezTo>
                    <a:pt x="2187" y="525"/>
                    <a:pt x="2187" y="525"/>
                    <a:pt x="2187" y="525"/>
                  </a:cubicBezTo>
                  <a:lnTo>
                    <a:pt x="2187" y="554"/>
                  </a:lnTo>
                  <a:close/>
                  <a:moveTo>
                    <a:pt x="2158" y="554"/>
                  </a:moveTo>
                  <a:lnTo>
                    <a:pt x="2158" y="554"/>
                  </a:lnTo>
                  <a:cubicBezTo>
                    <a:pt x="2187" y="554"/>
                    <a:pt x="2187" y="554"/>
                    <a:pt x="2187" y="554"/>
                  </a:cubicBezTo>
                  <a:lnTo>
                    <a:pt x="2187" y="554"/>
                  </a:lnTo>
                  <a:lnTo>
                    <a:pt x="2187" y="554"/>
                  </a:lnTo>
                  <a:cubicBezTo>
                    <a:pt x="2158" y="554"/>
                    <a:pt x="2158" y="554"/>
                    <a:pt x="2158" y="554"/>
                  </a:cubicBezTo>
                  <a:close/>
                  <a:moveTo>
                    <a:pt x="2070" y="466"/>
                  </a:moveTo>
                  <a:lnTo>
                    <a:pt x="2070" y="466"/>
                  </a:lnTo>
                  <a:cubicBezTo>
                    <a:pt x="2100" y="466"/>
                    <a:pt x="2100" y="466"/>
                    <a:pt x="2100" y="466"/>
                  </a:cubicBezTo>
                  <a:cubicBezTo>
                    <a:pt x="2100" y="495"/>
                    <a:pt x="2100" y="495"/>
                    <a:pt x="2100" y="495"/>
                  </a:cubicBezTo>
                  <a:cubicBezTo>
                    <a:pt x="2129" y="495"/>
                    <a:pt x="2129" y="495"/>
                    <a:pt x="2129" y="495"/>
                  </a:cubicBezTo>
                  <a:cubicBezTo>
                    <a:pt x="2158" y="466"/>
                    <a:pt x="2158" y="466"/>
                    <a:pt x="2158" y="466"/>
                  </a:cubicBezTo>
                  <a:cubicBezTo>
                    <a:pt x="2187" y="466"/>
                    <a:pt x="2187" y="466"/>
                    <a:pt x="2187" y="466"/>
                  </a:cubicBezTo>
                  <a:cubicBezTo>
                    <a:pt x="2187" y="495"/>
                    <a:pt x="2187" y="495"/>
                    <a:pt x="2187" y="495"/>
                  </a:cubicBezTo>
                  <a:cubicBezTo>
                    <a:pt x="2216" y="495"/>
                    <a:pt x="2216" y="495"/>
                    <a:pt x="2216" y="495"/>
                  </a:cubicBezTo>
                  <a:cubicBezTo>
                    <a:pt x="2216" y="466"/>
                    <a:pt x="2216" y="466"/>
                    <a:pt x="2216" y="466"/>
                  </a:cubicBezTo>
                  <a:cubicBezTo>
                    <a:pt x="2245" y="466"/>
                    <a:pt x="2245" y="466"/>
                    <a:pt x="2245" y="466"/>
                  </a:cubicBezTo>
                  <a:cubicBezTo>
                    <a:pt x="2274" y="466"/>
                    <a:pt x="2274" y="466"/>
                    <a:pt x="2274" y="466"/>
                  </a:cubicBezTo>
                  <a:lnTo>
                    <a:pt x="2274" y="466"/>
                  </a:lnTo>
                  <a:cubicBezTo>
                    <a:pt x="2303" y="466"/>
                    <a:pt x="2303" y="466"/>
                    <a:pt x="2303" y="466"/>
                  </a:cubicBezTo>
                  <a:cubicBezTo>
                    <a:pt x="2303" y="495"/>
                    <a:pt x="2303" y="495"/>
                    <a:pt x="2303" y="495"/>
                  </a:cubicBezTo>
                  <a:lnTo>
                    <a:pt x="2303" y="495"/>
                  </a:lnTo>
                  <a:cubicBezTo>
                    <a:pt x="2333" y="495"/>
                    <a:pt x="2333" y="495"/>
                    <a:pt x="2333" y="495"/>
                  </a:cubicBezTo>
                  <a:cubicBezTo>
                    <a:pt x="2391" y="495"/>
                    <a:pt x="2391" y="495"/>
                    <a:pt x="2391" y="495"/>
                  </a:cubicBezTo>
                  <a:cubicBezTo>
                    <a:pt x="2420" y="466"/>
                    <a:pt x="2420" y="466"/>
                    <a:pt x="2420" y="466"/>
                  </a:cubicBezTo>
                  <a:lnTo>
                    <a:pt x="2420" y="466"/>
                  </a:lnTo>
                  <a:cubicBezTo>
                    <a:pt x="2450" y="466"/>
                    <a:pt x="2450" y="466"/>
                    <a:pt x="2450" y="466"/>
                  </a:cubicBezTo>
                  <a:cubicBezTo>
                    <a:pt x="2450" y="437"/>
                    <a:pt x="2450" y="437"/>
                    <a:pt x="2450" y="437"/>
                  </a:cubicBezTo>
                  <a:lnTo>
                    <a:pt x="2450" y="437"/>
                  </a:lnTo>
                  <a:lnTo>
                    <a:pt x="2450" y="437"/>
                  </a:lnTo>
                  <a:cubicBezTo>
                    <a:pt x="2479" y="409"/>
                    <a:pt x="2479" y="409"/>
                    <a:pt x="2479" y="409"/>
                  </a:cubicBezTo>
                  <a:lnTo>
                    <a:pt x="2479" y="409"/>
                  </a:lnTo>
                  <a:lnTo>
                    <a:pt x="2479" y="409"/>
                  </a:lnTo>
                  <a:cubicBezTo>
                    <a:pt x="2479" y="379"/>
                    <a:pt x="2479" y="379"/>
                    <a:pt x="2479" y="379"/>
                  </a:cubicBezTo>
                  <a:cubicBezTo>
                    <a:pt x="2450" y="379"/>
                    <a:pt x="2450" y="379"/>
                    <a:pt x="2450" y="379"/>
                  </a:cubicBezTo>
                  <a:cubicBezTo>
                    <a:pt x="2420" y="379"/>
                    <a:pt x="2420" y="379"/>
                    <a:pt x="2420" y="379"/>
                  </a:cubicBezTo>
                  <a:cubicBezTo>
                    <a:pt x="2420" y="409"/>
                    <a:pt x="2420" y="409"/>
                    <a:pt x="2420" y="409"/>
                  </a:cubicBezTo>
                  <a:lnTo>
                    <a:pt x="2420" y="409"/>
                  </a:lnTo>
                  <a:lnTo>
                    <a:pt x="2420" y="409"/>
                  </a:lnTo>
                  <a:cubicBezTo>
                    <a:pt x="2391" y="437"/>
                    <a:pt x="2391" y="437"/>
                    <a:pt x="2391" y="437"/>
                  </a:cubicBezTo>
                  <a:lnTo>
                    <a:pt x="2391" y="437"/>
                  </a:lnTo>
                  <a:cubicBezTo>
                    <a:pt x="2362" y="437"/>
                    <a:pt x="2362" y="437"/>
                    <a:pt x="2362" y="437"/>
                  </a:cubicBezTo>
                  <a:lnTo>
                    <a:pt x="2362" y="437"/>
                  </a:lnTo>
                  <a:cubicBezTo>
                    <a:pt x="2303" y="437"/>
                    <a:pt x="2303" y="437"/>
                    <a:pt x="2303" y="437"/>
                  </a:cubicBezTo>
                  <a:cubicBezTo>
                    <a:pt x="2274" y="437"/>
                    <a:pt x="2274" y="437"/>
                    <a:pt x="2274" y="437"/>
                  </a:cubicBezTo>
                  <a:lnTo>
                    <a:pt x="2274" y="437"/>
                  </a:lnTo>
                  <a:lnTo>
                    <a:pt x="2274" y="437"/>
                  </a:lnTo>
                  <a:cubicBezTo>
                    <a:pt x="2245" y="437"/>
                    <a:pt x="2245" y="437"/>
                    <a:pt x="2245" y="437"/>
                  </a:cubicBezTo>
                  <a:lnTo>
                    <a:pt x="2245" y="437"/>
                  </a:lnTo>
                  <a:cubicBezTo>
                    <a:pt x="2216" y="437"/>
                    <a:pt x="2216" y="437"/>
                    <a:pt x="2216" y="437"/>
                  </a:cubicBezTo>
                  <a:lnTo>
                    <a:pt x="2216" y="437"/>
                  </a:lnTo>
                  <a:cubicBezTo>
                    <a:pt x="2187" y="437"/>
                    <a:pt x="2187" y="437"/>
                    <a:pt x="2187" y="437"/>
                  </a:cubicBezTo>
                  <a:lnTo>
                    <a:pt x="2187" y="437"/>
                  </a:lnTo>
                  <a:cubicBezTo>
                    <a:pt x="2158" y="437"/>
                    <a:pt x="2158" y="437"/>
                    <a:pt x="2158" y="437"/>
                  </a:cubicBezTo>
                  <a:cubicBezTo>
                    <a:pt x="2158" y="409"/>
                    <a:pt x="2158" y="409"/>
                    <a:pt x="2158" y="409"/>
                  </a:cubicBezTo>
                  <a:cubicBezTo>
                    <a:pt x="2129" y="409"/>
                    <a:pt x="2129" y="409"/>
                    <a:pt x="2129" y="409"/>
                  </a:cubicBezTo>
                  <a:cubicBezTo>
                    <a:pt x="2100" y="409"/>
                    <a:pt x="2100" y="409"/>
                    <a:pt x="2100" y="409"/>
                  </a:cubicBezTo>
                  <a:cubicBezTo>
                    <a:pt x="2100" y="437"/>
                    <a:pt x="2100" y="437"/>
                    <a:pt x="2100" y="437"/>
                  </a:cubicBezTo>
                  <a:lnTo>
                    <a:pt x="2100" y="437"/>
                  </a:lnTo>
                  <a:lnTo>
                    <a:pt x="2100" y="437"/>
                  </a:lnTo>
                  <a:cubicBezTo>
                    <a:pt x="2070" y="466"/>
                    <a:pt x="2070" y="466"/>
                    <a:pt x="2070" y="466"/>
                  </a:cubicBezTo>
                  <a:cubicBezTo>
                    <a:pt x="2070" y="437"/>
                    <a:pt x="2070" y="437"/>
                    <a:pt x="2070" y="437"/>
                  </a:cubicBezTo>
                  <a:cubicBezTo>
                    <a:pt x="2041" y="466"/>
                    <a:pt x="2041" y="466"/>
                    <a:pt x="2041" y="466"/>
                  </a:cubicBezTo>
                  <a:lnTo>
                    <a:pt x="2041" y="466"/>
                  </a:lnTo>
                  <a:lnTo>
                    <a:pt x="2041" y="466"/>
                  </a:lnTo>
                  <a:cubicBezTo>
                    <a:pt x="2012" y="495"/>
                    <a:pt x="2012" y="495"/>
                    <a:pt x="2012" y="495"/>
                  </a:cubicBezTo>
                  <a:lnTo>
                    <a:pt x="2012" y="495"/>
                  </a:lnTo>
                  <a:cubicBezTo>
                    <a:pt x="2012" y="525"/>
                    <a:pt x="2012" y="525"/>
                    <a:pt x="2012" y="525"/>
                  </a:cubicBezTo>
                  <a:cubicBezTo>
                    <a:pt x="2012" y="554"/>
                    <a:pt x="2012" y="554"/>
                    <a:pt x="2012" y="554"/>
                  </a:cubicBezTo>
                  <a:lnTo>
                    <a:pt x="2012" y="554"/>
                  </a:lnTo>
                  <a:cubicBezTo>
                    <a:pt x="2012" y="583"/>
                    <a:pt x="2012" y="583"/>
                    <a:pt x="2012" y="583"/>
                  </a:cubicBezTo>
                  <a:lnTo>
                    <a:pt x="2012" y="583"/>
                  </a:lnTo>
                  <a:lnTo>
                    <a:pt x="2012" y="583"/>
                  </a:lnTo>
                  <a:cubicBezTo>
                    <a:pt x="2012" y="554"/>
                    <a:pt x="2012" y="554"/>
                    <a:pt x="2012" y="554"/>
                  </a:cubicBezTo>
                  <a:lnTo>
                    <a:pt x="2012" y="554"/>
                  </a:lnTo>
                  <a:cubicBezTo>
                    <a:pt x="1983" y="583"/>
                    <a:pt x="1983" y="583"/>
                    <a:pt x="1983" y="583"/>
                  </a:cubicBezTo>
                  <a:lnTo>
                    <a:pt x="1983" y="583"/>
                  </a:lnTo>
                  <a:cubicBezTo>
                    <a:pt x="1983" y="612"/>
                    <a:pt x="1983" y="612"/>
                    <a:pt x="1983" y="612"/>
                  </a:cubicBezTo>
                  <a:lnTo>
                    <a:pt x="1983" y="612"/>
                  </a:lnTo>
                  <a:cubicBezTo>
                    <a:pt x="1983" y="642"/>
                    <a:pt x="1983" y="642"/>
                    <a:pt x="1983" y="642"/>
                  </a:cubicBezTo>
                  <a:cubicBezTo>
                    <a:pt x="1983" y="671"/>
                    <a:pt x="1983" y="671"/>
                    <a:pt x="1983" y="671"/>
                  </a:cubicBezTo>
                  <a:lnTo>
                    <a:pt x="1983" y="671"/>
                  </a:lnTo>
                  <a:lnTo>
                    <a:pt x="1983" y="671"/>
                  </a:lnTo>
                  <a:cubicBezTo>
                    <a:pt x="1953" y="671"/>
                    <a:pt x="1953" y="671"/>
                    <a:pt x="1953" y="671"/>
                  </a:cubicBezTo>
                  <a:cubicBezTo>
                    <a:pt x="1953" y="700"/>
                    <a:pt x="1953" y="700"/>
                    <a:pt x="1953" y="700"/>
                  </a:cubicBezTo>
                  <a:cubicBezTo>
                    <a:pt x="1953" y="729"/>
                    <a:pt x="1953" y="729"/>
                    <a:pt x="1953" y="729"/>
                  </a:cubicBezTo>
                  <a:cubicBezTo>
                    <a:pt x="1924" y="729"/>
                    <a:pt x="1924" y="729"/>
                    <a:pt x="1924" y="729"/>
                  </a:cubicBezTo>
                  <a:lnTo>
                    <a:pt x="1924" y="729"/>
                  </a:lnTo>
                  <a:cubicBezTo>
                    <a:pt x="1924" y="759"/>
                    <a:pt x="1924" y="759"/>
                    <a:pt x="1924" y="759"/>
                  </a:cubicBezTo>
                  <a:cubicBezTo>
                    <a:pt x="1924" y="787"/>
                    <a:pt x="1924" y="787"/>
                    <a:pt x="1924" y="787"/>
                  </a:cubicBezTo>
                  <a:cubicBezTo>
                    <a:pt x="1953" y="787"/>
                    <a:pt x="1953" y="787"/>
                    <a:pt x="1953" y="787"/>
                  </a:cubicBezTo>
                  <a:lnTo>
                    <a:pt x="1953" y="787"/>
                  </a:lnTo>
                  <a:lnTo>
                    <a:pt x="1953" y="787"/>
                  </a:lnTo>
                  <a:cubicBezTo>
                    <a:pt x="1983" y="787"/>
                    <a:pt x="1983" y="787"/>
                    <a:pt x="1983" y="787"/>
                  </a:cubicBezTo>
                  <a:lnTo>
                    <a:pt x="1983" y="787"/>
                  </a:lnTo>
                  <a:lnTo>
                    <a:pt x="1983" y="787"/>
                  </a:lnTo>
                  <a:cubicBezTo>
                    <a:pt x="2012" y="845"/>
                    <a:pt x="2012" y="845"/>
                    <a:pt x="2012" y="845"/>
                  </a:cubicBezTo>
                  <a:cubicBezTo>
                    <a:pt x="1983" y="845"/>
                    <a:pt x="1983" y="845"/>
                    <a:pt x="1983" y="845"/>
                  </a:cubicBezTo>
                  <a:cubicBezTo>
                    <a:pt x="1983" y="875"/>
                    <a:pt x="1983" y="875"/>
                    <a:pt x="1983" y="875"/>
                  </a:cubicBezTo>
                  <a:lnTo>
                    <a:pt x="1983" y="875"/>
                  </a:lnTo>
                  <a:cubicBezTo>
                    <a:pt x="1983" y="904"/>
                    <a:pt x="1983" y="904"/>
                    <a:pt x="1983" y="904"/>
                  </a:cubicBezTo>
                  <a:cubicBezTo>
                    <a:pt x="1983" y="933"/>
                    <a:pt x="1983" y="933"/>
                    <a:pt x="1983" y="933"/>
                  </a:cubicBezTo>
                  <a:lnTo>
                    <a:pt x="1983" y="933"/>
                  </a:lnTo>
                  <a:cubicBezTo>
                    <a:pt x="2012" y="933"/>
                    <a:pt x="2012" y="933"/>
                    <a:pt x="2012" y="933"/>
                  </a:cubicBezTo>
                  <a:lnTo>
                    <a:pt x="2012" y="933"/>
                  </a:lnTo>
                  <a:lnTo>
                    <a:pt x="2012" y="933"/>
                  </a:lnTo>
                  <a:cubicBezTo>
                    <a:pt x="2041" y="933"/>
                    <a:pt x="2041" y="933"/>
                    <a:pt x="2041" y="933"/>
                  </a:cubicBezTo>
                  <a:lnTo>
                    <a:pt x="2041" y="933"/>
                  </a:lnTo>
                  <a:cubicBezTo>
                    <a:pt x="2070" y="933"/>
                    <a:pt x="2070" y="933"/>
                    <a:pt x="2070" y="933"/>
                  </a:cubicBezTo>
                  <a:lnTo>
                    <a:pt x="2070" y="933"/>
                  </a:lnTo>
                  <a:cubicBezTo>
                    <a:pt x="2070" y="904"/>
                    <a:pt x="2070" y="904"/>
                    <a:pt x="2070" y="904"/>
                  </a:cubicBezTo>
                  <a:cubicBezTo>
                    <a:pt x="2041" y="904"/>
                    <a:pt x="2041" y="904"/>
                    <a:pt x="2041" y="904"/>
                  </a:cubicBezTo>
                  <a:cubicBezTo>
                    <a:pt x="2041" y="875"/>
                    <a:pt x="2041" y="875"/>
                    <a:pt x="2041" y="875"/>
                  </a:cubicBezTo>
                  <a:cubicBezTo>
                    <a:pt x="2070" y="875"/>
                    <a:pt x="2070" y="875"/>
                    <a:pt x="2070" y="875"/>
                  </a:cubicBezTo>
                  <a:cubicBezTo>
                    <a:pt x="2070" y="845"/>
                    <a:pt x="2070" y="845"/>
                    <a:pt x="2070" y="845"/>
                  </a:cubicBezTo>
                  <a:cubicBezTo>
                    <a:pt x="2070" y="816"/>
                    <a:pt x="2070" y="816"/>
                    <a:pt x="2070" y="816"/>
                  </a:cubicBezTo>
                  <a:cubicBezTo>
                    <a:pt x="2041" y="816"/>
                    <a:pt x="2041" y="816"/>
                    <a:pt x="2041" y="816"/>
                  </a:cubicBezTo>
                  <a:cubicBezTo>
                    <a:pt x="2070" y="787"/>
                    <a:pt x="2070" y="787"/>
                    <a:pt x="2070" y="787"/>
                  </a:cubicBezTo>
                  <a:lnTo>
                    <a:pt x="2070" y="787"/>
                  </a:lnTo>
                  <a:cubicBezTo>
                    <a:pt x="2070" y="759"/>
                    <a:pt x="2070" y="759"/>
                    <a:pt x="2070" y="759"/>
                  </a:cubicBezTo>
                  <a:lnTo>
                    <a:pt x="2070" y="759"/>
                  </a:lnTo>
                  <a:cubicBezTo>
                    <a:pt x="2070" y="729"/>
                    <a:pt x="2070" y="729"/>
                    <a:pt x="2070" y="729"/>
                  </a:cubicBezTo>
                  <a:lnTo>
                    <a:pt x="2070" y="729"/>
                  </a:lnTo>
                  <a:cubicBezTo>
                    <a:pt x="2100" y="729"/>
                    <a:pt x="2100" y="729"/>
                    <a:pt x="2100" y="729"/>
                  </a:cubicBezTo>
                  <a:lnTo>
                    <a:pt x="2100" y="729"/>
                  </a:lnTo>
                  <a:cubicBezTo>
                    <a:pt x="2129" y="729"/>
                    <a:pt x="2129" y="729"/>
                    <a:pt x="2129" y="729"/>
                  </a:cubicBezTo>
                  <a:lnTo>
                    <a:pt x="2129" y="729"/>
                  </a:lnTo>
                  <a:lnTo>
                    <a:pt x="2129" y="729"/>
                  </a:lnTo>
                  <a:cubicBezTo>
                    <a:pt x="2129" y="759"/>
                    <a:pt x="2129" y="759"/>
                    <a:pt x="2129" y="759"/>
                  </a:cubicBezTo>
                  <a:cubicBezTo>
                    <a:pt x="2100" y="759"/>
                    <a:pt x="2100" y="759"/>
                    <a:pt x="2100" y="759"/>
                  </a:cubicBezTo>
                  <a:cubicBezTo>
                    <a:pt x="2100" y="787"/>
                    <a:pt x="2100" y="787"/>
                    <a:pt x="2100" y="787"/>
                  </a:cubicBezTo>
                  <a:cubicBezTo>
                    <a:pt x="2129" y="787"/>
                    <a:pt x="2129" y="787"/>
                    <a:pt x="2129" y="787"/>
                  </a:cubicBezTo>
                  <a:lnTo>
                    <a:pt x="2129" y="787"/>
                  </a:lnTo>
                  <a:cubicBezTo>
                    <a:pt x="2129" y="816"/>
                    <a:pt x="2129" y="816"/>
                    <a:pt x="2129" y="816"/>
                  </a:cubicBezTo>
                  <a:cubicBezTo>
                    <a:pt x="2158" y="816"/>
                    <a:pt x="2158" y="816"/>
                    <a:pt x="2158" y="816"/>
                  </a:cubicBezTo>
                  <a:cubicBezTo>
                    <a:pt x="2158" y="845"/>
                    <a:pt x="2158" y="845"/>
                    <a:pt x="2158" y="845"/>
                  </a:cubicBezTo>
                  <a:lnTo>
                    <a:pt x="2158" y="845"/>
                  </a:lnTo>
                  <a:cubicBezTo>
                    <a:pt x="2158" y="875"/>
                    <a:pt x="2158" y="875"/>
                    <a:pt x="2158" y="875"/>
                  </a:cubicBezTo>
                  <a:lnTo>
                    <a:pt x="2158" y="875"/>
                  </a:lnTo>
                  <a:lnTo>
                    <a:pt x="2158" y="875"/>
                  </a:lnTo>
                  <a:cubicBezTo>
                    <a:pt x="2187" y="875"/>
                    <a:pt x="2187" y="875"/>
                    <a:pt x="2187" y="875"/>
                  </a:cubicBezTo>
                  <a:lnTo>
                    <a:pt x="2187" y="875"/>
                  </a:lnTo>
                  <a:cubicBezTo>
                    <a:pt x="2216" y="875"/>
                    <a:pt x="2216" y="875"/>
                    <a:pt x="2216" y="875"/>
                  </a:cubicBezTo>
                  <a:lnTo>
                    <a:pt x="2216" y="875"/>
                  </a:lnTo>
                  <a:lnTo>
                    <a:pt x="2216" y="875"/>
                  </a:lnTo>
                  <a:cubicBezTo>
                    <a:pt x="2216" y="845"/>
                    <a:pt x="2216" y="845"/>
                    <a:pt x="2216" y="845"/>
                  </a:cubicBezTo>
                  <a:lnTo>
                    <a:pt x="2216" y="845"/>
                  </a:lnTo>
                  <a:cubicBezTo>
                    <a:pt x="2245" y="845"/>
                    <a:pt x="2245" y="845"/>
                    <a:pt x="2245" y="845"/>
                  </a:cubicBezTo>
                  <a:cubicBezTo>
                    <a:pt x="2274" y="845"/>
                    <a:pt x="2274" y="845"/>
                    <a:pt x="2274" y="845"/>
                  </a:cubicBezTo>
                  <a:lnTo>
                    <a:pt x="2274" y="845"/>
                  </a:lnTo>
                  <a:lnTo>
                    <a:pt x="2274" y="845"/>
                  </a:lnTo>
                  <a:cubicBezTo>
                    <a:pt x="2303" y="845"/>
                    <a:pt x="2303" y="845"/>
                    <a:pt x="2303" y="845"/>
                  </a:cubicBezTo>
                  <a:cubicBezTo>
                    <a:pt x="2303" y="816"/>
                    <a:pt x="2303" y="816"/>
                    <a:pt x="2303" y="816"/>
                  </a:cubicBezTo>
                  <a:lnTo>
                    <a:pt x="2303" y="816"/>
                  </a:lnTo>
                  <a:cubicBezTo>
                    <a:pt x="2274" y="816"/>
                    <a:pt x="2274" y="816"/>
                    <a:pt x="2274" y="816"/>
                  </a:cubicBezTo>
                  <a:lnTo>
                    <a:pt x="2274" y="816"/>
                  </a:lnTo>
                  <a:lnTo>
                    <a:pt x="2274" y="816"/>
                  </a:lnTo>
                  <a:cubicBezTo>
                    <a:pt x="2245" y="816"/>
                    <a:pt x="2245" y="816"/>
                    <a:pt x="2245" y="816"/>
                  </a:cubicBezTo>
                  <a:lnTo>
                    <a:pt x="2245" y="816"/>
                  </a:lnTo>
                  <a:lnTo>
                    <a:pt x="2245" y="816"/>
                  </a:lnTo>
                  <a:lnTo>
                    <a:pt x="2245" y="816"/>
                  </a:lnTo>
                  <a:cubicBezTo>
                    <a:pt x="2245" y="787"/>
                    <a:pt x="2245" y="787"/>
                    <a:pt x="2245" y="787"/>
                  </a:cubicBezTo>
                  <a:cubicBezTo>
                    <a:pt x="2245" y="816"/>
                    <a:pt x="2245" y="816"/>
                    <a:pt x="2245" y="816"/>
                  </a:cubicBezTo>
                  <a:cubicBezTo>
                    <a:pt x="2245" y="787"/>
                    <a:pt x="2245" y="787"/>
                    <a:pt x="2245" y="787"/>
                  </a:cubicBezTo>
                  <a:cubicBezTo>
                    <a:pt x="2216" y="787"/>
                    <a:pt x="2216" y="787"/>
                    <a:pt x="2216" y="787"/>
                  </a:cubicBezTo>
                  <a:lnTo>
                    <a:pt x="2216" y="787"/>
                  </a:lnTo>
                  <a:lnTo>
                    <a:pt x="2216" y="787"/>
                  </a:lnTo>
                  <a:cubicBezTo>
                    <a:pt x="2216" y="759"/>
                    <a:pt x="2216" y="759"/>
                    <a:pt x="2216" y="759"/>
                  </a:cubicBezTo>
                  <a:cubicBezTo>
                    <a:pt x="2245" y="759"/>
                    <a:pt x="2245" y="759"/>
                    <a:pt x="2245" y="759"/>
                  </a:cubicBezTo>
                  <a:cubicBezTo>
                    <a:pt x="2216" y="759"/>
                    <a:pt x="2216" y="759"/>
                    <a:pt x="2216" y="759"/>
                  </a:cubicBezTo>
                  <a:cubicBezTo>
                    <a:pt x="2245" y="759"/>
                    <a:pt x="2245" y="759"/>
                    <a:pt x="2245" y="759"/>
                  </a:cubicBezTo>
                  <a:lnTo>
                    <a:pt x="2245" y="759"/>
                  </a:lnTo>
                  <a:cubicBezTo>
                    <a:pt x="2216" y="759"/>
                    <a:pt x="2216" y="759"/>
                    <a:pt x="2216" y="759"/>
                  </a:cubicBezTo>
                  <a:cubicBezTo>
                    <a:pt x="2216" y="729"/>
                    <a:pt x="2216" y="729"/>
                    <a:pt x="2216" y="729"/>
                  </a:cubicBezTo>
                  <a:lnTo>
                    <a:pt x="2216" y="729"/>
                  </a:lnTo>
                  <a:lnTo>
                    <a:pt x="2216" y="729"/>
                  </a:lnTo>
                  <a:lnTo>
                    <a:pt x="2216" y="729"/>
                  </a:lnTo>
                  <a:cubicBezTo>
                    <a:pt x="2187" y="729"/>
                    <a:pt x="2187" y="729"/>
                    <a:pt x="2187" y="729"/>
                  </a:cubicBezTo>
                  <a:cubicBezTo>
                    <a:pt x="2187" y="700"/>
                    <a:pt x="2187" y="700"/>
                    <a:pt x="2187" y="700"/>
                  </a:cubicBezTo>
                  <a:cubicBezTo>
                    <a:pt x="2158" y="671"/>
                    <a:pt x="2158" y="671"/>
                    <a:pt x="2158" y="671"/>
                  </a:cubicBezTo>
                  <a:lnTo>
                    <a:pt x="2158" y="671"/>
                  </a:lnTo>
                  <a:lnTo>
                    <a:pt x="2158" y="671"/>
                  </a:lnTo>
                  <a:cubicBezTo>
                    <a:pt x="2158" y="642"/>
                    <a:pt x="2158" y="642"/>
                    <a:pt x="2158" y="642"/>
                  </a:cubicBezTo>
                  <a:lnTo>
                    <a:pt x="2158" y="642"/>
                  </a:lnTo>
                  <a:cubicBezTo>
                    <a:pt x="2158" y="671"/>
                    <a:pt x="2158" y="671"/>
                    <a:pt x="2158" y="671"/>
                  </a:cubicBezTo>
                  <a:cubicBezTo>
                    <a:pt x="2187" y="671"/>
                    <a:pt x="2187" y="671"/>
                    <a:pt x="2187" y="671"/>
                  </a:cubicBezTo>
                  <a:cubicBezTo>
                    <a:pt x="2187" y="642"/>
                    <a:pt x="2187" y="642"/>
                    <a:pt x="2187" y="642"/>
                  </a:cubicBezTo>
                  <a:lnTo>
                    <a:pt x="2187" y="642"/>
                  </a:lnTo>
                  <a:cubicBezTo>
                    <a:pt x="2216" y="642"/>
                    <a:pt x="2216" y="642"/>
                    <a:pt x="2216" y="642"/>
                  </a:cubicBezTo>
                  <a:cubicBezTo>
                    <a:pt x="2245" y="612"/>
                    <a:pt x="2245" y="612"/>
                    <a:pt x="2245" y="612"/>
                  </a:cubicBezTo>
                  <a:cubicBezTo>
                    <a:pt x="2274" y="612"/>
                    <a:pt x="2274" y="612"/>
                    <a:pt x="2274" y="612"/>
                  </a:cubicBezTo>
                  <a:cubicBezTo>
                    <a:pt x="2274" y="583"/>
                    <a:pt x="2274" y="583"/>
                    <a:pt x="2274" y="583"/>
                  </a:cubicBezTo>
                  <a:lnTo>
                    <a:pt x="2274" y="583"/>
                  </a:lnTo>
                  <a:cubicBezTo>
                    <a:pt x="2303" y="583"/>
                    <a:pt x="2303" y="583"/>
                    <a:pt x="2303" y="583"/>
                  </a:cubicBezTo>
                  <a:lnTo>
                    <a:pt x="2303" y="583"/>
                  </a:lnTo>
                  <a:cubicBezTo>
                    <a:pt x="2333" y="583"/>
                    <a:pt x="2333" y="583"/>
                    <a:pt x="2333" y="583"/>
                  </a:cubicBezTo>
                  <a:lnTo>
                    <a:pt x="2333" y="583"/>
                  </a:lnTo>
                  <a:cubicBezTo>
                    <a:pt x="2333" y="554"/>
                    <a:pt x="2333" y="554"/>
                    <a:pt x="2333" y="554"/>
                  </a:cubicBezTo>
                  <a:cubicBezTo>
                    <a:pt x="2303" y="554"/>
                    <a:pt x="2303" y="554"/>
                    <a:pt x="2303" y="554"/>
                  </a:cubicBezTo>
                  <a:cubicBezTo>
                    <a:pt x="2274" y="554"/>
                    <a:pt x="2274" y="554"/>
                    <a:pt x="2274" y="554"/>
                  </a:cubicBezTo>
                  <a:lnTo>
                    <a:pt x="2274" y="554"/>
                  </a:lnTo>
                  <a:cubicBezTo>
                    <a:pt x="2245" y="554"/>
                    <a:pt x="2245" y="554"/>
                    <a:pt x="2245" y="554"/>
                  </a:cubicBezTo>
                  <a:cubicBezTo>
                    <a:pt x="2216" y="583"/>
                    <a:pt x="2216" y="583"/>
                    <a:pt x="2216" y="583"/>
                  </a:cubicBezTo>
                  <a:lnTo>
                    <a:pt x="2216" y="583"/>
                  </a:lnTo>
                  <a:cubicBezTo>
                    <a:pt x="2187" y="583"/>
                    <a:pt x="2187" y="583"/>
                    <a:pt x="2187" y="583"/>
                  </a:cubicBezTo>
                  <a:lnTo>
                    <a:pt x="2187" y="583"/>
                  </a:lnTo>
                  <a:cubicBezTo>
                    <a:pt x="2158" y="583"/>
                    <a:pt x="2158" y="583"/>
                    <a:pt x="2158" y="583"/>
                  </a:cubicBezTo>
                  <a:lnTo>
                    <a:pt x="2158" y="583"/>
                  </a:lnTo>
                  <a:cubicBezTo>
                    <a:pt x="2129" y="583"/>
                    <a:pt x="2129" y="583"/>
                    <a:pt x="2129" y="583"/>
                  </a:cubicBezTo>
                  <a:cubicBezTo>
                    <a:pt x="2129" y="612"/>
                    <a:pt x="2129" y="612"/>
                    <a:pt x="2129" y="612"/>
                  </a:cubicBezTo>
                  <a:lnTo>
                    <a:pt x="2129" y="612"/>
                  </a:lnTo>
                  <a:cubicBezTo>
                    <a:pt x="2100" y="612"/>
                    <a:pt x="2100" y="612"/>
                    <a:pt x="2100" y="612"/>
                  </a:cubicBezTo>
                  <a:lnTo>
                    <a:pt x="2100" y="612"/>
                  </a:lnTo>
                  <a:cubicBezTo>
                    <a:pt x="2070" y="583"/>
                    <a:pt x="2070" y="583"/>
                    <a:pt x="2070" y="583"/>
                  </a:cubicBezTo>
                  <a:cubicBezTo>
                    <a:pt x="2041" y="583"/>
                    <a:pt x="2041" y="583"/>
                    <a:pt x="2041" y="583"/>
                  </a:cubicBezTo>
                  <a:cubicBezTo>
                    <a:pt x="2041" y="554"/>
                    <a:pt x="2041" y="554"/>
                    <a:pt x="2041" y="554"/>
                  </a:cubicBezTo>
                  <a:cubicBezTo>
                    <a:pt x="2041" y="525"/>
                    <a:pt x="2041" y="525"/>
                    <a:pt x="2041" y="525"/>
                  </a:cubicBezTo>
                  <a:cubicBezTo>
                    <a:pt x="2041" y="495"/>
                    <a:pt x="2041" y="495"/>
                    <a:pt x="2041" y="495"/>
                  </a:cubicBezTo>
                  <a:cubicBezTo>
                    <a:pt x="2070" y="466"/>
                    <a:pt x="2070" y="466"/>
                    <a:pt x="2070" y="466"/>
                  </a:cubicBezTo>
                  <a:close/>
                  <a:moveTo>
                    <a:pt x="2100" y="0"/>
                  </a:moveTo>
                  <a:lnTo>
                    <a:pt x="2100" y="0"/>
                  </a:lnTo>
                  <a:cubicBezTo>
                    <a:pt x="2070" y="0"/>
                    <a:pt x="2070" y="0"/>
                    <a:pt x="2070" y="0"/>
                  </a:cubicBezTo>
                  <a:cubicBezTo>
                    <a:pt x="2070" y="29"/>
                    <a:pt x="2070" y="29"/>
                    <a:pt x="2070" y="29"/>
                  </a:cubicBezTo>
                  <a:cubicBezTo>
                    <a:pt x="2100" y="0"/>
                    <a:pt x="2100" y="0"/>
                    <a:pt x="2100" y="0"/>
                  </a:cubicBezTo>
                  <a:close/>
                  <a:moveTo>
                    <a:pt x="2100" y="59"/>
                  </a:moveTo>
                  <a:lnTo>
                    <a:pt x="2100" y="59"/>
                  </a:lnTo>
                  <a:cubicBezTo>
                    <a:pt x="2129" y="59"/>
                    <a:pt x="2129" y="59"/>
                    <a:pt x="2129" y="59"/>
                  </a:cubicBezTo>
                  <a:lnTo>
                    <a:pt x="2129" y="59"/>
                  </a:lnTo>
                  <a:lnTo>
                    <a:pt x="2129" y="59"/>
                  </a:lnTo>
                  <a:cubicBezTo>
                    <a:pt x="2158" y="59"/>
                    <a:pt x="2158" y="59"/>
                    <a:pt x="2158" y="59"/>
                  </a:cubicBezTo>
                  <a:cubicBezTo>
                    <a:pt x="2158" y="29"/>
                    <a:pt x="2158" y="29"/>
                    <a:pt x="2158" y="29"/>
                  </a:cubicBezTo>
                  <a:cubicBezTo>
                    <a:pt x="2129" y="29"/>
                    <a:pt x="2129" y="29"/>
                    <a:pt x="2129" y="29"/>
                  </a:cubicBezTo>
                  <a:cubicBezTo>
                    <a:pt x="2100" y="29"/>
                    <a:pt x="2100" y="29"/>
                    <a:pt x="2100" y="29"/>
                  </a:cubicBezTo>
                  <a:cubicBezTo>
                    <a:pt x="2100" y="59"/>
                    <a:pt x="2100" y="59"/>
                    <a:pt x="2100" y="59"/>
                  </a:cubicBezTo>
                  <a:close/>
                  <a:moveTo>
                    <a:pt x="1983" y="116"/>
                  </a:moveTo>
                  <a:lnTo>
                    <a:pt x="1983" y="116"/>
                  </a:lnTo>
                  <a:cubicBezTo>
                    <a:pt x="1983" y="145"/>
                    <a:pt x="1983" y="145"/>
                    <a:pt x="1983" y="145"/>
                  </a:cubicBezTo>
                  <a:lnTo>
                    <a:pt x="1983" y="145"/>
                  </a:lnTo>
                  <a:lnTo>
                    <a:pt x="1983" y="145"/>
                  </a:lnTo>
                  <a:cubicBezTo>
                    <a:pt x="1983" y="116"/>
                    <a:pt x="1983" y="116"/>
                    <a:pt x="1983" y="116"/>
                  </a:cubicBezTo>
                  <a:close/>
                  <a:moveTo>
                    <a:pt x="2012" y="116"/>
                  </a:moveTo>
                  <a:lnTo>
                    <a:pt x="2012" y="116"/>
                  </a:lnTo>
                  <a:cubicBezTo>
                    <a:pt x="2041" y="87"/>
                    <a:pt x="2041" y="87"/>
                    <a:pt x="2041" y="87"/>
                  </a:cubicBezTo>
                  <a:lnTo>
                    <a:pt x="2041" y="87"/>
                  </a:lnTo>
                  <a:lnTo>
                    <a:pt x="2041" y="87"/>
                  </a:lnTo>
                  <a:cubicBezTo>
                    <a:pt x="2041" y="116"/>
                    <a:pt x="2041" y="116"/>
                    <a:pt x="2041" y="116"/>
                  </a:cubicBezTo>
                  <a:cubicBezTo>
                    <a:pt x="2012" y="116"/>
                    <a:pt x="2012" y="116"/>
                    <a:pt x="2012" y="116"/>
                  </a:cubicBezTo>
                  <a:close/>
                  <a:moveTo>
                    <a:pt x="1837" y="204"/>
                  </a:moveTo>
                  <a:lnTo>
                    <a:pt x="1837" y="204"/>
                  </a:lnTo>
                  <a:close/>
                  <a:moveTo>
                    <a:pt x="1837" y="175"/>
                  </a:moveTo>
                  <a:lnTo>
                    <a:pt x="1837" y="175"/>
                  </a:lnTo>
                  <a:lnTo>
                    <a:pt x="1837" y="175"/>
                  </a:lnTo>
                  <a:cubicBezTo>
                    <a:pt x="1837" y="204"/>
                    <a:pt x="1837" y="204"/>
                    <a:pt x="1837" y="204"/>
                  </a:cubicBezTo>
                  <a:cubicBezTo>
                    <a:pt x="1866" y="204"/>
                    <a:pt x="1866" y="204"/>
                    <a:pt x="1866" y="204"/>
                  </a:cubicBezTo>
                  <a:lnTo>
                    <a:pt x="1866" y="204"/>
                  </a:lnTo>
                  <a:cubicBezTo>
                    <a:pt x="1837" y="175"/>
                    <a:pt x="1837" y="175"/>
                    <a:pt x="1837" y="175"/>
                  </a:cubicBezTo>
                  <a:close/>
                  <a:moveTo>
                    <a:pt x="1866" y="233"/>
                  </a:moveTo>
                  <a:lnTo>
                    <a:pt x="1866" y="233"/>
                  </a:lnTo>
                  <a:cubicBezTo>
                    <a:pt x="1837" y="233"/>
                    <a:pt x="1837" y="233"/>
                    <a:pt x="1837" y="233"/>
                  </a:cubicBezTo>
                  <a:lnTo>
                    <a:pt x="1837" y="233"/>
                  </a:lnTo>
                  <a:cubicBezTo>
                    <a:pt x="1866" y="233"/>
                    <a:pt x="1866" y="233"/>
                    <a:pt x="1866" y="233"/>
                  </a:cubicBezTo>
                  <a:close/>
                  <a:moveTo>
                    <a:pt x="1837" y="233"/>
                  </a:moveTo>
                  <a:lnTo>
                    <a:pt x="1837" y="233"/>
                  </a:lnTo>
                  <a:lnTo>
                    <a:pt x="1837" y="233"/>
                  </a:lnTo>
                  <a:cubicBezTo>
                    <a:pt x="1837" y="262"/>
                    <a:pt x="1837" y="262"/>
                    <a:pt x="1837" y="262"/>
                  </a:cubicBezTo>
                  <a:lnTo>
                    <a:pt x="1837" y="262"/>
                  </a:lnTo>
                  <a:cubicBezTo>
                    <a:pt x="1837" y="233"/>
                    <a:pt x="1837" y="233"/>
                    <a:pt x="1837" y="233"/>
                  </a:cubicBezTo>
                  <a:close/>
                  <a:moveTo>
                    <a:pt x="1720" y="787"/>
                  </a:moveTo>
                  <a:lnTo>
                    <a:pt x="1720" y="787"/>
                  </a:lnTo>
                  <a:cubicBezTo>
                    <a:pt x="1750" y="787"/>
                    <a:pt x="1750" y="787"/>
                    <a:pt x="1750" y="787"/>
                  </a:cubicBezTo>
                  <a:lnTo>
                    <a:pt x="1750" y="787"/>
                  </a:lnTo>
                  <a:cubicBezTo>
                    <a:pt x="1720" y="787"/>
                    <a:pt x="1720" y="787"/>
                    <a:pt x="1720" y="787"/>
                  </a:cubicBezTo>
                  <a:close/>
                  <a:moveTo>
                    <a:pt x="1720" y="787"/>
                  </a:moveTo>
                  <a:lnTo>
                    <a:pt x="1720" y="787"/>
                  </a:lnTo>
                  <a:lnTo>
                    <a:pt x="1720" y="787"/>
                  </a:lnTo>
                  <a:cubicBezTo>
                    <a:pt x="1720" y="816"/>
                    <a:pt x="1720" y="816"/>
                    <a:pt x="1720" y="816"/>
                  </a:cubicBezTo>
                  <a:lnTo>
                    <a:pt x="1720" y="816"/>
                  </a:lnTo>
                  <a:cubicBezTo>
                    <a:pt x="1691" y="816"/>
                    <a:pt x="1691" y="816"/>
                    <a:pt x="1691" y="816"/>
                  </a:cubicBezTo>
                  <a:cubicBezTo>
                    <a:pt x="1691" y="787"/>
                    <a:pt x="1691" y="787"/>
                    <a:pt x="1691" y="787"/>
                  </a:cubicBezTo>
                  <a:cubicBezTo>
                    <a:pt x="1720" y="787"/>
                    <a:pt x="1720" y="787"/>
                    <a:pt x="1720" y="787"/>
                  </a:cubicBezTo>
                  <a:cubicBezTo>
                    <a:pt x="1720" y="759"/>
                    <a:pt x="1720" y="759"/>
                    <a:pt x="1720" y="759"/>
                  </a:cubicBezTo>
                  <a:cubicBezTo>
                    <a:pt x="1720" y="787"/>
                    <a:pt x="1720" y="787"/>
                    <a:pt x="1720" y="787"/>
                  </a:cubicBezTo>
                  <a:close/>
                  <a:moveTo>
                    <a:pt x="1167" y="554"/>
                  </a:moveTo>
                  <a:lnTo>
                    <a:pt x="1167" y="554"/>
                  </a:lnTo>
                  <a:lnTo>
                    <a:pt x="1167" y="554"/>
                  </a:lnTo>
                  <a:cubicBezTo>
                    <a:pt x="1195" y="554"/>
                    <a:pt x="1195" y="554"/>
                    <a:pt x="1195" y="554"/>
                  </a:cubicBezTo>
                  <a:cubicBezTo>
                    <a:pt x="1167" y="554"/>
                    <a:pt x="1167" y="554"/>
                    <a:pt x="1167" y="554"/>
                  </a:cubicBezTo>
                  <a:close/>
                  <a:moveTo>
                    <a:pt x="1167" y="583"/>
                  </a:moveTo>
                  <a:lnTo>
                    <a:pt x="1167" y="583"/>
                  </a:lnTo>
                  <a:cubicBezTo>
                    <a:pt x="1195" y="583"/>
                    <a:pt x="1195" y="583"/>
                    <a:pt x="1195" y="583"/>
                  </a:cubicBezTo>
                  <a:lnTo>
                    <a:pt x="1195" y="583"/>
                  </a:lnTo>
                  <a:lnTo>
                    <a:pt x="1195" y="583"/>
                  </a:lnTo>
                  <a:lnTo>
                    <a:pt x="1195" y="583"/>
                  </a:lnTo>
                  <a:lnTo>
                    <a:pt x="1195" y="583"/>
                  </a:lnTo>
                  <a:cubicBezTo>
                    <a:pt x="1167" y="583"/>
                    <a:pt x="1167" y="583"/>
                    <a:pt x="1167" y="583"/>
                  </a:cubicBezTo>
                  <a:close/>
                  <a:moveTo>
                    <a:pt x="1195" y="583"/>
                  </a:moveTo>
                  <a:lnTo>
                    <a:pt x="1195" y="583"/>
                  </a:lnTo>
                  <a:lnTo>
                    <a:pt x="1195" y="583"/>
                  </a:lnTo>
                  <a:cubicBezTo>
                    <a:pt x="1224" y="612"/>
                    <a:pt x="1224" y="612"/>
                    <a:pt x="1224" y="612"/>
                  </a:cubicBezTo>
                  <a:cubicBezTo>
                    <a:pt x="1195" y="612"/>
                    <a:pt x="1195" y="612"/>
                    <a:pt x="1195" y="612"/>
                  </a:cubicBezTo>
                  <a:lnTo>
                    <a:pt x="1195" y="612"/>
                  </a:lnTo>
                  <a:lnTo>
                    <a:pt x="1195" y="612"/>
                  </a:lnTo>
                  <a:lnTo>
                    <a:pt x="1195" y="612"/>
                  </a:lnTo>
                  <a:cubicBezTo>
                    <a:pt x="1195" y="583"/>
                    <a:pt x="1195" y="583"/>
                    <a:pt x="1195" y="583"/>
                  </a:cubicBezTo>
                  <a:close/>
                  <a:moveTo>
                    <a:pt x="1137" y="409"/>
                  </a:moveTo>
                  <a:lnTo>
                    <a:pt x="1137" y="409"/>
                  </a:lnTo>
                  <a:cubicBezTo>
                    <a:pt x="1167" y="409"/>
                    <a:pt x="1167" y="409"/>
                    <a:pt x="1167" y="409"/>
                  </a:cubicBezTo>
                  <a:cubicBezTo>
                    <a:pt x="1167" y="379"/>
                    <a:pt x="1167" y="379"/>
                    <a:pt x="1167" y="379"/>
                  </a:cubicBezTo>
                  <a:cubicBezTo>
                    <a:pt x="1195" y="379"/>
                    <a:pt x="1195" y="379"/>
                    <a:pt x="1195" y="379"/>
                  </a:cubicBezTo>
                  <a:cubicBezTo>
                    <a:pt x="1195" y="350"/>
                    <a:pt x="1195" y="350"/>
                    <a:pt x="1195" y="350"/>
                  </a:cubicBezTo>
                  <a:cubicBezTo>
                    <a:pt x="1224" y="379"/>
                    <a:pt x="1224" y="379"/>
                    <a:pt x="1224" y="379"/>
                  </a:cubicBezTo>
                  <a:cubicBezTo>
                    <a:pt x="1253" y="409"/>
                    <a:pt x="1253" y="409"/>
                    <a:pt x="1253" y="409"/>
                  </a:cubicBezTo>
                  <a:lnTo>
                    <a:pt x="1253" y="409"/>
                  </a:lnTo>
                  <a:cubicBezTo>
                    <a:pt x="1253" y="437"/>
                    <a:pt x="1253" y="437"/>
                    <a:pt x="1253" y="437"/>
                  </a:cubicBezTo>
                  <a:cubicBezTo>
                    <a:pt x="1283" y="437"/>
                    <a:pt x="1283" y="437"/>
                    <a:pt x="1283" y="437"/>
                  </a:cubicBezTo>
                  <a:lnTo>
                    <a:pt x="1283" y="437"/>
                  </a:lnTo>
                  <a:cubicBezTo>
                    <a:pt x="1312" y="437"/>
                    <a:pt x="1312" y="437"/>
                    <a:pt x="1312" y="437"/>
                  </a:cubicBezTo>
                  <a:lnTo>
                    <a:pt x="1312" y="437"/>
                  </a:lnTo>
                  <a:cubicBezTo>
                    <a:pt x="1341" y="437"/>
                    <a:pt x="1341" y="437"/>
                    <a:pt x="1341" y="437"/>
                  </a:cubicBezTo>
                  <a:cubicBezTo>
                    <a:pt x="1341" y="409"/>
                    <a:pt x="1341" y="409"/>
                    <a:pt x="1341" y="409"/>
                  </a:cubicBezTo>
                  <a:cubicBezTo>
                    <a:pt x="1370" y="437"/>
                    <a:pt x="1370" y="437"/>
                    <a:pt x="1370" y="437"/>
                  </a:cubicBezTo>
                  <a:cubicBezTo>
                    <a:pt x="1429" y="409"/>
                    <a:pt x="1429" y="409"/>
                    <a:pt x="1429" y="409"/>
                  </a:cubicBezTo>
                  <a:lnTo>
                    <a:pt x="1429" y="409"/>
                  </a:lnTo>
                  <a:cubicBezTo>
                    <a:pt x="1487" y="409"/>
                    <a:pt x="1487" y="409"/>
                    <a:pt x="1487" y="409"/>
                  </a:cubicBezTo>
                  <a:cubicBezTo>
                    <a:pt x="1517" y="409"/>
                    <a:pt x="1517" y="409"/>
                    <a:pt x="1517" y="409"/>
                  </a:cubicBezTo>
                  <a:lnTo>
                    <a:pt x="1517" y="409"/>
                  </a:lnTo>
                  <a:lnTo>
                    <a:pt x="1517" y="409"/>
                  </a:lnTo>
                  <a:cubicBezTo>
                    <a:pt x="1574" y="409"/>
                    <a:pt x="1574" y="409"/>
                    <a:pt x="1574" y="409"/>
                  </a:cubicBezTo>
                  <a:cubicBezTo>
                    <a:pt x="1603" y="379"/>
                    <a:pt x="1603" y="379"/>
                    <a:pt x="1603" y="379"/>
                  </a:cubicBezTo>
                  <a:lnTo>
                    <a:pt x="1603" y="379"/>
                  </a:lnTo>
                  <a:cubicBezTo>
                    <a:pt x="1633" y="350"/>
                    <a:pt x="1633" y="350"/>
                    <a:pt x="1633" y="350"/>
                  </a:cubicBezTo>
                  <a:cubicBezTo>
                    <a:pt x="1633" y="292"/>
                    <a:pt x="1633" y="292"/>
                    <a:pt x="1633" y="292"/>
                  </a:cubicBezTo>
                  <a:cubicBezTo>
                    <a:pt x="1662" y="262"/>
                    <a:pt x="1662" y="262"/>
                    <a:pt x="1662" y="262"/>
                  </a:cubicBezTo>
                  <a:cubicBezTo>
                    <a:pt x="1691" y="204"/>
                    <a:pt x="1691" y="204"/>
                    <a:pt x="1691" y="204"/>
                  </a:cubicBezTo>
                  <a:lnTo>
                    <a:pt x="1691" y="204"/>
                  </a:lnTo>
                  <a:lnTo>
                    <a:pt x="1691" y="204"/>
                  </a:lnTo>
                  <a:cubicBezTo>
                    <a:pt x="1691" y="175"/>
                    <a:pt x="1691" y="175"/>
                    <a:pt x="1691" y="175"/>
                  </a:cubicBezTo>
                  <a:cubicBezTo>
                    <a:pt x="1720" y="175"/>
                    <a:pt x="1720" y="175"/>
                    <a:pt x="1720" y="175"/>
                  </a:cubicBezTo>
                  <a:lnTo>
                    <a:pt x="1720" y="175"/>
                  </a:lnTo>
                  <a:cubicBezTo>
                    <a:pt x="1750" y="175"/>
                    <a:pt x="1750" y="175"/>
                    <a:pt x="1750" y="175"/>
                  </a:cubicBezTo>
                  <a:cubicBezTo>
                    <a:pt x="1779" y="175"/>
                    <a:pt x="1779" y="175"/>
                    <a:pt x="1779" y="175"/>
                  </a:cubicBezTo>
                  <a:cubicBezTo>
                    <a:pt x="1808" y="175"/>
                    <a:pt x="1808" y="175"/>
                    <a:pt x="1808" y="175"/>
                  </a:cubicBezTo>
                  <a:lnTo>
                    <a:pt x="1808" y="175"/>
                  </a:lnTo>
                  <a:cubicBezTo>
                    <a:pt x="1837" y="175"/>
                    <a:pt x="1837" y="175"/>
                    <a:pt x="1837" y="175"/>
                  </a:cubicBezTo>
                  <a:lnTo>
                    <a:pt x="1837" y="175"/>
                  </a:lnTo>
                  <a:lnTo>
                    <a:pt x="1837" y="175"/>
                  </a:lnTo>
                  <a:cubicBezTo>
                    <a:pt x="1837" y="204"/>
                    <a:pt x="1837" y="204"/>
                    <a:pt x="1837" y="204"/>
                  </a:cubicBezTo>
                  <a:cubicBezTo>
                    <a:pt x="1808" y="204"/>
                    <a:pt x="1808" y="204"/>
                    <a:pt x="1808" y="204"/>
                  </a:cubicBezTo>
                  <a:cubicBezTo>
                    <a:pt x="1837" y="204"/>
                    <a:pt x="1837" y="204"/>
                    <a:pt x="1837" y="204"/>
                  </a:cubicBezTo>
                  <a:cubicBezTo>
                    <a:pt x="1866" y="233"/>
                    <a:pt x="1866" y="233"/>
                    <a:pt x="1866" y="233"/>
                  </a:cubicBezTo>
                  <a:cubicBezTo>
                    <a:pt x="1837" y="233"/>
                    <a:pt x="1837" y="233"/>
                    <a:pt x="1837" y="233"/>
                  </a:cubicBezTo>
                  <a:cubicBezTo>
                    <a:pt x="1808" y="233"/>
                    <a:pt x="1808" y="233"/>
                    <a:pt x="1808" y="233"/>
                  </a:cubicBezTo>
                  <a:lnTo>
                    <a:pt x="1808" y="233"/>
                  </a:lnTo>
                  <a:cubicBezTo>
                    <a:pt x="1837" y="233"/>
                    <a:pt x="1837" y="233"/>
                    <a:pt x="1837" y="233"/>
                  </a:cubicBezTo>
                  <a:lnTo>
                    <a:pt x="1837" y="233"/>
                  </a:lnTo>
                  <a:cubicBezTo>
                    <a:pt x="1837" y="262"/>
                    <a:pt x="1837" y="262"/>
                    <a:pt x="1837" y="262"/>
                  </a:cubicBezTo>
                  <a:lnTo>
                    <a:pt x="1837" y="262"/>
                  </a:lnTo>
                  <a:cubicBezTo>
                    <a:pt x="1808" y="262"/>
                    <a:pt x="1808" y="262"/>
                    <a:pt x="1808" y="262"/>
                  </a:cubicBezTo>
                  <a:cubicBezTo>
                    <a:pt x="1837" y="262"/>
                    <a:pt x="1837" y="262"/>
                    <a:pt x="1837" y="262"/>
                  </a:cubicBezTo>
                  <a:cubicBezTo>
                    <a:pt x="1837" y="292"/>
                    <a:pt x="1837" y="292"/>
                    <a:pt x="1837" y="292"/>
                  </a:cubicBezTo>
                  <a:cubicBezTo>
                    <a:pt x="1866" y="321"/>
                    <a:pt x="1866" y="321"/>
                    <a:pt x="1866" y="321"/>
                  </a:cubicBezTo>
                  <a:lnTo>
                    <a:pt x="1866" y="321"/>
                  </a:lnTo>
                  <a:cubicBezTo>
                    <a:pt x="1866" y="350"/>
                    <a:pt x="1866" y="350"/>
                    <a:pt x="1866" y="350"/>
                  </a:cubicBezTo>
                  <a:cubicBezTo>
                    <a:pt x="1837" y="350"/>
                    <a:pt x="1837" y="350"/>
                    <a:pt x="1837" y="350"/>
                  </a:cubicBezTo>
                  <a:lnTo>
                    <a:pt x="1837" y="350"/>
                  </a:lnTo>
                  <a:cubicBezTo>
                    <a:pt x="1866" y="350"/>
                    <a:pt x="1866" y="350"/>
                    <a:pt x="1866" y="350"/>
                  </a:cubicBezTo>
                  <a:cubicBezTo>
                    <a:pt x="1866" y="379"/>
                    <a:pt x="1866" y="379"/>
                    <a:pt x="1866" y="379"/>
                  </a:cubicBezTo>
                  <a:lnTo>
                    <a:pt x="1866" y="379"/>
                  </a:lnTo>
                  <a:cubicBezTo>
                    <a:pt x="1895" y="409"/>
                    <a:pt x="1895" y="409"/>
                    <a:pt x="1895" y="409"/>
                  </a:cubicBezTo>
                  <a:cubicBezTo>
                    <a:pt x="1924" y="409"/>
                    <a:pt x="1924" y="409"/>
                    <a:pt x="1924" y="409"/>
                  </a:cubicBezTo>
                  <a:lnTo>
                    <a:pt x="1924" y="409"/>
                  </a:lnTo>
                  <a:cubicBezTo>
                    <a:pt x="1924" y="437"/>
                    <a:pt x="1924" y="437"/>
                    <a:pt x="1924" y="437"/>
                  </a:cubicBezTo>
                  <a:cubicBezTo>
                    <a:pt x="1953" y="437"/>
                    <a:pt x="1953" y="437"/>
                    <a:pt x="1953" y="437"/>
                  </a:cubicBezTo>
                  <a:lnTo>
                    <a:pt x="1953" y="437"/>
                  </a:lnTo>
                  <a:cubicBezTo>
                    <a:pt x="1924" y="437"/>
                    <a:pt x="1924" y="437"/>
                    <a:pt x="1924" y="437"/>
                  </a:cubicBezTo>
                  <a:lnTo>
                    <a:pt x="1924" y="437"/>
                  </a:lnTo>
                  <a:cubicBezTo>
                    <a:pt x="1895" y="466"/>
                    <a:pt x="1895" y="466"/>
                    <a:pt x="1895" y="466"/>
                  </a:cubicBezTo>
                  <a:cubicBezTo>
                    <a:pt x="1895" y="437"/>
                    <a:pt x="1895" y="437"/>
                    <a:pt x="1895" y="437"/>
                  </a:cubicBezTo>
                  <a:cubicBezTo>
                    <a:pt x="1866" y="437"/>
                    <a:pt x="1866" y="437"/>
                    <a:pt x="1866" y="437"/>
                  </a:cubicBezTo>
                  <a:lnTo>
                    <a:pt x="1866" y="437"/>
                  </a:lnTo>
                  <a:cubicBezTo>
                    <a:pt x="1866" y="466"/>
                    <a:pt x="1866" y="466"/>
                    <a:pt x="1866" y="466"/>
                  </a:cubicBezTo>
                  <a:cubicBezTo>
                    <a:pt x="1866" y="437"/>
                    <a:pt x="1866" y="437"/>
                    <a:pt x="1866" y="437"/>
                  </a:cubicBezTo>
                  <a:cubicBezTo>
                    <a:pt x="1837" y="466"/>
                    <a:pt x="1837" y="466"/>
                    <a:pt x="1837" y="466"/>
                  </a:cubicBezTo>
                  <a:lnTo>
                    <a:pt x="1837" y="466"/>
                  </a:lnTo>
                  <a:lnTo>
                    <a:pt x="1837" y="466"/>
                  </a:lnTo>
                  <a:cubicBezTo>
                    <a:pt x="1837" y="495"/>
                    <a:pt x="1837" y="495"/>
                    <a:pt x="1837" y="495"/>
                  </a:cubicBezTo>
                  <a:cubicBezTo>
                    <a:pt x="1808" y="525"/>
                    <a:pt x="1808" y="525"/>
                    <a:pt x="1808" y="525"/>
                  </a:cubicBezTo>
                  <a:cubicBezTo>
                    <a:pt x="1808" y="554"/>
                    <a:pt x="1808" y="554"/>
                    <a:pt x="1808" y="554"/>
                  </a:cubicBezTo>
                  <a:lnTo>
                    <a:pt x="1808" y="554"/>
                  </a:lnTo>
                  <a:cubicBezTo>
                    <a:pt x="1808" y="583"/>
                    <a:pt x="1808" y="583"/>
                    <a:pt x="1808" y="583"/>
                  </a:cubicBezTo>
                  <a:cubicBezTo>
                    <a:pt x="1779" y="583"/>
                    <a:pt x="1779" y="583"/>
                    <a:pt x="1779" y="583"/>
                  </a:cubicBezTo>
                  <a:cubicBezTo>
                    <a:pt x="1779" y="612"/>
                    <a:pt x="1779" y="612"/>
                    <a:pt x="1779" y="612"/>
                  </a:cubicBezTo>
                  <a:cubicBezTo>
                    <a:pt x="1779" y="583"/>
                    <a:pt x="1779" y="583"/>
                    <a:pt x="1779" y="583"/>
                  </a:cubicBezTo>
                  <a:cubicBezTo>
                    <a:pt x="1750" y="583"/>
                    <a:pt x="1750" y="583"/>
                    <a:pt x="1750" y="583"/>
                  </a:cubicBezTo>
                  <a:cubicBezTo>
                    <a:pt x="1779" y="612"/>
                    <a:pt x="1779" y="612"/>
                    <a:pt x="1779" y="612"/>
                  </a:cubicBezTo>
                  <a:lnTo>
                    <a:pt x="1779" y="612"/>
                  </a:lnTo>
                  <a:cubicBezTo>
                    <a:pt x="1750" y="642"/>
                    <a:pt x="1750" y="642"/>
                    <a:pt x="1750" y="642"/>
                  </a:cubicBezTo>
                  <a:lnTo>
                    <a:pt x="1750" y="642"/>
                  </a:lnTo>
                  <a:lnTo>
                    <a:pt x="1750" y="642"/>
                  </a:lnTo>
                  <a:cubicBezTo>
                    <a:pt x="1720" y="642"/>
                    <a:pt x="1720" y="642"/>
                    <a:pt x="1720" y="642"/>
                  </a:cubicBezTo>
                  <a:lnTo>
                    <a:pt x="1720" y="642"/>
                  </a:lnTo>
                  <a:cubicBezTo>
                    <a:pt x="1720" y="671"/>
                    <a:pt x="1720" y="671"/>
                    <a:pt x="1720" y="671"/>
                  </a:cubicBezTo>
                  <a:cubicBezTo>
                    <a:pt x="1750" y="671"/>
                    <a:pt x="1750" y="671"/>
                    <a:pt x="1750" y="671"/>
                  </a:cubicBezTo>
                  <a:lnTo>
                    <a:pt x="1750" y="671"/>
                  </a:lnTo>
                  <a:lnTo>
                    <a:pt x="1750" y="671"/>
                  </a:lnTo>
                  <a:cubicBezTo>
                    <a:pt x="1720" y="671"/>
                    <a:pt x="1720" y="671"/>
                    <a:pt x="1720" y="671"/>
                  </a:cubicBezTo>
                  <a:cubicBezTo>
                    <a:pt x="1750" y="671"/>
                    <a:pt x="1750" y="671"/>
                    <a:pt x="1750" y="671"/>
                  </a:cubicBezTo>
                  <a:lnTo>
                    <a:pt x="1750" y="671"/>
                  </a:lnTo>
                  <a:cubicBezTo>
                    <a:pt x="1750" y="700"/>
                    <a:pt x="1750" y="700"/>
                    <a:pt x="1750" y="700"/>
                  </a:cubicBezTo>
                  <a:lnTo>
                    <a:pt x="1750" y="700"/>
                  </a:lnTo>
                  <a:cubicBezTo>
                    <a:pt x="1720" y="700"/>
                    <a:pt x="1720" y="700"/>
                    <a:pt x="1720" y="700"/>
                  </a:cubicBezTo>
                  <a:lnTo>
                    <a:pt x="1720" y="700"/>
                  </a:lnTo>
                  <a:lnTo>
                    <a:pt x="1720" y="700"/>
                  </a:lnTo>
                  <a:cubicBezTo>
                    <a:pt x="1750" y="700"/>
                    <a:pt x="1750" y="700"/>
                    <a:pt x="1750" y="700"/>
                  </a:cubicBezTo>
                  <a:cubicBezTo>
                    <a:pt x="1750" y="729"/>
                    <a:pt x="1750" y="729"/>
                    <a:pt x="1750" y="729"/>
                  </a:cubicBezTo>
                  <a:cubicBezTo>
                    <a:pt x="1720" y="729"/>
                    <a:pt x="1720" y="729"/>
                    <a:pt x="1720" y="729"/>
                  </a:cubicBezTo>
                  <a:lnTo>
                    <a:pt x="1720" y="729"/>
                  </a:lnTo>
                  <a:lnTo>
                    <a:pt x="1720" y="729"/>
                  </a:lnTo>
                  <a:cubicBezTo>
                    <a:pt x="1720" y="759"/>
                    <a:pt x="1720" y="759"/>
                    <a:pt x="1720" y="759"/>
                  </a:cubicBezTo>
                  <a:lnTo>
                    <a:pt x="1720" y="759"/>
                  </a:lnTo>
                  <a:cubicBezTo>
                    <a:pt x="1691" y="787"/>
                    <a:pt x="1691" y="787"/>
                    <a:pt x="1691" y="787"/>
                  </a:cubicBezTo>
                  <a:cubicBezTo>
                    <a:pt x="1662" y="816"/>
                    <a:pt x="1662" y="816"/>
                    <a:pt x="1662" y="816"/>
                  </a:cubicBezTo>
                  <a:cubicBezTo>
                    <a:pt x="1633" y="816"/>
                    <a:pt x="1633" y="816"/>
                    <a:pt x="1633" y="816"/>
                  </a:cubicBezTo>
                  <a:cubicBezTo>
                    <a:pt x="1603" y="816"/>
                    <a:pt x="1603" y="816"/>
                    <a:pt x="1603" y="816"/>
                  </a:cubicBezTo>
                  <a:lnTo>
                    <a:pt x="1603" y="816"/>
                  </a:lnTo>
                  <a:cubicBezTo>
                    <a:pt x="1574" y="816"/>
                    <a:pt x="1574" y="816"/>
                    <a:pt x="1574" y="816"/>
                  </a:cubicBezTo>
                  <a:cubicBezTo>
                    <a:pt x="1603" y="787"/>
                    <a:pt x="1603" y="787"/>
                    <a:pt x="1603" y="787"/>
                  </a:cubicBezTo>
                  <a:cubicBezTo>
                    <a:pt x="1574" y="787"/>
                    <a:pt x="1574" y="787"/>
                    <a:pt x="1574" y="787"/>
                  </a:cubicBezTo>
                  <a:lnTo>
                    <a:pt x="1574" y="787"/>
                  </a:lnTo>
                  <a:lnTo>
                    <a:pt x="1574" y="787"/>
                  </a:lnTo>
                  <a:cubicBezTo>
                    <a:pt x="1574" y="759"/>
                    <a:pt x="1574" y="759"/>
                    <a:pt x="1574" y="759"/>
                  </a:cubicBezTo>
                  <a:cubicBezTo>
                    <a:pt x="1545" y="787"/>
                    <a:pt x="1545" y="787"/>
                    <a:pt x="1545" y="787"/>
                  </a:cubicBezTo>
                  <a:cubicBezTo>
                    <a:pt x="1545" y="759"/>
                    <a:pt x="1545" y="759"/>
                    <a:pt x="1545" y="759"/>
                  </a:cubicBezTo>
                  <a:lnTo>
                    <a:pt x="1545" y="759"/>
                  </a:lnTo>
                  <a:cubicBezTo>
                    <a:pt x="1517" y="759"/>
                    <a:pt x="1517" y="759"/>
                    <a:pt x="1517" y="759"/>
                  </a:cubicBezTo>
                  <a:cubicBezTo>
                    <a:pt x="1545" y="787"/>
                    <a:pt x="1545" y="787"/>
                    <a:pt x="1545" y="787"/>
                  </a:cubicBezTo>
                  <a:cubicBezTo>
                    <a:pt x="1517" y="787"/>
                    <a:pt x="1517" y="787"/>
                    <a:pt x="1517" y="787"/>
                  </a:cubicBezTo>
                  <a:cubicBezTo>
                    <a:pt x="1517" y="759"/>
                    <a:pt x="1517" y="759"/>
                    <a:pt x="1517" y="759"/>
                  </a:cubicBezTo>
                  <a:lnTo>
                    <a:pt x="1517" y="759"/>
                  </a:lnTo>
                  <a:lnTo>
                    <a:pt x="1517" y="759"/>
                  </a:lnTo>
                  <a:cubicBezTo>
                    <a:pt x="1487" y="759"/>
                    <a:pt x="1487" y="759"/>
                    <a:pt x="1487" y="759"/>
                  </a:cubicBezTo>
                  <a:lnTo>
                    <a:pt x="1487" y="759"/>
                  </a:lnTo>
                  <a:cubicBezTo>
                    <a:pt x="1458" y="759"/>
                    <a:pt x="1458" y="759"/>
                    <a:pt x="1458" y="759"/>
                  </a:cubicBezTo>
                  <a:lnTo>
                    <a:pt x="1458" y="759"/>
                  </a:lnTo>
                  <a:cubicBezTo>
                    <a:pt x="1429" y="759"/>
                    <a:pt x="1429" y="759"/>
                    <a:pt x="1429" y="759"/>
                  </a:cubicBezTo>
                  <a:lnTo>
                    <a:pt x="1429" y="759"/>
                  </a:lnTo>
                  <a:cubicBezTo>
                    <a:pt x="1429" y="787"/>
                    <a:pt x="1429" y="787"/>
                    <a:pt x="1429" y="787"/>
                  </a:cubicBezTo>
                  <a:cubicBezTo>
                    <a:pt x="1429" y="759"/>
                    <a:pt x="1429" y="759"/>
                    <a:pt x="1429" y="759"/>
                  </a:cubicBezTo>
                  <a:cubicBezTo>
                    <a:pt x="1400" y="759"/>
                    <a:pt x="1400" y="759"/>
                    <a:pt x="1400" y="759"/>
                  </a:cubicBezTo>
                  <a:cubicBezTo>
                    <a:pt x="1400" y="787"/>
                    <a:pt x="1400" y="787"/>
                    <a:pt x="1400" y="787"/>
                  </a:cubicBezTo>
                  <a:cubicBezTo>
                    <a:pt x="1370" y="787"/>
                    <a:pt x="1370" y="787"/>
                    <a:pt x="1370" y="787"/>
                  </a:cubicBezTo>
                  <a:lnTo>
                    <a:pt x="1370" y="787"/>
                  </a:lnTo>
                  <a:cubicBezTo>
                    <a:pt x="1370" y="759"/>
                    <a:pt x="1370" y="759"/>
                    <a:pt x="1370" y="759"/>
                  </a:cubicBezTo>
                  <a:cubicBezTo>
                    <a:pt x="1370" y="729"/>
                    <a:pt x="1370" y="729"/>
                    <a:pt x="1370" y="729"/>
                  </a:cubicBezTo>
                  <a:lnTo>
                    <a:pt x="1370" y="729"/>
                  </a:lnTo>
                  <a:cubicBezTo>
                    <a:pt x="1370" y="700"/>
                    <a:pt x="1370" y="700"/>
                    <a:pt x="1370" y="700"/>
                  </a:cubicBezTo>
                  <a:cubicBezTo>
                    <a:pt x="1370" y="729"/>
                    <a:pt x="1370" y="729"/>
                    <a:pt x="1370" y="729"/>
                  </a:cubicBezTo>
                  <a:lnTo>
                    <a:pt x="1370" y="729"/>
                  </a:lnTo>
                  <a:cubicBezTo>
                    <a:pt x="1341" y="729"/>
                    <a:pt x="1341" y="729"/>
                    <a:pt x="1341" y="729"/>
                  </a:cubicBezTo>
                  <a:lnTo>
                    <a:pt x="1341" y="729"/>
                  </a:lnTo>
                  <a:cubicBezTo>
                    <a:pt x="1312" y="759"/>
                    <a:pt x="1312" y="759"/>
                    <a:pt x="1312" y="759"/>
                  </a:cubicBezTo>
                  <a:lnTo>
                    <a:pt x="1312" y="759"/>
                  </a:lnTo>
                  <a:cubicBezTo>
                    <a:pt x="1283" y="729"/>
                    <a:pt x="1283" y="729"/>
                    <a:pt x="1283" y="729"/>
                  </a:cubicBezTo>
                  <a:lnTo>
                    <a:pt x="1283" y="729"/>
                  </a:lnTo>
                  <a:lnTo>
                    <a:pt x="1283" y="729"/>
                  </a:lnTo>
                  <a:cubicBezTo>
                    <a:pt x="1253" y="729"/>
                    <a:pt x="1253" y="729"/>
                    <a:pt x="1253" y="729"/>
                  </a:cubicBezTo>
                  <a:lnTo>
                    <a:pt x="1253" y="729"/>
                  </a:lnTo>
                  <a:lnTo>
                    <a:pt x="1253" y="729"/>
                  </a:lnTo>
                  <a:cubicBezTo>
                    <a:pt x="1253" y="700"/>
                    <a:pt x="1253" y="700"/>
                    <a:pt x="1253" y="700"/>
                  </a:cubicBezTo>
                  <a:cubicBezTo>
                    <a:pt x="1224" y="671"/>
                    <a:pt x="1224" y="671"/>
                    <a:pt x="1224" y="671"/>
                  </a:cubicBezTo>
                  <a:lnTo>
                    <a:pt x="1224" y="671"/>
                  </a:lnTo>
                  <a:cubicBezTo>
                    <a:pt x="1224" y="642"/>
                    <a:pt x="1224" y="642"/>
                    <a:pt x="1224" y="642"/>
                  </a:cubicBezTo>
                  <a:lnTo>
                    <a:pt x="1224" y="642"/>
                  </a:lnTo>
                  <a:lnTo>
                    <a:pt x="1224" y="642"/>
                  </a:lnTo>
                  <a:cubicBezTo>
                    <a:pt x="1224" y="612"/>
                    <a:pt x="1224" y="612"/>
                    <a:pt x="1224" y="612"/>
                  </a:cubicBezTo>
                  <a:lnTo>
                    <a:pt x="1224" y="612"/>
                  </a:lnTo>
                  <a:cubicBezTo>
                    <a:pt x="1195" y="583"/>
                    <a:pt x="1195" y="583"/>
                    <a:pt x="1195" y="583"/>
                  </a:cubicBezTo>
                  <a:lnTo>
                    <a:pt x="1195" y="583"/>
                  </a:lnTo>
                  <a:cubicBezTo>
                    <a:pt x="1167" y="554"/>
                    <a:pt x="1167" y="554"/>
                    <a:pt x="1167" y="554"/>
                  </a:cubicBezTo>
                  <a:lnTo>
                    <a:pt x="1167" y="554"/>
                  </a:lnTo>
                  <a:lnTo>
                    <a:pt x="1167" y="554"/>
                  </a:lnTo>
                  <a:cubicBezTo>
                    <a:pt x="1195" y="554"/>
                    <a:pt x="1195" y="554"/>
                    <a:pt x="1195" y="554"/>
                  </a:cubicBezTo>
                  <a:cubicBezTo>
                    <a:pt x="1224" y="554"/>
                    <a:pt x="1224" y="554"/>
                    <a:pt x="1224" y="554"/>
                  </a:cubicBezTo>
                  <a:cubicBezTo>
                    <a:pt x="1253" y="525"/>
                    <a:pt x="1253" y="525"/>
                    <a:pt x="1253" y="525"/>
                  </a:cubicBezTo>
                  <a:lnTo>
                    <a:pt x="1253" y="525"/>
                  </a:lnTo>
                  <a:lnTo>
                    <a:pt x="1253" y="525"/>
                  </a:lnTo>
                  <a:cubicBezTo>
                    <a:pt x="1224" y="525"/>
                    <a:pt x="1224" y="525"/>
                    <a:pt x="1224" y="525"/>
                  </a:cubicBezTo>
                  <a:cubicBezTo>
                    <a:pt x="1195" y="554"/>
                    <a:pt x="1195" y="554"/>
                    <a:pt x="1195" y="554"/>
                  </a:cubicBezTo>
                  <a:lnTo>
                    <a:pt x="1195" y="554"/>
                  </a:lnTo>
                  <a:cubicBezTo>
                    <a:pt x="1167" y="525"/>
                    <a:pt x="1167" y="525"/>
                    <a:pt x="1167" y="525"/>
                  </a:cubicBezTo>
                  <a:lnTo>
                    <a:pt x="1167" y="525"/>
                  </a:lnTo>
                  <a:lnTo>
                    <a:pt x="1167" y="525"/>
                  </a:lnTo>
                  <a:lnTo>
                    <a:pt x="1167" y="525"/>
                  </a:lnTo>
                  <a:lnTo>
                    <a:pt x="1167" y="525"/>
                  </a:lnTo>
                  <a:cubicBezTo>
                    <a:pt x="1137" y="495"/>
                    <a:pt x="1137" y="495"/>
                    <a:pt x="1137" y="495"/>
                  </a:cubicBezTo>
                  <a:cubicBezTo>
                    <a:pt x="1137" y="466"/>
                    <a:pt x="1137" y="466"/>
                    <a:pt x="1137" y="466"/>
                  </a:cubicBezTo>
                  <a:cubicBezTo>
                    <a:pt x="1137" y="437"/>
                    <a:pt x="1137" y="437"/>
                    <a:pt x="1137" y="437"/>
                  </a:cubicBezTo>
                  <a:lnTo>
                    <a:pt x="1137" y="437"/>
                  </a:lnTo>
                  <a:lnTo>
                    <a:pt x="1137" y="437"/>
                  </a:lnTo>
                  <a:cubicBezTo>
                    <a:pt x="1137" y="409"/>
                    <a:pt x="1137" y="409"/>
                    <a:pt x="1137" y="409"/>
                  </a:cubicBezTo>
                  <a:close/>
                  <a:moveTo>
                    <a:pt x="3266" y="583"/>
                  </a:moveTo>
                  <a:lnTo>
                    <a:pt x="3266" y="583"/>
                  </a:lnTo>
                  <a:close/>
                  <a:moveTo>
                    <a:pt x="3295" y="612"/>
                  </a:moveTo>
                  <a:lnTo>
                    <a:pt x="3295" y="612"/>
                  </a:lnTo>
                  <a:cubicBezTo>
                    <a:pt x="3266" y="612"/>
                    <a:pt x="3266" y="612"/>
                    <a:pt x="3266" y="612"/>
                  </a:cubicBezTo>
                  <a:cubicBezTo>
                    <a:pt x="3295" y="642"/>
                    <a:pt x="3295" y="642"/>
                    <a:pt x="3295" y="642"/>
                  </a:cubicBezTo>
                  <a:cubicBezTo>
                    <a:pt x="3295" y="612"/>
                    <a:pt x="3295" y="612"/>
                    <a:pt x="3295" y="612"/>
                  </a:cubicBezTo>
                  <a:close/>
                  <a:moveTo>
                    <a:pt x="3324" y="642"/>
                  </a:moveTo>
                  <a:lnTo>
                    <a:pt x="3324" y="642"/>
                  </a:lnTo>
                  <a:lnTo>
                    <a:pt x="3324" y="642"/>
                  </a:lnTo>
                  <a:cubicBezTo>
                    <a:pt x="3353" y="642"/>
                    <a:pt x="3353" y="642"/>
                    <a:pt x="3353" y="642"/>
                  </a:cubicBezTo>
                  <a:cubicBezTo>
                    <a:pt x="3383" y="642"/>
                    <a:pt x="3383" y="642"/>
                    <a:pt x="3383" y="642"/>
                  </a:cubicBezTo>
                  <a:cubicBezTo>
                    <a:pt x="3412" y="642"/>
                    <a:pt x="3412" y="642"/>
                    <a:pt x="3412" y="642"/>
                  </a:cubicBezTo>
                  <a:lnTo>
                    <a:pt x="3412" y="642"/>
                  </a:lnTo>
                  <a:cubicBezTo>
                    <a:pt x="3383" y="642"/>
                    <a:pt x="3383" y="642"/>
                    <a:pt x="3383" y="642"/>
                  </a:cubicBezTo>
                  <a:lnTo>
                    <a:pt x="3383" y="642"/>
                  </a:lnTo>
                  <a:cubicBezTo>
                    <a:pt x="3353" y="642"/>
                    <a:pt x="3353" y="642"/>
                    <a:pt x="3353" y="642"/>
                  </a:cubicBezTo>
                  <a:lnTo>
                    <a:pt x="3353" y="642"/>
                  </a:lnTo>
                  <a:cubicBezTo>
                    <a:pt x="3324" y="642"/>
                    <a:pt x="3324" y="642"/>
                    <a:pt x="3324" y="642"/>
                  </a:cubicBezTo>
                  <a:close/>
                  <a:moveTo>
                    <a:pt x="3324" y="554"/>
                  </a:moveTo>
                  <a:lnTo>
                    <a:pt x="3324" y="554"/>
                  </a:lnTo>
                  <a:cubicBezTo>
                    <a:pt x="3324" y="583"/>
                    <a:pt x="3324" y="583"/>
                    <a:pt x="3324" y="583"/>
                  </a:cubicBezTo>
                  <a:cubicBezTo>
                    <a:pt x="3324" y="554"/>
                    <a:pt x="3324" y="554"/>
                    <a:pt x="3324" y="554"/>
                  </a:cubicBezTo>
                  <a:lnTo>
                    <a:pt x="3324" y="554"/>
                  </a:lnTo>
                  <a:cubicBezTo>
                    <a:pt x="3353" y="583"/>
                    <a:pt x="3353" y="583"/>
                    <a:pt x="3353" y="583"/>
                  </a:cubicBezTo>
                  <a:lnTo>
                    <a:pt x="3353" y="583"/>
                  </a:lnTo>
                  <a:lnTo>
                    <a:pt x="3353" y="583"/>
                  </a:lnTo>
                  <a:lnTo>
                    <a:pt x="3353" y="583"/>
                  </a:lnTo>
                  <a:lnTo>
                    <a:pt x="3353" y="583"/>
                  </a:lnTo>
                  <a:cubicBezTo>
                    <a:pt x="3383" y="583"/>
                    <a:pt x="3383" y="583"/>
                    <a:pt x="3383" y="583"/>
                  </a:cubicBezTo>
                  <a:lnTo>
                    <a:pt x="3383" y="583"/>
                  </a:lnTo>
                  <a:cubicBezTo>
                    <a:pt x="3353" y="583"/>
                    <a:pt x="3353" y="583"/>
                    <a:pt x="3353" y="583"/>
                  </a:cubicBezTo>
                  <a:cubicBezTo>
                    <a:pt x="3353" y="554"/>
                    <a:pt x="3353" y="554"/>
                    <a:pt x="3353" y="554"/>
                  </a:cubicBezTo>
                  <a:lnTo>
                    <a:pt x="3353" y="554"/>
                  </a:lnTo>
                  <a:cubicBezTo>
                    <a:pt x="3324" y="554"/>
                    <a:pt x="3324" y="554"/>
                    <a:pt x="3324" y="554"/>
                  </a:cubicBezTo>
                  <a:cubicBezTo>
                    <a:pt x="3295" y="554"/>
                    <a:pt x="3295" y="554"/>
                    <a:pt x="3295" y="554"/>
                  </a:cubicBezTo>
                  <a:cubicBezTo>
                    <a:pt x="3324" y="554"/>
                    <a:pt x="3324" y="554"/>
                    <a:pt x="3324" y="554"/>
                  </a:cubicBezTo>
                  <a:close/>
                  <a:moveTo>
                    <a:pt x="3062" y="933"/>
                  </a:moveTo>
                  <a:lnTo>
                    <a:pt x="3062" y="933"/>
                  </a:lnTo>
                  <a:cubicBezTo>
                    <a:pt x="3091" y="933"/>
                    <a:pt x="3091" y="933"/>
                    <a:pt x="3091" y="933"/>
                  </a:cubicBezTo>
                  <a:cubicBezTo>
                    <a:pt x="3091" y="962"/>
                    <a:pt x="3091" y="962"/>
                    <a:pt x="3091" y="962"/>
                  </a:cubicBezTo>
                  <a:lnTo>
                    <a:pt x="3091" y="962"/>
                  </a:lnTo>
                  <a:cubicBezTo>
                    <a:pt x="3091" y="933"/>
                    <a:pt x="3091" y="933"/>
                    <a:pt x="3091" y="933"/>
                  </a:cubicBezTo>
                  <a:cubicBezTo>
                    <a:pt x="3062" y="933"/>
                    <a:pt x="3062" y="933"/>
                    <a:pt x="3062" y="933"/>
                  </a:cubicBezTo>
                  <a:close/>
                  <a:moveTo>
                    <a:pt x="3120" y="904"/>
                  </a:moveTo>
                  <a:lnTo>
                    <a:pt x="3120" y="904"/>
                  </a:lnTo>
                  <a:cubicBezTo>
                    <a:pt x="3091" y="933"/>
                    <a:pt x="3091" y="933"/>
                    <a:pt x="3091" y="933"/>
                  </a:cubicBezTo>
                  <a:cubicBezTo>
                    <a:pt x="3091" y="962"/>
                    <a:pt x="3091" y="962"/>
                    <a:pt x="3091" y="962"/>
                  </a:cubicBezTo>
                  <a:lnTo>
                    <a:pt x="3091" y="962"/>
                  </a:lnTo>
                  <a:lnTo>
                    <a:pt x="3091" y="962"/>
                  </a:lnTo>
                  <a:cubicBezTo>
                    <a:pt x="3120" y="933"/>
                    <a:pt x="3120" y="933"/>
                    <a:pt x="3120" y="933"/>
                  </a:cubicBezTo>
                  <a:cubicBezTo>
                    <a:pt x="3120" y="904"/>
                    <a:pt x="3120" y="904"/>
                    <a:pt x="3120" y="904"/>
                  </a:cubicBezTo>
                  <a:close/>
                  <a:moveTo>
                    <a:pt x="3237" y="1021"/>
                  </a:moveTo>
                  <a:lnTo>
                    <a:pt x="3237" y="1021"/>
                  </a:lnTo>
                  <a:close/>
                  <a:moveTo>
                    <a:pt x="3208" y="992"/>
                  </a:moveTo>
                  <a:lnTo>
                    <a:pt x="3208" y="992"/>
                  </a:lnTo>
                  <a:cubicBezTo>
                    <a:pt x="3179" y="992"/>
                    <a:pt x="3179" y="992"/>
                    <a:pt x="3179" y="992"/>
                  </a:cubicBezTo>
                  <a:lnTo>
                    <a:pt x="3179" y="992"/>
                  </a:lnTo>
                  <a:lnTo>
                    <a:pt x="3179" y="992"/>
                  </a:lnTo>
                  <a:cubicBezTo>
                    <a:pt x="3208" y="1021"/>
                    <a:pt x="3208" y="1021"/>
                    <a:pt x="3208" y="1021"/>
                  </a:cubicBezTo>
                  <a:lnTo>
                    <a:pt x="3208" y="1021"/>
                  </a:lnTo>
                  <a:lnTo>
                    <a:pt x="3208" y="1021"/>
                  </a:lnTo>
                  <a:cubicBezTo>
                    <a:pt x="3179" y="1021"/>
                    <a:pt x="3179" y="1021"/>
                    <a:pt x="3179" y="1021"/>
                  </a:cubicBezTo>
                  <a:lnTo>
                    <a:pt x="3179" y="1021"/>
                  </a:lnTo>
                  <a:cubicBezTo>
                    <a:pt x="3208" y="1021"/>
                    <a:pt x="3208" y="1021"/>
                    <a:pt x="3208" y="1021"/>
                  </a:cubicBezTo>
                  <a:lnTo>
                    <a:pt x="3208" y="1021"/>
                  </a:lnTo>
                  <a:lnTo>
                    <a:pt x="3208" y="1021"/>
                  </a:lnTo>
                  <a:cubicBezTo>
                    <a:pt x="3237" y="1021"/>
                    <a:pt x="3237" y="1021"/>
                    <a:pt x="3237" y="1021"/>
                  </a:cubicBezTo>
                  <a:cubicBezTo>
                    <a:pt x="3208" y="1021"/>
                    <a:pt x="3208" y="1021"/>
                    <a:pt x="3208" y="1021"/>
                  </a:cubicBezTo>
                  <a:cubicBezTo>
                    <a:pt x="3208" y="992"/>
                    <a:pt x="3208" y="992"/>
                    <a:pt x="3208" y="992"/>
                  </a:cubicBezTo>
                  <a:close/>
                  <a:moveTo>
                    <a:pt x="3237" y="992"/>
                  </a:moveTo>
                  <a:lnTo>
                    <a:pt x="3237" y="992"/>
                  </a:lnTo>
                  <a:lnTo>
                    <a:pt x="3208" y="992"/>
                  </a:lnTo>
                  <a:cubicBezTo>
                    <a:pt x="3237" y="992"/>
                    <a:pt x="3237" y="992"/>
                    <a:pt x="3237" y="992"/>
                  </a:cubicBezTo>
                  <a:cubicBezTo>
                    <a:pt x="3237" y="1021"/>
                    <a:pt x="3237" y="1021"/>
                    <a:pt x="3237" y="1021"/>
                  </a:cubicBezTo>
                  <a:lnTo>
                    <a:pt x="3237" y="1021"/>
                  </a:lnTo>
                  <a:cubicBezTo>
                    <a:pt x="3237" y="992"/>
                    <a:pt x="3237" y="992"/>
                    <a:pt x="3237" y="992"/>
                  </a:cubicBezTo>
                  <a:close/>
                  <a:moveTo>
                    <a:pt x="3208" y="962"/>
                  </a:moveTo>
                  <a:lnTo>
                    <a:pt x="3208" y="962"/>
                  </a:lnTo>
                  <a:lnTo>
                    <a:pt x="3208" y="962"/>
                  </a:lnTo>
                  <a:lnTo>
                    <a:pt x="3208" y="962"/>
                  </a:lnTo>
                  <a:cubicBezTo>
                    <a:pt x="3208" y="992"/>
                    <a:pt x="3208" y="992"/>
                    <a:pt x="3208" y="992"/>
                  </a:cubicBezTo>
                  <a:lnTo>
                    <a:pt x="3208" y="992"/>
                  </a:lnTo>
                  <a:lnTo>
                    <a:pt x="3208" y="992"/>
                  </a:lnTo>
                  <a:lnTo>
                    <a:pt x="3208" y="992"/>
                  </a:lnTo>
                  <a:cubicBezTo>
                    <a:pt x="3208" y="962"/>
                    <a:pt x="3208" y="962"/>
                    <a:pt x="3208" y="962"/>
                  </a:cubicBezTo>
                  <a:close/>
                  <a:moveTo>
                    <a:pt x="3237" y="962"/>
                  </a:moveTo>
                  <a:lnTo>
                    <a:pt x="3237" y="962"/>
                  </a:lnTo>
                  <a:cubicBezTo>
                    <a:pt x="3208" y="962"/>
                    <a:pt x="3208" y="962"/>
                    <a:pt x="3208" y="962"/>
                  </a:cubicBezTo>
                  <a:lnTo>
                    <a:pt x="3208" y="962"/>
                  </a:lnTo>
                  <a:cubicBezTo>
                    <a:pt x="3208" y="992"/>
                    <a:pt x="3208" y="992"/>
                    <a:pt x="3208" y="992"/>
                  </a:cubicBezTo>
                  <a:cubicBezTo>
                    <a:pt x="3237" y="992"/>
                    <a:pt x="3237" y="992"/>
                    <a:pt x="3237" y="992"/>
                  </a:cubicBezTo>
                  <a:lnTo>
                    <a:pt x="3237" y="992"/>
                  </a:lnTo>
                  <a:lnTo>
                    <a:pt x="3237" y="992"/>
                  </a:lnTo>
                  <a:cubicBezTo>
                    <a:pt x="3237" y="962"/>
                    <a:pt x="3237" y="962"/>
                    <a:pt x="3237" y="962"/>
                  </a:cubicBezTo>
                  <a:close/>
                  <a:moveTo>
                    <a:pt x="3208" y="933"/>
                  </a:moveTo>
                  <a:lnTo>
                    <a:pt x="3208" y="933"/>
                  </a:lnTo>
                  <a:lnTo>
                    <a:pt x="3208" y="933"/>
                  </a:lnTo>
                  <a:cubicBezTo>
                    <a:pt x="3208" y="962"/>
                    <a:pt x="3208" y="962"/>
                    <a:pt x="3208" y="962"/>
                  </a:cubicBezTo>
                  <a:lnTo>
                    <a:pt x="3208" y="962"/>
                  </a:lnTo>
                  <a:cubicBezTo>
                    <a:pt x="3208" y="933"/>
                    <a:pt x="3208" y="933"/>
                    <a:pt x="3208" y="933"/>
                  </a:cubicBezTo>
                  <a:close/>
                  <a:moveTo>
                    <a:pt x="3237" y="933"/>
                  </a:moveTo>
                  <a:lnTo>
                    <a:pt x="3237" y="933"/>
                  </a:lnTo>
                  <a:close/>
                  <a:moveTo>
                    <a:pt x="3237" y="933"/>
                  </a:moveTo>
                  <a:lnTo>
                    <a:pt x="3237" y="933"/>
                  </a:lnTo>
                  <a:cubicBezTo>
                    <a:pt x="3208" y="933"/>
                    <a:pt x="3208" y="933"/>
                    <a:pt x="3208" y="933"/>
                  </a:cubicBezTo>
                  <a:lnTo>
                    <a:pt x="3208" y="933"/>
                  </a:lnTo>
                  <a:lnTo>
                    <a:pt x="3208" y="933"/>
                  </a:lnTo>
                  <a:lnTo>
                    <a:pt x="3208" y="933"/>
                  </a:lnTo>
                  <a:lnTo>
                    <a:pt x="3208" y="933"/>
                  </a:lnTo>
                  <a:lnTo>
                    <a:pt x="3208" y="933"/>
                  </a:lnTo>
                  <a:cubicBezTo>
                    <a:pt x="3208" y="962"/>
                    <a:pt x="3208" y="962"/>
                    <a:pt x="3208" y="962"/>
                  </a:cubicBezTo>
                  <a:lnTo>
                    <a:pt x="3208" y="962"/>
                  </a:lnTo>
                  <a:lnTo>
                    <a:pt x="3208" y="962"/>
                  </a:lnTo>
                  <a:cubicBezTo>
                    <a:pt x="3237" y="962"/>
                    <a:pt x="3237" y="962"/>
                    <a:pt x="3237" y="962"/>
                  </a:cubicBezTo>
                  <a:lnTo>
                    <a:pt x="3237" y="962"/>
                  </a:lnTo>
                  <a:cubicBezTo>
                    <a:pt x="3237" y="933"/>
                    <a:pt x="3237" y="933"/>
                    <a:pt x="3237" y="933"/>
                  </a:cubicBezTo>
                  <a:close/>
                  <a:moveTo>
                    <a:pt x="3003" y="1050"/>
                  </a:moveTo>
                  <a:lnTo>
                    <a:pt x="3003" y="1050"/>
                  </a:lnTo>
                  <a:cubicBezTo>
                    <a:pt x="3033" y="1050"/>
                    <a:pt x="3033" y="1050"/>
                    <a:pt x="3033" y="1050"/>
                  </a:cubicBezTo>
                  <a:cubicBezTo>
                    <a:pt x="3033" y="1021"/>
                    <a:pt x="3033" y="1021"/>
                    <a:pt x="3033" y="1021"/>
                  </a:cubicBezTo>
                  <a:cubicBezTo>
                    <a:pt x="3003" y="1050"/>
                    <a:pt x="3003" y="1050"/>
                    <a:pt x="3003" y="1050"/>
                  </a:cubicBezTo>
                  <a:close/>
                  <a:moveTo>
                    <a:pt x="3003" y="1050"/>
                  </a:moveTo>
                  <a:lnTo>
                    <a:pt x="3003" y="1050"/>
                  </a:lnTo>
                  <a:close/>
                  <a:moveTo>
                    <a:pt x="2916" y="1079"/>
                  </a:moveTo>
                  <a:lnTo>
                    <a:pt x="2916" y="1079"/>
                  </a:lnTo>
                  <a:close/>
                  <a:moveTo>
                    <a:pt x="2945" y="1079"/>
                  </a:moveTo>
                  <a:lnTo>
                    <a:pt x="2945" y="1079"/>
                  </a:lnTo>
                  <a:cubicBezTo>
                    <a:pt x="2916" y="1079"/>
                    <a:pt x="2916" y="1079"/>
                    <a:pt x="2916" y="1079"/>
                  </a:cubicBezTo>
                  <a:cubicBezTo>
                    <a:pt x="2945" y="1079"/>
                    <a:pt x="2945" y="1079"/>
                    <a:pt x="2945" y="1079"/>
                  </a:cubicBezTo>
                  <a:close/>
                  <a:moveTo>
                    <a:pt x="2945" y="1137"/>
                  </a:moveTo>
                  <a:lnTo>
                    <a:pt x="2945" y="1137"/>
                  </a:lnTo>
                  <a:lnTo>
                    <a:pt x="2945" y="1137"/>
                  </a:lnTo>
                  <a:cubicBezTo>
                    <a:pt x="2916" y="1137"/>
                    <a:pt x="2916" y="1137"/>
                    <a:pt x="2916" y="1137"/>
                  </a:cubicBezTo>
                  <a:lnTo>
                    <a:pt x="2916" y="1137"/>
                  </a:lnTo>
                  <a:cubicBezTo>
                    <a:pt x="2945" y="1137"/>
                    <a:pt x="2945" y="1137"/>
                    <a:pt x="2945" y="1137"/>
                  </a:cubicBezTo>
                  <a:close/>
                  <a:moveTo>
                    <a:pt x="2974" y="1079"/>
                  </a:moveTo>
                  <a:lnTo>
                    <a:pt x="2974" y="1079"/>
                  </a:lnTo>
                  <a:cubicBezTo>
                    <a:pt x="2945" y="1079"/>
                    <a:pt x="2945" y="1079"/>
                    <a:pt x="2945" y="1079"/>
                  </a:cubicBezTo>
                  <a:lnTo>
                    <a:pt x="2945" y="1079"/>
                  </a:lnTo>
                  <a:cubicBezTo>
                    <a:pt x="2945" y="1109"/>
                    <a:pt x="2945" y="1109"/>
                    <a:pt x="2945" y="1109"/>
                  </a:cubicBezTo>
                  <a:lnTo>
                    <a:pt x="2945" y="1109"/>
                  </a:lnTo>
                  <a:lnTo>
                    <a:pt x="2945" y="1109"/>
                  </a:lnTo>
                  <a:lnTo>
                    <a:pt x="2945" y="1109"/>
                  </a:lnTo>
                  <a:cubicBezTo>
                    <a:pt x="2974" y="1109"/>
                    <a:pt x="2974" y="1109"/>
                    <a:pt x="2974" y="1109"/>
                  </a:cubicBezTo>
                  <a:lnTo>
                    <a:pt x="2974" y="1109"/>
                  </a:lnTo>
                  <a:cubicBezTo>
                    <a:pt x="3003" y="1079"/>
                    <a:pt x="3003" y="1079"/>
                    <a:pt x="3003" y="1079"/>
                  </a:cubicBezTo>
                  <a:lnTo>
                    <a:pt x="3003" y="1079"/>
                  </a:lnTo>
                  <a:cubicBezTo>
                    <a:pt x="3003" y="1050"/>
                    <a:pt x="3003" y="1050"/>
                    <a:pt x="3003" y="1050"/>
                  </a:cubicBezTo>
                  <a:lnTo>
                    <a:pt x="3003" y="1050"/>
                  </a:lnTo>
                  <a:cubicBezTo>
                    <a:pt x="2974" y="1050"/>
                    <a:pt x="2974" y="1050"/>
                    <a:pt x="2974" y="1050"/>
                  </a:cubicBezTo>
                  <a:lnTo>
                    <a:pt x="2974" y="1050"/>
                  </a:lnTo>
                  <a:cubicBezTo>
                    <a:pt x="2974" y="1079"/>
                    <a:pt x="2974" y="1079"/>
                    <a:pt x="2974" y="1079"/>
                  </a:cubicBezTo>
                  <a:close/>
                  <a:moveTo>
                    <a:pt x="2858" y="992"/>
                  </a:moveTo>
                  <a:lnTo>
                    <a:pt x="2858" y="992"/>
                  </a:lnTo>
                  <a:close/>
                  <a:moveTo>
                    <a:pt x="2829" y="1021"/>
                  </a:moveTo>
                  <a:lnTo>
                    <a:pt x="2829" y="1021"/>
                  </a:lnTo>
                  <a:cubicBezTo>
                    <a:pt x="2800" y="1021"/>
                    <a:pt x="2800" y="1021"/>
                    <a:pt x="2800" y="1021"/>
                  </a:cubicBezTo>
                  <a:cubicBezTo>
                    <a:pt x="2829" y="1021"/>
                    <a:pt x="2829" y="1021"/>
                    <a:pt x="2829" y="1021"/>
                  </a:cubicBezTo>
                  <a:close/>
                  <a:moveTo>
                    <a:pt x="2858" y="1137"/>
                  </a:moveTo>
                  <a:lnTo>
                    <a:pt x="2858" y="1137"/>
                  </a:lnTo>
                  <a:cubicBezTo>
                    <a:pt x="2829" y="1137"/>
                    <a:pt x="2829" y="1137"/>
                    <a:pt x="2829" y="1137"/>
                  </a:cubicBezTo>
                  <a:lnTo>
                    <a:pt x="2829" y="1137"/>
                  </a:lnTo>
                  <a:cubicBezTo>
                    <a:pt x="2858" y="1137"/>
                    <a:pt x="2858" y="1137"/>
                    <a:pt x="2858" y="1137"/>
                  </a:cubicBezTo>
                  <a:close/>
                  <a:moveTo>
                    <a:pt x="2829" y="1109"/>
                  </a:moveTo>
                  <a:lnTo>
                    <a:pt x="2829" y="1109"/>
                  </a:lnTo>
                  <a:close/>
                  <a:moveTo>
                    <a:pt x="2741" y="1050"/>
                  </a:moveTo>
                  <a:lnTo>
                    <a:pt x="2741" y="1050"/>
                  </a:lnTo>
                  <a:close/>
                  <a:moveTo>
                    <a:pt x="2741" y="1137"/>
                  </a:moveTo>
                  <a:lnTo>
                    <a:pt x="2741" y="1137"/>
                  </a:lnTo>
                  <a:cubicBezTo>
                    <a:pt x="2770" y="1137"/>
                    <a:pt x="2770" y="1137"/>
                    <a:pt x="2770" y="1137"/>
                  </a:cubicBezTo>
                  <a:lnTo>
                    <a:pt x="2770" y="1137"/>
                  </a:lnTo>
                  <a:cubicBezTo>
                    <a:pt x="2741" y="1137"/>
                    <a:pt x="2741" y="1137"/>
                    <a:pt x="2741" y="1137"/>
                  </a:cubicBezTo>
                  <a:close/>
                  <a:moveTo>
                    <a:pt x="2624" y="1079"/>
                  </a:moveTo>
                  <a:lnTo>
                    <a:pt x="2624" y="1079"/>
                  </a:lnTo>
                  <a:close/>
                  <a:moveTo>
                    <a:pt x="2653" y="1137"/>
                  </a:moveTo>
                  <a:lnTo>
                    <a:pt x="2653" y="1137"/>
                  </a:lnTo>
                  <a:cubicBezTo>
                    <a:pt x="2683" y="1137"/>
                    <a:pt x="2683" y="1137"/>
                    <a:pt x="2683" y="1137"/>
                  </a:cubicBezTo>
                  <a:cubicBezTo>
                    <a:pt x="2712" y="1137"/>
                    <a:pt x="2712" y="1137"/>
                    <a:pt x="2712" y="1137"/>
                  </a:cubicBezTo>
                  <a:lnTo>
                    <a:pt x="2712" y="1137"/>
                  </a:lnTo>
                  <a:cubicBezTo>
                    <a:pt x="2683" y="1137"/>
                    <a:pt x="2683" y="1137"/>
                    <a:pt x="2683" y="1137"/>
                  </a:cubicBezTo>
                  <a:cubicBezTo>
                    <a:pt x="2653" y="1137"/>
                    <a:pt x="2653" y="1137"/>
                    <a:pt x="2653" y="1137"/>
                  </a:cubicBezTo>
                  <a:close/>
                  <a:moveTo>
                    <a:pt x="2653" y="1137"/>
                  </a:moveTo>
                  <a:lnTo>
                    <a:pt x="2653" y="1137"/>
                  </a:lnTo>
                  <a:close/>
                  <a:moveTo>
                    <a:pt x="2595" y="1137"/>
                  </a:moveTo>
                  <a:lnTo>
                    <a:pt x="2595" y="1137"/>
                  </a:lnTo>
                  <a:cubicBezTo>
                    <a:pt x="2624" y="1137"/>
                    <a:pt x="2624" y="1137"/>
                    <a:pt x="2624" y="1137"/>
                  </a:cubicBezTo>
                  <a:lnTo>
                    <a:pt x="2624" y="1137"/>
                  </a:lnTo>
                  <a:lnTo>
                    <a:pt x="2624" y="1137"/>
                  </a:lnTo>
                  <a:cubicBezTo>
                    <a:pt x="2595" y="1137"/>
                    <a:pt x="2595" y="1137"/>
                    <a:pt x="2595" y="1137"/>
                  </a:cubicBezTo>
                  <a:close/>
                  <a:moveTo>
                    <a:pt x="2303" y="1283"/>
                  </a:moveTo>
                  <a:lnTo>
                    <a:pt x="2303" y="1283"/>
                  </a:lnTo>
                  <a:cubicBezTo>
                    <a:pt x="2303" y="1312"/>
                    <a:pt x="2303" y="1312"/>
                    <a:pt x="2303" y="1312"/>
                  </a:cubicBezTo>
                  <a:lnTo>
                    <a:pt x="2303" y="1312"/>
                  </a:lnTo>
                  <a:cubicBezTo>
                    <a:pt x="2333" y="1312"/>
                    <a:pt x="2333" y="1312"/>
                    <a:pt x="2333" y="1312"/>
                  </a:cubicBezTo>
                  <a:cubicBezTo>
                    <a:pt x="2362" y="1283"/>
                    <a:pt x="2362" y="1283"/>
                    <a:pt x="2362" y="1283"/>
                  </a:cubicBezTo>
                  <a:lnTo>
                    <a:pt x="2362" y="1283"/>
                  </a:lnTo>
                  <a:cubicBezTo>
                    <a:pt x="2391" y="1283"/>
                    <a:pt x="2391" y="1283"/>
                    <a:pt x="2391" y="1283"/>
                  </a:cubicBezTo>
                  <a:lnTo>
                    <a:pt x="2391" y="1283"/>
                  </a:lnTo>
                  <a:cubicBezTo>
                    <a:pt x="2420" y="1254"/>
                    <a:pt x="2420" y="1254"/>
                    <a:pt x="2420" y="1254"/>
                  </a:cubicBezTo>
                  <a:cubicBezTo>
                    <a:pt x="2450" y="1254"/>
                    <a:pt x="2450" y="1254"/>
                    <a:pt x="2450" y="1254"/>
                  </a:cubicBezTo>
                  <a:cubicBezTo>
                    <a:pt x="2450" y="1224"/>
                    <a:pt x="2450" y="1224"/>
                    <a:pt x="2450" y="1224"/>
                  </a:cubicBezTo>
                  <a:lnTo>
                    <a:pt x="2450" y="1224"/>
                  </a:lnTo>
                  <a:cubicBezTo>
                    <a:pt x="2420" y="1224"/>
                    <a:pt x="2420" y="1224"/>
                    <a:pt x="2420" y="1224"/>
                  </a:cubicBezTo>
                  <a:cubicBezTo>
                    <a:pt x="2420" y="1195"/>
                    <a:pt x="2420" y="1195"/>
                    <a:pt x="2420" y="1195"/>
                  </a:cubicBezTo>
                  <a:lnTo>
                    <a:pt x="2420" y="1195"/>
                  </a:lnTo>
                  <a:cubicBezTo>
                    <a:pt x="2391" y="1195"/>
                    <a:pt x="2391" y="1195"/>
                    <a:pt x="2391" y="1195"/>
                  </a:cubicBezTo>
                  <a:cubicBezTo>
                    <a:pt x="2391" y="1224"/>
                    <a:pt x="2391" y="1224"/>
                    <a:pt x="2391" y="1224"/>
                  </a:cubicBezTo>
                  <a:lnTo>
                    <a:pt x="2391" y="1224"/>
                  </a:lnTo>
                  <a:cubicBezTo>
                    <a:pt x="2362" y="1224"/>
                    <a:pt x="2362" y="1224"/>
                    <a:pt x="2362" y="1224"/>
                  </a:cubicBezTo>
                  <a:lnTo>
                    <a:pt x="2362" y="1224"/>
                  </a:lnTo>
                  <a:cubicBezTo>
                    <a:pt x="2333" y="1224"/>
                    <a:pt x="2333" y="1224"/>
                    <a:pt x="2333" y="1224"/>
                  </a:cubicBezTo>
                  <a:lnTo>
                    <a:pt x="2333" y="1224"/>
                  </a:lnTo>
                  <a:cubicBezTo>
                    <a:pt x="2333" y="1254"/>
                    <a:pt x="2333" y="1254"/>
                    <a:pt x="2333" y="1254"/>
                  </a:cubicBezTo>
                  <a:cubicBezTo>
                    <a:pt x="2303" y="1283"/>
                    <a:pt x="2303" y="1283"/>
                    <a:pt x="2303" y="1283"/>
                  </a:cubicBezTo>
                  <a:close/>
                  <a:moveTo>
                    <a:pt x="2274" y="1312"/>
                  </a:moveTo>
                  <a:lnTo>
                    <a:pt x="2274" y="1312"/>
                  </a:lnTo>
                  <a:cubicBezTo>
                    <a:pt x="2303" y="1283"/>
                    <a:pt x="2303" y="1283"/>
                    <a:pt x="2303" y="1283"/>
                  </a:cubicBezTo>
                  <a:cubicBezTo>
                    <a:pt x="2274" y="1283"/>
                    <a:pt x="2274" y="1283"/>
                    <a:pt x="2274" y="1283"/>
                  </a:cubicBezTo>
                  <a:cubicBezTo>
                    <a:pt x="2274" y="1312"/>
                    <a:pt x="2274" y="1312"/>
                    <a:pt x="2274" y="1312"/>
                  </a:cubicBezTo>
                  <a:close/>
                  <a:moveTo>
                    <a:pt x="2274" y="1312"/>
                  </a:moveTo>
                  <a:lnTo>
                    <a:pt x="2274" y="1312"/>
                  </a:lnTo>
                  <a:lnTo>
                    <a:pt x="2274" y="1312"/>
                  </a:lnTo>
                  <a:lnTo>
                    <a:pt x="2274" y="1312"/>
                  </a:lnTo>
                  <a:cubicBezTo>
                    <a:pt x="2245" y="1342"/>
                    <a:pt x="2245" y="1342"/>
                    <a:pt x="2245" y="1342"/>
                  </a:cubicBezTo>
                  <a:lnTo>
                    <a:pt x="2245" y="1342"/>
                  </a:lnTo>
                  <a:lnTo>
                    <a:pt x="2245" y="1342"/>
                  </a:lnTo>
                  <a:cubicBezTo>
                    <a:pt x="2274" y="1342"/>
                    <a:pt x="2274" y="1342"/>
                    <a:pt x="2274" y="1342"/>
                  </a:cubicBezTo>
                  <a:cubicBezTo>
                    <a:pt x="2303" y="1312"/>
                    <a:pt x="2303" y="1312"/>
                    <a:pt x="2303" y="1312"/>
                  </a:cubicBezTo>
                  <a:cubicBezTo>
                    <a:pt x="2274" y="1312"/>
                    <a:pt x="2274" y="1312"/>
                    <a:pt x="2274" y="1312"/>
                  </a:cubicBezTo>
                  <a:close/>
                  <a:moveTo>
                    <a:pt x="2158" y="1312"/>
                  </a:moveTo>
                  <a:lnTo>
                    <a:pt x="2158" y="1312"/>
                  </a:lnTo>
                  <a:cubicBezTo>
                    <a:pt x="2187" y="1312"/>
                    <a:pt x="2187" y="1312"/>
                    <a:pt x="2187" y="1312"/>
                  </a:cubicBezTo>
                  <a:lnTo>
                    <a:pt x="2187" y="1312"/>
                  </a:lnTo>
                  <a:cubicBezTo>
                    <a:pt x="2158" y="1342"/>
                    <a:pt x="2158" y="1342"/>
                    <a:pt x="2158" y="1342"/>
                  </a:cubicBezTo>
                  <a:lnTo>
                    <a:pt x="2158" y="1342"/>
                  </a:lnTo>
                  <a:cubicBezTo>
                    <a:pt x="2158" y="1312"/>
                    <a:pt x="2158" y="1312"/>
                    <a:pt x="2158" y="1312"/>
                  </a:cubicBezTo>
                  <a:close/>
                  <a:moveTo>
                    <a:pt x="1924" y="1224"/>
                  </a:moveTo>
                  <a:lnTo>
                    <a:pt x="1924" y="1224"/>
                  </a:lnTo>
                  <a:cubicBezTo>
                    <a:pt x="1953" y="1224"/>
                    <a:pt x="1953" y="1224"/>
                    <a:pt x="1953" y="1224"/>
                  </a:cubicBezTo>
                  <a:cubicBezTo>
                    <a:pt x="1983" y="1224"/>
                    <a:pt x="1983" y="1224"/>
                    <a:pt x="1983" y="1224"/>
                  </a:cubicBezTo>
                  <a:cubicBezTo>
                    <a:pt x="2012" y="1224"/>
                    <a:pt x="2012" y="1224"/>
                    <a:pt x="2012" y="1224"/>
                  </a:cubicBezTo>
                  <a:lnTo>
                    <a:pt x="2012" y="1224"/>
                  </a:lnTo>
                  <a:cubicBezTo>
                    <a:pt x="2041" y="1224"/>
                    <a:pt x="2041" y="1224"/>
                    <a:pt x="2041" y="1224"/>
                  </a:cubicBezTo>
                  <a:cubicBezTo>
                    <a:pt x="2041" y="1254"/>
                    <a:pt x="2041" y="1254"/>
                    <a:pt x="2041" y="1254"/>
                  </a:cubicBezTo>
                  <a:lnTo>
                    <a:pt x="2041" y="1254"/>
                  </a:lnTo>
                  <a:cubicBezTo>
                    <a:pt x="2070" y="1254"/>
                    <a:pt x="2070" y="1254"/>
                    <a:pt x="2070" y="1254"/>
                  </a:cubicBezTo>
                  <a:cubicBezTo>
                    <a:pt x="2070" y="1283"/>
                    <a:pt x="2070" y="1283"/>
                    <a:pt x="2070" y="1283"/>
                  </a:cubicBezTo>
                  <a:lnTo>
                    <a:pt x="2070" y="1283"/>
                  </a:lnTo>
                  <a:lnTo>
                    <a:pt x="2070" y="1283"/>
                  </a:lnTo>
                  <a:cubicBezTo>
                    <a:pt x="2041" y="1312"/>
                    <a:pt x="2041" y="1312"/>
                    <a:pt x="2041" y="1312"/>
                  </a:cubicBezTo>
                  <a:cubicBezTo>
                    <a:pt x="2012" y="1283"/>
                    <a:pt x="2012" y="1283"/>
                    <a:pt x="2012" y="1283"/>
                  </a:cubicBezTo>
                  <a:lnTo>
                    <a:pt x="2012" y="1283"/>
                  </a:lnTo>
                  <a:cubicBezTo>
                    <a:pt x="1983" y="1283"/>
                    <a:pt x="1983" y="1283"/>
                    <a:pt x="1983" y="1283"/>
                  </a:cubicBezTo>
                  <a:cubicBezTo>
                    <a:pt x="1983" y="1254"/>
                    <a:pt x="1983" y="1254"/>
                    <a:pt x="1983" y="1254"/>
                  </a:cubicBezTo>
                  <a:cubicBezTo>
                    <a:pt x="1953" y="1254"/>
                    <a:pt x="1953" y="1254"/>
                    <a:pt x="1953" y="1254"/>
                  </a:cubicBezTo>
                  <a:cubicBezTo>
                    <a:pt x="1924" y="1254"/>
                    <a:pt x="1924" y="1254"/>
                    <a:pt x="1924" y="1254"/>
                  </a:cubicBezTo>
                  <a:lnTo>
                    <a:pt x="1924" y="1254"/>
                  </a:lnTo>
                  <a:cubicBezTo>
                    <a:pt x="1924" y="1224"/>
                    <a:pt x="1924" y="1224"/>
                    <a:pt x="1924" y="1224"/>
                  </a:cubicBezTo>
                  <a:close/>
                  <a:moveTo>
                    <a:pt x="1662" y="1050"/>
                  </a:moveTo>
                  <a:lnTo>
                    <a:pt x="1662" y="1050"/>
                  </a:lnTo>
                  <a:cubicBezTo>
                    <a:pt x="1691" y="1079"/>
                    <a:pt x="1691" y="1079"/>
                    <a:pt x="1691" y="1079"/>
                  </a:cubicBezTo>
                  <a:cubicBezTo>
                    <a:pt x="1691" y="1050"/>
                    <a:pt x="1691" y="1050"/>
                    <a:pt x="1691" y="1050"/>
                  </a:cubicBezTo>
                  <a:cubicBezTo>
                    <a:pt x="1691" y="1079"/>
                    <a:pt x="1691" y="1079"/>
                    <a:pt x="1691" y="1079"/>
                  </a:cubicBezTo>
                  <a:lnTo>
                    <a:pt x="1691" y="1079"/>
                  </a:lnTo>
                  <a:cubicBezTo>
                    <a:pt x="1662" y="1050"/>
                    <a:pt x="1662" y="1050"/>
                    <a:pt x="1662" y="1050"/>
                  </a:cubicBezTo>
                  <a:close/>
                  <a:moveTo>
                    <a:pt x="1633" y="1050"/>
                  </a:moveTo>
                  <a:lnTo>
                    <a:pt x="1633" y="1050"/>
                  </a:lnTo>
                  <a:lnTo>
                    <a:pt x="1633" y="1050"/>
                  </a:lnTo>
                  <a:cubicBezTo>
                    <a:pt x="1662" y="1050"/>
                    <a:pt x="1662" y="1050"/>
                    <a:pt x="1662" y="1050"/>
                  </a:cubicBezTo>
                  <a:lnTo>
                    <a:pt x="1662" y="1050"/>
                  </a:lnTo>
                  <a:lnTo>
                    <a:pt x="1662" y="1050"/>
                  </a:lnTo>
                  <a:lnTo>
                    <a:pt x="1662" y="1050"/>
                  </a:lnTo>
                  <a:cubicBezTo>
                    <a:pt x="1662" y="1021"/>
                    <a:pt x="1662" y="1021"/>
                    <a:pt x="1662" y="1021"/>
                  </a:cubicBezTo>
                  <a:cubicBezTo>
                    <a:pt x="1633" y="1021"/>
                    <a:pt x="1633" y="1021"/>
                    <a:pt x="1633" y="1021"/>
                  </a:cubicBezTo>
                  <a:cubicBezTo>
                    <a:pt x="1633" y="1050"/>
                    <a:pt x="1633" y="1050"/>
                    <a:pt x="1633" y="1050"/>
                  </a:cubicBezTo>
                  <a:close/>
                  <a:moveTo>
                    <a:pt x="2508" y="1109"/>
                  </a:moveTo>
                  <a:lnTo>
                    <a:pt x="2508" y="1109"/>
                  </a:lnTo>
                  <a:cubicBezTo>
                    <a:pt x="2537" y="1109"/>
                    <a:pt x="2537" y="1109"/>
                    <a:pt x="2537" y="1109"/>
                  </a:cubicBezTo>
                  <a:lnTo>
                    <a:pt x="2537" y="1109"/>
                  </a:lnTo>
                  <a:cubicBezTo>
                    <a:pt x="2566" y="1109"/>
                    <a:pt x="2566" y="1109"/>
                    <a:pt x="2566" y="1109"/>
                  </a:cubicBezTo>
                  <a:lnTo>
                    <a:pt x="2566" y="1109"/>
                  </a:lnTo>
                  <a:lnTo>
                    <a:pt x="2566" y="1109"/>
                  </a:lnTo>
                  <a:cubicBezTo>
                    <a:pt x="2595" y="1109"/>
                    <a:pt x="2595" y="1109"/>
                    <a:pt x="2595" y="1109"/>
                  </a:cubicBezTo>
                  <a:cubicBezTo>
                    <a:pt x="2595" y="1079"/>
                    <a:pt x="2595" y="1079"/>
                    <a:pt x="2595" y="1079"/>
                  </a:cubicBezTo>
                  <a:cubicBezTo>
                    <a:pt x="2566" y="1079"/>
                    <a:pt x="2566" y="1079"/>
                    <a:pt x="2566" y="1079"/>
                  </a:cubicBezTo>
                  <a:lnTo>
                    <a:pt x="2566" y="1079"/>
                  </a:lnTo>
                  <a:cubicBezTo>
                    <a:pt x="2537" y="1109"/>
                    <a:pt x="2537" y="1109"/>
                    <a:pt x="2537" y="1109"/>
                  </a:cubicBezTo>
                  <a:cubicBezTo>
                    <a:pt x="2508" y="1079"/>
                    <a:pt x="2508" y="1079"/>
                    <a:pt x="2508" y="1079"/>
                  </a:cubicBezTo>
                  <a:cubicBezTo>
                    <a:pt x="2508" y="1109"/>
                    <a:pt x="2508" y="1109"/>
                    <a:pt x="2508" y="1109"/>
                  </a:cubicBezTo>
                  <a:close/>
                  <a:moveTo>
                    <a:pt x="2479" y="1137"/>
                  </a:moveTo>
                  <a:lnTo>
                    <a:pt x="2479" y="1137"/>
                  </a:lnTo>
                  <a:close/>
                  <a:moveTo>
                    <a:pt x="2391" y="1137"/>
                  </a:moveTo>
                  <a:lnTo>
                    <a:pt x="2391" y="1137"/>
                  </a:lnTo>
                  <a:lnTo>
                    <a:pt x="2391" y="1137"/>
                  </a:lnTo>
                  <a:lnTo>
                    <a:pt x="2391" y="1137"/>
                  </a:lnTo>
                  <a:lnTo>
                    <a:pt x="2391" y="1137"/>
                  </a:lnTo>
                  <a:cubicBezTo>
                    <a:pt x="2391" y="1166"/>
                    <a:pt x="2391" y="1166"/>
                    <a:pt x="2391" y="1166"/>
                  </a:cubicBezTo>
                  <a:lnTo>
                    <a:pt x="2391" y="1166"/>
                  </a:lnTo>
                  <a:cubicBezTo>
                    <a:pt x="2420" y="1137"/>
                    <a:pt x="2420" y="1137"/>
                    <a:pt x="2420" y="1137"/>
                  </a:cubicBezTo>
                  <a:cubicBezTo>
                    <a:pt x="2450" y="1137"/>
                    <a:pt x="2450" y="1137"/>
                    <a:pt x="2450" y="1137"/>
                  </a:cubicBezTo>
                  <a:cubicBezTo>
                    <a:pt x="2420" y="1137"/>
                    <a:pt x="2420" y="1137"/>
                    <a:pt x="2420" y="1137"/>
                  </a:cubicBezTo>
                  <a:lnTo>
                    <a:pt x="2420" y="1137"/>
                  </a:lnTo>
                  <a:cubicBezTo>
                    <a:pt x="2391" y="1137"/>
                    <a:pt x="2391" y="1137"/>
                    <a:pt x="2391" y="1137"/>
                  </a:cubicBezTo>
                  <a:close/>
                  <a:moveTo>
                    <a:pt x="2333" y="1166"/>
                  </a:moveTo>
                  <a:lnTo>
                    <a:pt x="2333" y="1166"/>
                  </a:lnTo>
                  <a:cubicBezTo>
                    <a:pt x="2362" y="1166"/>
                    <a:pt x="2362" y="1166"/>
                    <a:pt x="2362" y="1166"/>
                  </a:cubicBezTo>
                  <a:lnTo>
                    <a:pt x="2362" y="1166"/>
                  </a:lnTo>
                  <a:cubicBezTo>
                    <a:pt x="2391" y="1166"/>
                    <a:pt x="2391" y="1166"/>
                    <a:pt x="2391" y="1166"/>
                  </a:cubicBezTo>
                  <a:cubicBezTo>
                    <a:pt x="2362" y="1137"/>
                    <a:pt x="2362" y="1137"/>
                    <a:pt x="2362" y="1137"/>
                  </a:cubicBezTo>
                  <a:cubicBezTo>
                    <a:pt x="2362" y="1166"/>
                    <a:pt x="2362" y="1166"/>
                    <a:pt x="2362" y="1166"/>
                  </a:cubicBezTo>
                  <a:lnTo>
                    <a:pt x="2362" y="1166"/>
                  </a:lnTo>
                  <a:cubicBezTo>
                    <a:pt x="2333" y="1166"/>
                    <a:pt x="2333" y="1166"/>
                    <a:pt x="2333" y="1166"/>
                  </a:cubicBezTo>
                  <a:close/>
                  <a:moveTo>
                    <a:pt x="2303" y="1166"/>
                  </a:moveTo>
                  <a:lnTo>
                    <a:pt x="2303" y="1166"/>
                  </a:lnTo>
                  <a:lnTo>
                    <a:pt x="2303" y="1166"/>
                  </a:lnTo>
                  <a:cubicBezTo>
                    <a:pt x="2303" y="1137"/>
                    <a:pt x="2303" y="1137"/>
                    <a:pt x="2303" y="1137"/>
                  </a:cubicBezTo>
                  <a:lnTo>
                    <a:pt x="2303" y="1137"/>
                  </a:lnTo>
                  <a:cubicBezTo>
                    <a:pt x="2333" y="1137"/>
                    <a:pt x="2333" y="1137"/>
                    <a:pt x="2333" y="1137"/>
                  </a:cubicBezTo>
                  <a:lnTo>
                    <a:pt x="2333" y="1137"/>
                  </a:lnTo>
                  <a:lnTo>
                    <a:pt x="2333" y="1137"/>
                  </a:lnTo>
                  <a:cubicBezTo>
                    <a:pt x="2333" y="1166"/>
                    <a:pt x="2333" y="1166"/>
                    <a:pt x="2333" y="1166"/>
                  </a:cubicBezTo>
                  <a:lnTo>
                    <a:pt x="2333" y="1166"/>
                  </a:lnTo>
                  <a:cubicBezTo>
                    <a:pt x="2303" y="1166"/>
                    <a:pt x="2303" y="1166"/>
                    <a:pt x="2303" y="1166"/>
                  </a:cubicBezTo>
                  <a:close/>
                  <a:moveTo>
                    <a:pt x="2274" y="1166"/>
                  </a:moveTo>
                  <a:lnTo>
                    <a:pt x="2274" y="1166"/>
                  </a:lnTo>
                  <a:lnTo>
                    <a:pt x="2274" y="1166"/>
                  </a:lnTo>
                  <a:cubicBezTo>
                    <a:pt x="2245" y="1166"/>
                    <a:pt x="2245" y="1166"/>
                    <a:pt x="2245" y="1166"/>
                  </a:cubicBezTo>
                  <a:cubicBezTo>
                    <a:pt x="2274" y="1166"/>
                    <a:pt x="2274" y="1166"/>
                    <a:pt x="2274" y="1166"/>
                  </a:cubicBezTo>
                  <a:close/>
                  <a:moveTo>
                    <a:pt x="2303" y="1137"/>
                  </a:moveTo>
                  <a:lnTo>
                    <a:pt x="2303" y="1137"/>
                  </a:lnTo>
                  <a:cubicBezTo>
                    <a:pt x="2274" y="1137"/>
                    <a:pt x="2274" y="1137"/>
                    <a:pt x="2274" y="1137"/>
                  </a:cubicBezTo>
                  <a:cubicBezTo>
                    <a:pt x="2274" y="1166"/>
                    <a:pt x="2274" y="1166"/>
                    <a:pt x="2274" y="1166"/>
                  </a:cubicBezTo>
                  <a:cubicBezTo>
                    <a:pt x="2303" y="1137"/>
                    <a:pt x="2303" y="1137"/>
                    <a:pt x="2303" y="1137"/>
                  </a:cubicBezTo>
                  <a:close/>
                  <a:moveTo>
                    <a:pt x="2012" y="1166"/>
                  </a:moveTo>
                  <a:lnTo>
                    <a:pt x="2012" y="1166"/>
                  </a:lnTo>
                  <a:lnTo>
                    <a:pt x="2012" y="1166"/>
                  </a:lnTo>
                  <a:cubicBezTo>
                    <a:pt x="2041" y="1137"/>
                    <a:pt x="2041" y="1137"/>
                    <a:pt x="2041" y="1137"/>
                  </a:cubicBezTo>
                  <a:cubicBezTo>
                    <a:pt x="2070" y="1137"/>
                    <a:pt x="2070" y="1137"/>
                    <a:pt x="2070" y="1137"/>
                  </a:cubicBezTo>
                  <a:cubicBezTo>
                    <a:pt x="2100" y="1137"/>
                    <a:pt x="2100" y="1137"/>
                    <a:pt x="2100" y="1137"/>
                  </a:cubicBezTo>
                  <a:lnTo>
                    <a:pt x="2100" y="1137"/>
                  </a:lnTo>
                  <a:cubicBezTo>
                    <a:pt x="2129" y="1137"/>
                    <a:pt x="2129" y="1137"/>
                    <a:pt x="2129" y="1137"/>
                  </a:cubicBezTo>
                  <a:cubicBezTo>
                    <a:pt x="2158" y="1166"/>
                    <a:pt x="2158" y="1166"/>
                    <a:pt x="2158" y="1166"/>
                  </a:cubicBezTo>
                  <a:lnTo>
                    <a:pt x="2158" y="1166"/>
                  </a:lnTo>
                  <a:cubicBezTo>
                    <a:pt x="2187" y="1166"/>
                    <a:pt x="2187" y="1166"/>
                    <a:pt x="2187" y="1166"/>
                  </a:cubicBezTo>
                  <a:lnTo>
                    <a:pt x="2187" y="1166"/>
                  </a:lnTo>
                  <a:cubicBezTo>
                    <a:pt x="2216" y="1166"/>
                    <a:pt x="2216" y="1166"/>
                    <a:pt x="2216" y="1166"/>
                  </a:cubicBezTo>
                  <a:lnTo>
                    <a:pt x="2216" y="1166"/>
                  </a:lnTo>
                  <a:cubicBezTo>
                    <a:pt x="2245" y="1137"/>
                    <a:pt x="2245" y="1137"/>
                    <a:pt x="2245" y="1137"/>
                  </a:cubicBezTo>
                  <a:lnTo>
                    <a:pt x="2245" y="1137"/>
                  </a:lnTo>
                  <a:lnTo>
                    <a:pt x="2245" y="1137"/>
                  </a:lnTo>
                  <a:lnTo>
                    <a:pt x="2245" y="1137"/>
                  </a:lnTo>
                  <a:cubicBezTo>
                    <a:pt x="2274" y="1137"/>
                    <a:pt x="2274" y="1137"/>
                    <a:pt x="2274" y="1137"/>
                  </a:cubicBezTo>
                  <a:lnTo>
                    <a:pt x="2274" y="1137"/>
                  </a:lnTo>
                  <a:cubicBezTo>
                    <a:pt x="2274" y="1166"/>
                    <a:pt x="2274" y="1166"/>
                    <a:pt x="2274" y="1166"/>
                  </a:cubicBezTo>
                  <a:cubicBezTo>
                    <a:pt x="2245" y="1166"/>
                    <a:pt x="2245" y="1166"/>
                    <a:pt x="2245" y="1166"/>
                  </a:cubicBezTo>
                  <a:lnTo>
                    <a:pt x="2245" y="1166"/>
                  </a:lnTo>
                  <a:cubicBezTo>
                    <a:pt x="2216" y="1166"/>
                    <a:pt x="2216" y="1166"/>
                    <a:pt x="2216" y="1166"/>
                  </a:cubicBezTo>
                  <a:cubicBezTo>
                    <a:pt x="2216" y="1195"/>
                    <a:pt x="2216" y="1195"/>
                    <a:pt x="2216" y="1195"/>
                  </a:cubicBezTo>
                  <a:cubicBezTo>
                    <a:pt x="2216" y="1166"/>
                    <a:pt x="2216" y="1166"/>
                    <a:pt x="2216" y="1166"/>
                  </a:cubicBezTo>
                  <a:cubicBezTo>
                    <a:pt x="2187" y="1166"/>
                    <a:pt x="2187" y="1166"/>
                    <a:pt x="2187" y="1166"/>
                  </a:cubicBezTo>
                  <a:cubicBezTo>
                    <a:pt x="2158" y="1195"/>
                    <a:pt x="2158" y="1195"/>
                    <a:pt x="2158" y="1195"/>
                  </a:cubicBezTo>
                  <a:cubicBezTo>
                    <a:pt x="2129" y="1195"/>
                    <a:pt x="2129" y="1195"/>
                    <a:pt x="2129" y="1195"/>
                  </a:cubicBezTo>
                  <a:lnTo>
                    <a:pt x="2129" y="1195"/>
                  </a:lnTo>
                  <a:cubicBezTo>
                    <a:pt x="2100" y="1195"/>
                    <a:pt x="2100" y="1195"/>
                    <a:pt x="2100" y="1195"/>
                  </a:cubicBezTo>
                  <a:lnTo>
                    <a:pt x="2100" y="1195"/>
                  </a:lnTo>
                  <a:lnTo>
                    <a:pt x="2100" y="1195"/>
                  </a:lnTo>
                  <a:cubicBezTo>
                    <a:pt x="2070" y="1195"/>
                    <a:pt x="2070" y="1195"/>
                    <a:pt x="2070" y="1195"/>
                  </a:cubicBezTo>
                  <a:lnTo>
                    <a:pt x="2070" y="1195"/>
                  </a:lnTo>
                  <a:cubicBezTo>
                    <a:pt x="2041" y="1195"/>
                    <a:pt x="2041" y="1195"/>
                    <a:pt x="2041" y="1195"/>
                  </a:cubicBezTo>
                  <a:lnTo>
                    <a:pt x="2041" y="1195"/>
                  </a:lnTo>
                  <a:lnTo>
                    <a:pt x="2041" y="1195"/>
                  </a:lnTo>
                  <a:cubicBezTo>
                    <a:pt x="2012" y="1195"/>
                    <a:pt x="2012" y="1195"/>
                    <a:pt x="2012" y="1195"/>
                  </a:cubicBezTo>
                  <a:lnTo>
                    <a:pt x="2012" y="1195"/>
                  </a:lnTo>
                  <a:cubicBezTo>
                    <a:pt x="2012" y="1166"/>
                    <a:pt x="2012" y="1166"/>
                    <a:pt x="2012" y="1166"/>
                  </a:cubicBezTo>
                  <a:close/>
                  <a:moveTo>
                    <a:pt x="1983" y="1166"/>
                  </a:moveTo>
                  <a:lnTo>
                    <a:pt x="1983" y="1166"/>
                  </a:lnTo>
                  <a:cubicBezTo>
                    <a:pt x="1983" y="1195"/>
                    <a:pt x="1983" y="1195"/>
                    <a:pt x="1983" y="1195"/>
                  </a:cubicBezTo>
                  <a:lnTo>
                    <a:pt x="1983" y="1195"/>
                  </a:lnTo>
                  <a:cubicBezTo>
                    <a:pt x="1983" y="1166"/>
                    <a:pt x="1983" y="1166"/>
                    <a:pt x="1983" y="1166"/>
                  </a:cubicBezTo>
                  <a:close/>
                  <a:moveTo>
                    <a:pt x="1983" y="1166"/>
                  </a:moveTo>
                  <a:lnTo>
                    <a:pt x="1983" y="1166"/>
                  </a:lnTo>
                  <a:cubicBezTo>
                    <a:pt x="1953" y="1166"/>
                    <a:pt x="1953" y="1166"/>
                    <a:pt x="1953" y="1166"/>
                  </a:cubicBezTo>
                  <a:lnTo>
                    <a:pt x="1953" y="1166"/>
                  </a:lnTo>
                  <a:cubicBezTo>
                    <a:pt x="1983" y="1195"/>
                    <a:pt x="1983" y="1195"/>
                    <a:pt x="1983" y="1195"/>
                  </a:cubicBezTo>
                  <a:cubicBezTo>
                    <a:pt x="1983" y="1166"/>
                    <a:pt x="1983" y="1166"/>
                    <a:pt x="1983" y="1166"/>
                  </a:cubicBezTo>
                  <a:close/>
                  <a:moveTo>
                    <a:pt x="1750" y="1166"/>
                  </a:moveTo>
                  <a:lnTo>
                    <a:pt x="1750" y="1166"/>
                  </a:lnTo>
                  <a:cubicBezTo>
                    <a:pt x="1750" y="1195"/>
                    <a:pt x="1750" y="1195"/>
                    <a:pt x="1750" y="1195"/>
                  </a:cubicBezTo>
                  <a:lnTo>
                    <a:pt x="1750" y="1195"/>
                  </a:lnTo>
                  <a:lnTo>
                    <a:pt x="1750" y="1195"/>
                  </a:lnTo>
                  <a:lnTo>
                    <a:pt x="1750" y="1195"/>
                  </a:lnTo>
                  <a:cubicBezTo>
                    <a:pt x="1779" y="1195"/>
                    <a:pt x="1779" y="1195"/>
                    <a:pt x="1779" y="1195"/>
                  </a:cubicBezTo>
                  <a:lnTo>
                    <a:pt x="1779" y="1195"/>
                  </a:lnTo>
                  <a:cubicBezTo>
                    <a:pt x="1808" y="1195"/>
                    <a:pt x="1808" y="1195"/>
                    <a:pt x="1808" y="1195"/>
                  </a:cubicBezTo>
                  <a:lnTo>
                    <a:pt x="1808" y="1195"/>
                  </a:lnTo>
                  <a:cubicBezTo>
                    <a:pt x="1837" y="1195"/>
                    <a:pt x="1837" y="1195"/>
                    <a:pt x="1837" y="1195"/>
                  </a:cubicBezTo>
                  <a:lnTo>
                    <a:pt x="1837" y="1195"/>
                  </a:lnTo>
                  <a:cubicBezTo>
                    <a:pt x="1866" y="1195"/>
                    <a:pt x="1866" y="1195"/>
                    <a:pt x="1866" y="1195"/>
                  </a:cubicBezTo>
                  <a:lnTo>
                    <a:pt x="1866" y="1195"/>
                  </a:lnTo>
                  <a:cubicBezTo>
                    <a:pt x="1895" y="1166"/>
                    <a:pt x="1895" y="1166"/>
                    <a:pt x="1895" y="1166"/>
                  </a:cubicBezTo>
                  <a:cubicBezTo>
                    <a:pt x="1895" y="1195"/>
                    <a:pt x="1895" y="1195"/>
                    <a:pt x="1895" y="1195"/>
                  </a:cubicBezTo>
                  <a:cubicBezTo>
                    <a:pt x="1924" y="1195"/>
                    <a:pt x="1924" y="1195"/>
                    <a:pt x="1924" y="1195"/>
                  </a:cubicBezTo>
                  <a:lnTo>
                    <a:pt x="1924" y="1195"/>
                  </a:lnTo>
                  <a:lnTo>
                    <a:pt x="1924" y="1195"/>
                  </a:lnTo>
                  <a:cubicBezTo>
                    <a:pt x="1953" y="1195"/>
                    <a:pt x="1953" y="1195"/>
                    <a:pt x="1953" y="1195"/>
                  </a:cubicBezTo>
                  <a:cubicBezTo>
                    <a:pt x="1953" y="1166"/>
                    <a:pt x="1953" y="1166"/>
                    <a:pt x="1953" y="1166"/>
                  </a:cubicBezTo>
                  <a:lnTo>
                    <a:pt x="1953" y="1166"/>
                  </a:lnTo>
                  <a:cubicBezTo>
                    <a:pt x="1924" y="1166"/>
                    <a:pt x="1924" y="1166"/>
                    <a:pt x="1924" y="1166"/>
                  </a:cubicBezTo>
                  <a:cubicBezTo>
                    <a:pt x="1953" y="1137"/>
                    <a:pt x="1953" y="1137"/>
                    <a:pt x="1953" y="1137"/>
                  </a:cubicBezTo>
                  <a:cubicBezTo>
                    <a:pt x="1924" y="1137"/>
                    <a:pt x="1924" y="1137"/>
                    <a:pt x="1924" y="1137"/>
                  </a:cubicBezTo>
                  <a:cubicBezTo>
                    <a:pt x="1924" y="1166"/>
                    <a:pt x="1924" y="1166"/>
                    <a:pt x="1924" y="1166"/>
                  </a:cubicBezTo>
                  <a:lnTo>
                    <a:pt x="1924" y="1166"/>
                  </a:lnTo>
                  <a:cubicBezTo>
                    <a:pt x="1924" y="1137"/>
                    <a:pt x="1924" y="1137"/>
                    <a:pt x="1924" y="1137"/>
                  </a:cubicBezTo>
                  <a:cubicBezTo>
                    <a:pt x="1895" y="1137"/>
                    <a:pt x="1895" y="1137"/>
                    <a:pt x="1895" y="1137"/>
                  </a:cubicBezTo>
                  <a:lnTo>
                    <a:pt x="1895" y="1137"/>
                  </a:lnTo>
                  <a:cubicBezTo>
                    <a:pt x="1866" y="1137"/>
                    <a:pt x="1866" y="1137"/>
                    <a:pt x="1866" y="1137"/>
                  </a:cubicBezTo>
                  <a:lnTo>
                    <a:pt x="1866" y="1137"/>
                  </a:lnTo>
                  <a:cubicBezTo>
                    <a:pt x="1837" y="1137"/>
                    <a:pt x="1837" y="1137"/>
                    <a:pt x="1837" y="1137"/>
                  </a:cubicBezTo>
                  <a:lnTo>
                    <a:pt x="1837" y="1137"/>
                  </a:lnTo>
                  <a:cubicBezTo>
                    <a:pt x="1866" y="1166"/>
                    <a:pt x="1866" y="1166"/>
                    <a:pt x="1866" y="1166"/>
                  </a:cubicBezTo>
                  <a:lnTo>
                    <a:pt x="1866" y="1166"/>
                  </a:lnTo>
                  <a:lnTo>
                    <a:pt x="1866" y="1166"/>
                  </a:lnTo>
                  <a:cubicBezTo>
                    <a:pt x="1837" y="1166"/>
                    <a:pt x="1837" y="1166"/>
                    <a:pt x="1837" y="1166"/>
                  </a:cubicBezTo>
                  <a:lnTo>
                    <a:pt x="1837" y="1166"/>
                  </a:lnTo>
                  <a:cubicBezTo>
                    <a:pt x="1808" y="1166"/>
                    <a:pt x="1808" y="1166"/>
                    <a:pt x="1808" y="1166"/>
                  </a:cubicBezTo>
                  <a:lnTo>
                    <a:pt x="1808" y="1166"/>
                  </a:lnTo>
                  <a:lnTo>
                    <a:pt x="1808" y="1166"/>
                  </a:lnTo>
                  <a:cubicBezTo>
                    <a:pt x="1779" y="1166"/>
                    <a:pt x="1779" y="1166"/>
                    <a:pt x="1779" y="1166"/>
                  </a:cubicBezTo>
                  <a:cubicBezTo>
                    <a:pt x="1750" y="1166"/>
                    <a:pt x="1750" y="1166"/>
                    <a:pt x="1750" y="1166"/>
                  </a:cubicBezTo>
                  <a:close/>
                  <a:moveTo>
                    <a:pt x="1691" y="1166"/>
                  </a:moveTo>
                  <a:lnTo>
                    <a:pt x="1691" y="1166"/>
                  </a:lnTo>
                  <a:cubicBezTo>
                    <a:pt x="1720" y="1137"/>
                    <a:pt x="1720" y="1137"/>
                    <a:pt x="1720" y="1137"/>
                  </a:cubicBezTo>
                  <a:cubicBezTo>
                    <a:pt x="1750" y="1137"/>
                    <a:pt x="1750" y="1137"/>
                    <a:pt x="1750" y="1137"/>
                  </a:cubicBezTo>
                  <a:cubicBezTo>
                    <a:pt x="1750" y="1166"/>
                    <a:pt x="1750" y="1166"/>
                    <a:pt x="1750" y="1166"/>
                  </a:cubicBezTo>
                  <a:cubicBezTo>
                    <a:pt x="1720" y="1166"/>
                    <a:pt x="1720" y="1166"/>
                    <a:pt x="1720" y="1166"/>
                  </a:cubicBezTo>
                  <a:cubicBezTo>
                    <a:pt x="1720" y="1195"/>
                    <a:pt x="1720" y="1195"/>
                    <a:pt x="1720" y="1195"/>
                  </a:cubicBezTo>
                  <a:lnTo>
                    <a:pt x="1720" y="1195"/>
                  </a:lnTo>
                  <a:lnTo>
                    <a:pt x="1720" y="1195"/>
                  </a:lnTo>
                  <a:cubicBezTo>
                    <a:pt x="1691" y="1195"/>
                    <a:pt x="1691" y="1195"/>
                    <a:pt x="1691" y="1195"/>
                  </a:cubicBezTo>
                  <a:cubicBezTo>
                    <a:pt x="1662" y="1166"/>
                    <a:pt x="1662" y="1166"/>
                    <a:pt x="1662" y="1166"/>
                  </a:cubicBezTo>
                  <a:cubicBezTo>
                    <a:pt x="1691" y="1166"/>
                    <a:pt x="1691" y="1166"/>
                    <a:pt x="1691" y="1166"/>
                  </a:cubicBezTo>
                  <a:close/>
                  <a:moveTo>
                    <a:pt x="1633" y="1166"/>
                  </a:moveTo>
                  <a:lnTo>
                    <a:pt x="1633" y="1166"/>
                  </a:lnTo>
                  <a:cubicBezTo>
                    <a:pt x="1662" y="1166"/>
                    <a:pt x="1662" y="1166"/>
                    <a:pt x="1662" y="1166"/>
                  </a:cubicBezTo>
                  <a:lnTo>
                    <a:pt x="1662" y="1166"/>
                  </a:lnTo>
                  <a:cubicBezTo>
                    <a:pt x="1662" y="1195"/>
                    <a:pt x="1662" y="1195"/>
                    <a:pt x="1662" y="1195"/>
                  </a:cubicBezTo>
                  <a:cubicBezTo>
                    <a:pt x="1633" y="1166"/>
                    <a:pt x="1633" y="1166"/>
                    <a:pt x="1633" y="1166"/>
                  </a:cubicBezTo>
                  <a:close/>
                  <a:moveTo>
                    <a:pt x="1574" y="1137"/>
                  </a:moveTo>
                  <a:lnTo>
                    <a:pt x="1574" y="1137"/>
                  </a:lnTo>
                  <a:lnTo>
                    <a:pt x="1574" y="1137"/>
                  </a:lnTo>
                  <a:cubicBezTo>
                    <a:pt x="1574" y="1166"/>
                    <a:pt x="1574" y="1166"/>
                    <a:pt x="1574" y="1166"/>
                  </a:cubicBezTo>
                  <a:cubicBezTo>
                    <a:pt x="1603" y="1166"/>
                    <a:pt x="1603" y="1166"/>
                    <a:pt x="1603" y="1166"/>
                  </a:cubicBezTo>
                  <a:cubicBezTo>
                    <a:pt x="1633" y="1166"/>
                    <a:pt x="1633" y="1166"/>
                    <a:pt x="1633" y="1166"/>
                  </a:cubicBezTo>
                  <a:lnTo>
                    <a:pt x="1633" y="1166"/>
                  </a:lnTo>
                  <a:lnTo>
                    <a:pt x="1633" y="1166"/>
                  </a:lnTo>
                  <a:lnTo>
                    <a:pt x="1633" y="1166"/>
                  </a:lnTo>
                  <a:cubicBezTo>
                    <a:pt x="1662" y="1166"/>
                    <a:pt x="1662" y="1166"/>
                    <a:pt x="1662" y="1166"/>
                  </a:cubicBezTo>
                  <a:lnTo>
                    <a:pt x="1662" y="1166"/>
                  </a:lnTo>
                  <a:cubicBezTo>
                    <a:pt x="1662" y="1137"/>
                    <a:pt x="1662" y="1137"/>
                    <a:pt x="1662" y="1137"/>
                  </a:cubicBezTo>
                  <a:lnTo>
                    <a:pt x="1662" y="1137"/>
                  </a:lnTo>
                  <a:cubicBezTo>
                    <a:pt x="1633" y="1137"/>
                    <a:pt x="1633" y="1137"/>
                    <a:pt x="1633" y="1137"/>
                  </a:cubicBezTo>
                  <a:cubicBezTo>
                    <a:pt x="1603" y="1137"/>
                    <a:pt x="1603" y="1137"/>
                    <a:pt x="1603" y="1137"/>
                  </a:cubicBezTo>
                  <a:cubicBezTo>
                    <a:pt x="1574" y="1137"/>
                    <a:pt x="1574" y="1137"/>
                    <a:pt x="1574" y="1137"/>
                  </a:cubicBezTo>
                  <a:close/>
                  <a:moveTo>
                    <a:pt x="3558" y="1137"/>
                  </a:moveTo>
                  <a:lnTo>
                    <a:pt x="3558" y="1137"/>
                  </a:lnTo>
                  <a:lnTo>
                    <a:pt x="3558" y="1137"/>
                  </a:lnTo>
                  <a:cubicBezTo>
                    <a:pt x="3587" y="1137"/>
                    <a:pt x="3587" y="1137"/>
                    <a:pt x="3587" y="1137"/>
                  </a:cubicBezTo>
                  <a:lnTo>
                    <a:pt x="3587" y="1137"/>
                  </a:lnTo>
                  <a:lnTo>
                    <a:pt x="3587" y="1137"/>
                  </a:lnTo>
                  <a:cubicBezTo>
                    <a:pt x="3558" y="1137"/>
                    <a:pt x="3558" y="1137"/>
                    <a:pt x="3558" y="1137"/>
                  </a:cubicBezTo>
                  <a:close/>
                  <a:moveTo>
                    <a:pt x="3470" y="1137"/>
                  </a:moveTo>
                  <a:lnTo>
                    <a:pt x="3470" y="1137"/>
                  </a:lnTo>
                  <a:lnTo>
                    <a:pt x="3500" y="1137"/>
                  </a:lnTo>
                  <a:lnTo>
                    <a:pt x="3500" y="1137"/>
                  </a:lnTo>
                  <a:cubicBezTo>
                    <a:pt x="3529" y="1137"/>
                    <a:pt x="3529" y="1137"/>
                    <a:pt x="3529" y="1137"/>
                  </a:cubicBezTo>
                  <a:cubicBezTo>
                    <a:pt x="3558" y="1137"/>
                    <a:pt x="3558" y="1137"/>
                    <a:pt x="3558" y="1137"/>
                  </a:cubicBezTo>
                  <a:lnTo>
                    <a:pt x="3558" y="1137"/>
                  </a:lnTo>
                  <a:cubicBezTo>
                    <a:pt x="3558" y="1109"/>
                    <a:pt x="3558" y="1109"/>
                    <a:pt x="3558" y="1109"/>
                  </a:cubicBezTo>
                  <a:cubicBezTo>
                    <a:pt x="3587" y="1109"/>
                    <a:pt x="3587" y="1109"/>
                    <a:pt x="3587" y="1109"/>
                  </a:cubicBezTo>
                  <a:lnTo>
                    <a:pt x="3587" y="1109"/>
                  </a:lnTo>
                  <a:lnTo>
                    <a:pt x="3587" y="1109"/>
                  </a:lnTo>
                  <a:cubicBezTo>
                    <a:pt x="3587" y="1079"/>
                    <a:pt x="3587" y="1079"/>
                    <a:pt x="3587" y="1079"/>
                  </a:cubicBezTo>
                  <a:lnTo>
                    <a:pt x="3587" y="1079"/>
                  </a:lnTo>
                  <a:lnTo>
                    <a:pt x="3587" y="1079"/>
                  </a:lnTo>
                  <a:cubicBezTo>
                    <a:pt x="3558" y="1079"/>
                    <a:pt x="3558" y="1079"/>
                    <a:pt x="3558" y="1079"/>
                  </a:cubicBezTo>
                  <a:cubicBezTo>
                    <a:pt x="3529" y="1079"/>
                    <a:pt x="3529" y="1079"/>
                    <a:pt x="3529" y="1079"/>
                  </a:cubicBezTo>
                  <a:lnTo>
                    <a:pt x="3529" y="1079"/>
                  </a:lnTo>
                  <a:cubicBezTo>
                    <a:pt x="3529" y="1109"/>
                    <a:pt x="3529" y="1109"/>
                    <a:pt x="3529" y="1109"/>
                  </a:cubicBezTo>
                  <a:cubicBezTo>
                    <a:pt x="3500" y="1109"/>
                    <a:pt x="3500" y="1109"/>
                    <a:pt x="3500" y="1109"/>
                  </a:cubicBezTo>
                  <a:cubicBezTo>
                    <a:pt x="3470" y="1137"/>
                    <a:pt x="3470" y="1137"/>
                    <a:pt x="3470" y="1137"/>
                  </a:cubicBezTo>
                  <a:close/>
                  <a:moveTo>
                    <a:pt x="1458" y="1021"/>
                  </a:moveTo>
                  <a:lnTo>
                    <a:pt x="1458" y="1021"/>
                  </a:lnTo>
                  <a:cubicBezTo>
                    <a:pt x="1429" y="1050"/>
                    <a:pt x="1429" y="1050"/>
                    <a:pt x="1429" y="1050"/>
                  </a:cubicBezTo>
                  <a:cubicBezTo>
                    <a:pt x="1458" y="1050"/>
                    <a:pt x="1458" y="1050"/>
                    <a:pt x="1458" y="1050"/>
                  </a:cubicBezTo>
                  <a:cubicBezTo>
                    <a:pt x="1458" y="1079"/>
                    <a:pt x="1458" y="1079"/>
                    <a:pt x="1458" y="1079"/>
                  </a:cubicBezTo>
                  <a:cubicBezTo>
                    <a:pt x="1458" y="1050"/>
                    <a:pt x="1458" y="1050"/>
                    <a:pt x="1458" y="1050"/>
                  </a:cubicBezTo>
                  <a:cubicBezTo>
                    <a:pt x="1487" y="1050"/>
                    <a:pt x="1487" y="1050"/>
                    <a:pt x="1487" y="1050"/>
                  </a:cubicBezTo>
                  <a:cubicBezTo>
                    <a:pt x="1517" y="1050"/>
                    <a:pt x="1517" y="1050"/>
                    <a:pt x="1517" y="1050"/>
                  </a:cubicBezTo>
                  <a:cubicBezTo>
                    <a:pt x="1545" y="1050"/>
                    <a:pt x="1545" y="1050"/>
                    <a:pt x="1545" y="1050"/>
                  </a:cubicBezTo>
                  <a:lnTo>
                    <a:pt x="1545" y="1050"/>
                  </a:lnTo>
                  <a:lnTo>
                    <a:pt x="1545" y="1050"/>
                  </a:lnTo>
                  <a:cubicBezTo>
                    <a:pt x="1517" y="1050"/>
                    <a:pt x="1517" y="1050"/>
                    <a:pt x="1517" y="1050"/>
                  </a:cubicBezTo>
                  <a:cubicBezTo>
                    <a:pt x="1487" y="1050"/>
                    <a:pt x="1487" y="1050"/>
                    <a:pt x="1487" y="1050"/>
                  </a:cubicBezTo>
                  <a:cubicBezTo>
                    <a:pt x="1458" y="1050"/>
                    <a:pt x="1458" y="1050"/>
                    <a:pt x="1458" y="1050"/>
                  </a:cubicBezTo>
                  <a:cubicBezTo>
                    <a:pt x="1458" y="1021"/>
                    <a:pt x="1458" y="1021"/>
                    <a:pt x="1458" y="1021"/>
                  </a:cubicBezTo>
                  <a:close/>
                  <a:moveTo>
                    <a:pt x="817" y="1021"/>
                  </a:moveTo>
                  <a:lnTo>
                    <a:pt x="817" y="1021"/>
                  </a:lnTo>
                  <a:cubicBezTo>
                    <a:pt x="845" y="1021"/>
                    <a:pt x="845" y="1021"/>
                    <a:pt x="845" y="1021"/>
                  </a:cubicBezTo>
                  <a:lnTo>
                    <a:pt x="845" y="1021"/>
                  </a:lnTo>
                  <a:lnTo>
                    <a:pt x="845" y="1021"/>
                  </a:lnTo>
                  <a:cubicBezTo>
                    <a:pt x="817" y="1021"/>
                    <a:pt x="817" y="1021"/>
                    <a:pt x="817" y="1021"/>
                  </a:cubicBezTo>
                  <a:close/>
                  <a:moveTo>
                    <a:pt x="845" y="1021"/>
                  </a:moveTo>
                  <a:lnTo>
                    <a:pt x="845" y="1021"/>
                  </a:lnTo>
                  <a:lnTo>
                    <a:pt x="845" y="1021"/>
                  </a:lnTo>
                  <a:cubicBezTo>
                    <a:pt x="874" y="1021"/>
                    <a:pt x="874" y="1021"/>
                    <a:pt x="874" y="1021"/>
                  </a:cubicBezTo>
                  <a:lnTo>
                    <a:pt x="874" y="1021"/>
                  </a:lnTo>
                  <a:cubicBezTo>
                    <a:pt x="874" y="992"/>
                    <a:pt x="874" y="992"/>
                    <a:pt x="874" y="992"/>
                  </a:cubicBezTo>
                  <a:lnTo>
                    <a:pt x="874" y="992"/>
                  </a:lnTo>
                  <a:cubicBezTo>
                    <a:pt x="874" y="962"/>
                    <a:pt x="874" y="962"/>
                    <a:pt x="874" y="962"/>
                  </a:cubicBezTo>
                  <a:cubicBezTo>
                    <a:pt x="903" y="962"/>
                    <a:pt x="903" y="962"/>
                    <a:pt x="903" y="962"/>
                  </a:cubicBezTo>
                  <a:lnTo>
                    <a:pt x="903" y="962"/>
                  </a:lnTo>
                  <a:cubicBezTo>
                    <a:pt x="933" y="962"/>
                    <a:pt x="933" y="962"/>
                    <a:pt x="933" y="962"/>
                  </a:cubicBezTo>
                  <a:cubicBezTo>
                    <a:pt x="962" y="962"/>
                    <a:pt x="962" y="962"/>
                    <a:pt x="962" y="962"/>
                  </a:cubicBezTo>
                  <a:lnTo>
                    <a:pt x="962" y="962"/>
                  </a:lnTo>
                  <a:lnTo>
                    <a:pt x="962" y="962"/>
                  </a:lnTo>
                  <a:cubicBezTo>
                    <a:pt x="991" y="962"/>
                    <a:pt x="991" y="962"/>
                    <a:pt x="991" y="962"/>
                  </a:cubicBezTo>
                  <a:cubicBezTo>
                    <a:pt x="1020" y="962"/>
                    <a:pt x="1020" y="962"/>
                    <a:pt x="1020" y="962"/>
                  </a:cubicBezTo>
                  <a:lnTo>
                    <a:pt x="1020" y="962"/>
                  </a:lnTo>
                  <a:cubicBezTo>
                    <a:pt x="1050" y="992"/>
                    <a:pt x="1050" y="992"/>
                    <a:pt x="1050" y="992"/>
                  </a:cubicBezTo>
                  <a:cubicBezTo>
                    <a:pt x="1079" y="992"/>
                    <a:pt x="1079" y="992"/>
                    <a:pt x="1079" y="992"/>
                  </a:cubicBezTo>
                  <a:cubicBezTo>
                    <a:pt x="1108" y="992"/>
                    <a:pt x="1108" y="992"/>
                    <a:pt x="1108" y="992"/>
                  </a:cubicBezTo>
                  <a:cubicBezTo>
                    <a:pt x="1108" y="1021"/>
                    <a:pt x="1108" y="1021"/>
                    <a:pt x="1108" y="1021"/>
                  </a:cubicBezTo>
                  <a:lnTo>
                    <a:pt x="1108" y="1021"/>
                  </a:lnTo>
                  <a:cubicBezTo>
                    <a:pt x="1137" y="1021"/>
                    <a:pt x="1137" y="1021"/>
                    <a:pt x="1137" y="1021"/>
                  </a:cubicBezTo>
                  <a:cubicBezTo>
                    <a:pt x="1167" y="1021"/>
                    <a:pt x="1167" y="1021"/>
                    <a:pt x="1167" y="1021"/>
                  </a:cubicBezTo>
                  <a:cubicBezTo>
                    <a:pt x="1224" y="1050"/>
                    <a:pt x="1224" y="1050"/>
                    <a:pt x="1224" y="1050"/>
                  </a:cubicBezTo>
                  <a:cubicBezTo>
                    <a:pt x="1253" y="1021"/>
                    <a:pt x="1253" y="1021"/>
                    <a:pt x="1253" y="1021"/>
                  </a:cubicBezTo>
                  <a:cubicBezTo>
                    <a:pt x="1283" y="1021"/>
                    <a:pt x="1283" y="1021"/>
                    <a:pt x="1283" y="1021"/>
                  </a:cubicBezTo>
                  <a:cubicBezTo>
                    <a:pt x="1283" y="992"/>
                    <a:pt x="1283" y="992"/>
                    <a:pt x="1283" y="992"/>
                  </a:cubicBezTo>
                  <a:lnTo>
                    <a:pt x="1283" y="992"/>
                  </a:lnTo>
                  <a:cubicBezTo>
                    <a:pt x="1312" y="1021"/>
                    <a:pt x="1312" y="1021"/>
                    <a:pt x="1312" y="1021"/>
                  </a:cubicBezTo>
                  <a:lnTo>
                    <a:pt x="1312" y="1021"/>
                  </a:lnTo>
                  <a:cubicBezTo>
                    <a:pt x="1341" y="1021"/>
                    <a:pt x="1341" y="1021"/>
                    <a:pt x="1341" y="1021"/>
                  </a:cubicBezTo>
                  <a:lnTo>
                    <a:pt x="1341" y="1021"/>
                  </a:lnTo>
                  <a:cubicBezTo>
                    <a:pt x="1370" y="1021"/>
                    <a:pt x="1370" y="1021"/>
                    <a:pt x="1370" y="1021"/>
                  </a:cubicBezTo>
                  <a:lnTo>
                    <a:pt x="1370" y="1021"/>
                  </a:lnTo>
                  <a:cubicBezTo>
                    <a:pt x="1400" y="1050"/>
                    <a:pt x="1400" y="1050"/>
                    <a:pt x="1400" y="1050"/>
                  </a:cubicBezTo>
                  <a:cubicBezTo>
                    <a:pt x="1400" y="1021"/>
                    <a:pt x="1400" y="1021"/>
                    <a:pt x="1400" y="1021"/>
                  </a:cubicBezTo>
                  <a:cubicBezTo>
                    <a:pt x="1429" y="1021"/>
                    <a:pt x="1429" y="1021"/>
                    <a:pt x="1429" y="1021"/>
                  </a:cubicBezTo>
                  <a:cubicBezTo>
                    <a:pt x="1429" y="1050"/>
                    <a:pt x="1429" y="1050"/>
                    <a:pt x="1429" y="1050"/>
                  </a:cubicBezTo>
                  <a:cubicBezTo>
                    <a:pt x="1429" y="1079"/>
                    <a:pt x="1429" y="1079"/>
                    <a:pt x="1429" y="1079"/>
                  </a:cubicBezTo>
                  <a:lnTo>
                    <a:pt x="1429" y="1079"/>
                  </a:lnTo>
                  <a:cubicBezTo>
                    <a:pt x="1458" y="1109"/>
                    <a:pt x="1458" y="1109"/>
                    <a:pt x="1458" y="1109"/>
                  </a:cubicBezTo>
                  <a:lnTo>
                    <a:pt x="1458" y="1109"/>
                  </a:lnTo>
                  <a:cubicBezTo>
                    <a:pt x="1487" y="1109"/>
                    <a:pt x="1487" y="1109"/>
                    <a:pt x="1487" y="1109"/>
                  </a:cubicBezTo>
                  <a:lnTo>
                    <a:pt x="1487" y="1109"/>
                  </a:lnTo>
                  <a:cubicBezTo>
                    <a:pt x="1517" y="1109"/>
                    <a:pt x="1517" y="1109"/>
                    <a:pt x="1517" y="1109"/>
                  </a:cubicBezTo>
                  <a:lnTo>
                    <a:pt x="1517" y="1109"/>
                  </a:lnTo>
                  <a:cubicBezTo>
                    <a:pt x="1545" y="1109"/>
                    <a:pt x="1545" y="1109"/>
                    <a:pt x="1545" y="1109"/>
                  </a:cubicBezTo>
                  <a:lnTo>
                    <a:pt x="1545" y="1109"/>
                  </a:lnTo>
                  <a:lnTo>
                    <a:pt x="1545" y="1109"/>
                  </a:lnTo>
                  <a:cubicBezTo>
                    <a:pt x="1574" y="1109"/>
                    <a:pt x="1574" y="1109"/>
                    <a:pt x="1574" y="1109"/>
                  </a:cubicBezTo>
                  <a:cubicBezTo>
                    <a:pt x="1545" y="1137"/>
                    <a:pt x="1545" y="1137"/>
                    <a:pt x="1545" y="1137"/>
                  </a:cubicBezTo>
                  <a:cubicBezTo>
                    <a:pt x="1545" y="1166"/>
                    <a:pt x="1545" y="1166"/>
                    <a:pt x="1545" y="1166"/>
                  </a:cubicBezTo>
                  <a:cubicBezTo>
                    <a:pt x="1574" y="1166"/>
                    <a:pt x="1574" y="1166"/>
                    <a:pt x="1574" y="1166"/>
                  </a:cubicBezTo>
                  <a:cubicBezTo>
                    <a:pt x="1574" y="1195"/>
                    <a:pt x="1574" y="1195"/>
                    <a:pt x="1574" y="1195"/>
                  </a:cubicBezTo>
                  <a:cubicBezTo>
                    <a:pt x="1545" y="1195"/>
                    <a:pt x="1545" y="1195"/>
                    <a:pt x="1545" y="1195"/>
                  </a:cubicBezTo>
                  <a:cubicBezTo>
                    <a:pt x="1545" y="1166"/>
                    <a:pt x="1545" y="1166"/>
                    <a:pt x="1545" y="1166"/>
                  </a:cubicBezTo>
                  <a:cubicBezTo>
                    <a:pt x="1517" y="1166"/>
                    <a:pt x="1517" y="1166"/>
                    <a:pt x="1517" y="1166"/>
                  </a:cubicBezTo>
                  <a:lnTo>
                    <a:pt x="1517" y="1166"/>
                  </a:lnTo>
                  <a:cubicBezTo>
                    <a:pt x="1487" y="1166"/>
                    <a:pt x="1487" y="1166"/>
                    <a:pt x="1487" y="1166"/>
                  </a:cubicBezTo>
                  <a:cubicBezTo>
                    <a:pt x="1458" y="1137"/>
                    <a:pt x="1458" y="1137"/>
                    <a:pt x="1458" y="1137"/>
                  </a:cubicBezTo>
                  <a:lnTo>
                    <a:pt x="1458" y="1137"/>
                  </a:lnTo>
                  <a:cubicBezTo>
                    <a:pt x="1429" y="1137"/>
                    <a:pt x="1429" y="1137"/>
                    <a:pt x="1429" y="1137"/>
                  </a:cubicBezTo>
                  <a:cubicBezTo>
                    <a:pt x="1400" y="1137"/>
                    <a:pt x="1400" y="1137"/>
                    <a:pt x="1400" y="1137"/>
                  </a:cubicBezTo>
                  <a:lnTo>
                    <a:pt x="1400" y="1137"/>
                  </a:lnTo>
                  <a:cubicBezTo>
                    <a:pt x="1370" y="1137"/>
                    <a:pt x="1370" y="1137"/>
                    <a:pt x="1370" y="1137"/>
                  </a:cubicBezTo>
                  <a:cubicBezTo>
                    <a:pt x="1341" y="1137"/>
                    <a:pt x="1341" y="1137"/>
                    <a:pt x="1341" y="1137"/>
                  </a:cubicBezTo>
                  <a:lnTo>
                    <a:pt x="1341" y="1137"/>
                  </a:lnTo>
                  <a:cubicBezTo>
                    <a:pt x="1312" y="1137"/>
                    <a:pt x="1312" y="1137"/>
                    <a:pt x="1312" y="1137"/>
                  </a:cubicBezTo>
                  <a:cubicBezTo>
                    <a:pt x="1283" y="1137"/>
                    <a:pt x="1283" y="1137"/>
                    <a:pt x="1283" y="1137"/>
                  </a:cubicBezTo>
                  <a:cubicBezTo>
                    <a:pt x="1253" y="1137"/>
                    <a:pt x="1253" y="1137"/>
                    <a:pt x="1253" y="1137"/>
                  </a:cubicBezTo>
                  <a:cubicBezTo>
                    <a:pt x="1195" y="1109"/>
                    <a:pt x="1195" y="1109"/>
                    <a:pt x="1195" y="1109"/>
                  </a:cubicBezTo>
                  <a:cubicBezTo>
                    <a:pt x="1167" y="1109"/>
                    <a:pt x="1167" y="1109"/>
                    <a:pt x="1167" y="1109"/>
                  </a:cubicBezTo>
                  <a:lnTo>
                    <a:pt x="1167" y="1109"/>
                  </a:lnTo>
                  <a:cubicBezTo>
                    <a:pt x="1137" y="1109"/>
                    <a:pt x="1137" y="1109"/>
                    <a:pt x="1137" y="1109"/>
                  </a:cubicBezTo>
                  <a:lnTo>
                    <a:pt x="1137" y="1109"/>
                  </a:lnTo>
                  <a:cubicBezTo>
                    <a:pt x="1108" y="1109"/>
                    <a:pt x="1108" y="1109"/>
                    <a:pt x="1108" y="1109"/>
                  </a:cubicBezTo>
                  <a:cubicBezTo>
                    <a:pt x="1108" y="1079"/>
                    <a:pt x="1108" y="1079"/>
                    <a:pt x="1108" y="1079"/>
                  </a:cubicBezTo>
                  <a:lnTo>
                    <a:pt x="1108" y="1079"/>
                  </a:lnTo>
                  <a:cubicBezTo>
                    <a:pt x="1079" y="1109"/>
                    <a:pt x="1079" y="1109"/>
                    <a:pt x="1079" y="1109"/>
                  </a:cubicBezTo>
                  <a:cubicBezTo>
                    <a:pt x="1050" y="1109"/>
                    <a:pt x="1050" y="1109"/>
                    <a:pt x="1050" y="1109"/>
                  </a:cubicBezTo>
                  <a:cubicBezTo>
                    <a:pt x="1020" y="1079"/>
                    <a:pt x="1020" y="1079"/>
                    <a:pt x="1020" y="1079"/>
                  </a:cubicBezTo>
                  <a:cubicBezTo>
                    <a:pt x="991" y="1079"/>
                    <a:pt x="991" y="1079"/>
                    <a:pt x="991" y="1079"/>
                  </a:cubicBezTo>
                  <a:lnTo>
                    <a:pt x="991" y="1079"/>
                  </a:lnTo>
                  <a:cubicBezTo>
                    <a:pt x="962" y="1079"/>
                    <a:pt x="962" y="1079"/>
                    <a:pt x="962" y="1079"/>
                  </a:cubicBezTo>
                  <a:lnTo>
                    <a:pt x="962" y="1079"/>
                  </a:lnTo>
                  <a:cubicBezTo>
                    <a:pt x="933" y="1079"/>
                    <a:pt x="933" y="1079"/>
                    <a:pt x="933" y="1079"/>
                  </a:cubicBezTo>
                  <a:lnTo>
                    <a:pt x="933" y="1079"/>
                  </a:lnTo>
                  <a:cubicBezTo>
                    <a:pt x="933" y="1050"/>
                    <a:pt x="933" y="1050"/>
                    <a:pt x="933" y="1050"/>
                  </a:cubicBezTo>
                  <a:lnTo>
                    <a:pt x="933" y="1050"/>
                  </a:lnTo>
                  <a:lnTo>
                    <a:pt x="933" y="1050"/>
                  </a:lnTo>
                  <a:cubicBezTo>
                    <a:pt x="903" y="1050"/>
                    <a:pt x="903" y="1050"/>
                    <a:pt x="903" y="1050"/>
                  </a:cubicBezTo>
                  <a:lnTo>
                    <a:pt x="903" y="1050"/>
                  </a:lnTo>
                  <a:cubicBezTo>
                    <a:pt x="903" y="1021"/>
                    <a:pt x="903" y="1021"/>
                    <a:pt x="903" y="1021"/>
                  </a:cubicBezTo>
                  <a:cubicBezTo>
                    <a:pt x="874" y="1021"/>
                    <a:pt x="874" y="1021"/>
                    <a:pt x="874" y="1021"/>
                  </a:cubicBezTo>
                  <a:cubicBezTo>
                    <a:pt x="845" y="1021"/>
                    <a:pt x="845" y="1021"/>
                    <a:pt x="845" y="1021"/>
                  </a:cubicBezTo>
                  <a:close/>
                  <a:moveTo>
                    <a:pt x="1050" y="175"/>
                  </a:moveTo>
                  <a:lnTo>
                    <a:pt x="1050" y="175"/>
                  </a:lnTo>
                  <a:cubicBezTo>
                    <a:pt x="1079" y="204"/>
                    <a:pt x="1079" y="204"/>
                    <a:pt x="1079" y="204"/>
                  </a:cubicBezTo>
                  <a:lnTo>
                    <a:pt x="1079" y="204"/>
                  </a:lnTo>
                  <a:lnTo>
                    <a:pt x="1079" y="204"/>
                  </a:lnTo>
                  <a:lnTo>
                    <a:pt x="1079" y="204"/>
                  </a:lnTo>
                  <a:cubicBezTo>
                    <a:pt x="1108" y="204"/>
                    <a:pt x="1108" y="204"/>
                    <a:pt x="1108" y="204"/>
                  </a:cubicBezTo>
                  <a:cubicBezTo>
                    <a:pt x="1079" y="175"/>
                    <a:pt x="1079" y="175"/>
                    <a:pt x="1079" y="175"/>
                  </a:cubicBezTo>
                  <a:cubicBezTo>
                    <a:pt x="1050" y="175"/>
                    <a:pt x="1050" y="175"/>
                    <a:pt x="1050" y="175"/>
                  </a:cubicBezTo>
                  <a:close/>
                  <a:moveTo>
                    <a:pt x="903" y="292"/>
                  </a:moveTo>
                  <a:lnTo>
                    <a:pt x="903" y="292"/>
                  </a:lnTo>
                  <a:lnTo>
                    <a:pt x="903" y="292"/>
                  </a:lnTo>
                  <a:cubicBezTo>
                    <a:pt x="933" y="292"/>
                    <a:pt x="933" y="292"/>
                    <a:pt x="933" y="292"/>
                  </a:cubicBezTo>
                  <a:cubicBezTo>
                    <a:pt x="903" y="292"/>
                    <a:pt x="903" y="292"/>
                    <a:pt x="903" y="292"/>
                  </a:cubicBezTo>
                  <a:close/>
                  <a:moveTo>
                    <a:pt x="903" y="262"/>
                  </a:moveTo>
                  <a:lnTo>
                    <a:pt x="903" y="262"/>
                  </a:lnTo>
                  <a:cubicBezTo>
                    <a:pt x="933" y="233"/>
                    <a:pt x="933" y="233"/>
                    <a:pt x="933" y="233"/>
                  </a:cubicBezTo>
                  <a:cubicBezTo>
                    <a:pt x="903" y="233"/>
                    <a:pt x="903" y="233"/>
                    <a:pt x="903" y="233"/>
                  </a:cubicBezTo>
                  <a:cubicBezTo>
                    <a:pt x="903" y="262"/>
                    <a:pt x="903" y="262"/>
                    <a:pt x="903" y="262"/>
                  </a:cubicBezTo>
                  <a:close/>
                  <a:moveTo>
                    <a:pt x="933" y="262"/>
                  </a:moveTo>
                  <a:lnTo>
                    <a:pt x="933" y="262"/>
                  </a:lnTo>
                  <a:cubicBezTo>
                    <a:pt x="903" y="262"/>
                    <a:pt x="903" y="262"/>
                    <a:pt x="903" y="262"/>
                  </a:cubicBezTo>
                  <a:cubicBezTo>
                    <a:pt x="933" y="262"/>
                    <a:pt x="933" y="262"/>
                    <a:pt x="933" y="262"/>
                  </a:cubicBezTo>
                  <a:close/>
                  <a:moveTo>
                    <a:pt x="874" y="262"/>
                  </a:moveTo>
                  <a:lnTo>
                    <a:pt x="874" y="262"/>
                  </a:lnTo>
                  <a:cubicBezTo>
                    <a:pt x="874" y="292"/>
                    <a:pt x="874" y="292"/>
                    <a:pt x="874" y="292"/>
                  </a:cubicBezTo>
                  <a:lnTo>
                    <a:pt x="874" y="292"/>
                  </a:lnTo>
                  <a:cubicBezTo>
                    <a:pt x="903" y="262"/>
                    <a:pt x="903" y="262"/>
                    <a:pt x="903" y="262"/>
                  </a:cubicBezTo>
                  <a:cubicBezTo>
                    <a:pt x="874" y="262"/>
                    <a:pt x="874" y="262"/>
                    <a:pt x="874" y="262"/>
                  </a:cubicBezTo>
                  <a:close/>
                  <a:moveTo>
                    <a:pt x="729" y="437"/>
                  </a:moveTo>
                  <a:lnTo>
                    <a:pt x="729" y="437"/>
                  </a:lnTo>
                  <a:cubicBezTo>
                    <a:pt x="758" y="437"/>
                    <a:pt x="758" y="437"/>
                    <a:pt x="758" y="437"/>
                  </a:cubicBezTo>
                  <a:cubicBezTo>
                    <a:pt x="758" y="409"/>
                    <a:pt x="758" y="409"/>
                    <a:pt x="758" y="409"/>
                  </a:cubicBezTo>
                  <a:lnTo>
                    <a:pt x="758" y="409"/>
                  </a:lnTo>
                  <a:cubicBezTo>
                    <a:pt x="729" y="437"/>
                    <a:pt x="729" y="437"/>
                    <a:pt x="729" y="437"/>
                  </a:cubicBezTo>
                  <a:close/>
                  <a:moveTo>
                    <a:pt x="758" y="409"/>
                  </a:moveTo>
                  <a:lnTo>
                    <a:pt x="758" y="409"/>
                  </a:lnTo>
                  <a:cubicBezTo>
                    <a:pt x="758" y="437"/>
                    <a:pt x="758" y="437"/>
                    <a:pt x="758" y="437"/>
                  </a:cubicBezTo>
                  <a:cubicBezTo>
                    <a:pt x="787" y="437"/>
                    <a:pt x="787" y="437"/>
                    <a:pt x="787" y="437"/>
                  </a:cubicBezTo>
                  <a:cubicBezTo>
                    <a:pt x="787" y="466"/>
                    <a:pt x="787" y="466"/>
                    <a:pt x="787" y="466"/>
                  </a:cubicBezTo>
                  <a:cubicBezTo>
                    <a:pt x="787" y="437"/>
                    <a:pt x="787" y="437"/>
                    <a:pt x="787" y="437"/>
                  </a:cubicBezTo>
                  <a:lnTo>
                    <a:pt x="787" y="437"/>
                  </a:lnTo>
                  <a:cubicBezTo>
                    <a:pt x="787" y="409"/>
                    <a:pt x="787" y="409"/>
                    <a:pt x="787" y="409"/>
                  </a:cubicBezTo>
                  <a:lnTo>
                    <a:pt x="787" y="409"/>
                  </a:lnTo>
                  <a:lnTo>
                    <a:pt x="787" y="409"/>
                  </a:lnTo>
                  <a:lnTo>
                    <a:pt x="787" y="409"/>
                  </a:lnTo>
                  <a:cubicBezTo>
                    <a:pt x="758" y="409"/>
                    <a:pt x="758" y="409"/>
                    <a:pt x="758" y="409"/>
                  </a:cubicBezTo>
                  <a:close/>
                  <a:moveTo>
                    <a:pt x="1137" y="642"/>
                  </a:moveTo>
                  <a:lnTo>
                    <a:pt x="1137" y="642"/>
                  </a:lnTo>
                  <a:close/>
                  <a:moveTo>
                    <a:pt x="1020" y="700"/>
                  </a:moveTo>
                  <a:lnTo>
                    <a:pt x="1020" y="700"/>
                  </a:lnTo>
                  <a:cubicBezTo>
                    <a:pt x="1020" y="729"/>
                    <a:pt x="1020" y="729"/>
                    <a:pt x="1020" y="729"/>
                  </a:cubicBezTo>
                  <a:lnTo>
                    <a:pt x="1020" y="729"/>
                  </a:lnTo>
                  <a:lnTo>
                    <a:pt x="1020" y="729"/>
                  </a:lnTo>
                  <a:lnTo>
                    <a:pt x="1020" y="729"/>
                  </a:lnTo>
                  <a:lnTo>
                    <a:pt x="1020" y="729"/>
                  </a:lnTo>
                  <a:lnTo>
                    <a:pt x="1020" y="729"/>
                  </a:lnTo>
                  <a:lnTo>
                    <a:pt x="1020" y="729"/>
                  </a:lnTo>
                  <a:cubicBezTo>
                    <a:pt x="1020" y="759"/>
                    <a:pt x="1020" y="759"/>
                    <a:pt x="1020" y="759"/>
                  </a:cubicBezTo>
                  <a:cubicBezTo>
                    <a:pt x="1050" y="759"/>
                    <a:pt x="1050" y="759"/>
                    <a:pt x="1050" y="759"/>
                  </a:cubicBezTo>
                  <a:cubicBezTo>
                    <a:pt x="1050" y="729"/>
                    <a:pt x="1050" y="729"/>
                    <a:pt x="1050" y="729"/>
                  </a:cubicBezTo>
                  <a:cubicBezTo>
                    <a:pt x="1050" y="759"/>
                    <a:pt x="1050" y="759"/>
                    <a:pt x="1050" y="759"/>
                  </a:cubicBezTo>
                  <a:cubicBezTo>
                    <a:pt x="1079" y="759"/>
                    <a:pt x="1079" y="759"/>
                    <a:pt x="1079" y="759"/>
                  </a:cubicBezTo>
                  <a:lnTo>
                    <a:pt x="1079" y="759"/>
                  </a:lnTo>
                  <a:cubicBezTo>
                    <a:pt x="1108" y="729"/>
                    <a:pt x="1108" y="729"/>
                    <a:pt x="1108" y="729"/>
                  </a:cubicBezTo>
                  <a:cubicBezTo>
                    <a:pt x="1079" y="729"/>
                    <a:pt x="1079" y="729"/>
                    <a:pt x="1079" y="729"/>
                  </a:cubicBezTo>
                  <a:cubicBezTo>
                    <a:pt x="1050" y="700"/>
                    <a:pt x="1050" y="700"/>
                    <a:pt x="1050" y="700"/>
                  </a:cubicBezTo>
                  <a:cubicBezTo>
                    <a:pt x="1020" y="700"/>
                    <a:pt x="1020" y="700"/>
                    <a:pt x="1020" y="700"/>
                  </a:cubicBezTo>
                  <a:close/>
                  <a:moveTo>
                    <a:pt x="962" y="729"/>
                  </a:moveTo>
                  <a:lnTo>
                    <a:pt x="962" y="729"/>
                  </a:lnTo>
                  <a:cubicBezTo>
                    <a:pt x="962" y="759"/>
                    <a:pt x="962" y="759"/>
                    <a:pt x="962" y="759"/>
                  </a:cubicBezTo>
                  <a:cubicBezTo>
                    <a:pt x="991" y="729"/>
                    <a:pt x="991" y="729"/>
                    <a:pt x="991" y="729"/>
                  </a:cubicBezTo>
                  <a:cubicBezTo>
                    <a:pt x="962" y="729"/>
                    <a:pt x="962" y="729"/>
                    <a:pt x="962" y="729"/>
                  </a:cubicBezTo>
                  <a:close/>
                  <a:moveTo>
                    <a:pt x="845" y="642"/>
                  </a:moveTo>
                  <a:lnTo>
                    <a:pt x="845" y="642"/>
                  </a:lnTo>
                  <a:lnTo>
                    <a:pt x="845" y="642"/>
                  </a:lnTo>
                  <a:cubicBezTo>
                    <a:pt x="845" y="671"/>
                    <a:pt x="845" y="671"/>
                    <a:pt x="845" y="671"/>
                  </a:cubicBezTo>
                  <a:lnTo>
                    <a:pt x="845" y="671"/>
                  </a:lnTo>
                  <a:cubicBezTo>
                    <a:pt x="874" y="671"/>
                    <a:pt x="874" y="671"/>
                    <a:pt x="874" y="671"/>
                  </a:cubicBezTo>
                  <a:lnTo>
                    <a:pt x="874" y="671"/>
                  </a:lnTo>
                  <a:cubicBezTo>
                    <a:pt x="874" y="700"/>
                    <a:pt x="874" y="700"/>
                    <a:pt x="874" y="700"/>
                  </a:cubicBezTo>
                  <a:cubicBezTo>
                    <a:pt x="903" y="700"/>
                    <a:pt x="903" y="700"/>
                    <a:pt x="903" y="700"/>
                  </a:cubicBezTo>
                  <a:cubicBezTo>
                    <a:pt x="903" y="729"/>
                    <a:pt x="903" y="729"/>
                    <a:pt x="903" y="729"/>
                  </a:cubicBezTo>
                  <a:lnTo>
                    <a:pt x="903" y="729"/>
                  </a:lnTo>
                  <a:cubicBezTo>
                    <a:pt x="933" y="729"/>
                    <a:pt x="933" y="729"/>
                    <a:pt x="933" y="729"/>
                  </a:cubicBezTo>
                  <a:cubicBezTo>
                    <a:pt x="933" y="759"/>
                    <a:pt x="933" y="759"/>
                    <a:pt x="933" y="759"/>
                  </a:cubicBezTo>
                  <a:lnTo>
                    <a:pt x="933" y="759"/>
                  </a:lnTo>
                  <a:cubicBezTo>
                    <a:pt x="962" y="729"/>
                    <a:pt x="962" y="729"/>
                    <a:pt x="962" y="729"/>
                  </a:cubicBezTo>
                  <a:lnTo>
                    <a:pt x="962" y="729"/>
                  </a:lnTo>
                  <a:cubicBezTo>
                    <a:pt x="962" y="700"/>
                    <a:pt x="962" y="700"/>
                    <a:pt x="962" y="700"/>
                  </a:cubicBezTo>
                  <a:cubicBezTo>
                    <a:pt x="933" y="700"/>
                    <a:pt x="933" y="700"/>
                    <a:pt x="933" y="700"/>
                  </a:cubicBezTo>
                  <a:cubicBezTo>
                    <a:pt x="903" y="700"/>
                    <a:pt x="903" y="700"/>
                    <a:pt x="903" y="700"/>
                  </a:cubicBezTo>
                  <a:cubicBezTo>
                    <a:pt x="903" y="642"/>
                    <a:pt x="903" y="642"/>
                    <a:pt x="903" y="642"/>
                  </a:cubicBezTo>
                  <a:lnTo>
                    <a:pt x="903" y="642"/>
                  </a:lnTo>
                  <a:lnTo>
                    <a:pt x="903" y="642"/>
                  </a:lnTo>
                  <a:cubicBezTo>
                    <a:pt x="874" y="642"/>
                    <a:pt x="874" y="642"/>
                    <a:pt x="874" y="642"/>
                  </a:cubicBezTo>
                  <a:lnTo>
                    <a:pt x="874" y="642"/>
                  </a:lnTo>
                  <a:lnTo>
                    <a:pt x="874" y="642"/>
                  </a:lnTo>
                  <a:lnTo>
                    <a:pt x="874" y="642"/>
                  </a:lnTo>
                  <a:lnTo>
                    <a:pt x="874" y="642"/>
                  </a:lnTo>
                  <a:cubicBezTo>
                    <a:pt x="845" y="642"/>
                    <a:pt x="845" y="642"/>
                    <a:pt x="845" y="642"/>
                  </a:cubicBezTo>
                  <a:close/>
                  <a:moveTo>
                    <a:pt x="787" y="554"/>
                  </a:moveTo>
                  <a:lnTo>
                    <a:pt x="787" y="554"/>
                  </a:lnTo>
                  <a:cubicBezTo>
                    <a:pt x="758" y="554"/>
                    <a:pt x="758" y="554"/>
                    <a:pt x="758" y="554"/>
                  </a:cubicBezTo>
                  <a:cubicBezTo>
                    <a:pt x="787" y="583"/>
                    <a:pt x="787" y="583"/>
                    <a:pt x="787" y="583"/>
                  </a:cubicBezTo>
                  <a:cubicBezTo>
                    <a:pt x="787" y="554"/>
                    <a:pt x="787" y="554"/>
                    <a:pt x="787" y="554"/>
                  </a:cubicBezTo>
                  <a:close/>
                  <a:moveTo>
                    <a:pt x="787" y="525"/>
                  </a:moveTo>
                  <a:lnTo>
                    <a:pt x="787" y="525"/>
                  </a:lnTo>
                  <a:lnTo>
                    <a:pt x="787" y="525"/>
                  </a:lnTo>
                  <a:cubicBezTo>
                    <a:pt x="787" y="554"/>
                    <a:pt x="787" y="554"/>
                    <a:pt x="787" y="554"/>
                  </a:cubicBezTo>
                  <a:cubicBezTo>
                    <a:pt x="787" y="525"/>
                    <a:pt x="787" y="525"/>
                    <a:pt x="787" y="525"/>
                  </a:cubicBezTo>
                  <a:cubicBezTo>
                    <a:pt x="817" y="554"/>
                    <a:pt x="817" y="554"/>
                    <a:pt x="817" y="554"/>
                  </a:cubicBezTo>
                  <a:lnTo>
                    <a:pt x="817" y="554"/>
                  </a:lnTo>
                  <a:cubicBezTo>
                    <a:pt x="787" y="525"/>
                    <a:pt x="787" y="525"/>
                    <a:pt x="787" y="525"/>
                  </a:cubicBezTo>
                  <a:close/>
                  <a:moveTo>
                    <a:pt x="612" y="409"/>
                  </a:moveTo>
                  <a:lnTo>
                    <a:pt x="612" y="409"/>
                  </a:lnTo>
                  <a:cubicBezTo>
                    <a:pt x="612" y="437"/>
                    <a:pt x="612" y="437"/>
                    <a:pt x="612" y="437"/>
                  </a:cubicBezTo>
                  <a:lnTo>
                    <a:pt x="612" y="437"/>
                  </a:lnTo>
                  <a:cubicBezTo>
                    <a:pt x="641" y="466"/>
                    <a:pt x="641" y="466"/>
                    <a:pt x="641" y="466"/>
                  </a:cubicBezTo>
                  <a:cubicBezTo>
                    <a:pt x="670" y="466"/>
                    <a:pt x="670" y="466"/>
                    <a:pt x="670" y="466"/>
                  </a:cubicBezTo>
                  <a:lnTo>
                    <a:pt x="670" y="466"/>
                  </a:lnTo>
                  <a:cubicBezTo>
                    <a:pt x="670" y="437"/>
                    <a:pt x="670" y="437"/>
                    <a:pt x="670" y="437"/>
                  </a:cubicBezTo>
                  <a:cubicBezTo>
                    <a:pt x="641" y="409"/>
                    <a:pt x="641" y="409"/>
                    <a:pt x="641" y="409"/>
                  </a:cubicBezTo>
                  <a:cubicBezTo>
                    <a:pt x="612" y="409"/>
                    <a:pt x="612" y="409"/>
                    <a:pt x="612" y="409"/>
                  </a:cubicBezTo>
                  <a:close/>
                  <a:moveTo>
                    <a:pt x="583" y="409"/>
                  </a:moveTo>
                  <a:lnTo>
                    <a:pt x="583" y="409"/>
                  </a:lnTo>
                  <a:lnTo>
                    <a:pt x="583" y="409"/>
                  </a:lnTo>
                  <a:cubicBezTo>
                    <a:pt x="612" y="409"/>
                    <a:pt x="612" y="409"/>
                    <a:pt x="612" y="409"/>
                  </a:cubicBezTo>
                  <a:lnTo>
                    <a:pt x="612" y="409"/>
                  </a:lnTo>
                  <a:cubicBezTo>
                    <a:pt x="612" y="437"/>
                    <a:pt x="612" y="437"/>
                    <a:pt x="612" y="437"/>
                  </a:cubicBezTo>
                  <a:lnTo>
                    <a:pt x="612" y="437"/>
                  </a:lnTo>
                  <a:cubicBezTo>
                    <a:pt x="583" y="409"/>
                    <a:pt x="583" y="409"/>
                    <a:pt x="583" y="409"/>
                  </a:cubicBezTo>
                  <a:close/>
                  <a:moveTo>
                    <a:pt x="524" y="350"/>
                  </a:moveTo>
                  <a:lnTo>
                    <a:pt x="524" y="350"/>
                  </a:lnTo>
                  <a:cubicBezTo>
                    <a:pt x="524" y="379"/>
                    <a:pt x="524" y="379"/>
                    <a:pt x="524" y="379"/>
                  </a:cubicBezTo>
                  <a:cubicBezTo>
                    <a:pt x="553" y="379"/>
                    <a:pt x="553" y="379"/>
                    <a:pt x="553" y="379"/>
                  </a:cubicBezTo>
                  <a:lnTo>
                    <a:pt x="553" y="379"/>
                  </a:lnTo>
                  <a:cubicBezTo>
                    <a:pt x="553" y="350"/>
                    <a:pt x="553" y="350"/>
                    <a:pt x="553" y="350"/>
                  </a:cubicBezTo>
                  <a:cubicBezTo>
                    <a:pt x="524" y="350"/>
                    <a:pt x="524" y="350"/>
                    <a:pt x="524" y="350"/>
                  </a:cubicBezTo>
                  <a:close/>
                  <a:moveTo>
                    <a:pt x="583" y="904"/>
                  </a:moveTo>
                  <a:lnTo>
                    <a:pt x="583" y="904"/>
                  </a:lnTo>
                  <a:cubicBezTo>
                    <a:pt x="612" y="933"/>
                    <a:pt x="612" y="933"/>
                    <a:pt x="612" y="933"/>
                  </a:cubicBezTo>
                  <a:cubicBezTo>
                    <a:pt x="612" y="904"/>
                    <a:pt x="612" y="904"/>
                    <a:pt x="612" y="904"/>
                  </a:cubicBezTo>
                  <a:cubicBezTo>
                    <a:pt x="583" y="904"/>
                    <a:pt x="583" y="904"/>
                    <a:pt x="583" y="904"/>
                  </a:cubicBezTo>
                  <a:close/>
                  <a:moveTo>
                    <a:pt x="437" y="729"/>
                  </a:moveTo>
                  <a:lnTo>
                    <a:pt x="437" y="729"/>
                  </a:lnTo>
                  <a:cubicBezTo>
                    <a:pt x="408" y="729"/>
                    <a:pt x="408" y="729"/>
                    <a:pt x="408" y="729"/>
                  </a:cubicBezTo>
                  <a:cubicBezTo>
                    <a:pt x="437" y="759"/>
                    <a:pt x="437" y="759"/>
                    <a:pt x="437" y="759"/>
                  </a:cubicBezTo>
                  <a:lnTo>
                    <a:pt x="437" y="759"/>
                  </a:lnTo>
                  <a:cubicBezTo>
                    <a:pt x="437" y="729"/>
                    <a:pt x="437" y="729"/>
                    <a:pt x="437" y="729"/>
                  </a:cubicBezTo>
                  <a:close/>
                  <a:moveTo>
                    <a:pt x="408" y="700"/>
                  </a:moveTo>
                  <a:lnTo>
                    <a:pt x="408" y="700"/>
                  </a:lnTo>
                  <a:cubicBezTo>
                    <a:pt x="408" y="729"/>
                    <a:pt x="408" y="729"/>
                    <a:pt x="408" y="729"/>
                  </a:cubicBezTo>
                  <a:lnTo>
                    <a:pt x="408" y="729"/>
                  </a:lnTo>
                  <a:cubicBezTo>
                    <a:pt x="408" y="700"/>
                    <a:pt x="408" y="700"/>
                    <a:pt x="408" y="700"/>
                  </a:cubicBezTo>
                  <a:close/>
                  <a:moveTo>
                    <a:pt x="379" y="671"/>
                  </a:moveTo>
                  <a:lnTo>
                    <a:pt x="379" y="671"/>
                  </a:lnTo>
                  <a:lnTo>
                    <a:pt x="379" y="671"/>
                  </a:lnTo>
                  <a:cubicBezTo>
                    <a:pt x="379" y="700"/>
                    <a:pt x="379" y="700"/>
                    <a:pt x="379" y="700"/>
                  </a:cubicBezTo>
                  <a:lnTo>
                    <a:pt x="379" y="700"/>
                  </a:lnTo>
                  <a:cubicBezTo>
                    <a:pt x="379" y="671"/>
                    <a:pt x="379" y="671"/>
                    <a:pt x="379" y="671"/>
                  </a:cubicBezTo>
                  <a:close/>
                  <a:moveTo>
                    <a:pt x="291" y="612"/>
                  </a:moveTo>
                  <a:lnTo>
                    <a:pt x="291" y="612"/>
                  </a:lnTo>
                  <a:lnTo>
                    <a:pt x="291" y="612"/>
                  </a:lnTo>
                  <a:lnTo>
                    <a:pt x="291" y="612"/>
                  </a:lnTo>
                  <a:cubicBezTo>
                    <a:pt x="320" y="642"/>
                    <a:pt x="320" y="642"/>
                    <a:pt x="320" y="642"/>
                  </a:cubicBezTo>
                  <a:cubicBezTo>
                    <a:pt x="350" y="642"/>
                    <a:pt x="350" y="642"/>
                    <a:pt x="350" y="642"/>
                  </a:cubicBezTo>
                  <a:cubicBezTo>
                    <a:pt x="350" y="612"/>
                    <a:pt x="350" y="612"/>
                    <a:pt x="350" y="612"/>
                  </a:cubicBezTo>
                  <a:cubicBezTo>
                    <a:pt x="320" y="583"/>
                    <a:pt x="320" y="583"/>
                    <a:pt x="320" y="583"/>
                  </a:cubicBezTo>
                  <a:cubicBezTo>
                    <a:pt x="291" y="583"/>
                    <a:pt x="291" y="583"/>
                    <a:pt x="291" y="583"/>
                  </a:cubicBezTo>
                  <a:cubicBezTo>
                    <a:pt x="291" y="612"/>
                    <a:pt x="291" y="612"/>
                    <a:pt x="291" y="612"/>
                  </a:cubicBezTo>
                  <a:close/>
                  <a:moveTo>
                    <a:pt x="262" y="554"/>
                  </a:moveTo>
                  <a:lnTo>
                    <a:pt x="262" y="554"/>
                  </a:lnTo>
                  <a:lnTo>
                    <a:pt x="262" y="554"/>
                  </a:lnTo>
                  <a:cubicBezTo>
                    <a:pt x="262" y="583"/>
                    <a:pt x="262" y="583"/>
                    <a:pt x="262" y="583"/>
                  </a:cubicBezTo>
                  <a:cubicBezTo>
                    <a:pt x="291" y="554"/>
                    <a:pt x="291" y="554"/>
                    <a:pt x="291" y="554"/>
                  </a:cubicBezTo>
                  <a:lnTo>
                    <a:pt x="291" y="554"/>
                  </a:lnTo>
                  <a:cubicBezTo>
                    <a:pt x="262" y="554"/>
                    <a:pt x="262" y="554"/>
                    <a:pt x="262" y="554"/>
                  </a:cubicBezTo>
                  <a:close/>
                  <a:moveTo>
                    <a:pt x="291" y="495"/>
                  </a:moveTo>
                  <a:lnTo>
                    <a:pt x="291" y="495"/>
                  </a:lnTo>
                  <a:lnTo>
                    <a:pt x="291" y="495"/>
                  </a:lnTo>
                  <a:cubicBezTo>
                    <a:pt x="320" y="495"/>
                    <a:pt x="320" y="495"/>
                    <a:pt x="320" y="495"/>
                  </a:cubicBezTo>
                  <a:lnTo>
                    <a:pt x="320" y="495"/>
                  </a:lnTo>
                  <a:cubicBezTo>
                    <a:pt x="291" y="495"/>
                    <a:pt x="291" y="495"/>
                    <a:pt x="291" y="495"/>
                  </a:cubicBezTo>
                  <a:close/>
                  <a:moveTo>
                    <a:pt x="174" y="409"/>
                  </a:moveTo>
                  <a:lnTo>
                    <a:pt x="174" y="409"/>
                  </a:lnTo>
                  <a:lnTo>
                    <a:pt x="174" y="409"/>
                  </a:lnTo>
                  <a:cubicBezTo>
                    <a:pt x="203" y="409"/>
                    <a:pt x="203" y="409"/>
                    <a:pt x="203" y="409"/>
                  </a:cubicBezTo>
                  <a:lnTo>
                    <a:pt x="203" y="409"/>
                  </a:lnTo>
                  <a:lnTo>
                    <a:pt x="203" y="409"/>
                  </a:lnTo>
                  <a:cubicBezTo>
                    <a:pt x="233" y="437"/>
                    <a:pt x="233" y="437"/>
                    <a:pt x="233" y="437"/>
                  </a:cubicBezTo>
                  <a:lnTo>
                    <a:pt x="233" y="437"/>
                  </a:lnTo>
                  <a:cubicBezTo>
                    <a:pt x="233" y="466"/>
                    <a:pt x="233" y="466"/>
                    <a:pt x="233" y="466"/>
                  </a:cubicBezTo>
                  <a:cubicBezTo>
                    <a:pt x="203" y="466"/>
                    <a:pt x="203" y="466"/>
                    <a:pt x="203" y="466"/>
                  </a:cubicBezTo>
                  <a:cubicBezTo>
                    <a:pt x="203" y="437"/>
                    <a:pt x="203" y="437"/>
                    <a:pt x="203" y="437"/>
                  </a:cubicBezTo>
                  <a:lnTo>
                    <a:pt x="203" y="437"/>
                  </a:lnTo>
                  <a:cubicBezTo>
                    <a:pt x="174" y="409"/>
                    <a:pt x="174" y="409"/>
                    <a:pt x="174" y="409"/>
                  </a:cubicBezTo>
                  <a:close/>
                  <a:moveTo>
                    <a:pt x="174" y="350"/>
                  </a:moveTo>
                  <a:lnTo>
                    <a:pt x="174" y="350"/>
                  </a:lnTo>
                  <a:close/>
                  <a:moveTo>
                    <a:pt x="58" y="292"/>
                  </a:moveTo>
                  <a:lnTo>
                    <a:pt x="58" y="292"/>
                  </a:lnTo>
                  <a:lnTo>
                    <a:pt x="58" y="292"/>
                  </a:lnTo>
                  <a:lnTo>
                    <a:pt x="58" y="292"/>
                  </a:lnTo>
                  <a:cubicBezTo>
                    <a:pt x="58" y="321"/>
                    <a:pt x="58" y="321"/>
                    <a:pt x="58" y="321"/>
                  </a:cubicBezTo>
                  <a:cubicBezTo>
                    <a:pt x="87" y="292"/>
                    <a:pt x="87" y="292"/>
                    <a:pt x="87" y="292"/>
                  </a:cubicBezTo>
                  <a:cubicBezTo>
                    <a:pt x="58" y="292"/>
                    <a:pt x="58" y="292"/>
                    <a:pt x="58" y="292"/>
                  </a:cubicBezTo>
                  <a:close/>
                  <a:moveTo>
                    <a:pt x="0" y="87"/>
                  </a:moveTo>
                  <a:lnTo>
                    <a:pt x="0" y="87"/>
                  </a:lnTo>
                  <a:lnTo>
                    <a:pt x="0" y="87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29" y="145"/>
                    <a:pt x="29" y="145"/>
                    <a:pt x="29" y="145"/>
                  </a:cubicBezTo>
                  <a:lnTo>
                    <a:pt x="29" y="145"/>
                  </a:lnTo>
                  <a:cubicBezTo>
                    <a:pt x="87" y="175"/>
                    <a:pt x="87" y="175"/>
                    <a:pt x="87" y="175"/>
                  </a:cubicBezTo>
                  <a:lnTo>
                    <a:pt x="87" y="175"/>
                  </a:lnTo>
                  <a:cubicBezTo>
                    <a:pt x="117" y="204"/>
                    <a:pt x="117" y="204"/>
                    <a:pt x="117" y="204"/>
                  </a:cubicBezTo>
                  <a:lnTo>
                    <a:pt x="117" y="204"/>
                  </a:lnTo>
                  <a:cubicBezTo>
                    <a:pt x="146" y="204"/>
                    <a:pt x="146" y="204"/>
                    <a:pt x="146" y="204"/>
                  </a:cubicBezTo>
                  <a:cubicBezTo>
                    <a:pt x="146" y="233"/>
                    <a:pt x="146" y="233"/>
                    <a:pt x="146" y="233"/>
                  </a:cubicBezTo>
                  <a:cubicBezTo>
                    <a:pt x="174" y="262"/>
                    <a:pt x="174" y="262"/>
                    <a:pt x="174" y="262"/>
                  </a:cubicBezTo>
                  <a:cubicBezTo>
                    <a:pt x="203" y="292"/>
                    <a:pt x="203" y="292"/>
                    <a:pt x="203" y="292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33" y="321"/>
                    <a:pt x="233" y="321"/>
                    <a:pt x="233" y="321"/>
                  </a:cubicBezTo>
                  <a:lnTo>
                    <a:pt x="233" y="321"/>
                  </a:lnTo>
                  <a:cubicBezTo>
                    <a:pt x="233" y="350"/>
                    <a:pt x="233" y="350"/>
                    <a:pt x="233" y="350"/>
                  </a:cubicBezTo>
                  <a:lnTo>
                    <a:pt x="233" y="350"/>
                  </a:lnTo>
                  <a:cubicBezTo>
                    <a:pt x="262" y="350"/>
                    <a:pt x="262" y="350"/>
                    <a:pt x="262" y="350"/>
                  </a:cubicBezTo>
                  <a:cubicBezTo>
                    <a:pt x="291" y="379"/>
                    <a:pt x="291" y="379"/>
                    <a:pt x="291" y="379"/>
                  </a:cubicBezTo>
                  <a:lnTo>
                    <a:pt x="291" y="379"/>
                  </a:lnTo>
                  <a:cubicBezTo>
                    <a:pt x="320" y="379"/>
                    <a:pt x="320" y="379"/>
                    <a:pt x="320" y="379"/>
                  </a:cubicBezTo>
                  <a:lnTo>
                    <a:pt x="320" y="379"/>
                  </a:lnTo>
                  <a:cubicBezTo>
                    <a:pt x="291" y="409"/>
                    <a:pt x="291" y="409"/>
                    <a:pt x="291" y="409"/>
                  </a:cubicBezTo>
                  <a:cubicBezTo>
                    <a:pt x="320" y="409"/>
                    <a:pt x="320" y="409"/>
                    <a:pt x="320" y="409"/>
                  </a:cubicBezTo>
                  <a:cubicBezTo>
                    <a:pt x="320" y="437"/>
                    <a:pt x="320" y="437"/>
                    <a:pt x="320" y="437"/>
                  </a:cubicBezTo>
                  <a:lnTo>
                    <a:pt x="320" y="437"/>
                  </a:lnTo>
                  <a:cubicBezTo>
                    <a:pt x="350" y="466"/>
                    <a:pt x="350" y="466"/>
                    <a:pt x="350" y="466"/>
                  </a:cubicBezTo>
                  <a:cubicBezTo>
                    <a:pt x="350" y="495"/>
                    <a:pt x="350" y="495"/>
                    <a:pt x="350" y="495"/>
                  </a:cubicBezTo>
                  <a:cubicBezTo>
                    <a:pt x="379" y="495"/>
                    <a:pt x="379" y="495"/>
                    <a:pt x="379" y="495"/>
                  </a:cubicBezTo>
                  <a:cubicBezTo>
                    <a:pt x="379" y="525"/>
                    <a:pt x="379" y="525"/>
                    <a:pt x="379" y="525"/>
                  </a:cubicBezTo>
                  <a:lnTo>
                    <a:pt x="379" y="525"/>
                  </a:lnTo>
                  <a:cubicBezTo>
                    <a:pt x="408" y="554"/>
                    <a:pt x="408" y="554"/>
                    <a:pt x="408" y="554"/>
                  </a:cubicBezTo>
                  <a:cubicBezTo>
                    <a:pt x="437" y="583"/>
                    <a:pt x="437" y="583"/>
                    <a:pt x="437" y="583"/>
                  </a:cubicBezTo>
                  <a:cubicBezTo>
                    <a:pt x="437" y="612"/>
                    <a:pt x="437" y="612"/>
                    <a:pt x="437" y="612"/>
                  </a:cubicBezTo>
                  <a:cubicBezTo>
                    <a:pt x="467" y="671"/>
                    <a:pt x="467" y="671"/>
                    <a:pt x="467" y="671"/>
                  </a:cubicBezTo>
                  <a:lnTo>
                    <a:pt x="467" y="671"/>
                  </a:lnTo>
                  <a:cubicBezTo>
                    <a:pt x="467" y="700"/>
                    <a:pt x="467" y="700"/>
                    <a:pt x="467" y="700"/>
                  </a:cubicBezTo>
                  <a:cubicBezTo>
                    <a:pt x="496" y="729"/>
                    <a:pt x="496" y="729"/>
                    <a:pt x="496" y="729"/>
                  </a:cubicBezTo>
                  <a:cubicBezTo>
                    <a:pt x="524" y="759"/>
                    <a:pt x="524" y="759"/>
                    <a:pt x="524" y="759"/>
                  </a:cubicBezTo>
                  <a:lnTo>
                    <a:pt x="524" y="759"/>
                  </a:lnTo>
                  <a:cubicBezTo>
                    <a:pt x="553" y="787"/>
                    <a:pt x="553" y="787"/>
                    <a:pt x="553" y="787"/>
                  </a:cubicBezTo>
                  <a:lnTo>
                    <a:pt x="553" y="787"/>
                  </a:lnTo>
                  <a:cubicBezTo>
                    <a:pt x="583" y="787"/>
                    <a:pt x="583" y="787"/>
                    <a:pt x="583" y="787"/>
                  </a:cubicBezTo>
                  <a:cubicBezTo>
                    <a:pt x="583" y="816"/>
                    <a:pt x="583" y="816"/>
                    <a:pt x="583" y="816"/>
                  </a:cubicBezTo>
                  <a:cubicBezTo>
                    <a:pt x="612" y="816"/>
                    <a:pt x="612" y="816"/>
                    <a:pt x="612" y="816"/>
                  </a:cubicBezTo>
                  <a:cubicBezTo>
                    <a:pt x="641" y="845"/>
                    <a:pt x="641" y="845"/>
                    <a:pt x="641" y="845"/>
                  </a:cubicBezTo>
                  <a:cubicBezTo>
                    <a:pt x="670" y="875"/>
                    <a:pt x="670" y="875"/>
                    <a:pt x="670" y="875"/>
                  </a:cubicBezTo>
                  <a:lnTo>
                    <a:pt x="670" y="875"/>
                  </a:lnTo>
                  <a:cubicBezTo>
                    <a:pt x="700" y="875"/>
                    <a:pt x="700" y="875"/>
                    <a:pt x="700" y="875"/>
                  </a:cubicBezTo>
                  <a:cubicBezTo>
                    <a:pt x="758" y="933"/>
                    <a:pt x="758" y="933"/>
                    <a:pt x="758" y="933"/>
                  </a:cubicBezTo>
                  <a:lnTo>
                    <a:pt x="758" y="933"/>
                  </a:lnTo>
                  <a:lnTo>
                    <a:pt x="758" y="933"/>
                  </a:lnTo>
                  <a:cubicBezTo>
                    <a:pt x="758" y="962"/>
                    <a:pt x="758" y="962"/>
                    <a:pt x="758" y="962"/>
                  </a:cubicBezTo>
                  <a:cubicBezTo>
                    <a:pt x="787" y="962"/>
                    <a:pt x="787" y="962"/>
                    <a:pt x="787" y="962"/>
                  </a:cubicBezTo>
                  <a:cubicBezTo>
                    <a:pt x="787" y="933"/>
                    <a:pt x="787" y="933"/>
                    <a:pt x="787" y="933"/>
                  </a:cubicBezTo>
                  <a:lnTo>
                    <a:pt x="787" y="933"/>
                  </a:lnTo>
                  <a:lnTo>
                    <a:pt x="787" y="933"/>
                  </a:lnTo>
                  <a:lnTo>
                    <a:pt x="787" y="933"/>
                  </a:lnTo>
                  <a:cubicBezTo>
                    <a:pt x="817" y="962"/>
                    <a:pt x="817" y="962"/>
                    <a:pt x="817" y="962"/>
                  </a:cubicBezTo>
                  <a:lnTo>
                    <a:pt x="817" y="962"/>
                  </a:lnTo>
                  <a:cubicBezTo>
                    <a:pt x="817" y="933"/>
                    <a:pt x="817" y="933"/>
                    <a:pt x="817" y="933"/>
                  </a:cubicBezTo>
                  <a:cubicBezTo>
                    <a:pt x="845" y="933"/>
                    <a:pt x="845" y="933"/>
                    <a:pt x="845" y="933"/>
                  </a:cubicBezTo>
                  <a:lnTo>
                    <a:pt x="845" y="933"/>
                  </a:lnTo>
                  <a:cubicBezTo>
                    <a:pt x="874" y="933"/>
                    <a:pt x="874" y="933"/>
                    <a:pt x="874" y="933"/>
                  </a:cubicBezTo>
                  <a:cubicBezTo>
                    <a:pt x="874" y="962"/>
                    <a:pt x="874" y="962"/>
                    <a:pt x="874" y="962"/>
                  </a:cubicBezTo>
                  <a:cubicBezTo>
                    <a:pt x="874" y="933"/>
                    <a:pt x="874" y="933"/>
                    <a:pt x="874" y="933"/>
                  </a:cubicBezTo>
                  <a:cubicBezTo>
                    <a:pt x="874" y="904"/>
                    <a:pt x="874" y="904"/>
                    <a:pt x="874" y="904"/>
                  </a:cubicBezTo>
                  <a:cubicBezTo>
                    <a:pt x="874" y="875"/>
                    <a:pt x="874" y="875"/>
                    <a:pt x="874" y="875"/>
                  </a:cubicBezTo>
                  <a:cubicBezTo>
                    <a:pt x="874" y="845"/>
                    <a:pt x="874" y="845"/>
                    <a:pt x="874" y="845"/>
                  </a:cubicBezTo>
                  <a:cubicBezTo>
                    <a:pt x="903" y="816"/>
                    <a:pt x="903" y="816"/>
                    <a:pt x="903" y="816"/>
                  </a:cubicBezTo>
                  <a:cubicBezTo>
                    <a:pt x="874" y="787"/>
                    <a:pt x="874" y="787"/>
                    <a:pt x="874" y="787"/>
                  </a:cubicBezTo>
                  <a:lnTo>
                    <a:pt x="874" y="787"/>
                  </a:lnTo>
                  <a:cubicBezTo>
                    <a:pt x="903" y="759"/>
                    <a:pt x="903" y="759"/>
                    <a:pt x="903" y="759"/>
                  </a:cubicBezTo>
                  <a:lnTo>
                    <a:pt x="903" y="759"/>
                  </a:lnTo>
                  <a:lnTo>
                    <a:pt x="903" y="759"/>
                  </a:lnTo>
                  <a:cubicBezTo>
                    <a:pt x="903" y="729"/>
                    <a:pt x="903" y="729"/>
                    <a:pt x="903" y="729"/>
                  </a:cubicBezTo>
                  <a:cubicBezTo>
                    <a:pt x="874" y="729"/>
                    <a:pt x="874" y="729"/>
                    <a:pt x="874" y="729"/>
                  </a:cubicBezTo>
                  <a:cubicBezTo>
                    <a:pt x="874" y="700"/>
                    <a:pt x="874" y="700"/>
                    <a:pt x="874" y="700"/>
                  </a:cubicBezTo>
                  <a:lnTo>
                    <a:pt x="874" y="700"/>
                  </a:lnTo>
                  <a:cubicBezTo>
                    <a:pt x="845" y="700"/>
                    <a:pt x="845" y="700"/>
                    <a:pt x="845" y="700"/>
                  </a:cubicBezTo>
                  <a:lnTo>
                    <a:pt x="845" y="700"/>
                  </a:lnTo>
                  <a:cubicBezTo>
                    <a:pt x="817" y="700"/>
                    <a:pt x="817" y="700"/>
                    <a:pt x="817" y="700"/>
                  </a:cubicBezTo>
                  <a:lnTo>
                    <a:pt x="817" y="700"/>
                  </a:lnTo>
                  <a:cubicBezTo>
                    <a:pt x="787" y="671"/>
                    <a:pt x="787" y="671"/>
                    <a:pt x="787" y="671"/>
                  </a:cubicBezTo>
                  <a:cubicBezTo>
                    <a:pt x="787" y="642"/>
                    <a:pt x="787" y="642"/>
                    <a:pt x="787" y="642"/>
                  </a:cubicBezTo>
                  <a:cubicBezTo>
                    <a:pt x="787" y="671"/>
                    <a:pt x="787" y="671"/>
                    <a:pt x="787" y="671"/>
                  </a:cubicBezTo>
                  <a:cubicBezTo>
                    <a:pt x="787" y="642"/>
                    <a:pt x="787" y="642"/>
                    <a:pt x="787" y="642"/>
                  </a:cubicBezTo>
                  <a:lnTo>
                    <a:pt x="787" y="642"/>
                  </a:lnTo>
                  <a:cubicBezTo>
                    <a:pt x="787" y="583"/>
                    <a:pt x="787" y="583"/>
                    <a:pt x="787" y="583"/>
                  </a:cubicBezTo>
                  <a:cubicBezTo>
                    <a:pt x="758" y="612"/>
                    <a:pt x="758" y="612"/>
                    <a:pt x="758" y="612"/>
                  </a:cubicBezTo>
                  <a:cubicBezTo>
                    <a:pt x="758" y="583"/>
                    <a:pt x="758" y="583"/>
                    <a:pt x="758" y="583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00" y="583"/>
                    <a:pt x="700" y="583"/>
                    <a:pt x="700" y="583"/>
                  </a:cubicBezTo>
                  <a:cubicBezTo>
                    <a:pt x="700" y="554"/>
                    <a:pt x="700" y="554"/>
                    <a:pt x="700" y="554"/>
                  </a:cubicBezTo>
                  <a:lnTo>
                    <a:pt x="700" y="554"/>
                  </a:lnTo>
                  <a:cubicBezTo>
                    <a:pt x="729" y="554"/>
                    <a:pt x="729" y="554"/>
                    <a:pt x="729" y="554"/>
                  </a:cubicBezTo>
                  <a:cubicBezTo>
                    <a:pt x="700" y="554"/>
                    <a:pt x="700" y="554"/>
                    <a:pt x="700" y="554"/>
                  </a:cubicBezTo>
                  <a:lnTo>
                    <a:pt x="700" y="554"/>
                  </a:lnTo>
                  <a:lnTo>
                    <a:pt x="700" y="554"/>
                  </a:lnTo>
                  <a:cubicBezTo>
                    <a:pt x="670" y="554"/>
                    <a:pt x="670" y="554"/>
                    <a:pt x="670" y="554"/>
                  </a:cubicBezTo>
                  <a:cubicBezTo>
                    <a:pt x="670" y="525"/>
                    <a:pt x="670" y="525"/>
                    <a:pt x="670" y="525"/>
                  </a:cubicBezTo>
                  <a:cubicBezTo>
                    <a:pt x="700" y="525"/>
                    <a:pt x="700" y="525"/>
                    <a:pt x="700" y="525"/>
                  </a:cubicBezTo>
                  <a:cubicBezTo>
                    <a:pt x="729" y="525"/>
                    <a:pt x="729" y="525"/>
                    <a:pt x="729" y="525"/>
                  </a:cubicBezTo>
                  <a:cubicBezTo>
                    <a:pt x="729" y="495"/>
                    <a:pt x="729" y="495"/>
                    <a:pt x="729" y="495"/>
                  </a:cubicBezTo>
                  <a:cubicBezTo>
                    <a:pt x="700" y="466"/>
                    <a:pt x="700" y="466"/>
                    <a:pt x="700" y="466"/>
                  </a:cubicBezTo>
                  <a:cubicBezTo>
                    <a:pt x="670" y="466"/>
                    <a:pt x="670" y="466"/>
                    <a:pt x="670" y="466"/>
                  </a:cubicBezTo>
                  <a:cubicBezTo>
                    <a:pt x="670" y="495"/>
                    <a:pt x="670" y="495"/>
                    <a:pt x="670" y="495"/>
                  </a:cubicBezTo>
                  <a:cubicBezTo>
                    <a:pt x="641" y="495"/>
                    <a:pt x="641" y="495"/>
                    <a:pt x="641" y="495"/>
                  </a:cubicBezTo>
                  <a:cubicBezTo>
                    <a:pt x="612" y="495"/>
                    <a:pt x="612" y="495"/>
                    <a:pt x="612" y="495"/>
                  </a:cubicBezTo>
                  <a:cubicBezTo>
                    <a:pt x="641" y="495"/>
                    <a:pt x="641" y="495"/>
                    <a:pt x="641" y="495"/>
                  </a:cubicBezTo>
                  <a:lnTo>
                    <a:pt x="641" y="495"/>
                  </a:lnTo>
                  <a:lnTo>
                    <a:pt x="641" y="495"/>
                  </a:lnTo>
                  <a:cubicBezTo>
                    <a:pt x="670" y="466"/>
                    <a:pt x="670" y="466"/>
                    <a:pt x="670" y="466"/>
                  </a:cubicBezTo>
                  <a:cubicBezTo>
                    <a:pt x="641" y="466"/>
                    <a:pt x="641" y="466"/>
                    <a:pt x="641" y="466"/>
                  </a:cubicBezTo>
                  <a:lnTo>
                    <a:pt x="641" y="466"/>
                  </a:lnTo>
                  <a:cubicBezTo>
                    <a:pt x="612" y="466"/>
                    <a:pt x="612" y="466"/>
                    <a:pt x="612" y="466"/>
                  </a:cubicBezTo>
                  <a:cubicBezTo>
                    <a:pt x="583" y="437"/>
                    <a:pt x="583" y="437"/>
                    <a:pt x="583" y="437"/>
                  </a:cubicBezTo>
                  <a:lnTo>
                    <a:pt x="583" y="437"/>
                  </a:lnTo>
                  <a:cubicBezTo>
                    <a:pt x="583" y="409"/>
                    <a:pt x="583" y="409"/>
                    <a:pt x="583" y="409"/>
                  </a:cubicBezTo>
                  <a:cubicBezTo>
                    <a:pt x="553" y="379"/>
                    <a:pt x="553" y="379"/>
                    <a:pt x="553" y="379"/>
                  </a:cubicBezTo>
                  <a:cubicBezTo>
                    <a:pt x="524" y="379"/>
                    <a:pt x="524" y="379"/>
                    <a:pt x="524" y="379"/>
                  </a:cubicBezTo>
                  <a:lnTo>
                    <a:pt x="524" y="379"/>
                  </a:lnTo>
                  <a:lnTo>
                    <a:pt x="524" y="379"/>
                  </a:lnTo>
                  <a:cubicBezTo>
                    <a:pt x="524" y="350"/>
                    <a:pt x="524" y="350"/>
                    <a:pt x="524" y="350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467" y="321"/>
                    <a:pt x="467" y="321"/>
                    <a:pt x="467" y="321"/>
                  </a:cubicBezTo>
                  <a:cubicBezTo>
                    <a:pt x="437" y="321"/>
                    <a:pt x="437" y="321"/>
                    <a:pt x="437" y="321"/>
                  </a:cubicBezTo>
                  <a:lnTo>
                    <a:pt x="437" y="321"/>
                  </a:lnTo>
                  <a:lnTo>
                    <a:pt x="437" y="321"/>
                  </a:lnTo>
                  <a:cubicBezTo>
                    <a:pt x="408" y="292"/>
                    <a:pt x="408" y="292"/>
                    <a:pt x="408" y="292"/>
                  </a:cubicBezTo>
                  <a:lnTo>
                    <a:pt x="408" y="292"/>
                  </a:lnTo>
                  <a:lnTo>
                    <a:pt x="408" y="292"/>
                  </a:lnTo>
                  <a:cubicBezTo>
                    <a:pt x="408" y="262"/>
                    <a:pt x="408" y="262"/>
                    <a:pt x="408" y="262"/>
                  </a:cubicBezTo>
                  <a:cubicBezTo>
                    <a:pt x="379" y="262"/>
                    <a:pt x="379" y="262"/>
                    <a:pt x="379" y="262"/>
                  </a:cubicBezTo>
                  <a:lnTo>
                    <a:pt x="379" y="262"/>
                  </a:lnTo>
                  <a:cubicBezTo>
                    <a:pt x="350" y="233"/>
                    <a:pt x="350" y="233"/>
                    <a:pt x="350" y="233"/>
                  </a:cubicBezTo>
                  <a:cubicBezTo>
                    <a:pt x="320" y="204"/>
                    <a:pt x="320" y="204"/>
                    <a:pt x="320" y="204"/>
                  </a:cubicBezTo>
                  <a:cubicBezTo>
                    <a:pt x="291" y="204"/>
                    <a:pt x="291" y="204"/>
                    <a:pt x="291" y="204"/>
                  </a:cubicBezTo>
                  <a:lnTo>
                    <a:pt x="291" y="204"/>
                  </a:lnTo>
                  <a:cubicBezTo>
                    <a:pt x="262" y="204"/>
                    <a:pt x="262" y="204"/>
                    <a:pt x="262" y="204"/>
                  </a:cubicBezTo>
                  <a:cubicBezTo>
                    <a:pt x="262" y="175"/>
                    <a:pt x="262" y="175"/>
                    <a:pt x="262" y="175"/>
                  </a:cubicBezTo>
                  <a:cubicBezTo>
                    <a:pt x="262" y="145"/>
                    <a:pt x="262" y="145"/>
                    <a:pt x="262" y="145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3" y="116"/>
                    <a:pt x="233" y="116"/>
                    <a:pt x="233" y="116"/>
                  </a:cubicBezTo>
                  <a:cubicBezTo>
                    <a:pt x="203" y="116"/>
                    <a:pt x="203" y="116"/>
                    <a:pt x="203" y="116"/>
                  </a:cubicBezTo>
                  <a:lnTo>
                    <a:pt x="203" y="116"/>
                  </a:lnTo>
                  <a:cubicBezTo>
                    <a:pt x="174" y="87"/>
                    <a:pt x="174" y="87"/>
                    <a:pt x="174" y="87"/>
                  </a:cubicBezTo>
                  <a:lnTo>
                    <a:pt x="174" y="87"/>
                  </a:lnTo>
                  <a:cubicBezTo>
                    <a:pt x="146" y="116"/>
                    <a:pt x="146" y="116"/>
                    <a:pt x="146" y="116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29" y="59"/>
                    <a:pt x="29" y="59"/>
                    <a:pt x="29" y="59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E4B3FF8-7A99-E69B-CC50-7A51D91F9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4240" y="4572481"/>
              <a:ext cx="86400" cy="18722"/>
            </a:xfrm>
            <a:custGeom>
              <a:avLst/>
              <a:gdLst>
                <a:gd name="T0" fmla="*/ 0 w 263"/>
                <a:gd name="T1" fmla="*/ 58 h 59"/>
                <a:gd name="T2" fmla="*/ 0 w 263"/>
                <a:gd name="T3" fmla="*/ 58 h 59"/>
                <a:gd name="T4" fmla="*/ 29 w 263"/>
                <a:gd name="T5" fmla="*/ 58 h 59"/>
                <a:gd name="T6" fmla="*/ 29 w 263"/>
                <a:gd name="T7" fmla="*/ 58 h 59"/>
                <a:gd name="T8" fmla="*/ 29 w 263"/>
                <a:gd name="T9" fmla="*/ 29 h 59"/>
                <a:gd name="T10" fmla="*/ 29 w 263"/>
                <a:gd name="T11" fmla="*/ 58 h 59"/>
                <a:gd name="T12" fmla="*/ 0 w 263"/>
                <a:gd name="T13" fmla="*/ 58 h 59"/>
                <a:gd name="T14" fmla="*/ 58 w 263"/>
                <a:gd name="T15" fmla="*/ 29 h 59"/>
                <a:gd name="T16" fmla="*/ 58 w 263"/>
                <a:gd name="T17" fmla="*/ 58 h 59"/>
                <a:gd name="T18" fmla="*/ 88 w 263"/>
                <a:gd name="T19" fmla="*/ 58 h 59"/>
                <a:gd name="T20" fmla="*/ 88 w 263"/>
                <a:gd name="T21" fmla="*/ 58 h 59"/>
                <a:gd name="T22" fmla="*/ 117 w 263"/>
                <a:gd name="T23" fmla="*/ 58 h 59"/>
                <a:gd name="T24" fmla="*/ 117 w 263"/>
                <a:gd name="T25" fmla="*/ 58 h 59"/>
                <a:gd name="T26" fmla="*/ 146 w 263"/>
                <a:gd name="T27" fmla="*/ 58 h 59"/>
                <a:gd name="T28" fmla="*/ 175 w 263"/>
                <a:gd name="T29" fmla="*/ 58 h 59"/>
                <a:gd name="T30" fmla="*/ 204 w 263"/>
                <a:gd name="T31" fmla="*/ 29 h 59"/>
                <a:gd name="T32" fmla="*/ 204 w 263"/>
                <a:gd name="T33" fmla="*/ 29 h 59"/>
                <a:gd name="T34" fmla="*/ 233 w 263"/>
                <a:gd name="T35" fmla="*/ 29 h 59"/>
                <a:gd name="T36" fmla="*/ 233 w 263"/>
                <a:gd name="T37" fmla="*/ 29 h 59"/>
                <a:gd name="T38" fmla="*/ 262 w 263"/>
                <a:gd name="T39" fmla="*/ 0 h 59"/>
                <a:gd name="T40" fmla="*/ 262 w 263"/>
                <a:gd name="T41" fmla="*/ 0 h 59"/>
                <a:gd name="T42" fmla="*/ 233 w 263"/>
                <a:gd name="T43" fmla="*/ 0 h 59"/>
                <a:gd name="T44" fmla="*/ 204 w 263"/>
                <a:gd name="T45" fmla="*/ 0 h 59"/>
                <a:gd name="T46" fmla="*/ 204 w 263"/>
                <a:gd name="T47" fmla="*/ 0 h 59"/>
                <a:gd name="T48" fmla="*/ 175 w 263"/>
                <a:gd name="T49" fmla="*/ 0 h 59"/>
                <a:gd name="T50" fmla="*/ 146 w 263"/>
                <a:gd name="T51" fmla="*/ 0 h 59"/>
                <a:gd name="T52" fmla="*/ 146 w 263"/>
                <a:gd name="T53" fmla="*/ 0 h 59"/>
                <a:gd name="T54" fmla="*/ 88 w 263"/>
                <a:gd name="T55" fmla="*/ 0 h 59"/>
                <a:gd name="T56" fmla="*/ 88 w 263"/>
                <a:gd name="T57" fmla="*/ 29 h 59"/>
                <a:gd name="T58" fmla="*/ 58 w 263"/>
                <a:gd name="T5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59">
                  <a:moveTo>
                    <a:pt x="0" y="58"/>
                  </a:moveTo>
                  <a:lnTo>
                    <a:pt x="0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29"/>
                  </a:lnTo>
                  <a:lnTo>
                    <a:pt x="29" y="58"/>
                  </a:lnTo>
                  <a:lnTo>
                    <a:pt x="0" y="58"/>
                  </a:lnTo>
                  <a:close/>
                  <a:moveTo>
                    <a:pt x="58" y="29"/>
                  </a:moveTo>
                  <a:lnTo>
                    <a:pt x="58" y="58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117" y="58"/>
                  </a:lnTo>
                  <a:lnTo>
                    <a:pt x="117" y="58"/>
                  </a:lnTo>
                  <a:lnTo>
                    <a:pt x="146" y="58"/>
                  </a:lnTo>
                  <a:lnTo>
                    <a:pt x="175" y="58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75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88" y="0"/>
                  </a:lnTo>
                  <a:lnTo>
                    <a:pt x="88" y="29"/>
                  </a:lnTo>
                  <a:lnTo>
                    <a:pt x="58" y="2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D68731E-1484-BEE9-1406-06E91EE7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321" y="4172119"/>
              <a:ext cx="514080" cy="162737"/>
            </a:xfrm>
            <a:custGeom>
              <a:avLst/>
              <a:gdLst>
                <a:gd name="T0" fmla="*/ 933 w 1576"/>
                <a:gd name="T1" fmla="*/ 380 h 497"/>
                <a:gd name="T2" fmla="*/ 787 w 1576"/>
                <a:gd name="T3" fmla="*/ 409 h 497"/>
                <a:gd name="T4" fmla="*/ 845 w 1576"/>
                <a:gd name="T5" fmla="*/ 496 h 497"/>
                <a:gd name="T6" fmla="*/ 904 w 1576"/>
                <a:gd name="T7" fmla="*/ 496 h 497"/>
                <a:gd name="T8" fmla="*/ 1021 w 1576"/>
                <a:gd name="T9" fmla="*/ 468 h 497"/>
                <a:gd name="T10" fmla="*/ 1109 w 1576"/>
                <a:gd name="T11" fmla="*/ 468 h 497"/>
                <a:gd name="T12" fmla="*/ 1195 w 1576"/>
                <a:gd name="T13" fmla="*/ 438 h 497"/>
                <a:gd name="T14" fmla="*/ 1283 w 1576"/>
                <a:gd name="T15" fmla="*/ 263 h 497"/>
                <a:gd name="T16" fmla="*/ 1312 w 1576"/>
                <a:gd name="T17" fmla="*/ 234 h 497"/>
                <a:gd name="T18" fmla="*/ 1400 w 1576"/>
                <a:gd name="T19" fmla="*/ 234 h 497"/>
                <a:gd name="T20" fmla="*/ 1458 w 1576"/>
                <a:gd name="T21" fmla="*/ 234 h 497"/>
                <a:gd name="T22" fmla="*/ 1487 w 1576"/>
                <a:gd name="T23" fmla="*/ 234 h 497"/>
                <a:gd name="T24" fmla="*/ 1516 w 1576"/>
                <a:gd name="T25" fmla="*/ 175 h 497"/>
                <a:gd name="T26" fmla="*/ 1545 w 1576"/>
                <a:gd name="T27" fmla="*/ 146 h 497"/>
                <a:gd name="T28" fmla="*/ 1487 w 1576"/>
                <a:gd name="T29" fmla="*/ 118 h 497"/>
                <a:gd name="T30" fmla="*/ 1458 w 1576"/>
                <a:gd name="T31" fmla="*/ 118 h 497"/>
                <a:gd name="T32" fmla="*/ 1429 w 1576"/>
                <a:gd name="T33" fmla="*/ 118 h 497"/>
                <a:gd name="T34" fmla="*/ 1429 w 1576"/>
                <a:gd name="T35" fmla="*/ 88 h 497"/>
                <a:gd name="T36" fmla="*/ 1400 w 1576"/>
                <a:gd name="T37" fmla="*/ 30 h 497"/>
                <a:gd name="T38" fmla="*/ 1371 w 1576"/>
                <a:gd name="T39" fmla="*/ 59 h 497"/>
                <a:gd name="T40" fmla="*/ 1342 w 1576"/>
                <a:gd name="T41" fmla="*/ 30 h 497"/>
                <a:gd name="T42" fmla="*/ 1312 w 1576"/>
                <a:gd name="T43" fmla="*/ 118 h 497"/>
                <a:gd name="T44" fmla="*/ 1225 w 1576"/>
                <a:gd name="T45" fmla="*/ 175 h 497"/>
                <a:gd name="T46" fmla="*/ 1254 w 1576"/>
                <a:gd name="T47" fmla="*/ 175 h 497"/>
                <a:gd name="T48" fmla="*/ 1225 w 1576"/>
                <a:gd name="T49" fmla="*/ 204 h 497"/>
                <a:gd name="T50" fmla="*/ 1225 w 1576"/>
                <a:gd name="T51" fmla="*/ 204 h 497"/>
                <a:gd name="T52" fmla="*/ 1225 w 1576"/>
                <a:gd name="T53" fmla="*/ 204 h 497"/>
                <a:gd name="T54" fmla="*/ 1195 w 1576"/>
                <a:gd name="T55" fmla="*/ 234 h 497"/>
                <a:gd name="T56" fmla="*/ 1137 w 1576"/>
                <a:gd name="T57" fmla="*/ 204 h 497"/>
                <a:gd name="T58" fmla="*/ 1079 w 1576"/>
                <a:gd name="T59" fmla="*/ 292 h 497"/>
                <a:gd name="T60" fmla="*/ 962 w 1576"/>
                <a:gd name="T61" fmla="*/ 351 h 497"/>
                <a:gd name="T62" fmla="*/ 962 w 1576"/>
                <a:gd name="T63" fmla="*/ 380 h 497"/>
                <a:gd name="T64" fmla="*/ 933 w 1576"/>
                <a:gd name="T65" fmla="*/ 409 h 497"/>
                <a:gd name="T66" fmla="*/ 875 w 1576"/>
                <a:gd name="T67" fmla="*/ 468 h 497"/>
                <a:gd name="T68" fmla="*/ 787 w 1576"/>
                <a:gd name="T69" fmla="*/ 409 h 497"/>
                <a:gd name="T70" fmla="*/ 1400 w 1576"/>
                <a:gd name="T71" fmla="*/ 0 h 497"/>
                <a:gd name="T72" fmla="*/ 933 w 1576"/>
                <a:gd name="T73" fmla="*/ 380 h 497"/>
                <a:gd name="T74" fmla="*/ 933 w 1576"/>
                <a:gd name="T75" fmla="*/ 380 h 497"/>
                <a:gd name="T76" fmla="*/ 962 w 1576"/>
                <a:gd name="T77" fmla="*/ 380 h 497"/>
                <a:gd name="T78" fmla="*/ 962 w 1576"/>
                <a:gd name="T79" fmla="*/ 351 h 497"/>
                <a:gd name="T80" fmla="*/ 29 w 1576"/>
                <a:gd name="T81" fmla="*/ 59 h 497"/>
                <a:gd name="T82" fmla="*/ 88 w 1576"/>
                <a:gd name="T83" fmla="*/ 88 h 497"/>
                <a:gd name="T84" fmla="*/ 88 w 1576"/>
                <a:gd name="T85" fmla="*/ 118 h 497"/>
                <a:gd name="T86" fmla="*/ 145 w 1576"/>
                <a:gd name="T87" fmla="*/ 118 h 497"/>
                <a:gd name="T88" fmla="*/ 175 w 1576"/>
                <a:gd name="T89" fmla="*/ 88 h 497"/>
                <a:gd name="T90" fmla="*/ 262 w 1576"/>
                <a:gd name="T91" fmla="*/ 146 h 497"/>
                <a:gd name="T92" fmla="*/ 262 w 1576"/>
                <a:gd name="T93" fmla="*/ 263 h 497"/>
                <a:gd name="T94" fmla="*/ 262 w 1576"/>
                <a:gd name="T95" fmla="*/ 321 h 497"/>
                <a:gd name="T96" fmla="*/ 321 w 1576"/>
                <a:gd name="T97" fmla="*/ 351 h 497"/>
                <a:gd name="T98" fmla="*/ 321 w 1576"/>
                <a:gd name="T99" fmla="*/ 409 h 497"/>
                <a:gd name="T100" fmla="*/ 350 w 1576"/>
                <a:gd name="T101" fmla="*/ 468 h 497"/>
                <a:gd name="T102" fmla="*/ 321 w 1576"/>
                <a:gd name="T103" fmla="*/ 438 h 497"/>
                <a:gd name="T104" fmla="*/ 321 w 1576"/>
                <a:gd name="T105" fmla="*/ 438 h 497"/>
                <a:gd name="T106" fmla="*/ 292 w 1576"/>
                <a:gd name="T107" fmla="*/ 468 h 497"/>
                <a:gd name="T108" fmla="*/ 233 w 1576"/>
                <a:gd name="T109" fmla="*/ 438 h 497"/>
                <a:gd name="T110" fmla="*/ 175 w 1576"/>
                <a:gd name="T111" fmla="*/ 409 h 497"/>
                <a:gd name="T112" fmla="*/ 116 w 1576"/>
                <a:gd name="T113" fmla="*/ 351 h 497"/>
                <a:gd name="T114" fmla="*/ 116 w 1576"/>
                <a:gd name="T115" fmla="*/ 321 h 497"/>
                <a:gd name="T116" fmla="*/ 59 w 1576"/>
                <a:gd name="T117" fmla="*/ 263 h 497"/>
                <a:gd name="T118" fmla="*/ 29 w 1576"/>
                <a:gd name="T119" fmla="*/ 204 h 497"/>
                <a:gd name="T120" fmla="*/ 29 w 1576"/>
                <a:gd name="T121" fmla="*/ 8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6" h="497">
                  <a:moveTo>
                    <a:pt x="933" y="351"/>
                  </a:moveTo>
                  <a:lnTo>
                    <a:pt x="933" y="380"/>
                  </a:lnTo>
                  <a:lnTo>
                    <a:pt x="933" y="380"/>
                  </a:lnTo>
                  <a:lnTo>
                    <a:pt x="933" y="380"/>
                  </a:lnTo>
                  <a:lnTo>
                    <a:pt x="933" y="351"/>
                  </a:lnTo>
                  <a:close/>
                  <a:moveTo>
                    <a:pt x="0" y="146"/>
                  </a:moveTo>
                  <a:lnTo>
                    <a:pt x="0" y="146"/>
                  </a:lnTo>
                  <a:close/>
                  <a:moveTo>
                    <a:pt x="787" y="409"/>
                  </a:moveTo>
                  <a:lnTo>
                    <a:pt x="816" y="438"/>
                  </a:lnTo>
                  <a:lnTo>
                    <a:pt x="845" y="468"/>
                  </a:lnTo>
                  <a:lnTo>
                    <a:pt x="845" y="468"/>
                  </a:lnTo>
                  <a:lnTo>
                    <a:pt x="845" y="496"/>
                  </a:lnTo>
                  <a:lnTo>
                    <a:pt x="875" y="496"/>
                  </a:lnTo>
                  <a:lnTo>
                    <a:pt x="875" y="496"/>
                  </a:lnTo>
                  <a:lnTo>
                    <a:pt x="904" y="496"/>
                  </a:lnTo>
                  <a:lnTo>
                    <a:pt x="904" y="496"/>
                  </a:lnTo>
                  <a:lnTo>
                    <a:pt x="933" y="496"/>
                  </a:lnTo>
                  <a:lnTo>
                    <a:pt x="933" y="468"/>
                  </a:lnTo>
                  <a:lnTo>
                    <a:pt x="962" y="496"/>
                  </a:lnTo>
                  <a:lnTo>
                    <a:pt x="1021" y="468"/>
                  </a:lnTo>
                  <a:lnTo>
                    <a:pt x="1021" y="468"/>
                  </a:lnTo>
                  <a:lnTo>
                    <a:pt x="1079" y="468"/>
                  </a:lnTo>
                  <a:lnTo>
                    <a:pt x="1109" y="468"/>
                  </a:lnTo>
                  <a:lnTo>
                    <a:pt x="1109" y="468"/>
                  </a:lnTo>
                  <a:lnTo>
                    <a:pt x="1109" y="468"/>
                  </a:lnTo>
                  <a:lnTo>
                    <a:pt x="1166" y="468"/>
                  </a:lnTo>
                  <a:lnTo>
                    <a:pt x="1195" y="438"/>
                  </a:lnTo>
                  <a:lnTo>
                    <a:pt x="1195" y="438"/>
                  </a:lnTo>
                  <a:lnTo>
                    <a:pt x="1225" y="409"/>
                  </a:lnTo>
                  <a:lnTo>
                    <a:pt x="1225" y="351"/>
                  </a:lnTo>
                  <a:lnTo>
                    <a:pt x="1254" y="321"/>
                  </a:lnTo>
                  <a:lnTo>
                    <a:pt x="1283" y="263"/>
                  </a:lnTo>
                  <a:lnTo>
                    <a:pt x="1283" y="263"/>
                  </a:lnTo>
                  <a:lnTo>
                    <a:pt x="1283" y="263"/>
                  </a:lnTo>
                  <a:lnTo>
                    <a:pt x="1283" y="234"/>
                  </a:lnTo>
                  <a:lnTo>
                    <a:pt x="1312" y="234"/>
                  </a:lnTo>
                  <a:lnTo>
                    <a:pt x="1312" y="234"/>
                  </a:lnTo>
                  <a:lnTo>
                    <a:pt x="1342" y="234"/>
                  </a:lnTo>
                  <a:lnTo>
                    <a:pt x="1371" y="234"/>
                  </a:lnTo>
                  <a:lnTo>
                    <a:pt x="1400" y="234"/>
                  </a:lnTo>
                  <a:lnTo>
                    <a:pt x="1400" y="234"/>
                  </a:lnTo>
                  <a:lnTo>
                    <a:pt x="1429" y="234"/>
                  </a:lnTo>
                  <a:lnTo>
                    <a:pt x="1429" y="234"/>
                  </a:lnTo>
                  <a:lnTo>
                    <a:pt x="1458" y="234"/>
                  </a:lnTo>
                  <a:lnTo>
                    <a:pt x="1458" y="234"/>
                  </a:lnTo>
                  <a:lnTo>
                    <a:pt x="1487" y="234"/>
                  </a:lnTo>
                  <a:lnTo>
                    <a:pt x="1487" y="234"/>
                  </a:lnTo>
                  <a:lnTo>
                    <a:pt x="1487" y="234"/>
                  </a:lnTo>
                  <a:lnTo>
                    <a:pt x="1487" y="204"/>
                  </a:lnTo>
                  <a:lnTo>
                    <a:pt x="1487" y="175"/>
                  </a:lnTo>
                  <a:lnTo>
                    <a:pt x="1487" y="175"/>
                  </a:lnTo>
                  <a:lnTo>
                    <a:pt x="1516" y="175"/>
                  </a:lnTo>
                  <a:lnTo>
                    <a:pt x="1545" y="175"/>
                  </a:lnTo>
                  <a:lnTo>
                    <a:pt x="1575" y="175"/>
                  </a:lnTo>
                  <a:lnTo>
                    <a:pt x="1575" y="146"/>
                  </a:lnTo>
                  <a:lnTo>
                    <a:pt x="1545" y="146"/>
                  </a:lnTo>
                  <a:lnTo>
                    <a:pt x="1516" y="146"/>
                  </a:lnTo>
                  <a:lnTo>
                    <a:pt x="1516" y="146"/>
                  </a:lnTo>
                  <a:lnTo>
                    <a:pt x="1487" y="146"/>
                  </a:lnTo>
                  <a:lnTo>
                    <a:pt x="1487" y="118"/>
                  </a:lnTo>
                  <a:lnTo>
                    <a:pt x="1458" y="118"/>
                  </a:lnTo>
                  <a:lnTo>
                    <a:pt x="1458" y="146"/>
                  </a:lnTo>
                  <a:lnTo>
                    <a:pt x="1458" y="118"/>
                  </a:lnTo>
                  <a:lnTo>
                    <a:pt x="1458" y="118"/>
                  </a:lnTo>
                  <a:lnTo>
                    <a:pt x="1458" y="118"/>
                  </a:lnTo>
                  <a:lnTo>
                    <a:pt x="1458" y="118"/>
                  </a:lnTo>
                  <a:lnTo>
                    <a:pt x="1429" y="118"/>
                  </a:lnTo>
                  <a:lnTo>
                    <a:pt x="1429" y="118"/>
                  </a:lnTo>
                  <a:lnTo>
                    <a:pt x="1429" y="118"/>
                  </a:lnTo>
                  <a:lnTo>
                    <a:pt x="1429" y="88"/>
                  </a:lnTo>
                  <a:lnTo>
                    <a:pt x="1429" y="88"/>
                  </a:lnTo>
                  <a:lnTo>
                    <a:pt x="1429" y="88"/>
                  </a:lnTo>
                  <a:lnTo>
                    <a:pt x="1429" y="59"/>
                  </a:lnTo>
                  <a:lnTo>
                    <a:pt x="1429" y="59"/>
                  </a:lnTo>
                  <a:lnTo>
                    <a:pt x="1400" y="59"/>
                  </a:lnTo>
                  <a:lnTo>
                    <a:pt x="1400" y="30"/>
                  </a:lnTo>
                  <a:lnTo>
                    <a:pt x="1371" y="30"/>
                  </a:lnTo>
                  <a:lnTo>
                    <a:pt x="1371" y="30"/>
                  </a:lnTo>
                  <a:lnTo>
                    <a:pt x="1371" y="30"/>
                  </a:lnTo>
                  <a:lnTo>
                    <a:pt x="1371" y="59"/>
                  </a:lnTo>
                  <a:lnTo>
                    <a:pt x="1342" y="59"/>
                  </a:lnTo>
                  <a:lnTo>
                    <a:pt x="1371" y="30"/>
                  </a:lnTo>
                  <a:lnTo>
                    <a:pt x="1371" y="30"/>
                  </a:lnTo>
                  <a:lnTo>
                    <a:pt x="1342" y="30"/>
                  </a:lnTo>
                  <a:lnTo>
                    <a:pt x="1342" y="59"/>
                  </a:lnTo>
                  <a:lnTo>
                    <a:pt x="1312" y="59"/>
                  </a:lnTo>
                  <a:lnTo>
                    <a:pt x="1312" y="88"/>
                  </a:lnTo>
                  <a:lnTo>
                    <a:pt x="1312" y="118"/>
                  </a:lnTo>
                  <a:lnTo>
                    <a:pt x="1283" y="146"/>
                  </a:lnTo>
                  <a:lnTo>
                    <a:pt x="1254" y="146"/>
                  </a:lnTo>
                  <a:lnTo>
                    <a:pt x="1225" y="146"/>
                  </a:lnTo>
                  <a:lnTo>
                    <a:pt x="1225" y="175"/>
                  </a:lnTo>
                  <a:lnTo>
                    <a:pt x="1225" y="175"/>
                  </a:lnTo>
                  <a:lnTo>
                    <a:pt x="1225" y="175"/>
                  </a:lnTo>
                  <a:lnTo>
                    <a:pt x="1225" y="175"/>
                  </a:lnTo>
                  <a:lnTo>
                    <a:pt x="1254" y="175"/>
                  </a:lnTo>
                  <a:lnTo>
                    <a:pt x="1254" y="175"/>
                  </a:lnTo>
                  <a:lnTo>
                    <a:pt x="1225" y="175"/>
                  </a:lnTo>
                  <a:lnTo>
                    <a:pt x="1225" y="204"/>
                  </a:lnTo>
                  <a:lnTo>
                    <a:pt x="1225" y="204"/>
                  </a:lnTo>
                  <a:lnTo>
                    <a:pt x="1254" y="234"/>
                  </a:lnTo>
                  <a:lnTo>
                    <a:pt x="1225" y="234"/>
                  </a:lnTo>
                  <a:lnTo>
                    <a:pt x="1225" y="234"/>
                  </a:lnTo>
                  <a:lnTo>
                    <a:pt x="1225" y="204"/>
                  </a:lnTo>
                  <a:lnTo>
                    <a:pt x="1225" y="204"/>
                  </a:lnTo>
                  <a:lnTo>
                    <a:pt x="1225" y="204"/>
                  </a:lnTo>
                  <a:lnTo>
                    <a:pt x="1225" y="204"/>
                  </a:lnTo>
                  <a:lnTo>
                    <a:pt x="1225" y="204"/>
                  </a:lnTo>
                  <a:lnTo>
                    <a:pt x="1195" y="204"/>
                  </a:lnTo>
                  <a:lnTo>
                    <a:pt x="1195" y="234"/>
                  </a:lnTo>
                  <a:lnTo>
                    <a:pt x="1195" y="234"/>
                  </a:lnTo>
                  <a:lnTo>
                    <a:pt x="1195" y="234"/>
                  </a:lnTo>
                  <a:lnTo>
                    <a:pt x="1166" y="204"/>
                  </a:lnTo>
                  <a:lnTo>
                    <a:pt x="1166" y="204"/>
                  </a:lnTo>
                  <a:lnTo>
                    <a:pt x="1137" y="204"/>
                  </a:lnTo>
                  <a:lnTo>
                    <a:pt x="1137" y="204"/>
                  </a:lnTo>
                  <a:lnTo>
                    <a:pt x="1137" y="234"/>
                  </a:lnTo>
                  <a:lnTo>
                    <a:pt x="1109" y="263"/>
                  </a:lnTo>
                  <a:lnTo>
                    <a:pt x="1109" y="263"/>
                  </a:lnTo>
                  <a:lnTo>
                    <a:pt x="1079" y="292"/>
                  </a:lnTo>
                  <a:lnTo>
                    <a:pt x="1079" y="292"/>
                  </a:lnTo>
                  <a:lnTo>
                    <a:pt x="1050" y="321"/>
                  </a:lnTo>
                  <a:lnTo>
                    <a:pt x="1050" y="351"/>
                  </a:lnTo>
                  <a:lnTo>
                    <a:pt x="962" y="351"/>
                  </a:lnTo>
                  <a:lnTo>
                    <a:pt x="962" y="351"/>
                  </a:lnTo>
                  <a:lnTo>
                    <a:pt x="962" y="380"/>
                  </a:lnTo>
                  <a:lnTo>
                    <a:pt x="992" y="380"/>
                  </a:lnTo>
                  <a:lnTo>
                    <a:pt x="962" y="380"/>
                  </a:lnTo>
                  <a:lnTo>
                    <a:pt x="962" y="380"/>
                  </a:lnTo>
                  <a:lnTo>
                    <a:pt x="933" y="380"/>
                  </a:lnTo>
                  <a:lnTo>
                    <a:pt x="933" y="409"/>
                  </a:lnTo>
                  <a:lnTo>
                    <a:pt x="933" y="409"/>
                  </a:lnTo>
                  <a:lnTo>
                    <a:pt x="933" y="438"/>
                  </a:lnTo>
                  <a:lnTo>
                    <a:pt x="904" y="468"/>
                  </a:lnTo>
                  <a:lnTo>
                    <a:pt x="904" y="468"/>
                  </a:lnTo>
                  <a:lnTo>
                    <a:pt x="875" y="468"/>
                  </a:lnTo>
                  <a:lnTo>
                    <a:pt x="845" y="438"/>
                  </a:lnTo>
                  <a:lnTo>
                    <a:pt x="816" y="438"/>
                  </a:lnTo>
                  <a:lnTo>
                    <a:pt x="816" y="438"/>
                  </a:lnTo>
                  <a:lnTo>
                    <a:pt x="787" y="409"/>
                  </a:lnTo>
                  <a:close/>
                  <a:moveTo>
                    <a:pt x="1371" y="0"/>
                  </a:moveTo>
                  <a:lnTo>
                    <a:pt x="1342" y="0"/>
                  </a:lnTo>
                  <a:lnTo>
                    <a:pt x="1371" y="0"/>
                  </a:lnTo>
                  <a:close/>
                  <a:moveTo>
                    <a:pt x="1400" y="0"/>
                  </a:moveTo>
                  <a:lnTo>
                    <a:pt x="1371" y="0"/>
                  </a:lnTo>
                  <a:lnTo>
                    <a:pt x="1371" y="30"/>
                  </a:lnTo>
                  <a:lnTo>
                    <a:pt x="1400" y="0"/>
                  </a:lnTo>
                  <a:close/>
                  <a:moveTo>
                    <a:pt x="933" y="380"/>
                  </a:moveTo>
                  <a:lnTo>
                    <a:pt x="933" y="380"/>
                  </a:lnTo>
                  <a:close/>
                  <a:moveTo>
                    <a:pt x="962" y="380"/>
                  </a:moveTo>
                  <a:lnTo>
                    <a:pt x="933" y="380"/>
                  </a:lnTo>
                  <a:lnTo>
                    <a:pt x="933" y="380"/>
                  </a:lnTo>
                  <a:lnTo>
                    <a:pt x="933" y="380"/>
                  </a:lnTo>
                  <a:lnTo>
                    <a:pt x="962" y="380"/>
                  </a:lnTo>
                  <a:close/>
                  <a:moveTo>
                    <a:pt x="962" y="351"/>
                  </a:moveTo>
                  <a:lnTo>
                    <a:pt x="962" y="380"/>
                  </a:lnTo>
                  <a:lnTo>
                    <a:pt x="962" y="380"/>
                  </a:lnTo>
                  <a:lnTo>
                    <a:pt x="933" y="380"/>
                  </a:lnTo>
                  <a:lnTo>
                    <a:pt x="933" y="351"/>
                  </a:lnTo>
                  <a:lnTo>
                    <a:pt x="962" y="351"/>
                  </a:lnTo>
                  <a:close/>
                  <a:moveTo>
                    <a:pt x="0" y="59"/>
                  </a:moveTo>
                  <a:lnTo>
                    <a:pt x="0" y="59"/>
                  </a:lnTo>
                  <a:lnTo>
                    <a:pt x="0" y="30"/>
                  </a:lnTo>
                  <a:lnTo>
                    <a:pt x="2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88" y="59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88" y="118"/>
                  </a:lnTo>
                  <a:lnTo>
                    <a:pt x="116" y="118"/>
                  </a:lnTo>
                  <a:lnTo>
                    <a:pt x="116" y="118"/>
                  </a:lnTo>
                  <a:lnTo>
                    <a:pt x="145" y="118"/>
                  </a:lnTo>
                  <a:lnTo>
                    <a:pt x="145" y="118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204" y="118"/>
                  </a:lnTo>
                  <a:lnTo>
                    <a:pt x="262" y="146"/>
                  </a:lnTo>
                  <a:lnTo>
                    <a:pt x="262" y="175"/>
                  </a:lnTo>
                  <a:lnTo>
                    <a:pt x="262" y="204"/>
                  </a:lnTo>
                  <a:lnTo>
                    <a:pt x="262" y="234"/>
                  </a:lnTo>
                  <a:lnTo>
                    <a:pt x="262" y="263"/>
                  </a:lnTo>
                  <a:lnTo>
                    <a:pt x="262" y="263"/>
                  </a:lnTo>
                  <a:lnTo>
                    <a:pt x="262" y="263"/>
                  </a:lnTo>
                  <a:lnTo>
                    <a:pt x="262" y="292"/>
                  </a:lnTo>
                  <a:lnTo>
                    <a:pt x="262" y="321"/>
                  </a:lnTo>
                  <a:lnTo>
                    <a:pt x="292" y="351"/>
                  </a:lnTo>
                  <a:lnTo>
                    <a:pt x="292" y="351"/>
                  </a:lnTo>
                  <a:lnTo>
                    <a:pt x="321" y="351"/>
                  </a:lnTo>
                  <a:lnTo>
                    <a:pt x="321" y="351"/>
                  </a:lnTo>
                  <a:lnTo>
                    <a:pt x="321" y="380"/>
                  </a:lnTo>
                  <a:lnTo>
                    <a:pt x="321" y="380"/>
                  </a:lnTo>
                  <a:lnTo>
                    <a:pt x="321" y="409"/>
                  </a:lnTo>
                  <a:lnTo>
                    <a:pt x="321" y="409"/>
                  </a:lnTo>
                  <a:lnTo>
                    <a:pt x="321" y="409"/>
                  </a:lnTo>
                  <a:lnTo>
                    <a:pt x="321" y="409"/>
                  </a:lnTo>
                  <a:lnTo>
                    <a:pt x="350" y="438"/>
                  </a:lnTo>
                  <a:lnTo>
                    <a:pt x="350" y="468"/>
                  </a:lnTo>
                  <a:lnTo>
                    <a:pt x="350" y="468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21" y="438"/>
                  </a:lnTo>
                  <a:lnTo>
                    <a:pt x="321" y="438"/>
                  </a:lnTo>
                  <a:lnTo>
                    <a:pt x="321" y="438"/>
                  </a:lnTo>
                  <a:lnTo>
                    <a:pt x="321" y="438"/>
                  </a:lnTo>
                  <a:lnTo>
                    <a:pt x="321" y="438"/>
                  </a:lnTo>
                  <a:lnTo>
                    <a:pt x="321" y="468"/>
                  </a:lnTo>
                  <a:lnTo>
                    <a:pt x="321" y="468"/>
                  </a:lnTo>
                  <a:lnTo>
                    <a:pt x="321" y="468"/>
                  </a:lnTo>
                  <a:lnTo>
                    <a:pt x="292" y="468"/>
                  </a:lnTo>
                  <a:lnTo>
                    <a:pt x="292" y="468"/>
                  </a:lnTo>
                  <a:lnTo>
                    <a:pt x="292" y="438"/>
                  </a:lnTo>
                  <a:lnTo>
                    <a:pt x="262" y="438"/>
                  </a:lnTo>
                  <a:lnTo>
                    <a:pt x="233" y="438"/>
                  </a:lnTo>
                  <a:lnTo>
                    <a:pt x="204" y="409"/>
                  </a:lnTo>
                  <a:lnTo>
                    <a:pt x="204" y="409"/>
                  </a:lnTo>
                  <a:lnTo>
                    <a:pt x="204" y="409"/>
                  </a:lnTo>
                  <a:lnTo>
                    <a:pt x="175" y="409"/>
                  </a:lnTo>
                  <a:lnTo>
                    <a:pt x="175" y="380"/>
                  </a:lnTo>
                  <a:lnTo>
                    <a:pt x="175" y="380"/>
                  </a:lnTo>
                  <a:lnTo>
                    <a:pt x="145" y="351"/>
                  </a:lnTo>
                  <a:lnTo>
                    <a:pt x="116" y="351"/>
                  </a:lnTo>
                  <a:lnTo>
                    <a:pt x="88" y="351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88" y="292"/>
                  </a:lnTo>
                  <a:lnTo>
                    <a:pt x="88" y="292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175"/>
                  </a:lnTo>
                  <a:lnTo>
                    <a:pt x="29" y="146"/>
                  </a:lnTo>
                  <a:lnTo>
                    <a:pt x="29" y="88"/>
                  </a:lnTo>
                  <a:lnTo>
                    <a:pt x="0" y="5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0FBE7F91-8536-B971-696B-D824EF953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7840" y="4228284"/>
              <a:ext cx="38880" cy="20162"/>
            </a:xfrm>
            <a:custGeom>
              <a:avLst/>
              <a:gdLst>
                <a:gd name="T0" fmla="*/ 0 w 118"/>
                <a:gd name="T1" fmla="*/ 29 h 60"/>
                <a:gd name="T2" fmla="*/ 29 w 118"/>
                <a:gd name="T3" fmla="*/ 29 h 60"/>
                <a:gd name="T4" fmla="*/ 29 w 118"/>
                <a:gd name="T5" fmla="*/ 29 h 60"/>
                <a:gd name="T6" fmla="*/ 58 w 118"/>
                <a:gd name="T7" fmla="*/ 59 h 60"/>
                <a:gd name="T8" fmla="*/ 58 w 118"/>
                <a:gd name="T9" fmla="*/ 59 h 60"/>
                <a:gd name="T10" fmla="*/ 58 w 118"/>
                <a:gd name="T11" fmla="*/ 59 h 60"/>
                <a:gd name="T12" fmla="*/ 58 w 118"/>
                <a:gd name="T13" fmla="*/ 29 h 60"/>
                <a:gd name="T14" fmla="*/ 88 w 118"/>
                <a:gd name="T15" fmla="*/ 29 h 60"/>
                <a:gd name="T16" fmla="*/ 88 w 118"/>
                <a:gd name="T17" fmla="*/ 29 h 60"/>
                <a:gd name="T18" fmla="*/ 88 w 118"/>
                <a:gd name="T19" fmla="*/ 29 h 60"/>
                <a:gd name="T20" fmla="*/ 88 w 118"/>
                <a:gd name="T21" fmla="*/ 0 h 60"/>
                <a:gd name="T22" fmla="*/ 58 w 118"/>
                <a:gd name="T23" fmla="*/ 0 h 60"/>
                <a:gd name="T24" fmla="*/ 58 w 118"/>
                <a:gd name="T25" fmla="*/ 29 h 60"/>
                <a:gd name="T26" fmla="*/ 29 w 118"/>
                <a:gd name="T27" fmla="*/ 29 h 60"/>
                <a:gd name="T28" fmla="*/ 0 w 118"/>
                <a:gd name="T29" fmla="*/ 29 h 60"/>
                <a:gd name="T30" fmla="*/ 88 w 118"/>
                <a:gd name="T31" fmla="*/ 29 h 60"/>
                <a:gd name="T32" fmla="*/ 88 w 118"/>
                <a:gd name="T33" fmla="*/ 29 h 60"/>
                <a:gd name="T34" fmla="*/ 88 w 118"/>
                <a:gd name="T35" fmla="*/ 59 h 60"/>
                <a:gd name="T36" fmla="*/ 88 w 118"/>
                <a:gd name="T37" fmla="*/ 59 h 60"/>
                <a:gd name="T38" fmla="*/ 117 w 118"/>
                <a:gd name="T39" fmla="*/ 59 h 60"/>
                <a:gd name="T40" fmla="*/ 88 w 118"/>
                <a:gd name="T4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60">
                  <a:moveTo>
                    <a:pt x="0" y="29"/>
                  </a:moveTo>
                  <a:lnTo>
                    <a:pt x="29" y="29"/>
                  </a:lnTo>
                  <a:lnTo>
                    <a:pt x="29" y="29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0"/>
                  </a:lnTo>
                  <a:lnTo>
                    <a:pt x="58" y="0"/>
                  </a:lnTo>
                  <a:lnTo>
                    <a:pt x="58" y="29"/>
                  </a:lnTo>
                  <a:lnTo>
                    <a:pt x="29" y="29"/>
                  </a:lnTo>
                  <a:lnTo>
                    <a:pt x="0" y="29"/>
                  </a:lnTo>
                  <a:close/>
                  <a:moveTo>
                    <a:pt x="88" y="29"/>
                  </a:moveTo>
                  <a:lnTo>
                    <a:pt x="88" y="2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117" y="59"/>
                  </a:lnTo>
                  <a:lnTo>
                    <a:pt x="88" y="2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F1B1712A-66F1-2730-E841-9B0752F1A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6480" y="3753035"/>
              <a:ext cx="218880" cy="390281"/>
            </a:xfrm>
            <a:custGeom>
              <a:avLst/>
              <a:gdLst>
                <a:gd name="T0" fmla="*/ 29 w 671"/>
                <a:gd name="T1" fmla="*/ 57 h 1196"/>
                <a:gd name="T2" fmla="*/ 86 w 671"/>
                <a:gd name="T3" fmla="*/ 57 h 1196"/>
                <a:gd name="T4" fmla="*/ 116 w 671"/>
                <a:gd name="T5" fmla="*/ 57 h 1196"/>
                <a:gd name="T6" fmla="*/ 174 w 671"/>
                <a:gd name="T7" fmla="*/ 57 h 1196"/>
                <a:gd name="T8" fmla="*/ 262 w 671"/>
                <a:gd name="T9" fmla="*/ 0 h 1196"/>
                <a:gd name="T10" fmla="*/ 350 w 671"/>
                <a:gd name="T11" fmla="*/ 29 h 1196"/>
                <a:gd name="T12" fmla="*/ 378 w 671"/>
                <a:gd name="T13" fmla="*/ 57 h 1196"/>
                <a:gd name="T14" fmla="*/ 407 w 671"/>
                <a:gd name="T15" fmla="*/ 116 h 1196"/>
                <a:gd name="T16" fmla="*/ 466 w 671"/>
                <a:gd name="T17" fmla="*/ 145 h 1196"/>
                <a:gd name="T18" fmla="*/ 495 w 671"/>
                <a:gd name="T19" fmla="*/ 174 h 1196"/>
                <a:gd name="T20" fmla="*/ 436 w 671"/>
                <a:gd name="T21" fmla="*/ 174 h 1196"/>
                <a:gd name="T22" fmla="*/ 407 w 671"/>
                <a:gd name="T23" fmla="*/ 203 h 1196"/>
                <a:gd name="T24" fmla="*/ 378 w 671"/>
                <a:gd name="T25" fmla="*/ 203 h 1196"/>
                <a:gd name="T26" fmla="*/ 378 w 671"/>
                <a:gd name="T27" fmla="*/ 233 h 1196"/>
                <a:gd name="T28" fmla="*/ 350 w 671"/>
                <a:gd name="T29" fmla="*/ 291 h 1196"/>
                <a:gd name="T30" fmla="*/ 320 w 671"/>
                <a:gd name="T31" fmla="*/ 291 h 1196"/>
                <a:gd name="T32" fmla="*/ 320 w 671"/>
                <a:gd name="T33" fmla="*/ 350 h 1196"/>
                <a:gd name="T34" fmla="*/ 350 w 671"/>
                <a:gd name="T35" fmla="*/ 407 h 1196"/>
                <a:gd name="T36" fmla="*/ 378 w 671"/>
                <a:gd name="T37" fmla="*/ 466 h 1196"/>
                <a:gd name="T38" fmla="*/ 436 w 671"/>
                <a:gd name="T39" fmla="*/ 524 h 1196"/>
                <a:gd name="T40" fmla="*/ 583 w 671"/>
                <a:gd name="T41" fmla="*/ 612 h 1196"/>
                <a:gd name="T42" fmla="*/ 612 w 671"/>
                <a:gd name="T43" fmla="*/ 670 h 1196"/>
                <a:gd name="T44" fmla="*/ 641 w 671"/>
                <a:gd name="T45" fmla="*/ 729 h 1196"/>
                <a:gd name="T46" fmla="*/ 641 w 671"/>
                <a:gd name="T47" fmla="*/ 786 h 1196"/>
                <a:gd name="T48" fmla="*/ 670 w 671"/>
                <a:gd name="T49" fmla="*/ 845 h 1196"/>
                <a:gd name="T50" fmla="*/ 670 w 671"/>
                <a:gd name="T51" fmla="*/ 845 h 1196"/>
                <a:gd name="T52" fmla="*/ 670 w 671"/>
                <a:gd name="T53" fmla="*/ 874 h 1196"/>
                <a:gd name="T54" fmla="*/ 670 w 671"/>
                <a:gd name="T55" fmla="*/ 933 h 1196"/>
                <a:gd name="T56" fmla="*/ 612 w 671"/>
                <a:gd name="T57" fmla="*/ 991 h 1196"/>
                <a:gd name="T58" fmla="*/ 553 w 671"/>
                <a:gd name="T59" fmla="*/ 1020 h 1196"/>
                <a:gd name="T60" fmla="*/ 466 w 671"/>
                <a:gd name="T61" fmla="*/ 1050 h 1196"/>
                <a:gd name="T62" fmla="*/ 436 w 671"/>
                <a:gd name="T63" fmla="*/ 1050 h 1196"/>
                <a:gd name="T64" fmla="*/ 466 w 671"/>
                <a:gd name="T65" fmla="*/ 1050 h 1196"/>
                <a:gd name="T66" fmla="*/ 436 w 671"/>
                <a:gd name="T67" fmla="*/ 1079 h 1196"/>
                <a:gd name="T68" fmla="*/ 407 w 671"/>
                <a:gd name="T69" fmla="*/ 1079 h 1196"/>
                <a:gd name="T70" fmla="*/ 407 w 671"/>
                <a:gd name="T71" fmla="*/ 1107 h 1196"/>
                <a:gd name="T72" fmla="*/ 378 w 671"/>
                <a:gd name="T73" fmla="*/ 1136 h 1196"/>
                <a:gd name="T74" fmla="*/ 320 w 671"/>
                <a:gd name="T75" fmla="*/ 1195 h 1196"/>
                <a:gd name="T76" fmla="*/ 320 w 671"/>
                <a:gd name="T77" fmla="*/ 1166 h 1196"/>
                <a:gd name="T78" fmla="*/ 320 w 671"/>
                <a:gd name="T79" fmla="*/ 1136 h 1196"/>
                <a:gd name="T80" fmla="*/ 350 w 671"/>
                <a:gd name="T81" fmla="*/ 1050 h 1196"/>
                <a:gd name="T82" fmla="*/ 291 w 671"/>
                <a:gd name="T83" fmla="*/ 1050 h 1196"/>
                <a:gd name="T84" fmla="*/ 320 w 671"/>
                <a:gd name="T85" fmla="*/ 1020 h 1196"/>
                <a:gd name="T86" fmla="*/ 407 w 671"/>
                <a:gd name="T87" fmla="*/ 991 h 1196"/>
                <a:gd name="T88" fmla="*/ 407 w 671"/>
                <a:gd name="T89" fmla="*/ 962 h 1196"/>
                <a:gd name="T90" fmla="*/ 436 w 671"/>
                <a:gd name="T91" fmla="*/ 933 h 1196"/>
                <a:gd name="T92" fmla="*/ 524 w 671"/>
                <a:gd name="T93" fmla="*/ 874 h 1196"/>
                <a:gd name="T94" fmla="*/ 495 w 671"/>
                <a:gd name="T95" fmla="*/ 757 h 1196"/>
                <a:gd name="T96" fmla="*/ 495 w 671"/>
                <a:gd name="T97" fmla="*/ 700 h 1196"/>
                <a:gd name="T98" fmla="*/ 495 w 671"/>
                <a:gd name="T99" fmla="*/ 641 h 1196"/>
                <a:gd name="T100" fmla="*/ 495 w 671"/>
                <a:gd name="T101" fmla="*/ 582 h 1196"/>
                <a:gd name="T102" fmla="*/ 436 w 671"/>
                <a:gd name="T103" fmla="*/ 553 h 1196"/>
                <a:gd name="T104" fmla="*/ 407 w 671"/>
                <a:gd name="T105" fmla="*/ 524 h 1196"/>
                <a:gd name="T106" fmla="*/ 350 w 671"/>
                <a:gd name="T107" fmla="*/ 466 h 1196"/>
                <a:gd name="T108" fmla="*/ 233 w 671"/>
                <a:gd name="T109" fmla="*/ 379 h 1196"/>
                <a:gd name="T110" fmla="*/ 203 w 671"/>
                <a:gd name="T111" fmla="*/ 350 h 1196"/>
                <a:gd name="T112" fmla="*/ 233 w 671"/>
                <a:gd name="T113" fmla="*/ 291 h 1196"/>
                <a:gd name="T114" fmla="*/ 233 w 671"/>
                <a:gd name="T115" fmla="*/ 262 h 1196"/>
                <a:gd name="T116" fmla="*/ 174 w 671"/>
                <a:gd name="T117" fmla="*/ 203 h 1196"/>
                <a:gd name="T118" fmla="*/ 57 w 671"/>
                <a:gd name="T119" fmla="*/ 145 h 1196"/>
                <a:gd name="T120" fmla="*/ 0 w 671"/>
                <a:gd name="T121" fmla="*/ 86 h 1196"/>
                <a:gd name="T122" fmla="*/ 262 w 671"/>
                <a:gd name="T123" fmla="*/ 1079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" h="1196">
                  <a:moveTo>
                    <a:pt x="0" y="86"/>
                  </a:moveTo>
                  <a:lnTo>
                    <a:pt x="0" y="86"/>
                  </a:lnTo>
                  <a:lnTo>
                    <a:pt x="29" y="86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74" y="29"/>
                  </a:lnTo>
                  <a:lnTo>
                    <a:pt x="174" y="57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33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1" y="0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350" y="29"/>
                  </a:lnTo>
                  <a:lnTo>
                    <a:pt x="350" y="29"/>
                  </a:lnTo>
                  <a:lnTo>
                    <a:pt x="378" y="29"/>
                  </a:lnTo>
                  <a:lnTo>
                    <a:pt x="378" y="57"/>
                  </a:lnTo>
                  <a:lnTo>
                    <a:pt x="378" y="57"/>
                  </a:lnTo>
                  <a:lnTo>
                    <a:pt x="378" y="57"/>
                  </a:lnTo>
                  <a:lnTo>
                    <a:pt x="350" y="86"/>
                  </a:lnTo>
                  <a:lnTo>
                    <a:pt x="378" y="86"/>
                  </a:lnTo>
                  <a:lnTo>
                    <a:pt x="378" y="116"/>
                  </a:lnTo>
                  <a:lnTo>
                    <a:pt x="407" y="116"/>
                  </a:lnTo>
                  <a:lnTo>
                    <a:pt x="407" y="116"/>
                  </a:lnTo>
                  <a:lnTo>
                    <a:pt x="436" y="145"/>
                  </a:lnTo>
                  <a:lnTo>
                    <a:pt x="436" y="145"/>
                  </a:lnTo>
                  <a:lnTo>
                    <a:pt x="466" y="145"/>
                  </a:lnTo>
                  <a:lnTo>
                    <a:pt x="466" y="145"/>
                  </a:lnTo>
                  <a:lnTo>
                    <a:pt x="466" y="145"/>
                  </a:lnTo>
                  <a:lnTo>
                    <a:pt x="495" y="145"/>
                  </a:lnTo>
                  <a:lnTo>
                    <a:pt x="495" y="145"/>
                  </a:lnTo>
                  <a:lnTo>
                    <a:pt x="495" y="145"/>
                  </a:lnTo>
                  <a:lnTo>
                    <a:pt x="495" y="145"/>
                  </a:lnTo>
                  <a:lnTo>
                    <a:pt x="495" y="174"/>
                  </a:lnTo>
                  <a:lnTo>
                    <a:pt x="466" y="174"/>
                  </a:lnTo>
                  <a:lnTo>
                    <a:pt x="466" y="174"/>
                  </a:lnTo>
                  <a:lnTo>
                    <a:pt x="436" y="174"/>
                  </a:lnTo>
                  <a:lnTo>
                    <a:pt x="436" y="174"/>
                  </a:lnTo>
                  <a:lnTo>
                    <a:pt x="436" y="174"/>
                  </a:lnTo>
                  <a:lnTo>
                    <a:pt x="436" y="203"/>
                  </a:lnTo>
                  <a:lnTo>
                    <a:pt x="436" y="203"/>
                  </a:lnTo>
                  <a:lnTo>
                    <a:pt x="407" y="203"/>
                  </a:lnTo>
                  <a:lnTo>
                    <a:pt x="407" y="203"/>
                  </a:lnTo>
                  <a:lnTo>
                    <a:pt x="407" y="203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8" y="203"/>
                  </a:lnTo>
                  <a:lnTo>
                    <a:pt x="378" y="233"/>
                  </a:lnTo>
                  <a:lnTo>
                    <a:pt x="378" y="233"/>
                  </a:lnTo>
                  <a:lnTo>
                    <a:pt x="378" y="233"/>
                  </a:lnTo>
                  <a:lnTo>
                    <a:pt x="378" y="233"/>
                  </a:lnTo>
                  <a:lnTo>
                    <a:pt x="378" y="262"/>
                  </a:lnTo>
                  <a:lnTo>
                    <a:pt x="378" y="262"/>
                  </a:lnTo>
                  <a:lnTo>
                    <a:pt x="350" y="262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62"/>
                  </a:lnTo>
                  <a:lnTo>
                    <a:pt x="350" y="291"/>
                  </a:lnTo>
                  <a:lnTo>
                    <a:pt x="320" y="291"/>
                  </a:lnTo>
                  <a:lnTo>
                    <a:pt x="320" y="291"/>
                  </a:lnTo>
                  <a:lnTo>
                    <a:pt x="320" y="291"/>
                  </a:lnTo>
                  <a:lnTo>
                    <a:pt x="320" y="320"/>
                  </a:lnTo>
                  <a:lnTo>
                    <a:pt x="320" y="320"/>
                  </a:lnTo>
                  <a:lnTo>
                    <a:pt x="320" y="32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0" y="379"/>
                  </a:lnTo>
                  <a:lnTo>
                    <a:pt x="320" y="379"/>
                  </a:lnTo>
                  <a:lnTo>
                    <a:pt x="320" y="379"/>
                  </a:lnTo>
                  <a:lnTo>
                    <a:pt x="320" y="379"/>
                  </a:lnTo>
                  <a:lnTo>
                    <a:pt x="350" y="407"/>
                  </a:lnTo>
                  <a:lnTo>
                    <a:pt x="378" y="436"/>
                  </a:lnTo>
                  <a:lnTo>
                    <a:pt x="378" y="436"/>
                  </a:lnTo>
                  <a:lnTo>
                    <a:pt x="378" y="436"/>
                  </a:lnTo>
                  <a:lnTo>
                    <a:pt x="378" y="436"/>
                  </a:lnTo>
                  <a:lnTo>
                    <a:pt x="378" y="466"/>
                  </a:lnTo>
                  <a:lnTo>
                    <a:pt x="407" y="466"/>
                  </a:lnTo>
                  <a:lnTo>
                    <a:pt x="407" y="466"/>
                  </a:lnTo>
                  <a:lnTo>
                    <a:pt x="436" y="495"/>
                  </a:lnTo>
                  <a:lnTo>
                    <a:pt x="436" y="524"/>
                  </a:lnTo>
                  <a:lnTo>
                    <a:pt x="436" y="524"/>
                  </a:lnTo>
                  <a:lnTo>
                    <a:pt x="495" y="524"/>
                  </a:lnTo>
                  <a:lnTo>
                    <a:pt x="524" y="553"/>
                  </a:lnTo>
                  <a:lnTo>
                    <a:pt x="553" y="582"/>
                  </a:lnTo>
                  <a:lnTo>
                    <a:pt x="583" y="612"/>
                  </a:lnTo>
                  <a:lnTo>
                    <a:pt x="583" y="612"/>
                  </a:lnTo>
                  <a:lnTo>
                    <a:pt x="583" y="641"/>
                  </a:lnTo>
                  <a:lnTo>
                    <a:pt x="612" y="641"/>
                  </a:lnTo>
                  <a:lnTo>
                    <a:pt x="583" y="641"/>
                  </a:lnTo>
                  <a:lnTo>
                    <a:pt x="612" y="670"/>
                  </a:lnTo>
                  <a:lnTo>
                    <a:pt x="612" y="670"/>
                  </a:lnTo>
                  <a:lnTo>
                    <a:pt x="612" y="670"/>
                  </a:lnTo>
                  <a:lnTo>
                    <a:pt x="612" y="670"/>
                  </a:lnTo>
                  <a:lnTo>
                    <a:pt x="641" y="700"/>
                  </a:lnTo>
                  <a:lnTo>
                    <a:pt x="641" y="729"/>
                  </a:lnTo>
                  <a:lnTo>
                    <a:pt x="641" y="729"/>
                  </a:lnTo>
                  <a:lnTo>
                    <a:pt x="641" y="757"/>
                  </a:lnTo>
                  <a:lnTo>
                    <a:pt x="641" y="757"/>
                  </a:lnTo>
                  <a:lnTo>
                    <a:pt x="641" y="757"/>
                  </a:lnTo>
                  <a:lnTo>
                    <a:pt x="641" y="786"/>
                  </a:lnTo>
                  <a:lnTo>
                    <a:pt x="641" y="786"/>
                  </a:lnTo>
                  <a:lnTo>
                    <a:pt x="641" y="786"/>
                  </a:lnTo>
                  <a:lnTo>
                    <a:pt x="670" y="816"/>
                  </a:lnTo>
                  <a:lnTo>
                    <a:pt x="670" y="816"/>
                  </a:lnTo>
                  <a:lnTo>
                    <a:pt x="670" y="816"/>
                  </a:lnTo>
                  <a:lnTo>
                    <a:pt x="670" y="845"/>
                  </a:lnTo>
                  <a:lnTo>
                    <a:pt x="670" y="845"/>
                  </a:lnTo>
                  <a:lnTo>
                    <a:pt x="670" y="874"/>
                  </a:lnTo>
                  <a:lnTo>
                    <a:pt x="670" y="874"/>
                  </a:lnTo>
                  <a:lnTo>
                    <a:pt x="670" y="845"/>
                  </a:lnTo>
                  <a:lnTo>
                    <a:pt x="670" y="845"/>
                  </a:lnTo>
                  <a:lnTo>
                    <a:pt x="670" y="845"/>
                  </a:lnTo>
                  <a:lnTo>
                    <a:pt x="670" y="874"/>
                  </a:lnTo>
                  <a:lnTo>
                    <a:pt x="670" y="874"/>
                  </a:lnTo>
                  <a:lnTo>
                    <a:pt x="670" y="874"/>
                  </a:lnTo>
                  <a:lnTo>
                    <a:pt x="670" y="874"/>
                  </a:lnTo>
                  <a:lnTo>
                    <a:pt x="670" y="903"/>
                  </a:lnTo>
                  <a:lnTo>
                    <a:pt x="641" y="903"/>
                  </a:lnTo>
                  <a:lnTo>
                    <a:pt x="670" y="933"/>
                  </a:lnTo>
                  <a:lnTo>
                    <a:pt x="641" y="933"/>
                  </a:lnTo>
                  <a:lnTo>
                    <a:pt x="670" y="933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41" y="962"/>
                  </a:lnTo>
                  <a:lnTo>
                    <a:pt x="612" y="962"/>
                  </a:lnTo>
                  <a:lnTo>
                    <a:pt x="612" y="991"/>
                  </a:lnTo>
                  <a:lnTo>
                    <a:pt x="583" y="991"/>
                  </a:lnTo>
                  <a:lnTo>
                    <a:pt x="583" y="991"/>
                  </a:lnTo>
                  <a:lnTo>
                    <a:pt x="583" y="1020"/>
                  </a:lnTo>
                  <a:lnTo>
                    <a:pt x="553" y="1020"/>
                  </a:lnTo>
                  <a:lnTo>
                    <a:pt x="553" y="1020"/>
                  </a:lnTo>
                  <a:lnTo>
                    <a:pt x="524" y="1050"/>
                  </a:lnTo>
                  <a:lnTo>
                    <a:pt x="495" y="1050"/>
                  </a:lnTo>
                  <a:lnTo>
                    <a:pt x="495" y="1050"/>
                  </a:lnTo>
                  <a:lnTo>
                    <a:pt x="466" y="1050"/>
                  </a:lnTo>
                  <a:lnTo>
                    <a:pt x="466" y="1050"/>
                  </a:lnTo>
                  <a:lnTo>
                    <a:pt x="466" y="1050"/>
                  </a:lnTo>
                  <a:lnTo>
                    <a:pt x="466" y="1020"/>
                  </a:lnTo>
                  <a:lnTo>
                    <a:pt x="466" y="1050"/>
                  </a:lnTo>
                  <a:lnTo>
                    <a:pt x="466" y="1050"/>
                  </a:lnTo>
                  <a:lnTo>
                    <a:pt x="436" y="1050"/>
                  </a:lnTo>
                  <a:lnTo>
                    <a:pt x="466" y="1050"/>
                  </a:lnTo>
                  <a:lnTo>
                    <a:pt x="466" y="1050"/>
                  </a:lnTo>
                  <a:lnTo>
                    <a:pt x="466" y="1050"/>
                  </a:lnTo>
                  <a:lnTo>
                    <a:pt x="436" y="1050"/>
                  </a:lnTo>
                  <a:lnTo>
                    <a:pt x="466" y="1050"/>
                  </a:lnTo>
                  <a:lnTo>
                    <a:pt x="466" y="1079"/>
                  </a:lnTo>
                  <a:lnTo>
                    <a:pt x="466" y="1079"/>
                  </a:lnTo>
                  <a:lnTo>
                    <a:pt x="466" y="1079"/>
                  </a:lnTo>
                  <a:lnTo>
                    <a:pt x="436" y="1079"/>
                  </a:lnTo>
                  <a:lnTo>
                    <a:pt x="436" y="1079"/>
                  </a:lnTo>
                  <a:lnTo>
                    <a:pt x="436" y="1079"/>
                  </a:lnTo>
                  <a:lnTo>
                    <a:pt x="436" y="1107"/>
                  </a:lnTo>
                  <a:lnTo>
                    <a:pt x="436" y="1107"/>
                  </a:lnTo>
                  <a:lnTo>
                    <a:pt x="436" y="1079"/>
                  </a:lnTo>
                  <a:lnTo>
                    <a:pt x="407" y="1079"/>
                  </a:lnTo>
                  <a:lnTo>
                    <a:pt x="436" y="1107"/>
                  </a:lnTo>
                  <a:lnTo>
                    <a:pt x="436" y="1107"/>
                  </a:lnTo>
                  <a:lnTo>
                    <a:pt x="436" y="1107"/>
                  </a:lnTo>
                  <a:lnTo>
                    <a:pt x="407" y="1107"/>
                  </a:lnTo>
                  <a:lnTo>
                    <a:pt x="407" y="1107"/>
                  </a:lnTo>
                  <a:lnTo>
                    <a:pt x="407" y="1107"/>
                  </a:lnTo>
                  <a:lnTo>
                    <a:pt x="378" y="1136"/>
                  </a:lnTo>
                  <a:lnTo>
                    <a:pt x="378" y="1136"/>
                  </a:lnTo>
                  <a:lnTo>
                    <a:pt x="378" y="1136"/>
                  </a:lnTo>
                  <a:lnTo>
                    <a:pt x="378" y="1136"/>
                  </a:lnTo>
                  <a:lnTo>
                    <a:pt x="378" y="1166"/>
                  </a:lnTo>
                  <a:lnTo>
                    <a:pt x="350" y="1166"/>
                  </a:lnTo>
                  <a:lnTo>
                    <a:pt x="350" y="1166"/>
                  </a:lnTo>
                  <a:lnTo>
                    <a:pt x="350" y="1166"/>
                  </a:lnTo>
                  <a:lnTo>
                    <a:pt x="320" y="1195"/>
                  </a:lnTo>
                  <a:lnTo>
                    <a:pt x="291" y="1195"/>
                  </a:lnTo>
                  <a:lnTo>
                    <a:pt x="320" y="1166"/>
                  </a:lnTo>
                  <a:lnTo>
                    <a:pt x="320" y="1166"/>
                  </a:lnTo>
                  <a:lnTo>
                    <a:pt x="320" y="1166"/>
                  </a:lnTo>
                  <a:lnTo>
                    <a:pt x="320" y="1166"/>
                  </a:lnTo>
                  <a:lnTo>
                    <a:pt x="320" y="1166"/>
                  </a:lnTo>
                  <a:lnTo>
                    <a:pt x="320" y="1136"/>
                  </a:lnTo>
                  <a:lnTo>
                    <a:pt x="320" y="1136"/>
                  </a:lnTo>
                  <a:lnTo>
                    <a:pt x="320" y="1136"/>
                  </a:lnTo>
                  <a:lnTo>
                    <a:pt x="320" y="1136"/>
                  </a:lnTo>
                  <a:lnTo>
                    <a:pt x="320" y="1107"/>
                  </a:lnTo>
                  <a:lnTo>
                    <a:pt x="320" y="1079"/>
                  </a:lnTo>
                  <a:lnTo>
                    <a:pt x="350" y="1079"/>
                  </a:lnTo>
                  <a:lnTo>
                    <a:pt x="350" y="1050"/>
                  </a:lnTo>
                  <a:lnTo>
                    <a:pt x="350" y="1050"/>
                  </a:lnTo>
                  <a:lnTo>
                    <a:pt x="320" y="1050"/>
                  </a:lnTo>
                  <a:lnTo>
                    <a:pt x="320" y="1050"/>
                  </a:lnTo>
                  <a:lnTo>
                    <a:pt x="320" y="1050"/>
                  </a:lnTo>
                  <a:lnTo>
                    <a:pt x="291" y="1050"/>
                  </a:lnTo>
                  <a:lnTo>
                    <a:pt x="291" y="1050"/>
                  </a:lnTo>
                  <a:lnTo>
                    <a:pt x="291" y="1050"/>
                  </a:lnTo>
                  <a:lnTo>
                    <a:pt x="291" y="1050"/>
                  </a:lnTo>
                  <a:lnTo>
                    <a:pt x="291" y="1050"/>
                  </a:lnTo>
                  <a:lnTo>
                    <a:pt x="291" y="1020"/>
                  </a:lnTo>
                  <a:lnTo>
                    <a:pt x="320" y="1020"/>
                  </a:lnTo>
                  <a:lnTo>
                    <a:pt x="320" y="991"/>
                  </a:lnTo>
                  <a:lnTo>
                    <a:pt x="350" y="991"/>
                  </a:lnTo>
                  <a:lnTo>
                    <a:pt x="350" y="991"/>
                  </a:lnTo>
                  <a:lnTo>
                    <a:pt x="378" y="991"/>
                  </a:lnTo>
                  <a:lnTo>
                    <a:pt x="407" y="991"/>
                  </a:lnTo>
                  <a:lnTo>
                    <a:pt x="407" y="1020"/>
                  </a:lnTo>
                  <a:lnTo>
                    <a:pt x="436" y="1020"/>
                  </a:lnTo>
                  <a:lnTo>
                    <a:pt x="436" y="991"/>
                  </a:lnTo>
                  <a:lnTo>
                    <a:pt x="436" y="991"/>
                  </a:lnTo>
                  <a:lnTo>
                    <a:pt x="407" y="962"/>
                  </a:lnTo>
                  <a:lnTo>
                    <a:pt x="407" y="962"/>
                  </a:lnTo>
                  <a:lnTo>
                    <a:pt x="378" y="933"/>
                  </a:lnTo>
                  <a:lnTo>
                    <a:pt x="407" y="933"/>
                  </a:lnTo>
                  <a:lnTo>
                    <a:pt x="436" y="933"/>
                  </a:lnTo>
                  <a:lnTo>
                    <a:pt x="436" y="933"/>
                  </a:lnTo>
                  <a:lnTo>
                    <a:pt x="466" y="903"/>
                  </a:lnTo>
                  <a:lnTo>
                    <a:pt x="495" y="903"/>
                  </a:lnTo>
                  <a:lnTo>
                    <a:pt x="495" y="874"/>
                  </a:lnTo>
                  <a:lnTo>
                    <a:pt x="524" y="874"/>
                  </a:lnTo>
                  <a:lnTo>
                    <a:pt x="524" y="874"/>
                  </a:lnTo>
                  <a:lnTo>
                    <a:pt x="524" y="845"/>
                  </a:lnTo>
                  <a:lnTo>
                    <a:pt x="524" y="816"/>
                  </a:lnTo>
                  <a:lnTo>
                    <a:pt x="524" y="816"/>
                  </a:lnTo>
                  <a:lnTo>
                    <a:pt x="524" y="786"/>
                  </a:lnTo>
                  <a:lnTo>
                    <a:pt x="495" y="757"/>
                  </a:lnTo>
                  <a:lnTo>
                    <a:pt x="495" y="757"/>
                  </a:lnTo>
                  <a:lnTo>
                    <a:pt x="495" y="729"/>
                  </a:lnTo>
                  <a:lnTo>
                    <a:pt x="495" y="729"/>
                  </a:lnTo>
                  <a:lnTo>
                    <a:pt x="495" y="729"/>
                  </a:lnTo>
                  <a:lnTo>
                    <a:pt x="495" y="700"/>
                  </a:lnTo>
                  <a:lnTo>
                    <a:pt x="495" y="700"/>
                  </a:lnTo>
                  <a:lnTo>
                    <a:pt x="495" y="670"/>
                  </a:lnTo>
                  <a:lnTo>
                    <a:pt x="524" y="641"/>
                  </a:lnTo>
                  <a:lnTo>
                    <a:pt x="524" y="641"/>
                  </a:lnTo>
                  <a:lnTo>
                    <a:pt x="495" y="641"/>
                  </a:lnTo>
                  <a:lnTo>
                    <a:pt x="495" y="612"/>
                  </a:lnTo>
                  <a:lnTo>
                    <a:pt x="495" y="612"/>
                  </a:lnTo>
                  <a:lnTo>
                    <a:pt x="495" y="582"/>
                  </a:lnTo>
                  <a:lnTo>
                    <a:pt x="495" y="582"/>
                  </a:lnTo>
                  <a:lnTo>
                    <a:pt x="495" y="582"/>
                  </a:lnTo>
                  <a:lnTo>
                    <a:pt x="466" y="582"/>
                  </a:lnTo>
                  <a:lnTo>
                    <a:pt x="466" y="582"/>
                  </a:lnTo>
                  <a:lnTo>
                    <a:pt x="436" y="582"/>
                  </a:lnTo>
                  <a:lnTo>
                    <a:pt x="436" y="553"/>
                  </a:lnTo>
                  <a:lnTo>
                    <a:pt x="436" y="553"/>
                  </a:lnTo>
                  <a:lnTo>
                    <a:pt x="436" y="553"/>
                  </a:lnTo>
                  <a:lnTo>
                    <a:pt x="436" y="553"/>
                  </a:lnTo>
                  <a:lnTo>
                    <a:pt x="407" y="553"/>
                  </a:lnTo>
                  <a:lnTo>
                    <a:pt x="407" y="524"/>
                  </a:lnTo>
                  <a:lnTo>
                    <a:pt x="407" y="524"/>
                  </a:lnTo>
                  <a:lnTo>
                    <a:pt x="378" y="524"/>
                  </a:lnTo>
                  <a:lnTo>
                    <a:pt x="378" y="524"/>
                  </a:lnTo>
                  <a:lnTo>
                    <a:pt x="378" y="495"/>
                  </a:lnTo>
                  <a:lnTo>
                    <a:pt x="350" y="466"/>
                  </a:lnTo>
                  <a:lnTo>
                    <a:pt x="350" y="466"/>
                  </a:lnTo>
                  <a:lnTo>
                    <a:pt x="320" y="436"/>
                  </a:lnTo>
                  <a:lnTo>
                    <a:pt x="291" y="436"/>
                  </a:lnTo>
                  <a:lnTo>
                    <a:pt x="291" y="407"/>
                  </a:lnTo>
                  <a:lnTo>
                    <a:pt x="262" y="407"/>
                  </a:lnTo>
                  <a:lnTo>
                    <a:pt x="233" y="379"/>
                  </a:lnTo>
                  <a:lnTo>
                    <a:pt x="203" y="379"/>
                  </a:lnTo>
                  <a:lnTo>
                    <a:pt x="203" y="379"/>
                  </a:lnTo>
                  <a:lnTo>
                    <a:pt x="203" y="379"/>
                  </a:lnTo>
                  <a:lnTo>
                    <a:pt x="174" y="350"/>
                  </a:lnTo>
                  <a:lnTo>
                    <a:pt x="203" y="350"/>
                  </a:lnTo>
                  <a:lnTo>
                    <a:pt x="174" y="320"/>
                  </a:lnTo>
                  <a:lnTo>
                    <a:pt x="174" y="320"/>
                  </a:lnTo>
                  <a:lnTo>
                    <a:pt x="203" y="320"/>
                  </a:lnTo>
                  <a:lnTo>
                    <a:pt x="203" y="320"/>
                  </a:lnTo>
                  <a:lnTo>
                    <a:pt x="233" y="291"/>
                  </a:lnTo>
                  <a:lnTo>
                    <a:pt x="233" y="291"/>
                  </a:lnTo>
                  <a:lnTo>
                    <a:pt x="262" y="262"/>
                  </a:lnTo>
                  <a:lnTo>
                    <a:pt x="262" y="262"/>
                  </a:lnTo>
                  <a:lnTo>
                    <a:pt x="262" y="262"/>
                  </a:lnTo>
                  <a:lnTo>
                    <a:pt x="233" y="262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74" y="203"/>
                  </a:lnTo>
                  <a:lnTo>
                    <a:pt x="174" y="203"/>
                  </a:lnTo>
                  <a:lnTo>
                    <a:pt x="145" y="203"/>
                  </a:lnTo>
                  <a:lnTo>
                    <a:pt x="116" y="203"/>
                  </a:lnTo>
                  <a:lnTo>
                    <a:pt x="86" y="174"/>
                  </a:lnTo>
                  <a:lnTo>
                    <a:pt x="57" y="145"/>
                  </a:lnTo>
                  <a:lnTo>
                    <a:pt x="57" y="145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29" y="86"/>
                  </a:lnTo>
                  <a:lnTo>
                    <a:pt x="0" y="86"/>
                  </a:lnTo>
                  <a:close/>
                  <a:moveTo>
                    <a:pt x="233" y="1050"/>
                  </a:moveTo>
                  <a:lnTo>
                    <a:pt x="233" y="1050"/>
                  </a:lnTo>
                  <a:lnTo>
                    <a:pt x="233" y="1050"/>
                  </a:lnTo>
                  <a:lnTo>
                    <a:pt x="233" y="1079"/>
                  </a:lnTo>
                  <a:lnTo>
                    <a:pt x="262" y="1079"/>
                  </a:lnTo>
                  <a:lnTo>
                    <a:pt x="262" y="1050"/>
                  </a:lnTo>
                  <a:lnTo>
                    <a:pt x="262" y="1050"/>
                  </a:lnTo>
                  <a:lnTo>
                    <a:pt x="233" y="105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3479F4A-7D29-FF35-0E59-B0EF390E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840" y="3982019"/>
              <a:ext cx="144000" cy="115212"/>
            </a:xfrm>
            <a:custGeom>
              <a:avLst/>
              <a:gdLst>
                <a:gd name="T0" fmla="*/ 205 w 439"/>
                <a:gd name="T1" fmla="*/ 320 h 351"/>
                <a:gd name="T2" fmla="*/ 234 w 439"/>
                <a:gd name="T3" fmla="*/ 291 h 351"/>
                <a:gd name="T4" fmla="*/ 264 w 439"/>
                <a:gd name="T5" fmla="*/ 291 h 351"/>
                <a:gd name="T6" fmla="*/ 321 w 439"/>
                <a:gd name="T7" fmla="*/ 291 h 351"/>
                <a:gd name="T8" fmla="*/ 350 w 439"/>
                <a:gd name="T9" fmla="*/ 320 h 351"/>
                <a:gd name="T10" fmla="*/ 350 w 439"/>
                <a:gd name="T11" fmla="*/ 291 h 351"/>
                <a:gd name="T12" fmla="*/ 321 w 439"/>
                <a:gd name="T13" fmla="*/ 262 h 351"/>
                <a:gd name="T14" fmla="*/ 321 w 439"/>
                <a:gd name="T15" fmla="*/ 233 h 351"/>
                <a:gd name="T16" fmla="*/ 350 w 439"/>
                <a:gd name="T17" fmla="*/ 233 h 351"/>
                <a:gd name="T18" fmla="*/ 409 w 439"/>
                <a:gd name="T19" fmla="*/ 203 h 351"/>
                <a:gd name="T20" fmla="*/ 438 w 439"/>
                <a:gd name="T21" fmla="*/ 174 h 351"/>
                <a:gd name="T22" fmla="*/ 438 w 439"/>
                <a:gd name="T23" fmla="*/ 145 h 351"/>
                <a:gd name="T24" fmla="*/ 438 w 439"/>
                <a:gd name="T25" fmla="*/ 116 h 351"/>
                <a:gd name="T26" fmla="*/ 409 w 439"/>
                <a:gd name="T27" fmla="*/ 57 h 351"/>
                <a:gd name="T28" fmla="*/ 409 w 439"/>
                <a:gd name="T29" fmla="*/ 29 h 351"/>
                <a:gd name="T30" fmla="*/ 380 w 439"/>
                <a:gd name="T31" fmla="*/ 29 h 351"/>
                <a:gd name="T32" fmla="*/ 350 w 439"/>
                <a:gd name="T33" fmla="*/ 0 h 351"/>
                <a:gd name="T34" fmla="*/ 292 w 439"/>
                <a:gd name="T35" fmla="*/ 29 h 351"/>
                <a:gd name="T36" fmla="*/ 321 w 439"/>
                <a:gd name="T37" fmla="*/ 57 h 351"/>
                <a:gd name="T38" fmla="*/ 321 w 439"/>
                <a:gd name="T39" fmla="*/ 86 h 351"/>
                <a:gd name="T40" fmla="*/ 292 w 439"/>
                <a:gd name="T41" fmla="*/ 57 h 351"/>
                <a:gd name="T42" fmla="*/ 264 w 439"/>
                <a:gd name="T43" fmla="*/ 29 h 351"/>
                <a:gd name="T44" fmla="*/ 234 w 439"/>
                <a:gd name="T45" fmla="*/ 29 h 351"/>
                <a:gd name="T46" fmla="*/ 176 w 439"/>
                <a:gd name="T47" fmla="*/ 29 h 351"/>
                <a:gd name="T48" fmla="*/ 147 w 439"/>
                <a:gd name="T49" fmla="*/ 29 h 351"/>
                <a:gd name="T50" fmla="*/ 117 w 439"/>
                <a:gd name="T51" fmla="*/ 29 h 351"/>
                <a:gd name="T52" fmla="*/ 59 w 439"/>
                <a:gd name="T53" fmla="*/ 29 h 351"/>
                <a:gd name="T54" fmla="*/ 30 w 439"/>
                <a:gd name="T55" fmla="*/ 57 h 351"/>
                <a:gd name="T56" fmla="*/ 0 w 439"/>
                <a:gd name="T57" fmla="*/ 86 h 351"/>
                <a:gd name="T58" fmla="*/ 0 w 439"/>
                <a:gd name="T59" fmla="*/ 145 h 351"/>
                <a:gd name="T60" fmla="*/ 30 w 439"/>
                <a:gd name="T61" fmla="*/ 174 h 351"/>
                <a:gd name="T62" fmla="*/ 30 w 439"/>
                <a:gd name="T63" fmla="*/ 203 h 351"/>
                <a:gd name="T64" fmla="*/ 30 w 439"/>
                <a:gd name="T65" fmla="*/ 203 h 351"/>
                <a:gd name="T66" fmla="*/ 59 w 439"/>
                <a:gd name="T67" fmla="*/ 233 h 351"/>
                <a:gd name="T68" fmla="*/ 59 w 439"/>
                <a:gd name="T69" fmla="*/ 262 h 351"/>
                <a:gd name="T70" fmla="*/ 88 w 439"/>
                <a:gd name="T71" fmla="*/ 291 h 351"/>
                <a:gd name="T72" fmla="*/ 88 w 439"/>
                <a:gd name="T73" fmla="*/ 291 h 351"/>
                <a:gd name="T74" fmla="*/ 88 w 439"/>
                <a:gd name="T75" fmla="*/ 320 h 351"/>
                <a:gd name="T76" fmla="*/ 117 w 439"/>
                <a:gd name="T77" fmla="*/ 291 h 351"/>
                <a:gd name="T78" fmla="*/ 117 w 439"/>
                <a:gd name="T79" fmla="*/ 291 h 351"/>
                <a:gd name="T80" fmla="*/ 117 w 439"/>
                <a:gd name="T81" fmla="*/ 291 h 351"/>
                <a:gd name="T82" fmla="*/ 117 w 439"/>
                <a:gd name="T83" fmla="*/ 320 h 351"/>
                <a:gd name="T84" fmla="*/ 117 w 439"/>
                <a:gd name="T85" fmla="*/ 350 h 351"/>
                <a:gd name="T86" fmla="*/ 147 w 439"/>
                <a:gd name="T87" fmla="*/ 320 h 351"/>
                <a:gd name="T88" fmla="*/ 147 w 439"/>
                <a:gd name="T89" fmla="*/ 320 h 351"/>
                <a:gd name="T90" fmla="*/ 176 w 439"/>
                <a:gd name="T91" fmla="*/ 32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9" h="351">
                  <a:moveTo>
                    <a:pt x="205" y="350"/>
                  </a:moveTo>
                  <a:lnTo>
                    <a:pt x="205" y="320"/>
                  </a:lnTo>
                  <a:lnTo>
                    <a:pt x="234" y="320"/>
                  </a:lnTo>
                  <a:lnTo>
                    <a:pt x="234" y="291"/>
                  </a:lnTo>
                  <a:lnTo>
                    <a:pt x="264" y="291"/>
                  </a:lnTo>
                  <a:lnTo>
                    <a:pt x="264" y="291"/>
                  </a:lnTo>
                  <a:lnTo>
                    <a:pt x="292" y="291"/>
                  </a:lnTo>
                  <a:lnTo>
                    <a:pt x="321" y="291"/>
                  </a:lnTo>
                  <a:lnTo>
                    <a:pt x="321" y="320"/>
                  </a:lnTo>
                  <a:lnTo>
                    <a:pt x="350" y="320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21" y="262"/>
                  </a:lnTo>
                  <a:lnTo>
                    <a:pt x="321" y="262"/>
                  </a:lnTo>
                  <a:lnTo>
                    <a:pt x="292" y="233"/>
                  </a:lnTo>
                  <a:lnTo>
                    <a:pt x="321" y="233"/>
                  </a:lnTo>
                  <a:lnTo>
                    <a:pt x="350" y="233"/>
                  </a:lnTo>
                  <a:lnTo>
                    <a:pt x="350" y="233"/>
                  </a:lnTo>
                  <a:lnTo>
                    <a:pt x="380" y="203"/>
                  </a:lnTo>
                  <a:lnTo>
                    <a:pt x="409" y="203"/>
                  </a:lnTo>
                  <a:lnTo>
                    <a:pt x="409" y="174"/>
                  </a:lnTo>
                  <a:lnTo>
                    <a:pt x="438" y="174"/>
                  </a:lnTo>
                  <a:lnTo>
                    <a:pt x="438" y="174"/>
                  </a:lnTo>
                  <a:lnTo>
                    <a:pt x="438" y="145"/>
                  </a:lnTo>
                  <a:lnTo>
                    <a:pt x="438" y="116"/>
                  </a:lnTo>
                  <a:lnTo>
                    <a:pt x="438" y="116"/>
                  </a:lnTo>
                  <a:lnTo>
                    <a:pt x="438" y="86"/>
                  </a:lnTo>
                  <a:lnTo>
                    <a:pt x="409" y="57"/>
                  </a:lnTo>
                  <a:lnTo>
                    <a:pt x="409" y="57"/>
                  </a:lnTo>
                  <a:lnTo>
                    <a:pt x="409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50" y="29"/>
                  </a:lnTo>
                  <a:lnTo>
                    <a:pt x="350" y="0"/>
                  </a:lnTo>
                  <a:lnTo>
                    <a:pt x="321" y="0"/>
                  </a:lnTo>
                  <a:lnTo>
                    <a:pt x="292" y="29"/>
                  </a:lnTo>
                  <a:lnTo>
                    <a:pt x="321" y="29"/>
                  </a:lnTo>
                  <a:lnTo>
                    <a:pt x="321" y="57"/>
                  </a:lnTo>
                  <a:lnTo>
                    <a:pt x="321" y="57"/>
                  </a:lnTo>
                  <a:lnTo>
                    <a:pt x="321" y="8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64" y="57"/>
                  </a:lnTo>
                  <a:lnTo>
                    <a:pt x="264" y="29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05" y="29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4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88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0" y="86"/>
                  </a:lnTo>
                  <a:lnTo>
                    <a:pt x="0" y="116"/>
                  </a:lnTo>
                  <a:lnTo>
                    <a:pt x="0" y="145"/>
                  </a:lnTo>
                  <a:lnTo>
                    <a:pt x="30" y="145"/>
                  </a:lnTo>
                  <a:lnTo>
                    <a:pt x="30" y="174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88" y="262"/>
                  </a:lnTo>
                  <a:lnTo>
                    <a:pt x="88" y="291"/>
                  </a:lnTo>
                  <a:lnTo>
                    <a:pt x="88" y="291"/>
                  </a:lnTo>
                  <a:lnTo>
                    <a:pt x="88" y="291"/>
                  </a:lnTo>
                  <a:lnTo>
                    <a:pt x="88" y="320"/>
                  </a:lnTo>
                  <a:lnTo>
                    <a:pt x="88" y="320"/>
                  </a:lnTo>
                  <a:lnTo>
                    <a:pt x="117" y="320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17" y="350"/>
                  </a:lnTo>
                  <a:lnTo>
                    <a:pt x="147" y="350"/>
                  </a:lnTo>
                  <a:lnTo>
                    <a:pt x="147" y="320"/>
                  </a:lnTo>
                  <a:lnTo>
                    <a:pt x="147" y="320"/>
                  </a:lnTo>
                  <a:lnTo>
                    <a:pt x="147" y="320"/>
                  </a:lnTo>
                  <a:lnTo>
                    <a:pt x="176" y="320"/>
                  </a:lnTo>
                  <a:lnTo>
                    <a:pt x="176" y="320"/>
                  </a:lnTo>
                  <a:lnTo>
                    <a:pt x="205" y="35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B019C38-44B8-9C85-C73B-F1A48662A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520" y="3781838"/>
              <a:ext cx="218880" cy="228984"/>
            </a:xfrm>
            <a:custGeom>
              <a:avLst/>
              <a:gdLst>
                <a:gd name="T0" fmla="*/ 88 w 672"/>
                <a:gd name="T1" fmla="*/ 88 h 701"/>
                <a:gd name="T2" fmla="*/ 117 w 672"/>
                <a:gd name="T3" fmla="*/ 59 h 701"/>
                <a:gd name="T4" fmla="*/ 117 w 672"/>
                <a:gd name="T5" fmla="*/ 0 h 701"/>
                <a:gd name="T6" fmla="*/ 147 w 672"/>
                <a:gd name="T7" fmla="*/ 0 h 701"/>
                <a:gd name="T8" fmla="*/ 204 w 672"/>
                <a:gd name="T9" fmla="*/ 30 h 701"/>
                <a:gd name="T10" fmla="*/ 204 w 672"/>
                <a:gd name="T11" fmla="*/ 59 h 701"/>
                <a:gd name="T12" fmla="*/ 292 w 672"/>
                <a:gd name="T13" fmla="*/ 117 h 701"/>
                <a:gd name="T14" fmla="*/ 350 w 672"/>
                <a:gd name="T15" fmla="*/ 117 h 701"/>
                <a:gd name="T16" fmla="*/ 380 w 672"/>
                <a:gd name="T17" fmla="*/ 147 h 701"/>
                <a:gd name="T18" fmla="*/ 409 w 672"/>
                <a:gd name="T19" fmla="*/ 176 h 701"/>
                <a:gd name="T20" fmla="*/ 380 w 672"/>
                <a:gd name="T21" fmla="*/ 205 h 701"/>
                <a:gd name="T22" fmla="*/ 321 w 672"/>
                <a:gd name="T23" fmla="*/ 234 h 701"/>
                <a:gd name="T24" fmla="*/ 321 w 672"/>
                <a:gd name="T25" fmla="*/ 264 h 701"/>
                <a:gd name="T26" fmla="*/ 350 w 672"/>
                <a:gd name="T27" fmla="*/ 293 h 701"/>
                <a:gd name="T28" fmla="*/ 438 w 672"/>
                <a:gd name="T29" fmla="*/ 321 h 701"/>
                <a:gd name="T30" fmla="*/ 497 w 672"/>
                <a:gd name="T31" fmla="*/ 380 h 701"/>
                <a:gd name="T32" fmla="*/ 525 w 672"/>
                <a:gd name="T33" fmla="*/ 438 h 701"/>
                <a:gd name="T34" fmla="*/ 554 w 672"/>
                <a:gd name="T35" fmla="*/ 438 h 701"/>
                <a:gd name="T36" fmla="*/ 583 w 672"/>
                <a:gd name="T37" fmla="*/ 467 h 701"/>
                <a:gd name="T38" fmla="*/ 583 w 672"/>
                <a:gd name="T39" fmla="*/ 496 h 701"/>
                <a:gd name="T40" fmla="*/ 642 w 672"/>
                <a:gd name="T41" fmla="*/ 496 h 701"/>
                <a:gd name="T42" fmla="*/ 642 w 672"/>
                <a:gd name="T43" fmla="*/ 526 h 701"/>
                <a:gd name="T44" fmla="*/ 671 w 672"/>
                <a:gd name="T45" fmla="*/ 555 h 701"/>
                <a:gd name="T46" fmla="*/ 642 w 672"/>
                <a:gd name="T47" fmla="*/ 614 h 701"/>
                <a:gd name="T48" fmla="*/ 642 w 672"/>
                <a:gd name="T49" fmla="*/ 643 h 701"/>
                <a:gd name="T50" fmla="*/ 583 w 672"/>
                <a:gd name="T51" fmla="*/ 643 h 701"/>
                <a:gd name="T52" fmla="*/ 525 w 672"/>
                <a:gd name="T53" fmla="*/ 643 h 701"/>
                <a:gd name="T54" fmla="*/ 554 w 672"/>
                <a:gd name="T55" fmla="*/ 671 h 701"/>
                <a:gd name="T56" fmla="*/ 525 w 672"/>
                <a:gd name="T57" fmla="*/ 671 h 701"/>
                <a:gd name="T58" fmla="*/ 467 w 672"/>
                <a:gd name="T59" fmla="*/ 643 h 701"/>
                <a:gd name="T60" fmla="*/ 497 w 672"/>
                <a:gd name="T61" fmla="*/ 584 h 701"/>
                <a:gd name="T62" fmla="*/ 497 w 672"/>
                <a:gd name="T63" fmla="*/ 555 h 701"/>
                <a:gd name="T64" fmla="*/ 467 w 672"/>
                <a:gd name="T65" fmla="*/ 526 h 701"/>
                <a:gd name="T66" fmla="*/ 438 w 672"/>
                <a:gd name="T67" fmla="*/ 496 h 701"/>
                <a:gd name="T68" fmla="*/ 409 w 672"/>
                <a:gd name="T69" fmla="*/ 467 h 701"/>
                <a:gd name="T70" fmla="*/ 409 w 672"/>
                <a:gd name="T71" fmla="*/ 409 h 701"/>
                <a:gd name="T72" fmla="*/ 380 w 672"/>
                <a:gd name="T73" fmla="*/ 380 h 701"/>
                <a:gd name="T74" fmla="*/ 321 w 672"/>
                <a:gd name="T75" fmla="*/ 321 h 701"/>
                <a:gd name="T76" fmla="*/ 233 w 672"/>
                <a:gd name="T77" fmla="*/ 380 h 701"/>
                <a:gd name="T78" fmla="*/ 176 w 672"/>
                <a:gd name="T79" fmla="*/ 350 h 701"/>
                <a:gd name="T80" fmla="*/ 117 w 672"/>
                <a:gd name="T81" fmla="*/ 380 h 701"/>
                <a:gd name="T82" fmla="*/ 88 w 672"/>
                <a:gd name="T83" fmla="*/ 321 h 701"/>
                <a:gd name="T84" fmla="*/ 88 w 672"/>
                <a:gd name="T85" fmla="*/ 264 h 701"/>
                <a:gd name="T86" fmla="*/ 88 w 672"/>
                <a:gd name="T87" fmla="*/ 234 h 701"/>
                <a:gd name="T88" fmla="*/ 30 w 672"/>
                <a:gd name="T89" fmla="*/ 234 h 701"/>
                <a:gd name="T90" fmla="*/ 30 w 672"/>
                <a:gd name="T91" fmla="*/ 176 h 701"/>
                <a:gd name="T92" fmla="*/ 0 w 672"/>
                <a:gd name="T93" fmla="*/ 147 h 701"/>
                <a:gd name="T94" fmla="*/ 30 w 672"/>
                <a:gd name="T95" fmla="*/ 117 h 701"/>
                <a:gd name="T96" fmla="*/ 30 w 672"/>
                <a:gd name="T97" fmla="*/ 88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2" h="701">
                  <a:moveTo>
                    <a:pt x="59" y="59"/>
                  </a:moveTo>
                  <a:lnTo>
                    <a:pt x="88" y="88"/>
                  </a:lnTo>
                  <a:lnTo>
                    <a:pt x="88" y="88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3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76" y="0"/>
                  </a:lnTo>
                  <a:lnTo>
                    <a:pt x="204" y="30"/>
                  </a:lnTo>
                  <a:lnTo>
                    <a:pt x="204" y="30"/>
                  </a:lnTo>
                  <a:lnTo>
                    <a:pt x="204" y="59"/>
                  </a:lnTo>
                  <a:lnTo>
                    <a:pt x="204" y="59"/>
                  </a:lnTo>
                  <a:lnTo>
                    <a:pt x="233" y="88"/>
                  </a:lnTo>
                  <a:lnTo>
                    <a:pt x="263" y="117"/>
                  </a:lnTo>
                  <a:lnTo>
                    <a:pt x="292" y="117"/>
                  </a:lnTo>
                  <a:lnTo>
                    <a:pt x="321" y="117"/>
                  </a:lnTo>
                  <a:lnTo>
                    <a:pt x="321" y="117"/>
                  </a:lnTo>
                  <a:lnTo>
                    <a:pt x="350" y="117"/>
                  </a:lnTo>
                  <a:lnTo>
                    <a:pt x="350" y="117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76"/>
                  </a:lnTo>
                  <a:lnTo>
                    <a:pt x="409" y="176"/>
                  </a:lnTo>
                  <a:lnTo>
                    <a:pt x="409" y="176"/>
                  </a:lnTo>
                  <a:lnTo>
                    <a:pt x="409" y="176"/>
                  </a:lnTo>
                  <a:lnTo>
                    <a:pt x="380" y="205"/>
                  </a:lnTo>
                  <a:lnTo>
                    <a:pt x="380" y="205"/>
                  </a:lnTo>
                  <a:lnTo>
                    <a:pt x="350" y="234"/>
                  </a:lnTo>
                  <a:lnTo>
                    <a:pt x="350" y="234"/>
                  </a:lnTo>
                  <a:lnTo>
                    <a:pt x="321" y="234"/>
                  </a:lnTo>
                  <a:lnTo>
                    <a:pt x="321" y="234"/>
                  </a:lnTo>
                  <a:lnTo>
                    <a:pt x="350" y="264"/>
                  </a:lnTo>
                  <a:lnTo>
                    <a:pt x="321" y="264"/>
                  </a:lnTo>
                  <a:lnTo>
                    <a:pt x="350" y="293"/>
                  </a:lnTo>
                  <a:lnTo>
                    <a:pt x="350" y="293"/>
                  </a:lnTo>
                  <a:lnTo>
                    <a:pt x="350" y="293"/>
                  </a:lnTo>
                  <a:lnTo>
                    <a:pt x="380" y="293"/>
                  </a:lnTo>
                  <a:lnTo>
                    <a:pt x="409" y="321"/>
                  </a:lnTo>
                  <a:lnTo>
                    <a:pt x="438" y="321"/>
                  </a:lnTo>
                  <a:lnTo>
                    <a:pt x="438" y="350"/>
                  </a:lnTo>
                  <a:lnTo>
                    <a:pt x="467" y="350"/>
                  </a:lnTo>
                  <a:lnTo>
                    <a:pt x="497" y="380"/>
                  </a:lnTo>
                  <a:lnTo>
                    <a:pt x="497" y="380"/>
                  </a:lnTo>
                  <a:lnTo>
                    <a:pt x="525" y="409"/>
                  </a:lnTo>
                  <a:lnTo>
                    <a:pt x="525" y="438"/>
                  </a:lnTo>
                  <a:lnTo>
                    <a:pt x="525" y="438"/>
                  </a:lnTo>
                  <a:lnTo>
                    <a:pt x="554" y="438"/>
                  </a:lnTo>
                  <a:lnTo>
                    <a:pt x="554" y="438"/>
                  </a:lnTo>
                  <a:lnTo>
                    <a:pt x="554" y="467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83" y="496"/>
                  </a:lnTo>
                  <a:lnTo>
                    <a:pt x="613" y="496"/>
                  </a:lnTo>
                  <a:lnTo>
                    <a:pt x="613" y="496"/>
                  </a:lnTo>
                  <a:lnTo>
                    <a:pt x="642" y="496"/>
                  </a:lnTo>
                  <a:lnTo>
                    <a:pt x="642" y="496"/>
                  </a:lnTo>
                  <a:lnTo>
                    <a:pt x="642" y="496"/>
                  </a:lnTo>
                  <a:lnTo>
                    <a:pt x="642" y="526"/>
                  </a:lnTo>
                  <a:lnTo>
                    <a:pt x="642" y="526"/>
                  </a:lnTo>
                  <a:lnTo>
                    <a:pt x="642" y="555"/>
                  </a:lnTo>
                  <a:lnTo>
                    <a:pt x="671" y="555"/>
                  </a:lnTo>
                  <a:lnTo>
                    <a:pt x="671" y="555"/>
                  </a:lnTo>
                  <a:lnTo>
                    <a:pt x="642" y="584"/>
                  </a:lnTo>
                  <a:lnTo>
                    <a:pt x="642" y="614"/>
                  </a:lnTo>
                  <a:lnTo>
                    <a:pt x="642" y="614"/>
                  </a:lnTo>
                  <a:lnTo>
                    <a:pt x="642" y="643"/>
                  </a:lnTo>
                  <a:lnTo>
                    <a:pt x="642" y="643"/>
                  </a:lnTo>
                  <a:lnTo>
                    <a:pt x="613" y="643"/>
                  </a:lnTo>
                  <a:lnTo>
                    <a:pt x="613" y="643"/>
                  </a:lnTo>
                  <a:lnTo>
                    <a:pt x="583" y="643"/>
                  </a:lnTo>
                  <a:lnTo>
                    <a:pt x="583" y="614"/>
                  </a:lnTo>
                  <a:lnTo>
                    <a:pt x="554" y="614"/>
                  </a:lnTo>
                  <a:lnTo>
                    <a:pt x="525" y="643"/>
                  </a:lnTo>
                  <a:lnTo>
                    <a:pt x="554" y="643"/>
                  </a:lnTo>
                  <a:lnTo>
                    <a:pt x="554" y="671"/>
                  </a:lnTo>
                  <a:lnTo>
                    <a:pt x="554" y="671"/>
                  </a:lnTo>
                  <a:lnTo>
                    <a:pt x="554" y="700"/>
                  </a:lnTo>
                  <a:lnTo>
                    <a:pt x="525" y="671"/>
                  </a:lnTo>
                  <a:lnTo>
                    <a:pt x="525" y="671"/>
                  </a:lnTo>
                  <a:lnTo>
                    <a:pt x="497" y="671"/>
                  </a:lnTo>
                  <a:lnTo>
                    <a:pt x="497" y="643"/>
                  </a:lnTo>
                  <a:lnTo>
                    <a:pt x="467" y="643"/>
                  </a:lnTo>
                  <a:lnTo>
                    <a:pt x="467" y="643"/>
                  </a:lnTo>
                  <a:lnTo>
                    <a:pt x="497" y="614"/>
                  </a:lnTo>
                  <a:lnTo>
                    <a:pt x="497" y="584"/>
                  </a:lnTo>
                  <a:lnTo>
                    <a:pt x="497" y="584"/>
                  </a:lnTo>
                  <a:lnTo>
                    <a:pt x="497" y="584"/>
                  </a:lnTo>
                  <a:lnTo>
                    <a:pt x="497" y="555"/>
                  </a:lnTo>
                  <a:lnTo>
                    <a:pt x="497" y="555"/>
                  </a:lnTo>
                  <a:lnTo>
                    <a:pt x="497" y="526"/>
                  </a:lnTo>
                  <a:lnTo>
                    <a:pt x="467" y="526"/>
                  </a:lnTo>
                  <a:lnTo>
                    <a:pt x="467" y="526"/>
                  </a:lnTo>
                  <a:lnTo>
                    <a:pt x="467" y="496"/>
                  </a:lnTo>
                  <a:lnTo>
                    <a:pt x="438" y="496"/>
                  </a:lnTo>
                  <a:lnTo>
                    <a:pt x="438" y="496"/>
                  </a:lnTo>
                  <a:lnTo>
                    <a:pt x="409" y="467"/>
                  </a:lnTo>
                  <a:lnTo>
                    <a:pt x="409" y="467"/>
                  </a:lnTo>
                  <a:lnTo>
                    <a:pt x="409" y="438"/>
                  </a:lnTo>
                  <a:lnTo>
                    <a:pt x="409" y="438"/>
                  </a:lnTo>
                  <a:lnTo>
                    <a:pt x="409" y="409"/>
                  </a:lnTo>
                  <a:lnTo>
                    <a:pt x="409" y="409"/>
                  </a:lnTo>
                  <a:lnTo>
                    <a:pt x="409" y="380"/>
                  </a:lnTo>
                  <a:lnTo>
                    <a:pt x="380" y="380"/>
                  </a:lnTo>
                  <a:lnTo>
                    <a:pt x="350" y="350"/>
                  </a:lnTo>
                  <a:lnTo>
                    <a:pt x="350" y="321"/>
                  </a:lnTo>
                  <a:lnTo>
                    <a:pt x="321" y="321"/>
                  </a:lnTo>
                  <a:lnTo>
                    <a:pt x="292" y="321"/>
                  </a:lnTo>
                  <a:lnTo>
                    <a:pt x="263" y="350"/>
                  </a:lnTo>
                  <a:lnTo>
                    <a:pt x="233" y="380"/>
                  </a:lnTo>
                  <a:lnTo>
                    <a:pt x="204" y="350"/>
                  </a:lnTo>
                  <a:lnTo>
                    <a:pt x="204" y="350"/>
                  </a:lnTo>
                  <a:lnTo>
                    <a:pt x="176" y="350"/>
                  </a:lnTo>
                  <a:lnTo>
                    <a:pt x="147" y="350"/>
                  </a:lnTo>
                  <a:lnTo>
                    <a:pt x="147" y="380"/>
                  </a:lnTo>
                  <a:lnTo>
                    <a:pt x="117" y="380"/>
                  </a:lnTo>
                  <a:lnTo>
                    <a:pt x="88" y="380"/>
                  </a:lnTo>
                  <a:lnTo>
                    <a:pt x="88" y="350"/>
                  </a:lnTo>
                  <a:lnTo>
                    <a:pt x="88" y="321"/>
                  </a:lnTo>
                  <a:lnTo>
                    <a:pt x="88" y="293"/>
                  </a:lnTo>
                  <a:lnTo>
                    <a:pt x="88" y="293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59" y="234"/>
                  </a:lnTo>
                  <a:lnTo>
                    <a:pt x="59" y="234"/>
                  </a:lnTo>
                  <a:lnTo>
                    <a:pt x="30" y="234"/>
                  </a:lnTo>
                  <a:lnTo>
                    <a:pt x="30" y="205"/>
                  </a:lnTo>
                  <a:lnTo>
                    <a:pt x="59" y="205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0" y="176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30" y="88"/>
                  </a:lnTo>
                  <a:lnTo>
                    <a:pt x="59" y="88"/>
                  </a:lnTo>
                  <a:lnTo>
                    <a:pt x="59" y="5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AFA1721-F554-AFEF-1ACF-3EB6E6488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280" y="3829363"/>
              <a:ext cx="228960" cy="381640"/>
            </a:xfrm>
            <a:custGeom>
              <a:avLst/>
              <a:gdLst>
                <a:gd name="T0" fmla="*/ 233 w 701"/>
                <a:gd name="T1" fmla="*/ 29 h 1168"/>
                <a:gd name="T2" fmla="*/ 262 w 701"/>
                <a:gd name="T3" fmla="*/ 87 h 1168"/>
                <a:gd name="T4" fmla="*/ 291 w 701"/>
                <a:gd name="T5" fmla="*/ 146 h 1168"/>
                <a:gd name="T6" fmla="*/ 320 w 701"/>
                <a:gd name="T7" fmla="*/ 233 h 1168"/>
                <a:gd name="T8" fmla="*/ 407 w 701"/>
                <a:gd name="T9" fmla="*/ 203 h 1168"/>
                <a:gd name="T10" fmla="*/ 553 w 701"/>
                <a:gd name="T11" fmla="*/ 174 h 1168"/>
                <a:gd name="T12" fmla="*/ 612 w 701"/>
                <a:gd name="T13" fmla="*/ 262 h 1168"/>
                <a:gd name="T14" fmla="*/ 641 w 701"/>
                <a:gd name="T15" fmla="*/ 349 h 1168"/>
                <a:gd name="T16" fmla="*/ 700 w 701"/>
                <a:gd name="T17" fmla="*/ 379 h 1168"/>
                <a:gd name="T18" fmla="*/ 700 w 701"/>
                <a:gd name="T19" fmla="*/ 437 h 1168"/>
                <a:gd name="T20" fmla="*/ 612 w 701"/>
                <a:gd name="T21" fmla="*/ 496 h 1168"/>
                <a:gd name="T22" fmla="*/ 524 w 701"/>
                <a:gd name="T23" fmla="*/ 496 h 1168"/>
                <a:gd name="T24" fmla="*/ 436 w 701"/>
                <a:gd name="T25" fmla="*/ 553 h 1168"/>
                <a:gd name="T26" fmla="*/ 466 w 701"/>
                <a:gd name="T27" fmla="*/ 670 h 1168"/>
                <a:gd name="T28" fmla="*/ 466 w 701"/>
                <a:gd name="T29" fmla="*/ 670 h 1168"/>
                <a:gd name="T30" fmla="*/ 407 w 701"/>
                <a:gd name="T31" fmla="*/ 641 h 1168"/>
                <a:gd name="T32" fmla="*/ 379 w 701"/>
                <a:gd name="T33" fmla="*/ 641 h 1168"/>
                <a:gd name="T34" fmla="*/ 320 w 701"/>
                <a:gd name="T35" fmla="*/ 612 h 1168"/>
                <a:gd name="T36" fmla="*/ 320 w 701"/>
                <a:gd name="T37" fmla="*/ 583 h 1168"/>
                <a:gd name="T38" fmla="*/ 291 w 701"/>
                <a:gd name="T39" fmla="*/ 583 h 1168"/>
                <a:gd name="T40" fmla="*/ 233 w 701"/>
                <a:gd name="T41" fmla="*/ 583 h 1168"/>
                <a:gd name="T42" fmla="*/ 233 w 701"/>
                <a:gd name="T43" fmla="*/ 612 h 1168"/>
                <a:gd name="T44" fmla="*/ 233 w 701"/>
                <a:gd name="T45" fmla="*/ 670 h 1168"/>
                <a:gd name="T46" fmla="*/ 203 w 701"/>
                <a:gd name="T47" fmla="*/ 817 h 1168"/>
                <a:gd name="T48" fmla="*/ 203 w 701"/>
                <a:gd name="T49" fmla="*/ 846 h 1168"/>
                <a:gd name="T50" fmla="*/ 203 w 701"/>
                <a:gd name="T51" fmla="*/ 903 h 1168"/>
                <a:gd name="T52" fmla="*/ 233 w 701"/>
                <a:gd name="T53" fmla="*/ 903 h 1168"/>
                <a:gd name="T54" fmla="*/ 262 w 701"/>
                <a:gd name="T55" fmla="*/ 933 h 1168"/>
                <a:gd name="T56" fmla="*/ 291 w 701"/>
                <a:gd name="T57" fmla="*/ 962 h 1168"/>
                <a:gd name="T58" fmla="*/ 320 w 701"/>
                <a:gd name="T59" fmla="*/ 1020 h 1168"/>
                <a:gd name="T60" fmla="*/ 320 w 701"/>
                <a:gd name="T61" fmla="*/ 1049 h 1168"/>
                <a:gd name="T62" fmla="*/ 350 w 701"/>
                <a:gd name="T63" fmla="*/ 1079 h 1168"/>
                <a:gd name="T64" fmla="*/ 407 w 701"/>
                <a:gd name="T65" fmla="*/ 1108 h 1168"/>
                <a:gd name="T66" fmla="*/ 436 w 701"/>
                <a:gd name="T67" fmla="*/ 1167 h 1168"/>
                <a:gd name="T68" fmla="*/ 350 w 701"/>
                <a:gd name="T69" fmla="*/ 1167 h 1168"/>
                <a:gd name="T70" fmla="*/ 350 w 701"/>
                <a:gd name="T71" fmla="*/ 1108 h 1168"/>
                <a:gd name="T72" fmla="*/ 291 w 701"/>
                <a:gd name="T73" fmla="*/ 1108 h 1168"/>
                <a:gd name="T74" fmla="*/ 262 w 701"/>
                <a:gd name="T75" fmla="*/ 1079 h 1168"/>
                <a:gd name="T76" fmla="*/ 203 w 701"/>
                <a:gd name="T77" fmla="*/ 1020 h 1168"/>
                <a:gd name="T78" fmla="*/ 145 w 701"/>
                <a:gd name="T79" fmla="*/ 962 h 1168"/>
                <a:gd name="T80" fmla="*/ 116 w 701"/>
                <a:gd name="T81" fmla="*/ 962 h 1168"/>
                <a:gd name="T82" fmla="*/ 145 w 701"/>
                <a:gd name="T83" fmla="*/ 874 h 1168"/>
                <a:gd name="T84" fmla="*/ 145 w 701"/>
                <a:gd name="T85" fmla="*/ 846 h 1168"/>
                <a:gd name="T86" fmla="*/ 174 w 701"/>
                <a:gd name="T87" fmla="*/ 787 h 1168"/>
                <a:gd name="T88" fmla="*/ 203 w 701"/>
                <a:gd name="T89" fmla="*/ 700 h 1168"/>
                <a:gd name="T90" fmla="*/ 174 w 701"/>
                <a:gd name="T91" fmla="*/ 612 h 1168"/>
                <a:gd name="T92" fmla="*/ 145 w 701"/>
                <a:gd name="T93" fmla="*/ 496 h 1168"/>
                <a:gd name="T94" fmla="*/ 116 w 701"/>
                <a:gd name="T95" fmla="*/ 408 h 1168"/>
                <a:gd name="T96" fmla="*/ 116 w 701"/>
                <a:gd name="T97" fmla="*/ 349 h 1168"/>
                <a:gd name="T98" fmla="*/ 57 w 701"/>
                <a:gd name="T99" fmla="*/ 262 h 1168"/>
                <a:gd name="T100" fmla="*/ 0 w 701"/>
                <a:gd name="T101" fmla="*/ 203 h 1168"/>
                <a:gd name="T102" fmla="*/ 29 w 701"/>
                <a:gd name="T103" fmla="*/ 117 h 1168"/>
                <a:gd name="T104" fmla="*/ 86 w 701"/>
                <a:gd name="T105" fmla="*/ 87 h 1168"/>
                <a:gd name="T106" fmla="*/ 145 w 701"/>
                <a:gd name="T107" fmla="*/ 58 h 1168"/>
                <a:gd name="T108" fmla="*/ 203 w 701"/>
                <a:gd name="T109" fmla="*/ 0 h 1168"/>
                <a:gd name="T110" fmla="*/ 262 w 701"/>
                <a:gd name="T111" fmla="*/ 1108 h 1168"/>
                <a:gd name="T112" fmla="*/ 203 w 701"/>
                <a:gd name="T113" fmla="*/ 1020 h 1168"/>
                <a:gd name="T114" fmla="*/ 145 w 701"/>
                <a:gd name="T115" fmla="*/ 1020 h 1168"/>
                <a:gd name="T116" fmla="*/ 436 w 701"/>
                <a:gd name="T117" fmla="*/ 670 h 1168"/>
                <a:gd name="T118" fmla="*/ 262 w 701"/>
                <a:gd name="T119" fmla="*/ 846 h 1168"/>
                <a:gd name="T120" fmla="*/ 262 w 701"/>
                <a:gd name="T121" fmla="*/ 874 h 1168"/>
                <a:gd name="T122" fmla="*/ 262 w 701"/>
                <a:gd name="T123" fmla="*/ 874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1" h="1168">
                  <a:moveTo>
                    <a:pt x="203" y="0"/>
                  </a:moveTo>
                  <a:lnTo>
                    <a:pt x="203" y="0"/>
                  </a:lnTo>
                  <a:cubicBezTo>
                    <a:pt x="203" y="29"/>
                    <a:pt x="203" y="29"/>
                    <a:pt x="203" y="29"/>
                  </a:cubicBezTo>
                  <a:cubicBezTo>
                    <a:pt x="233" y="29"/>
                    <a:pt x="233" y="29"/>
                    <a:pt x="233" y="29"/>
                  </a:cubicBezTo>
                  <a:lnTo>
                    <a:pt x="233" y="29"/>
                  </a:lnTo>
                  <a:cubicBezTo>
                    <a:pt x="262" y="58"/>
                    <a:pt x="262" y="58"/>
                    <a:pt x="262" y="58"/>
                  </a:cubicBezTo>
                  <a:cubicBezTo>
                    <a:pt x="233" y="58"/>
                    <a:pt x="233" y="58"/>
                    <a:pt x="233" y="58"/>
                  </a:cubicBezTo>
                  <a:cubicBezTo>
                    <a:pt x="233" y="87"/>
                    <a:pt x="233" y="87"/>
                    <a:pt x="233" y="87"/>
                  </a:cubicBezTo>
                  <a:cubicBezTo>
                    <a:pt x="262" y="87"/>
                    <a:pt x="262" y="87"/>
                    <a:pt x="262" y="87"/>
                  </a:cubicBezTo>
                  <a:lnTo>
                    <a:pt x="262" y="87"/>
                  </a:lnTo>
                  <a:cubicBezTo>
                    <a:pt x="291" y="87"/>
                    <a:pt x="291" y="87"/>
                    <a:pt x="291" y="87"/>
                  </a:cubicBezTo>
                  <a:lnTo>
                    <a:pt x="291" y="87"/>
                  </a:lnTo>
                  <a:cubicBezTo>
                    <a:pt x="291" y="117"/>
                    <a:pt x="291" y="117"/>
                    <a:pt x="291" y="117"/>
                  </a:cubicBezTo>
                  <a:lnTo>
                    <a:pt x="291" y="117"/>
                  </a:lnTo>
                  <a:cubicBezTo>
                    <a:pt x="291" y="146"/>
                    <a:pt x="291" y="146"/>
                    <a:pt x="291" y="146"/>
                  </a:cubicBezTo>
                  <a:lnTo>
                    <a:pt x="291" y="146"/>
                  </a:lnTo>
                  <a:cubicBezTo>
                    <a:pt x="291" y="174"/>
                    <a:pt x="291" y="174"/>
                    <a:pt x="291" y="174"/>
                  </a:cubicBezTo>
                  <a:cubicBezTo>
                    <a:pt x="291" y="203"/>
                    <a:pt x="291" y="203"/>
                    <a:pt x="291" y="203"/>
                  </a:cubicBezTo>
                  <a:cubicBezTo>
                    <a:pt x="291" y="233"/>
                    <a:pt x="291" y="233"/>
                    <a:pt x="291" y="233"/>
                  </a:cubicBezTo>
                  <a:cubicBezTo>
                    <a:pt x="320" y="233"/>
                    <a:pt x="320" y="233"/>
                    <a:pt x="320" y="233"/>
                  </a:cubicBezTo>
                  <a:cubicBezTo>
                    <a:pt x="350" y="233"/>
                    <a:pt x="350" y="233"/>
                    <a:pt x="350" y="233"/>
                  </a:cubicBezTo>
                  <a:cubicBezTo>
                    <a:pt x="350" y="203"/>
                    <a:pt x="350" y="203"/>
                    <a:pt x="350" y="203"/>
                  </a:cubicBezTo>
                  <a:cubicBezTo>
                    <a:pt x="379" y="203"/>
                    <a:pt x="379" y="203"/>
                    <a:pt x="379" y="203"/>
                  </a:cubicBezTo>
                  <a:cubicBezTo>
                    <a:pt x="407" y="203"/>
                    <a:pt x="407" y="203"/>
                    <a:pt x="407" y="203"/>
                  </a:cubicBezTo>
                  <a:lnTo>
                    <a:pt x="407" y="203"/>
                  </a:lnTo>
                  <a:cubicBezTo>
                    <a:pt x="436" y="233"/>
                    <a:pt x="436" y="233"/>
                    <a:pt x="436" y="233"/>
                  </a:cubicBezTo>
                  <a:cubicBezTo>
                    <a:pt x="466" y="203"/>
                    <a:pt x="466" y="203"/>
                    <a:pt x="466" y="203"/>
                  </a:cubicBezTo>
                  <a:cubicBezTo>
                    <a:pt x="495" y="174"/>
                    <a:pt x="495" y="174"/>
                    <a:pt x="495" y="174"/>
                  </a:cubicBezTo>
                  <a:cubicBezTo>
                    <a:pt x="524" y="174"/>
                    <a:pt x="524" y="174"/>
                    <a:pt x="524" y="174"/>
                  </a:cubicBezTo>
                  <a:cubicBezTo>
                    <a:pt x="553" y="174"/>
                    <a:pt x="553" y="174"/>
                    <a:pt x="553" y="174"/>
                  </a:cubicBezTo>
                  <a:cubicBezTo>
                    <a:pt x="553" y="203"/>
                    <a:pt x="553" y="203"/>
                    <a:pt x="553" y="203"/>
                  </a:cubicBezTo>
                  <a:cubicBezTo>
                    <a:pt x="583" y="233"/>
                    <a:pt x="583" y="233"/>
                    <a:pt x="583" y="233"/>
                  </a:cubicBezTo>
                  <a:cubicBezTo>
                    <a:pt x="612" y="233"/>
                    <a:pt x="612" y="233"/>
                    <a:pt x="612" y="233"/>
                  </a:cubicBezTo>
                  <a:cubicBezTo>
                    <a:pt x="612" y="262"/>
                    <a:pt x="612" y="262"/>
                    <a:pt x="612" y="262"/>
                  </a:cubicBezTo>
                  <a:lnTo>
                    <a:pt x="612" y="262"/>
                  </a:lnTo>
                  <a:cubicBezTo>
                    <a:pt x="612" y="291"/>
                    <a:pt x="612" y="291"/>
                    <a:pt x="612" y="291"/>
                  </a:cubicBezTo>
                  <a:lnTo>
                    <a:pt x="612" y="291"/>
                  </a:lnTo>
                  <a:cubicBezTo>
                    <a:pt x="612" y="320"/>
                    <a:pt x="612" y="320"/>
                    <a:pt x="612" y="320"/>
                  </a:cubicBezTo>
                  <a:lnTo>
                    <a:pt x="612" y="320"/>
                  </a:lnTo>
                  <a:cubicBezTo>
                    <a:pt x="641" y="349"/>
                    <a:pt x="641" y="349"/>
                    <a:pt x="641" y="349"/>
                  </a:cubicBezTo>
                  <a:lnTo>
                    <a:pt x="641" y="349"/>
                  </a:lnTo>
                  <a:cubicBezTo>
                    <a:pt x="670" y="349"/>
                    <a:pt x="670" y="349"/>
                    <a:pt x="670" y="349"/>
                  </a:cubicBezTo>
                  <a:cubicBezTo>
                    <a:pt x="670" y="379"/>
                    <a:pt x="670" y="379"/>
                    <a:pt x="670" y="379"/>
                  </a:cubicBezTo>
                  <a:lnTo>
                    <a:pt x="670" y="379"/>
                  </a:lnTo>
                  <a:cubicBezTo>
                    <a:pt x="700" y="379"/>
                    <a:pt x="700" y="379"/>
                    <a:pt x="700" y="379"/>
                  </a:cubicBezTo>
                  <a:cubicBezTo>
                    <a:pt x="700" y="408"/>
                    <a:pt x="700" y="408"/>
                    <a:pt x="700" y="408"/>
                  </a:cubicBezTo>
                  <a:lnTo>
                    <a:pt x="700" y="408"/>
                  </a:lnTo>
                  <a:cubicBezTo>
                    <a:pt x="700" y="437"/>
                    <a:pt x="700" y="437"/>
                    <a:pt x="700" y="437"/>
                  </a:cubicBezTo>
                  <a:lnTo>
                    <a:pt x="700" y="437"/>
                  </a:lnTo>
                  <a:lnTo>
                    <a:pt x="700" y="437"/>
                  </a:lnTo>
                  <a:cubicBezTo>
                    <a:pt x="700" y="467"/>
                    <a:pt x="700" y="467"/>
                    <a:pt x="700" y="467"/>
                  </a:cubicBezTo>
                  <a:cubicBezTo>
                    <a:pt x="670" y="496"/>
                    <a:pt x="670" y="496"/>
                    <a:pt x="670" y="496"/>
                  </a:cubicBezTo>
                  <a:lnTo>
                    <a:pt x="670" y="496"/>
                  </a:lnTo>
                  <a:cubicBezTo>
                    <a:pt x="641" y="496"/>
                    <a:pt x="641" y="496"/>
                    <a:pt x="641" y="496"/>
                  </a:cubicBezTo>
                  <a:cubicBezTo>
                    <a:pt x="612" y="496"/>
                    <a:pt x="612" y="496"/>
                    <a:pt x="612" y="496"/>
                  </a:cubicBezTo>
                  <a:lnTo>
                    <a:pt x="612" y="496"/>
                  </a:lnTo>
                  <a:cubicBezTo>
                    <a:pt x="583" y="496"/>
                    <a:pt x="583" y="496"/>
                    <a:pt x="583" y="496"/>
                  </a:cubicBezTo>
                  <a:cubicBezTo>
                    <a:pt x="553" y="496"/>
                    <a:pt x="553" y="496"/>
                    <a:pt x="553" y="496"/>
                  </a:cubicBezTo>
                  <a:lnTo>
                    <a:pt x="553" y="496"/>
                  </a:lnTo>
                  <a:cubicBezTo>
                    <a:pt x="524" y="496"/>
                    <a:pt x="524" y="496"/>
                    <a:pt x="524" y="496"/>
                  </a:cubicBezTo>
                  <a:cubicBezTo>
                    <a:pt x="495" y="496"/>
                    <a:pt x="495" y="496"/>
                    <a:pt x="495" y="496"/>
                  </a:cubicBezTo>
                  <a:lnTo>
                    <a:pt x="495" y="496"/>
                  </a:lnTo>
                  <a:cubicBezTo>
                    <a:pt x="466" y="524"/>
                    <a:pt x="466" y="524"/>
                    <a:pt x="466" y="524"/>
                  </a:cubicBezTo>
                  <a:lnTo>
                    <a:pt x="466" y="524"/>
                  </a:lnTo>
                  <a:cubicBezTo>
                    <a:pt x="436" y="553"/>
                    <a:pt x="436" y="553"/>
                    <a:pt x="436" y="553"/>
                  </a:cubicBezTo>
                  <a:cubicBezTo>
                    <a:pt x="436" y="583"/>
                    <a:pt x="436" y="583"/>
                    <a:pt x="436" y="583"/>
                  </a:cubicBezTo>
                  <a:cubicBezTo>
                    <a:pt x="436" y="612"/>
                    <a:pt x="436" y="612"/>
                    <a:pt x="436" y="612"/>
                  </a:cubicBezTo>
                  <a:cubicBezTo>
                    <a:pt x="466" y="612"/>
                    <a:pt x="466" y="612"/>
                    <a:pt x="466" y="612"/>
                  </a:cubicBezTo>
                  <a:cubicBezTo>
                    <a:pt x="466" y="641"/>
                    <a:pt x="466" y="641"/>
                    <a:pt x="466" y="641"/>
                  </a:cubicBezTo>
                  <a:cubicBezTo>
                    <a:pt x="466" y="670"/>
                    <a:pt x="466" y="670"/>
                    <a:pt x="466" y="670"/>
                  </a:cubicBezTo>
                  <a:lnTo>
                    <a:pt x="466" y="670"/>
                  </a:lnTo>
                  <a:lnTo>
                    <a:pt x="466" y="670"/>
                  </a:lnTo>
                  <a:lnTo>
                    <a:pt x="466" y="670"/>
                  </a:lnTo>
                  <a:lnTo>
                    <a:pt x="466" y="670"/>
                  </a:lnTo>
                  <a:lnTo>
                    <a:pt x="466" y="670"/>
                  </a:lnTo>
                  <a:cubicBezTo>
                    <a:pt x="436" y="670"/>
                    <a:pt x="436" y="670"/>
                    <a:pt x="436" y="670"/>
                  </a:cubicBezTo>
                  <a:lnTo>
                    <a:pt x="436" y="670"/>
                  </a:lnTo>
                  <a:lnTo>
                    <a:pt x="436" y="670"/>
                  </a:lnTo>
                  <a:cubicBezTo>
                    <a:pt x="407" y="641"/>
                    <a:pt x="407" y="641"/>
                    <a:pt x="407" y="641"/>
                  </a:cubicBezTo>
                  <a:lnTo>
                    <a:pt x="407" y="641"/>
                  </a:lnTo>
                  <a:cubicBezTo>
                    <a:pt x="379" y="641"/>
                    <a:pt x="379" y="641"/>
                    <a:pt x="379" y="641"/>
                  </a:cubicBezTo>
                  <a:lnTo>
                    <a:pt x="379" y="641"/>
                  </a:lnTo>
                  <a:lnTo>
                    <a:pt x="379" y="641"/>
                  </a:lnTo>
                  <a:lnTo>
                    <a:pt x="379" y="641"/>
                  </a:lnTo>
                  <a:lnTo>
                    <a:pt x="379" y="641"/>
                  </a:lnTo>
                  <a:cubicBezTo>
                    <a:pt x="350" y="641"/>
                    <a:pt x="350" y="641"/>
                    <a:pt x="350" y="641"/>
                  </a:cubicBezTo>
                  <a:lnTo>
                    <a:pt x="350" y="641"/>
                  </a:lnTo>
                  <a:cubicBezTo>
                    <a:pt x="320" y="641"/>
                    <a:pt x="320" y="641"/>
                    <a:pt x="320" y="641"/>
                  </a:cubicBezTo>
                  <a:lnTo>
                    <a:pt x="320" y="641"/>
                  </a:lnTo>
                  <a:cubicBezTo>
                    <a:pt x="320" y="612"/>
                    <a:pt x="320" y="612"/>
                    <a:pt x="320" y="612"/>
                  </a:cubicBezTo>
                  <a:lnTo>
                    <a:pt x="320" y="612"/>
                  </a:lnTo>
                  <a:lnTo>
                    <a:pt x="320" y="612"/>
                  </a:lnTo>
                  <a:cubicBezTo>
                    <a:pt x="320" y="583"/>
                    <a:pt x="320" y="583"/>
                    <a:pt x="320" y="583"/>
                  </a:cubicBezTo>
                  <a:lnTo>
                    <a:pt x="320" y="583"/>
                  </a:lnTo>
                  <a:lnTo>
                    <a:pt x="320" y="583"/>
                  </a:lnTo>
                  <a:cubicBezTo>
                    <a:pt x="291" y="583"/>
                    <a:pt x="291" y="583"/>
                    <a:pt x="291" y="583"/>
                  </a:cubicBezTo>
                  <a:lnTo>
                    <a:pt x="291" y="583"/>
                  </a:lnTo>
                  <a:lnTo>
                    <a:pt x="291" y="583"/>
                  </a:lnTo>
                  <a:lnTo>
                    <a:pt x="291" y="583"/>
                  </a:lnTo>
                  <a:lnTo>
                    <a:pt x="291" y="583"/>
                  </a:lnTo>
                  <a:cubicBezTo>
                    <a:pt x="262" y="583"/>
                    <a:pt x="262" y="583"/>
                    <a:pt x="262" y="583"/>
                  </a:cubicBezTo>
                  <a:lnTo>
                    <a:pt x="262" y="583"/>
                  </a:lnTo>
                  <a:lnTo>
                    <a:pt x="262" y="583"/>
                  </a:lnTo>
                  <a:lnTo>
                    <a:pt x="262" y="583"/>
                  </a:lnTo>
                  <a:cubicBezTo>
                    <a:pt x="233" y="583"/>
                    <a:pt x="233" y="583"/>
                    <a:pt x="233" y="583"/>
                  </a:cubicBezTo>
                  <a:lnTo>
                    <a:pt x="233" y="583"/>
                  </a:lnTo>
                  <a:lnTo>
                    <a:pt x="233" y="583"/>
                  </a:lnTo>
                  <a:cubicBezTo>
                    <a:pt x="262" y="583"/>
                    <a:pt x="262" y="583"/>
                    <a:pt x="262" y="583"/>
                  </a:cubicBezTo>
                  <a:cubicBezTo>
                    <a:pt x="262" y="612"/>
                    <a:pt x="262" y="612"/>
                    <a:pt x="262" y="612"/>
                  </a:cubicBezTo>
                  <a:cubicBezTo>
                    <a:pt x="233" y="612"/>
                    <a:pt x="233" y="612"/>
                    <a:pt x="233" y="612"/>
                  </a:cubicBezTo>
                  <a:cubicBezTo>
                    <a:pt x="233" y="641"/>
                    <a:pt x="233" y="641"/>
                    <a:pt x="233" y="641"/>
                  </a:cubicBezTo>
                  <a:lnTo>
                    <a:pt x="233" y="641"/>
                  </a:lnTo>
                  <a:cubicBezTo>
                    <a:pt x="262" y="641"/>
                    <a:pt x="262" y="641"/>
                    <a:pt x="262" y="641"/>
                  </a:cubicBezTo>
                  <a:cubicBezTo>
                    <a:pt x="262" y="670"/>
                    <a:pt x="262" y="670"/>
                    <a:pt x="262" y="670"/>
                  </a:cubicBezTo>
                  <a:cubicBezTo>
                    <a:pt x="233" y="670"/>
                    <a:pt x="233" y="670"/>
                    <a:pt x="233" y="670"/>
                  </a:cubicBezTo>
                  <a:cubicBezTo>
                    <a:pt x="233" y="700"/>
                    <a:pt x="233" y="700"/>
                    <a:pt x="233" y="700"/>
                  </a:cubicBezTo>
                  <a:lnTo>
                    <a:pt x="233" y="700"/>
                  </a:lnTo>
                  <a:cubicBezTo>
                    <a:pt x="203" y="758"/>
                    <a:pt x="203" y="758"/>
                    <a:pt x="203" y="758"/>
                  </a:cubicBezTo>
                  <a:cubicBezTo>
                    <a:pt x="203" y="787"/>
                    <a:pt x="203" y="787"/>
                    <a:pt x="203" y="787"/>
                  </a:cubicBezTo>
                  <a:cubicBezTo>
                    <a:pt x="203" y="817"/>
                    <a:pt x="203" y="817"/>
                    <a:pt x="203" y="817"/>
                  </a:cubicBezTo>
                  <a:lnTo>
                    <a:pt x="203" y="817"/>
                  </a:lnTo>
                  <a:lnTo>
                    <a:pt x="203" y="817"/>
                  </a:lnTo>
                  <a:lnTo>
                    <a:pt x="203" y="817"/>
                  </a:lnTo>
                  <a:cubicBezTo>
                    <a:pt x="203" y="846"/>
                    <a:pt x="203" y="846"/>
                    <a:pt x="203" y="846"/>
                  </a:cubicBezTo>
                  <a:lnTo>
                    <a:pt x="203" y="846"/>
                  </a:lnTo>
                  <a:lnTo>
                    <a:pt x="203" y="846"/>
                  </a:lnTo>
                  <a:cubicBezTo>
                    <a:pt x="203" y="874"/>
                    <a:pt x="203" y="874"/>
                    <a:pt x="203" y="874"/>
                  </a:cubicBezTo>
                  <a:cubicBezTo>
                    <a:pt x="203" y="903"/>
                    <a:pt x="203" y="903"/>
                    <a:pt x="203" y="903"/>
                  </a:cubicBezTo>
                  <a:lnTo>
                    <a:pt x="203" y="903"/>
                  </a:lnTo>
                  <a:lnTo>
                    <a:pt x="203" y="903"/>
                  </a:lnTo>
                  <a:cubicBezTo>
                    <a:pt x="233" y="903"/>
                    <a:pt x="233" y="903"/>
                    <a:pt x="233" y="903"/>
                  </a:cubicBezTo>
                  <a:lnTo>
                    <a:pt x="233" y="903"/>
                  </a:lnTo>
                  <a:lnTo>
                    <a:pt x="233" y="903"/>
                  </a:lnTo>
                  <a:lnTo>
                    <a:pt x="233" y="903"/>
                  </a:lnTo>
                  <a:lnTo>
                    <a:pt x="233" y="903"/>
                  </a:lnTo>
                  <a:cubicBezTo>
                    <a:pt x="262" y="903"/>
                    <a:pt x="262" y="903"/>
                    <a:pt x="262" y="903"/>
                  </a:cubicBezTo>
                  <a:cubicBezTo>
                    <a:pt x="262" y="933"/>
                    <a:pt x="262" y="933"/>
                    <a:pt x="262" y="933"/>
                  </a:cubicBezTo>
                  <a:lnTo>
                    <a:pt x="262" y="933"/>
                  </a:lnTo>
                  <a:lnTo>
                    <a:pt x="262" y="933"/>
                  </a:lnTo>
                  <a:lnTo>
                    <a:pt x="262" y="933"/>
                  </a:lnTo>
                  <a:cubicBezTo>
                    <a:pt x="291" y="962"/>
                    <a:pt x="291" y="962"/>
                    <a:pt x="291" y="962"/>
                  </a:cubicBezTo>
                  <a:lnTo>
                    <a:pt x="291" y="962"/>
                  </a:lnTo>
                  <a:lnTo>
                    <a:pt x="291" y="962"/>
                  </a:lnTo>
                  <a:lnTo>
                    <a:pt x="291" y="962"/>
                  </a:lnTo>
                  <a:lnTo>
                    <a:pt x="291" y="962"/>
                  </a:lnTo>
                  <a:lnTo>
                    <a:pt x="291" y="962"/>
                  </a:lnTo>
                  <a:cubicBezTo>
                    <a:pt x="291" y="991"/>
                    <a:pt x="291" y="991"/>
                    <a:pt x="291" y="991"/>
                  </a:cubicBezTo>
                  <a:cubicBezTo>
                    <a:pt x="320" y="991"/>
                    <a:pt x="320" y="991"/>
                    <a:pt x="320" y="991"/>
                  </a:cubicBezTo>
                  <a:cubicBezTo>
                    <a:pt x="320" y="1020"/>
                    <a:pt x="320" y="1020"/>
                    <a:pt x="320" y="1020"/>
                  </a:cubicBezTo>
                  <a:lnTo>
                    <a:pt x="320" y="1020"/>
                  </a:lnTo>
                  <a:lnTo>
                    <a:pt x="320" y="1020"/>
                  </a:lnTo>
                  <a:lnTo>
                    <a:pt x="320" y="1020"/>
                  </a:lnTo>
                  <a:cubicBezTo>
                    <a:pt x="291" y="1020"/>
                    <a:pt x="291" y="1020"/>
                    <a:pt x="291" y="1020"/>
                  </a:cubicBezTo>
                  <a:cubicBezTo>
                    <a:pt x="291" y="1049"/>
                    <a:pt x="291" y="1049"/>
                    <a:pt x="291" y="1049"/>
                  </a:cubicBezTo>
                  <a:cubicBezTo>
                    <a:pt x="320" y="1049"/>
                    <a:pt x="320" y="1049"/>
                    <a:pt x="320" y="1049"/>
                  </a:cubicBezTo>
                  <a:lnTo>
                    <a:pt x="320" y="1049"/>
                  </a:lnTo>
                  <a:lnTo>
                    <a:pt x="320" y="1049"/>
                  </a:lnTo>
                  <a:lnTo>
                    <a:pt x="320" y="1049"/>
                  </a:lnTo>
                  <a:cubicBezTo>
                    <a:pt x="350" y="1049"/>
                    <a:pt x="350" y="1049"/>
                    <a:pt x="350" y="1049"/>
                  </a:cubicBezTo>
                  <a:cubicBezTo>
                    <a:pt x="350" y="1079"/>
                    <a:pt x="350" y="1079"/>
                    <a:pt x="350" y="1079"/>
                  </a:cubicBezTo>
                  <a:cubicBezTo>
                    <a:pt x="379" y="1079"/>
                    <a:pt x="379" y="1079"/>
                    <a:pt x="379" y="1079"/>
                  </a:cubicBezTo>
                  <a:lnTo>
                    <a:pt x="379" y="1079"/>
                  </a:lnTo>
                  <a:lnTo>
                    <a:pt x="379" y="1079"/>
                  </a:lnTo>
                  <a:cubicBezTo>
                    <a:pt x="407" y="1108"/>
                    <a:pt x="407" y="1108"/>
                    <a:pt x="407" y="1108"/>
                  </a:cubicBezTo>
                  <a:lnTo>
                    <a:pt x="407" y="1108"/>
                  </a:lnTo>
                  <a:cubicBezTo>
                    <a:pt x="436" y="1137"/>
                    <a:pt x="436" y="1137"/>
                    <a:pt x="436" y="1137"/>
                  </a:cubicBezTo>
                  <a:lnTo>
                    <a:pt x="436" y="1137"/>
                  </a:lnTo>
                  <a:lnTo>
                    <a:pt x="436" y="1137"/>
                  </a:lnTo>
                  <a:lnTo>
                    <a:pt x="436" y="1137"/>
                  </a:lnTo>
                  <a:cubicBezTo>
                    <a:pt x="436" y="1167"/>
                    <a:pt x="436" y="1167"/>
                    <a:pt x="436" y="1167"/>
                  </a:cubicBezTo>
                  <a:lnTo>
                    <a:pt x="436" y="1167"/>
                  </a:lnTo>
                  <a:cubicBezTo>
                    <a:pt x="407" y="1167"/>
                    <a:pt x="407" y="1167"/>
                    <a:pt x="407" y="1167"/>
                  </a:cubicBezTo>
                  <a:lnTo>
                    <a:pt x="407" y="1167"/>
                  </a:lnTo>
                  <a:cubicBezTo>
                    <a:pt x="379" y="1167"/>
                    <a:pt x="379" y="1167"/>
                    <a:pt x="379" y="1167"/>
                  </a:cubicBezTo>
                  <a:cubicBezTo>
                    <a:pt x="350" y="1167"/>
                    <a:pt x="350" y="1167"/>
                    <a:pt x="350" y="1167"/>
                  </a:cubicBezTo>
                  <a:lnTo>
                    <a:pt x="350" y="1167"/>
                  </a:lnTo>
                  <a:cubicBezTo>
                    <a:pt x="379" y="1137"/>
                    <a:pt x="379" y="1137"/>
                    <a:pt x="379" y="1137"/>
                  </a:cubicBezTo>
                  <a:lnTo>
                    <a:pt x="379" y="1137"/>
                  </a:lnTo>
                  <a:cubicBezTo>
                    <a:pt x="379" y="1108"/>
                    <a:pt x="379" y="1108"/>
                    <a:pt x="379" y="1108"/>
                  </a:cubicBezTo>
                  <a:cubicBezTo>
                    <a:pt x="350" y="1108"/>
                    <a:pt x="350" y="1108"/>
                    <a:pt x="350" y="1108"/>
                  </a:cubicBezTo>
                  <a:lnTo>
                    <a:pt x="350" y="1108"/>
                  </a:lnTo>
                  <a:cubicBezTo>
                    <a:pt x="320" y="1108"/>
                    <a:pt x="320" y="1108"/>
                    <a:pt x="320" y="1108"/>
                  </a:cubicBezTo>
                  <a:cubicBezTo>
                    <a:pt x="291" y="1079"/>
                    <a:pt x="291" y="1079"/>
                    <a:pt x="291" y="1079"/>
                  </a:cubicBezTo>
                  <a:cubicBezTo>
                    <a:pt x="291" y="1108"/>
                    <a:pt x="291" y="1108"/>
                    <a:pt x="291" y="1108"/>
                  </a:cubicBezTo>
                  <a:lnTo>
                    <a:pt x="291" y="1108"/>
                  </a:lnTo>
                  <a:lnTo>
                    <a:pt x="291" y="1108"/>
                  </a:lnTo>
                  <a:cubicBezTo>
                    <a:pt x="233" y="1079"/>
                    <a:pt x="233" y="1079"/>
                    <a:pt x="233" y="1079"/>
                  </a:cubicBezTo>
                  <a:lnTo>
                    <a:pt x="233" y="1079"/>
                  </a:lnTo>
                  <a:cubicBezTo>
                    <a:pt x="262" y="1079"/>
                    <a:pt x="262" y="1079"/>
                    <a:pt x="262" y="1079"/>
                  </a:cubicBezTo>
                  <a:lnTo>
                    <a:pt x="262" y="1079"/>
                  </a:lnTo>
                  <a:cubicBezTo>
                    <a:pt x="233" y="1049"/>
                    <a:pt x="233" y="1049"/>
                    <a:pt x="233" y="1049"/>
                  </a:cubicBezTo>
                  <a:lnTo>
                    <a:pt x="233" y="1049"/>
                  </a:lnTo>
                  <a:lnTo>
                    <a:pt x="233" y="1049"/>
                  </a:lnTo>
                  <a:lnTo>
                    <a:pt x="233" y="1049"/>
                  </a:lnTo>
                  <a:cubicBezTo>
                    <a:pt x="203" y="1020"/>
                    <a:pt x="203" y="1020"/>
                    <a:pt x="203" y="1020"/>
                  </a:cubicBezTo>
                  <a:lnTo>
                    <a:pt x="203" y="1020"/>
                  </a:lnTo>
                  <a:cubicBezTo>
                    <a:pt x="174" y="991"/>
                    <a:pt x="174" y="991"/>
                    <a:pt x="174" y="991"/>
                  </a:cubicBezTo>
                  <a:lnTo>
                    <a:pt x="174" y="991"/>
                  </a:lnTo>
                  <a:cubicBezTo>
                    <a:pt x="174" y="962"/>
                    <a:pt x="174" y="962"/>
                    <a:pt x="174" y="962"/>
                  </a:cubicBezTo>
                  <a:cubicBezTo>
                    <a:pt x="145" y="962"/>
                    <a:pt x="145" y="962"/>
                    <a:pt x="145" y="962"/>
                  </a:cubicBezTo>
                  <a:cubicBezTo>
                    <a:pt x="174" y="962"/>
                    <a:pt x="174" y="962"/>
                    <a:pt x="174" y="962"/>
                  </a:cubicBezTo>
                  <a:cubicBezTo>
                    <a:pt x="145" y="962"/>
                    <a:pt x="145" y="962"/>
                    <a:pt x="145" y="962"/>
                  </a:cubicBezTo>
                  <a:cubicBezTo>
                    <a:pt x="145" y="991"/>
                    <a:pt x="145" y="991"/>
                    <a:pt x="145" y="991"/>
                  </a:cubicBezTo>
                  <a:lnTo>
                    <a:pt x="145" y="991"/>
                  </a:lnTo>
                  <a:cubicBezTo>
                    <a:pt x="116" y="962"/>
                    <a:pt x="116" y="962"/>
                    <a:pt x="116" y="962"/>
                  </a:cubicBezTo>
                  <a:lnTo>
                    <a:pt x="116" y="962"/>
                  </a:lnTo>
                  <a:cubicBezTo>
                    <a:pt x="116" y="933"/>
                    <a:pt x="116" y="933"/>
                    <a:pt x="116" y="933"/>
                  </a:cubicBezTo>
                  <a:lnTo>
                    <a:pt x="116" y="933"/>
                  </a:lnTo>
                  <a:cubicBezTo>
                    <a:pt x="145" y="903"/>
                    <a:pt x="145" y="903"/>
                    <a:pt x="145" y="903"/>
                  </a:cubicBezTo>
                  <a:cubicBezTo>
                    <a:pt x="145" y="874"/>
                    <a:pt x="145" y="874"/>
                    <a:pt x="145" y="874"/>
                  </a:cubicBezTo>
                  <a:lnTo>
                    <a:pt x="145" y="874"/>
                  </a:lnTo>
                  <a:lnTo>
                    <a:pt x="145" y="874"/>
                  </a:lnTo>
                  <a:lnTo>
                    <a:pt x="145" y="874"/>
                  </a:lnTo>
                  <a:lnTo>
                    <a:pt x="145" y="874"/>
                  </a:lnTo>
                  <a:cubicBezTo>
                    <a:pt x="145" y="846"/>
                    <a:pt x="145" y="846"/>
                    <a:pt x="145" y="846"/>
                  </a:cubicBezTo>
                  <a:lnTo>
                    <a:pt x="145" y="846"/>
                  </a:lnTo>
                  <a:lnTo>
                    <a:pt x="145" y="846"/>
                  </a:lnTo>
                  <a:cubicBezTo>
                    <a:pt x="145" y="817"/>
                    <a:pt x="145" y="817"/>
                    <a:pt x="145" y="817"/>
                  </a:cubicBezTo>
                  <a:lnTo>
                    <a:pt x="145" y="817"/>
                  </a:lnTo>
                  <a:cubicBezTo>
                    <a:pt x="174" y="787"/>
                    <a:pt x="174" y="787"/>
                    <a:pt x="174" y="787"/>
                  </a:cubicBezTo>
                  <a:lnTo>
                    <a:pt x="174" y="787"/>
                  </a:lnTo>
                  <a:cubicBezTo>
                    <a:pt x="174" y="758"/>
                    <a:pt x="174" y="758"/>
                    <a:pt x="174" y="758"/>
                  </a:cubicBezTo>
                  <a:cubicBezTo>
                    <a:pt x="203" y="729"/>
                    <a:pt x="203" y="729"/>
                    <a:pt x="203" y="729"/>
                  </a:cubicBezTo>
                  <a:cubicBezTo>
                    <a:pt x="203" y="700"/>
                    <a:pt x="203" y="700"/>
                    <a:pt x="203" y="700"/>
                  </a:cubicBezTo>
                  <a:lnTo>
                    <a:pt x="203" y="700"/>
                  </a:lnTo>
                  <a:cubicBezTo>
                    <a:pt x="203" y="670"/>
                    <a:pt x="203" y="670"/>
                    <a:pt x="203" y="670"/>
                  </a:cubicBezTo>
                  <a:cubicBezTo>
                    <a:pt x="203" y="641"/>
                    <a:pt x="203" y="641"/>
                    <a:pt x="203" y="641"/>
                  </a:cubicBezTo>
                  <a:lnTo>
                    <a:pt x="203" y="641"/>
                  </a:lnTo>
                  <a:cubicBezTo>
                    <a:pt x="203" y="612"/>
                    <a:pt x="203" y="612"/>
                    <a:pt x="203" y="612"/>
                  </a:cubicBezTo>
                  <a:cubicBezTo>
                    <a:pt x="174" y="612"/>
                    <a:pt x="174" y="612"/>
                    <a:pt x="174" y="612"/>
                  </a:cubicBezTo>
                  <a:cubicBezTo>
                    <a:pt x="174" y="583"/>
                    <a:pt x="174" y="583"/>
                    <a:pt x="174" y="583"/>
                  </a:cubicBezTo>
                  <a:lnTo>
                    <a:pt x="174" y="583"/>
                  </a:lnTo>
                  <a:cubicBezTo>
                    <a:pt x="203" y="553"/>
                    <a:pt x="203" y="553"/>
                    <a:pt x="203" y="553"/>
                  </a:cubicBezTo>
                  <a:cubicBezTo>
                    <a:pt x="174" y="524"/>
                    <a:pt x="174" y="524"/>
                    <a:pt x="174" y="524"/>
                  </a:cubicBezTo>
                  <a:cubicBezTo>
                    <a:pt x="145" y="496"/>
                    <a:pt x="145" y="496"/>
                    <a:pt x="145" y="496"/>
                  </a:cubicBezTo>
                  <a:lnTo>
                    <a:pt x="145" y="496"/>
                  </a:lnTo>
                  <a:cubicBezTo>
                    <a:pt x="116" y="467"/>
                    <a:pt x="116" y="467"/>
                    <a:pt x="116" y="467"/>
                  </a:cubicBezTo>
                  <a:lnTo>
                    <a:pt x="116" y="467"/>
                  </a:lnTo>
                  <a:cubicBezTo>
                    <a:pt x="86" y="437"/>
                    <a:pt x="86" y="437"/>
                    <a:pt x="86" y="437"/>
                  </a:cubicBezTo>
                  <a:cubicBezTo>
                    <a:pt x="116" y="408"/>
                    <a:pt x="116" y="408"/>
                    <a:pt x="116" y="408"/>
                  </a:cubicBezTo>
                  <a:lnTo>
                    <a:pt x="116" y="408"/>
                  </a:lnTo>
                  <a:cubicBezTo>
                    <a:pt x="116" y="379"/>
                    <a:pt x="116" y="379"/>
                    <a:pt x="116" y="379"/>
                  </a:cubicBezTo>
                  <a:cubicBezTo>
                    <a:pt x="116" y="349"/>
                    <a:pt x="116" y="349"/>
                    <a:pt x="116" y="349"/>
                  </a:cubicBezTo>
                  <a:lnTo>
                    <a:pt x="116" y="349"/>
                  </a:lnTo>
                  <a:lnTo>
                    <a:pt x="116" y="349"/>
                  </a:lnTo>
                  <a:cubicBezTo>
                    <a:pt x="116" y="320"/>
                    <a:pt x="116" y="320"/>
                    <a:pt x="116" y="320"/>
                  </a:cubicBezTo>
                  <a:lnTo>
                    <a:pt x="116" y="320"/>
                  </a:lnTo>
                  <a:cubicBezTo>
                    <a:pt x="86" y="291"/>
                    <a:pt x="86" y="291"/>
                    <a:pt x="86" y="291"/>
                  </a:cubicBezTo>
                  <a:lnTo>
                    <a:pt x="86" y="291"/>
                  </a:lnTo>
                  <a:cubicBezTo>
                    <a:pt x="57" y="262"/>
                    <a:pt x="57" y="262"/>
                    <a:pt x="57" y="262"/>
                  </a:cubicBezTo>
                  <a:cubicBezTo>
                    <a:pt x="57" y="233"/>
                    <a:pt x="57" y="233"/>
                    <a:pt x="57" y="233"/>
                  </a:cubicBezTo>
                  <a:cubicBezTo>
                    <a:pt x="29" y="233"/>
                    <a:pt x="29" y="233"/>
                    <a:pt x="29" y="233"/>
                  </a:cubicBezTo>
                  <a:cubicBezTo>
                    <a:pt x="29" y="203"/>
                    <a:pt x="29" y="203"/>
                    <a:pt x="29" y="203"/>
                  </a:cubicBezTo>
                  <a:lnTo>
                    <a:pt x="29" y="203"/>
                  </a:lnTo>
                  <a:cubicBezTo>
                    <a:pt x="0" y="203"/>
                    <a:pt x="0" y="203"/>
                    <a:pt x="0" y="203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9" y="174"/>
                    <a:pt x="29" y="174"/>
                    <a:pt x="29" y="174"/>
                  </a:cubicBezTo>
                  <a:lnTo>
                    <a:pt x="29" y="174"/>
                  </a:lnTo>
                  <a:cubicBezTo>
                    <a:pt x="29" y="146"/>
                    <a:pt x="29" y="146"/>
                    <a:pt x="29" y="146"/>
                  </a:cubicBezTo>
                  <a:cubicBezTo>
                    <a:pt x="29" y="117"/>
                    <a:pt x="29" y="117"/>
                    <a:pt x="29" y="117"/>
                  </a:cubicBezTo>
                  <a:lnTo>
                    <a:pt x="29" y="117"/>
                  </a:lnTo>
                  <a:cubicBezTo>
                    <a:pt x="29" y="87"/>
                    <a:pt x="29" y="87"/>
                    <a:pt x="29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86" y="87"/>
                  </a:lnTo>
                  <a:cubicBezTo>
                    <a:pt x="116" y="87"/>
                    <a:pt x="116" y="87"/>
                    <a:pt x="116" y="87"/>
                  </a:cubicBezTo>
                  <a:cubicBezTo>
                    <a:pt x="116" y="58"/>
                    <a:pt x="116" y="58"/>
                    <a:pt x="116" y="58"/>
                  </a:cubicBezTo>
                  <a:lnTo>
                    <a:pt x="116" y="58"/>
                  </a:lnTo>
                  <a:cubicBezTo>
                    <a:pt x="145" y="29"/>
                    <a:pt x="145" y="29"/>
                    <a:pt x="145" y="29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45" y="29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74" y="0"/>
                    <a:pt x="174" y="0"/>
                    <a:pt x="174" y="0"/>
                  </a:cubicBezTo>
                  <a:cubicBezTo>
                    <a:pt x="203" y="0"/>
                    <a:pt x="203" y="0"/>
                    <a:pt x="203" y="0"/>
                  </a:cubicBezTo>
                  <a:close/>
                  <a:moveTo>
                    <a:pt x="233" y="1108"/>
                  </a:moveTo>
                  <a:lnTo>
                    <a:pt x="233" y="1108"/>
                  </a:lnTo>
                  <a:cubicBezTo>
                    <a:pt x="262" y="1108"/>
                    <a:pt x="262" y="1108"/>
                    <a:pt x="262" y="1108"/>
                  </a:cubicBezTo>
                  <a:lnTo>
                    <a:pt x="262" y="1108"/>
                  </a:lnTo>
                  <a:lnTo>
                    <a:pt x="262" y="1108"/>
                  </a:lnTo>
                  <a:cubicBezTo>
                    <a:pt x="233" y="1108"/>
                    <a:pt x="233" y="1108"/>
                    <a:pt x="233" y="1108"/>
                  </a:cubicBezTo>
                  <a:close/>
                  <a:moveTo>
                    <a:pt x="203" y="1020"/>
                  </a:moveTo>
                  <a:lnTo>
                    <a:pt x="203" y="1020"/>
                  </a:lnTo>
                  <a:cubicBezTo>
                    <a:pt x="203" y="1049"/>
                    <a:pt x="203" y="1049"/>
                    <a:pt x="203" y="1049"/>
                  </a:cubicBezTo>
                  <a:cubicBezTo>
                    <a:pt x="203" y="1020"/>
                    <a:pt x="203" y="1020"/>
                    <a:pt x="203" y="1020"/>
                  </a:cubicBezTo>
                  <a:close/>
                  <a:moveTo>
                    <a:pt x="145" y="991"/>
                  </a:moveTo>
                  <a:lnTo>
                    <a:pt x="145" y="991"/>
                  </a:lnTo>
                  <a:cubicBezTo>
                    <a:pt x="116" y="991"/>
                    <a:pt x="116" y="991"/>
                    <a:pt x="116" y="991"/>
                  </a:cubicBezTo>
                  <a:cubicBezTo>
                    <a:pt x="145" y="991"/>
                    <a:pt x="145" y="991"/>
                    <a:pt x="145" y="991"/>
                  </a:cubicBezTo>
                  <a:cubicBezTo>
                    <a:pt x="145" y="1020"/>
                    <a:pt x="145" y="1020"/>
                    <a:pt x="145" y="1020"/>
                  </a:cubicBezTo>
                  <a:lnTo>
                    <a:pt x="145" y="1020"/>
                  </a:lnTo>
                  <a:cubicBezTo>
                    <a:pt x="145" y="991"/>
                    <a:pt x="145" y="991"/>
                    <a:pt x="145" y="991"/>
                  </a:cubicBezTo>
                  <a:close/>
                  <a:moveTo>
                    <a:pt x="436" y="670"/>
                  </a:moveTo>
                  <a:lnTo>
                    <a:pt x="436" y="670"/>
                  </a:lnTo>
                  <a:lnTo>
                    <a:pt x="436" y="670"/>
                  </a:lnTo>
                  <a:cubicBezTo>
                    <a:pt x="436" y="700"/>
                    <a:pt x="436" y="700"/>
                    <a:pt x="436" y="700"/>
                  </a:cubicBezTo>
                  <a:lnTo>
                    <a:pt x="436" y="700"/>
                  </a:lnTo>
                  <a:cubicBezTo>
                    <a:pt x="436" y="670"/>
                    <a:pt x="436" y="670"/>
                    <a:pt x="436" y="670"/>
                  </a:cubicBezTo>
                  <a:close/>
                  <a:moveTo>
                    <a:pt x="262" y="846"/>
                  </a:moveTo>
                  <a:lnTo>
                    <a:pt x="262" y="846"/>
                  </a:lnTo>
                  <a:lnTo>
                    <a:pt x="262" y="846"/>
                  </a:lnTo>
                  <a:cubicBezTo>
                    <a:pt x="262" y="874"/>
                    <a:pt x="262" y="874"/>
                    <a:pt x="262" y="874"/>
                  </a:cubicBezTo>
                  <a:cubicBezTo>
                    <a:pt x="262" y="846"/>
                    <a:pt x="262" y="846"/>
                    <a:pt x="262" y="846"/>
                  </a:cubicBezTo>
                  <a:close/>
                  <a:moveTo>
                    <a:pt x="262" y="874"/>
                  </a:moveTo>
                  <a:lnTo>
                    <a:pt x="262" y="874"/>
                  </a:lnTo>
                  <a:lnTo>
                    <a:pt x="262" y="874"/>
                  </a:lnTo>
                  <a:lnTo>
                    <a:pt x="262" y="874"/>
                  </a:lnTo>
                  <a:cubicBezTo>
                    <a:pt x="262" y="903"/>
                    <a:pt x="262" y="903"/>
                    <a:pt x="262" y="903"/>
                  </a:cubicBezTo>
                  <a:cubicBezTo>
                    <a:pt x="291" y="874"/>
                    <a:pt x="291" y="874"/>
                    <a:pt x="291" y="874"/>
                  </a:cubicBezTo>
                  <a:lnTo>
                    <a:pt x="262" y="87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547C60CB-5057-8FB6-5C27-CD07AB41D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720" y="3619101"/>
              <a:ext cx="239040" cy="486771"/>
            </a:xfrm>
            <a:custGeom>
              <a:avLst/>
              <a:gdLst>
                <a:gd name="T0" fmla="*/ 379 w 730"/>
                <a:gd name="T1" fmla="*/ 29 h 1489"/>
                <a:gd name="T2" fmla="*/ 467 w 730"/>
                <a:gd name="T3" fmla="*/ 117 h 1489"/>
                <a:gd name="T4" fmla="*/ 438 w 730"/>
                <a:gd name="T5" fmla="*/ 233 h 1489"/>
                <a:gd name="T6" fmla="*/ 408 w 730"/>
                <a:gd name="T7" fmla="*/ 262 h 1489"/>
                <a:gd name="T8" fmla="*/ 408 w 730"/>
                <a:gd name="T9" fmla="*/ 321 h 1489"/>
                <a:gd name="T10" fmla="*/ 495 w 730"/>
                <a:gd name="T11" fmla="*/ 379 h 1489"/>
                <a:gd name="T12" fmla="*/ 524 w 730"/>
                <a:gd name="T13" fmla="*/ 409 h 1489"/>
                <a:gd name="T14" fmla="*/ 583 w 730"/>
                <a:gd name="T15" fmla="*/ 438 h 1489"/>
                <a:gd name="T16" fmla="*/ 554 w 730"/>
                <a:gd name="T17" fmla="*/ 525 h 1489"/>
                <a:gd name="T18" fmla="*/ 612 w 730"/>
                <a:gd name="T19" fmla="*/ 554 h 1489"/>
                <a:gd name="T20" fmla="*/ 729 w 730"/>
                <a:gd name="T21" fmla="*/ 554 h 1489"/>
                <a:gd name="T22" fmla="*/ 671 w 730"/>
                <a:gd name="T23" fmla="*/ 612 h 1489"/>
                <a:gd name="T24" fmla="*/ 583 w 730"/>
                <a:gd name="T25" fmla="*/ 671 h 1489"/>
                <a:gd name="T26" fmla="*/ 554 w 730"/>
                <a:gd name="T27" fmla="*/ 729 h 1489"/>
                <a:gd name="T28" fmla="*/ 467 w 730"/>
                <a:gd name="T29" fmla="*/ 759 h 1489"/>
                <a:gd name="T30" fmla="*/ 467 w 730"/>
                <a:gd name="T31" fmla="*/ 845 h 1489"/>
                <a:gd name="T32" fmla="*/ 524 w 730"/>
                <a:gd name="T33" fmla="*/ 933 h 1489"/>
                <a:gd name="T34" fmla="*/ 554 w 730"/>
                <a:gd name="T35" fmla="*/ 1021 h 1489"/>
                <a:gd name="T36" fmla="*/ 583 w 730"/>
                <a:gd name="T37" fmla="*/ 1138 h 1489"/>
                <a:gd name="T38" fmla="*/ 612 w 730"/>
                <a:gd name="T39" fmla="*/ 1254 h 1489"/>
                <a:gd name="T40" fmla="*/ 641 w 730"/>
                <a:gd name="T41" fmla="*/ 1342 h 1489"/>
                <a:gd name="T42" fmla="*/ 583 w 730"/>
                <a:gd name="T43" fmla="*/ 1459 h 1489"/>
                <a:gd name="T44" fmla="*/ 554 w 730"/>
                <a:gd name="T45" fmla="*/ 1429 h 1489"/>
                <a:gd name="T46" fmla="*/ 583 w 730"/>
                <a:gd name="T47" fmla="*/ 1400 h 1489"/>
                <a:gd name="T48" fmla="*/ 583 w 730"/>
                <a:gd name="T49" fmla="*/ 1312 h 1489"/>
                <a:gd name="T50" fmla="*/ 554 w 730"/>
                <a:gd name="T51" fmla="*/ 1225 h 1489"/>
                <a:gd name="T52" fmla="*/ 524 w 730"/>
                <a:gd name="T53" fmla="*/ 1195 h 1489"/>
                <a:gd name="T54" fmla="*/ 495 w 730"/>
                <a:gd name="T55" fmla="*/ 1109 h 1489"/>
                <a:gd name="T56" fmla="*/ 467 w 730"/>
                <a:gd name="T57" fmla="*/ 991 h 1489"/>
                <a:gd name="T58" fmla="*/ 467 w 730"/>
                <a:gd name="T59" fmla="*/ 962 h 1489"/>
                <a:gd name="T60" fmla="*/ 408 w 730"/>
                <a:gd name="T61" fmla="*/ 904 h 1489"/>
                <a:gd name="T62" fmla="*/ 408 w 730"/>
                <a:gd name="T63" fmla="*/ 933 h 1489"/>
                <a:gd name="T64" fmla="*/ 350 w 730"/>
                <a:gd name="T65" fmla="*/ 962 h 1489"/>
                <a:gd name="T66" fmla="*/ 350 w 730"/>
                <a:gd name="T67" fmla="*/ 991 h 1489"/>
                <a:gd name="T68" fmla="*/ 262 w 730"/>
                <a:gd name="T69" fmla="*/ 1021 h 1489"/>
                <a:gd name="T70" fmla="*/ 233 w 730"/>
                <a:gd name="T71" fmla="*/ 1021 h 1489"/>
                <a:gd name="T72" fmla="*/ 204 w 730"/>
                <a:gd name="T73" fmla="*/ 1021 h 1489"/>
                <a:gd name="T74" fmla="*/ 233 w 730"/>
                <a:gd name="T75" fmla="*/ 904 h 1489"/>
                <a:gd name="T76" fmla="*/ 204 w 730"/>
                <a:gd name="T77" fmla="*/ 845 h 1489"/>
                <a:gd name="T78" fmla="*/ 146 w 730"/>
                <a:gd name="T79" fmla="*/ 759 h 1489"/>
                <a:gd name="T80" fmla="*/ 88 w 730"/>
                <a:gd name="T81" fmla="*/ 759 h 1489"/>
                <a:gd name="T82" fmla="*/ 117 w 730"/>
                <a:gd name="T83" fmla="*/ 759 h 1489"/>
                <a:gd name="T84" fmla="*/ 117 w 730"/>
                <a:gd name="T85" fmla="*/ 700 h 1489"/>
                <a:gd name="T86" fmla="*/ 58 w 730"/>
                <a:gd name="T87" fmla="*/ 700 h 1489"/>
                <a:gd name="T88" fmla="*/ 58 w 730"/>
                <a:gd name="T89" fmla="*/ 671 h 1489"/>
                <a:gd name="T90" fmla="*/ 0 w 730"/>
                <a:gd name="T91" fmla="*/ 612 h 1489"/>
                <a:gd name="T92" fmla="*/ 29 w 730"/>
                <a:gd name="T93" fmla="*/ 525 h 1489"/>
                <a:gd name="T94" fmla="*/ 58 w 730"/>
                <a:gd name="T95" fmla="*/ 466 h 1489"/>
                <a:gd name="T96" fmla="*/ 117 w 730"/>
                <a:gd name="T97" fmla="*/ 379 h 1489"/>
                <a:gd name="T98" fmla="*/ 146 w 730"/>
                <a:gd name="T99" fmla="*/ 233 h 1489"/>
                <a:gd name="T100" fmla="*/ 233 w 730"/>
                <a:gd name="T101" fmla="*/ 117 h 1489"/>
                <a:gd name="T102" fmla="*/ 321 w 730"/>
                <a:gd name="T103" fmla="*/ 59 h 1489"/>
                <a:gd name="T104" fmla="*/ 117 w 730"/>
                <a:gd name="T105" fmla="*/ 816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0" h="1489">
                  <a:moveTo>
                    <a:pt x="321" y="29"/>
                  </a:moveTo>
                  <a:lnTo>
                    <a:pt x="321" y="0"/>
                  </a:lnTo>
                  <a:lnTo>
                    <a:pt x="350" y="29"/>
                  </a:lnTo>
                  <a:lnTo>
                    <a:pt x="350" y="29"/>
                  </a:lnTo>
                  <a:lnTo>
                    <a:pt x="379" y="29"/>
                  </a:lnTo>
                  <a:lnTo>
                    <a:pt x="379" y="29"/>
                  </a:lnTo>
                  <a:lnTo>
                    <a:pt x="408" y="59"/>
                  </a:lnTo>
                  <a:lnTo>
                    <a:pt x="408" y="59"/>
                  </a:lnTo>
                  <a:lnTo>
                    <a:pt x="438" y="59"/>
                  </a:lnTo>
                  <a:lnTo>
                    <a:pt x="438" y="88"/>
                  </a:lnTo>
                  <a:lnTo>
                    <a:pt x="438" y="117"/>
                  </a:lnTo>
                  <a:lnTo>
                    <a:pt x="467" y="117"/>
                  </a:lnTo>
                  <a:lnTo>
                    <a:pt x="467" y="145"/>
                  </a:lnTo>
                  <a:lnTo>
                    <a:pt x="467" y="175"/>
                  </a:lnTo>
                  <a:lnTo>
                    <a:pt x="467" y="204"/>
                  </a:lnTo>
                  <a:lnTo>
                    <a:pt x="438" y="204"/>
                  </a:lnTo>
                  <a:lnTo>
                    <a:pt x="438" y="204"/>
                  </a:lnTo>
                  <a:lnTo>
                    <a:pt x="438" y="233"/>
                  </a:lnTo>
                  <a:lnTo>
                    <a:pt x="438" y="233"/>
                  </a:lnTo>
                  <a:lnTo>
                    <a:pt x="408" y="233"/>
                  </a:lnTo>
                  <a:lnTo>
                    <a:pt x="438" y="262"/>
                  </a:lnTo>
                  <a:lnTo>
                    <a:pt x="408" y="262"/>
                  </a:lnTo>
                  <a:lnTo>
                    <a:pt x="408" y="262"/>
                  </a:lnTo>
                  <a:lnTo>
                    <a:pt x="408" y="262"/>
                  </a:lnTo>
                  <a:lnTo>
                    <a:pt x="379" y="292"/>
                  </a:lnTo>
                  <a:lnTo>
                    <a:pt x="408" y="292"/>
                  </a:lnTo>
                  <a:lnTo>
                    <a:pt x="379" y="292"/>
                  </a:lnTo>
                  <a:lnTo>
                    <a:pt x="379" y="321"/>
                  </a:lnTo>
                  <a:lnTo>
                    <a:pt x="408" y="321"/>
                  </a:lnTo>
                  <a:lnTo>
                    <a:pt x="408" y="321"/>
                  </a:lnTo>
                  <a:lnTo>
                    <a:pt x="438" y="350"/>
                  </a:lnTo>
                  <a:lnTo>
                    <a:pt x="408" y="350"/>
                  </a:lnTo>
                  <a:lnTo>
                    <a:pt x="438" y="379"/>
                  </a:lnTo>
                  <a:lnTo>
                    <a:pt x="438" y="350"/>
                  </a:lnTo>
                  <a:lnTo>
                    <a:pt x="495" y="350"/>
                  </a:lnTo>
                  <a:lnTo>
                    <a:pt x="495" y="379"/>
                  </a:lnTo>
                  <a:lnTo>
                    <a:pt x="495" y="379"/>
                  </a:lnTo>
                  <a:lnTo>
                    <a:pt x="495" y="379"/>
                  </a:lnTo>
                  <a:lnTo>
                    <a:pt x="524" y="379"/>
                  </a:lnTo>
                  <a:lnTo>
                    <a:pt x="524" y="379"/>
                  </a:lnTo>
                  <a:lnTo>
                    <a:pt x="524" y="409"/>
                  </a:lnTo>
                  <a:lnTo>
                    <a:pt x="524" y="409"/>
                  </a:lnTo>
                  <a:lnTo>
                    <a:pt x="554" y="409"/>
                  </a:lnTo>
                  <a:lnTo>
                    <a:pt x="554" y="438"/>
                  </a:lnTo>
                  <a:lnTo>
                    <a:pt x="554" y="438"/>
                  </a:lnTo>
                  <a:lnTo>
                    <a:pt x="554" y="438"/>
                  </a:lnTo>
                  <a:lnTo>
                    <a:pt x="583" y="438"/>
                  </a:lnTo>
                  <a:lnTo>
                    <a:pt x="583" y="438"/>
                  </a:lnTo>
                  <a:lnTo>
                    <a:pt x="583" y="438"/>
                  </a:lnTo>
                  <a:lnTo>
                    <a:pt x="583" y="466"/>
                  </a:lnTo>
                  <a:lnTo>
                    <a:pt x="583" y="466"/>
                  </a:lnTo>
                  <a:lnTo>
                    <a:pt x="554" y="495"/>
                  </a:lnTo>
                  <a:lnTo>
                    <a:pt x="554" y="495"/>
                  </a:lnTo>
                  <a:lnTo>
                    <a:pt x="554" y="525"/>
                  </a:lnTo>
                  <a:lnTo>
                    <a:pt x="554" y="525"/>
                  </a:lnTo>
                  <a:lnTo>
                    <a:pt x="583" y="525"/>
                  </a:lnTo>
                  <a:lnTo>
                    <a:pt x="583" y="525"/>
                  </a:lnTo>
                  <a:lnTo>
                    <a:pt x="612" y="525"/>
                  </a:lnTo>
                  <a:lnTo>
                    <a:pt x="612" y="525"/>
                  </a:lnTo>
                  <a:lnTo>
                    <a:pt x="612" y="554"/>
                  </a:lnTo>
                  <a:lnTo>
                    <a:pt x="612" y="554"/>
                  </a:lnTo>
                  <a:lnTo>
                    <a:pt x="641" y="554"/>
                  </a:lnTo>
                  <a:lnTo>
                    <a:pt x="641" y="554"/>
                  </a:lnTo>
                  <a:lnTo>
                    <a:pt x="671" y="554"/>
                  </a:lnTo>
                  <a:lnTo>
                    <a:pt x="700" y="554"/>
                  </a:lnTo>
                  <a:lnTo>
                    <a:pt x="729" y="554"/>
                  </a:lnTo>
                  <a:lnTo>
                    <a:pt x="729" y="554"/>
                  </a:lnTo>
                  <a:lnTo>
                    <a:pt x="700" y="583"/>
                  </a:lnTo>
                  <a:lnTo>
                    <a:pt x="671" y="583"/>
                  </a:lnTo>
                  <a:lnTo>
                    <a:pt x="671" y="612"/>
                  </a:lnTo>
                  <a:lnTo>
                    <a:pt x="671" y="612"/>
                  </a:lnTo>
                  <a:lnTo>
                    <a:pt x="671" y="612"/>
                  </a:lnTo>
                  <a:lnTo>
                    <a:pt x="641" y="642"/>
                  </a:lnTo>
                  <a:lnTo>
                    <a:pt x="641" y="642"/>
                  </a:lnTo>
                  <a:lnTo>
                    <a:pt x="641" y="642"/>
                  </a:lnTo>
                  <a:lnTo>
                    <a:pt x="612" y="642"/>
                  </a:lnTo>
                  <a:lnTo>
                    <a:pt x="583" y="671"/>
                  </a:lnTo>
                  <a:lnTo>
                    <a:pt x="583" y="671"/>
                  </a:lnTo>
                  <a:lnTo>
                    <a:pt x="612" y="671"/>
                  </a:lnTo>
                  <a:lnTo>
                    <a:pt x="583" y="700"/>
                  </a:lnTo>
                  <a:lnTo>
                    <a:pt x="583" y="671"/>
                  </a:lnTo>
                  <a:lnTo>
                    <a:pt x="554" y="700"/>
                  </a:lnTo>
                  <a:lnTo>
                    <a:pt x="554" y="700"/>
                  </a:lnTo>
                  <a:lnTo>
                    <a:pt x="554" y="729"/>
                  </a:lnTo>
                  <a:lnTo>
                    <a:pt x="524" y="729"/>
                  </a:lnTo>
                  <a:lnTo>
                    <a:pt x="524" y="729"/>
                  </a:lnTo>
                  <a:lnTo>
                    <a:pt x="495" y="729"/>
                  </a:lnTo>
                  <a:lnTo>
                    <a:pt x="467" y="729"/>
                  </a:lnTo>
                  <a:lnTo>
                    <a:pt x="467" y="759"/>
                  </a:lnTo>
                  <a:lnTo>
                    <a:pt x="467" y="759"/>
                  </a:lnTo>
                  <a:lnTo>
                    <a:pt x="467" y="788"/>
                  </a:lnTo>
                  <a:lnTo>
                    <a:pt x="467" y="816"/>
                  </a:lnTo>
                  <a:lnTo>
                    <a:pt x="467" y="816"/>
                  </a:lnTo>
                  <a:lnTo>
                    <a:pt x="438" y="816"/>
                  </a:lnTo>
                  <a:lnTo>
                    <a:pt x="438" y="845"/>
                  </a:lnTo>
                  <a:lnTo>
                    <a:pt x="467" y="845"/>
                  </a:lnTo>
                  <a:lnTo>
                    <a:pt x="467" y="845"/>
                  </a:lnTo>
                  <a:lnTo>
                    <a:pt x="467" y="875"/>
                  </a:lnTo>
                  <a:lnTo>
                    <a:pt x="495" y="875"/>
                  </a:lnTo>
                  <a:lnTo>
                    <a:pt x="495" y="904"/>
                  </a:lnTo>
                  <a:lnTo>
                    <a:pt x="524" y="933"/>
                  </a:lnTo>
                  <a:lnTo>
                    <a:pt x="524" y="933"/>
                  </a:lnTo>
                  <a:lnTo>
                    <a:pt x="554" y="962"/>
                  </a:lnTo>
                  <a:lnTo>
                    <a:pt x="554" y="962"/>
                  </a:lnTo>
                  <a:lnTo>
                    <a:pt x="554" y="991"/>
                  </a:lnTo>
                  <a:lnTo>
                    <a:pt x="554" y="991"/>
                  </a:lnTo>
                  <a:lnTo>
                    <a:pt x="554" y="991"/>
                  </a:lnTo>
                  <a:lnTo>
                    <a:pt x="554" y="1021"/>
                  </a:lnTo>
                  <a:lnTo>
                    <a:pt x="554" y="1050"/>
                  </a:lnTo>
                  <a:lnTo>
                    <a:pt x="554" y="1050"/>
                  </a:lnTo>
                  <a:lnTo>
                    <a:pt x="524" y="1079"/>
                  </a:lnTo>
                  <a:lnTo>
                    <a:pt x="554" y="1109"/>
                  </a:lnTo>
                  <a:lnTo>
                    <a:pt x="554" y="1109"/>
                  </a:lnTo>
                  <a:lnTo>
                    <a:pt x="583" y="1138"/>
                  </a:lnTo>
                  <a:lnTo>
                    <a:pt x="583" y="1138"/>
                  </a:lnTo>
                  <a:lnTo>
                    <a:pt x="612" y="1166"/>
                  </a:lnTo>
                  <a:lnTo>
                    <a:pt x="641" y="1195"/>
                  </a:lnTo>
                  <a:lnTo>
                    <a:pt x="612" y="1225"/>
                  </a:lnTo>
                  <a:lnTo>
                    <a:pt x="612" y="1225"/>
                  </a:lnTo>
                  <a:lnTo>
                    <a:pt x="612" y="1254"/>
                  </a:lnTo>
                  <a:lnTo>
                    <a:pt x="641" y="1254"/>
                  </a:lnTo>
                  <a:lnTo>
                    <a:pt x="641" y="1283"/>
                  </a:lnTo>
                  <a:lnTo>
                    <a:pt x="641" y="1283"/>
                  </a:lnTo>
                  <a:lnTo>
                    <a:pt x="641" y="1312"/>
                  </a:lnTo>
                  <a:lnTo>
                    <a:pt x="641" y="1342"/>
                  </a:lnTo>
                  <a:lnTo>
                    <a:pt x="641" y="1342"/>
                  </a:lnTo>
                  <a:lnTo>
                    <a:pt x="641" y="1371"/>
                  </a:lnTo>
                  <a:lnTo>
                    <a:pt x="612" y="1400"/>
                  </a:lnTo>
                  <a:lnTo>
                    <a:pt x="612" y="1429"/>
                  </a:lnTo>
                  <a:lnTo>
                    <a:pt x="612" y="1429"/>
                  </a:lnTo>
                  <a:lnTo>
                    <a:pt x="583" y="1459"/>
                  </a:lnTo>
                  <a:lnTo>
                    <a:pt x="583" y="1459"/>
                  </a:lnTo>
                  <a:lnTo>
                    <a:pt x="583" y="1459"/>
                  </a:lnTo>
                  <a:lnTo>
                    <a:pt x="583" y="1459"/>
                  </a:lnTo>
                  <a:lnTo>
                    <a:pt x="583" y="1488"/>
                  </a:lnTo>
                  <a:lnTo>
                    <a:pt x="583" y="1459"/>
                  </a:lnTo>
                  <a:lnTo>
                    <a:pt x="583" y="1459"/>
                  </a:lnTo>
                  <a:lnTo>
                    <a:pt x="554" y="1429"/>
                  </a:lnTo>
                  <a:lnTo>
                    <a:pt x="554" y="1429"/>
                  </a:lnTo>
                  <a:lnTo>
                    <a:pt x="583" y="1429"/>
                  </a:lnTo>
                  <a:lnTo>
                    <a:pt x="583" y="1429"/>
                  </a:lnTo>
                  <a:lnTo>
                    <a:pt x="583" y="1400"/>
                  </a:lnTo>
                  <a:lnTo>
                    <a:pt x="583" y="1400"/>
                  </a:lnTo>
                  <a:lnTo>
                    <a:pt x="583" y="1400"/>
                  </a:lnTo>
                  <a:lnTo>
                    <a:pt x="583" y="1371"/>
                  </a:lnTo>
                  <a:lnTo>
                    <a:pt x="583" y="1371"/>
                  </a:lnTo>
                  <a:lnTo>
                    <a:pt x="583" y="1371"/>
                  </a:lnTo>
                  <a:lnTo>
                    <a:pt x="583" y="1342"/>
                  </a:lnTo>
                  <a:lnTo>
                    <a:pt x="612" y="1342"/>
                  </a:lnTo>
                  <a:lnTo>
                    <a:pt x="583" y="1312"/>
                  </a:lnTo>
                  <a:lnTo>
                    <a:pt x="583" y="1312"/>
                  </a:lnTo>
                  <a:lnTo>
                    <a:pt x="583" y="1283"/>
                  </a:lnTo>
                  <a:lnTo>
                    <a:pt x="583" y="1283"/>
                  </a:lnTo>
                  <a:lnTo>
                    <a:pt x="583" y="1283"/>
                  </a:lnTo>
                  <a:lnTo>
                    <a:pt x="583" y="1283"/>
                  </a:lnTo>
                  <a:lnTo>
                    <a:pt x="554" y="1225"/>
                  </a:lnTo>
                  <a:lnTo>
                    <a:pt x="554" y="1225"/>
                  </a:lnTo>
                  <a:lnTo>
                    <a:pt x="554" y="1195"/>
                  </a:lnTo>
                  <a:lnTo>
                    <a:pt x="524" y="1195"/>
                  </a:lnTo>
                  <a:lnTo>
                    <a:pt x="524" y="1195"/>
                  </a:lnTo>
                  <a:lnTo>
                    <a:pt x="524" y="1195"/>
                  </a:lnTo>
                  <a:lnTo>
                    <a:pt x="524" y="1195"/>
                  </a:lnTo>
                  <a:lnTo>
                    <a:pt x="524" y="1195"/>
                  </a:lnTo>
                  <a:lnTo>
                    <a:pt x="524" y="1138"/>
                  </a:lnTo>
                  <a:lnTo>
                    <a:pt x="524" y="1138"/>
                  </a:lnTo>
                  <a:lnTo>
                    <a:pt x="524" y="1138"/>
                  </a:lnTo>
                  <a:lnTo>
                    <a:pt x="524" y="1109"/>
                  </a:lnTo>
                  <a:lnTo>
                    <a:pt x="495" y="1109"/>
                  </a:lnTo>
                  <a:lnTo>
                    <a:pt x="495" y="1079"/>
                  </a:lnTo>
                  <a:lnTo>
                    <a:pt x="495" y="1079"/>
                  </a:lnTo>
                  <a:lnTo>
                    <a:pt x="495" y="1021"/>
                  </a:lnTo>
                  <a:lnTo>
                    <a:pt x="467" y="1021"/>
                  </a:lnTo>
                  <a:lnTo>
                    <a:pt x="467" y="1021"/>
                  </a:lnTo>
                  <a:lnTo>
                    <a:pt x="467" y="991"/>
                  </a:lnTo>
                  <a:lnTo>
                    <a:pt x="467" y="991"/>
                  </a:lnTo>
                  <a:lnTo>
                    <a:pt x="467" y="991"/>
                  </a:lnTo>
                  <a:lnTo>
                    <a:pt x="467" y="962"/>
                  </a:lnTo>
                  <a:lnTo>
                    <a:pt x="467" y="962"/>
                  </a:lnTo>
                  <a:lnTo>
                    <a:pt x="467" y="962"/>
                  </a:lnTo>
                  <a:lnTo>
                    <a:pt x="467" y="962"/>
                  </a:lnTo>
                  <a:lnTo>
                    <a:pt x="438" y="962"/>
                  </a:lnTo>
                  <a:lnTo>
                    <a:pt x="438" y="962"/>
                  </a:lnTo>
                  <a:lnTo>
                    <a:pt x="438" y="962"/>
                  </a:lnTo>
                  <a:lnTo>
                    <a:pt x="408" y="933"/>
                  </a:lnTo>
                  <a:lnTo>
                    <a:pt x="408" y="904"/>
                  </a:lnTo>
                  <a:lnTo>
                    <a:pt x="408" y="904"/>
                  </a:lnTo>
                  <a:lnTo>
                    <a:pt x="408" y="904"/>
                  </a:lnTo>
                  <a:lnTo>
                    <a:pt x="379" y="904"/>
                  </a:lnTo>
                  <a:lnTo>
                    <a:pt x="408" y="904"/>
                  </a:lnTo>
                  <a:lnTo>
                    <a:pt x="408" y="904"/>
                  </a:lnTo>
                  <a:lnTo>
                    <a:pt x="408" y="933"/>
                  </a:lnTo>
                  <a:lnTo>
                    <a:pt x="408" y="933"/>
                  </a:lnTo>
                  <a:lnTo>
                    <a:pt x="408" y="933"/>
                  </a:lnTo>
                  <a:lnTo>
                    <a:pt x="408" y="962"/>
                  </a:lnTo>
                  <a:lnTo>
                    <a:pt x="408" y="962"/>
                  </a:lnTo>
                  <a:lnTo>
                    <a:pt x="379" y="962"/>
                  </a:lnTo>
                  <a:lnTo>
                    <a:pt x="350" y="962"/>
                  </a:lnTo>
                  <a:lnTo>
                    <a:pt x="350" y="962"/>
                  </a:lnTo>
                  <a:lnTo>
                    <a:pt x="350" y="962"/>
                  </a:lnTo>
                  <a:lnTo>
                    <a:pt x="350" y="962"/>
                  </a:lnTo>
                  <a:lnTo>
                    <a:pt x="350" y="962"/>
                  </a:lnTo>
                  <a:lnTo>
                    <a:pt x="379" y="991"/>
                  </a:lnTo>
                  <a:lnTo>
                    <a:pt x="350" y="991"/>
                  </a:lnTo>
                  <a:lnTo>
                    <a:pt x="350" y="991"/>
                  </a:lnTo>
                  <a:lnTo>
                    <a:pt x="321" y="991"/>
                  </a:lnTo>
                  <a:lnTo>
                    <a:pt x="321" y="991"/>
                  </a:lnTo>
                  <a:lnTo>
                    <a:pt x="291" y="1021"/>
                  </a:lnTo>
                  <a:lnTo>
                    <a:pt x="262" y="1021"/>
                  </a:lnTo>
                  <a:lnTo>
                    <a:pt x="262" y="1021"/>
                  </a:lnTo>
                  <a:lnTo>
                    <a:pt x="262" y="1021"/>
                  </a:lnTo>
                  <a:lnTo>
                    <a:pt x="262" y="1021"/>
                  </a:lnTo>
                  <a:lnTo>
                    <a:pt x="262" y="1021"/>
                  </a:lnTo>
                  <a:lnTo>
                    <a:pt x="262" y="1021"/>
                  </a:lnTo>
                  <a:lnTo>
                    <a:pt x="233" y="1021"/>
                  </a:lnTo>
                  <a:lnTo>
                    <a:pt x="233" y="1021"/>
                  </a:lnTo>
                  <a:lnTo>
                    <a:pt x="233" y="1021"/>
                  </a:lnTo>
                  <a:lnTo>
                    <a:pt x="204" y="1021"/>
                  </a:lnTo>
                  <a:lnTo>
                    <a:pt x="204" y="1021"/>
                  </a:lnTo>
                  <a:lnTo>
                    <a:pt x="233" y="991"/>
                  </a:lnTo>
                  <a:lnTo>
                    <a:pt x="233" y="962"/>
                  </a:lnTo>
                  <a:lnTo>
                    <a:pt x="233" y="991"/>
                  </a:lnTo>
                  <a:lnTo>
                    <a:pt x="204" y="1021"/>
                  </a:lnTo>
                  <a:lnTo>
                    <a:pt x="204" y="1021"/>
                  </a:lnTo>
                  <a:lnTo>
                    <a:pt x="204" y="1021"/>
                  </a:lnTo>
                  <a:lnTo>
                    <a:pt x="204" y="1021"/>
                  </a:lnTo>
                  <a:lnTo>
                    <a:pt x="204" y="991"/>
                  </a:lnTo>
                  <a:lnTo>
                    <a:pt x="204" y="933"/>
                  </a:lnTo>
                  <a:lnTo>
                    <a:pt x="233" y="904"/>
                  </a:lnTo>
                  <a:lnTo>
                    <a:pt x="204" y="904"/>
                  </a:lnTo>
                  <a:lnTo>
                    <a:pt x="204" y="875"/>
                  </a:lnTo>
                  <a:lnTo>
                    <a:pt x="204" y="845"/>
                  </a:lnTo>
                  <a:lnTo>
                    <a:pt x="204" y="845"/>
                  </a:lnTo>
                  <a:lnTo>
                    <a:pt x="174" y="845"/>
                  </a:lnTo>
                  <a:lnTo>
                    <a:pt x="204" y="845"/>
                  </a:lnTo>
                  <a:lnTo>
                    <a:pt x="174" y="816"/>
                  </a:lnTo>
                  <a:lnTo>
                    <a:pt x="174" y="788"/>
                  </a:lnTo>
                  <a:lnTo>
                    <a:pt x="174" y="788"/>
                  </a:lnTo>
                  <a:lnTo>
                    <a:pt x="146" y="788"/>
                  </a:lnTo>
                  <a:lnTo>
                    <a:pt x="146" y="759"/>
                  </a:lnTo>
                  <a:lnTo>
                    <a:pt x="146" y="759"/>
                  </a:lnTo>
                  <a:lnTo>
                    <a:pt x="146" y="759"/>
                  </a:lnTo>
                  <a:lnTo>
                    <a:pt x="146" y="788"/>
                  </a:lnTo>
                  <a:lnTo>
                    <a:pt x="117" y="788"/>
                  </a:lnTo>
                  <a:lnTo>
                    <a:pt x="117" y="759"/>
                  </a:lnTo>
                  <a:lnTo>
                    <a:pt x="88" y="759"/>
                  </a:lnTo>
                  <a:lnTo>
                    <a:pt x="88" y="759"/>
                  </a:lnTo>
                  <a:lnTo>
                    <a:pt x="88" y="729"/>
                  </a:lnTo>
                  <a:lnTo>
                    <a:pt x="88" y="729"/>
                  </a:lnTo>
                  <a:lnTo>
                    <a:pt x="117" y="759"/>
                  </a:lnTo>
                  <a:lnTo>
                    <a:pt x="117" y="759"/>
                  </a:lnTo>
                  <a:lnTo>
                    <a:pt x="117" y="759"/>
                  </a:lnTo>
                  <a:lnTo>
                    <a:pt x="117" y="759"/>
                  </a:lnTo>
                  <a:lnTo>
                    <a:pt x="117" y="729"/>
                  </a:lnTo>
                  <a:lnTo>
                    <a:pt x="117" y="729"/>
                  </a:lnTo>
                  <a:lnTo>
                    <a:pt x="117" y="729"/>
                  </a:lnTo>
                  <a:lnTo>
                    <a:pt x="146" y="729"/>
                  </a:lnTo>
                  <a:lnTo>
                    <a:pt x="146" y="729"/>
                  </a:lnTo>
                  <a:lnTo>
                    <a:pt x="117" y="700"/>
                  </a:lnTo>
                  <a:lnTo>
                    <a:pt x="88" y="700"/>
                  </a:lnTo>
                  <a:lnTo>
                    <a:pt x="88" y="700"/>
                  </a:lnTo>
                  <a:lnTo>
                    <a:pt x="88" y="700"/>
                  </a:lnTo>
                  <a:lnTo>
                    <a:pt x="58" y="671"/>
                  </a:lnTo>
                  <a:lnTo>
                    <a:pt x="58" y="700"/>
                  </a:lnTo>
                  <a:lnTo>
                    <a:pt x="58" y="700"/>
                  </a:lnTo>
                  <a:lnTo>
                    <a:pt x="58" y="700"/>
                  </a:lnTo>
                  <a:lnTo>
                    <a:pt x="58" y="671"/>
                  </a:lnTo>
                  <a:lnTo>
                    <a:pt x="58" y="671"/>
                  </a:lnTo>
                  <a:lnTo>
                    <a:pt x="29" y="671"/>
                  </a:lnTo>
                  <a:lnTo>
                    <a:pt x="29" y="671"/>
                  </a:lnTo>
                  <a:lnTo>
                    <a:pt x="58" y="671"/>
                  </a:lnTo>
                  <a:lnTo>
                    <a:pt x="0" y="642"/>
                  </a:lnTo>
                  <a:lnTo>
                    <a:pt x="0" y="642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0" y="583"/>
                  </a:lnTo>
                  <a:lnTo>
                    <a:pt x="29" y="583"/>
                  </a:lnTo>
                  <a:lnTo>
                    <a:pt x="29" y="583"/>
                  </a:lnTo>
                  <a:lnTo>
                    <a:pt x="29" y="554"/>
                  </a:lnTo>
                  <a:lnTo>
                    <a:pt x="29" y="525"/>
                  </a:lnTo>
                  <a:lnTo>
                    <a:pt x="29" y="525"/>
                  </a:lnTo>
                  <a:lnTo>
                    <a:pt x="58" y="525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58" y="466"/>
                  </a:lnTo>
                  <a:lnTo>
                    <a:pt x="58" y="438"/>
                  </a:lnTo>
                  <a:lnTo>
                    <a:pt x="58" y="466"/>
                  </a:lnTo>
                  <a:lnTo>
                    <a:pt x="58" y="438"/>
                  </a:lnTo>
                  <a:lnTo>
                    <a:pt x="58" y="409"/>
                  </a:lnTo>
                  <a:lnTo>
                    <a:pt x="58" y="379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117" y="379"/>
                  </a:lnTo>
                  <a:lnTo>
                    <a:pt x="117" y="350"/>
                  </a:lnTo>
                  <a:lnTo>
                    <a:pt x="146" y="321"/>
                  </a:lnTo>
                  <a:lnTo>
                    <a:pt x="146" y="292"/>
                  </a:lnTo>
                  <a:lnTo>
                    <a:pt x="146" y="262"/>
                  </a:lnTo>
                  <a:lnTo>
                    <a:pt x="117" y="262"/>
                  </a:lnTo>
                  <a:lnTo>
                    <a:pt x="146" y="233"/>
                  </a:lnTo>
                  <a:lnTo>
                    <a:pt x="174" y="204"/>
                  </a:lnTo>
                  <a:lnTo>
                    <a:pt x="146" y="175"/>
                  </a:lnTo>
                  <a:lnTo>
                    <a:pt x="174" y="175"/>
                  </a:lnTo>
                  <a:lnTo>
                    <a:pt x="174" y="117"/>
                  </a:lnTo>
                  <a:lnTo>
                    <a:pt x="204" y="117"/>
                  </a:lnTo>
                  <a:lnTo>
                    <a:pt x="233" y="117"/>
                  </a:lnTo>
                  <a:lnTo>
                    <a:pt x="233" y="88"/>
                  </a:lnTo>
                  <a:lnTo>
                    <a:pt x="262" y="88"/>
                  </a:lnTo>
                  <a:lnTo>
                    <a:pt x="291" y="59"/>
                  </a:lnTo>
                  <a:lnTo>
                    <a:pt x="291" y="88"/>
                  </a:lnTo>
                  <a:lnTo>
                    <a:pt x="321" y="88"/>
                  </a:lnTo>
                  <a:lnTo>
                    <a:pt x="321" y="59"/>
                  </a:lnTo>
                  <a:lnTo>
                    <a:pt x="321" y="59"/>
                  </a:lnTo>
                  <a:lnTo>
                    <a:pt x="321" y="29"/>
                  </a:lnTo>
                  <a:close/>
                  <a:moveTo>
                    <a:pt x="88" y="788"/>
                  </a:moveTo>
                  <a:lnTo>
                    <a:pt x="117" y="816"/>
                  </a:lnTo>
                  <a:lnTo>
                    <a:pt x="117" y="816"/>
                  </a:lnTo>
                  <a:lnTo>
                    <a:pt x="117" y="816"/>
                  </a:lnTo>
                  <a:lnTo>
                    <a:pt x="117" y="788"/>
                  </a:lnTo>
                  <a:lnTo>
                    <a:pt x="88" y="78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EEA6961-D919-922D-AD45-0EA3AD80E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4800" y="4105872"/>
              <a:ext cx="57600" cy="105131"/>
            </a:xfrm>
            <a:custGeom>
              <a:avLst/>
              <a:gdLst>
                <a:gd name="T0" fmla="*/ 0 w 175"/>
                <a:gd name="T1" fmla="*/ 145 h 322"/>
                <a:gd name="T2" fmla="*/ 29 w 175"/>
                <a:gd name="T3" fmla="*/ 116 h 322"/>
                <a:gd name="T4" fmla="*/ 0 w 175"/>
                <a:gd name="T5" fmla="*/ 145 h 322"/>
                <a:gd name="T6" fmla="*/ 0 w 175"/>
                <a:gd name="T7" fmla="*/ 174 h 322"/>
                <a:gd name="T8" fmla="*/ 29 w 175"/>
                <a:gd name="T9" fmla="*/ 28 h 322"/>
                <a:gd name="T10" fmla="*/ 29 w 175"/>
                <a:gd name="T11" fmla="*/ 0 h 322"/>
                <a:gd name="T12" fmla="*/ 29 w 175"/>
                <a:gd name="T13" fmla="*/ 28 h 322"/>
                <a:gd name="T14" fmla="*/ 58 w 175"/>
                <a:gd name="T15" fmla="*/ 28 h 322"/>
                <a:gd name="T16" fmla="*/ 87 w 175"/>
                <a:gd name="T17" fmla="*/ 28 h 322"/>
                <a:gd name="T18" fmla="*/ 87 w 175"/>
                <a:gd name="T19" fmla="*/ 57 h 322"/>
                <a:gd name="T20" fmla="*/ 58 w 175"/>
                <a:gd name="T21" fmla="*/ 28 h 322"/>
                <a:gd name="T22" fmla="*/ 29 w 175"/>
                <a:gd name="T23" fmla="*/ 57 h 322"/>
                <a:gd name="T24" fmla="*/ 29 w 175"/>
                <a:gd name="T25" fmla="*/ 57 h 322"/>
                <a:gd name="T26" fmla="*/ 29 w 175"/>
                <a:gd name="T27" fmla="*/ 57 h 322"/>
                <a:gd name="T28" fmla="*/ 29 w 175"/>
                <a:gd name="T29" fmla="*/ 87 h 322"/>
                <a:gd name="T30" fmla="*/ 29 w 175"/>
                <a:gd name="T31" fmla="*/ 57 h 322"/>
                <a:gd name="T32" fmla="*/ 0 w 175"/>
                <a:gd name="T33" fmla="*/ 87 h 322"/>
                <a:gd name="T34" fmla="*/ 29 w 175"/>
                <a:gd name="T35" fmla="*/ 87 h 322"/>
                <a:gd name="T36" fmla="*/ 29 w 175"/>
                <a:gd name="T37" fmla="*/ 116 h 322"/>
                <a:gd name="T38" fmla="*/ 29 w 175"/>
                <a:gd name="T39" fmla="*/ 116 h 322"/>
                <a:gd name="T40" fmla="*/ 0 w 175"/>
                <a:gd name="T41" fmla="*/ 174 h 322"/>
                <a:gd name="T42" fmla="*/ 29 w 175"/>
                <a:gd name="T43" fmla="*/ 203 h 322"/>
                <a:gd name="T44" fmla="*/ 29 w 175"/>
                <a:gd name="T45" fmla="*/ 262 h 322"/>
                <a:gd name="T46" fmla="*/ 58 w 175"/>
                <a:gd name="T47" fmla="*/ 321 h 322"/>
                <a:gd name="T48" fmla="*/ 87 w 175"/>
                <a:gd name="T49" fmla="*/ 321 h 322"/>
                <a:gd name="T50" fmla="*/ 145 w 175"/>
                <a:gd name="T51" fmla="*/ 291 h 322"/>
                <a:gd name="T52" fmla="*/ 174 w 175"/>
                <a:gd name="T53" fmla="*/ 262 h 322"/>
                <a:gd name="T54" fmla="*/ 174 w 175"/>
                <a:gd name="T55" fmla="*/ 233 h 322"/>
                <a:gd name="T56" fmla="*/ 174 w 175"/>
                <a:gd name="T57" fmla="*/ 203 h 322"/>
                <a:gd name="T58" fmla="*/ 174 w 175"/>
                <a:gd name="T59" fmla="*/ 174 h 322"/>
                <a:gd name="T60" fmla="*/ 145 w 175"/>
                <a:gd name="T61" fmla="*/ 145 h 322"/>
                <a:gd name="T62" fmla="*/ 116 w 175"/>
                <a:gd name="T63" fmla="*/ 116 h 322"/>
                <a:gd name="T64" fmla="*/ 116 w 175"/>
                <a:gd name="T65" fmla="*/ 116 h 322"/>
                <a:gd name="T66" fmla="*/ 145 w 175"/>
                <a:gd name="T67" fmla="*/ 116 h 322"/>
                <a:gd name="T68" fmla="*/ 116 w 175"/>
                <a:gd name="T69" fmla="*/ 87 h 322"/>
                <a:gd name="T70" fmla="*/ 87 w 175"/>
                <a:gd name="T71" fmla="*/ 57 h 322"/>
                <a:gd name="T72" fmla="*/ 87 w 175"/>
                <a:gd name="T73" fmla="*/ 57 h 322"/>
                <a:gd name="T74" fmla="*/ 58 w 175"/>
                <a:gd name="T75" fmla="*/ 57 h 322"/>
                <a:gd name="T76" fmla="*/ 58 w 175"/>
                <a:gd name="T77" fmla="*/ 5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322">
                  <a:moveTo>
                    <a:pt x="0" y="174"/>
                  </a:moveTo>
                  <a:lnTo>
                    <a:pt x="0" y="145"/>
                  </a:lnTo>
                  <a:lnTo>
                    <a:pt x="0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74"/>
                  </a:lnTo>
                  <a:close/>
                  <a:moveTo>
                    <a:pt x="29" y="28"/>
                  </a:moveTo>
                  <a:lnTo>
                    <a:pt x="29" y="28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58" y="28"/>
                  </a:lnTo>
                  <a:lnTo>
                    <a:pt x="29" y="28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8" y="28"/>
                  </a:lnTo>
                  <a:lnTo>
                    <a:pt x="87" y="28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58" y="57"/>
                  </a:lnTo>
                  <a:lnTo>
                    <a:pt x="58" y="28"/>
                  </a:lnTo>
                  <a:close/>
                  <a:moveTo>
                    <a:pt x="29" y="28"/>
                  </a:moveTo>
                  <a:lnTo>
                    <a:pt x="29" y="57"/>
                  </a:lnTo>
                  <a:lnTo>
                    <a:pt x="58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57"/>
                  </a:lnTo>
                  <a:lnTo>
                    <a:pt x="0" y="5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29" y="262"/>
                  </a:lnTo>
                  <a:lnTo>
                    <a:pt x="29" y="29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87" y="321"/>
                  </a:lnTo>
                  <a:lnTo>
                    <a:pt x="116" y="321"/>
                  </a:lnTo>
                  <a:lnTo>
                    <a:pt x="145" y="291"/>
                  </a:lnTo>
                  <a:lnTo>
                    <a:pt x="174" y="291"/>
                  </a:lnTo>
                  <a:lnTo>
                    <a:pt x="174" y="262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74" y="203"/>
                  </a:lnTo>
                  <a:lnTo>
                    <a:pt x="174" y="203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45" y="145"/>
                  </a:lnTo>
                  <a:lnTo>
                    <a:pt x="145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45" y="116"/>
                  </a:lnTo>
                  <a:lnTo>
                    <a:pt x="145" y="116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29" y="2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6FF16F38-1C57-36C4-7539-8C57F2A36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0721" y="3495247"/>
              <a:ext cx="753120" cy="656709"/>
            </a:xfrm>
            <a:custGeom>
              <a:avLst/>
              <a:gdLst>
                <a:gd name="T0" fmla="*/ 787 w 2305"/>
                <a:gd name="T1" fmla="*/ 146 h 2013"/>
                <a:gd name="T2" fmla="*/ 904 w 2305"/>
                <a:gd name="T3" fmla="*/ 204 h 2013"/>
                <a:gd name="T4" fmla="*/ 904 w 2305"/>
                <a:gd name="T5" fmla="*/ 350 h 2013"/>
                <a:gd name="T6" fmla="*/ 1108 w 2305"/>
                <a:gd name="T7" fmla="*/ 467 h 2013"/>
                <a:gd name="T8" fmla="*/ 1312 w 2305"/>
                <a:gd name="T9" fmla="*/ 524 h 2013"/>
                <a:gd name="T10" fmla="*/ 1574 w 2305"/>
                <a:gd name="T11" fmla="*/ 467 h 2013"/>
                <a:gd name="T12" fmla="*/ 1633 w 2305"/>
                <a:gd name="T13" fmla="*/ 467 h 2013"/>
                <a:gd name="T14" fmla="*/ 1779 w 2305"/>
                <a:gd name="T15" fmla="*/ 524 h 2013"/>
                <a:gd name="T16" fmla="*/ 1866 w 2305"/>
                <a:gd name="T17" fmla="*/ 438 h 2013"/>
                <a:gd name="T18" fmla="*/ 1983 w 2305"/>
                <a:gd name="T19" fmla="*/ 379 h 2013"/>
                <a:gd name="T20" fmla="*/ 2129 w 2305"/>
                <a:gd name="T21" fmla="*/ 321 h 2013"/>
                <a:gd name="T22" fmla="*/ 2216 w 2305"/>
                <a:gd name="T23" fmla="*/ 321 h 2013"/>
                <a:gd name="T24" fmla="*/ 2274 w 2305"/>
                <a:gd name="T25" fmla="*/ 379 h 2013"/>
                <a:gd name="T26" fmla="*/ 2274 w 2305"/>
                <a:gd name="T27" fmla="*/ 438 h 2013"/>
                <a:gd name="T28" fmla="*/ 2129 w 2305"/>
                <a:gd name="T29" fmla="*/ 612 h 2013"/>
                <a:gd name="T30" fmla="*/ 2041 w 2305"/>
                <a:gd name="T31" fmla="*/ 758 h 2013"/>
                <a:gd name="T32" fmla="*/ 2012 w 2305"/>
                <a:gd name="T33" fmla="*/ 904 h 2013"/>
                <a:gd name="T34" fmla="*/ 1983 w 2305"/>
                <a:gd name="T35" fmla="*/ 874 h 2013"/>
                <a:gd name="T36" fmla="*/ 1924 w 2305"/>
                <a:gd name="T37" fmla="*/ 788 h 2013"/>
                <a:gd name="T38" fmla="*/ 1895 w 2305"/>
                <a:gd name="T39" fmla="*/ 817 h 2013"/>
                <a:gd name="T40" fmla="*/ 1895 w 2305"/>
                <a:gd name="T41" fmla="*/ 758 h 2013"/>
                <a:gd name="T42" fmla="*/ 1924 w 2305"/>
                <a:gd name="T43" fmla="*/ 641 h 2013"/>
                <a:gd name="T44" fmla="*/ 1750 w 2305"/>
                <a:gd name="T45" fmla="*/ 641 h 2013"/>
                <a:gd name="T46" fmla="*/ 1691 w 2305"/>
                <a:gd name="T47" fmla="*/ 554 h 2013"/>
                <a:gd name="T48" fmla="*/ 1633 w 2305"/>
                <a:gd name="T49" fmla="*/ 524 h 2013"/>
                <a:gd name="T50" fmla="*/ 1633 w 2305"/>
                <a:gd name="T51" fmla="*/ 612 h 2013"/>
                <a:gd name="T52" fmla="*/ 1604 w 2305"/>
                <a:gd name="T53" fmla="*/ 671 h 2013"/>
                <a:gd name="T54" fmla="*/ 1691 w 2305"/>
                <a:gd name="T55" fmla="*/ 874 h 2013"/>
                <a:gd name="T56" fmla="*/ 1691 w 2305"/>
                <a:gd name="T57" fmla="*/ 933 h 2013"/>
                <a:gd name="T58" fmla="*/ 1633 w 2305"/>
                <a:gd name="T59" fmla="*/ 933 h 2013"/>
                <a:gd name="T60" fmla="*/ 1633 w 2305"/>
                <a:gd name="T61" fmla="*/ 933 h 2013"/>
                <a:gd name="T62" fmla="*/ 1545 w 2305"/>
                <a:gd name="T63" fmla="*/ 1021 h 2013"/>
                <a:gd name="T64" fmla="*/ 1429 w 2305"/>
                <a:gd name="T65" fmla="*/ 1108 h 2013"/>
                <a:gd name="T66" fmla="*/ 1429 w 2305"/>
                <a:gd name="T67" fmla="*/ 1108 h 2013"/>
                <a:gd name="T68" fmla="*/ 1195 w 2305"/>
                <a:gd name="T69" fmla="*/ 1341 h 2013"/>
                <a:gd name="T70" fmla="*/ 1079 w 2305"/>
                <a:gd name="T71" fmla="*/ 1400 h 2013"/>
                <a:gd name="T72" fmla="*/ 1079 w 2305"/>
                <a:gd name="T73" fmla="*/ 1633 h 2013"/>
                <a:gd name="T74" fmla="*/ 991 w 2305"/>
                <a:gd name="T75" fmla="*/ 1838 h 2013"/>
                <a:gd name="T76" fmla="*/ 991 w 2305"/>
                <a:gd name="T77" fmla="*/ 1924 h 2013"/>
                <a:gd name="T78" fmla="*/ 904 w 2305"/>
                <a:gd name="T79" fmla="*/ 1983 h 2013"/>
                <a:gd name="T80" fmla="*/ 729 w 2305"/>
                <a:gd name="T81" fmla="*/ 1808 h 2013"/>
                <a:gd name="T82" fmla="*/ 612 w 2305"/>
                <a:gd name="T83" fmla="*/ 1662 h 2013"/>
                <a:gd name="T84" fmla="*/ 554 w 2305"/>
                <a:gd name="T85" fmla="*/ 1488 h 2013"/>
                <a:gd name="T86" fmla="*/ 466 w 2305"/>
                <a:gd name="T87" fmla="*/ 1341 h 2013"/>
                <a:gd name="T88" fmla="*/ 408 w 2305"/>
                <a:gd name="T89" fmla="*/ 1167 h 2013"/>
                <a:gd name="T90" fmla="*/ 379 w 2305"/>
                <a:gd name="T91" fmla="*/ 1021 h 2013"/>
                <a:gd name="T92" fmla="*/ 350 w 2305"/>
                <a:gd name="T93" fmla="*/ 933 h 2013"/>
                <a:gd name="T94" fmla="*/ 350 w 2305"/>
                <a:gd name="T95" fmla="*/ 874 h 2013"/>
                <a:gd name="T96" fmla="*/ 262 w 2305"/>
                <a:gd name="T97" fmla="*/ 1021 h 2013"/>
                <a:gd name="T98" fmla="*/ 58 w 2305"/>
                <a:gd name="T99" fmla="*/ 904 h 2013"/>
                <a:gd name="T100" fmla="*/ 116 w 2305"/>
                <a:gd name="T101" fmla="*/ 904 h 2013"/>
                <a:gd name="T102" fmla="*/ 174 w 2305"/>
                <a:gd name="T103" fmla="*/ 845 h 2013"/>
                <a:gd name="T104" fmla="*/ 29 w 2305"/>
                <a:gd name="T105" fmla="*/ 788 h 2013"/>
                <a:gd name="T106" fmla="*/ 87 w 2305"/>
                <a:gd name="T107" fmla="*/ 758 h 2013"/>
                <a:gd name="T108" fmla="*/ 204 w 2305"/>
                <a:gd name="T109" fmla="*/ 729 h 2013"/>
                <a:gd name="T110" fmla="*/ 145 w 2305"/>
                <a:gd name="T111" fmla="*/ 583 h 2013"/>
                <a:gd name="T112" fmla="*/ 116 w 2305"/>
                <a:gd name="T113" fmla="*/ 467 h 2013"/>
                <a:gd name="T114" fmla="*/ 262 w 2305"/>
                <a:gd name="T115" fmla="*/ 408 h 2013"/>
                <a:gd name="T116" fmla="*/ 379 w 2305"/>
                <a:gd name="T117" fmla="*/ 233 h 2013"/>
                <a:gd name="T118" fmla="*/ 466 w 2305"/>
                <a:gd name="T119" fmla="*/ 87 h 2013"/>
                <a:gd name="T120" fmla="*/ 671 w 2305"/>
                <a:gd name="T121" fmla="*/ 0 h 2013"/>
                <a:gd name="T122" fmla="*/ 1662 w 2305"/>
                <a:gd name="T123" fmla="*/ 933 h 2013"/>
                <a:gd name="T124" fmla="*/ 1633 w 2305"/>
                <a:gd name="T125" fmla="*/ 933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05" h="2013">
                  <a:moveTo>
                    <a:pt x="758" y="58"/>
                  </a:moveTo>
                  <a:lnTo>
                    <a:pt x="758" y="58"/>
                  </a:lnTo>
                  <a:lnTo>
                    <a:pt x="758" y="58"/>
                  </a:lnTo>
                  <a:lnTo>
                    <a:pt x="787" y="87"/>
                  </a:lnTo>
                  <a:lnTo>
                    <a:pt x="758" y="117"/>
                  </a:lnTo>
                  <a:lnTo>
                    <a:pt x="787" y="117"/>
                  </a:lnTo>
                  <a:lnTo>
                    <a:pt x="787" y="117"/>
                  </a:lnTo>
                  <a:lnTo>
                    <a:pt x="787" y="146"/>
                  </a:lnTo>
                  <a:lnTo>
                    <a:pt x="787" y="146"/>
                  </a:lnTo>
                  <a:lnTo>
                    <a:pt x="787" y="146"/>
                  </a:lnTo>
                  <a:lnTo>
                    <a:pt x="816" y="174"/>
                  </a:lnTo>
                  <a:lnTo>
                    <a:pt x="816" y="174"/>
                  </a:lnTo>
                  <a:lnTo>
                    <a:pt x="816" y="174"/>
                  </a:lnTo>
                  <a:lnTo>
                    <a:pt x="845" y="174"/>
                  </a:lnTo>
                  <a:lnTo>
                    <a:pt x="845" y="174"/>
                  </a:lnTo>
                  <a:lnTo>
                    <a:pt x="874" y="174"/>
                  </a:lnTo>
                  <a:lnTo>
                    <a:pt x="874" y="174"/>
                  </a:lnTo>
                  <a:lnTo>
                    <a:pt x="904" y="204"/>
                  </a:lnTo>
                  <a:lnTo>
                    <a:pt x="904" y="204"/>
                  </a:lnTo>
                  <a:lnTo>
                    <a:pt x="904" y="233"/>
                  </a:lnTo>
                  <a:lnTo>
                    <a:pt x="933" y="233"/>
                  </a:lnTo>
                  <a:lnTo>
                    <a:pt x="933" y="233"/>
                  </a:lnTo>
                  <a:lnTo>
                    <a:pt x="933" y="233"/>
                  </a:lnTo>
                  <a:lnTo>
                    <a:pt x="933" y="262"/>
                  </a:lnTo>
                  <a:lnTo>
                    <a:pt x="933" y="291"/>
                  </a:lnTo>
                  <a:lnTo>
                    <a:pt x="933" y="321"/>
                  </a:lnTo>
                  <a:lnTo>
                    <a:pt x="904" y="350"/>
                  </a:lnTo>
                  <a:lnTo>
                    <a:pt x="904" y="379"/>
                  </a:lnTo>
                  <a:lnTo>
                    <a:pt x="933" y="379"/>
                  </a:lnTo>
                  <a:lnTo>
                    <a:pt x="933" y="379"/>
                  </a:lnTo>
                  <a:lnTo>
                    <a:pt x="962" y="379"/>
                  </a:lnTo>
                  <a:lnTo>
                    <a:pt x="962" y="379"/>
                  </a:lnTo>
                  <a:lnTo>
                    <a:pt x="991" y="408"/>
                  </a:lnTo>
                  <a:lnTo>
                    <a:pt x="1050" y="408"/>
                  </a:lnTo>
                  <a:lnTo>
                    <a:pt x="1079" y="438"/>
                  </a:lnTo>
                  <a:lnTo>
                    <a:pt x="1108" y="467"/>
                  </a:lnTo>
                  <a:lnTo>
                    <a:pt x="1108" y="467"/>
                  </a:lnTo>
                  <a:lnTo>
                    <a:pt x="1137" y="467"/>
                  </a:lnTo>
                  <a:lnTo>
                    <a:pt x="1166" y="467"/>
                  </a:lnTo>
                  <a:lnTo>
                    <a:pt x="1195" y="467"/>
                  </a:lnTo>
                  <a:lnTo>
                    <a:pt x="1224" y="496"/>
                  </a:lnTo>
                  <a:lnTo>
                    <a:pt x="1254" y="467"/>
                  </a:lnTo>
                  <a:lnTo>
                    <a:pt x="1312" y="496"/>
                  </a:lnTo>
                  <a:lnTo>
                    <a:pt x="1312" y="496"/>
                  </a:lnTo>
                  <a:lnTo>
                    <a:pt x="1312" y="524"/>
                  </a:lnTo>
                  <a:lnTo>
                    <a:pt x="1371" y="524"/>
                  </a:lnTo>
                  <a:lnTo>
                    <a:pt x="1371" y="524"/>
                  </a:lnTo>
                  <a:lnTo>
                    <a:pt x="1400" y="524"/>
                  </a:lnTo>
                  <a:lnTo>
                    <a:pt x="1487" y="554"/>
                  </a:lnTo>
                  <a:lnTo>
                    <a:pt x="1487" y="524"/>
                  </a:lnTo>
                  <a:lnTo>
                    <a:pt x="1545" y="554"/>
                  </a:lnTo>
                  <a:lnTo>
                    <a:pt x="1574" y="554"/>
                  </a:lnTo>
                  <a:lnTo>
                    <a:pt x="1574" y="496"/>
                  </a:lnTo>
                  <a:lnTo>
                    <a:pt x="1574" y="467"/>
                  </a:lnTo>
                  <a:lnTo>
                    <a:pt x="1574" y="438"/>
                  </a:lnTo>
                  <a:lnTo>
                    <a:pt x="1574" y="438"/>
                  </a:lnTo>
                  <a:lnTo>
                    <a:pt x="1574" y="438"/>
                  </a:lnTo>
                  <a:lnTo>
                    <a:pt x="1604" y="408"/>
                  </a:lnTo>
                  <a:lnTo>
                    <a:pt x="1604" y="408"/>
                  </a:lnTo>
                  <a:lnTo>
                    <a:pt x="1633" y="438"/>
                  </a:lnTo>
                  <a:lnTo>
                    <a:pt x="1633" y="438"/>
                  </a:lnTo>
                  <a:lnTo>
                    <a:pt x="1633" y="467"/>
                  </a:lnTo>
                  <a:lnTo>
                    <a:pt x="1633" y="467"/>
                  </a:lnTo>
                  <a:lnTo>
                    <a:pt x="1633" y="467"/>
                  </a:lnTo>
                  <a:lnTo>
                    <a:pt x="1633" y="496"/>
                  </a:lnTo>
                  <a:lnTo>
                    <a:pt x="1633" y="524"/>
                  </a:lnTo>
                  <a:lnTo>
                    <a:pt x="1662" y="524"/>
                  </a:lnTo>
                  <a:lnTo>
                    <a:pt x="1691" y="524"/>
                  </a:lnTo>
                  <a:lnTo>
                    <a:pt x="1721" y="524"/>
                  </a:lnTo>
                  <a:lnTo>
                    <a:pt x="1750" y="524"/>
                  </a:lnTo>
                  <a:lnTo>
                    <a:pt x="1750" y="524"/>
                  </a:lnTo>
                  <a:lnTo>
                    <a:pt x="1779" y="524"/>
                  </a:lnTo>
                  <a:lnTo>
                    <a:pt x="1807" y="524"/>
                  </a:lnTo>
                  <a:lnTo>
                    <a:pt x="1837" y="524"/>
                  </a:lnTo>
                  <a:lnTo>
                    <a:pt x="1837" y="524"/>
                  </a:lnTo>
                  <a:lnTo>
                    <a:pt x="1895" y="496"/>
                  </a:lnTo>
                  <a:lnTo>
                    <a:pt x="1895" y="496"/>
                  </a:lnTo>
                  <a:lnTo>
                    <a:pt x="1895" y="467"/>
                  </a:lnTo>
                  <a:lnTo>
                    <a:pt x="1866" y="467"/>
                  </a:lnTo>
                  <a:lnTo>
                    <a:pt x="1866" y="438"/>
                  </a:lnTo>
                  <a:lnTo>
                    <a:pt x="1866" y="438"/>
                  </a:lnTo>
                  <a:lnTo>
                    <a:pt x="1866" y="438"/>
                  </a:lnTo>
                  <a:lnTo>
                    <a:pt x="1895" y="408"/>
                  </a:lnTo>
                  <a:lnTo>
                    <a:pt x="1924" y="408"/>
                  </a:lnTo>
                  <a:lnTo>
                    <a:pt x="1924" y="408"/>
                  </a:lnTo>
                  <a:lnTo>
                    <a:pt x="1924" y="379"/>
                  </a:lnTo>
                  <a:lnTo>
                    <a:pt x="1954" y="408"/>
                  </a:lnTo>
                  <a:lnTo>
                    <a:pt x="1954" y="379"/>
                  </a:lnTo>
                  <a:lnTo>
                    <a:pt x="1954" y="379"/>
                  </a:lnTo>
                  <a:lnTo>
                    <a:pt x="1983" y="379"/>
                  </a:lnTo>
                  <a:lnTo>
                    <a:pt x="1983" y="350"/>
                  </a:lnTo>
                  <a:lnTo>
                    <a:pt x="2012" y="350"/>
                  </a:lnTo>
                  <a:lnTo>
                    <a:pt x="2041" y="350"/>
                  </a:lnTo>
                  <a:lnTo>
                    <a:pt x="2041" y="321"/>
                  </a:lnTo>
                  <a:lnTo>
                    <a:pt x="2041" y="321"/>
                  </a:lnTo>
                  <a:lnTo>
                    <a:pt x="2071" y="291"/>
                  </a:lnTo>
                  <a:lnTo>
                    <a:pt x="2071" y="291"/>
                  </a:lnTo>
                  <a:lnTo>
                    <a:pt x="2100" y="321"/>
                  </a:lnTo>
                  <a:lnTo>
                    <a:pt x="2129" y="321"/>
                  </a:lnTo>
                  <a:lnTo>
                    <a:pt x="2157" y="321"/>
                  </a:lnTo>
                  <a:lnTo>
                    <a:pt x="2157" y="321"/>
                  </a:lnTo>
                  <a:lnTo>
                    <a:pt x="2157" y="291"/>
                  </a:lnTo>
                  <a:lnTo>
                    <a:pt x="2187" y="262"/>
                  </a:lnTo>
                  <a:lnTo>
                    <a:pt x="2187" y="291"/>
                  </a:lnTo>
                  <a:lnTo>
                    <a:pt x="2216" y="291"/>
                  </a:lnTo>
                  <a:lnTo>
                    <a:pt x="2216" y="291"/>
                  </a:lnTo>
                  <a:lnTo>
                    <a:pt x="2216" y="291"/>
                  </a:lnTo>
                  <a:lnTo>
                    <a:pt x="2216" y="321"/>
                  </a:lnTo>
                  <a:lnTo>
                    <a:pt x="2216" y="321"/>
                  </a:lnTo>
                  <a:lnTo>
                    <a:pt x="2216" y="321"/>
                  </a:lnTo>
                  <a:lnTo>
                    <a:pt x="2245" y="321"/>
                  </a:lnTo>
                  <a:lnTo>
                    <a:pt x="2245" y="321"/>
                  </a:lnTo>
                  <a:lnTo>
                    <a:pt x="2245" y="350"/>
                  </a:lnTo>
                  <a:lnTo>
                    <a:pt x="2245" y="350"/>
                  </a:lnTo>
                  <a:lnTo>
                    <a:pt x="2245" y="379"/>
                  </a:lnTo>
                  <a:lnTo>
                    <a:pt x="2245" y="379"/>
                  </a:lnTo>
                  <a:lnTo>
                    <a:pt x="2274" y="379"/>
                  </a:lnTo>
                  <a:lnTo>
                    <a:pt x="2274" y="379"/>
                  </a:lnTo>
                  <a:lnTo>
                    <a:pt x="2274" y="379"/>
                  </a:lnTo>
                  <a:lnTo>
                    <a:pt x="2304" y="408"/>
                  </a:lnTo>
                  <a:lnTo>
                    <a:pt x="2304" y="408"/>
                  </a:lnTo>
                  <a:lnTo>
                    <a:pt x="2304" y="438"/>
                  </a:lnTo>
                  <a:lnTo>
                    <a:pt x="2304" y="438"/>
                  </a:lnTo>
                  <a:lnTo>
                    <a:pt x="2304" y="467"/>
                  </a:lnTo>
                  <a:lnTo>
                    <a:pt x="2274" y="467"/>
                  </a:lnTo>
                  <a:lnTo>
                    <a:pt x="2274" y="438"/>
                  </a:lnTo>
                  <a:lnTo>
                    <a:pt x="2245" y="467"/>
                  </a:lnTo>
                  <a:lnTo>
                    <a:pt x="2216" y="467"/>
                  </a:lnTo>
                  <a:lnTo>
                    <a:pt x="2216" y="496"/>
                  </a:lnTo>
                  <a:lnTo>
                    <a:pt x="2187" y="496"/>
                  </a:lnTo>
                  <a:lnTo>
                    <a:pt x="2157" y="496"/>
                  </a:lnTo>
                  <a:lnTo>
                    <a:pt x="2157" y="554"/>
                  </a:lnTo>
                  <a:lnTo>
                    <a:pt x="2129" y="554"/>
                  </a:lnTo>
                  <a:lnTo>
                    <a:pt x="2157" y="583"/>
                  </a:lnTo>
                  <a:lnTo>
                    <a:pt x="2129" y="612"/>
                  </a:lnTo>
                  <a:lnTo>
                    <a:pt x="2100" y="641"/>
                  </a:lnTo>
                  <a:lnTo>
                    <a:pt x="2129" y="641"/>
                  </a:lnTo>
                  <a:lnTo>
                    <a:pt x="2129" y="671"/>
                  </a:lnTo>
                  <a:lnTo>
                    <a:pt x="2129" y="700"/>
                  </a:lnTo>
                  <a:lnTo>
                    <a:pt x="2100" y="729"/>
                  </a:lnTo>
                  <a:lnTo>
                    <a:pt x="2100" y="758"/>
                  </a:lnTo>
                  <a:lnTo>
                    <a:pt x="2071" y="758"/>
                  </a:lnTo>
                  <a:lnTo>
                    <a:pt x="2071" y="758"/>
                  </a:lnTo>
                  <a:lnTo>
                    <a:pt x="2041" y="758"/>
                  </a:lnTo>
                  <a:lnTo>
                    <a:pt x="2041" y="788"/>
                  </a:lnTo>
                  <a:lnTo>
                    <a:pt x="2041" y="817"/>
                  </a:lnTo>
                  <a:lnTo>
                    <a:pt x="2041" y="845"/>
                  </a:lnTo>
                  <a:lnTo>
                    <a:pt x="2041" y="817"/>
                  </a:lnTo>
                  <a:lnTo>
                    <a:pt x="2041" y="845"/>
                  </a:lnTo>
                  <a:lnTo>
                    <a:pt x="2041" y="874"/>
                  </a:lnTo>
                  <a:lnTo>
                    <a:pt x="2041" y="874"/>
                  </a:lnTo>
                  <a:lnTo>
                    <a:pt x="2041" y="904"/>
                  </a:lnTo>
                  <a:lnTo>
                    <a:pt x="2012" y="904"/>
                  </a:lnTo>
                  <a:lnTo>
                    <a:pt x="2012" y="904"/>
                  </a:lnTo>
                  <a:lnTo>
                    <a:pt x="2012" y="933"/>
                  </a:lnTo>
                  <a:lnTo>
                    <a:pt x="2012" y="933"/>
                  </a:lnTo>
                  <a:lnTo>
                    <a:pt x="2012" y="933"/>
                  </a:lnTo>
                  <a:lnTo>
                    <a:pt x="2012" y="933"/>
                  </a:lnTo>
                  <a:lnTo>
                    <a:pt x="2012" y="904"/>
                  </a:lnTo>
                  <a:lnTo>
                    <a:pt x="1983" y="904"/>
                  </a:lnTo>
                  <a:lnTo>
                    <a:pt x="1983" y="904"/>
                  </a:lnTo>
                  <a:lnTo>
                    <a:pt x="1983" y="874"/>
                  </a:lnTo>
                  <a:lnTo>
                    <a:pt x="1983" y="845"/>
                  </a:lnTo>
                  <a:lnTo>
                    <a:pt x="1983" y="845"/>
                  </a:lnTo>
                  <a:lnTo>
                    <a:pt x="1983" y="817"/>
                  </a:lnTo>
                  <a:lnTo>
                    <a:pt x="1983" y="788"/>
                  </a:lnTo>
                  <a:lnTo>
                    <a:pt x="1954" y="788"/>
                  </a:lnTo>
                  <a:lnTo>
                    <a:pt x="1954" y="788"/>
                  </a:lnTo>
                  <a:lnTo>
                    <a:pt x="1954" y="788"/>
                  </a:lnTo>
                  <a:lnTo>
                    <a:pt x="1924" y="788"/>
                  </a:lnTo>
                  <a:lnTo>
                    <a:pt x="1924" y="788"/>
                  </a:lnTo>
                  <a:lnTo>
                    <a:pt x="1924" y="788"/>
                  </a:lnTo>
                  <a:lnTo>
                    <a:pt x="1924" y="788"/>
                  </a:lnTo>
                  <a:lnTo>
                    <a:pt x="1924" y="817"/>
                  </a:lnTo>
                  <a:lnTo>
                    <a:pt x="1924" y="817"/>
                  </a:lnTo>
                  <a:lnTo>
                    <a:pt x="1924" y="817"/>
                  </a:lnTo>
                  <a:lnTo>
                    <a:pt x="1924" y="845"/>
                  </a:lnTo>
                  <a:lnTo>
                    <a:pt x="1924" y="845"/>
                  </a:lnTo>
                  <a:lnTo>
                    <a:pt x="1895" y="817"/>
                  </a:lnTo>
                  <a:lnTo>
                    <a:pt x="1895" y="817"/>
                  </a:lnTo>
                  <a:lnTo>
                    <a:pt x="1895" y="788"/>
                  </a:lnTo>
                  <a:lnTo>
                    <a:pt x="1866" y="788"/>
                  </a:lnTo>
                  <a:lnTo>
                    <a:pt x="1866" y="758"/>
                  </a:lnTo>
                  <a:lnTo>
                    <a:pt x="1866" y="758"/>
                  </a:lnTo>
                  <a:lnTo>
                    <a:pt x="1866" y="758"/>
                  </a:lnTo>
                  <a:lnTo>
                    <a:pt x="1866" y="758"/>
                  </a:lnTo>
                  <a:lnTo>
                    <a:pt x="1895" y="729"/>
                  </a:lnTo>
                  <a:lnTo>
                    <a:pt x="1895" y="729"/>
                  </a:lnTo>
                  <a:lnTo>
                    <a:pt x="1895" y="758"/>
                  </a:lnTo>
                  <a:lnTo>
                    <a:pt x="1924" y="729"/>
                  </a:lnTo>
                  <a:lnTo>
                    <a:pt x="1924" y="729"/>
                  </a:lnTo>
                  <a:lnTo>
                    <a:pt x="1924" y="729"/>
                  </a:lnTo>
                  <a:lnTo>
                    <a:pt x="1924" y="700"/>
                  </a:lnTo>
                  <a:lnTo>
                    <a:pt x="1924" y="671"/>
                  </a:lnTo>
                  <a:lnTo>
                    <a:pt x="1954" y="671"/>
                  </a:lnTo>
                  <a:lnTo>
                    <a:pt x="1924" y="671"/>
                  </a:lnTo>
                  <a:lnTo>
                    <a:pt x="1924" y="641"/>
                  </a:lnTo>
                  <a:lnTo>
                    <a:pt x="1924" y="641"/>
                  </a:lnTo>
                  <a:lnTo>
                    <a:pt x="1895" y="641"/>
                  </a:lnTo>
                  <a:lnTo>
                    <a:pt x="1895" y="641"/>
                  </a:lnTo>
                  <a:lnTo>
                    <a:pt x="1866" y="641"/>
                  </a:lnTo>
                  <a:lnTo>
                    <a:pt x="1837" y="641"/>
                  </a:lnTo>
                  <a:lnTo>
                    <a:pt x="1807" y="641"/>
                  </a:lnTo>
                  <a:lnTo>
                    <a:pt x="1779" y="641"/>
                  </a:lnTo>
                  <a:lnTo>
                    <a:pt x="1779" y="641"/>
                  </a:lnTo>
                  <a:lnTo>
                    <a:pt x="1750" y="641"/>
                  </a:lnTo>
                  <a:lnTo>
                    <a:pt x="1750" y="641"/>
                  </a:lnTo>
                  <a:lnTo>
                    <a:pt x="1750" y="612"/>
                  </a:lnTo>
                  <a:lnTo>
                    <a:pt x="1721" y="612"/>
                  </a:lnTo>
                  <a:lnTo>
                    <a:pt x="1721" y="612"/>
                  </a:lnTo>
                  <a:lnTo>
                    <a:pt x="1721" y="583"/>
                  </a:lnTo>
                  <a:lnTo>
                    <a:pt x="1721" y="554"/>
                  </a:lnTo>
                  <a:lnTo>
                    <a:pt x="1721" y="554"/>
                  </a:lnTo>
                  <a:lnTo>
                    <a:pt x="1721" y="583"/>
                  </a:lnTo>
                  <a:lnTo>
                    <a:pt x="1691" y="554"/>
                  </a:lnTo>
                  <a:lnTo>
                    <a:pt x="1691" y="554"/>
                  </a:lnTo>
                  <a:lnTo>
                    <a:pt x="1662" y="554"/>
                  </a:lnTo>
                  <a:lnTo>
                    <a:pt x="1662" y="554"/>
                  </a:lnTo>
                  <a:lnTo>
                    <a:pt x="1662" y="554"/>
                  </a:lnTo>
                  <a:lnTo>
                    <a:pt x="1662" y="554"/>
                  </a:lnTo>
                  <a:lnTo>
                    <a:pt x="1662" y="583"/>
                  </a:lnTo>
                  <a:lnTo>
                    <a:pt x="1662" y="554"/>
                  </a:lnTo>
                  <a:lnTo>
                    <a:pt x="1633" y="554"/>
                  </a:lnTo>
                  <a:lnTo>
                    <a:pt x="1633" y="554"/>
                  </a:lnTo>
                  <a:lnTo>
                    <a:pt x="1633" y="524"/>
                  </a:lnTo>
                  <a:lnTo>
                    <a:pt x="1633" y="524"/>
                  </a:lnTo>
                  <a:lnTo>
                    <a:pt x="1604" y="524"/>
                  </a:lnTo>
                  <a:lnTo>
                    <a:pt x="1604" y="524"/>
                  </a:lnTo>
                  <a:lnTo>
                    <a:pt x="1604" y="554"/>
                  </a:lnTo>
                  <a:lnTo>
                    <a:pt x="1604" y="554"/>
                  </a:lnTo>
                  <a:lnTo>
                    <a:pt x="1604" y="583"/>
                  </a:lnTo>
                  <a:lnTo>
                    <a:pt x="1604" y="583"/>
                  </a:lnTo>
                  <a:lnTo>
                    <a:pt x="1604" y="612"/>
                  </a:lnTo>
                  <a:lnTo>
                    <a:pt x="1633" y="612"/>
                  </a:lnTo>
                  <a:lnTo>
                    <a:pt x="1633" y="612"/>
                  </a:lnTo>
                  <a:lnTo>
                    <a:pt x="1662" y="612"/>
                  </a:lnTo>
                  <a:lnTo>
                    <a:pt x="1662" y="612"/>
                  </a:lnTo>
                  <a:lnTo>
                    <a:pt x="1662" y="641"/>
                  </a:lnTo>
                  <a:lnTo>
                    <a:pt x="1662" y="641"/>
                  </a:lnTo>
                  <a:lnTo>
                    <a:pt x="1633" y="641"/>
                  </a:lnTo>
                  <a:lnTo>
                    <a:pt x="1633" y="641"/>
                  </a:lnTo>
                  <a:lnTo>
                    <a:pt x="1633" y="671"/>
                  </a:lnTo>
                  <a:lnTo>
                    <a:pt x="1604" y="671"/>
                  </a:lnTo>
                  <a:lnTo>
                    <a:pt x="1604" y="700"/>
                  </a:lnTo>
                  <a:lnTo>
                    <a:pt x="1633" y="729"/>
                  </a:lnTo>
                  <a:lnTo>
                    <a:pt x="1662" y="729"/>
                  </a:lnTo>
                  <a:lnTo>
                    <a:pt x="1662" y="758"/>
                  </a:lnTo>
                  <a:lnTo>
                    <a:pt x="1662" y="788"/>
                  </a:lnTo>
                  <a:lnTo>
                    <a:pt x="1691" y="788"/>
                  </a:lnTo>
                  <a:lnTo>
                    <a:pt x="1662" y="817"/>
                  </a:lnTo>
                  <a:lnTo>
                    <a:pt x="1691" y="845"/>
                  </a:lnTo>
                  <a:lnTo>
                    <a:pt x="1691" y="874"/>
                  </a:lnTo>
                  <a:lnTo>
                    <a:pt x="1691" y="874"/>
                  </a:lnTo>
                  <a:lnTo>
                    <a:pt x="1721" y="904"/>
                  </a:lnTo>
                  <a:lnTo>
                    <a:pt x="1721" y="933"/>
                  </a:lnTo>
                  <a:lnTo>
                    <a:pt x="1721" y="933"/>
                  </a:lnTo>
                  <a:lnTo>
                    <a:pt x="1721" y="933"/>
                  </a:lnTo>
                  <a:lnTo>
                    <a:pt x="1721" y="962"/>
                  </a:lnTo>
                  <a:lnTo>
                    <a:pt x="1691" y="933"/>
                  </a:lnTo>
                  <a:lnTo>
                    <a:pt x="1691" y="962"/>
                  </a:lnTo>
                  <a:lnTo>
                    <a:pt x="1691" y="933"/>
                  </a:lnTo>
                  <a:lnTo>
                    <a:pt x="1691" y="933"/>
                  </a:lnTo>
                  <a:lnTo>
                    <a:pt x="1662" y="933"/>
                  </a:lnTo>
                  <a:lnTo>
                    <a:pt x="1662" y="933"/>
                  </a:lnTo>
                  <a:lnTo>
                    <a:pt x="1662" y="933"/>
                  </a:lnTo>
                  <a:lnTo>
                    <a:pt x="1662" y="933"/>
                  </a:lnTo>
                  <a:lnTo>
                    <a:pt x="1662" y="933"/>
                  </a:lnTo>
                  <a:lnTo>
                    <a:pt x="1662" y="933"/>
                  </a:lnTo>
                  <a:lnTo>
                    <a:pt x="1662" y="933"/>
                  </a:lnTo>
                  <a:lnTo>
                    <a:pt x="1633" y="933"/>
                  </a:lnTo>
                  <a:lnTo>
                    <a:pt x="1633" y="904"/>
                  </a:lnTo>
                  <a:lnTo>
                    <a:pt x="1633" y="904"/>
                  </a:lnTo>
                  <a:lnTo>
                    <a:pt x="1633" y="904"/>
                  </a:lnTo>
                  <a:lnTo>
                    <a:pt x="1604" y="904"/>
                  </a:lnTo>
                  <a:lnTo>
                    <a:pt x="1604" y="904"/>
                  </a:lnTo>
                  <a:lnTo>
                    <a:pt x="1633" y="904"/>
                  </a:lnTo>
                  <a:lnTo>
                    <a:pt x="1633" y="904"/>
                  </a:lnTo>
                  <a:lnTo>
                    <a:pt x="1633" y="904"/>
                  </a:lnTo>
                  <a:lnTo>
                    <a:pt x="1633" y="933"/>
                  </a:lnTo>
                  <a:lnTo>
                    <a:pt x="1604" y="933"/>
                  </a:lnTo>
                  <a:lnTo>
                    <a:pt x="1604" y="933"/>
                  </a:lnTo>
                  <a:lnTo>
                    <a:pt x="1545" y="962"/>
                  </a:lnTo>
                  <a:lnTo>
                    <a:pt x="1545" y="962"/>
                  </a:lnTo>
                  <a:lnTo>
                    <a:pt x="1545" y="991"/>
                  </a:lnTo>
                  <a:lnTo>
                    <a:pt x="1545" y="991"/>
                  </a:lnTo>
                  <a:lnTo>
                    <a:pt x="1545" y="991"/>
                  </a:lnTo>
                  <a:lnTo>
                    <a:pt x="1545" y="1021"/>
                  </a:lnTo>
                  <a:lnTo>
                    <a:pt x="1545" y="1021"/>
                  </a:lnTo>
                  <a:lnTo>
                    <a:pt x="1545" y="1021"/>
                  </a:lnTo>
                  <a:lnTo>
                    <a:pt x="1545" y="1050"/>
                  </a:lnTo>
                  <a:lnTo>
                    <a:pt x="1516" y="1050"/>
                  </a:lnTo>
                  <a:lnTo>
                    <a:pt x="1516" y="1050"/>
                  </a:lnTo>
                  <a:lnTo>
                    <a:pt x="1516" y="1050"/>
                  </a:lnTo>
                  <a:lnTo>
                    <a:pt x="1487" y="1079"/>
                  </a:lnTo>
                  <a:lnTo>
                    <a:pt x="1487" y="1079"/>
                  </a:lnTo>
                  <a:lnTo>
                    <a:pt x="1457" y="1108"/>
                  </a:lnTo>
                  <a:lnTo>
                    <a:pt x="1429" y="1108"/>
                  </a:lnTo>
                  <a:lnTo>
                    <a:pt x="1429" y="1108"/>
                  </a:lnTo>
                  <a:lnTo>
                    <a:pt x="1429" y="1108"/>
                  </a:lnTo>
                  <a:lnTo>
                    <a:pt x="1429" y="1108"/>
                  </a:lnTo>
                  <a:lnTo>
                    <a:pt x="1429" y="1108"/>
                  </a:lnTo>
                  <a:lnTo>
                    <a:pt x="1400" y="1108"/>
                  </a:lnTo>
                  <a:lnTo>
                    <a:pt x="1400" y="1138"/>
                  </a:lnTo>
                  <a:lnTo>
                    <a:pt x="1429" y="1108"/>
                  </a:lnTo>
                  <a:lnTo>
                    <a:pt x="1429" y="1108"/>
                  </a:lnTo>
                  <a:lnTo>
                    <a:pt x="1429" y="1108"/>
                  </a:lnTo>
                  <a:lnTo>
                    <a:pt x="1371" y="1167"/>
                  </a:lnTo>
                  <a:lnTo>
                    <a:pt x="1371" y="1195"/>
                  </a:lnTo>
                  <a:lnTo>
                    <a:pt x="1283" y="1254"/>
                  </a:lnTo>
                  <a:lnTo>
                    <a:pt x="1283" y="1283"/>
                  </a:lnTo>
                  <a:lnTo>
                    <a:pt x="1254" y="1283"/>
                  </a:lnTo>
                  <a:lnTo>
                    <a:pt x="1224" y="1283"/>
                  </a:lnTo>
                  <a:lnTo>
                    <a:pt x="1195" y="1312"/>
                  </a:lnTo>
                  <a:lnTo>
                    <a:pt x="1195" y="1341"/>
                  </a:lnTo>
                  <a:lnTo>
                    <a:pt x="1195" y="1341"/>
                  </a:lnTo>
                  <a:lnTo>
                    <a:pt x="1195" y="1370"/>
                  </a:lnTo>
                  <a:lnTo>
                    <a:pt x="1166" y="1370"/>
                  </a:lnTo>
                  <a:lnTo>
                    <a:pt x="1137" y="1370"/>
                  </a:lnTo>
                  <a:lnTo>
                    <a:pt x="1108" y="1370"/>
                  </a:lnTo>
                  <a:lnTo>
                    <a:pt x="1108" y="1400"/>
                  </a:lnTo>
                  <a:lnTo>
                    <a:pt x="1108" y="1429"/>
                  </a:lnTo>
                  <a:lnTo>
                    <a:pt x="1079" y="1429"/>
                  </a:lnTo>
                  <a:lnTo>
                    <a:pt x="1079" y="1400"/>
                  </a:lnTo>
                  <a:lnTo>
                    <a:pt x="1079" y="1400"/>
                  </a:lnTo>
                  <a:lnTo>
                    <a:pt x="1050" y="1429"/>
                  </a:lnTo>
                  <a:lnTo>
                    <a:pt x="1050" y="1458"/>
                  </a:lnTo>
                  <a:lnTo>
                    <a:pt x="1050" y="1488"/>
                  </a:lnTo>
                  <a:lnTo>
                    <a:pt x="1050" y="1517"/>
                  </a:lnTo>
                  <a:lnTo>
                    <a:pt x="1050" y="1517"/>
                  </a:lnTo>
                  <a:lnTo>
                    <a:pt x="1050" y="1545"/>
                  </a:lnTo>
                  <a:lnTo>
                    <a:pt x="1050" y="1604"/>
                  </a:lnTo>
                  <a:lnTo>
                    <a:pt x="1050" y="1604"/>
                  </a:lnTo>
                  <a:lnTo>
                    <a:pt x="1079" y="1633"/>
                  </a:lnTo>
                  <a:lnTo>
                    <a:pt x="1050" y="1691"/>
                  </a:lnTo>
                  <a:lnTo>
                    <a:pt x="1021" y="1721"/>
                  </a:lnTo>
                  <a:lnTo>
                    <a:pt x="1021" y="1750"/>
                  </a:lnTo>
                  <a:lnTo>
                    <a:pt x="1021" y="1779"/>
                  </a:lnTo>
                  <a:lnTo>
                    <a:pt x="1050" y="1838"/>
                  </a:lnTo>
                  <a:lnTo>
                    <a:pt x="1050" y="1838"/>
                  </a:lnTo>
                  <a:lnTo>
                    <a:pt x="1021" y="1838"/>
                  </a:lnTo>
                  <a:lnTo>
                    <a:pt x="1021" y="1838"/>
                  </a:lnTo>
                  <a:lnTo>
                    <a:pt x="991" y="1838"/>
                  </a:lnTo>
                  <a:lnTo>
                    <a:pt x="991" y="1867"/>
                  </a:lnTo>
                  <a:lnTo>
                    <a:pt x="991" y="1867"/>
                  </a:lnTo>
                  <a:lnTo>
                    <a:pt x="962" y="1895"/>
                  </a:lnTo>
                  <a:lnTo>
                    <a:pt x="962" y="1895"/>
                  </a:lnTo>
                  <a:lnTo>
                    <a:pt x="962" y="1924"/>
                  </a:lnTo>
                  <a:lnTo>
                    <a:pt x="991" y="1924"/>
                  </a:lnTo>
                  <a:lnTo>
                    <a:pt x="991" y="1924"/>
                  </a:lnTo>
                  <a:lnTo>
                    <a:pt x="991" y="1924"/>
                  </a:lnTo>
                  <a:lnTo>
                    <a:pt x="991" y="1924"/>
                  </a:lnTo>
                  <a:lnTo>
                    <a:pt x="962" y="1924"/>
                  </a:lnTo>
                  <a:lnTo>
                    <a:pt x="933" y="1924"/>
                  </a:lnTo>
                  <a:lnTo>
                    <a:pt x="933" y="1924"/>
                  </a:lnTo>
                  <a:lnTo>
                    <a:pt x="904" y="1954"/>
                  </a:lnTo>
                  <a:lnTo>
                    <a:pt x="904" y="1954"/>
                  </a:lnTo>
                  <a:lnTo>
                    <a:pt x="904" y="1954"/>
                  </a:lnTo>
                  <a:lnTo>
                    <a:pt x="904" y="1983"/>
                  </a:lnTo>
                  <a:lnTo>
                    <a:pt x="904" y="1983"/>
                  </a:lnTo>
                  <a:lnTo>
                    <a:pt x="904" y="1983"/>
                  </a:lnTo>
                  <a:lnTo>
                    <a:pt x="845" y="2012"/>
                  </a:lnTo>
                  <a:lnTo>
                    <a:pt x="816" y="2012"/>
                  </a:lnTo>
                  <a:lnTo>
                    <a:pt x="816" y="1983"/>
                  </a:lnTo>
                  <a:lnTo>
                    <a:pt x="787" y="1983"/>
                  </a:lnTo>
                  <a:lnTo>
                    <a:pt x="758" y="1924"/>
                  </a:lnTo>
                  <a:lnTo>
                    <a:pt x="758" y="1895"/>
                  </a:lnTo>
                  <a:lnTo>
                    <a:pt x="729" y="1867"/>
                  </a:lnTo>
                  <a:lnTo>
                    <a:pt x="729" y="1838"/>
                  </a:lnTo>
                  <a:lnTo>
                    <a:pt x="729" y="1808"/>
                  </a:lnTo>
                  <a:lnTo>
                    <a:pt x="729" y="1808"/>
                  </a:lnTo>
                  <a:lnTo>
                    <a:pt x="700" y="1779"/>
                  </a:lnTo>
                  <a:lnTo>
                    <a:pt x="700" y="1779"/>
                  </a:lnTo>
                  <a:lnTo>
                    <a:pt x="671" y="1750"/>
                  </a:lnTo>
                  <a:lnTo>
                    <a:pt x="671" y="1721"/>
                  </a:lnTo>
                  <a:lnTo>
                    <a:pt x="671" y="1721"/>
                  </a:lnTo>
                  <a:lnTo>
                    <a:pt x="641" y="1691"/>
                  </a:lnTo>
                  <a:lnTo>
                    <a:pt x="612" y="1691"/>
                  </a:lnTo>
                  <a:lnTo>
                    <a:pt x="612" y="1662"/>
                  </a:lnTo>
                  <a:lnTo>
                    <a:pt x="612" y="1633"/>
                  </a:lnTo>
                  <a:lnTo>
                    <a:pt x="612" y="1633"/>
                  </a:lnTo>
                  <a:lnTo>
                    <a:pt x="583" y="1604"/>
                  </a:lnTo>
                  <a:lnTo>
                    <a:pt x="583" y="1574"/>
                  </a:lnTo>
                  <a:lnTo>
                    <a:pt x="583" y="1545"/>
                  </a:lnTo>
                  <a:lnTo>
                    <a:pt x="583" y="1545"/>
                  </a:lnTo>
                  <a:lnTo>
                    <a:pt x="554" y="1517"/>
                  </a:lnTo>
                  <a:lnTo>
                    <a:pt x="554" y="1517"/>
                  </a:lnTo>
                  <a:lnTo>
                    <a:pt x="554" y="1488"/>
                  </a:lnTo>
                  <a:lnTo>
                    <a:pt x="554" y="1488"/>
                  </a:lnTo>
                  <a:lnTo>
                    <a:pt x="524" y="1488"/>
                  </a:lnTo>
                  <a:lnTo>
                    <a:pt x="524" y="1458"/>
                  </a:lnTo>
                  <a:lnTo>
                    <a:pt x="524" y="1458"/>
                  </a:lnTo>
                  <a:lnTo>
                    <a:pt x="495" y="1429"/>
                  </a:lnTo>
                  <a:lnTo>
                    <a:pt x="495" y="1429"/>
                  </a:lnTo>
                  <a:lnTo>
                    <a:pt x="495" y="1400"/>
                  </a:lnTo>
                  <a:lnTo>
                    <a:pt x="466" y="1370"/>
                  </a:lnTo>
                  <a:lnTo>
                    <a:pt x="466" y="1341"/>
                  </a:lnTo>
                  <a:lnTo>
                    <a:pt x="437" y="1283"/>
                  </a:lnTo>
                  <a:lnTo>
                    <a:pt x="437" y="1254"/>
                  </a:lnTo>
                  <a:lnTo>
                    <a:pt x="437" y="1224"/>
                  </a:lnTo>
                  <a:lnTo>
                    <a:pt x="437" y="1224"/>
                  </a:lnTo>
                  <a:lnTo>
                    <a:pt x="408" y="1195"/>
                  </a:lnTo>
                  <a:lnTo>
                    <a:pt x="408" y="1195"/>
                  </a:lnTo>
                  <a:lnTo>
                    <a:pt x="437" y="1195"/>
                  </a:lnTo>
                  <a:lnTo>
                    <a:pt x="408" y="1167"/>
                  </a:lnTo>
                  <a:lnTo>
                    <a:pt x="408" y="1167"/>
                  </a:lnTo>
                  <a:lnTo>
                    <a:pt x="408" y="1138"/>
                  </a:lnTo>
                  <a:lnTo>
                    <a:pt x="379" y="1108"/>
                  </a:lnTo>
                  <a:lnTo>
                    <a:pt x="408" y="1079"/>
                  </a:lnTo>
                  <a:lnTo>
                    <a:pt x="379" y="1079"/>
                  </a:lnTo>
                  <a:lnTo>
                    <a:pt x="379" y="1079"/>
                  </a:lnTo>
                  <a:lnTo>
                    <a:pt x="408" y="1050"/>
                  </a:lnTo>
                  <a:lnTo>
                    <a:pt x="408" y="1021"/>
                  </a:lnTo>
                  <a:lnTo>
                    <a:pt x="379" y="1021"/>
                  </a:lnTo>
                  <a:lnTo>
                    <a:pt x="379" y="1021"/>
                  </a:lnTo>
                  <a:lnTo>
                    <a:pt x="379" y="962"/>
                  </a:lnTo>
                  <a:lnTo>
                    <a:pt x="379" y="962"/>
                  </a:lnTo>
                  <a:lnTo>
                    <a:pt x="408" y="962"/>
                  </a:lnTo>
                  <a:lnTo>
                    <a:pt x="408" y="962"/>
                  </a:lnTo>
                  <a:lnTo>
                    <a:pt x="408" y="962"/>
                  </a:lnTo>
                  <a:lnTo>
                    <a:pt x="379" y="962"/>
                  </a:lnTo>
                  <a:lnTo>
                    <a:pt x="379" y="962"/>
                  </a:lnTo>
                  <a:lnTo>
                    <a:pt x="379" y="933"/>
                  </a:lnTo>
                  <a:lnTo>
                    <a:pt x="350" y="933"/>
                  </a:lnTo>
                  <a:lnTo>
                    <a:pt x="379" y="904"/>
                  </a:lnTo>
                  <a:lnTo>
                    <a:pt x="379" y="904"/>
                  </a:lnTo>
                  <a:lnTo>
                    <a:pt x="379" y="904"/>
                  </a:lnTo>
                  <a:lnTo>
                    <a:pt x="379" y="904"/>
                  </a:lnTo>
                  <a:lnTo>
                    <a:pt x="408" y="904"/>
                  </a:lnTo>
                  <a:lnTo>
                    <a:pt x="379" y="904"/>
                  </a:lnTo>
                  <a:lnTo>
                    <a:pt x="379" y="904"/>
                  </a:lnTo>
                  <a:lnTo>
                    <a:pt x="350" y="904"/>
                  </a:lnTo>
                  <a:lnTo>
                    <a:pt x="350" y="874"/>
                  </a:lnTo>
                  <a:lnTo>
                    <a:pt x="350" y="904"/>
                  </a:lnTo>
                  <a:lnTo>
                    <a:pt x="350" y="904"/>
                  </a:lnTo>
                  <a:lnTo>
                    <a:pt x="321" y="933"/>
                  </a:lnTo>
                  <a:lnTo>
                    <a:pt x="350" y="962"/>
                  </a:lnTo>
                  <a:lnTo>
                    <a:pt x="350" y="991"/>
                  </a:lnTo>
                  <a:lnTo>
                    <a:pt x="321" y="991"/>
                  </a:lnTo>
                  <a:lnTo>
                    <a:pt x="321" y="991"/>
                  </a:lnTo>
                  <a:lnTo>
                    <a:pt x="291" y="1021"/>
                  </a:lnTo>
                  <a:lnTo>
                    <a:pt x="262" y="1021"/>
                  </a:lnTo>
                  <a:lnTo>
                    <a:pt x="233" y="1050"/>
                  </a:lnTo>
                  <a:lnTo>
                    <a:pt x="204" y="1021"/>
                  </a:lnTo>
                  <a:lnTo>
                    <a:pt x="145" y="991"/>
                  </a:lnTo>
                  <a:lnTo>
                    <a:pt x="116" y="962"/>
                  </a:lnTo>
                  <a:lnTo>
                    <a:pt x="116" y="962"/>
                  </a:lnTo>
                  <a:lnTo>
                    <a:pt x="116" y="962"/>
                  </a:lnTo>
                  <a:lnTo>
                    <a:pt x="116" y="933"/>
                  </a:lnTo>
                  <a:lnTo>
                    <a:pt x="58" y="904"/>
                  </a:lnTo>
                  <a:lnTo>
                    <a:pt x="58" y="904"/>
                  </a:lnTo>
                  <a:lnTo>
                    <a:pt x="58" y="904"/>
                  </a:lnTo>
                  <a:lnTo>
                    <a:pt x="87" y="904"/>
                  </a:lnTo>
                  <a:lnTo>
                    <a:pt x="87" y="904"/>
                  </a:lnTo>
                  <a:lnTo>
                    <a:pt x="87" y="904"/>
                  </a:lnTo>
                  <a:lnTo>
                    <a:pt x="87" y="904"/>
                  </a:lnTo>
                  <a:lnTo>
                    <a:pt x="116" y="904"/>
                  </a:lnTo>
                  <a:lnTo>
                    <a:pt x="116" y="904"/>
                  </a:lnTo>
                  <a:lnTo>
                    <a:pt x="116" y="904"/>
                  </a:lnTo>
                  <a:lnTo>
                    <a:pt x="116" y="904"/>
                  </a:lnTo>
                  <a:lnTo>
                    <a:pt x="116" y="904"/>
                  </a:lnTo>
                  <a:lnTo>
                    <a:pt x="174" y="874"/>
                  </a:lnTo>
                  <a:lnTo>
                    <a:pt x="174" y="874"/>
                  </a:lnTo>
                  <a:lnTo>
                    <a:pt x="174" y="874"/>
                  </a:lnTo>
                  <a:lnTo>
                    <a:pt x="204" y="874"/>
                  </a:lnTo>
                  <a:lnTo>
                    <a:pt x="204" y="845"/>
                  </a:lnTo>
                  <a:lnTo>
                    <a:pt x="174" y="845"/>
                  </a:lnTo>
                  <a:lnTo>
                    <a:pt x="174" y="845"/>
                  </a:lnTo>
                  <a:lnTo>
                    <a:pt x="174" y="845"/>
                  </a:lnTo>
                  <a:lnTo>
                    <a:pt x="174" y="845"/>
                  </a:lnTo>
                  <a:lnTo>
                    <a:pt x="145" y="874"/>
                  </a:lnTo>
                  <a:lnTo>
                    <a:pt x="116" y="874"/>
                  </a:lnTo>
                  <a:lnTo>
                    <a:pt x="116" y="874"/>
                  </a:lnTo>
                  <a:lnTo>
                    <a:pt x="58" y="845"/>
                  </a:lnTo>
                  <a:lnTo>
                    <a:pt x="29" y="845"/>
                  </a:lnTo>
                  <a:lnTo>
                    <a:pt x="29" y="817"/>
                  </a:lnTo>
                  <a:lnTo>
                    <a:pt x="29" y="817"/>
                  </a:lnTo>
                  <a:lnTo>
                    <a:pt x="29" y="788"/>
                  </a:lnTo>
                  <a:lnTo>
                    <a:pt x="58" y="788"/>
                  </a:lnTo>
                  <a:lnTo>
                    <a:pt x="29" y="788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29" y="758"/>
                  </a:lnTo>
                  <a:lnTo>
                    <a:pt x="29" y="758"/>
                  </a:lnTo>
                  <a:lnTo>
                    <a:pt x="58" y="758"/>
                  </a:lnTo>
                  <a:lnTo>
                    <a:pt x="58" y="758"/>
                  </a:lnTo>
                  <a:lnTo>
                    <a:pt x="87" y="758"/>
                  </a:lnTo>
                  <a:lnTo>
                    <a:pt x="116" y="758"/>
                  </a:lnTo>
                  <a:lnTo>
                    <a:pt x="174" y="729"/>
                  </a:lnTo>
                  <a:lnTo>
                    <a:pt x="174" y="729"/>
                  </a:lnTo>
                  <a:lnTo>
                    <a:pt x="174" y="729"/>
                  </a:lnTo>
                  <a:lnTo>
                    <a:pt x="174" y="729"/>
                  </a:lnTo>
                  <a:lnTo>
                    <a:pt x="174" y="758"/>
                  </a:lnTo>
                  <a:lnTo>
                    <a:pt x="204" y="729"/>
                  </a:lnTo>
                  <a:lnTo>
                    <a:pt x="233" y="729"/>
                  </a:lnTo>
                  <a:lnTo>
                    <a:pt x="204" y="729"/>
                  </a:lnTo>
                  <a:lnTo>
                    <a:pt x="204" y="700"/>
                  </a:lnTo>
                  <a:lnTo>
                    <a:pt x="204" y="671"/>
                  </a:lnTo>
                  <a:lnTo>
                    <a:pt x="174" y="641"/>
                  </a:lnTo>
                  <a:lnTo>
                    <a:pt x="174" y="641"/>
                  </a:lnTo>
                  <a:lnTo>
                    <a:pt x="174" y="641"/>
                  </a:lnTo>
                  <a:lnTo>
                    <a:pt x="145" y="641"/>
                  </a:lnTo>
                  <a:lnTo>
                    <a:pt x="145" y="612"/>
                  </a:lnTo>
                  <a:lnTo>
                    <a:pt x="116" y="583"/>
                  </a:lnTo>
                  <a:lnTo>
                    <a:pt x="145" y="583"/>
                  </a:lnTo>
                  <a:lnTo>
                    <a:pt x="116" y="554"/>
                  </a:lnTo>
                  <a:lnTo>
                    <a:pt x="116" y="554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58" y="554"/>
                  </a:lnTo>
                  <a:lnTo>
                    <a:pt x="58" y="524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116" y="467"/>
                  </a:lnTo>
                  <a:lnTo>
                    <a:pt x="116" y="467"/>
                  </a:lnTo>
                  <a:lnTo>
                    <a:pt x="116" y="438"/>
                  </a:lnTo>
                  <a:lnTo>
                    <a:pt x="145" y="438"/>
                  </a:lnTo>
                  <a:lnTo>
                    <a:pt x="145" y="438"/>
                  </a:lnTo>
                  <a:lnTo>
                    <a:pt x="145" y="467"/>
                  </a:lnTo>
                  <a:lnTo>
                    <a:pt x="174" y="467"/>
                  </a:lnTo>
                  <a:lnTo>
                    <a:pt x="204" y="438"/>
                  </a:lnTo>
                  <a:lnTo>
                    <a:pt x="233" y="438"/>
                  </a:lnTo>
                  <a:lnTo>
                    <a:pt x="262" y="408"/>
                  </a:lnTo>
                  <a:lnTo>
                    <a:pt x="291" y="379"/>
                  </a:lnTo>
                  <a:lnTo>
                    <a:pt x="321" y="350"/>
                  </a:lnTo>
                  <a:lnTo>
                    <a:pt x="321" y="350"/>
                  </a:lnTo>
                  <a:lnTo>
                    <a:pt x="350" y="321"/>
                  </a:lnTo>
                  <a:lnTo>
                    <a:pt x="350" y="291"/>
                  </a:lnTo>
                  <a:lnTo>
                    <a:pt x="379" y="262"/>
                  </a:lnTo>
                  <a:lnTo>
                    <a:pt x="379" y="262"/>
                  </a:lnTo>
                  <a:lnTo>
                    <a:pt x="379" y="233"/>
                  </a:lnTo>
                  <a:lnTo>
                    <a:pt x="379" y="233"/>
                  </a:lnTo>
                  <a:lnTo>
                    <a:pt x="408" y="204"/>
                  </a:lnTo>
                  <a:lnTo>
                    <a:pt x="408" y="204"/>
                  </a:lnTo>
                  <a:lnTo>
                    <a:pt x="408" y="174"/>
                  </a:lnTo>
                  <a:lnTo>
                    <a:pt x="437" y="146"/>
                  </a:lnTo>
                  <a:lnTo>
                    <a:pt x="408" y="117"/>
                  </a:lnTo>
                  <a:lnTo>
                    <a:pt x="408" y="117"/>
                  </a:lnTo>
                  <a:lnTo>
                    <a:pt x="437" y="87"/>
                  </a:lnTo>
                  <a:lnTo>
                    <a:pt x="437" y="87"/>
                  </a:lnTo>
                  <a:lnTo>
                    <a:pt x="466" y="87"/>
                  </a:lnTo>
                  <a:lnTo>
                    <a:pt x="466" y="87"/>
                  </a:lnTo>
                  <a:lnTo>
                    <a:pt x="495" y="58"/>
                  </a:lnTo>
                  <a:lnTo>
                    <a:pt x="524" y="29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641" y="0"/>
                  </a:lnTo>
                  <a:lnTo>
                    <a:pt x="671" y="0"/>
                  </a:lnTo>
                  <a:lnTo>
                    <a:pt x="700" y="0"/>
                  </a:lnTo>
                  <a:lnTo>
                    <a:pt x="700" y="29"/>
                  </a:lnTo>
                  <a:lnTo>
                    <a:pt x="700" y="29"/>
                  </a:lnTo>
                  <a:lnTo>
                    <a:pt x="758" y="58"/>
                  </a:lnTo>
                  <a:close/>
                  <a:moveTo>
                    <a:pt x="1662" y="933"/>
                  </a:moveTo>
                  <a:lnTo>
                    <a:pt x="1662" y="962"/>
                  </a:lnTo>
                  <a:lnTo>
                    <a:pt x="1691" y="962"/>
                  </a:lnTo>
                  <a:lnTo>
                    <a:pt x="1662" y="933"/>
                  </a:lnTo>
                  <a:close/>
                  <a:moveTo>
                    <a:pt x="1662" y="933"/>
                  </a:moveTo>
                  <a:lnTo>
                    <a:pt x="1662" y="933"/>
                  </a:lnTo>
                  <a:lnTo>
                    <a:pt x="1662" y="962"/>
                  </a:lnTo>
                  <a:lnTo>
                    <a:pt x="1662" y="962"/>
                  </a:lnTo>
                  <a:lnTo>
                    <a:pt x="1662" y="933"/>
                  </a:lnTo>
                  <a:close/>
                  <a:moveTo>
                    <a:pt x="1633" y="933"/>
                  </a:moveTo>
                  <a:lnTo>
                    <a:pt x="1633" y="962"/>
                  </a:lnTo>
                  <a:lnTo>
                    <a:pt x="1662" y="962"/>
                  </a:lnTo>
                  <a:lnTo>
                    <a:pt x="1662" y="962"/>
                  </a:lnTo>
                  <a:lnTo>
                    <a:pt x="1633" y="933"/>
                  </a:lnTo>
                  <a:close/>
                  <a:moveTo>
                    <a:pt x="1633" y="933"/>
                  </a:moveTo>
                  <a:lnTo>
                    <a:pt x="1633" y="962"/>
                  </a:lnTo>
                  <a:lnTo>
                    <a:pt x="1633" y="962"/>
                  </a:lnTo>
                  <a:lnTo>
                    <a:pt x="1633" y="93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331579EB-C114-A6ED-8733-1210A3E56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4880" y="3666625"/>
              <a:ext cx="133920" cy="162738"/>
            </a:xfrm>
            <a:custGeom>
              <a:avLst/>
              <a:gdLst>
                <a:gd name="T0" fmla="*/ 408 w 409"/>
                <a:gd name="T1" fmla="*/ 438 h 498"/>
                <a:gd name="T2" fmla="*/ 379 w 409"/>
                <a:gd name="T3" fmla="*/ 467 h 498"/>
                <a:gd name="T4" fmla="*/ 379 w 409"/>
                <a:gd name="T5" fmla="*/ 467 h 498"/>
                <a:gd name="T6" fmla="*/ 350 w 409"/>
                <a:gd name="T7" fmla="*/ 467 h 498"/>
                <a:gd name="T8" fmla="*/ 350 w 409"/>
                <a:gd name="T9" fmla="*/ 438 h 498"/>
                <a:gd name="T10" fmla="*/ 320 w 409"/>
                <a:gd name="T11" fmla="*/ 438 h 498"/>
                <a:gd name="T12" fmla="*/ 320 w 409"/>
                <a:gd name="T13" fmla="*/ 409 h 498"/>
                <a:gd name="T14" fmla="*/ 320 w 409"/>
                <a:gd name="T15" fmla="*/ 380 h 498"/>
                <a:gd name="T16" fmla="*/ 291 w 409"/>
                <a:gd name="T17" fmla="*/ 321 h 498"/>
                <a:gd name="T18" fmla="*/ 233 w 409"/>
                <a:gd name="T19" fmla="*/ 321 h 498"/>
                <a:gd name="T20" fmla="*/ 203 w 409"/>
                <a:gd name="T21" fmla="*/ 293 h 498"/>
                <a:gd name="T22" fmla="*/ 233 w 409"/>
                <a:gd name="T23" fmla="*/ 321 h 498"/>
                <a:gd name="T24" fmla="*/ 203 w 409"/>
                <a:gd name="T25" fmla="*/ 350 h 498"/>
                <a:gd name="T26" fmla="*/ 203 w 409"/>
                <a:gd name="T27" fmla="*/ 380 h 498"/>
                <a:gd name="T28" fmla="*/ 175 w 409"/>
                <a:gd name="T29" fmla="*/ 380 h 498"/>
                <a:gd name="T30" fmla="*/ 175 w 409"/>
                <a:gd name="T31" fmla="*/ 380 h 498"/>
                <a:gd name="T32" fmla="*/ 175 w 409"/>
                <a:gd name="T33" fmla="*/ 350 h 498"/>
                <a:gd name="T34" fmla="*/ 175 w 409"/>
                <a:gd name="T35" fmla="*/ 350 h 498"/>
                <a:gd name="T36" fmla="*/ 146 w 409"/>
                <a:gd name="T37" fmla="*/ 380 h 498"/>
                <a:gd name="T38" fmla="*/ 146 w 409"/>
                <a:gd name="T39" fmla="*/ 409 h 498"/>
                <a:gd name="T40" fmla="*/ 146 w 409"/>
                <a:gd name="T41" fmla="*/ 409 h 498"/>
                <a:gd name="T42" fmla="*/ 117 w 409"/>
                <a:gd name="T43" fmla="*/ 409 h 498"/>
                <a:gd name="T44" fmla="*/ 117 w 409"/>
                <a:gd name="T45" fmla="*/ 380 h 498"/>
                <a:gd name="T46" fmla="*/ 87 w 409"/>
                <a:gd name="T47" fmla="*/ 321 h 498"/>
                <a:gd name="T48" fmla="*/ 58 w 409"/>
                <a:gd name="T49" fmla="*/ 264 h 498"/>
                <a:gd name="T50" fmla="*/ 29 w 409"/>
                <a:gd name="T51" fmla="*/ 205 h 498"/>
                <a:gd name="T52" fmla="*/ 29 w 409"/>
                <a:gd name="T53" fmla="*/ 147 h 498"/>
                <a:gd name="T54" fmla="*/ 58 w 409"/>
                <a:gd name="T55" fmla="*/ 117 h 498"/>
                <a:gd name="T56" fmla="*/ 58 w 409"/>
                <a:gd name="T57" fmla="*/ 88 h 498"/>
                <a:gd name="T58" fmla="*/ 0 w 409"/>
                <a:gd name="T59" fmla="*/ 88 h 498"/>
                <a:gd name="T60" fmla="*/ 0 w 409"/>
                <a:gd name="T61" fmla="*/ 30 h 498"/>
                <a:gd name="T62" fmla="*/ 0 w 409"/>
                <a:gd name="T63" fmla="*/ 0 h 498"/>
                <a:gd name="T64" fmla="*/ 29 w 409"/>
                <a:gd name="T65" fmla="*/ 30 h 498"/>
                <a:gd name="T66" fmla="*/ 58 w 409"/>
                <a:gd name="T67" fmla="*/ 59 h 498"/>
                <a:gd name="T68" fmla="*/ 58 w 409"/>
                <a:gd name="T69" fmla="*/ 30 h 498"/>
                <a:gd name="T70" fmla="*/ 87 w 409"/>
                <a:gd name="T71" fmla="*/ 30 h 498"/>
                <a:gd name="T72" fmla="*/ 117 w 409"/>
                <a:gd name="T73" fmla="*/ 30 h 498"/>
                <a:gd name="T74" fmla="*/ 117 w 409"/>
                <a:gd name="T75" fmla="*/ 88 h 498"/>
                <a:gd name="T76" fmla="*/ 146 w 409"/>
                <a:gd name="T77" fmla="*/ 117 h 498"/>
                <a:gd name="T78" fmla="*/ 203 w 409"/>
                <a:gd name="T79" fmla="*/ 117 h 498"/>
                <a:gd name="T80" fmla="*/ 291 w 409"/>
                <a:gd name="T81" fmla="*/ 117 h 498"/>
                <a:gd name="T82" fmla="*/ 320 w 409"/>
                <a:gd name="T83" fmla="*/ 117 h 498"/>
                <a:gd name="T84" fmla="*/ 320 w 409"/>
                <a:gd name="T85" fmla="*/ 147 h 498"/>
                <a:gd name="T86" fmla="*/ 320 w 409"/>
                <a:gd name="T87" fmla="*/ 205 h 498"/>
                <a:gd name="T88" fmla="*/ 291 w 409"/>
                <a:gd name="T89" fmla="*/ 205 h 498"/>
                <a:gd name="T90" fmla="*/ 262 w 409"/>
                <a:gd name="T91" fmla="*/ 234 h 498"/>
                <a:gd name="T92" fmla="*/ 262 w 409"/>
                <a:gd name="T93" fmla="*/ 264 h 498"/>
                <a:gd name="T94" fmla="*/ 291 w 409"/>
                <a:gd name="T95" fmla="*/ 293 h 498"/>
                <a:gd name="T96" fmla="*/ 320 w 409"/>
                <a:gd name="T97" fmla="*/ 293 h 498"/>
                <a:gd name="T98" fmla="*/ 320 w 409"/>
                <a:gd name="T99" fmla="*/ 264 h 498"/>
                <a:gd name="T100" fmla="*/ 320 w 409"/>
                <a:gd name="T101" fmla="*/ 264 h 498"/>
                <a:gd name="T102" fmla="*/ 350 w 409"/>
                <a:gd name="T103" fmla="*/ 264 h 498"/>
                <a:gd name="T104" fmla="*/ 379 w 409"/>
                <a:gd name="T105" fmla="*/ 321 h 498"/>
                <a:gd name="T106" fmla="*/ 379 w 409"/>
                <a:gd name="T107" fmla="*/ 380 h 498"/>
                <a:gd name="T108" fmla="*/ 408 w 409"/>
                <a:gd name="T109" fmla="*/ 409 h 498"/>
                <a:gd name="T110" fmla="*/ 262 w 409"/>
                <a:gd name="T111" fmla="*/ 350 h 498"/>
                <a:gd name="T112" fmla="*/ 262 w 409"/>
                <a:gd name="T113" fmla="*/ 380 h 498"/>
                <a:gd name="T114" fmla="*/ 233 w 409"/>
                <a:gd name="T115" fmla="*/ 321 h 498"/>
                <a:gd name="T116" fmla="*/ 233 w 409"/>
                <a:gd name="T117" fmla="*/ 350 h 498"/>
                <a:gd name="T118" fmla="*/ 233 w 409"/>
                <a:gd name="T119" fmla="*/ 3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9" h="498">
                  <a:moveTo>
                    <a:pt x="408" y="409"/>
                  </a:moveTo>
                  <a:lnTo>
                    <a:pt x="408" y="409"/>
                  </a:lnTo>
                  <a:cubicBezTo>
                    <a:pt x="408" y="438"/>
                    <a:pt x="408" y="438"/>
                    <a:pt x="408" y="438"/>
                  </a:cubicBezTo>
                  <a:lnTo>
                    <a:pt x="408" y="438"/>
                  </a:lnTo>
                  <a:cubicBezTo>
                    <a:pt x="379" y="438"/>
                    <a:pt x="379" y="438"/>
                    <a:pt x="379" y="438"/>
                  </a:cubicBezTo>
                  <a:cubicBezTo>
                    <a:pt x="379" y="467"/>
                    <a:pt x="379" y="467"/>
                    <a:pt x="379" y="467"/>
                  </a:cubicBezTo>
                  <a:lnTo>
                    <a:pt x="379" y="467"/>
                  </a:lnTo>
                  <a:lnTo>
                    <a:pt x="379" y="467"/>
                  </a:lnTo>
                  <a:lnTo>
                    <a:pt x="379" y="467"/>
                  </a:lnTo>
                  <a:cubicBezTo>
                    <a:pt x="379" y="497"/>
                    <a:pt x="379" y="497"/>
                    <a:pt x="379" y="497"/>
                  </a:cubicBezTo>
                  <a:lnTo>
                    <a:pt x="379" y="497"/>
                  </a:lnTo>
                  <a:cubicBezTo>
                    <a:pt x="350" y="467"/>
                    <a:pt x="350" y="467"/>
                    <a:pt x="350" y="467"/>
                  </a:cubicBezTo>
                  <a:cubicBezTo>
                    <a:pt x="350" y="438"/>
                    <a:pt x="350" y="438"/>
                    <a:pt x="350" y="438"/>
                  </a:cubicBezTo>
                  <a:lnTo>
                    <a:pt x="350" y="438"/>
                  </a:lnTo>
                  <a:lnTo>
                    <a:pt x="350" y="438"/>
                  </a:lnTo>
                  <a:cubicBezTo>
                    <a:pt x="350" y="409"/>
                    <a:pt x="350" y="409"/>
                    <a:pt x="350" y="409"/>
                  </a:cubicBezTo>
                  <a:cubicBezTo>
                    <a:pt x="350" y="438"/>
                    <a:pt x="350" y="438"/>
                    <a:pt x="350" y="438"/>
                  </a:cubicBezTo>
                  <a:cubicBezTo>
                    <a:pt x="320" y="438"/>
                    <a:pt x="320" y="438"/>
                    <a:pt x="320" y="438"/>
                  </a:cubicBezTo>
                  <a:lnTo>
                    <a:pt x="320" y="438"/>
                  </a:lnTo>
                  <a:cubicBezTo>
                    <a:pt x="320" y="409"/>
                    <a:pt x="320" y="409"/>
                    <a:pt x="320" y="409"/>
                  </a:cubicBezTo>
                  <a:lnTo>
                    <a:pt x="320" y="409"/>
                  </a:lnTo>
                  <a:cubicBezTo>
                    <a:pt x="320" y="380"/>
                    <a:pt x="320" y="380"/>
                    <a:pt x="320" y="380"/>
                  </a:cubicBezTo>
                  <a:lnTo>
                    <a:pt x="320" y="380"/>
                  </a:lnTo>
                  <a:lnTo>
                    <a:pt x="320" y="380"/>
                  </a:lnTo>
                  <a:cubicBezTo>
                    <a:pt x="291" y="321"/>
                    <a:pt x="291" y="321"/>
                    <a:pt x="291" y="321"/>
                  </a:cubicBezTo>
                  <a:lnTo>
                    <a:pt x="291" y="321"/>
                  </a:lnTo>
                  <a:lnTo>
                    <a:pt x="291" y="321"/>
                  </a:lnTo>
                  <a:lnTo>
                    <a:pt x="291" y="321"/>
                  </a:lnTo>
                  <a:cubicBezTo>
                    <a:pt x="262" y="321"/>
                    <a:pt x="262" y="321"/>
                    <a:pt x="262" y="321"/>
                  </a:cubicBezTo>
                  <a:cubicBezTo>
                    <a:pt x="233" y="321"/>
                    <a:pt x="233" y="321"/>
                    <a:pt x="233" y="321"/>
                  </a:cubicBezTo>
                  <a:lnTo>
                    <a:pt x="233" y="321"/>
                  </a:lnTo>
                  <a:lnTo>
                    <a:pt x="233" y="321"/>
                  </a:lnTo>
                  <a:cubicBezTo>
                    <a:pt x="203" y="293"/>
                    <a:pt x="203" y="293"/>
                    <a:pt x="203" y="293"/>
                  </a:cubicBezTo>
                  <a:lnTo>
                    <a:pt x="203" y="293"/>
                  </a:lnTo>
                  <a:cubicBezTo>
                    <a:pt x="203" y="321"/>
                    <a:pt x="203" y="321"/>
                    <a:pt x="203" y="321"/>
                  </a:cubicBezTo>
                  <a:cubicBezTo>
                    <a:pt x="233" y="321"/>
                    <a:pt x="233" y="321"/>
                    <a:pt x="233" y="321"/>
                  </a:cubicBezTo>
                  <a:cubicBezTo>
                    <a:pt x="203" y="321"/>
                    <a:pt x="203" y="321"/>
                    <a:pt x="203" y="321"/>
                  </a:cubicBezTo>
                  <a:cubicBezTo>
                    <a:pt x="203" y="350"/>
                    <a:pt x="203" y="350"/>
                    <a:pt x="203" y="350"/>
                  </a:cubicBezTo>
                  <a:lnTo>
                    <a:pt x="203" y="350"/>
                  </a:lnTo>
                  <a:cubicBezTo>
                    <a:pt x="233" y="350"/>
                    <a:pt x="233" y="350"/>
                    <a:pt x="233" y="350"/>
                  </a:cubicBezTo>
                  <a:cubicBezTo>
                    <a:pt x="233" y="380"/>
                    <a:pt x="233" y="380"/>
                    <a:pt x="233" y="380"/>
                  </a:cubicBezTo>
                  <a:cubicBezTo>
                    <a:pt x="203" y="380"/>
                    <a:pt x="203" y="380"/>
                    <a:pt x="203" y="380"/>
                  </a:cubicBezTo>
                  <a:cubicBezTo>
                    <a:pt x="203" y="409"/>
                    <a:pt x="203" y="409"/>
                    <a:pt x="203" y="409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175" y="380"/>
                    <a:pt x="175" y="380"/>
                    <a:pt x="175" y="380"/>
                  </a:cubicBezTo>
                  <a:cubicBezTo>
                    <a:pt x="203" y="380"/>
                    <a:pt x="203" y="380"/>
                    <a:pt x="203" y="380"/>
                  </a:cubicBezTo>
                  <a:lnTo>
                    <a:pt x="203" y="380"/>
                  </a:lnTo>
                  <a:cubicBezTo>
                    <a:pt x="175" y="380"/>
                    <a:pt x="175" y="380"/>
                    <a:pt x="175" y="380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175" y="380"/>
                    <a:pt x="175" y="380"/>
                    <a:pt x="175" y="380"/>
                  </a:cubicBezTo>
                  <a:cubicBezTo>
                    <a:pt x="175" y="350"/>
                    <a:pt x="175" y="350"/>
                    <a:pt x="175" y="350"/>
                  </a:cubicBezTo>
                  <a:lnTo>
                    <a:pt x="175" y="350"/>
                  </a:lnTo>
                  <a:lnTo>
                    <a:pt x="175" y="350"/>
                  </a:lnTo>
                  <a:lnTo>
                    <a:pt x="175" y="350"/>
                  </a:lnTo>
                  <a:lnTo>
                    <a:pt x="175" y="350"/>
                  </a:lnTo>
                  <a:cubicBezTo>
                    <a:pt x="175" y="380"/>
                    <a:pt x="175" y="380"/>
                    <a:pt x="175" y="380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75" y="380"/>
                    <a:pt x="175" y="380"/>
                    <a:pt x="175" y="380"/>
                  </a:cubicBezTo>
                  <a:cubicBezTo>
                    <a:pt x="175" y="409"/>
                    <a:pt x="175" y="409"/>
                    <a:pt x="175" y="409"/>
                  </a:cubicBezTo>
                  <a:cubicBezTo>
                    <a:pt x="146" y="409"/>
                    <a:pt x="146" y="409"/>
                    <a:pt x="146" y="409"/>
                  </a:cubicBezTo>
                  <a:lnTo>
                    <a:pt x="146" y="409"/>
                  </a:lnTo>
                  <a:lnTo>
                    <a:pt x="146" y="409"/>
                  </a:lnTo>
                  <a:lnTo>
                    <a:pt x="146" y="409"/>
                  </a:lnTo>
                  <a:lnTo>
                    <a:pt x="146" y="409"/>
                  </a:lnTo>
                  <a:cubicBezTo>
                    <a:pt x="117" y="409"/>
                    <a:pt x="117" y="409"/>
                    <a:pt x="117" y="409"/>
                  </a:cubicBezTo>
                  <a:lnTo>
                    <a:pt x="117" y="409"/>
                  </a:lnTo>
                  <a:lnTo>
                    <a:pt x="117" y="409"/>
                  </a:lnTo>
                  <a:lnTo>
                    <a:pt x="117" y="409"/>
                  </a:lnTo>
                  <a:cubicBezTo>
                    <a:pt x="117" y="380"/>
                    <a:pt x="117" y="380"/>
                    <a:pt x="117" y="380"/>
                  </a:cubicBezTo>
                  <a:cubicBezTo>
                    <a:pt x="87" y="350"/>
                    <a:pt x="87" y="350"/>
                    <a:pt x="87" y="350"/>
                  </a:cubicBezTo>
                  <a:lnTo>
                    <a:pt x="87" y="350"/>
                  </a:lnTo>
                  <a:cubicBezTo>
                    <a:pt x="87" y="321"/>
                    <a:pt x="87" y="321"/>
                    <a:pt x="87" y="321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87" y="264"/>
                    <a:pt x="87" y="264"/>
                    <a:pt x="87" y="264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29" y="205"/>
                    <a:pt x="29" y="205"/>
                    <a:pt x="29" y="20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17"/>
                    <a:pt x="29" y="117"/>
                    <a:pt x="29" y="117"/>
                  </a:cubicBezTo>
                  <a:lnTo>
                    <a:pt x="29" y="117"/>
                  </a:lnTo>
                  <a:cubicBezTo>
                    <a:pt x="58" y="117"/>
                    <a:pt x="58" y="117"/>
                    <a:pt x="58" y="117"/>
                  </a:cubicBezTo>
                  <a:lnTo>
                    <a:pt x="58" y="117"/>
                  </a:lnTo>
                  <a:cubicBezTo>
                    <a:pt x="58" y="88"/>
                    <a:pt x="58" y="88"/>
                    <a:pt x="58" y="88"/>
                  </a:cubicBezTo>
                  <a:lnTo>
                    <a:pt x="58" y="88"/>
                  </a:lnTo>
                  <a:cubicBezTo>
                    <a:pt x="29" y="88"/>
                    <a:pt x="29" y="88"/>
                    <a:pt x="29" y="88"/>
                  </a:cubicBezTo>
                  <a:lnTo>
                    <a:pt x="29" y="88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0" y="59"/>
                  </a:lnTo>
                  <a:cubicBezTo>
                    <a:pt x="0" y="30"/>
                    <a:pt x="0" y="30"/>
                    <a:pt x="0" y="30"/>
                  </a:cubicBezTo>
                  <a:lnTo>
                    <a:pt x="0" y="3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cubicBezTo>
                    <a:pt x="29" y="30"/>
                    <a:pt x="29" y="30"/>
                    <a:pt x="29" y="30"/>
                  </a:cubicBezTo>
                  <a:lnTo>
                    <a:pt x="29" y="30"/>
                  </a:lnTo>
                  <a:cubicBezTo>
                    <a:pt x="58" y="30"/>
                    <a:pt x="58" y="30"/>
                    <a:pt x="58" y="30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30"/>
                    <a:pt x="58" y="30"/>
                    <a:pt x="58" y="30"/>
                  </a:cubicBez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cubicBezTo>
                    <a:pt x="87" y="30"/>
                    <a:pt x="87" y="30"/>
                    <a:pt x="87" y="30"/>
                  </a:cubicBezTo>
                  <a:lnTo>
                    <a:pt x="87" y="30"/>
                  </a:lnTo>
                  <a:cubicBezTo>
                    <a:pt x="117" y="59"/>
                    <a:pt x="117" y="59"/>
                    <a:pt x="117" y="59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7" y="30"/>
                  </a:lnTo>
                  <a:cubicBezTo>
                    <a:pt x="117" y="59"/>
                    <a:pt x="117" y="59"/>
                    <a:pt x="117" y="59"/>
                  </a:cubicBezTo>
                  <a:cubicBezTo>
                    <a:pt x="117" y="88"/>
                    <a:pt x="117" y="88"/>
                    <a:pt x="117" y="88"/>
                  </a:cubicBezTo>
                  <a:lnTo>
                    <a:pt x="117" y="88"/>
                  </a:lnTo>
                  <a:cubicBezTo>
                    <a:pt x="146" y="88"/>
                    <a:pt x="146" y="88"/>
                    <a:pt x="146" y="88"/>
                  </a:cubicBezTo>
                  <a:cubicBezTo>
                    <a:pt x="146" y="117"/>
                    <a:pt x="146" y="117"/>
                    <a:pt x="146" y="117"/>
                  </a:cubicBezTo>
                  <a:lnTo>
                    <a:pt x="146" y="117"/>
                  </a:lnTo>
                  <a:cubicBezTo>
                    <a:pt x="175" y="117"/>
                    <a:pt x="175" y="117"/>
                    <a:pt x="175" y="117"/>
                  </a:cubicBezTo>
                  <a:lnTo>
                    <a:pt x="175" y="117"/>
                  </a:lnTo>
                  <a:cubicBezTo>
                    <a:pt x="203" y="117"/>
                    <a:pt x="203" y="117"/>
                    <a:pt x="203" y="117"/>
                  </a:cubicBezTo>
                  <a:cubicBezTo>
                    <a:pt x="233" y="117"/>
                    <a:pt x="233" y="117"/>
                    <a:pt x="233" y="117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91" y="117"/>
                    <a:pt x="291" y="117"/>
                    <a:pt x="291" y="117"/>
                  </a:cubicBezTo>
                  <a:lnTo>
                    <a:pt x="291" y="117"/>
                  </a:lnTo>
                  <a:cubicBezTo>
                    <a:pt x="320" y="117"/>
                    <a:pt x="320" y="117"/>
                    <a:pt x="320" y="117"/>
                  </a:cubicBezTo>
                  <a:lnTo>
                    <a:pt x="320" y="117"/>
                  </a:lnTo>
                  <a:cubicBezTo>
                    <a:pt x="320" y="147"/>
                    <a:pt x="320" y="147"/>
                    <a:pt x="320" y="147"/>
                  </a:cubicBezTo>
                  <a:cubicBezTo>
                    <a:pt x="350" y="147"/>
                    <a:pt x="350" y="147"/>
                    <a:pt x="350" y="147"/>
                  </a:cubicBezTo>
                  <a:cubicBezTo>
                    <a:pt x="320" y="147"/>
                    <a:pt x="320" y="147"/>
                    <a:pt x="320" y="147"/>
                  </a:cubicBezTo>
                  <a:cubicBezTo>
                    <a:pt x="320" y="176"/>
                    <a:pt x="320" y="176"/>
                    <a:pt x="320" y="176"/>
                  </a:cubicBezTo>
                  <a:cubicBezTo>
                    <a:pt x="320" y="205"/>
                    <a:pt x="320" y="205"/>
                    <a:pt x="320" y="205"/>
                  </a:cubicBezTo>
                  <a:lnTo>
                    <a:pt x="320" y="205"/>
                  </a:lnTo>
                  <a:lnTo>
                    <a:pt x="320" y="205"/>
                  </a:lnTo>
                  <a:cubicBezTo>
                    <a:pt x="291" y="234"/>
                    <a:pt x="291" y="234"/>
                    <a:pt x="291" y="234"/>
                  </a:cubicBezTo>
                  <a:cubicBezTo>
                    <a:pt x="291" y="205"/>
                    <a:pt x="291" y="205"/>
                    <a:pt x="291" y="205"/>
                  </a:cubicBezTo>
                  <a:lnTo>
                    <a:pt x="291" y="205"/>
                  </a:lnTo>
                  <a:cubicBezTo>
                    <a:pt x="262" y="234"/>
                    <a:pt x="262" y="234"/>
                    <a:pt x="262" y="234"/>
                  </a:cubicBezTo>
                  <a:lnTo>
                    <a:pt x="262" y="234"/>
                  </a:lnTo>
                  <a:lnTo>
                    <a:pt x="262" y="234"/>
                  </a:lnTo>
                  <a:lnTo>
                    <a:pt x="262" y="234"/>
                  </a:lnTo>
                  <a:cubicBezTo>
                    <a:pt x="262" y="264"/>
                    <a:pt x="262" y="264"/>
                    <a:pt x="262" y="264"/>
                  </a:cubicBezTo>
                  <a:cubicBezTo>
                    <a:pt x="291" y="264"/>
                    <a:pt x="291" y="264"/>
                    <a:pt x="291" y="264"/>
                  </a:cubicBezTo>
                  <a:cubicBezTo>
                    <a:pt x="291" y="293"/>
                    <a:pt x="291" y="293"/>
                    <a:pt x="291" y="293"/>
                  </a:cubicBezTo>
                  <a:lnTo>
                    <a:pt x="291" y="293"/>
                  </a:lnTo>
                  <a:cubicBezTo>
                    <a:pt x="320" y="321"/>
                    <a:pt x="320" y="321"/>
                    <a:pt x="320" y="321"/>
                  </a:cubicBezTo>
                  <a:lnTo>
                    <a:pt x="320" y="321"/>
                  </a:lnTo>
                  <a:cubicBezTo>
                    <a:pt x="320" y="293"/>
                    <a:pt x="320" y="293"/>
                    <a:pt x="320" y="293"/>
                  </a:cubicBezTo>
                  <a:lnTo>
                    <a:pt x="320" y="293"/>
                  </a:lnTo>
                  <a:lnTo>
                    <a:pt x="320" y="293"/>
                  </a:lnTo>
                  <a:cubicBezTo>
                    <a:pt x="320" y="264"/>
                    <a:pt x="320" y="264"/>
                    <a:pt x="320" y="264"/>
                  </a:cubicBez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cubicBezTo>
                    <a:pt x="350" y="264"/>
                    <a:pt x="350" y="264"/>
                    <a:pt x="350" y="264"/>
                  </a:cubicBezTo>
                  <a:lnTo>
                    <a:pt x="350" y="264"/>
                  </a:lnTo>
                  <a:lnTo>
                    <a:pt x="350" y="264"/>
                  </a:lnTo>
                  <a:cubicBezTo>
                    <a:pt x="379" y="264"/>
                    <a:pt x="379" y="264"/>
                    <a:pt x="379" y="264"/>
                  </a:cubicBezTo>
                  <a:cubicBezTo>
                    <a:pt x="379" y="293"/>
                    <a:pt x="379" y="293"/>
                    <a:pt x="379" y="293"/>
                  </a:cubicBezTo>
                  <a:cubicBezTo>
                    <a:pt x="379" y="321"/>
                    <a:pt x="379" y="321"/>
                    <a:pt x="379" y="321"/>
                  </a:cubicBezTo>
                  <a:lnTo>
                    <a:pt x="379" y="321"/>
                  </a:lnTo>
                  <a:cubicBezTo>
                    <a:pt x="379" y="350"/>
                    <a:pt x="379" y="350"/>
                    <a:pt x="379" y="350"/>
                  </a:cubicBezTo>
                  <a:cubicBezTo>
                    <a:pt x="379" y="380"/>
                    <a:pt x="379" y="380"/>
                    <a:pt x="379" y="380"/>
                  </a:cubicBezTo>
                  <a:lnTo>
                    <a:pt x="379" y="380"/>
                  </a:lnTo>
                  <a:cubicBezTo>
                    <a:pt x="408" y="380"/>
                    <a:pt x="408" y="380"/>
                    <a:pt x="408" y="380"/>
                  </a:cubicBezTo>
                  <a:cubicBezTo>
                    <a:pt x="408" y="409"/>
                    <a:pt x="408" y="409"/>
                    <a:pt x="408" y="409"/>
                  </a:cubicBezTo>
                  <a:close/>
                  <a:moveTo>
                    <a:pt x="291" y="350"/>
                  </a:moveTo>
                  <a:lnTo>
                    <a:pt x="291" y="350"/>
                  </a:lnTo>
                  <a:close/>
                  <a:moveTo>
                    <a:pt x="262" y="350"/>
                  </a:moveTo>
                  <a:lnTo>
                    <a:pt x="262" y="350"/>
                  </a:lnTo>
                  <a:lnTo>
                    <a:pt x="262" y="350"/>
                  </a:lnTo>
                  <a:cubicBezTo>
                    <a:pt x="262" y="380"/>
                    <a:pt x="262" y="380"/>
                    <a:pt x="262" y="380"/>
                  </a:cubicBezTo>
                  <a:lnTo>
                    <a:pt x="262" y="380"/>
                  </a:lnTo>
                  <a:cubicBezTo>
                    <a:pt x="262" y="350"/>
                    <a:pt x="262" y="350"/>
                    <a:pt x="262" y="350"/>
                  </a:cubicBezTo>
                  <a:close/>
                  <a:moveTo>
                    <a:pt x="233" y="321"/>
                  </a:moveTo>
                  <a:lnTo>
                    <a:pt x="233" y="321"/>
                  </a:lnTo>
                  <a:cubicBezTo>
                    <a:pt x="233" y="350"/>
                    <a:pt x="233" y="350"/>
                    <a:pt x="233" y="350"/>
                  </a:cubicBezTo>
                  <a:lnTo>
                    <a:pt x="233" y="350"/>
                  </a:lnTo>
                  <a:cubicBezTo>
                    <a:pt x="233" y="380"/>
                    <a:pt x="233" y="380"/>
                    <a:pt x="233" y="380"/>
                  </a:cubicBezTo>
                  <a:lnTo>
                    <a:pt x="233" y="380"/>
                  </a:lnTo>
                  <a:cubicBezTo>
                    <a:pt x="233" y="350"/>
                    <a:pt x="233" y="350"/>
                    <a:pt x="233" y="350"/>
                  </a:cubicBezTo>
                  <a:lnTo>
                    <a:pt x="233" y="32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3A5CB3EE-D19F-5312-DB6E-51DFCE5B5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520" y="3629181"/>
              <a:ext cx="86400" cy="38885"/>
            </a:xfrm>
            <a:custGeom>
              <a:avLst/>
              <a:gdLst>
                <a:gd name="T0" fmla="*/ 0 w 263"/>
                <a:gd name="T1" fmla="*/ 59 h 117"/>
                <a:gd name="T2" fmla="*/ 29 w 263"/>
                <a:gd name="T3" fmla="*/ 59 h 117"/>
                <a:gd name="T4" fmla="*/ 29 w 263"/>
                <a:gd name="T5" fmla="*/ 0 h 117"/>
                <a:gd name="T6" fmla="*/ 88 w 263"/>
                <a:gd name="T7" fmla="*/ 0 h 117"/>
                <a:gd name="T8" fmla="*/ 117 w 263"/>
                <a:gd name="T9" fmla="*/ 0 h 117"/>
                <a:gd name="T10" fmla="*/ 117 w 263"/>
                <a:gd name="T11" fmla="*/ 0 h 117"/>
                <a:gd name="T12" fmla="*/ 146 w 263"/>
                <a:gd name="T13" fmla="*/ 0 h 117"/>
                <a:gd name="T14" fmla="*/ 174 w 263"/>
                <a:gd name="T15" fmla="*/ 0 h 117"/>
                <a:gd name="T16" fmla="*/ 174 w 263"/>
                <a:gd name="T17" fmla="*/ 0 h 117"/>
                <a:gd name="T18" fmla="*/ 204 w 263"/>
                <a:gd name="T19" fmla="*/ 0 h 117"/>
                <a:gd name="T20" fmla="*/ 233 w 263"/>
                <a:gd name="T21" fmla="*/ 30 h 117"/>
                <a:gd name="T22" fmla="*/ 233 w 263"/>
                <a:gd name="T23" fmla="*/ 30 h 117"/>
                <a:gd name="T24" fmla="*/ 233 w 263"/>
                <a:gd name="T25" fmla="*/ 30 h 117"/>
                <a:gd name="T26" fmla="*/ 233 w 263"/>
                <a:gd name="T27" fmla="*/ 59 h 117"/>
                <a:gd name="T28" fmla="*/ 262 w 263"/>
                <a:gd name="T29" fmla="*/ 59 h 117"/>
                <a:gd name="T30" fmla="*/ 262 w 263"/>
                <a:gd name="T31" fmla="*/ 88 h 117"/>
                <a:gd name="T32" fmla="*/ 262 w 263"/>
                <a:gd name="T33" fmla="*/ 88 h 117"/>
                <a:gd name="T34" fmla="*/ 204 w 263"/>
                <a:gd name="T35" fmla="*/ 116 h 117"/>
                <a:gd name="T36" fmla="*/ 204 w 263"/>
                <a:gd name="T37" fmla="*/ 116 h 117"/>
                <a:gd name="T38" fmla="*/ 174 w 263"/>
                <a:gd name="T39" fmla="*/ 116 h 117"/>
                <a:gd name="T40" fmla="*/ 146 w 263"/>
                <a:gd name="T41" fmla="*/ 116 h 117"/>
                <a:gd name="T42" fmla="*/ 117 w 263"/>
                <a:gd name="T43" fmla="*/ 116 h 117"/>
                <a:gd name="T44" fmla="*/ 117 w 263"/>
                <a:gd name="T45" fmla="*/ 116 h 117"/>
                <a:gd name="T46" fmla="*/ 88 w 263"/>
                <a:gd name="T47" fmla="*/ 116 h 117"/>
                <a:gd name="T48" fmla="*/ 58 w 263"/>
                <a:gd name="T49" fmla="*/ 116 h 117"/>
                <a:gd name="T50" fmla="*/ 29 w 263"/>
                <a:gd name="T51" fmla="*/ 116 h 117"/>
                <a:gd name="T52" fmla="*/ 0 w 263"/>
                <a:gd name="T53" fmla="*/ 116 h 117"/>
                <a:gd name="T54" fmla="*/ 0 w 263"/>
                <a:gd name="T55" fmla="*/ 88 h 117"/>
                <a:gd name="T56" fmla="*/ 0 w 263"/>
                <a:gd name="T57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3" h="117">
                  <a:moveTo>
                    <a:pt x="0" y="59"/>
                  </a:moveTo>
                  <a:lnTo>
                    <a:pt x="29" y="59"/>
                  </a:lnTo>
                  <a:lnTo>
                    <a:pt x="29" y="0"/>
                  </a:lnTo>
                  <a:lnTo>
                    <a:pt x="88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46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204" y="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59"/>
                  </a:lnTo>
                  <a:lnTo>
                    <a:pt x="262" y="59"/>
                  </a:lnTo>
                  <a:lnTo>
                    <a:pt x="262" y="88"/>
                  </a:lnTo>
                  <a:lnTo>
                    <a:pt x="262" y="88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174" y="116"/>
                  </a:lnTo>
                  <a:lnTo>
                    <a:pt x="146" y="116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88" y="116"/>
                  </a:lnTo>
                  <a:lnTo>
                    <a:pt x="58" y="116"/>
                  </a:lnTo>
                  <a:lnTo>
                    <a:pt x="29" y="116"/>
                  </a:lnTo>
                  <a:lnTo>
                    <a:pt x="0" y="116"/>
                  </a:lnTo>
                  <a:lnTo>
                    <a:pt x="0" y="88"/>
                  </a:lnTo>
                  <a:lnTo>
                    <a:pt x="0" y="5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A37FBEB-4DAB-C0A3-BE05-EA56BAE0B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5920" y="3571575"/>
              <a:ext cx="218880" cy="105131"/>
            </a:xfrm>
            <a:custGeom>
              <a:avLst/>
              <a:gdLst>
                <a:gd name="T0" fmla="*/ 29 w 671"/>
                <a:gd name="T1" fmla="*/ 0 h 322"/>
                <a:gd name="T2" fmla="*/ 58 w 671"/>
                <a:gd name="T3" fmla="*/ 29 h 322"/>
                <a:gd name="T4" fmla="*/ 87 w 671"/>
                <a:gd name="T5" fmla="*/ 29 h 322"/>
                <a:gd name="T6" fmla="*/ 117 w 671"/>
                <a:gd name="T7" fmla="*/ 0 h 322"/>
                <a:gd name="T8" fmla="*/ 175 w 671"/>
                <a:gd name="T9" fmla="*/ 29 h 322"/>
                <a:gd name="T10" fmla="*/ 204 w 671"/>
                <a:gd name="T11" fmla="*/ 29 h 322"/>
                <a:gd name="T12" fmla="*/ 233 w 671"/>
                <a:gd name="T13" fmla="*/ 58 h 322"/>
                <a:gd name="T14" fmla="*/ 262 w 671"/>
                <a:gd name="T15" fmla="*/ 58 h 322"/>
                <a:gd name="T16" fmla="*/ 291 w 671"/>
                <a:gd name="T17" fmla="*/ 88 h 322"/>
                <a:gd name="T18" fmla="*/ 291 w 671"/>
                <a:gd name="T19" fmla="*/ 88 h 322"/>
                <a:gd name="T20" fmla="*/ 320 w 671"/>
                <a:gd name="T21" fmla="*/ 88 h 322"/>
                <a:gd name="T22" fmla="*/ 350 w 671"/>
                <a:gd name="T23" fmla="*/ 88 h 322"/>
                <a:gd name="T24" fmla="*/ 379 w 671"/>
                <a:gd name="T25" fmla="*/ 117 h 322"/>
                <a:gd name="T26" fmla="*/ 408 w 671"/>
                <a:gd name="T27" fmla="*/ 117 h 322"/>
                <a:gd name="T28" fmla="*/ 408 w 671"/>
                <a:gd name="T29" fmla="*/ 175 h 322"/>
                <a:gd name="T30" fmla="*/ 467 w 671"/>
                <a:gd name="T31" fmla="*/ 175 h 322"/>
                <a:gd name="T32" fmla="*/ 467 w 671"/>
                <a:gd name="T33" fmla="*/ 146 h 322"/>
                <a:gd name="T34" fmla="*/ 525 w 671"/>
                <a:gd name="T35" fmla="*/ 146 h 322"/>
                <a:gd name="T36" fmla="*/ 553 w 671"/>
                <a:gd name="T37" fmla="*/ 175 h 322"/>
                <a:gd name="T38" fmla="*/ 583 w 671"/>
                <a:gd name="T39" fmla="*/ 205 h 322"/>
                <a:gd name="T40" fmla="*/ 612 w 671"/>
                <a:gd name="T41" fmla="*/ 205 h 322"/>
                <a:gd name="T42" fmla="*/ 641 w 671"/>
                <a:gd name="T43" fmla="*/ 205 h 322"/>
                <a:gd name="T44" fmla="*/ 670 w 671"/>
                <a:gd name="T45" fmla="*/ 205 h 322"/>
                <a:gd name="T46" fmla="*/ 670 w 671"/>
                <a:gd name="T47" fmla="*/ 263 h 322"/>
                <a:gd name="T48" fmla="*/ 641 w 671"/>
                <a:gd name="T49" fmla="*/ 321 h 322"/>
                <a:gd name="T50" fmla="*/ 583 w 671"/>
                <a:gd name="T51" fmla="*/ 321 h 322"/>
                <a:gd name="T52" fmla="*/ 467 w 671"/>
                <a:gd name="T53" fmla="*/ 291 h 322"/>
                <a:gd name="T54" fmla="*/ 408 w 671"/>
                <a:gd name="T55" fmla="*/ 291 h 322"/>
                <a:gd name="T56" fmla="*/ 408 w 671"/>
                <a:gd name="T57" fmla="*/ 263 h 322"/>
                <a:gd name="T58" fmla="*/ 320 w 671"/>
                <a:gd name="T59" fmla="*/ 263 h 322"/>
                <a:gd name="T60" fmla="*/ 262 w 671"/>
                <a:gd name="T61" fmla="*/ 234 h 322"/>
                <a:gd name="T62" fmla="*/ 204 w 671"/>
                <a:gd name="T63" fmla="*/ 234 h 322"/>
                <a:gd name="T64" fmla="*/ 175 w 671"/>
                <a:gd name="T65" fmla="*/ 205 h 322"/>
                <a:gd name="T66" fmla="*/ 87 w 671"/>
                <a:gd name="T67" fmla="*/ 175 h 322"/>
                <a:gd name="T68" fmla="*/ 58 w 671"/>
                <a:gd name="T69" fmla="*/ 146 h 322"/>
                <a:gd name="T70" fmla="*/ 29 w 671"/>
                <a:gd name="T71" fmla="*/ 146 h 322"/>
                <a:gd name="T72" fmla="*/ 0 w 671"/>
                <a:gd name="T73" fmla="*/ 117 h 322"/>
                <a:gd name="T74" fmla="*/ 29 w 671"/>
                <a:gd name="T75" fmla="*/ 58 h 322"/>
                <a:gd name="T76" fmla="*/ 29 w 671"/>
                <a:gd name="T7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1" h="322">
                  <a:moveTo>
                    <a:pt x="29" y="0"/>
                  </a:moveTo>
                  <a:lnTo>
                    <a:pt x="29" y="0"/>
                  </a:lnTo>
                  <a:lnTo>
                    <a:pt x="58" y="0"/>
                  </a:lnTo>
                  <a:lnTo>
                    <a:pt x="58" y="29"/>
                  </a:lnTo>
                  <a:lnTo>
                    <a:pt x="87" y="0"/>
                  </a:lnTo>
                  <a:lnTo>
                    <a:pt x="87" y="29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46" y="0"/>
                  </a:lnTo>
                  <a:lnTo>
                    <a:pt x="175" y="29"/>
                  </a:lnTo>
                  <a:lnTo>
                    <a:pt x="175" y="29"/>
                  </a:lnTo>
                  <a:lnTo>
                    <a:pt x="204" y="29"/>
                  </a:lnTo>
                  <a:lnTo>
                    <a:pt x="204" y="58"/>
                  </a:lnTo>
                  <a:lnTo>
                    <a:pt x="233" y="58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2" y="88"/>
                  </a:lnTo>
                  <a:lnTo>
                    <a:pt x="291" y="88"/>
                  </a:lnTo>
                  <a:lnTo>
                    <a:pt x="291" y="88"/>
                  </a:lnTo>
                  <a:lnTo>
                    <a:pt x="291" y="88"/>
                  </a:lnTo>
                  <a:lnTo>
                    <a:pt x="291" y="58"/>
                  </a:lnTo>
                  <a:lnTo>
                    <a:pt x="320" y="88"/>
                  </a:lnTo>
                  <a:lnTo>
                    <a:pt x="320" y="88"/>
                  </a:lnTo>
                  <a:lnTo>
                    <a:pt x="350" y="88"/>
                  </a:lnTo>
                  <a:lnTo>
                    <a:pt x="350" y="117"/>
                  </a:lnTo>
                  <a:lnTo>
                    <a:pt x="379" y="117"/>
                  </a:lnTo>
                  <a:lnTo>
                    <a:pt x="379" y="117"/>
                  </a:lnTo>
                  <a:lnTo>
                    <a:pt x="408" y="117"/>
                  </a:lnTo>
                  <a:lnTo>
                    <a:pt x="408" y="146"/>
                  </a:lnTo>
                  <a:lnTo>
                    <a:pt x="408" y="175"/>
                  </a:lnTo>
                  <a:lnTo>
                    <a:pt x="437" y="175"/>
                  </a:lnTo>
                  <a:lnTo>
                    <a:pt x="467" y="175"/>
                  </a:lnTo>
                  <a:lnTo>
                    <a:pt x="467" y="175"/>
                  </a:lnTo>
                  <a:lnTo>
                    <a:pt x="467" y="146"/>
                  </a:lnTo>
                  <a:lnTo>
                    <a:pt x="496" y="146"/>
                  </a:lnTo>
                  <a:lnTo>
                    <a:pt x="525" y="146"/>
                  </a:lnTo>
                  <a:lnTo>
                    <a:pt x="553" y="146"/>
                  </a:lnTo>
                  <a:lnTo>
                    <a:pt x="553" y="175"/>
                  </a:lnTo>
                  <a:lnTo>
                    <a:pt x="583" y="175"/>
                  </a:lnTo>
                  <a:lnTo>
                    <a:pt x="583" y="205"/>
                  </a:lnTo>
                  <a:lnTo>
                    <a:pt x="612" y="205"/>
                  </a:lnTo>
                  <a:lnTo>
                    <a:pt x="612" y="205"/>
                  </a:lnTo>
                  <a:lnTo>
                    <a:pt x="641" y="205"/>
                  </a:lnTo>
                  <a:lnTo>
                    <a:pt x="641" y="205"/>
                  </a:lnTo>
                  <a:lnTo>
                    <a:pt x="670" y="205"/>
                  </a:lnTo>
                  <a:lnTo>
                    <a:pt x="670" y="205"/>
                  </a:lnTo>
                  <a:lnTo>
                    <a:pt x="670" y="234"/>
                  </a:lnTo>
                  <a:lnTo>
                    <a:pt x="670" y="263"/>
                  </a:lnTo>
                  <a:lnTo>
                    <a:pt x="670" y="321"/>
                  </a:lnTo>
                  <a:lnTo>
                    <a:pt x="641" y="321"/>
                  </a:lnTo>
                  <a:lnTo>
                    <a:pt x="583" y="291"/>
                  </a:lnTo>
                  <a:lnTo>
                    <a:pt x="583" y="321"/>
                  </a:lnTo>
                  <a:lnTo>
                    <a:pt x="496" y="291"/>
                  </a:lnTo>
                  <a:lnTo>
                    <a:pt x="467" y="291"/>
                  </a:lnTo>
                  <a:lnTo>
                    <a:pt x="467" y="291"/>
                  </a:lnTo>
                  <a:lnTo>
                    <a:pt x="408" y="291"/>
                  </a:lnTo>
                  <a:lnTo>
                    <a:pt x="408" y="263"/>
                  </a:lnTo>
                  <a:lnTo>
                    <a:pt x="408" y="263"/>
                  </a:lnTo>
                  <a:lnTo>
                    <a:pt x="350" y="234"/>
                  </a:lnTo>
                  <a:lnTo>
                    <a:pt x="320" y="263"/>
                  </a:lnTo>
                  <a:lnTo>
                    <a:pt x="291" y="234"/>
                  </a:lnTo>
                  <a:lnTo>
                    <a:pt x="262" y="234"/>
                  </a:lnTo>
                  <a:lnTo>
                    <a:pt x="233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175" y="205"/>
                  </a:lnTo>
                  <a:lnTo>
                    <a:pt x="146" y="175"/>
                  </a:lnTo>
                  <a:lnTo>
                    <a:pt x="87" y="175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0" y="146"/>
                  </a:lnTo>
                  <a:lnTo>
                    <a:pt x="0" y="117"/>
                  </a:lnTo>
                  <a:lnTo>
                    <a:pt x="29" y="88"/>
                  </a:lnTo>
                  <a:lnTo>
                    <a:pt x="29" y="58"/>
                  </a:lnTo>
                  <a:lnTo>
                    <a:pt x="29" y="29"/>
                  </a:lnTo>
                  <a:lnTo>
                    <a:pt x="29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C6034400-7CED-BEF9-F7DF-18FD99641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921" y="3391557"/>
              <a:ext cx="371520" cy="371559"/>
            </a:xfrm>
            <a:custGeom>
              <a:avLst/>
              <a:gdLst>
                <a:gd name="T0" fmla="*/ 671 w 1138"/>
                <a:gd name="T1" fmla="*/ 1078 h 1138"/>
                <a:gd name="T2" fmla="*/ 758 w 1138"/>
                <a:gd name="T3" fmla="*/ 1078 h 1138"/>
                <a:gd name="T4" fmla="*/ 816 w 1138"/>
                <a:gd name="T5" fmla="*/ 1049 h 1138"/>
                <a:gd name="T6" fmla="*/ 846 w 1138"/>
                <a:gd name="T7" fmla="*/ 1049 h 1138"/>
                <a:gd name="T8" fmla="*/ 816 w 1138"/>
                <a:gd name="T9" fmla="*/ 961 h 1138"/>
                <a:gd name="T10" fmla="*/ 758 w 1138"/>
                <a:gd name="T11" fmla="*/ 903 h 1138"/>
                <a:gd name="T12" fmla="*/ 729 w 1138"/>
                <a:gd name="T13" fmla="*/ 874 h 1138"/>
                <a:gd name="T14" fmla="*/ 729 w 1138"/>
                <a:gd name="T15" fmla="*/ 816 h 1138"/>
                <a:gd name="T16" fmla="*/ 758 w 1138"/>
                <a:gd name="T17" fmla="*/ 758 h 1138"/>
                <a:gd name="T18" fmla="*/ 816 w 1138"/>
                <a:gd name="T19" fmla="*/ 787 h 1138"/>
                <a:gd name="T20" fmla="*/ 933 w 1138"/>
                <a:gd name="T21" fmla="*/ 699 h 1138"/>
                <a:gd name="T22" fmla="*/ 992 w 1138"/>
                <a:gd name="T23" fmla="*/ 611 h 1138"/>
                <a:gd name="T24" fmla="*/ 1021 w 1138"/>
                <a:gd name="T25" fmla="*/ 553 h 1138"/>
                <a:gd name="T26" fmla="*/ 1079 w 1138"/>
                <a:gd name="T27" fmla="*/ 466 h 1138"/>
                <a:gd name="T28" fmla="*/ 1079 w 1138"/>
                <a:gd name="T29" fmla="*/ 407 h 1138"/>
                <a:gd name="T30" fmla="*/ 1137 w 1138"/>
                <a:gd name="T31" fmla="*/ 378 h 1138"/>
                <a:gd name="T32" fmla="*/ 1050 w 1138"/>
                <a:gd name="T33" fmla="*/ 349 h 1138"/>
                <a:gd name="T34" fmla="*/ 963 w 1138"/>
                <a:gd name="T35" fmla="*/ 291 h 1138"/>
                <a:gd name="T36" fmla="*/ 963 w 1138"/>
                <a:gd name="T37" fmla="*/ 174 h 1138"/>
                <a:gd name="T38" fmla="*/ 963 w 1138"/>
                <a:gd name="T39" fmla="*/ 144 h 1138"/>
                <a:gd name="T40" fmla="*/ 875 w 1138"/>
                <a:gd name="T41" fmla="*/ 59 h 1138"/>
                <a:gd name="T42" fmla="*/ 846 w 1138"/>
                <a:gd name="T43" fmla="*/ 29 h 1138"/>
                <a:gd name="T44" fmla="*/ 846 w 1138"/>
                <a:gd name="T45" fmla="*/ 0 h 1138"/>
                <a:gd name="T46" fmla="*/ 758 w 1138"/>
                <a:gd name="T47" fmla="*/ 59 h 1138"/>
                <a:gd name="T48" fmla="*/ 729 w 1138"/>
                <a:gd name="T49" fmla="*/ 174 h 1138"/>
                <a:gd name="T50" fmla="*/ 700 w 1138"/>
                <a:gd name="T51" fmla="*/ 261 h 1138"/>
                <a:gd name="T52" fmla="*/ 671 w 1138"/>
                <a:gd name="T53" fmla="*/ 291 h 1138"/>
                <a:gd name="T54" fmla="*/ 642 w 1138"/>
                <a:gd name="T55" fmla="*/ 320 h 1138"/>
                <a:gd name="T56" fmla="*/ 642 w 1138"/>
                <a:gd name="T57" fmla="*/ 378 h 1138"/>
                <a:gd name="T58" fmla="*/ 613 w 1138"/>
                <a:gd name="T59" fmla="*/ 437 h 1138"/>
                <a:gd name="T60" fmla="*/ 554 w 1138"/>
                <a:gd name="T61" fmla="*/ 437 h 1138"/>
                <a:gd name="T62" fmla="*/ 525 w 1138"/>
                <a:gd name="T63" fmla="*/ 466 h 1138"/>
                <a:gd name="T64" fmla="*/ 437 w 1138"/>
                <a:gd name="T65" fmla="*/ 494 h 1138"/>
                <a:gd name="T66" fmla="*/ 408 w 1138"/>
                <a:gd name="T67" fmla="*/ 524 h 1138"/>
                <a:gd name="T68" fmla="*/ 437 w 1138"/>
                <a:gd name="T69" fmla="*/ 611 h 1138"/>
                <a:gd name="T70" fmla="*/ 350 w 1138"/>
                <a:gd name="T71" fmla="*/ 641 h 1138"/>
                <a:gd name="T72" fmla="*/ 233 w 1138"/>
                <a:gd name="T73" fmla="*/ 641 h 1138"/>
                <a:gd name="T74" fmla="*/ 0 w 1138"/>
                <a:gd name="T75" fmla="*/ 641 h 1138"/>
                <a:gd name="T76" fmla="*/ 87 w 1138"/>
                <a:gd name="T77" fmla="*/ 728 h 1138"/>
                <a:gd name="T78" fmla="*/ 146 w 1138"/>
                <a:gd name="T79" fmla="*/ 758 h 1138"/>
                <a:gd name="T80" fmla="*/ 175 w 1138"/>
                <a:gd name="T81" fmla="*/ 816 h 1138"/>
                <a:gd name="T82" fmla="*/ 204 w 1138"/>
                <a:gd name="T83" fmla="*/ 874 h 1138"/>
                <a:gd name="T84" fmla="*/ 146 w 1138"/>
                <a:gd name="T85" fmla="*/ 903 h 1138"/>
                <a:gd name="T86" fmla="*/ 87 w 1138"/>
                <a:gd name="T87" fmla="*/ 932 h 1138"/>
                <a:gd name="T88" fmla="*/ 116 w 1138"/>
                <a:gd name="T89" fmla="*/ 991 h 1138"/>
                <a:gd name="T90" fmla="*/ 146 w 1138"/>
                <a:gd name="T91" fmla="*/ 991 h 1138"/>
                <a:gd name="T92" fmla="*/ 204 w 1138"/>
                <a:gd name="T93" fmla="*/ 991 h 1138"/>
                <a:gd name="T94" fmla="*/ 233 w 1138"/>
                <a:gd name="T95" fmla="*/ 991 h 1138"/>
                <a:gd name="T96" fmla="*/ 263 w 1138"/>
                <a:gd name="T97" fmla="*/ 991 h 1138"/>
                <a:gd name="T98" fmla="*/ 292 w 1138"/>
                <a:gd name="T99" fmla="*/ 991 h 1138"/>
                <a:gd name="T100" fmla="*/ 379 w 1138"/>
                <a:gd name="T101" fmla="*/ 991 h 1138"/>
                <a:gd name="T102" fmla="*/ 408 w 1138"/>
                <a:gd name="T103" fmla="*/ 961 h 1138"/>
                <a:gd name="T104" fmla="*/ 466 w 1138"/>
                <a:gd name="T105" fmla="*/ 961 h 1138"/>
                <a:gd name="T106" fmla="*/ 496 w 1138"/>
                <a:gd name="T107" fmla="*/ 1020 h 1138"/>
                <a:gd name="T108" fmla="*/ 525 w 1138"/>
                <a:gd name="T109" fmla="*/ 1020 h 1138"/>
                <a:gd name="T110" fmla="*/ 554 w 1138"/>
                <a:gd name="T111" fmla="*/ 1078 h 1138"/>
                <a:gd name="T112" fmla="*/ 554 w 1138"/>
                <a:gd name="T113" fmla="*/ 1108 h 1138"/>
                <a:gd name="T114" fmla="*/ 642 w 1138"/>
                <a:gd name="T115" fmla="*/ 110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38" h="1138">
                  <a:moveTo>
                    <a:pt x="642" y="1108"/>
                  </a:moveTo>
                  <a:lnTo>
                    <a:pt x="642" y="1108"/>
                  </a:lnTo>
                  <a:lnTo>
                    <a:pt x="671" y="1078"/>
                  </a:lnTo>
                  <a:lnTo>
                    <a:pt x="671" y="1078"/>
                  </a:lnTo>
                  <a:lnTo>
                    <a:pt x="700" y="1078"/>
                  </a:lnTo>
                  <a:lnTo>
                    <a:pt x="700" y="1078"/>
                  </a:lnTo>
                  <a:lnTo>
                    <a:pt x="729" y="1078"/>
                  </a:lnTo>
                  <a:lnTo>
                    <a:pt x="758" y="1078"/>
                  </a:lnTo>
                  <a:lnTo>
                    <a:pt x="816" y="1049"/>
                  </a:lnTo>
                  <a:lnTo>
                    <a:pt x="816" y="1049"/>
                  </a:lnTo>
                  <a:lnTo>
                    <a:pt x="816" y="1049"/>
                  </a:lnTo>
                  <a:lnTo>
                    <a:pt x="816" y="1049"/>
                  </a:lnTo>
                  <a:lnTo>
                    <a:pt x="816" y="1078"/>
                  </a:lnTo>
                  <a:lnTo>
                    <a:pt x="846" y="1049"/>
                  </a:lnTo>
                  <a:lnTo>
                    <a:pt x="875" y="1049"/>
                  </a:lnTo>
                  <a:lnTo>
                    <a:pt x="846" y="1049"/>
                  </a:lnTo>
                  <a:lnTo>
                    <a:pt x="846" y="1020"/>
                  </a:lnTo>
                  <a:lnTo>
                    <a:pt x="846" y="991"/>
                  </a:lnTo>
                  <a:lnTo>
                    <a:pt x="816" y="961"/>
                  </a:lnTo>
                  <a:lnTo>
                    <a:pt x="816" y="961"/>
                  </a:lnTo>
                  <a:lnTo>
                    <a:pt x="816" y="961"/>
                  </a:lnTo>
                  <a:lnTo>
                    <a:pt x="787" y="961"/>
                  </a:lnTo>
                  <a:lnTo>
                    <a:pt x="787" y="932"/>
                  </a:lnTo>
                  <a:lnTo>
                    <a:pt x="758" y="903"/>
                  </a:lnTo>
                  <a:lnTo>
                    <a:pt x="787" y="903"/>
                  </a:lnTo>
                  <a:lnTo>
                    <a:pt x="758" y="874"/>
                  </a:lnTo>
                  <a:lnTo>
                    <a:pt x="758" y="874"/>
                  </a:lnTo>
                  <a:lnTo>
                    <a:pt x="729" y="874"/>
                  </a:lnTo>
                  <a:lnTo>
                    <a:pt x="729" y="874"/>
                  </a:lnTo>
                  <a:lnTo>
                    <a:pt x="700" y="874"/>
                  </a:lnTo>
                  <a:lnTo>
                    <a:pt x="700" y="844"/>
                  </a:lnTo>
                  <a:lnTo>
                    <a:pt x="729" y="816"/>
                  </a:lnTo>
                  <a:lnTo>
                    <a:pt x="729" y="816"/>
                  </a:lnTo>
                  <a:lnTo>
                    <a:pt x="758" y="787"/>
                  </a:lnTo>
                  <a:lnTo>
                    <a:pt x="758" y="787"/>
                  </a:lnTo>
                  <a:lnTo>
                    <a:pt x="758" y="758"/>
                  </a:lnTo>
                  <a:lnTo>
                    <a:pt x="787" y="758"/>
                  </a:lnTo>
                  <a:lnTo>
                    <a:pt x="787" y="758"/>
                  </a:lnTo>
                  <a:lnTo>
                    <a:pt x="787" y="787"/>
                  </a:lnTo>
                  <a:lnTo>
                    <a:pt x="816" y="787"/>
                  </a:lnTo>
                  <a:lnTo>
                    <a:pt x="846" y="758"/>
                  </a:lnTo>
                  <a:lnTo>
                    <a:pt x="875" y="758"/>
                  </a:lnTo>
                  <a:lnTo>
                    <a:pt x="904" y="728"/>
                  </a:lnTo>
                  <a:lnTo>
                    <a:pt x="933" y="699"/>
                  </a:lnTo>
                  <a:lnTo>
                    <a:pt x="963" y="670"/>
                  </a:lnTo>
                  <a:lnTo>
                    <a:pt x="963" y="670"/>
                  </a:lnTo>
                  <a:lnTo>
                    <a:pt x="992" y="641"/>
                  </a:lnTo>
                  <a:lnTo>
                    <a:pt x="992" y="611"/>
                  </a:lnTo>
                  <a:lnTo>
                    <a:pt x="1021" y="582"/>
                  </a:lnTo>
                  <a:lnTo>
                    <a:pt x="1021" y="582"/>
                  </a:lnTo>
                  <a:lnTo>
                    <a:pt x="1021" y="553"/>
                  </a:lnTo>
                  <a:lnTo>
                    <a:pt x="1021" y="553"/>
                  </a:lnTo>
                  <a:lnTo>
                    <a:pt x="1050" y="524"/>
                  </a:lnTo>
                  <a:lnTo>
                    <a:pt x="1050" y="524"/>
                  </a:lnTo>
                  <a:lnTo>
                    <a:pt x="1050" y="494"/>
                  </a:lnTo>
                  <a:lnTo>
                    <a:pt x="1079" y="466"/>
                  </a:lnTo>
                  <a:lnTo>
                    <a:pt x="1050" y="437"/>
                  </a:lnTo>
                  <a:lnTo>
                    <a:pt x="1050" y="437"/>
                  </a:lnTo>
                  <a:lnTo>
                    <a:pt x="1079" y="407"/>
                  </a:lnTo>
                  <a:lnTo>
                    <a:pt x="1079" y="407"/>
                  </a:lnTo>
                  <a:lnTo>
                    <a:pt x="1108" y="407"/>
                  </a:lnTo>
                  <a:lnTo>
                    <a:pt x="1108" y="407"/>
                  </a:lnTo>
                  <a:lnTo>
                    <a:pt x="1137" y="378"/>
                  </a:lnTo>
                  <a:lnTo>
                    <a:pt x="1137" y="378"/>
                  </a:lnTo>
                  <a:lnTo>
                    <a:pt x="1108" y="378"/>
                  </a:lnTo>
                  <a:lnTo>
                    <a:pt x="1079" y="378"/>
                  </a:lnTo>
                  <a:lnTo>
                    <a:pt x="1079" y="378"/>
                  </a:lnTo>
                  <a:lnTo>
                    <a:pt x="1050" y="349"/>
                  </a:lnTo>
                  <a:lnTo>
                    <a:pt x="1021" y="349"/>
                  </a:lnTo>
                  <a:lnTo>
                    <a:pt x="992" y="320"/>
                  </a:lnTo>
                  <a:lnTo>
                    <a:pt x="963" y="320"/>
                  </a:lnTo>
                  <a:lnTo>
                    <a:pt x="963" y="291"/>
                  </a:lnTo>
                  <a:lnTo>
                    <a:pt x="963" y="232"/>
                  </a:lnTo>
                  <a:lnTo>
                    <a:pt x="933" y="203"/>
                  </a:lnTo>
                  <a:lnTo>
                    <a:pt x="933" y="203"/>
                  </a:lnTo>
                  <a:lnTo>
                    <a:pt x="963" y="174"/>
                  </a:lnTo>
                  <a:lnTo>
                    <a:pt x="963" y="174"/>
                  </a:lnTo>
                  <a:lnTo>
                    <a:pt x="963" y="144"/>
                  </a:lnTo>
                  <a:lnTo>
                    <a:pt x="963" y="144"/>
                  </a:lnTo>
                  <a:lnTo>
                    <a:pt x="963" y="144"/>
                  </a:lnTo>
                  <a:lnTo>
                    <a:pt x="933" y="117"/>
                  </a:lnTo>
                  <a:lnTo>
                    <a:pt x="933" y="117"/>
                  </a:lnTo>
                  <a:lnTo>
                    <a:pt x="904" y="88"/>
                  </a:lnTo>
                  <a:lnTo>
                    <a:pt x="875" y="59"/>
                  </a:lnTo>
                  <a:lnTo>
                    <a:pt x="875" y="88"/>
                  </a:lnTo>
                  <a:lnTo>
                    <a:pt x="846" y="88"/>
                  </a:lnTo>
                  <a:lnTo>
                    <a:pt x="846" y="59"/>
                  </a:lnTo>
                  <a:lnTo>
                    <a:pt x="846" y="29"/>
                  </a:lnTo>
                  <a:lnTo>
                    <a:pt x="875" y="29"/>
                  </a:lnTo>
                  <a:lnTo>
                    <a:pt x="875" y="0"/>
                  </a:lnTo>
                  <a:lnTo>
                    <a:pt x="846" y="0"/>
                  </a:lnTo>
                  <a:lnTo>
                    <a:pt x="846" y="0"/>
                  </a:lnTo>
                  <a:lnTo>
                    <a:pt x="816" y="0"/>
                  </a:lnTo>
                  <a:lnTo>
                    <a:pt x="787" y="29"/>
                  </a:lnTo>
                  <a:lnTo>
                    <a:pt x="758" y="29"/>
                  </a:lnTo>
                  <a:lnTo>
                    <a:pt x="758" y="59"/>
                  </a:lnTo>
                  <a:lnTo>
                    <a:pt x="729" y="59"/>
                  </a:lnTo>
                  <a:lnTo>
                    <a:pt x="758" y="117"/>
                  </a:lnTo>
                  <a:lnTo>
                    <a:pt x="787" y="144"/>
                  </a:lnTo>
                  <a:lnTo>
                    <a:pt x="729" y="174"/>
                  </a:lnTo>
                  <a:lnTo>
                    <a:pt x="758" y="203"/>
                  </a:lnTo>
                  <a:lnTo>
                    <a:pt x="758" y="232"/>
                  </a:lnTo>
                  <a:lnTo>
                    <a:pt x="729" y="261"/>
                  </a:lnTo>
                  <a:lnTo>
                    <a:pt x="700" y="261"/>
                  </a:lnTo>
                  <a:lnTo>
                    <a:pt x="671" y="232"/>
                  </a:lnTo>
                  <a:lnTo>
                    <a:pt x="642" y="261"/>
                  </a:lnTo>
                  <a:lnTo>
                    <a:pt x="671" y="261"/>
                  </a:lnTo>
                  <a:lnTo>
                    <a:pt x="671" y="291"/>
                  </a:lnTo>
                  <a:lnTo>
                    <a:pt x="700" y="291"/>
                  </a:lnTo>
                  <a:lnTo>
                    <a:pt x="700" y="320"/>
                  </a:lnTo>
                  <a:lnTo>
                    <a:pt x="671" y="320"/>
                  </a:lnTo>
                  <a:lnTo>
                    <a:pt x="642" y="320"/>
                  </a:lnTo>
                  <a:lnTo>
                    <a:pt x="642" y="320"/>
                  </a:lnTo>
                  <a:lnTo>
                    <a:pt x="642" y="349"/>
                  </a:lnTo>
                  <a:lnTo>
                    <a:pt x="642" y="378"/>
                  </a:lnTo>
                  <a:lnTo>
                    <a:pt x="642" y="378"/>
                  </a:lnTo>
                  <a:lnTo>
                    <a:pt x="642" y="407"/>
                  </a:lnTo>
                  <a:lnTo>
                    <a:pt x="642" y="437"/>
                  </a:lnTo>
                  <a:lnTo>
                    <a:pt x="613" y="437"/>
                  </a:lnTo>
                  <a:lnTo>
                    <a:pt x="613" y="437"/>
                  </a:lnTo>
                  <a:lnTo>
                    <a:pt x="583" y="437"/>
                  </a:lnTo>
                  <a:lnTo>
                    <a:pt x="583" y="437"/>
                  </a:lnTo>
                  <a:lnTo>
                    <a:pt x="583" y="437"/>
                  </a:lnTo>
                  <a:lnTo>
                    <a:pt x="554" y="437"/>
                  </a:lnTo>
                  <a:lnTo>
                    <a:pt x="554" y="437"/>
                  </a:lnTo>
                  <a:lnTo>
                    <a:pt x="525" y="437"/>
                  </a:lnTo>
                  <a:lnTo>
                    <a:pt x="496" y="466"/>
                  </a:lnTo>
                  <a:lnTo>
                    <a:pt x="525" y="466"/>
                  </a:lnTo>
                  <a:lnTo>
                    <a:pt x="496" y="494"/>
                  </a:lnTo>
                  <a:lnTo>
                    <a:pt x="466" y="494"/>
                  </a:lnTo>
                  <a:lnTo>
                    <a:pt x="466" y="494"/>
                  </a:lnTo>
                  <a:lnTo>
                    <a:pt x="437" y="494"/>
                  </a:lnTo>
                  <a:lnTo>
                    <a:pt x="437" y="494"/>
                  </a:lnTo>
                  <a:lnTo>
                    <a:pt x="437" y="524"/>
                  </a:lnTo>
                  <a:lnTo>
                    <a:pt x="437" y="524"/>
                  </a:lnTo>
                  <a:lnTo>
                    <a:pt x="408" y="524"/>
                  </a:lnTo>
                  <a:lnTo>
                    <a:pt x="408" y="553"/>
                  </a:lnTo>
                  <a:lnTo>
                    <a:pt x="408" y="582"/>
                  </a:lnTo>
                  <a:lnTo>
                    <a:pt x="408" y="582"/>
                  </a:lnTo>
                  <a:lnTo>
                    <a:pt x="437" y="611"/>
                  </a:lnTo>
                  <a:lnTo>
                    <a:pt x="437" y="611"/>
                  </a:lnTo>
                  <a:lnTo>
                    <a:pt x="379" y="641"/>
                  </a:lnTo>
                  <a:lnTo>
                    <a:pt x="350" y="641"/>
                  </a:lnTo>
                  <a:lnTo>
                    <a:pt x="350" y="641"/>
                  </a:lnTo>
                  <a:lnTo>
                    <a:pt x="292" y="641"/>
                  </a:lnTo>
                  <a:lnTo>
                    <a:pt x="263" y="641"/>
                  </a:lnTo>
                  <a:lnTo>
                    <a:pt x="263" y="641"/>
                  </a:lnTo>
                  <a:lnTo>
                    <a:pt x="233" y="641"/>
                  </a:lnTo>
                  <a:lnTo>
                    <a:pt x="204" y="670"/>
                  </a:lnTo>
                  <a:lnTo>
                    <a:pt x="116" y="670"/>
                  </a:lnTo>
                  <a:lnTo>
                    <a:pt x="0" y="641"/>
                  </a:lnTo>
                  <a:lnTo>
                    <a:pt x="0" y="641"/>
                  </a:lnTo>
                  <a:lnTo>
                    <a:pt x="29" y="670"/>
                  </a:lnTo>
                  <a:lnTo>
                    <a:pt x="58" y="699"/>
                  </a:lnTo>
                  <a:lnTo>
                    <a:pt x="58" y="728"/>
                  </a:lnTo>
                  <a:lnTo>
                    <a:pt x="87" y="728"/>
                  </a:lnTo>
                  <a:lnTo>
                    <a:pt x="87" y="728"/>
                  </a:lnTo>
                  <a:lnTo>
                    <a:pt x="116" y="728"/>
                  </a:lnTo>
                  <a:lnTo>
                    <a:pt x="146" y="758"/>
                  </a:lnTo>
                  <a:lnTo>
                    <a:pt x="146" y="758"/>
                  </a:lnTo>
                  <a:lnTo>
                    <a:pt x="175" y="758"/>
                  </a:lnTo>
                  <a:lnTo>
                    <a:pt x="175" y="787"/>
                  </a:lnTo>
                  <a:lnTo>
                    <a:pt x="175" y="787"/>
                  </a:lnTo>
                  <a:lnTo>
                    <a:pt x="175" y="816"/>
                  </a:lnTo>
                  <a:lnTo>
                    <a:pt x="175" y="816"/>
                  </a:lnTo>
                  <a:lnTo>
                    <a:pt x="204" y="816"/>
                  </a:lnTo>
                  <a:lnTo>
                    <a:pt x="204" y="844"/>
                  </a:lnTo>
                  <a:lnTo>
                    <a:pt x="204" y="874"/>
                  </a:lnTo>
                  <a:lnTo>
                    <a:pt x="204" y="874"/>
                  </a:lnTo>
                  <a:lnTo>
                    <a:pt x="175" y="874"/>
                  </a:lnTo>
                  <a:lnTo>
                    <a:pt x="146" y="874"/>
                  </a:lnTo>
                  <a:lnTo>
                    <a:pt x="146" y="903"/>
                  </a:lnTo>
                  <a:lnTo>
                    <a:pt x="116" y="903"/>
                  </a:lnTo>
                  <a:lnTo>
                    <a:pt x="116" y="903"/>
                  </a:lnTo>
                  <a:lnTo>
                    <a:pt x="116" y="932"/>
                  </a:lnTo>
                  <a:lnTo>
                    <a:pt x="87" y="932"/>
                  </a:lnTo>
                  <a:lnTo>
                    <a:pt x="116" y="961"/>
                  </a:lnTo>
                  <a:lnTo>
                    <a:pt x="87" y="991"/>
                  </a:lnTo>
                  <a:lnTo>
                    <a:pt x="87" y="991"/>
                  </a:lnTo>
                  <a:lnTo>
                    <a:pt x="116" y="991"/>
                  </a:lnTo>
                  <a:lnTo>
                    <a:pt x="116" y="1020"/>
                  </a:lnTo>
                  <a:lnTo>
                    <a:pt x="116" y="1020"/>
                  </a:lnTo>
                  <a:lnTo>
                    <a:pt x="146" y="991"/>
                  </a:lnTo>
                  <a:lnTo>
                    <a:pt x="146" y="991"/>
                  </a:lnTo>
                  <a:lnTo>
                    <a:pt x="175" y="991"/>
                  </a:lnTo>
                  <a:lnTo>
                    <a:pt x="175" y="991"/>
                  </a:lnTo>
                  <a:lnTo>
                    <a:pt x="175" y="991"/>
                  </a:lnTo>
                  <a:lnTo>
                    <a:pt x="204" y="991"/>
                  </a:lnTo>
                  <a:lnTo>
                    <a:pt x="204" y="991"/>
                  </a:lnTo>
                  <a:lnTo>
                    <a:pt x="204" y="991"/>
                  </a:lnTo>
                  <a:lnTo>
                    <a:pt x="233" y="991"/>
                  </a:lnTo>
                  <a:lnTo>
                    <a:pt x="233" y="991"/>
                  </a:lnTo>
                  <a:lnTo>
                    <a:pt x="233" y="991"/>
                  </a:lnTo>
                  <a:lnTo>
                    <a:pt x="233" y="991"/>
                  </a:lnTo>
                  <a:lnTo>
                    <a:pt x="263" y="991"/>
                  </a:lnTo>
                  <a:lnTo>
                    <a:pt x="263" y="991"/>
                  </a:lnTo>
                  <a:lnTo>
                    <a:pt x="263" y="991"/>
                  </a:lnTo>
                  <a:lnTo>
                    <a:pt x="292" y="991"/>
                  </a:lnTo>
                  <a:lnTo>
                    <a:pt x="292" y="991"/>
                  </a:lnTo>
                  <a:lnTo>
                    <a:pt x="292" y="991"/>
                  </a:lnTo>
                  <a:lnTo>
                    <a:pt x="321" y="991"/>
                  </a:lnTo>
                  <a:lnTo>
                    <a:pt x="321" y="991"/>
                  </a:lnTo>
                  <a:lnTo>
                    <a:pt x="350" y="991"/>
                  </a:lnTo>
                  <a:lnTo>
                    <a:pt x="379" y="991"/>
                  </a:lnTo>
                  <a:lnTo>
                    <a:pt x="379" y="991"/>
                  </a:lnTo>
                  <a:lnTo>
                    <a:pt x="379" y="991"/>
                  </a:lnTo>
                  <a:lnTo>
                    <a:pt x="408" y="991"/>
                  </a:lnTo>
                  <a:lnTo>
                    <a:pt x="408" y="961"/>
                  </a:lnTo>
                  <a:lnTo>
                    <a:pt x="408" y="991"/>
                  </a:lnTo>
                  <a:lnTo>
                    <a:pt x="437" y="991"/>
                  </a:lnTo>
                  <a:lnTo>
                    <a:pt x="466" y="961"/>
                  </a:lnTo>
                  <a:lnTo>
                    <a:pt x="466" y="961"/>
                  </a:lnTo>
                  <a:lnTo>
                    <a:pt x="496" y="991"/>
                  </a:lnTo>
                  <a:lnTo>
                    <a:pt x="496" y="991"/>
                  </a:lnTo>
                  <a:lnTo>
                    <a:pt x="496" y="1020"/>
                  </a:lnTo>
                  <a:lnTo>
                    <a:pt x="496" y="1020"/>
                  </a:lnTo>
                  <a:lnTo>
                    <a:pt x="496" y="1020"/>
                  </a:lnTo>
                  <a:lnTo>
                    <a:pt x="496" y="1020"/>
                  </a:lnTo>
                  <a:lnTo>
                    <a:pt x="525" y="1020"/>
                  </a:lnTo>
                  <a:lnTo>
                    <a:pt x="525" y="1020"/>
                  </a:lnTo>
                  <a:lnTo>
                    <a:pt x="525" y="1020"/>
                  </a:lnTo>
                  <a:lnTo>
                    <a:pt x="554" y="1049"/>
                  </a:lnTo>
                  <a:lnTo>
                    <a:pt x="554" y="1078"/>
                  </a:lnTo>
                  <a:lnTo>
                    <a:pt x="554" y="1078"/>
                  </a:lnTo>
                  <a:lnTo>
                    <a:pt x="554" y="1078"/>
                  </a:lnTo>
                  <a:lnTo>
                    <a:pt x="554" y="1078"/>
                  </a:lnTo>
                  <a:lnTo>
                    <a:pt x="554" y="1108"/>
                  </a:lnTo>
                  <a:lnTo>
                    <a:pt x="554" y="1108"/>
                  </a:lnTo>
                  <a:lnTo>
                    <a:pt x="583" y="1108"/>
                  </a:lnTo>
                  <a:lnTo>
                    <a:pt x="583" y="1108"/>
                  </a:lnTo>
                  <a:lnTo>
                    <a:pt x="613" y="1108"/>
                  </a:lnTo>
                  <a:lnTo>
                    <a:pt x="642" y="1108"/>
                  </a:lnTo>
                  <a:lnTo>
                    <a:pt x="642" y="1137"/>
                  </a:lnTo>
                  <a:lnTo>
                    <a:pt x="642" y="1108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494E1ED1-CE3D-3466-5A38-028B5FEFC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960" y="3372835"/>
              <a:ext cx="190080" cy="142575"/>
            </a:xfrm>
            <a:custGeom>
              <a:avLst/>
              <a:gdLst>
                <a:gd name="T0" fmla="*/ 291 w 584"/>
                <a:gd name="T1" fmla="*/ 436 h 437"/>
                <a:gd name="T2" fmla="*/ 350 w 584"/>
                <a:gd name="T3" fmla="*/ 378 h 437"/>
                <a:gd name="T4" fmla="*/ 379 w 584"/>
                <a:gd name="T5" fmla="*/ 378 h 437"/>
                <a:gd name="T6" fmla="*/ 437 w 584"/>
                <a:gd name="T7" fmla="*/ 378 h 437"/>
                <a:gd name="T8" fmla="*/ 496 w 584"/>
                <a:gd name="T9" fmla="*/ 378 h 437"/>
                <a:gd name="T10" fmla="*/ 496 w 584"/>
                <a:gd name="T11" fmla="*/ 407 h 437"/>
                <a:gd name="T12" fmla="*/ 554 w 584"/>
                <a:gd name="T13" fmla="*/ 407 h 437"/>
                <a:gd name="T14" fmla="*/ 583 w 584"/>
                <a:gd name="T15" fmla="*/ 407 h 437"/>
                <a:gd name="T16" fmla="*/ 583 w 584"/>
                <a:gd name="T17" fmla="*/ 378 h 437"/>
                <a:gd name="T18" fmla="*/ 554 w 584"/>
                <a:gd name="T19" fmla="*/ 349 h 437"/>
                <a:gd name="T20" fmla="*/ 554 w 584"/>
                <a:gd name="T21" fmla="*/ 261 h 437"/>
                <a:gd name="T22" fmla="*/ 496 w 584"/>
                <a:gd name="T23" fmla="*/ 232 h 437"/>
                <a:gd name="T24" fmla="*/ 467 w 584"/>
                <a:gd name="T25" fmla="*/ 175 h 437"/>
                <a:gd name="T26" fmla="*/ 408 w 584"/>
                <a:gd name="T27" fmla="*/ 146 h 437"/>
                <a:gd name="T28" fmla="*/ 379 w 584"/>
                <a:gd name="T29" fmla="*/ 146 h 437"/>
                <a:gd name="T30" fmla="*/ 320 w 584"/>
                <a:gd name="T31" fmla="*/ 146 h 437"/>
                <a:gd name="T32" fmla="*/ 291 w 584"/>
                <a:gd name="T33" fmla="*/ 117 h 437"/>
                <a:gd name="T34" fmla="*/ 291 w 584"/>
                <a:gd name="T35" fmla="*/ 87 h 437"/>
                <a:gd name="T36" fmla="*/ 233 w 584"/>
                <a:gd name="T37" fmla="*/ 0 h 437"/>
                <a:gd name="T38" fmla="*/ 204 w 584"/>
                <a:gd name="T39" fmla="*/ 0 h 437"/>
                <a:gd name="T40" fmla="*/ 204 w 584"/>
                <a:gd name="T41" fmla="*/ 0 h 437"/>
                <a:gd name="T42" fmla="*/ 175 w 584"/>
                <a:gd name="T43" fmla="*/ 29 h 437"/>
                <a:gd name="T44" fmla="*/ 146 w 584"/>
                <a:gd name="T45" fmla="*/ 0 h 437"/>
                <a:gd name="T46" fmla="*/ 146 w 584"/>
                <a:gd name="T47" fmla="*/ 0 h 437"/>
                <a:gd name="T48" fmla="*/ 87 w 584"/>
                <a:gd name="T49" fmla="*/ 58 h 437"/>
                <a:gd name="T50" fmla="*/ 29 w 584"/>
                <a:gd name="T51" fmla="*/ 87 h 437"/>
                <a:gd name="T52" fmla="*/ 0 w 584"/>
                <a:gd name="T53" fmla="*/ 117 h 437"/>
                <a:gd name="T54" fmla="*/ 29 w 584"/>
                <a:gd name="T55" fmla="*/ 146 h 437"/>
                <a:gd name="T56" fmla="*/ 58 w 584"/>
                <a:gd name="T57" fmla="*/ 146 h 437"/>
                <a:gd name="T58" fmla="*/ 87 w 584"/>
                <a:gd name="T59" fmla="*/ 175 h 437"/>
                <a:gd name="T60" fmla="*/ 117 w 584"/>
                <a:gd name="T61" fmla="*/ 202 h 437"/>
                <a:gd name="T62" fmla="*/ 117 w 584"/>
                <a:gd name="T63" fmla="*/ 232 h 437"/>
                <a:gd name="T64" fmla="*/ 87 w 584"/>
                <a:gd name="T65" fmla="*/ 261 h 437"/>
                <a:gd name="T66" fmla="*/ 117 w 584"/>
                <a:gd name="T67" fmla="*/ 290 h 437"/>
                <a:gd name="T68" fmla="*/ 117 w 584"/>
                <a:gd name="T69" fmla="*/ 378 h 437"/>
                <a:gd name="T70" fmla="*/ 175 w 584"/>
                <a:gd name="T71" fmla="*/ 407 h 437"/>
                <a:gd name="T72" fmla="*/ 233 w 584"/>
                <a:gd name="T73" fmla="*/ 436 h 437"/>
                <a:gd name="T74" fmla="*/ 262 w 584"/>
                <a:gd name="T75" fmla="*/ 43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4" h="437">
                  <a:moveTo>
                    <a:pt x="291" y="436"/>
                  </a:moveTo>
                  <a:lnTo>
                    <a:pt x="291" y="436"/>
                  </a:lnTo>
                  <a:lnTo>
                    <a:pt x="320" y="407"/>
                  </a:lnTo>
                  <a:lnTo>
                    <a:pt x="350" y="378"/>
                  </a:lnTo>
                  <a:lnTo>
                    <a:pt x="350" y="378"/>
                  </a:lnTo>
                  <a:lnTo>
                    <a:pt x="379" y="378"/>
                  </a:lnTo>
                  <a:lnTo>
                    <a:pt x="379" y="378"/>
                  </a:lnTo>
                  <a:lnTo>
                    <a:pt x="437" y="378"/>
                  </a:lnTo>
                  <a:lnTo>
                    <a:pt x="467" y="378"/>
                  </a:lnTo>
                  <a:lnTo>
                    <a:pt x="496" y="378"/>
                  </a:lnTo>
                  <a:lnTo>
                    <a:pt x="496" y="407"/>
                  </a:lnTo>
                  <a:lnTo>
                    <a:pt x="496" y="407"/>
                  </a:lnTo>
                  <a:lnTo>
                    <a:pt x="554" y="436"/>
                  </a:lnTo>
                  <a:lnTo>
                    <a:pt x="554" y="407"/>
                  </a:lnTo>
                  <a:lnTo>
                    <a:pt x="583" y="407"/>
                  </a:lnTo>
                  <a:lnTo>
                    <a:pt x="583" y="407"/>
                  </a:lnTo>
                  <a:lnTo>
                    <a:pt x="583" y="407"/>
                  </a:lnTo>
                  <a:lnTo>
                    <a:pt x="583" y="378"/>
                  </a:lnTo>
                  <a:lnTo>
                    <a:pt x="583" y="349"/>
                  </a:lnTo>
                  <a:lnTo>
                    <a:pt x="554" y="349"/>
                  </a:lnTo>
                  <a:lnTo>
                    <a:pt x="554" y="290"/>
                  </a:lnTo>
                  <a:lnTo>
                    <a:pt x="554" y="261"/>
                  </a:lnTo>
                  <a:lnTo>
                    <a:pt x="525" y="261"/>
                  </a:lnTo>
                  <a:lnTo>
                    <a:pt x="496" y="232"/>
                  </a:lnTo>
                  <a:lnTo>
                    <a:pt x="496" y="202"/>
                  </a:lnTo>
                  <a:lnTo>
                    <a:pt x="467" y="175"/>
                  </a:lnTo>
                  <a:lnTo>
                    <a:pt x="437" y="175"/>
                  </a:lnTo>
                  <a:lnTo>
                    <a:pt x="408" y="146"/>
                  </a:lnTo>
                  <a:lnTo>
                    <a:pt x="408" y="146"/>
                  </a:lnTo>
                  <a:lnTo>
                    <a:pt x="379" y="146"/>
                  </a:lnTo>
                  <a:lnTo>
                    <a:pt x="350" y="146"/>
                  </a:lnTo>
                  <a:lnTo>
                    <a:pt x="320" y="146"/>
                  </a:lnTo>
                  <a:lnTo>
                    <a:pt x="320" y="117"/>
                  </a:lnTo>
                  <a:lnTo>
                    <a:pt x="291" y="117"/>
                  </a:lnTo>
                  <a:lnTo>
                    <a:pt x="291" y="87"/>
                  </a:lnTo>
                  <a:lnTo>
                    <a:pt x="291" y="87"/>
                  </a:lnTo>
                  <a:lnTo>
                    <a:pt x="233" y="29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75" y="0"/>
                  </a:lnTo>
                  <a:lnTo>
                    <a:pt x="175" y="29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17" y="29"/>
                  </a:lnTo>
                  <a:lnTo>
                    <a:pt x="87" y="58"/>
                  </a:lnTo>
                  <a:lnTo>
                    <a:pt x="29" y="58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117"/>
                  </a:lnTo>
                  <a:lnTo>
                    <a:pt x="0" y="146"/>
                  </a:lnTo>
                  <a:lnTo>
                    <a:pt x="29" y="146"/>
                  </a:lnTo>
                  <a:lnTo>
                    <a:pt x="29" y="117"/>
                  </a:lnTo>
                  <a:lnTo>
                    <a:pt x="58" y="146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117" y="202"/>
                  </a:lnTo>
                  <a:lnTo>
                    <a:pt x="117" y="202"/>
                  </a:lnTo>
                  <a:lnTo>
                    <a:pt x="117" y="202"/>
                  </a:lnTo>
                  <a:lnTo>
                    <a:pt x="117" y="232"/>
                  </a:lnTo>
                  <a:lnTo>
                    <a:pt x="117" y="232"/>
                  </a:lnTo>
                  <a:lnTo>
                    <a:pt x="87" y="261"/>
                  </a:lnTo>
                  <a:lnTo>
                    <a:pt x="87" y="261"/>
                  </a:lnTo>
                  <a:lnTo>
                    <a:pt x="117" y="290"/>
                  </a:lnTo>
                  <a:lnTo>
                    <a:pt x="117" y="349"/>
                  </a:lnTo>
                  <a:lnTo>
                    <a:pt x="117" y="378"/>
                  </a:lnTo>
                  <a:lnTo>
                    <a:pt x="146" y="378"/>
                  </a:lnTo>
                  <a:lnTo>
                    <a:pt x="175" y="407"/>
                  </a:lnTo>
                  <a:lnTo>
                    <a:pt x="204" y="407"/>
                  </a:lnTo>
                  <a:lnTo>
                    <a:pt x="233" y="436"/>
                  </a:lnTo>
                  <a:lnTo>
                    <a:pt x="233" y="436"/>
                  </a:lnTo>
                  <a:lnTo>
                    <a:pt x="262" y="436"/>
                  </a:lnTo>
                  <a:lnTo>
                    <a:pt x="291" y="43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05D0934D-3F9E-EB91-57B0-B372609D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121" y="3344031"/>
              <a:ext cx="352800" cy="266428"/>
            </a:xfrm>
            <a:custGeom>
              <a:avLst/>
              <a:gdLst>
                <a:gd name="T0" fmla="*/ 991 w 1080"/>
                <a:gd name="T1" fmla="*/ 58 h 817"/>
                <a:gd name="T2" fmla="*/ 1050 w 1080"/>
                <a:gd name="T3" fmla="*/ 58 h 817"/>
                <a:gd name="T4" fmla="*/ 1050 w 1080"/>
                <a:gd name="T5" fmla="*/ 88 h 817"/>
                <a:gd name="T6" fmla="*/ 1020 w 1080"/>
                <a:gd name="T7" fmla="*/ 146 h 817"/>
                <a:gd name="T8" fmla="*/ 903 w 1080"/>
                <a:gd name="T9" fmla="*/ 146 h 817"/>
                <a:gd name="T10" fmla="*/ 845 w 1080"/>
                <a:gd name="T11" fmla="*/ 205 h 817"/>
                <a:gd name="T12" fmla="*/ 874 w 1080"/>
                <a:gd name="T13" fmla="*/ 290 h 817"/>
                <a:gd name="T14" fmla="*/ 845 w 1080"/>
                <a:gd name="T15" fmla="*/ 378 h 817"/>
                <a:gd name="T16" fmla="*/ 758 w 1080"/>
                <a:gd name="T17" fmla="*/ 378 h 817"/>
                <a:gd name="T18" fmla="*/ 758 w 1080"/>
                <a:gd name="T19" fmla="*/ 437 h 817"/>
                <a:gd name="T20" fmla="*/ 758 w 1080"/>
                <a:gd name="T21" fmla="*/ 466 h 817"/>
                <a:gd name="T22" fmla="*/ 729 w 1080"/>
                <a:gd name="T23" fmla="*/ 495 h 817"/>
                <a:gd name="T24" fmla="*/ 729 w 1080"/>
                <a:gd name="T25" fmla="*/ 553 h 817"/>
                <a:gd name="T26" fmla="*/ 700 w 1080"/>
                <a:gd name="T27" fmla="*/ 583 h 817"/>
                <a:gd name="T28" fmla="*/ 670 w 1080"/>
                <a:gd name="T29" fmla="*/ 583 h 817"/>
                <a:gd name="T30" fmla="*/ 612 w 1080"/>
                <a:gd name="T31" fmla="*/ 583 h 817"/>
                <a:gd name="T32" fmla="*/ 583 w 1080"/>
                <a:gd name="T33" fmla="*/ 640 h 817"/>
                <a:gd name="T34" fmla="*/ 524 w 1080"/>
                <a:gd name="T35" fmla="*/ 640 h 817"/>
                <a:gd name="T36" fmla="*/ 524 w 1080"/>
                <a:gd name="T37" fmla="*/ 670 h 817"/>
                <a:gd name="T38" fmla="*/ 495 w 1080"/>
                <a:gd name="T39" fmla="*/ 728 h 817"/>
                <a:gd name="T40" fmla="*/ 524 w 1080"/>
                <a:gd name="T41" fmla="*/ 757 h 817"/>
                <a:gd name="T42" fmla="*/ 437 w 1080"/>
                <a:gd name="T43" fmla="*/ 787 h 817"/>
                <a:gd name="T44" fmla="*/ 350 w 1080"/>
                <a:gd name="T45" fmla="*/ 787 h 817"/>
                <a:gd name="T46" fmla="*/ 203 w 1080"/>
                <a:gd name="T47" fmla="*/ 816 h 817"/>
                <a:gd name="T48" fmla="*/ 145 w 1080"/>
                <a:gd name="T49" fmla="*/ 699 h 817"/>
                <a:gd name="T50" fmla="*/ 116 w 1080"/>
                <a:gd name="T51" fmla="*/ 612 h 817"/>
                <a:gd name="T52" fmla="*/ 58 w 1080"/>
                <a:gd name="T53" fmla="*/ 583 h 817"/>
                <a:gd name="T54" fmla="*/ 29 w 1080"/>
                <a:gd name="T55" fmla="*/ 495 h 817"/>
                <a:gd name="T56" fmla="*/ 29 w 1080"/>
                <a:gd name="T57" fmla="*/ 437 h 817"/>
                <a:gd name="T58" fmla="*/ 0 w 1080"/>
                <a:gd name="T59" fmla="*/ 407 h 817"/>
                <a:gd name="T60" fmla="*/ 0 w 1080"/>
                <a:gd name="T61" fmla="*/ 378 h 817"/>
                <a:gd name="T62" fmla="*/ 29 w 1080"/>
                <a:gd name="T63" fmla="*/ 349 h 817"/>
                <a:gd name="T64" fmla="*/ 29 w 1080"/>
                <a:gd name="T65" fmla="*/ 320 h 817"/>
                <a:gd name="T66" fmla="*/ 29 w 1080"/>
                <a:gd name="T67" fmla="*/ 263 h 817"/>
                <a:gd name="T68" fmla="*/ 58 w 1080"/>
                <a:gd name="T69" fmla="*/ 263 h 817"/>
                <a:gd name="T70" fmla="*/ 87 w 1080"/>
                <a:gd name="T71" fmla="*/ 263 h 817"/>
                <a:gd name="T72" fmla="*/ 145 w 1080"/>
                <a:gd name="T73" fmla="*/ 290 h 817"/>
                <a:gd name="T74" fmla="*/ 174 w 1080"/>
                <a:gd name="T75" fmla="*/ 290 h 817"/>
                <a:gd name="T76" fmla="*/ 203 w 1080"/>
                <a:gd name="T77" fmla="*/ 263 h 817"/>
                <a:gd name="T78" fmla="*/ 262 w 1080"/>
                <a:gd name="T79" fmla="*/ 234 h 817"/>
                <a:gd name="T80" fmla="*/ 291 w 1080"/>
                <a:gd name="T81" fmla="*/ 205 h 817"/>
                <a:gd name="T82" fmla="*/ 320 w 1080"/>
                <a:gd name="T83" fmla="*/ 146 h 817"/>
                <a:gd name="T84" fmla="*/ 291 w 1080"/>
                <a:gd name="T85" fmla="*/ 117 h 817"/>
                <a:gd name="T86" fmla="*/ 350 w 1080"/>
                <a:gd name="T87" fmla="*/ 117 h 817"/>
                <a:gd name="T88" fmla="*/ 379 w 1080"/>
                <a:gd name="T89" fmla="*/ 88 h 817"/>
                <a:gd name="T90" fmla="*/ 437 w 1080"/>
                <a:gd name="T91" fmla="*/ 88 h 817"/>
                <a:gd name="T92" fmla="*/ 495 w 1080"/>
                <a:gd name="T93" fmla="*/ 117 h 817"/>
                <a:gd name="T94" fmla="*/ 524 w 1080"/>
                <a:gd name="T95" fmla="*/ 117 h 817"/>
                <a:gd name="T96" fmla="*/ 583 w 1080"/>
                <a:gd name="T97" fmla="*/ 117 h 817"/>
                <a:gd name="T98" fmla="*/ 612 w 1080"/>
                <a:gd name="T99" fmla="*/ 117 h 817"/>
                <a:gd name="T100" fmla="*/ 641 w 1080"/>
                <a:gd name="T101" fmla="*/ 117 h 817"/>
                <a:gd name="T102" fmla="*/ 670 w 1080"/>
                <a:gd name="T103" fmla="*/ 88 h 817"/>
                <a:gd name="T104" fmla="*/ 700 w 1080"/>
                <a:gd name="T105" fmla="*/ 58 h 817"/>
                <a:gd name="T106" fmla="*/ 729 w 1080"/>
                <a:gd name="T107" fmla="*/ 88 h 817"/>
                <a:gd name="T108" fmla="*/ 729 w 1080"/>
                <a:gd name="T109" fmla="*/ 29 h 817"/>
                <a:gd name="T110" fmla="*/ 758 w 1080"/>
                <a:gd name="T111" fmla="*/ 0 h 817"/>
                <a:gd name="T112" fmla="*/ 787 w 1080"/>
                <a:gd name="T113" fmla="*/ 0 h 817"/>
                <a:gd name="T114" fmla="*/ 787 w 1080"/>
                <a:gd name="T115" fmla="*/ 58 h 817"/>
                <a:gd name="T116" fmla="*/ 816 w 1080"/>
                <a:gd name="T117" fmla="*/ 88 h 817"/>
                <a:gd name="T118" fmla="*/ 845 w 1080"/>
                <a:gd name="T119" fmla="*/ 146 h 817"/>
                <a:gd name="T120" fmla="*/ 874 w 1080"/>
                <a:gd name="T121" fmla="*/ 146 h 817"/>
                <a:gd name="T122" fmla="*/ 903 w 1080"/>
                <a:gd name="T123" fmla="*/ 1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0" h="817">
                  <a:moveTo>
                    <a:pt x="933" y="88"/>
                  </a:moveTo>
                  <a:lnTo>
                    <a:pt x="991" y="58"/>
                  </a:lnTo>
                  <a:lnTo>
                    <a:pt x="991" y="58"/>
                  </a:lnTo>
                  <a:lnTo>
                    <a:pt x="1020" y="88"/>
                  </a:lnTo>
                  <a:lnTo>
                    <a:pt x="1050" y="88"/>
                  </a:lnTo>
                  <a:lnTo>
                    <a:pt x="1050" y="58"/>
                  </a:lnTo>
                  <a:lnTo>
                    <a:pt x="1079" y="58"/>
                  </a:lnTo>
                  <a:lnTo>
                    <a:pt x="1079" y="88"/>
                  </a:lnTo>
                  <a:lnTo>
                    <a:pt x="1050" y="88"/>
                  </a:lnTo>
                  <a:lnTo>
                    <a:pt x="1079" y="88"/>
                  </a:lnTo>
                  <a:lnTo>
                    <a:pt x="1050" y="117"/>
                  </a:lnTo>
                  <a:lnTo>
                    <a:pt x="1020" y="146"/>
                  </a:lnTo>
                  <a:lnTo>
                    <a:pt x="933" y="146"/>
                  </a:lnTo>
                  <a:lnTo>
                    <a:pt x="933" y="146"/>
                  </a:lnTo>
                  <a:lnTo>
                    <a:pt x="903" y="146"/>
                  </a:lnTo>
                  <a:lnTo>
                    <a:pt x="874" y="175"/>
                  </a:lnTo>
                  <a:lnTo>
                    <a:pt x="845" y="175"/>
                  </a:lnTo>
                  <a:lnTo>
                    <a:pt x="845" y="205"/>
                  </a:lnTo>
                  <a:lnTo>
                    <a:pt x="816" y="205"/>
                  </a:lnTo>
                  <a:lnTo>
                    <a:pt x="845" y="263"/>
                  </a:lnTo>
                  <a:lnTo>
                    <a:pt x="874" y="290"/>
                  </a:lnTo>
                  <a:lnTo>
                    <a:pt x="816" y="320"/>
                  </a:lnTo>
                  <a:lnTo>
                    <a:pt x="845" y="349"/>
                  </a:lnTo>
                  <a:lnTo>
                    <a:pt x="845" y="378"/>
                  </a:lnTo>
                  <a:lnTo>
                    <a:pt x="816" y="407"/>
                  </a:lnTo>
                  <a:lnTo>
                    <a:pt x="787" y="407"/>
                  </a:lnTo>
                  <a:lnTo>
                    <a:pt x="758" y="378"/>
                  </a:lnTo>
                  <a:lnTo>
                    <a:pt x="729" y="407"/>
                  </a:lnTo>
                  <a:lnTo>
                    <a:pt x="758" y="407"/>
                  </a:lnTo>
                  <a:lnTo>
                    <a:pt x="758" y="437"/>
                  </a:lnTo>
                  <a:lnTo>
                    <a:pt x="787" y="437"/>
                  </a:lnTo>
                  <a:lnTo>
                    <a:pt x="787" y="466"/>
                  </a:lnTo>
                  <a:lnTo>
                    <a:pt x="758" y="466"/>
                  </a:lnTo>
                  <a:lnTo>
                    <a:pt x="729" y="466"/>
                  </a:lnTo>
                  <a:lnTo>
                    <a:pt x="729" y="466"/>
                  </a:lnTo>
                  <a:lnTo>
                    <a:pt x="729" y="495"/>
                  </a:lnTo>
                  <a:lnTo>
                    <a:pt x="729" y="524"/>
                  </a:lnTo>
                  <a:lnTo>
                    <a:pt x="729" y="524"/>
                  </a:lnTo>
                  <a:lnTo>
                    <a:pt x="729" y="553"/>
                  </a:lnTo>
                  <a:lnTo>
                    <a:pt x="729" y="583"/>
                  </a:lnTo>
                  <a:lnTo>
                    <a:pt x="700" y="583"/>
                  </a:lnTo>
                  <a:lnTo>
                    <a:pt x="700" y="583"/>
                  </a:lnTo>
                  <a:lnTo>
                    <a:pt x="670" y="583"/>
                  </a:lnTo>
                  <a:lnTo>
                    <a:pt x="670" y="583"/>
                  </a:lnTo>
                  <a:lnTo>
                    <a:pt x="670" y="583"/>
                  </a:lnTo>
                  <a:lnTo>
                    <a:pt x="641" y="583"/>
                  </a:lnTo>
                  <a:lnTo>
                    <a:pt x="641" y="583"/>
                  </a:lnTo>
                  <a:lnTo>
                    <a:pt x="612" y="583"/>
                  </a:lnTo>
                  <a:lnTo>
                    <a:pt x="583" y="612"/>
                  </a:lnTo>
                  <a:lnTo>
                    <a:pt x="612" y="612"/>
                  </a:lnTo>
                  <a:lnTo>
                    <a:pt x="583" y="640"/>
                  </a:lnTo>
                  <a:lnTo>
                    <a:pt x="553" y="640"/>
                  </a:lnTo>
                  <a:lnTo>
                    <a:pt x="553" y="640"/>
                  </a:lnTo>
                  <a:lnTo>
                    <a:pt x="524" y="640"/>
                  </a:lnTo>
                  <a:lnTo>
                    <a:pt x="524" y="640"/>
                  </a:lnTo>
                  <a:lnTo>
                    <a:pt x="524" y="670"/>
                  </a:lnTo>
                  <a:lnTo>
                    <a:pt x="524" y="670"/>
                  </a:lnTo>
                  <a:lnTo>
                    <a:pt x="495" y="670"/>
                  </a:lnTo>
                  <a:lnTo>
                    <a:pt x="495" y="699"/>
                  </a:lnTo>
                  <a:lnTo>
                    <a:pt x="495" y="728"/>
                  </a:lnTo>
                  <a:lnTo>
                    <a:pt x="495" y="728"/>
                  </a:lnTo>
                  <a:lnTo>
                    <a:pt x="524" y="757"/>
                  </a:lnTo>
                  <a:lnTo>
                    <a:pt x="524" y="757"/>
                  </a:lnTo>
                  <a:lnTo>
                    <a:pt x="466" y="787"/>
                  </a:lnTo>
                  <a:lnTo>
                    <a:pt x="437" y="787"/>
                  </a:lnTo>
                  <a:lnTo>
                    <a:pt x="437" y="787"/>
                  </a:lnTo>
                  <a:lnTo>
                    <a:pt x="379" y="787"/>
                  </a:lnTo>
                  <a:lnTo>
                    <a:pt x="350" y="787"/>
                  </a:lnTo>
                  <a:lnTo>
                    <a:pt x="350" y="787"/>
                  </a:lnTo>
                  <a:lnTo>
                    <a:pt x="320" y="787"/>
                  </a:lnTo>
                  <a:lnTo>
                    <a:pt x="291" y="816"/>
                  </a:lnTo>
                  <a:lnTo>
                    <a:pt x="203" y="816"/>
                  </a:lnTo>
                  <a:lnTo>
                    <a:pt x="87" y="787"/>
                  </a:lnTo>
                  <a:lnTo>
                    <a:pt x="145" y="699"/>
                  </a:lnTo>
                  <a:lnTo>
                    <a:pt x="145" y="699"/>
                  </a:lnTo>
                  <a:lnTo>
                    <a:pt x="145" y="670"/>
                  </a:lnTo>
                  <a:lnTo>
                    <a:pt x="145" y="640"/>
                  </a:lnTo>
                  <a:lnTo>
                    <a:pt x="116" y="612"/>
                  </a:lnTo>
                  <a:lnTo>
                    <a:pt x="58" y="612"/>
                  </a:lnTo>
                  <a:lnTo>
                    <a:pt x="58" y="583"/>
                  </a:lnTo>
                  <a:lnTo>
                    <a:pt x="58" y="583"/>
                  </a:lnTo>
                  <a:lnTo>
                    <a:pt x="58" y="553"/>
                  </a:lnTo>
                  <a:lnTo>
                    <a:pt x="29" y="524"/>
                  </a:lnTo>
                  <a:lnTo>
                    <a:pt x="29" y="495"/>
                  </a:lnTo>
                  <a:lnTo>
                    <a:pt x="29" y="466"/>
                  </a:lnTo>
                  <a:lnTo>
                    <a:pt x="58" y="437"/>
                  </a:lnTo>
                  <a:lnTo>
                    <a:pt x="29" y="437"/>
                  </a:lnTo>
                  <a:lnTo>
                    <a:pt x="29" y="437"/>
                  </a:lnTo>
                  <a:lnTo>
                    <a:pt x="29" y="43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29" y="378"/>
                  </a:lnTo>
                  <a:lnTo>
                    <a:pt x="0" y="378"/>
                  </a:lnTo>
                  <a:lnTo>
                    <a:pt x="0" y="349"/>
                  </a:lnTo>
                  <a:lnTo>
                    <a:pt x="29" y="349"/>
                  </a:lnTo>
                  <a:lnTo>
                    <a:pt x="29" y="349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29" y="290"/>
                  </a:lnTo>
                  <a:lnTo>
                    <a:pt x="29" y="290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58" y="263"/>
                  </a:lnTo>
                  <a:lnTo>
                    <a:pt x="58" y="263"/>
                  </a:lnTo>
                  <a:lnTo>
                    <a:pt x="87" y="290"/>
                  </a:lnTo>
                  <a:lnTo>
                    <a:pt x="87" y="290"/>
                  </a:lnTo>
                  <a:lnTo>
                    <a:pt x="87" y="263"/>
                  </a:lnTo>
                  <a:lnTo>
                    <a:pt x="116" y="263"/>
                  </a:lnTo>
                  <a:lnTo>
                    <a:pt x="145" y="290"/>
                  </a:lnTo>
                  <a:lnTo>
                    <a:pt x="145" y="290"/>
                  </a:lnTo>
                  <a:lnTo>
                    <a:pt x="145" y="290"/>
                  </a:lnTo>
                  <a:lnTo>
                    <a:pt x="145" y="290"/>
                  </a:lnTo>
                  <a:lnTo>
                    <a:pt x="174" y="290"/>
                  </a:lnTo>
                  <a:lnTo>
                    <a:pt x="174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34"/>
                  </a:lnTo>
                  <a:lnTo>
                    <a:pt x="233" y="234"/>
                  </a:lnTo>
                  <a:lnTo>
                    <a:pt x="262" y="234"/>
                  </a:lnTo>
                  <a:lnTo>
                    <a:pt x="262" y="234"/>
                  </a:lnTo>
                  <a:lnTo>
                    <a:pt x="262" y="205"/>
                  </a:lnTo>
                  <a:lnTo>
                    <a:pt x="291" y="205"/>
                  </a:lnTo>
                  <a:lnTo>
                    <a:pt x="291" y="205"/>
                  </a:lnTo>
                  <a:lnTo>
                    <a:pt x="291" y="175"/>
                  </a:lnTo>
                  <a:lnTo>
                    <a:pt x="320" y="146"/>
                  </a:lnTo>
                  <a:lnTo>
                    <a:pt x="320" y="146"/>
                  </a:lnTo>
                  <a:lnTo>
                    <a:pt x="291" y="146"/>
                  </a:lnTo>
                  <a:lnTo>
                    <a:pt x="291" y="117"/>
                  </a:lnTo>
                  <a:lnTo>
                    <a:pt x="320" y="117"/>
                  </a:lnTo>
                  <a:lnTo>
                    <a:pt x="320" y="117"/>
                  </a:lnTo>
                  <a:lnTo>
                    <a:pt x="350" y="117"/>
                  </a:lnTo>
                  <a:lnTo>
                    <a:pt x="350" y="117"/>
                  </a:lnTo>
                  <a:lnTo>
                    <a:pt x="379" y="88"/>
                  </a:lnTo>
                  <a:lnTo>
                    <a:pt x="379" y="88"/>
                  </a:lnTo>
                  <a:lnTo>
                    <a:pt x="408" y="88"/>
                  </a:lnTo>
                  <a:lnTo>
                    <a:pt x="437" y="88"/>
                  </a:lnTo>
                  <a:lnTo>
                    <a:pt x="437" y="88"/>
                  </a:lnTo>
                  <a:lnTo>
                    <a:pt x="466" y="88"/>
                  </a:lnTo>
                  <a:lnTo>
                    <a:pt x="466" y="88"/>
                  </a:lnTo>
                  <a:lnTo>
                    <a:pt x="495" y="117"/>
                  </a:lnTo>
                  <a:lnTo>
                    <a:pt x="495" y="117"/>
                  </a:lnTo>
                  <a:lnTo>
                    <a:pt x="495" y="117"/>
                  </a:lnTo>
                  <a:lnTo>
                    <a:pt x="524" y="117"/>
                  </a:lnTo>
                  <a:lnTo>
                    <a:pt x="553" y="117"/>
                  </a:lnTo>
                  <a:lnTo>
                    <a:pt x="553" y="117"/>
                  </a:lnTo>
                  <a:lnTo>
                    <a:pt x="583" y="117"/>
                  </a:lnTo>
                  <a:lnTo>
                    <a:pt x="583" y="117"/>
                  </a:lnTo>
                  <a:lnTo>
                    <a:pt x="612" y="117"/>
                  </a:lnTo>
                  <a:lnTo>
                    <a:pt x="612" y="117"/>
                  </a:lnTo>
                  <a:lnTo>
                    <a:pt x="612" y="88"/>
                  </a:lnTo>
                  <a:lnTo>
                    <a:pt x="641" y="88"/>
                  </a:lnTo>
                  <a:lnTo>
                    <a:pt x="641" y="117"/>
                  </a:lnTo>
                  <a:lnTo>
                    <a:pt x="670" y="117"/>
                  </a:lnTo>
                  <a:lnTo>
                    <a:pt x="670" y="88"/>
                  </a:lnTo>
                  <a:lnTo>
                    <a:pt x="670" y="88"/>
                  </a:lnTo>
                  <a:lnTo>
                    <a:pt x="670" y="88"/>
                  </a:lnTo>
                  <a:lnTo>
                    <a:pt x="670" y="88"/>
                  </a:lnTo>
                  <a:lnTo>
                    <a:pt x="700" y="58"/>
                  </a:lnTo>
                  <a:lnTo>
                    <a:pt x="700" y="58"/>
                  </a:lnTo>
                  <a:lnTo>
                    <a:pt x="700" y="88"/>
                  </a:lnTo>
                  <a:lnTo>
                    <a:pt x="729" y="88"/>
                  </a:lnTo>
                  <a:lnTo>
                    <a:pt x="729" y="58"/>
                  </a:lnTo>
                  <a:lnTo>
                    <a:pt x="729" y="29"/>
                  </a:lnTo>
                  <a:lnTo>
                    <a:pt x="729" y="29"/>
                  </a:lnTo>
                  <a:lnTo>
                    <a:pt x="729" y="29"/>
                  </a:lnTo>
                  <a:lnTo>
                    <a:pt x="729" y="0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87" y="29"/>
                  </a:lnTo>
                  <a:lnTo>
                    <a:pt x="787" y="29"/>
                  </a:lnTo>
                  <a:lnTo>
                    <a:pt x="787" y="58"/>
                  </a:lnTo>
                  <a:lnTo>
                    <a:pt x="816" y="58"/>
                  </a:lnTo>
                  <a:lnTo>
                    <a:pt x="816" y="58"/>
                  </a:lnTo>
                  <a:lnTo>
                    <a:pt x="816" y="88"/>
                  </a:lnTo>
                  <a:lnTo>
                    <a:pt x="816" y="88"/>
                  </a:lnTo>
                  <a:lnTo>
                    <a:pt x="816" y="117"/>
                  </a:lnTo>
                  <a:lnTo>
                    <a:pt x="845" y="146"/>
                  </a:lnTo>
                  <a:lnTo>
                    <a:pt x="845" y="146"/>
                  </a:lnTo>
                  <a:lnTo>
                    <a:pt x="845" y="146"/>
                  </a:lnTo>
                  <a:lnTo>
                    <a:pt x="874" y="146"/>
                  </a:lnTo>
                  <a:lnTo>
                    <a:pt x="874" y="146"/>
                  </a:lnTo>
                  <a:lnTo>
                    <a:pt x="874" y="146"/>
                  </a:lnTo>
                  <a:lnTo>
                    <a:pt x="903" y="117"/>
                  </a:lnTo>
                  <a:lnTo>
                    <a:pt x="933" y="117"/>
                  </a:lnTo>
                  <a:lnTo>
                    <a:pt x="933" y="88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C97284EB-BAC3-3339-C7C5-9DB007F8A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160" y="2762210"/>
              <a:ext cx="162720" cy="123853"/>
            </a:xfrm>
            <a:custGeom>
              <a:avLst/>
              <a:gdLst>
                <a:gd name="T0" fmla="*/ 380 w 498"/>
                <a:gd name="T1" fmla="*/ 379 h 380"/>
                <a:gd name="T2" fmla="*/ 409 w 498"/>
                <a:gd name="T3" fmla="*/ 350 h 380"/>
                <a:gd name="T4" fmla="*/ 380 w 498"/>
                <a:gd name="T5" fmla="*/ 350 h 380"/>
                <a:gd name="T6" fmla="*/ 380 w 498"/>
                <a:gd name="T7" fmla="*/ 350 h 380"/>
                <a:gd name="T8" fmla="*/ 467 w 498"/>
                <a:gd name="T9" fmla="*/ 263 h 380"/>
                <a:gd name="T10" fmla="*/ 497 w 498"/>
                <a:gd name="T11" fmla="*/ 292 h 380"/>
                <a:gd name="T12" fmla="*/ 321 w 498"/>
                <a:gd name="T13" fmla="*/ 234 h 380"/>
                <a:gd name="T14" fmla="*/ 292 w 498"/>
                <a:gd name="T15" fmla="*/ 292 h 380"/>
                <a:gd name="T16" fmla="*/ 263 w 498"/>
                <a:gd name="T17" fmla="*/ 292 h 380"/>
                <a:gd name="T18" fmla="*/ 234 w 498"/>
                <a:gd name="T19" fmla="*/ 263 h 380"/>
                <a:gd name="T20" fmla="*/ 234 w 498"/>
                <a:gd name="T21" fmla="*/ 234 h 380"/>
                <a:gd name="T22" fmla="*/ 263 w 498"/>
                <a:gd name="T23" fmla="*/ 234 h 380"/>
                <a:gd name="T24" fmla="*/ 292 w 498"/>
                <a:gd name="T25" fmla="*/ 234 h 380"/>
                <a:gd name="T26" fmla="*/ 292 w 498"/>
                <a:gd name="T27" fmla="*/ 204 h 380"/>
                <a:gd name="T28" fmla="*/ 321 w 498"/>
                <a:gd name="T29" fmla="*/ 234 h 380"/>
                <a:gd name="T30" fmla="*/ 321 w 498"/>
                <a:gd name="T31" fmla="*/ 263 h 380"/>
                <a:gd name="T32" fmla="*/ 292 w 498"/>
                <a:gd name="T33" fmla="*/ 321 h 380"/>
                <a:gd name="T34" fmla="*/ 292 w 498"/>
                <a:gd name="T35" fmla="*/ 292 h 380"/>
                <a:gd name="T36" fmla="*/ 234 w 498"/>
                <a:gd name="T37" fmla="*/ 321 h 380"/>
                <a:gd name="T38" fmla="*/ 292 w 498"/>
                <a:gd name="T39" fmla="*/ 321 h 380"/>
                <a:gd name="T40" fmla="*/ 292 w 498"/>
                <a:gd name="T41" fmla="*/ 350 h 380"/>
                <a:gd name="T42" fmla="*/ 234 w 498"/>
                <a:gd name="T43" fmla="*/ 350 h 380"/>
                <a:gd name="T44" fmla="*/ 205 w 498"/>
                <a:gd name="T45" fmla="*/ 321 h 380"/>
                <a:gd name="T46" fmla="*/ 176 w 498"/>
                <a:gd name="T47" fmla="*/ 234 h 380"/>
                <a:gd name="T48" fmla="*/ 176 w 498"/>
                <a:gd name="T49" fmla="*/ 321 h 380"/>
                <a:gd name="T50" fmla="*/ 176 w 498"/>
                <a:gd name="T51" fmla="*/ 321 h 380"/>
                <a:gd name="T52" fmla="*/ 117 w 498"/>
                <a:gd name="T53" fmla="*/ 263 h 380"/>
                <a:gd name="T54" fmla="*/ 176 w 498"/>
                <a:gd name="T55" fmla="*/ 263 h 380"/>
                <a:gd name="T56" fmla="*/ 176 w 498"/>
                <a:gd name="T57" fmla="*/ 321 h 380"/>
                <a:gd name="T58" fmla="*/ 117 w 498"/>
                <a:gd name="T59" fmla="*/ 263 h 380"/>
                <a:gd name="T60" fmla="*/ 205 w 498"/>
                <a:gd name="T61" fmla="*/ 58 h 380"/>
                <a:gd name="T62" fmla="*/ 30 w 498"/>
                <a:gd name="T63" fmla="*/ 146 h 380"/>
                <a:gd name="T64" fmla="*/ 59 w 498"/>
                <a:gd name="T65" fmla="*/ 117 h 380"/>
                <a:gd name="T66" fmla="*/ 30 w 498"/>
                <a:gd name="T67" fmla="*/ 146 h 380"/>
                <a:gd name="T68" fmla="*/ 59 w 498"/>
                <a:gd name="T69" fmla="*/ 87 h 380"/>
                <a:gd name="T70" fmla="*/ 117 w 498"/>
                <a:gd name="T71" fmla="*/ 87 h 380"/>
                <a:gd name="T72" fmla="*/ 176 w 498"/>
                <a:gd name="T73" fmla="*/ 58 h 380"/>
                <a:gd name="T74" fmla="*/ 176 w 498"/>
                <a:gd name="T75" fmla="*/ 0 h 380"/>
                <a:gd name="T76" fmla="*/ 117 w 498"/>
                <a:gd name="T77" fmla="*/ 58 h 380"/>
                <a:gd name="T78" fmla="*/ 30 w 498"/>
                <a:gd name="T79" fmla="*/ 87 h 380"/>
                <a:gd name="T80" fmla="*/ 0 w 498"/>
                <a:gd name="T81" fmla="*/ 117 h 380"/>
                <a:gd name="T82" fmla="*/ 117 w 498"/>
                <a:gd name="T83" fmla="*/ 321 h 380"/>
                <a:gd name="T84" fmla="*/ 88 w 498"/>
                <a:gd name="T85" fmla="*/ 292 h 380"/>
                <a:gd name="T86" fmla="*/ 117 w 498"/>
                <a:gd name="T87" fmla="*/ 263 h 380"/>
                <a:gd name="T88" fmla="*/ 117 w 498"/>
                <a:gd name="T89" fmla="*/ 234 h 380"/>
                <a:gd name="T90" fmla="*/ 147 w 498"/>
                <a:gd name="T91" fmla="*/ 204 h 380"/>
                <a:gd name="T92" fmla="*/ 176 w 498"/>
                <a:gd name="T93" fmla="*/ 175 h 380"/>
                <a:gd name="T94" fmla="*/ 205 w 498"/>
                <a:gd name="T95" fmla="*/ 175 h 380"/>
                <a:gd name="T96" fmla="*/ 147 w 498"/>
                <a:gd name="T97" fmla="*/ 146 h 380"/>
                <a:gd name="T98" fmla="*/ 147 w 498"/>
                <a:gd name="T99" fmla="*/ 117 h 380"/>
                <a:gd name="T100" fmla="*/ 88 w 498"/>
                <a:gd name="T101" fmla="*/ 117 h 380"/>
                <a:gd name="T102" fmla="*/ 88 w 498"/>
                <a:gd name="T103" fmla="*/ 146 h 380"/>
                <a:gd name="T104" fmla="*/ 59 w 498"/>
                <a:gd name="T105" fmla="*/ 146 h 380"/>
                <a:gd name="T106" fmla="*/ 59 w 498"/>
                <a:gd name="T107" fmla="*/ 146 h 380"/>
                <a:gd name="T108" fmla="*/ 30 w 498"/>
                <a:gd name="T109" fmla="*/ 146 h 380"/>
                <a:gd name="T110" fmla="*/ 30 w 498"/>
                <a:gd name="T111" fmla="*/ 175 h 380"/>
                <a:gd name="T112" fmla="*/ 30 w 498"/>
                <a:gd name="T113" fmla="*/ 204 h 380"/>
                <a:gd name="T114" fmla="*/ 0 w 498"/>
                <a:gd name="T115" fmla="*/ 263 h 380"/>
                <a:gd name="T116" fmla="*/ 30 w 498"/>
                <a:gd name="T117" fmla="*/ 292 h 380"/>
                <a:gd name="T118" fmla="*/ 88 w 498"/>
                <a:gd name="T119" fmla="*/ 32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8" h="380">
                  <a:moveTo>
                    <a:pt x="350" y="379"/>
                  </a:moveTo>
                  <a:lnTo>
                    <a:pt x="350" y="379"/>
                  </a:lnTo>
                  <a:cubicBezTo>
                    <a:pt x="380" y="379"/>
                    <a:pt x="380" y="379"/>
                    <a:pt x="380" y="379"/>
                  </a:cubicBezTo>
                  <a:lnTo>
                    <a:pt x="380" y="379"/>
                  </a:lnTo>
                  <a:cubicBezTo>
                    <a:pt x="409" y="379"/>
                    <a:pt x="409" y="379"/>
                    <a:pt x="409" y="379"/>
                  </a:cubicBezTo>
                  <a:lnTo>
                    <a:pt x="409" y="379"/>
                  </a:lnTo>
                  <a:cubicBezTo>
                    <a:pt x="409" y="350"/>
                    <a:pt x="409" y="350"/>
                    <a:pt x="409" y="350"/>
                  </a:cubicBezTo>
                  <a:lnTo>
                    <a:pt x="409" y="350"/>
                  </a:lnTo>
                  <a:lnTo>
                    <a:pt x="409" y="350"/>
                  </a:lnTo>
                  <a:cubicBezTo>
                    <a:pt x="380" y="350"/>
                    <a:pt x="380" y="350"/>
                    <a:pt x="380" y="350"/>
                  </a:cubicBezTo>
                  <a:lnTo>
                    <a:pt x="380" y="350"/>
                  </a:lnTo>
                  <a:lnTo>
                    <a:pt x="380" y="350"/>
                  </a:lnTo>
                  <a:lnTo>
                    <a:pt x="380" y="350"/>
                  </a:lnTo>
                  <a:lnTo>
                    <a:pt x="380" y="350"/>
                  </a:lnTo>
                  <a:lnTo>
                    <a:pt x="380" y="350"/>
                  </a:lnTo>
                  <a:lnTo>
                    <a:pt x="380" y="350"/>
                  </a:lnTo>
                  <a:lnTo>
                    <a:pt x="380" y="350"/>
                  </a:lnTo>
                  <a:cubicBezTo>
                    <a:pt x="350" y="379"/>
                    <a:pt x="350" y="379"/>
                    <a:pt x="350" y="379"/>
                  </a:cubicBezTo>
                  <a:close/>
                  <a:moveTo>
                    <a:pt x="467" y="263"/>
                  </a:moveTo>
                  <a:lnTo>
                    <a:pt x="467" y="263"/>
                  </a:lnTo>
                  <a:cubicBezTo>
                    <a:pt x="467" y="292"/>
                    <a:pt x="467" y="292"/>
                    <a:pt x="467" y="292"/>
                  </a:cubicBezTo>
                  <a:lnTo>
                    <a:pt x="467" y="292"/>
                  </a:lnTo>
                  <a:cubicBezTo>
                    <a:pt x="497" y="321"/>
                    <a:pt x="497" y="321"/>
                    <a:pt x="497" y="321"/>
                  </a:cubicBezTo>
                  <a:cubicBezTo>
                    <a:pt x="497" y="292"/>
                    <a:pt x="497" y="292"/>
                    <a:pt x="497" y="292"/>
                  </a:cubicBezTo>
                  <a:cubicBezTo>
                    <a:pt x="497" y="263"/>
                    <a:pt x="497" y="263"/>
                    <a:pt x="497" y="263"/>
                  </a:cubicBezTo>
                  <a:cubicBezTo>
                    <a:pt x="467" y="263"/>
                    <a:pt x="467" y="263"/>
                    <a:pt x="467" y="263"/>
                  </a:cubicBezTo>
                  <a:close/>
                  <a:moveTo>
                    <a:pt x="321" y="234"/>
                  </a:moveTo>
                  <a:lnTo>
                    <a:pt x="321" y="234"/>
                  </a:lnTo>
                  <a:cubicBezTo>
                    <a:pt x="321" y="263"/>
                    <a:pt x="321" y="263"/>
                    <a:pt x="321" y="263"/>
                  </a:cubicBezTo>
                  <a:lnTo>
                    <a:pt x="321" y="263"/>
                  </a:lnTo>
                  <a:cubicBezTo>
                    <a:pt x="321" y="234"/>
                    <a:pt x="321" y="234"/>
                    <a:pt x="321" y="234"/>
                  </a:cubicBezTo>
                  <a:close/>
                  <a:moveTo>
                    <a:pt x="292" y="292"/>
                  </a:moveTo>
                  <a:lnTo>
                    <a:pt x="292" y="292"/>
                  </a:lnTo>
                  <a:cubicBezTo>
                    <a:pt x="263" y="292"/>
                    <a:pt x="263" y="292"/>
                    <a:pt x="263" y="292"/>
                  </a:cubicBezTo>
                  <a:lnTo>
                    <a:pt x="263" y="292"/>
                  </a:lnTo>
                  <a:lnTo>
                    <a:pt x="263" y="292"/>
                  </a:lnTo>
                  <a:lnTo>
                    <a:pt x="263" y="292"/>
                  </a:lnTo>
                  <a:cubicBezTo>
                    <a:pt x="234" y="292"/>
                    <a:pt x="234" y="292"/>
                    <a:pt x="234" y="292"/>
                  </a:cubicBezTo>
                  <a:lnTo>
                    <a:pt x="234" y="292"/>
                  </a:lnTo>
                  <a:cubicBezTo>
                    <a:pt x="234" y="263"/>
                    <a:pt x="234" y="263"/>
                    <a:pt x="234" y="263"/>
                  </a:cubicBezTo>
                  <a:lnTo>
                    <a:pt x="234" y="263"/>
                  </a:lnTo>
                  <a:cubicBezTo>
                    <a:pt x="234" y="234"/>
                    <a:pt x="234" y="234"/>
                    <a:pt x="234" y="234"/>
                  </a:cubicBezTo>
                  <a:cubicBezTo>
                    <a:pt x="205" y="234"/>
                    <a:pt x="205" y="234"/>
                    <a:pt x="205" y="234"/>
                  </a:cubicBezTo>
                  <a:cubicBezTo>
                    <a:pt x="234" y="234"/>
                    <a:pt x="234" y="234"/>
                    <a:pt x="234" y="234"/>
                  </a:cubicBezTo>
                  <a:lnTo>
                    <a:pt x="234" y="234"/>
                  </a:lnTo>
                  <a:cubicBezTo>
                    <a:pt x="234" y="204"/>
                    <a:pt x="234" y="204"/>
                    <a:pt x="234" y="204"/>
                  </a:cubicBezTo>
                  <a:cubicBezTo>
                    <a:pt x="263" y="234"/>
                    <a:pt x="263" y="234"/>
                    <a:pt x="263" y="234"/>
                  </a:cubicBezTo>
                  <a:lnTo>
                    <a:pt x="263" y="234"/>
                  </a:lnTo>
                  <a:lnTo>
                    <a:pt x="263" y="234"/>
                  </a:lnTo>
                  <a:lnTo>
                    <a:pt x="263" y="234"/>
                  </a:lnTo>
                  <a:cubicBezTo>
                    <a:pt x="292" y="234"/>
                    <a:pt x="292" y="234"/>
                    <a:pt x="292" y="234"/>
                  </a:cubicBezTo>
                  <a:lnTo>
                    <a:pt x="292" y="234"/>
                  </a:lnTo>
                  <a:cubicBezTo>
                    <a:pt x="263" y="234"/>
                    <a:pt x="263" y="234"/>
                    <a:pt x="263" y="234"/>
                  </a:cubicBezTo>
                  <a:cubicBezTo>
                    <a:pt x="263" y="204"/>
                    <a:pt x="263" y="204"/>
                    <a:pt x="263" y="204"/>
                  </a:cubicBezTo>
                  <a:lnTo>
                    <a:pt x="263" y="204"/>
                  </a:lnTo>
                  <a:cubicBezTo>
                    <a:pt x="292" y="204"/>
                    <a:pt x="292" y="204"/>
                    <a:pt x="292" y="204"/>
                  </a:cubicBezTo>
                  <a:cubicBezTo>
                    <a:pt x="321" y="204"/>
                    <a:pt x="321" y="204"/>
                    <a:pt x="321" y="204"/>
                  </a:cubicBezTo>
                  <a:lnTo>
                    <a:pt x="321" y="204"/>
                  </a:lnTo>
                  <a:cubicBezTo>
                    <a:pt x="321" y="234"/>
                    <a:pt x="321" y="234"/>
                    <a:pt x="321" y="234"/>
                  </a:cubicBezTo>
                  <a:lnTo>
                    <a:pt x="321" y="234"/>
                  </a:lnTo>
                  <a:cubicBezTo>
                    <a:pt x="292" y="263"/>
                    <a:pt x="292" y="263"/>
                    <a:pt x="292" y="263"/>
                  </a:cubicBezTo>
                  <a:lnTo>
                    <a:pt x="292" y="263"/>
                  </a:lnTo>
                  <a:cubicBezTo>
                    <a:pt x="321" y="263"/>
                    <a:pt x="321" y="263"/>
                    <a:pt x="321" y="263"/>
                  </a:cubicBezTo>
                  <a:lnTo>
                    <a:pt x="321" y="263"/>
                  </a:lnTo>
                  <a:cubicBezTo>
                    <a:pt x="292" y="292"/>
                    <a:pt x="292" y="292"/>
                    <a:pt x="292" y="292"/>
                  </a:cubicBezTo>
                  <a:close/>
                  <a:moveTo>
                    <a:pt x="292" y="321"/>
                  </a:moveTo>
                  <a:lnTo>
                    <a:pt x="292" y="321"/>
                  </a:lnTo>
                  <a:lnTo>
                    <a:pt x="292" y="321"/>
                  </a:lnTo>
                  <a:cubicBezTo>
                    <a:pt x="292" y="292"/>
                    <a:pt x="292" y="292"/>
                    <a:pt x="292" y="292"/>
                  </a:cubicBezTo>
                  <a:cubicBezTo>
                    <a:pt x="321" y="292"/>
                    <a:pt x="321" y="292"/>
                    <a:pt x="321" y="292"/>
                  </a:cubicBezTo>
                  <a:lnTo>
                    <a:pt x="321" y="292"/>
                  </a:lnTo>
                  <a:cubicBezTo>
                    <a:pt x="292" y="292"/>
                    <a:pt x="292" y="292"/>
                    <a:pt x="292" y="292"/>
                  </a:cubicBezTo>
                  <a:cubicBezTo>
                    <a:pt x="292" y="321"/>
                    <a:pt x="292" y="321"/>
                    <a:pt x="292" y="321"/>
                  </a:cubicBezTo>
                  <a:close/>
                  <a:moveTo>
                    <a:pt x="234" y="321"/>
                  </a:moveTo>
                  <a:lnTo>
                    <a:pt x="234" y="321"/>
                  </a:lnTo>
                  <a:lnTo>
                    <a:pt x="234" y="321"/>
                  </a:lnTo>
                  <a:cubicBezTo>
                    <a:pt x="263" y="321"/>
                    <a:pt x="263" y="321"/>
                    <a:pt x="263" y="321"/>
                  </a:cubicBezTo>
                  <a:lnTo>
                    <a:pt x="263" y="321"/>
                  </a:lnTo>
                  <a:lnTo>
                    <a:pt x="263" y="321"/>
                  </a:lnTo>
                  <a:cubicBezTo>
                    <a:pt x="292" y="321"/>
                    <a:pt x="292" y="321"/>
                    <a:pt x="292" y="321"/>
                  </a:cubicBezTo>
                  <a:lnTo>
                    <a:pt x="292" y="321"/>
                  </a:lnTo>
                  <a:lnTo>
                    <a:pt x="292" y="321"/>
                  </a:lnTo>
                  <a:lnTo>
                    <a:pt x="292" y="321"/>
                  </a:lnTo>
                  <a:cubicBezTo>
                    <a:pt x="292" y="350"/>
                    <a:pt x="292" y="350"/>
                    <a:pt x="292" y="350"/>
                  </a:cubicBezTo>
                  <a:cubicBezTo>
                    <a:pt x="263" y="350"/>
                    <a:pt x="263" y="350"/>
                    <a:pt x="263" y="350"/>
                  </a:cubicBezTo>
                  <a:cubicBezTo>
                    <a:pt x="263" y="321"/>
                    <a:pt x="263" y="321"/>
                    <a:pt x="263" y="321"/>
                  </a:cubicBezTo>
                  <a:cubicBezTo>
                    <a:pt x="263" y="350"/>
                    <a:pt x="263" y="350"/>
                    <a:pt x="26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05" y="350"/>
                    <a:pt x="205" y="350"/>
                    <a:pt x="205" y="350"/>
                  </a:cubicBezTo>
                  <a:cubicBezTo>
                    <a:pt x="205" y="321"/>
                    <a:pt x="205" y="321"/>
                    <a:pt x="205" y="321"/>
                  </a:cubicBezTo>
                  <a:cubicBezTo>
                    <a:pt x="234" y="321"/>
                    <a:pt x="234" y="321"/>
                    <a:pt x="234" y="321"/>
                  </a:cubicBezTo>
                  <a:cubicBezTo>
                    <a:pt x="205" y="321"/>
                    <a:pt x="205" y="321"/>
                    <a:pt x="205" y="321"/>
                  </a:cubicBezTo>
                  <a:cubicBezTo>
                    <a:pt x="234" y="321"/>
                    <a:pt x="234" y="321"/>
                    <a:pt x="234" y="321"/>
                  </a:cubicBezTo>
                  <a:close/>
                  <a:moveTo>
                    <a:pt x="176" y="234"/>
                  </a:moveTo>
                  <a:lnTo>
                    <a:pt x="176" y="234"/>
                  </a:lnTo>
                  <a:lnTo>
                    <a:pt x="176" y="234"/>
                  </a:lnTo>
                  <a:cubicBezTo>
                    <a:pt x="176" y="204"/>
                    <a:pt x="176" y="204"/>
                    <a:pt x="176" y="204"/>
                  </a:cubicBezTo>
                  <a:cubicBezTo>
                    <a:pt x="176" y="234"/>
                    <a:pt x="176" y="234"/>
                    <a:pt x="176" y="234"/>
                  </a:cubicBezTo>
                  <a:close/>
                  <a:moveTo>
                    <a:pt x="176" y="321"/>
                  </a:moveTo>
                  <a:lnTo>
                    <a:pt x="176" y="321"/>
                  </a:lnTo>
                  <a:close/>
                  <a:moveTo>
                    <a:pt x="205" y="292"/>
                  </a:moveTo>
                  <a:lnTo>
                    <a:pt x="205" y="292"/>
                  </a:lnTo>
                  <a:cubicBezTo>
                    <a:pt x="205" y="321"/>
                    <a:pt x="205" y="321"/>
                    <a:pt x="205" y="321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205" y="321"/>
                    <a:pt x="205" y="321"/>
                    <a:pt x="205" y="321"/>
                  </a:cubicBezTo>
                  <a:lnTo>
                    <a:pt x="205" y="321"/>
                  </a:lnTo>
                  <a:cubicBezTo>
                    <a:pt x="205" y="292"/>
                    <a:pt x="205" y="292"/>
                    <a:pt x="205" y="292"/>
                  </a:cubicBezTo>
                  <a:close/>
                  <a:moveTo>
                    <a:pt x="117" y="263"/>
                  </a:moveTo>
                  <a:lnTo>
                    <a:pt x="117" y="263"/>
                  </a:lnTo>
                  <a:cubicBezTo>
                    <a:pt x="147" y="234"/>
                    <a:pt x="147" y="234"/>
                    <a:pt x="147" y="234"/>
                  </a:cubicBezTo>
                  <a:cubicBezTo>
                    <a:pt x="176" y="263"/>
                    <a:pt x="176" y="263"/>
                    <a:pt x="176" y="263"/>
                  </a:cubicBezTo>
                  <a:lnTo>
                    <a:pt x="176" y="263"/>
                  </a:lnTo>
                  <a:lnTo>
                    <a:pt x="176" y="263"/>
                  </a:lnTo>
                  <a:cubicBezTo>
                    <a:pt x="205" y="292"/>
                    <a:pt x="205" y="292"/>
                    <a:pt x="205" y="292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47" y="292"/>
                    <a:pt x="147" y="292"/>
                    <a:pt x="147" y="292"/>
                  </a:cubicBezTo>
                  <a:lnTo>
                    <a:pt x="147" y="292"/>
                  </a:lnTo>
                  <a:cubicBezTo>
                    <a:pt x="117" y="292"/>
                    <a:pt x="117" y="292"/>
                    <a:pt x="117" y="292"/>
                  </a:cubicBezTo>
                  <a:cubicBezTo>
                    <a:pt x="117" y="263"/>
                    <a:pt x="117" y="263"/>
                    <a:pt x="117" y="263"/>
                  </a:cubicBezTo>
                  <a:close/>
                  <a:moveTo>
                    <a:pt x="176" y="58"/>
                  </a:moveTo>
                  <a:lnTo>
                    <a:pt x="176" y="58"/>
                  </a:lnTo>
                  <a:cubicBezTo>
                    <a:pt x="205" y="58"/>
                    <a:pt x="205" y="58"/>
                    <a:pt x="205" y="58"/>
                  </a:cubicBezTo>
                  <a:lnTo>
                    <a:pt x="205" y="58"/>
                  </a:lnTo>
                  <a:lnTo>
                    <a:pt x="205" y="58"/>
                  </a:lnTo>
                  <a:cubicBezTo>
                    <a:pt x="176" y="58"/>
                    <a:pt x="176" y="58"/>
                    <a:pt x="176" y="58"/>
                  </a:cubicBezTo>
                  <a:close/>
                  <a:moveTo>
                    <a:pt x="30" y="146"/>
                  </a:moveTo>
                  <a:lnTo>
                    <a:pt x="30" y="146"/>
                  </a:lnTo>
                  <a:cubicBezTo>
                    <a:pt x="30" y="117"/>
                    <a:pt x="30" y="117"/>
                    <a:pt x="30" y="117"/>
                  </a:cubicBezTo>
                  <a:cubicBezTo>
                    <a:pt x="59" y="117"/>
                    <a:pt x="59" y="117"/>
                    <a:pt x="59" y="117"/>
                  </a:cubicBezTo>
                  <a:lnTo>
                    <a:pt x="59" y="117"/>
                  </a:lnTo>
                  <a:lnTo>
                    <a:pt x="59" y="117"/>
                  </a:lnTo>
                  <a:cubicBezTo>
                    <a:pt x="59" y="146"/>
                    <a:pt x="59" y="146"/>
                    <a:pt x="59" y="146"/>
                  </a:cubicBezTo>
                  <a:cubicBezTo>
                    <a:pt x="30" y="146"/>
                    <a:pt x="30" y="146"/>
                    <a:pt x="30" y="146"/>
                  </a:cubicBezTo>
                  <a:close/>
                  <a:moveTo>
                    <a:pt x="30" y="146"/>
                  </a:moveTo>
                  <a:lnTo>
                    <a:pt x="30" y="146"/>
                  </a:lnTo>
                  <a:cubicBezTo>
                    <a:pt x="30" y="117"/>
                    <a:pt x="30" y="117"/>
                    <a:pt x="30" y="117"/>
                  </a:cubicBezTo>
                  <a:lnTo>
                    <a:pt x="30" y="117"/>
                  </a:lnTo>
                  <a:cubicBezTo>
                    <a:pt x="59" y="87"/>
                    <a:pt x="59" y="87"/>
                    <a:pt x="59" y="87"/>
                  </a:cubicBezTo>
                  <a:lnTo>
                    <a:pt x="59" y="87"/>
                  </a:lnTo>
                  <a:cubicBezTo>
                    <a:pt x="88" y="87"/>
                    <a:pt x="88" y="87"/>
                    <a:pt x="88" y="87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117" y="87"/>
                    <a:pt x="117" y="87"/>
                    <a:pt x="117" y="87"/>
                  </a:cubicBezTo>
                  <a:lnTo>
                    <a:pt x="117" y="87"/>
                  </a:lnTo>
                  <a:cubicBezTo>
                    <a:pt x="147" y="117"/>
                    <a:pt x="147" y="117"/>
                    <a:pt x="147" y="11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58"/>
                    <a:pt x="176" y="58"/>
                    <a:pt x="176" y="58"/>
                  </a:cubicBezTo>
                  <a:lnTo>
                    <a:pt x="176" y="58"/>
                  </a:lnTo>
                  <a:cubicBezTo>
                    <a:pt x="176" y="29"/>
                    <a:pt x="176" y="29"/>
                    <a:pt x="176" y="29"/>
                  </a:cubicBezTo>
                  <a:lnTo>
                    <a:pt x="176" y="29"/>
                  </a:lnTo>
                  <a:cubicBezTo>
                    <a:pt x="176" y="0"/>
                    <a:pt x="176" y="0"/>
                    <a:pt x="176" y="0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58"/>
                    <a:pt x="117" y="58"/>
                    <a:pt x="117" y="58"/>
                  </a:cubicBezTo>
                  <a:lnTo>
                    <a:pt x="117" y="58"/>
                  </a:lnTo>
                  <a:cubicBezTo>
                    <a:pt x="88" y="87"/>
                    <a:pt x="88" y="87"/>
                    <a:pt x="88" y="87"/>
                  </a:cubicBezTo>
                  <a:lnTo>
                    <a:pt x="88" y="87"/>
                  </a:lnTo>
                  <a:cubicBezTo>
                    <a:pt x="59" y="87"/>
                    <a:pt x="59" y="87"/>
                    <a:pt x="59" y="87"/>
                  </a:cubicBezTo>
                  <a:cubicBezTo>
                    <a:pt x="30" y="87"/>
                    <a:pt x="30" y="87"/>
                    <a:pt x="30" y="87"/>
                  </a:cubicBezTo>
                  <a:lnTo>
                    <a:pt x="30" y="87"/>
                  </a:lnTo>
                  <a:lnTo>
                    <a:pt x="30" y="87"/>
                  </a:lnTo>
                  <a:cubicBezTo>
                    <a:pt x="30" y="117"/>
                    <a:pt x="30" y="117"/>
                    <a:pt x="30" y="117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0" y="117"/>
                  </a:lnTo>
                  <a:cubicBezTo>
                    <a:pt x="30" y="117"/>
                    <a:pt x="30" y="117"/>
                    <a:pt x="30" y="117"/>
                  </a:cubicBezTo>
                  <a:cubicBezTo>
                    <a:pt x="30" y="146"/>
                    <a:pt x="30" y="146"/>
                    <a:pt x="30" y="146"/>
                  </a:cubicBezTo>
                  <a:close/>
                  <a:moveTo>
                    <a:pt x="117" y="321"/>
                  </a:moveTo>
                  <a:lnTo>
                    <a:pt x="117" y="321"/>
                  </a:lnTo>
                  <a:lnTo>
                    <a:pt x="117" y="321"/>
                  </a:lnTo>
                  <a:lnTo>
                    <a:pt x="117" y="321"/>
                  </a:lnTo>
                  <a:cubicBezTo>
                    <a:pt x="88" y="292"/>
                    <a:pt x="88" y="292"/>
                    <a:pt x="88" y="292"/>
                  </a:cubicBezTo>
                  <a:lnTo>
                    <a:pt x="88" y="292"/>
                  </a:lnTo>
                  <a:lnTo>
                    <a:pt x="88" y="292"/>
                  </a:lnTo>
                  <a:cubicBezTo>
                    <a:pt x="117" y="292"/>
                    <a:pt x="117" y="292"/>
                    <a:pt x="117" y="292"/>
                  </a:cubicBezTo>
                  <a:cubicBezTo>
                    <a:pt x="117" y="263"/>
                    <a:pt x="117" y="263"/>
                    <a:pt x="117" y="263"/>
                  </a:cubicBezTo>
                  <a:cubicBezTo>
                    <a:pt x="88" y="263"/>
                    <a:pt x="88" y="263"/>
                    <a:pt x="88" y="263"/>
                  </a:cubicBezTo>
                  <a:lnTo>
                    <a:pt x="88" y="263"/>
                  </a:lnTo>
                  <a:cubicBezTo>
                    <a:pt x="117" y="234"/>
                    <a:pt x="117" y="234"/>
                    <a:pt x="117" y="234"/>
                  </a:cubicBezTo>
                  <a:lnTo>
                    <a:pt x="117" y="234"/>
                  </a:lnTo>
                  <a:cubicBezTo>
                    <a:pt x="147" y="234"/>
                    <a:pt x="147" y="234"/>
                    <a:pt x="147" y="234"/>
                  </a:cubicBezTo>
                  <a:lnTo>
                    <a:pt x="147" y="234"/>
                  </a:lnTo>
                  <a:lnTo>
                    <a:pt x="147" y="234"/>
                  </a:lnTo>
                  <a:cubicBezTo>
                    <a:pt x="147" y="204"/>
                    <a:pt x="147" y="204"/>
                    <a:pt x="147" y="204"/>
                  </a:cubicBezTo>
                  <a:lnTo>
                    <a:pt x="147" y="204"/>
                  </a:lnTo>
                  <a:cubicBezTo>
                    <a:pt x="147" y="175"/>
                    <a:pt x="147" y="175"/>
                    <a:pt x="147" y="175"/>
                  </a:cubicBezTo>
                  <a:cubicBezTo>
                    <a:pt x="176" y="175"/>
                    <a:pt x="176" y="175"/>
                    <a:pt x="176" y="175"/>
                  </a:cubicBezTo>
                  <a:lnTo>
                    <a:pt x="176" y="175"/>
                  </a:lnTo>
                  <a:cubicBezTo>
                    <a:pt x="205" y="175"/>
                    <a:pt x="205" y="175"/>
                    <a:pt x="205" y="175"/>
                  </a:cubicBezTo>
                  <a:lnTo>
                    <a:pt x="205" y="175"/>
                  </a:lnTo>
                  <a:lnTo>
                    <a:pt x="205" y="175"/>
                  </a:lnTo>
                  <a:lnTo>
                    <a:pt x="205" y="175"/>
                  </a:lnTo>
                  <a:cubicBezTo>
                    <a:pt x="205" y="146"/>
                    <a:pt x="205" y="146"/>
                    <a:pt x="205" y="146"/>
                  </a:cubicBezTo>
                  <a:cubicBezTo>
                    <a:pt x="176" y="146"/>
                    <a:pt x="176" y="146"/>
                    <a:pt x="176" y="146"/>
                  </a:cubicBezTo>
                  <a:lnTo>
                    <a:pt x="176" y="146"/>
                  </a:lnTo>
                  <a:cubicBezTo>
                    <a:pt x="147" y="146"/>
                    <a:pt x="147" y="146"/>
                    <a:pt x="147" y="146"/>
                  </a:cubicBezTo>
                  <a:lnTo>
                    <a:pt x="147" y="146"/>
                  </a:lnTo>
                  <a:lnTo>
                    <a:pt x="147" y="146"/>
                  </a:lnTo>
                  <a:cubicBezTo>
                    <a:pt x="147" y="117"/>
                    <a:pt x="147" y="117"/>
                    <a:pt x="147" y="117"/>
                  </a:cubicBezTo>
                  <a:lnTo>
                    <a:pt x="147" y="117"/>
                  </a:lnTo>
                  <a:cubicBezTo>
                    <a:pt x="117" y="117"/>
                    <a:pt x="117" y="117"/>
                    <a:pt x="117" y="117"/>
                  </a:cubicBezTo>
                  <a:lnTo>
                    <a:pt x="117" y="117"/>
                  </a:lnTo>
                  <a:cubicBezTo>
                    <a:pt x="88" y="117"/>
                    <a:pt x="88" y="117"/>
                    <a:pt x="88" y="117"/>
                  </a:cubicBezTo>
                  <a:lnTo>
                    <a:pt x="88" y="117"/>
                  </a:lnTo>
                  <a:lnTo>
                    <a:pt x="88" y="117"/>
                  </a:lnTo>
                  <a:lnTo>
                    <a:pt x="88" y="117"/>
                  </a:lnTo>
                  <a:cubicBezTo>
                    <a:pt x="88" y="146"/>
                    <a:pt x="88" y="146"/>
                    <a:pt x="88" y="146"/>
                  </a:cubicBezTo>
                  <a:lnTo>
                    <a:pt x="88" y="146"/>
                  </a:lnTo>
                  <a:lnTo>
                    <a:pt x="88" y="146"/>
                  </a:lnTo>
                  <a:lnTo>
                    <a:pt x="88" y="146"/>
                  </a:lnTo>
                  <a:cubicBezTo>
                    <a:pt x="59" y="146"/>
                    <a:pt x="59" y="146"/>
                    <a:pt x="59" y="146"/>
                  </a:cubicBezTo>
                  <a:lnTo>
                    <a:pt x="59" y="146"/>
                  </a:lnTo>
                  <a:cubicBezTo>
                    <a:pt x="88" y="146"/>
                    <a:pt x="88" y="146"/>
                    <a:pt x="88" y="146"/>
                  </a:cubicBezTo>
                  <a:cubicBezTo>
                    <a:pt x="59" y="117"/>
                    <a:pt x="59" y="117"/>
                    <a:pt x="59" y="117"/>
                  </a:cubicBezTo>
                  <a:lnTo>
                    <a:pt x="59" y="117"/>
                  </a:lnTo>
                  <a:cubicBezTo>
                    <a:pt x="59" y="146"/>
                    <a:pt x="59" y="146"/>
                    <a:pt x="59" y="146"/>
                  </a:cubicBezTo>
                  <a:lnTo>
                    <a:pt x="59" y="146"/>
                  </a:lnTo>
                  <a:cubicBezTo>
                    <a:pt x="59" y="175"/>
                    <a:pt x="59" y="175"/>
                    <a:pt x="59" y="175"/>
                  </a:cubicBezTo>
                  <a:cubicBezTo>
                    <a:pt x="30" y="146"/>
                    <a:pt x="30" y="146"/>
                    <a:pt x="30" y="146"/>
                  </a:cubicBezTo>
                  <a:lnTo>
                    <a:pt x="30" y="146"/>
                  </a:lnTo>
                  <a:cubicBezTo>
                    <a:pt x="0" y="146"/>
                    <a:pt x="0" y="146"/>
                    <a:pt x="0" y="146"/>
                  </a:cubicBezTo>
                  <a:lnTo>
                    <a:pt x="0" y="146"/>
                  </a:lnTo>
                  <a:cubicBezTo>
                    <a:pt x="30" y="175"/>
                    <a:pt x="30" y="175"/>
                    <a:pt x="30" y="175"/>
                  </a:cubicBezTo>
                  <a:lnTo>
                    <a:pt x="30" y="175"/>
                  </a:lnTo>
                  <a:cubicBezTo>
                    <a:pt x="0" y="175"/>
                    <a:pt x="0" y="175"/>
                    <a:pt x="0" y="175"/>
                  </a:cubicBezTo>
                  <a:lnTo>
                    <a:pt x="0" y="175"/>
                  </a:lnTo>
                  <a:cubicBezTo>
                    <a:pt x="0" y="204"/>
                    <a:pt x="0" y="204"/>
                    <a:pt x="0" y="204"/>
                  </a:cubicBezTo>
                  <a:cubicBezTo>
                    <a:pt x="30" y="204"/>
                    <a:pt x="30" y="204"/>
                    <a:pt x="30" y="204"/>
                  </a:cubicBezTo>
                  <a:lnTo>
                    <a:pt x="30" y="204"/>
                  </a:lnTo>
                  <a:cubicBezTo>
                    <a:pt x="30" y="234"/>
                    <a:pt x="30" y="234"/>
                    <a:pt x="3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3"/>
                    <a:pt x="0" y="263"/>
                    <a:pt x="0" y="263"/>
                  </a:cubicBezTo>
                  <a:lnTo>
                    <a:pt x="0" y="263"/>
                  </a:lnTo>
                  <a:cubicBezTo>
                    <a:pt x="30" y="263"/>
                    <a:pt x="30" y="263"/>
                    <a:pt x="30" y="263"/>
                  </a:cubicBezTo>
                  <a:lnTo>
                    <a:pt x="30" y="263"/>
                  </a:lnTo>
                  <a:cubicBezTo>
                    <a:pt x="30" y="292"/>
                    <a:pt x="30" y="292"/>
                    <a:pt x="30" y="292"/>
                  </a:cubicBezTo>
                  <a:lnTo>
                    <a:pt x="30" y="292"/>
                  </a:lnTo>
                  <a:cubicBezTo>
                    <a:pt x="30" y="321"/>
                    <a:pt x="30" y="321"/>
                    <a:pt x="30" y="321"/>
                  </a:cubicBezTo>
                  <a:cubicBezTo>
                    <a:pt x="59" y="321"/>
                    <a:pt x="59" y="321"/>
                    <a:pt x="59" y="321"/>
                  </a:cubicBezTo>
                  <a:cubicBezTo>
                    <a:pt x="88" y="321"/>
                    <a:pt x="88" y="321"/>
                    <a:pt x="88" y="321"/>
                  </a:cubicBezTo>
                  <a:lnTo>
                    <a:pt x="88" y="321"/>
                  </a:lnTo>
                  <a:lnTo>
                    <a:pt x="117" y="32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1FFE719-C41B-7C66-D928-179AE506D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5760" y="2200551"/>
              <a:ext cx="542880" cy="563100"/>
            </a:xfrm>
            <a:custGeom>
              <a:avLst/>
              <a:gdLst>
                <a:gd name="T0" fmla="*/ 1604 w 1663"/>
                <a:gd name="T1" fmla="*/ 205 h 1722"/>
                <a:gd name="T2" fmla="*/ 1604 w 1663"/>
                <a:gd name="T3" fmla="*/ 117 h 1722"/>
                <a:gd name="T4" fmla="*/ 1517 w 1663"/>
                <a:gd name="T5" fmla="*/ 58 h 1722"/>
                <a:gd name="T6" fmla="*/ 1429 w 1663"/>
                <a:gd name="T7" fmla="*/ 88 h 1722"/>
                <a:gd name="T8" fmla="*/ 1400 w 1663"/>
                <a:gd name="T9" fmla="*/ 0 h 1722"/>
                <a:gd name="T10" fmla="*/ 1371 w 1663"/>
                <a:gd name="T11" fmla="*/ 117 h 1722"/>
                <a:gd name="T12" fmla="*/ 1254 w 1663"/>
                <a:gd name="T13" fmla="*/ 146 h 1722"/>
                <a:gd name="T14" fmla="*/ 1196 w 1663"/>
                <a:gd name="T15" fmla="*/ 58 h 1722"/>
                <a:gd name="T16" fmla="*/ 1138 w 1663"/>
                <a:gd name="T17" fmla="*/ 175 h 1722"/>
                <a:gd name="T18" fmla="*/ 1050 w 1663"/>
                <a:gd name="T19" fmla="*/ 175 h 1722"/>
                <a:gd name="T20" fmla="*/ 962 w 1663"/>
                <a:gd name="T21" fmla="*/ 263 h 1722"/>
                <a:gd name="T22" fmla="*/ 904 w 1663"/>
                <a:gd name="T23" fmla="*/ 292 h 1722"/>
                <a:gd name="T24" fmla="*/ 817 w 1663"/>
                <a:gd name="T25" fmla="*/ 321 h 1722"/>
                <a:gd name="T26" fmla="*/ 729 w 1663"/>
                <a:gd name="T27" fmla="*/ 408 h 1722"/>
                <a:gd name="T28" fmla="*/ 729 w 1663"/>
                <a:gd name="T29" fmla="*/ 467 h 1722"/>
                <a:gd name="T30" fmla="*/ 642 w 1663"/>
                <a:gd name="T31" fmla="*/ 496 h 1722"/>
                <a:gd name="T32" fmla="*/ 642 w 1663"/>
                <a:gd name="T33" fmla="*/ 584 h 1722"/>
                <a:gd name="T34" fmla="*/ 583 w 1663"/>
                <a:gd name="T35" fmla="*/ 642 h 1722"/>
                <a:gd name="T36" fmla="*/ 554 w 1663"/>
                <a:gd name="T37" fmla="*/ 729 h 1722"/>
                <a:gd name="T38" fmla="*/ 525 w 1663"/>
                <a:gd name="T39" fmla="*/ 817 h 1722"/>
                <a:gd name="T40" fmla="*/ 438 w 1663"/>
                <a:gd name="T41" fmla="*/ 905 h 1722"/>
                <a:gd name="T42" fmla="*/ 350 w 1663"/>
                <a:gd name="T43" fmla="*/ 1021 h 1722"/>
                <a:gd name="T44" fmla="*/ 438 w 1663"/>
                <a:gd name="T45" fmla="*/ 1021 h 1722"/>
                <a:gd name="T46" fmla="*/ 321 w 1663"/>
                <a:gd name="T47" fmla="*/ 1079 h 1722"/>
                <a:gd name="T48" fmla="*/ 262 w 1663"/>
                <a:gd name="T49" fmla="*/ 1138 h 1722"/>
                <a:gd name="T50" fmla="*/ 146 w 1663"/>
                <a:gd name="T51" fmla="*/ 1167 h 1722"/>
                <a:gd name="T52" fmla="*/ 146 w 1663"/>
                <a:gd name="T53" fmla="*/ 1196 h 1722"/>
                <a:gd name="T54" fmla="*/ 29 w 1663"/>
                <a:gd name="T55" fmla="*/ 1225 h 1722"/>
                <a:gd name="T56" fmla="*/ 29 w 1663"/>
                <a:gd name="T57" fmla="*/ 1313 h 1722"/>
                <a:gd name="T58" fmla="*/ 117 w 1663"/>
                <a:gd name="T59" fmla="*/ 1342 h 1722"/>
                <a:gd name="T60" fmla="*/ 146 w 1663"/>
                <a:gd name="T61" fmla="*/ 1371 h 1722"/>
                <a:gd name="T62" fmla="*/ 58 w 1663"/>
                <a:gd name="T63" fmla="*/ 1400 h 1722"/>
                <a:gd name="T64" fmla="*/ 146 w 1663"/>
                <a:gd name="T65" fmla="*/ 1429 h 1722"/>
                <a:gd name="T66" fmla="*/ 58 w 1663"/>
                <a:gd name="T67" fmla="*/ 1517 h 1722"/>
                <a:gd name="T68" fmla="*/ 117 w 1663"/>
                <a:gd name="T69" fmla="*/ 1605 h 1722"/>
                <a:gd name="T70" fmla="*/ 175 w 1663"/>
                <a:gd name="T71" fmla="*/ 1692 h 1722"/>
                <a:gd name="T72" fmla="*/ 350 w 1663"/>
                <a:gd name="T73" fmla="*/ 1605 h 1722"/>
                <a:gd name="T74" fmla="*/ 409 w 1663"/>
                <a:gd name="T75" fmla="*/ 1546 h 1722"/>
                <a:gd name="T76" fmla="*/ 496 w 1663"/>
                <a:gd name="T77" fmla="*/ 1605 h 1722"/>
                <a:gd name="T78" fmla="*/ 496 w 1663"/>
                <a:gd name="T79" fmla="*/ 1225 h 1722"/>
                <a:gd name="T80" fmla="*/ 612 w 1663"/>
                <a:gd name="T81" fmla="*/ 729 h 1722"/>
                <a:gd name="T82" fmla="*/ 846 w 1663"/>
                <a:gd name="T83" fmla="*/ 467 h 1722"/>
                <a:gd name="T84" fmla="*/ 962 w 1663"/>
                <a:gd name="T85" fmla="*/ 321 h 1722"/>
                <a:gd name="T86" fmla="*/ 1254 w 1663"/>
                <a:gd name="T87" fmla="*/ 350 h 1722"/>
                <a:gd name="T88" fmla="*/ 1429 w 1663"/>
                <a:gd name="T89" fmla="*/ 146 h 1722"/>
                <a:gd name="T90" fmla="*/ 29 w 1663"/>
                <a:gd name="T91" fmla="*/ 1488 h 1722"/>
                <a:gd name="T92" fmla="*/ 29 w 1663"/>
                <a:gd name="T93" fmla="*/ 1429 h 1722"/>
                <a:gd name="T94" fmla="*/ 58 w 1663"/>
                <a:gd name="T95" fmla="*/ 1196 h 1722"/>
                <a:gd name="T96" fmla="*/ 204 w 1663"/>
                <a:gd name="T97" fmla="*/ 1079 h 1722"/>
                <a:gd name="T98" fmla="*/ 467 w 1663"/>
                <a:gd name="T99" fmla="*/ 846 h 1722"/>
                <a:gd name="T100" fmla="*/ 496 w 1663"/>
                <a:gd name="T101" fmla="*/ 700 h 1722"/>
                <a:gd name="T102" fmla="*/ 554 w 1663"/>
                <a:gd name="T103" fmla="*/ 467 h 1722"/>
                <a:gd name="T104" fmla="*/ 642 w 1663"/>
                <a:gd name="T105" fmla="*/ 350 h 1722"/>
                <a:gd name="T106" fmla="*/ 671 w 1663"/>
                <a:gd name="T107" fmla="*/ 321 h 1722"/>
                <a:gd name="T108" fmla="*/ 700 w 1663"/>
                <a:gd name="T109" fmla="*/ 379 h 1722"/>
                <a:gd name="T110" fmla="*/ 729 w 1663"/>
                <a:gd name="T111" fmla="*/ 321 h 1722"/>
                <a:gd name="T112" fmla="*/ 875 w 1663"/>
                <a:gd name="T113" fmla="*/ 263 h 1722"/>
                <a:gd name="T114" fmla="*/ 904 w 1663"/>
                <a:gd name="T115" fmla="*/ 175 h 1722"/>
                <a:gd name="T116" fmla="*/ 992 w 1663"/>
                <a:gd name="T117" fmla="*/ 205 h 1722"/>
                <a:gd name="T118" fmla="*/ 1079 w 1663"/>
                <a:gd name="T119" fmla="*/ 58 h 1722"/>
                <a:gd name="T120" fmla="*/ 1196 w 1663"/>
                <a:gd name="T121" fmla="*/ 29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3" h="1722">
                  <a:moveTo>
                    <a:pt x="1546" y="292"/>
                  </a:moveTo>
                  <a:lnTo>
                    <a:pt x="1546" y="292"/>
                  </a:lnTo>
                  <a:lnTo>
                    <a:pt x="1546" y="292"/>
                  </a:lnTo>
                  <a:cubicBezTo>
                    <a:pt x="1546" y="263"/>
                    <a:pt x="1546" y="263"/>
                    <a:pt x="1546" y="263"/>
                  </a:cubicBezTo>
                  <a:cubicBezTo>
                    <a:pt x="1575" y="263"/>
                    <a:pt x="1575" y="263"/>
                    <a:pt x="1575" y="263"/>
                  </a:cubicBezTo>
                  <a:cubicBezTo>
                    <a:pt x="1604" y="263"/>
                    <a:pt x="1604" y="263"/>
                    <a:pt x="1604" y="263"/>
                  </a:cubicBezTo>
                  <a:cubicBezTo>
                    <a:pt x="1604" y="234"/>
                    <a:pt x="1604" y="234"/>
                    <a:pt x="1604" y="234"/>
                  </a:cubicBezTo>
                  <a:cubicBezTo>
                    <a:pt x="1604" y="205"/>
                    <a:pt x="1604" y="205"/>
                    <a:pt x="1604" y="205"/>
                  </a:cubicBezTo>
                  <a:lnTo>
                    <a:pt x="1604" y="205"/>
                  </a:lnTo>
                  <a:cubicBezTo>
                    <a:pt x="1633" y="234"/>
                    <a:pt x="1633" y="234"/>
                    <a:pt x="1633" y="234"/>
                  </a:cubicBezTo>
                  <a:cubicBezTo>
                    <a:pt x="1633" y="205"/>
                    <a:pt x="1633" y="205"/>
                    <a:pt x="1633" y="205"/>
                  </a:cubicBezTo>
                  <a:lnTo>
                    <a:pt x="1633" y="205"/>
                  </a:lnTo>
                  <a:lnTo>
                    <a:pt x="1633" y="205"/>
                  </a:lnTo>
                  <a:cubicBezTo>
                    <a:pt x="1633" y="175"/>
                    <a:pt x="1633" y="175"/>
                    <a:pt x="1633" y="175"/>
                  </a:cubicBezTo>
                  <a:cubicBezTo>
                    <a:pt x="1604" y="175"/>
                    <a:pt x="1604" y="175"/>
                    <a:pt x="1604" y="175"/>
                  </a:cubicBezTo>
                  <a:lnTo>
                    <a:pt x="1604" y="175"/>
                  </a:lnTo>
                  <a:cubicBezTo>
                    <a:pt x="1604" y="205"/>
                    <a:pt x="1604" y="205"/>
                    <a:pt x="1604" y="205"/>
                  </a:cubicBezTo>
                  <a:lnTo>
                    <a:pt x="1604" y="205"/>
                  </a:lnTo>
                  <a:cubicBezTo>
                    <a:pt x="1604" y="175"/>
                    <a:pt x="1604" y="175"/>
                    <a:pt x="1604" y="175"/>
                  </a:cubicBezTo>
                  <a:lnTo>
                    <a:pt x="1604" y="175"/>
                  </a:lnTo>
                  <a:cubicBezTo>
                    <a:pt x="1604" y="205"/>
                    <a:pt x="1604" y="205"/>
                    <a:pt x="1604" y="205"/>
                  </a:cubicBezTo>
                  <a:lnTo>
                    <a:pt x="1604" y="205"/>
                  </a:lnTo>
                  <a:cubicBezTo>
                    <a:pt x="1575" y="205"/>
                    <a:pt x="1575" y="205"/>
                    <a:pt x="1575" y="205"/>
                  </a:cubicBezTo>
                  <a:lnTo>
                    <a:pt x="1575" y="205"/>
                  </a:lnTo>
                  <a:lnTo>
                    <a:pt x="1575" y="205"/>
                  </a:lnTo>
                  <a:lnTo>
                    <a:pt x="1575" y="205"/>
                  </a:lnTo>
                  <a:cubicBezTo>
                    <a:pt x="1546" y="205"/>
                    <a:pt x="1546" y="205"/>
                    <a:pt x="1546" y="205"/>
                  </a:cubicBezTo>
                  <a:cubicBezTo>
                    <a:pt x="1546" y="175"/>
                    <a:pt x="1546" y="175"/>
                    <a:pt x="1546" y="175"/>
                  </a:cubicBezTo>
                  <a:lnTo>
                    <a:pt x="1546" y="175"/>
                  </a:lnTo>
                  <a:lnTo>
                    <a:pt x="1546" y="175"/>
                  </a:lnTo>
                  <a:cubicBezTo>
                    <a:pt x="1546" y="146"/>
                    <a:pt x="1546" y="146"/>
                    <a:pt x="1546" y="146"/>
                  </a:cubicBezTo>
                  <a:cubicBezTo>
                    <a:pt x="1517" y="175"/>
                    <a:pt x="1517" y="175"/>
                    <a:pt x="1517" y="175"/>
                  </a:cubicBezTo>
                  <a:cubicBezTo>
                    <a:pt x="1517" y="146"/>
                    <a:pt x="1517" y="146"/>
                    <a:pt x="1517" y="146"/>
                  </a:cubicBezTo>
                  <a:cubicBezTo>
                    <a:pt x="1488" y="146"/>
                    <a:pt x="1488" y="146"/>
                    <a:pt x="1488" y="146"/>
                  </a:cubicBezTo>
                  <a:lnTo>
                    <a:pt x="1488" y="146"/>
                  </a:lnTo>
                  <a:lnTo>
                    <a:pt x="1488" y="146"/>
                  </a:lnTo>
                  <a:cubicBezTo>
                    <a:pt x="1517" y="146"/>
                    <a:pt x="1517" y="146"/>
                    <a:pt x="1517" y="146"/>
                  </a:cubicBezTo>
                  <a:lnTo>
                    <a:pt x="1517" y="146"/>
                  </a:lnTo>
                  <a:cubicBezTo>
                    <a:pt x="1546" y="146"/>
                    <a:pt x="1546" y="146"/>
                    <a:pt x="1546" y="146"/>
                  </a:cubicBezTo>
                  <a:cubicBezTo>
                    <a:pt x="1575" y="146"/>
                    <a:pt x="1575" y="146"/>
                    <a:pt x="1575" y="146"/>
                  </a:cubicBezTo>
                  <a:cubicBezTo>
                    <a:pt x="1604" y="146"/>
                    <a:pt x="1604" y="146"/>
                    <a:pt x="1604" y="146"/>
                  </a:cubicBezTo>
                  <a:cubicBezTo>
                    <a:pt x="1604" y="117"/>
                    <a:pt x="1604" y="117"/>
                    <a:pt x="1604" y="117"/>
                  </a:cubicBezTo>
                  <a:cubicBezTo>
                    <a:pt x="1633" y="117"/>
                    <a:pt x="1633" y="117"/>
                    <a:pt x="1633" y="117"/>
                  </a:cubicBezTo>
                  <a:cubicBezTo>
                    <a:pt x="1662" y="88"/>
                    <a:pt x="1662" y="88"/>
                    <a:pt x="1662" y="88"/>
                  </a:cubicBezTo>
                  <a:lnTo>
                    <a:pt x="1662" y="88"/>
                  </a:lnTo>
                  <a:lnTo>
                    <a:pt x="1662" y="88"/>
                  </a:lnTo>
                  <a:cubicBezTo>
                    <a:pt x="1633" y="88"/>
                    <a:pt x="1633" y="88"/>
                    <a:pt x="1633" y="88"/>
                  </a:cubicBezTo>
                  <a:lnTo>
                    <a:pt x="1633" y="88"/>
                  </a:lnTo>
                  <a:lnTo>
                    <a:pt x="1633" y="88"/>
                  </a:lnTo>
                  <a:cubicBezTo>
                    <a:pt x="1604" y="58"/>
                    <a:pt x="1604" y="58"/>
                    <a:pt x="1604" y="58"/>
                  </a:cubicBezTo>
                  <a:cubicBezTo>
                    <a:pt x="1575" y="58"/>
                    <a:pt x="1575" y="58"/>
                    <a:pt x="1575" y="58"/>
                  </a:cubicBezTo>
                  <a:cubicBezTo>
                    <a:pt x="1575" y="88"/>
                    <a:pt x="1575" y="88"/>
                    <a:pt x="1575" y="88"/>
                  </a:cubicBezTo>
                  <a:lnTo>
                    <a:pt x="1575" y="88"/>
                  </a:lnTo>
                  <a:lnTo>
                    <a:pt x="1575" y="88"/>
                  </a:lnTo>
                  <a:cubicBezTo>
                    <a:pt x="1575" y="58"/>
                    <a:pt x="1575" y="58"/>
                    <a:pt x="1575" y="58"/>
                  </a:cubicBezTo>
                  <a:lnTo>
                    <a:pt x="1575" y="58"/>
                  </a:lnTo>
                  <a:lnTo>
                    <a:pt x="1575" y="58"/>
                  </a:lnTo>
                  <a:lnTo>
                    <a:pt x="1575" y="58"/>
                  </a:lnTo>
                  <a:cubicBezTo>
                    <a:pt x="1546" y="58"/>
                    <a:pt x="1546" y="58"/>
                    <a:pt x="1546" y="58"/>
                  </a:cubicBezTo>
                  <a:lnTo>
                    <a:pt x="1546" y="58"/>
                  </a:lnTo>
                  <a:lnTo>
                    <a:pt x="1546" y="58"/>
                  </a:lnTo>
                  <a:lnTo>
                    <a:pt x="1546" y="58"/>
                  </a:lnTo>
                  <a:cubicBezTo>
                    <a:pt x="1517" y="58"/>
                    <a:pt x="1517" y="58"/>
                    <a:pt x="1517" y="58"/>
                  </a:cubicBezTo>
                  <a:lnTo>
                    <a:pt x="1517" y="58"/>
                  </a:lnTo>
                  <a:lnTo>
                    <a:pt x="1517" y="58"/>
                  </a:lnTo>
                  <a:lnTo>
                    <a:pt x="1517" y="58"/>
                  </a:lnTo>
                  <a:lnTo>
                    <a:pt x="1517" y="58"/>
                  </a:lnTo>
                  <a:cubicBezTo>
                    <a:pt x="1517" y="29"/>
                    <a:pt x="1517" y="29"/>
                    <a:pt x="1517" y="29"/>
                  </a:cubicBezTo>
                  <a:lnTo>
                    <a:pt x="1517" y="29"/>
                  </a:lnTo>
                  <a:cubicBezTo>
                    <a:pt x="1488" y="29"/>
                    <a:pt x="1488" y="29"/>
                    <a:pt x="1488" y="29"/>
                  </a:cubicBezTo>
                  <a:lnTo>
                    <a:pt x="1488" y="29"/>
                  </a:lnTo>
                  <a:cubicBezTo>
                    <a:pt x="1488" y="58"/>
                    <a:pt x="1488" y="58"/>
                    <a:pt x="1488" y="58"/>
                  </a:cubicBezTo>
                  <a:cubicBezTo>
                    <a:pt x="1459" y="58"/>
                    <a:pt x="1459" y="58"/>
                    <a:pt x="1459" y="58"/>
                  </a:cubicBezTo>
                  <a:lnTo>
                    <a:pt x="1459" y="58"/>
                  </a:lnTo>
                  <a:cubicBezTo>
                    <a:pt x="1488" y="88"/>
                    <a:pt x="1488" y="88"/>
                    <a:pt x="1488" y="88"/>
                  </a:cubicBezTo>
                  <a:lnTo>
                    <a:pt x="1488" y="88"/>
                  </a:lnTo>
                  <a:cubicBezTo>
                    <a:pt x="1459" y="117"/>
                    <a:pt x="1459" y="117"/>
                    <a:pt x="1459" y="117"/>
                  </a:cubicBezTo>
                  <a:cubicBezTo>
                    <a:pt x="1459" y="88"/>
                    <a:pt x="1459" y="88"/>
                    <a:pt x="1459" y="88"/>
                  </a:cubicBezTo>
                  <a:lnTo>
                    <a:pt x="1459" y="88"/>
                  </a:lnTo>
                  <a:lnTo>
                    <a:pt x="1459" y="88"/>
                  </a:lnTo>
                  <a:cubicBezTo>
                    <a:pt x="1429" y="88"/>
                    <a:pt x="1429" y="88"/>
                    <a:pt x="1429" y="88"/>
                  </a:cubicBezTo>
                  <a:cubicBezTo>
                    <a:pt x="1429" y="117"/>
                    <a:pt x="1429" y="117"/>
                    <a:pt x="1429" y="117"/>
                  </a:cubicBezTo>
                  <a:cubicBezTo>
                    <a:pt x="1429" y="88"/>
                    <a:pt x="1429" y="88"/>
                    <a:pt x="1429" y="88"/>
                  </a:cubicBezTo>
                  <a:lnTo>
                    <a:pt x="1429" y="88"/>
                  </a:lnTo>
                  <a:cubicBezTo>
                    <a:pt x="1459" y="58"/>
                    <a:pt x="1459" y="58"/>
                    <a:pt x="1459" y="58"/>
                  </a:cubicBezTo>
                  <a:lnTo>
                    <a:pt x="1459" y="58"/>
                  </a:lnTo>
                  <a:cubicBezTo>
                    <a:pt x="1429" y="58"/>
                    <a:pt x="1429" y="58"/>
                    <a:pt x="1429" y="58"/>
                  </a:cubicBezTo>
                  <a:cubicBezTo>
                    <a:pt x="1429" y="88"/>
                    <a:pt x="1429" y="88"/>
                    <a:pt x="1429" y="88"/>
                  </a:cubicBezTo>
                  <a:cubicBezTo>
                    <a:pt x="1429" y="58"/>
                    <a:pt x="1429" y="58"/>
                    <a:pt x="1429" y="58"/>
                  </a:cubicBezTo>
                  <a:lnTo>
                    <a:pt x="1429" y="58"/>
                  </a:lnTo>
                  <a:lnTo>
                    <a:pt x="1429" y="58"/>
                  </a:lnTo>
                  <a:lnTo>
                    <a:pt x="1429" y="58"/>
                  </a:lnTo>
                  <a:lnTo>
                    <a:pt x="1429" y="58"/>
                  </a:lnTo>
                  <a:cubicBezTo>
                    <a:pt x="1400" y="29"/>
                    <a:pt x="1400" y="29"/>
                    <a:pt x="1400" y="29"/>
                  </a:cubicBezTo>
                  <a:cubicBezTo>
                    <a:pt x="1429" y="29"/>
                    <a:pt x="1429" y="29"/>
                    <a:pt x="1429" y="29"/>
                  </a:cubicBezTo>
                  <a:lnTo>
                    <a:pt x="1429" y="29"/>
                  </a:lnTo>
                  <a:cubicBezTo>
                    <a:pt x="1459" y="29"/>
                    <a:pt x="1459" y="29"/>
                    <a:pt x="1459" y="29"/>
                  </a:cubicBezTo>
                  <a:lnTo>
                    <a:pt x="1459" y="29"/>
                  </a:lnTo>
                  <a:cubicBezTo>
                    <a:pt x="1459" y="0"/>
                    <a:pt x="1459" y="0"/>
                    <a:pt x="1459" y="0"/>
                  </a:cubicBezTo>
                  <a:cubicBezTo>
                    <a:pt x="1429" y="0"/>
                    <a:pt x="1429" y="0"/>
                    <a:pt x="1429" y="0"/>
                  </a:cubicBezTo>
                  <a:lnTo>
                    <a:pt x="1429" y="0"/>
                  </a:lnTo>
                  <a:lnTo>
                    <a:pt x="1429" y="0"/>
                  </a:lnTo>
                  <a:lnTo>
                    <a:pt x="1429" y="0"/>
                  </a:lnTo>
                  <a:lnTo>
                    <a:pt x="1429" y="0"/>
                  </a:lnTo>
                  <a:cubicBezTo>
                    <a:pt x="1400" y="0"/>
                    <a:pt x="1400" y="0"/>
                    <a:pt x="1400" y="0"/>
                  </a:cubicBezTo>
                  <a:lnTo>
                    <a:pt x="1400" y="0"/>
                  </a:lnTo>
                  <a:lnTo>
                    <a:pt x="1400" y="0"/>
                  </a:lnTo>
                  <a:lnTo>
                    <a:pt x="1400" y="0"/>
                  </a:lnTo>
                  <a:cubicBezTo>
                    <a:pt x="1400" y="29"/>
                    <a:pt x="1400" y="29"/>
                    <a:pt x="1400" y="29"/>
                  </a:cubicBezTo>
                  <a:lnTo>
                    <a:pt x="1400" y="29"/>
                  </a:lnTo>
                  <a:lnTo>
                    <a:pt x="1400" y="29"/>
                  </a:lnTo>
                  <a:cubicBezTo>
                    <a:pt x="1371" y="0"/>
                    <a:pt x="1371" y="0"/>
                    <a:pt x="1371" y="0"/>
                  </a:cubicBezTo>
                  <a:cubicBezTo>
                    <a:pt x="1371" y="29"/>
                    <a:pt x="1371" y="29"/>
                    <a:pt x="1371" y="29"/>
                  </a:cubicBezTo>
                  <a:lnTo>
                    <a:pt x="1371" y="29"/>
                  </a:lnTo>
                  <a:lnTo>
                    <a:pt x="1371" y="29"/>
                  </a:lnTo>
                  <a:lnTo>
                    <a:pt x="1371" y="29"/>
                  </a:lnTo>
                  <a:lnTo>
                    <a:pt x="1371" y="29"/>
                  </a:lnTo>
                  <a:cubicBezTo>
                    <a:pt x="1371" y="58"/>
                    <a:pt x="1371" y="58"/>
                    <a:pt x="1371" y="58"/>
                  </a:cubicBezTo>
                  <a:lnTo>
                    <a:pt x="1371" y="58"/>
                  </a:lnTo>
                  <a:lnTo>
                    <a:pt x="1371" y="58"/>
                  </a:lnTo>
                  <a:lnTo>
                    <a:pt x="1371" y="58"/>
                  </a:lnTo>
                  <a:cubicBezTo>
                    <a:pt x="1371" y="88"/>
                    <a:pt x="1371" y="88"/>
                    <a:pt x="1371" y="88"/>
                  </a:cubicBezTo>
                  <a:lnTo>
                    <a:pt x="1371" y="88"/>
                  </a:lnTo>
                  <a:lnTo>
                    <a:pt x="1371" y="88"/>
                  </a:lnTo>
                  <a:lnTo>
                    <a:pt x="1371" y="88"/>
                  </a:lnTo>
                  <a:cubicBezTo>
                    <a:pt x="1371" y="117"/>
                    <a:pt x="1371" y="117"/>
                    <a:pt x="1371" y="117"/>
                  </a:cubicBezTo>
                  <a:cubicBezTo>
                    <a:pt x="1342" y="88"/>
                    <a:pt x="1342" y="88"/>
                    <a:pt x="1342" y="88"/>
                  </a:cubicBezTo>
                  <a:cubicBezTo>
                    <a:pt x="1342" y="117"/>
                    <a:pt x="1342" y="117"/>
                    <a:pt x="1342" y="117"/>
                  </a:cubicBezTo>
                  <a:lnTo>
                    <a:pt x="1342" y="117"/>
                  </a:lnTo>
                  <a:cubicBezTo>
                    <a:pt x="1312" y="117"/>
                    <a:pt x="1312" y="117"/>
                    <a:pt x="1312" y="117"/>
                  </a:cubicBezTo>
                  <a:lnTo>
                    <a:pt x="1312" y="117"/>
                  </a:lnTo>
                  <a:cubicBezTo>
                    <a:pt x="1342" y="88"/>
                    <a:pt x="1342" y="88"/>
                    <a:pt x="1342" y="88"/>
                  </a:cubicBezTo>
                  <a:cubicBezTo>
                    <a:pt x="1312" y="58"/>
                    <a:pt x="1312" y="58"/>
                    <a:pt x="1312" y="58"/>
                  </a:cubicBezTo>
                  <a:lnTo>
                    <a:pt x="1312" y="58"/>
                  </a:lnTo>
                  <a:cubicBezTo>
                    <a:pt x="1342" y="58"/>
                    <a:pt x="1342" y="58"/>
                    <a:pt x="1342" y="58"/>
                  </a:cubicBezTo>
                  <a:cubicBezTo>
                    <a:pt x="1342" y="29"/>
                    <a:pt x="1342" y="29"/>
                    <a:pt x="1342" y="29"/>
                  </a:cubicBezTo>
                  <a:lnTo>
                    <a:pt x="1342" y="29"/>
                  </a:lnTo>
                  <a:cubicBezTo>
                    <a:pt x="1312" y="29"/>
                    <a:pt x="1312" y="29"/>
                    <a:pt x="1312" y="29"/>
                  </a:cubicBezTo>
                  <a:cubicBezTo>
                    <a:pt x="1312" y="58"/>
                    <a:pt x="1312" y="58"/>
                    <a:pt x="1312" y="58"/>
                  </a:cubicBezTo>
                  <a:cubicBezTo>
                    <a:pt x="1312" y="88"/>
                    <a:pt x="1312" y="88"/>
                    <a:pt x="1312" y="88"/>
                  </a:cubicBezTo>
                  <a:cubicBezTo>
                    <a:pt x="1283" y="88"/>
                    <a:pt x="1283" y="88"/>
                    <a:pt x="1283" y="88"/>
                  </a:cubicBezTo>
                  <a:cubicBezTo>
                    <a:pt x="1283" y="117"/>
                    <a:pt x="1283" y="117"/>
                    <a:pt x="1283" y="117"/>
                  </a:cubicBezTo>
                  <a:lnTo>
                    <a:pt x="1283" y="117"/>
                  </a:lnTo>
                  <a:cubicBezTo>
                    <a:pt x="1283" y="146"/>
                    <a:pt x="1283" y="146"/>
                    <a:pt x="1283" y="146"/>
                  </a:cubicBezTo>
                  <a:cubicBezTo>
                    <a:pt x="1254" y="175"/>
                    <a:pt x="1254" y="175"/>
                    <a:pt x="1254" y="175"/>
                  </a:cubicBezTo>
                  <a:lnTo>
                    <a:pt x="1254" y="175"/>
                  </a:lnTo>
                  <a:cubicBezTo>
                    <a:pt x="1254" y="146"/>
                    <a:pt x="1254" y="146"/>
                    <a:pt x="1254" y="146"/>
                  </a:cubicBezTo>
                  <a:lnTo>
                    <a:pt x="1254" y="146"/>
                  </a:lnTo>
                  <a:cubicBezTo>
                    <a:pt x="1254" y="117"/>
                    <a:pt x="1254" y="117"/>
                    <a:pt x="1254" y="117"/>
                  </a:cubicBezTo>
                  <a:lnTo>
                    <a:pt x="1254" y="117"/>
                  </a:lnTo>
                  <a:lnTo>
                    <a:pt x="1254" y="117"/>
                  </a:lnTo>
                  <a:cubicBezTo>
                    <a:pt x="1254" y="88"/>
                    <a:pt x="1254" y="88"/>
                    <a:pt x="1254" y="88"/>
                  </a:cubicBezTo>
                  <a:cubicBezTo>
                    <a:pt x="1283" y="58"/>
                    <a:pt x="1283" y="58"/>
                    <a:pt x="1283" y="58"/>
                  </a:cubicBezTo>
                  <a:lnTo>
                    <a:pt x="1283" y="58"/>
                  </a:lnTo>
                  <a:lnTo>
                    <a:pt x="1283" y="58"/>
                  </a:lnTo>
                  <a:cubicBezTo>
                    <a:pt x="1283" y="29"/>
                    <a:pt x="1283" y="29"/>
                    <a:pt x="1283" y="29"/>
                  </a:cubicBezTo>
                  <a:lnTo>
                    <a:pt x="1283" y="29"/>
                  </a:lnTo>
                  <a:cubicBezTo>
                    <a:pt x="1254" y="29"/>
                    <a:pt x="1254" y="29"/>
                    <a:pt x="1254" y="29"/>
                  </a:cubicBezTo>
                  <a:lnTo>
                    <a:pt x="1254" y="29"/>
                  </a:lnTo>
                  <a:cubicBezTo>
                    <a:pt x="1254" y="58"/>
                    <a:pt x="1254" y="58"/>
                    <a:pt x="1254" y="58"/>
                  </a:cubicBezTo>
                  <a:lnTo>
                    <a:pt x="1254" y="58"/>
                  </a:lnTo>
                  <a:cubicBezTo>
                    <a:pt x="1254" y="29"/>
                    <a:pt x="1254" y="29"/>
                    <a:pt x="1254" y="29"/>
                  </a:cubicBezTo>
                  <a:cubicBezTo>
                    <a:pt x="1225" y="29"/>
                    <a:pt x="1225" y="29"/>
                    <a:pt x="1225" y="29"/>
                  </a:cubicBezTo>
                  <a:lnTo>
                    <a:pt x="1225" y="29"/>
                  </a:lnTo>
                  <a:cubicBezTo>
                    <a:pt x="1196" y="29"/>
                    <a:pt x="1196" y="29"/>
                    <a:pt x="1196" y="29"/>
                  </a:cubicBezTo>
                  <a:cubicBezTo>
                    <a:pt x="1196" y="58"/>
                    <a:pt x="1196" y="58"/>
                    <a:pt x="1196" y="58"/>
                  </a:cubicBezTo>
                  <a:lnTo>
                    <a:pt x="1196" y="58"/>
                  </a:lnTo>
                  <a:lnTo>
                    <a:pt x="1196" y="58"/>
                  </a:lnTo>
                  <a:lnTo>
                    <a:pt x="1196" y="58"/>
                  </a:lnTo>
                  <a:lnTo>
                    <a:pt x="1196" y="58"/>
                  </a:lnTo>
                  <a:lnTo>
                    <a:pt x="1196" y="58"/>
                  </a:lnTo>
                  <a:lnTo>
                    <a:pt x="1196" y="58"/>
                  </a:lnTo>
                  <a:cubicBezTo>
                    <a:pt x="1196" y="88"/>
                    <a:pt x="1196" y="88"/>
                    <a:pt x="1196" y="88"/>
                  </a:cubicBezTo>
                  <a:lnTo>
                    <a:pt x="1196" y="88"/>
                  </a:lnTo>
                  <a:lnTo>
                    <a:pt x="1196" y="88"/>
                  </a:lnTo>
                  <a:lnTo>
                    <a:pt x="1196" y="88"/>
                  </a:lnTo>
                  <a:lnTo>
                    <a:pt x="1196" y="88"/>
                  </a:lnTo>
                  <a:lnTo>
                    <a:pt x="1196" y="88"/>
                  </a:lnTo>
                  <a:cubicBezTo>
                    <a:pt x="1196" y="117"/>
                    <a:pt x="1196" y="117"/>
                    <a:pt x="1196" y="117"/>
                  </a:cubicBezTo>
                  <a:cubicBezTo>
                    <a:pt x="1167" y="88"/>
                    <a:pt x="1167" y="88"/>
                    <a:pt x="1167" y="88"/>
                  </a:cubicBezTo>
                  <a:lnTo>
                    <a:pt x="1167" y="88"/>
                  </a:lnTo>
                  <a:cubicBezTo>
                    <a:pt x="1167" y="117"/>
                    <a:pt x="1167" y="117"/>
                    <a:pt x="1167" y="117"/>
                  </a:cubicBezTo>
                  <a:cubicBezTo>
                    <a:pt x="1138" y="117"/>
                    <a:pt x="1138" y="117"/>
                    <a:pt x="1138" y="117"/>
                  </a:cubicBezTo>
                  <a:lnTo>
                    <a:pt x="1138" y="117"/>
                  </a:lnTo>
                  <a:lnTo>
                    <a:pt x="1138" y="117"/>
                  </a:lnTo>
                  <a:cubicBezTo>
                    <a:pt x="1138" y="146"/>
                    <a:pt x="1138" y="146"/>
                    <a:pt x="1138" y="146"/>
                  </a:cubicBezTo>
                  <a:lnTo>
                    <a:pt x="1138" y="146"/>
                  </a:lnTo>
                  <a:lnTo>
                    <a:pt x="1138" y="146"/>
                  </a:lnTo>
                  <a:cubicBezTo>
                    <a:pt x="1138" y="175"/>
                    <a:pt x="1138" y="175"/>
                    <a:pt x="1138" y="175"/>
                  </a:cubicBezTo>
                  <a:lnTo>
                    <a:pt x="1138" y="175"/>
                  </a:lnTo>
                  <a:cubicBezTo>
                    <a:pt x="1167" y="175"/>
                    <a:pt x="1167" y="175"/>
                    <a:pt x="1167" y="175"/>
                  </a:cubicBezTo>
                  <a:cubicBezTo>
                    <a:pt x="1138" y="175"/>
                    <a:pt x="1138" y="175"/>
                    <a:pt x="1138" y="175"/>
                  </a:cubicBezTo>
                  <a:lnTo>
                    <a:pt x="1138" y="175"/>
                  </a:lnTo>
                  <a:cubicBezTo>
                    <a:pt x="1109" y="175"/>
                    <a:pt x="1109" y="175"/>
                    <a:pt x="1109" y="175"/>
                  </a:cubicBezTo>
                  <a:lnTo>
                    <a:pt x="1109" y="175"/>
                  </a:lnTo>
                  <a:cubicBezTo>
                    <a:pt x="1109" y="146"/>
                    <a:pt x="1109" y="146"/>
                    <a:pt x="1109" y="146"/>
                  </a:cubicBezTo>
                  <a:lnTo>
                    <a:pt x="1109" y="146"/>
                  </a:lnTo>
                  <a:cubicBezTo>
                    <a:pt x="1079" y="146"/>
                    <a:pt x="1079" y="146"/>
                    <a:pt x="1079" y="146"/>
                  </a:cubicBezTo>
                  <a:lnTo>
                    <a:pt x="1079" y="146"/>
                  </a:lnTo>
                  <a:cubicBezTo>
                    <a:pt x="1050" y="117"/>
                    <a:pt x="1050" y="117"/>
                    <a:pt x="1050" y="117"/>
                  </a:cubicBezTo>
                  <a:lnTo>
                    <a:pt x="1050" y="117"/>
                  </a:lnTo>
                  <a:cubicBezTo>
                    <a:pt x="1021" y="146"/>
                    <a:pt x="1021" y="146"/>
                    <a:pt x="1021" y="146"/>
                  </a:cubicBezTo>
                  <a:cubicBezTo>
                    <a:pt x="1021" y="117"/>
                    <a:pt x="1021" y="117"/>
                    <a:pt x="1021" y="117"/>
                  </a:cubicBezTo>
                  <a:cubicBezTo>
                    <a:pt x="1021" y="146"/>
                    <a:pt x="1021" y="146"/>
                    <a:pt x="1021" y="146"/>
                  </a:cubicBezTo>
                  <a:cubicBezTo>
                    <a:pt x="992" y="146"/>
                    <a:pt x="992" y="146"/>
                    <a:pt x="992" y="146"/>
                  </a:cubicBezTo>
                  <a:lnTo>
                    <a:pt x="992" y="146"/>
                  </a:lnTo>
                  <a:cubicBezTo>
                    <a:pt x="1021" y="175"/>
                    <a:pt x="1021" y="175"/>
                    <a:pt x="1021" y="175"/>
                  </a:cubicBezTo>
                  <a:lnTo>
                    <a:pt x="1021" y="175"/>
                  </a:lnTo>
                  <a:cubicBezTo>
                    <a:pt x="1050" y="175"/>
                    <a:pt x="1050" y="175"/>
                    <a:pt x="1050" y="175"/>
                  </a:cubicBezTo>
                  <a:lnTo>
                    <a:pt x="1050" y="175"/>
                  </a:lnTo>
                  <a:lnTo>
                    <a:pt x="1050" y="175"/>
                  </a:lnTo>
                  <a:cubicBezTo>
                    <a:pt x="1050" y="205"/>
                    <a:pt x="1050" y="205"/>
                    <a:pt x="1050" y="205"/>
                  </a:cubicBezTo>
                  <a:lnTo>
                    <a:pt x="1050" y="205"/>
                  </a:lnTo>
                  <a:cubicBezTo>
                    <a:pt x="1050" y="234"/>
                    <a:pt x="1050" y="234"/>
                    <a:pt x="1050" y="234"/>
                  </a:cubicBezTo>
                  <a:lnTo>
                    <a:pt x="1050" y="234"/>
                  </a:lnTo>
                  <a:cubicBezTo>
                    <a:pt x="1050" y="205"/>
                    <a:pt x="1050" y="205"/>
                    <a:pt x="1050" y="205"/>
                  </a:cubicBezTo>
                  <a:cubicBezTo>
                    <a:pt x="1021" y="205"/>
                    <a:pt x="1021" y="205"/>
                    <a:pt x="1021" y="205"/>
                  </a:cubicBezTo>
                  <a:cubicBezTo>
                    <a:pt x="1021" y="175"/>
                    <a:pt x="1021" y="175"/>
                    <a:pt x="1021" y="175"/>
                  </a:cubicBezTo>
                  <a:cubicBezTo>
                    <a:pt x="1021" y="205"/>
                    <a:pt x="1021" y="205"/>
                    <a:pt x="1021" y="205"/>
                  </a:cubicBezTo>
                  <a:cubicBezTo>
                    <a:pt x="992" y="205"/>
                    <a:pt x="992" y="205"/>
                    <a:pt x="992" y="205"/>
                  </a:cubicBezTo>
                  <a:lnTo>
                    <a:pt x="992" y="205"/>
                  </a:lnTo>
                  <a:lnTo>
                    <a:pt x="992" y="205"/>
                  </a:lnTo>
                  <a:lnTo>
                    <a:pt x="992" y="205"/>
                  </a:lnTo>
                  <a:cubicBezTo>
                    <a:pt x="962" y="234"/>
                    <a:pt x="962" y="234"/>
                    <a:pt x="962" y="234"/>
                  </a:cubicBezTo>
                  <a:lnTo>
                    <a:pt x="962" y="234"/>
                  </a:lnTo>
                  <a:cubicBezTo>
                    <a:pt x="992" y="234"/>
                    <a:pt x="992" y="234"/>
                    <a:pt x="992" y="234"/>
                  </a:cubicBezTo>
                  <a:cubicBezTo>
                    <a:pt x="992" y="263"/>
                    <a:pt x="992" y="263"/>
                    <a:pt x="992" y="263"/>
                  </a:cubicBezTo>
                  <a:lnTo>
                    <a:pt x="992" y="263"/>
                  </a:lnTo>
                  <a:cubicBezTo>
                    <a:pt x="962" y="234"/>
                    <a:pt x="962" y="234"/>
                    <a:pt x="962" y="234"/>
                  </a:cubicBezTo>
                  <a:cubicBezTo>
                    <a:pt x="962" y="263"/>
                    <a:pt x="962" y="263"/>
                    <a:pt x="962" y="263"/>
                  </a:cubicBezTo>
                  <a:lnTo>
                    <a:pt x="962" y="263"/>
                  </a:lnTo>
                  <a:cubicBezTo>
                    <a:pt x="933" y="292"/>
                    <a:pt x="933" y="292"/>
                    <a:pt x="933" y="292"/>
                  </a:cubicBezTo>
                  <a:cubicBezTo>
                    <a:pt x="933" y="263"/>
                    <a:pt x="933" y="263"/>
                    <a:pt x="933" y="263"/>
                  </a:cubicBezTo>
                  <a:cubicBezTo>
                    <a:pt x="962" y="263"/>
                    <a:pt x="962" y="263"/>
                    <a:pt x="962" y="263"/>
                  </a:cubicBezTo>
                  <a:lnTo>
                    <a:pt x="962" y="263"/>
                  </a:lnTo>
                  <a:cubicBezTo>
                    <a:pt x="962" y="234"/>
                    <a:pt x="962" y="234"/>
                    <a:pt x="962" y="234"/>
                  </a:cubicBezTo>
                  <a:cubicBezTo>
                    <a:pt x="962" y="205"/>
                    <a:pt x="962" y="205"/>
                    <a:pt x="962" y="205"/>
                  </a:cubicBezTo>
                  <a:cubicBezTo>
                    <a:pt x="933" y="205"/>
                    <a:pt x="933" y="205"/>
                    <a:pt x="933" y="205"/>
                  </a:cubicBezTo>
                  <a:cubicBezTo>
                    <a:pt x="933" y="234"/>
                    <a:pt x="933" y="234"/>
                    <a:pt x="933" y="234"/>
                  </a:cubicBezTo>
                  <a:lnTo>
                    <a:pt x="933" y="234"/>
                  </a:lnTo>
                  <a:cubicBezTo>
                    <a:pt x="933" y="263"/>
                    <a:pt x="933" y="263"/>
                    <a:pt x="933" y="263"/>
                  </a:cubicBezTo>
                  <a:cubicBezTo>
                    <a:pt x="904" y="263"/>
                    <a:pt x="904" y="263"/>
                    <a:pt x="904" y="263"/>
                  </a:cubicBezTo>
                  <a:lnTo>
                    <a:pt x="904" y="263"/>
                  </a:lnTo>
                  <a:cubicBezTo>
                    <a:pt x="904" y="234"/>
                    <a:pt x="904" y="234"/>
                    <a:pt x="904" y="234"/>
                  </a:cubicBezTo>
                  <a:cubicBezTo>
                    <a:pt x="904" y="205"/>
                    <a:pt x="904" y="205"/>
                    <a:pt x="904" y="205"/>
                  </a:cubicBezTo>
                  <a:lnTo>
                    <a:pt x="904" y="205"/>
                  </a:lnTo>
                  <a:cubicBezTo>
                    <a:pt x="875" y="234"/>
                    <a:pt x="875" y="234"/>
                    <a:pt x="875" y="234"/>
                  </a:cubicBezTo>
                  <a:lnTo>
                    <a:pt x="875" y="234"/>
                  </a:lnTo>
                  <a:cubicBezTo>
                    <a:pt x="875" y="263"/>
                    <a:pt x="875" y="263"/>
                    <a:pt x="875" y="263"/>
                  </a:cubicBezTo>
                  <a:lnTo>
                    <a:pt x="875" y="263"/>
                  </a:lnTo>
                  <a:cubicBezTo>
                    <a:pt x="904" y="292"/>
                    <a:pt x="904" y="292"/>
                    <a:pt x="904" y="292"/>
                  </a:cubicBezTo>
                  <a:lnTo>
                    <a:pt x="904" y="292"/>
                  </a:lnTo>
                  <a:cubicBezTo>
                    <a:pt x="904" y="321"/>
                    <a:pt x="904" y="321"/>
                    <a:pt x="904" y="321"/>
                  </a:cubicBezTo>
                  <a:cubicBezTo>
                    <a:pt x="904" y="292"/>
                    <a:pt x="904" y="292"/>
                    <a:pt x="904" y="292"/>
                  </a:cubicBezTo>
                  <a:cubicBezTo>
                    <a:pt x="875" y="292"/>
                    <a:pt x="875" y="292"/>
                    <a:pt x="875" y="292"/>
                  </a:cubicBezTo>
                  <a:cubicBezTo>
                    <a:pt x="875" y="263"/>
                    <a:pt x="875" y="263"/>
                    <a:pt x="875" y="263"/>
                  </a:cubicBezTo>
                  <a:lnTo>
                    <a:pt x="875" y="263"/>
                  </a:lnTo>
                  <a:cubicBezTo>
                    <a:pt x="846" y="263"/>
                    <a:pt x="846" y="263"/>
                    <a:pt x="846" y="263"/>
                  </a:cubicBezTo>
                  <a:lnTo>
                    <a:pt x="846" y="263"/>
                  </a:lnTo>
                  <a:cubicBezTo>
                    <a:pt x="875" y="292"/>
                    <a:pt x="875" y="292"/>
                    <a:pt x="875" y="292"/>
                  </a:cubicBezTo>
                  <a:lnTo>
                    <a:pt x="875" y="292"/>
                  </a:lnTo>
                  <a:lnTo>
                    <a:pt x="875" y="292"/>
                  </a:lnTo>
                  <a:lnTo>
                    <a:pt x="875" y="292"/>
                  </a:lnTo>
                  <a:cubicBezTo>
                    <a:pt x="846" y="292"/>
                    <a:pt x="846" y="292"/>
                    <a:pt x="846" y="292"/>
                  </a:cubicBezTo>
                  <a:cubicBezTo>
                    <a:pt x="846" y="321"/>
                    <a:pt x="846" y="321"/>
                    <a:pt x="846" y="321"/>
                  </a:cubicBezTo>
                  <a:cubicBezTo>
                    <a:pt x="846" y="292"/>
                    <a:pt x="846" y="292"/>
                    <a:pt x="846" y="292"/>
                  </a:cubicBezTo>
                  <a:lnTo>
                    <a:pt x="846" y="292"/>
                  </a:lnTo>
                  <a:lnTo>
                    <a:pt x="846" y="292"/>
                  </a:lnTo>
                  <a:cubicBezTo>
                    <a:pt x="817" y="263"/>
                    <a:pt x="817" y="263"/>
                    <a:pt x="817" y="263"/>
                  </a:cubicBezTo>
                  <a:lnTo>
                    <a:pt x="817" y="263"/>
                  </a:lnTo>
                  <a:cubicBezTo>
                    <a:pt x="817" y="292"/>
                    <a:pt x="817" y="292"/>
                    <a:pt x="817" y="292"/>
                  </a:cubicBezTo>
                  <a:lnTo>
                    <a:pt x="817" y="292"/>
                  </a:lnTo>
                  <a:cubicBezTo>
                    <a:pt x="817" y="321"/>
                    <a:pt x="817" y="321"/>
                    <a:pt x="817" y="321"/>
                  </a:cubicBezTo>
                  <a:lnTo>
                    <a:pt x="817" y="321"/>
                  </a:lnTo>
                  <a:cubicBezTo>
                    <a:pt x="788" y="321"/>
                    <a:pt x="788" y="321"/>
                    <a:pt x="788" y="321"/>
                  </a:cubicBezTo>
                  <a:lnTo>
                    <a:pt x="788" y="321"/>
                  </a:lnTo>
                  <a:lnTo>
                    <a:pt x="788" y="321"/>
                  </a:lnTo>
                  <a:lnTo>
                    <a:pt x="788" y="321"/>
                  </a:lnTo>
                  <a:cubicBezTo>
                    <a:pt x="817" y="350"/>
                    <a:pt x="817" y="350"/>
                    <a:pt x="817" y="350"/>
                  </a:cubicBezTo>
                  <a:cubicBezTo>
                    <a:pt x="788" y="350"/>
                    <a:pt x="788" y="350"/>
                    <a:pt x="788" y="350"/>
                  </a:cubicBezTo>
                  <a:lnTo>
                    <a:pt x="788" y="350"/>
                  </a:lnTo>
                  <a:lnTo>
                    <a:pt x="788" y="350"/>
                  </a:lnTo>
                  <a:lnTo>
                    <a:pt x="788" y="350"/>
                  </a:lnTo>
                  <a:lnTo>
                    <a:pt x="788" y="350"/>
                  </a:lnTo>
                  <a:cubicBezTo>
                    <a:pt x="788" y="379"/>
                    <a:pt x="788" y="379"/>
                    <a:pt x="788" y="379"/>
                  </a:cubicBezTo>
                  <a:lnTo>
                    <a:pt x="788" y="379"/>
                  </a:lnTo>
                  <a:cubicBezTo>
                    <a:pt x="759" y="379"/>
                    <a:pt x="759" y="379"/>
                    <a:pt x="759" y="379"/>
                  </a:cubicBezTo>
                  <a:lnTo>
                    <a:pt x="759" y="379"/>
                  </a:lnTo>
                  <a:lnTo>
                    <a:pt x="759" y="379"/>
                  </a:lnTo>
                  <a:cubicBezTo>
                    <a:pt x="729" y="379"/>
                    <a:pt x="729" y="379"/>
                    <a:pt x="729" y="379"/>
                  </a:cubicBezTo>
                  <a:cubicBezTo>
                    <a:pt x="759" y="379"/>
                    <a:pt x="759" y="379"/>
                    <a:pt x="759" y="379"/>
                  </a:cubicBezTo>
                  <a:cubicBezTo>
                    <a:pt x="729" y="408"/>
                    <a:pt x="729" y="408"/>
                    <a:pt x="729" y="408"/>
                  </a:cubicBezTo>
                  <a:lnTo>
                    <a:pt x="729" y="408"/>
                  </a:lnTo>
                  <a:lnTo>
                    <a:pt x="729" y="408"/>
                  </a:lnTo>
                  <a:lnTo>
                    <a:pt x="729" y="408"/>
                  </a:lnTo>
                  <a:cubicBezTo>
                    <a:pt x="759" y="408"/>
                    <a:pt x="759" y="408"/>
                    <a:pt x="759" y="408"/>
                  </a:cubicBezTo>
                  <a:cubicBezTo>
                    <a:pt x="788" y="408"/>
                    <a:pt x="788" y="408"/>
                    <a:pt x="788" y="408"/>
                  </a:cubicBezTo>
                  <a:lnTo>
                    <a:pt x="788" y="408"/>
                  </a:lnTo>
                  <a:lnTo>
                    <a:pt x="788" y="408"/>
                  </a:lnTo>
                  <a:lnTo>
                    <a:pt x="788" y="408"/>
                  </a:lnTo>
                  <a:lnTo>
                    <a:pt x="788" y="408"/>
                  </a:lnTo>
                  <a:cubicBezTo>
                    <a:pt x="788" y="438"/>
                    <a:pt x="788" y="438"/>
                    <a:pt x="788" y="438"/>
                  </a:cubicBezTo>
                  <a:lnTo>
                    <a:pt x="788" y="438"/>
                  </a:lnTo>
                  <a:lnTo>
                    <a:pt x="788" y="438"/>
                  </a:lnTo>
                  <a:cubicBezTo>
                    <a:pt x="759" y="438"/>
                    <a:pt x="759" y="438"/>
                    <a:pt x="759" y="438"/>
                  </a:cubicBezTo>
                  <a:lnTo>
                    <a:pt x="759" y="438"/>
                  </a:lnTo>
                  <a:lnTo>
                    <a:pt x="759" y="438"/>
                  </a:lnTo>
                  <a:cubicBezTo>
                    <a:pt x="729" y="438"/>
                    <a:pt x="729" y="438"/>
                    <a:pt x="729" y="438"/>
                  </a:cubicBezTo>
                  <a:lnTo>
                    <a:pt x="729" y="438"/>
                  </a:lnTo>
                  <a:lnTo>
                    <a:pt x="729" y="438"/>
                  </a:lnTo>
                  <a:lnTo>
                    <a:pt x="729" y="438"/>
                  </a:lnTo>
                  <a:lnTo>
                    <a:pt x="729" y="438"/>
                  </a:lnTo>
                  <a:lnTo>
                    <a:pt x="729" y="438"/>
                  </a:lnTo>
                  <a:cubicBezTo>
                    <a:pt x="729" y="467"/>
                    <a:pt x="729" y="467"/>
                    <a:pt x="729" y="467"/>
                  </a:cubicBezTo>
                  <a:lnTo>
                    <a:pt x="729" y="467"/>
                  </a:lnTo>
                  <a:lnTo>
                    <a:pt x="729" y="467"/>
                  </a:lnTo>
                  <a:lnTo>
                    <a:pt x="729" y="467"/>
                  </a:lnTo>
                  <a:lnTo>
                    <a:pt x="729" y="467"/>
                  </a:lnTo>
                  <a:cubicBezTo>
                    <a:pt x="700" y="467"/>
                    <a:pt x="700" y="467"/>
                    <a:pt x="700" y="467"/>
                  </a:cubicBezTo>
                  <a:lnTo>
                    <a:pt x="700" y="467"/>
                  </a:lnTo>
                  <a:cubicBezTo>
                    <a:pt x="700" y="438"/>
                    <a:pt x="700" y="438"/>
                    <a:pt x="700" y="438"/>
                  </a:cubicBezTo>
                  <a:cubicBezTo>
                    <a:pt x="700" y="467"/>
                    <a:pt x="700" y="467"/>
                    <a:pt x="700" y="467"/>
                  </a:cubicBezTo>
                  <a:cubicBezTo>
                    <a:pt x="671" y="467"/>
                    <a:pt x="671" y="467"/>
                    <a:pt x="671" y="467"/>
                  </a:cubicBezTo>
                  <a:cubicBezTo>
                    <a:pt x="671" y="438"/>
                    <a:pt x="671" y="438"/>
                    <a:pt x="671" y="438"/>
                  </a:cubicBezTo>
                  <a:lnTo>
                    <a:pt x="671" y="438"/>
                  </a:lnTo>
                  <a:lnTo>
                    <a:pt x="671" y="438"/>
                  </a:lnTo>
                  <a:cubicBezTo>
                    <a:pt x="671" y="467"/>
                    <a:pt x="671" y="467"/>
                    <a:pt x="671" y="467"/>
                  </a:cubicBezTo>
                  <a:lnTo>
                    <a:pt x="671" y="467"/>
                  </a:lnTo>
                  <a:lnTo>
                    <a:pt x="671" y="467"/>
                  </a:lnTo>
                  <a:cubicBezTo>
                    <a:pt x="700" y="467"/>
                    <a:pt x="700" y="467"/>
                    <a:pt x="700" y="467"/>
                  </a:cubicBezTo>
                  <a:cubicBezTo>
                    <a:pt x="700" y="496"/>
                    <a:pt x="700" y="496"/>
                    <a:pt x="700" y="496"/>
                  </a:cubicBezTo>
                  <a:cubicBezTo>
                    <a:pt x="671" y="496"/>
                    <a:pt x="671" y="496"/>
                    <a:pt x="671" y="496"/>
                  </a:cubicBezTo>
                  <a:cubicBezTo>
                    <a:pt x="642" y="496"/>
                    <a:pt x="642" y="496"/>
                    <a:pt x="642" y="496"/>
                  </a:cubicBezTo>
                  <a:lnTo>
                    <a:pt x="642" y="496"/>
                  </a:lnTo>
                  <a:lnTo>
                    <a:pt x="642" y="496"/>
                  </a:lnTo>
                  <a:lnTo>
                    <a:pt x="642" y="496"/>
                  </a:lnTo>
                  <a:cubicBezTo>
                    <a:pt x="642" y="525"/>
                    <a:pt x="642" y="525"/>
                    <a:pt x="642" y="525"/>
                  </a:cubicBezTo>
                  <a:lnTo>
                    <a:pt x="642" y="525"/>
                  </a:lnTo>
                  <a:cubicBezTo>
                    <a:pt x="671" y="496"/>
                    <a:pt x="671" y="496"/>
                    <a:pt x="671" y="496"/>
                  </a:cubicBezTo>
                  <a:lnTo>
                    <a:pt x="671" y="496"/>
                  </a:lnTo>
                  <a:lnTo>
                    <a:pt x="671" y="496"/>
                  </a:lnTo>
                  <a:cubicBezTo>
                    <a:pt x="671" y="525"/>
                    <a:pt x="671" y="525"/>
                    <a:pt x="671" y="525"/>
                  </a:cubicBezTo>
                  <a:lnTo>
                    <a:pt x="671" y="525"/>
                  </a:lnTo>
                  <a:lnTo>
                    <a:pt x="671" y="525"/>
                  </a:lnTo>
                  <a:cubicBezTo>
                    <a:pt x="671" y="555"/>
                    <a:pt x="671" y="555"/>
                    <a:pt x="671" y="555"/>
                  </a:cubicBezTo>
                  <a:lnTo>
                    <a:pt x="671" y="555"/>
                  </a:lnTo>
                  <a:lnTo>
                    <a:pt x="671" y="555"/>
                  </a:lnTo>
                  <a:lnTo>
                    <a:pt x="671" y="555"/>
                  </a:lnTo>
                  <a:cubicBezTo>
                    <a:pt x="642" y="525"/>
                    <a:pt x="642" y="525"/>
                    <a:pt x="642" y="525"/>
                  </a:cubicBezTo>
                  <a:lnTo>
                    <a:pt x="642" y="525"/>
                  </a:lnTo>
                  <a:cubicBezTo>
                    <a:pt x="642" y="555"/>
                    <a:pt x="642" y="555"/>
                    <a:pt x="642" y="555"/>
                  </a:cubicBezTo>
                  <a:lnTo>
                    <a:pt x="642" y="555"/>
                  </a:lnTo>
                  <a:lnTo>
                    <a:pt x="642" y="555"/>
                  </a:lnTo>
                  <a:cubicBezTo>
                    <a:pt x="612" y="555"/>
                    <a:pt x="612" y="555"/>
                    <a:pt x="612" y="555"/>
                  </a:cubicBezTo>
                  <a:cubicBezTo>
                    <a:pt x="612" y="584"/>
                    <a:pt x="612" y="584"/>
                    <a:pt x="612" y="584"/>
                  </a:cubicBezTo>
                  <a:cubicBezTo>
                    <a:pt x="642" y="584"/>
                    <a:pt x="642" y="584"/>
                    <a:pt x="642" y="584"/>
                  </a:cubicBezTo>
                  <a:lnTo>
                    <a:pt x="642" y="584"/>
                  </a:lnTo>
                  <a:lnTo>
                    <a:pt x="642" y="584"/>
                  </a:lnTo>
                  <a:cubicBezTo>
                    <a:pt x="671" y="584"/>
                    <a:pt x="671" y="584"/>
                    <a:pt x="671" y="584"/>
                  </a:cubicBezTo>
                  <a:lnTo>
                    <a:pt x="671" y="584"/>
                  </a:lnTo>
                  <a:lnTo>
                    <a:pt x="671" y="584"/>
                  </a:lnTo>
                  <a:cubicBezTo>
                    <a:pt x="671" y="613"/>
                    <a:pt x="671" y="613"/>
                    <a:pt x="671" y="613"/>
                  </a:cubicBezTo>
                  <a:cubicBezTo>
                    <a:pt x="671" y="584"/>
                    <a:pt x="671" y="584"/>
                    <a:pt x="671" y="584"/>
                  </a:cubicBezTo>
                  <a:cubicBezTo>
                    <a:pt x="642" y="584"/>
                    <a:pt x="642" y="584"/>
                    <a:pt x="642" y="584"/>
                  </a:cubicBezTo>
                  <a:lnTo>
                    <a:pt x="642" y="584"/>
                  </a:lnTo>
                  <a:cubicBezTo>
                    <a:pt x="612" y="584"/>
                    <a:pt x="612" y="584"/>
                    <a:pt x="612" y="584"/>
                  </a:cubicBezTo>
                  <a:cubicBezTo>
                    <a:pt x="612" y="613"/>
                    <a:pt x="612" y="613"/>
                    <a:pt x="612" y="613"/>
                  </a:cubicBezTo>
                  <a:lnTo>
                    <a:pt x="612" y="613"/>
                  </a:lnTo>
                  <a:cubicBezTo>
                    <a:pt x="583" y="613"/>
                    <a:pt x="583" y="613"/>
                    <a:pt x="583" y="613"/>
                  </a:cubicBezTo>
                  <a:lnTo>
                    <a:pt x="583" y="613"/>
                  </a:lnTo>
                  <a:cubicBezTo>
                    <a:pt x="554" y="613"/>
                    <a:pt x="554" y="613"/>
                    <a:pt x="554" y="613"/>
                  </a:cubicBezTo>
                  <a:lnTo>
                    <a:pt x="554" y="613"/>
                  </a:lnTo>
                  <a:cubicBezTo>
                    <a:pt x="583" y="642"/>
                    <a:pt x="583" y="642"/>
                    <a:pt x="583" y="642"/>
                  </a:cubicBezTo>
                  <a:lnTo>
                    <a:pt x="583" y="642"/>
                  </a:lnTo>
                  <a:lnTo>
                    <a:pt x="583" y="642"/>
                  </a:lnTo>
                  <a:cubicBezTo>
                    <a:pt x="554" y="642"/>
                    <a:pt x="554" y="642"/>
                    <a:pt x="554" y="642"/>
                  </a:cubicBezTo>
                  <a:lnTo>
                    <a:pt x="554" y="642"/>
                  </a:lnTo>
                  <a:cubicBezTo>
                    <a:pt x="583" y="642"/>
                    <a:pt x="583" y="642"/>
                    <a:pt x="583" y="642"/>
                  </a:cubicBezTo>
                  <a:cubicBezTo>
                    <a:pt x="554" y="671"/>
                    <a:pt x="554" y="671"/>
                    <a:pt x="554" y="671"/>
                  </a:cubicBezTo>
                  <a:lnTo>
                    <a:pt x="554" y="671"/>
                  </a:lnTo>
                  <a:cubicBezTo>
                    <a:pt x="554" y="642"/>
                    <a:pt x="554" y="642"/>
                    <a:pt x="554" y="642"/>
                  </a:cubicBezTo>
                  <a:cubicBezTo>
                    <a:pt x="554" y="671"/>
                    <a:pt x="554" y="671"/>
                    <a:pt x="554" y="671"/>
                  </a:cubicBezTo>
                  <a:lnTo>
                    <a:pt x="554" y="671"/>
                  </a:lnTo>
                  <a:lnTo>
                    <a:pt x="554" y="671"/>
                  </a:lnTo>
                  <a:lnTo>
                    <a:pt x="554" y="671"/>
                  </a:lnTo>
                  <a:lnTo>
                    <a:pt x="554" y="671"/>
                  </a:lnTo>
                  <a:lnTo>
                    <a:pt x="554" y="671"/>
                  </a:lnTo>
                  <a:lnTo>
                    <a:pt x="554" y="671"/>
                  </a:lnTo>
                  <a:cubicBezTo>
                    <a:pt x="525" y="671"/>
                    <a:pt x="525" y="671"/>
                    <a:pt x="525" y="671"/>
                  </a:cubicBezTo>
                  <a:cubicBezTo>
                    <a:pt x="525" y="700"/>
                    <a:pt x="525" y="700"/>
                    <a:pt x="525" y="700"/>
                  </a:cubicBezTo>
                  <a:lnTo>
                    <a:pt x="525" y="700"/>
                  </a:lnTo>
                  <a:lnTo>
                    <a:pt x="525" y="700"/>
                  </a:lnTo>
                  <a:cubicBezTo>
                    <a:pt x="554" y="700"/>
                    <a:pt x="554" y="700"/>
                    <a:pt x="554" y="700"/>
                  </a:cubicBezTo>
                  <a:cubicBezTo>
                    <a:pt x="554" y="729"/>
                    <a:pt x="554" y="729"/>
                    <a:pt x="554" y="729"/>
                  </a:cubicBezTo>
                  <a:cubicBezTo>
                    <a:pt x="583" y="729"/>
                    <a:pt x="583" y="729"/>
                    <a:pt x="583" y="729"/>
                  </a:cubicBezTo>
                  <a:cubicBezTo>
                    <a:pt x="583" y="700"/>
                    <a:pt x="583" y="700"/>
                    <a:pt x="583" y="700"/>
                  </a:cubicBezTo>
                  <a:cubicBezTo>
                    <a:pt x="583" y="729"/>
                    <a:pt x="583" y="729"/>
                    <a:pt x="583" y="729"/>
                  </a:cubicBezTo>
                  <a:lnTo>
                    <a:pt x="583" y="729"/>
                  </a:lnTo>
                  <a:cubicBezTo>
                    <a:pt x="554" y="729"/>
                    <a:pt x="554" y="729"/>
                    <a:pt x="554" y="729"/>
                  </a:cubicBezTo>
                  <a:lnTo>
                    <a:pt x="554" y="729"/>
                  </a:lnTo>
                  <a:cubicBezTo>
                    <a:pt x="525" y="729"/>
                    <a:pt x="525" y="729"/>
                    <a:pt x="525" y="729"/>
                  </a:cubicBezTo>
                  <a:lnTo>
                    <a:pt x="525" y="729"/>
                  </a:lnTo>
                  <a:lnTo>
                    <a:pt x="525" y="729"/>
                  </a:lnTo>
                  <a:lnTo>
                    <a:pt x="525" y="729"/>
                  </a:lnTo>
                  <a:cubicBezTo>
                    <a:pt x="525" y="758"/>
                    <a:pt x="525" y="758"/>
                    <a:pt x="525" y="758"/>
                  </a:cubicBezTo>
                  <a:cubicBezTo>
                    <a:pt x="554" y="758"/>
                    <a:pt x="554" y="758"/>
                    <a:pt x="554" y="758"/>
                  </a:cubicBezTo>
                  <a:lnTo>
                    <a:pt x="554" y="758"/>
                  </a:lnTo>
                  <a:cubicBezTo>
                    <a:pt x="525" y="758"/>
                    <a:pt x="525" y="758"/>
                    <a:pt x="525" y="758"/>
                  </a:cubicBezTo>
                  <a:lnTo>
                    <a:pt x="525" y="758"/>
                  </a:lnTo>
                  <a:lnTo>
                    <a:pt x="525" y="758"/>
                  </a:lnTo>
                  <a:cubicBezTo>
                    <a:pt x="525" y="788"/>
                    <a:pt x="525" y="788"/>
                    <a:pt x="525" y="788"/>
                  </a:cubicBezTo>
                  <a:lnTo>
                    <a:pt x="525" y="788"/>
                  </a:lnTo>
                  <a:lnTo>
                    <a:pt x="525" y="788"/>
                  </a:lnTo>
                  <a:lnTo>
                    <a:pt x="525" y="788"/>
                  </a:lnTo>
                  <a:lnTo>
                    <a:pt x="525" y="788"/>
                  </a:lnTo>
                  <a:lnTo>
                    <a:pt x="525" y="788"/>
                  </a:lnTo>
                  <a:cubicBezTo>
                    <a:pt x="496" y="788"/>
                    <a:pt x="496" y="788"/>
                    <a:pt x="496" y="788"/>
                  </a:cubicBezTo>
                  <a:cubicBezTo>
                    <a:pt x="496" y="817"/>
                    <a:pt x="496" y="817"/>
                    <a:pt x="496" y="817"/>
                  </a:cubicBezTo>
                  <a:cubicBezTo>
                    <a:pt x="525" y="817"/>
                    <a:pt x="525" y="817"/>
                    <a:pt x="525" y="817"/>
                  </a:cubicBezTo>
                  <a:lnTo>
                    <a:pt x="525" y="817"/>
                  </a:lnTo>
                  <a:lnTo>
                    <a:pt x="525" y="817"/>
                  </a:lnTo>
                  <a:cubicBezTo>
                    <a:pt x="496" y="817"/>
                    <a:pt x="496" y="817"/>
                    <a:pt x="496" y="817"/>
                  </a:cubicBezTo>
                  <a:lnTo>
                    <a:pt x="496" y="817"/>
                  </a:lnTo>
                  <a:lnTo>
                    <a:pt x="496" y="817"/>
                  </a:lnTo>
                  <a:lnTo>
                    <a:pt x="496" y="817"/>
                  </a:lnTo>
                  <a:cubicBezTo>
                    <a:pt x="496" y="846"/>
                    <a:pt x="496" y="846"/>
                    <a:pt x="496" y="846"/>
                  </a:cubicBezTo>
                  <a:lnTo>
                    <a:pt x="496" y="846"/>
                  </a:lnTo>
                  <a:cubicBezTo>
                    <a:pt x="525" y="846"/>
                    <a:pt x="525" y="846"/>
                    <a:pt x="525" y="846"/>
                  </a:cubicBezTo>
                  <a:lnTo>
                    <a:pt x="525" y="846"/>
                  </a:lnTo>
                  <a:lnTo>
                    <a:pt x="525" y="846"/>
                  </a:lnTo>
                  <a:lnTo>
                    <a:pt x="525" y="846"/>
                  </a:lnTo>
                  <a:lnTo>
                    <a:pt x="525" y="846"/>
                  </a:lnTo>
                  <a:cubicBezTo>
                    <a:pt x="496" y="875"/>
                    <a:pt x="496" y="875"/>
                    <a:pt x="496" y="875"/>
                  </a:cubicBezTo>
                  <a:lnTo>
                    <a:pt x="496" y="875"/>
                  </a:lnTo>
                  <a:cubicBezTo>
                    <a:pt x="467" y="875"/>
                    <a:pt x="467" y="875"/>
                    <a:pt x="467" y="875"/>
                  </a:cubicBezTo>
                  <a:lnTo>
                    <a:pt x="467" y="875"/>
                  </a:lnTo>
                  <a:lnTo>
                    <a:pt x="467" y="875"/>
                  </a:lnTo>
                  <a:cubicBezTo>
                    <a:pt x="467" y="905"/>
                    <a:pt x="467" y="905"/>
                    <a:pt x="467" y="905"/>
                  </a:cubicBezTo>
                  <a:lnTo>
                    <a:pt x="467" y="905"/>
                  </a:lnTo>
                  <a:lnTo>
                    <a:pt x="467" y="905"/>
                  </a:lnTo>
                  <a:cubicBezTo>
                    <a:pt x="438" y="905"/>
                    <a:pt x="438" y="905"/>
                    <a:pt x="438" y="905"/>
                  </a:cubicBezTo>
                  <a:cubicBezTo>
                    <a:pt x="438" y="934"/>
                    <a:pt x="438" y="934"/>
                    <a:pt x="438" y="934"/>
                  </a:cubicBezTo>
                  <a:lnTo>
                    <a:pt x="438" y="934"/>
                  </a:lnTo>
                  <a:lnTo>
                    <a:pt x="438" y="934"/>
                  </a:lnTo>
                  <a:lnTo>
                    <a:pt x="438" y="934"/>
                  </a:lnTo>
                  <a:cubicBezTo>
                    <a:pt x="438" y="963"/>
                    <a:pt x="438" y="963"/>
                    <a:pt x="438" y="963"/>
                  </a:cubicBezTo>
                  <a:cubicBezTo>
                    <a:pt x="409" y="963"/>
                    <a:pt x="409" y="963"/>
                    <a:pt x="409" y="963"/>
                  </a:cubicBezTo>
                  <a:cubicBezTo>
                    <a:pt x="409" y="934"/>
                    <a:pt x="409" y="934"/>
                    <a:pt x="409" y="934"/>
                  </a:cubicBezTo>
                  <a:lnTo>
                    <a:pt x="409" y="934"/>
                  </a:lnTo>
                  <a:lnTo>
                    <a:pt x="409" y="934"/>
                  </a:lnTo>
                  <a:cubicBezTo>
                    <a:pt x="379" y="934"/>
                    <a:pt x="379" y="934"/>
                    <a:pt x="379" y="934"/>
                  </a:cubicBezTo>
                  <a:cubicBezTo>
                    <a:pt x="409" y="963"/>
                    <a:pt x="409" y="963"/>
                    <a:pt x="409" y="963"/>
                  </a:cubicBezTo>
                  <a:cubicBezTo>
                    <a:pt x="379" y="963"/>
                    <a:pt x="379" y="963"/>
                    <a:pt x="379" y="963"/>
                  </a:cubicBezTo>
                  <a:lnTo>
                    <a:pt x="379" y="963"/>
                  </a:lnTo>
                  <a:lnTo>
                    <a:pt x="379" y="963"/>
                  </a:lnTo>
                  <a:lnTo>
                    <a:pt x="379" y="963"/>
                  </a:lnTo>
                  <a:lnTo>
                    <a:pt x="379" y="963"/>
                  </a:lnTo>
                  <a:cubicBezTo>
                    <a:pt x="379" y="992"/>
                    <a:pt x="379" y="992"/>
                    <a:pt x="379" y="992"/>
                  </a:cubicBezTo>
                  <a:cubicBezTo>
                    <a:pt x="350" y="992"/>
                    <a:pt x="350" y="992"/>
                    <a:pt x="350" y="992"/>
                  </a:cubicBezTo>
                  <a:lnTo>
                    <a:pt x="350" y="992"/>
                  </a:lnTo>
                  <a:cubicBezTo>
                    <a:pt x="350" y="1021"/>
                    <a:pt x="350" y="1021"/>
                    <a:pt x="350" y="1021"/>
                  </a:cubicBezTo>
                  <a:lnTo>
                    <a:pt x="350" y="1021"/>
                  </a:lnTo>
                  <a:cubicBezTo>
                    <a:pt x="321" y="1050"/>
                    <a:pt x="321" y="1050"/>
                    <a:pt x="321" y="1050"/>
                  </a:cubicBezTo>
                  <a:lnTo>
                    <a:pt x="321" y="1050"/>
                  </a:lnTo>
                  <a:cubicBezTo>
                    <a:pt x="350" y="1021"/>
                    <a:pt x="350" y="1021"/>
                    <a:pt x="350" y="1021"/>
                  </a:cubicBezTo>
                  <a:cubicBezTo>
                    <a:pt x="350" y="1050"/>
                    <a:pt x="350" y="1050"/>
                    <a:pt x="350" y="1050"/>
                  </a:cubicBezTo>
                  <a:lnTo>
                    <a:pt x="350" y="1050"/>
                  </a:lnTo>
                  <a:lnTo>
                    <a:pt x="350" y="1050"/>
                  </a:lnTo>
                  <a:lnTo>
                    <a:pt x="350" y="1050"/>
                  </a:lnTo>
                  <a:cubicBezTo>
                    <a:pt x="350" y="1079"/>
                    <a:pt x="350" y="1079"/>
                    <a:pt x="350" y="1079"/>
                  </a:cubicBezTo>
                  <a:cubicBezTo>
                    <a:pt x="379" y="1079"/>
                    <a:pt x="379" y="1079"/>
                    <a:pt x="379" y="1079"/>
                  </a:cubicBezTo>
                  <a:cubicBezTo>
                    <a:pt x="379" y="1050"/>
                    <a:pt x="379" y="1050"/>
                    <a:pt x="379" y="1050"/>
                  </a:cubicBezTo>
                  <a:cubicBezTo>
                    <a:pt x="409" y="1050"/>
                    <a:pt x="409" y="1050"/>
                    <a:pt x="409" y="1050"/>
                  </a:cubicBezTo>
                  <a:cubicBezTo>
                    <a:pt x="409" y="1021"/>
                    <a:pt x="409" y="1021"/>
                    <a:pt x="409" y="1021"/>
                  </a:cubicBezTo>
                  <a:lnTo>
                    <a:pt x="409" y="1021"/>
                  </a:lnTo>
                  <a:lnTo>
                    <a:pt x="409" y="1021"/>
                  </a:lnTo>
                  <a:cubicBezTo>
                    <a:pt x="409" y="992"/>
                    <a:pt x="409" y="992"/>
                    <a:pt x="409" y="992"/>
                  </a:cubicBezTo>
                  <a:lnTo>
                    <a:pt x="409" y="992"/>
                  </a:lnTo>
                  <a:cubicBezTo>
                    <a:pt x="438" y="992"/>
                    <a:pt x="438" y="992"/>
                    <a:pt x="438" y="992"/>
                  </a:cubicBezTo>
                  <a:lnTo>
                    <a:pt x="438" y="992"/>
                  </a:lnTo>
                  <a:lnTo>
                    <a:pt x="438" y="992"/>
                  </a:lnTo>
                  <a:cubicBezTo>
                    <a:pt x="438" y="1021"/>
                    <a:pt x="438" y="1021"/>
                    <a:pt x="438" y="1021"/>
                  </a:cubicBezTo>
                  <a:lnTo>
                    <a:pt x="438" y="1021"/>
                  </a:lnTo>
                  <a:lnTo>
                    <a:pt x="438" y="1021"/>
                  </a:lnTo>
                  <a:cubicBezTo>
                    <a:pt x="438" y="1050"/>
                    <a:pt x="438" y="1050"/>
                    <a:pt x="438" y="1050"/>
                  </a:cubicBezTo>
                  <a:lnTo>
                    <a:pt x="438" y="1050"/>
                  </a:lnTo>
                  <a:cubicBezTo>
                    <a:pt x="409" y="1050"/>
                    <a:pt x="409" y="1050"/>
                    <a:pt x="409" y="1050"/>
                  </a:cubicBezTo>
                  <a:cubicBezTo>
                    <a:pt x="409" y="1079"/>
                    <a:pt x="409" y="1079"/>
                    <a:pt x="409" y="1079"/>
                  </a:cubicBezTo>
                  <a:lnTo>
                    <a:pt x="409" y="1079"/>
                  </a:lnTo>
                  <a:lnTo>
                    <a:pt x="409" y="1079"/>
                  </a:lnTo>
                  <a:lnTo>
                    <a:pt x="409" y="1079"/>
                  </a:lnTo>
                  <a:cubicBezTo>
                    <a:pt x="379" y="1079"/>
                    <a:pt x="379" y="1079"/>
                    <a:pt x="379" y="1079"/>
                  </a:cubicBezTo>
                  <a:lnTo>
                    <a:pt x="379" y="1079"/>
                  </a:lnTo>
                  <a:cubicBezTo>
                    <a:pt x="350" y="1079"/>
                    <a:pt x="350" y="1079"/>
                    <a:pt x="350" y="1079"/>
                  </a:cubicBezTo>
                  <a:cubicBezTo>
                    <a:pt x="350" y="1108"/>
                    <a:pt x="350" y="1108"/>
                    <a:pt x="350" y="1108"/>
                  </a:cubicBezTo>
                  <a:lnTo>
                    <a:pt x="350" y="1108"/>
                  </a:lnTo>
                  <a:cubicBezTo>
                    <a:pt x="321" y="1108"/>
                    <a:pt x="321" y="1108"/>
                    <a:pt x="321" y="1108"/>
                  </a:cubicBezTo>
                  <a:cubicBezTo>
                    <a:pt x="350" y="1108"/>
                    <a:pt x="350" y="1108"/>
                    <a:pt x="350" y="1108"/>
                  </a:cubicBezTo>
                  <a:lnTo>
                    <a:pt x="350" y="1108"/>
                  </a:lnTo>
                  <a:cubicBezTo>
                    <a:pt x="350" y="1079"/>
                    <a:pt x="350" y="1079"/>
                    <a:pt x="350" y="1079"/>
                  </a:cubicBezTo>
                  <a:lnTo>
                    <a:pt x="350" y="1079"/>
                  </a:lnTo>
                  <a:cubicBezTo>
                    <a:pt x="321" y="1050"/>
                    <a:pt x="321" y="1050"/>
                    <a:pt x="321" y="1050"/>
                  </a:cubicBezTo>
                  <a:lnTo>
                    <a:pt x="321" y="1050"/>
                  </a:lnTo>
                  <a:cubicBezTo>
                    <a:pt x="321" y="1079"/>
                    <a:pt x="321" y="1079"/>
                    <a:pt x="321" y="1079"/>
                  </a:cubicBezTo>
                  <a:cubicBezTo>
                    <a:pt x="292" y="1079"/>
                    <a:pt x="292" y="1079"/>
                    <a:pt x="292" y="1079"/>
                  </a:cubicBezTo>
                  <a:lnTo>
                    <a:pt x="292" y="1079"/>
                  </a:lnTo>
                  <a:cubicBezTo>
                    <a:pt x="321" y="1079"/>
                    <a:pt x="321" y="1079"/>
                    <a:pt x="321" y="1079"/>
                  </a:cubicBezTo>
                  <a:cubicBezTo>
                    <a:pt x="292" y="1079"/>
                    <a:pt x="292" y="1079"/>
                    <a:pt x="292" y="1079"/>
                  </a:cubicBezTo>
                  <a:lnTo>
                    <a:pt x="292" y="1079"/>
                  </a:lnTo>
                  <a:cubicBezTo>
                    <a:pt x="262" y="1079"/>
                    <a:pt x="262" y="1079"/>
                    <a:pt x="262" y="1079"/>
                  </a:cubicBezTo>
                  <a:cubicBezTo>
                    <a:pt x="262" y="1108"/>
                    <a:pt x="262" y="1108"/>
                    <a:pt x="262" y="1108"/>
                  </a:cubicBezTo>
                  <a:lnTo>
                    <a:pt x="262" y="1108"/>
                  </a:lnTo>
                  <a:lnTo>
                    <a:pt x="262" y="1108"/>
                  </a:lnTo>
                  <a:lnTo>
                    <a:pt x="262" y="1108"/>
                  </a:lnTo>
                  <a:lnTo>
                    <a:pt x="262" y="1108"/>
                  </a:lnTo>
                  <a:lnTo>
                    <a:pt x="262" y="1108"/>
                  </a:lnTo>
                  <a:cubicBezTo>
                    <a:pt x="233" y="1108"/>
                    <a:pt x="233" y="1108"/>
                    <a:pt x="233" y="1108"/>
                  </a:cubicBezTo>
                  <a:lnTo>
                    <a:pt x="233" y="1108"/>
                  </a:lnTo>
                  <a:lnTo>
                    <a:pt x="233" y="1108"/>
                  </a:lnTo>
                  <a:cubicBezTo>
                    <a:pt x="262" y="1138"/>
                    <a:pt x="262" y="1138"/>
                    <a:pt x="262" y="1138"/>
                  </a:cubicBezTo>
                  <a:lnTo>
                    <a:pt x="262" y="1138"/>
                  </a:lnTo>
                  <a:lnTo>
                    <a:pt x="262" y="1138"/>
                  </a:lnTo>
                  <a:lnTo>
                    <a:pt x="262" y="1138"/>
                  </a:lnTo>
                  <a:cubicBezTo>
                    <a:pt x="262" y="1167"/>
                    <a:pt x="262" y="1167"/>
                    <a:pt x="262" y="1167"/>
                  </a:cubicBezTo>
                  <a:cubicBezTo>
                    <a:pt x="262" y="1138"/>
                    <a:pt x="262" y="1138"/>
                    <a:pt x="262" y="1138"/>
                  </a:cubicBezTo>
                  <a:lnTo>
                    <a:pt x="262" y="1138"/>
                  </a:lnTo>
                  <a:cubicBezTo>
                    <a:pt x="233" y="1138"/>
                    <a:pt x="233" y="1138"/>
                    <a:pt x="233" y="1138"/>
                  </a:cubicBezTo>
                  <a:lnTo>
                    <a:pt x="233" y="1138"/>
                  </a:lnTo>
                  <a:cubicBezTo>
                    <a:pt x="233" y="1108"/>
                    <a:pt x="233" y="1108"/>
                    <a:pt x="233" y="1108"/>
                  </a:cubicBezTo>
                  <a:cubicBezTo>
                    <a:pt x="204" y="1108"/>
                    <a:pt x="204" y="1108"/>
                    <a:pt x="204" y="1108"/>
                  </a:cubicBezTo>
                  <a:cubicBezTo>
                    <a:pt x="204" y="1138"/>
                    <a:pt x="204" y="1138"/>
                    <a:pt x="204" y="1138"/>
                  </a:cubicBezTo>
                  <a:cubicBezTo>
                    <a:pt x="233" y="1138"/>
                    <a:pt x="233" y="1138"/>
                    <a:pt x="233" y="1138"/>
                  </a:cubicBezTo>
                  <a:cubicBezTo>
                    <a:pt x="233" y="1167"/>
                    <a:pt x="233" y="1167"/>
                    <a:pt x="233" y="1167"/>
                  </a:cubicBezTo>
                  <a:cubicBezTo>
                    <a:pt x="262" y="1167"/>
                    <a:pt x="262" y="1167"/>
                    <a:pt x="262" y="1167"/>
                  </a:cubicBezTo>
                  <a:lnTo>
                    <a:pt x="262" y="1167"/>
                  </a:lnTo>
                  <a:lnTo>
                    <a:pt x="262" y="1167"/>
                  </a:lnTo>
                  <a:cubicBezTo>
                    <a:pt x="233" y="1167"/>
                    <a:pt x="233" y="1167"/>
                    <a:pt x="233" y="1167"/>
                  </a:cubicBezTo>
                  <a:cubicBezTo>
                    <a:pt x="204" y="1138"/>
                    <a:pt x="204" y="1138"/>
                    <a:pt x="204" y="1138"/>
                  </a:cubicBezTo>
                  <a:lnTo>
                    <a:pt x="204" y="1138"/>
                  </a:lnTo>
                  <a:cubicBezTo>
                    <a:pt x="175" y="1138"/>
                    <a:pt x="175" y="1138"/>
                    <a:pt x="175" y="1138"/>
                  </a:cubicBezTo>
                  <a:lnTo>
                    <a:pt x="175" y="1138"/>
                  </a:lnTo>
                  <a:cubicBezTo>
                    <a:pt x="146" y="1138"/>
                    <a:pt x="146" y="1138"/>
                    <a:pt x="146" y="1138"/>
                  </a:cubicBezTo>
                  <a:lnTo>
                    <a:pt x="146" y="1138"/>
                  </a:lnTo>
                  <a:lnTo>
                    <a:pt x="146" y="1138"/>
                  </a:lnTo>
                  <a:cubicBezTo>
                    <a:pt x="146" y="1167"/>
                    <a:pt x="146" y="1167"/>
                    <a:pt x="146" y="1167"/>
                  </a:cubicBezTo>
                  <a:lnTo>
                    <a:pt x="146" y="1167"/>
                  </a:lnTo>
                  <a:cubicBezTo>
                    <a:pt x="175" y="1167"/>
                    <a:pt x="175" y="1167"/>
                    <a:pt x="175" y="1167"/>
                  </a:cubicBezTo>
                  <a:cubicBezTo>
                    <a:pt x="204" y="1167"/>
                    <a:pt x="204" y="1167"/>
                    <a:pt x="204" y="1167"/>
                  </a:cubicBezTo>
                  <a:cubicBezTo>
                    <a:pt x="175" y="1167"/>
                    <a:pt x="175" y="1167"/>
                    <a:pt x="175" y="1167"/>
                  </a:cubicBezTo>
                  <a:lnTo>
                    <a:pt x="175" y="1167"/>
                  </a:lnTo>
                  <a:cubicBezTo>
                    <a:pt x="204" y="1167"/>
                    <a:pt x="204" y="1167"/>
                    <a:pt x="204" y="1167"/>
                  </a:cubicBezTo>
                  <a:lnTo>
                    <a:pt x="204" y="1167"/>
                  </a:lnTo>
                  <a:lnTo>
                    <a:pt x="204" y="1167"/>
                  </a:lnTo>
                  <a:cubicBezTo>
                    <a:pt x="175" y="1167"/>
                    <a:pt x="175" y="1167"/>
                    <a:pt x="175" y="1167"/>
                  </a:cubicBezTo>
                  <a:cubicBezTo>
                    <a:pt x="175" y="1196"/>
                    <a:pt x="175" y="1196"/>
                    <a:pt x="175" y="1196"/>
                  </a:cubicBezTo>
                  <a:lnTo>
                    <a:pt x="175" y="1196"/>
                  </a:lnTo>
                  <a:cubicBezTo>
                    <a:pt x="146" y="1167"/>
                    <a:pt x="146" y="1167"/>
                    <a:pt x="146" y="1167"/>
                  </a:cubicBezTo>
                  <a:lnTo>
                    <a:pt x="146" y="1167"/>
                  </a:lnTo>
                  <a:lnTo>
                    <a:pt x="146" y="1167"/>
                  </a:lnTo>
                  <a:cubicBezTo>
                    <a:pt x="117" y="1167"/>
                    <a:pt x="117" y="1167"/>
                    <a:pt x="117" y="1167"/>
                  </a:cubicBezTo>
                  <a:lnTo>
                    <a:pt x="117" y="1167"/>
                  </a:lnTo>
                  <a:lnTo>
                    <a:pt x="117" y="1167"/>
                  </a:lnTo>
                  <a:cubicBezTo>
                    <a:pt x="88" y="1167"/>
                    <a:pt x="88" y="1167"/>
                    <a:pt x="88" y="1167"/>
                  </a:cubicBezTo>
                  <a:cubicBezTo>
                    <a:pt x="88" y="1196"/>
                    <a:pt x="88" y="1196"/>
                    <a:pt x="88" y="1196"/>
                  </a:cubicBezTo>
                  <a:cubicBezTo>
                    <a:pt x="117" y="1196"/>
                    <a:pt x="117" y="1196"/>
                    <a:pt x="117" y="1196"/>
                  </a:cubicBezTo>
                  <a:cubicBezTo>
                    <a:pt x="146" y="1196"/>
                    <a:pt x="146" y="1196"/>
                    <a:pt x="146" y="1196"/>
                  </a:cubicBezTo>
                  <a:lnTo>
                    <a:pt x="146" y="1196"/>
                  </a:lnTo>
                  <a:cubicBezTo>
                    <a:pt x="146" y="1225"/>
                    <a:pt x="146" y="1225"/>
                    <a:pt x="146" y="1225"/>
                  </a:cubicBezTo>
                  <a:lnTo>
                    <a:pt x="146" y="1225"/>
                  </a:lnTo>
                  <a:lnTo>
                    <a:pt x="146" y="1225"/>
                  </a:lnTo>
                  <a:lnTo>
                    <a:pt x="146" y="1225"/>
                  </a:lnTo>
                  <a:cubicBezTo>
                    <a:pt x="146" y="1196"/>
                    <a:pt x="146" y="1196"/>
                    <a:pt x="146" y="1196"/>
                  </a:cubicBezTo>
                  <a:cubicBezTo>
                    <a:pt x="117" y="1196"/>
                    <a:pt x="117" y="1196"/>
                    <a:pt x="117" y="1196"/>
                  </a:cubicBezTo>
                  <a:lnTo>
                    <a:pt x="117" y="1196"/>
                  </a:lnTo>
                  <a:cubicBezTo>
                    <a:pt x="117" y="1225"/>
                    <a:pt x="117" y="1225"/>
                    <a:pt x="117" y="1225"/>
                  </a:cubicBezTo>
                  <a:lnTo>
                    <a:pt x="117" y="1225"/>
                  </a:lnTo>
                  <a:cubicBezTo>
                    <a:pt x="88" y="1225"/>
                    <a:pt x="88" y="1225"/>
                    <a:pt x="88" y="1225"/>
                  </a:cubicBezTo>
                  <a:lnTo>
                    <a:pt x="88" y="1225"/>
                  </a:lnTo>
                  <a:lnTo>
                    <a:pt x="88" y="1225"/>
                  </a:lnTo>
                  <a:lnTo>
                    <a:pt x="88" y="1225"/>
                  </a:lnTo>
                  <a:cubicBezTo>
                    <a:pt x="88" y="1255"/>
                    <a:pt x="88" y="1255"/>
                    <a:pt x="88" y="1255"/>
                  </a:cubicBezTo>
                  <a:cubicBezTo>
                    <a:pt x="58" y="1225"/>
                    <a:pt x="58" y="1225"/>
                    <a:pt x="58" y="1225"/>
                  </a:cubicBezTo>
                  <a:lnTo>
                    <a:pt x="58" y="1225"/>
                  </a:lnTo>
                  <a:cubicBezTo>
                    <a:pt x="58" y="1255"/>
                    <a:pt x="58" y="1255"/>
                    <a:pt x="58" y="1255"/>
                  </a:cubicBezTo>
                  <a:lnTo>
                    <a:pt x="58" y="1255"/>
                  </a:lnTo>
                  <a:cubicBezTo>
                    <a:pt x="29" y="1225"/>
                    <a:pt x="29" y="1225"/>
                    <a:pt x="29" y="1225"/>
                  </a:cubicBezTo>
                  <a:lnTo>
                    <a:pt x="29" y="1225"/>
                  </a:lnTo>
                  <a:lnTo>
                    <a:pt x="29" y="1225"/>
                  </a:lnTo>
                  <a:lnTo>
                    <a:pt x="29" y="1225"/>
                  </a:lnTo>
                  <a:cubicBezTo>
                    <a:pt x="29" y="1255"/>
                    <a:pt x="29" y="1255"/>
                    <a:pt x="29" y="1255"/>
                  </a:cubicBezTo>
                  <a:lnTo>
                    <a:pt x="29" y="1255"/>
                  </a:lnTo>
                  <a:lnTo>
                    <a:pt x="29" y="1255"/>
                  </a:lnTo>
                  <a:cubicBezTo>
                    <a:pt x="58" y="1255"/>
                    <a:pt x="58" y="1255"/>
                    <a:pt x="58" y="1255"/>
                  </a:cubicBezTo>
                  <a:cubicBezTo>
                    <a:pt x="88" y="1255"/>
                    <a:pt x="88" y="1255"/>
                    <a:pt x="88" y="1255"/>
                  </a:cubicBezTo>
                  <a:lnTo>
                    <a:pt x="88" y="1255"/>
                  </a:lnTo>
                  <a:cubicBezTo>
                    <a:pt x="117" y="1255"/>
                    <a:pt x="117" y="1255"/>
                    <a:pt x="117" y="1255"/>
                  </a:cubicBezTo>
                  <a:lnTo>
                    <a:pt x="117" y="1255"/>
                  </a:lnTo>
                  <a:cubicBezTo>
                    <a:pt x="146" y="1255"/>
                    <a:pt x="146" y="1255"/>
                    <a:pt x="146" y="1255"/>
                  </a:cubicBezTo>
                  <a:cubicBezTo>
                    <a:pt x="117" y="1284"/>
                    <a:pt x="117" y="1284"/>
                    <a:pt x="117" y="1284"/>
                  </a:cubicBezTo>
                  <a:cubicBezTo>
                    <a:pt x="88" y="1284"/>
                    <a:pt x="88" y="1284"/>
                    <a:pt x="88" y="1284"/>
                  </a:cubicBezTo>
                  <a:lnTo>
                    <a:pt x="88" y="1284"/>
                  </a:lnTo>
                  <a:cubicBezTo>
                    <a:pt x="58" y="1255"/>
                    <a:pt x="58" y="1255"/>
                    <a:pt x="58" y="1255"/>
                  </a:cubicBezTo>
                  <a:cubicBezTo>
                    <a:pt x="58" y="1284"/>
                    <a:pt x="58" y="1284"/>
                    <a:pt x="58" y="1284"/>
                  </a:cubicBezTo>
                  <a:cubicBezTo>
                    <a:pt x="58" y="1255"/>
                    <a:pt x="58" y="1255"/>
                    <a:pt x="58" y="1255"/>
                  </a:cubicBezTo>
                  <a:cubicBezTo>
                    <a:pt x="29" y="1284"/>
                    <a:pt x="29" y="1284"/>
                    <a:pt x="29" y="1284"/>
                  </a:cubicBezTo>
                  <a:lnTo>
                    <a:pt x="29" y="1284"/>
                  </a:lnTo>
                  <a:cubicBezTo>
                    <a:pt x="0" y="1284"/>
                    <a:pt x="0" y="1284"/>
                    <a:pt x="0" y="1284"/>
                  </a:cubicBezTo>
                  <a:cubicBezTo>
                    <a:pt x="29" y="1284"/>
                    <a:pt x="29" y="1284"/>
                    <a:pt x="29" y="1284"/>
                  </a:cubicBezTo>
                  <a:cubicBezTo>
                    <a:pt x="29" y="1313"/>
                    <a:pt x="29" y="1313"/>
                    <a:pt x="29" y="1313"/>
                  </a:cubicBezTo>
                  <a:lnTo>
                    <a:pt x="29" y="1313"/>
                  </a:lnTo>
                  <a:cubicBezTo>
                    <a:pt x="58" y="1313"/>
                    <a:pt x="58" y="1313"/>
                    <a:pt x="58" y="1313"/>
                  </a:cubicBezTo>
                  <a:cubicBezTo>
                    <a:pt x="88" y="1313"/>
                    <a:pt x="88" y="1313"/>
                    <a:pt x="88" y="1313"/>
                  </a:cubicBezTo>
                  <a:cubicBezTo>
                    <a:pt x="58" y="1313"/>
                    <a:pt x="58" y="1313"/>
                    <a:pt x="58" y="1313"/>
                  </a:cubicBezTo>
                  <a:cubicBezTo>
                    <a:pt x="29" y="1313"/>
                    <a:pt x="29" y="1313"/>
                    <a:pt x="29" y="1313"/>
                  </a:cubicBezTo>
                  <a:lnTo>
                    <a:pt x="29" y="1313"/>
                  </a:lnTo>
                  <a:lnTo>
                    <a:pt x="29" y="1313"/>
                  </a:lnTo>
                  <a:lnTo>
                    <a:pt x="29" y="1313"/>
                  </a:lnTo>
                  <a:lnTo>
                    <a:pt x="29" y="1313"/>
                  </a:lnTo>
                  <a:lnTo>
                    <a:pt x="29" y="1313"/>
                  </a:lnTo>
                  <a:cubicBezTo>
                    <a:pt x="29" y="1342"/>
                    <a:pt x="29" y="1342"/>
                    <a:pt x="29" y="1342"/>
                  </a:cubicBezTo>
                  <a:lnTo>
                    <a:pt x="29" y="1342"/>
                  </a:lnTo>
                  <a:lnTo>
                    <a:pt x="29" y="1342"/>
                  </a:lnTo>
                  <a:lnTo>
                    <a:pt x="29" y="1342"/>
                  </a:lnTo>
                  <a:lnTo>
                    <a:pt x="29" y="1342"/>
                  </a:lnTo>
                  <a:cubicBezTo>
                    <a:pt x="58" y="1342"/>
                    <a:pt x="58" y="1342"/>
                    <a:pt x="58" y="1342"/>
                  </a:cubicBezTo>
                  <a:lnTo>
                    <a:pt x="58" y="1342"/>
                  </a:lnTo>
                  <a:cubicBezTo>
                    <a:pt x="88" y="1342"/>
                    <a:pt x="88" y="1342"/>
                    <a:pt x="88" y="1342"/>
                  </a:cubicBezTo>
                  <a:cubicBezTo>
                    <a:pt x="117" y="1342"/>
                    <a:pt x="117" y="1342"/>
                    <a:pt x="117" y="1342"/>
                  </a:cubicBezTo>
                  <a:lnTo>
                    <a:pt x="117" y="1342"/>
                  </a:lnTo>
                  <a:lnTo>
                    <a:pt x="117" y="1342"/>
                  </a:lnTo>
                  <a:lnTo>
                    <a:pt x="117" y="1342"/>
                  </a:lnTo>
                  <a:cubicBezTo>
                    <a:pt x="146" y="1342"/>
                    <a:pt x="146" y="1342"/>
                    <a:pt x="146" y="1342"/>
                  </a:cubicBezTo>
                  <a:lnTo>
                    <a:pt x="146" y="1342"/>
                  </a:lnTo>
                  <a:lnTo>
                    <a:pt x="146" y="1342"/>
                  </a:lnTo>
                  <a:cubicBezTo>
                    <a:pt x="175" y="1342"/>
                    <a:pt x="175" y="1342"/>
                    <a:pt x="175" y="1342"/>
                  </a:cubicBezTo>
                  <a:lnTo>
                    <a:pt x="175" y="1342"/>
                  </a:lnTo>
                  <a:lnTo>
                    <a:pt x="175" y="1342"/>
                  </a:lnTo>
                  <a:lnTo>
                    <a:pt x="175" y="1342"/>
                  </a:lnTo>
                  <a:lnTo>
                    <a:pt x="175" y="1342"/>
                  </a:lnTo>
                  <a:lnTo>
                    <a:pt x="175" y="1342"/>
                  </a:lnTo>
                  <a:lnTo>
                    <a:pt x="175" y="1342"/>
                  </a:lnTo>
                  <a:cubicBezTo>
                    <a:pt x="204" y="1313"/>
                    <a:pt x="204" y="1313"/>
                    <a:pt x="204" y="1313"/>
                  </a:cubicBezTo>
                  <a:lnTo>
                    <a:pt x="204" y="1313"/>
                  </a:lnTo>
                  <a:cubicBezTo>
                    <a:pt x="204" y="1342"/>
                    <a:pt x="204" y="1342"/>
                    <a:pt x="204" y="1342"/>
                  </a:cubicBezTo>
                  <a:lnTo>
                    <a:pt x="204" y="1342"/>
                  </a:lnTo>
                  <a:cubicBezTo>
                    <a:pt x="175" y="1342"/>
                    <a:pt x="175" y="1342"/>
                    <a:pt x="175" y="1342"/>
                  </a:cubicBezTo>
                  <a:cubicBezTo>
                    <a:pt x="175" y="1371"/>
                    <a:pt x="175" y="1371"/>
                    <a:pt x="175" y="1371"/>
                  </a:cubicBezTo>
                  <a:lnTo>
                    <a:pt x="175" y="1371"/>
                  </a:lnTo>
                  <a:lnTo>
                    <a:pt x="175" y="1371"/>
                  </a:lnTo>
                  <a:cubicBezTo>
                    <a:pt x="146" y="1371"/>
                    <a:pt x="146" y="1371"/>
                    <a:pt x="146" y="1371"/>
                  </a:cubicBezTo>
                  <a:lnTo>
                    <a:pt x="146" y="1371"/>
                  </a:lnTo>
                  <a:lnTo>
                    <a:pt x="146" y="1371"/>
                  </a:lnTo>
                  <a:cubicBezTo>
                    <a:pt x="146" y="1342"/>
                    <a:pt x="146" y="1342"/>
                    <a:pt x="146" y="1342"/>
                  </a:cubicBezTo>
                  <a:lnTo>
                    <a:pt x="146" y="1342"/>
                  </a:lnTo>
                  <a:cubicBezTo>
                    <a:pt x="117" y="1371"/>
                    <a:pt x="117" y="1371"/>
                    <a:pt x="117" y="1371"/>
                  </a:cubicBezTo>
                  <a:lnTo>
                    <a:pt x="117" y="1371"/>
                  </a:lnTo>
                  <a:lnTo>
                    <a:pt x="117" y="1371"/>
                  </a:lnTo>
                  <a:cubicBezTo>
                    <a:pt x="88" y="1371"/>
                    <a:pt x="88" y="1371"/>
                    <a:pt x="88" y="1371"/>
                  </a:cubicBezTo>
                  <a:cubicBezTo>
                    <a:pt x="58" y="1371"/>
                    <a:pt x="58" y="1371"/>
                    <a:pt x="58" y="1371"/>
                  </a:cubicBezTo>
                  <a:lnTo>
                    <a:pt x="58" y="1371"/>
                  </a:lnTo>
                  <a:cubicBezTo>
                    <a:pt x="29" y="1371"/>
                    <a:pt x="29" y="1371"/>
                    <a:pt x="29" y="1371"/>
                  </a:cubicBezTo>
                  <a:lnTo>
                    <a:pt x="29" y="1371"/>
                  </a:lnTo>
                  <a:lnTo>
                    <a:pt x="29" y="1371"/>
                  </a:lnTo>
                  <a:lnTo>
                    <a:pt x="29" y="1371"/>
                  </a:lnTo>
                  <a:lnTo>
                    <a:pt x="29" y="1371"/>
                  </a:lnTo>
                  <a:lnTo>
                    <a:pt x="29" y="1371"/>
                  </a:lnTo>
                  <a:cubicBezTo>
                    <a:pt x="29" y="1400"/>
                    <a:pt x="29" y="1400"/>
                    <a:pt x="29" y="1400"/>
                  </a:cubicBezTo>
                  <a:cubicBezTo>
                    <a:pt x="29" y="1371"/>
                    <a:pt x="29" y="1371"/>
                    <a:pt x="29" y="1371"/>
                  </a:cubicBezTo>
                  <a:cubicBezTo>
                    <a:pt x="58" y="1371"/>
                    <a:pt x="58" y="1371"/>
                    <a:pt x="58" y="1371"/>
                  </a:cubicBezTo>
                  <a:lnTo>
                    <a:pt x="58" y="1371"/>
                  </a:lnTo>
                  <a:cubicBezTo>
                    <a:pt x="29" y="1400"/>
                    <a:pt x="29" y="1400"/>
                    <a:pt x="29" y="1400"/>
                  </a:cubicBezTo>
                  <a:cubicBezTo>
                    <a:pt x="58" y="1400"/>
                    <a:pt x="58" y="1400"/>
                    <a:pt x="58" y="1400"/>
                  </a:cubicBezTo>
                  <a:cubicBezTo>
                    <a:pt x="29" y="1400"/>
                    <a:pt x="29" y="1400"/>
                    <a:pt x="29" y="1400"/>
                  </a:cubicBezTo>
                  <a:lnTo>
                    <a:pt x="29" y="1400"/>
                  </a:lnTo>
                  <a:cubicBezTo>
                    <a:pt x="29" y="1429"/>
                    <a:pt x="29" y="1429"/>
                    <a:pt x="29" y="1429"/>
                  </a:cubicBezTo>
                  <a:lnTo>
                    <a:pt x="29" y="1429"/>
                  </a:lnTo>
                  <a:cubicBezTo>
                    <a:pt x="58" y="1400"/>
                    <a:pt x="58" y="1400"/>
                    <a:pt x="58" y="1400"/>
                  </a:cubicBezTo>
                  <a:cubicBezTo>
                    <a:pt x="88" y="1400"/>
                    <a:pt x="88" y="1400"/>
                    <a:pt x="88" y="1400"/>
                  </a:cubicBezTo>
                  <a:lnTo>
                    <a:pt x="88" y="1400"/>
                  </a:lnTo>
                  <a:cubicBezTo>
                    <a:pt x="88" y="1429"/>
                    <a:pt x="88" y="1429"/>
                    <a:pt x="88" y="1429"/>
                  </a:cubicBezTo>
                  <a:cubicBezTo>
                    <a:pt x="58" y="1429"/>
                    <a:pt x="58" y="1429"/>
                    <a:pt x="58" y="1429"/>
                  </a:cubicBezTo>
                  <a:lnTo>
                    <a:pt x="58" y="1429"/>
                  </a:lnTo>
                  <a:lnTo>
                    <a:pt x="58" y="1429"/>
                  </a:lnTo>
                  <a:cubicBezTo>
                    <a:pt x="58" y="1458"/>
                    <a:pt x="58" y="1458"/>
                    <a:pt x="58" y="1458"/>
                  </a:cubicBezTo>
                  <a:cubicBezTo>
                    <a:pt x="88" y="1458"/>
                    <a:pt x="88" y="1458"/>
                    <a:pt x="88" y="1458"/>
                  </a:cubicBezTo>
                  <a:cubicBezTo>
                    <a:pt x="58" y="1488"/>
                    <a:pt x="58" y="1488"/>
                    <a:pt x="58" y="1488"/>
                  </a:cubicBezTo>
                  <a:lnTo>
                    <a:pt x="58" y="1488"/>
                  </a:lnTo>
                  <a:cubicBezTo>
                    <a:pt x="88" y="1458"/>
                    <a:pt x="88" y="1458"/>
                    <a:pt x="88" y="1458"/>
                  </a:cubicBezTo>
                  <a:lnTo>
                    <a:pt x="88" y="1458"/>
                  </a:lnTo>
                  <a:cubicBezTo>
                    <a:pt x="88" y="1429"/>
                    <a:pt x="88" y="1429"/>
                    <a:pt x="88" y="1429"/>
                  </a:cubicBezTo>
                  <a:cubicBezTo>
                    <a:pt x="117" y="1429"/>
                    <a:pt x="117" y="1429"/>
                    <a:pt x="117" y="1429"/>
                  </a:cubicBezTo>
                  <a:cubicBezTo>
                    <a:pt x="146" y="1429"/>
                    <a:pt x="146" y="1429"/>
                    <a:pt x="146" y="1429"/>
                  </a:cubicBezTo>
                  <a:lnTo>
                    <a:pt x="146" y="1429"/>
                  </a:lnTo>
                  <a:lnTo>
                    <a:pt x="146" y="1429"/>
                  </a:lnTo>
                  <a:lnTo>
                    <a:pt x="146" y="1429"/>
                  </a:lnTo>
                  <a:cubicBezTo>
                    <a:pt x="146" y="1458"/>
                    <a:pt x="146" y="1458"/>
                    <a:pt x="146" y="1458"/>
                  </a:cubicBezTo>
                  <a:lnTo>
                    <a:pt x="146" y="1458"/>
                  </a:lnTo>
                  <a:cubicBezTo>
                    <a:pt x="117" y="1458"/>
                    <a:pt x="117" y="1458"/>
                    <a:pt x="117" y="1458"/>
                  </a:cubicBezTo>
                  <a:cubicBezTo>
                    <a:pt x="117" y="1429"/>
                    <a:pt x="117" y="1429"/>
                    <a:pt x="117" y="1429"/>
                  </a:cubicBezTo>
                  <a:lnTo>
                    <a:pt x="117" y="1429"/>
                  </a:lnTo>
                  <a:cubicBezTo>
                    <a:pt x="117" y="1458"/>
                    <a:pt x="117" y="1458"/>
                    <a:pt x="117" y="1458"/>
                  </a:cubicBezTo>
                  <a:cubicBezTo>
                    <a:pt x="88" y="1458"/>
                    <a:pt x="88" y="1458"/>
                    <a:pt x="88" y="1458"/>
                  </a:cubicBezTo>
                  <a:cubicBezTo>
                    <a:pt x="117" y="1458"/>
                    <a:pt x="117" y="1458"/>
                    <a:pt x="117" y="1458"/>
                  </a:cubicBezTo>
                  <a:cubicBezTo>
                    <a:pt x="88" y="1488"/>
                    <a:pt x="88" y="1488"/>
                    <a:pt x="88" y="1488"/>
                  </a:cubicBezTo>
                  <a:lnTo>
                    <a:pt x="88" y="1488"/>
                  </a:lnTo>
                  <a:lnTo>
                    <a:pt x="88" y="1488"/>
                  </a:lnTo>
                  <a:lnTo>
                    <a:pt x="88" y="1488"/>
                  </a:lnTo>
                  <a:cubicBezTo>
                    <a:pt x="117" y="1488"/>
                    <a:pt x="117" y="1488"/>
                    <a:pt x="117" y="1488"/>
                  </a:cubicBezTo>
                  <a:cubicBezTo>
                    <a:pt x="117" y="1517"/>
                    <a:pt x="117" y="1517"/>
                    <a:pt x="117" y="1517"/>
                  </a:cubicBezTo>
                  <a:cubicBezTo>
                    <a:pt x="88" y="1517"/>
                    <a:pt x="88" y="1517"/>
                    <a:pt x="88" y="1517"/>
                  </a:cubicBezTo>
                  <a:lnTo>
                    <a:pt x="88" y="1517"/>
                  </a:lnTo>
                  <a:lnTo>
                    <a:pt x="88" y="1517"/>
                  </a:lnTo>
                  <a:lnTo>
                    <a:pt x="88" y="1517"/>
                  </a:lnTo>
                  <a:cubicBezTo>
                    <a:pt x="58" y="1517"/>
                    <a:pt x="58" y="1517"/>
                    <a:pt x="58" y="1517"/>
                  </a:cubicBezTo>
                  <a:lnTo>
                    <a:pt x="58" y="1517"/>
                  </a:lnTo>
                  <a:lnTo>
                    <a:pt x="58" y="1517"/>
                  </a:lnTo>
                  <a:lnTo>
                    <a:pt x="58" y="1517"/>
                  </a:lnTo>
                  <a:cubicBezTo>
                    <a:pt x="29" y="1546"/>
                    <a:pt x="29" y="1546"/>
                    <a:pt x="29" y="1546"/>
                  </a:cubicBezTo>
                  <a:lnTo>
                    <a:pt x="29" y="1546"/>
                  </a:lnTo>
                  <a:cubicBezTo>
                    <a:pt x="58" y="1575"/>
                    <a:pt x="58" y="1575"/>
                    <a:pt x="58" y="1575"/>
                  </a:cubicBezTo>
                  <a:lnTo>
                    <a:pt x="58" y="1575"/>
                  </a:lnTo>
                  <a:cubicBezTo>
                    <a:pt x="88" y="1575"/>
                    <a:pt x="88" y="1575"/>
                    <a:pt x="88" y="1575"/>
                  </a:cubicBezTo>
                  <a:lnTo>
                    <a:pt x="88" y="1575"/>
                  </a:lnTo>
                  <a:cubicBezTo>
                    <a:pt x="88" y="1546"/>
                    <a:pt x="88" y="1546"/>
                    <a:pt x="88" y="1546"/>
                  </a:cubicBezTo>
                  <a:lnTo>
                    <a:pt x="88" y="1546"/>
                  </a:lnTo>
                  <a:cubicBezTo>
                    <a:pt x="117" y="1546"/>
                    <a:pt x="117" y="1546"/>
                    <a:pt x="117" y="1546"/>
                  </a:cubicBezTo>
                  <a:cubicBezTo>
                    <a:pt x="88" y="1546"/>
                    <a:pt x="88" y="1546"/>
                    <a:pt x="88" y="1546"/>
                  </a:cubicBezTo>
                  <a:cubicBezTo>
                    <a:pt x="117" y="1575"/>
                    <a:pt x="117" y="1575"/>
                    <a:pt x="117" y="1575"/>
                  </a:cubicBezTo>
                  <a:lnTo>
                    <a:pt x="117" y="1575"/>
                  </a:lnTo>
                  <a:cubicBezTo>
                    <a:pt x="88" y="1575"/>
                    <a:pt x="88" y="1575"/>
                    <a:pt x="88" y="1575"/>
                  </a:cubicBezTo>
                  <a:cubicBezTo>
                    <a:pt x="117" y="1605"/>
                    <a:pt x="117" y="1605"/>
                    <a:pt x="117" y="1605"/>
                  </a:cubicBezTo>
                  <a:lnTo>
                    <a:pt x="117" y="1605"/>
                  </a:lnTo>
                  <a:lnTo>
                    <a:pt x="117" y="1605"/>
                  </a:lnTo>
                  <a:cubicBezTo>
                    <a:pt x="146" y="1605"/>
                    <a:pt x="146" y="1605"/>
                    <a:pt x="146" y="1605"/>
                  </a:cubicBezTo>
                  <a:cubicBezTo>
                    <a:pt x="117" y="1605"/>
                    <a:pt x="117" y="1605"/>
                    <a:pt x="117" y="1605"/>
                  </a:cubicBezTo>
                  <a:lnTo>
                    <a:pt x="117" y="1605"/>
                  </a:lnTo>
                  <a:cubicBezTo>
                    <a:pt x="117" y="1634"/>
                    <a:pt x="117" y="1634"/>
                    <a:pt x="117" y="1634"/>
                  </a:cubicBezTo>
                  <a:lnTo>
                    <a:pt x="117" y="1634"/>
                  </a:lnTo>
                  <a:cubicBezTo>
                    <a:pt x="88" y="1605"/>
                    <a:pt x="88" y="1605"/>
                    <a:pt x="88" y="1605"/>
                  </a:cubicBezTo>
                  <a:lnTo>
                    <a:pt x="88" y="1605"/>
                  </a:lnTo>
                  <a:cubicBezTo>
                    <a:pt x="58" y="1605"/>
                    <a:pt x="58" y="1605"/>
                    <a:pt x="58" y="1605"/>
                  </a:cubicBezTo>
                  <a:lnTo>
                    <a:pt x="58" y="1605"/>
                  </a:lnTo>
                  <a:lnTo>
                    <a:pt x="58" y="1605"/>
                  </a:lnTo>
                  <a:cubicBezTo>
                    <a:pt x="58" y="1634"/>
                    <a:pt x="58" y="1634"/>
                    <a:pt x="58" y="1634"/>
                  </a:cubicBezTo>
                  <a:cubicBezTo>
                    <a:pt x="58" y="1663"/>
                    <a:pt x="58" y="1663"/>
                    <a:pt x="58" y="1663"/>
                  </a:cubicBezTo>
                  <a:cubicBezTo>
                    <a:pt x="88" y="1663"/>
                    <a:pt x="88" y="1663"/>
                    <a:pt x="88" y="1663"/>
                  </a:cubicBezTo>
                  <a:cubicBezTo>
                    <a:pt x="117" y="1663"/>
                    <a:pt x="117" y="1663"/>
                    <a:pt x="117" y="1663"/>
                  </a:cubicBezTo>
                  <a:cubicBezTo>
                    <a:pt x="146" y="1692"/>
                    <a:pt x="146" y="1692"/>
                    <a:pt x="146" y="1692"/>
                  </a:cubicBezTo>
                  <a:lnTo>
                    <a:pt x="146" y="1692"/>
                  </a:lnTo>
                  <a:lnTo>
                    <a:pt x="146" y="1692"/>
                  </a:lnTo>
                  <a:cubicBezTo>
                    <a:pt x="146" y="1721"/>
                    <a:pt x="146" y="1721"/>
                    <a:pt x="146" y="1721"/>
                  </a:cubicBezTo>
                  <a:cubicBezTo>
                    <a:pt x="175" y="1692"/>
                    <a:pt x="175" y="1692"/>
                    <a:pt x="175" y="1692"/>
                  </a:cubicBezTo>
                  <a:cubicBezTo>
                    <a:pt x="146" y="1692"/>
                    <a:pt x="146" y="1692"/>
                    <a:pt x="146" y="1692"/>
                  </a:cubicBezTo>
                  <a:cubicBezTo>
                    <a:pt x="175" y="1692"/>
                    <a:pt x="175" y="1692"/>
                    <a:pt x="175" y="1692"/>
                  </a:cubicBezTo>
                  <a:lnTo>
                    <a:pt x="175" y="1692"/>
                  </a:lnTo>
                  <a:lnTo>
                    <a:pt x="175" y="1692"/>
                  </a:lnTo>
                  <a:cubicBezTo>
                    <a:pt x="204" y="1721"/>
                    <a:pt x="204" y="1721"/>
                    <a:pt x="204" y="1721"/>
                  </a:cubicBezTo>
                  <a:lnTo>
                    <a:pt x="204" y="1721"/>
                  </a:lnTo>
                  <a:lnTo>
                    <a:pt x="204" y="1721"/>
                  </a:lnTo>
                  <a:lnTo>
                    <a:pt x="204" y="1721"/>
                  </a:lnTo>
                  <a:cubicBezTo>
                    <a:pt x="233" y="1692"/>
                    <a:pt x="233" y="1692"/>
                    <a:pt x="233" y="1692"/>
                  </a:cubicBezTo>
                  <a:lnTo>
                    <a:pt x="233" y="1692"/>
                  </a:lnTo>
                  <a:cubicBezTo>
                    <a:pt x="262" y="1692"/>
                    <a:pt x="262" y="1692"/>
                    <a:pt x="262" y="1692"/>
                  </a:cubicBezTo>
                  <a:lnTo>
                    <a:pt x="262" y="1692"/>
                  </a:lnTo>
                  <a:lnTo>
                    <a:pt x="262" y="1692"/>
                  </a:lnTo>
                  <a:lnTo>
                    <a:pt x="262" y="1692"/>
                  </a:lnTo>
                  <a:cubicBezTo>
                    <a:pt x="292" y="1663"/>
                    <a:pt x="292" y="1663"/>
                    <a:pt x="292" y="1663"/>
                  </a:cubicBezTo>
                  <a:lnTo>
                    <a:pt x="292" y="1663"/>
                  </a:lnTo>
                  <a:lnTo>
                    <a:pt x="292" y="1663"/>
                  </a:lnTo>
                  <a:lnTo>
                    <a:pt x="292" y="1663"/>
                  </a:lnTo>
                  <a:cubicBezTo>
                    <a:pt x="321" y="1634"/>
                    <a:pt x="321" y="1634"/>
                    <a:pt x="321" y="1634"/>
                  </a:cubicBezTo>
                  <a:lnTo>
                    <a:pt x="321" y="1634"/>
                  </a:lnTo>
                  <a:lnTo>
                    <a:pt x="321" y="1634"/>
                  </a:lnTo>
                  <a:lnTo>
                    <a:pt x="321" y="1634"/>
                  </a:lnTo>
                  <a:cubicBezTo>
                    <a:pt x="350" y="1605"/>
                    <a:pt x="350" y="1605"/>
                    <a:pt x="350" y="1605"/>
                  </a:cubicBezTo>
                  <a:lnTo>
                    <a:pt x="350" y="1605"/>
                  </a:lnTo>
                  <a:lnTo>
                    <a:pt x="350" y="1605"/>
                  </a:lnTo>
                  <a:lnTo>
                    <a:pt x="350" y="1605"/>
                  </a:lnTo>
                  <a:cubicBezTo>
                    <a:pt x="350" y="1575"/>
                    <a:pt x="350" y="1575"/>
                    <a:pt x="350" y="1575"/>
                  </a:cubicBezTo>
                  <a:cubicBezTo>
                    <a:pt x="321" y="1575"/>
                    <a:pt x="321" y="1575"/>
                    <a:pt x="321" y="1575"/>
                  </a:cubicBezTo>
                  <a:cubicBezTo>
                    <a:pt x="321" y="1546"/>
                    <a:pt x="321" y="1546"/>
                    <a:pt x="321" y="1546"/>
                  </a:cubicBezTo>
                  <a:lnTo>
                    <a:pt x="321" y="1546"/>
                  </a:lnTo>
                  <a:lnTo>
                    <a:pt x="321" y="1546"/>
                  </a:lnTo>
                  <a:cubicBezTo>
                    <a:pt x="350" y="1575"/>
                    <a:pt x="350" y="1575"/>
                    <a:pt x="350" y="1575"/>
                  </a:cubicBezTo>
                  <a:lnTo>
                    <a:pt x="350" y="1575"/>
                  </a:lnTo>
                  <a:cubicBezTo>
                    <a:pt x="350" y="1605"/>
                    <a:pt x="350" y="1605"/>
                    <a:pt x="350" y="1605"/>
                  </a:cubicBezTo>
                  <a:cubicBezTo>
                    <a:pt x="379" y="1605"/>
                    <a:pt x="379" y="1605"/>
                    <a:pt x="379" y="1605"/>
                  </a:cubicBezTo>
                  <a:cubicBezTo>
                    <a:pt x="350" y="1605"/>
                    <a:pt x="350" y="1605"/>
                    <a:pt x="350" y="1605"/>
                  </a:cubicBezTo>
                  <a:cubicBezTo>
                    <a:pt x="379" y="1605"/>
                    <a:pt x="379" y="1605"/>
                    <a:pt x="379" y="1605"/>
                  </a:cubicBezTo>
                  <a:lnTo>
                    <a:pt x="379" y="1605"/>
                  </a:lnTo>
                  <a:lnTo>
                    <a:pt x="379" y="1605"/>
                  </a:lnTo>
                  <a:lnTo>
                    <a:pt x="379" y="1605"/>
                  </a:lnTo>
                  <a:cubicBezTo>
                    <a:pt x="379" y="1575"/>
                    <a:pt x="379" y="1575"/>
                    <a:pt x="379" y="1575"/>
                  </a:cubicBezTo>
                  <a:cubicBezTo>
                    <a:pt x="409" y="1605"/>
                    <a:pt x="409" y="1605"/>
                    <a:pt x="409" y="1605"/>
                  </a:cubicBezTo>
                  <a:lnTo>
                    <a:pt x="409" y="1605"/>
                  </a:lnTo>
                  <a:cubicBezTo>
                    <a:pt x="409" y="1575"/>
                    <a:pt x="409" y="1575"/>
                    <a:pt x="409" y="1575"/>
                  </a:cubicBezTo>
                  <a:lnTo>
                    <a:pt x="409" y="1575"/>
                  </a:lnTo>
                  <a:cubicBezTo>
                    <a:pt x="409" y="1546"/>
                    <a:pt x="409" y="1546"/>
                    <a:pt x="409" y="1546"/>
                  </a:cubicBezTo>
                  <a:lnTo>
                    <a:pt x="409" y="1546"/>
                  </a:lnTo>
                  <a:lnTo>
                    <a:pt x="409" y="1546"/>
                  </a:lnTo>
                  <a:lnTo>
                    <a:pt x="409" y="1546"/>
                  </a:lnTo>
                  <a:cubicBezTo>
                    <a:pt x="409" y="1517"/>
                    <a:pt x="409" y="1517"/>
                    <a:pt x="409" y="1517"/>
                  </a:cubicBezTo>
                  <a:lnTo>
                    <a:pt x="409" y="1517"/>
                  </a:lnTo>
                  <a:lnTo>
                    <a:pt x="409" y="1517"/>
                  </a:lnTo>
                  <a:lnTo>
                    <a:pt x="409" y="1517"/>
                  </a:lnTo>
                  <a:cubicBezTo>
                    <a:pt x="409" y="1488"/>
                    <a:pt x="409" y="1488"/>
                    <a:pt x="409" y="1488"/>
                  </a:cubicBezTo>
                  <a:cubicBezTo>
                    <a:pt x="438" y="1488"/>
                    <a:pt x="438" y="1488"/>
                    <a:pt x="438" y="1488"/>
                  </a:cubicBezTo>
                  <a:lnTo>
                    <a:pt x="438" y="1488"/>
                  </a:lnTo>
                  <a:cubicBezTo>
                    <a:pt x="438" y="1517"/>
                    <a:pt x="438" y="1517"/>
                    <a:pt x="438" y="1517"/>
                  </a:cubicBezTo>
                  <a:lnTo>
                    <a:pt x="438" y="1517"/>
                  </a:lnTo>
                  <a:cubicBezTo>
                    <a:pt x="438" y="1546"/>
                    <a:pt x="438" y="1546"/>
                    <a:pt x="438" y="1546"/>
                  </a:cubicBezTo>
                  <a:lnTo>
                    <a:pt x="438" y="1546"/>
                  </a:lnTo>
                  <a:cubicBezTo>
                    <a:pt x="438" y="1575"/>
                    <a:pt x="438" y="1575"/>
                    <a:pt x="438" y="1575"/>
                  </a:cubicBezTo>
                  <a:cubicBezTo>
                    <a:pt x="467" y="1575"/>
                    <a:pt x="467" y="1575"/>
                    <a:pt x="467" y="1575"/>
                  </a:cubicBezTo>
                  <a:lnTo>
                    <a:pt x="467" y="1575"/>
                  </a:lnTo>
                  <a:cubicBezTo>
                    <a:pt x="496" y="1575"/>
                    <a:pt x="496" y="1575"/>
                    <a:pt x="496" y="1575"/>
                  </a:cubicBezTo>
                  <a:cubicBezTo>
                    <a:pt x="467" y="1605"/>
                    <a:pt x="467" y="1605"/>
                    <a:pt x="467" y="1605"/>
                  </a:cubicBezTo>
                  <a:cubicBezTo>
                    <a:pt x="496" y="1605"/>
                    <a:pt x="496" y="1605"/>
                    <a:pt x="496" y="1605"/>
                  </a:cubicBezTo>
                  <a:lnTo>
                    <a:pt x="496" y="1605"/>
                  </a:lnTo>
                  <a:lnTo>
                    <a:pt x="496" y="1605"/>
                  </a:lnTo>
                  <a:cubicBezTo>
                    <a:pt x="496" y="1546"/>
                    <a:pt x="496" y="1546"/>
                    <a:pt x="496" y="1546"/>
                  </a:cubicBezTo>
                  <a:lnTo>
                    <a:pt x="496" y="1546"/>
                  </a:lnTo>
                  <a:cubicBezTo>
                    <a:pt x="496" y="1517"/>
                    <a:pt x="496" y="1517"/>
                    <a:pt x="496" y="1517"/>
                  </a:cubicBezTo>
                  <a:lnTo>
                    <a:pt x="496" y="1517"/>
                  </a:lnTo>
                  <a:cubicBezTo>
                    <a:pt x="496" y="1488"/>
                    <a:pt x="496" y="1488"/>
                    <a:pt x="496" y="1488"/>
                  </a:cubicBezTo>
                  <a:lnTo>
                    <a:pt x="496" y="1488"/>
                  </a:lnTo>
                  <a:cubicBezTo>
                    <a:pt x="525" y="1488"/>
                    <a:pt x="525" y="1488"/>
                    <a:pt x="525" y="1488"/>
                  </a:cubicBezTo>
                  <a:lnTo>
                    <a:pt x="525" y="1488"/>
                  </a:lnTo>
                  <a:cubicBezTo>
                    <a:pt x="525" y="1458"/>
                    <a:pt x="525" y="1458"/>
                    <a:pt x="525" y="1458"/>
                  </a:cubicBezTo>
                  <a:cubicBezTo>
                    <a:pt x="554" y="1429"/>
                    <a:pt x="554" y="1429"/>
                    <a:pt x="554" y="1429"/>
                  </a:cubicBezTo>
                  <a:cubicBezTo>
                    <a:pt x="525" y="1429"/>
                    <a:pt x="525" y="1429"/>
                    <a:pt x="525" y="1429"/>
                  </a:cubicBezTo>
                  <a:cubicBezTo>
                    <a:pt x="525" y="1400"/>
                    <a:pt x="525" y="1400"/>
                    <a:pt x="525" y="1400"/>
                  </a:cubicBezTo>
                  <a:cubicBezTo>
                    <a:pt x="525" y="1371"/>
                    <a:pt x="525" y="1371"/>
                    <a:pt x="525" y="1371"/>
                  </a:cubicBezTo>
                  <a:cubicBezTo>
                    <a:pt x="525" y="1342"/>
                    <a:pt x="525" y="1342"/>
                    <a:pt x="525" y="1342"/>
                  </a:cubicBezTo>
                  <a:cubicBezTo>
                    <a:pt x="554" y="1342"/>
                    <a:pt x="554" y="1342"/>
                    <a:pt x="554" y="1342"/>
                  </a:cubicBezTo>
                  <a:cubicBezTo>
                    <a:pt x="554" y="1313"/>
                    <a:pt x="554" y="1313"/>
                    <a:pt x="554" y="1313"/>
                  </a:cubicBezTo>
                  <a:lnTo>
                    <a:pt x="554" y="1313"/>
                  </a:lnTo>
                  <a:cubicBezTo>
                    <a:pt x="525" y="1284"/>
                    <a:pt x="525" y="1284"/>
                    <a:pt x="525" y="1284"/>
                  </a:cubicBezTo>
                  <a:cubicBezTo>
                    <a:pt x="525" y="1255"/>
                    <a:pt x="525" y="1255"/>
                    <a:pt x="525" y="1255"/>
                  </a:cubicBezTo>
                  <a:cubicBezTo>
                    <a:pt x="496" y="1225"/>
                    <a:pt x="496" y="1225"/>
                    <a:pt x="496" y="1225"/>
                  </a:cubicBezTo>
                  <a:cubicBezTo>
                    <a:pt x="525" y="1196"/>
                    <a:pt x="525" y="1196"/>
                    <a:pt x="525" y="1196"/>
                  </a:cubicBezTo>
                  <a:cubicBezTo>
                    <a:pt x="525" y="1167"/>
                    <a:pt x="525" y="1167"/>
                    <a:pt x="525" y="1167"/>
                  </a:cubicBezTo>
                  <a:cubicBezTo>
                    <a:pt x="496" y="1167"/>
                    <a:pt x="496" y="1167"/>
                    <a:pt x="496" y="1167"/>
                  </a:cubicBezTo>
                  <a:cubicBezTo>
                    <a:pt x="496" y="1138"/>
                    <a:pt x="496" y="1138"/>
                    <a:pt x="496" y="1138"/>
                  </a:cubicBezTo>
                  <a:cubicBezTo>
                    <a:pt x="496" y="1108"/>
                    <a:pt x="496" y="1108"/>
                    <a:pt x="496" y="1108"/>
                  </a:cubicBezTo>
                  <a:cubicBezTo>
                    <a:pt x="496" y="1050"/>
                    <a:pt x="496" y="1050"/>
                    <a:pt x="496" y="1050"/>
                  </a:cubicBezTo>
                  <a:cubicBezTo>
                    <a:pt x="496" y="1021"/>
                    <a:pt x="496" y="1021"/>
                    <a:pt x="496" y="1021"/>
                  </a:cubicBezTo>
                  <a:cubicBezTo>
                    <a:pt x="525" y="992"/>
                    <a:pt x="525" y="992"/>
                    <a:pt x="525" y="992"/>
                  </a:cubicBezTo>
                  <a:lnTo>
                    <a:pt x="525" y="992"/>
                  </a:lnTo>
                  <a:cubicBezTo>
                    <a:pt x="554" y="992"/>
                    <a:pt x="554" y="992"/>
                    <a:pt x="554" y="992"/>
                  </a:cubicBezTo>
                  <a:cubicBezTo>
                    <a:pt x="583" y="992"/>
                    <a:pt x="583" y="992"/>
                    <a:pt x="583" y="992"/>
                  </a:cubicBezTo>
                  <a:cubicBezTo>
                    <a:pt x="612" y="963"/>
                    <a:pt x="612" y="963"/>
                    <a:pt x="612" y="963"/>
                  </a:cubicBezTo>
                  <a:cubicBezTo>
                    <a:pt x="612" y="934"/>
                    <a:pt x="612" y="934"/>
                    <a:pt x="612" y="934"/>
                  </a:cubicBezTo>
                  <a:cubicBezTo>
                    <a:pt x="583" y="934"/>
                    <a:pt x="583" y="934"/>
                    <a:pt x="583" y="934"/>
                  </a:cubicBezTo>
                  <a:cubicBezTo>
                    <a:pt x="583" y="905"/>
                    <a:pt x="583" y="905"/>
                    <a:pt x="583" y="905"/>
                  </a:cubicBezTo>
                  <a:cubicBezTo>
                    <a:pt x="612" y="846"/>
                    <a:pt x="612" y="846"/>
                    <a:pt x="612" y="846"/>
                  </a:cubicBezTo>
                  <a:cubicBezTo>
                    <a:pt x="612" y="817"/>
                    <a:pt x="612" y="817"/>
                    <a:pt x="612" y="817"/>
                  </a:cubicBezTo>
                  <a:cubicBezTo>
                    <a:pt x="642" y="788"/>
                    <a:pt x="642" y="788"/>
                    <a:pt x="642" y="788"/>
                  </a:cubicBezTo>
                  <a:cubicBezTo>
                    <a:pt x="642" y="758"/>
                    <a:pt x="642" y="758"/>
                    <a:pt x="642" y="758"/>
                  </a:cubicBezTo>
                  <a:lnTo>
                    <a:pt x="642" y="758"/>
                  </a:lnTo>
                  <a:cubicBezTo>
                    <a:pt x="612" y="729"/>
                    <a:pt x="612" y="729"/>
                    <a:pt x="612" y="729"/>
                  </a:cubicBezTo>
                  <a:cubicBezTo>
                    <a:pt x="642" y="729"/>
                    <a:pt x="642" y="729"/>
                    <a:pt x="642" y="729"/>
                  </a:cubicBezTo>
                  <a:cubicBezTo>
                    <a:pt x="642" y="700"/>
                    <a:pt x="642" y="700"/>
                    <a:pt x="642" y="700"/>
                  </a:cubicBezTo>
                  <a:cubicBezTo>
                    <a:pt x="671" y="700"/>
                    <a:pt x="671" y="700"/>
                    <a:pt x="671" y="700"/>
                  </a:cubicBezTo>
                  <a:cubicBezTo>
                    <a:pt x="700" y="700"/>
                    <a:pt x="700" y="700"/>
                    <a:pt x="700" y="700"/>
                  </a:cubicBezTo>
                  <a:cubicBezTo>
                    <a:pt x="700" y="671"/>
                    <a:pt x="700" y="671"/>
                    <a:pt x="700" y="671"/>
                  </a:cubicBezTo>
                  <a:cubicBezTo>
                    <a:pt x="729" y="642"/>
                    <a:pt x="729" y="642"/>
                    <a:pt x="729" y="642"/>
                  </a:cubicBezTo>
                  <a:cubicBezTo>
                    <a:pt x="729" y="613"/>
                    <a:pt x="729" y="613"/>
                    <a:pt x="729" y="613"/>
                  </a:cubicBezTo>
                  <a:cubicBezTo>
                    <a:pt x="759" y="584"/>
                    <a:pt x="759" y="584"/>
                    <a:pt x="759" y="584"/>
                  </a:cubicBezTo>
                  <a:cubicBezTo>
                    <a:pt x="729" y="584"/>
                    <a:pt x="729" y="584"/>
                    <a:pt x="729" y="584"/>
                  </a:cubicBezTo>
                  <a:cubicBezTo>
                    <a:pt x="729" y="555"/>
                    <a:pt x="729" y="555"/>
                    <a:pt x="729" y="555"/>
                  </a:cubicBezTo>
                  <a:cubicBezTo>
                    <a:pt x="729" y="525"/>
                    <a:pt x="729" y="525"/>
                    <a:pt x="729" y="525"/>
                  </a:cubicBezTo>
                  <a:lnTo>
                    <a:pt x="729" y="525"/>
                  </a:lnTo>
                  <a:cubicBezTo>
                    <a:pt x="759" y="525"/>
                    <a:pt x="759" y="525"/>
                    <a:pt x="759" y="525"/>
                  </a:cubicBezTo>
                  <a:cubicBezTo>
                    <a:pt x="759" y="496"/>
                    <a:pt x="759" y="496"/>
                    <a:pt x="759" y="496"/>
                  </a:cubicBezTo>
                  <a:lnTo>
                    <a:pt x="759" y="496"/>
                  </a:lnTo>
                  <a:cubicBezTo>
                    <a:pt x="788" y="467"/>
                    <a:pt x="788" y="467"/>
                    <a:pt x="788" y="467"/>
                  </a:cubicBezTo>
                  <a:lnTo>
                    <a:pt x="788" y="467"/>
                  </a:lnTo>
                  <a:cubicBezTo>
                    <a:pt x="817" y="467"/>
                    <a:pt x="817" y="467"/>
                    <a:pt x="817" y="467"/>
                  </a:cubicBezTo>
                  <a:lnTo>
                    <a:pt x="817" y="467"/>
                  </a:lnTo>
                  <a:cubicBezTo>
                    <a:pt x="846" y="467"/>
                    <a:pt x="846" y="467"/>
                    <a:pt x="846" y="467"/>
                  </a:cubicBezTo>
                  <a:lnTo>
                    <a:pt x="846" y="467"/>
                  </a:lnTo>
                  <a:cubicBezTo>
                    <a:pt x="846" y="438"/>
                    <a:pt x="846" y="438"/>
                    <a:pt x="846" y="438"/>
                  </a:cubicBezTo>
                  <a:lnTo>
                    <a:pt x="846" y="438"/>
                  </a:lnTo>
                  <a:lnTo>
                    <a:pt x="846" y="438"/>
                  </a:lnTo>
                  <a:cubicBezTo>
                    <a:pt x="846" y="408"/>
                    <a:pt x="846" y="408"/>
                    <a:pt x="846" y="408"/>
                  </a:cubicBezTo>
                  <a:lnTo>
                    <a:pt x="846" y="408"/>
                  </a:lnTo>
                  <a:cubicBezTo>
                    <a:pt x="846" y="379"/>
                    <a:pt x="846" y="379"/>
                    <a:pt x="846" y="379"/>
                  </a:cubicBezTo>
                  <a:cubicBezTo>
                    <a:pt x="875" y="408"/>
                    <a:pt x="875" y="408"/>
                    <a:pt x="875" y="408"/>
                  </a:cubicBezTo>
                  <a:cubicBezTo>
                    <a:pt x="875" y="379"/>
                    <a:pt x="875" y="379"/>
                    <a:pt x="875" y="379"/>
                  </a:cubicBezTo>
                  <a:cubicBezTo>
                    <a:pt x="904" y="379"/>
                    <a:pt x="904" y="379"/>
                    <a:pt x="904" y="379"/>
                  </a:cubicBezTo>
                  <a:cubicBezTo>
                    <a:pt x="933" y="408"/>
                    <a:pt x="933" y="408"/>
                    <a:pt x="933" y="408"/>
                  </a:cubicBezTo>
                  <a:lnTo>
                    <a:pt x="933" y="408"/>
                  </a:lnTo>
                  <a:cubicBezTo>
                    <a:pt x="962" y="408"/>
                    <a:pt x="962" y="408"/>
                    <a:pt x="962" y="408"/>
                  </a:cubicBezTo>
                  <a:lnTo>
                    <a:pt x="962" y="408"/>
                  </a:lnTo>
                  <a:lnTo>
                    <a:pt x="962" y="408"/>
                  </a:lnTo>
                  <a:lnTo>
                    <a:pt x="962" y="408"/>
                  </a:lnTo>
                  <a:cubicBezTo>
                    <a:pt x="962" y="379"/>
                    <a:pt x="962" y="379"/>
                    <a:pt x="962" y="379"/>
                  </a:cubicBezTo>
                  <a:cubicBezTo>
                    <a:pt x="962" y="350"/>
                    <a:pt x="962" y="350"/>
                    <a:pt x="962" y="350"/>
                  </a:cubicBezTo>
                  <a:cubicBezTo>
                    <a:pt x="992" y="350"/>
                    <a:pt x="992" y="350"/>
                    <a:pt x="992" y="350"/>
                  </a:cubicBezTo>
                  <a:cubicBezTo>
                    <a:pt x="962" y="350"/>
                    <a:pt x="962" y="350"/>
                    <a:pt x="962" y="350"/>
                  </a:cubicBezTo>
                  <a:cubicBezTo>
                    <a:pt x="962" y="321"/>
                    <a:pt x="962" y="321"/>
                    <a:pt x="962" y="321"/>
                  </a:cubicBezTo>
                  <a:lnTo>
                    <a:pt x="962" y="321"/>
                  </a:lnTo>
                  <a:cubicBezTo>
                    <a:pt x="992" y="321"/>
                    <a:pt x="992" y="321"/>
                    <a:pt x="992" y="321"/>
                  </a:cubicBezTo>
                  <a:lnTo>
                    <a:pt x="992" y="321"/>
                  </a:lnTo>
                  <a:lnTo>
                    <a:pt x="992" y="321"/>
                  </a:lnTo>
                  <a:lnTo>
                    <a:pt x="992" y="321"/>
                  </a:lnTo>
                  <a:cubicBezTo>
                    <a:pt x="1021" y="321"/>
                    <a:pt x="1021" y="321"/>
                    <a:pt x="1021" y="321"/>
                  </a:cubicBezTo>
                  <a:lnTo>
                    <a:pt x="1021" y="321"/>
                  </a:lnTo>
                  <a:lnTo>
                    <a:pt x="1021" y="321"/>
                  </a:lnTo>
                  <a:cubicBezTo>
                    <a:pt x="1021" y="292"/>
                    <a:pt x="1021" y="292"/>
                    <a:pt x="1021" y="292"/>
                  </a:cubicBezTo>
                  <a:lnTo>
                    <a:pt x="1021" y="292"/>
                  </a:lnTo>
                  <a:lnTo>
                    <a:pt x="1021" y="292"/>
                  </a:lnTo>
                  <a:cubicBezTo>
                    <a:pt x="1050" y="292"/>
                    <a:pt x="1050" y="292"/>
                    <a:pt x="1050" y="292"/>
                  </a:cubicBezTo>
                  <a:lnTo>
                    <a:pt x="1050" y="292"/>
                  </a:lnTo>
                  <a:cubicBezTo>
                    <a:pt x="1079" y="321"/>
                    <a:pt x="1079" y="321"/>
                    <a:pt x="1079" y="321"/>
                  </a:cubicBezTo>
                  <a:cubicBezTo>
                    <a:pt x="1109" y="350"/>
                    <a:pt x="1109" y="350"/>
                    <a:pt x="1109" y="350"/>
                  </a:cubicBezTo>
                  <a:lnTo>
                    <a:pt x="1109" y="350"/>
                  </a:lnTo>
                  <a:cubicBezTo>
                    <a:pt x="1138" y="350"/>
                    <a:pt x="1138" y="350"/>
                    <a:pt x="1138" y="350"/>
                  </a:cubicBezTo>
                  <a:cubicBezTo>
                    <a:pt x="1167" y="379"/>
                    <a:pt x="1167" y="379"/>
                    <a:pt x="1167" y="379"/>
                  </a:cubicBezTo>
                  <a:cubicBezTo>
                    <a:pt x="1196" y="350"/>
                    <a:pt x="1196" y="350"/>
                    <a:pt x="1196" y="350"/>
                  </a:cubicBezTo>
                  <a:lnTo>
                    <a:pt x="1196" y="350"/>
                  </a:lnTo>
                  <a:cubicBezTo>
                    <a:pt x="1225" y="350"/>
                    <a:pt x="1225" y="350"/>
                    <a:pt x="1225" y="350"/>
                  </a:cubicBezTo>
                  <a:cubicBezTo>
                    <a:pt x="1254" y="350"/>
                    <a:pt x="1254" y="350"/>
                    <a:pt x="1254" y="350"/>
                  </a:cubicBezTo>
                  <a:lnTo>
                    <a:pt x="1254" y="350"/>
                  </a:lnTo>
                  <a:cubicBezTo>
                    <a:pt x="1283" y="350"/>
                    <a:pt x="1283" y="350"/>
                    <a:pt x="1283" y="350"/>
                  </a:cubicBezTo>
                  <a:lnTo>
                    <a:pt x="1283" y="350"/>
                  </a:lnTo>
                  <a:cubicBezTo>
                    <a:pt x="1312" y="321"/>
                    <a:pt x="1312" y="321"/>
                    <a:pt x="1312" y="321"/>
                  </a:cubicBezTo>
                  <a:lnTo>
                    <a:pt x="1312" y="321"/>
                  </a:lnTo>
                  <a:cubicBezTo>
                    <a:pt x="1342" y="321"/>
                    <a:pt x="1342" y="321"/>
                    <a:pt x="1342" y="321"/>
                  </a:cubicBezTo>
                  <a:lnTo>
                    <a:pt x="1342" y="321"/>
                  </a:lnTo>
                  <a:cubicBezTo>
                    <a:pt x="1342" y="292"/>
                    <a:pt x="1342" y="292"/>
                    <a:pt x="1342" y="292"/>
                  </a:cubicBezTo>
                  <a:cubicBezTo>
                    <a:pt x="1312" y="263"/>
                    <a:pt x="1312" y="263"/>
                    <a:pt x="1312" y="263"/>
                  </a:cubicBezTo>
                  <a:cubicBezTo>
                    <a:pt x="1312" y="234"/>
                    <a:pt x="1312" y="234"/>
                    <a:pt x="1312" y="234"/>
                  </a:cubicBezTo>
                  <a:cubicBezTo>
                    <a:pt x="1342" y="234"/>
                    <a:pt x="1342" y="234"/>
                    <a:pt x="1342" y="234"/>
                  </a:cubicBezTo>
                  <a:cubicBezTo>
                    <a:pt x="1312" y="205"/>
                    <a:pt x="1312" y="205"/>
                    <a:pt x="1312" y="205"/>
                  </a:cubicBezTo>
                  <a:cubicBezTo>
                    <a:pt x="1342" y="205"/>
                    <a:pt x="1342" y="205"/>
                    <a:pt x="1342" y="205"/>
                  </a:cubicBezTo>
                  <a:lnTo>
                    <a:pt x="1342" y="205"/>
                  </a:lnTo>
                  <a:cubicBezTo>
                    <a:pt x="1342" y="175"/>
                    <a:pt x="1342" y="175"/>
                    <a:pt x="1342" y="175"/>
                  </a:cubicBezTo>
                  <a:cubicBezTo>
                    <a:pt x="1371" y="175"/>
                    <a:pt x="1371" y="175"/>
                    <a:pt x="1371" y="175"/>
                  </a:cubicBezTo>
                  <a:lnTo>
                    <a:pt x="1371" y="175"/>
                  </a:lnTo>
                  <a:cubicBezTo>
                    <a:pt x="1400" y="175"/>
                    <a:pt x="1400" y="175"/>
                    <a:pt x="1400" y="175"/>
                  </a:cubicBezTo>
                  <a:lnTo>
                    <a:pt x="1400" y="175"/>
                  </a:lnTo>
                  <a:cubicBezTo>
                    <a:pt x="1400" y="146"/>
                    <a:pt x="1400" y="146"/>
                    <a:pt x="1400" y="146"/>
                  </a:cubicBezTo>
                  <a:cubicBezTo>
                    <a:pt x="1429" y="146"/>
                    <a:pt x="1429" y="146"/>
                    <a:pt x="1429" y="146"/>
                  </a:cubicBezTo>
                  <a:cubicBezTo>
                    <a:pt x="1459" y="175"/>
                    <a:pt x="1459" y="175"/>
                    <a:pt x="1459" y="175"/>
                  </a:cubicBezTo>
                  <a:cubicBezTo>
                    <a:pt x="1488" y="175"/>
                    <a:pt x="1488" y="175"/>
                    <a:pt x="1488" y="175"/>
                  </a:cubicBezTo>
                  <a:cubicBezTo>
                    <a:pt x="1488" y="205"/>
                    <a:pt x="1488" y="205"/>
                    <a:pt x="1488" y="205"/>
                  </a:cubicBezTo>
                  <a:cubicBezTo>
                    <a:pt x="1517" y="205"/>
                    <a:pt x="1517" y="205"/>
                    <a:pt x="1517" y="205"/>
                  </a:cubicBezTo>
                  <a:cubicBezTo>
                    <a:pt x="1546" y="205"/>
                    <a:pt x="1546" y="205"/>
                    <a:pt x="1546" y="205"/>
                  </a:cubicBezTo>
                  <a:cubicBezTo>
                    <a:pt x="1546" y="234"/>
                    <a:pt x="1546" y="234"/>
                    <a:pt x="1546" y="234"/>
                  </a:cubicBezTo>
                  <a:lnTo>
                    <a:pt x="1546" y="234"/>
                  </a:lnTo>
                  <a:cubicBezTo>
                    <a:pt x="1546" y="263"/>
                    <a:pt x="1546" y="263"/>
                    <a:pt x="1546" y="263"/>
                  </a:cubicBezTo>
                  <a:lnTo>
                    <a:pt x="1546" y="263"/>
                  </a:lnTo>
                  <a:cubicBezTo>
                    <a:pt x="1546" y="292"/>
                    <a:pt x="1546" y="292"/>
                    <a:pt x="1546" y="292"/>
                  </a:cubicBezTo>
                  <a:close/>
                  <a:moveTo>
                    <a:pt x="58" y="1575"/>
                  </a:moveTo>
                  <a:lnTo>
                    <a:pt x="58" y="1575"/>
                  </a:lnTo>
                  <a:cubicBezTo>
                    <a:pt x="88" y="1605"/>
                    <a:pt x="88" y="1605"/>
                    <a:pt x="88" y="1605"/>
                  </a:cubicBezTo>
                  <a:cubicBezTo>
                    <a:pt x="58" y="1605"/>
                    <a:pt x="58" y="1605"/>
                    <a:pt x="58" y="1605"/>
                  </a:cubicBezTo>
                  <a:cubicBezTo>
                    <a:pt x="58" y="1575"/>
                    <a:pt x="58" y="1575"/>
                    <a:pt x="58" y="1575"/>
                  </a:cubicBezTo>
                  <a:close/>
                  <a:moveTo>
                    <a:pt x="29" y="1488"/>
                  </a:moveTo>
                  <a:lnTo>
                    <a:pt x="29" y="1488"/>
                  </a:lnTo>
                  <a:lnTo>
                    <a:pt x="29" y="1488"/>
                  </a:lnTo>
                  <a:cubicBezTo>
                    <a:pt x="58" y="1517"/>
                    <a:pt x="58" y="1517"/>
                    <a:pt x="58" y="1517"/>
                  </a:cubicBezTo>
                  <a:lnTo>
                    <a:pt x="58" y="1517"/>
                  </a:lnTo>
                  <a:cubicBezTo>
                    <a:pt x="29" y="1488"/>
                    <a:pt x="29" y="1488"/>
                    <a:pt x="29" y="1488"/>
                  </a:cubicBezTo>
                  <a:close/>
                  <a:moveTo>
                    <a:pt x="58" y="1458"/>
                  </a:moveTo>
                  <a:lnTo>
                    <a:pt x="58" y="1458"/>
                  </a:lnTo>
                  <a:cubicBezTo>
                    <a:pt x="58" y="1488"/>
                    <a:pt x="58" y="1488"/>
                    <a:pt x="58" y="1488"/>
                  </a:cubicBezTo>
                  <a:lnTo>
                    <a:pt x="58" y="1488"/>
                  </a:lnTo>
                  <a:cubicBezTo>
                    <a:pt x="58" y="1458"/>
                    <a:pt x="58" y="1458"/>
                    <a:pt x="58" y="1458"/>
                  </a:cubicBezTo>
                  <a:close/>
                  <a:moveTo>
                    <a:pt x="58" y="1458"/>
                  </a:moveTo>
                  <a:lnTo>
                    <a:pt x="58" y="1458"/>
                  </a:lnTo>
                  <a:cubicBezTo>
                    <a:pt x="29" y="1488"/>
                    <a:pt x="29" y="1488"/>
                    <a:pt x="29" y="1488"/>
                  </a:cubicBezTo>
                  <a:lnTo>
                    <a:pt x="29" y="1488"/>
                  </a:lnTo>
                  <a:cubicBezTo>
                    <a:pt x="58" y="1458"/>
                    <a:pt x="58" y="1458"/>
                    <a:pt x="58" y="1458"/>
                  </a:cubicBezTo>
                  <a:close/>
                  <a:moveTo>
                    <a:pt x="29" y="1400"/>
                  </a:moveTo>
                  <a:lnTo>
                    <a:pt x="29" y="1400"/>
                  </a:lnTo>
                  <a:cubicBezTo>
                    <a:pt x="0" y="1400"/>
                    <a:pt x="0" y="1400"/>
                    <a:pt x="0" y="1400"/>
                  </a:cubicBezTo>
                  <a:cubicBezTo>
                    <a:pt x="29" y="1400"/>
                    <a:pt x="29" y="1400"/>
                    <a:pt x="29" y="1400"/>
                  </a:cubicBezTo>
                  <a:close/>
                  <a:moveTo>
                    <a:pt x="0" y="1429"/>
                  </a:moveTo>
                  <a:lnTo>
                    <a:pt x="0" y="1429"/>
                  </a:lnTo>
                  <a:cubicBezTo>
                    <a:pt x="29" y="1429"/>
                    <a:pt x="29" y="1429"/>
                    <a:pt x="29" y="1429"/>
                  </a:cubicBezTo>
                  <a:lnTo>
                    <a:pt x="29" y="1429"/>
                  </a:lnTo>
                  <a:cubicBezTo>
                    <a:pt x="0" y="1429"/>
                    <a:pt x="0" y="1429"/>
                    <a:pt x="0" y="1429"/>
                  </a:cubicBezTo>
                  <a:close/>
                  <a:moveTo>
                    <a:pt x="29" y="1429"/>
                  </a:moveTo>
                  <a:lnTo>
                    <a:pt x="29" y="1429"/>
                  </a:lnTo>
                  <a:lnTo>
                    <a:pt x="58" y="1458"/>
                  </a:lnTo>
                  <a:lnTo>
                    <a:pt x="58" y="1458"/>
                  </a:lnTo>
                  <a:cubicBezTo>
                    <a:pt x="29" y="1429"/>
                    <a:pt x="29" y="1429"/>
                    <a:pt x="29" y="1429"/>
                  </a:cubicBezTo>
                  <a:close/>
                  <a:moveTo>
                    <a:pt x="29" y="1458"/>
                  </a:moveTo>
                  <a:lnTo>
                    <a:pt x="29" y="1458"/>
                  </a:lnTo>
                  <a:cubicBezTo>
                    <a:pt x="0" y="1429"/>
                    <a:pt x="0" y="1429"/>
                    <a:pt x="0" y="1429"/>
                  </a:cubicBezTo>
                  <a:cubicBezTo>
                    <a:pt x="29" y="1429"/>
                    <a:pt x="29" y="1429"/>
                    <a:pt x="29" y="1429"/>
                  </a:cubicBezTo>
                  <a:cubicBezTo>
                    <a:pt x="29" y="1458"/>
                    <a:pt x="29" y="1458"/>
                    <a:pt x="29" y="1458"/>
                  </a:cubicBezTo>
                  <a:close/>
                  <a:moveTo>
                    <a:pt x="0" y="1371"/>
                  </a:moveTo>
                  <a:lnTo>
                    <a:pt x="0" y="1371"/>
                  </a:lnTo>
                  <a:close/>
                  <a:moveTo>
                    <a:pt x="0" y="1255"/>
                  </a:moveTo>
                  <a:lnTo>
                    <a:pt x="0" y="1255"/>
                  </a:lnTo>
                  <a:cubicBezTo>
                    <a:pt x="29" y="1284"/>
                    <a:pt x="29" y="1284"/>
                    <a:pt x="29" y="1284"/>
                  </a:cubicBezTo>
                  <a:cubicBezTo>
                    <a:pt x="0" y="1284"/>
                    <a:pt x="0" y="1284"/>
                    <a:pt x="0" y="1284"/>
                  </a:cubicBezTo>
                  <a:cubicBezTo>
                    <a:pt x="0" y="1255"/>
                    <a:pt x="0" y="1255"/>
                    <a:pt x="0" y="1255"/>
                  </a:cubicBezTo>
                  <a:close/>
                  <a:moveTo>
                    <a:pt x="0" y="1225"/>
                  </a:moveTo>
                  <a:lnTo>
                    <a:pt x="0" y="1225"/>
                  </a:lnTo>
                  <a:cubicBezTo>
                    <a:pt x="29" y="1255"/>
                    <a:pt x="29" y="1255"/>
                    <a:pt x="29" y="1255"/>
                  </a:cubicBezTo>
                  <a:lnTo>
                    <a:pt x="29" y="1255"/>
                  </a:lnTo>
                  <a:cubicBezTo>
                    <a:pt x="0" y="1225"/>
                    <a:pt x="0" y="1225"/>
                    <a:pt x="0" y="1225"/>
                  </a:cubicBezTo>
                  <a:close/>
                  <a:moveTo>
                    <a:pt x="58" y="1196"/>
                  </a:moveTo>
                  <a:lnTo>
                    <a:pt x="58" y="1196"/>
                  </a:lnTo>
                  <a:cubicBezTo>
                    <a:pt x="58" y="1225"/>
                    <a:pt x="58" y="1225"/>
                    <a:pt x="58" y="1225"/>
                  </a:cubicBezTo>
                  <a:cubicBezTo>
                    <a:pt x="29" y="1225"/>
                    <a:pt x="29" y="1225"/>
                    <a:pt x="29" y="1225"/>
                  </a:cubicBezTo>
                  <a:cubicBezTo>
                    <a:pt x="58" y="1196"/>
                    <a:pt x="58" y="1196"/>
                    <a:pt x="58" y="1196"/>
                  </a:cubicBezTo>
                  <a:close/>
                  <a:moveTo>
                    <a:pt x="58" y="1196"/>
                  </a:moveTo>
                  <a:lnTo>
                    <a:pt x="58" y="1196"/>
                  </a:lnTo>
                  <a:cubicBezTo>
                    <a:pt x="88" y="1196"/>
                    <a:pt x="88" y="1196"/>
                    <a:pt x="88" y="1196"/>
                  </a:cubicBezTo>
                  <a:lnTo>
                    <a:pt x="88" y="1196"/>
                  </a:lnTo>
                  <a:cubicBezTo>
                    <a:pt x="58" y="1225"/>
                    <a:pt x="58" y="1225"/>
                    <a:pt x="58" y="1225"/>
                  </a:cubicBezTo>
                  <a:cubicBezTo>
                    <a:pt x="58" y="1196"/>
                    <a:pt x="58" y="1196"/>
                    <a:pt x="58" y="1196"/>
                  </a:cubicBezTo>
                  <a:close/>
                  <a:moveTo>
                    <a:pt x="204" y="1108"/>
                  </a:moveTo>
                  <a:lnTo>
                    <a:pt x="204" y="1108"/>
                  </a:lnTo>
                  <a:lnTo>
                    <a:pt x="233" y="1079"/>
                  </a:lnTo>
                  <a:cubicBezTo>
                    <a:pt x="233" y="1108"/>
                    <a:pt x="233" y="1108"/>
                    <a:pt x="233" y="1108"/>
                  </a:cubicBezTo>
                  <a:lnTo>
                    <a:pt x="233" y="1108"/>
                  </a:lnTo>
                  <a:cubicBezTo>
                    <a:pt x="204" y="1108"/>
                    <a:pt x="204" y="1108"/>
                    <a:pt x="204" y="1108"/>
                  </a:cubicBezTo>
                  <a:close/>
                  <a:moveTo>
                    <a:pt x="233" y="1079"/>
                  </a:moveTo>
                  <a:lnTo>
                    <a:pt x="233" y="1079"/>
                  </a:lnTo>
                  <a:lnTo>
                    <a:pt x="204" y="1079"/>
                  </a:lnTo>
                  <a:lnTo>
                    <a:pt x="204" y="1079"/>
                  </a:lnTo>
                  <a:lnTo>
                    <a:pt x="204" y="1079"/>
                  </a:lnTo>
                  <a:cubicBezTo>
                    <a:pt x="233" y="1079"/>
                    <a:pt x="233" y="1079"/>
                    <a:pt x="233" y="1079"/>
                  </a:cubicBezTo>
                  <a:close/>
                  <a:moveTo>
                    <a:pt x="233" y="1050"/>
                  </a:moveTo>
                  <a:lnTo>
                    <a:pt x="233" y="1050"/>
                  </a:lnTo>
                  <a:cubicBezTo>
                    <a:pt x="262" y="1021"/>
                    <a:pt x="262" y="1021"/>
                    <a:pt x="262" y="1021"/>
                  </a:cubicBezTo>
                  <a:cubicBezTo>
                    <a:pt x="262" y="1050"/>
                    <a:pt x="262" y="1050"/>
                    <a:pt x="262" y="1050"/>
                  </a:cubicBezTo>
                  <a:lnTo>
                    <a:pt x="262" y="1050"/>
                  </a:lnTo>
                  <a:cubicBezTo>
                    <a:pt x="233" y="1050"/>
                    <a:pt x="233" y="1050"/>
                    <a:pt x="233" y="1050"/>
                  </a:cubicBezTo>
                  <a:close/>
                  <a:moveTo>
                    <a:pt x="233" y="1079"/>
                  </a:moveTo>
                  <a:lnTo>
                    <a:pt x="233" y="1079"/>
                  </a:lnTo>
                  <a:cubicBezTo>
                    <a:pt x="262" y="1050"/>
                    <a:pt x="262" y="1050"/>
                    <a:pt x="262" y="1050"/>
                  </a:cubicBezTo>
                  <a:lnTo>
                    <a:pt x="262" y="1050"/>
                  </a:lnTo>
                  <a:lnTo>
                    <a:pt x="262" y="1050"/>
                  </a:lnTo>
                  <a:cubicBezTo>
                    <a:pt x="292" y="1050"/>
                    <a:pt x="292" y="1050"/>
                    <a:pt x="292" y="1050"/>
                  </a:cubicBezTo>
                  <a:lnTo>
                    <a:pt x="292" y="1050"/>
                  </a:lnTo>
                  <a:cubicBezTo>
                    <a:pt x="292" y="1079"/>
                    <a:pt x="292" y="1079"/>
                    <a:pt x="292" y="1079"/>
                  </a:cubicBezTo>
                  <a:cubicBezTo>
                    <a:pt x="262" y="1079"/>
                    <a:pt x="262" y="1079"/>
                    <a:pt x="262" y="1079"/>
                  </a:cubicBezTo>
                  <a:lnTo>
                    <a:pt x="262" y="1079"/>
                  </a:lnTo>
                  <a:cubicBezTo>
                    <a:pt x="233" y="1079"/>
                    <a:pt x="233" y="1079"/>
                    <a:pt x="233" y="1079"/>
                  </a:cubicBezTo>
                  <a:close/>
                  <a:moveTo>
                    <a:pt x="438" y="875"/>
                  </a:moveTo>
                  <a:lnTo>
                    <a:pt x="438" y="875"/>
                  </a:lnTo>
                  <a:cubicBezTo>
                    <a:pt x="467" y="846"/>
                    <a:pt x="467" y="846"/>
                    <a:pt x="467" y="846"/>
                  </a:cubicBezTo>
                  <a:lnTo>
                    <a:pt x="467" y="846"/>
                  </a:lnTo>
                  <a:cubicBezTo>
                    <a:pt x="467" y="875"/>
                    <a:pt x="467" y="875"/>
                    <a:pt x="467" y="875"/>
                  </a:cubicBezTo>
                  <a:cubicBezTo>
                    <a:pt x="438" y="875"/>
                    <a:pt x="438" y="875"/>
                    <a:pt x="438" y="875"/>
                  </a:cubicBezTo>
                  <a:close/>
                  <a:moveTo>
                    <a:pt x="438" y="905"/>
                  </a:moveTo>
                  <a:lnTo>
                    <a:pt x="438" y="905"/>
                  </a:lnTo>
                  <a:lnTo>
                    <a:pt x="438" y="905"/>
                  </a:lnTo>
                  <a:cubicBezTo>
                    <a:pt x="409" y="905"/>
                    <a:pt x="409" y="905"/>
                    <a:pt x="409" y="905"/>
                  </a:cubicBezTo>
                  <a:cubicBezTo>
                    <a:pt x="438" y="875"/>
                    <a:pt x="438" y="875"/>
                    <a:pt x="438" y="875"/>
                  </a:cubicBezTo>
                  <a:lnTo>
                    <a:pt x="438" y="875"/>
                  </a:lnTo>
                  <a:cubicBezTo>
                    <a:pt x="467" y="875"/>
                    <a:pt x="467" y="875"/>
                    <a:pt x="467" y="875"/>
                  </a:cubicBezTo>
                  <a:cubicBezTo>
                    <a:pt x="438" y="905"/>
                    <a:pt x="438" y="905"/>
                    <a:pt x="438" y="905"/>
                  </a:cubicBezTo>
                  <a:close/>
                  <a:moveTo>
                    <a:pt x="467" y="788"/>
                  </a:moveTo>
                  <a:lnTo>
                    <a:pt x="467" y="788"/>
                  </a:lnTo>
                  <a:close/>
                  <a:moveTo>
                    <a:pt x="496" y="758"/>
                  </a:moveTo>
                  <a:lnTo>
                    <a:pt x="496" y="758"/>
                  </a:lnTo>
                  <a:cubicBezTo>
                    <a:pt x="525" y="758"/>
                    <a:pt x="525" y="758"/>
                    <a:pt x="525" y="758"/>
                  </a:cubicBezTo>
                  <a:lnTo>
                    <a:pt x="525" y="758"/>
                  </a:lnTo>
                  <a:cubicBezTo>
                    <a:pt x="496" y="758"/>
                    <a:pt x="496" y="758"/>
                    <a:pt x="496" y="758"/>
                  </a:cubicBezTo>
                  <a:close/>
                  <a:moveTo>
                    <a:pt x="496" y="729"/>
                  </a:moveTo>
                  <a:lnTo>
                    <a:pt x="496" y="729"/>
                  </a:lnTo>
                  <a:cubicBezTo>
                    <a:pt x="496" y="700"/>
                    <a:pt x="496" y="700"/>
                    <a:pt x="496" y="700"/>
                  </a:cubicBezTo>
                  <a:cubicBezTo>
                    <a:pt x="525" y="729"/>
                    <a:pt x="525" y="729"/>
                    <a:pt x="525" y="729"/>
                  </a:cubicBezTo>
                  <a:cubicBezTo>
                    <a:pt x="496" y="758"/>
                    <a:pt x="496" y="758"/>
                    <a:pt x="496" y="758"/>
                  </a:cubicBezTo>
                  <a:cubicBezTo>
                    <a:pt x="496" y="729"/>
                    <a:pt x="496" y="729"/>
                    <a:pt x="496" y="729"/>
                  </a:cubicBezTo>
                  <a:close/>
                  <a:moveTo>
                    <a:pt x="583" y="584"/>
                  </a:moveTo>
                  <a:lnTo>
                    <a:pt x="583" y="584"/>
                  </a:lnTo>
                  <a:cubicBezTo>
                    <a:pt x="612" y="584"/>
                    <a:pt x="612" y="584"/>
                    <a:pt x="612" y="584"/>
                  </a:cubicBezTo>
                  <a:lnTo>
                    <a:pt x="612" y="584"/>
                  </a:lnTo>
                  <a:cubicBezTo>
                    <a:pt x="612" y="613"/>
                    <a:pt x="612" y="613"/>
                    <a:pt x="612" y="613"/>
                  </a:cubicBezTo>
                  <a:cubicBezTo>
                    <a:pt x="583" y="584"/>
                    <a:pt x="583" y="584"/>
                    <a:pt x="583" y="584"/>
                  </a:cubicBezTo>
                  <a:close/>
                  <a:moveTo>
                    <a:pt x="496" y="525"/>
                  </a:moveTo>
                  <a:lnTo>
                    <a:pt x="496" y="525"/>
                  </a:lnTo>
                  <a:close/>
                  <a:moveTo>
                    <a:pt x="525" y="467"/>
                  </a:moveTo>
                  <a:lnTo>
                    <a:pt x="525" y="467"/>
                  </a:lnTo>
                  <a:cubicBezTo>
                    <a:pt x="496" y="496"/>
                    <a:pt x="496" y="496"/>
                    <a:pt x="496" y="496"/>
                  </a:cubicBezTo>
                  <a:lnTo>
                    <a:pt x="496" y="496"/>
                  </a:lnTo>
                  <a:cubicBezTo>
                    <a:pt x="525" y="467"/>
                    <a:pt x="525" y="467"/>
                    <a:pt x="525" y="467"/>
                  </a:cubicBezTo>
                  <a:close/>
                  <a:moveTo>
                    <a:pt x="525" y="467"/>
                  </a:moveTo>
                  <a:lnTo>
                    <a:pt x="525" y="467"/>
                  </a:lnTo>
                  <a:lnTo>
                    <a:pt x="525" y="467"/>
                  </a:lnTo>
                  <a:lnTo>
                    <a:pt x="525" y="467"/>
                  </a:lnTo>
                  <a:cubicBezTo>
                    <a:pt x="554" y="467"/>
                    <a:pt x="554" y="467"/>
                    <a:pt x="554" y="467"/>
                  </a:cubicBezTo>
                  <a:cubicBezTo>
                    <a:pt x="525" y="467"/>
                    <a:pt x="525" y="467"/>
                    <a:pt x="525" y="467"/>
                  </a:cubicBezTo>
                  <a:close/>
                  <a:moveTo>
                    <a:pt x="583" y="438"/>
                  </a:moveTo>
                  <a:lnTo>
                    <a:pt x="583" y="438"/>
                  </a:lnTo>
                  <a:lnTo>
                    <a:pt x="583" y="438"/>
                  </a:lnTo>
                  <a:cubicBezTo>
                    <a:pt x="554" y="467"/>
                    <a:pt x="554" y="467"/>
                    <a:pt x="554" y="467"/>
                  </a:cubicBezTo>
                  <a:cubicBezTo>
                    <a:pt x="554" y="438"/>
                    <a:pt x="554" y="438"/>
                    <a:pt x="554" y="438"/>
                  </a:cubicBezTo>
                  <a:cubicBezTo>
                    <a:pt x="583" y="438"/>
                    <a:pt x="583" y="438"/>
                    <a:pt x="583" y="438"/>
                  </a:cubicBezTo>
                  <a:close/>
                  <a:moveTo>
                    <a:pt x="612" y="408"/>
                  </a:moveTo>
                  <a:lnTo>
                    <a:pt x="612" y="408"/>
                  </a:lnTo>
                  <a:cubicBezTo>
                    <a:pt x="612" y="379"/>
                    <a:pt x="612" y="379"/>
                    <a:pt x="612" y="379"/>
                  </a:cubicBezTo>
                  <a:cubicBezTo>
                    <a:pt x="642" y="408"/>
                    <a:pt x="642" y="408"/>
                    <a:pt x="642" y="408"/>
                  </a:cubicBezTo>
                  <a:cubicBezTo>
                    <a:pt x="612" y="408"/>
                    <a:pt x="612" y="408"/>
                    <a:pt x="612" y="408"/>
                  </a:cubicBezTo>
                  <a:close/>
                  <a:moveTo>
                    <a:pt x="642" y="408"/>
                  </a:moveTo>
                  <a:lnTo>
                    <a:pt x="642" y="408"/>
                  </a:lnTo>
                  <a:cubicBezTo>
                    <a:pt x="642" y="438"/>
                    <a:pt x="642" y="438"/>
                    <a:pt x="642" y="438"/>
                  </a:cubicBezTo>
                  <a:cubicBezTo>
                    <a:pt x="612" y="438"/>
                    <a:pt x="612" y="438"/>
                    <a:pt x="612" y="438"/>
                  </a:cubicBezTo>
                  <a:cubicBezTo>
                    <a:pt x="583" y="438"/>
                    <a:pt x="583" y="438"/>
                    <a:pt x="583" y="438"/>
                  </a:cubicBezTo>
                  <a:lnTo>
                    <a:pt x="583" y="438"/>
                  </a:lnTo>
                  <a:cubicBezTo>
                    <a:pt x="642" y="408"/>
                    <a:pt x="642" y="408"/>
                    <a:pt x="642" y="408"/>
                  </a:cubicBezTo>
                  <a:close/>
                  <a:moveTo>
                    <a:pt x="642" y="350"/>
                  </a:moveTo>
                  <a:lnTo>
                    <a:pt x="642" y="350"/>
                  </a:lnTo>
                  <a:lnTo>
                    <a:pt x="642" y="350"/>
                  </a:lnTo>
                  <a:cubicBezTo>
                    <a:pt x="642" y="379"/>
                    <a:pt x="642" y="379"/>
                    <a:pt x="642" y="379"/>
                  </a:cubicBezTo>
                  <a:cubicBezTo>
                    <a:pt x="612" y="379"/>
                    <a:pt x="612" y="379"/>
                    <a:pt x="612" y="379"/>
                  </a:cubicBezTo>
                  <a:lnTo>
                    <a:pt x="612" y="379"/>
                  </a:lnTo>
                  <a:cubicBezTo>
                    <a:pt x="642" y="379"/>
                    <a:pt x="642" y="379"/>
                    <a:pt x="642" y="379"/>
                  </a:cubicBezTo>
                  <a:cubicBezTo>
                    <a:pt x="612" y="379"/>
                    <a:pt x="612" y="379"/>
                    <a:pt x="612" y="379"/>
                  </a:cubicBezTo>
                  <a:lnTo>
                    <a:pt x="612" y="379"/>
                  </a:lnTo>
                  <a:lnTo>
                    <a:pt x="612" y="379"/>
                  </a:lnTo>
                  <a:cubicBezTo>
                    <a:pt x="612" y="350"/>
                    <a:pt x="612" y="350"/>
                    <a:pt x="612" y="350"/>
                  </a:cubicBezTo>
                  <a:lnTo>
                    <a:pt x="612" y="350"/>
                  </a:lnTo>
                  <a:cubicBezTo>
                    <a:pt x="642" y="350"/>
                    <a:pt x="642" y="350"/>
                    <a:pt x="642" y="350"/>
                  </a:cubicBezTo>
                  <a:close/>
                  <a:moveTo>
                    <a:pt x="671" y="350"/>
                  </a:moveTo>
                  <a:lnTo>
                    <a:pt x="671" y="350"/>
                  </a:lnTo>
                  <a:cubicBezTo>
                    <a:pt x="642" y="350"/>
                    <a:pt x="642" y="350"/>
                    <a:pt x="642" y="350"/>
                  </a:cubicBezTo>
                  <a:cubicBezTo>
                    <a:pt x="642" y="321"/>
                    <a:pt x="642" y="321"/>
                    <a:pt x="642" y="321"/>
                  </a:cubicBezTo>
                  <a:cubicBezTo>
                    <a:pt x="671" y="292"/>
                    <a:pt x="671" y="292"/>
                    <a:pt x="671" y="292"/>
                  </a:cubicBezTo>
                  <a:lnTo>
                    <a:pt x="671" y="292"/>
                  </a:lnTo>
                  <a:cubicBezTo>
                    <a:pt x="700" y="292"/>
                    <a:pt x="700" y="292"/>
                    <a:pt x="700" y="292"/>
                  </a:cubicBezTo>
                  <a:lnTo>
                    <a:pt x="700" y="292"/>
                  </a:lnTo>
                  <a:cubicBezTo>
                    <a:pt x="671" y="321"/>
                    <a:pt x="671" y="321"/>
                    <a:pt x="671" y="321"/>
                  </a:cubicBezTo>
                  <a:lnTo>
                    <a:pt x="671" y="321"/>
                  </a:lnTo>
                  <a:cubicBezTo>
                    <a:pt x="671" y="350"/>
                    <a:pt x="671" y="350"/>
                    <a:pt x="671" y="350"/>
                  </a:cubicBezTo>
                  <a:close/>
                  <a:moveTo>
                    <a:pt x="700" y="350"/>
                  </a:moveTo>
                  <a:lnTo>
                    <a:pt x="700" y="350"/>
                  </a:lnTo>
                  <a:cubicBezTo>
                    <a:pt x="729" y="379"/>
                    <a:pt x="729" y="379"/>
                    <a:pt x="729" y="379"/>
                  </a:cubicBezTo>
                  <a:cubicBezTo>
                    <a:pt x="700" y="408"/>
                    <a:pt x="700" y="408"/>
                    <a:pt x="700" y="408"/>
                  </a:cubicBezTo>
                  <a:lnTo>
                    <a:pt x="700" y="408"/>
                  </a:lnTo>
                  <a:cubicBezTo>
                    <a:pt x="671" y="408"/>
                    <a:pt x="671" y="408"/>
                    <a:pt x="671" y="408"/>
                  </a:cubicBezTo>
                  <a:lnTo>
                    <a:pt x="671" y="408"/>
                  </a:lnTo>
                  <a:lnTo>
                    <a:pt x="671" y="408"/>
                  </a:lnTo>
                  <a:cubicBezTo>
                    <a:pt x="642" y="438"/>
                    <a:pt x="642" y="438"/>
                    <a:pt x="642" y="438"/>
                  </a:cubicBezTo>
                  <a:lnTo>
                    <a:pt x="642" y="438"/>
                  </a:lnTo>
                  <a:cubicBezTo>
                    <a:pt x="642" y="408"/>
                    <a:pt x="642" y="408"/>
                    <a:pt x="642" y="408"/>
                  </a:cubicBezTo>
                  <a:lnTo>
                    <a:pt x="642" y="408"/>
                  </a:lnTo>
                  <a:cubicBezTo>
                    <a:pt x="642" y="379"/>
                    <a:pt x="642" y="379"/>
                    <a:pt x="642" y="379"/>
                  </a:cubicBezTo>
                  <a:cubicBezTo>
                    <a:pt x="671" y="379"/>
                    <a:pt x="671" y="379"/>
                    <a:pt x="671" y="379"/>
                  </a:cubicBezTo>
                  <a:lnTo>
                    <a:pt x="671" y="379"/>
                  </a:lnTo>
                  <a:cubicBezTo>
                    <a:pt x="671" y="350"/>
                    <a:pt x="671" y="350"/>
                    <a:pt x="671" y="350"/>
                  </a:cubicBezTo>
                  <a:cubicBezTo>
                    <a:pt x="671" y="379"/>
                    <a:pt x="671" y="379"/>
                    <a:pt x="671" y="379"/>
                  </a:cubicBezTo>
                  <a:lnTo>
                    <a:pt x="671" y="379"/>
                  </a:lnTo>
                  <a:cubicBezTo>
                    <a:pt x="700" y="379"/>
                    <a:pt x="700" y="379"/>
                    <a:pt x="700" y="379"/>
                  </a:cubicBezTo>
                  <a:lnTo>
                    <a:pt x="700" y="379"/>
                  </a:lnTo>
                  <a:cubicBezTo>
                    <a:pt x="700" y="350"/>
                    <a:pt x="700" y="350"/>
                    <a:pt x="700" y="350"/>
                  </a:cubicBezTo>
                  <a:close/>
                  <a:moveTo>
                    <a:pt x="700" y="350"/>
                  </a:moveTo>
                  <a:lnTo>
                    <a:pt x="700" y="350"/>
                  </a:lnTo>
                  <a:cubicBezTo>
                    <a:pt x="700" y="321"/>
                    <a:pt x="700" y="321"/>
                    <a:pt x="700" y="321"/>
                  </a:cubicBezTo>
                  <a:cubicBezTo>
                    <a:pt x="729" y="321"/>
                    <a:pt x="729" y="321"/>
                    <a:pt x="729" y="321"/>
                  </a:cubicBezTo>
                  <a:cubicBezTo>
                    <a:pt x="729" y="350"/>
                    <a:pt x="729" y="350"/>
                    <a:pt x="729" y="350"/>
                  </a:cubicBezTo>
                  <a:lnTo>
                    <a:pt x="729" y="350"/>
                  </a:lnTo>
                  <a:cubicBezTo>
                    <a:pt x="700" y="350"/>
                    <a:pt x="700" y="350"/>
                    <a:pt x="700" y="350"/>
                  </a:cubicBezTo>
                  <a:close/>
                  <a:moveTo>
                    <a:pt x="759" y="350"/>
                  </a:moveTo>
                  <a:lnTo>
                    <a:pt x="759" y="350"/>
                  </a:lnTo>
                  <a:close/>
                  <a:moveTo>
                    <a:pt x="817" y="292"/>
                  </a:moveTo>
                  <a:lnTo>
                    <a:pt x="817" y="292"/>
                  </a:lnTo>
                  <a:lnTo>
                    <a:pt x="817" y="292"/>
                  </a:lnTo>
                  <a:lnTo>
                    <a:pt x="817" y="292"/>
                  </a:lnTo>
                  <a:cubicBezTo>
                    <a:pt x="788" y="292"/>
                    <a:pt x="788" y="292"/>
                    <a:pt x="788" y="292"/>
                  </a:cubicBezTo>
                  <a:cubicBezTo>
                    <a:pt x="788" y="321"/>
                    <a:pt x="788" y="321"/>
                    <a:pt x="788" y="321"/>
                  </a:cubicBezTo>
                  <a:cubicBezTo>
                    <a:pt x="759" y="321"/>
                    <a:pt x="759" y="321"/>
                    <a:pt x="759" y="321"/>
                  </a:cubicBezTo>
                  <a:lnTo>
                    <a:pt x="759" y="321"/>
                  </a:lnTo>
                  <a:lnTo>
                    <a:pt x="759" y="321"/>
                  </a:lnTo>
                  <a:lnTo>
                    <a:pt x="759" y="321"/>
                  </a:lnTo>
                  <a:cubicBezTo>
                    <a:pt x="729" y="321"/>
                    <a:pt x="729" y="321"/>
                    <a:pt x="729" y="321"/>
                  </a:cubicBezTo>
                  <a:cubicBezTo>
                    <a:pt x="759" y="292"/>
                    <a:pt x="759" y="292"/>
                    <a:pt x="759" y="292"/>
                  </a:cubicBezTo>
                  <a:cubicBezTo>
                    <a:pt x="729" y="292"/>
                    <a:pt x="729" y="292"/>
                    <a:pt x="729" y="292"/>
                  </a:cubicBezTo>
                  <a:cubicBezTo>
                    <a:pt x="759" y="292"/>
                    <a:pt x="759" y="292"/>
                    <a:pt x="759" y="292"/>
                  </a:cubicBezTo>
                  <a:lnTo>
                    <a:pt x="759" y="292"/>
                  </a:lnTo>
                  <a:cubicBezTo>
                    <a:pt x="759" y="263"/>
                    <a:pt x="759" y="263"/>
                    <a:pt x="759" y="263"/>
                  </a:cubicBezTo>
                  <a:lnTo>
                    <a:pt x="759" y="263"/>
                  </a:lnTo>
                  <a:lnTo>
                    <a:pt x="759" y="263"/>
                  </a:lnTo>
                  <a:cubicBezTo>
                    <a:pt x="759" y="234"/>
                    <a:pt x="759" y="234"/>
                    <a:pt x="759" y="234"/>
                  </a:cubicBezTo>
                  <a:cubicBezTo>
                    <a:pt x="788" y="263"/>
                    <a:pt x="788" y="263"/>
                    <a:pt x="788" y="263"/>
                  </a:cubicBezTo>
                  <a:lnTo>
                    <a:pt x="788" y="263"/>
                  </a:lnTo>
                  <a:cubicBezTo>
                    <a:pt x="817" y="263"/>
                    <a:pt x="817" y="263"/>
                    <a:pt x="817" y="263"/>
                  </a:cubicBezTo>
                  <a:cubicBezTo>
                    <a:pt x="817" y="292"/>
                    <a:pt x="817" y="292"/>
                    <a:pt x="817" y="292"/>
                  </a:cubicBezTo>
                  <a:close/>
                  <a:moveTo>
                    <a:pt x="817" y="234"/>
                  </a:moveTo>
                  <a:lnTo>
                    <a:pt x="817" y="234"/>
                  </a:lnTo>
                  <a:cubicBezTo>
                    <a:pt x="846" y="234"/>
                    <a:pt x="846" y="234"/>
                    <a:pt x="846" y="234"/>
                  </a:cubicBezTo>
                  <a:lnTo>
                    <a:pt x="846" y="234"/>
                  </a:lnTo>
                  <a:lnTo>
                    <a:pt x="846" y="234"/>
                  </a:lnTo>
                  <a:cubicBezTo>
                    <a:pt x="875" y="205"/>
                    <a:pt x="875" y="205"/>
                    <a:pt x="875" y="205"/>
                  </a:cubicBezTo>
                  <a:cubicBezTo>
                    <a:pt x="875" y="234"/>
                    <a:pt x="875" y="234"/>
                    <a:pt x="875" y="234"/>
                  </a:cubicBezTo>
                  <a:lnTo>
                    <a:pt x="875" y="234"/>
                  </a:lnTo>
                  <a:cubicBezTo>
                    <a:pt x="875" y="263"/>
                    <a:pt x="875" y="263"/>
                    <a:pt x="875" y="263"/>
                  </a:cubicBezTo>
                  <a:cubicBezTo>
                    <a:pt x="846" y="263"/>
                    <a:pt x="846" y="263"/>
                    <a:pt x="846" y="263"/>
                  </a:cubicBezTo>
                  <a:cubicBezTo>
                    <a:pt x="817" y="263"/>
                    <a:pt x="817" y="263"/>
                    <a:pt x="817" y="263"/>
                  </a:cubicBezTo>
                  <a:cubicBezTo>
                    <a:pt x="817" y="234"/>
                    <a:pt x="817" y="234"/>
                    <a:pt x="817" y="234"/>
                  </a:cubicBezTo>
                  <a:close/>
                  <a:moveTo>
                    <a:pt x="875" y="146"/>
                  </a:moveTo>
                  <a:lnTo>
                    <a:pt x="875" y="146"/>
                  </a:lnTo>
                  <a:close/>
                  <a:moveTo>
                    <a:pt x="846" y="175"/>
                  </a:moveTo>
                  <a:lnTo>
                    <a:pt x="846" y="175"/>
                  </a:lnTo>
                  <a:lnTo>
                    <a:pt x="846" y="175"/>
                  </a:lnTo>
                  <a:cubicBezTo>
                    <a:pt x="875" y="175"/>
                    <a:pt x="875" y="175"/>
                    <a:pt x="875" y="175"/>
                  </a:cubicBezTo>
                  <a:lnTo>
                    <a:pt x="875" y="175"/>
                  </a:lnTo>
                  <a:lnTo>
                    <a:pt x="846" y="175"/>
                  </a:lnTo>
                  <a:close/>
                  <a:moveTo>
                    <a:pt x="904" y="205"/>
                  </a:moveTo>
                  <a:lnTo>
                    <a:pt x="904" y="205"/>
                  </a:lnTo>
                  <a:close/>
                  <a:moveTo>
                    <a:pt x="904" y="205"/>
                  </a:moveTo>
                  <a:lnTo>
                    <a:pt x="904" y="205"/>
                  </a:lnTo>
                  <a:cubicBezTo>
                    <a:pt x="875" y="205"/>
                    <a:pt x="875" y="205"/>
                    <a:pt x="875" y="205"/>
                  </a:cubicBezTo>
                  <a:lnTo>
                    <a:pt x="875" y="205"/>
                  </a:lnTo>
                  <a:cubicBezTo>
                    <a:pt x="846" y="205"/>
                    <a:pt x="846" y="205"/>
                    <a:pt x="846" y="205"/>
                  </a:cubicBezTo>
                  <a:cubicBezTo>
                    <a:pt x="875" y="175"/>
                    <a:pt x="875" y="175"/>
                    <a:pt x="875" y="175"/>
                  </a:cubicBezTo>
                  <a:lnTo>
                    <a:pt x="875" y="175"/>
                  </a:lnTo>
                  <a:cubicBezTo>
                    <a:pt x="904" y="175"/>
                    <a:pt x="904" y="175"/>
                    <a:pt x="904" y="175"/>
                  </a:cubicBezTo>
                  <a:lnTo>
                    <a:pt x="904" y="175"/>
                  </a:lnTo>
                  <a:cubicBezTo>
                    <a:pt x="904" y="205"/>
                    <a:pt x="904" y="205"/>
                    <a:pt x="904" y="205"/>
                  </a:cubicBezTo>
                  <a:close/>
                  <a:moveTo>
                    <a:pt x="933" y="175"/>
                  </a:moveTo>
                  <a:lnTo>
                    <a:pt x="933" y="175"/>
                  </a:lnTo>
                  <a:lnTo>
                    <a:pt x="933" y="175"/>
                  </a:lnTo>
                  <a:cubicBezTo>
                    <a:pt x="904" y="175"/>
                    <a:pt x="904" y="175"/>
                    <a:pt x="904" y="175"/>
                  </a:cubicBezTo>
                  <a:cubicBezTo>
                    <a:pt x="904" y="146"/>
                    <a:pt x="904" y="146"/>
                    <a:pt x="904" y="146"/>
                  </a:cubicBezTo>
                  <a:lnTo>
                    <a:pt x="904" y="146"/>
                  </a:lnTo>
                  <a:lnTo>
                    <a:pt x="904" y="146"/>
                  </a:lnTo>
                  <a:lnTo>
                    <a:pt x="904" y="146"/>
                  </a:lnTo>
                  <a:cubicBezTo>
                    <a:pt x="933" y="175"/>
                    <a:pt x="933" y="175"/>
                    <a:pt x="933" y="175"/>
                  </a:cubicBezTo>
                  <a:close/>
                  <a:moveTo>
                    <a:pt x="992" y="205"/>
                  </a:moveTo>
                  <a:lnTo>
                    <a:pt x="992" y="205"/>
                  </a:lnTo>
                  <a:cubicBezTo>
                    <a:pt x="962" y="175"/>
                    <a:pt x="962" y="175"/>
                    <a:pt x="962" y="175"/>
                  </a:cubicBezTo>
                  <a:lnTo>
                    <a:pt x="962" y="175"/>
                  </a:lnTo>
                  <a:cubicBezTo>
                    <a:pt x="962" y="146"/>
                    <a:pt x="962" y="146"/>
                    <a:pt x="962" y="146"/>
                  </a:cubicBezTo>
                  <a:lnTo>
                    <a:pt x="962" y="146"/>
                  </a:lnTo>
                  <a:cubicBezTo>
                    <a:pt x="992" y="146"/>
                    <a:pt x="992" y="146"/>
                    <a:pt x="992" y="146"/>
                  </a:cubicBezTo>
                  <a:cubicBezTo>
                    <a:pt x="992" y="175"/>
                    <a:pt x="992" y="175"/>
                    <a:pt x="992" y="175"/>
                  </a:cubicBezTo>
                  <a:lnTo>
                    <a:pt x="992" y="175"/>
                  </a:lnTo>
                  <a:cubicBezTo>
                    <a:pt x="992" y="205"/>
                    <a:pt x="992" y="205"/>
                    <a:pt x="992" y="205"/>
                  </a:cubicBezTo>
                  <a:close/>
                  <a:moveTo>
                    <a:pt x="1109" y="146"/>
                  </a:moveTo>
                  <a:lnTo>
                    <a:pt x="1109" y="146"/>
                  </a:lnTo>
                  <a:cubicBezTo>
                    <a:pt x="1079" y="146"/>
                    <a:pt x="1079" y="146"/>
                    <a:pt x="1079" y="146"/>
                  </a:cubicBezTo>
                  <a:cubicBezTo>
                    <a:pt x="1079" y="117"/>
                    <a:pt x="1079" y="117"/>
                    <a:pt x="1079" y="117"/>
                  </a:cubicBezTo>
                  <a:lnTo>
                    <a:pt x="1079" y="117"/>
                  </a:lnTo>
                  <a:cubicBezTo>
                    <a:pt x="1109" y="117"/>
                    <a:pt x="1109" y="117"/>
                    <a:pt x="1109" y="117"/>
                  </a:cubicBezTo>
                  <a:lnTo>
                    <a:pt x="1109" y="117"/>
                  </a:lnTo>
                  <a:cubicBezTo>
                    <a:pt x="1109" y="146"/>
                    <a:pt x="1109" y="146"/>
                    <a:pt x="1109" y="146"/>
                  </a:cubicBezTo>
                  <a:close/>
                  <a:moveTo>
                    <a:pt x="1138" y="117"/>
                  </a:moveTo>
                  <a:lnTo>
                    <a:pt x="1138" y="117"/>
                  </a:lnTo>
                  <a:cubicBezTo>
                    <a:pt x="1109" y="117"/>
                    <a:pt x="1109" y="117"/>
                    <a:pt x="1109" y="117"/>
                  </a:cubicBezTo>
                  <a:cubicBezTo>
                    <a:pt x="1138" y="88"/>
                    <a:pt x="1138" y="88"/>
                    <a:pt x="1138" y="88"/>
                  </a:cubicBezTo>
                  <a:lnTo>
                    <a:pt x="1138" y="88"/>
                  </a:lnTo>
                  <a:cubicBezTo>
                    <a:pt x="1138" y="117"/>
                    <a:pt x="1138" y="117"/>
                    <a:pt x="1138" y="117"/>
                  </a:cubicBezTo>
                  <a:close/>
                  <a:moveTo>
                    <a:pt x="1079" y="88"/>
                  </a:moveTo>
                  <a:lnTo>
                    <a:pt x="1079" y="88"/>
                  </a:lnTo>
                  <a:lnTo>
                    <a:pt x="1079" y="88"/>
                  </a:lnTo>
                  <a:cubicBezTo>
                    <a:pt x="1050" y="88"/>
                    <a:pt x="1050" y="88"/>
                    <a:pt x="1050" y="88"/>
                  </a:cubicBezTo>
                  <a:lnTo>
                    <a:pt x="1050" y="88"/>
                  </a:lnTo>
                  <a:lnTo>
                    <a:pt x="1050" y="88"/>
                  </a:lnTo>
                  <a:cubicBezTo>
                    <a:pt x="1079" y="58"/>
                    <a:pt x="1079" y="58"/>
                    <a:pt x="1079" y="58"/>
                  </a:cubicBezTo>
                  <a:cubicBezTo>
                    <a:pt x="1079" y="88"/>
                    <a:pt x="1079" y="88"/>
                    <a:pt x="1079" y="88"/>
                  </a:cubicBezTo>
                  <a:cubicBezTo>
                    <a:pt x="1079" y="58"/>
                    <a:pt x="1079" y="58"/>
                    <a:pt x="1079" y="58"/>
                  </a:cubicBezTo>
                  <a:cubicBezTo>
                    <a:pt x="1109" y="58"/>
                    <a:pt x="1109" y="58"/>
                    <a:pt x="1109" y="58"/>
                  </a:cubicBezTo>
                  <a:cubicBezTo>
                    <a:pt x="1138" y="58"/>
                    <a:pt x="1138" y="58"/>
                    <a:pt x="1138" y="58"/>
                  </a:cubicBezTo>
                  <a:lnTo>
                    <a:pt x="1138" y="58"/>
                  </a:lnTo>
                  <a:cubicBezTo>
                    <a:pt x="1079" y="88"/>
                    <a:pt x="1079" y="88"/>
                    <a:pt x="1079" y="88"/>
                  </a:cubicBezTo>
                  <a:close/>
                  <a:moveTo>
                    <a:pt x="1138" y="58"/>
                  </a:moveTo>
                  <a:lnTo>
                    <a:pt x="1138" y="58"/>
                  </a:lnTo>
                  <a:lnTo>
                    <a:pt x="1167" y="58"/>
                  </a:lnTo>
                  <a:cubicBezTo>
                    <a:pt x="1196" y="58"/>
                    <a:pt x="1196" y="58"/>
                    <a:pt x="1196" y="58"/>
                  </a:cubicBezTo>
                  <a:cubicBezTo>
                    <a:pt x="1167" y="88"/>
                    <a:pt x="1167" y="88"/>
                    <a:pt x="1167" y="88"/>
                  </a:cubicBezTo>
                  <a:lnTo>
                    <a:pt x="1167" y="88"/>
                  </a:lnTo>
                  <a:lnTo>
                    <a:pt x="1167" y="88"/>
                  </a:lnTo>
                  <a:cubicBezTo>
                    <a:pt x="1138" y="58"/>
                    <a:pt x="1138" y="58"/>
                    <a:pt x="1138" y="58"/>
                  </a:cubicBezTo>
                  <a:close/>
                  <a:moveTo>
                    <a:pt x="1196" y="29"/>
                  </a:moveTo>
                  <a:lnTo>
                    <a:pt x="1196" y="29"/>
                  </a:lnTo>
                  <a:cubicBezTo>
                    <a:pt x="1167" y="29"/>
                    <a:pt x="1167" y="29"/>
                    <a:pt x="1167" y="29"/>
                  </a:cubicBezTo>
                  <a:lnTo>
                    <a:pt x="1167" y="29"/>
                  </a:lnTo>
                  <a:lnTo>
                    <a:pt x="1167" y="29"/>
                  </a:lnTo>
                  <a:lnTo>
                    <a:pt x="1167" y="29"/>
                  </a:lnTo>
                  <a:cubicBezTo>
                    <a:pt x="1196" y="29"/>
                    <a:pt x="1196" y="29"/>
                    <a:pt x="1196" y="29"/>
                  </a:cubicBezTo>
                  <a:close/>
                  <a:moveTo>
                    <a:pt x="1225" y="0"/>
                  </a:moveTo>
                  <a:lnTo>
                    <a:pt x="1225" y="0"/>
                  </a:lnTo>
                  <a:cubicBezTo>
                    <a:pt x="1196" y="0"/>
                    <a:pt x="1196" y="0"/>
                    <a:pt x="1196" y="0"/>
                  </a:cubicBezTo>
                  <a:cubicBezTo>
                    <a:pt x="1225" y="0"/>
                    <a:pt x="1225" y="0"/>
                    <a:pt x="1225" y="0"/>
                  </a:cubicBezTo>
                  <a:close/>
                  <a:moveTo>
                    <a:pt x="1254" y="29"/>
                  </a:moveTo>
                  <a:lnTo>
                    <a:pt x="1254" y="29"/>
                  </a:lnTo>
                  <a:cubicBezTo>
                    <a:pt x="1254" y="0"/>
                    <a:pt x="1254" y="0"/>
                    <a:pt x="1254" y="0"/>
                  </a:cubicBezTo>
                  <a:lnTo>
                    <a:pt x="1254" y="0"/>
                  </a:lnTo>
                  <a:lnTo>
                    <a:pt x="1254" y="0"/>
                  </a:lnTo>
                  <a:lnTo>
                    <a:pt x="1254" y="0"/>
                  </a:lnTo>
                  <a:cubicBezTo>
                    <a:pt x="1283" y="0"/>
                    <a:pt x="1283" y="0"/>
                    <a:pt x="1283" y="0"/>
                  </a:cubicBezTo>
                  <a:lnTo>
                    <a:pt x="1283" y="0"/>
                  </a:lnTo>
                  <a:lnTo>
                    <a:pt x="1283" y="0"/>
                  </a:lnTo>
                  <a:lnTo>
                    <a:pt x="1283" y="0"/>
                  </a:lnTo>
                  <a:cubicBezTo>
                    <a:pt x="1312" y="0"/>
                    <a:pt x="1312" y="0"/>
                    <a:pt x="1312" y="0"/>
                  </a:cubicBezTo>
                  <a:cubicBezTo>
                    <a:pt x="1283" y="29"/>
                    <a:pt x="1283" y="29"/>
                    <a:pt x="1283" y="29"/>
                  </a:cubicBezTo>
                  <a:lnTo>
                    <a:pt x="1283" y="29"/>
                  </a:lnTo>
                  <a:cubicBezTo>
                    <a:pt x="1254" y="29"/>
                    <a:pt x="1254" y="29"/>
                    <a:pt x="1254" y="2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C1E200A6-1189-C3B8-D5DB-F814F90FA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400" y="2305683"/>
              <a:ext cx="266400" cy="542937"/>
            </a:xfrm>
            <a:custGeom>
              <a:avLst/>
              <a:gdLst>
                <a:gd name="T0" fmla="*/ 29 w 817"/>
                <a:gd name="T1" fmla="*/ 1196 h 1664"/>
                <a:gd name="T2" fmla="*/ 87 w 817"/>
                <a:gd name="T3" fmla="*/ 1108 h 1664"/>
                <a:gd name="T4" fmla="*/ 87 w 817"/>
                <a:gd name="T5" fmla="*/ 992 h 1664"/>
                <a:gd name="T6" fmla="*/ 29 w 817"/>
                <a:gd name="T7" fmla="*/ 817 h 1664"/>
                <a:gd name="T8" fmla="*/ 116 w 817"/>
                <a:gd name="T9" fmla="*/ 671 h 1664"/>
                <a:gd name="T10" fmla="*/ 175 w 817"/>
                <a:gd name="T11" fmla="*/ 467 h 1664"/>
                <a:gd name="T12" fmla="*/ 233 w 817"/>
                <a:gd name="T13" fmla="*/ 379 h 1664"/>
                <a:gd name="T14" fmla="*/ 262 w 817"/>
                <a:gd name="T15" fmla="*/ 204 h 1664"/>
                <a:gd name="T16" fmla="*/ 350 w 817"/>
                <a:gd name="T17" fmla="*/ 146 h 1664"/>
                <a:gd name="T18" fmla="*/ 379 w 817"/>
                <a:gd name="T19" fmla="*/ 87 h 1664"/>
                <a:gd name="T20" fmla="*/ 466 w 817"/>
                <a:gd name="T21" fmla="*/ 87 h 1664"/>
                <a:gd name="T22" fmla="*/ 525 w 817"/>
                <a:gd name="T23" fmla="*/ 29 h 1664"/>
                <a:gd name="T24" fmla="*/ 554 w 817"/>
                <a:gd name="T25" fmla="*/ 0 h 1664"/>
                <a:gd name="T26" fmla="*/ 700 w 817"/>
                <a:gd name="T27" fmla="*/ 87 h 1664"/>
                <a:gd name="T28" fmla="*/ 729 w 817"/>
                <a:gd name="T29" fmla="*/ 146 h 1664"/>
                <a:gd name="T30" fmla="*/ 758 w 817"/>
                <a:gd name="T31" fmla="*/ 263 h 1664"/>
                <a:gd name="T32" fmla="*/ 787 w 817"/>
                <a:gd name="T33" fmla="*/ 379 h 1664"/>
                <a:gd name="T34" fmla="*/ 787 w 817"/>
                <a:gd name="T35" fmla="*/ 437 h 1664"/>
                <a:gd name="T36" fmla="*/ 700 w 817"/>
                <a:gd name="T37" fmla="*/ 437 h 1664"/>
                <a:gd name="T38" fmla="*/ 642 w 817"/>
                <a:gd name="T39" fmla="*/ 437 h 1664"/>
                <a:gd name="T40" fmla="*/ 642 w 817"/>
                <a:gd name="T41" fmla="*/ 496 h 1664"/>
                <a:gd name="T42" fmla="*/ 642 w 817"/>
                <a:gd name="T43" fmla="*/ 525 h 1664"/>
                <a:gd name="T44" fmla="*/ 642 w 817"/>
                <a:gd name="T45" fmla="*/ 584 h 1664"/>
                <a:gd name="T46" fmla="*/ 612 w 817"/>
                <a:gd name="T47" fmla="*/ 671 h 1664"/>
                <a:gd name="T48" fmla="*/ 554 w 817"/>
                <a:gd name="T49" fmla="*/ 729 h 1664"/>
                <a:gd name="T50" fmla="*/ 495 w 817"/>
                <a:gd name="T51" fmla="*/ 758 h 1664"/>
                <a:gd name="T52" fmla="*/ 466 w 817"/>
                <a:gd name="T53" fmla="*/ 787 h 1664"/>
                <a:gd name="T54" fmla="*/ 408 w 817"/>
                <a:gd name="T55" fmla="*/ 846 h 1664"/>
                <a:gd name="T56" fmla="*/ 408 w 817"/>
                <a:gd name="T57" fmla="*/ 934 h 1664"/>
                <a:gd name="T58" fmla="*/ 408 w 817"/>
                <a:gd name="T59" fmla="*/ 992 h 1664"/>
                <a:gd name="T60" fmla="*/ 408 w 817"/>
                <a:gd name="T61" fmla="*/ 1079 h 1664"/>
                <a:gd name="T62" fmla="*/ 495 w 817"/>
                <a:gd name="T63" fmla="*/ 1108 h 1664"/>
                <a:gd name="T64" fmla="*/ 495 w 817"/>
                <a:gd name="T65" fmla="*/ 1225 h 1664"/>
                <a:gd name="T66" fmla="*/ 408 w 817"/>
                <a:gd name="T67" fmla="*/ 1196 h 1664"/>
                <a:gd name="T68" fmla="*/ 350 w 817"/>
                <a:gd name="T69" fmla="*/ 1196 h 1664"/>
                <a:gd name="T70" fmla="*/ 408 w 817"/>
                <a:gd name="T71" fmla="*/ 1225 h 1664"/>
                <a:gd name="T72" fmla="*/ 495 w 817"/>
                <a:gd name="T73" fmla="*/ 1254 h 1664"/>
                <a:gd name="T74" fmla="*/ 437 w 817"/>
                <a:gd name="T75" fmla="*/ 1254 h 1664"/>
                <a:gd name="T76" fmla="*/ 408 w 817"/>
                <a:gd name="T77" fmla="*/ 1313 h 1664"/>
                <a:gd name="T78" fmla="*/ 379 w 817"/>
                <a:gd name="T79" fmla="*/ 1342 h 1664"/>
                <a:gd name="T80" fmla="*/ 379 w 817"/>
                <a:gd name="T81" fmla="*/ 1400 h 1664"/>
                <a:gd name="T82" fmla="*/ 379 w 817"/>
                <a:gd name="T83" fmla="*/ 1487 h 1664"/>
                <a:gd name="T84" fmla="*/ 321 w 817"/>
                <a:gd name="T85" fmla="*/ 1575 h 1664"/>
                <a:gd name="T86" fmla="*/ 233 w 817"/>
                <a:gd name="T87" fmla="*/ 1634 h 1664"/>
                <a:gd name="T88" fmla="*/ 145 w 817"/>
                <a:gd name="T89" fmla="*/ 1634 h 1664"/>
                <a:gd name="T90" fmla="*/ 145 w 817"/>
                <a:gd name="T91" fmla="*/ 1546 h 1664"/>
                <a:gd name="T92" fmla="*/ 58 w 817"/>
                <a:gd name="T93" fmla="*/ 1458 h 1664"/>
                <a:gd name="T94" fmla="*/ 29 w 817"/>
                <a:gd name="T95" fmla="*/ 1400 h 1664"/>
                <a:gd name="T96" fmla="*/ 29 w 817"/>
                <a:gd name="T97" fmla="*/ 1342 h 1664"/>
                <a:gd name="T98" fmla="*/ 0 w 817"/>
                <a:gd name="T99" fmla="*/ 1313 h 1664"/>
                <a:gd name="T100" fmla="*/ 525 w 817"/>
                <a:gd name="T101" fmla="*/ 1196 h 1664"/>
                <a:gd name="T102" fmla="*/ 583 w 817"/>
                <a:gd name="T103" fmla="*/ 1342 h 1664"/>
                <a:gd name="T104" fmla="*/ 612 w 817"/>
                <a:gd name="T105" fmla="*/ 1400 h 1664"/>
                <a:gd name="T106" fmla="*/ 554 w 817"/>
                <a:gd name="T107" fmla="*/ 1458 h 1664"/>
                <a:gd name="T108" fmla="*/ 554 w 817"/>
                <a:gd name="T109" fmla="*/ 1400 h 1664"/>
                <a:gd name="T110" fmla="*/ 495 w 817"/>
                <a:gd name="T111" fmla="*/ 1458 h 1664"/>
                <a:gd name="T112" fmla="*/ 408 w 817"/>
                <a:gd name="T113" fmla="*/ 1575 h 1664"/>
                <a:gd name="T114" fmla="*/ 437 w 817"/>
                <a:gd name="T115" fmla="*/ 1487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7" h="1664">
                  <a:moveTo>
                    <a:pt x="0" y="1284"/>
                  </a:moveTo>
                  <a:lnTo>
                    <a:pt x="29" y="1284"/>
                  </a:lnTo>
                  <a:lnTo>
                    <a:pt x="29" y="1284"/>
                  </a:lnTo>
                  <a:lnTo>
                    <a:pt x="29" y="1284"/>
                  </a:lnTo>
                  <a:lnTo>
                    <a:pt x="29" y="1225"/>
                  </a:lnTo>
                  <a:lnTo>
                    <a:pt x="29" y="1225"/>
                  </a:lnTo>
                  <a:lnTo>
                    <a:pt x="29" y="1196"/>
                  </a:lnTo>
                  <a:lnTo>
                    <a:pt x="29" y="1196"/>
                  </a:lnTo>
                  <a:lnTo>
                    <a:pt x="29" y="1167"/>
                  </a:lnTo>
                  <a:lnTo>
                    <a:pt x="29" y="1167"/>
                  </a:lnTo>
                  <a:lnTo>
                    <a:pt x="58" y="1167"/>
                  </a:lnTo>
                  <a:lnTo>
                    <a:pt x="58" y="1167"/>
                  </a:lnTo>
                  <a:lnTo>
                    <a:pt x="58" y="1137"/>
                  </a:lnTo>
                  <a:lnTo>
                    <a:pt x="87" y="1108"/>
                  </a:lnTo>
                  <a:lnTo>
                    <a:pt x="58" y="1108"/>
                  </a:lnTo>
                  <a:lnTo>
                    <a:pt x="58" y="1079"/>
                  </a:lnTo>
                  <a:lnTo>
                    <a:pt x="58" y="1050"/>
                  </a:lnTo>
                  <a:lnTo>
                    <a:pt x="58" y="1021"/>
                  </a:lnTo>
                  <a:lnTo>
                    <a:pt x="87" y="1021"/>
                  </a:lnTo>
                  <a:lnTo>
                    <a:pt x="87" y="992"/>
                  </a:lnTo>
                  <a:lnTo>
                    <a:pt x="87" y="992"/>
                  </a:lnTo>
                  <a:lnTo>
                    <a:pt x="58" y="963"/>
                  </a:lnTo>
                  <a:lnTo>
                    <a:pt x="58" y="934"/>
                  </a:lnTo>
                  <a:lnTo>
                    <a:pt x="29" y="904"/>
                  </a:lnTo>
                  <a:lnTo>
                    <a:pt x="58" y="875"/>
                  </a:lnTo>
                  <a:lnTo>
                    <a:pt x="58" y="846"/>
                  </a:lnTo>
                  <a:lnTo>
                    <a:pt x="29" y="846"/>
                  </a:lnTo>
                  <a:lnTo>
                    <a:pt x="29" y="817"/>
                  </a:lnTo>
                  <a:lnTo>
                    <a:pt x="29" y="787"/>
                  </a:lnTo>
                  <a:lnTo>
                    <a:pt x="29" y="729"/>
                  </a:lnTo>
                  <a:lnTo>
                    <a:pt x="29" y="700"/>
                  </a:lnTo>
                  <a:lnTo>
                    <a:pt x="58" y="671"/>
                  </a:lnTo>
                  <a:lnTo>
                    <a:pt x="58" y="671"/>
                  </a:lnTo>
                  <a:lnTo>
                    <a:pt x="87" y="671"/>
                  </a:lnTo>
                  <a:lnTo>
                    <a:pt x="116" y="671"/>
                  </a:lnTo>
                  <a:lnTo>
                    <a:pt x="145" y="642"/>
                  </a:lnTo>
                  <a:lnTo>
                    <a:pt x="145" y="613"/>
                  </a:lnTo>
                  <a:lnTo>
                    <a:pt x="116" y="613"/>
                  </a:lnTo>
                  <a:lnTo>
                    <a:pt x="116" y="584"/>
                  </a:lnTo>
                  <a:lnTo>
                    <a:pt x="145" y="525"/>
                  </a:lnTo>
                  <a:lnTo>
                    <a:pt x="145" y="496"/>
                  </a:lnTo>
                  <a:lnTo>
                    <a:pt x="175" y="467"/>
                  </a:lnTo>
                  <a:lnTo>
                    <a:pt x="175" y="437"/>
                  </a:lnTo>
                  <a:lnTo>
                    <a:pt x="175" y="437"/>
                  </a:lnTo>
                  <a:lnTo>
                    <a:pt x="145" y="408"/>
                  </a:lnTo>
                  <a:lnTo>
                    <a:pt x="175" y="408"/>
                  </a:lnTo>
                  <a:lnTo>
                    <a:pt x="175" y="379"/>
                  </a:lnTo>
                  <a:lnTo>
                    <a:pt x="204" y="379"/>
                  </a:lnTo>
                  <a:lnTo>
                    <a:pt x="233" y="379"/>
                  </a:lnTo>
                  <a:lnTo>
                    <a:pt x="233" y="350"/>
                  </a:lnTo>
                  <a:lnTo>
                    <a:pt x="262" y="321"/>
                  </a:lnTo>
                  <a:lnTo>
                    <a:pt x="262" y="292"/>
                  </a:lnTo>
                  <a:lnTo>
                    <a:pt x="292" y="263"/>
                  </a:lnTo>
                  <a:lnTo>
                    <a:pt x="262" y="263"/>
                  </a:lnTo>
                  <a:lnTo>
                    <a:pt x="262" y="23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92" y="204"/>
                  </a:lnTo>
                  <a:lnTo>
                    <a:pt x="292" y="175"/>
                  </a:lnTo>
                  <a:lnTo>
                    <a:pt x="292" y="175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350" y="146"/>
                  </a:lnTo>
                  <a:lnTo>
                    <a:pt x="350" y="146"/>
                  </a:lnTo>
                  <a:lnTo>
                    <a:pt x="379" y="146"/>
                  </a:lnTo>
                  <a:lnTo>
                    <a:pt x="379" y="146"/>
                  </a:lnTo>
                  <a:lnTo>
                    <a:pt x="379" y="117"/>
                  </a:lnTo>
                  <a:lnTo>
                    <a:pt x="379" y="117"/>
                  </a:lnTo>
                  <a:lnTo>
                    <a:pt x="379" y="117"/>
                  </a:lnTo>
                  <a:lnTo>
                    <a:pt x="379" y="87"/>
                  </a:lnTo>
                  <a:lnTo>
                    <a:pt x="379" y="87"/>
                  </a:lnTo>
                  <a:lnTo>
                    <a:pt x="379" y="58"/>
                  </a:lnTo>
                  <a:lnTo>
                    <a:pt x="408" y="87"/>
                  </a:lnTo>
                  <a:lnTo>
                    <a:pt x="408" y="58"/>
                  </a:lnTo>
                  <a:lnTo>
                    <a:pt x="437" y="58"/>
                  </a:lnTo>
                  <a:lnTo>
                    <a:pt x="466" y="87"/>
                  </a:lnTo>
                  <a:lnTo>
                    <a:pt x="466" y="87"/>
                  </a:lnTo>
                  <a:lnTo>
                    <a:pt x="495" y="87"/>
                  </a:lnTo>
                  <a:lnTo>
                    <a:pt x="495" y="87"/>
                  </a:lnTo>
                  <a:lnTo>
                    <a:pt x="495" y="87"/>
                  </a:lnTo>
                  <a:lnTo>
                    <a:pt x="495" y="87"/>
                  </a:lnTo>
                  <a:lnTo>
                    <a:pt x="495" y="58"/>
                  </a:lnTo>
                  <a:lnTo>
                    <a:pt x="495" y="29"/>
                  </a:lnTo>
                  <a:lnTo>
                    <a:pt x="525" y="29"/>
                  </a:lnTo>
                  <a:lnTo>
                    <a:pt x="495" y="29"/>
                  </a:lnTo>
                  <a:lnTo>
                    <a:pt x="495" y="0"/>
                  </a:lnTo>
                  <a:lnTo>
                    <a:pt x="495" y="0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54" y="0"/>
                  </a:lnTo>
                  <a:lnTo>
                    <a:pt x="583" y="29"/>
                  </a:lnTo>
                  <a:lnTo>
                    <a:pt x="612" y="58"/>
                  </a:lnTo>
                  <a:lnTo>
                    <a:pt x="612" y="58"/>
                  </a:lnTo>
                  <a:lnTo>
                    <a:pt x="642" y="58"/>
                  </a:lnTo>
                  <a:lnTo>
                    <a:pt x="671" y="87"/>
                  </a:lnTo>
                  <a:lnTo>
                    <a:pt x="671" y="87"/>
                  </a:lnTo>
                  <a:lnTo>
                    <a:pt x="700" y="87"/>
                  </a:lnTo>
                  <a:lnTo>
                    <a:pt x="700" y="117"/>
                  </a:lnTo>
                  <a:lnTo>
                    <a:pt x="700" y="117"/>
                  </a:lnTo>
                  <a:lnTo>
                    <a:pt x="700" y="117"/>
                  </a:lnTo>
                  <a:lnTo>
                    <a:pt x="729" y="117"/>
                  </a:lnTo>
                  <a:lnTo>
                    <a:pt x="729" y="117"/>
                  </a:lnTo>
                  <a:lnTo>
                    <a:pt x="758" y="146"/>
                  </a:lnTo>
                  <a:lnTo>
                    <a:pt x="729" y="146"/>
                  </a:lnTo>
                  <a:lnTo>
                    <a:pt x="729" y="175"/>
                  </a:lnTo>
                  <a:lnTo>
                    <a:pt x="729" y="175"/>
                  </a:lnTo>
                  <a:lnTo>
                    <a:pt x="729" y="204"/>
                  </a:lnTo>
                  <a:lnTo>
                    <a:pt x="758" y="204"/>
                  </a:lnTo>
                  <a:lnTo>
                    <a:pt x="758" y="234"/>
                  </a:lnTo>
                  <a:lnTo>
                    <a:pt x="758" y="234"/>
                  </a:lnTo>
                  <a:lnTo>
                    <a:pt x="758" y="263"/>
                  </a:lnTo>
                  <a:lnTo>
                    <a:pt x="758" y="263"/>
                  </a:lnTo>
                  <a:lnTo>
                    <a:pt x="787" y="292"/>
                  </a:lnTo>
                  <a:lnTo>
                    <a:pt x="758" y="292"/>
                  </a:lnTo>
                  <a:lnTo>
                    <a:pt x="787" y="321"/>
                  </a:lnTo>
                  <a:lnTo>
                    <a:pt x="787" y="350"/>
                  </a:lnTo>
                  <a:lnTo>
                    <a:pt x="758" y="350"/>
                  </a:lnTo>
                  <a:lnTo>
                    <a:pt x="787" y="379"/>
                  </a:lnTo>
                  <a:lnTo>
                    <a:pt x="787" y="379"/>
                  </a:lnTo>
                  <a:lnTo>
                    <a:pt x="816" y="408"/>
                  </a:lnTo>
                  <a:lnTo>
                    <a:pt x="816" y="408"/>
                  </a:lnTo>
                  <a:lnTo>
                    <a:pt x="816" y="437"/>
                  </a:lnTo>
                  <a:lnTo>
                    <a:pt x="816" y="437"/>
                  </a:lnTo>
                  <a:lnTo>
                    <a:pt x="816" y="437"/>
                  </a:lnTo>
                  <a:lnTo>
                    <a:pt x="787" y="437"/>
                  </a:lnTo>
                  <a:lnTo>
                    <a:pt x="787" y="437"/>
                  </a:lnTo>
                  <a:lnTo>
                    <a:pt x="758" y="437"/>
                  </a:lnTo>
                  <a:lnTo>
                    <a:pt x="758" y="437"/>
                  </a:lnTo>
                  <a:lnTo>
                    <a:pt x="729" y="437"/>
                  </a:lnTo>
                  <a:lnTo>
                    <a:pt x="729" y="437"/>
                  </a:lnTo>
                  <a:lnTo>
                    <a:pt x="729" y="437"/>
                  </a:lnTo>
                  <a:lnTo>
                    <a:pt x="700" y="437"/>
                  </a:lnTo>
                  <a:lnTo>
                    <a:pt x="700" y="437"/>
                  </a:lnTo>
                  <a:lnTo>
                    <a:pt x="700" y="437"/>
                  </a:lnTo>
                  <a:lnTo>
                    <a:pt x="700" y="437"/>
                  </a:lnTo>
                  <a:lnTo>
                    <a:pt x="671" y="467"/>
                  </a:lnTo>
                  <a:lnTo>
                    <a:pt x="671" y="467"/>
                  </a:lnTo>
                  <a:lnTo>
                    <a:pt x="671" y="437"/>
                  </a:lnTo>
                  <a:lnTo>
                    <a:pt x="642" y="437"/>
                  </a:lnTo>
                  <a:lnTo>
                    <a:pt x="671" y="467"/>
                  </a:lnTo>
                  <a:lnTo>
                    <a:pt x="671" y="467"/>
                  </a:lnTo>
                  <a:lnTo>
                    <a:pt x="671" y="496"/>
                  </a:lnTo>
                  <a:lnTo>
                    <a:pt x="642" y="496"/>
                  </a:lnTo>
                  <a:lnTo>
                    <a:pt x="642" y="496"/>
                  </a:lnTo>
                  <a:lnTo>
                    <a:pt x="642" y="496"/>
                  </a:lnTo>
                  <a:lnTo>
                    <a:pt x="642" y="496"/>
                  </a:lnTo>
                  <a:lnTo>
                    <a:pt x="642" y="496"/>
                  </a:lnTo>
                  <a:lnTo>
                    <a:pt x="642" y="496"/>
                  </a:lnTo>
                  <a:lnTo>
                    <a:pt x="612" y="496"/>
                  </a:lnTo>
                  <a:lnTo>
                    <a:pt x="612" y="496"/>
                  </a:lnTo>
                  <a:lnTo>
                    <a:pt x="642" y="496"/>
                  </a:lnTo>
                  <a:lnTo>
                    <a:pt x="642" y="525"/>
                  </a:lnTo>
                  <a:lnTo>
                    <a:pt x="642" y="525"/>
                  </a:lnTo>
                  <a:lnTo>
                    <a:pt x="642" y="525"/>
                  </a:lnTo>
                  <a:lnTo>
                    <a:pt x="642" y="554"/>
                  </a:lnTo>
                  <a:lnTo>
                    <a:pt x="642" y="554"/>
                  </a:lnTo>
                  <a:lnTo>
                    <a:pt x="612" y="554"/>
                  </a:lnTo>
                  <a:lnTo>
                    <a:pt x="642" y="584"/>
                  </a:lnTo>
                  <a:lnTo>
                    <a:pt x="642" y="584"/>
                  </a:lnTo>
                  <a:lnTo>
                    <a:pt x="642" y="584"/>
                  </a:lnTo>
                  <a:lnTo>
                    <a:pt x="642" y="584"/>
                  </a:lnTo>
                  <a:lnTo>
                    <a:pt x="642" y="613"/>
                  </a:lnTo>
                  <a:lnTo>
                    <a:pt x="671" y="613"/>
                  </a:lnTo>
                  <a:lnTo>
                    <a:pt x="642" y="613"/>
                  </a:lnTo>
                  <a:lnTo>
                    <a:pt x="642" y="613"/>
                  </a:lnTo>
                  <a:lnTo>
                    <a:pt x="612" y="642"/>
                  </a:lnTo>
                  <a:lnTo>
                    <a:pt x="612" y="671"/>
                  </a:lnTo>
                  <a:lnTo>
                    <a:pt x="612" y="700"/>
                  </a:lnTo>
                  <a:lnTo>
                    <a:pt x="583" y="700"/>
                  </a:lnTo>
                  <a:lnTo>
                    <a:pt x="583" y="700"/>
                  </a:lnTo>
                  <a:lnTo>
                    <a:pt x="583" y="700"/>
                  </a:lnTo>
                  <a:lnTo>
                    <a:pt x="583" y="700"/>
                  </a:lnTo>
                  <a:lnTo>
                    <a:pt x="583" y="729"/>
                  </a:lnTo>
                  <a:lnTo>
                    <a:pt x="554" y="729"/>
                  </a:lnTo>
                  <a:lnTo>
                    <a:pt x="554" y="729"/>
                  </a:lnTo>
                  <a:lnTo>
                    <a:pt x="525" y="729"/>
                  </a:lnTo>
                  <a:lnTo>
                    <a:pt x="525" y="729"/>
                  </a:lnTo>
                  <a:lnTo>
                    <a:pt x="525" y="729"/>
                  </a:lnTo>
                  <a:lnTo>
                    <a:pt x="525" y="758"/>
                  </a:lnTo>
                  <a:lnTo>
                    <a:pt x="525" y="758"/>
                  </a:lnTo>
                  <a:lnTo>
                    <a:pt x="495" y="758"/>
                  </a:lnTo>
                  <a:lnTo>
                    <a:pt x="495" y="758"/>
                  </a:lnTo>
                  <a:lnTo>
                    <a:pt x="495" y="758"/>
                  </a:lnTo>
                  <a:lnTo>
                    <a:pt x="495" y="787"/>
                  </a:lnTo>
                  <a:lnTo>
                    <a:pt x="466" y="787"/>
                  </a:lnTo>
                  <a:lnTo>
                    <a:pt x="466" y="758"/>
                  </a:lnTo>
                  <a:lnTo>
                    <a:pt x="466" y="787"/>
                  </a:lnTo>
                  <a:lnTo>
                    <a:pt x="466" y="787"/>
                  </a:lnTo>
                  <a:lnTo>
                    <a:pt x="466" y="787"/>
                  </a:lnTo>
                  <a:lnTo>
                    <a:pt x="466" y="817"/>
                  </a:lnTo>
                  <a:lnTo>
                    <a:pt x="437" y="817"/>
                  </a:lnTo>
                  <a:lnTo>
                    <a:pt x="437" y="817"/>
                  </a:lnTo>
                  <a:lnTo>
                    <a:pt x="437" y="817"/>
                  </a:lnTo>
                  <a:lnTo>
                    <a:pt x="437" y="846"/>
                  </a:lnTo>
                  <a:lnTo>
                    <a:pt x="408" y="846"/>
                  </a:lnTo>
                  <a:lnTo>
                    <a:pt x="408" y="846"/>
                  </a:lnTo>
                  <a:lnTo>
                    <a:pt x="379" y="846"/>
                  </a:lnTo>
                  <a:lnTo>
                    <a:pt x="408" y="875"/>
                  </a:lnTo>
                  <a:lnTo>
                    <a:pt x="408" y="904"/>
                  </a:lnTo>
                  <a:lnTo>
                    <a:pt x="408" y="904"/>
                  </a:lnTo>
                  <a:lnTo>
                    <a:pt x="408" y="904"/>
                  </a:lnTo>
                  <a:lnTo>
                    <a:pt x="408" y="934"/>
                  </a:lnTo>
                  <a:lnTo>
                    <a:pt x="408" y="963"/>
                  </a:lnTo>
                  <a:lnTo>
                    <a:pt x="408" y="963"/>
                  </a:lnTo>
                  <a:lnTo>
                    <a:pt x="408" y="963"/>
                  </a:lnTo>
                  <a:lnTo>
                    <a:pt x="408" y="963"/>
                  </a:lnTo>
                  <a:lnTo>
                    <a:pt x="408" y="992"/>
                  </a:lnTo>
                  <a:lnTo>
                    <a:pt x="379" y="992"/>
                  </a:lnTo>
                  <a:lnTo>
                    <a:pt x="408" y="992"/>
                  </a:lnTo>
                  <a:lnTo>
                    <a:pt x="408" y="1021"/>
                  </a:lnTo>
                  <a:lnTo>
                    <a:pt x="379" y="1021"/>
                  </a:lnTo>
                  <a:lnTo>
                    <a:pt x="408" y="1021"/>
                  </a:lnTo>
                  <a:lnTo>
                    <a:pt x="379" y="1050"/>
                  </a:lnTo>
                  <a:lnTo>
                    <a:pt x="408" y="1050"/>
                  </a:lnTo>
                  <a:lnTo>
                    <a:pt x="408" y="1050"/>
                  </a:lnTo>
                  <a:lnTo>
                    <a:pt x="408" y="1079"/>
                  </a:lnTo>
                  <a:lnTo>
                    <a:pt x="408" y="1079"/>
                  </a:lnTo>
                  <a:lnTo>
                    <a:pt x="437" y="1079"/>
                  </a:lnTo>
                  <a:lnTo>
                    <a:pt x="437" y="1079"/>
                  </a:lnTo>
                  <a:lnTo>
                    <a:pt x="437" y="1079"/>
                  </a:lnTo>
                  <a:lnTo>
                    <a:pt x="466" y="1079"/>
                  </a:lnTo>
                  <a:lnTo>
                    <a:pt x="466" y="1108"/>
                  </a:lnTo>
                  <a:lnTo>
                    <a:pt x="495" y="1108"/>
                  </a:lnTo>
                  <a:lnTo>
                    <a:pt x="495" y="1137"/>
                  </a:lnTo>
                  <a:lnTo>
                    <a:pt x="525" y="1137"/>
                  </a:lnTo>
                  <a:lnTo>
                    <a:pt x="525" y="1137"/>
                  </a:lnTo>
                  <a:lnTo>
                    <a:pt x="525" y="1167"/>
                  </a:lnTo>
                  <a:lnTo>
                    <a:pt x="525" y="1196"/>
                  </a:lnTo>
                  <a:lnTo>
                    <a:pt x="495" y="1196"/>
                  </a:lnTo>
                  <a:lnTo>
                    <a:pt x="495" y="1225"/>
                  </a:lnTo>
                  <a:lnTo>
                    <a:pt x="466" y="1225"/>
                  </a:lnTo>
                  <a:lnTo>
                    <a:pt x="466" y="1225"/>
                  </a:lnTo>
                  <a:lnTo>
                    <a:pt x="466" y="1196"/>
                  </a:lnTo>
                  <a:lnTo>
                    <a:pt x="437" y="1196"/>
                  </a:lnTo>
                  <a:lnTo>
                    <a:pt x="437" y="1196"/>
                  </a:lnTo>
                  <a:lnTo>
                    <a:pt x="437" y="1196"/>
                  </a:lnTo>
                  <a:lnTo>
                    <a:pt x="408" y="1196"/>
                  </a:lnTo>
                  <a:lnTo>
                    <a:pt x="408" y="1196"/>
                  </a:lnTo>
                  <a:lnTo>
                    <a:pt x="408" y="1196"/>
                  </a:lnTo>
                  <a:lnTo>
                    <a:pt x="408" y="1196"/>
                  </a:lnTo>
                  <a:lnTo>
                    <a:pt x="379" y="1196"/>
                  </a:lnTo>
                  <a:lnTo>
                    <a:pt x="379" y="1196"/>
                  </a:lnTo>
                  <a:lnTo>
                    <a:pt x="350" y="1225"/>
                  </a:lnTo>
                  <a:lnTo>
                    <a:pt x="350" y="1196"/>
                  </a:lnTo>
                  <a:lnTo>
                    <a:pt x="350" y="1225"/>
                  </a:lnTo>
                  <a:lnTo>
                    <a:pt x="350" y="1225"/>
                  </a:lnTo>
                  <a:lnTo>
                    <a:pt x="350" y="1225"/>
                  </a:lnTo>
                  <a:lnTo>
                    <a:pt x="379" y="1225"/>
                  </a:lnTo>
                  <a:lnTo>
                    <a:pt x="379" y="1225"/>
                  </a:lnTo>
                  <a:lnTo>
                    <a:pt x="379" y="1225"/>
                  </a:lnTo>
                  <a:lnTo>
                    <a:pt x="408" y="1225"/>
                  </a:lnTo>
                  <a:lnTo>
                    <a:pt x="408" y="1225"/>
                  </a:lnTo>
                  <a:lnTo>
                    <a:pt x="437" y="1254"/>
                  </a:lnTo>
                  <a:lnTo>
                    <a:pt x="437" y="1225"/>
                  </a:lnTo>
                  <a:lnTo>
                    <a:pt x="466" y="1225"/>
                  </a:lnTo>
                  <a:lnTo>
                    <a:pt x="466" y="1225"/>
                  </a:lnTo>
                  <a:lnTo>
                    <a:pt x="495" y="1225"/>
                  </a:lnTo>
                  <a:lnTo>
                    <a:pt x="495" y="1254"/>
                  </a:lnTo>
                  <a:lnTo>
                    <a:pt x="495" y="1254"/>
                  </a:lnTo>
                  <a:lnTo>
                    <a:pt x="495" y="1254"/>
                  </a:lnTo>
                  <a:lnTo>
                    <a:pt x="466" y="1254"/>
                  </a:lnTo>
                  <a:lnTo>
                    <a:pt x="466" y="1284"/>
                  </a:lnTo>
                  <a:lnTo>
                    <a:pt x="466" y="1284"/>
                  </a:lnTo>
                  <a:lnTo>
                    <a:pt x="466" y="1284"/>
                  </a:lnTo>
                  <a:lnTo>
                    <a:pt x="437" y="1254"/>
                  </a:lnTo>
                  <a:lnTo>
                    <a:pt x="437" y="1284"/>
                  </a:lnTo>
                  <a:lnTo>
                    <a:pt x="437" y="1284"/>
                  </a:lnTo>
                  <a:lnTo>
                    <a:pt x="437" y="1284"/>
                  </a:lnTo>
                  <a:lnTo>
                    <a:pt x="437" y="1284"/>
                  </a:lnTo>
                  <a:lnTo>
                    <a:pt x="408" y="1313"/>
                  </a:lnTo>
                  <a:lnTo>
                    <a:pt x="408" y="1313"/>
                  </a:lnTo>
                  <a:lnTo>
                    <a:pt x="408" y="1313"/>
                  </a:lnTo>
                  <a:lnTo>
                    <a:pt x="408" y="1313"/>
                  </a:lnTo>
                  <a:lnTo>
                    <a:pt x="408" y="1313"/>
                  </a:lnTo>
                  <a:lnTo>
                    <a:pt x="379" y="1313"/>
                  </a:lnTo>
                  <a:lnTo>
                    <a:pt x="379" y="1313"/>
                  </a:lnTo>
                  <a:lnTo>
                    <a:pt x="379" y="1313"/>
                  </a:lnTo>
                  <a:lnTo>
                    <a:pt x="408" y="1342"/>
                  </a:lnTo>
                  <a:lnTo>
                    <a:pt x="379" y="1342"/>
                  </a:lnTo>
                  <a:lnTo>
                    <a:pt x="408" y="1342"/>
                  </a:lnTo>
                  <a:lnTo>
                    <a:pt x="408" y="1371"/>
                  </a:lnTo>
                  <a:lnTo>
                    <a:pt x="408" y="1371"/>
                  </a:lnTo>
                  <a:lnTo>
                    <a:pt x="408" y="1400"/>
                  </a:lnTo>
                  <a:lnTo>
                    <a:pt x="408" y="1400"/>
                  </a:lnTo>
                  <a:lnTo>
                    <a:pt x="379" y="1371"/>
                  </a:lnTo>
                  <a:lnTo>
                    <a:pt x="379" y="1400"/>
                  </a:lnTo>
                  <a:lnTo>
                    <a:pt x="379" y="1400"/>
                  </a:lnTo>
                  <a:lnTo>
                    <a:pt x="408" y="1429"/>
                  </a:lnTo>
                  <a:lnTo>
                    <a:pt x="379" y="1429"/>
                  </a:lnTo>
                  <a:lnTo>
                    <a:pt x="408" y="1458"/>
                  </a:lnTo>
                  <a:lnTo>
                    <a:pt x="379" y="1458"/>
                  </a:lnTo>
                  <a:lnTo>
                    <a:pt x="379" y="1487"/>
                  </a:lnTo>
                  <a:lnTo>
                    <a:pt x="379" y="1487"/>
                  </a:lnTo>
                  <a:lnTo>
                    <a:pt x="379" y="1487"/>
                  </a:lnTo>
                  <a:lnTo>
                    <a:pt x="379" y="1546"/>
                  </a:lnTo>
                  <a:lnTo>
                    <a:pt x="379" y="1546"/>
                  </a:lnTo>
                  <a:lnTo>
                    <a:pt x="379" y="1575"/>
                  </a:lnTo>
                  <a:lnTo>
                    <a:pt x="350" y="1604"/>
                  </a:lnTo>
                  <a:lnTo>
                    <a:pt x="350" y="1575"/>
                  </a:lnTo>
                  <a:lnTo>
                    <a:pt x="321" y="1575"/>
                  </a:lnTo>
                  <a:lnTo>
                    <a:pt x="292" y="1604"/>
                  </a:lnTo>
                  <a:lnTo>
                    <a:pt x="262" y="1575"/>
                  </a:lnTo>
                  <a:lnTo>
                    <a:pt x="262" y="1575"/>
                  </a:lnTo>
                  <a:lnTo>
                    <a:pt x="262" y="1604"/>
                  </a:lnTo>
                  <a:lnTo>
                    <a:pt x="233" y="1604"/>
                  </a:lnTo>
                  <a:lnTo>
                    <a:pt x="233" y="1634"/>
                  </a:lnTo>
                  <a:lnTo>
                    <a:pt x="233" y="1634"/>
                  </a:lnTo>
                  <a:lnTo>
                    <a:pt x="233" y="1634"/>
                  </a:lnTo>
                  <a:lnTo>
                    <a:pt x="233" y="1663"/>
                  </a:lnTo>
                  <a:lnTo>
                    <a:pt x="204" y="1663"/>
                  </a:lnTo>
                  <a:lnTo>
                    <a:pt x="175" y="1663"/>
                  </a:lnTo>
                  <a:lnTo>
                    <a:pt x="145" y="1663"/>
                  </a:lnTo>
                  <a:lnTo>
                    <a:pt x="145" y="1663"/>
                  </a:lnTo>
                  <a:lnTo>
                    <a:pt x="145" y="1634"/>
                  </a:lnTo>
                  <a:lnTo>
                    <a:pt x="145" y="1604"/>
                  </a:lnTo>
                  <a:lnTo>
                    <a:pt x="116" y="1604"/>
                  </a:lnTo>
                  <a:lnTo>
                    <a:pt x="116" y="1575"/>
                  </a:lnTo>
                  <a:lnTo>
                    <a:pt x="116" y="1575"/>
                  </a:lnTo>
                  <a:lnTo>
                    <a:pt x="116" y="1575"/>
                  </a:lnTo>
                  <a:lnTo>
                    <a:pt x="145" y="1575"/>
                  </a:lnTo>
                  <a:lnTo>
                    <a:pt x="145" y="1546"/>
                  </a:lnTo>
                  <a:lnTo>
                    <a:pt x="145" y="1546"/>
                  </a:lnTo>
                  <a:lnTo>
                    <a:pt x="116" y="1546"/>
                  </a:lnTo>
                  <a:lnTo>
                    <a:pt x="116" y="1517"/>
                  </a:lnTo>
                  <a:lnTo>
                    <a:pt x="116" y="1517"/>
                  </a:lnTo>
                  <a:lnTo>
                    <a:pt x="87" y="1517"/>
                  </a:lnTo>
                  <a:lnTo>
                    <a:pt x="87" y="1487"/>
                  </a:lnTo>
                  <a:lnTo>
                    <a:pt x="58" y="1458"/>
                  </a:lnTo>
                  <a:lnTo>
                    <a:pt x="58" y="1458"/>
                  </a:lnTo>
                  <a:lnTo>
                    <a:pt x="58" y="1429"/>
                  </a:lnTo>
                  <a:lnTo>
                    <a:pt x="29" y="1429"/>
                  </a:lnTo>
                  <a:lnTo>
                    <a:pt x="29" y="1429"/>
                  </a:lnTo>
                  <a:lnTo>
                    <a:pt x="29" y="1429"/>
                  </a:lnTo>
                  <a:lnTo>
                    <a:pt x="29" y="1400"/>
                  </a:lnTo>
                  <a:lnTo>
                    <a:pt x="29" y="1400"/>
                  </a:lnTo>
                  <a:lnTo>
                    <a:pt x="29" y="1371"/>
                  </a:lnTo>
                  <a:lnTo>
                    <a:pt x="58" y="1371"/>
                  </a:lnTo>
                  <a:lnTo>
                    <a:pt x="58" y="1342"/>
                  </a:lnTo>
                  <a:lnTo>
                    <a:pt x="29" y="1342"/>
                  </a:lnTo>
                  <a:lnTo>
                    <a:pt x="29" y="1342"/>
                  </a:lnTo>
                  <a:lnTo>
                    <a:pt x="29" y="1342"/>
                  </a:lnTo>
                  <a:lnTo>
                    <a:pt x="29" y="1342"/>
                  </a:lnTo>
                  <a:lnTo>
                    <a:pt x="29" y="1371"/>
                  </a:lnTo>
                  <a:lnTo>
                    <a:pt x="29" y="1371"/>
                  </a:lnTo>
                  <a:lnTo>
                    <a:pt x="29" y="1342"/>
                  </a:lnTo>
                  <a:lnTo>
                    <a:pt x="29" y="1342"/>
                  </a:lnTo>
                  <a:lnTo>
                    <a:pt x="0" y="1342"/>
                  </a:lnTo>
                  <a:lnTo>
                    <a:pt x="0" y="1313"/>
                  </a:lnTo>
                  <a:lnTo>
                    <a:pt x="0" y="1313"/>
                  </a:lnTo>
                  <a:lnTo>
                    <a:pt x="0" y="1284"/>
                  </a:lnTo>
                  <a:close/>
                  <a:moveTo>
                    <a:pt x="495" y="1225"/>
                  </a:moveTo>
                  <a:lnTo>
                    <a:pt x="495" y="1254"/>
                  </a:lnTo>
                  <a:lnTo>
                    <a:pt x="525" y="1254"/>
                  </a:lnTo>
                  <a:lnTo>
                    <a:pt x="525" y="1225"/>
                  </a:lnTo>
                  <a:lnTo>
                    <a:pt x="525" y="1225"/>
                  </a:lnTo>
                  <a:lnTo>
                    <a:pt x="525" y="1196"/>
                  </a:lnTo>
                  <a:lnTo>
                    <a:pt x="495" y="1196"/>
                  </a:lnTo>
                  <a:lnTo>
                    <a:pt x="495" y="1225"/>
                  </a:lnTo>
                  <a:close/>
                  <a:moveTo>
                    <a:pt x="29" y="1371"/>
                  </a:moveTo>
                  <a:lnTo>
                    <a:pt x="29" y="1400"/>
                  </a:lnTo>
                  <a:lnTo>
                    <a:pt x="29" y="1371"/>
                  </a:lnTo>
                  <a:close/>
                  <a:moveTo>
                    <a:pt x="554" y="1342"/>
                  </a:moveTo>
                  <a:lnTo>
                    <a:pt x="583" y="1342"/>
                  </a:lnTo>
                  <a:lnTo>
                    <a:pt x="583" y="1342"/>
                  </a:lnTo>
                  <a:lnTo>
                    <a:pt x="583" y="1313"/>
                  </a:lnTo>
                  <a:lnTo>
                    <a:pt x="554" y="1342"/>
                  </a:lnTo>
                  <a:close/>
                  <a:moveTo>
                    <a:pt x="583" y="1400"/>
                  </a:moveTo>
                  <a:lnTo>
                    <a:pt x="583" y="1400"/>
                  </a:lnTo>
                  <a:lnTo>
                    <a:pt x="583" y="1400"/>
                  </a:lnTo>
                  <a:lnTo>
                    <a:pt x="612" y="1400"/>
                  </a:lnTo>
                  <a:lnTo>
                    <a:pt x="583" y="1400"/>
                  </a:lnTo>
                  <a:close/>
                  <a:moveTo>
                    <a:pt x="525" y="1517"/>
                  </a:moveTo>
                  <a:lnTo>
                    <a:pt x="525" y="1517"/>
                  </a:lnTo>
                  <a:lnTo>
                    <a:pt x="525" y="1487"/>
                  </a:lnTo>
                  <a:lnTo>
                    <a:pt x="525" y="1487"/>
                  </a:lnTo>
                  <a:lnTo>
                    <a:pt x="525" y="1487"/>
                  </a:lnTo>
                  <a:lnTo>
                    <a:pt x="554" y="1458"/>
                  </a:lnTo>
                  <a:lnTo>
                    <a:pt x="554" y="1458"/>
                  </a:lnTo>
                  <a:lnTo>
                    <a:pt x="554" y="1458"/>
                  </a:lnTo>
                  <a:lnTo>
                    <a:pt x="554" y="1429"/>
                  </a:lnTo>
                  <a:lnTo>
                    <a:pt x="554" y="1429"/>
                  </a:lnTo>
                  <a:lnTo>
                    <a:pt x="554" y="1429"/>
                  </a:lnTo>
                  <a:lnTo>
                    <a:pt x="554" y="1400"/>
                  </a:lnTo>
                  <a:lnTo>
                    <a:pt x="554" y="1400"/>
                  </a:lnTo>
                  <a:lnTo>
                    <a:pt x="554" y="1400"/>
                  </a:lnTo>
                  <a:lnTo>
                    <a:pt x="554" y="1400"/>
                  </a:lnTo>
                  <a:lnTo>
                    <a:pt x="525" y="1400"/>
                  </a:lnTo>
                  <a:lnTo>
                    <a:pt x="525" y="1429"/>
                  </a:lnTo>
                  <a:lnTo>
                    <a:pt x="525" y="1429"/>
                  </a:lnTo>
                  <a:lnTo>
                    <a:pt x="495" y="1429"/>
                  </a:lnTo>
                  <a:lnTo>
                    <a:pt x="495" y="1458"/>
                  </a:lnTo>
                  <a:lnTo>
                    <a:pt x="495" y="1458"/>
                  </a:lnTo>
                  <a:lnTo>
                    <a:pt x="525" y="1487"/>
                  </a:lnTo>
                  <a:lnTo>
                    <a:pt x="525" y="1487"/>
                  </a:lnTo>
                  <a:lnTo>
                    <a:pt x="525" y="1487"/>
                  </a:lnTo>
                  <a:lnTo>
                    <a:pt x="525" y="1517"/>
                  </a:lnTo>
                  <a:close/>
                  <a:moveTo>
                    <a:pt x="379" y="1546"/>
                  </a:moveTo>
                  <a:lnTo>
                    <a:pt x="408" y="1575"/>
                  </a:lnTo>
                  <a:lnTo>
                    <a:pt x="408" y="1575"/>
                  </a:lnTo>
                  <a:lnTo>
                    <a:pt x="408" y="1575"/>
                  </a:lnTo>
                  <a:lnTo>
                    <a:pt x="408" y="1575"/>
                  </a:lnTo>
                  <a:lnTo>
                    <a:pt x="408" y="1546"/>
                  </a:lnTo>
                  <a:lnTo>
                    <a:pt x="408" y="1517"/>
                  </a:lnTo>
                  <a:lnTo>
                    <a:pt x="437" y="1487"/>
                  </a:lnTo>
                  <a:lnTo>
                    <a:pt x="437" y="1487"/>
                  </a:lnTo>
                  <a:lnTo>
                    <a:pt x="408" y="1458"/>
                  </a:lnTo>
                  <a:lnTo>
                    <a:pt x="408" y="1487"/>
                  </a:lnTo>
                  <a:lnTo>
                    <a:pt x="408" y="1487"/>
                  </a:lnTo>
                  <a:lnTo>
                    <a:pt x="408" y="1517"/>
                  </a:lnTo>
                  <a:lnTo>
                    <a:pt x="408" y="1517"/>
                  </a:lnTo>
                  <a:lnTo>
                    <a:pt x="379" y="154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ED4CC90-0C01-8B14-00A0-5A67498CA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9760" y="2248077"/>
              <a:ext cx="276480" cy="439246"/>
            </a:xfrm>
            <a:custGeom>
              <a:avLst/>
              <a:gdLst>
                <a:gd name="T0" fmla="*/ 729 w 847"/>
                <a:gd name="T1" fmla="*/ 1138 h 1343"/>
                <a:gd name="T2" fmla="*/ 787 w 847"/>
                <a:gd name="T3" fmla="*/ 904 h 1343"/>
                <a:gd name="T4" fmla="*/ 729 w 847"/>
                <a:gd name="T5" fmla="*/ 788 h 1343"/>
                <a:gd name="T6" fmla="*/ 700 w 847"/>
                <a:gd name="T7" fmla="*/ 700 h 1343"/>
                <a:gd name="T8" fmla="*/ 700 w 847"/>
                <a:gd name="T9" fmla="*/ 583 h 1343"/>
                <a:gd name="T10" fmla="*/ 641 w 847"/>
                <a:gd name="T11" fmla="*/ 350 h 1343"/>
                <a:gd name="T12" fmla="*/ 554 w 847"/>
                <a:gd name="T13" fmla="*/ 262 h 1343"/>
                <a:gd name="T14" fmla="*/ 525 w 847"/>
                <a:gd name="T15" fmla="*/ 175 h 1343"/>
                <a:gd name="T16" fmla="*/ 554 w 847"/>
                <a:gd name="T17" fmla="*/ 88 h 1343"/>
                <a:gd name="T18" fmla="*/ 437 w 847"/>
                <a:gd name="T19" fmla="*/ 0 h 1343"/>
                <a:gd name="T20" fmla="*/ 350 w 847"/>
                <a:gd name="T21" fmla="*/ 29 h 1343"/>
                <a:gd name="T22" fmla="*/ 320 w 847"/>
                <a:gd name="T23" fmla="*/ 117 h 1343"/>
                <a:gd name="T24" fmla="*/ 291 w 847"/>
                <a:gd name="T25" fmla="*/ 204 h 1343"/>
                <a:gd name="T26" fmla="*/ 204 w 847"/>
                <a:gd name="T27" fmla="*/ 204 h 1343"/>
                <a:gd name="T28" fmla="*/ 58 w 847"/>
                <a:gd name="T29" fmla="*/ 146 h 1343"/>
                <a:gd name="T30" fmla="*/ 29 w 847"/>
                <a:gd name="T31" fmla="*/ 175 h 1343"/>
                <a:gd name="T32" fmla="*/ 87 w 847"/>
                <a:gd name="T33" fmla="*/ 233 h 1343"/>
                <a:gd name="T34" fmla="*/ 175 w 847"/>
                <a:gd name="T35" fmla="*/ 292 h 1343"/>
                <a:gd name="T36" fmla="*/ 204 w 847"/>
                <a:gd name="T37" fmla="*/ 350 h 1343"/>
                <a:gd name="T38" fmla="*/ 233 w 847"/>
                <a:gd name="T39" fmla="*/ 438 h 1343"/>
                <a:gd name="T40" fmla="*/ 233 w 847"/>
                <a:gd name="T41" fmla="*/ 525 h 1343"/>
                <a:gd name="T42" fmla="*/ 291 w 847"/>
                <a:gd name="T43" fmla="*/ 612 h 1343"/>
                <a:gd name="T44" fmla="*/ 379 w 847"/>
                <a:gd name="T45" fmla="*/ 671 h 1343"/>
                <a:gd name="T46" fmla="*/ 379 w 847"/>
                <a:gd name="T47" fmla="*/ 729 h 1343"/>
                <a:gd name="T48" fmla="*/ 320 w 847"/>
                <a:gd name="T49" fmla="*/ 759 h 1343"/>
                <a:gd name="T50" fmla="*/ 262 w 847"/>
                <a:gd name="T51" fmla="*/ 817 h 1343"/>
                <a:gd name="T52" fmla="*/ 233 w 847"/>
                <a:gd name="T53" fmla="*/ 875 h 1343"/>
                <a:gd name="T54" fmla="*/ 204 w 847"/>
                <a:gd name="T55" fmla="*/ 904 h 1343"/>
                <a:gd name="T56" fmla="*/ 175 w 847"/>
                <a:gd name="T57" fmla="*/ 933 h 1343"/>
                <a:gd name="T58" fmla="*/ 146 w 847"/>
                <a:gd name="T59" fmla="*/ 933 h 1343"/>
                <a:gd name="T60" fmla="*/ 117 w 847"/>
                <a:gd name="T61" fmla="*/ 1021 h 1343"/>
                <a:gd name="T62" fmla="*/ 146 w 847"/>
                <a:gd name="T63" fmla="*/ 1050 h 1343"/>
                <a:gd name="T64" fmla="*/ 175 w 847"/>
                <a:gd name="T65" fmla="*/ 1109 h 1343"/>
                <a:gd name="T66" fmla="*/ 175 w 847"/>
                <a:gd name="T67" fmla="*/ 1225 h 1343"/>
                <a:gd name="T68" fmla="*/ 204 w 847"/>
                <a:gd name="T69" fmla="*/ 1225 h 1343"/>
                <a:gd name="T70" fmla="*/ 262 w 847"/>
                <a:gd name="T71" fmla="*/ 1283 h 1343"/>
                <a:gd name="T72" fmla="*/ 320 w 847"/>
                <a:gd name="T73" fmla="*/ 1312 h 1343"/>
                <a:gd name="T74" fmla="*/ 350 w 847"/>
                <a:gd name="T75" fmla="*/ 1312 h 1343"/>
                <a:gd name="T76" fmla="*/ 437 w 847"/>
                <a:gd name="T77" fmla="*/ 1283 h 1343"/>
                <a:gd name="T78" fmla="*/ 496 w 847"/>
                <a:gd name="T79" fmla="*/ 1254 h 1343"/>
                <a:gd name="T80" fmla="*/ 525 w 847"/>
                <a:gd name="T81" fmla="*/ 1254 h 1343"/>
                <a:gd name="T82" fmla="*/ 554 w 847"/>
                <a:gd name="T83" fmla="*/ 1254 h 1343"/>
                <a:gd name="T84" fmla="*/ 612 w 847"/>
                <a:gd name="T85" fmla="*/ 1225 h 1343"/>
                <a:gd name="T86" fmla="*/ 350 w 847"/>
                <a:gd name="T87" fmla="*/ 700 h 1343"/>
                <a:gd name="T88" fmla="*/ 350 w 847"/>
                <a:gd name="T89" fmla="*/ 700 h 1343"/>
                <a:gd name="T90" fmla="*/ 117 w 847"/>
                <a:gd name="T91" fmla="*/ 933 h 1343"/>
                <a:gd name="T92" fmla="*/ 291 w 847"/>
                <a:gd name="T93" fmla="*/ 1312 h 1343"/>
                <a:gd name="T94" fmla="*/ 262 w 847"/>
                <a:gd name="T95" fmla="*/ 1283 h 1343"/>
                <a:gd name="T96" fmla="*/ 233 w 847"/>
                <a:gd name="T97" fmla="*/ 1283 h 1343"/>
                <a:gd name="T98" fmla="*/ 204 w 847"/>
                <a:gd name="T99" fmla="*/ 1254 h 1343"/>
                <a:gd name="T100" fmla="*/ 58 w 847"/>
                <a:gd name="T101" fmla="*/ 1283 h 1343"/>
                <a:gd name="T102" fmla="*/ 87 w 847"/>
                <a:gd name="T103" fmla="*/ 1283 h 1343"/>
                <a:gd name="T104" fmla="*/ 117 w 847"/>
                <a:gd name="T105" fmla="*/ 1312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7" h="1343">
                  <a:moveTo>
                    <a:pt x="670" y="1225"/>
                  </a:moveTo>
                  <a:lnTo>
                    <a:pt x="670" y="1225"/>
                  </a:lnTo>
                  <a:lnTo>
                    <a:pt x="670" y="1225"/>
                  </a:lnTo>
                  <a:cubicBezTo>
                    <a:pt x="700" y="1196"/>
                    <a:pt x="700" y="1196"/>
                    <a:pt x="700" y="1196"/>
                  </a:cubicBezTo>
                  <a:cubicBezTo>
                    <a:pt x="700" y="1167"/>
                    <a:pt x="700" y="1167"/>
                    <a:pt x="700" y="1167"/>
                  </a:cubicBezTo>
                  <a:cubicBezTo>
                    <a:pt x="729" y="1138"/>
                    <a:pt x="729" y="1138"/>
                    <a:pt x="729" y="1138"/>
                  </a:cubicBezTo>
                  <a:cubicBezTo>
                    <a:pt x="758" y="1109"/>
                    <a:pt x="758" y="1109"/>
                    <a:pt x="758" y="1109"/>
                  </a:cubicBezTo>
                  <a:cubicBezTo>
                    <a:pt x="787" y="1079"/>
                    <a:pt x="787" y="1079"/>
                    <a:pt x="787" y="1079"/>
                  </a:cubicBezTo>
                  <a:cubicBezTo>
                    <a:pt x="817" y="1021"/>
                    <a:pt x="817" y="1021"/>
                    <a:pt x="817" y="1021"/>
                  </a:cubicBezTo>
                  <a:cubicBezTo>
                    <a:pt x="846" y="962"/>
                    <a:pt x="846" y="962"/>
                    <a:pt x="846" y="962"/>
                  </a:cubicBezTo>
                  <a:cubicBezTo>
                    <a:pt x="817" y="933"/>
                    <a:pt x="817" y="933"/>
                    <a:pt x="817" y="933"/>
                  </a:cubicBezTo>
                  <a:cubicBezTo>
                    <a:pt x="787" y="904"/>
                    <a:pt x="787" y="904"/>
                    <a:pt x="787" y="904"/>
                  </a:cubicBezTo>
                  <a:cubicBezTo>
                    <a:pt x="758" y="904"/>
                    <a:pt x="758" y="904"/>
                    <a:pt x="758" y="904"/>
                  </a:cubicBezTo>
                  <a:cubicBezTo>
                    <a:pt x="729" y="846"/>
                    <a:pt x="729" y="846"/>
                    <a:pt x="729" y="846"/>
                  </a:cubicBezTo>
                  <a:lnTo>
                    <a:pt x="729" y="846"/>
                  </a:lnTo>
                  <a:cubicBezTo>
                    <a:pt x="758" y="817"/>
                    <a:pt x="758" y="817"/>
                    <a:pt x="758" y="817"/>
                  </a:cubicBezTo>
                  <a:cubicBezTo>
                    <a:pt x="758" y="788"/>
                    <a:pt x="758" y="788"/>
                    <a:pt x="758" y="788"/>
                  </a:cubicBezTo>
                  <a:cubicBezTo>
                    <a:pt x="729" y="788"/>
                    <a:pt x="729" y="788"/>
                    <a:pt x="729" y="788"/>
                  </a:cubicBezTo>
                  <a:cubicBezTo>
                    <a:pt x="729" y="759"/>
                    <a:pt x="729" y="759"/>
                    <a:pt x="729" y="759"/>
                  </a:cubicBezTo>
                  <a:cubicBezTo>
                    <a:pt x="729" y="729"/>
                    <a:pt x="729" y="729"/>
                    <a:pt x="729" y="729"/>
                  </a:cubicBezTo>
                  <a:lnTo>
                    <a:pt x="729" y="729"/>
                  </a:lnTo>
                  <a:cubicBezTo>
                    <a:pt x="729" y="700"/>
                    <a:pt x="729" y="700"/>
                    <a:pt x="729" y="700"/>
                  </a:cubicBezTo>
                  <a:cubicBezTo>
                    <a:pt x="700" y="700"/>
                    <a:pt x="700" y="700"/>
                    <a:pt x="700" y="700"/>
                  </a:cubicBezTo>
                  <a:lnTo>
                    <a:pt x="700" y="700"/>
                  </a:lnTo>
                  <a:cubicBezTo>
                    <a:pt x="700" y="671"/>
                    <a:pt x="700" y="671"/>
                    <a:pt x="700" y="671"/>
                  </a:cubicBezTo>
                  <a:lnTo>
                    <a:pt x="700" y="671"/>
                  </a:lnTo>
                  <a:cubicBezTo>
                    <a:pt x="670" y="671"/>
                    <a:pt x="670" y="671"/>
                    <a:pt x="670" y="671"/>
                  </a:cubicBezTo>
                  <a:cubicBezTo>
                    <a:pt x="670" y="642"/>
                    <a:pt x="670" y="642"/>
                    <a:pt x="670" y="642"/>
                  </a:cubicBezTo>
                  <a:cubicBezTo>
                    <a:pt x="670" y="583"/>
                    <a:pt x="670" y="583"/>
                    <a:pt x="670" y="583"/>
                  </a:cubicBezTo>
                  <a:cubicBezTo>
                    <a:pt x="700" y="583"/>
                    <a:pt x="700" y="583"/>
                    <a:pt x="700" y="583"/>
                  </a:cubicBezTo>
                  <a:cubicBezTo>
                    <a:pt x="670" y="525"/>
                    <a:pt x="670" y="525"/>
                    <a:pt x="670" y="525"/>
                  </a:cubicBezTo>
                  <a:cubicBezTo>
                    <a:pt x="641" y="467"/>
                    <a:pt x="641" y="467"/>
                    <a:pt x="641" y="467"/>
                  </a:cubicBezTo>
                  <a:cubicBezTo>
                    <a:pt x="612" y="438"/>
                    <a:pt x="612" y="438"/>
                    <a:pt x="612" y="438"/>
                  </a:cubicBezTo>
                  <a:cubicBezTo>
                    <a:pt x="612" y="409"/>
                    <a:pt x="612" y="409"/>
                    <a:pt x="612" y="409"/>
                  </a:cubicBezTo>
                  <a:cubicBezTo>
                    <a:pt x="612" y="379"/>
                    <a:pt x="612" y="379"/>
                    <a:pt x="612" y="379"/>
                  </a:cubicBezTo>
                  <a:cubicBezTo>
                    <a:pt x="641" y="350"/>
                    <a:pt x="641" y="350"/>
                    <a:pt x="641" y="350"/>
                  </a:cubicBezTo>
                  <a:lnTo>
                    <a:pt x="641" y="350"/>
                  </a:lnTo>
                  <a:cubicBezTo>
                    <a:pt x="641" y="321"/>
                    <a:pt x="641" y="321"/>
                    <a:pt x="641" y="321"/>
                  </a:cubicBezTo>
                  <a:cubicBezTo>
                    <a:pt x="583" y="321"/>
                    <a:pt x="583" y="321"/>
                    <a:pt x="583" y="321"/>
                  </a:cubicBezTo>
                  <a:cubicBezTo>
                    <a:pt x="583" y="292"/>
                    <a:pt x="583" y="292"/>
                    <a:pt x="583" y="292"/>
                  </a:cubicBezTo>
                  <a:lnTo>
                    <a:pt x="583" y="292"/>
                  </a:lnTo>
                  <a:cubicBezTo>
                    <a:pt x="554" y="262"/>
                    <a:pt x="554" y="262"/>
                    <a:pt x="554" y="262"/>
                  </a:cubicBezTo>
                  <a:lnTo>
                    <a:pt x="554" y="262"/>
                  </a:lnTo>
                  <a:cubicBezTo>
                    <a:pt x="525" y="233"/>
                    <a:pt x="525" y="233"/>
                    <a:pt x="525" y="233"/>
                  </a:cubicBezTo>
                  <a:lnTo>
                    <a:pt x="525" y="233"/>
                  </a:lnTo>
                  <a:cubicBezTo>
                    <a:pt x="525" y="204"/>
                    <a:pt x="525" y="204"/>
                    <a:pt x="525" y="204"/>
                  </a:cubicBezTo>
                  <a:cubicBezTo>
                    <a:pt x="525" y="175"/>
                    <a:pt x="525" y="175"/>
                    <a:pt x="525" y="175"/>
                  </a:cubicBezTo>
                  <a:lnTo>
                    <a:pt x="525" y="175"/>
                  </a:lnTo>
                  <a:lnTo>
                    <a:pt x="525" y="175"/>
                  </a:lnTo>
                  <a:cubicBezTo>
                    <a:pt x="554" y="146"/>
                    <a:pt x="554" y="146"/>
                    <a:pt x="554" y="146"/>
                  </a:cubicBezTo>
                  <a:cubicBezTo>
                    <a:pt x="554" y="117"/>
                    <a:pt x="554" y="117"/>
                    <a:pt x="554" y="117"/>
                  </a:cubicBezTo>
                  <a:lnTo>
                    <a:pt x="554" y="117"/>
                  </a:lnTo>
                  <a:cubicBezTo>
                    <a:pt x="554" y="88"/>
                    <a:pt x="554" y="88"/>
                    <a:pt x="554" y="88"/>
                  </a:cubicBezTo>
                  <a:lnTo>
                    <a:pt x="554" y="88"/>
                  </a:lnTo>
                  <a:cubicBezTo>
                    <a:pt x="554" y="59"/>
                    <a:pt x="554" y="59"/>
                    <a:pt x="554" y="59"/>
                  </a:cubicBezTo>
                  <a:cubicBezTo>
                    <a:pt x="525" y="59"/>
                    <a:pt x="525" y="59"/>
                    <a:pt x="525" y="59"/>
                  </a:cubicBezTo>
                  <a:cubicBezTo>
                    <a:pt x="496" y="59"/>
                    <a:pt x="496" y="59"/>
                    <a:pt x="496" y="59"/>
                  </a:cubicBezTo>
                  <a:cubicBezTo>
                    <a:pt x="496" y="29"/>
                    <a:pt x="496" y="29"/>
                    <a:pt x="496" y="29"/>
                  </a:cubicBezTo>
                  <a:cubicBezTo>
                    <a:pt x="467" y="29"/>
                    <a:pt x="467" y="29"/>
                    <a:pt x="467" y="29"/>
                  </a:cubicBezTo>
                  <a:cubicBezTo>
                    <a:pt x="437" y="0"/>
                    <a:pt x="437" y="0"/>
                    <a:pt x="437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29"/>
                    <a:pt x="408" y="29"/>
                    <a:pt x="408" y="29"/>
                  </a:cubicBezTo>
                  <a:lnTo>
                    <a:pt x="408" y="29"/>
                  </a:lnTo>
                  <a:cubicBezTo>
                    <a:pt x="379" y="29"/>
                    <a:pt x="379" y="29"/>
                    <a:pt x="379" y="29"/>
                  </a:cubicBezTo>
                  <a:lnTo>
                    <a:pt x="379" y="29"/>
                  </a:lnTo>
                  <a:cubicBezTo>
                    <a:pt x="350" y="29"/>
                    <a:pt x="350" y="29"/>
                    <a:pt x="350" y="29"/>
                  </a:cubicBezTo>
                  <a:cubicBezTo>
                    <a:pt x="350" y="59"/>
                    <a:pt x="350" y="59"/>
                    <a:pt x="350" y="59"/>
                  </a:cubicBezTo>
                  <a:lnTo>
                    <a:pt x="350" y="59"/>
                  </a:lnTo>
                  <a:cubicBezTo>
                    <a:pt x="320" y="59"/>
                    <a:pt x="320" y="59"/>
                    <a:pt x="320" y="59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50" y="146"/>
                    <a:pt x="350" y="146"/>
                    <a:pt x="350" y="146"/>
                  </a:cubicBezTo>
                  <a:cubicBezTo>
                    <a:pt x="350" y="175"/>
                    <a:pt x="350" y="175"/>
                    <a:pt x="350" y="175"/>
                  </a:cubicBezTo>
                  <a:lnTo>
                    <a:pt x="350" y="175"/>
                  </a:lnTo>
                  <a:cubicBezTo>
                    <a:pt x="320" y="175"/>
                    <a:pt x="320" y="175"/>
                    <a:pt x="320" y="175"/>
                  </a:cubicBezTo>
                  <a:lnTo>
                    <a:pt x="320" y="175"/>
                  </a:lnTo>
                  <a:cubicBezTo>
                    <a:pt x="291" y="204"/>
                    <a:pt x="291" y="204"/>
                    <a:pt x="291" y="204"/>
                  </a:cubicBezTo>
                  <a:lnTo>
                    <a:pt x="291" y="204"/>
                  </a:lnTo>
                  <a:cubicBezTo>
                    <a:pt x="262" y="204"/>
                    <a:pt x="262" y="204"/>
                    <a:pt x="262" y="204"/>
                  </a:cubicBezTo>
                  <a:lnTo>
                    <a:pt x="262" y="204"/>
                  </a:lnTo>
                  <a:cubicBezTo>
                    <a:pt x="233" y="204"/>
                    <a:pt x="233" y="204"/>
                    <a:pt x="233" y="204"/>
                  </a:cubicBezTo>
                  <a:cubicBezTo>
                    <a:pt x="204" y="204"/>
                    <a:pt x="204" y="204"/>
                    <a:pt x="204" y="204"/>
                  </a:cubicBezTo>
                  <a:lnTo>
                    <a:pt x="204" y="204"/>
                  </a:lnTo>
                  <a:cubicBezTo>
                    <a:pt x="175" y="233"/>
                    <a:pt x="175" y="233"/>
                    <a:pt x="175" y="233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17" y="204"/>
                    <a:pt x="117" y="204"/>
                    <a:pt x="117" y="204"/>
                  </a:cubicBezTo>
                  <a:lnTo>
                    <a:pt x="117" y="204"/>
                  </a:lnTo>
                  <a:cubicBezTo>
                    <a:pt x="87" y="175"/>
                    <a:pt x="87" y="175"/>
                    <a:pt x="87" y="175"/>
                  </a:cubicBezTo>
                  <a:cubicBezTo>
                    <a:pt x="58" y="146"/>
                    <a:pt x="58" y="146"/>
                    <a:pt x="58" y="146"/>
                  </a:cubicBezTo>
                  <a:lnTo>
                    <a:pt x="58" y="146"/>
                  </a:lnTo>
                  <a:cubicBezTo>
                    <a:pt x="29" y="146"/>
                    <a:pt x="29" y="146"/>
                    <a:pt x="29" y="146"/>
                  </a:cubicBezTo>
                  <a:lnTo>
                    <a:pt x="29" y="146"/>
                  </a:lnTo>
                  <a:lnTo>
                    <a:pt x="29" y="146"/>
                  </a:lnTo>
                  <a:cubicBezTo>
                    <a:pt x="29" y="175"/>
                    <a:pt x="29" y="175"/>
                    <a:pt x="29" y="175"/>
                  </a:cubicBezTo>
                  <a:lnTo>
                    <a:pt x="29" y="175"/>
                  </a:lnTo>
                  <a:lnTo>
                    <a:pt x="29" y="175"/>
                  </a:lnTo>
                  <a:cubicBezTo>
                    <a:pt x="0" y="175"/>
                    <a:pt x="0" y="175"/>
                    <a:pt x="0" y="175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87" y="233"/>
                    <a:pt x="87" y="233"/>
                    <a:pt x="87" y="233"/>
                  </a:cubicBezTo>
                  <a:lnTo>
                    <a:pt x="87" y="233"/>
                  </a:lnTo>
                  <a:cubicBezTo>
                    <a:pt x="117" y="233"/>
                    <a:pt x="117" y="233"/>
                    <a:pt x="117" y="233"/>
                  </a:cubicBezTo>
                  <a:cubicBezTo>
                    <a:pt x="146" y="262"/>
                    <a:pt x="146" y="262"/>
                    <a:pt x="146" y="262"/>
                  </a:cubicBezTo>
                  <a:lnTo>
                    <a:pt x="146" y="262"/>
                  </a:lnTo>
                  <a:cubicBezTo>
                    <a:pt x="175" y="262"/>
                    <a:pt x="175" y="262"/>
                    <a:pt x="175" y="262"/>
                  </a:cubicBezTo>
                  <a:cubicBezTo>
                    <a:pt x="175" y="292"/>
                    <a:pt x="175" y="292"/>
                    <a:pt x="175" y="292"/>
                  </a:cubicBezTo>
                  <a:lnTo>
                    <a:pt x="175" y="292"/>
                  </a:lnTo>
                  <a:lnTo>
                    <a:pt x="175" y="292"/>
                  </a:lnTo>
                  <a:cubicBezTo>
                    <a:pt x="204" y="292"/>
                    <a:pt x="204" y="292"/>
                    <a:pt x="204" y="292"/>
                  </a:cubicBezTo>
                  <a:lnTo>
                    <a:pt x="204" y="292"/>
                  </a:lnTo>
                  <a:cubicBezTo>
                    <a:pt x="233" y="321"/>
                    <a:pt x="233" y="321"/>
                    <a:pt x="233" y="321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04" y="350"/>
                    <a:pt x="204" y="350"/>
                    <a:pt x="204" y="350"/>
                  </a:cubicBezTo>
                  <a:lnTo>
                    <a:pt x="204" y="350"/>
                  </a:lnTo>
                  <a:cubicBezTo>
                    <a:pt x="204" y="379"/>
                    <a:pt x="204" y="379"/>
                    <a:pt x="204" y="37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3" y="409"/>
                    <a:pt x="233" y="409"/>
                    <a:pt x="233" y="409"/>
                  </a:cubicBezTo>
                  <a:lnTo>
                    <a:pt x="233" y="409"/>
                  </a:lnTo>
                  <a:cubicBezTo>
                    <a:pt x="233" y="438"/>
                    <a:pt x="233" y="438"/>
                    <a:pt x="233" y="438"/>
                  </a:cubicBezTo>
                  <a:lnTo>
                    <a:pt x="233" y="438"/>
                  </a:lnTo>
                  <a:cubicBezTo>
                    <a:pt x="262" y="467"/>
                    <a:pt x="262" y="467"/>
                    <a:pt x="262" y="467"/>
                  </a:cubicBezTo>
                  <a:cubicBezTo>
                    <a:pt x="233" y="467"/>
                    <a:pt x="233" y="467"/>
                    <a:pt x="233" y="467"/>
                  </a:cubicBezTo>
                  <a:cubicBezTo>
                    <a:pt x="262" y="496"/>
                    <a:pt x="262" y="496"/>
                    <a:pt x="262" y="496"/>
                  </a:cubicBezTo>
                  <a:cubicBezTo>
                    <a:pt x="262" y="525"/>
                    <a:pt x="262" y="525"/>
                    <a:pt x="262" y="525"/>
                  </a:cubicBezTo>
                  <a:cubicBezTo>
                    <a:pt x="233" y="525"/>
                    <a:pt x="233" y="525"/>
                    <a:pt x="233" y="525"/>
                  </a:cubicBezTo>
                  <a:cubicBezTo>
                    <a:pt x="262" y="554"/>
                    <a:pt x="262" y="554"/>
                    <a:pt x="262" y="554"/>
                  </a:cubicBezTo>
                  <a:lnTo>
                    <a:pt x="262" y="554"/>
                  </a:lnTo>
                  <a:cubicBezTo>
                    <a:pt x="291" y="583"/>
                    <a:pt x="291" y="583"/>
                    <a:pt x="291" y="583"/>
                  </a:cubicBezTo>
                  <a:lnTo>
                    <a:pt x="291" y="583"/>
                  </a:lnTo>
                  <a:cubicBezTo>
                    <a:pt x="291" y="612"/>
                    <a:pt x="291" y="612"/>
                    <a:pt x="291" y="612"/>
                  </a:cubicBezTo>
                  <a:lnTo>
                    <a:pt x="291" y="612"/>
                  </a:lnTo>
                  <a:cubicBezTo>
                    <a:pt x="320" y="612"/>
                    <a:pt x="320" y="612"/>
                    <a:pt x="320" y="612"/>
                  </a:cubicBezTo>
                  <a:lnTo>
                    <a:pt x="320" y="612"/>
                  </a:lnTo>
                  <a:cubicBezTo>
                    <a:pt x="350" y="612"/>
                    <a:pt x="350" y="612"/>
                    <a:pt x="350" y="612"/>
                  </a:cubicBezTo>
                  <a:cubicBezTo>
                    <a:pt x="379" y="642"/>
                    <a:pt x="379" y="642"/>
                    <a:pt x="379" y="642"/>
                  </a:cubicBezTo>
                  <a:lnTo>
                    <a:pt x="379" y="642"/>
                  </a:lnTo>
                  <a:cubicBezTo>
                    <a:pt x="379" y="671"/>
                    <a:pt x="379" y="671"/>
                    <a:pt x="379" y="671"/>
                  </a:cubicBezTo>
                  <a:lnTo>
                    <a:pt x="379" y="671"/>
                  </a:lnTo>
                  <a:cubicBezTo>
                    <a:pt x="379" y="700"/>
                    <a:pt x="379" y="700"/>
                    <a:pt x="379" y="700"/>
                  </a:cubicBezTo>
                  <a:lnTo>
                    <a:pt x="379" y="700"/>
                  </a:lnTo>
                  <a:lnTo>
                    <a:pt x="379" y="700"/>
                  </a:lnTo>
                  <a:lnTo>
                    <a:pt x="379" y="700"/>
                  </a:lnTo>
                  <a:cubicBezTo>
                    <a:pt x="379" y="729"/>
                    <a:pt x="379" y="729"/>
                    <a:pt x="379" y="729"/>
                  </a:cubicBezTo>
                  <a:lnTo>
                    <a:pt x="379" y="729"/>
                  </a:lnTo>
                  <a:lnTo>
                    <a:pt x="379" y="729"/>
                  </a:lnTo>
                  <a:cubicBezTo>
                    <a:pt x="350" y="729"/>
                    <a:pt x="350" y="729"/>
                    <a:pt x="350" y="729"/>
                  </a:cubicBezTo>
                  <a:cubicBezTo>
                    <a:pt x="320" y="729"/>
                    <a:pt x="320" y="729"/>
                    <a:pt x="320" y="729"/>
                  </a:cubicBezTo>
                  <a:lnTo>
                    <a:pt x="320" y="729"/>
                  </a:lnTo>
                  <a:cubicBezTo>
                    <a:pt x="320" y="759"/>
                    <a:pt x="320" y="759"/>
                    <a:pt x="320" y="759"/>
                  </a:cubicBezTo>
                  <a:lnTo>
                    <a:pt x="320" y="759"/>
                  </a:lnTo>
                  <a:cubicBezTo>
                    <a:pt x="291" y="759"/>
                    <a:pt x="291" y="759"/>
                    <a:pt x="291" y="759"/>
                  </a:cubicBezTo>
                  <a:cubicBezTo>
                    <a:pt x="291" y="788"/>
                    <a:pt x="291" y="788"/>
                    <a:pt x="291" y="788"/>
                  </a:cubicBezTo>
                  <a:cubicBezTo>
                    <a:pt x="262" y="817"/>
                    <a:pt x="262" y="817"/>
                    <a:pt x="262" y="817"/>
                  </a:cubicBezTo>
                  <a:lnTo>
                    <a:pt x="262" y="817"/>
                  </a:lnTo>
                  <a:lnTo>
                    <a:pt x="262" y="817"/>
                  </a:lnTo>
                  <a:lnTo>
                    <a:pt x="262" y="817"/>
                  </a:lnTo>
                  <a:lnTo>
                    <a:pt x="262" y="817"/>
                  </a:lnTo>
                  <a:cubicBezTo>
                    <a:pt x="262" y="846"/>
                    <a:pt x="262" y="846"/>
                    <a:pt x="262" y="846"/>
                  </a:cubicBezTo>
                  <a:cubicBezTo>
                    <a:pt x="233" y="846"/>
                    <a:pt x="233" y="846"/>
                    <a:pt x="233" y="846"/>
                  </a:cubicBezTo>
                  <a:lnTo>
                    <a:pt x="233" y="846"/>
                  </a:lnTo>
                  <a:cubicBezTo>
                    <a:pt x="233" y="875"/>
                    <a:pt x="233" y="875"/>
                    <a:pt x="233" y="875"/>
                  </a:cubicBezTo>
                  <a:lnTo>
                    <a:pt x="233" y="875"/>
                  </a:lnTo>
                  <a:lnTo>
                    <a:pt x="233" y="875"/>
                  </a:lnTo>
                  <a:lnTo>
                    <a:pt x="233" y="875"/>
                  </a:lnTo>
                  <a:cubicBezTo>
                    <a:pt x="204" y="875"/>
                    <a:pt x="204" y="875"/>
                    <a:pt x="204" y="875"/>
                  </a:cubicBezTo>
                  <a:lnTo>
                    <a:pt x="204" y="875"/>
                  </a:lnTo>
                  <a:cubicBezTo>
                    <a:pt x="204" y="904"/>
                    <a:pt x="204" y="904"/>
                    <a:pt x="204" y="904"/>
                  </a:cubicBezTo>
                  <a:lnTo>
                    <a:pt x="204" y="904"/>
                  </a:lnTo>
                  <a:lnTo>
                    <a:pt x="204" y="904"/>
                  </a:lnTo>
                  <a:lnTo>
                    <a:pt x="204" y="904"/>
                  </a:lnTo>
                  <a:lnTo>
                    <a:pt x="204" y="904"/>
                  </a:lnTo>
                  <a:cubicBezTo>
                    <a:pt x="204" y="933"/>
                    <a:pt x="204" y="933"/>
                    <a:pt x="204" y="933"/>
                  </a:cubicBezTo>
                  <a:cubicBezTo>
                    <a:pt x="175" y="933"/>
                    <a:pt x="175" y="933"/>
                    <a:pt x="175" y="933"/>
                  </a:cubicBezTo>
                  <a:lnTo>
                    <a:pt x="175" y="933"/>
                  </a:lnTo>
                  <a:lnTo>
                    <a:pt x="175" y="933"/>
                  </a:lnTo>
                  <a:lnTo>
                    <a:pt x="175" y="933"/>
                  </a:lnTo>
                  <a:cubicBezTo>
                    <a:pt x="146" y="933"/>
                    <a:pt x="146" y="933"/>
                    <a:pt x="146" y="933"/>
                  </a:cubicBezTo>
                  <a:lnTo>
                    <a:pt x="146" y="933"/>
                  </a:lnTo>
                  <a:lnTo>
                    <a:pt x="146" y="933"/>
                  </a:lnTo>
                  <a:cubicBezTo>
                    <a:pt x="146" y="962"/>
                    <a:pt x="146" y="962"/>
                    <a:pt x="146" y="962"/>
                  </a:cubicBezTo>
                  <a:lnTo>
                    <a:pt x="146" y="962"/>
                  </a:lnTo>
                  <a:cubicBezTo>
                    <a:pt x="146" y="992"/>
                    <a:pt x="146" y="992"/>
                    <a:pt x="146" y="992"/>
                  </a:cubicBezTo>
                  <a:cubicBezTo>
                    <a:pt x="117" y="992"/>
                    <a:pt x="117" y="992"/>
                    <a:pt x="117" y="992"/>
                  </a:cubicBezTo>
                  <a:lnTo>
                    <a:pt x="117" y="992"/>
                  </a:lnTo>
                  <a:cubicBezTo>
                    <a:pt x="117" y="1021"/>
                    <a:pt x="117" y="1021"/>
                    <a:pt x="117" y="1021"/>
                  </a:cubicBezTo>
                  <a:cubicBezTo>
                    <a:pt x="146" y="1021"/>
                    <a:pt x="146" y="1021"/>
                    <a:pt x="146" y="1021"/>
                  </a:cubicBezTo>
                  <a:cubicBezTo>
                    <a:pt x="117" y="1021"/>
                    <a:pt x="117" y="1021"/>
                    <a:pt x="117" y="1021"/>
                  </a:cubicBezTo>
                  <a:lnTo>
                    <a:pt x="117" y="1021"/>
                  </a:lnTo>
                  <a:cubicBezTo>
                    <a:pt x="146" y="1021"/>
                    <a:pt x="146" y="1021"/>
                    <a:pt x="146" y="1021"/>
                  </a:cubicBezTo>
                  <a:cubicBezTo>
                    <a:pt x="146" y="1050"/>
                    <a:pt x="146" y="1050"/>
                    <a:pt x="146" y="1050"/>
                  </a:cubicBezTo>
                  <a:lnTo>
                    <a:pt x="146" y="1050"/>
                  </a:lnTo>
                  <a:lnTo>
                    <a:pt x="146" y="1050"/>
                  </a:lnTo>
                  <a:cubicBezTo>
                    <a:pt x="146" y="1079"/>
                    <a:pt x="146" y="1079"/>
                    <a:pt x="146" y="1079"/>
                  </a:cubicBezTo>
                  <a:lnTo>
                    <a:pt x="146" y="1079"/>
                  </a:lnTo>
                  <a:cubicBezTo>
                    <a:pt x="146" y="1109"/>
                    <a:pt x="146" y="1109"/>
                    <a:pt x="146" y="1109"/>
                  </a:cubicBezTo>
                  <a:cubicBezTo>
                    <a:pt x="175" y="1109"/>
                    <a:pt x="175" y="1109"/>
                    <a:pt x="175" y="1109"/>
                  </a:cubicBezTo>
                  <a:lnTo>
                    <a:pt x="175" y="1109"/>
                  </a:lnTo>
                  <a:cubicBezTo>
                    <a:pt x="175" y="1138"/>
                    <a:pt x="175" y="1138"/>
                    <a:pt x="175" y="1138"/>
                  </a:cubicBezTo>
                  <a:lnTo>
                    <a:pt x="175" y="1138"/>
                  </a:lnTo>
                  <a:cubicBezTo>
                    <a:pt x="175" y="1167"/>
                    <a:pt x="175" y="1167"/>
                    <a:pt x="175" y="1167"/>
                  </a:cubicBezTo>
                  <a:cubicBezTo>
                    <a:pt x="146" y="1167"/>
                    <a:pt x="146" y="1167"/>
                    <a:pt x="146" y="1167"/>
                  </a:cubicBezTo>
                  <a:cubicBezTo>
                    <a:pt x="146" y="1196"/>
                    <a:pt x="146" y="1196"/>
                    <a:pt x="146" y="1196"/>
                  </a:cubicBezTo>
                  <a:cubicBezTo>
                    <a:pt x="175" y="1225"/>
                    <a:pt x="175" y="1225"/>
                    <a:pt x="175" y="1225"/>
                  </a:cubicBezTo>
                  <a:cubicBezTo>
                    <a:pt x="146" y="1225"/>
                    <a:pt x="146" y="1225"/>
                    <a:pt x="146" y="1225"/>
                  </a:cubicBezTo>
                  <a:cubicBezTo>
                    <a:pt x="146" y="1254"/>
                    <a:pt x="146" y="1254"/>
                    <a:pt x="146" y="1254"/>
                  </a:cubicBezTo>
                  <a:cubicBezTo>
                    <a:pt x="175" y="1254"/>
                    <a:pt x="175" y="1254"/>
                    <a:pt x="175" y="1254"/>
                  </a:cubicBezTo>
                  <a:lnTo>
                    <a:pt x="175" y="1254"/>
                  </a:lnTo>
                  <a:cubicBezTo>
                    <a:pt x="204" y="1254"/>
                    <a:pt x="204" y="1254"/>
                    <a:pt x="204" y="1254"/>
                  </a:cubicBezTo>
                  <a:cubicBezTo>
                    <a:pt x="204" y="1225"/>
                    <a:pt x="204" y="1225"/>
                    <a:pt x="204" y="1225"/>
                  </a:cubicBezTo>
                  <a:cubicBezTo>
                    <a:pt x="204" y="1254"/>
                    <a:pt x="204" y="1254"/>
                    <a:pt x="204" y="1254"/>
                  </a:cubicBezTo>
                  <a:cubicBezTo>
                    <a:pt x="233" y="1254"/>
                    <a:pt x="233" y="1254"/>
                    <a:pt x="233" y="1254"/>
                  </a:cubicBezTo>
                  <a:lnTo>
                    <a:pt x="233" y="1254"/>
                  </a:lnTo>
                  <a:cubicBezTo>
                    <a:pt x="262" y="1254"/>
                    <a:pt x="262" y="1254"/>
                    <a:pt x="262" y="1254"/>
                  </a:cubicBezTo>
                  <a:lnTo>
                    <a:pt x="262" y="1254"/>
                  </a:lnTo>
                  <a:cubicBezTo>
                    <a:pt x="262" y="1283"/>
                    <a:pt x="262" y="1283"/>
                    <a:pt x="262" y="1283"/>
                  </a:cubicBezTo>
                  <a:lnTo>
                    <a:pt x="262" y="1283"/>
                  </a:lnTo>
                  <a:cubicBezTo>
                    <a:pt x="291" y="1254"/>
                    <a:pt x="291" y="1254"/>
                    <a:pt x="291" y="1254"/>
                  </a:cubicBezTo>
                  <a:cubicBezTo>
                    <a:pt x="291" y="1283"/>
                    <a:pt x="291" y="1283"/>
                    <a:pt x="291" y="1283"/>
                  </a:cubicBezTo>
                  <a:lnTo>
                    <a:pt x="291" y="1283"/>
                  </a:lnTo>
                  <a:cubicBezTo>
                    <a:pt x="291" y="1312"/>
                    <a:pt x="291" y="1312"/>
                    <a:pt x="291" y="1312"/>
                  </a:cubicBezTo>
                  <a:cubicBezTo>
                    <a:pt x="320" y="1312"/>
                    <a:pt x="320" y="1312"/>
                    <a:pt x="320" y="1312"/>
                  </a:cubicBezTo>
                  <a:cubicBezTo>
                    <a:pt x="291" y="1342"/>
                    <a:pt x="291" y="1342"/>
                    <a:pt x="291" y="1342"/>
                  </a:cubicBezTo>
                  <a:cubicBezTo>
                    <a:pt x="320" y="1342"/>
                    <a:pt x="320" y="1342"/>
                    <a:pt x="320" y="1342"/>
                  </a:cubicBezTo>
                  <a:cubicBezTo>
                    <a:pt x="320" y="1312"/>
                    <a:pt x="320" y="1312"/>
                    <a:pt x="320" y="1312"/>
                  </a:cubicBezTo>
                  <a:lnTo>
                    <a:pt x="320" y="1312"/>
                  </a:lnTo>
                  <a:lnTo>
                    <a:pt x="320" y="1312"/>
                  </a:lnTo>
                  <a:cubicBezTo>
                    <a:pt x="350" y="1312"/>
                    <a:pt x="350" y="1312"/>
                    <a:pt x="350" y="1312"/>
                  </a:cubicBezTo>
                  <a:lnTo>
                    <a:pt x="350" y="1312"/>
                  </a:lnTo>
                  <a:cubicBezTo>
                    <a:pt x="379" y="1283"/>
                    <a:pt x="379" y="1283"/>
                    <a:pt x="379" y="1283"/>
                  </a:cubicBezTo>
                  <a:cubicBezTo>
                    <a:pt x="408" y="1283"/>
                    <a:pt x="408" y="1283"/>
                    <a:pt x="408" y="1283"/>
                  </a:cubicBezTo>
                  <a:cubicBezTo>
                    <a:pt x="437" y="1283"/>
                    <a:pt x="437" y="1283"/>
                    <a:pt x="437" y="1283"/>
                  </a:cubicBezTo>
                  <a:lnTo>
                    <a:pt x="437" y="1283"/>
                  </a:lnTo>
                  <a:lnTo>
                    <a:pt x="437" y="1283"/>
                  </a:lnTo>
                  <a:cubicBezTo>
                    <a:pt x="467" y="1283"/>
                    <a:pt x="467" y="1283"/>
                    <a:pt x="467" y="1283"/>
                  </a:cubicBezTo>
                  <a:cubicBezTo>
                    <a:pt x="467" y="1254"/>
                    <a:pt x="467" y="1254"/>
                    <a:pt x="467" y="1254"/>
                  </a:cubicBezTo>
                  <a:lnTo>
                    <a:pt x="467" y="1254"/>
                  </a:lnTo>
                  <a:cubicBezTo>
                    <a:pt x="467" y="1283"/>
                    <a:pt x="467" y="1283"/>
                    <a:pt x="467" y="1283"/>
                  </a:cubicBezTo>
                  <a:cubicBezTo>
                    <a:pt x="496" y="1283"/>
                    <a:pt x="496" y="1283"/>
                    <a:pt x="496" y="1283"/>
                  </a:cubicBezTo>
                  <a:cubicBezTo>
                    <a:pt x="496" y="1254"/>
                    <a:pt x="496" y="1254"/>
                    <a:pt x="496" y="1254"/>
                  </a:cubicBezTo>
                  <a:lnTo>
                    <a:pt x="496" y="1254"/>
                  </a:lnTo>
                  <a:lnTo>
                    <a:pt x="496" y="1254"/>
                  </a:lnTo>
                  <a:lnTo>
                    <a:pt x="496" y="1254"/>
                  </a:lnTo>
                  <a:lnTo>
                    <a:pt x="496" y="1254"/>
                  </a:lnTo>
                  <a:cubicBezTo>
                    <a:pt x="525" y="1254"/>
                    <a:pt x="525" y="1254"/>
                    <a:pt x="525" y="1254"/>
                  </a:cubicBezTo>
                  <a:lnTo>
                    <a:pt x="525" y="1254"/>
                  </a:lnTo>
                  <a:lnTo>
                    <a:pt x="525" y="1254"/>
                  </a:lnTo>
                  <a:lnTo>
                    <a:pt x="525" y="1254"/>
                  </a:lnTo>
                  <a:lnTo>
                    <a:pt x="525" y="1254"/>
                  </a:lnTo>
                  <a:cubicBezTo>
                    <a:pt x="554" y="1254"/>
                    <a:pt x="554" y="1254"/>
                    <a:pt x="554" y="1254"/>
                  </a:cubicBezTo>
                  <a:lnTo>
                    <a:pt x="554" y="1254"/>
                  </a:lnTo>
                  <a:lnTo>
                    <a:pt x="554" y="1254"/>
                  </a:lnTo>
                  <a:cubicBezTo>
                    <a:pt x="583" y="1254"/>
                    <a:pt x="583" y="1254"/>
                    <a:pt x="583" y="1254"/>
                  </a:cubicBezTo>
                  <a:lnTo>
                    <a:pt x="583" y="1254"/>
                  </a:lnTo>
                  <a:cubicBezTo>
                    <a:pt x="612" y="1254"/>
                    <a:pt x="612" y="1254"/>
                    <a:pt x="612" y="1254"/>
                  </a:cubicBezTo>
                  <a:lnTo>
                    <a:pt x="612" y="1254"/>
                  </a:lnTo>
                  <a:cubicBezTo>
                    <a:pt x="612" y="1225"/>
                    <a:pt x="612" y="1225"/>
                    <a:pt x="612" y="1225"/>
                  </a:cubicBezTo>
                  <a:lnTo>
                    <a:pt x="612" y="1225"/>
                  </a:lnTo>
                  <a:cubicBezTo>
                    <a:pt x="641" y="1225"/>
                    <a:pt x="641" y="1225"/>
                    <a:pt x="641" y="1225"/>
                  </a:cubicBezTo>
                  <a:cubicBezTo>
                    <a:pt x="641" y="1254"/>
                    <a:pt x="641" y="1254"/>
                    <a:pt x="641" y="1254"/>
                  </a:cubicBezTo>
                  <a:lnTo>
                    <a:pt x="641" y="1254"/>
                  </a:lnTo>
                  <a:cubicBezTo>
                    <a:pt x="641" y="1254"/>
                    <a:pt x="670" y="1254"/>
                    <a:pt x="670" y="1225"/>
                  </a:cubicBezTo>
                  <a:close/>
                  <a:moveTo>
                    <a:pt x="350" y="700"/>
                  </a:moveTo>
                  <a:lnTo>
                    <a:pt x="350" y="700"/>
                  </a:lnTo>
                  <a:lnTo>
                    <a:pt x="350" y="700"/>
                  </a:lnTo>
                  <a:cubicBezTo>
                    <a:pt x="320" y="700"/>
                    <a:pt x="320" y="700"/>
                    <a:pt x="320" y="700"/>
                  </a:cubicBezTo>
                  <a:lnTo>
                    <a:pt x="320" y="700"/>
                  </a:lnTo>
                  <a:cubicBezTo>
                    <a:pt x="350" y="671"/>
                    <a:pt x="350" y="671"/>
                    <a:pt x="350" y="671"/>
                  </a:cubicBezTo>
                  <a:lnTo>
                    <a:pt x="350" y="671"/>
                  </a:lnTo>
                  <a:cubicBezTo>
                    <a:pt x="350" y="700"/>
                    <a:pt x="350" y="700"/>
                    <a:pt x="350" y="700"/>
                  </a:cubicBezTo>
                  <a:close/>
                  <a:moveTo>
                    <a:pt x="117" y="904"/>
                  </a:moveTo>
                  <a:lnTo>
                    <a:pt x="117" y="904"/>
                  </a:lnTo>
                  <a:lnTo>
                    <a:pt x="117" y="904"/>
                  </a:lnTo>
                  <a:cubicBezTo>
                    <a:pt x="146" y="904"/>
                    <a:pt x="146" y="904"/>
                    <a:pt x="146" y="904"/>
                  </a:cubicBezTo>
                  <a:cubicBezTo>
                    <a:pt x="117" y="904"/>
                    <a:pt x="117" y="904"/>
                    <a:pt x="117" y="904"/>
                  </a:cubicBezTo>
                  <a:close/>
                  <a:moveTo>
                    <a:pt x="117" y="933"/>
                  </a:moveTo>
                  <a:lnTo>
                    <a:pt x="117" y="933"/>
                  </a:lnTo>
                  <a:lnTo>
                    <a:pt x="117" y="933"/>
                  </a:lnTo>
                  <a:cubicBezTo>
                    <a:pt x="146" y="933"/>
                    <a:pt x="146" y="933"/>
                    <a:pt x="146" y="933"/>
                  </a:cubicBezTo>
                  <a:lnTo>
                    <a:pt x="146" y="933"/>
                  </a:lnTo>
                  <a:cubicBezTo>
                    <a:pt x="117" y="933"/>
                    <a:pt x="117" y="933"/>
                    <a:pt x="117" y="933"/>
                  </a:cubicBezTo>
                  <a:close/>
                  <a:moveTo>
                    <a:pt x="291" y="1312"/>
                  </a:moveTo>
                  <a:lnTo>
                    <a:pt x="291" y="1312"/>
                  </a:lnTo>
                  <a:lnTo>
                    <a:pt x="291" y="1312"/>
                  </a:lnTo>
                  <a:lnTo>
                    <a:pt x="291" y="1312"/>
                  </a:lnTo>
                  <a:cubicBezTo>
                    <a:pt x="262" y="1312"/>
                    <a:pt x="262" y="1312"/>
                    <a:pt x="262" y="1312"/>
                  </a:cubicBezTo>
                  <a:cubicBezTo>
                    <a:pt x="291" y="1312"/>
                    <a:pt x="291" y="1312"/>
                    <a:pt x="291" y="1312"/>
                  </a:cubicBezTo>
                  <a:close/>
                  <a:moveTo>
                    <a:pt x="262" y="1283"/>
                  </a:moveTo>
                  <a:lnTo>
                    <a:pt x="262" y="1283"/>
                  </a:lnTo>
                  <a:lnTo>
                    <a:pt x="262" y="1312"/>
                  </a:lnTo>
                  <a:lnTo>
                    <a:pt x="262" y="1312"/>
                  </a:lnTo>
                  <a:cubicBezTo>
                    <a:pt x="262" y="1283"/>
                    <a:pt x="262" y="1283"/>
                    <a:pt x="262" y="1283"/>
                  </a:cubicBezTo>
                  <a:close/>
                  <a:moveTo>
                    <a:pt x="233" y="1283"/>
                  </a:moveTo>
                  <a:lnTo>
                    <a:pt x="233" y="1283"/>
                  </a:lnTo>
                  <a:cubicBezTo>
                    <a:pt x="262" y="1283"/>
                    <a:pt x="262" y="1283"/>
                    <a:pt x="262" y="1283"/>
                  </a:cubicBezTo>
                  <a:lnTo>
                    <a:pt x="262" y="1283"/>
                  </a:lnTo>
                  <a:cubicBezTo>
                    <a:pt x="233" y="1283"/>
                    <a:pt x="233" y="1283"/>
                    <a:pt x="233" y="1283"/>
                  </a:cubicBezTo>
                  <a:close/>
                  <a:moveTo>
                    <a:pt x="204" y="1254"/>
                  </a:moveTo>
                  <a:lnTo>
                    <a:pt x="204" y="1254"/>
                  </a:lnTo>
                  <a:lnTo>
                    <a:pt x="204" y="1254"/>
                  </a:lnTo>
                  <a:cubicBezTo>
                    <a:pt x="204" y="1283"/>
                    <a:pt x="204" y="1283"/>
                    <a:pt x="204" y="1283"/>
                  </a:cubicBezTo>
                  <a:cubicBezTo>
                    <a:pt x="204" y="1254"/>
                    <a:pt x="204" y="1254"/>
                    <a:pt x="204" y="1254"/>
                  </a:cubicBezTo>
                  <a:close/>
                  <a:moveTo>
                    <a:pt x="175" y="1254"/>
                  </a:moveTo>
                  <a:lnTo>
                    <a:pt x="175" y="1254"/>
                  </a:lnTo>
                  <a:close/>
                  <a:moveTo>
                    <a:pt x="58" y="1283"/>
                  </a:moveTo>
                  <a:lnTo>
                    <a:pt x="58" y="1283"/>
                  </a:lnTo>
                  <a:lnTo>
                    <a:pt x="58" y="1283"/>
                  </a:lnTo>
                  <a:cubicBezTo>
                    <a:pt x="87" y="1283"/>
                    <a:pt x="87" y="1283"/>
                    <a:pt x="87" y="1283"/>
                  </a:cubicBezTo>
                  <a:cubicBezTo>
                    <a:pt x="58" y="1283"/>
                    <a:pt x="58" y="1283"/>
                    <a:pt x="58" y="1283"/>
                  </a:cubicBezTo>
                  <a:cubicBezTo>
                    <a:pt x="58" y="1254"/>
                    <a:pt x="58" y="1254"/>
                    <a:pt x="58" y="1254"/>
                  </a:cubicBezTo>
                  <a:lnTo>
                    <a:pt x="58" y="1254"/>
                  </a:lnTo>
                  <a:cubicBezTo>
                    <a:pt x="87" y="1283"/>
                    <a:pt x="87" y="1283"/>
                    <a:pt x="87" y="1283"/>
                  </a:cubicBezTo>
                  <a:lnTo>
                    <a:pt x="87" y="1283"/>
                  </a:lnTo>
                  <a:lnTo>
                    <a:pt x="87" y="1283"/>
                  </a:lnTo>
                  <a:lnTo>
                    <a:pt x="87" y="1283"/>
                  </a:lnTo>
                  <a:cubicBezTo>
                    <a:pt x="87" y="1312"/>
                    <a:pt x="87" y="1312"/>
                    <a:pt x="87" y="1312"/>
                  </a:cubicBezTo>
                  <a:cubicBezTo>
                    <a:pt x="117" y="1312"/>
                    <a:pt x="117" y="1312"/>
                    <a:pt x="117" y="1312"/>
                  </a:cubicBezTo>
                  <a:lnTo>
                    <a:pt x="117" y="1312"/>
                  </a:lnTo>
                  <a:cubicBezTo>
                    <a:pt x="87" y="1312"/>
                    <a:pt x="87" y="1312"/>
                    <a:pt x="87" y="1312"/>
                  </a:cubicBezTo>
                  <a:lnTo>
                    <a:pt x="87" y="1312"/>
                  </a:lnTo>
                  <a:cubicBezTo>
                    <a:pt x="58" y="1312"/>
                    <a:pt x="58" y="1312"/>
                    <a:pt x="58" y="1312"/>
                  </a:cubicBezTo>
                  <a:cubicBezTo>
                    <a:pt x="58" y="1283"/>
                    <a:pt x="58" y="1283"/>
                    <a:pt x="58" y="128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62996C5B-662C-BC9B-8129-3143958B0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081" y="2685882"/>
              <a:ext cx="142560" cy="86409"/>
            </a:xfrm>
            <a:custGeom>
              <a:avLst/>
              <a:gdLst>
                <a:gd name="T0" fmla="*/ 437 w 438"/>
                <a:gd name="T1" fmla="*/ 262 h 263"/>
                <a:gd name="T2" fmla="*/ 437 w 438"/>
                <a:gd name="T3" fmla="*/ 233 h 263"/>
                <a:gd name="T4" fmla="*/ 408 w 438"/>
                <a:gd name="T5" fmla="*/ 146 h 263"/>
                <a:gd name="T6" fmla="*/ 408 w 438"/>
                <a:gd name="T7" fmla="*/ 87 h 263"/>
                <a:gd name="T8" fmla="*/ 437 w 438"/>
                <a:gd name="T9" fmla="*/ 58 h 263"/>
                <a:gd name="T10" fmla="*/ 437 w 438"/>
                <a:gd name="T11" fmla="*/ 29 h 263"/>
                <a:gd name="T12" fmla="*/ 437 w 438"/>
                <a:gd name="T13" fmla="*/ 29 h 263"/>
                <a:gd name="T14" fmla="*/ 321 w 438"/>
                <a:gd name="T15" fmla="*/ 29 h 263"/>
                <a:gd name="T16" fmla="*/ 292 w 438"/>
                <a:gd name="T17" fmla="*/ 0 h 263"/>
                <a:gd name="T18" fmla="*/ 263 w 438"/>
                <a:gd name="T19" fmla="*/ 0 h 263"/>
                <a:gd name="T20" fmla="*/ 234 w 438"/>
                <a:gd name="T21" fmla="*/ 0 h 263"/>
                <a:gd name="T22" fmla="*/ 263 w 438"/>
                <a:gd name="T23" fmla="*/ 29 h 263"/>
                <a:gd name="T24" fmla="*/ 234 w 438"/>
                <a:gd name="T25" fmla="*/ 29 h 263"/>
                <a:gd name="T26" fmla="*/ 204 w 438"/>
                <a:gd name="T27" fmla="*/ 29 h 263"/>
                <a:gd name="T28" fmla="*/ 175 w 438"/>
                <a:gd name="T29" fmla="*/ 29 h 263"/>
                <a:gd name="T30" fmla="*/ 146 w 438"/>
                <a:gd name="T31" fmla="*/ 58 h 263"/>
                <a:gd name="T32" fmla="*/ 117 w 438"/>
                <a:gd name="T33" fmla="*/ 58 h 263"/>
                <a:gd name="T34" fmla="*/ 117 w 438"/>
                <a:gd name="T35" fmla="*/ 117 h 263"/>
                <a:gd name="T36" fmla="*/ 117 w 438"/>
                <a:gd name="T37" fmla="*/ 117 h 263"/>
                <a:gd name="T38" fmla="*/ 146 w 438"/>
                <a:gd name="T39" fmla="*/ 117 h 263"/>
                <a:gd name="T40" fmla="*/ 117 w 438"/>
                <a:gd name="T41" fmla="*/ 146 h 263"/>
                <a:gd name="T42" fmla="*/ 175 w 438"/>
                <a:gd name="T43" fmla="*/ 175 h 263"/>
                <a:gd name="T44" fmla="*/ 175 w 438"/>
                <a:gd name="T45" fmla="*/ 175 h 263"/>
                <a:gd name="T46" fmla="*/ 204 w 438"/>
                <a:gd name="T47" fmla="*/ 175 h 263"/>
                <a:gd name="T48" fmla="*/ 175 w 438"/>
                <a:gd name="T49" fmla="*/ 233 h 263"/>
                <a:gd name="T50" fmla="*/ 204 w 438"/>
                <a:gd name="T51" fmla="*/ 204 h 263"/>
                <a:gd name="T52" fmla="*/ 263 w 438"/>
                <a:gd name="T53" fmla="*/ 204 h 263"/>
                <a:gd name="T54" fmla="*/ 263 w 438"/>
                <a:gd name="T55" fmla="*/ 204 h 263"/>
                <a:gd name="T56" fmla="*/ 292 w 438"/>
                <a:gd name="T57" fmla="*/ 204 h 263"/>
                <a:gd name="T58" fmla="*/ 321 w 438"/>
                <a:gd name="T59" fmla="*/ 233 h 263"/>
                <a:gd name="T60" fmla="*/ 350 w 438"/>
                <a:gd name="T61" fmla="*/ 262 h 263"/>
                <a:gd name="T62" fmla="*/ 379 w 438"/>
                <a:gd name="T63" fmla="*/ 262 h 263"/>
                <a:gd name="T64" fmla="*/ 87 w 438"/>
                <a:gd name="T65" fmla="*/ 87 h 263"/>
                <a:gd name="T66" fmla="*/ 58 w 438"/>
                <a:gd name="T67" fmla="*/ 117 h 263"/>
                <a:gd name="T68" fmla="*/ 29 w 438"/>
                <a:gd name="T69" fmla="*/ 117 h 263"/>
                <a:gd name="T70" fmla="*/ 0 w 438"/>
                <a:gd name="T71" fmla="*/ 117 h 263"/>
                <a:gd name="T72" fmla="*/ 58 w 438"/>
                <a:gd name="T73" fmla="*/ 87 h 263"/>
                <a:gd name="T74" fmla="*/ 58 w 438"/>
                <a:gd name="T75" fmla="*/ 87 h 263"/>
                <a:gd name="T76" fmla="*/ 87 w 438"/>
                <a:gd name="T77" fmla="*/ 87 h 263"/>
                <a:gd name="T78" fmla="*/ 87 w 438"/>
                <a:gd name="T79" fmla="*/ 117 h 263"/>
                <a:gd name="T80" fmla="*/ 87 w 438"/>
                <a:gd name="T81" fmla="*/ 146 h 263"/>
                <a:gd name="T82" fmla="*/ 117 w 438"/>
                <a:gd name="T83" fmla="*/ 117 h 263"/>
                <a:gd name="T84" fmla="*/ 117 w 438"/>
                <a:gd name="T85" fmla="*/ 146 h 263"/>
                <a:gd name="T86" fmla="*/ 0 w 438"/>
                <a:gd name="T87" fmla="*/ 233 h 263"/>
                <a:gd name="T88" fmla="*/ 29 w 438"/>
                <a:gd name="T89" fmla="*/ 204 h 263"/>
                <a:gd name="T90" fmla="*/ 29 w 438"/>
                <a:gd name="T91" fmla="*/ 175 h 263"/>
                <a:gd name="T92" fmla="*/ 87 w 438"/>
                <a:gd name="T93" fmla="*/ 175 h 263"/>
                <a:gd name="T94" fmla="*/ 87 w 438"/>
                <a:gd name="T95" fmla="*/ 175 h 263"/>
                <a:gd name="T96" fmla="*/ 87 w 438"/>
                <a:gd name="T97" fmla="*/ 146 h 263"/>
                <a:gd name="T98" fmla="*/ 87 w 438"/>
                <a:gd name="T99" fmla="*/ 146 h 263"/>
                <a:gd name="T100" fmla="*/ 29 w 438"/>
                <a:gd name="T101" fmla="*/ 146 h 263"/>
                <a:gd name="T102" fmla="*/ 29 w 438"/>
                <a:gd name="T103" fmla="*/ 146 h 263"/>
                <a:gd name="T104" fmla="*/ 29 w 438"/>
                <a:gd name="T105" fmla="*/ 146 h 263"/>
                <a:gd name="T106" fmla="*/ 0 w 438"/>
                <a:gd name="T107" fmla="*/ 146 h 263"/>
                <a:gd name="T108" fmla="*/ 0 w 438"/>
                <a:gd name="T109" fmla="*/ 146 h 263"/>
                <a:gd name="T110" fmla="*/ 0 w 438"/>
                <a:gd name="T111" fmla="*/ 175 h 263"/>
                <a:gd name="T112" fmla="*/ 29 w 438"/>
                <a:gd name="T113" fmla="*/ 175 h 263"/>
                <a:gd name="T114" fmla="*/ 29 w 438"/>
                <a:gd name="T115" fmla="*/ 204 h 263"/>
                <a:gd name="T116" fmla="*/ 0 w 438"/>
                <a:gd name="T117" fmla="*/ 2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8" h="263">
                  <a:moveTo>
                    <a:pt x="408" y="262"/>
                  </a:moveTo>
                  <a:lnTo>
                    <a:pt x="437" y="262"/>
                  </a:lnTo>
                  <a:lnTo>
                    <a:pt x="437" y="233"/>
                  </a:lnTo>
                  <a:lnTo>
                    <a:pt x="437" y="233"/>
                  </a:lnTo>
                  <a:lnTo>
                    <a:pt x="437" y="204"/>
                  </a:lnTo>
                  <a:lnTo>
                    <a:pt x="408" y="146"/>
                  </a:lnTo>
                  <a:lnTo>
                    <a:pt x="408" y="87"/>
                  </a:lnTo>
                  <a:lnTo>
                    <a:pt x="408" y="87"/>
                  </a:lnTo>
                  <a:lnTo>
                    <a:pt x="408" y="58"/>
                  </a:lnTo>
                  <a:lnTo>
                    <a:pt x="437" y="58"/>
                  </a:lnTo>
                  <a:lnTo>
                    <a:pt x="437" y="58"/>
                  </a:lnTo>
                  <a:lnTo>
                    <a:pt x="437" y="29"/>
                  </a:lnTo>
                  <a:lnTo>
                    <a:pt x="437" y="29"/>
                  </a:lnTo>
                  <a:lnTo>
                    <a:pt x="437" y="29"/>
                  </a:lnTo>
                  <a:lnTo>
                    <a:pt x="350" y="29"/>
                  </a:lnTo>
                  <a:lnTo>
                    <a:pt x="321" y="29"/>
                  </a:lnTo>
                  <a:lnTo>
                    <a:pt x="292" y="29"/>
                  </a:lnTo>
                  <a:lnTo>
                    <a:pt x="292" y="0"/>
                  </a:lnTo>
                  <a:lnTo>
                    <a:pt x="263" y="29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34" y="29"/>
                  </a:lnTo>
                  <a:lnTo>
                    <a:pt x="263" y="29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175" y="29"/>
                  </a:lnTo>
                  <a:lnTo>
                    <a:pt x="146" y="29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17" y="58"/>
                  </a:lnTo>
                  <a:lnTo>
                    <a:pt x="117" y="87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46" y="117"/>
                  </a:lnTo>
                  <a:lnTo>
                    <a:pt x="146" y="117"/>
                  </a:lnTo>
                  <a:lnTo>
                    <a:pt x="117" y="117"/>
                  </a:lnTo>
                  <a:lnTo>
                    <a:pt x="117" y="146"/>
                  </a:lnTo>
                  <a:lnTo>
                    <a:pt x="146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204" y="175"/>
                  </a:lnTo>
                  <a:lnTo>
                    <a:pt x="175" y="204"/>
                  </a:lnTo>
                  <a:lnTo>
                    <a:pt x="175" y="233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34" y="204"/>
                  </a:lnTo>
                  <a:lnTo>
                    <a:pt x="263" y="204"/>
                  </a:lnTo>
                  <a:lnTo>
                    <a:pt x="263" y="204"/>
                  </a:lnTo>
                  <a:lnTo>
                    <a:pt x="263" y="204"/>
                  </a:lnTo>
                  <a:lnTo>
                    <a:pt x="292" y="204"/>
                  </a:lnTo>
                  <a:lnTo>
                    <a:pt x="292" y="204"/>
                  </a:lnTo>
                  <a:lnTo>
                    <a:pt x="292" y="204"/>
                  </a:lnTo>
                  <a:lnTo>
                    <a:pt x="321" y="233"/>
                  </a:lnTo>
                  <a:lnTo>
                    <a:pt x="321" y="262"/>
                  </a:lnTo>
                  <a:lnTo>
                    <a:pt x="350" y="262"/>
                  </a:lnTo>
                  <a:lnTo>
                    <a:pt x="350" y="262"/>
                  </a:lnTo>
                  <a:lnTo>
                    <a:pt x="379" y="262"/>
                  </a:lnTo>
                  <a:lnTo>
                    <a:pt x="408" y="262"/>
                  </a:lnTo>
                  <a:close/>
                  <a:moveTo>
                    <a:pt x="87" y="87"/>
                  </a:moveTo>
                  <a:lnTo>
                    <a:pt x="87" y="87"/>
                  </a:lnTo>
                  <a:close/>
                  <a:moveTo>
                    <a:pt x="58" y="117"/>
                  </a:moveTo>
                  <a:lnTo>
                    <a:pt x="58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0" y="117"/>
                  </a:lnTo>
                  <a:lnTo>
                    <a:pt x="29" y="11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87" y="87"/>
                  </a:lnTo>
                  <a:lnTo>
                    <a:pt x="87" y="117"/>
                  </a:lnTo>
                  <a:lnTo>
                    <a:pt x="87" y="117"/>
                  </a:lnTo>
                  <a:lnTo>
                    <a:pt x="58" y="117"/>
                  </a:lnTo>
                  <a:close/>
                  <a:moveTo>
                    <a:pt x="87" y="146"/>
                  </a:moveTo>
                  <a:lnTo>
                    <a:pt x="87" y="117"/>
                  </a:lnTo>
                  <a:lnTo>
                    <a:pt x="117" y="117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87" y="146"/>
                  </a:lnTo>
                  <a:close/>
                  <a:moveTo>
                    <a:pt x="0" y="233"/>
                  </a:moveTo>
                  <a:lnTo>
                    <a:pt x="29" y="233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175"/>
                  </a:lnTo>
                  <a:lnTo>
                    <a:pt x="58" y="175"/>
                  </a:lnTo>
                  <a:lnTo>
                    <a:pt x="87" y="175"/>
                  </a:lnTo>
                  <a:lnTo>
                    <a:pt x="87" y="146"/>
                  </a:lnTo>
                  <a:lnTo>
                    <a:pt x="87" y="175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58" y="14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9" y="175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0" y="23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8C880E37-1F57-ED94-4455-C5439313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01" y="2753569"/>
              <a:ext cx="162720" cy="86409"/>
            </a:xfrm>
            <a:custGeom>
              <a:avLst/>
              <a:gdLst>
                <a:gd name="T0" fmla="*/ 496 w 497"/>
                <a:gd name="T1" fmla="*/ 175 h 264"/>
                <a:gd name="T2" fmla="*/ 496 w 497"/>
                <a:gd name="T3" fmla="*/ 146 h 264"/>
                <a:gd name="T4" fmla="*/ 466 w 497"/>
                <a:gd name="T5" fmla="*/ 116 h 264"/>
                <a:gd name="T6" fmla="*/ 466 w 497"/>
                <a:gd name="T7" fmla="*/ 87 h 264"/>
                <a:gd name="T8" fmla="*/ 466 w 497"/>
                <a:gd name="T9" fmla="*/ 87 h 264"/>
                <a:gd name="T10" fmla="*/ 408 w 497"/>
                <a:gd name="T11" fmla="*/ 58 h 264"/>
                <a:gd name="T12" fmla="*/ 379 w 497"/>
                <a:gd name="T13" fmla="*/ 58 h 264"/>
                <a:gd name="T14" fmla="*/ 350 w 497"/>
                <a:gd name="T15" fmla="*/ 29 h 264"/>
                <a:gd name="T16" fmla="*/ 321 w 497"/>
                <a:gd name="T17" fmla="*/ 0 h 264"/>
                <a:gd name="T18" fmla="*/ 292 w 497"/>
                <a:gd name="T19" fmla="*/ 0 h 264"/>
                <a:gd name="T20" fmla="*/ 292 w 497"/>
                <a:gd name="T21" fmla="*/ 0 h 264"/>
                <a:gd name="T22" fmla="*/ 233 w 497"/>
                <a:gd name="T23" fmla="*/ 0 h 264"/>
                <a:gd name="T24" fmla="*/ 204 w 497"/>
                <a:gd name="T25" fmla="*/ 29 h 264"/>
                <a:gd name="T26" fmla="*/ 233 w 497"/>
                <a:gd name="T27" fmla="*/ 58 h 264"/>
                <a:gd name="T28" fmla="*/ 175 w 497"/>
                <a:gd name="T29" fmla="*/ 116 h 264"/>
                <a:gd name="T30" fmla="*/ 146 w 497"/>
                <a:gd name="T31" fmla="*/ 87 h 264"/>
                <a:gd name="T32" fmla="*/ 116 w 497"/>
                <a:gd name="T33" fmla="*/ 58 h 264"/>
                <a:gd name="T34" fmla="*/ 87 w 497"/>
                <a:gd name="T35" fmla="*/ 29 h 264"/>
                <a:gd name="T36" fmla="*/ 58 w 497"/>
                <a:gd name="T37" fmla="*/ 58 h 264"/>
                <a:gd name="T38" fmla="*/ 29 w 497"/>
                <a:gd name="T39" fmla="*/ 58 h 264"/>
                <a:gd name="T40" fmla="*/ 29 w 497"/>
                <a:gd name="T41" fmla="*/ 87 h 264"/>
                <a:gd name="T42" fmla="*/ 29 w 497"/>
                <a:gd name="T43" fmla="*/ 116 h 264"/>
                <a:gd name="T44" fmla="*/ 0 w 497"/>
                <a:gd name="T45" fmla="*/ 146 h 264"/>
                <a:gd name="T46" fmla="*/ 0 w 497"/>
                <a:gd name="T47" fmla="*/ 175 h 264"/>
                <a:gd name="T48" fmla="*/ 0 w 497"/>
                <a:gd name="T49" fmla="*/ 204 h 264"/>
                <a:gd name="T50" fmla="*/ 29 w 497"/>
                <a:gd name="T51" fmla="*/ 204 h 264"/>
                <a:gd name="T52" fmla="*/ 58 w 497"/>
                <a:gd name="T53" fmla="*/ 175 h 264"/>
                <a:gd name="T54" fmla="*/ 116 w 497"/>
                <a:gd name="T55" fmla="*/ 175 h 264"/>
                <a:gd name="T56" fmla="*/ 146 w 497"/>
                <a:gd name="T57" fmla="*/ 175 h 264"/>
                <a:gd name="T58" fmla="*/ 175 w 497"/>
                <a:gd name="T59" fmla="*/ 175 h 264"/>
                <a:gd name="T60" fmla="*/ 204 w 497"/>
                <a:gd name="T61" fmla="*/ 175 h 264"/>
                <a:gd name="T62" fmla="*/ 233 w 497"/>
                <a:gd name="T63" fmla="*/ 204 h 264"/>
                <a:gd name="T64" fmla="*/ 263 w 497"/>
                <a:gd name="T65" fmla="*/ 175 h 264"/>
                <a:gd name="T66" fmla="*/ 321 w 497"/>
                <a:gd name="T67" fmla="*/ 204 h 264"/>
                <a:gd name="T68" fmla="*/ 350 w 497"/>
                <a:gd name="T69" fmla="*/ 233 h 264"/>
                <a:gd name="T70" fmla="*/ 408 w 497"/>
                <a:gd name="T71" fmla="*/ 233 h 264"/>
                <a:gd name="T72" fmla="*/ 408 w 497"/>
                <a:gd name="T73" fmla="*/ 263 h 264"/>
                <a:gd name="T74" fmla="*/ 466 w 497"/>
                <a:gd name="T75" fmla="*/ 233 h 264"/>
                <a:gd name="T76" fmla="*/ 496 w 497"/>
                <a:gd name="T77" fmla="*/ 20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7" h="264">
                  <a:moveTo>
                    <a:pt x="496" y="204"/>
                  </a:moveTo>
                  <a:lnTo>
                    <a:pt x="496" y="175"/>
                  </a:lnTo>
                  <a:lnTo>
                    <a:pt x="496" y="146"/>
                  </a:lnTo>
                  <a:lnTo>
                    <a:pt x="496" y="146"/>
                  </a:lnTo>
                  <a:lnTo>
                    <a:pt x="466" y="116"/>
                  </a:lnTo>
                  <a:lnTo>
                    <a:pt x="466" y="116"/>
                  </a:lnTo>
                  <a:lnTo>
                    <a:pt x="466" y="87"/>
                  </a:lnTo>
                  <a:lnTo>
                    <a:pt x="466" y="87"/>
                  </a:lnTo>
                  <a:lnTo>
                    <a:pt x="466" y="87"/>
                  </a:lnTo>
                  <a:lnTo>
                    <a:pt x="466" y="87"/>
                  </a:lnTo>
                  <a:lnTo>
                    <a:pt x="466" y="58"/>
                  </a:lnTo>
                  <a:lnTo>
                    <a:pt x="408" y="58"/>
                  </a:lnTo>
                  <a:lnTo>
                    <a:pt x="379" y="58"/>
                  </a:lnTo>
                  <a:lnTo>
                    <a:pt x="379" y="58"/>
                  </a:lnTo>
                  <a:lnTo>
                    <a:pt x="350" y="58"/>
                  </a:lnTo>
                  <a:lnTo>
                    <a:pt x="350" y="29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6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233" y="58"/>
                  </a:lnTo>
                  <a:lnTo>
                    <a:pt x="204" y="87"/>
                  </a:lnTo>
                  <a:lnTo>
                    <a:pt x="175" y="116"/>
                  </a:lnTo>
                  <a:lnTo>
                    <a:pt x="175" y="116"/>
                  </a:lnTo>
                  <a:lnTo>
                    <a:pt x="146" y="87"/>
                  </a:lnTo>
                  <a:lnTo>
                    <a:pt x="146" y="87"/>
                  </a:lnTo>
                  <a:lnTo>
                    <a:pt x="116" y="58"/>
                  </a:lnTo>
                  <a:lnTo>
                    <a:pt x="116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11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58" y="175"/>
                  </a:lnTo>
                  <a:lnTo>
                    <a:pt x="87" y="175"/>
                  </a:lnTo>
                  <a:lnTo>
                    <a:pt x="116" y="175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204" y="175"/>
                  </a:lnTo>
                  <a:lnTo>
                    <a:pt x="204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63" y="175"/>
                  </a:lnTo>
                  <a:lnTo>
                    <a:pt x="292" y="204"/>
                  </a:lnTo>
                  <a:lnTo>
                    <a:pt x="321" y="204"/>
                  </a:lnTo>
                  <a:lnTo>
                    <a:pt x="350" y="204"/>
                  </a:lnTo>
                  <a:lnTo>
                    <a:pt x="350" y="233"/>
                  </a:lnTo>
                  <a:lnTo>
                    <a:pt x="379" y="233"/>
                  </a:lnTo>
                  <a:lnTo>
                    <a:pt x="408" y="233"/>
                  </a:lnTo>
                  <a:lnTo>
                    <a:pt x="408" y="263"/>
                  </a:lnTo>
                  <a:lnTo>
                    <a:pt x="408" y="263"/>
                  </a:lnTo>
                  <a:lnTo>
                    <a:pt x="437" y="233"/>
                  </a:lnTo>
                  <a:lnTo>
                    <a:pt x="466" y="233"/>
                  </a:lnTo>
                  <a:lnTo>
                    <a:pt x="466" y="204"/>
                  </a:lnTo>
                  <a:lnTo>
                    <a:pt x="496" y="204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CCD3EC9A-7F56-5ECB-4D41-9F6E03024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01" y="2809735"/>
              <a:ext cx="133920" cy="86409"/>
            </a:xfrm>
            <a:custGeom>
              <a:avLst/>
              <a:gdLst>
                <a:gd name="T0" fmla="*/ 146 w 409"/>
                <a:gd name="T1" fmla="*/ 175 h 263"/>
                <a:gd name="T2" fmla="*/ 146 w 409"/>
                <a:gd name="T3" fmla="*/ 175 h 263"/>
                <a:gd name="T4" fmla="*/ 146 w 409"/>
                <a:gd name="T5" fmla="*/ 146 h 263"/>
                <a:gd name="T6" fmla="*/ 146 w 409"/>
                <a:gd name="T7" fmla="*/ 146 h 263"/>
                <a:gd name="T8" fmla="*/ 116 w 409"/>
                <a:gd name="T9" fmla="*/ 146 h 263"/>
                <a:gd name="T10" fmla="*/ 116 w 409"/>
                <a:gd name="T11" fmla="*/ 117 h 263"/>
                <a:gd name="T12" fmla="*/ 116 w 409"/>
                <a:gd name="T13" fmla="*/ 117 h 263"/>
                <a:gd name="T14" fmla="*/ 87 w 409"/>
                <a:gd name="T15" fmla="*/ 117 h 263"/>
                <a:gd name="T16" fmla="*/ 58 w 409"/>
                <a:gd name="T17" fmla="*/ 117 h 263"/>
                <a:gd name="T18" fmla="*/ 29 w 409"/>
                <a:gd name="T19" fmla="*/ 88 h 263"/>
                <a:gd name="T20" fmla="*/ 0 w 409"/>
                <a:gd name="T21" fmla="*/ 88 h 263"/>
                <a:gd name="T22" fmla="*/ 0 w 409"/>
                <a:gd name="T23" fmla="*/ 88 h 263"/>
                <a:gd name="T24" fmla="*/ 0 w 409"/>
                <a:gd name="T25" fmla="*/ 88 h 263"/>
                <a:gd name="T26" fmla="*/ 0 w 409"/>
                <a:gd name="T27" fmla="*/ 58 h 263"/>
                <a:gd name="T28" fmla="*/ 0 w 409"/>
                <a:gd name="T29" fmla="*/ 29 h 263"/>
                <a:gd name="T30" fmla="*/ 29 w 409"/>
                <a:gd name="T31" fmla="*/ 29 h 263"/>
                <a:gd name="T32" fmla="*/ 29 w 409"/>
                <a:gd name="T33" fmla="*/ 29 h 263"/>
                <a:gd name="T34" fmla="*/ 58 w 409"/>
                <a:gd name="T35" fmla="*/ 0 h 263"/>
                <a:gd name="T36" fmla="*/ 87 w 409"/>
                <a:gd name="T37" fmla="*/ 0 h 263"/>
                <a:gd name="T38" fmla="*/ 116 w 409"/>
                <a:gd name="T39" fmla="*/ 0 h 263"/>
                <a:gd name="T40" fmla="*/ 146 w 409"/>
                <a:gd name="T41" fmla="*/ 0 h 263"/>
                <a:gd name="T42" fmla="*/ 146 w 409"/>
                <a:gd name="T43" fmla="*/ 0 h 263"/>
                <a:gd name="T44" fmla="*/ 146 w 409"/>
                <a:gd name="T45" fmla="*/ 0 h 263"/>
                <a:gd name="T46" fmla="*/ 175 w 409"/>
                <a:gd name="T47" fmla="*/ 0 h 263"/>
                <a:gd name="T48" fmla="*/ 175 w 409"/>
                <a:gd name="T49" fmla="*/ 0 h 263"/>
                <a:gd name="T50" fmla="*/ 204 w 409"/>
                <a:gd name="T51" fmla="*/ 0 h 263"/>
                <a:gd name="T52" fmla="*/ 204 w 409"/>
                <a:gd name="T53" fmla="*/ 29 h 263"/>
                <a:gd name="T54" fmla="*/ 233 w 409"/>
                <a:gd name="T55" fmla="*/ 29 h 263"/>
                <a:gd name="T56" fmla="*/ 233 w 409"/>
                <a:gd name="T57" fmla="*/ 29 h 263"/>
                <a:gd name="T58" fmla="*/ 263 w 409"/>
                <a:gd name="T59" fmla="*/ 0 h 263"/>
                <a:gd name="T60" fmla="*/ 292 w 409"/>
                <a:gd name="T61" fmla="*/ 29 h 263"/>
                <a:gd name="T62" fmla="*/ 321 w 409"/>
                <a:gd name="T63" fmla="*/ 29 h 263"/>
                <a:gd name="T64" fmla="*/ 350 w 409"/>
                <a:gd name="T65" fmla="*/ 29 h 263"/>
                <a:gd name="T66" fmla="*/ 350 w 409"/>
                <a:gd name="T67" fmla="*/ 58 h 263"/>
                <a:gd name="T68" fmla="*/ 379 w 409"/>
                <a:gd name="T69" fmla="*/ 58 h 263"/>
                <a:gd name="T70" fmla="*/ 408 w 409"/>
                <a:gd name="T71" fmla="*/ 58 h 263"/>
                <a:gd name="T72" fmla="*/ 408 w 409"/>
                <a:gd name="T73" fmla="*/ 88 h 263"/>
                <a:gd name="T74" fmla="*/ 379 w 409"/>
                <a:gd name="T75" fmla="*/ 88 h 263"/>
                <a:gd name="T76" fmla="*/ 408 w 409"/>
                <a:gd name="T77" fmla="*/ 88 h 263"/>
                <a:gd name="T78" fmla="*/ 408 w 409"/>
                <a:gd name="T79" fmla="*/ 117 h 263"/>
                <a:gd name="T80" fmla="*/ 379 w 409"/>
                <a:gd name="T81" fmla="*/ 117 h 263"/>
                <a:gd name="T82" fmla="*/ 350 w 409"/>
                <a:gd name="T83" fmla="*/ 146 h 263"/>
                <a:gd name="T84" fmla="*/ 350 w 409"/>
                <a:gd name="T85" fmla="*/ 146 h 263"/>
                <a:gd name="T86" fmla="*/ 350 w 409"/>
                <a:gd name="T87" fmla="*/ 175 h 263"/>
                <a:gd name="T88" fmla="*/ 379 w 409"/>
                <a:gd name="T89" fmla="*/ 175 h 263"/>
                <a:gd name="T90" fmla="*/ 379 w 409"/>
                <a:gd name="T91" fmla="*/ 204 h 263"/>
                <a:gd name="T92" fmla="*/ 350 w 409"/>
                <a:gd name="T93" fmla="*/ 204 h 263"/>
                <a:gd name="T94" fmla="*/ 350 w 409"/>
                <a:gd name="T95" fmla="*/ 204 h 263"/>
                <a:gd name="T96" fmla="*/ 321 w 409"/>
                <a:gd name="T97" fmla="*/ 204 h 263"/>
                <a:gd name="T98" fmla="*/ 321 w 409"/>
                <a:gd name="T99" fmla="*/ 204 h 263"/>
                <a:gd name="T100" fmla="*/ 292 w 409"/>
                <a:gd name="T101" fmla="*/ 233 h 263"/>
                <a:gd name="T102" fmla="*/ 292 w 409"/>
                <a:gd name="T103" fmla="*/ 233 h 263"/>
                <a:gd name="T104" fmla="*/ 292 w 409"/>
                <a:gd name="T105" fmla="*/ 233 h 263"/>
                <a:gd name="T106" fmla="*/ 263 w 409"/>
                <a:gd name="T107" fmla="*/ 262 h 263"/>
                <a:gd name="T108" fmla="*/ 233 w 409"/>
                <a:gd name="T109" fmla="*/ 233 h 263"/>
                <a:gd name="T110" fmla="*/ 204 w 409"/>
                <a:gd name="T111" fmla="*/ 262 h 263"/>
                <a:gd name="T112" fmla="*/ 204 w 409"/>
                <a:gd name="T113" fmla="*/ 262 h 263"/>
                <a:gd name="T114" fmla="*/ 175 w 409"/>
                <a:gd name="T115" fmla="*/ 233 h 263"/>
                <a:gd name="T116" fmla="*/ 204 w 409"/>
                <a:gd name="T117" fmla="*/ 233 h 263"/>
                <a:gd name="T118" fmla="*/ 175 w 409"/>
                <a:gd name="T119" fmla="*/ 204 h 263"/>
                <a:gd name="T120" fmla="*/ 175 w 409"/>
                <a:gd name="T121" fmla="*/ 204 h 263"/>
                <a:gd name="T122" fmla="*/ 146 w 409"/>
                <a:gd name="T123" fmla="*/ 1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9" h="263">
                  <a:moveTo>
                    <a:pt x="146" y="175"/>
                  </a:moveTo>
                  <a:lnTo>
                    <a:pt x="146" y="175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16" y="146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87" y="117"/>
                  </a:lnTo>
                  <a:lnTo>
                    <a:pt x="58" y="117"/>
                  </a:lnTo>
                  <a:lnTo>
                    <a:pt x="29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11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204" y="0"/>
                  </a:lnTo>
                  <a:lnTo>
                    <a:pt x="204" y="29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63" y="0"/>
                  </a:lnTo>
                  <a:lnTo>
                    <a:pt x="292" y="29"/>
                  </a:lnTo>
                  <a:lnTo>
                    <a:pt x="321" y="29"/>
                  </a:lnTo>
                  <a:lnTo>
                    <a:pt x="350" y="29"/>
                  </a:lnTo>
                  <a:lnTo>
                    <a:pt x="350" y="58"/>
                  </a:lnTo>
                  <a:lnTo>
                    <a:pt x="379" y="58"/>
                  </a:lnTo>
                  <a:lnTo>
                    <a:pt x="408" y="58"/>
                  </a:lnTo>
                  <a:lnTo>
                    <a:pt x="408" y="88"/>
                  </a:lnTo>
                  <a:lnTo>
                    <a:pt x="379" y="88"/>
                  </a:lnTo>
                  <a:lnTo>
                    <a:pt x="408" y="88"/>
                  </a:lnTo>
                  <a:lnTo>
                    <a:pt x="408" y="117"/>
                  </a:lnTo>
                  <a:lnTo>
                    <a:pt x="379" y="117"/>
                  </a:lnTo>
                  <a:lnTo>
                    <a:pt x="350" y="146"/>
                  </a:lnTo>
                  <a:lnTo>
                    <a:pt x="350" y="146"/>
                  </a:lnTo>
                  <a:lnTo>
                    <a:pt x="350" y="175"/>
                  </a:lnTo>
                  <a:lnTo>
                    <a:pt x="379" y="175"/>
                  </a:lnTo>
                  <a:lnTo>
                    <a:pt x="379" y="204"/>
                  </a:lnTo>
                  <a:lnTo>
                    <a:pt x="350" y="204"/>
                  </a:lnTo>
                  <a:lnTo>
                    <a:pt x="350" y="204"/>
                  </a:lnTo>
                  <a:lnTo>
                    <a:pt x="321" y="204"/>
                  </a:lnTo>
                  <a:lnTo>
                    <a:pt x="321" y="204"/>
                  </a:lnTo>
                  <a:lnTo>
                    <a:pt x="292" y="233"/>
                  </a:lnTo>
                  <a:lnTo>
                    <a:pt x="292" y="233"/>
                  </a:lnTo>
                  <a:lnTo>
                    <a:pt x="292" y="233"/>
                  </a:lnTo>
                  <a:lnTo>
                    <a:pt x="263" y="262"/>
                  </a:lnTo>
                  <a:lnTo>
                    <a:pt x="233" y="233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175" y="233"/>
                  </a:lnTo>
                  <a:lnTo>
                    <a:pt x="204" y="233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46" y="175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2AC75957-051C-094C-439B-2831E2A97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680" y="2809736"/>
              <a:ext cx="218880" cy="162737"/>
            </a:xfrm>
            <a:custGeom>
              <a:avLst/>
              <a:gdLst>
                <a:gd name="T0" fmla="*/ 0 w 672"/>
                <a:gd name="T1" fmla="*/ 262 h 497"/>
                <a:gd name="T2" fmla="*/ 59 w 672"/>
                <a:gd name="T3" fmla="*/ 262 h 497"/>
                <a:gd name="T4" fmla="*/ 88 w 672"/>
                <a:gd name="T5" fmla="*/ 233 h 497"/>
                <a:gd name="T6" fmla="*/ 117 w 672"/>
                <a:gd name="T7" fmla="*/ 204 h 497"/>
                <a:gd name="T8" fmla="*/ 146 w 672"/>
                <a:gd name="T9" fmla="*/ 204 h 497"/>
                <a:gd name="T10" fmla="*/ 175 w 672"/>
                <a:gd name="T11" fmla="*/ 204 h 497"/>
                <a:gd name="T12" fmla="*/ 146 w 672"/>
                <a:gd name="T13" fmla="*/ 175 h 497"/>
                <a:gd name="T14" fmla="*/ 146 w 672"/>
                <a:gd name="T15" fmla="*/ 146 h 497"/>
                <a:gd name="T16" fmla="*/ 204 w 672"/>
                <a:gd name="T17" fmla="*/ 117 h 497"/>
                <a:gd name="T18" fmla="*/ 175 w 672"/>
                <a:gd name="T19" fmla="*/ 88 h 497"/>
                <a:gd name="T20" fmla="*/ 233 w 672"/>
                <a:gd name="T21" fmla="*/ 58 h 497"/>
                <a:gd name="T22" fmla="*/ 262 w 672"/>
                <a:gd name="T23" fmla="*/ 29 h 497"/>
                <a:gd name="T24" fmla="*/ 292 w 672"/>
                <a:gd name="T25" fmla="*/ 29 h 497"/>
                <a:gd name="T26" fmla="*/ 321 w 672"/>
                <a:gd name="T27" fmla="*/ 29 h 497"/>
                <a:gd name="T28" fmla="*/ 350 w 672"/>
                <a:gd name="T29" fmla="*/ 29 h 497"/>
                <a:gd name="T30" fmla="*/ 409 w 672"/>
                <a:gd name="T31" fmla="*/ 29 h 497"/>
                <a:gd name="T32" fmla="*/ 438 w 672"/>
                <a:gd name="T33" fmla="*/ 29 h 497"/>
                <a:gd name="T34" fmla="*/ 467 w 672"/>
                <a:gd name="T35" fmla="*/ 58 h 497"/>
                <a:gd name="T36" fmla="*/ 525 w 672"/>
                <a:gd name="T37" fmla="*/ 58 h 497"/>
                <a:gd name="T38" fmla="*/ 525 w 672"/>
                <a:gd name="T39" fmla="*/ 88 h 497"/>
                <a:gd name="T40" fmla="*/ 525 w 672"/>
                <a:gd name="T41" fmla="*/ 117 h 497"/>
                <a:gd name="T42" fmla="*/ 554 w 672"/>
                <a:gd name="T43" fmla="*/ 175 h 497"/>
                <a:gd name="T44" fmla="*/ 583 w 672"/>
                <a:gd name="T45" fmla="*/ 204 h 497"/>
                <a:gd name="T46" fmla="*/ 612 w 672"/>
                <a:gd name="T47" fmla="*/ 233 h 497"/>
                <a:gd name="T48" fmla="*/ 671 w 672"/>
                <a:gd name="T49" fmla="*/ 262 h 497"/>
                <a:gd name="T50" fmla="*/ 671 w 672"/>
                <a:gd name="T51" fmla="*/ 291 h 497"/>
                <a:gd name="T52" fmla="*/ 612 w 672"/>
                <a:gd name="T53" fmla="*/ 321 h 497"/>
                <a:gd name="T54" fmla="*/ 583 w 672"/>
                <a:gd name="T55" fmla="*/ 321 h 497"/>
                <a:gd name="T56" fmla="*/ 612 w 672"/>
                <a:gd name="T57" fmla="*/ 350 h 497"/>
                <a:gd name="T58" fmla="*/ 612 w 672"/>
                <a:gd name="T59" fmla="*/ 408 h 497"/>
                <a:gd name="T60" fmla="*/ 612 w 672"/>
                <a:gd name="T61" fmla="*/ 408 h 497"/>
                <a:gd name="T62" fmla="*/ 554 w 672"/>
                <a:gd name="T63" fmla="*/ 438 h 497"/>
                <a:gd name="T64" fmla="*/ 554 w 672"/>
                <a:gd name="T65" fmla="*/ 496 h 497"/>
                <a:gd name="T66" fmla="*/ 525 w 672"/>
                <a:gd name="T67" fmla="*/ 467 h 497"/>
                <a:gd name="T68" fmla="*/ 467 w 672"/>
                <a:gd name="T69" fmla="*/ 467 h 497"/>
                <a:gd name="T70" fmla="*/ 438 w 672"/>
                <a:gd name="T71" fmla="*/ 496 h 497"/>
                <a:gd name="T72" fmla="*/ 438 w 672"/>
                <a:gd name="T73" fmla="*/ 467 h 497"/>
                <a:gd name="T74" fmla="*/ 379 w 672"/>
                <a:gd name="T75" fmla="*/ 496 h 497"/>
                <a:gd name="T76" fmla="*/ 350 w 672"/>
                <a:gd name="T77" fmla="*/ 467 h 497"/>
                <a:gd name="T78" fmla="*/ 321 w 672"/>
                <a:gd name="T79" fmla="*/ 496 h 497"/>
                <a:gd name="T80" fmla="*/ 292 w 672"/>
                <a:gd name="T81" fmla="*/ 496 h 497"/>
                <a:gd name="T82" fmla="*/ 262 w 672"/>
                <a:gd name="T83" fmla="*/ 467 h 497"/>
                <a:gd name="T84" fmla="*/ 204 w 672"/>
                <a:gd name="T85" fmla="*/ 438 h 497"/>
                <a:gd name="T86" fmla="*/ 175 w 672"/>
                <a:gd name="T87" fmla="*/ 467 h 497"/>
                <a:gd name="T88" fmla="*/ 88 w 672"/>
                <a:gd name="T89" fmla="*/ 467 h 497"/>
                <a:gd name="T90" fmla="*/ 29 w 672"/>
                <a:gd name="T91" fmla="*/ 467 h 497"/>
                <a:gd name="T92" fmla="*/ 29 w 672"/>
                <a:gd name="T93" fmla="*/ 467 h 497"/>
                <a:gd name="T94" fmla="*/ 0 w 672"/>
                <a:gd name="T95" fmla="*/ 408 h 497"/>
                <a:gd name="T96" fmla="*/ 29 w 672"/>
                <a:gd name="T97" fmla="*/ 379 h 497"/>
                <a:gd name="T98" fmla="*/ 29 w 672"/>
                <a:gd name="T99" fmla="*/ 321 h 497"/>
                <a:gd name="T100" fmla="*/ 0 w 672"/>
                <a:gd name="T101" fmla="*/ 29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2" h="497">
                  <a:moveTo>
                    <a:pt x="0" y="262"/>
                  </a:moveTo>
                  <a:lnTo>
                    <a:pt x="0" y="262"/>
                  </a:lnTo>
                  <a:lnTo>
                    <a:pt x="29" y="233"/>
                  </a:lnTo>
                  <a:lnTo>
                    <a:pt x="59" y="262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117" y="204"/>
                  </a:lnTo>
                  <a:lnTo>
                    <a:pt x="117" y="204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75" y="204"/>
                  </a:lnTo>
                  <a:lnTo>
                    <a:pt x="175" y="175"/>
                  </a:lnTo>
                  <a:lnTo>
                    <a:pt x="146" y="175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75" y="117"/>
                  </a:lnTo>
                  <a:lnTo>
                    <a:pt x="204" y="117"/>
                  </a:lnTo>
                  <a:lnTo>
                    <a:pt x="204" y="88"/>
                  </a:lnTo>
                  <a:lnTo>
                    <a:pt x="175" y="88"/>
                  </a:lnTo>
                  <a:lnTo>
                    <a:pt x="204" y="88"/>
                  </a:lnTo>
                  <a:lnTo>
                    <a:pt x="233" y="58"/>
                  </a:lnTo>
                  <a:lnTo>
                    <a:pt x="262" y="58"/>
                  </a:lnTo>
                  <a:lnTo>
                    <a:pt x="262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350" y="0"/>
                  </a:lnTo>
                  <a:lnTo>
                    <a:pt x="350" y="29"/>
                  </a:lnTo>
                  <a:lnTo>
                    <a:pt x="379" y="29"/>
                  </a:lnTo>
                  <a:lnTo>
                    <a:pt x="409" y="29"/>
                  </a:lnTo>
                  <a:lnTo>
                    <a:pt x="409" y="58"/>
                  </a:lnTo>
                  <a:lnTo>
                    <a:pt x="438" y="29"/>
                  </a:lnTo>
                  <a:lnTo>
                    <a:pt x="467" y="29"/>
                  </a:lnTo>
                  <a:lnTo>
                    <a:pt x="467" y="58"/>
                  </a:lnTo>
                  <a:lnTo>
                    <a:pt x="467" y="58"/>
                  </a:lnTo>
                  <a:lnTo>
                    <a:pt x="525" y="58"/>
                  </a:lnTo>
                  <a:lnTo>
                    <a:pt x="525" y="88"/>
                  </a:lnTo>
                  <a:lnTo>
                    <a:pt x="525" y="88"/>
                  </a:lnTo>
                  <a:lnTo>
                    <a:pt x="525" y="117"/>
                  </a:lnTo>
                  <a:lnTo>
                    <a:pt x="525" y="117"/>
                  </a:lnTo>
                  <a:lnTo>
                    <a:pt x="554" y="146"/>
                  </a:lnTo>
                  <a:lnTo>
                    <a:pt x="554" y="175"/>
                  </a:lnTo>
                  <a:lnTo>
                    <a:pt x="583" y="204"/>
                  </a:lnTo>
                  <a:lnTo>
                    <a:pt x="583" y="204"/>
                  </a:lnTo>
                  <a:lnTo>
                    <a:pt x="612" y="233"/>
                  </a:lnTo>
                  <a:lnTo>
                    <a:pt x="612" y="233"/>
                  </a:lnTo>
                  <a:lnTo>
                    <a:pt x="642" y="262"/>
                  </a:lnTo>
                  <a:lnTo>
                    <a:pt x="671" y="262"/>
                  </a:lnTo>
                  <a:lnTo>
                    <a:pt x="671" y="291"/>
                  </a:lnTo>
                  <a:lnTo>
                    <a:pt x="671" y="291"/>
                  </a:lnTo>
                  <a:lnTo>
                    <a:pt x="642" y="321"/>
                  </a:lnTo>
                  <a:lnTo>
                    <a:pt x="612" y="321"/>
                  </a:lnTo>
                  <a:lnTo>
                    <a:pt x="583" y="321"/>
                  </a:lnTo>
                  <a:lnTo>
                    <a:pt x="583" y="321"/>
                  </a:lnTo>
                  <a:lnTo>
                    <a:pt x="583" y="350"/>
                  </a:lnTo>
                  <a:lnTo>
                    <a:pt x="612" y="350"/>
                  </a:lnTo>
                  <a:lnTo>
                    <a:pt x="612" y="379"/>
                  </a:lnTo>
                  <a:lnTo>
                    <a:pt x="612" y="408"/>
                  </a:lnTo>
                  <a:lnTo>
                    <a:pt x="612" y="408"/>
                  </a:lnTo>
                  <a:lnTo>
                    <a:pt x="612" y="408"/>
                  </a:lnTo>
                  <a:lnTo>
                    <a:pt x="583" y="438"/>
                  </a:lnTo>
                  <a:lnTo>
                    <a:pt x="554" y="438"/>
                  </a:lnTo>
                  <a:lnTo>
                    <a:pt x="554" y="467"/>
                  </a:lnTo>
                  <a:lnTo>
                    <a:pt x="554" y="496"/>
                  </a:lnTo>
                  <a:lnTo>
                    <a:pt x="525" y="496"/>
                  </a:lnTo>
                  <a:lnTo>
                    <a:pt x="525" y="467"/>
                  </a:lnTo>
                  <a:lnTo>
                    <a:pt x="495" y="496"/>
                  </a:lnTo>
                  <a:lnTo>
                    <a:pt x="467" y="467"/>
                  </a:lnTo>
                  <a:lnTo>
                    <a:pt x="467" y="467"/>
                  </a:lnTo>
                  <a:lnTo>
                    <a:pt x="438" y="496"/>
                  </a:lnTo>
                  <a:lnTo>
                    <a:pt x="438" y="496"/>
                  </a:lnTo>
                  <a:lnTo>
                    <a:pt x="438" y="467"/>
                  </a:lnTo>
                  <a:lnTo>
                    <a:pt x="409" y="467"/>
                  </a:lnTo>
                  <a:lnTo>
                    <a:pt x="379" y="496"/>
                  </a:lnTo>
                  <a:lnTo>
                    <a:pt x="379" y="467"/>
                  </a:lnTo>
                  <a:lnTo>
                    <a:pt x="350" y="467"/>
                  </a:lnTo>
                  <a:lnTo>
                    <a:pt x="350" y="496"/>
                  </a:lnTo>
                  <a:lnTo>
                    <a:pt x="321" y="496"/>
                  </a:lnTo>
                  <a:lnTo>
                    <a:pt x="321" y="467"/>
                  </a:lnTo>
                  <a:lnTo>
                    <a:pt x="292" y="496"/>
                  </a:lnTo>
                  <a:lnTo>
                    <a:pt x="292" y="467"/>
                  </a:lnTo>
                  <a:lnTo>
                    <a:pt x="262" y="467"/>
                  </a:lnTo>
                  <a:lnTo>
                    <a:pt x="204" y="467"/>
                  </a:lnTo>
                  <a:lnTo>
                    <a:pt x="204" y="438"/>
                  </a:lnTo>
                  <a:lnTo>
                    <a:pt x="175" y="438"/>
                  </a:lnTo>
                  <a:lnTo>
                    <a:pt x="175" y="467"/>
                  </a:lnTo>
                  <a:lnTo>
                    <a:pt x="146" y="467"/>
                  </a:lnTo>
                  <a:lnTo>
                    <a:pt x="88" y="467"/>
                  </a:lnTo>
                  <a:lnTo>
                    <a:pt x="59" y="467"/>
                  </a:lnTo>
                  <a:lnTo>
                    <a:pt x="29" y="467"/>
                  </a:lnTo>
                  <a:lnTo>
                    <a:pt x="29" y="467"/>
                  </a:lnTo>
                  <a:lnTo>
                    <a:pt x="29" y="467"/>
                  </a:lnTo>
                  <a:lnTo>
                    <a:pt x="0" y="438"/>
                  </a:lnTo>
                  <a:lnTo>
                    <a:pt x="0" y="408"/>
                  </a:lnTo>
                  <a:lnTo>
                    <a:pt x="29" y="379"/>
                  </a:lnTo>
                  <a:lnTo>
                    <a:pt x="29" y="379"/>
                  </a:lnTo>
                  <a:lnTo>
                    <a:pt x="29" y="350"/>
                  </a:lnTo>
                  <a:lnTo>
                    <a:pt x="29" y="321"/>
                  </a:lnTo>
                  <a:lnTo>
                    <a:pt x="29" y="321"/>
                  </a:lnTo>
                  <a:lnTo>
                    <a:pt x="0" y="291"/>
                  </a:lnTo>
                  <a:lnTo>
                    <a:pt x="0" y="262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693AE0DF-DE97-F6B4-3514-2A5053375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960" y="2943670"/>
              <a:ext cx="437760" cy="239065"/>
            </a:xfrm>
            <a:custGeom>
              <a:avLst/>
              <a:gdLst>
                <a:gd name="T0" fmla="*/ 204 w 1342"/>
                <a:gd name="T1" fmla="*/ 59 h 731"/>
                <a:gd name="T2" fmla="*/ 320 w 1342"/>
                <a:gd name="T3" fmla="*/ 59 h 731"/>
                <a:gd name="T4" fmla="*/ 408 w 1342"/>
                <a:gd name="T5" fmla="*/ 88 h 731"/>
                <a:gd name="T6" fmla="*/ 496 w 1342"/>
                <a:gd name="T7" fmla="*/ 59 h 731"/>
                <a:gd name="T8" fmla="*/ 553 w 1342"/>
                <a:gd name="T9" fmla="*/ 88 h 731"/>
                <a:gd name="T10" fmla="*/ 612 w 1342"/>
                <a:gd name="T11" fmla="*/ 30 h 731"/>
                <a:gd name="T12" fmla="*/ 700 w 1342"/>
                <a:gd name="T13" fmla="*/ 0 h 731"/>
                <a:gd name="T14" fmla="*/ 846 w 1342"/>
                <a:gd name="T15" fmla="*/ 0 h 731"/>
                <a:gd name="T16" fmla="*/ 933 w 1342"/>
                <a:gd name="T17" fmla="*/ 88 h 731"/>
                <a:gd name="T18" fmla="*/ 962 w 1342"/>
                <a:gd name="T19" fmla="*/ 146 h 731"/>
                <a:gd name="T20" fmla="*/ 1079 w 1342"/>
                <a:gd name="T21" fmla="*/ 175 h 731"/>
                <a:gd name="T22" fmla="*/ 1167 w 1342"/>
                <a:gd name="T23" fmla="*/ 233 h 731"/>
                <a:gd name="T24" fmla="*/ 1283 w 1342"/>
                <a:gd name="T25" fmla="*/ 233 h 731"/>
                <a:gd name="T26" fmla="*/ 1341 w 1342"/>
                <a:gd name="T27" fmla="*/ 263 h 731"/>
                <a:gd name="T28" fmla="*/ 1341 w 1342"/>
                <a:gd name="T29" fmla="*/ 350 h 731"/>
                <a:gd name="T30" fmla="*/ 1283 w 1342"/>
                <a:gd name="T31" fmla="*/ 409 h 731"/>
                <a:gd name="T32" fmla="*/ 1224 w 1342"/>
                <a:gd name="T33" fmla="*/ 467 h 731"/>
                <a:gd name="T34" fmla="*/ 1167 w 1342"/>
                <a:gd name="T35" fmla="*/ 496 h 731"/>
                <a:gd name="T36" fmla="*/ 1108 w 1342"/>
                <a:gd name="T37" fmla="*/ 525 h 731"/>
                <a:gd name="T38" fmla="*/ 1020 w 1342"/>
                <a:gd name="T39" fmla="*/ 525 h 731"/>
                <a:gd name="T40" fmla="*/ 1020 w 1342"/>
                <a:gd name="T41" fmla="*/ 583 h 731"/>
                <a:gd name="T42" fmla="*/ 1020 w 1342"/>
                <a:gd name="T43" fmla="*/ 554 h 731"/>
                <a:gd name="T44" fmla="*/ 962 w 1342"/>
                <a:gd name="T45" fmla="*/ 583 h 731"/>
                <a:gd name="T46" fmla="*/ 903 w 1342"/>
                <a:gd name="T47" fmla="*/ 583 h 731"/>
                <a:gd name="T48" fmla="*/ 962 w 1342"/>
                <a:gd name="T49" fmla="*/ 613 h 731"/>
                <a:gd name="T50" fmla="*/ 991 w 1342"/>
                <a:gd name="T51" fmla="*/ 642 h 731"/>
                <a:gd name="T52" fmla="*/ 1020 w 1342"/>
                <a:gd name="T53" fmla="*/ 671 h 731"/>
                <a:gd name="T54" fmla="*/ 962 w 1342"/>
                <a:gd name="T55" fmla="*/ 583 h 731"/>
                <a:gd name="T56" fmla="*/ 1050 w 1342"/>
                <a:gd name="T57" fmla="*/ 671 h 731"/>
                <a:gd name="T58" fmla="*/ 1108 w 1342"/>
                <a:gd name="T59" fmla="*/ 642 h 731"/>
                <a:gd name="T60" fmla="*/ 1108 w 1342"/>
                <a:gd name="T61" fmla="*/ 671 h 731"/>
                <a:gd name="T62" fmla="*/ 991 w 1342"/>
                <a:gd name="T63" fmla="*/ 700 h 731"/>
                <a:gd name="T64" fmla="*/ 903 w 1342"/>
                <a:gd name="T65" fmla="*/ 730 h 731"/>
                <a:gd name="T66" fmla="*/ 846 w 1342"/>
                <a:gd name="T67" fmla="*/ 671 h 731"/>
                <a:gd name="T68" fmla="*/ 903 w 1342"/>
                <a:gd name="T69" fmla="*/ 613 h 731"/>
                <a:gd name="T70" fmla="*/ 875 w 1342"/>
                <a:gd name="T71" fmla="*/ 613 h 731"/>
                <a:gd name="T72" fmla="*/ 787 w 1342"/>
                <a:gd name="T73" fmla="*/ 583 h 731"/>
                <a:gd name="T74" fmla="*/ 758 w 1342"/>
                <a:gd name="T75" fmla="*/ 554 h 731"/>
                <a:gd name="T76" fmla="*/ 787 w 1342"/>
                <a:gd name="T77" fmla="*/ 554 h 731"/>
                <a:gd name="T78" fmla="*/ 758 w 1342"/>
                <a:gd name="T79" fmla="*/ 525 h 731"/>
                <a:gd name="T80" fmla="*/ 729 w 1342"/>
                <a:gd name="T81" fmla="*/ 525 h 731"/>
                <a:gd name="T82" fmla="*/ 670 w 1342"/>
                <a:gd name="T83" fmla="*/ 583 h 731"/>
                <a:gd name="T84" fmla="*/ 612 w 1342"/>
                <a:gd name="T85" fmla="*/ 642 h 731"/>
                <a:gd name="T86" fmla="*/ 612 w 1342"/>
                <a:gd name="T87" fmla="*/ 671 h 731"/>
                <a:gd name="T88" fmla="*/ 525 w 1342"/>
                <a:gd name="T89" fmla="*/ 671 h 731"/>
                <a:gd name="T90" fmla="*/ 525 w 1342"/>
                <a:gd name="T91" fmla="*/ 642 h 731"/>
                <a:gd name="T92" fmla="*/ 553 w 1342"/>
                <a:gd name="T93" fmla="*/ 554 h 731"/>
                <a:gd name="T94" fmla="*/ 612 w 1342"/>
                <a:gd name="T95" fmla="*/ 554 h 731"/>
                <a:gd name="T96" fmla="*/ 553 w 1342"/>
                <a:gd name="T97" fmla="*/ 467 h 731"/>
                <a:gd name="T98" fmla="*/ 496 w 1342"/>
                <a:gd name="T99" fmla="*/ 409 h 731"/>
                <a:gd name="T100" fmla="*/ 408 w 1342"/>
                <a:gd name="T101" fmla="*/ 380 h 731"/>
                <a:gd name="T102" fmla="*/ 350 w 1342"/>
                <a:gd name="T103" fmla="*/ 380 h 731"/>
                <a:gd name="T104" fmla="*/ 350 w 1342"/>
                <a:gd name="T105" fmla="*/ 409 h 731"/>
                <a:gd name="T106" fmla="*/ 204 w 1342"/>
                <a:gd name="T107" fmla="*/ 438 h 731"/>
                <a:gd name="T108" fmla="*/ 117 w 1342"/>
                <a:gd name="T109" fmla="*/ 438 h 731"/>
                <a:gd name="T110" fmla="*/ 58 w 1342"/>
                <a:gd name="T111" fmla="*/ 409 h 731"/>
                <a:gd name="T112" fmla="*/ 29 w 1342"/>
                <a:gd name="T113" fmla="*/ 321 h 731"/>
                <a:gd name="T114" fmla="*/ 87 w 1342"/>
                <a:gd name="T115" fmla="*/ 204 h 731"/>
                <a:gd name="T116" fmla="*/ 117 w 1342"/>
                <a:gd name="T117" fmla="*/ 146 h 731"/>
                <a:gd name="T118" fmla="*/ 87 w 1342"/>
                <a:gd name="T119" fmla="*/ 5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2" h="731">
                  <a:moveTo>
                    <a:pt x="87" y="59"/>
                  </a:moveTo>
                  <a:lnTo>
                    <a:pt x="87" y="59"/>
                  </a:lnTo>
                  <a:lnTo>
                    <a:pt x="117" y="59"/>
                  </a:lnTo>
                  <a:lnTo>
                    <a:pt x="146" y="59"/>
                  </a:lnTo>
                  <a:lnTo>
                    <a:pt x="204" y="59"/>
                  </a:lnTo>
                  <a:lnTo>
                    <a:pt x="233" y="59"/>
                  </a:lnTo>
                  <a:lnTo>
                    <a:pt x="233" y="30"/>
                  </a:lnTo>
                  <a:lnTo>
                    <a:pt x="262" y="30"/>
                  </a:lnTo>
                  <a:lnTo>
                    <a:pt x="262" y="59"/>
                  </a:lnTo>
                  <a:lnTo>
                    <a:pt x="320" y="59"/>
                  </a:lnTo>
                  <a:lnTo>
                    <a:pt x="350" y="59"/>
                  </a:lnTo>
                  <a:lnTo>
                    <a:pt x="350" y="88"/>
                  </a:lnTo>
                  <a:lnTo>
                    <a:pt x="379" y="59"/>
                  </a:lnTo>
                  <a:lnTo>
                    <a:pt x="379" y="88"/>
                  </a:lnTo>
                  <a:lnTo>
                    <a:pt x="408" y="88"/>
                  </a:lnTo>
                  <a:lnTo>
                    <a:pt x="408" y="59"/>
                  </a:lnTo>
                  <a:lnTo>
                    <a:pt x="437" y="59"/>
                  </a:lnTo>
                  <a:lnTo>
                    <a:pt x="437" y="88"/>
                  </a:lnTo>
                  <a:lnTo>
                    <a:pt x="467" y="59"/>
                  </a:lnTo>
                  <a:lnTo>
                    <a:pt x="496" y="59"/>
                  </a:lnTo>
                  <a:lnTo>
                    <a:pt x="496" y="88"/>
                  </a:lnTo>
                  <a:lnTo>
                    <a:pt x="496" y="88"/>
                  </a:lnTo>
                  <a:lnTo>
                    <a:pt x="525" y="59"/>
                  </a:lnTo>
                  <a:lnTo>
                    <a:pt x="525" y="59"/>
                  </a:lnTo>
                  <a:lnTo>
                    <a:pt x="553" y="88"/>
                  </a:lnTo>
                  <a:lnTo>
                    <a:pt x="583" y="59"/>
                  </a:lnTo>
                  <a:lnTo>
                    <a:pt x="583" y="88"/>
                  </a:lnTo>
                  <a:lnTo>
                    <a:pt x="612" y="88"/>
                  </a:lnTo>
                  <a:lnTo>
                    <a:pt x="612" y="59"/>
                  </a:lnTo>
                  <a:lnTo>
                    <a:pt x="612" y="30"/>
                  </a:lnTo>
                  <a:lnTo>
                    <a:pt x="641" y="30"/>
                  </a:lnTo>
                  <a:lnTo>
                    <a:pt x="670" y="0"/>
                  </a:lnTo>
                  <a:lnTo>
                    <a:pt x="700" y="3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29" y="0"/>
                  </a:lnTo>
                  <a:lnTo>
                    <a:pt x="758" y="0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46" y="0"/>
                  </a:lnTo>
                  <a:lnTo>
                    <a:pt x="846" y="30"/>
                  </a:lnTo>
                  <a:lnTo>
                    <a:pt x="875" y="30"/>
                  </a:lnTo>
                  <a:lnTo>
                    <a:pt x="875" y="59"/>
                  </a:lnTo>
                  <a:lnTo>
                    <a:pt x="875" y="88"/>
                  </a:lnTo>
                  <a:lnTo>
                    <a:pt x="933" y="88"/>
                  </a:lnTo>
                  <a:lnTo>
                    <a:pt x="933" y="88"/>
                  </a:lnTo>
                  <a:lnTo>
                    <a:pt x="962" y="88"/>
                  </a:lnTo>
                  <a:lnTo>
                    <a:pt x="962" y="117"/>
                  </a:lnTo>
                  <a:lnTo>
                    <a:pt x="962" y="117"/>
                  </a:lnTo>
                  <a:lnTo>
                    <a:pt x="962" y="146"/>
                  </a:lnTo>
                  <a:lnTo>
                    <a:pt x="1020" y="175"/>
                  </a:lnTo>
                  <a:lnTo>
                    <a:pt x="1020" y="175"/>
                  </a:lnTo>
                  <a:lnTo>
                    <a:pt x="1050" y="175"/>
                  </a:lnTo>
                  <a:lnTo>
                    <a:pt x="1079" y="175"/>
                  </a:lnTo>
                  <a:lnTo>
                    <a:pt x="1079" y="175"/>
                  </a:lnTo>
                  <a:lnTo>
                    <a:pt x="1108" y="146"/>
                  </a:lnTo>
                  <a:lnTo>
                    <a:pt x="1137" y="146"/>
                  </a:lnTo>
                  <a:lnTo>
                    <a:pt x="1137" y="204"/>
                  </a:lnTo>
                  <a:lnTo>
                    <a:pt x="1167" y="204"/>
                  </a:lnTo>
                  <a:lnTo>
                    <a:pt x="1167" y="233"/>
                  </a:lnTo>
                  <a:lnTo>
                    <a:pt x="1196" y="204"/>
                  </a:lnTo>
                  <a:lnTo>
                    <a:pt x="1224" y="204"/>
                  </a:lnTo>
                  <a:lnTo>
                    <a:pt x="1224" y="204"/>
                  </a:lnTo>
                  <a:lnTo>
                    <a:pt x="1253" y="233"/>
                  </a:lnTo>
                  <a:lnTo>
                    <a:pt x="1283" y="233"/>
                  </a:lnTo>
                  <a:lnTo>
                    <a:pt x="1283" y="233"/>
                  </a:lnTo>
                  <a:lnTo>
                    <a:pt x="1312" y="233"/>
                  </a:lnTo>
                  <a:lnTo>
                    <a:pt x="1341" y="233"/>
                  </a:lnTo>
                  <a:lnTo>
                    <a:pt x="1341" y="233"/>
                  </a:lnTo>
                  <a:lnTo>
                    <a:pt x="1341" y="263"/>
                  </a:lnTo>
                  <a:lnTo>
                    <a:pt x="1341" y="263"/>
                  </a:lnTo>
                  <a:lnTo>
                    <a:pt x="1341" y="292"/>
                  </a:lnTo>
                  <a:lnTo>
                    <a:pt x="1312" y="292"/>
                  </a:lnTo>
                  <a:lnTo>
                    <a:pt x="1312" y="321"/>
                  </a:lnTo>
                  <a:lnTo>
                    <a:pt x="1341" y="350"/>
                  </a:lnTo>
                  <a:lnTo>
                    <a:pt x="1341" y="350"/>
                  </a:lnTo>
                  <a:lnTo>
                    <a:pt x="1341" y="380"/>
                  </a:lnTo>
                  <a:lnTo>
                    <a:pt x="1341" y="409"/>
                  </a:lnTo>
                  <a:lnTo>
                    <a:pt x="1312" y="409"/>
                  </a:lnTo>
                  <a:lnTo>
                    <a:pt x="1283" y="409"/>
                  </a:lnTo>
                  <a:lnTo>
                    <a:pt x="1253" y="438"/>
                  </a:lnTo>
                  <a:lnTo>
                    <a:pt x="1253" y="438"/>
                  </a:lnTo>
                  <a:lnTo>
                    <a:pt x="1253" y="467"/>
                  </a:lnTo>
                  <a:lnTo>
                    <a:pt x="1224" y="496"/>
                  </a:lnTo>
                  <a:lnTo>
                    <a:pt x="1224" y="467"/>
                  </a:lnTo>
                  <a:lnTo>
                    <a:pt x="1224" y="467"/>
                  </a:lnTo>
                  <a:lnTo>
                    <a:pt x="1196" y="496"/>
                  </a:lnTo>
                  <a:lnTo>
                    <a:pt x="1167" y="496"/>
                  </a:lnTo>
                  <a:lnTo>
                    <a:pt x="1167" y="496"/>
                  </a:lnTo>
                  <a:lnTo>
                    <a:pt x="1167" y="496"/>
                  </a:lnTo>
                  <a:lnTo>
                    <a:pt x="1137" y="496"/>
                  </a:lnTo>
                  <a:lnTo>
                    <a:pt x="1137" y="525"/>
                  </a:lnTo>
                  <a:lnTo>
                    <a:pt x="1108" y="525"/>
                  </a:lnTo>
                  <a:lnTo>
                    <a:pt x="1108" y="525"/>
                  </a:lnTo>
                  <a:lnTo>
                    <a:pt x="1108" y="525"/>
                  </a:lnTo>
                  <a:lnTo>
                    <a:pt x="1079" y="554"/>
                  </a:lnTo>
                  <a:lnTo>
                    <a:pt x="1050" y="525"/>
                  </a:lnTo>
                  <a:lnTo>
                    <a:pt x="1050" y="554"/>
                  </a:lnTo>
                  <a:lnTo>
                    <a:pt x="1020" y="554"/>
                  </a:lnTo>
                  <a:lnTo>
                    <a:pt x="1020" y="525"/>
                  </a:lnTo>
                  <a:lnTo>
                    <a:pt x="1020" y="525"/>
                  </a:lnTo>
                  <a:lnTo>
                    <a:pt x="1020" y="525"/>
                  </a:lnTo>
                  <a:lnTo>
                    <a:pt x="1020" y="554"/>
                  </a:lnTo>
                  <a:lnTo>
                    <a:pt x="1020" y="554"/>
                  </a:lnTo>
                  <a:lnTo>
                    <a:pt x="1020" y="583"/>
                  </a:lnTo>
                  <a:lnTo>
                    <a:pt x="991" y="583"/>
                  </a:lnTo>
                  <a:lnTo>
                    <a:pt x="991" y="583"/>
                  </a:lnTo>
                  <a:lnTo>
                    <a:pt x="991" y="583"/>
                  </a:lnTo>
                  <a:lnTo>
                    <a:pt x="1020" y="554"/>
                  </a:lnTo>
                  <a:lnTo>
                    <a:pt x="1020" y="554"/>
                  </a:lnTo>
                  <a:lnTo>
                    <a:pt x="991" y="554"/>
                  </a:lnTo>
                  <a:lnTo>
                    <a:pt x="991" y="554"/>
                  </a:lnTo>
                  <a:lnTo>
                    <a:pt x="991" y="583"/>
                  </a:lnTo>
                  <a:lnTo>
                    <a:pt x="962" y="583"/>
                  </a:lnTo>
                  <a:lnTo>
                    <a:pt x="962" y="583"/>
                  </a:lnTo>
                  <a:lnTo>
                    <a:pt x="933" y="583"/>
                  </a:lnTo>
                  <a:lnTo>
                    <a:pt x="933" y="583"/>
                  </a:lnTo>
                  <a:lnTo>
                    <a:pt x="933" y="583"/>
                  </a:lnTo>
                  <a:lnTo>
                    <a:pt x="903" y="583"/>
                  </a:lnTo>
                  <a:lnTo>
                    <a:pt x="903" y="583"/>
                  </a:lnTo>
                  <a:lnTo>
                    <a:pt x="903" y="613"/>
                  </a:lnTo>
                  <a:lnTo>
                    <a:pt x="933" y="583"/>
                  </a:lnTo>
                  <a:lnTo>
                    <a:pt x="933" y="613"/>
                  </a:lnTo>
                  <a:lnTo>
                    <a:pt x="962" y="613"/>
                  </a:lnTo>
                  <a:lnTo>
                    <a:pt x="962" y="613"/>
                  </a:lnTo>
                  <a:lnTo>
                    <a:pt x="962" y="613"/>
                  </a:lnTo>
                  <a:lnTo>
                    <a:pt x="962" y="613"/>
                  </a:lnTo>
                  <a:lnTo>
                    <a:pt x="962" y="642"/>
                  </a:lnTo>
                  <a:lnTo>
                    <a:pt x="962" y="642"/>
                  </a:lnTo>
                  <a:lnTo>
                    <a:pt x="991" y="642"/>
                  </a:lnTo>
                  <a:lnTo>
                    <a:pt x="991" y="642"/>
                  </a:lnTo>
                  <a:lnTo>
                    <a:pt x="991" y="642"/>
                  </a:lnTo>
                  <a:lnTo>
                    <a:pt x="991" y="642"/>
                  </a:lnTo>
                  <a:lnTo>
                    <a:pt x="991" y="642"/>
                  </a:lnTo>
                  <a:lnTo>
                    <a:pt x="1020" y="671"/>
                  </a:lnTo>
                  <a:lnTo>
                    <a:pt x="1020" y="671"/>
                  </a:lnTo>
                  <a:lnTo>
                    <a:pt x="1050" y="671"/>
                  </a:lnTo>
                  <a:lnTo>
                    <a:pt x="1020" y="642"/>
                  </a:lnTo>
                  <a:lnTo>
                    <a:pt x="991" y="613"/>
                  </a:lnTo>
                  <a:lnTo>
                    <a:pt x="962" y="583"/>
                  </a:lnTo>
                  <a:lnTo>
                    <a:pt x="991" y="583"/>
                  </a:lnTo>
                  <a:lnTo>
                    <a:pt x="991" y="613"/>
                  </a:lnTo>
                  <a:lnTo>
                    <a:pt x="991" y="613"/>
                  </a:lnTo>
                  <a:lnTo>
                    <a:pt x="1050" y="671"/>
                  </a:lnTo>
                  <a:lnTo>
                    <a:pt x="1050" y="671"/>
                  </a:lnTo>
                  <a:lnTo>
                    <a:pt x="1050" y="642"/>
                  </a:lnTo>
                  <a:lnTo>
                    <a:pt x="1079" y="642"/>
                  </a:lnTo>
                  <a:lnTo>
                    <a:pt x="1079" y="671"/>
                  </a:lnTo>
                  <a:lnTo>
                    <a:pt x="1079" y="642"/>
                  </a:lnTo>
                  <a:lnTo>
                    <a:pt x="1108" y="642"/>
                  </a:lnTo>
                  <a:lnTo>
                    <a:pt x="1137" y="642"/>
                  </a:lnTo>
                  <a:lnTo>
                    <a:pt x="1137" y="642"/>
                  </a:lnTo>
                  <a:lnTo>
                    <a:pt x="1137" y="671"/>
                  </a:lnTo>
                  <a:lnTo>
                    <a:pt x="1137" y="671"/>
                  </a:lnTo>
                  <a:lnTo>
                    <a:pt x="1108" y="671"/>
                  </a:lnTo>
                  <a:lnTo>
                    <a:pt x="1108" y="671"/>
                  </a:lnTo>
                  <a:lnTo>
                    <a:pt x="1050" y="671"/>
                  </a:lnTo>
                  <a:lnTo>
                    <a:pt x="1050" y="700"/>
                  </a:lnTo>
                  <a:lnTo>
                    <a:pt x="1020" y="700"/>
                  </a:lnTo>
                  <a:lnTo>
                    <a:pt x="991" y="700"/>
                  </a:lnTo>
                  <a:lnTo>
                    <a:pt x="962" y="730"/>
                  </a:lnTo>
                  <a:lnTo>
                    <a:pt x="933" y="730"/>
                  </a:lnTo>
                  <a:lnTo>
                    <a:pt x="903" y="730"/>
                  </a:lnTo>
                  <a:lnTo>
                    <a:pt x="903" y="730"/>
                  </a:lnTo>
                  <a:lnTo>
                    <a:pt x="903" y="730"/>
                  </a:lnTo>
                  <a:lnTo>
                    <a:pt x="903" y="700"/>
                  </a:lnTo>
                  <a:lnTo>
                    <a:pt x="903" y="700"/>
                  </a:lnTo>
                  <a:lnTo>
                    <a:pt x="875" y="671"/>
                  </a:lnTo>
                  <a:lnTo>
                    <a:pt x="875" y="671"/>
                  </a:lnTo>
                  <a:lnTo>
                    <a:pt x="846" y="671"/>
                  </a:lnTo>
                  <a:lnTo>
                    <a:pt x="846" y="671"/>
                  </a:lnTo>
                  <a:lnTo>
                    <a:pt x="817" y="671"/>
                  </a:lnTo>
                  <a:lnTo>
                    <a:pt x="846" y="642"/>
                  </a:lnTo>
                  <a:lnTo>
                    <a:pt x="875" y="642"/>
                  </a:lnTo>
                  <a:lnTo>
                    <a:pt x="903" y="613"/>
                  </a:lnTo>
                  <a:lnTo>
                    <a:pt x="903" y="613"/>
                  </a:lnTo>
                  <a:lnTo>
                    <a:pt x="903" y="613"/>
                  </a:lnTo>
                  <a:lnTo>
                    <a:pt x="903" y="583"/>
                  </a:lnTo>
                  <a:lnTo>
                    <a:pt x="875" y="583"/>
                  </a:lnTo>
                  <a:lnTo>
                    <a:pt x="875" y="613"/>
                  </a:lnTo>
                  <a:lnTo>
                    <a:pt x="875" y="583"/>
                  </a:lnTo>
                  <a:lnTo>
                    <a:pt x="846" y="583"/>
                  </a:lnTo>
                  <a:lnTo>
                    <a:pt x="817" y="583"/>
                  </a:lnTo>
                  <a:lnTo>
                    <a:pt x="817" y="583"/>
                  </a:lnTo>
                  <a:lnTo>
                    <a:pt x="787" y="583"/>
                  </a:lnTo>
                  <a:lnTo>
                    <a:pt x="787" y="583"/>
                  </a:lnTo>
                  <a:lnTo>
                    <a:pt x="758" y="583"/>
                  </a:lnTo>
                  <a:lnTo>
                    <a:pt x="787" y="583"/>
                  </a:lnTo>
                  <a:lnTo>
                    <a:pt x="787" y="554"/>
                  </a:lnTo>
                  <a:lnTo>
                    <a:pt x="758" y="554"/>
                  </a:lnTo>
                  <a:lnTo>
                    <a:pt x="729" y="554"/>
                  </a:lnTo>
                  <a:lnTo>
                    <a:pt x="729" y="554"/>
                  </a:lnTo>
                  <a:lnTo>
                    <a:pt x="729" y="554"/>
                  </a:lnTo>
                  <a:lnTo>
                    <a:pt x="758" y="554"/>
                  </a:lnTo>
                  <a:lnTo>
                    <a:pt x="787" y="554"/>
                  </a:lnTo>
                  <a:lnTo>
                    <a:pt x="787" y="554"/>
                  </a:lnTo>
                  <a:lnTo>
                    <a:pt x="817" y="525"/>
                  </a:lnTo>
                  <a:lnTo>
                    <a:pt x="787" y="554"/>
                  </a:lnTo>
                  <a:lnTo>
                    <a:pt x="787" y="525"/>
                  </a:lnTo>
                  <a:lnTo>
                    <a:pt x="758" y="525"/>
                  </a:lnTo>
                  <a:lnTo>
                    <a:pt x="758" y="525"/>
                  </a:lnTo>
                  <a:lnTo>
                    <a:pt x="758" y="525"/>
                  </a:lnTo>
                  <a:lnTo>
                    <a:pt x="758" y="554"/>
                  </a:lnTo>
                  <a:lnTo>
                    <a:pt x="729" y="554"/>
                  </a:lnTo>
                  <a:lnTo>
                    <a:pt x="729" y="525"/>
                  </a:lnTo>
                  <a:lnTo>
                    <a:pt x="729" y="525"/>
                  </a:lnTo>
                  <a:lnTo>
                    <a:pt x="700" y="554"/>
                  </a:lnTo>
                  <a:lnTo>
                    <a:pt x="700" y="554"/>
                  </a:lnTo>
                  <a:lnTo>
                    <a:pt x="670" y="554"/>
                  </a:lnTo>
                  <a:lnTo>
                    <a:pt x="670" y="583"/>
                  </a:lnTo>
                  <a:lnTo>
                    <a:pt x="670" y="583"/>
                  </a:lnTo>
                  <a:lnTo>
                    <a:pt x="641" y="583"/>
                  </a:lnTo>
                  <a:lnTo>
                    <a:pt x="641" y="613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71"/>
                  </a:lnTo>
                  <a:lnTo>
                    <a:pt x="612" y="671"/>
                  </a:lnTo>
                  <a:lnTo>
                    <a:pt x="612" y="671"/>
                  </a:lnTo>
                  <a:lnTo>
                    <a:pt x="583" y="671"/>
                  </a:lnTo>
                  <a:lnTo>
                    <a:pt x="583" y="671"/>
                  </a:lnTo>
                  <a:lnTo>
                    <a:pt x="553" y="671"/>
                  </a:lnTo>
                  <a:lnTo>
                    <a:pt x="525" y="671"/>
                  </a:lnTo>
                  <a:lnTo>
                    <a:pt x="496" y="671"/>
                  </a:lnTo>
                  <a:lnTo>
                    <a:pt x="496" y="642"/>
                  </a:lnTo>
                  <a:lnTo>
                    <a:pt x="496" y="642"/>
                  </a:lnTo>
                  <a:lnTo>
                    <a:pt x="525" y="642"/>
                  </a:lnTo>
                  <a:lnTo>
                    <a:pt x="525" y="642"/>
                  </a:lnTo>
                  <a:lnTo>
                    <a:pt x="525" y="613"/>
                  </a:lnTo>
                  <a:lnTo>
                    <a:pt x="525" y="613"/>
                  </a:lnTo>
                  <a:lnTo>
                    <a:pt x="525" y="583"/>
                  </a:lnTo>
                  <a:lnTo>
                    <a:pt x="553" y="554"/>
                  </a:lnTo>
                  <a:lnTo>
                    <a:pt x="553" y="554"/>
                  </a:lnTo>
                  <a:lnTo>
                    <a:pt x="583" y="554"/>
                  </a:lnTo>
                  <a:lnTo>
                    <a:pt x="583" y="554"/>
                  </a:lnTo>
                  <a:lnTo>
                    <a:pt x="612" y="554"/>
                  </a:lnTo>
                  <a:lnTo>
                    <a:pt x="612" y="554"/>
                  </a:lnTo>
                  <a:lnTo>
                    <a:pt x="612" y="554"/>
                  </a:lnTo>
                  <a:lnTo>
                    <a:pt x="612" y="525"/>
                  </a:lnTo>
                  <a:lnTo>
                    <a:pt x="612" y="525"/>
                  </a:lnTo>
                  <a:lnTo>
                    <a:pt x="583" y="496"/>
                  </a:lnTo>
                  <a:lnTo>
                    <a:pt x="553" y="496"/>
                  </a:lnTo>
                  <a:lnTo>
                    <a:pt x="553" y="467"/>
                  </a:lnTo>
                  <a:lnTo>
                    <a:pt x="553" y="467"/>
                  </a:lnTo>
                  <a:lnTo>
                    <a:pt x="553" y="467"/>
                  </a:lnTo>
                  <a:lnTo>
                    <a:pt x="553" y="438"/>
                  </a:lnTo>
                  <a:lnTo>
                    <a:pt x="525" y="409"/>
                  </a:lnTo>
                  <a:lnTo>
                    <a:pt x="496" y="409"/>
                  </a:lnTo>
                  <a:lnTo>
                    <a:pt x="496" y="409"/>
                  </a:lnTo>
                  <a:lnTo>
                    <a:pt x="496" y="409"/>
                  </a:lnTo>
                  <a:lnTo>
                    <a:pt x="467" y="409"/>
                  </a:lnTo>
                  <a:lnTo>
                    <a:pt x="437" y="380"/>
                  </a:lnTo>
                  <a:lnTo>
                    <a:pt x="408" y="380"/>
                  </a:lnTo>
                  <a:lnTo>
                    <a:pt x="408" y="350"/>
                  </a:lnTo>
                  <a:lnTo>
                    <a:pt x="379" y="380"/>
                  </a:lnTo>
                  <a:lnTo>
                    <a:pt x="379" y="380"/>
                  </a:lnTo>
                  <a:lnTo>
                    <a:pt x="379" y="380"/>
                  </a:lnTo>
                  <a:lnTo>
                    <a:pt x="350" y="380"/>
                  </a:lnTo>
                  <a:lnTo>
                    <a:pt x="350" y="380"/>
                  </a:lnTo>
                  <a:lnTo>
                    <a:pt x="350" y="380"/>
                  </a:lnTo>
                  <a:lnTo>
                    <a:pt x="350" y="380"/>
                  </a:lnTo>
                  <a:lnTo>
                    <a:pt x="350" y="409"/>
                  </a:lnTo>
                  <a:lnTo>
                    <a:pt x="350" y="409"/>
                  </a:lnTo>
                  <a:lnTo>
                    <a:pt x="320" y="409"/>
                  </a:lnTo>
                  <a:lnTo>
                    <a:pt x="291" y="438"/>
                  </a:lnTo>
                  <a:lnTo>
                    <a:pt x="233" y="438"/>
                  </a:lnTo>
                  <a:lnTo>
                    <a:pt x="233" y="438"/>
                  </a:lnTo>
                  <a:lnTo>
                    <a:pt x="204" y="438"/>
                  </a:lnTo>
                  <a:lnTo>
                    <a:pt x="204" y="467"/>
                  </a:lnTo>
                  <a:lnTo>
                    <a:pt x="175" y="438"/>
                  </a:lnTo>
                  <a:lnTo>
                    <a:pt x="175" y="438"/>
                  </a:lnTo>
                  <a:lnTo>
                    <a:pt x="146" y="438"/>
                  </a:lnTo>
                  <a:lnTo>
                    <a:pt x="117" y="438"/>
                  </a:lnTo>
                  <a:lnTo>
                    <a:pt x="87" y="409"/>
                  </a:lnTo>
                  <a:lnTo>
                    <a:pt x="87" y="409"/>
                  </a:lnTo>
                  <a:lnTo>
                    <a:pt x="58" y="438"/>
                  </a:lnTo>
                  <a:lnTo>
                    <a:pt x="58" y="438"/>
                  </a:lnTo>
                  <a:lnTo>
                    <a:pt x="58" y="409"/>
                  </a:lnTo>
                  <a:lnTo>
                    <a:pt x="29" y="409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350"/>
                  </a:lnTo>
                  <a:lnTo>
                    <a:pt x="29" y="321"/>
                  </a:lnTo>
                  <a:lnTo>
                    <a:pt x="29" y="321"/>
                  </a:lnTo>
                  <a:lnTo>
                    <a:pt x="58" y="292"/>
                  </a:lnTo>
                  <a:lnTo>
                    <a:pt x="29" y="292"/>
                  </a:lnTo>
                  <a:lnTo>
                    <a:pt x="87" y="233"/>
                  </a:lnTo>
                  <a:lnTo>
                    <a:pt x="87" y="204"/>
                  </a:lnTo>
                  <a:lnTo>
                    <a:pt x="117" y="204"/>
                  </a:lnTo>
                  <a:lnTo>
                    <a:pt x="117" y="204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87" y="117"/>
                  </a:lnTo>
                  <a:lnTo>
                    <a:pt x="87" y="117"/>
                  </a:lnTo>
                  <a:lnTo>
                    <a:pt x="87" y="5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E2C3546F-8C3C-E359-59D7-0EED97337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20" y="3057442"/>
              <a:ext cx="86400" cy="95050"/>
            </a:xfrm>
            <a:custGeom>
              <a:avLst/>
              <a:gdLst>
                <a:gd name="T0" fmla="*/ 0 w 263"/>
                <a:gd name="T1" fmla="*/ 59 h 293"/>
                <a:gd name="T2" fmla="*/ 0 w 263"/>
                <a:gd name="T3" fmla="*/ 59 h 293"/>
                <a:gd name="T4" fmla="*/ 0 w 263"/>
                <a:gd name="T5" fmla="*/ 30 h 293"/>
                <a:gd name="T6" fmla="*/ 0 w 263"/>
                <a:gd name="T7" fmla="*/ 30 h 293"/>
                <a:gd name="T8" fmla="*/ 0 w 263"/>
                <a:gd name="T9" fmla="*/ 30 h 293"/>
                <a:gd name="T10" fmla="*/ 0 w 263"/>
                <a:gd name="T11" fmla="*/ 30 h 293"/>
                <a:gd name="T12" fmla="*/ 29 w 263"/>
                <a:gd name="T13" fmla="*/ 30 h 293"/>
                <a:gd name="T14" fmla="*/ 29 w 263"/>
                <a:gd name="T15" fmla="*/ 30 h 293"/>
                <a:gd name="T16" fmla="*/ 29 w 263"/>
                <a:gd name="T17" fmla="*/ 30 h 293"/>
                <a:gd name="T18" fmla="*/ 58 w 263"/>
                <a:gd name="T19" fmla="*/ 0 h 293"/>
                <a:gd name="T20" fmla="*/ 58 w 263"/>
                <a:gd name="T21" fmla="*/ 30 h 293"/>
                <a:gd name="T22" fmla="*/ 87 w 263"/>
                <a:gd name="T23" fmla="*/ 30 h 293"/>
                <a:gd name="T24" fmla="*/ 117 w 263"/>
                <a:gd name="T25" fmla="*/ 59 h 293"/>
                <a:gd name="T26" fmla="*/ 146 w 263"/>
                <a:gd name="T27" fmla="*/ 59 h 293"/>
                <a:gd name="T28" fmla="*/ 146 w 263"/>
                <a:gd name="T29" fmla="*/ 59 h 293"/>
                <a:gd name="T30" fmla="*/ 146 w 263"/>
                <a:gd name="T31" fmla="*/ 59 h 293"/>
                <a:gd name="T32" fmla="*/ 175 w 263"/>
                <a:gd name="T33" fmla="*/ 59 h 293"/>
                <a:gd name="T34" fmla="*/ 203 w 263"/>
                <a:gd name="T35" fmla="*/ 88 h 293"/>
                <a:gd name="T36" fmla="*/ 203 w 263"/>
                <a:gd name="T37" fmla="*/ 117 h 293"/>
                <a:gd name="T38" fmla="*/ 203 w 263"/>
                <a:gd name="T39" fmla="*/ 117 h 293"/>
                <a:gd name="T40" fmla="*/ 203 w 263"/>
                <a:gd name="T41" fmla="*/ 117 h 293"/>
                <a:gd name="T42" fmla="*/ 203 w 263"/>
                <a:gd name="T43" fmla="*/ 146 h 293"/>
                <a:gd name="T44" fmla="*/ 233 w 263"/>
                <a:gd name="T45" fmla="*/ 146 h 293"/>
                <a:gd name="T46" fmla="*/ 262 w 263"/>
                <a:gd name="T47" fmla="*/ 175 h 293"/>
                <a:gd name="T48" fmla="*/ 262 w 263"/>
                <a:gd name="T49" fmla="*/ 175 h 293"/>
                <a:gd name="T50" fmla="*/ 262 w 263"/>
                <a:gd name="T51" fmla="*/ 204 h 293"/>
                <a:gd name="T52" fmla="*/ 262 w 263"/>
                <a:gd name="T53" fmla="*/ 204 h 293"/>
                <a:gd name="T54" fmla="*/ 262 w 263"/>
                <a:gd name="T55" fmla="*/ 204 h 293"/>
                <a:gd name="T56" fmla="*/ 233 w 263"/>
                <a:gd name="T57" fmla="*/ 204 h 293"/>
                <a:gd name="T58" fmla="*/ 233 w 263"/>
                <a:gd name="T59" fmla="*/ 204 h 293"/>
                <a:gd name="T60" fmla="*/ 203 w 263"/>
                <a:gd name="T61" fmla="*/ 204 h 293"/>
                <a:gd name="T62" fmla="*/ 203 w 263"/>
                <a:gd name="T63" fmla="*/ 204 h 293"/>
                <a:gd name="T64" fmla="*/ 175 w 263"/>
                <a:gd name="T65" fmla="*/ 233 h 293"/>
                <a:gd name="T66" fmla="*/ 175 w 263"/>
                <a:gd name="T67" fmla="*/ 263 h 293"/>
                <a:gd name="T68" fmla="*/ 175 w 263"/>
                <a:gd name="T69" fmla="*/ 263 h 293"/>
                <a:gd name="T70" fmla="*/ 175 w 263"/>
                <a:gd name="T71" fmla="*/ 292 h 293"/>
                <a:gd name="T72" fmla="*/ 175 w 263"/>
                <a:gd name="T73" fmla="*/ 292 h 293"/>
                <a:gd name="T74" fmla="*/ 146 w 263"/>
                <a:gd name="T75" fmla="*/ 292 h 293"/>
                <a:gd name="T76" fmla="*/ 146 w 263"/>
                <a:gd name="T77" fmla="*/ 292 h 293"/>
                <a:gd name="T78" fmla="*/ 146 w 263"/>
                <a:gd name="T79" fmla="*/ 292 h 293"/>
                <a:gd name="T80" fmla="*/ 117 w 263"/>
                <a:gd name="T81" fmla="*/ 263 h 293"/>
                <a:gd name="T82" fmla="*/ 146 w 263"/>
                <a:gd name="T83" fmla="*/ 204 h 293"/>
                <a:gd name="T84" fmla="*/ 117 w 263"/>
                <a:gd name="T85" fmla="*/ 175 h 293"/>
                <a:gd name="T86" fmla="*/ 117 w 263"/>
                <a:gd name="T87" fmla="*/ 175 h 293"/>
                <a:gd name="T88" fmla="*/ 58 w 263"/>
                <a:gd name="T89" fmla="*/ 146 h 293"/>
                <a:gd name="T90" fmla="*/ 58 w 263"/>
                <a:gd name="T91" fmla="*/ 117 h 293"/>
                <a:gd name="T92" fmla="*/ 29 w 263"/>
                <a:gd name="T93" fmla="*/ 88 h 293"/>
                <a:gd name="T94" fmla="*/ 29 w 263"/>
                <a:gd name="T95" fmla="*/ 59 h 293"/>
                <a:gd name="T96" fmla="*/ 0 w 263"/>
                <a:gd name="T97" fmla="*/ 5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3" h="293">
                  <a:moveTo>
                    <a:pt x="0" y="59"/>
                  </a:moveTo>
                  <a:lnTo>
                    <a:pt x="0" y="5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58" y="0"/>
                  </a:lnTo>
                  <a:lnTo>
                    <a:pt x="58" y="30"/>
                  </a:lnTo>
                  <a:lnTo>
                    <a:pt x="87" y="30"/>
                  </a:lnTo>
                  <a:lnTo>
                    <a:pt x="117" y="59"/>
                  </a:lnTo>
                  <a:lnTo>
                    <a:pt x="146" y="59"/>
                  </a:lnTo>
                  <a:lnTo>
                    <a:pt x="146" y="59"/>
                  </a:lnTo>
                  <a:lnTo>
                    <a:pt x="146" y="59"/>
                  </a:lnTo>
                  <a:lnTo>
                    <a:pt x="175" y="59"/>
                  </a:lnTo>
                  <a:lnTo>
                    <a:pt x="203" y="88"/>
                  </a:lnTo>
                  <a:lnTo>
                    <a:pt x="203" y="117"/>
                  </a:lnTo>
                  <a:lnTo>
                    <a:pt x="203" y="117"/>
                  </a:lnTo>
                  <a:lnTo>
                    <a:pt x="203" y="117"/>
                  </a:lnTo>
                  <a:lnTo>
                    <a:pt x="203" y="146"/>
                  </a:lnTo>
                  <a:lnTo>
                    <a:pt x="233" y="146"/>
                  </a:lnTo>
                  <a:lnTo>
                    <a:pt x="262" y="175"/>
                  </a:lnTo>
                  <a:lnTo>
                    <a:pt x="262" y="175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03" y="204"/>
                  </a:lnTo>
                  <a:lnTo>
                    <a:pt x="203" y="204"/>
                  </a:lnTo>
                  <a:lnTo>
                    <a:pt x="175" y="23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46" y="292"/>
                  </a:lnTo>
                  <a:lnTo>
                    <a:pt x="146" y="292"/>
                  </a:lnTo>
                  <a:lnTo>
                    <a:pt x="146" y="292"/>
                  </a:lnTo>
                  <a:lnTo>
                    <a:pt x="117" y="263"/>
                  </a:lnTo>
                  <a:lnTo>
                    <a:pt x="146" y="204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58" y="146"/>
                  </a:lnTo>
                  <a:lnTo>
                    <a:pt x="58" y="117"/>
                  </a:lnTo>
                  <a:lnTo>
                    <a:pt x="29" y="88"/>
                  </a:lnTo>
                  <a:lnTo>
                    <a:pt x="29" y="59"/>
                  </a:lnTo>
                  <a:lnTo>
                    <a:pt x="0" y="5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064D91B7-8B46-2C30-7459-3D84B0F4D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080" y="3077604"/>
              <a:ext cx="239040" cy="133934"/>
            </a:xfrm>
            <a:custGeom>
              <a:avLst/>
              <a:gdLst>
                <a:gd name="T0" fmla="*/ 175 w 730"/>
                <a:gd name="T1" fmla="*/ 29 h 408"/>
                <a:gd name="T2" fmla="*/ 204 w 730"/>
                <a:gd name="T3" fmla="*/ 0 h 408"/>
                <a:gd name="T4" fmla="*/ 263 w 730"/>
                <a:gd name="T5" fmla="*/ 29 h 408"/>
                <a:gd name="T6" fmla="*/ 292 w 730"/>
                <a:gd name="T7" fmla="*/ 29 h 408"/>
                <a:gd name="T8" fmla="*/ 321 w 730"/>
                <a:gd name="T9" fmla="*/ 29 h 408"/>
                <a:gd name="T10" fmla="*/ 350 w 730"/>
                <a:gd name="T11" fmla="*/ 29 h 408"/>
                <a:gd name="T12" fmla="*/ 437 w 730"/>
                <a:gd name="T13" fmla="*/ 0 h 408"/>
                <a:gd name="T14" fmla="*/ 496 w 730"/>
                <a:gd name="T15" fmla="*/ 29 h 408"/>
                <a:gd name="T16" fmla="*/ 525 w 730"/>
                <a:gd name="T17" fmla="*/ 87 h 408"/>
                <a:gd name="T18" fmla="*/ 584 w 730"/>
                <a:gd name="T19" fmla="*/ 116 h 408"/>
                <a:gd name="T20" fmla="*/ 584 w 730"/>
                <a:gd name="T21" fmla="*/ 204 h 408"/>
                <a:gd name="T22" fmla="*/ 613 w 730"/>
                <a:gd name="T23" fmla="*/ 262 h 408"/>
                <a:gd name="T24" fmla="*/ 670 w 730"/>
                <a:gd name="T25" fmla="*/ 262 h 408"/>
                <a:gd name="T26" fmla="*/ 700 w 730"/>
                <a:gd name="T27" fmla="*/ 262 h 408"/>
                <a:gd name="T28" fmla="*/ 729 w 730"/>
                <a:gd name="T29" fmla="*/ 262 h 408"/>
                <a:gd name="T30" fmla="*/ 729 w 730"/>
                <a:gd name="T31" fmla="*/ 291 h 408"/>
                <a:gd name="T32" fmla="*/ 700 w 730"/>
                <a:gd name="T33" fmla="*/ 321 h 408"/>
                <a:gd name="T34" fmla="*/ 670 w 730"/>
                <a:gd name="T35" fmla="*/ 321 h 408"/>
                <a:gd name="T36" fmla="*/ 670 w 730"/>
                <a:gd name="T37" fmla="*/ 350 h 408"/>
                <a:gd name="T38" fmla="*/ 642 w 730"/>
                <a:gd name="T39" fmla="*/ 379 h 408"/>
                <a:gd name="T40" fmla="*/ 642 w 730"/>
                <a:gd name="T41" fmla="*/ 407 h 408"/>
                <a:gd name="T42" fmla="*/ 613 w 730"/>
                <a:gd name="T43" fmla="*/ 379 h 408"/>
                <a:gd name="T44" fmla="*/ 584 w 730"/>
                <a:gd name="T45" fmla="*/ 379 h 408"/>
                <a:gd name="T46" fmla="*/ 525 w 730"/>
                <a:gd name="T47" fmla="*/ 379 h 408"/>
                <a:gd name="T48" fmla="*/ 467 w 730"/>
                <a:gd name="T49" fmla="*/ 379 h 408"/>
                <a:gd name="T50" fmla="*/ 437 w 730"/>
                <a:gd name="T51" fmla="*/ 407 h 408"/>
                <a:gd name="T52" fmla="*/ 408 w 730"/>
                <a:gd name="T53" fmla="*/ 407 h 408"/>
                <a:gd name="T54" fmla="*/ 379 w 730"/>
                <a:gd name="T55" fmla="*/ 407 h 408"/>
                <a:gd name="T56" fmla="*/ 350 w 730"/>
                <a:gd name="T57" fmla="*/ 407 h 408"/>
                <a:gd name="T58" fmla="*/ 292 w 730"/>
                <a:gd name="T59" fmla="*/ 407 h 408"/>
                <a:gd name="T60" fmla="*/ 263 w 730"/>
                <a:gd name="T61" fmla="*/ 407 h 408"/>
                <a:gd name="T62" fmla="*/ 234 w 730"/>
                <a:gd name="T63" fmla="*/ 407 h 408"/>
                <a:gd name="T64" fmla="*/ 234 w 730"/>
                <a:gd name="T65" fmla="*/ 379 h 408"/>
                <a:gd name="T66" fmla="*/ 204 w 730"/>
                <a:gd name="T67" fmla="*/ 379 h 408"/>
                <a:gd name="T68" fmla="*/ 175 w 730"/>
                <a:gd name="T69" fmla="*/ 350 h 408"/>
                <a:gd name="T70" fmla="*/ 204 w 730"/>
                <a:gd name="T71" fmla="*/ 321 h 408"/>
                <a:gd name="T72" fmla="*/ 146 w 730"/>
                <a:gd name="T73" fmla="*/ 350 h 408"/>
                <a:gd name="T74" fmla="*/ 117 w 730"/>
                <a:gd name="T75" fmla="*/ 350 h 408"/>
                <a:gd name="T76" fmla="*/ 87 w 730"/>
                <a:gd name="T77" fmla="*/ 321 h 408"/>
                <a:gd name="T78" fmla="*/ 87 w 730"/>
                <a:gd name="T79" fmla="*/ 291 h 408"/>
                <a:gd name="T80" fmla="*/ 58 w 730"/>
                <a:gd name="T81" fmla="*/ 262 h 408"/>
                <a:gd name="T82" fmla="*/ 29 w 730"/>
                <a:gd name="T83" fmla="*/ 233 h 408"/>
                <a:gd name="T84" fmla="*/ 0 w 730"/>
                <a:gd name="T85" fmla="*/ 204 h 408"/>
                <a:gd name="T86" fmla="*/ 29 w 730"/>
                <a:gd name="T87" fmla="*/ 204 h 408"/>
                <a:gd name="T88" fmla="*/ 58 w 730"/>
                <a:gd name="T89" fmla="*/ 174 h 408"/>
                <a:gd name="T90" fmla="*/ 87 w 730"/>
                <a:gd name="T91" fmla="*/ 145 h 408"/>
                <a:gd name="T92" fmla="*/ 117 w 730"/>
                <a:gd name="T93" fmla="*/ 58 h 408"/>
                <a:gd name="T94" fmla="*/ 146 w 730"/>
                <a:gd name="T95" fmla="*/ 2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0" h="408">
                  <a:moveTo>
                    <a:pt x="175" y="29"/>
                  </a:moveTo>
                  <a:lnTo>
                    <a:pt x="175" y="29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34" y="29"/>
                  </a:lnTo>
                  <a:lnTo>
                    <a:pt x="263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321" y="58"/>
                  </a:lnTo>
                  <a:lnTo>
                    <a:pt x="321" y="29"/>
                  </a:lnTo>
                  <a:lnTo>
                    <a:pt x="350" y="29"/>
                  </a:lnTo>
                  <a:lnTo>
                    <a:pt x="350" y="29"/>
                  </a:lnTo>
                  <a:lnTo>
                    <a:pt x="408" y="29"/>
                  </a:lnTo>
                  <a:lnTo>
                    <a:pt x="437" y="0"/>
                  </a:lnTo>
                  <a:lnTo>
                    <a:pt x="496" y="0"/>
                  </a:lnTo>
                  <a:lnTo>
                    <a:pt x="496" y="29"/>
                  </a:lnTo>
                  <a:lnTo>
                    <a:pt x="525" y="58"/>
                  </a:lnTo>
                  <a:lnTo>
                    <a:pt x="525" y="87"/>
                  </a:lnTo>
                  <a:lnTo>
                    <a:pt x="584" y="116"/>
                  </a:lnTo>
                  <a:lnTo>
                    <a:pt x="584" y="116"/>
                  </a:lnTo>
                  <a:lnTo>
                    <a:pt x="613" y="145"/>
                  </a:lnTo>
                  <a:lnTo>
                    <a:pt x="584" y="204"/>
                  </a:lnTo>
                  <a:lnTo>
                    <a:pt x="613" y="233"/>
                  </a:lnTo>
                  <a:lnTo>
                    <a:pt x="613" y="262"/>
                  </a:lnTo>
                  <a:lnTo>
                    <a:pt x="642" y="262"/>
                  </a:lnTo>
                  <a:lnTo>
                    <a:pt x="670" y="262"/>
                  </a:lnTo>
                  <a:lnTo>
                    <a:pt x="700" y="262"/>
                  </a:lnTo>
                  <a:lnTo>
                    <a:pt x="700" y="262"/>
                  </a:lnTo>
                  <a:lnTo>
                    <a:pt x="729" y="262"/>
                  </a:lnTo>
                  <a:lnTo>
                    <a:pt x="729" y="262"/>
                  </a:lnTo>
                  <a:lnTo>
                    <a:pt x="729" y="291"/>
                  </a:lnTo>
                  <a:lnTo>
                    <a:pt x="729" y="291"/>
                  </a:lnTo>
                  <a:lnTo>
                    <a:pt x="700" y="321"/>
                  </a:lnTo>
                  <a:lnTo>
                    <a:pt x="700" y="321"/>
                  </a:lnTo>
                  <a:lnTo>
                    <a:pt x="670" y="321"/>
                  </a:lnTo>
                  <a:lnTo>
                    <a:pt x="670" y="321"/>
                  </a:lnTo>
                  <a:lnTo>
                    <a:pt x="642" y="350"/>
                  </a:lnTo>
                  <a:lnTo>
                    <a:pt x="670" y="350"/>
                  </a:lnTo>
                  <a:lnTo>
                    <a:pt x="670" y="379"/>
                  </a:lnTo>
                  <a:lnTo>
                    <a:pt x="642" y="379"/>
                  </a:lnTo>
                  <a:lnTo>
                    <a:pt x="642" y="407"/>
                  </a:lnTo>
                  <a:lnTo>
                    <a:pt x="642" y="407"/>
                  </a:lnTo>
                  <a:lnTo>
                    <a:pt x="642" y="407"/>
                  </a:lnTo>
                  <a:lnTo>
                    <a:pt x="613" y="379"/>
                  </a:lnTo>
                  <a:lnTo>
                    <a:pt x="584" y="379"/>
                  </a:lnTo>
                  <a:lnTo>
                    <a:pt x="584" y="379"/>
                  </a:lnTo>
                  <a:lnTo>
                    <a:pt x="554" y="379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467" y="379"/>
                  </a:lnTo>
                  <a:lnTo>
                    <a:pt x="467" y="407"/>
                  </a:lnTo>
                  <a:lnTo>
                    <a:pt x="437" y="407"/>
                  </a:lnTo>
                  <a:lnTo>
                    <a:pt x="437" y="407"/>
                  </a:lnTo>
                  <a:lnTo>
                    <a:pt x="408" y="407"/>
                  </a:lnTo>
                  <a:lnTo>
                    <a:pt x="379" y="407"/>
                  </a:lnTo>
                  <a:lnTo>
                    <a:pt x="379" y="407"/>
                  </a:lnTo>
                  <a:lnTo>
                    <a:pt x="350" y="407"/>
                  </a:lnTo>
                  <a:lnTo>
                    <a:pt x="350" y="407"/>
                  </a:lnTo>
                  <a:lnTo>
                    <a:pt x="321" y="407"/>
                  </a:lnTo>
                  <a:lnTo>
                    <a:pt x="292" y="407"/>
                  </a:lnTo>
                  <a:lnTo>
                    <a:pt x="263" y="407"/>
                  </a:lnTo>
                  <a:lnTo>
                    <a:pt x="263" y="407"/>
                  </a:lnTo>
                  <a:lnTo>
                    <a:pt x="234" y="407"/>
                  </a:lnTo>
                  <a:lnTo>
                    <a:pt x="234" y="407"/>
                  </a:lnTo>
                  <a:lnTo>
                    <a:pt x="204" y="407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04" y="379"/>
                  </a:lnTo>
                  <a:lnTo>
                    <a:pt x="204" y="379"/>
                  </a:lnTo>
                  <a:lnTo>
                    <a:pt x="175" y="350"/>
                  </a:lnTo>
                  <a:lnTo>
                    <a:pt x="175" y="350"/>
                  </a:lnTo>
                  <a:lnTo>
                    <a:pt x="204" y="321"/>
                  </a:lnTo>
                  <a:lnTo>
                    <a:pt x="175" y="321"/>
                  </a:lnTo>
                  <a:lnTo>
                    <a:pt x="146" y="350"/>
                  </a:lnTo>
                  <a:lnTo>
                    <a:pt x="146" y="321"/>
                  </a:lnTo>
                  <a:lnTo>
                    <a:pt x="117" y="350"/>
                  </a:lnTo>
                  <a:lnTo>
                    <a:pt x="117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87" y="291"/>
                  </a:lnTo>
                  <a:lnTo>
                    <a:pt x="87" y="262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29" y="233"/>
                  </a:lnTo>
                  <a:lnTo>
                    <a:pt x="29" y="204"/>
                  </a:lnTo>
                  <a:lnTo>
                    <a:pt x="0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174"/>
                  </a:lnTo>
                  <a:lnTo>
                    <a:pt x="58" y="174"/>
                  </a:lnTo>
                  <a:lnTo>
                    <a:pt x="87" y="174"/>
                  </a:lnTo>
                  <a:lnTo>
                    <a:pt x="87" y="145"/>
                  </a:lnTo>
                  <a:lnTo>
                    <a:pt x="117" y="116"/>
                  </a:lnTo>
                  <a:lnTo>
                    <a:pt x="117" y="58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75" y="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4D1AB628-6203-F2A4-84BB-DB6A40E8C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040" y="3067522"/>
              <a:ext cx="152640" cy="95050"/>
            </a:xfrm>
            <a:custGeom>
              <a:avLst/>
              <a:gdLst>
                <a:gd name="T0" fmla="*/ 292 w 468"/>
                <a:gd name="T1" fmla="*/ 233 h 292"/>
                <a:gd name="T2" fmla="*/ 321 w 468"/>
                <a:gd name="T3" fmla="*/ 233 h 292"/>
                <a:gd name="T4" fmla="*/ 321 w 468"/>
                <a:gd name="T5" fmla="*/ 233 h 292"/>
                <a:gd name="T6" fmla="*/ 321 w 468"/>
                <a:gd name="T7" fmla="*/ 203 h 292"/>
                <a:gd name="T8" fmla="*/ 350 w 468"/>
                <a:gd name="T9" fmla="*/ 203 h 292"/>
                <a:gd name="T10" fmla="*/ 379 w 468"/>
                <a:gd name="T11" fmla="*/ 203 h 292"/>
                <a:gd name="T12" fmla="*/ 379 w 468"/>
                <a:gd name="T13" fmla="*/ 174 h 292"/>
                <a:gd name="T14" fmla="*/ 409 w 468"/>
                <a:gd name="T15" fmla="*/ 145 h 292"/>
                <a:gd name="T16" fmla="*/ 409 w 468"/>
                <a:gd name="T17" fmla="*/ 87 h 292"/>
                <a:gd name="T18" fmla="*/ 438 w 468"/>
                <a:gd name="T19" fmla="*/ 58 h 292"/>
                <a:gd name="T20" fmla="*/ 438 w 468"/>
                <a:gd name="T21" fmla="*/ 58 h 292"/>
                <a:gd name="T22" fmla="*/ 467 w 468"/>
                <a:gd name="T23" fmla="*/ 58 h 292"/>
                <a:gd name="T24" fmla="*/ 467 w 468"/>
                <a:gd name="T25" fmla="*/ 29 h 292"/>
                <a:gd name="T26" fmla="*/ 438 w 468"/>
                <a:gd name="T27" fmla="*/ 29 h 292"/>
                <a:gd name="T28" fmla="*/ 409 w 468"/>
                <a:gd name="T29" fmla="*/ 0 h 292"/>
                <a:gd name="T30" fmla="*/ 409 w 468"/>
                <a:gd name="T31" fmla="*/ 0 h 292"/>
                <a:gd name="T32" fmla="*/ 379 w 468"/>
                <a:gd name="T33" fmla="*/ 0 h 292"/>
                <a:gd name="T34" fmla="*/ 321 w 468"/>
                <a:gd name="T35" fmla="*/ 0 h 292"/>
                <a:gd name="T36" fmla="*/ 321 w 468"/>
                <a:gd name="T37" fmla="*/ 0 h 292"/>
                <a:gd name="T38" fmla="*/ 292 w 468"/>
                <a:gd name="T39" fmla="*/ 0 h 292"/>
                <a:gd name="T40" fmla="*/ 263 w 468"/>
                <a:gd name="T41" fmla="*/ 29 h 292"/>
                <a:gd name="T42" fmla="*/ 263 w 468"/>
                <a:gd name="T43" fmla="*/ 29 h 292"/>
                <a:gd name="T44" fmla="*/ 263 w 468"/>
                <a:gd name="T45" fmla="*/ 58 h 292"/>
                <a:gd name="T46" fmla="*/ 234 w 468"/>
                <a:gd name="T47" fmla="*/ 29 h 292"/>
                <a:gd name="T48" fmla="*/ 205 w 468"/>
                <a:gd name="T49" fmla="*/ 58 h 292"/>
                <a:gd name="T50" fmla="*/ 176 w 468"/>
                <a:gd name="T51" fmla="*/ 58 h 292"/>
                <a:gd name="T52" fmla="*/ 176 w 468"/>
                <a:gd name="T53" fmla="*/ 58 h 292"/>
                <a:gd name="T54" fmla="*/ 146 w 468"/>
                <a:gd name="T55" fmla="*/ 87 h 292"/>
                <a:gd name="T56" fmla="*/ 117 w 468"/>
                <a:gd name="T57" fmla="*/ 87 h 292"/>
                <a:gd name="T58" fmla="*/ 88 w 468"/>
                <a:gd name="T59" fmla="*/ 87 h 292"/>
                <a:gd name="T60" fmla="*/ 29 w 468"/>
                <a:gd name="T61" fmla="*/ 58 h 292"/>
                <a:gd name="T62" fmla="*/ 29 w 468"/>
                <a:gd name="T63" fmla="*/ 58 h 292"/>
                <a:gd name="T64" fmla="*/ 29 w 468"/>
                <a:gd name="T65" fmla="*/ 87 h 292"/>
                <a:gd name="T66" fmla="*/ 29 w 468"/>
                <a:gd name="T67" fmla="*/ 87 h 292"/>
                <a:gd name="T68" fmla="*/ 0 w 468"/>
                <a:gd name="T69" fmla="*/ 87 h 292"/>
                <a:gd name="T70" fmla="*/ 0 w 468"/>
                <a:gd name="T71" fmla="*/ 87 h 292"/>
                <a:gd name="T72" fmla="*/ 0 w 468"/>
                <a:gd name="T73" fmla="*/ 116 h 292"/>
                <a:gd name="T74" fmla="*/ 0 w 468"/>
                <a:gd name="T75" fmla="*/ 116 h 292"/>
                <a:gd name="T76" fmla="*/ 0 w 468"/>
                <a:gd name="T77" fmla="*/ 145 h 292"/>
                <a:gd name="T78" fmla="*/ 0 w 468"/>
                <a:gd name="T79" fmla="*/ 145 h 292"/>
                <a:gd name="T80" fmla="*/ 0 w 468"/>
                <a:gd name="T81" fmla="*/ 174 h 292"/>
                <a:gd name="T82" fmla="*/ 0 w 468"/>
                <a:gd name="T83" fmla="*/ 174 h 292"/>
                <a:gd name="T84" fmla="*/ 0 w 468"/>
                <a:gd name="T85" fmla="*/ 203 h 292"/>
                <a:gd name="T86" fmla="*/ 0 w 468"/>
                <a:gd name="T87" fmla="*/ 203 h 292"/>
                <a:gd name="T88" fmla="*/ 29 w 468"/>
                <a:gd name="T89" fmla="*/ 233 h 292"/>
                <a:gd name="T90" fmla="*/ 59 w 468"/>
                <a:gd name="T91" fmla="*/ 262 h 292"/>
                <a:gd name="T92" fmla="*/ 88 w 468"/>
                <a:gd name="T93" fmla="*/ 262 h 292"/>
                <a:gd name="T94" fmla="*/ 88 w 468"/>
                <a:gd name="T95" fmla="*/ 262 h 292"/>
                <a:gd name="T96" fmla="*/ 146 w 468"/>
                <a:gd name="T97" fmla="*/ 262 h 292"/>
                <a:gd name="T98" fmla="*/ 176 w 468"/>
                <a:gd name="T99" fmla="*/ 291 h 292"/>
                <a:gd name="T100" fmla="*/ 176 w 468"/>
                <a:gd name="T101" fmla="*/ 262 h 292"/>
                <a:gd name="T102" fmla="*/ 176 w 468"/>
                <a:gd name="T103" fmla="*/ 262 h 292"/>
                <a:gd name="T104" fmla="*/ 205 w 468"/>
                <a:gd name="T105" fmla="*/ 262 h 292"/>
                <a:gd name="T106" fmla="*/ 205 w 468"/>
                <a:gd name="T107" fmla="*/ 262 h 292"/>
                <a:gd name="T108" fmla="*/ 234 w 468"/>
                <a:gd name="T109" fmla="*/ 262 h 292"/>
                <a:gd name="T110" fmla="*/ 234 w 468"/>
                <a:gd name="T111" fmla="*/ 233 h 292"/>
                <a:gd name="T112" fmla="*/ 263 w 468"/>
                <a:gd name="T113" fmla="*/ 233 h 292"/>
                <a:gd name="T114" fmla="*/ 263 w 468"/>
                <a:gd name="T115" fmla="*/ 233 h 292"/>
                <a:gd name="T116" fmla="*/ 292 w 468"/>
                <a:gd name="T117" fmla="*/ 23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8" h="292">
                  <a:moveTo>
                    <a:pt x="292" y="233"/>
                  </a:moveTo>
                  <a:lnTo>
                    <a:pt x="321" y="233"/>
                  </a:lnTo>
                  <a:lnTo>
                    <a:pt x="321" y="233"/>
                  </a:lnTo>
                  <a:lnTo>
                    <a:pt x="321" y="203"/>
                  </a:lnTo>
                  <a:lnTo>
                    <a:pt x="350" y="203"/>
                  </a:lnTo>
                  <a:lnTo>
                    <a:pt x="379" y="203"/>
                  </a:lnTo>
                  <a:lnTo>
                    <a:pt x="379" y="174"/>
                  </a:lnTo>
                  <a:lnTo>
                    <a:pt x="409" y="145"/>
                  </a:lnTo>
                  <a:lnTo>
                    <a:pt x="409" y="87"/>
                  </a:lnTo>
                  <a:lnTo>
                    <a:pt x="438" y="58"/>
                  </a:lnTo>
                  <a:lnTo>
                    <a:pt x="438" y="58"/>
                  </a:lnTo>
                  <a:lnTo>
                    <a:pt x="467" y="58"/>
                  </a:lnTo>
                  <a:lnTo>
                    <a:pt x="467" y="29"/>
                  </a:lnTo>
                  <a:lnTo>
                    <a:pt x="438" y="29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79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292" y="0"/>
                  </a:lnTo>
                  <a:lnTo>
                    <a:pt x="263" y="29"/>
                  </a:lnTo>
                  <a:lnTo>
                    <a:pt x="263" y="29"/>
                  </a:lnTo>
                  <a:lnTo>
                    <a:pt x="263" y="58"/>
                  </a:lnTo>
                  <a:lnTo>
                    <a:pt x="234" y="29"/>
                  </a:lnTo>
                  <a:lnTo>
                    <a:pt x="205" y="58"/>
                  </a:lnTo>
                  <a:lnTo>
                    <a:pt x="176" y="58"/>
                  </a:lnTo>
                  <a:lnTo>
                    <a:pt x="176" y="58"/>
                  </a:lnTo>
                  <a:lnTo>
                    <a:pt x="146" y="87"/>
                  </a:lnTo>
                  <a:lnTo>
                    <a:pt x="117" y="87"/>
                  </a:lnTo>
                  <a:lnTo>
                    <a:pt x="88" y="87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29" y="233"/>
                  </a:lnTo>
                  <a:lnTo>
                    <a:pt x="59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146" y="262"/>
                  </a:lnTo>
                  <a:lnTo>
                    <a:pt x="176" y="291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205" y="262"/>
                  </a:lnTo>
                  <a:lnTo>
                    <a:pt x="205" y="262"/>
                  </a:lnTo>
                  <a:lnTo>
                    <a:pt x="234" y="262"/>
                  </a:lnTo>
                  <a:lnTo>
                    <a:pt x="234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92" y="233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633DA409-FC03-FCD0-4543-D0ED7932A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680" y="3038719"/>
              <a:ext cx="133920" cy="57606"/>
            </a:xfrm>
            <a:custGeom>
              <a:avLst/>
              <a:gdLst>
                <a:gd name="T0" fmla="*/ 0 w 410"/>
                <a:gd name="T1" fmla="*/ 146 h 176"/>
                <a:gd name="T2" fmla="*/ 59 w 410"/>
                <a:gd name="T3" fmla="*/ 175 h 176"/>
                <a:gd name="T4" fmla="*/ 88 w 410"/>
                <a:gd name="T5" fmla="*/ 175 h 176"/>
                <a:gd name="T6" fmla="*/ 117 w 410"/>
                <a:gd name="T7" fmla="*/ 175 h 176"/>
                <a:gd name="T8" fmla="*/ 147 w 410"/>
                <a:gd name="T9" fmla="*/ 146 h 176"/>
                <a:gd name="T10" fmla="*/ 147 w 410"/>
                <a:gd name="T11" fmla="*/ 146 h 176"/>
                <a:gd name="T12" fmla="*/ 176 w 410"/>
                <a:gd name="T13" fmla="*/ 146 h 176"/>
                <a:gd name="T14" fmla="*/ 205 w 410"/>
                <a:gd name="T15" fmla="*/ 117 h 176"/>
                <a:gd name="T16" fmla="*/ 234 w 410"/>
                <a:gd name="T17" fmla="*/ 146 h 176"/>
                <a:gd name="T18" fmla="*/ 234 w 410"/>
                <a:gd name="T19" fmla="*/ 117 h 176"/>
                <a:gd name="T20" fmla="*/ 234 w 410"/>
                <a:gd name="T21" fmla="*/ 117 h 176"/>
                <a:gd name="T22" fmla="*/ 263 w 410"/>
                <a:gd name="T23" fmla="*/ 88 h 176"/>
                <a:gd name="T24" fmla="*/ 292 w 410"/>
                <a:gd name="T25" fmla="*/ 88 h 176"/>
                <a:gd name="T26" fmla="*/ 292 w 410"/>
                <a:gd name="T27" fmla="*/ 88 h 176"/>
                <a:gd name="T28" fmla="*/ 350 w 410"/>
                <a:gd name="T29" fmla="*/ 88 h 176"/>
                <a:gd name="T30" fmla="*/ 380 w 410"/>
                <a:gd name="T31" fmla="*/ 88 h 176"/>
                <a:gd name="T32" fmla="*/ 380 w 410"/>
                <a:gd name="T33" fmla="*/ 88 h 176"/>
                <a:gd name="T34" fmla="*/ 380 w 410"/>
                <a:gd name="T35" fmla="*/ 58 h 176"/>
                <a:gd name="T36" fmla="*/ 409 w 410"/>
                <a:gd name="T37" fmla="*/ 29 h 176"/>
                <a:gd name="T38" fmla="*/ 409 w 410"/>
                <a:gd name="T39" fmla="*/ 29 h 176"/>
                <a:gd name="T40" fmla="*/ 380 w 410"/>
                <a:gd name="T41" fmla="*/ 0 h 176"/>
                <a:gd name="T42" fmla="*/ 350 w 410"/>
                <a:gd name="T43" fmla="*/ 0 h 176"/>
                <a:gd name="T44" fmla="*/ 321 w 410"/>
                <a:gd name="T45" fmla="*/ 29 h 176"/>
                <a:gd name="T46" fmla="*/ 321 w 410"/>
                <a:gd name="T47" fmla="*/ 0 h 176"/>
                <a:gd name="T48" fmla="*/ 292 w 410"/>
                <a:gd name="T49" fmla="*/ 0 h 176"/>
                <a:gd name="T50" fmla="*/ 292 w 410"/>
                <a:gd name="T51" fmla="*/ 29 h 176"/>
                <a:gd name="T52" fmla="*/ 292 w 410"/>
                <a:gd name="T53" fmla="*/ 29 h 176"/>
                <a:gd name="T54" fmla="*/ 263 w 410"/>
                <a:gd name="T55" fmla="*/ 29 h 176"/>
                <a:gd name="T56" fmla="*/ 263 w 410"/>
                <a:gd name="T57" fmla="*/ 0 h 176"/>
                <a:gd name="T58" fmla="*/ 234 w 410"/>
                <a:gd name="T59" fmla="*/ 29 h 176"/>
                <a:gd name="T60" fmla="*/ 234 w 410"/>
                <a:gd name="T61" fmla="*/ 29 h 176"/>
                <a:gd name="T62" fmla="*/ 205 w 410"/>
                <a:gd name="T63" fmla="*/ 29 h 176"/>
                <a:gd name="T64" fmla="*/ 205 w 410"/>
                <a:gd name="T65" fmla="*/ 29 h 176"/>
                <a:gd name="T66" fmla="*/ 205 w 410"/>
                <a:gd name="T67" fmla="*/ 29 h 176"/>
                <a:gd name="T68" fmla="*/ 176 w 410"/>
                <a:gd name="T69" fmla="*/ 29 h 176"/>
                <a:gd name="T70" fmla="*/ 147 w 410"/>
                <a:gd name="T71" fmla="*/ 29 h 176"/>
                <a:gd name="T72" fmla="*/ 147 w 410"/>
                <a:gd name="T73" fmla="*/ 29 h 176"/>
                <a:gd name="T74" fmla="*/ 117 w 410"/>
                <a:gd name="T75" fmla="*/ 58 h 176"/>
                <a:gd name="T76" fmla="*/ 88 w 410"/>
                <a:gd name="T77" fmla="*/ 58 h 176"/>
                <a:gd name="T78" fmla="*/ 59 w 410"/>
                <a:gd name="T79" fmla="*/ 88 h 176"/>
                <a:gd name="T80" fmla="*/ 30 w 410"/>
                <a:gd name="T81" fmla="*/ 58 h 176"/>
                <a:gd name="T82" fmla="*/ 30 w 410"/>
                <a:gd name="T83" fmla="*/ 58 h 176"/>
                <a:gd name="T84" fmla="*/ 0 w 410"/>
                <a:gd name="T85" fmla="*/ 88 h 176"/>
                <a:gd name="T86" fmla="*/ 0 w 410"/>
                <a:gd name="T87" fmla="*/ 88 h 176"/>
                <a:gd name="T88" fmla="*/ 0 w 410"/>
                <a:gd name="T89" fmla="*/ 117 h 176"/>
                <a:gd name="T90" fmla="*/ 0 w 410"/>
                <a:gd name="T91" fmla="*/ 14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0" h="176">
                  <a:moveTo>
                    <a:pt x="0" y="146"/>
                  </a:moveTo>
                  <a:lnTo>
                    <a:pt x="59" y="175"/>
                  </a:lnTo>
                  <a:lnTo>
                    <a:pt x="88" y="175"/>
                  </a:lnTo>
                  <a:lnTo>
                    <a:pt x="117" y="175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76" y="146"/>
                  </a:lnTo>
                  <a:lnTo>
                    <a:pt x="205" y="117"/>
                  </a:lnTo>
                  <a:lnTo>
                    <a:pt x="234" y="146"/>
                  </a:lnTo>
                  <a:lnTo>
                    <a:pt x="234" y="117"/>
                  </a:lnTo>
                  <a:lnTo>
                    <a:pt x="234" y="117"/>
                  </a:lnTo>
                  <a:lnTo>
                    <a:pt x="263" y="88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350" y="88"/>
                  </a:lnTo>
                  <a:lnTo>
                    <a:pt x="380" y="88"/>
                  </a:lnTo>
                  <a:lnTo>
                    <a:pt x="380" y="88"/>
                  </a:lnTo>
                  <a:lnTo>
                    <a:pt x="380" y="58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380" y="0"/>
                  </a:lnTo>
                  <a:lnTo>
                    <a:pt x="350" y="0"/>
                  </a:lnTo>
                  <a:lnTo>
                    <a:pt x="321" y="29"/>
                  </a:lnTo>
                  <a:lnTo>
                    <a:pt x="321" y="0"/>
                  </a:lnTo>
                  <a:lnTo>
                    <a:pt x="292" y="0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63" y="29"/>
                  </a:lnTo>
                  <a:lnTo>
                    <a:pt x="263" y="0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05" y="29"/>
                  </a:lnTo>
                  <a:lnTo>
                    <a:pt x="205" y="29"/>
                  </a:lnTo>
                  <a:lnTo>
                    <a:pt x="205" y="29"/>
                  </a:lnTo>
                  <a:lnTo>
                    <a:pt x="176" y="29"/>
                  </a:lnTo>
                  <a:lnTo>
                    <a:pt x="147" y="29"/>
                  </a:lnTo>
                  <a:lnTo>
                    <a:pt x="147" y="29"/>
                  </a:lnTo>
                  <a:lnTo>
                    <a:pt x="117" y="58"/>
                  </a:lnTo>
                  <a:lnTo>
                    <a:pt x="88" y="58"/>
                  </a:lnTo>
                  <a:lnTo>
                    <a:pt x="59" y="8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117"/>
                  </a:lnTo>
                  <a:lnTo>
                    <a:pt x="0" y="14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C0E5FBC5-E2FE-5764-6D2A-CDD7B5118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680" y="3201457"/>
              <a:ext cx="152640" cy="86409"/>
            </a:xfrm>
            <a:custGeom>
              <a:avLst/>
              <a:gdLst>
                <a:gd name="T0" fmla="*/ 29 w 468"/>
                <a:gd name="T1" fmla="*/ 0 h 263"/>
                <a:gd name="T2" fmla="*/ 59 w 468"/>
                <a:gd name="T3" fmla="*/ 0 h 263"/>
                <a:gd name="T4" fmla="*/ 59 w 468"/>
                <a:gd name="T5" fmla="*/ 28 h 263"/>
                <a:gd name="T6" fmla="*/ 88 w 468"/>
                <a:gd name="T7" fmla="*/ 28 h 263"/>
                <a:gd name="T8" fmla="*/ 117 w 468"/>
                <a:gd name="T9" fmla="*/ 28 h 263"/>
                <a:gd name="T10" fmla="*/ 175 w 468"/>
                <a:gd name="T11" fmla="*/ 28 h 263"/>
                <a:gd name="T12" fmla="*/ 204 w 468"/>
                <a:gd name="T13" fmla="*/ 28 h 263"/>
                <a:gd name="T14" fmla="*/ 233 w 468"/>
                <a:gd name="T15" fmla="*/ 28 h 263"/>
                <a:gd name="T16" fmla="*/ 262 w 468"/>
                <a:gd name="T17" fmla="*/ 28 h 263"/>
                <a:gd name="T18" fmla="*/ 292 w 468"/>
                <a:gd name="T19" fmla="*/ 0 h 263"/>
                <a:gd name="T20" fmla="*/ 350 w 468"/>
                <a:gd name="T21" fmla="*/ 0 h 263"/>
                <a:gd name="T22" fmla="*/ 409 w 468"/>
                <a:gd name="T23" fmla="*/ 0 h 263"/>
                <a:gd name="T24" fmla="*/ 438 w 468"/>
                <a:gd name="T25" fmla="*/ 0 h 263"/>
                <a:gd name="T26" fmla="*/ 467 w 468"/>
                <a:gd name="T27" fmla="*/ 28 h 263"/>
                <a:gd name="T28" fmla="*/ 467 w 468"/>
                <a:gd name="T29" fmla="*/ 28 h 263"/>
                <a:gd name="T30" fmla="*/ 467 w 468"/>
                <a:gd name="T31" fmla="*/ 58 h 263"/>
                <a:gd name="T32" fmla="*/ 438 w 468"/>
                <a:gd name="T33" fmla="*/ 87 h 263"/>
                <a:gd name="T34" fmla="*/ 438 w 468"/>
                <a:gd name="T35" fmla="*/ 116 h 263"/>
                <a:gd name="T36" fmla="*/ 409 w 468"/>
                <a:gd name="T37" fmla="*/ 145 h 263"/>
                <a:gd name="T38" fmla="*/ 438 w 468"/>
                <a:gd name="T39" fmla="*/ 175 h 263"/>
                <a:gd name="T40" fmla="*/ 438 w 468"/>
                <a:gd name="T41" fmla="*/ 204 h 263"/>
                <a:gd name="T42" fmla="*/ 409 w 468"/>
                <a:gd name="T43" fmla="*/ 204 h 263"/>
                <a:gd name="T44" fmla="*/ 379 w 468"/>
                <a:gd name="T45" fmla="*/ 175 h 263"/>
                <a:gd name="T46" fmla="*/ 350 w 468"/>
                <a:gd name="T47" fmla="*/ 204 h 263"/>
                <a:gd name="T48" fmla="*/ 350 w 468"/>
                <a:gd name="T49" fmla="*/ 204 h 263"/>
                <a:gd name="T50" fmla="*/ 321 w 468"/>
                <a:gd name="T51" fmla="*/ 204 h 263"/>
                <a:gd name="T52" fmla="*/ 321 w 468"/>
                <a:gd name="T53" fmla="*/ 233 h 263"/>
                <a:gd name="T54" fmla="*/ 262 w 468"/>
                <a:gd name="T55" fmla="*/ 262 h 263"/>
                <a:gd name="T56" fmla="*/ 233 w 468"/>
                <a:gd name="T57" fmla="*/ 262 h 263"/>
                <a:gd name="T58" fmla="*/ 204 w 468"/>
                <a:gd name="T59" fmla="*/ 262 h 263"/>
                <a:gd name="T60" fmla="*/ 204 w 468"/>
                <a:gd name="T61" fmla="*/ 233 h 263"/>
                <a:gd name="T62" fmla="*/ 146 w 468"/>
                <a:gd name="T63" fmla="*/ 233 h 263"/>
                <a:gd name="T64" fmla="*/ 117 w 468"/>
                <a:gd name="T65" fmla="*/ 262 h 263"/>
                <a:gd name="T66" fmla="*/ 88 w 468"/>
                <a:gd name="T67" fmla="*/ 262 h 263"/>
                <a:gd name="T68" fmla="*/ 88 w 468"/>
                <a:gd name="T69" fmla="*/ 233 h 263"/>
                <a:gd name="T70" fmla="*/ 59 w 468"/>
                <a:gd name="T71" fmla="*/ 204 h 263"/>
                <a:gd name="T72" fmla="*/ 29 w 468"/>
                <a:gd name="T73" fmla="*/ 175 h 263"/>
                <a:gd name="T74" fmla="*/ 29 w 468"/>
                <a:gd name="T75" fmla="*/ 145 h 263"/>
                <a:gd name="T76" fmla="*/ 59 w 468"/>
                <a:gd name="T77" fmla="*/ 116 h 263"/>
                <a:gd name="T78" fmla="*/ 29 w 468"/>
                <a:gd name="T79" fmla="*/ 58 h 263"/>
                <a:gd name="T80" fmla="*/ 0 w 468"/>
                <a:gd name="T81" fmla="*/ 2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8" h="263">
                  <a:moveTo>
                    <a:pt x="29" y="0"/>
                  </a:moveTo>
                  <a:lnTo>
                    <a:pt x="2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2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117" y="28"/>
                  </a:lnTo>
                  <a:lnTo>
                    <a:pt x="146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204" y="28"/>
                  </a:lnTo>
                  <a:lnTo>
                    <a:pt x="204" y="28"/>
                  </a:lnTo>
                  <a:lnTo>
                    <a:pt x="233" y="28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92" y="28"/>
                  </a:lnTo>
                  <a:lnTo>
                    <a:pt x="292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7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38" y="0"/>
                  </a:lnTo>
                  <a:lnTo>
                    <a:pt x="467" y="28"/>
                  </a:lnTo>
                  <a:lnTo>
                    <a:pt x="467" y="28"/>
                  </a:lnTo>
                  <a:lnTo>
                    <a:pt x="467" y="28"/>
                  </a:lnTo>
                  <a:lnTo>
                    <a:pt x="467" y="28"/>
                  </a:lnTo>
                  <a:lnTo>
                    <a:pt x="467" y="58"/>
                  </a:lnTo>
                  <a:lnTo>
                    <a:pt x="467" y="58"/>
                  </a:lnTo>
                  <a:lnTo>
                    <a:pt x="467" y="58"/>
                  </a:lnTo>
                  <a:lnTo>
                    <a:pt x="438" y="87"/>
                  </a:lnTo>
                  <a:lnTo>
                    <a:pt x="438" y="116"/>
                  </a:lnTo>
                  <a:lnTo>
                    <a:pt x="438" y="116"/>
                  </a:lnTo>
                  <a:lnTo>
                    <a:pt x="409" y="145"/>
                  </a:lnTo>
                  <a:lnTo>
                    <a:pt x="409" y="145"/>
                  </a:lnTo>
                  <a:lnTo>
                    <a:pt x="409" y="145"/>
                  </a:lnTo>
                  <a:lnTo>
                    <a:pt x="438" y="175"/>
                  </a:lnTo>
                  <a:lnTo>
                    <a:pt x="438" y="204"/>
                  </a:lnTo>
                  <a:lnTo>
                    <a:pt x="438" y="204"/>
                  </a:lnTo>
                  <a:lnTo>
                    <a:pt x="438" y="175"/>
                  </a:lnTo>
                  <a:lnTo>
                    <a:pt x="409" y="204"/>
                  </a:lnTo>
                  <a:lnTo>
                    <a:pt x="409" y="175"/>
                  </a:lnTo>
                  <a:lnTo>
                    <a:pt x="379" y="175"/>
                  </a:lnTo>
                  <a:lnTo>
                    <a:pt x="379" y="204"/>
                  </a:lnTo>
                  <a:lnTo>
                    <a:pt x="350" y="204"/>
                  </a:lnTo>
                  <a:lnTo>
                    <a:pt x="350" y="204"/>
                  </a:lnTo>
                  <a:lnTo>
                    <a:pt x="350" y="204"/>
                  </a:lnTo>
                  <a:lnTo>
                    <a:pt x="321" y="204"/>
                  </a:lnTo>
                  <a:lnTo>
                    <a:pt x="321" y="204"/>
                  </a:lnTo>
                  <a:lnTo>
                    <a:pt x="321" y="233"/>
                  </a:lnTo>
                  <a:lnTo>
                    <a:pt x="321" y="233"/>
                  </a:lnTo>
                  <a:lnTo>
                    <a:pt x="292" y="262"/>
                  </a:lnTo>
                  <a:lnTo>
                    <a:pt x="262" y="262"/>
                  </a:lnTo>
                  <a:lnTo>
                    <a:pt x="262" y="262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33"/>
                  </a:lnTo>
                  <a:lnTo>
                    <a:pt x="175" y="262"/>
                  </a:lnTo>
                  <a:lnTo>
                    <a:pt x="146" y="233"/>
                  </a:lnTo>
                  <a:lnTo>
                    <a:pt x="146" y="262"/>
                  </a:lnTo>
                  <a:lnTo>
                    <a:pt x="117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59" y="204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9" y="145"/>
                  </a:lnTo>
                  <a:lnTo>
                    <a:pt x="29" y="145"/>
                  </a:lnTo>
                  <a:lnTo>
                    <a:pt x="29" y="116"/>
                  </a:lnTo>
                  <a:lnTo>
                    <a:pt x="59" y="116"/>
                  </a:lnTo>
                  <a:lnTo>
                    <a:pt x="59" y="87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0" y="28"/>
                  </a:lnTo>
                  <a:lnTo>
                    <a:pt x="29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23DB7BE-B8DC-5C61-AF03-273BD72BA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800" y="3257622"/>
              <a:ext cx="67680" cy="47525"/>
            </a:xfrm>
            <a:custGeom>
              <a:avLst/>
              <a:gdLst>
                <a:gd name="T0" fmla="*/ 146 w 206"/>
                <a:gd name="T1" fmla="*/ 0 h 147"/>
                <a:gd name="T2" fmla="*/ 176 w 206"/>
                <a:gd name="T3" fmla="*/ 29 h 147"/>
                <a:gd name="T4" fmla="*/ 205 w 206"/>
                <a:gd name="T5" fmla="*/ 58 h 147"/>
                <a:gd name="T6" fmla="*/ 205 w 206"/>
                <a:gd name="T7" fmla="*/ 58 h 147"/>
                <a:gd name="T8" fmla="*/ 205 w 206"/>
                <a:gd name="T9" fmla="*/ 87 h 147"/>
                <a:gd name="T10" fmla="*/ 205 w 206"/>
                <a:gd name="T11" fmla="*/ 87 h 147"/>
                <a:gd name="T12" fmla="*/ 176 w 206"/>
                <a:gd name="T13" fmla="*/ 87 h 147"/>
                <a:gd name="T14" fmla="*/ 146 w 206"/>
                <a:gd name="T15" fmla="*/ 117 h 147"/>
                <a:gd name="T16" fmla="*/ 117 w 206"/>
                <a:gd name="T17" fmla="*/ 87 h 147"/>
                <a:gd name="T18" fmla="*/ 88 w 206"/>
                <a:gd name="T19" fmla="*/ 117 h 147"/>
                <a:gd name="T20" fmla="*/ 88 w 206"/>
                <a:gd name="T21" fmla="*/ 117 h 147"/>
                <a:gd name="T22" fmla="*/ 88 w 206"/>
                <a:gd name="T23" fmla="*/ 117 h 147"/>
                <a:gd name="T24" fmla="*/ 29 w 206"/>
                <a:gd name="T25" fmla="*/ 146 h 147"/>
                <a:gd name="T26" fmla="*/ 29 w 206"/>
                <a:gd name="T27" fmla="*/ 146 h 147"/>
                <a:gd name="T28" fmla="*/ 29 w 206"/>
                <a:gd name="T29" fmla="*/ 146 h 147"/>
                <a:gd name="T30" fmla="*/ 29 w 206"/>
                <a:gd name="T31" fmla="*/ 117 h 147"/>
                <a:gd name="T32" fmla="*/ 0 w 206"/>
                <a:gd name="T33" fmla="*/ 87 h 147"/>
                <a:gd name="T34" fmla="*/ 0 w 206"/>
                <a:gd name="T35" fmla="*/ 58 h 147"/>
                <a:gd name="T36" fmla="*/ 0 w 206"/>
                <a:gd name="T37" fmla="*/ 29 h 147"/>
                <a:gd name="T38" fmla="*/ 0 w 206"/>
                <a:gd name="T39" fmla="*/ 29 h 147"/>
                <a:gd name="T40" fmla="*/ 0 w 206"/>
                <a:gd name="T41" fmla="*/ 29 h 147"/>
                <a:gd name="T42" fmla="*/ 0 w 206"/>
                <a:gd name="T43" fmla="*/ 29 h 147"/>
                <a:gd name="T44" fmla="*/ 29 w 206"/>
                <a:gd name="T45" fmla="*/ 29 h 147"/>
                <a:gd name="T46" fmla="*/ 59 w 206"/>
                <a:gd name="T47" fmla="*/ 0 h 147"/>
                <a:gd name="T48" fmla="*/ 59 w 206"/>
                <a:gd name="T49" fmla="*/ 0 h 147"/>
                <a:gd name="T50" fmla="*/ 88 w 206"/>
                <a:gd name="T51" fmla="*/ 0 h 147"/>
                <a:gd name="T52" fmla="*/ 117 w 206"/>
                <a:gd name="T53" fmla="*/ 0 h 147"/>
                <a:gd name="T54" fmla="*/ 117 w 206"/>
                <a:gd name="T55" fmla="*/ 0 h 147"/>
                <a:gd name="T56" fmla="*/ 146 w 206"/>
                <a:gd name="T5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6" h="147">
                  <a:moveTo>
                    <a:pt x="146" y="0"/>
                  </a:moveTo>
                  <a:lnTo>
                    <a:pt x="176" y="29"/>
                  </a:lnTo>
                  <a:lnTo>
                    <a:pt x="205" y="58"/>
                  </a:lnTo>
                  <a:lnTo>
                    <a:pt x="205" y="58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176" y="87"/>
                  </a:lnTo>
                  <a:lnTo>
                    <a:pt x="146" y="117"/>
                  </a:lnTo>
                  <a:lnTo>
                    <a:pt x="117" y="87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29" y="117"/>
                  </a:lnTo>
                  <a:lnTo>
                    <a:pt x="0" y="87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9" y="2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88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46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5FFDF410-816E-63BB-78EB-A9A39B0B7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61" y="3247541"/>
              <a:ext cx="47520" cy="86409"/>
            </a:xfrm>
            <a:custGeom>
              <a:avLst/>
              <a:gdLst>
                <a:gd name="T0" fmla="*/ 116 w 146"/>
                <a:gd name="T1" fmla="*/ 59 h 264"/>
                <a:gd name="T2" fmla="*/ 116 w 146"/>
                <a:gd name="T3" fmla="*/ 88 h 264"/>
                <a:gd name="T4" fmla="*/ 116 w 146"/>
                <a:gd name="T5" fmla="*/ 117 h 264"/>
                <a:gd name="T6" fmla="*/ 145 w 146"/>
                <a:gd name="T7" fmla="*/ 147 h 264"/>
                <a:gd name="T8" fmla="*/ 145 w 146"/>
                <a:gd name="T9" fmla="*/ 176 h 264"/>
                <a:gd name="T10" fmla="*/ 145 w 146"/>
                <a:gd name="T11" fmla="*/ 176 h 264"/>
                <a:gd name="T12" fmla="*/ 145 w 146"/>
                <a:gd name="T13" fmla="*/ 205 h 264"/>
                <a:gd name="T14" fmla="*/ 145 w 146"/>
                <a:gd name="T15" fmla="*/ 205 h 264"/>
                <a:gd name="T16" fmla="*/ 116 w 146"/>
                <a:gd name="T17" fmla="*/ 233 h 264"/>
                <a:gd name="T18" fmla="*/ 116 w 146"/>
                <a:gd name="T19" fmla="*/ 233 h 264"/>
                <a:gd name="T20" fmla="*/ 87 w 146"/>
                <a:gd name="T21" fmla="*/ 263 h 264"/>
                <a:gd name="T22" fmla="*/ 87 w 146"/>
                <a:gd name="T23" fmla="*/ 263 h 264"/>
                <a:gd name="T24" fmla="*/ 87 w 146"/>
                <a:gd name="T25" fmla="*/ 263 h 264"/>
                <a:gd name="T26" fmla="*/ 58 w 146"/>
                <a:gd name="T27" fmla="*/ 233 h 264"/>
                <a:gd name="T28" fmla="*/ 29 w 146"/>
                <a:gd name="T29" fmla="*/ 233 h 264"/>
                <a:gd name="T30" fmla="*/ 29 w 146"/>
                <a:gd name="T31" fmla="*/ 205 h 264"/>
                <a:gd name="T32" fmla="*/ 29 w 146"/>
                <a:gd name="T33" fmla="*/ 205 h 264"/>
                <a:gd name="T34" fmla="*/ 29 w 146"/>
                <a:gd name="T35" fmla="*/ 176 h 264"/>
                <a:gd name="T36" fmla="*/ 29 w 146"/>
                <a:gd name="T37" fmla="*/ 176 h 264"/>
                <a:gd name="T38" fmla="*/ 29 w 146"/>
                <a:gd name="T39" fmla="*/ 147 h 264"/>
                <a:gd name="T40" fmla="*/ 29 w 146"/>
                <a:gd name="T41" fmla="*/ 117 h 264"/>
                <a:gd name="T42" fmla="*/ 29 w 146"/>
                <a:gd name="T43" fmla="*/ 88 h 264"/>
                <a:gd name="T44" fmla="*/ 29 w 146"/>
                <a:gd name="T45" fmla="*/ 88 h 264"/>
                <a:gd name="T46" fmla="*/ 29 w 146"/>
                <a:gd name="T47" fmla="*/ 88 h 264"/>
                <a:gd name="T48" fmla="*/ 0 w 146"/>
                <a:gd name="T49" fmla="*/ 59 h 264"/>
                <a:gd name="T50" fmla="*/ 0 w 146"/>
                <a:gd name="T51" fmla="*/ 30 h 264"/>
                <a:gd name="T52" fmla="*/ 29 w 146"/>
                <a:gd name="T53" fmla="*/ 30 h 264"/>
                <a:gd name="T54" fmla="*/ 29 w 146"/>
                <a:gd name="T55" fmla="*/ 0 h 264"/>
                <a:gd name="T56" fmla="*/ 58 w 146"/>
                <a:gd name="T57" fmla="*/ 0 h 264"/>
                <a:gd name="T58" fmla="*/ 58 w 146"/>
                <a:gd name="T59" fmla="*/ 0 h 264"/>
                <a:gd name="T60" fmla="*/ 58 w 146"/>
                <a:gd name="T61" fmla="*/ 0 h 264"/>
                <a:gd name="T62" fmla="*/ 58 w 146"/>
                <a:gd name="T63" fmla="*/ 0 h 264"/>
                <a:gd name="T64" fmla="*/ 87 w 146"/>
                <a:gd name="T65" fmla="*/ 0 h 264"/>
                <a:gd name="T66" fmla="*/ 87 w 146"/>
                <a:gd name="T67" fmla="*/ 30 h 264"/>
                <a:gd name="T68" fmla="*/ 87 w 146"/>
                <a:gd name="T69" fmla="*/ 30 h 264"/>
                <a:gd name="T70" fmla="*/ 116 w 146"/>
                <a:gd name="T71" fmla="*/ 30 h 264"/>
                <a:gd name="T72" fmla="*/ 116 w 146"/>
                <a:gd name="T73" fmla="*/ 30 h 264"/>
                <a:gd name="T74" fmla="*/ 116 w 146"/>
                <a:gd name="T75" fmla="*/ 5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6" h="264">
                  <a:moveTo>
                    <a:pt x="116" y="59"/>
                  </a:moveTo>
                  <a:lnTo>
                    <a:pt x="116" y="88"/>
                  </a:lnTo>
                  <a:lnTo>
                    <a:pt x="116" y="117"/>
                  </a:lnTo>
                  <a:lnTo>
                    <a:pt x="145" y="147"/>
                  </a:lnTo>
                  <a:lnTo>
                    <a:pt x="145" y="176"/>
                  </a:lnTo>
                  <a:lnTo>
                    <a:pt x="145" y="176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58" y="233"/>
                  </a:lnTo>
                  <a:lnTo>
                    <a:pt x="29" y="233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47"/>
                  </a:lnTo>
                  <a:lnTo>
                    <a:pt x="29" y="117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0" y="59"/>
                  </a:lnTo>
                  <a:lnTo>
                    <a:pt x="0" y="30"/>
                  </a:lnTo>
                  <a:lnTo>
                    <a:pt x="29" y="30"/>
                  </a:lnTo>
                  <a:lnTo>
                    <a:pt x="2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5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C6B22F8C-ACC8-C769-8AC4-AB526369A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640" y="3143851"/>
              <a:ext cx="115200" cy="123853"/>
            </a:xfrm>
            <a:custGeom>
              <a:avLst/>
              <a:gdLst>
                <a:gd name="T0" fmla="*/ 29 w 351"/>
                <a:gd name="T1" fmla="*/ 29 h 380"/>
                <a:gd name="T2" fmla="*/ 58 w 351"/>
                <a:gd name="T3" fmla="*/ 29 h 380"/>
                <a:gd name="T4" fmla="*/ 87 w 351"/>
                <a:gd name="T5" fmla="*/ 0 h 380"/>
                <a:gd name="T6" fmla="*/ 116 w 351"/>
                <a:gd name="T7" fmla="*/ 0 h 380"/>
                <a:gd name="T8" fmla="*/ 145 w 351"/>
                <a:gd name="T9" fmla="*/ 29 h 380"/>
                <a:gd name="T10" fmla="*/ 174 w 351"/>
                <a:gd name="T11" fmla="*/ 58 h 380"/>
                <a:gd name="T12" fmla="*/ 203 w 351"/>
                <a:gd name="T13" fmla="*/ 87 h 380"/>
                <a:gd name="T14" fmla="*/ 203 w 351"/>
                <a:gd name="T15" fmla="*/ 117 h 380"/>
                <a:gd name="T16" fmla="*/ 233 w 351"/>
                <a:gd name="T17" fmla="*/ 146 h 380"/>
                <a:gd name="T18" fmla="*/ 262 w 351"/>
                <a:gd name="T19" fmla="*/ 146 h 380"/>
                <a:gd name="T20" fmla="*/ 320 w 351"/>
                <a:gd name="T21" fmla="*/ 117 h 380"/>
                <a:gd name="T22" fmla="*/ 291 w 351"/>
                <a:gd name="T23" fmla="*/ 146 h 380"/>
                <a:gd name="T24" fmla="*/ 291 w 351"/>
                <a:gd name="T25" fmla="*/ 203 h 380"/>
                <a:gd name="T26" fmla="*/ 320 w 351"/>
                <a:gd name="T27" fmla="*/ 233 h 380"/>
                <a:gd name="T28" fmla="*/ 350 w 351"/>
                <a:gd name="T29" fmla="*/ 291 h 380"/>
                <a:gd name="T30" fmla="*/ 320 w 351"/>
                <a:gd name="T31" fmla="*/ 320 h 380"/>
                <a:gd name="T32" fmla="*/ 320 w 351"/>
                <a:gd name="T33" fmla="*/ 350 h 380"/>
                <a:gd name="T34" fmla="*/ 291 w 351"/>
                <a:gd name="T35" fmla="*/ 350 h 380"/>
                <a:gd name="T36" fmla="*/ 233 w 351"/>
                <a:gd name="T37" fmla="*/ 350 h 380"/>
                <a:gd name="T38" fmla="*/ 203 w 351"/>
                <a:gd name="T39" fmla="*/ 379 h 380"/>
                <a:gd name="T40" fmla="*/ 174 w 351"/>
                <a:gd name="T41" fmla="*/ 379 h 380"/>
                <a:gd name="T42" fmla="*/ 174 w 351"/>
                <a:gd name="T43" fmla="*/ 379 h 380"/>
                <a:gd name="T44" fmla="*/ 174 w 351"/>
                <a:gd name="T45" fmla="*/ 350 h 380"/>
                <a:gd name="T46" fmla="*/ 145 w 351"/>
                <a:gd name="T47" fmla="*/ 350 h 380"/>
                <a:gd name="T48" fmla="*/ 116 w 351"/>
                <a:gd name="T49" fmla="*/ 320 h 380"/>
                <a:gd name="T50" fmla="*/ 145 w 351"/>
                <a:gd name="T51" fmla="*/ 291 h 380"/>
                <a:gd name="T52" fmla="*/ 116 w 351"/>
                <a:gd name="T53" fmla="*/ 291 h 380"/>
                <a:gd name="T54" fmla="*/ 87 w 351"/>
                <a:gd name="T55" fmla="*/ 262 h 380"/>
                <a:gd name="T56" fmla="*/ 87 w 351"/>
                <a:gd name="T57" fmla="*/ 262 h 380"/>
                <a:gd name="T58" fmla="*/ 58 w 351"/>
                <a:gd name="T59" fmla="*/ 233 h 380"/>
                <a:gd name="T60" fmla="*/ 58 w 351"/>
                <a:gd name="T61" fmla="*/ 203 h 380"/>
                <a:gd name="T62" fmla="*/ 58 w 351"/>
                <a:gd name="T63" fmla="*/ 203 h 380"/>
                <a:gd name="T64" fmla="*/ 58 w 351"/>
                <a:gd name="T65" fmla="*/ 175 h 380"/>
                <a:gd name="T66" fmla="*/ 29 w 351"/>
                <a:gd name="T67" fmla="*/ 175 h 380"/>
                <a:gd name="T68" fmla="*/ 58 w 351"/>
                <a:gd name="T69" fmla="*/ 117 h 380"/>
                <a:gd name="T70" fmla="*/ 29 w 351"/>
                <a:gd name="T71" fmla="*/ 117 h 380"/>
                <a:gd name="T72" fmla="*/ 29 w 351"/>
                <a:gd name="T73" fmla="*/ 117 h 380"/>
                <a:gd name="T74" fmla="*/ 29 w 351"/>
                <a:gd name="T75" fmla="*/ 87 h 380"/>
                <a:gd name="T76" fmla="*/ 58 w 351"/>
                <a:gd name="T77" fmla="*/ 87 h 380"/>
                <a:gd name="T78" fmla="*/ 29 w 351"/>
                <a:gd name="T79" fmla="*/ 87 h 380"/>
                <a:gd name="T80" fmla="*/ 0 w 351"/>
                <a:gd name="T81" fmla="*/ 2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1" h="380">
                  <a:moveTo>
                    <a:pt x="0" y="29"/>
                  </a:moveTo>
                  <a:lnTo>
                    <a:pt x="29" y="29"/>
                  </a:lnTo>
                  <a:lnTo>
                    <a:pt x="29" y="29"/>
                  </a:lnTo>
                  <a:lnTo>
                    <a:pt x="58" y="29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6" y="0"/>
                  </a:lnTo>
                  <a:lnTo>
                    <a:pt x="145" y="0"/>
                  </a:lnTo>
                  <a:lnTo>
                    <a:pt x="145" y="29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203" y="58"/>
                  </a:lnTo>
                  <a:lnTo>
                    <a:pt x="203" y="87"/>
                  </a:lnTo>
                  <a:lnTo>
                    <a:pt x="203" y="117"/>
                  </a:lnTo>
                  <a:lnTo>
                    <a:pt x="203" y="117"/>
                  </a:lnTo>
                  <a:lnTo>
                    <a:pt x="233" y="117"/>
                  </a:lnTo>
                  <a:lnTo>
                    <a:pt x="233" y="146"/>
                  </a:lnTo>
                  <a:lnTo>
                    <a:pt x="262" y="117"/>
                  </a:lnTo>
                  <a:lnTo>
                    <a:pt x="262" y="146"/>
                  </a:lnTo>
                  <a:lnTo>
                    <a:pt x="291" y="117"/>
                  </a:lnTo>
                  <a:lnTo>
                    <a:pt x="320" y="117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320" y="175"/>
                  </a:lnTo>
                  <a:lnTo>
                    <a:pt x="291" y="203"/>
                  </a:lnTo>
                  <a:lnTo>
                    <a:pt x="320" y="233"/>
                  </a:lnTo>
                  <a:lnTo>
                    <a:pt x="320" y="233"/>
                  </a:lnTo>
                  <a:lnTo>
                    <a:pt x="350" y="262"/>
                  </a:lnTo>
                  <a:lnTo>
                    <a:pt x="350" y="291"/>
                  </a:lnTo>
                  <a:lnTo>
                    <a:pt x="320" y="291"/>
                  </a:lnTo>
                  <a:lnTo>
                    <a:pt x="320" y="320"/>
                  </a:lnTo>
                  <a:lnTo>
                    <a:pt x="320" y="320"/>
                  </a:lnTo>
                  <a:lnTo>
                    <a:pt x="320" y="350"/>
                  </a:lnTo>
                  <a:lnTo>
                    <a:pt x="291" y="350"/>
                  </a:lnTo>
                  <a:lnTo>
                    <a:pt x="291" y="350"/>
                  </a:lnTo>
                  <a:lnTo>
                    <a:pt x="262" y="350"/>
                  </a:lnTo>
                  <a:lnTo>
                    <a:pt x="233" y="350"/>
                  </a:lnTo>
                  <a:lnTo>
                    <a:pt x="233" y="350"/>
                  </a:lnTo>
                  <a:lnTo>
                    <a:pt x="203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50"/>
                  </a:lnTo>
                  <a:lnTo>
                    <a:pt x="174" y="350"/>
                  </a:lnTo>
                  <a:lnTo>
                    <a:pt x="145" y="350"/>
                  </a:lnTo>
                  <a:lnTo>
                    <a:pt x="145" y="350"/>
                  </a:lnTo>
                  <a:lnTo>
                    <a:pt x="145" y="320"/>
                  </a:lnTo>
                  <a:lnTo>
                    <a:pt x="116" y="320"/>
                  </a:lnTo>
                  <a:lnTo>
                    <a:pt x="116" y="320"/>
                  </a:lnTo>
                  <a:lnTo>
                    <a:pt x="145" y="291"/>
                  </a:lnTo>
                  <a:lnTo>
                    <a:pt x="145" y="291"/>
                  </a:lnTo>
                  <a:lnTo>
                    <a:pt x="116" y="291"/>
                  </a:lnTo>
                  <a:lnTo>
                    <a:pt x="116" y="262"/>
                  </a:lnTo>
                  <a:lnTo>
                    <a:pt x="87" y="262"/>
                  </a:lnTo>
                  <a:lnTo>
                    <a:pt x="87" y="262"/>
                  </a:lnTo>
                  <a:lnTo>
                    <a:pt x="87" y="262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03"/>
                  </a:lnTo>
                  <a:lnTo>
                    <a:pt x="58" y="203"/>
                  </a:lnTo>
                  <a:lnTo>
                    <a:pt x="58" y="203"/>
                  </a:lnTo>
                  <a:lnTo>
                    <a:pt x="58" y="203"/>
                  </a:lnTo>
                  <a:lnTo>
                    <a:pt x="87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29" y="175"/>
                  </a:lnTo>
                  <a:lnTo>
                    <a:pt x="29" y="146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58"/>
                  </a:lnTo>
                  <a:lnTo>
                    <a:pt x="0" y="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2BD3C77C-3010-FB99-34A8-A1977FFCD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640" y="3220178"/>
              <a:ext cx="47520" cy="47525"/>
            </a:xfrm>
            <a:custGeom>
              <a:avLst/>
              <a:gdLst>
                <a:gd name="T0" fmla="*/ 58 w 146"/>
                <a:gd name="T1" fmla="*/ 146 h 147"/>
                <a:gd name="T2" fmla="*/ 58 w 146"/>
                <a:gd name="T3" fmla="*/ 117 h 147"/>
                <a:gd name="T4" fmla="*/ 87 w 146"/>
                <a:gd name="T5" fmla="*/ 117 h 147"/>
                <a:gd name="T6" fmla="*/ 87 w 146"/>
                <a:gd name="T7" fmla="*/ 87 h 147"/>
                <a:gd name="T8" fmla="*/ 116 w 146"/>
                <a:gd name="T9" fmla="*/ 87 h 147"/>
                <a:gd name="T10" fmla="*/ 116 w 146"/>
                <a:gd name="T11" fmla="*/ 87 h 147"/>
                <a:gd name="T12" fmla="*/ 116 w 146"/>
                <a:gd name="T13" fmla="*/ 87 h 147"/>
                <a:gd name="T14" fmla="*/ 116 w 146"/>
                <a:gd name="T15" fmla="*/ 87 h 147"/>
                <a:gd name="T16" fmla="*/ 145 w 146"/>
                <a:gd name="T17" fmla="*/ 58 h 147"/>
                <a:gd name="T18" fmla="*/ 145 w 146"/>
                <a:gd name="T19" fmla="*/ 58 h 147"/>
                <a:gd name="T20" fmla="*/ 116 w 146"/>
                <a:gd name="T21" fmla="*/ 58 h 147"/>
                <a:gd name="T22" fmla="*/ 116 w 146"/>
                <a:gd name="T23" fmla="*/ 29 h 147"/>
                <a:gd name="T24" fmla="*/ 87 w 146"/>
                <a:gd name="T25" fmla="*/ 29 h 147"/>
                <a:gd name="T26" fmla="*/ 87 w 146"/>
                <a:gd name="T27" fmla="*/ 29 h 147"/>
                <a:gd name="T28" fmla="*/ 87 w 146"/>
                <a:gd name="T29" fmla="*/ 29 h 147"/>
                <a:gd name="T30" fmla="*/ 58 w 146"/>
                <a:gd name="T31" fmla="*/ 0 h 147"/>
                <a:gd name="T32" fmla="*/ 58 w 146"/>
                <a:gd name="T33" fmla="*/ 0 h 147"/>
                <a:gd name="T34" fmla="*/ 58 w 146"/>
                <a:gd name="T35" fmla="*/ 0 h 147"/>
                <a:gd name="T36" fmla="*/ 29 w 146"/>
                <a:gd name="T37" fmla="*/ 0 h 147"/>
                <a:gd name="T38" fmla="*/ 29 w 146"/>
                <a:gd name="T39" fmla="*/ 0 h 147"/>
                <a:gd name="T40" fmla="*/ 29 w 146"/>
                <a:gd name="T41" fmla="*/ 0 h 147"/>
                <a:gd name="T42" fmla="*/ 29 w 146"/>
                <a:gd name="T43" fmla="*/ 29 h 147"/>
                <a:gd name="T44" fmla="*/ 29 w 146"/>
                <a:gd name="T45" fmla="*/ 29 h 147"/>
                <a:gd name="T46" fmla="*/ 29 w 146"/>
                <a:gd name="T47" fmla="*/ 29 h 147"/>
                <a:gd name="T48" fmla="*/ 29 w 146"/>
                <a:gd name="T49" fmla="*/ 29 h 147"/>
                <a:gd name="T50" fmla="*/ 0 w 146"/>
                <a:gd name="T51" fmla="*/ 58 h 147"/>
                <a:gd name="T52" fmla="*/ 0 w 146"/>
                <a:gd name="T53" fmla="*/ 58 h 147"/>
                <a:gd name="T54" fmla="*/ 0 w 146"/>
                <a:gd name="T55" fmla="*/ 87 h 147"/>
                <a:gd name="T56" fmla="*/ 0 w 146"/>
                <a:gd name="T57" fmla="*/ 87 h 147"/>
                <a:gd name="T58" fmla="*/ 0 w 146"/>
                <a:gd name="T59" fmla="*/ 87 h 147"/>
                <a:gd name="T60" fmla="*/ 29 w 146"/>
                <a:gd name="T61" fmla="*/ 87 h 147"/>
                <a:gd name="T62" fmla="*/ 58 w 146"/>
                <a:gd name="T6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" h="147">
                  <a:moveTo>
                    <a:pt x="58" y="146"/>
                  </a:moveTo>
                  <a:lnTo>
                    <a:pt x="58" y="117"/>
                  </a:lnTo>
                  <a:lnTo>
                    <a:pt x="87" y="117"/>
                  </a:lnTo>
                  <a:lnTo>
                    <a:pt x="87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45" y="58"/>
                  </a:lnTo>
                  <a:lnTo>
                    <a:pt x="145" y="58"/>
                  </a:lnTo>
                  <a:lnTo>
                    <a:pt x="116" y="58"/>
                  </a:lnTo>
                  <a:lnTo>
                    <a:pt x="116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9" y="87"/>
                  </a:lnTo>
                  <a:lnTo>
                    <a:pt x="58" y="14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2E52A86A-878B-0FC7-4A1A-C9E41F59F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360" y="3133769"/>
              <a:ext cx="144000" cy="105131"/>
            </a:xfrm>
            <a:custGeom>
              <a:avLst/>
              <a:gdLst>
                <a:gd name="T0" fmla="*/ 409 w 439"/>
                <a:gd name="T1" fmla="*/ 117 h 322"/>
                <a:gd name="T2" fmla="*/ 438 w 439"/>
                <a:gd name="T3" fmla="*/ 117 h 322"/>
                <a:gd name="T4" fmla="*/ 409 w 439"/>
                <a:gd name="T5" fmla="*/ 88 h 322"/>
                <a:gd name="T6" fmla="*/ 380 w 439"/>
                <a:gd name="T7" fmla="*/ 88 h 322"/>
                <a:gd name="T8" fmla="*/ 292 w 439"/>
                <a:gd name="T9" fmla="*/ 59 h 322"/>
                <a:gd name="T10" fmla="*/ 204 w 439"/>
                <a:gd name="T11" fmla="*/ 0 h 322"/>
                <a:gd name="T12" fmla="*/ 146 w 439"/>
                <a:gd name="T13" fmla="*/ 30 h 322"/>
                <a:gd name="T14" fmla="*/ 88 w 439"/>
                <a:gd name="T15" fmla="*/ 88 h 322"/>
                <a:gd name="T16" fmla="*/ 30 w 439"/>
                <a:gd name="T17" fmla="*/ 88 h 322"/>
                <a:gd name="T18" fmla="*/ 0 w 439"/>
                <a:gd name="T19" fmla="*/ 117 h 322"/>
                <a:gd name="T20" fmla="*/ 0 w 439"/>
                <a:gd name="T21" fmla="*/ 147 h 322"/>
                <a:gd name="T22" fmla="*/ 30 w 439"/>
                <a:gd name="T23" fmla="*/ 117 h 322"/>
                <a:gd name="T24" fmla="*/ 88 w 439"/>
                <a:gd name="T25" fmla="*/ 117 h 322"/>
                <a:gd name="T26" fmla="*/ 117 w 439"/>
                <a:gd name="T27" fmla="*/ 176 h 322"/>
                <a:gd name="T28" fmla="*/ 146 w 439"/>
                <a:gd name="T29" fmla="*/ 205 h 322"/>
                <a:gd name="T30" fmla="*/ 117 w 439"/>
                <a:gd name="T31" fmla="*/ 205 h 322"/>
                <a:gd name="T32" fmla="*/ 175 w 439"/>
                <a:gd name="T33" fmla="*/ 233 h 322"/>
                <a:gd name="T34" fmla="*/ 204 w 439"/>
                <a:gd name="T35" fmla="*/ 263 h 322"/>
                <a:gd name="T36" fmla="*/ 263 w 439"/>
                <a:gd name="T37" fmla="*/ 292 h 322"/>
                <a:gd name="T38" fmla="*/ 292 w 439"/>
                <a:gd name="T39" fmla="*/ 321 h 322"/>
                <a:gd name="T40" fmla="*/ 292 w 439"/>
                <a:gd name="T41" fmla="*/ 321 h 322"/>
                <a:gd name="T42" fmla="*/ 175 w 439"/>
                <a:gd name="T43" fmla="*/ 205 h 322"/>
                <a:gd name="T44" fmla="*/ 175 w 439"/>
                <a:gd name="T45" fmla="*/ 176 h 322"/>
                <a:gd name="T46" fmla="*/ 146 w 439"/>
                <a:gd name="T47" fmla="*/ 147 h 322"/>
                <a:gd name="T48" fmla="*/ 146 w 439"/>
                <a:gd name="T49" fmla="*/ 117 h 322"/>
                <a:gd name="T50" fmla="*/ 175 w 439"/>
                <a:gd name="T51" fmla="*/ 117 h 322"/>
                <a:gd name="T52" fmla="*/ 204 w 439"/>
                <a:gd name="T53" fmla="*/ 117 h 322"/>
                <a:gd name="T54" fmla="*/ 233 w 439"/>
                <a:gd name="T55" fmla="*/ 117 h 322"/>
                <a:gd name="T56" fmla="*/ 263 w 439"/>
                <a:gd name="T57" fmla="*/ 117 h 322"/>
                <a:gd name="T58" fmla="*/ 321 w 439"/>
                <a:gd name="T59" fmla="*/ 117 h 322"/>
                <a:gd name="T60" fmla="*/ 350 w 439"/>
                <a:gd name="T61" fmla="*/ 117 h 322"/>
                <a:gd name="T62" fmla="*/ 409 w 439"/>
                <a:gd name="T63" fmla="*/ 147 h 322"/>
                <a:gd name="T64" fmla="*/ 263 w 439"/>
                <a:gd name="T65" fmla="*/ 321 h 322"/>
                <a:gd name="T66" fmla="*/ 233 w 439"/>
                <a:gd name="T67" fmla="*/ 321 h 322"/>
                <a:gd name="T68" fmla="*/ 263 w 439"/>
                <a:gd name="T69" fmla="*/ 292 h 322"/>
                <a:gd name="T70" fmla="*/ 233 w 439"/>
                <a:gd name="T71" fmla="*/ 292 h 322"/>
                <a:gd name="T72" fmla="*/ 263 w 439"/>
                <a:gd name="T73" fmla="*/ 292 h 322"/>
                <a:gd name="T74" fmla="*/ 117 w 439"/>
                <a:gd name="T75" fmla="*/ 176 h 322"/>
                <a:gd name="T76" fmla="*/ 117 w 439"/>
                <a:gd name="T77" fmla="*/ 205 h 322"/>
                <a:gd name="T78" fmla="*/ 88 w 439"/>
                <a:gd name="T79" fmla="*/ 176 h 322"/>
                <a:gd name="T80" fmla="*/ 88 w 439"/>
                <a:gd name="T81" fmla="*/ 205 h 322"/>
                <a:gd name="T82" fmla="*/ 117 w 439"/>
                <a:gd name="T83" fmla="*/ 233 h 322"/>
                <a:gd name="T84" fmla="*/ 88 w 439"/>
                <a:gd name="T85" fmla="*/ 176 h 322"/>
                <a:gd name="T86" fmla="*/ 88 w 439"/>
                <a:gd name="T87" fmla="*/ 176 h 322"/>
                <a:gd name="T88" fmla="*/ 59 w 439"/>
                <a:gd name="T89" fmla="*/ 176 h 322"/>
                <a:gd name="T90" fmla="*/ 59 w 439"/>
                <a:gd name="T91" fmla="*/ 176 h 322"/>
                <a:gd name="T92" fmla="*/ 59 w 439"/>
                <a:gd name="T93" fmla="*/ 117 h 322"/>
                <a:gd name="T94" fmla="*/ 59 w 439"/>
                <a:gd name="T95" fmla="*/ 147 h 322"/>
                <a:gd name="T96" fmla="*/ 59 w 439"/>
                <a:gd name="T97" fmla="*/ 11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9" h="322">
                  <a:moveTo>
                    <a:pt x="409" y="147"/>
                  </a:moveTo>
                  <a:lnTo>
                    <a:pt x="409" y="147"/>
                  </a:lnTo>
                  <a:cubicBezTo>
                    <a:pt x="409" y="117"/>
                    <a:pt x="409" y="117"/>
                    <a:pt x="409" y="117"/>
                  </a:cubicBezTo>
                  <a:lnTo>
                    <a:pt x="409" y="117"/>
                  </a:lnTo>
                  <a:cubicBezTo>
                    <a:pt x="438" y="117"/>
                    <a:pt x="438" y="117"/>
                    <a:pt x="438" y="117"/>
                  </a:cubicBezTo>
                  <a:lnTo>
                    <a:pt x="438" y="117"/>
                  </a:lnTo>
                  <a:cubicBezTo>
                    <a:pt x="409" y="117"/>
                    <a:pt x="409" y="117"/>
                    <a:pt x="409" y="117"/>
                  </a:cubicBezTo>
                  <a:lnTo>
                    <a:pt x="409" y="117"/>
                  </a:lnTo>
                  <a:cubicBezTo>
                    <a:pt x="409" y="88"/>
                    <a:pt x="409" y="88"/>
                    <a:pt x="409" y="88"/>
                  </a:cubicBezTo>
                  <a:cubicBezTo>
                    <a:pt x="380" y="59"/>
                    <a:pt x="380" y="59"/>
                    <a:pt x="380" y="59"/>
                  </a:cubicBezTo>
                  <a:lnTo>
                    <a:pt x="380" y="59"/>
                  </a:lnTo>
                  <a:cubicBezTo>
                    <a:pt x="380" y="88"/>
                    <a:pt x="380" y="88"/>
                    <a:pt x="380" y="88"/>
                  </a:cubicBezTo>
                  <a:cubicBezTo>
                    <a:pt x="350" y="59"/>
                    <a:pt x="350" y="59"/>
                    <a:pt x="350" y="59"/>
                  </a:cubicBezTo>
                  <a:cubicBezTo>
                    <a:pt x="292" y="59"/>
                    <a:pt x="292" y="59"/>
                    <a:pt x="292" y="59"/>
                  </a:cubicBezTo>
                  <a:lnTo>
                    <a:pt x="292" y="59"/>
                  </a:lnTo>
                  <a:cubicBezTo>
                    <a:pt x="263" y="59"/>
                    <a:pt x="263" y="59"/>
                    <a:pt x="263" y="59"/>
                  </a:cubicBezTo>
                  <a:cubicBezTo>
                    <a:pt x="233" y="30"/>
                    <a:pt x="233" y="30"/>
                    <a:pt x="233" y="3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17" y="59"/>
                    <a:pt x="117" y="59"/>
                    <a:pt x="117" y="59"/>
                  </a:cubicBezTo>
                  <a:lnTo>
                    <a:pt x="117" y="59"/>
                  </a:lnTo>
                  <a:cubicBezTo>
                    <a:pt x="88" y="88"/>
                    <a:pt x="88" y="88"/>
                    <a:pt x="88" y="88"/>
                  </a:cubicBezTo>
                  <a:lnTo>
                    <a:pt x="88" y="88"/>
                  </a:lnTo>
                  <a:cubicBezTo>
                    <a:pt x="59" y="88"/>
                    <a:pt x="59" y="88"/>
                    <a:pt x="59" y="88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0" y="117"/>
                  </a:lnTo>
                  <a:lnTo>
                    <a:pt x="0" y="117"/>
                  </a:lnTo>
                  <a:cubicBezTo>
                    <a:pt x="0" y="147"/>
                    <a:pt x="0" y="147"/>
                    <a:pt x="0" y="147"/>
                  </a:cubicBezTo>
                  <a:lnTo>
                    <a:pt x="0" y="147"/>
                  </a:lnTo>
                  <a:lnTo>
                    <a:pt x="0" y="147"/>
                  </a:lnTo>
                  <a:cubicBezTo>
                    <a:pt x="0" y="176"/>
                    <a:pt x="0" y="176"/>
                    <a:pt x="0" y="176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59" y="117"/>
                    <a:pt x="59" y="117"/>
                    <a:pt x="59" y="117"/>
                  </a:cubicBezTo>
                  <a:lnTo>
                    <a:pt x="59" y="117"/>
                  </a:lnTo>
                  <a:cubicBezTo>
                    <a:pt x="88" y="117"/>
                    <a:pt x="88" y="117"/>
                    <a:pt x="88" y="117"/>
                  </a:cubicBezTo>
                  <a:lnTo>
                    <a:pt x="88" y="117"/>
                  </a:lnTo>
                  <a:cubicBezTo>
                    <a:pt x="88" y="147"/>
                    <a:pt x="88" y="147"/>
                    <a:pt x="88" y="147"/>
                  </a:cubicBezTo>
                  <a:cubicBezTo>
                    <a:pt x="117" y="176"/>
                    <a:pt x="117" y="176"/>
                    <a:pt x="117" y="176"/>
                  </a:cubicBezTo>
                  <a:cubicBezTo>
                    <a:pt x="117" y="205"/>
                    <a:pt x="117" y="205"/>
                    <a:pt x="117" y="205"/>
                  </a:cubicBezTo>
                  <a:cubicBezTo>
                    <a:pt x="146" y="205"/>
                    <a:pt x="146" y="205"/>
                    <a:pt x="146" y="205"/>
                  </a:cubicBezTo>
                  <a:lnTo>
                    <a:pt x="146" y="205"/>
                  </a:lnTo>
                  <a:lnTo>
                    <a:pt x="146" y="205"/>
                  </a:lnTo>
                  <a:cubicBezTo>
                    <a:pt x="117" y="205"/>
                    <a:pt x="117" y="205"/>
                    <a:pt x="117" y="205"/>
                  </a:cubicBezTo>
                  <a:lnTo>
                    <a:pt x="117" y="205"/>
                  </a:lnTo>
                  <a:cubicBezTo>
                    <a:pt x="117" y="233"/>
                    <a:pt x="117" y="233"/>
                    <a:pt x="117" y="233"/>
                  </a:cubicBezTo>
                  <a:cubicBezTo>
                    <a:pt x="146" y="233"/>
                    <a:pt x="146" y="233"/>
                    <a:pt x="146" y="233"/>
                  </a:cubicBezTo>
                  <a:cubicBezTo>
                    <a:pt x="175" y="233"/>
                    <a:pt x="175" y="233"/>
                    <a:pt x="175" y="233"/>
                  </a:cubicBezTo>
                  <a:cubicBezTo>
                    <a:pt x="175" y="263"/>
                    <a:pt x="175" y="263"/>
                    <a:pt x="175" y="263"/>
                  </a:cubicBezTo>
                  <a:lnTo>
                    <a:pt x="175" y="263"/>
                  </a:lnTo>
                  <a:cubicBezTo>
                    <a:pt x="204" y="263"/>
                    <a:pt x="204" y="263"/>
                    <a:pt x="204" y="263"/>
                  </a:cubicBezTo>
                  <a:lnTo>
                    <a:pt x="204" y="263"/>
                  </a:lnTo>
                  <a:cubicBezTo>
                    <a:pt x="263" y="263"/>
                    <a:pt x="263" y="263"/>
                    <a:pt x="263" y="263"/>
                  </a:cubicBezTo>
                  <a:cubicBezTo>
                    <a:pt x="263" y="292"/>
                    <a:pt x="263" y="292"/>
                    <a:pt x="263" y="292"/>
                  </a:cubicBezTo>
                  <a:cubicBezTo>
                    <a:pt x="321" y="321"/>
                    <a:pt x="321" y="321"/>
                    <a:pt x="321" y="321"/>
                  </a:cubicBezTo>
                  <a:cubicBezTo>
                    <a:pt x="292" y="321"/>
                    <a:pt x="292" y="321"/>
                    <a:pt x="292" y="321"/>
                  </a:cubicBezTo>
                  <a:lnTo>
                    <a:pt x="292" y="321"/>
                  </a:lnTo>
                  <a:lnTo>
                    <a:pt x="292" y="321"/>
                  </a:lnTo>
                  <a:lnTo>
                    <a:pt x="292" y="321"/>
                  </a:lnTo>
                  <a:lnTo>
                    <a:pt x="292" y="321"/>
                  </a:lnTo>
                  <a:cubicBezTo>
                    <a:pt x="321" y="321"/>
                    <a:pt x="321" y="321"/>
                    <a:pt x="321" y="321"/>
                  </a:cubicBezTo>
                  <a:cubicBezTo>
                    <a:pt x="263" y="263"/>
                    <a:pt x="263" y="263"/>
                    <a:pt x="263" y="263"/>
                  </a:cubicBezTo>
                  <a:cubicBezTo>
                    <a:pt x="175" y="205"/>
                    <a:pt x="175" y="205"/>
                    <a:pt x="175" y="205"/>
                  </a:cubicBezTo>
                  <a:lnTo>
                    <a:pt x="175" y="205"/>
                  </a:lnTo>
                  <a:cubicBezTo>
                    <a:pt x="204" y="176"/>
                    <a:pt x="204" y="176"/>
                    <a:pt x="204" y="176"/>
                  </a:cubicBezTo>
                  <a:cubicBezTo>
                    <a:pt x="175" y="176"/>
                    <a:pt x="175" y="176"/>
                    <a:pt x="175" y="176"/>
                  </a:cubicBezTo>
                  <a:lnTo>
                    <a:pt x="175" y="176"/>
                  </a:lnTo>
                  <a:cubicBezTo>
                    <a:pt x="175" y="147"/>
                    <a:pt x="175" y="147"/>
                    <a:pt x="175" y="147"/>
                  </a:cubicBezTo>
                  <a:cubicBezTo>
                    <a:pt x="146" y="147"/>
                    <a:pt x="146" y="147"/>
                    <a:pt x="146" y="147"/>
                  </a:cubicBezTo>
                  <a:lnTo>
                    <a:pt x="146" y="147"/>
                  </a:lnTo>
                  <a:lnTo>
                    <a:pt x="146" y="147"/>
                  </a:lnTo>
                  <a:cubicBezTo>
                    <a:pt x="146" y="117"/>
                    <a:pt x="146" y="117"/>
                    <a:pt x="146" y="117"/>
                  </a:cubicBezTo>
                  <a:cubicBezTo>
                    <a:pt x="175" y="117"/>
                    <a:pt x="175" y="117"/>
                    <a:pt x="175" y="117"/>
                  </a:cubicBezTo>
                  <a:lnTo>
                    <a:pt x="175" y="117"/>
                  </a:lnTo>
                  <a:lnTo>
                    <a:pt x="175" y="117"/>
                  </a:lnTo>
                  <a:cubicBezTo>
                    <a:pt x="204" y="117"/>
                    <a:pt x="204" y="117"/>
                    <a:pt x="204" y="117"/>
                  </a:cubicBezTo>
                  <a:lnTo>
                    <a:pt x="204" y="117"/>
                  </a:lnTo>
                  <a:lnTo>
                    <a:pt x="204" y="117"/>
                  </a:lnTo>
                  <a:cubicBezTo>
                    <a:pt x="233" y="117"/>
                    <a:pt x="233" y="117"/>
                    <a:pt x="233" y="117"/>
                  </a:cubicBezTo>
                  <a:lnTo>
                    <a:pt x="233" y="117"/>
                  </a:lnTo>
                  <a:lnTo>
                    <a:pt x="233" y="117"/>
                  </a:lnTo>
                  <a:cubicBezTo>
                    <a:pt x="263" y="117"/>
                    <a:pt x="263" y="117"/>
                    <a:pt x="263" y="117"/>
                  </a:cubicBezTo>
                  <a:lnTo>
                    <a:pt x="263" y="117"/>
                  </a:lnTo>
                  <a:lnTo>
                    <a:pt x="263" y="117"/>
                  </a:lnTo>
                  <a:cubicBezTo>
                    <a:pt x="292" y="117"/>
                    <a:pt x="292" y="117"/>
                    <a:pt x="292" y="117"/>
                  </a:cubicBezTo>
                  <a:lnTo>
                    <a:pt x="292" y="117"/>
                  </a:lnTo>
                  <a:cubicBezTo>
                    <a:pt x="321" y="117"/>
                    <a:pt x="321" y="117"/>
                    <a:pt x="321" y="117"/>
                  </a:cubicBezTo>
                  <a:lnTo>
                    <a:pt x="321" y="117"/>
                  </a:lnTo>
                  <a:cubicBezTo>
                    <a:pt x="350" y="117"/>
                    <a:pt x="350" y="117"/>
                    <a:pt x="350" y="117"/>
                  </a:cubicBezTo>
                  <a:lnTo>
                    <a:pt x="350" y="117"/>
                  </a:lnTo>
                  <a:cubicBezTo>
                    <a:pt x="380" y="117"/>
                    <a:pt x="380" y="117"/>
                    <a:pt x="380" y="117"/>
                  </a:cubicBezTo>
                  <a:cubicBezTo>
                    <a:pt x="380" y="147"/>
                    <a:pt x="380" y="147"/>
                    <a:pt x="380" y="147"/>
                  </a:cubicBezTo>
                  <a:cubicBezTo>
                    <a:pt x="409" y="147"/>
                    <a:pt x="409" y="147"/>
                    <a:pt x="409" y="147"/>
                  </a:cubicBezTo>
                  <a:close/>
                  <a:moveTo>
                    <a:pt x="233" y="321"/>
                  </a:moveTo>
                  <a:lnTo>
                    <a:pt x="233" y="321"/>
                  </a:lnTo>
                  <a:lnTo>
                    <a:pt x="263" y="321"/>
                  </a:lnTo>
                  <a:cubicBezTo>
                    <a:pt x="292" y="321"/>
                    <a:pt x="292" y="321"/>
                    <a:pt x="292" y="321"/>
                  </a:cubicBezTo>
                  <a:cubicBezTo>
                    <a:pt x="263" y="321"/>
                    <a:pt x="263" y="321"/>
                    <a:pt x="263" y="321"/>
                  </a:cubicBezTo>
                  <a:cubicBezTo>
                    <a:pt x="233" y="321"/>
                    <a:pt x="233" y="321"/>
                    <a:pt x="233" y="321"/>
                  </a:cubicBezTo>
                  <a:close/>
                  <a:moveTo>
                    <a:pt x="233" y="292"/>
                  </a:moveTo>
                  <a:lnTo>
                    <a:pt x="233" y="292"/>
                  </a:lnTo>
                  <a:cubicBezTo>
                    <a:pt x="263" y="292"/>
                    <a:pt x="263" y="292"/>
                    <a:pt x="263" y="292"/>
                  </a:cubicBezTo>
                  <a:cubicBezTo>
                    <a:pt x="233" y="321"/>
                    <a:pt x="233" y="321"/>
                    <a:pt x="233" y="321"/>
                  </a:cubicBezTo>
                  <a:cubicBezTo>
                    <a:pt x="233" y="292"/>
                    <a:pt x="233" y="292"/>
                    <a:pt x="233" y="292"/>
                  </a:cubicBezTo>
                  <a:close/>
                  <a:moveTo>
                    <a:pt x="233" y="292"/>
                  </a:moveTo>
                  <a:lnTo>
                    <a:pt x="233" y="292"/>
                  </a:lnTo>
                  <a:cubicBezTo>
                    <a:pt x="263" y="292"/>
                    <a:pt x="263" y="292"/>
                    <a:pt x="263" y="292"/>
                  </a:cubicBezTo>
                  <a:lnTo>
                    <a:pt x="263" y="292"/>
                  </a:lnTo>
                  <a:cubicBezTo>
                    <a:pt x="233" y="292"/>
                    <a:pt x="233" y="292"/>
                    <a:pt x="233" y="292"/>
                  </a:cubicBezTo>
                  <a:close/>
                  <a:moveTo>
                    <a:pt x="117" y="176"/>
                  </a:moveTo>
                  <a:lnTo>
                    <a:pt x="117" y="176"/>
                  </a:lnTo>
                  <a:lnTo>
                    <a:pt x="117" y="176"/>
                  </a:lnTo>
                  <a:cubicBezTo>
                    <a:pt x="117" y="205"/>
                    <a:pt x="117" y="205"/>
                    <a:pt x="117" y="205"/>
                  </a:cubicBezTo>
                  <a:lnTo>
                    <a:pt x="117" y="205"/>
                  </a:lnTo>
                  <a:cubicBezTo>
                    <a:pt x="117" y="176"/>
                    <a:pt x="117" y="176"/>
                    <a:pt x="117" y="176"/>
                  </a:cubicBezTo>
                  <a:close/>
                  <a:moveTo>
                    <a:pt x="88" y="176"/>
                  </a:moveTo>
                  <a:lnTo>
                    <a:pt x="88" y="176"/>
                  </a:lnTo>
                  <a:cubicBezTo>
                    <a:pt x="117" y="176"/>
                    <a:pt x="117" y="176"/>
                    <a:pt x="117" y="176"/>
                  </a:cubicBezTo>
                  <a:cubicBezTo>
                    <a:pt x="88" y="176"/>
                    <a:pt x="88" y="176"/>
                    <a:pt x="88" y="176"/>
                  </a:cubicBezTo>
                  <a:close/>
                  <a:moveTo>
                    <a:pt x="88" y="205"/>
                  </a:moveTo>
                  <a:lnTo>
                    <a:pt x="88" y="205"/>
                  </a:lnTo>
                  <a:cubicBezTo>
                    <a:pt x="117" y="233"/>
                    <a:pt x="117" y="233"/>
                    <a:pt x="117" y="233"/>
                  </a:cubicBezTo>
                  <a:lnTo>
                    <a:pt x="117" y="233"/>
                  </a:lnTo>
                  <a:cubicBezTo>
                    <a:pt x="88" y="205"/>
                    <a:pt x="88" y="205"/>
                    <a:pt x="88" y="205"/>
                  </a:cubicBezTo>
                  <a:close/>
                  <a:moveTo>
                    <a:pt x="88" y="176"/>
                  </a:moveTo>
                  <a:lnTo>
                    <a:pt x="88" y="176"/>
                  </a:lnTo>
                  <a:cubicBezTo>
                    <a:pt x="88" y="205"/>
                    <a:pt x="88" y="205"/>
                    <a:pt x="88" y="205"/>
                  </a:cubicBezTo>
                  <a:lnTo>
                    <a:pt x="88" y="205"/>
                  </a:lnTo>
                  <a:cubicBezTo>
                    <a:pt x="88" y="176"/>
                    <a:pt x="88" y="176"/>
                    <a:pt x="88" y="176"/>
                  </a:cubicBezTo>
                  <a:close/>
                  <a:moveTo>
                    <a:pt x="59" y="147"/>
                  </a:moveTo>
                  <a:lnTo>
                    <a:pt x="59" y="147"/>
                  </a:lnTo>
                  <a:cubicBezTo>
                    <a:pt x="59" y="176"/>
                    <a:pt x="59" y="176"/>
                    <a:pt x="59" y="176"/>
                  </a:cubicBezTo>
                  <a:lnTo>
                    <a:pt x="59" y="176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9" y="176"/>
                  </a:lnTo>
                  <a:cubicBezTo>
                    <a:pt x="59" y="147"/>
                    <a:pt x="59" y="147"/>
                    <a:pt x="59" y="147"/>
                  </a:cubicBezTo>
                  <a:close/>
                  <a:moveTo>
                    <a:pt x="59" y="117"/>
                  </a:moveTo>
                  <a:lnTo>
                    <a:pt x="59" y="117"/>
                  </a:lnTo>
                  <a:cubicBezTo>
                    <a:pt x="88" y="147"/>
                    <a:pt x="88" y="147"/>
                    <a:pt x="88" y="147"/>
                  </a:cubicBezTo>
                  <a:cubicBezTo>
                    <a:pt x="59" y="147"/>
                    <a:pt x="59" y="147"/>
                    <a:pt x="59" y="147"/>
                  </a:cubicBezTo>
                  <a:lnTo>
                    <a:pt x="59" y="147"/>
                  </a:lnTo>
                  <a:lnTo>
                    <a:pt x="59" y="147"/>
                  </a:lnTo>
                  <a:cubicBezTo>
                    <a:pt x="59" y="117"/>
                    <a:pt x="59" y="117"/>
                    <a:pt x="59" y="11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10E917EC-839D-868A-748B-18D92891D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321" y="3172654"/>
              <a:ext cx="105120" cy="76328"/>
            </a:xfrm>
            <a:custGeom>
              <a:avLst/>
              <a:gdLst>
                <a:gd name="T0" fmla="*/ 175 w 322"/>
                <a:gd name="T1" fmla="*/ 204 h 234"/>
                <a:gd name="T2" fmla="*/ 29 w 322"/>
                <a:gd name="T3" fmla="*/ 88 h 234"/>
                <a:gd name="T4" fmla="*/ 58 w 322"/>
                <a:gd name="T5" fmla="*/ 59 h 234"/>
                <a:gd name="T6" fmla="*/ 29 w 322"/>
                <a:gd name="T7" fmla="*/ 59 h 234"/>
                <a:gd name="T8" fmla="*/ 0 w 322"/>
                <a:gd name="T9" fmla="*/ 30 h 234"/>
                <a:gd name="T10" fmla="*/ 0 w 322"/>
                <a:gd name="T11" fmla="*/ 30 h 234"/>
                <a:gd name="T12" fmla="*/ 29 w 322"/>
                <a:gd name="T13" fmla="*/ 0 h 234"/>
                <a:gd name="T14" fmla="*/ 29 w 322"/>
                <a:gd name="T15" fmla="*/ 0 h 234"/>
                <a:gd name="T16" fmla="*/ 58 w 322"/>
                <a:gd name="T17" fmla="*/ 0 h 234"/>
                <a:gd name="T18" fmla="*/ 87 w 322"/>
                <a:gd name="T19" fmla="*/ 0 h 234"/>
                <a:gd name="T20" fmla="*/ 87 w 322"/>
                <a:gd name="T21" fmla="*/ 0 h 234"/>
                <a:gd name="T22" fmla="*/ 117 w 322"/>
                <a:gd name="T23" fmla="*/ 0 h 234"/>
                <a:gd name="T24" fmla="*/ 146 w 322"/>
                <a:gd name="T25" fmla="*/ 0 h 234"/>
                <a:gd name="T26" fmla="*/ 175 w 322"/>
                <a:gd name="T27" fmla="*/ 0 h 234"/>
                <a:gd name="T28" fmla="*/ 204 w 322"/>
                <a:gd name="T29" fmla="*/ 0 h 234"/>
                <a:gd name="T30" fmla="*/ 234 w 322"/>
                <a:gd name="T31" fmla="*/ 0 h 234"/>
                <a:gd name="T32" fmla="*/ 263 w 322"/>
                <a:gd name="T33" fmla="*/ 30 h 234"/>
                <a:gd name="T34" fmla="*/ 263 w 322"/>
                <a:gd name="T35" fmla="*/ 30 h 234"/>
                <a:gd name="T36" fmla="*/ 292 w 322"/>
                <a:gd name="T37" fmla="*/ 30 h 234"/>
                <a:gd name="T38" fmla="*/ 263 w 322"/>
                <a:gd name="T39" fmla="*/ 88 h 234"/>
                <a:gd name="T40" fmla="*/ 292 w 322"/>
                <a:gd name="T41" fmla="*/ 88 h 234"/>
                <a:gd name="T42" fmla="*/ 292 w 322"/>
                <a:gd name="T43" fmla="*/ 116 h 234"/>
                <a:gd name="T44" fmla="*/ 292 w 322"/>
                <a:gd name="T45" fmla="*/ 116 h 234"/>
                <a:gd name="T46" fmla="*/ 292 w 322"/>
                <a:gd name="T47" fmla="*/ 146 h 234"/>
                <a:gd name="T48" fmla="*/ 292 w 322"/>
                <a:gd name="T49" fmla="*/ 146 h 234"/>
                <a:gd name="T50" fmla="*/ 263 w 322"/>
                <a:gd name="T51" fmla="*/ 146 h 234"/>
                <a:gd name="T52" fmla="*/ 263 w 322"/>
                <a:gd name="T53" fmla="*/ 175 h 234"/>
                <a:gd name="T54" fmla="*/ 263 w 322"/>
                <a:gd name="T55" fmla="*/ 175 h 234"/>
                <a:gd name="T56" fmla="*/ 234 w 322"/>
                <a:gd name="T57" fmla="*/ 204 h 234"/>
                <a:gd name="T58" fmla="*/ 234 w 322"/>
                <a:gd name="T59" fmla="*/ 233 h 234"/>
                <a:gd name="T60" fmla="*/ 204 w 322"/>
                <a:gd name="T61" fmla="*/ 204 h 234"/>
                <a:gd name="T62" fmla="*/ 175 w 322"/>
                <a:gd name="T63" fmla="*/ 20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2" h="234">
                  <a:moveTo>
                    <a:pt x="146" y="204"/>
                  </a:moveTo>
                  <a:lnTo>
                    <a:pt x="175" y="204"/>
                  </a:lnTo>
                  <a:lnTo>
                    <a:pt x="117" y="146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58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34" y="0"/>
                  </a:lnTo>
                  <a:lnTo>
                    <a:pt x="234" y="30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63" y="59"/>
                  </a:lnTo>
                  <a:lnTo>
                    <a:pt x="263" y="88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321" y="88"/>
                  </a:lnTo>
                  <a:lnTo>
                    <a:pt x="292" y="116"/>
                  </a:lnTo>
                  <a:lnTo>
                    <a:pt x="292" y="116"/>
                  </a:lnTo>
                  <a:lnTo>
                    <a:pt x="292" y="116"/>
                  </a:lnTo>
                  <a:lnTo>
                    <a:pt x="292" y="11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34" y="204"/>
                  </a:lnTo>
                  <a:lnTo>
                    <a:pt x="234" y="204"/>
                  </a:lnTo>
                  <a:lnTo>
                    <a:pt x="234" y="233"/>
                  </a:lnTo>
                  <a:lnTo>
                    <a:pt x="234" y="233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175" y="204"/>
                  </a:lnTo>
                  <a:lnTo>
                    <a:pt x="146" y="204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F22AB254-5AEE-2FD6-7530-4E9AF56B5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721" y="3125128"/>
              <a:ext cx="76320" cy="47525"/>
            </a:xfrm>
            <a:custGeom>
              <a:avLst/>
              <a:gdLst>
                <a:gd name="T0" fmla="*/ 29 w 234"/>
                <a:gd name="T1" fmla="*/ 146 h 147"/>
                <a:gd name="T2" fmla="*/ 29 w 234"/>
                <a:gd name="T3" fmla="*/ 146 h 147"/>
                <a:gd name="T4" fmla="*/ 59 w 234"/>
                <a:gd name="T5" fmla="*/ 117 h 147"/>
                <a:gd name="T6" fmla="*/ 88 w 234"/>
                <a:gd name="T7" fmla="*/ 117 h 147"/>
                <a:gd name="T8" fmla="*/ 117 w 234"/>
                <a:gd name="T9" fmla="*/ 117 h 147"/>
                <a:gd name="T10" fmla="*/ 117 w 234"/>
                <a:gd name="T11" fmla="*/ 117 h 147"/>
                <a:gd name="T12" fmla="*/ 146 w 234"/>
                <a:gd name="T13" fmla="*/ 88 h 147"/>
                <a:gd name="T14" fmla="*/ 146 w 234"/>
                <a:gd name="T15" fmla="*/ 88 h 147"/>
                <a:gd name="T16" fmla="*/ 175 w 234"/>
                <a:gd name="T17" fmla="*/ 59 h 147"/>
                <a:gd name="T18" fmla="*/ 204 w 234"/>
                <a:gd name="T19" fmla="*/ 59 h 147"/>
                <a:gd name="T20" fmla="*/ 233 w 234"/>
                <a:gd name="T21" fmla="*/ 59 h 147"/>
                <a:gd name="T22" fmla="*/ 233 w 234"/>
                <a:gd name="T23" fmla="*/ 29 h 147"/>
                <a:gd name="T24" fmla="*/ 233 w 234"/>
                <a:gd name="T25" fmla="*/ 0 h 147"/>
                <a:gd name="T26" fmla="*/ 204 w 234"/>
                <a:gd name="T27" fmla="*/ 0 h 147"/>
                <a:gd name="T28" fmla="*/ 175 w 234"/>
                <a:gd name="T29" fmla="*/ 29 h 147"/>
                <a:gd name="T30" fmla="*/ 146 w 234"/>
                <a:gd name="T31" fmla="*/ 29 h 147"/>
                <a:gd name="T32" fmla="*/ 146 w 234"/>
                <a:gd name="T33" fmla="*/ 29 h 147"/>
                <a:gd name="T34" fmla="*/ 117 w 234"/>
                <a:gd name="T35" fmla="*/ 29 h 147"/>
                <a:gd name="T36" fmla="*/ 117 w 234"/>
                <a:gd name="T37" fmla="*/ 29 h 147"/>
                <a:gd name="T38" fmla="*/ 88 w 234"/>
                <a:gd name="T39" fmla="*/ 29 h 147"/>
                <a:gd name="T40" fmla="*/ 88 w 234"/>
                <a:gd name="T41" fmla="*/ 29 h 147"/>
                <a:gd name="T42" fmla="*/ 59 w 234"/>
                <a:gd name="T43" fmla="*/ 29 h 147"/>
                <a:gd name="T44" fmla="*/ 29 w 234"/>
                <a:gd name="T45" fmla="*/ 29 h 147"/>
                <a:gd name="T46" fmla="*/ 0 w 234"/>
                <a:gd name="T47" fmla="*/ 59 h 147"/>
                <a:gd name="T48" fmla="*/ 29 w 234"/>
                <a:gd name="T49" fmla="*/ 59 h 147"/>
                <a:gd name="T50" fmla="*/ 0 w 234"/>
                <a:gd name="T51" fmla="*/ 88 h 147"/>
                <a:gd name="T52" fmla="*/ 0 w 234"/>
                <a:gd name="T53" fmla="*/ 88 h 147"/>
                <a:gd name="T54" fmla="*/ 0 w 234"/>
                <a:gd name="T55" fmla="*/ 88 h 147"/>
                <a:gd name="T56" fmla="*/ 29 w 234"/>
                <a:gd name="T57" fmla="*/ 117 h 147"/>
                <a:gd name="T58" fmla="*/ 29 w 234"/>
                <a:gd name="T59" fmla="*/ 117 h 147"/>
                <a:gd name="T60" fmla="*/ 29 w 234"/>
                <a:gd name="T61" fmla="*/ 117 h 147"/>
                <a:gd name="T62" fmla="*/ 29 w 234"/>
                <a:gd name="T6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4" h="147">
                  <a:moveTo>
                    <a:pt x="29" y="146"/>
                  </a:moveTo>
                  <a:lnTo>
                    <a:pt x="29" y="146"/>
                  </a:lnTo>
                  <a:lnTo>
                    <a:pt x="59" y="117"/>
                  </a:lnTo>
                  <a:lnTo>
                    <a:pt x="88" y="117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46" y="88"/>
                  </a:lnTo>
                  <a:lnTo>
                    <a:pt x="146" y="88"/>
                  </a:lnTo>
                  <a:lnTo>
                    <a:pt x="175" y="59"/>
                  </a:lnTo>
                  <a:lnTo>
                    <a:pt x="204" y="59"/>
                  </a:lnTo>
                  <a:lnTo>
                    <a:pt x="233" y="59"/>
                  </a:lnTo>
                  <a:lnTo>
                    <a:pt x="233" y="29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5" y="29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59" y="29"/>
                  </a:lnTo>
                  <a:lnTo>
                    <a:pt x="29" y="29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4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00E4BE10-CA9E-E0F7-6F4B-985CF51C0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681" y="3057442"/>
              <a:ext cx="181440" cy="76328"/>
            </a:xfrm>
            <a:custGeom>
              <a:avLst/>
              <a:gdLst>
                <a:gd name="T0" fmla="*/ 350 w 554"/>
                <a:gd name="T1" fmla="*/ 233 h 234"/>
                <a:gd name="T2" fmla="*/ 379 w 554"/>
                <a:gd name="T3" fmla="*/ 233 h 234"/>
                <a:gd name="T4" fmla="*/ 408 w 554"/>
                <a:gd name="T5" fmla="*/ 233 h 234"/>
                <a:gd name="T6" fmla="*/ 437 w 554"/>
                <a:gd name="T7" fmla="*/ 233 h 234"/>
                <a:gd name="T8" fmla="*/ 495 w 554"/>
                <a:gd name="T9" fmla="*/ 204 h 234"/>
                <a:gd name="T10" fmla="*/ 524 w 554"/>
                <a:gd name="T11" fmla="*/ 175 h 234"/>
                <a:gd name="T12" fmla="*/ 524 w 554"/>
                <a:gd name="T13" fmla="*/ 146 h 234"/>
                <a:gd name="T14" fmla="*/ 524 w 554"/>
                <a:gd name="T15" fmla="*/ 117 h 234"/>
                <a:gd name="T16" fmla="*/ 553 w 554"/>
                <a:gd name="T17" fmla="*/ 117 h 234"/>
                <a:gd name="T18" fmla="*/ 553 w 554"/>
                <a:gd name="T19" fmla="*/ 88 h 234"/>
                <a:gd name="T20" fmla="*/ 553 w 554"/>
                <a:gd name="T21" fmla="*/ 30 h 234"/>
                <a:gd name="T22" fmla="*/ 495 w 554"/>
                <a:gd name="T23" fmla="*/ 0 h 234"/>
                <a:gd name="T24" fmla="*/ 466 w 554"/>
                <a:gd name="T25" fmla="*/ 0 h 234"/>
                <a:gd name="T26" fmla="*/ 408 w 554"/>
                <a:gd name="T27" fmla="*/ 0 h 234"/>
                <a:gd name="T28" fmla="*/ 379 w 554"/>
                <a:gd name="T29" fmla="*/ 0 h 234"/>
                <a:gd name="T30" fmla="*/ 379 w 554"/>
                <a:gd name="T31" fmla="*/ 30 h 234"/>
                <a:gd name="T32" fmla="*/ 350 w 554"/>
                <a:gd name="T33" fmla="*/ 30 h 234"/>
                <a:gd name="T34" fmla="*/ 291 w 554"/>
                <a:gd name="T35" fmla="*/ 0 h 234"/>
                <a:gd name="T36" fmla="*/ 291 w 554"/>
                <a:gd name="T37" fmla="*/ 30 h 234"/>
                <a:gd name="T38" fmla="*/ 262 w 554"/>
                <a:gd name="T39" fmla="*/ 59 h 234"/>
                <a:gd name="T40" fmla="*/ 233 w 554"/>
                <a:gd name="T41" fmla="*/ 88 h 234"/>
                <a:gd name="T42" fmla="*/ 262 w 554"/>
                <a:gd name="T43" fmla="*/ 117 h 234"/>
                <a:gd name="T44" fmla="*/ 233 w 554"/>
                <a:gd name="T45" fmla="*/ 117 h 234"/>
                <a:gd name="T46" fmla="*/ 203 w 554"/>
                <a:gd name="T47" fmla="*/ 117 h 234"/>
                <a:gd name="T48" fmla="*/ 174 w 554"/>
                <a:gd name="T49" fmla="*/ 117 h 234"/>
                <a:gd name="T50" fmla="*/ 145 w 554"/>
                <a:gd name="T51" fmla="*/ 146 h 234"/>
                <a:gd name="T52" fmla="*/ 116 w 554"/>
                <a:gd name="T53" fmla="*/ 146 h 234"/>
                <a:gd name="T54" fmla="*/ 87 w 554"/>
                <a:gd name="T55" fmla="*/ 117 h 234"/>
                <a:gd name="T56" fmla="*/ 58 w 554"/>
                <a:gd name="T57" fmla="*/ 146 h 234"/>
                <a:gd name="T58" fmla="*/ 29 w 554"/>
                <a:gd name="T59" fmla="*/ 146 h 234"/>
                <a:gd name="T60" fmla="*/ 0 w 554"/>
                <a:gd name="T61" fmla="*/ 146 h 234"/>
                <a:gd name="T62" fmla="*/ 0 w 554"/>
                <a:gd name="T63" fmla="*/ 146 h 234"/>
                <a:gd name="T64" fmla="*/ 0 w 554"/>
                <a:gd name="T65" fmla="*/ 146 h 234"/>
                <a:gd name="T66" fmla="*/ 0 w 554"/>
                <a:gd name="T67" fmla="*/ 175 h 234"/>
                <a:gd name="T68" fmla="*/ 29 w 554"/>
                <a:gd name="T69" fmla="*/ 175 h 234"/>
                <a:gd name="T70" fmla="*/ 58 w 554"/>
                <a:gd name="T71" fmla="*/ 175 h 234"/>
                <a:gd name="T72" fmla="*/ 87 w 554"/>
                <a:gd name="T73" fmla="*/ 175 h 234"/>
                <a:gd name="T74" fmla="*/ 116 w 554"/>
                <a:gd name="T75" fmla="*/ 204 h 234"/>
                <a:gd name="T76" fmla="*/ 174 w 554"/>
                <a:gd name="T77" fmla="*/ 175 h 234"/>
                <a:gd name="T78" fmla="*/ 203 w 554"/>
                <a:gd name="T79" fmla="*/ 204 h 234"/>
                <a:gd name="T80" fmla="*/ 291 w 554"/>
                <a:gd name="T81" fmla="*/ 233 h 234"/>
                <a:gd name="T82" fmla="*/ 320 w 554"/>
                <a:gd name="T83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4" h="234">
                  <a:moveTo>
                    <a:pt x="320" y="233"/>
                  </a:moveTo>
                  <a:lnTo>
                    <a:pt x="350" y="233"/>
                  </a:lnTo>
                  <a:lnTo>
                    <a:pt x="379" y="233"/>
                  </a:lnTo>
                  <a:lnTo>
                    <a:pt x="379" y="233"/>
                  </a:lnTo>
                  <a:lnTo>
                    <a:pt x="408" y="233"/>
                  </a:lnTo>
                  <a:lnTo>
                    <a:pt x="408" y="233"/>
                  </a:lnTo>
                  <a:lnTo>
                    <a:pt x="437" y="233"/>
                  </a:lnTo>
                  <a:lnTo>
                    <a:pt x="437" y="233"/>
                  </a:lnTo>
                  <a:lnTo>
                    <a:pt x="466" y="233"/>
                  </a:lnTo>
                  <a:lnTo>
                    <a:pt x="495" y="204"/>
                  </a:lnTo>
                  <a:lnTo>
                    <a:pt x="524" y="204"/>
                  </a:lnTo>
                  <a:lnTo>
                    <a:pt x="524" y="175"/>
                  </a:lnTo>
                  <a:lnTo>
                    <a:pt x="524" y="175"/>
                  </a:lnTo>
                  <a:lnTo>
                    <a:pt x="524" y="146"/>
                  </a:lnTo>
                  <a:lnTo>
                    <a:pt x="524" y="146"/>
                  </a:lnTo>
                  <a:lnTo>
                    <a:pt x="524" y="117"/>
                  </a:lnTo>
                  <a:lnTo>
                    <a:pt x="524" y="117"/>
                  </a:lnTo>
                  <a:lnTo>
                    <a:pt x="553" y="117"/>
                  </a:lnTo>
                  <a:lnTo>
                    <a:pt x="553" y="117"/>
                  </a:lnTo>
                  <a:lnTo>
                    <a:pt x="553" y="88"/>
                  </a:lnTo>
                  <a:lnTo>
                    <a:pt x="553" y="59"/>
                  </a:lnTo>
                  <a:lnTo>
                    <a:pt x="553" y="30"/>
                  </a:lnTo>
                  <a:lnTo>
                    <a:pt x="524" y="30"/>
                  </a:lnTo>
                  <a:lnTo>
                    <a:pt x="495" y="0"/>
                  </a:lnTo>
                  <a:lnTo>
                    <a:pt x="495" y="0"/>
                  </a:lnTo>
                  <a:lnTo>
                    <a:pt x="466" y="0"/>
                  </a:lnTo>
                  <a:lnTo>
                    <a:pt x="437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79" y="30"/>
                  </a:lnTo>
                  <a:lnTo>
                    <a:pt x="350" y="30"/>
                  </a:lnTo>
                  <a:lnTo>
                    <a:pt x="350" y="30"/>
                  </a:lnTo>
                  <a:lnTo>
                    <a:pt x="320" y="0"/>
                  </a:lnTo>
                  <a:lnTo>
                    <a:pt x="291" y="0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62" y="59"/>
                  </a:lnTo>
                  <a:lnTo>
                    <a:pt x="262" y="59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33" y="117"/>
                  </a:lnTo>
                  <a:lnTo>
                    <a:pt x="233" y="117"/>
                  </a:lnTo>
                  <a:lnTo>
                    <a:pt x="203" y="117"/>
                  </a:lnTo>
                  <a:lnTo>
                    <a:pt x="174" y="117"/>
                  </a:lnTo>
                  <a:lnTo>
                    <a:pt x="174" y="117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16" y="117"/>
                  </a:lnTo>
                  <a:lnTo>
                    <a:pt x="116" y="146"/>
                  </a:lnTo>
                  <a:lnTo>
                    <a:pt x="87" y="117"/>
                  </a:lnTo>
                  <a:lnTo>
                    <a:pt x="87" y="117"/>
                  </a:lnTo>
                  <a:lnTo>
                    <a:pt x="58" y="117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29" y="146"/>
                  </a:lnTo>
                  <a:lnTo>
                    <a:pt x="29" y="117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116" y="204"/>
                  </a:lnTo>
                  <a:lnTo>
                    <a:pt x="145" y="175"/>
                  </a:lnTo>
                  <a:lnTo>
                    <a:pt x="174" y="175"/>
                  </a:lnTo>
                  <a:lnTo>
                    <a:pt x="203" y="175"/>
                  </a:lnTo>
                  <a:lnTo>
                    <a:pt x="203" y="204"/>
                  </a:lnTo>
                  <a:lnTo>
                    <a:pt x="233" y="204"/>
                  </a:lnTo>
                  <a:lnTo>
                    <a:pt x="291" y="233"/>
                  </a:lnTo>
                  <a:lnTo>
                    <a:pt x="320" y="204"/>
                  </a:lnTo>
                  <a:lnTo>
                    <a:pt x="320" y="233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E22E18C7-981E-B14E-A13F-AE07D931D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361" y="2857260"/>
              <a:ext cx="239040" cy="190100"/>
            </a:xfrm>
            <a:custGeom>
              <a:avLst/>
              <a:gdLst>
                <a:gd name="T0" fmla="*/ 438 w 731"/>
                <a:gd name="T1" fmla="*/ 583 h 584"/>
                <a:gd name="T2" fmla="*/ 467 w 731"/>
                <a:gd name="T3" fmla="*/ 583 h 584"/>
                <a:gd name="T4" fmla="*/ 496 w 731"/>
                <a:gd name="T5" fmla="*/ 583 h 584"/>
                <a:gd name="T6" fmla="*/ 525 w 731"/>
                <a:gd name="T7" fmla="*/ 583 h 584"/>
                <a:gd name="T8" fmla="*/ 554 w 731"/>
                <a:gd name="T9" fmla="*/ 554 h 584"/>
                <a:gd name="T10" fmla="*/ 583 w 731"/>
                <a:gd name="T11" fmla="*/ 554 h 584"/>
                <a:gd name="T12" fmla="*/ 642 w 731"/>
                <a:gd name="T13" fmla="*/ 583 h 584"/>
                <a:gd name="T14" fmla="*/ 671 w 731"/>
                <a:gd name="T15" fmla="*/ 554 h 584"/>
                <a:gd name="T16" fmla="*/ 700 w 731"/>
                <a:gd name="T17" fmla="*/ 495 h 584"/>
                <a:gd name="T18" fmla="*/ 730 w 731"/>
                <a:gd name="T19" fmla="*/ 466 h 584"/>
                <a:gd name="T20" fmla="*/ 730 w 731"/>
                <a:gd name="T21" fmla="*/ 437 h 584"/>
                <a:gd name="T22" fmla="*/ 730 w 731"/>
                <a:gd name="T23" fmla="*/ 408 h 584"/>
                <a:gd name="T24" fmla="*/ 730 w 731"/>
                <a:gd name="T25" fmla="*/ 408 h 584"/>
                <a:gd name="T26" fmla="*/ 700 w 731"/>
                <a:gd name="T27" fmla="*/ 379 h 584"/>
                <a:gd name="T28" fmla="*/ 700 w 731"/>
                <a:gd name="T29" fmla="*/ 321 h 584"/>
                <a:gd name="T30" fmla="*/ 671 w 731"/>
                <a:gd name="T31" fmla="*/ 262 h 584"/>
                <a:gd name="T32" fmla="*/ 700 w 731"/>
                <a:gd name="T33" fmla="*/ 233 h 584"/>
                <a:gd name="T34" fmla="*/ 700 w 731"/>
                <a:gd name="T35" fmla="*/ 175 h 584"/>
                <a:gd name="T36" fmla="*/ 671 w 731"/>
                <a:gd name="T37" fmla="*/ 145 h 584"/>
                <a:gd name="T38" fmla="*/ 642 w 731"/>
                <a:gd name="T39" fmla="*/ 87 h 584"/>
                <a:gd name="T40" fmla="*/ 642 w 731"/>
                <a:gd name="T41" fmla="*/ 58 h 584"/>
                <a:gd name="T42" fmla="*/ 613 w 731"/>
                <a:gd name="T43" fmla="*/ 29 h 584"/>
                <a:gd name="T44" fmla="*/ 409 w 731"/>
                <a:gd name="T45" fmla="*/ 58 h 584"/>
                <a:gd name="T46" fmla="*/ 380 w 731"/>
                <a:gd name="T47" fmla="*/ 58 h 584"/>
                <a:gd name="T48" fmla="*/ 350 w 731"/>
                <a:gd name="T49" fmla="*/ 58 h 584"/>
                <a:gd name="T50" fmla="*/ 380 w 731"/>
                <a:gd name="T51" fmla="*/ 29 h 584"/>
                <a:gd name="T52" fmla="*/ 350 w 731"/>
                <a:gd name="T53" fmla="*/ 58 h 584"/>
                <a:gd name="T54" fmla="*/ 292 w 731"/>
                <a:gd name="T55" fmla="*/ 58 h 584"/>
                <a:gd name="T56" fmla="*/ 292 w 731"/>
                <a:gd name="T57" fmla="*/ 29 h 584"/>
                <a:gd name="T58" fmla="*/ 321 w 731"/>
                <a:gd name="T59" fmla="*/ 29 h 584"/>
                <a:gd name="T60" fmla="*/ 292 w 731"/>
                <a:gd name="T61" fmla="*/ 29 h 584"/>
                <a:gd name="T62" fmla="*/ 233 w 731"/>
                <a:gd name="T63" fmla="*/ 29 h 584"/>
                <a:gd name="T64" fmla="*/ 175 w 731"/>
                <a:gd name="T65" fmla="*/ 29 h 584"/>
                <a:gd name="T66" fmla="*/ 146 w 731"/>
                <a:gd name="T67" fmla="*/ 58 h 584"/>
                <a:gd name="T68" fmla="*/ 117 w 731"/>
                <a:gd name="T69" fmla="*/ 87 h 584"/>
                <a:gd name="T70" fmla="*/ 59 w 731"/>
                <a:gd name="T71" fmla="*/ 87 h 584"/>
                <a:gd name="T72" fmla="*/ 30 w 731"/>
                <a:gd name="T73" fmla="*/ 116 h 584"/>
                <a:gd name="T74" fmla="*/ 0 w 731"/>
                <a:gd name="T75" fmla="*/ 145 h 584"/>
                <a:gd name="T76" fmla="*/ 0 w 731"/>
                <a:gd name="T77" fmla="*/ 145 h 584"/>
                <a:gd name="T78" fmla="*/ 0 w 731"/>
                <a:gd name="T79" fmla="*/ 204 h 584"/>
                <a:gd name="T80" fmla="*/ 0 w 731"/>
                <a:gd name="T81" fmla="*/ 233 h 584"/>
                <a:gd name="T82" fmla="*/ 0 w 731"/>
                <a:gd name="T83" fmla="*/ 262 h 584"/>
                <a:gd name="T84" fmla="*/ 30 w 731"/>
                <a:gd name="T85" fmla="*/ 292 h 584"/>
                <a:gd name="T86" fmla="*/ 30 w 731"/>
                <a:gd name="T87" fmla="*/ 321 h 584"/>
                <a:gd name="T88" fmla="*/ 59 w 731"/>
                <a:gd name="T89" fmla="*/ 350 h 584"/>
                <a:gd name="T90" fmla="*/ 59 w 731"/>
                <a:gd name="T91" fmla="*/ 408 h 584"/>
                <a:gd name="T92" fmla="*/ 59 w 731"/>
                <a:gd name="T93" fmla="*/ 437 h 584"/>
                <a:gd name="T94" fmla="*/ 88 w 731"/>
                <a:gd name="T95" fmla="*/ 408 h 584"/>
                <a:gd name="T96" fmla="*/ 117 w 731"/>
                <a:gd name="T97" fmla="*/ 408 h 584"/>
                <a:gd name="T98" fmla="*/ 146 w 731"/>
                <a:gd name="T99" fmla="*/ 437 h 584"/>
                <a:gd name="T100" fmla="*/ 175 w 731"/>
                <a:gd name="T101" fmla="*/ 437 h 584"/>
                <a:gd name="T102" fmla="*/ 175 w 731"/>
                <a:gd name="T103" fmla="*/ 466 h 584"/>
                <a:gd name="T104" fmla="*/ 175 w 731"/>
                <a:gd name="T105" fmla="*/ 495 h 584"/>
                <a:gd name="T106" fmla="*/ 175 w 731"/>
                <a:gd name="T107" fmla="*/ 495 h 584"/>
                <a:gd name="T108" fmla="*/ 175 w 731"/>
                <a:gd name="T109" fmla="*/ 466 h 584"/>
                <a:gd name="T110" fmla="*/ 233 w 731"/>
                <a:gd name="T111" fmla="*/ 466 h 584"/>
                <a:gd name="T112" fmla="*/ 233 w 731"/>
                <a:gd name="T113" fmla="*/ 495 h 584"/>
                <a:gd name="T114" fmla="*/ 292 w 731"/>
                <a:gd name="T115" fmla="*/ 495 h 584"/>
                <a:gd name="T116" fmla="*/ 380 w 731"/>
                <a:gd name="T117" fmla="*/ 525 h 584"/>
                <a:gd name="T118" fmla="*/ 409 w 731"/>
                <a:gd name="T119" fmla="*/ 554 h 584"/>
                <a:gd name="T120" fmla="*/ 438 w 731"/>
                <a:gd name="T121" fmla="*/ 554 h 584"/>
                <a:gd name="T122" fmla="*/ 438 w 731"/>
                <a:gd name="T123" fmla="*/ 58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1" h="584">
                  <a:moveTo>
                    <a:pt x="438" y="583"/>
                  </a:moveTo>
                  <a:lnTo>
                    <a:pt x="438" y="583"/>
                  </a:lnTo>
                  <a:lnTo>
                    <a:pt x="467" y="583"/>
                  </a:lnTo>
                  <a:lnTo>
                    <a:pt x="467" y="583"/>
                  </a:lnTo>
                  <a:lnTo>
                    <a:pt x="496" y="554"/>
                  </a:lnTo>
                  <a:lnTo>
                    <a:pt x="496" y="583"/>
                  </a:lnTo>
                  <a:lnTo>
                    <a:pt x="525" y="583"/>
                  </a:lnTo>
                  <a:lnTo>
                    <a:pt x="525" y="583"/>
                  </a:lnTo>
                  <a:lnTo>
                    <a:pt x="525" y="554"/>
                  </a:lnTo>
                  <a:lnTo>
                    <a:pt x="554" y="554"/>
                  </a:lnTo>
                  <a:lnTo>
                    <a:pt x="554" y="583"/>
                  </a:lnTo>
                  <a:lnTo>
                    <a:pt x="583" y="554"/>
                  </a:lnTo>
                  <a:lnTo>
                    <a:pt x="613" y="554"/>
                  </a:lnTo>
                  <a:lnTo>
                    <a:pt x="642" y="583"/>
                  </a:lnTo>
                  <a:lnTo>
                    <a:pt x="642" y="583"/>
                  </a:lnTo>
                  <a:lnTo>
                    <a:pt x="671" y="554"/>
                  </a:lnTo>
                  <a:lnTo>
                    <a:pt x="642" y="554"/>
                  </a:lnTo>
                  <a:lnTo>
                    <a:pt x="700" y="495"/>
                  </a:lnTo>
                  <a:lnTo>
                    <a:pt x="700" y="466"/>
                  </a:lnTo>
                  <a:lnTo>
                    <a:pt x="730" y="466"/>
                  </a:lnTo>
                  <a:lnTo>
                    <a:pt x="730" y="466"/>
                  </a:lnTo>
                  <a:lnTo>
                    <a:pt x="730" y="437"/>
                  </a:lnTo>
                  <a:lnTo>
                    <a:pt x="730" y="437"/>
                  </a:lnTo>
                  <a:lnTo>
                    <a:pt x="730" y="408"/>
                  </a:lnTo>
                  <a:lnTo>
                    <a:pt x="730" y="408"/>
                  </a:lnTo>
                  <a:lnTo>
                    <a:pt x="730" y="408"/>
                  </a:lnTo>
                  <a:lnTo>
                    <a:pt x="700" y="379"/>
                  </a:lnTo>
                  <a:lnTo>
                    <a:pt x="700" y="379"/>
                  </a:lnTo>
                  <a:lnTo>
                    <a:pt x="700" y="321"/>
                  </a:lnTo>
                  <a:lnTo>
                    <a:pt x="700" y="321"/>
                  </a:lnTo>
                  <a:lnTo>
                    <a:pt x="671" y="292"/>
                  </a:lnTo>
                  <a:lnTo>
                    <a:pt x="671" y="262"/>
                  </a:lnTo>
                  <a:lnTo>
                    <a:pt x="700" y="233"/>
                  </a:lnTo>
                  <a:lnTo>
                    <a:pt x="700" y="233"/>
                  </a:lnTo>
                  <a:lnTo>
                    <a:pt x="700" y="204"/>
                  </a:lnTo>
                  <a:lnTo>
                    <a:pt x="700" y="175"/>
                  </a:lnTo>
                  <a:lnTo>
                    <a:pt x="700" y="175"/>
                  </a:lnTo>
                  <a:lnTo>
                    <a:pt x="671" y="145"/>
                  </a:lnTo>
                  <a:lnTo>
                    <a:pt x="671" y="116"/>
                  </a:lnTo>
                  <a:lnTo>
                    <a:pt x="642" y="87"/>
                  </a:lnTo>
                  <a:lnTo>
                    <a:pt x="671" y="87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613" y="29"/>
                  </a:lnTo>
                  <a:lnTo>
                    <a:pt x="525" y="58"/>
                  </a:lnTo>
                  <a:lnTo>
                    <a:pt x="409" y="58"/>
                  </a:lnTo>
                  <a:lnTo>
                    <a:pt x="409" y="58"/>
                  </a:lnTo>
                  <a:lnTo>
                    <a:pt x="380" y="58"/>
                  </a:lnTo>
                  <a:lnTo>
                    <a:pt x="350" y="87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50" y="58"/>
                  </a:lnTo>
                  <a:lnTo>
                    <a:pt x="321" y="58"/>
                  </a:lnTo>
                  <a:lnTo>
                    <a:pt x="292" y="58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292" y="29"/>
                  </a:lnTo>
                  <a:lnTo>
                    <a:pt x="263" y="0"/>
                  </a:lnTo>
                  <a:lnTo>
                    <a:pt x="233" y="29"/>
                  </a:lnTo>
                  <a:lnTo>
                    <a:pt x="204" y="29"/>
                  </a:lnTo>
                  <a:lnTo>
                    <a:pt x="175" y="29"/>
                  </a:lnTo>
                  <a:lnTo>
                    <a:pt x="175" y="58"/>
                  </a:lnTo>
                  <a:lnTo>
                    <a:pt x="146" y="58"/>
                  </a:lnTo>
                  <a:lnTo>
                    <a:pt x="117" y="58"/>
                  </a:lnTo>
                  <a:lnTo>
                    <a:pt x="117" y="87"/>
                  </a:lnTo>
                  <a:lnTo>
                    <a:pt x="88" y="87"/>
                  </a:lnTo>
                  <a:lnTo>
                    <a:pt x="59" y="87"/>
                  </a:lnTo>
                  <a:lnTo>
                    <a:pt x="30" y="87"/>
                  </a:lnTo>
                  <a:lnTo>
                    <a:pt x="30" y="116"/>
                  </a:lnTo>
                  <a:lnTo>
                    <a:pt x="3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0" y="175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33"/>
                  </a:lnTo>
                  <a:lnTo>
                    <a:pt x="30" y="262"/>
                  </a:lnTo>
                  <a:lnTo>
                    <a:pt x="0" y="262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0" y="321"/>
                  </a:lnTo>
                  <a:lnTo>
                    <a:pt x="30" y="350"/>
                  </a:lnTo>
                  <a:lnTo>
                    <a:pt x="59" y="350"/>
                  </a:lnTo>
                  <a:lnTo>
                    <a:pt x="59" y="379"/>
                  </a:lnTo>
                  <a:lnTo>
                    <a:pt x="59" y="408"/>
                  </a:lnTo>
                  <a:lnTo>
                    <a:pt x="59" y="408"/>
                  </a:lnTo>
                  <a:lnTo>
                    <a:pt x="59" y="437"/>
                  </a:lnTo>
                  <a:lnTo>
                    <a:pt x="59" y="408"/>
                  </a:lnTo>
                  <a:lnTo>
                    <a:pt x="88" y="408"/>
                  </a:lnTo>
                  <a:lnTo>
                    <a:pt x="88" y="408"/>
                  </a:lnTo>
                  <a:lnTo>
                    <a:pt x="117" y="408"/>
                  </a:lnTo>
                  <a:lnTo>
                    <a:pt x="117" y="437"/>
                  </a:lnTo>
                  <a:lnTo>
                    <a:pt x="146" y="437"/>
                  </a:lnTo>
                  <a:lnTo>
                    <a:pt x="146" y="437"/>
                  </a:lnTo>
                  <a:lnTo>
                    <a:pt x="175" y="437"/>
                  </a:lnTo>
                  <a:lnTo>
                    <a:pt x="146" y="466"/>
                  </a:lnTo>
                  <a:lnTo>
                    <a:pt x="175" y="466"/>
                  </a:lnTo>
                  <a:lnTo>
                    <a:pt x="175" y="466"/>
                  </a:lnTo>
                  <a:lnTo>
                    <a:pt x="175" y="495"/>
                  </a:lnTo>
                  <a:lnTo>
                    <a:pt x="175" y="495"/>
                  </a:lnTo>
                  <a:lnTo>
                    <a:pt x="175" y="495"/>
                  </a:lnTo>
                  <a:lnTo>
                    <a:pt x="204" y="495"/>
                  </a:lnTo>
                  <a:lnTo>
                    <a:pt x="175" y="466"/>
                  </a:lnTo>
                  <a:lnTo>
                    <a:pt x="175" y="466"/>
                  </a:lnTo>
                  <a:lnTo>
                    <a:pt x="233" y="466"/>
                  </a:lnTo>
                  <a:lnTo>
                    <a:pt x="233" y="466"/>
                  </a:lnTo>
                  <a:lnTo>
                    <a:pt x="233" y="495"/>
                  </a:lnTo>
                  <a:lnTo>
                    <a:pt x="263" y="495"/>
                  </a:lnTo>
                  <a:lnTo>
                    <a:pt x="292" y="495"/>
                  </a:lnTo>
                  <a:lnTo>
                    <a:pt x="321" y="495"/>
                  </a:lnTo>
                  <a:lnTo>
                    <a:pt x="380" y="525"/>
                  </a:lnTo>
                  <a:lnTo>
                    <a:pt x="380" y="554"/>
                  </a:lnTo>
                  <a:lnTo>
                    <a:pt x="409" y="554"/>
                  </a:lnTo>
                  <a:lnTo>
                    <a:pt x="409" y="554"/>
                  </a:lnTo>
                  <a:lnTo>
                    <a:pt x="438" y="554"/>
                  </a:lnTo>
                  <a:lnTo>
                    <a:pt x="438" y="554"/>
                  </a:lnTo>
                  <a:lnTo>
                    <a:pt x="438" y="583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BB1D6318-492B-9AD2-CFB5-93F46A47D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201" y="2991195"/>
              <a:ext cx="200160" cy="76328"/>
            </a:xfrm>
            <a:custGeom>
              <a:avLst/>
              <a:gdLst>
                <a:gd name="T0" fmla="*/ 234 w 614"/>
                <a:gd name="T1" fmla="*/ 29 h 235"/>
                <a:gd name="T2" fmla="*/ 263 w 614"/>
                <a:gd name="T3" fmla="*/ 0 h 235"/>
                <a:gd name="T4" fmla="*/ 292 w 614"/>
                <a:gd name="T5" fmla="*/ 0 h 235"/>
                <a:gd name="T6" fmla="*/ 321 w 614"/>
                <a:gd name="T7" fmla="*/ 29 h 235"/>
                <a:gd name="T8" fmla="*/ 350 w 614"/>
                <a:gd name="T9" fmla="*/ 29 h 235"/>
                <a:gd name="T10" fmla="*/ 350 w 614"/>
                <a:gd name="T11" fmla="*/ 58 h 235"/>
                <a:gd name="T12" fmla="*/ 350 w 614"/>
                <a:gd name="T13" fmla="*/ 87 h 235"/>
                <a:gd name="T14" fmla="*/ 350 w 614"/>
                <a:gd name="T15" fmla="*/ 87 h 235"/>
                <a:gd name="T16" fmla="*/ 350 w 614"/>
                <a:gd name="T17" fmla="*/ 58 h 235"/>
                <a:gd name="T18" fmla="*/ 408 w 614"/>
                <a:gd name="T19" fmla="*/ 58 h 235"/>
                <a:gd name="T20" fmla="*/ 408 w 614"/>
                <a:gd name="T21" fmla="*/ 87 h 235"/>
                <a:gd name="T22" fmla="*/ 467 w 614"/>
                <a:gd name="T23" fmla="*/ 87 h 235"/>
                <a:gd name="T24" fmla="*/ 555 w 614"/>
                <a:gd name="T25" fmla="*/ 117 h 235"/>
                <a:gd name="T26" fmla="*/ 584 w 614"/>
                <a:gd name="T27" fmla="*/ 146 h 235"/>
                <a:gd name="T28" fmla="*/ 613 w 614"/>
                <a:gd name="T29" fmla="*/ 146 h 235"/>
                <a:gd name="T30" fmla="*/ 613 w 614"/>
                <a:gd name="T31" fmla="*/ 175 h 235"/>
                <a:gd name="T32" fmla="*/ 555 w 614"/>
                <a:gd name="T33" fmla="*/ 175 h 235"/>
                <a:gd name="T34" fmla="*/ 525 w 614"/>
                <a:gd name="T35" fmla="*/ 204 h 235"/>
                <a:gd name="T36" fmla="*/ 467 w 614"/>
                <a:gd name="T37" fmla="*/ 234 h 235"/>
                <a:gd name="T38" fmla="*/ 438 w 614"/>
                <a:gd name="T39" fmla="*/ 204 h 235"/>
                <a:gd name="T40" fmla="*/ 379 w 614"/>
                <a:gd name="T41" fmla="*/ 234 h 235"/>
                <a:gd name="T42" fmla="*/ 350 w 614"/>
                <a:gd name="T43" fmla="*/ 204 h 235"/>
                <a:gd name="T44" fmla="*/ 292 w 614"/>
                <a:gd name="T45" fmla="*/ 204 h 235"/>
                <a:gd name="T46" fmla="*/ 263 w 614"/>
                <a:gd name="T47" fmla="*/ 204 h 235"/>
                <a:gd name="T48" fmla="*/ 234 w 614"/>
                <a:gd name="T49" fmla="*/ 204 h 235"/>
                <a:gd name="T50" fmla="*/ 205 w 614"/>
                <a:gd name="T51" fmla="*/ 234 h 235"/>
                <a:gd name="T52" fmla="*/ 175 w 614"/>
                <a:gd name="T53" fmla="*/ 204 h 235"/>
                <a:gd name="T54" fmla="*/ 146 w 614"/>
                <a:gd name="T55" fmla="*/ 204 h 235"/>
                <a:gd name="T56" fmla="*/ 88 w 614"/>
                <a:gd name="T57" fmla="*/ 175 h 235"/>
                <a:gd name="T58" fmla="*/ 58 w 614"/>
                <a:gd name="T59" fmla="*/ 146 h 235"/>
                <a:gd name="T60" fmla="*/ 58 w 614"/>
                <a:gd name="T61" fmla="*/ 117 h 235"/>
                <a:gd name="T62" fmla="*/ 29 w 614"/>
                <a:gd name="T63" fmla="*/ 87 h 235"/>
                <a:gd name="T64" fmla="*/ 29 w 614"/>
                <a:gd name="T65" fmla="*/ 58 h 235"/>
                <a:gd name="T66" fmla="*/ 29 w 614"/>
                <a:gd name="T67" fmla="*/ 87 h 235"/>
                <a:gd name="T68" fmla="*/ 88 w 614"/>
                <a:gd name="T69" fmla="*/ 58 h 235"/>
                <a:gd name="T70" fmla="*/ 117 w 614"/>
                <a:gd name="T71" fmla="*/ 29 h 235"/>
                <a:gd name="T72" fmla="*/ 146 w 614"/>
                <a:gd name="T73" fmla="*/ 29 h 235"/>
                <a:gd name="T74" fmla="*/ 175 w 614"/>
                <a:gd name="T75" fmla="*/ 29 h 235"/>
                <a:gd name="T76" fmla="*/ 205 w 614"/>
                <a:gd name="T77" fmla="*/ 0 h 235"/>
                <a:gd name="T78" fmla="*/ 234 w 614"/>
                <a:gd name="T7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4" h="235">
                  <a:moveTo>
                    <a:pt x="234" y="0"/>
                  </a:moveTo>
                  <a:lnTo>
                    <a:pt x="234" y="29"/>
                  </a:lnTo>
                  <a:lnTo>
                    <a:pt x="234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92" y="0"/>
                  </a:lnTo>
                  <a:lnTo>
                    <a:pt x="292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350" y="29"/>
                  </a:lnTo>
                  <a:lnTo>
                    <a:pt x="321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87"/>
                  </a:lnTo>
                  <a:lnTo>
                    <a:pt x="350" y="87"/>
                  </a:lnTo>
                  <a:lnTo>
                    <a:pt x="350" y="87"/>
                  </a:lnTo>
                  <a:lnTo>
                    <a:pt x="379" y="87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408" y="58"/>
                  </a:lnTo>
                  <a:lnTo>
                    <a:pt x="408" y="58"/>
                  </a:lnTo>
                  <a:lnTo>
                    <a:pt x="408" y="87"/>
                  </a:lnTo>
                  <a:lnTo>
                    <a:pt x="438" y="87"/>
                  </a:lnTo>
                  <a:lnTo>
                    <a:pt x="467" y="87"/>
                  </a:lnTo>
                  <a:lnTo>
                    <a:pt x="496" y="87"/>
                  </a:lnTo>
                  <a:lnTo>
                    <a:pt x="555" y="117"/>
                  </a:lnTo>
                  <a:lnTo>
                    <a:pt x="555" y="146"/>
                  </a:lnTo>
                  <a:lnTo>
                    <a:pt x="584" y="146"/>
                  </a:lnTo>
                  <a:lnTo>
                    <a:pt x="584" y="146"/>
                  </a:lnTo>
                  <a:lnTo>
                    <a:pt x="613" y="146"/>
                  </a:lnTo>
                  <a:lnTo>
                    <a:pt x="613" y="146"/>
                  </a:lnTo>
                  <a:lnTo>
                    <a:pt x="613" y="175"/>
                  </a:lnTo>
                  <a:lnTo>
                    <a:pt x="584" y="175"/>
                  </a:lnTo>
                  <a:lnTo>
                    <a:pt x="555" y="175"/>
                  </a:lnTo>
                  <a:lnTo>
                    <a:pt x="555" y="175"/>
                  </a:lnTo>
                  <a:lnTo>
                    <a:pt x="525" y="204"/>
                  </a:lnTo>
                  <a:lnTo>
                    <a:pt x="496" y="204"/>
                  </a:lnTo>
                  <a:lnTo>
                    <a:pt x="467" y="234"/>
                  </a:lnTo>
                  <a:lnTo>
                    <a:pt x="438" y="204"/>
                  </a:lnTo>
                  <a:lnTo>
                    <a:pt x="438" y="204"/>
                  </a:lnTo>
                  <a:lnTo>
                    <a:pt x="408" y="234"/>
                  </a:lnTo>
                  <a:lnTo>
                    <a:pt x="379" y="234"/>
                  </a:lnTo>
                  <a:lnTo>
                    <a:pt x="350" y="204"/>
                  </a:lnTo>
                  <a:lnTo>
                    <a:pt x="350" y="204"/>
                  </a:lnTo>
                  <a:lnTo>
                    <a:pt x="321" y="204"/>
                  </a:lnTo>
                  <a:lnTo>
                    <a:pt x="292" y="204"/>
                  </a:lnTo>
                  <a:lnTo>
                    <a:pt x="263" y="204"/>
                  </a:lnTo>
                  <a:lnTo>
                    <a:pt x="263" y="204"/>
                  </a:lnTo>
                  <a:lnTo>
                    <a:pt x="234" y="204"/>
                  </a:lnTo>
                  <a:lnTo>
                    <a:pt x="234" y="204"/>
                  </a:lnTo>
                  <a:lnTo>
                    <a:pt x="234" y="234"/>
                  </a:lnTo>
                  <a:lnTo>
                    <a:pt x="205" y="234"/>
                  </a:lnTo>
                  <a:lnTo>
                    <a:pt x="205" y="234"/>
                  </a:lnTo>
                  <a:lnTo>
                    <a:pt x="175" y="204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17" y="175"/>
                  </a:lnTo>
                  <a:lnTo>
                    <a:pt x="88" y="175"/>
                  </a:lnTo>
                  <a:lnTo>
                    <a:pt x="88" y="146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58" y="11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0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87"/>
                  </a:lnTo>
                  <a:lnTo>
                    <a:pt x="58" y="58"/>
                  </a:lnTo>
                  <a:lnTo>
                    <a:pt x="88" y="58"/>
                  </a:lnTo>
                  <a:lnTo>
                    <a:pt x="88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46" y="29"/>
                  </a:lnTo>
                  <a:lnTo>
                    <a:pt x="175" y="29"/>
                  </a:lnTo>
                  <a:lnTo>
                    <a:pt x="175" y="29"/>
                  </a:lnTo>
                  <a:lnTo>
                    <a:pt x="17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34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509D1727-4180-1BB6-49A0-A9F620D9F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40" y="2867342"/>
              <a:ext cx="218880" cy="239065"/>
            </a:xfrm>
            <a:custGeom>
              <a:avLst/>
              <a:gdLst>
                <a:gd name="T0" fmla="*/ 233 w 672"/>
                <a:gd name="T1" fmla="*/ 0 h 730"/>
                <a:gd name="T2" fmla="*/ 292 w 672"/>
                <a:gd name="T3" fmla="*/ 29 h 730"/>
                <a:gd name="T4" fmla="*/ 292 w 672"/>
                <a:gd name="T5" fmla="*/ 58 h 730"/>
                <a:gd name="T6" fmla="*/ 321 w 672"/>
                <a:gd name="T7" fmla="*/ 58 h 730"/>
                <a:gd name="T8" fmla="*/ 379 w 672"/>
                <a:gd name="T9" fmla="*/ 58 h 730"/>
                <a:gd name="T10" fmla="*/ 321 w 672"/>
                <a:gd name="T11" fmla="*/ 87 h 730"/>
                <a:gd name="T12" fmla="*/ 379 w 672"/>
                <a:gd name="T13" fmla="*/ 87 h 730"/>
                <a:gd name="T14" fmla="*/ 437 w 672"/>
                <a:gd name="T15" fmla="*/ 58 h 730"/>
                <a:gd name="T16" fmla="*/ 466 w 672"/>
                <a:gd name="T17" fmla="*/ 29 h 730"/>
                <a:gd name="T18" fmla="*/ 466 w 672"/>
                <a:gd name="T19" fmla="*/ 58 h 730"/>
                <a:gd name="T20" fmla="*/ 495 w 672"/>
                <a:gd name="T21" fmla="*/ 58 h 730"/>
                <a:gd name="T22" fmla="*/ 554 w 672"/>
                <a:gd name="T23" fmla="*/ 87 h 730"/>
                <a:gd name="T24" fmla="*/ 583 w 672"/>
                <a:gd name="T25" fmla="*/ 116 h 730"/>
                <a:gd name="T26" fmla="*/ 642 w 672"/>
                <a:gd name="T27" fmla="*/ 146 h 730"/>
                <a:gd name="T28" fmla="*/ 642 w 672"/>
                <a:gd name="T29" fmla="*/ 233 h 730"/>
                <a:gd name="T30" fmla="*/ 642 w 672"/>
                <a:gd name="T31" fmla="*/ 263 h 730"/>
                <a:gd name="T32" fmla="*/ 671 w 672"/>
                <a:gd name="T33" fmla="*/ 350 h 730"/>
                <a:gd name="T34" fmla="*/ 642 w 672"/>
                <a:gd name="T35" fmla="*/ 379 h 730"/>
                <a:gd name="T36" fmla="*/ 583 w 672"/>
                <a:gd name="T37" fmla="*/ 408 h 730"/>
                <a:gd name="T38" fmla="*/ 525 w 672"/>
                <a:gd name="T39" fmla="*/ 437 h 730"/>
                <a:gd name="T40" fmla="*/ 466 w 672"/>
                <a:gd name="T41" fmla="*/ 437 h 730"/>
                <a:gd name="T42" fmla="*/ 495 w 672"/>
                <a:gd name="T43" fmla="*/ 496 h 730"/>
                <a:gd name="T44" fmla="*/ 525 w 672"/>
                <a:gd name="T45" fmla="*/ 554 h 730"/>
                <a:gd name="T46" fmla="*/ 583 w 672"/>
                <a:gd name="T47" fmla="*/ 613 h 730"/>
                <a:gd name="T48" fmla="*/ 525 w 672"/>
                <a:gd name="T49" fmla="*/ 671 h 730"/>
                <a:gd name="T50" fmla="*/ 525 w 672"/>
                <a:gd name="T51" fmla="*/ 700 h 730"/>
                <a:gd name="T52" fmla="*/ 466 w 672"/>
                <a:gd name="T53" fmla="*/ 700 h 730"/>
                <a:gd name="T54" fmla="*/ 408 w 672"/>
                <a:gd name="T55" fmla="*/ 729 h 730"/>
                <a:gd name="T56" fmla="*/ 350 w 672"/>
                <a:gd name="T57" fmla="*/ 729 h 730"/>
                <a:gd name="T58" fmla="*/ 292 w 672"/>
                <a:gd name="T59" fmla="*/ 729 h 730"/>
                <a:gd name="T60" fmla="*/ 262 w 672"/>
                <a:gd name="T61" fmla="*/ 700 h 730"/>
                <a:gd name="T62" fmla="*/ 204 w 672"/>
                <a:gd name="T63" fmla="*/ 700 h 730"/>
                <a:gd name="T64" fmla="*/ 175 w 672"/>
                <a:gd name="T65" fmla="*/ 700 h 730"/>
                <a:gd name="T66" fmla="*/ 145 w 672"/>
                <a:gd name="T67" fmla="*/ 700 h 730"/>
                <a:gd name="T68" fmla="*/ 145 w 672"/>
                <a:gd name="T69" fmla="*/ 642 h 730"/>
                <a:gd name="T70" fmla="*/ 145 w 672"/>
                <a:gd name="T71" fmla="*/ 583 h 730"/>
                <a:gd name="T72" fmla="*/ 87 w 672"/>
                <a:gd name="T73" fmla="*/ 554 h 730"/>
                <a:gd name="T74" fmla="*/ 58 w 672"/>
                <a:gd name="T75" fmla="*/ 554 h 730"/>
                <a:gd name="T76" fmla="*/ 29 w 672"/>
                <a:gd name="T77" fmla="*/ 496 h 730"/>
                <a:gd name="T78" fmla="*/ 0 w 672"/>
                <a:gd name="T79" fmla="*/ 437 h 730"/>
                <a:gd name="T80" fmla="*/ 0 w 672"/>
                <a:gd name="T81" fmla="*/ 379 h 730"/>
                <a:gd name="T82" fmla="*/ 0 w 672"/>
                <a:gd name="T83" fmla="*/ 321 h 730"/>
                <a:gd name="T84" fmla="*/ 58 w 672"/>
                <a:gd name="T85" fmla="*/ 292 h 730"/>
                <a:gd name="T86" fmla="*/ 87 w 672"/>
                <a:gd name="T87" fmla="*/ 263 h 730"/>
                <a:gd name="T88" fmla="*/ 58 w 672"/>
                <a:gd name="T89" fmla="*/ 233 h 730"/>
                <a:gd name="T90" fmla="*/ 87 w 672"/>
                <a:gd name="T91" fmla="*/ 204 h 730"/>
                <a:gd name="T92" fmla="*/ 87 w 672"/>
                <a:gd name="T93" fmla="*/ 175 h 730"/>
                <a:gd name="T94" fmla="*/ 87 w 672"/>
                <a:gd name="T95" fmla="*/ 146 h 730"/>
                <a:gd name="T96" fmla="*/ 145 w 672"/>
                <a:gd name="T97" fmla="*/ 116 h 730"/>
                <a:gd name="T98" fmla="*/ 145 w 672"/>
                <a:gd name="T99" fmla="*/ 146 h 730"/>
                <a:gd name="T100" fmla="*/ 175 w 672"/>
                <a:gd name="T101" fmla="*/ 146 h 730"/>
                <a:gd name="T102" fmla="*/ 175 w 672"/>
                <a:gd name="T103" fmla="*/ 116 h 730"/>
                <a:gd name="T104" fmla="*/ 233 w 672"/>
                <a:gd name="T105" fmla="*/ 116 h 730"/>
                <a:gd name="T106" fmla="*/ 233 w 672"/>
                <a:gd name="T107" fmla="*/ 116 h 730"/>
                <a:gd name="T108" fmla="*/ 204 w 672"/>
                <a:gd name="T109" fmla="*/ 87 h 730"/>
                <a:gd name="T110" fmla="*/ 175 w 672"/>
                <a:gd name="T111" fmla="*/ 29 h 730"/>
                <a:gd name="T112" fmla="*/ 204 w 672"/>
                <a:gd name="T113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30">
                  <a:moveTo>
                    <a:pt x="175" y="0"/>
                  </a:moveTo>
                  <a:lnTo>
                    <a:pt x="204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2" y="0"/>
                  </a:lnTo>
                  <a:lnTo>
                    <a:pt x="292" y="29"/>
                  </a:lnTo>
                  <a:lnTo>
                    <a:pt x="262" y="29"/>
                  </a:lnTo>
                  <a:lnTo>
                    <a:pt x="262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321" y="58"/>
                  </a:lnTo>
                  <a:lnTo>
                    <a:pt x="321" y="29"/>
                  </a:lnTo>
                  <a:lnTo>
                    <a:pt x="321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79" y="58"/>
                  </a:lnTo>
                  <a:lnTo>
                    <a:pt x="379" y="58"/>
                  </a:lnTo>
                  <a:lnTo>
                    <a:pt x="350" y="87"/>
                  </a:lnTo>
                  <a:lnTo>
                    <a:pt x="350" y="87"/>
                  </a:lnTo>
                  <a:lnTo>
                    <a:pt x="321" y="87"/>
                  </a:lnTo>
                  <a:lnTo>
                    <a:pt x="350" y="87"/>
                  </a:lnTo>
                  <a:lnTo>
                    <a:pt x="350" y="87"/>
                  </a:lnTo>
                  <a:lnTo>
                    <a:pt x="379" y="87"/>
                  </a:lnTo>
                  <a:lnTo>
                    <a:pt x="379" y="87"/>
                  </a:lnTo>
                  <a:lnTo>
                    <a:pt x="408" y="87"/>
                  </a:lnTo>
                  <a:lnTo>
                    <a:pt x="408" y="87"/>
                  </a:lnTo>
                  <a:lnTo>
                    <a:pt x="408" y="58"/>
                  </a:lnTo>
                  <a:lnTo>
                    <a:pt x="437" y="58"/>
                  </a:lnTo>
                  <a:lnTo>
                    <a:pt x="437" y="58"/>
                  </a:lnTo>
                  <a:lnTo>
                    <a:pt x="466" y="58"/>
                  </a:lnTo>
                  <a:lnTo>
                    <a:pt x="466" y="29"/>
                  </a:lnTo>
                  <a:lnTo>
                    <a:pt x="466" y="29"/>
                  </a:lnTo>
                  <a:lnTo>
                    <a:pt x="495" y="29"/>
                  </a:lnTo>
                  <a:lnTo>
                    <a:pt x="466" y="58"/>
                  </a:lnTo>
                  <a:lnTo>
                    <a:pt x="466" y="58"/>
                  </a:lnTo>
                  <a:lnTo>
                    <a:pt x="466" y="58"/>
                  </a:lnTo>
                  <a:lnTo>
                    <a:pt x="466" y="58"/>
                  </a:lnTo>
                  <a:lnTo>
                    <a:pt x="466" y="58"/>
                  </a:lnTo>
                  <a:lnTo>
                    <a:pt x="466" y="58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525" y="58"/>
                  </a:lnTo>
                  <a:lnTo>
                    <a:pt x="554" y="87"/>
                  </a:lnTo>
                  <a:lnTo>
                    <a:pt x="554" y="87"/>
                  </a:lnTo>
                  <a:lnTo>
                    <a:pt x="583" y="87"/>
                  </a:lnTo>
                  <a:lnTo>
                    <a:pt x="554" y="116"/>
                  </a:lnTo>
                  <a:lnTo>
                    <a:pt x="583" y="116"/>
                  </a:lnTo>
                  <a:lnTo>
                    <a:pt x="583" y="116"/>
                  </a:lnTo>
                  <a:lnTo>
                    <a:pt x="612" y="116"/>
                  </a:lnTo>
                  <a:lnTo>
                    <a:pt x="612" y="116"/>
                  </a:lnTo>
                  <a:lnTo>
                    <a:pt x="642" y="146"/>
                  </a:lnTo>
                  <a:lnTo>
                    <a:pt x="612" y="175"/>
                  </a:lnTo>
                  <a:lnTo>
                    <a:pt x="612" y="175"/>
                  </a:lnTo>
                  <a:lnTo>
                    <a:pt x="612" y="204"/>
                  </a:lnTo>
                  <a:lnTo>
                    <a:pt x="642" y="233"/>
                  </a:lnTo>
                  <a:lnTo>
                    <a:pt x="612" y="233"/>
                  </a:lnTo>
                  <a:lnTo>
                    <a:pt x="642" y="263"/>
                  </a:lnTo>
                  <a:lnTo>
                    <a:pt x="642" y="263"/>
                  </a:lnTo>
                  <a:lnTo>
                    <a:pt x="642" y="263"/>
                  </a:lnTo>
                  <a:lnTo>
                    <a:pt x="642" y="292"/>
                  </a:lnTo>
                  <a:lnTo>
                    <a:pt x="642" y="321"/>
                  </a:lnTo>
                  <a:lnTo>
                    <a:pt x="671" y="321"/>
                  </a:lnTo>
                  <a:lnTo>
                    <a:pt x="671" y="350"/>
                  </a:lnTo>
                  <a:lnTo>
                    <a:pt x="671" y="379"/>
                  </a:lnTo>
                  <a:lnTo>
                    <a:pt x="671" y="379"/>
                  </a:lnTo>
                  <a:lnTo>
                    <a:pt x="642" y="379"/>
                  </a:lnTo>
                  <a:lnTo>
                    <a:pt x="642" y="379"/>
                  </a:lnTo>
                  <a:lnTo>
                    <a:pt x="612" y="379"/>
                  </a:lnTo>
                  <a:lnTo>
                    <a:pt x="612" y="408"/>
                  </a:lnTo>
                  <a:lnTo>
                    <a:pt x="612" y="408"/>
                  </a:lnTo>
                  <a:lnTo>
                    <a:pt x="583" y="408"/>
                  </a:lnTo>
                  <a:lnTo>
                    <a:pt x="554" y="408"/>
                  </a:lnTo>
                  <a:lnTo>
                    <a:pt x="554" y="408"/>
                  </a:lnTo>
                  <a:lnTo>
                    <a:pt x="525" y="408"/>
                  </a:lnTo>
                  <a:lnTo>
                    <a:pt x="525" y="437"/>
                  </a:lnTo>
                  <a:lnTo>
                    <a:pt x="495" y="437"/>
                  </a:lnTo>
                  <a:lnTo>
                    <a:pt x="466" y="466"/>
                  </a:lnTo>
                  <a:lnTo>
                    <a:pt x="466" y="437"/>
                  </a:lnTo>
                  <a:lnTo>
                    <a:pt x="466" y="437"/>
                  </a:lnTo>
                  <a:lnTo>
                    <a:pt x="437" y="437"/>
                  </a:lnTo>
                  <a:lnTo>
                    <a:pt x="466" y="466"/>
                  </a:lnTo>
                  <a:lnTo>
                    <a:pt x="466" y="466"/>
                  </a:lnTo>
                  <a:lnTo>
                    <a:pt x="495" y="496"/>
                  </a:lnTo>
                  <a:lnTo>
                    <a:pt x="495" y="525"/>
                  </a:lnTo>
                  <a:lnTo>
                    <a:pt x="495" y="525"/>
                  </a:lnTo>
                  <a:lnTo>
                    <a:pt x="525" y="525"/>
                  </a:lnTo>
                  <a:lnTo>
                    <a:pt x="525" y="554"/>
                  </a:lnTo>
                  <a:lnTo>
                    <a:pt x="554" y="554"/>
                  </a:lnTo>
                  <a:lnTo>
                    <a:pt x="583" y="583"/>
                  </a:lnTo>
                  <a:lnTo>
                    <a:pt x="583" y="613"/>
                  </a:lnTo>
                  <a:lnTo>
                    <a:pt x="583" y="613"/>
                  </a:lnTo>
                  <a:lnTo>
                    <a:pt x="583" y="613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25" y="671"/>
                  </a:lnTo>
                  <a:lnTo>
                    <a:pt x="525" y="671"/>
                  </a:lnTo>
                  <a:lnTo>
                    <a:pt x="554" y="700"/>
                  </a:lnTo>
                  <a:lnTo>
                    <a:pt x="554" y="700"/>
                  </a:lnTo>
                  <a:lnTo>
                    <a:pt x="525" y="700"/>
                  </a:lnTo>
                  <a:lnTo>
                    <a:pt x="525" y="700"/>
                  </a:lnTo>
                  <a:lnTo>
                    <a:pt x="495" y="700"/>
                  </a:lnTo>
                  <a:lnTo>
                    <a:pt x="466" y="700"/>
                  </a:lnTo>
                  <a:lnTo>
                    <a:pt x="466" y="700"/>
                  </a:lnTo>
                  <a:lnTo>
                    <a:pt x="437" y="729"/>
                  </a:lnTo>
                  <a:lnTo>
                    <a:pt x="437" y="729"/>
                  </a:lnTo>
                  <a:lnTo>
                    <a:pt x="408" y="700"/>
                  </a:lnTo>
                  <a:lnTo>
                    <a:pt x="408" y="729"/>
                  </a:lnTo>
                  <a:lnTo>
                    <a:pt x="379" y="700"/>
                  </a:lnTo>
                  <a:lnTo>
                    <a:pt x="379" y="700"/>
                  </a:lnTo>
                  <a:lnTo>
                    <a:pt x="350" y="700"/>
                  </a:lnTo>
                  <a:lnTo>
                    <a:pt x="350" y="729"/>
                  </a:lnTo>
                  <a:lnTo>
                    <a:pt x="350" y="729"/>
                  </a:lnTo>
                  <a:lnTo>
                    <a:pt x="321" y="729"/>
                  </a:lnTo>
                  <a:lnTo>
                    <a:pt x="321" y="700"/>
                  </a:lnTo>
                  <a:lnTo>
                    <a:pt x="292" y="729"/>
                  </a:lnTo>
                  <a:lnTo>
                    <a:pt x="292" y="729"/>
                  </a:lnTo>
                  <a:lnTo>
                    <a:pt x="292" y="729"/>
                  </a:lnTo>
                  <a:lnTo>
                    <a:pt x="262" y="700"/>
                  </a:lnTo>
                  <a:lnTo>
                    <a:pt x="262" y="700"/>
                  </a:lnTo>
                  <a:lnTo>
                    <a:pt x="233" y="700"/>
                  </a:lnTo>
                  <a:lnTo>
                    <a:pt x="233" y="700"/>
                  </a:lnTo>
                  <a:lnTo>
                    <a:pt x="233" y="700"/>
                  </a:lnTo>
                  <a:lnTo>
                    <a:pt x="204" y="700"/>
                  </a:lnTo>
                  <a:lnTo>
                    <a:pt x="204" y="700"/>
                  </a:lnTo>
                  <a:lnTo>
                    <a:pt x="204" y="700"/>
                  </a:lnTo>
                  <a:lnTo>
                    <a:pt x="204" y="700"/>
                  </a:lnTo>
                  <a:lnTo>
                    <a:pt x="175" y="700"/>
                  </a:lnTo>
                  <a:lnTo>
                    <a:pt x="145" y="700"/>
                  </a:lnTo>
                  <a:lnTo>
                    <a:pt x="145" y="700"/>
                  </a:lnTo>
                  <a:lnTo>
                    <a:pt x="145" y="700"/>
                  </a:lnTo>
                  <a:lnTo>
                    <a:pt x="145" y="700"/>
                  </a:lnTo>
                  <a:lnTo>
                    <a:pt x="116" y="700"/>
                  </a:lnTo>
                  <a:lnTo>
                    <a:pt x="116" y="671"/>
                  </a:lnTo>
                  <a:lnTo>
                    <a:pt x="145" y="642"/>
                  </a:lnTo>
                  <a:lnTo>
                    <a:pt x="145" y="642"/>
                  </a:lnTo>
                  <a:lnTo>
                    <a:pt x="145" y="613"/>
                  </a:lnTo>
                  <a:lnTo>
                    <a:pt x="145" y="583"/>
                  </a:lnTo>
                  <a:lnTo>
                    <a:pt x="175" y="583"/>
                  </a:lnTo>
                  <a:lnTo>
                    <a:pt x="145" y="583"/>
                  </a:lnTo>
                  <a:lnTo>
                    <a:pt x="145" y="583"/>
                  </a:lnTo>
                  <a:lnTo>
                    <a:pt x="116" y="554"/>
                  </a:lnTo>
                  <a:lnTo>
                    <a:pt x="116" y="554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58" y="554"/>
                  </a:lnTo>
                  <a:lnTo>
                    <a:pt x="58" y="554"/>
                  </a:lnTo>
                  <a:lnTo>
                    <a:pt x="58" y="554"/>
                  </a:lnTo>
                  <a:lnTo>
                    <a:pt x="29" y="525"/>
                  </a:lnTo>
                  <a:lnTo>
                    <a:pt x="29" y="525"/>
                  </a:lnTo>
                  <a:lnTo>
                    <a:pt x="29" y="525"/>
                  </a:lnTo>
                  <a:lnTo>
                    <a:pt x="29" y="496"/>
                  </a:lnTo>
                  <a:lnTo>
                    <a:pt x="29" y="496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0" y="408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50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29" y="292"/>
                  </a:lnTo>
                  <a:lnTo>
                    <a:pt x="29" y="292"/>
                  </a:lnTo>
                  <a:lnTo>
                    <a:pt x="58" y="292"/>
                  </a:lnTo>
                  <a:lnTo>
                    <a:pt x="87" y="292"/>
                  </a:lnTo>
                  <a:lnTo>
                    <a:pt x="58" y="292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7" y="233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7" y="204"/>
                  </a:lnTo>
                  <a:lnTo>
                    <a:pt x="87" y="204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116" y="175"/>
                  </a:lnTo>
                  <a:lnTo>
                    <a:pt x="87" y="175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45" y="116"/>
                  </a:lnTo>
                  <a:lnTo>
                    <a:pt x="145" y="146"/>
                  </a:lnTo>
                  <a:lnTo>
                    <a:pt x="145" y="175"/>
                  </a:lnTo>
                  <a:lnTo>
                    <a:pt x="175" y="146"/>
                  </a:lnTo>
                  <a:lnTo>
                    <a:pt x="145" y="146"/>
                  </a:lnTo>
                  <a:lnTo>
                    <a:pt x="145" y="116"/>
                  </a:lnTo>
                  <a:lnTo>
                    <a:pt x="175" y="11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204" y="175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5" y="116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233" y="116"/>
                  </a:lnTo>
                  <a:lnTo>
                    <a:pt x="262" y="146"/>
                  </a:lnTo>
                  <a:lnTo>
                    <a:pt x="292" y="146"/>
                  </a:lnTo>
                  <a:lnTo>
                    <a:pt x="262" y="116"/>
                  </a:lnTo>
                  <a:lnTo>
                    <a:pt x="233" y="116"/>
                  </a:lnTo>
                  <a:lnTo>
                    <a:pt x="204" y="87"/>
                  </a:lnTo>
                  <a:lnTo>
                    <a:pt x="204" y="87"/>
                  </a:lnTo>
                  <a:lnTo>
                    <a:pt x="204" y="87"/>
                  </a:lnTo>
                  <a:lnTo>
                    <a:pt x="204" y="87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175" y="58"/>
                  </a:lnTo>
                  <a:lnTo>
                    <a:pt x="175" y="29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75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434B1B73-F5D4-AEA2-F98C-99CC055EA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681" y="3104966"/>
              <a:ext cx="1440" cy="10082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29 h 30"/>
                <a:gd name="T8" fmla="*/ 0 w 1"/>
                <a:gd name="T9" fmla="*/ 29 h 30"/>
                <a:gd name="T10" fmla="*/ 0 w 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9414ADDB-9E6F-F988-DBCC-8226156A2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641" y="3096325"/>
              <a:ext cx="123840" cy="57606"/>
            </a:xfrm>
            <a:custGeom>
              <a:avLst/>
              <a:gdLst>
                <a:gd name="T0" fmla="*/ 145 w 380"/>
                <a:gd name="T1" fmla="*/ 0 h 176"/>
                <a:gd name="T2" fmla="*/ 204 w 380"/>
                <a:gd name="T3" fmla="*/ 0 h 176"/>
                <a:gd name="T4" fmla="*/ 204 w 380"/>
                <a:gd name="T5" fmla="*/ 0 h 176"/>
                <a:gd name="T6" fmla="*/ 233 w 380"/>
                <a:gd name="T7" fmla="*/ 0 h 176"/>
                <a:gd name="T8" fmla="*/ 233 w 380"/>
                <a:gd name="T9" fmla="*/ 0 h 176"/>
                <a:gd name="T10" fmla="*/ 262 w 380"/>
                <a:gd name="T11" fmla="*/ 0 h 176"/>
                <a:gd name="T12" fmla="*/ 292 w 380"/>
                <a:gd name="T13" fmla="*/ 29 h 176"/>
                <a:gd name="T14" fmla="*/ 292 w 380"/>
                <a:gd name="T15" fmla="*/ 58 h 176"/>
                <a:gd name="T16" fmla="*/ 321 w 380"/>
                <a:gd name="T17" fmla="*/ 58 h 176"/>
                <a:gd name="T18" fmla="*/ 350 w 380"/>
                <a:gd name="T19" fmla="*/ 58 h 176"/>
                <a:gd name="T20" fmla="*/ 379 w 380"/>
                <a:gd name="T21" fmla="*/ 58 h 176"/>
                <a:gd name="T22" fmla="*/ 379 w 380"/>
                <a:gd name="T23" fmla="*/ 116 h 176"/>
                <a:gd name="T24" fmla="*/ 321 w 380"/>
                <a:gd name="T25" fmla="*/ 146 h 176"/>
                <a:gd name="T26" fmla="*/ 292 w 380"/>
                <a:gd name="T27" fmla="*/ 146 h 176"/>
                <a:gd name="T28" fmla="*/ 262 w 380"/>
                <a:gd name="T29" fmla="*/ 146 h 176"/>
                <a:gd name="T30" fmla="*/ 233 w 380"/>
                <a:gd name="T31" fmla="*/ 146 h 176"/>
                <a:gd name="T32" fmla="*/ 204 w 380"/>
                <a:gd name="T33" fmla="*/ 116 h 176"/>
                <a:gd name="T34" fmla="*/ 175 w 380"/>
                <a:gd name="T35" fmla="*/ 175 h 176"/>
                <a:gd name="T36" fmla="*/ 116 w 380"/>
                <a:gd name="T37" fmla="*/ 175 h 176"/>
                <a:gd name="T38" fmla="*/ 87 w 380"/>
                <a:gd name="T39" fmla="*/ 146 h 176"/>
                <a:gd name="T40" fmla="*/ 87 w 380"/>
                <a:gd name="T41" fmla="*/ 146 h 176"/>
                <a:gd name="T42" fmla="*/ 58 w 380"/>
                <a:gd name="T43" fmla="*/ 116 h 176"/>
                <a:gd name="T44" fmla="*/ 58 w 380"/>
                <a:gd name="T45" fmla="*/ 146 h 176"/>
                <a:gd name="T46" fmla="*/ 0 w 380"/>
                <a:gd name="T47" fmla="*/ 146 h 176"/>
                <a:gd name="T48" fmla="*/ 29 w 380"/>
                <a:gd name="T49" fmla="*/ 146 h 176"/>
                <a:gd name="T50" fmla="*/ 29 w 380"/>
                <a:gd name="T51" fmla="*/ 116 h 176"/>
                <a:gd name="T52" fmla="*/ 58 w 380"/>
                <a:gd name="T53" fmla="*/ 58 h 176"/>
                <a:gd name="T54" fmla="*/ 87 w 380"/>
                <a:gd name="T55" fmla="*/ 58 h 176"/>
                <a:gd name="T56" fmla="*/ 87 w 380"/>
                <a:gd name="T57" fmla="*/ 29 h 176"/>
                <a:gd name="T58" fmla="*/ 87 w 380"/>
                <a:gd name="T59" fmla="*/ 0 h 176"/>
                <a:gd name="T60" fmla="*/ 116 w 380"/>
                <a:gd name="T61" fmla="*/ 29 h 176"/>
                <a:gd name="T62" fmla="*/ 145 w 380"/>
                <a:gd name="T6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176">
                  <a:moveTo>
                    <a:pt x="145" y="0"/>
                  </a:moveTo>
                  <a:lnTo>
                    <a:pt x="145" y="0"/>
                  </a:lnTo>
                  <a:lnTo>
                    <a:pt x="175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79" y="58"/>
                  </a:lnTo>
                  <a:lnTo>
                    <a:pt x="379" y="58"/>
                  </a:lnTo>
                  <a:lnTo>
                    <a:pt x="350" y="87"/>
                  </a:lnTo>
                  <a:lnTo>
                    <a:pt x="379" y="116"/>
                  </a:lnTo>
                  <a:lnTo>
                    <a:pt x="321" y="11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292" y="146"/>
                  </a:lnTo>
                  <a:lnTo>
                    <a:pt x="262" y="116"/>
                  </a:lnTo>
                  <a:lnTo>
                    <a:pt x="262" y="146"/>
                  </a:lnTo>
                  <a:lnTo>
                    <a:pt x="262" y="175"/>
                  </a:lnTo>
                  <a:lnTo>
                    <a:pt x="233" y="146"/>
                  </a:lnTo>
                  <a:lnTo>
                    <a:pt x="204" y="146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175" y="175"/>
                  </a:lnTo>
                  <a:lnTo>
                    <a:pt x="145" y="146"/>
                  </a:lnTo>
                  <a:lnTo>
                    <a:pt x="116" y="175"/>
                  </a:lnTo>
                  <a:lnTo>
                    <a:pt x="87" y="175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29" y="116"/>
                  </a:lnTo>
                  <a:lnTo>
                    <a:pt x="58" y="146"/>
                  </a:lnTo>
                  <a:lnTo>
                    <a:pt x="29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29" y="116"/>
                  </a:lnTo>
                  <a:lnTo>
                    <a:pt x="29" y="87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87" y="58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58" y="29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45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EF20F5C8-4A79-092D-0B29-0DF13E5AE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960" y="2914866"/>
              <a:ext cx="95040" cy="76328"/>
            </a:xfrm>
            <a:custGeom>
              <a:avLst/>
              <a:gdLst>
                <a:gd name="T0" fmla="*/ 205 w 293"/>
                <a:gd name="T1" fmla="*/ 233 h 234"/>
                <a:gd name="T2" fmla="*/ 205 w 293"/>
                <a:gd name="T3" fmla="*/ 175 h 234"/>
                <a:gd name="T4" fmla="*/ 234 w 293"/>
                <a:gd name="T5" fmla="*/ 146 h 234"/>
                <a:gd name="T6" fmla="*/ 263 w 293"/>
                <a:gd name="T7" fmla="*/ 146 h 234"/>
                <a:gd name="T8" fmla="*/ 263 w 293"/>
                <a:gd name="T9" fmla="*/ 146 h 234"/>
                <a:gd name="T10" fmla="*/ 292 w 293"/>
                <a:gd name="T11" fmla="*/ 117 h 234"/>
                <a:gd name="T12" fmla="*/ 292 w 293"/>
                <a:gd name="T13" fmla="*/ 87 h 234"/>
                <a:gd name="T14" fmla="*/ 263 w 293"/>
                <a:gd name="T15" fmla="*/ 87 h 234"/>
                <a:gd name="T16" fmla="*/ 292 w 293"/>
                <a:gd name="T17" fmla="*/ 87 h 234"/>
                <a:gd name="T18" fmla="*/ 292 w 293"/>
                <a:gd name="T19" fmla="*/ 58 h 234"/>
                <a:gd name="T20" fmla="*/ 292 w 293"/>
                <a:gd name="T21" fmla="*/ 29 h 234"/>
                <a:gd name="T22" fmla="*/ 292 w 293"/>
                <a:gd name="T23" fmla="*/ 29 h 234"/>
                <a:gd name="T24" fmla="*/ 263 w 293"/>
                <a:gd name="T25" fmla="*/ 29 h 234"/>
                <a:gd name="T26" fmla="*/ 234 w 293"/>
                <a:gd name="T27" fmla="*/ 0 h 234"/>
                <a:gd name="T28" fmla="*/ 205 w 293"/>
                <a:gd name="T29" fmla="*/ 0 h 234"/>
                <a:gd name="T30" fmla="*/ 176 w 293"/>
                <a:gd name="T31" fmla="*/ 29 h 234"/>
                <a:gd name="T32" fmla="*/ 117 w 293"/>
                <a:gd name="T33" fmla="*/ 58 h 234"/>
                <a:gd name="T34" fmla="*/ 117 w 293"/>
                <a:gd name="T35" fmla="*/ 58 h 234"/>
                <a:gd name="T36" fmla="*/ 88 w 293"/>
                <a:gd name="T37" fmla="*/ 87 h 234"/>
                <a:gd name="T38" fmla="*/ 88 w 293"/>
                <a:gd name="T39" fmla="*/ 117 h 234"/>
                <a:gd name="T40" fmla="*/ 88 w 293"/>
                <a:gd name="T41" fmla="*/ 146 h 234"/>
                <a:gd name="T42" fmla="*/ 59 w 293"/>
                <a:gd name="T43" fmla="*/ 146 h 234"/>
                <a:gd name="T44" fmla="*/ 88 w 293"/>
                <a:gd name="T45" fmla="*/ 175 h 234"/>
                <a:gd name="T46" fmla="*/ 59 w 293"/>
                <a:gd name="T47" fmla="*/ 175 h 234"/>
                <a:gd name="T48" fmla="*/ 59 w 293"/>
                <a:gd name="T49" fmla="*/ 204 h 234"/>
                <a:gd name="T50" fmla="*/ 88 w 293"/>
                <a:gd name="T51" fmla="*/ 204 h 234"/>
                <a:gd name="T52" fmla="*/ 59 w 293"/>
                <a:gd name="T53" fmla="*/ 204 h 234"/>
                <a:gd name="T54" fmla="*/ 29 w 293"/>
                <a:gd name="T55" fmla="*/ 204 h 234"/>
                <a:gd name="T56" fmla="*/ 59 w 293"/>
                <a:gd name="T57" fmla="*/ 204 h 234"/>
                <a:gd name="T58" fmla="*/ 59 w 293"/>
                <a:gd name="T59" fmla="*/ 204 h 234"/>
                <a:gd name="T60" fmla="*/ 59 w 293"/>
                <a:gd name="T61" fmla="*/ 204 h 234"/>
                <a:gd name="T62" fmla="*/ 29 w 293"/>
                <a:gd name="T63" fmla="*/ 204 h 234"/>
                <a:gd name="T64" fmla="*/ 0 w 293"/>
                <a:gd name="T65" fmla="*/ 204 h 234"/>
                <a:gd name="T66" fmla="*/ 29 w 293"/>
                <a:gd name="T67" fmla="*/ 233 h 234"/>
                <a:gd name="T68" fmla="*/ 59 w 293"/>
                <a:gd name="T69" fmla="*/ 233 h 234"/>
                <a:gd name="T70" fmla="*/ 88 w 293"/>
                <a:gd name="T71" fmla="*/ 204 h 234"/>
                <a:gd name="T72" fmla="*/ 88 w 293"/>
                <a:gd name="T73" fmla="*/ 204 h 234"/>
                <a:gd name="T74" fmla="*/ 117 w 293"/>
                <a:gd name="T75" fmla="*/ 204 h 234"/>
                <a:gd name="T76" fmla="*/ 146 w 293"/>
                <a:gd name="T77" fmla="*/ 204 h 234"/>
                <a:gd name="T78" fmla="*/ 176 w 293"/>
                <a:gd name="T79" fmla="*/ 233 h 234"/>
                <a:gd name="T80" fmla="*/ 176 w 293"/>
                <a:gd name="T81" fmla="*/ 233 h 234"/>
                <a:gd name="T82" fmla="*/ 29 w 293"/>
                <a:gd name="T83" fmla="*/ 175 h 234"/>
                <a:gd name="T84" fmla="*/ 59 w 293"/>
                <a:gd name="T85" fmla="*/ 175 h 234"/>
                <a:gd name="T86" fmla="*/ 59 w 293"/>
                <a:gd name="T87" fmla="*/ 175 h 234"/>
                <a:gd name="T88" fmla="*/ 59 w 293"/>
                <a:gd name="T89" fmla="*/ 175 h 234"/>
                <a:gd name="T90" fmla="*/ 88 w 293"/>
                <a:gd name="T91" fmla="*/ 17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" h="234">
                  <a:moveTo>
                    <a:pt x="205" y="233"/>
                  </a:moveTo>
                  <a:lnTo>
                    <a:pt x="205" y="233"/>
                  </a:lnTo>
                  <a:lnTo>
                    <a:pt x="205" y="204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34" y="146"/>
                  </a:lnTo>
                  <a:lnTo>
                    <a:pt x="234" y="146"/>
                  </a:lnTo>
                  <a:lnTo>
                    <a:pt x="263" y="146"/>
                  </a:lnTo>
                  <a:lnTo>
                    <a:pt x="292" y="146"/>
                  </a:lnTo>
                  <a:lnTo>
                    <a:pt x="263" y="146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292" y="87"/>
                  </a:lnTo>
                  <a:lnTo>
                    <a:pt x="263" y="87"/>
                  </a:lnTo>
                  <a:lnTo>
                    <a:pt x="263" y="87"/>
                  </a:lnTo>
                  <a:lnTo>
                    <a:pt x="263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63" y="29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05" y="29"/>
                  </a:lnTo>
                  <a:lnTo>
                    <a:pt x="205" y="0"/>
                  </a:lnTo>
                  <a:lnTo>
                    <a:pt x="205" y="29"/>
                  </a:lnTo>
                  <a:lnTo>
                    <a:pt x="176" y="29"/>
                  </a:lnTo>
                  <a:lnTo>
                    <a:pt x="146" y="29"/>
                  </a:lnTo>
                  <a:lnTo>
                    <a:pt x="117" y="58"/>
                  </a:lnTo>
                  <a:lnTo>
                    <a:pt x="117" y="58"/>
                  </a:lnTo>
                  <a:lnTo>
                    <a:pt x="117" y="58"/>
                  </a:lnTo>
                  <a:lnTo>
                    <a:pt x="88" y="58"/>
                  </a:lnTo>
                  <a:lnTo>
                    <a:pt x="88" y="87"/>
                  </a:lnTo>
                  <a:lnTo>
                    <a:pt x="88" y="87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88" y="146"/>
                  </a:lnTo>
                  <a:lnTo>
                    <a:pt x="59" y="146"/>
                  </a:lnTo>
                  <a:lnTo>
                    <a:pt x="59" y="146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9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59" y="204"/>
                  </a:lnTo>
                  <a:lnTo>
                    <a:pt x="59" y="204"/>
                  </a:lnTo>
                  <a:lnTo>
                    <a:pt x="29" y="175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59" y="204"/>
                  </a:lnTo>
                  <a:lnTo>
                    <a:pt x="59" y="204"/>
                  </a:lnTo>
                  <a:lnTo>
                    <a:pt x="59" y="204"/>
                  </a:lnTo>
                  <a:lnTo>
                    <a:pt x="88" y="204"/>
                  </a:lnTo>
                  <a:lnTo>
                    <a:pt x="59" y="204"/>
                  </a:lnTo>
                  <a:lnTo>
                    <a:pt x="5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0" y="204"/>
                  </a:lnTo>
                  <a:lnTo>
                    <a:pt x="29" y="204"/>
                  </a:lnTo>
                  <a:lnTo>
                    <a:pt x="29" y="233"/>
                  </a:lnTo>
                  <a:lnTo>
                    <a:pt x="2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117" y="204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46" y="233"/>
                  </a:lnTo>
                  <a:lnTo>
                    <a:pt x="176" y="233"/>
                  </a:lnTo>
                  <a:lnTo>
                    <a:pt x="176" y="233"/>
                  </a:lnTo>
                  <a:lnTo>
                    <a:pt x="176" y="233"/>
                  </a:lnTo>
                  <a:lnTo>
                    <a:pt x="205" y="233"/>
                  </a:lnTo>
                  <a:close/>
                  <a:moveTo>
                    <a:pt x="29" y="175"/>
                  </a:moveTo>
                  <a:lnTo>
                    <a:pt x="59" y="175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29" y="175"/>
                  </a:lnTo>
                  <a:close/>
                  <a:moveTo>
                    <a:pt x="59" y="175"/>
                  </a:moveTo>
                  <a:lnTo>
                    <a:pt x="59" y="175"/>
                  </a:lnTo>
                  <a:lnTo>
                    <a:pt x="88" y="175"/>
                  </a:lnTo>
                  <a:lnTo>
                    <a:pt x="59" y="17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0C672238-FFAC-7EC5-E272-BDC457F44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961" y="2981113"/>
              <a:ext cx="67680" cy="57606"/>
            </a:xfrm>
            <a:custGeom>
              <a:avLst/>
              <a:gdLst>
                <a:gd name="T0" fmla="*/ 205 w 206"/>
                <a:gd name="T1" fmla="*/ 116 h 176"/>
                <a:gd name="T2" fmla="*/ 205 w 206"/>
                <a:gd name="T3" fmla="*/ 87 h 176"/>
                <a:gd name="T4" fmla="*/ 205 w 206"/>
                <a:gd name="T5" fmla="*/ 87 h 176"/>
                <a:gd name="T6" fmla="*/ 205 w 206"/>
                <a:gd name="T7" fmla="*/ 87 h 176"/>
                <a:gd name="T8" fmla="*/ 205 w 206"/>
                <a:gd name="T9" fmla="*/ 58 h 176"/>
                <a:gd name="T10" fmla="*/ 205 w 206"/>
                <a:gd name="T11" fmla="*/ 29 h 176"/>
                <a:gd name="T12" fmla="*/ 176 w 206"/>
                <a:gd name="T13" fmla="*/ 29 h 176"/>
                <a:gd name="T14" fmla="*/ 176 w 206"/>
                <a:gd name="T15" fmla="*/ 29 h 176"/>
                <a:gd name="T16" fmla="*/ 176 w 206"/>
                <a:gd name="T17" fmla="*/ 29 h 176"/>
                <a:gd name="T18" fmla="*/ 146 w 206"/>
                <a:gd name="T19" fmla="*/ 29 h 176"/>
                <a:gd name="T20" fmla="*/ 146 w 206"/>
                <a:gd name="T21" fmla="*/ 0 h 176"/>
                <a:gd name="T22" fmla="*/ 146 w 206"/>
                <a:gd name="T23" fmla="*/ 0 h 176"/>
                <a:gd name="T24" fmla="*/ 117 w 206"/>
                <a:gd name="T25" fmla="*/ 0 h 176"/>
                <a:gd name="T26" fmla="*/ 88 w 206"/>
                <a:gd name="T27" fmla="*/ 0 h 176"/>
                <a:gd name="T28" fmla="*/ 88 w 206"/>
                <a:gd name="T29" fmla="*/ 0 h 176"/>
                <a:gd name="T30" fmla="*/ 88 w 206"/>
                <a:gd name="T31" fmla="*/ 0 h 176"/>
                <a:gd name="T32" fmla="*/ 88 w 206"/>
                <a:gd name="T33" fmla="*/ 0 h 176"/>
                <a:gd name="T34" fmla="*/ 59 w 206"/>
                <a:gd name="T35" fmla="*/ 29 h 176"/>
                <a:gd name="T36" fmla="*/ 59 w 206"/>
                <a:gd name="T37" fmla="*/ 29 h 176"/>
                <a:gd name="T38" fmla="*/ 29 w 206"/>
                <a:gd name="T39" fmla="*/ 29 h 176"/>
                <a:gd name="T40" fmla="*/ 29 w 206"/>
                <a:gd name="T41" fmla="*/ 29 h 176"/>
                <a:gd name="T42" fmla="*/ 29 w 206"/>
                <a:gd name="T43" fmla="*/ 0 h 176"/>
                <a:gd name="T44" fmla="*/ 0 w 206"/>
                <a:gd name="T45" fmla="*/ 0 h 176"/>
                <a:gd name="T46" fmla="*/ 0 w 206"/>
                <a:gd name="T47" fmla="*/ 0 h 176"/>
                <a:gd name="T48" fmla="*/ 0 w 206"/>
                <a:gd name="T49" fmla="*/ 29 h 176"/>
                <a:gd name="T50" fmla="*/ 0 w 206"/>
                <a:gd name="T51" fmla="*/ 29 h 176"/>
                <a:gd name="T52" fmla="*/ 0 w 206"/>
                <a:gd name="T53" fmla="*/ 58 h 176"/>
                <a:gd name="T54" fmla="*/ 29 w 206"/>
                <a:gd name="T55" fmla="*/ 58 h 176"/>
                <a:gd name="T56" fmla="*/ 29 w 206"/>
                <a:gd name="T57" fmla="*/ 87 h 176"/>
                <a:gd name="T58" fmla="*/ 59 w 206"/>
                <a:gd name="T59" fmla="*/ 87 h 176"/>
                <a:gd name="T60" fmla="*/ 59 w 206"/>
                <a:gd name="T61" fmla="*/ 87 h 176"/>
                <a:gd name="T62" fmla="*/ 59 w 206"/>
                <a:gd name="T63" fmla="*/ 116 h 176"/>
                <a:gd name="T64" fmla="*/ 88 w 206"/>
                <a:gd name="T65" fmla="*/ 116 h 176"/>
                <a:gd name="T66" fmla="*/ 88 w 206"/>
                <a:gd name="T67" fmla="*/ 146 h 176"/>
                <a:gd name="T68" fmla="*/ 88 w 206"/>
                <a:gd name="T69" fmla="*/ 146 h 176"/>
                <a:gd name="T70" fmla="*/ 117 w 206"/>
                <a:gd name="T71" fmla="*/ 146 h 176"/>
                <a:gd name="T72" fmla="*/ 117 w 206"/>
                <a:gd name="T73" fmla="*/ 146 h 176"/>
                <a:gd name="T74" fmla="*/ 117 w 206"/>
                <a:gd name="T75" fmla="*/ 146 h 176"/>
                <a:gd name="T76" fmla="*/ 117 w 206"/>
                <a:gd name="T77" fmla="*/ 146 h 176"/>
                <a:gd name="T78" fmla="*/ 146 w 206"/>
                <a:gd name="T79" fmla="*/ 175 h 176"/>
                <a:gd name="T80" fmla="*/ 176 w 206"/>
                <a:gd name="T81" fmla="*/ 175 h 176"/>
                <a:gd name="T82" fmla="*/ 176 w 206"/>
                <a:gd name="T83" fmla="*/ 175 h 176"/>
                <a:gd name="T84" fmla="*/ 176 w 206"/>
                <a:gd name="T85" fmla="*/ 175 h 176"/>
                <a:gd name="T86" fmla="*/ 205 w 206"/>
                <a:gd name="T87" fmla="*/ 175 h 176"/>
                <a:gd name="T88" fmla="*/ 205 w 206"/>
                <a:gd name="T89" fmla="*/ 175 h 176"/>
                <a:gd name="T90" fmla="*/ 205 w 206"/>
                <a:gd name="T91" fmla="*/ 146 h 176"/>
                <a:gd name="T92" fmla="*/ 205 w 206"/>
                <a:gd name="T93" fmla="*/ 146 h 176"/>
                <a:gd name="T94" fmla="*/ 176 w 206"/>
                <a:gd name="T95" fmla="*/ 146 h 176"/>
                <a:gd name="T96" fmla="*/ 205 w 206"/>
                <a:gd name="T97" fmla="*/ 146 h 176"/>
                <a:gd name="T98" fmla="*/ 205 w 206"/>
                <a:gd name="T99" fmla="*/ 1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6" h="176">
                  <a:moveTo>
                    <a:pt x="205" y="116"/>
                  </a:moveTo>
                  <a:lnTo>
                    <a:pt x="205" y="87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58"/>
                  </a:lnTo>
                  <a:lnTo>
                    <a:pt x="205" y="29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46" y="29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1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58"/>
                  </a:lnTo>
                  <a:lnTo>
                    <a:pt x="29" y="58"/>
                  </a:lnTo>
                  <a:lnTo>
                    <a:pt x="29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116"/>
                  </a:lnTo>
                  <a:lnTo>
                    <a:pt x="88" y="11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46" y="175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176" y="146"/>
                  </a:lnTo>
                  <a:lnTo>
                    <a:pt x="205" y="146"/>
                  </a:lnTo>
                  <a:lnTo>
                    <a:pt x="205" y="11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1BB994F6-E922-8C12-0142-31C10C64B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560" y="3019998"/>
              <a:ext cx="18720" cy="28803"/>
            </a:xfrm>
            <a:custGeom>
              <a:avLst/>
              <a:gdLst>
                <a:gd name="T0" fmla="*/ 29 w 59"/>
                <a:gd name="T1" fmla="*/ 59 h 89"/>
                <a:gd name="T2" fmla="*/ 29 w 59"/>
                <a:gd name="T3" fmla="*/ 59 h 89"/>
                <a:gd name="T4" fmla="*/ 29 w 59"/>
                <a:gd name="T5" fmla="*/ 30 h 89"/>
                <a:gd name="T6" fmla="*/ 29 w 59"/>
                <a:gd name="T7" fmla="*/ 30 h 89"/>
                <a:gd name="T8" fmla="*/ 0 w 59"/>
                <a:gd name="T9" fmla="*/ 30 h 89"/>
                <a:gd name="T10" fmla="*/ 29 w 59"/>
                <a:gd name="T11" fmla="*/ 30 h 89"/>
                <a:gd name="T12" fmla="*/ 29 w 59"/>
                <a:gd name="T13" fmla="*/ 0 h 89"/>
                <a:gd name="T14" fmla="*/ 29 w 59"/>
                <a:gd name="T15" fmla="*/ 0 h 89"/>
                <a:gd name="T16" fmla="*/ 58 w 59"/>
                <a:gd name="T17" fmla="*/ 30 h 89"/>
                <a:gd name="T18" fmla="*/ 58 w 59"/>
                <a:gd name="T19" fmla="*/ 30 h 89"/>
                <a:gd name="T20" fmla="*/ 58 w 59"/>
                <a:gd name="T21" fmla="*/ 59 h 89"/>
                <a:gd name="T22" fmla="*/ 58 w 59"/>
                <a:gd name="T23" fmla="*/ 59 h 89"/>
                <a:gd name="T24" fmla="*/ 58 w 59"/>
                <a:gd name="T25" fmla="*/ 88 h 89"/>
                <a:gd name="T26" fmla="*/ 29 w 59"/>
                <a:gd name="T27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89">
                  <a:moveTo>
                    <a:pt x="29" y="59"/>
                  </a:moveTo>
                  <a:lnTo>
                    <a:pt x="29" y="5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9" y="3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88"/>
                  </a:lnTo>
                  <a:lnTo>
                    <a:pt x="29" y="5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2C3407D9-AA50-1EE8-64E0-7C83D31FD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361" y="2590832"/>
              <a:ext cx="20160" cy="38884"/>
            </a:xfrm>
            <a:custGeom>
              <a:avLst/>
              <a:gdLst>
                <a:gd name="T0" fmla="*/ 29 w 60"/>
                <a:gd name="T1" fmla="*/ 88 h 118"/>
                <a:gd name="T2" fmla="*/ 29 w 60"/>
                <a:gd name="T3" fmla="*/ 88 h 118"/>
                <a:gd name="T4" fmla="*/ 59 w 60"/>
                <a:gd name="T5" fmla="*/ 117 h 118"/>
                <a:gd name="T6" fmla="*/ 59 w 60"/>
                <a:gd name="T7" fmla="*/ 117 h 118"/>
                <a:gd name="T8" fmla="*/ 59 w 60"/>
                <a:gd name="T9" fmla="*/ 117 h 118"/>
                <a:gd name="T10" fmla="*/ 29 w 60"/>
                <a:gd name="T11" fmla="*/ 88 h 118"/>
                <a:gd name="T12" fmla="*/ 59 w 60"/>
                <a:gd name="T13" fmla="*/ 59 h 118"/>
                <a:gd name="T14" fmla="*/ 59 w 60"/>
                <a:gd name="T15" fmla="*/ 59 h 118"/>
                <a:gd name="T16" fmla="*/ 29 w 60"/>
                <a:gd name="T17" fmla="*/ 59 h 118"/>
                <a:gd name="T18" fmla="*/ 59 w 60"/>
                <a:gd name="T19" fmla="*/ 88 h 118"/>
                <a:gd name="T20" fmla="*/ 59 w 60"/>
                <a:gd name="T21" fmla="*/ 59 h 118"/>
                <a:gd name="T22" fmla="*/ 0 w 60"/>
                <a:gd name="T23" fmla="*/ 29 h 118"/>
                <a:gd name="T24" fmla="*/ 0 w 60"/>
                <a:gd name="T25" fmla="*/ 29 h 118"/>
                <a:gd name="T26" fmla="*/ 0 w 60"/>
                <a:gd name="T27" fmla="*/ 29 h 118"/>
                <a:gd name="T28" fmla="*/ 29 w 60"/>
                <a:gd name="T29" fmla="*/ 29 h 118"/>
                <a:gd name="T30" fmla="*/ 0 w 60"/>
                <a:gd name="T31" fmla="*/ 29 h 118"/>
                <a:gd name="T32" fmla="*/ 59 w 60"/>
                <a:gd name="T33" fmla="*/ 0 h 118"/>
                <a:gd name="T34" fmla="*/ 59 w 60"/>
                <a:gd name="T35" fmla="*/ 0 h 118"/>
                <a:gd name="T36" fmla="*/ 59 w 60"/>
                <a:gd name="T37" fmla="*/ 29 h 118"/>
                <a:gd name="T38" fmla="*/ 59 w 60"/>
                <a:gd name="T39" fmla="*/ 0 h 118"/>
                <a:gd name="T40" fmla="*/ 29 w 60"/>
                <a:gd name="T41" fmla="*/ 0 h 118"/>
                <a:gd name="T42" fmla="*/ 29 w 60"/>
                <a:gd name="T43" fmla="*/ 0 h 118"/>
                <a:gd name="T44" fmla="*/ 29 w 60"/>
                <a:gd name="T45" fmla="*/ 0 h 118"/>
                <a:gd name="T46" fmla="*/ 59 w 60"/>
                <a:gd name="T47" fmla="*/ 29 h 118"/>
                <a:gd name="T48" fmla="*/ 59 w 60"/>
                <a:gd name="T49" fmla="*/ 29 h 118"/>
                <a:gd name="T50" fmla="*/ 29 w 60"/>
                <a:gd name="T51" fmla="*/ 29 h 118"/>
                <a:gd name="T52" fmla="*/ 29 w 60"/>
                <a:gd name="T53" fmla="*/ 0 h 118"/>
                <a:gd name="T54" fmla="*/ 29 w 60"/>
                <a:gd name="T55" fmla="*/ 0 h 118"/>
                <a:gd name="T56" fmla="*/ 29 w 60"/>
                <a:gd name="T57" fmla="*/ 0 h 118"/>
                <a:gd name="T58" fmla="*/ 29 w 60"/>
                <a:gd name="T59" fmla="*/ 29 h 118"/>
                <a:gd name="T60" fmla="*/ 59 w 60"/>
                <a:gd name="T61" fmla="*/ 59 h 118"/>
                <a:gd name="T62" fmla="*/ 59 w 60"/>
                <a:gd name="T63" fmla="*/ 59 h 118"/>
                <a:gd name="T64" fmla="*/ 29 w 60"/>
                <a:gd name="T65" fmla="*/ 29 h 118"/>
                <a:gd name="T66" fmla="*/ 29 w 60"/>
                <a:gd name="T67" fmla="*/ 29 h 118"/>
                <a:gd name="T68" fmla="*/ 29 w 60"/>
                <a:gd name="T6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118">
                  <a:moveTo>
                    <a:pt x="29" y="88"/>
                  </a:moveTo>
                  <a:lnTo>
                    <a:pt x="29" y="88"/>
                  </a:lnTo>
                  <a:cubicBezTo>
                    <a:pt x="59" y="117"/>
                    <a:pt x="59" y="117"/>
                    <a:pt x="59" y="117"/>
                  </a:cubicBezTo>
                  <a:lnTo>
                    <a:pt x="59" y="117"/>
                  </a:lnTo>
                  <a:lnTo>
                    <a:pt x="59" y="117"/>
                  </a:lnTo>
                  <a:cubicBezTo>
                    <a:pt x="29" y="88"/>
                    <a:pt x="29" y="88"/>
                    <a:pt x="29" y="88"/>
                  </a:cubicBezTo>
                  <a:close/>
                  <a:moveTo>
                    <a:pt x="59" y="59"/>
                  </a:moveTo>
                  <a:lnTo>
                    <a:pt x="59" y="59"/>
                  </a:lnTo>
                  <a:cubicBezTo>
                    <a:pt x="29" y="59"/>
                    <a:pt x="29" y="59"/>
                    <a:pt x="29" y="59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59"/>
                    <a:pt x="59" y="59"/>
                    <a:pt x="59" y="59"/>
                  </a:cubicBezTo>
                  <a:close/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59" y="0"/>
                  </a:moveTo>
                  <a:lnTo>
                    <a:pt x="59" y="0"/>
                  </a:lnTo>
                  <a:cubicBezTo>
                    <a:pt x="59" y="29"/>
                    <a:pt x="59" y="29"/>
                    <a:pt x="59" y="29"/>
                  </a:cubicBezTo>
                  <a:cubicBezTo>
                    <a:pt x="59" y="0"/>
                    <a:pt x="59" y="0"/>
                    <a:pt x="59" y="0"/>
                  </a:cubicBez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59" y="29"/>
                    <a:pt x="59" y="29"/>
                    <a:pt x="59" y="29"/>
                  </a:cubicBezTo>
                  <a:lnTo>
                    <a:pt x="59" y="29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29" y="0"/>
                    <a:pt x="29" y="0"/>
                    <a:pt x="29" y="0"/>
                  </a:cubicBezTo>
                  <a:close/>
                  <a:moveTo>
                    <a:pt x="29" y="0"/>
                  </a:moveTo>
                  <a:lnTo>
                    <a:pt x="29" y="0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59" y="59"/>
                  </a:lnTo>
                  <a:cubicBezTo>
                    <a:pt x="29" y="29"/>
                    <a:pt x="29" y="29"/>
                    <a:pt x="29" y="29"/>
                  </a:cubicBezTo>
                  <a:lnTo>
                    <a:pt x="29" y="2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F47B66E5-3AEB-8776-0C99-35C70A396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400" y="2848620"/>
              <a:ext cx="115200" cy="123853"/>
            </a:xfrm>
            <a:custGeom>
              <a:avLst/>
              <a:gdLst>
                <a:gd name="T0" fmla="*/ 146 w 351"/>
                <a:gd name="T1" fmla="*/ 379 h 380"/>
                <a:gd name="T2" fmla="*/ 175 w 351"/>
                <a:gd name="T3" fmla="*/ 350 h 380"/>
                <a:gd name="T4" fmla="*/ 205 w 351"/>
                <a:gd name="T5" fmla="*/ 350 h 380"/>
                <a:gd name="T6" fmla="*/ 262 w 351"/>
                <a:gd name="T7" fmla="*/ 321 h 380"/>
                <a:gd name="T8" fmla="*/ 291 w 351"/>
                <a:gd name="T9" fmla="*/ 321 h 380"/>
                <a:gd name="T10" fmla="*/ 291 w 351"/>
                <a:gd name="T11" fmla="*/ 321 h 380"/>
                <a:gd name="T12" fmla="*/ 321 w 351"/>
                <a:gd name="T13" fmla="*/ 291 h 380"/>
                <a:gd name="T14" fmla="*/ 321 w 351"/>
                <a:gd name="T15" fmla="*/ 204 h 380"/>
                <a:gd name="T16" fmla="*/ 350 w 351"/>
                <a:gd name="T17" fmla="*/ 204 h 380"/>
                <a:gd name="T18" fmla="*/ 321 w 351"/>
                <a:gd name="T19" fmla="*/ 145 h 380"/>
                <a:gd name="T20" fmla="*/ 321 w 351"/>
                <a:gd name="T21" fmla="*/ 145 h 380"/>
                <a:gd name="T22" fmla="*/ 262 w 351"/>
                <a:gd name="T23" fmla="*/ 87 h 380"/>
                <a:gd name="T24" fmla="*/ 233 w 351"/>
                <a:gd name="T25" fmla="*/ 116 h 380"/>
                <a:gd name="T26" fmla="*/ 233 w 351"/>
                <a:gd name="T27" fmla="*/ 58 h 380"/>
                <a:gd name="T28" fmla="*/ 262 w 351"/>
                <a:gd name="T29" fmla="*/ 29 h 380"/>
                <a:gd name="T30" fmla="*/ 291 w 351"/>
                <a:gd name="T31" fmla="*/ 29 h 380"/>
                <a:gd name="T32" fmla="*/ 262 w 351"/>
                <a:gd name="T33" fmla="*/ 0 h 380"/>
                <a:gd name="T34" fmla="*/ 233 w 351"/>
                <a:gd name="T35" fmla="*/ 29 h 380"/>
                <a:gd name="T36" fmla="*/ 233 w 351"/>
                <a:gd name="T37" fmla="*/ 0 h 380"/>
                <a:gd name="T38" fmla="*/ 233 w 351"/>
                <a:gd name="T39" fmla="*/ 29 h 380"/>
                <a:gd name="T40" fmla="*/ 205 w 351"/>
                <a:gd name="T41" fmla="*/ 29 h 380"/>
                <a:gd name="T42" fmla="*/ 175 w 351"/>
                <a:gd name="T43" fmla="*/ 58 h 380"/>
                <a:gd name="T44" fmla="*/ 175 w 351"/>
                <a:gd name="T45" fmla="*/ 58 h 380"/>
                <a:gd name="T46" fmla="*/ 175 w 351"/>
                <a:gd name="T47" fmla="*/ 87 h 380"/>
                <a:gd name="T48" fmla="*/ 205 w 351"/>
                <a:gd name="T49" fmla="*/ 87 h 380"/>
                <a:gd name="T50" fmla="*/ 175 w 351"/>
                <a:gd name="T51" fmla="*/ 116 h 380"/>
                <a:gd name="T52" fmla="*/ 117 w 351"/>
                <a:gd name="T53" fmla="*/ 116 h 380"/>
                <a:gd name="T54" fmla="*/ 88 w 351"/>
                <a:gd name="T55" fmla="*/ 116 h 380"/>
                <a:gd name="T56" fmla="*/ 58 w 351"/>
                <a:gd name="T57" fmla="*/ 116 h 380"/>
                <a:gd name="T58" fmla="*/ 88 w 351"/>
                <a:gd name="T59" fmla="*/ 145 h 380"/>
                <a:gd name="T60" fmla="*/ 58 w 351"/>
                <a:gd name="T61" fmla="*/ 116 h 380"/>
                <a:gd name="T62" fmla="*/ 88 w 351"/>
                <a:gd name="T63" fmla="*/ 145 h 380"/>
                <a:gd name="T64" fmla="*/ 88 w 351"/>
                <a:gd name="T65" fmla="*/ 174 h 380"/>
                <a:gd name="T66" fmla="*/ 58 w 351"/>
                <a:gd name="T67" fmla="*/ 174 h 380"/>
                <a:gd name="T68" fmla="*/ 58 w 351"/>
                <a:gd name="T69" fmla="*/ 204 h 380"/>
                <a:gd name="T70" fmla="*/ 146 w 351"/>
                <a:gd name="T71" fmla="*/ 204 h 380"/>
                <a:gd name="T72" fmla="*/ 88 w 351"/>
                <a:gd name="T73" fmla="*/ 233 h 380"/>
                <a:gd name="T74" fmla="*/ 58 w 351"/>
                <a:gd name="T75" fmla="*/ 291 h 380"/>
                <a:gd name="T76" fmla="*/ 88 w 351"/>
                <a:gd name="T77" fmla="*/ 262 h 380"/>
                <a:gd name="T78" fmla="*/ 117 w 351"/>
                <a:gd name="T79" fmla="*/ 262 h 380"/>
                <a:gd name="T80" fmla="*/ 88 w 351"/>
                <a:gd name="T81" fmla="*/ 291 h 380"/>
                <a:gd name="T82" fmla="*/ 58 w 351"/>
                <a:gd name="T83" fmla="*/ 291 h 380"/>
                <a:gd name="T84" fmla="*/ 58 w 351"/>
                <a:gd name="T85" fmla="*/ 321 h 380"/>
                <a:gd name="T86" fmla="*/ 29 w 351"/>
                <a:gd name="T87" fmla="*/ 321 h 380"/>
                <a:gd name="T88" fmla="*/ 58 w 351"/>
                <a:gd name="T89" fmla="*/ 321 h 380"/>
                <a:gd name="T90" fmla="*/ 29 w 351"/>
                <a:gd name="T91" fmla="*/ 350 h 380"/>
                <a:gd name="T92" fmla="*/ 88 w 351"/>
                <a:gd name="T93" fmla="*/ 350 h 380"/>
                <a:gd name="T94" fmla="*/ 58 w 351"/>
                <a:gd name="T95" fmla="*/ 379 h 380"/>
                <a:gd name="T96" fmla="*/ 58 w 351"/>
                <a:gd name="T97" fmla="*/ 379 h 380"/>
                <a:gd name="T98" fmla="*/ 88 w 351"/>
                <a:gd name="T99" fmla="*/ 37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1" h="380">
                  <a:moveTo>
                    <a:pt x="88" y="379"/>
                  </a:moveTo>
                  <a:lnTo>
                    <a:pt x="117" y="379"/>
                  </a:lnTo>
                  <a:lnTo>
                    <a:pt x="146" y="379"/>
                  </a:lnTo>
                  <a:lnTo>
                    <a:pt x="175" y="379"/>
                  </a:lnTo>
                  <a:lnTo>
                    <a:pt x="175" y="350"/>
                  </a:lnTo>
                  <a:lnTo>
                    <a:pt x="175" y="350"/>
                  </a:lnTo>
                  <a:lnTo>
                    <a:pt x="175" y="350"/>
                  </a:lnTo>
                  <a:lnTo>
                    <a:pt x="205" y="350"/>
                  </a:lnTo>
                  <a:lnTo>
                    <a:pt x="205" y="350"/>
                  </a:lnTo>
                  <a:lnTo>
                    <a:pt x="205" y="350"/>
                  </a:lnTo>
                  <a:lnTo>
                    <a:pt x="233" y="350"/>
                  </a:lnTo>
                  <a:lnTo>
                    <a:pt x="262" y="321"/>
                  </a:lnTo>
                  <a:lnTo>
                    <a:pt x="262" y="321"/>
                  </a:lnTo>
                  <a:lnTo>
                    <a:pt x="262" y="321"/>
                  </a:lnTo>
                  <a:lnTo>
                    <a:pt x="291" y="321"/>
                  </a:lnTo>
                  <a:lnTo>
                    <a:pt x="291" y="321"/>
                  </a:lnTo>
                  <a:lnTo>
                    <a:pt x="321" y="321"/>
                  </a:lnTo>
                  <a:lnTo>
                    <a:pt x="291" y="321"/>
                  </a:lnTo>
                  <a:lnTo>
                    <a:pt x="321" y="291"/>
                  </a:lnTo>
                  <a:lnTo>
                    <a:pt x="321" y="291"/>
                  </a:lnTo>
                  <a:lnTo>
                    <a:pt x="321" y="291"/>
                  </a:lnTo>
                  <a:lnTo>
                    <a:pt x="350" y="262"/>
                  </a:lnTo>
                  <a:lnTo>
                    <a:pt x="350" y="262"/>
                  </a:lnTo>
                  <a:lnTo>
                    <a:pt x="321" y="204"/>
                  </a:lnTo>
                  <a:lnTo>
                    <a:pt x="321" y="204"/>
                  </a:lnTo>
                  <a:lnTo>
                    <a:pt x="350" y="204"/>
                  </a:lnTo>
                  <a:lnTo>
                    <a:pt x="350" y="204"/>
                  </a:lnTo>
                  <a:lnTo>
                    <a:pt x="321" y="174"/>
                  </a:lnTo>
                  <a:lnTo>
                    <a:pt x="321" y="174"/>
                  </a:lnTo>
                  <a:lnTo>
                    <a:pt x="321" y="145"/>
                  </a:lnTo>
                  <a:lnTo>
                    <a:pt x="321" y="145"/>
                  </a:lnTo>
                  <a:lnTo>
                    <a:pt x="321" y="145"/>
                  </a:lnTo>
                  <a:lnTo>
                    <a:pt x="321" y="145"/>
                  </a:lnTo>
                  <a:lnTo>
                    <a:pt x="291" y="145"/>
                  </a:lnTo>
                  <a:lnTo>
                    <a:pt x="291" y="116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2" y="116"/>
                  </a:lnTo>
                  <a:lnTo>
                    <a:pt x="233" y="116"/>
                  </a:lnTo>
                  <a:lnTo>
                    <a:pt x="205" y="87"/>
                  </a:lnTo>
                  <a:lnTo>
                    <a:pt x="233" y="58"/>
                  </a:lnTo>
                  <a:lnTo>
                    <a:pt x="233" y="58"/>
                  </a:lnTo>
                  <a:lnTo>
                    <a:pt x="233" y="58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91" y="29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33" y="0"/>
                  </a:lnTo>
                  <a:lnTo>
                    <a:pt x="262" y="29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05" y="29"/>
                  </a:lnTo>
                  <a:lnTo>
                    <a:pt x="205" y="29"/>
                  </a:lnTo>
                  <a:lnTo>
                    <a:pt x="205" y="29"/>
                  </a:lnTo>
                  <a:lnTo>
                    <a:pt x="175" y="29"/>
                  </a:lnTo>
                  <a:lnTo>
                    <a:pt x="175" y="29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46" y="58"/>
                  </a:lnTo>
                  <a:lnTo>
                    <a:pt x="175" y="87"/>
                  </a:lnTo>
                  <a:lnTo>
                    <a:pt x="175" y="87"/>
                  </a:lnTo>
                  <a:lnTo>
                    <a:pt x="175" y="87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175" y="87"/>
                  </a:lnTo>
                  <a:lnTo>
                    <a:pt x="175" y="87"/>
                  </a:lnTo>
                  <a:lnTo>
                    <a:pt x="175" y="116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88" y="87"/>
                  </a:lnTo>
                  <a:lnTo>
                    <a:pt x="88" y="116"/>
                  </a:lnTo>
                  <a:lnTo>
                    <a:pt x="58" y="87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88" y="116"/>
                  </a:lnTo>
                  <a:lnTo>
                    <a:pt x="88" y="145"/>
                  </a:lnTo>
                  <a:lnTo>
                    <a:pt x="58" y="14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45"/>
                  </a:lnTo>
                  <a:lnTo>
                    <a:pt x="88" y="145"/>
                  </a:lnTo>
                  <a:lnTo>
                    <a:pt x="88" y="145"/>
                  </a:lnTo>
                  <a:lnTo>
                    <a:pt x="58" y="145"/>
                  </a:lnTo>
                  <a:lnTo>
                    <a:pt x="58" y="174"/>
                  </a:lnTo>
                  <a:lnTo>
                    <a:pt x="88" y="174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146" y="204"/>
                  </a:lnTo>
                  <a:lnTo>
                    <a:pt x="117" y="233"/>
                  </a:lnTo>
                  <a:lnTo>
                    <a:pt x="117" y="233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88" y="262"/>
                  </a:lnTo>
                  <a:lnTo>
                    <a:pt x="58" y="291"/>
                  </a:lnTo>
                  <a:lnTo>
                    <a:pt x="58" y="291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46" y="262"/>
                  </a:lnTo>
                  <a:lnTo>
                    <a:pt x="117" y="291"/>
                  </a:lnTo>
                  <a:lnTo>
                    <a:pt x="88" y="291"/>
                  </a:lnTo>
                  <a:lnTo>
                    <a:pt x="88" y="291"/>
                  </a:lnTo>
                  <a:lnTo>
                    <a:pt x="58" y="291"/>
                  </a:lnTo>
                  <a:lnTo>
                    <a:pt x="58" y="29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29" y="291"/>
                  </a:lnTo>
                  <a:lnTo>
                    <a:pt x="29" y="321"/>
                  </a:lnTo>
                  <a:lnTo>
                    <a:pt x="29" y="321"/>
                  </a:lnTo>
                  <a:lnTo>
                    <a:pt x="0" y="321"/>
                  </a:lnTo>
                  <a:lnTo>
                    <a:pt x="29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29" y="350"/>
                  </a:lnTo>
                  <a:lnTo>
                    <a:pt x="29" y="350"/>
                  </a:lnTo>
                  <a:lnTo>
                    <a:pt x="29" y="350"/>
                  </a:lnTo>
                  <a:lnTo>
                    <a:pt x="29" y="350"/>
                  </a:lnTo>
                  <a:lnTo>
                    <a:pt x="88" y="350"/>
                  </a:lnTo>
                  <a:lnTo>
                    <a:pt x="58" y="379"/>
                  </a:lnTo>
                  <a:lnTo>
                    <a:pt x="29" y="379"/>
                  </a:lnTo>
                  <a:lnTo>
                    <a:pt x="58" y="379"/>
                  </a:lnTo>
                  <a:lnTo>
                    <a:pt x="88" y="350"/>
                  </a:lnTo>
                  <a:lnTo>
                    <a:pt x="88" y="379"/>
                  </a:lnTo>
                  <a:lnTo>
                    <a:pt x="58" y="379"/>
                  </a:lnTo>
                  <a:lnTo>
                    <a:pt x="58" y="379"/>
                  </a:lnTo>
                  <a:lnTo>
                    <a:pt x="58" y="379"/>
                  </a:lnTo>
                  <a:lnTo>
                    <a:pt x="88" y="37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BAB20AA4-58D1-37C4-6727-F2D1E584D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0641" y="2648439"/>
              <a:ext cx="228960" cy="381640"/>
            </a:xfrm>
            <a:custGeom>
              <a:avLst/>
              <a:gdLst>
                <a:gd name="T0" fmla="*/ 28 w 699"/>
                <a:gd name="T1" fmla="*/ 671 h 1168"/>
                <a:gd name="T2" fmla="*/ 145 w 699"/>
                <a:gd name="T3" fmla="*/ 642 h 1168"/>
                <a:gd name="T4" fmla="*/ 145 w 699"/>
                <a:gd name="T5" fmla="*/ 729 h 1168"/>
                <a:gd name="T6" fmla="*/ 495 w 699"/>
                <a:gd name="T7" fmla="*/ 29 h 1168"/>
                <a:gd name="T8" fmla="*/ 495 w 699"/>
                <a:gd name="T9" fmla="*/ 58 h 1168"/>
                <a:gd name="T10" fmla="*/ 436 w 699"/>
                <a:gd name="T11" fmla="*/ 58 h 1168"/>
                <a:gd name="T12" fmla="*/ 495 w 699"/>
                <a:gd name="T13" fmla="*/ 87 h 1168"/>
                <a:gd name="T14" fmla="*/ 495 w 699"/>
                <a:gd name="T15" fmla="*/ 1108 h 1168"/>
                <a:gd name="T16" fmla="*/ 145 w 699"/>
                <a:gd name="T17" fmla="*/ 554 h 1168"/>
                <a:gd name="T18" fmla="*/ 116 w 699"/>
                <a:gd name="T19" fmla="*/ 437 h 1168"/>
                <a:gd name="T20" fmla="*/ 320 w 699"/>
                <a:gd name="T21" fmla="*/ 234 h 1168"/>
                <a:gd name="T22" fmla="*/ 86 w 699"/>
                <a:gd name="T23" fmla="*/ 350 h 1168"/>
                <a:gd name="T24" fmla="*/ 116 w 699"/>
                <a:gd name="T25" fmla="*/ 350 h 1168"/>
                <a:gd name="T26" fmla="*/ 57 w 699"/>
                <a:gd name="T27" fmla="*/ 379 h 1168"/>
                <a:gd name="T28" fmla="*/ 57 w 699"/>
                <a:gd name="T29" fmla="*/ 437 h 1168"/>
                <a:gd name="T30" fmla="*/ 57 w 699"/>
                <a:gd name="T31" fmla="*/ 437 h 1168"/>
                <a:gd name="T32" fmla="*/ 116 w 699"/>
                <a:gd name="T33" fmla="*/ 408 h 1168"/>
                <a:gd name="T34" fmla="*/ 116 w 699"/>
                <a:gd name="T35" fmla="*/ 525 h 1168"/>
                <a:gd name="T36" fmla="*/ 145 w 699"/>
                <a:gd name="T37" fmla="*/ 525 h 1168"/>
                <a:gd name="T38" fmla="*/ 145 w 699"/>
                <a:gd name="T39" fmla="*/ 554 h 1168"/>
                <a:gd name="T40" fmla="*/ 233 w 699"/>
                <a:gd name="T41" fmla="*/ 846 h 1168"/>
                <a:gd name="T42" fmla="*/ 262 w 699"/>
                <a:gd name="T43" fmla="*/ 729 h 1168"/>
                <a:gd name="T44" fmla="*/ 233 w 699"/>
                <a:gd name="T45" fmla="*/ 1137 h 1168"/>
                <a:gd name="T46" fmla="*/ 320 w 699"/>
                <a:gd name="T47" fmla="*/ 1137 h 1168"/>
                <a:gd name="T48" fmla="*/ 436 w 699"/>
                <a:gd name="T49" fmla="*/ 1108 h 1168"/>
                <a:gd name="T50" fmla="*/ 582 w 699"/>
                <a:gd name="T51" fmla="*/ 1079 h 1168"/>
                <a:gd name="T52" fmla="*/ 698 w 699"/>
                <a:gd name="T53" fmla="*/ 1021 h 1168"/>
                <a:gd name="T54" fmla="*/ 611 w 699"/>
                <a:gd name="T55" fmla="*/ 1021 h 1168"/>
                <a:gd name="T56" fmla="*/ 669 w 699"/>
                <a:gd name="T57" fmla="*/ 963 h 1168"/>
                <a:gd name="T58" fmla="*/ 698 w 699"/>
                <a:gd name="T59" fmla="*/ 904 h 1168"/>
                <a:gd name="T60" fmla="*/ 582 w 699"/>
                <a:gd name="T61" fmla="*/ 817 h 1168"/>
                <a:gd name="T62" fmla="*/ 552 w 699"/>
                <a:gd name="T63" fmla="*/ 787 h 1168"/>
                <a:gd name="T64" fmla="*/ 524 w 699"/>
                <a:gd name="T65" fmla="*/ 700 h 1168"/>
                <a:gd name="T66" fmla="*/ 378 w 699"/>
                <a:gd name="T67" fmla="*/ 554 h 1168"/>
                <a:gd name="T68" fmla="*/ 350 w 699"/>
                <a:gd name="T69" fmla="*/ 554 h 1168"/>
                <a:gd name="T70" fmla="*/ 378 w 699"/>
                <a:gd name="T71" fmla="*/ 496 h 1168"/>
                <a:gd name="T72" fmla="*/ 407 w 699"/>
                <a:gd name="T73" fmla="*/ 379 h 1168"/>
                <a:gd name="T74" fmla="*/ 291 w 699"/>
                <a:gd name="T75" fmla="*/ 379 h 1168"/>
                <a:gd name="T76" fmla="*/ 320 w 699"/>
                <a:gd name="T77" fmla="*/ 321 h 1168"/>
                <a:gd name="T78" fmla="*/ 262 w 699"/>
                <a:gd name="T79" fmla="*/ 292 h 1168"/>
                <a:gd name="T80" fmla="*/ 203 w 699"/>
                <a:gd name="T81" fmla="*/ 321 h 1168"/>
                <a:gd name="T82" fmla="*/ 174 w 699"/>
                <a:gd name="T83" fmla="*/ 350 h 1168"/>
                <a:gd name="T84" fmla="*/ 174 w 699"/>
                <a:gd name="T85" fmla="*/ 408 h 1168"/>
                <a:gd name="T86" fmla="*/ 174 w 699"/>
                <a:gd name="T87" fmla="*/ 437 h 1168"/>
                <a:gd name="T88" fmla="*/ 145 w 699"/>
                <a:gd name="T89" fmla="*/ 467 h 1168"/>
                <a:gd name="T90" fmla="*/ 203 w 699"/>
                <a:gd name="T91" fmla="*/ 496 h 1168"/>
                <a:gd name="T92" fmla="*/ 174 w 699"/>
                <a:gd name="T93" fmla="*/ 584 h 1168"/>
                <a:gd name="T94" fmla="*/ 203 w 699"/>
                <a:gd name="T95" fmla="*/ 525 h 1168"/>
                <a:gd name="T96" fmla="*/ 233 w 699"/>
                <a:gd name="T97" fmla="*/ 554 h 1168"/>
                <a:gd name="T98" fmla="*/ 233 w 699"/>
                <a:gd name="T99" fmla="*/ 700 h 1168"/>
                <a:gd name="T100" fmla="*/ 320 w 699"/>
                <a:gd name="T101" fmla="*/ 642 h 1168"/>
                <a:gd name="T102" fmla="*/ 350 w 699"/>
                <a:gd name="T103" fmla="*/ 758 h 1168"/>
                <a:gd name="T104" fmla="*/ 350 w 699"/>
                <a:gd name="T105" fmla="*/ 846 h 1168"/>
                <a:gd name="T106" fmla="*/ 262 w 699"/>
                <a:gd name="T107" fmla="*/ 875 h 1168"/>
                <a:gd name="T108" fmla="*/ 203 w 699"/>
                <a:gd name="T109" fmla="*/ 963 h 1168"/>
                <a:gd name="T110" fmla="*/ 262 w 699"/>
                <a:gd name="T111" fmla="*/ 992 h 1168"/>
                <a:gd name="T112" fmla="*/ 350 w 699"/>
                <a:gd name="T113" fmla="*/ 1021 h 1168"/>
                <a:gd name="T114" fmla="*/ 291 w 699"/>
                <a:gd name="T115" fmla="*/ 1050 h 1168"/>
                <a:gd name="T116" fmla="*/ 203 w 699"/>
                <a:gd name="T117" fmla="*/ 113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9" h="1168">
                  <a:moveTo>
                    <a:pt x="116" y="758"/>
                  </a:moveTo>
                  <a:lnTo>
                    <a:pt x="116" y="758"/>
                  </a:lnTo>
                  <a:lnTo>
                    <a:pt x="116" y="758"/>
                  </a:lnTo>
                  <a:cubicBezTo>
                    <a:pt x="86" y="758"/>
                    <a:pt x="86" y="758"/>
                    <a:pt x="86" y="758"/>
                  </a:cubicBezTo>
                  <a:cubicBezTo>
                    <a:pt x="86" y="729"/>
                    <a:pt x="86" y="729"/>
                    <a:pt x="86" y="729"/>
                  </a:cubicBezTo>
                  <a:cubicBezTo>
                    <a:pt x="57" y="700"/>
                    <a:pt x="57" y="700"/>
                    <a:pt x="57" y="700"/>
                  </a:cubicBezTo>
                  <a:lnTo>
                    <a:pt x="57" y="700"/>
                  </a:lnTo>
                  <a:cubicBezTo>
                    <a:pt x="57" y="729"/>
                    <a:pt x="57" y="729"/>
                    <a:pt x="57" y="729"/>
                  </a:cubicBezTo>
                  <a:cubicBezTo>
                    <a:pt x="28" y="729"/>
                    <a:pt x="28" y="729"/>
                    <a:pt x="28" y="729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28" y="671"/>
                    <a:pt x="28" y="671"/>
                    <a:pt x="28" y="671"/>
                  </a:cubicBezTo>
                  <a:lnTo>
                    <a:pt x="28" y="671"/>
                  </a:lnTo>
                  <a:lnTo>
                    <a:pt x="28" y="671"/>
                  </a:lnTo>
                  <a:cubicBezTo>
                    <a:pt x="57" y="642"/>
                    <a:pt x="57" y="642"/>
                    <a:pt x="57" y="642"/>
                  </a:cubicBezTo>
                  <a:lnTo>
                    <a:pt x="57" y="642"/>
                  </a:lnTo>
                  <a:cubicBezTo>
                    <a:pt x="86" y="642"/>
                    <a:pt x="86" y="642"/>
                    <a:pt x="86" y="642"/>
                  </a:cubicBezTo>
                  <a:lnTo>
                    <a:pt x="86" y="642"/>
                  </a:lnTo>
                  <a:lnTo>
                    <a:pt x="86" y="642"/>
                  </a:lnTo>
                  <a:cubicBezTo>
                    <a:pt x="116" y="642"/>
                    <a:pt x="116" y="642"/>
                    <a:pt x="116" y="642"/>
                  </a:cubicBezTo>
                  <a:lnTo>
                    <a:pt x="116" y="642"/>
                  </a:lnTo>
                  <a:cubicBezTo>
                    <a:pt x="145" y="642"/>
                    <a:pt x="145" y="642"/>
                    <a:pt x="145" y="642"/>
                  </a:cubicBezTo>
                  <a:lnTo>
                    <a:pt x="145" y="642"/>
                  </a:lnTo>
                  <a:cubicBezTo>
                    <a:pt x="174" y="671"/>
                    <a:pt x="174" y="671"/>
                    <a:pt x="174" y="671"/>
                  </a:cubicBezTo>
                  <a:cubicBezTo>
                    <a:pt x="145" y="700"/>
                    <a:pt x="145" y="700"/>
                    <a:pt x="145" y="700"/>
                  </a:cubicBezTo>
                  <a:cubicBezTo>
                    <a:pt x="174" y="700"/>
                    <a:pt x="174" y="700"/>
                    <a:pt x="174" y="700"/>
                  </a:cubicBezTo>
                  <a:cubicBezTo>
                    <a:pt x="174" y="729"/>
                    <a:pt x="174" y="729"/>
                    <a:pt x="174" y="729"/>
                  </a:cubicBezTo>
                  <a:cubicBezTo>
                    <a:pt x="174" y="700"/>
                    <a:pt x="174" y="700"/>
                    <a:pt x="174" y="700"/>
                  </a:cubicBezTo>
                  <a:lnTo>
                    <a:pt x="174" y="700"/>
                  </a:lnTo>
                  <a:lnTo>
                    <a:pt x="174" y="700"/>
                  </a:lnTo>
                  <a:cubicBezTo>
                    <a:pt x="174" y="729"/>
                    <a:pt x="174" y="729"/>
                    <a:pt x="174" y="729"/>
                  </a:cubicBezTo>
                  <a:lnTo>
                    <a:pt x="174" y="729"/>
                  </a:lnTo>
                  <a:lnTo>
                    <a:pt x="174" y="729"/>
                  </a:lnTo>
                  <a:cubicBezTo>
                    <a:pt x="145" y="729"/>
                    <a:pt x="145" y="729"/>
                    <a:pt x="145" y="729"/>
                  </a:cubicBezTo>
                  <a:lnTo>
                    <a:pt x="145" y="729"/>
                  </a:lnTo>
                  <a:cubicBezTo>
                    <a:pt x="145" y="758"/>
                    <a:pt x="145" y="758"/>
                    <a:pt x="145" y="758"/>
                  </a:cubicBezTo>
                  <a:cubicBezTo>
                    <a:pt x="116" y="758"/>
                    <a:pt x="116" y="758"/>
                    <a:pt x="116" y="758"/>
                  </a:cubicBezTo>
                  <a:cubicBezTo>
                    <a:pt x="145" y="758"/>
                    <a:pt x="145" y="758"/>
                    <a:pt x="145" y="758"/>
                  </a:cubicBezTo>
                  <a:cubicBezTo>
                    <a:pt x="116" y="758"/>
                    <a:pt x="116" y="758"/>
                    <a:pt x="116" y="758"/>
                  </a:cubicBezTo>
                  <a:close/>
                  <a:moveTo>
                    <a:pt x="466" y="117"/>
                  </a:moveTo>
                  <a:lnTo>
                    <a:pt x="466" y="117"/>
                  </a:lnTo>
                  <a:cubicBezTo>
                    <a:pt x="466" y="87"/>
                    <a:pt x="466" y="87"/>
                    <a:pt x="466" y="87"/>
                  </a:cubicBezTo>
                  <a:cubicBezTo>
                    <a:pt x="495" y="117"/>
                    <a:pt x="495" y="117"/>
                    <a:pt x="495" y="117"/>
                  </a:cubicBezTo>
                  <a:cubicBezTo>
                    <a:pt x="466" y="117"/>
                    <a:pt x="466" y="117"/>
                    <a:pt x="466" y="117"/>
                  </a:cubicBezTo>
                  <a:close/>
                  <a:moveTo>
                    <a:pt x="495" y="29"/>
                  </a:moveTo>
                  <a:lnTo>
                    <a:pt x="495" y="29"/>
                  </a:lnTo>
                  <a:lnTo>
                    <a:pt x="495" y="29"/>
                  </a:lnTo>
                  <a:cubicBezTo>
                    <a:pt x="495" y="0"/>
                    <a:pt x="495" y="0"/>
                    <a:pt x="495" y="0"/>
                  </a:cubicBezTo>
                  <a:cubicBezTo>
                    <a:pt x="495" y="29"/>
                    <a:pt x="495" y="29"/>
                    <a:pt x="495" y="29"/>
                  </a:cubicBezTo>
                  <a:close/>
                  <a:moveTo>
                    <a:pt x="466" y="58"/>
                  </a:moveTo>
                  <a:lnTo>
                    <a:pt x="466" y="58"/>
                  </a:lnTo>
                  <a:cubicBezTo>
                    <a:pt x="466" y="29"/>
                    <a:pt x="466" y="29"/>
                    <a:pt x="466" y="29"/>
                  </a:cubicBezTo>
                  <a:lnTo>
                    <a:pt x="466" y="29"/>
                  </a:lnTo>
                  <a:cubicBezTo>
                    <a:pt x="466" y="58"/>
                    <a:pt x="466" y="58"/>
                    <a:pt x="466" y="58"/>
                  </a:cubicBezTo>
                  <a:close/>
                  <a:moveTo>
                    <a:pt x="495" y="58"/>
                  </a:moveTo>
                  <a:lnTo>
                    <a:pt x="495" y="58"/>
                  </a:lnTo>
                  <a:cubicBezTo>
                    <a:pt x="466" y="29"/>
                    <a:pt x="466" y="29"/>
                    <a:pt x="466" y="29"/>
                  </a:cubicBezTo>
                  <a:cubicBezTo>
                    <a:pt x="495" y="29"/>
                    <a:pt x="495" y="29"/>
                    <a:pt x="495" y="29"/>
                  </a:cubicBezTo>
                  <a:lnTo>
                    <a:pt x="495" y="29"/>
                  </a:lnTo>
                  <a:lnTo>
                    <a:pt x="495" y="29"/>
                  </a:lnTo>
                  <a:lnTo>
                    <a:pt x="495" y="29"/>
                  </a:lnTo>
                  <a:cubicBezTo>
                    <a:pt x="495" y="58"/>
                    <a:pt x="495" y="58"/>
                    <a:pt x="495" y="58"/>
                  </a:cubicBezTo>
                  <a:close/>
                  <a:moveTo>
                    <a:pt x="466" y="87"/>
                  </a:moveTo>
                  <a:lnTo>
                    <a:pt x="466" y="87"/>
                  </a:lnTo>
                  <a:lnTo>
                    <a:pt x="466" y="87"/>
                  </a:lnTo>
                  <a:lnTo>
                    <a:pt x="466" y="87"/>
                  </a:lnTo>
                  <a:cubicBezTo>
                    <a:pt x="436" y="58"/>
                    <a:pt x="436" y="58"/>
                    <a:pt x="436" y="58"/>
                  </a:cubicBezTo>
                  <a:cubicBezTo>
                    <a:pt x="466" y="58"/>
                    <a:pt x="466" y="58"/>
                    <a:pt x="466" y="58"/>
                  </a:cubicBezTo>
                  <a:lnTo>
                    <a:pt x="466" y="58"/>
                  </a:lnTo>
                  <a:lnTo>
                    <a:pt x="466" y="58"/>
                  </a:lnTo>
                  <a:lnTo>
                    <a:pt x="466" y="58"/>
                  </a:lnTo>
                  <a:lnTo>
                    <a:pt x="466" y="58"/>
                  </a:lnTo>
                  <a:cubicBezTo>
                    <a:pt x="495" y="58"/>
                    <a:pt x="495" y="58"/>
                    <a:pt x="495" y="58"/>
                  </a:cubicBezTo>
                  <a:lnTo>
                    <a:pt x="495" y="58"/>
                  </a:lnTo>
                  <a:lnTo>
                    <a:pt x="495" y="58"/>
                  </a:lnTo>
                  <a:cubicBezTo>
                    <a:pt x="495" y="87"/>
                    <a:pt x="495" y="87"/>
                    <a:pt x="495" y="87"/>
                  </a:cubicBezTo>
                  <a:lnTo>
                    <a:pt x="495" y="87"/>
                  </a:lnTo>
                  <a:lnTo>
                    <a:pt x="495" y="87"/>
                  </a:lnTo>
                  <a:cubicBezTo>
                    <a:pt x="466" y="87"/>
                    <a:pt x="466" y="87"/>
                    <a:pt x="466" y="87"/>
                  </a:cubicBezTo>
                  <a:close/>
                  <a:moveTo>
                    <a:pt x="640" y="1021"/>
                  </a:moveTo>
                  <a:lnTo>
                    <a:pt x="640" y="1021"/>
                  </a:lnTo>
                  <a:close/>
                  <a:moveTo>
                    <a:pt x="466" y="1108"/>
                  </a:moveTo>
                  <a:lnTo>
                    <a:pt x="466" y="1108"/>
                  </a:lnTo>
                  <a:cubicBezTo>
                    <a:pt x="495" y="1079"/>
                    <a:pt x="495" y="1079"/>
                    <a:pt x="495" y="1079"/>
                  </a:cubicBezTo>
                  <a:cubicBezTo>
                    <a:pt x="495" y="1108"/>
                    <a:pt x="495" y="1108"/>
                    <a:pt x="495" y="1108"/>
                  </a:cubicBezTo>
                  <a:lnTo>
                    <a:pt x="495" y="1108"/>
                  </a:lnTo>
                  <a:lnTo>
                    <a:pt x="495" y="1108"/>
                  </a:lnTo>
                  <a:lnTo>
                    <a:pt x="495" y="1108"/>
                  </a:lnTo>
                  <a:lnTo>
                    <a:pt x="495" y="1108"/>
                  </a:lnTo>
                  <a:cubicBezTo>
                    <a:pt x="466" y="1108"/>
                    <a:pt x="466" y="1108"/>
                    <a:pt x="466" y="1108"/>
                  </a:cubicBezTo>
                  <a:close/>
                  <a:moveTo>
                    <a:pt x="203" y="554"/>
                  </a:moveTo>
                  <a:lnTo>
                    <a:pt x="203" y="554"/>
                  </a:lnTo>
                  <a:cubicBezTo>
                    <a:pt x="203" y="584"/>
                    <a:pt x="203" y="584"/>
                    <a:pt x="203" y="584"/>
                  </a:cubicBezTo>
                  <a:lnTo>
                    <a:pt x="203" y="584"/>
                  </a:lnTo>
                  <a:lnTo>
                    <a:pt x="203" y="584"/>
                  </a:lnTo>
                  <a:cubicBezTo>
                    <a:pt x="203" y="554"/>
                    <a:pt x="203" y="554"/>
                    <a:pt x="203" y="554"/>
                  </a:cubicBezTo>
                  <a:close/>
                  <a:moveTo>
                    <a:pt x="116" y="554"/>
                  </a:moveTo>
                  <a:lnTo>
                    <a:pt x="116" y="554"/>
                  </a:lnTo>
                  <a:cubicBezTo>
                    <a:pt x="145" y="525"/>
                    <a:pt x="145" y="525"/>
                    <a:pt x="145" y="525"/>
                  </a:cubicBezTo>
                  <a:cubicBezTo>
                    <a:pt x="145" y="554"/>
                    <a:pt x="145" y="554"/>
                    <a:pt x="145" y="554"/>
                  </a:cubicBezTo>
                  <a:cubicBezTo>
                    <a:pt x="116" y="554"/>
                    <a:pt x="116" y="554"/>
                    <a:pt x="116" y="554"/>
                  </a:cubicBezTo>
                  <a:close/>
                  <a:moveTo>
                    <a:pt x="86" y="496"/>
                  </a:moveTo>
                  <a:lnTo>
                    <a:pt x="86" y="496"/>
                  </a:lnTo>
                  <a:close/>
                  <a:moveTo>
                    <a:pt x="116" y="496"/>
                  </a:moveTo>
                  <a:lnTo>
                    <a:pt x="116" y="496"/>
                  </a:lnTo>
                  <a:cubicBezTo>
                    <a:pt x="116" y="467"/>
                    <a:pt x="116" y="467"/>
                    <a:pt x="116" y="467"/>
                  </a:cubicBezTo>
                  <a:cubicBezTo>
                    <a:pt x="116" y="496"/>
                    <a:pt x="116" y="496"/>
                    <a:pt x="116" y="496"/>
                  </a:cubicBezTo>
                  <a:close/>
                  <a:moveTo>
                    <a:pt x="145" y="467"/>
                  </a:moveTo>
                  <a:lnTo>
                    <a:pt x="145" y="467"/>
                  </a:lnTo>
                  <a:close/>
                  <a:moveTo>
                    <a:pt x="116" y="437"/>
                  </a:moveTo>
                  <a:lnTo>
                    <a:pt x="116" y="437"/>
                  </a:lnTo>
                  <a:cubicBezTo>
                    <a:pt x="116" y="467"/>
                    <a:pt x="116" y="467"/>
                    <a:pt x="116" y="467"/>
                  </a:cubicBezTo>
                  <a:cubicBezTo>
                    <a:pt x="145" y="437"/>
                    <a:pt x="145" y="437"/>
                    <a:pt x="145" y="437"/>
                  </a:cubicBezTo>
                  <a:cubicBezTo>
                    <a:pt x="116" y="437"/>
                    <a:pt x="116" y="437"/>
                    <a:pt x="116" y="437"/>
                  </a:cubicBezTo>
                  <a:close/>
                  <a:moveTo>
                    <a:pt x="320" y="234"/>
                  </a:moveTo>
                  <a:lnTo>
                    <a:pt x="320" y="234"/>
                  </a:lnTo>
                  <a:cubicBezTo>
                    <a:pt x="350" y="234"/>
                    <a:pt x="350" y="234"/>
                    <a:pt x="350" y="234"/>
                  </a:cubicBezTo>
                  <a:lnTo>
                    <a:pt x="350" y="234"/>
                  </a:lnTo>
                  <a:cubicBezTo>
                    <a:pt x="320" y="234"/>
                    <a:pt x="320" y="234"/>
                    <a:pt x="320" y="234"/>
                  </a:cubicBezTo>
                  <a:close/>
                  <a:moveTo>
                    <a:pt x="320" y="234"/>
                  </a:moveTo>
                  <a:lnTo>
                    <a:pt x="320" y="234"/>
                  </a:lnTo>
                  <a:lnTo>
                    <a:pt x="320" y="234"/>
                  </a:lnTo>
                  <a:cubicBezTo>
                    <a:pt x="350" y="234"/>
                    <a:pt x="350" y="234"/>
                    <a:pt x="350" y="234"/>
                  </a:cubicBezTo>
                  <a:cubicBezTo>
                    <a:pt x="320" y="234"/>
                    <a:pt x="320" y="234"/>
                    <a:pt x="320" y="234"/>
                  </a:cubicBezTo>
                  <a:cubicBezTo>
                    <a:pt x="350" y="234"/>
                    <a:pt x="350" y="234"/>
                    <a:pt x="350" y="234"/>
                  </a:cubicBezTo>
                  <a:cubicBezTo>
                    <a:pt x="350" y="263"/>
                    <a:pt x="350" y="263"/>
                    <a:pt x="350" y="263"/>
                  </a:cubicBezTo>
                  <a:cubicBezTo>
                    <a:pt x="350" y="234"/>
                    <a:pt x="350" y="234"/>
                    <a:pt x="350" y="234"/>
                  </a:cubicBezTo>
                  <a:cubicBezTo>
                    <a:pt x="320" y="263"/>
                    <a:pt x="320" y="263"/>
                    <a:pt x="320" y="263"/>
                  </a:cubicBezTo>
                  <a:cubicBezTo>
                    <a:pt x="320" y="234"/>
                    <a:pt x="320" y="234"/>
                    <a:pt x="320" y="234"/>
                  </a:cubicBezTo>
                  <a:close/>
                  <a:moveTo>
                    <a:pt x="320" y="263"/>
                  </a:moveTo>
                  <a:lnTo>
                    <a:pt x="320" y="263"/>
                  </a:lnTo>
                  <a:close/>
                  <a:moveTo>
                    <a:pt x="86" y="350"/>
                  </a:moveTo>
                  <a:lnTo>
                    <a:pt x="86" y="350"/>
                  </a:lnTo>
                  <a:lnTo>
                    <a:pt x="86" y="350"/>
                  </a:lnTo>
                  <a:cubicBezTo>
                    <a:pt x="86" y="321"/>
                    <a:pt x="86" y="321"/>
                    <a:pt x="86" y="321"/>
                  </a:cubicBezTo>
                  <a:lnTo>
                    <a:pt x="86" y="321"/>
                  </a:lnTo>
                  <a:cubicBezTo>
                    <a:pt x="116" y="321"/>
                    <a:pt x="116" y="321"/>
                    <a:pt x="116" y="321"/>
                  </a:cubicBezTo>
                  <a:lnTo>
                    <a:pt x="116" y="321"/>
                  </a:lnTo>
                  <a:cubicBezTo>
                    <a:pt x="145" y="292"/>
                    <a:pt x="145" y="292"/>
                    <a:pt x="145" y="292"/>
                  </a:cubicBezTo>
                  <a:cubicBezTo>
                    <a:pt x="145" y="321"/>
                    <a:pt x="145" y="321"/>
                    <a:pt x="145" y="321"/>
                  </a:cubicBezTo>
                  <a:cubicBezTo>
                    <a:pt x="116" y="321"/>
                    <a:pt x="116" y="321"/>
                    <a:pt x="116" y="321"/>
                  </a:cubicBezTo>
                  <a:lnTo>
                    <a:pt x="116" y="321"/>
                  </a:lnTo>
                  <a:cubicBezTo>
                    <a:pt x="116" y="350"/>
                    <a:pt x="116" y="350"/>
                    <a:pt x="116" y="350"/>
                  </a:cubicBezTo>
                  <a:lnTo>
                    <a:pt x="116" y="350"/>
                  </a:lnTo>
                  <a:lnTo>
                    <a:pt x="116" y="350"/>
                  </a:lnTo>
                  <a:cubicBezTo>
                    <a:pt x="86" y="350"/>
                    <a:pt x="86" y="350"/>
                    <a:pt x="86" y="350"/>
                  </a:cubicBezTo>
                  <a:close/>
                  <a:moveTo>
                    <a:pt x="86" y="350"/>
                  </a:moveTo>
                  <a:lnTo>
                    <a:pt x="86" y="350"/>
                  </a:lnTo>
                  <a:cubicBezTo>
                    <a:pt x="86" y="379"/>
                    <a:pt x="86" y="379"/>
                    <a:pt x="86" y="379"/>
                  </a:cubicBezTo>
                  <a:cubicBezTo>
                    <a:pt x="116" y="350"/>
                    <a:pt x="116" y="350"/>
                    <a:pt x="116" y="350"/>
                  </a:cubicBezTo>
                  <a:cubicBezTo>
                    <a:pt x="86" y="350"/>
                    <a:pt x="86" y="350"/>
                    <a:pt x="86" y="350"/>
                  </a:cubicBezTo>
                  <a:close/>
                  <a:moveTo>
                    <a:pt x="86" y="379"/>
                  </a:moveTo>
                  <a:lnTo>
                    <a:pt x="86" y="379"/>
                  </a:lnTo>
                  <a:cubicBezTo>
                    <a:pt x="57" y="379"/>
                    <a:pt x="57" y="379"/>
                    <a:pt x="57" y="379"/>
                  </a:cubicBezTo>
                  <a:lnTo>
                    <a:pt x="57" y="379"/>
                  </a:lnTo>
                  <a:lnTo>
                    <a:pt x="57" y="379"/>
                  </a:lnTo>
                  <a:cubicBezTo>
                    <a:pt x="86" y="379"/>
                    <a:pt x="86" y="379"/>
                    <a:pt x="86" y="379"/>
                  </a:cubicBezTo>
                  <a:close/>
                  <a:moveTo>
                    <a:pt x="57" y="408"/>
                  </a:moveTo>
                  <a:lnTo>
                    <a:pt x="57" y="408"/>
                  </a:lnTo>
                  <a:lnTo>
                    <a:pt x="57" y="408"/>
                  </a:lnTo>
                  <a:lnTo>
                    <a:pt x="57" y="408"/>
                  </a:lnTo>
                  <a:cubicBezTo>
                    <a:pt x="86" y="379"/>
                    <a:pt x="86" y="379"/>
                    <a:pt x="86" y="379"/>
                  </a:cubicBezTo>
                  <a:cubicBezTo>
                    <a:pt x="57" y="408"/>
                    <a:pt x="57" y="408"/>
                    <a:pt x="57" y="408"/>
                  </a:cubicBezTo>
                  <a:close/>
                  <a:moveTo>
                    <a:pt x="57" y="437"/>
                  </a:moveTo>
                  <a:lnTo>
                    <a:pt x="57" y="437"/>
                  </a:lnTo>
                  <a:lnTo>
                    <a:pt x="57" y="437"/>
                  </a:lnTo>
                  <a:cubicBezTo>
                    <a:pt x="57" y="467"/>
                    <a:pt x="57" y="467"/>
                    <a:pt x="57" y="467"/>
                  </a:cubicBezTo>
                  <a:cubicBezTo>
                    <a:pt x="57" y="437"/>
                    <a:pt x="57" y="437"/>
                    <a:pt x="57" y="437"/>
                  </a:cubicBezTo>
                  <a:close/>
                  <a:moveTo>
                    <a:pt x="57" y="437"/>
                  </a:moveTo>
                  <a:lnTo>
                    <a:pt x="57" y="437"/>
                  </a:lnTo>
                  <a:cubicBezTo>
                    <a:pt x="57" y="408"/>
                    <a:pt x="57" y="408"/>
                    <a:pt x="57" y="408"/>
                  </a:cubicBezTo>
                  <a:lnTo>
                    <a:pt x="57" y="408"/>
                  </a:lnTo>
                  <a:lnTo>
                    <a:pt x="57" y="408"/>
                  </a:lnTo>
                  <a:lnTo>
                    <a:pt x="57" y="408"/>
                  </a:lnTo>
                  <a:lnTo>
                    <a:pt x="57" y="408"/>
                  </a:lnTo>
                  <a:lnTo>
                    <a:pt x="57" y="408"/>
                  </a:lnTo>
                  <a:cubicBezTo>
                    <a:pt x="57" y="437"/>
                    <a:pt x="57" y="437"/>
                    <a:pt x="57" y="437"/>
                  </a:cubicBezTo>
                  <a:close/>
                  <a:moveTo>
                    <a:pt x="145" y="437"/>
                  </a:moveTo>
                  <a:lnTo>
                    <a:pt x="145" y="437"/>
                  </a:lnTo>
                  <a:lnTo>
                    <a:pt x="145" y="437"/>
                  </a:lnTo>
                  <a:cubicBezTo>
                    <a:pt x="116" y="437"/>
                    <a:pt x="116" y="437"/>
                    <a:pt x="116" y="437"/>
                  </a:cubicBezTo>
                  <a:cubicBezTo>
                    <a:pt x="116" y="408"/>
                    <a:pt x="116" y="408"/>
                    <a:pt x="116" y="408"/>
                  </a:cubicBezTo>
                  <a:lnTo>
                    <a:pt x="116" y="408"/>
                  </a:lnTo>
                  <a:lnTo>
                    <a:pt x="116" y="408"/>
                  </a:lnTo>
                  <a:lnTo>
                    <a:pt x="116" y="408"/>
                  </a:lnTo>
                  <a:cubicBezTo>
                    <a:pt x="86" y="408"/>
                    <a:pt x="86" y="408"/>
                    <a:pt x="86" y="408"/>
                  </a:cubicBezTo>
                  <a:cubicBezTo>
                    <a:pt x="116" y="408"/>
                    <a:pt x="116" y="408"/>
                    <a:pt x="116" y="408"/>
                  </a:cubicBezTo>
                  <a:lnTo>
                    <a:pt x="116" y="408"/>
                  </a:lnTo>
                  <a:cubicBezTo>
                    <a:pt x="116" y="379"/>
                    <a:pt x="116" y="379"/>
                    <a:pt x="116" y="379"/>
                  </a:cubicBezTo>
                  <a:cubicBezTo>
                    <a:pt x="116" y="408"/>
                    <a:pt x="116" y="408"/>
                    <a:pt x="116" y="408"/>
                  </a:cubicBezTo>
                  <a:cubicBezTo>
                    <a:pt x="116" y="379"/>
                    <a:pt x="116" y="379"/>
                    <a:pt x="116" y="379"/>
                  </a:cubicBezTo>
                  <a:cubicBezTo>
                    <a:pt x="145" y="379"/>
                    <a:pt x="145" y="379"/>
                    <a:pt x="145" y="379"/>
                  </a:cubicBezTo>
                  <a:lnTo>
                    <a:pt x="145" y="379"/>
                  </a:lnTo>
                  <a:cubicBezTo>
                    <a:pt x="145" y="408"/>
                    <a:pt x="145" y="408"/>
                    <a:pt x="145" y="408"/>
                  </a:cubicBezTo>
                  <a:lnTo>
                    <a:pt x="145" y="408"/>
                  </a:lnTo>
                  <a:cubicBezTo>
                    <a:pt x="174" y="408"/>
                    <a:pt x="174" y="408"/>
                    <a:pt x="174" y="408"/>
                  </a:cubicBezTo>
                  <a:cubicBezTo>
                    <a:pt x="174" y="437"/>
                    <a:pt x="174" y="437"/>
                    <a:pt x="174" y="437"/>
                  </a:cubicBezTo>
                  <a:cubicBezTo>
                    <a:pt x="145" y="437"/>
                    <a:pt x="145" y="437"/>
                    <a:pt x="145" y="437"/>
                  </a:cubicBezTo>
                  <a:close/>
                  <a:moveTo>
                    <a:pt x="116" y="525"/>
                  </a:moveTo>
                  <a:lnTo>
                    <a:pt x="116" y="525"/>
                  </a:lnTo>
                  <a:cubicBezTo>
                    <a:pt x="145" y="525"/>
                    <a:pt x="145" y="525"/>
                    <a:pt x="145" y="525"/>
                  </a:cubicBezTo>
                  <a:lnTo>
                    <a:pt x="145" y="525"/>
                  </a:lnTo>
                  <a:cubicBezTo>
                    <a:pt x="174" y="525"/>
                    <a:pt x="174" y="525"/>
                    <a:pt x="174" y="525"/>
                  </a:cubicBezTo>
                  <a:cubicBezTo>
                    <a:pt x="174" y="496"/>
                    <a:pt x="174" y="496"/>
                    <a:pt x="174" y="496"/>
                  </a:cubicBezTo>
                  <a:cubicBezTo>
                    <a:pt x="145" y="496"/>
                    <a:pt x="145" y="496"/>
                    <a:pt x="145" y="496"/>
                  </a:cubicBezTo>
                  <a:lnTo>
                    <a:pt x="145" y="496"/>
                  </a:lnTo>
                  <a:cubicBezTo>
                    <a:pt x="116" y="496"/>
                    <a:pt x="116" y="496"/>
                    <a:pt x="116" y="496"/>
                  </a:cubicBezTo>
                  <a:cubicBezTo>
                    <a:pt x="145" y="496"/>
                    <a:pt x="145" y="496"/>
                    <a:pt x="145" y="496"/>
                  </a:cubicBezTo>
                  <a:lnTo>
                    <a:pt x="145" y="496"/>
                  </a:lnTo>
                  <a:cubicBezTo>
                    <a:pt x="145" y="525"/>
                    <a:pt x="145" y="525"/>
                    <a:pt x="145" y="525"/>
                  </a:cubicBezTo>
                  <a:cubicBezTo>
                    <a:pt x="116" y="525"/>
                    <a:pt x="116" y="525"/>
                    <a:pt x="116" y="525"/>
                  </a:cubicBezTo>
                  <a:close/>
                  <a:moveTo>
                    <a:pt x="145" y="584"/>
                  </a:moveTo>
                  <a:lnTo>
                    <a:pt x="145" y="584"/>
                  </a:lnTo>
                  <a:cubicBezTo>
                    <a:pt x="145" y="554"/>
                    <a:pt x="145" y="554"/>
                    <a:pt x="145" y="554"/>
                  </a:cubicBezTo>
                  <a:cubicBezTo>
                    <a:pt x="174" y="525"/>
                    <a:pt x="174" y="525"/>
                    <a:pt x="174" y="525"/>
                  </a:cubicBezTo>
                  <a:cubicBezTo>
                    <a:pt x="145" y="554"/>
                    <a:pt x="145" y="554"/>
                    <a:pt x="145" y="554"/>
                  </a:cubicBezTo>
                  <a:cubicBezTo>
                    <a:pt x="145" y="584"/>
                    <a:pt x="145" y="584"/>
                    <a:pt x="145" y="584"/>
                  </a:cubicBezTo>
                  <a:close/>
                  <a:moveTo>
                    <a:pt x="116" y="584"/>
                  </a:moveTo>
                  <a:lnTo>
                    <a:pt x="116" y="584"/>
                  </a:lnTo>
                  <a:cubicBezTo>
                    <a:pt x="145" y="584"/>
                    <a:pt x="145" y="584"/>
                    <a:pt x="145" y="584"/>
                  </a:cubicBezTo>
                  <a:cubicBezTo>
                    <a:pt x="145" y="554"/>
                    <a:pt x="145" y="554"/>
                    <a:pt x="145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116" y="584"/>
                    <a:pt x="116" y="584"/>
                    <a:pt x="116" y="584"/>
                  </a:cubicBezTo>
                  <a:close/>
                  <a:moveTo>
                    <a:pt x="174" y="584"/>
                  </a:moveTo>
                  <a:lnTo>
                    <a:pt x="174" y="584"/>
                  </a:lnTo>
                  <a:cubicBezTo>
                    <a:pt x="203" y="613"/>
                    <a:pt x="203" y="613"/>
                    <a:pt x="203" y="613"/>
                  </a:cubicBezTo>
                  <a:lnTo>
                    <a:pt x="203" y="613"/>
                  </a:lnTo>
                  <a:lnTo>
                    <a:pt x="203" y="613"/>
                  </a:lnTo>
                  <a:cubicBezTo>
                    <a:pt x="203" y="584"/>
                    <a:pt x="203" y="584"/>
                    <a:pt x="203" y="584"/>
                  </a:cubicBezTo>
                  <a:cubicBezTo>
                    <a:pt x="174" y="584"/>
                    <a:pt x="174" y="584"/>
                    <a:pt x="174" y="584"/>
                  </a:cubicBezTo>
                  <a:close/>
                  <a:moveTo>
                    <a:pt x="233" y="846"/>
                  </a:moveTo>
                  <a:lnTo>
                    <a:pt x="233" y="846"/>
                  </a:lnTo>
                  <a:cubicBezTo>
                    <a:pt x="262" y="846"/>
                    <a:pt x="262" y="846"/>
                    <a:pt x="262" y="846"/>
                  </a:cubicBezTo>
                  <a:cubicBezTo>
                    <a:pt x="291" y="817"/>
                    <a:pt x="291" y="817"/>
                    <a:pt x="291" y="817"/>
                  </a:cubicBezTo>
                  <a:cubicBezTo>
                    <a:pt x="262" y="817"/>
                    <a:pt x="262" y="817"/>
                    <a:pt x="262" y="817"/>
                  </a:cubicBezTo>
                  <a:lnTo>
                    <a:pt x="262" y="817"/>
                  </a:lnTo>
                  <a:cubicBezTo>
                    <a:pt x="233" y="817"/>
                    <a:pt x="233" y="817"/>
                    <a:pt x="233" y="817"/>
                  </a:cubicBezTo>
                  <a:lnTo>
                    <a:pt x="233" y="846"/>
                  </a:lnTo>
                  <a:close/>
                  <a:moveTo>
                    <a:pt x="233" y="758"/>
                  </a:moveTo>
                  <a:lnTo>
                    <a:pt x="233" y="758"/>
                  </a:lnTo>
                  <a:cubicBezTo>
                    <a:pt x="233" y="729"/>
                    <a:pt x="233" y="729"/>
                    <a:pt x="233" y="729"/>
                  </a:cubicBezTo>
                  <a:cubicBezTo>
                    <a:pt x="262" y="700"/>
                    <a:pt x="262" y="700"/>
                    <a:pt x="262" y="700"/>
                  </a:cubicBezTo>
                  <a:cubicBezTo>
                    <a:pt x="262" y="729"/>
                    <a:pt x="262" y="729"/>
                    <a:pt x="262" y="729"/>
                  </a:cubicBezTo>
                  <a:lnTo>
                    <a:pt x="262" y="729"/>
                  </a:lnTo>
                  <a:cubicBezTo>
                    <a:pt x="233" y="758"/>
                    <a:pt x="233" y="758"/>
                    <a:pt x="233" y="758"/>
                  </a:cubicBezTo>
                  <a:close/>
                  <a:moveTo>
                    <a:pt x="203" y="1167"/>
                  </a:moveTo>
                  <a:lnTo>
                    <a:pt x="203" y="1167"/>
                  </a:lnTo>
                  <a:lnTo>
                    <a:pt x="203" y="1167"/>
                  </a:lnTo>
                  <a:lnTo>
                    <a:pt x="203" y="1167"/>
                  </a:lnTo>
                  <a:cubicBezTo>
                    <a:pt x="203" y="1137"/>
                    <a:pt x="203" y="1137"/>
                    <a:pt x="203" y="1137"/>
                  </a:cubicBezTo>
                  <a:cubicBezTo>
                    <a:pt x="203" y="1167"/>
                    <a:pt x="203" y="1167"/>
                    <a:pt x="203" y="1167"/>
                  </a:cubicBezTo>
                  <a:cubicBezTo>
                    <a:pt x="233" y="1137"/>
                    <a:pt x="233" y="1137"/>
                    <a:pt x="233" y="1137"/>
                  </a:cubicBezTo>
                  <a:lnTo>
                    <a:pt x="233" y="1137"/>
                  </a:lnTo>
                  <a:lnTo>
                    <a:pt x="233" y="1137"/>
                  </a:lnTo>
                  <a:lnTo>
                    <a:pt x="233" y="1137"/>
                  </a:lnTo>
                  <a:cubicBezTo>
                    <a:pt x="262" y="1137"/>
                    <a:pt x="262" y="1137"/>
                    <a:pt x="262" y="1137"/>
                  </a:cubicBezTo>
                  <a:lnTo>
                    <a:pt x="262" y="1137"/>
                  </a:lnTo>
                  <a:lnTo>
                    <a:pt x="262" y="1137"/>
                  </a:lnTo>
                  <a:cubicBezTo>
                    <a:pt x="291" y="1137"/>
                    <a:pt x="291" y="1137"/>
                    <a:pt x="291" y="1137"/>
                  </a:cubicBezTo>
                  <a:lnTo>
                    <a:pt x="291" y="1137"/>
                  </a:lnTo>
                  <a:lnTo>
                    <a:pt x="291" y="1137"/>
                  </a:lnTo>
                  <a:cubicBezTo>
                    <a:pt x="320" y="1137"/>
                    <a:pt x="320" y="1137"/>
                    <a:pt x="320" y="1137"/>
                  </a:cubicBezTo>
                  <a:lnTo>
                    <a:pt x="320" y="1137"/>
                  </a:lnTo>
                  <a:lnTo>
                    <a:pt x="320" y="1137"/>
                  </a:lnTo>
                  <a:lnTo>
                    <a:pt x="320" y="1137"/>
                  </a:lnTo>
                  <a:cubicBezTo>
                    <a:pt x="320" y="1108"/>
                    <a:pt x="320" y="1108"/>
                    <a:pt x="320" y="1108"/>
                  </a:cubicBezTo>
                  <a:lnTo>
                    <a:pt x="320" y="1108"/>
                  </a:lnTo>
                  <a:cubicBezTo>
                    <a:pt x="350" y="1108"/>
                    <a:pt x="350" y="1108"/>
                    <a:pt x="350" y="1108"/>
                  </a:cubicBezTo>
                  <a:lnTo>
                    <a:pt x="350" y="1108"/>
                  </a:lnTo>
                  <a:cubicBezTo>
                    <a:pt x="378" y="1108"/>
                    <a:pt x="378" y="1108"/>
                    <a:pt x="378" y="1108"/>
                  </a:cubicBezTo>
                  <a:lnTo>
                    <a:pt x="378" y="1108"/>
                  </a:lnTo>
                  <a:cubicBezTo>
                    <a:pt x="407" y="1108"/>
                    <a:pt x="407" y="1108"/>
                    <a:pt x="407" y="1108"/>
                  </a:cubicBezTo>
                  <a:lnTo>
                    <a:pt x="407" y="1108"/>
                  </a:lnTo>
                  <a:cubicBezTo>
                    <a:pt x="436" y="1108"/>
                    <a:pt x="436" y="1108"/>
                    <a:pt x="436" y="1108"/>
                  </a:cubicBezTo>
                  <a:lnTo>
                    <a:pt x="436" y="1108"/>
                  </a:lnTo>
                  <a:lnTo>
                    <a:pt x="436" y="1108"/>
                  </a:lnTo>
                  <a:cubicBezTo>
                    <a:pt x="466" y="1079"/>
                    <a:pt x="466" y="1079"/>
                    <a:pt x="466" y="1079"/>
                  </a:cubicBezTo>
                  <a:cubicBezTo>
                    <a:pt x="466" y="1108"/>
                    <a:pt x="466" y="1108"/>
                    <a:pt x="466" y="1108"/>
                  </a:cubicBezTo>
                  <a:cubicBezTo>
                    <a:pt x="495" y="1079"/>
                    <a:pt x="495" y="1079"/>
                    <a:pt x="495" y="1079"/>
                  </a:cubicBezTo>
                  <a:lnTo>
                    <a:pt x="495" y="1079"/>
                  </a:lnTo>
                  <a:lnTo>
                    <a:pt x="495" y="1079"/>
                  </a:lnTo>
                  <a:cubicBezTo>
                    <a:pt x="524" y="1079"/>
                    <a:pt x="524" y="1079"/>
                    <a:pt x="524" y="1079"/>
                  </a:cubicBezTo>
                  <a:lnTo>
                    <a:pt x="524" y="1079"/>
                  </a:lnTo>
                  <a:lnTo>
                    <a:pt x="524" y="1079"/>
                  </a:lnTo>
                  <a:cubicBezTo>
                    <a:pt x="552" y="1079"/>
                    <a:pt x="552" y="1079"/>
                    <a:pt x="552" y="1079"/>
                  </a:cubicBezTo>
                  <a:lnTo>
                    <a:pt x="552" y="1079"/>
                  </a:lnTo>
                  <a:cubicBezTo>
                    <a:pt x="582" y="1079"/>
                    <a:pt x="582" y="1079"/>
                    <a:pt x="582" y="1079"/>
                  </a:cubicBezTo>
                  <a:cubicBezTo>
                    <a:pt x="611" y="1079"/>
                    <a:pt x="611" y="1079"/>
                    <a:pt x="611" y="1079"/>
                  </a:cubicBezTo>
                  <a:lnTo>
                    <a:pt x="611" y="1079"/>
                  </a:lnTo>
                  <a:lnTo>
                    <a:pt x="611" y="1079"/>
                  </a:lnTo>
                  <a:cubicBezTo>
                    <a:pt x="640" y="1079"/>
                    <a:pt x="640" y="1079"/>
                    <a:pt x="640" y="1079"/>
                  </a:cubicBezTo>
                  <a:lnTo>
                    <a:pt x="640" y="1079"/>
                  </a:lnTo>
                  <a:lnTo>
                    <a:pt x="640" y="1079"/>
                  </a:lnTo>
                  <a:cubicBezTo>
                    <a:pt x="669" y="1079"/>
                    <a:pt x="669" y="1079"/>
                    <a:pt x="669" y="1079"/>
                  </a:cubicBezTo>
                  <a:cubicBezTo>
                    <a:pt x="669" y="1050"/>
                    <a:pt x="669" y="1050"/>
                    <a:pt x="669" y="1050"/>
                  </a:cubicBezTo>
                  <a:lnTo>
                    <a:pt x="669" y="1050"/>
                  </a:lnTo>
                  <a:cubicBezTo>
                    <a:pt x="698" y="1050"/>
                    <a:pt x="698" y="1050"/>
                    <a:pt x="698" y="1050"/>
                  </a:cubicBezTo>
                  <a:cubicBezTo>
                    <a:pt x="698" y="1021"/>
                    <a:pt x="698" y="1021"/>
                    <a:pt x="698" y="1021"/>
                  </a:cubicBezTo>
                  <a:lnTo>
                    <a:pt x="698" y="1021"/>
                  </a:lnTo>
                  <a:lnTo>
                    <a:pt x="698" y="1021"/>
                  </a:lnTo>
                  <a:cubicBezTo>
                    <a:pt x="669" y="1021"/>
                    <a:pt x="669" y="1021"/>
                    <a:pt x="669" y="1021"/>
                  </a:cubicBezTo>
                  <a:cubicBezTo>
                    <a:pt x="640" y="1021"/>
                    <a:pt x="640" y="1021"/>
                    <a:pt x="640" y="1021"/>
                  </a:cubicBezTo>
                  <a:lnTo>
                    <a:pt x="640" y="1021"/>
                  </a:lnTo>
                  <a:lnTo>
                    <a:pt x="640" y="1021"/>
                  </a:lnTo>
                  <a:lnTo>
                    <a:pt x="640" y="1021"/>
                  </a:lnTo>
                  <a:lnTo>
                    <a:pt x="640" y="1021"/>
                  </a:lnTo>
                  <a:lnTo>
                    <a:pt x="640" y="1021"/>
                  </a:lnTo>
                  <a:lnTo>
                    <a:pt x="640" y="1021"/>
                  </a:lnTo>
                  <a:cubicBezTo>
                    <a:pt x="611" y="1021"/>
                    <a:pt x="611" y="1021"/>
                    <a:pt x="611" y="1021"/>
                  </a:cubicBezTo>
                  <a:lnTo>
                    <a:pt x="611" y="1021"/>
                  </a:lnTo>
                  <a:cubicBezTo>
                    <a:pt x="640" y="992"/>
                    <a:pt x="640" y="992"/>
                    <a:pt x="640" y="992"/>
                  </a:cubicBezTo>
                  <a:lnTo>
                    <a:pt x="640" y="992"/>
                  </a:lnTo>
                  <a:lnTo>
                    <a:pt x="640" y="992"/>
                  </a:lnTo>
                  <a:lnTo>
                    <a:pt x="640" y="992"/>
                  </a:lnTo>
                  <a:lnTo>
                    <a:pt x="640" y="992"/>
                  </a:lnTo>
                  <a:lnTo>
                    <a:pt x="640" y="992"/>
                  </a:lnTo>
                  <a:cubicBezTo>
                    <a:pt x="640" y="963"/>
                    <a:pt x="640" y="963"/>
                    <a:pt x="640" y="963"/>
                  </a:cubicBezTo>
                  <a:cubicBezTo>
                    <a:pt x="669" y="992"/>
                    <a:pt x="669" y="992"/>
                    <a:pt x="669" y="992"/>
                  </a:cubicBezTo>
                  <a:cubicBezTo>
                    <a:pt x="669" y="963"/>
                    <a:pt x="669" y="963"/>
                    <a:pt x="669" y="963"/>
                  </a:cubicBezTo>
                  <a:lnTo>
                    <a:pt x="669" y="963"/>
                  </a:lnTo>
                  <a:lnTo>
                    <a:pt x="669" y="963"/>
                  </a:lnTo>
                  <a:lnTo>
                    <a:pt x="669" y="963"/>
                  </a:lnTo>
                  <a:lnTo>
                    <a:pt x="669" y="963"/>
                  </a:lnTo>
                  <a:lnTo>
                    <a:pt x="669" y="963"/>
                  </a:lnTo>
                  <a:lnTo>
                    <a:pt x="669" y="963"/>
                  </a:lnTo>
                  <a:lnTo>
                    <a:pt x="669" y="963"/>
                  </a:lnTo>
                  <a:cubicBezTo>
                    <a:pt x="698" y="934"/>
                    <a:pt x="698" y="934"/>
                    <a:pt x="698" y="934"/>
                  </a:cubicBezTo>
                  <a:lnTo>
                    <a:pt x="698" y="934"/>
                  </a:lnTo>
                  <a:lnTo>
                    <a:pt x="698" y="934"/>
                  </a:lnTo>
                  <a:cubicBezTo>
                    <a:pt x="698" y="904"/>
                    <a:pt x="698" y="904"/>
                    <a:pt x="698" y="904"/>
                  </a:cubicBezTo>
                  <a:lnTo>
                    <a:pt x="698" y="904"/>
                  </a:lnTo>
                  <a:cubicBezTo>
                    <a:pt x="698" y="875"/>
                    <a:pt x="698" y="875"/>
                    <a:pt x="698" y="875"/>
                  </a:cubicBezTo>
                  <a:cubicBezTo>
                    <a:pt x="669" y="846"/>
                    <a:pt x="669" y="846"/>
                    <a:pt x="669" y="846"/>
                  </a:cubicBezTo>
                  <a:cubicBezTo>
                    <a:pt x="640" y="846"/>
                    <a:pt x="640" y="846"/>
                    <a:pt x="640" y="846"/>
                  </a:cubicBezTo>
                  <a:cubicBezTo>
                    <a:pt x="611" y="846"/>
                    <a:pt x="611" y="846"/>
                    <a:pt x="611" y="846"/>
                  </a:cubicBezTo>
                  <a:cubicBezTo>
                    <a:pt x="611" y="875"/>
                    <a:pt x="611" y="875"/>
                    <a:pt x="611" y="875"/>
                  </a:cubicBezTo>
                  <a:lnTo>
                    <a:pt x="611" y="875"/>
                  </a:lnTo>
                  <a:cubicBezTo>
                    <a:pt x="582" y="875"/>
                    <a:pt x="582" y="875"/>
                    <a:pt x="582" y="875"/>
                  </a:cubicBezTo>
                  <a:lnTo>
                    <a:pt x="582" y="875"/>
                  </a:lnTo>
                  <a:cubicBezTo>
                    <a:pt x="582" y="846"/>
                    <a:pt x="582" y="846"/>
                    <a:pt x="582" y="846"/>
                  </a:cubicBezTo>
                  <a:lnTo>
                    <a:pt x="582" y="846"/>
                  </a:lnTo>
                  <a:cubicBezTo>
                    <a:pt x="582" y="817"/>
                    <a:pt x="582" y="817"/>
                    <a:pt x="582" y="817"/>
                  </a:cubicBezTo>
                  <a:lnTo>
                    <a:pt x="582" y="817"/>
                  </a:lnTo>
                  <a:cubicBezTo>
                    <a:pt x="552" y="787"/>
                    <a:pt x="552" y="787"/>
                    <a:pt x="552" y="787"/>
                  </a:cubicBezTo>
                  <a:lnTo>
                    <a:pt x="552" y="787"/>
                  </a:lnTo>
                  <a:cubicBezTo>
                    <a:pt x="524" y="787"/>
                    <a:pt x="524" y="787"/>
                    <a:pt x="524" y="787"/>
                  </a:cubicBezTo>
                  <a:lnTo>
                    <a:pt x="524" y="787"/>
                  </a:lnTo>
                  <a:lnTo>
                    <a:pt x="524" y="787"/>
                  </a:lnTo>
                  <a:lnTo>
                    <a:pt x="524" y="787"/>
                  </a:lnTo>
                  <a:lnTo>
                    <a:pt x="524" y="787"/>
                  </a:lnTo>
                  <a:lnTo>
                    <a:pt x="524" y="787"/>
                  </a:lnTo>
                  <a:cubicBezTo>
                    <a:pt x="552" y="787"/>
                    <a:pt x="552" y="787"/>
                    <a:pt x="552" y="787"/>
                  </a:cubicBezTo>
                  <a:lnTo>
                    <a:pt x="552" y="787"/>
                  </a:lnTo>
                  <a:lnTo>
                    <a:pt x="552" y="787"/>
                  </a:lnTo>
                  <a:cubicBezTo>
                    <a:pt x="582" y="787"/>
                    <a:pt x="582" y="787"/>
                    <a:pt x="582" y="787"/>
                  </a:cubicBezTo>
                  <a:lnTo>
                    <a:pt x="582" y="787"/>
                  </a:lnTo>
                  <a:cubicBezTo>
                    <a:pt x="552" y="758"/>
                    <a:pt x="552" y="758"/>
                    <a:pt x="552" y="758"/>
                  </a:cubicBezTo>
                  <a:lnTo>
                    <a:pt x="552" y="758"/>
                  </a:lnTo>
                  <a:lnTo>
                    <a:pt x="552" y="758"/>
                  </a:lnTo>
                  <a:cubicBezTo>
                    <a:pt x="552" y="729"/>
                    <a:pt x="552" y="729"/>
                    <a:pt x="552" y="729"/>
                  </a:cubicBezTo>
                  <a:lnTo>
                    <a:pt x="552" y="729"/>
                  </a:lnTo>
                  <a:lnTo>
                    <a:pt x="552" y="729"/>
                  </a:lnTo>
                  <a:cubicBezTo>
                    <a:pt x="524" y="729"/>
                    <a:pt x="524" y="729"/>
                    <a:pt x="524" y="729"/>
                  </a:cubicBezTo>
                  <a:cubicBezTo>
                    <a:pt x="524" y="700"/>
                    <a:pt x="524" y="700"/>
                    <a:pt x="524" y="700"/>
                  </a:cubicBezTo>
                  <a:cubicBezTo>
                    <a:pt x="495" y="700"/>
                    <a:pt x="495" y="700"/>
                    <a:pt x="495" y="700"/>
                  </a:cubicBezTo>
                  <a:cubicBezTo>
                    <a:pt x="466" y="700"/>
                    <a:pt x="466" y="700"/>
                    <a:pt x="466" y="700"/>
                  </a:cubicBezTo>
                  <a:cubicBezTo>
                    <a:pt x="466" y="671"/>
                    <a:pt x="466" y="671"/>
                    <a:pt x="466" y="671"/>
                  </a:cubicBezTo>
                  <a:lnTo>
                    <a:pt x="466" y="671"/>
                  </a:lnTo>
                  <a:cubicBezTo>
                    <a:pt x="466" y="642"/>
                    <a:pt x="466" y="642"/>
                    <a:pt x="466" y="642"/>
                  </a:cubicBezTo>
                  <a:cubicBezTo>
                    <a:pt x="436" y="642"/>
                    <a:pt x="436" y="642"/>
                    <a:pt x="436" y="642"/>
                  </a:cubicBezTo>
                  <a:cubicBezTo>
                    <a:pt x="436" y="613"/>
                    <a:pt x="436" y="613"/>
                    <a:pt x="436" y="613"/>
                  </a:cubicBezTo>
                  <a:cubicBezTo>
                    <a:pt x="436" y="584"/>
                    <a:pt x="436" y="584"/>
                    <a:pt x="436" y="584"/>
                  </a:cubicBezTo>
                  <a:lnTo>
                    <a:pt x="436" y="584"/>
                  </a:lnTo>
                  <a:cubicBezTo>
                    <a:pt x="407" y="554"/>
                    <a:pt x="407" y="554"/>
                    <a:pt x="407" y="554"/>
                  </a:cubicBezTo>
                  <a:cubicBezTo>
                    <a:pt x="378" y="554"/>
                    <a:pt x="378" y="554"/>
                    <a:pt x="378" y="554"/>
                  </a:cubicBezTo>
                  <a:lnTo>
                    <a:pt x="378" y="554"/>
                  </a:lnTo>
                  <a:lnTo>
                    <a:pt x="378" y="554"/>
                  </a:lnTo>
                  <a:cubicBezTo>
                    <a:pt x="350" y="554"/>
                    <a:pt x="350" y="554"/>
                    <a:pt x="350" y="554"/>
                  </a:cubicBezTo>
                  <a:lnTo>
                    <a:pt x="350" y="554"/>
                  </a:lnTo>
                  <a:cubicBezTo>
                    <a:pt x="320" y="554"/>
                    <a:pt x="320" y="554"/>
                    <a:pt x="320" y="554"/>
                  </a:cubicBezTo>
                  <a:lnTo>
                    <a:pt x="320" y="554"/>
                  </a:lnTo>
                  <a:cubicBezTo>
                    <a:pt x="291" y="554"/>
                    <a:pt x="291" y="554"/>
                    <a:pt x="291" y="554"/>
                  </a:cubicBezTo>
                  <a:lnTo>
                    <a:pt x="291" y="554"/>
                  </a:lnTo>
                  <a:lnTo>
                    <a:pt x="291" y="554"/>
                  </a:lnTo>
                  <a:cubicBezTo>
                    <a:pt x="320" y="554"/>
                    <a:pt x="320" y="554"/>
                    <a:pt x="320" y="554"/>
                  </a:cubicBezTo>
                  <a:cubicBezTo>
                    <a:pt x="350" y="554"/>
                    <a:pt x="350" y="554"/>
                    <a:pt x="350" y="554"/>
                  </a:cubicBezTo>
                  <a:cubicBezTo>
                    <a:pt x="350" y="525"/>
                    <a:pt x="350" y="525"/>
                    <a:pt x="350" y="525"/>
                  </a:cubicBezTo>
                  <a:lnTo>
                    <a:pt x="350" y="525"/>
                  </a:lnTo>
                  <a:cubicBezTo>
                    <a:pt x="378" y="525"/>
                    <a:pt x="378" y="525"/>
                    <a:pt x="378" y="525"/>
                  </a:cubicBezTo>
                  <a:cubicBezTo>
                    <a:pt x="350" y="525"/>
                    <a:pt x="350" y="525"/>
                    <a:pt x="350" y="525"/>
                  </a:cubicBezTo>
                  <a:cubicBezTo>
                    <a:pt x="350" y="496"/>
                    <a:pt x="350" y="496"/>
                    <a:pt x="350" y="496"/>
                  </a:cubicBezTo>
                  <a:lnTo>
                    <a:pt x="350" y="496"/>
                  </a:lnTo>
                  <a:cubicBezTo>
                    <a:pt x="320" y="525"/>
                    <a:pt x="320" y="525"/>
                    <a:pt x="320" y="525"/>
                  </a:cubicBezTo>
                  <a:lnTo>
                    <a:pt x="320" y="525"/>
                  </a:lnTo>
                  <a:cubicBezTo>
                    <a:pt x="350" y="496"/>
                    <a:pt x="350" y="496"/>
                    <a:pt x="350" y="496"/>
                  </a:cubicBezTo>
                  <a:lnTo>
                    <a:pt x="350" y="496"/>
                  </a:lnTo>
                  <a:cubicBezTo>
                    <a:pt x="378" y="496"/>
                    <a:pt x="378" y="496"/>
                    <a:pt x="378" y="496"/>
                  </a:cubicBezTo>
                  <a:lnTo>
                    <a:pt x="378" y="496"/>
                  </a:lnTo>
                  <a:lnTo>
                    <a:pt x="378" y="496"/>
                  </a:lnTo>
                  <a:cubicBezTo>
                    <a:pt x="407" y="467"/>
                    <a:pt x="407" y="467"/>
                    <a:pt x="407" y="467"/>
                  </a:cubicBezTo>
                  <a:lnTo>
                    <a:pt x="407" y="467"/>
                  </a:lnTo>
                  <a:cubicBezTo>
                    <a:pt x="407" y="437"/>
                    <a:pt x="407" y="437"/>
                    <a:pt x="407" y="437"/>
                  </a:cubicBezTo>
                  <a:lnTo>
                    <a:pt x="407" y="437"/>
                  </a:lnTo>
                  <a:lnTo>
                    <a:pt x="407" y="437"/>
                  </a:lnTo>
                  <a:cubicBezTo>
                    <a:pt x="407" y="408"/>
                    <a:pt x="407" y="408"/>
                    <a:pt x="407" y="408"/>
                  </a:cubicBezTo>
                  <a:cubicBezTo>
                    <a:pt x="436" y="408"/>
                    <a:pt x="436" y="408"/>
                    <a:pt x="436" y="408"/>
                  </a:cubicBezTo>
                  <a:cubicBezTo>
                    <a:pt x="436" y="379"/>
                    <a:pt x="436" y="379"/>
                    <a:pt x="436" y="379"/>
                  </a:cubicBezTo>
                  <a:cubicBezTo>
                    <a:pt x="407" y="379"/>
                    <a:pt x="407" y="379"/>
                    <a:pt x="407" y="379"/>
                  </a:cubicBezTo>
                  <a:lnTo>
                    <a:pt x="407" y="379"/>
                  </a:lnTo>
                  <a:cubicBezTo>
                    <a:pt x="378" y="379"/>
                    <a:pt x="378" y="379"/>
                    <a:pt x="378" y="379"/>
                  </a:cubicBezTo>
                  <a:cubicBezTo>
                    <a:pt x="350" y="379"/>
                    <a:pt x="350" y="379"/>
                    <a:pt x="350" y="379"/>
                  </a:cubicBezTo>
                  <a:lnTo>
                    <a:pt x="350" y="379"/>
                  </a:lnTo>
                  <a:cubicBezTo>
                    <a:pt x="320" y="379"/>
                    <a:pt x="320" y="379"/>
                    <a:pt x="320" y="379"/>
                  </a:cubicBezTo>
                  <a:lnTo>
                    <a:pt x="320" y="379"/>
                  </a:lnTo>
                  <a:lnTo>
                    <a:pt x="320" y="379"/>
                  </a:lnTo>
                  <a:lnTo>
                    <a:pt x="320" y="379"/>
                  </a:lnTo>
                  <a:cubicBezTo>
                    <a:pt x="291" y="379"/>
                    <a:pt x="291" y="379"/>
                    <a:pt x="291" y="379"/>
                  </a:cubicBezTo>
                  <a:lnTo>
                    <a:pt x="291" y="379"/>
                  </a:lnTo>
                  <a:lnTo>
                    <a:pt x="291" y="379"/>
                  </a:lnTo>
                  <a:cubicBezTo>
                    <a:pt x="262" y="408"/>
                    <a:pt x="262" y="408"/>
                    <a:pt x="262" y="408"/>
                  </a:cubicBezTo>
                  <a:cubicBezTo>
                    <a:pt x="262" y="379"/>
                    <a:pt x="262" y="379"/>
                    <a:pt x="262" y="379"/>
                  </a:cubicBezTo>
                  <a:cubicBezTo>
                    <a:pt x="291" y="379"/>
                    <a:pt x="291" y="379"/>
                    <a:pt x="291" y="379"/>
                  </a:cubicBezTo>
                  <a:cubicBezTo>
                    <a:pt x="291" y="350"/>
                    <a:pt x="291" y="350"/>
                    <a:pt x="291" y="350"/>
                  </a:cubicBezTo>
                  <a:cubicBezTo>
                    <a:pt x="291" y="379"/>
                    <a:pt x="291" y="379"/>
                    <a:pt x="291" y="379"/>
                  </a:cubicBezTo>
                  <a:cubicBezTo>
                    <a:pt x="262" y="350"/>
                    <a:pt x="262" y="350"/>
                    <a:pt x="262" y="350"/>
                  </a:cubicBezTo>
                  <a:cubicBezTo>
                    <a:pt x="291" y="350"/>
                    <a:pt x="291" y="350"/>
                    <a:pt x="291" y="350"/>
                  </a:cubicBezTo>
                  <a:lnTo>
                    <a:pt x="291" y="350"/>
                  </a:lnTo>
                  <a:cubicBezTo>
                    <a:pt x="320" y="321"/>
                    <a:pt x="320" y="321"/>
                    <a:pt x="320" y="321"/>
                  </a:cubicBezTo>
                  <a:lnTo>
                    <a:pt x="320" y="321"/>
                  </a:lnTo>
                  <a:lnTo>
                    <a:pt x="320" y="321"/>
                  </a:lnTo>
                  <a:cubicBezTo>
                    <a:pt x="350" y="292"/>
                    <a:pt x="350" y="292"/>
                    <a:pt x="350" y="292"/>
                  </a:cubicBezTo>
                  <a:cubicBezTo>
                    <a:pt x="320" y="292"/>
                    <a:pt x="320" y="292"/>
                    <a:pt x="320" y="292"/>
                  </a:cubicBezTo>
                  <a:cubicBezTo>
                    <a:pt x="350" y="292"/>
                    <a:pt x="350" y="292"/>
                    <a:pt x="350" y="292"/>
                  </a:cubicBezTo>
                  <a:lnTo>
                    <a:pt x="350" y="292"/>
                  </a:lnTo>
                  <a:cubicBezTo>
                    <a:pt x="320" y="292"/>
                    <a:pt x="320" y="292"/>
                    <a:pt x="320" y="292"/>
                  </a:cubicBezTo>
                  <a:lnTo>
                    <a:pt x="320" y="292"/>
                  </a:lnTo>
                  <a:cubicBezTo>
                    <a:pt x="291" y="292"/>
                    <a:pt x="291" y="292"/>
                    <a:pt x="291" y="292"/>
                  </a:cubicBezTo>
                  <a:lnTo>
                    <a:pt x="291" y="292"/>
                  </a:lnTo>
                  <a:cubicBezTo>
                    <a:pt x="262" y="292"/>
                    <a:pt x="262" y="292"/>
                    <a:pt x="262" y="292"/>
                  </a:cubicBezTo>
                  <a:lnTo>
                    <a:pt x="262" y="292"/>
                  </a:lnTo>
                  <a:lnTo>
                    <a:pt x="262" y="292"/>
                  </a:lnTo>
                  <a:lnTo>
                    <a:pt x="262" y="292"/>
                  </a:lnTo>
                  <a:lnTo>
                    <a:pt x="262" y="292"/>
                  </a:lnTo>
                  <a:cubicBezTo>
                    <a:pt x="233" y="292"/>
                    <a:pt x="233" y="292"/>
                    <a:pt x="233" y="292"/>
                  </a:cubicBezTo>
                  <a:lnTo>
                    <a:pt x="233" y="292"/>
                  </a:lnTo>
                  <a:lnTo>
                    <a:pt x="233" y="292"/>
                  </a:lnTo>
                  <a:cubicBezTo>
                    <a:pt x="203" y="292"/>
                    <a:pt x="203" y="292"/>
                    <a:pt x="203" y="292"/>
                  </a:cubicBezTo>
                  <a:lnTo>
                    <a:pt x="203" y="292"/>
                  </a:lnTo>
                  <a:lnTo>
                    <a:pt x="203" y="292"/>
                  </a:lnTo>
                  <a:lnTo>
                    <a:pt x="203" y="292"/>
                  </a:lnTo>
                  <a:lnTo>
                    <a:pt x="203" y="292"/>
                  </a:lnTo>
                  <a:cubicBezTo>
                    <a:pt x="203" y="321"/>
                    <a:pt x="203" y="321"/>
                    <a:pt x="203" y="321"/>
                  </a:cubicBezTo>
                  <a:lnTo>
                    <a:pt x="203" y="321"/>
                  </a:lnTo>
                  <a:lnTo>
                    <a:pt x="203" y="321"/>
                  </a:lnTo>
                  <a:cubicBezTo>
                    <a:pt x="203" y="350"/>
                    <a:pt x="203" y="350"/>
                    <a:pt x="203" y="350"/>
                  </a:cubicBezTo>
                  <a:cubicBezTo>
                    <a:pt x="174" y="350"/>
                    <a:pt x="174" y="350"/>
                    <a:pt x="174" y="350"/>
                  </a:cubicBezTo>
                  <a:cubicBezTo>
                    <a:pt x="203" y="350"/>
                    <a:pt x="203" y="350"/>
                    <a:pt x="203" y="350"/>
                  </a:cubicBezTo>
                  <a:lnTo>
                    <a:pt x="203" y="350"/>
                  </a:lnTo>
                  <a:lnTo>
                    <a:pt x="203" y="350"/>
                  </a:lnTo>
                  <a:cubicBezTo>
                    <a:pt x="174" y="350"/>
                    <a:pt x="174" y="350"/>
                    <a:pt x="174" y="350"/>
                  </a:cubicBezTo>
                  <a:lnTo>
                    <a:pt x="174" y="350"/>
                  </a:lnTo>
                  <a:lnTo>
                    <a:pt x="174" y="350"/>
                  </a:lnTo>
                  <a:lnTo>
                    <a:pt x="174" y="350"/>
                  </a:lnTo>
                  <a:cubicBezTo>
                    <a:pt x="174" y="379"/>
                    <a:pt x="174" y="379"/>
                    <a:pt x="174" y="379"/>
                  </a:cubicBezTo>
                  <a:cubicBezTo>
                    <a:pt x="174" y="350"/>
                    <a:pt x="174" y="350"/>
                    <a:pt x="174" y="350"/>
                  </a:cubicBezTo>
                  <a:cubicBezTo>
                    <a:pt x="174" y="379"/>
                    <a:pt x="174" y="379"/>
                    <a:pt x="174" y="379"/>
                  </a:cubicBez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174" y="379"/>
                  </a:lnTo>
                  <a:cubicBezTo>
                    <a:pt x="174" y="408"/>
                    <a:pt x="174" y="408"/>
                    <a:pt x="174" y="408"/>
                  </a:cubicBezTo>
                  <a:cubicBezTo>
                    <a:pt x="174" y="379"/>
                    <a:pt x="174" y="379"/>
                    <a:pt x="174" y="379"/>
                  </a:cubicBezTo>
                  <a:cubicBezTo>
                    <a:pt x="174" y="408"/>
                    <a:pt x="174" y="408"/>
                    <a:pt x="174" y="408"/>
                  </a:cubicBezTo>
                  <a:lnTo>
                    <a:pt x="174" y="408"/>
                  </a:lnTo>
                  <a:lnTo>
                    <a:pt x="174" y="408"/>
                  </a:lnTo>
                  <a:lnTo>
                    <a:pt x="174" y="408"/>
                  </a:lnTo>
                  <a:lnTo>
                    <a:pt x="174" y="408"/>
                  </a:lnTo>
                  <a:lnTo>
                    <a:pt x="174" y="408"/>
                  </a:lnTo>
                  <a:lnTo>
                    <a:pt x="174" y="408"/>
                  </a:lnTo>
                  <a:lnTo>
                    <a:pt x="174" y="408"/>
                  </a:lnTo>
                  <a:cubicBezTo>
                    <a:pt x="174" y="437"/>
                    <a:pt x="174" y="437"/>
                    <a:pt x="174" y="437"/>
                  </a:cubicBezTo>
                  <a:cubicBezTo>
                    <a:pt x="174" y="408"/>
                    <a:pt x="174" y="408"/>
                    <a:pt x="174" y="408"/>
                  </a:cubicBezTo>
                  <a:cubicBezTo>
                    <a:pt x="174" y="437"/>
                    <a:pt x="174" y="437"/>
                    <a:pt x="174" y="437"/>
                  </a:cubicBezTo>
                  <a:lnTo>
                    <a:pt x="174" y="437"/>
                  </a:lnTo>
                  <a:lnTo>
                    <a:pt x="174" y="437"/>
                  </a:lnTo>
                  <a:lnTo>
                    <a:pt x="174" y="437"/>
                  </a:lnTo>
                  <a:lnTo>
                    <a:pt x="174" y="437"/>
                  </a:lnTo>
                  <a:lnTo>
                    <a:pt x="174" y="437"/>
                  </a:lnTo>
                  <a:cubicBezTo>
                    <a:pt x="174" y="467"/>
                    <a:pt x="174" y="467"/>
                    <a:pt x="174" y="467"/>
                  </a:cubicBezTo>
                  <a:cubicBezTo>
                    <a:pt x="174" y="437"/>
                    <a:pt x="174" y="437"/>
                    <a:pt x="174" y="437"/>
                  </a:cubicBezTo>
                  <a:cubicBezTo>
                    <a:pt x="145" y="467"/>
                    <a:pt x="145" y="467"/>
                    <a:pt x="145" y="467"/>
                  </a:cubicBezTo>
                  <a:cubicBezTo>
                    <a:pt x="174" y="467"/>
                    <a:pt x="174" y="467"/>
                    <a:pt x="174" y="467"/>
                  </a:cubicBezTo>
                  <a:lnTo>
                    <a:pt x="174" y="467"/>
                  </a:lnTo>
                  <a:cubicBezTo>
                    <a:pt x="145" y="467"/>
                    <a:pt x="145" y="467"/>
                    <a:pt x="145" y="467"/>
                  </a:cubicBezTo>
                  <a:lnTo>
                    <a:pt x="145" y="467"/>
                  </a:lnTo>
                  <a:lnTo>
                    <a:pt x="145" y="467"/>
                  </a:lnTo>
                  <a:lnTo>
                    <a:pt x="145" y="467"/>
                  </a:lnTo>
                  <a:lnTo>
                    <a:pt x="145" y="467"/>
                  </a:lnTo>
                  <a:lnTo>
                    <a:pt x="145" y="467"/>
                  </a:lnTo>
                  <a:cubicBezTo>
                    <a:pt x="145" y="496"/>
                    <a:pt x="145" y="496"/>
                    <a:pt x="145" y="496"/>
                  </a:cubicBezTo>
                  <a:lnTo>
                    <a:pt x="145" y="496"/>
                  </a:lnTo>
                  <a:lnTo>
                    <a:pt x="145" y="496"/>
                  </a:lnTo>
                  <a:cubicBezTo>
                    <a:pt x="174" y="496"/>
                    <a:pt x="174" y="496"/>
                    <a:pt x="174" y="496"/>
                  </a:cubicBezTo>
                  <a:lnTo>
                    <a:pt x="174" y="496"/>
                  </a:lnTo>
                  <a:cubicBezTo>
                    <a:pt x="203" y="467"/>
                    <a:pt x="203" y="467"/>
                    <a:pt x="203" y="467"/>
                  </a:cubicBezTo>
                  <a:lnTo>
                    <a:pt x="203" y="467"/>
                  </a:lnTo>
                  <a:cubicBezTo>
                    <a:pt x="203" y="496"/>
                    <a:pt x="203" y="496"/>
                    <a:pt x="203" y="496"/>
                  </a:cubicBezTo>
                  <a:lnTo>
                    <a:pt x="203" y="496"/>
                  </a:lnTo>
                  <a:cubicBezTo>
                    <a:pt x="174" y="496"/>
                    <a:pt x="174" y="496"/>
                    <a:pt x="174" y="496"/>
                  </a:cubicBezTo>
                  <a:lnTo>
                    <a:pt x="174" y="496"/>
                  </a:lnTo>
                  <a:cubicBezTo>
                    <a:pt x="174" y="525"/>
                    <a:pt x="174" y="525"/>
                    <a:pt x="174" y="525"/>
                  </a:cubicBezTo>
                  <a:lnTo>
                    <a:pt x="174" y="525"/>
                  </a:lnTo>
                  <a:cubicBezTo>
                    <a:pt x="174" y="554"/>
                    <a:pt x="174" y="554"/>
                    <a:pt x="174" y="554"/>
                  </a:cubicBezTo>
                  <a:lnTo>
                    <a:pt x="174" y="554"/>
                  </a:lnTo>
                  <a:lnTo>
                    <a:pt x="174" y="554"/>
                  </a:lnTo>
                  <a:cubicBezTo>
                    <a:pt x="174" y="584"/>
                    <a:pt x="174" y="584"/>
                    <a:pt x="174" y="584"/>
                  </a:cubicBezTo>
                  <a:lnTo>
                    <a:pt x="174" y="584"/>
                  </a:lnTo>
                  <a:lnTo>
                    <a:pt x="174" y="584"/>
                  </a:lnTo>
                  <a:cubicBezTo>
                    <a:pt x="174" y="613"/>
                    <a:pt x="174" y="613"/>
                    <a:pt x="174" y="613"/>
                  </a:cubicBezTo>
                  <a:cubicBezTo>
                    <a:pt x="145" y="613"/>
                    <a:pt x="145" y="613"/>
                    <a:pt x="145" y="613"/>
                  </a:cubicBezTo>
                  <a:lnTo>
                    <a:pt x="145" y="613"/>
                  </a:lnTo>
                  <a:cubicBezTo>
                    <a:pt x="174" y="613"/>
                    <a:pt x="174" y="613"/>
                    <a:pt x="174" y="613"/>
                  </a:cubicBezTo>
                  <a:lnTo>
                    <a:pt x="174" y="613"/>
                  </a:lnTo>
                  <a:cubicBezTo>
                    <a:pt x="174" y="584"/>
                    <a:pt x="174" y="584"/>
                    <a:pt x="174" y="584"/>
                  </a:cubicBezTo>
                  <a:lnTo>
                    <a:pt x="174" y="584"/>
                  </a:lnTo>
                  <a:cubicBezTo>
                    <a:pt x="203" y="584"/>
                    <a:pt x="203" y="584"/>
                    <a:pt x="203" y="584"/>
                  </a:cubicBezTo>
                  <a:cubicBezTo>
                    <a:pt x="174" y="554"/>
                    <a:pt x="174" y="554"/>
                    <a:pt x="174" y="554"/>
                  </a:cubicBezTo>
                  <a:lnTo>
                    <a:pt x="174" y="554"/>
                  </a:lnTo>
                  <a:cubicBezTo>
                    <a:pt x="203" y="525"/>
                    <a:pt x="203" y="525"/>
                    <a:pt x="203" y="525"/>
                  </a:cubicBezTo>
                  <a:cubicBezTo>
                    <a:pt x="203" y="554"/>
                    <a:pt x="203" y="554"/>
                    <a:pt x="203" y="554"/>
                  </a:cubicBezTo>
                  <a:lnTo>
                    <a:pt x="203" y="554"/>
                  </a:lnTo>
                  <a:lnTo>
                    <a:pt x="203" y="554"/>
                  </a:lnTo>
                  <a:lnTo>
                    <a:pt x="203" y="554"/>
                  </a:lnTo>
                  <a:lnTo>
                    <a:pt x="203" y="554"/>
                  </a:lnTo>
                  <a:lnTo>
                    <a:pt x="203" y="554"/>
                  </a:lnTo>
                  <a:cubicBezTo>
                    <a:pt x="233" y="554"/>
                    <a:pt x="233" y="554"/>
                    <a:pt x="233" y="554"/>
                  </a:cubicBezTo>
                  <a:cubicBezTo>
                    <a:pt x="233" y="525"/>
                    <a:pt x="233" y="525"/>
                    <a:pt x="233" y="525"/>
                  </a:cubicBezTo>
                  <a:lnTo>
                    <a:pt x="233" y="525"/>
                  </a:lnTo>
                  <a:cubicBezTo>
                    <a:pt x="233" y="554"/>
                    <a:pt x="233" y="554"/>
                    <a:pt x="233" y="554"/>
                  </a:cubicBezTo>
                  <a:lnTo>
                    <a:pt x="233" y="554"/>
                  </a:lnTo>
                  <a:lnTo>
                    <a:pt x="233" y="554"/>
                  </a:lnTo>
                  <a:cubicBezTo>
                    <a:pt x="233" y="584"/>
                    <a:pt x="233" y="584"/>
                    <a:pt x="233" y="584"/>
                  </a:cubicBezTo>
                  <a:lnTo>
                    <a:pt x="233" y="584"/>
                  </a:lnTo>
                  <a:lnTo>
                    <a:pt x="233" y="584"/>
                  </a:lnTo>
                  <a:cubicBezTo>
                    <a:pt x="233" y="613"/>
                    <a:pt x="233" y="613"/>
                    <a:pt x="233" y="613"/>
                  </a:cubicBezTo>
                  <a:lnTo>
                    <a:pt x="233" y="613"/>
                  </a:lnTo>
                  <a:cubicBezTo>
                    <a:pt x="203" y="642"/>
                    <a:pt x="203" y="642"/>
                    <a:pt x="203" y="642"/>
                  </a:cubicBezTo>
                  <a:cubicBezTo>
                    <a:pt x="203" y="671"/>
                    <a:pt x="203" y="671"/>
                    <a:pt x="203" y="671"/>
                  </a:cubicBezTo>
                  <a:cubicBezTo>
                    <a:pt x="203" y="642"/>
                    <a:pt x="203" y="642"/>
                    <a:pt x="203" y="642"/>
                  </a:cubicBezTo>
                  <a:cubicBezTo>
                    <a:pt x="203" y="671"/>
                    <a:pt x="203" y="671"/>
                    <a:pt x="203" y="671"/>
                  </a:cubicBezTo>
                  <a:cubicBezTo>
                    <a:pt x="233" y="700"/>
                    <a:pt x="233" y="700"/>
                    <a:pt x="233" y="700"/>
                  </a:cubicBezTo>
                  <a:cubicBezTo>
                    <a:pt x="203" y="671"/>
                    <a:pt x="203" y="671"/>
                    <a:pt x="203" y="671"/>
                  </a:cubicBezTo>
                  <a:cubicBezTo>
                    <a:pt x="233" y="671"/>
                    <a:pt x="233" y="671"/>
                    <a:pt x="233" y="671"/>
                  </a:cubicBezTo>
                  <a:cubicBezTo>
                    <a:pt x="262" y="700"/>
                    <a:pt x="262" y="700"/>
                    <a:pt x="262" y="700"/>
                  </a:cubicBezTo>
                  <a:cubicBezTo>
                    <a:pt x="262" y="671"/>
                    <a:pt x="262" y="671"/>
                    <a:pt x="262" y="671"/>
                  </a:cubicBezTo>
                  <a:cubicBezTo>
                    <a:pt x="233" y="671"/>
                    <a:pt x="233" y="671"/>
                    <a:pt x="233" y="671"/>
                  </a:cubicBezTo>
                  <a:cubicBezTo>
                    <a:pt x="262" y="671"/>
                    <a:pt x="262" y="671"/>
                    <a:pt x="262" y="671"/>
                  </a:cubicBezTo>
                  <a:lnTo>
                    <a:pt x="262" y="671"/>
                  </a:lnTo>
                  <a:cubicBezTo>
                    <a:pt x="291" y="671"/>
                    <a:pt x="291" y="671"/>
                    <a:pt x="291" y="671"/>
                  </a:cubicBezTo>
                  <a:lnTo>
                    <a:pt x="291" y="671"/>
                  </a:lnTo>
                  <a:lnTo>
                    <a:pt x="291" y="671"/>
                  </a:lnTo>
                  <a:cubicBezTo>
                    <a:pt x="320" y="642"/>
                    <a:pt x="320" y="642"/>
                    <a:pt x="320" y="642"/>
                  </a:cubicBezTo>
                  <a:cubicBezTo>
                    <a:pt x="350" y="671"/>
                    <a:pt x="350" y="671"/>
                    <a:pt x="350" y="671"/>
                  </a:cubicBezTo>
                  <a:cubicBezTo>
                    <a:pt x="320" y="671"/>
                    <a:pt x="320" y="671"/>
                    <a:pt x="320" y="671"/>
                  </a:cubicBezTo>
                  <a:cubicBezTo>
                    <a:pt x="320" y="700"/>
                    <a:pt x="320" y="700"/>
                    <a:pt x="320" y="700"/>
                  </a:cubicBezTo>
                  <a:cubicBezTo>
                    <a:pt x="320" y="729"/>
                    <a:pt x="320" y="729"/>
                    <a:pt x="320" y="729"/>
                  </a:cubicBezTo>
                  <a:cubicBezTo>
                    <a:pt x="350" y="729"/>
                    <a:pt x="350" y="729"/>
                    <a:pt x="350" y="729"/>
                  </a:cubicBezTo>
                  <a:cubicBezTo>
                    <a:pt x="350" y="758"/>
                    <a:pt x="350" y="758"/>
                    <a:pt x="350" y="758"/>
                  </a:cubicBezTo>
                  <a:cubicBezTo>
                    <a:pt x="350" y="729"/>
                    <a:pt x="350" y="729"/>
                    <a:pt x="350" y="729"/>
                  </a:cubicBezTo>
                  <a:cubicBezTo>
                    <a:pt x="378" y="729"/>
                    <a:pt x="378" y="729"/>
                    <a:pt x="378" y="729"/>
                  </a:cubicBezTo>
                  <a:cubicBezTo>
                    <a:pt x="350" y="758"/>
                    <a:pt x="350" y="758"/>
                    <a:pt x="350" y="758"/>
                  </a:cubicBezTo>
                  <a:cubicBezTo>
                    <a:pt x="378" y="758"/>
                    <a:pt x="378" y="758"/>
                    <a:pt x="378" y="758"/>
                  </a:cubicBezTo>
                  <a:cubicBezTo>
                    <a:pt x="350" y="758"/>
                    <a:pt x="350" y="758"/>
                    <a:pt x="350" y="758"/>
                  </a:cubicBezTo>
                  <a:cubicBezTo>
                    <a:pt x="350" y="787"/>
                    <a:pt x="350" y="787"/>
                    <a:pt x="350" y="787"/>
                  </a:cubicBezTo>
                  <a:cubicBezTo>
                    <a:pt x="350" y="817"/>
                    <a:pt x="350" y="817"/>
                    <a:pt x="350" y="817"/>
                  </a:cubicBezTo>
                  <a:lnTo>
                    <a:pt x="350" y="817"/>
                  </a:lnTo>
                  <a:cubicBezTo>
                    <a:pt x="378" y="817"/>
                    <a:pt x="378" y="817"/>
                    <a:pt x="378" y="817"/>
                  </a:cubicBezTo>
                  <a:lnTo>
                    <a:pt x="378" y="817"/>
                  </a:lnTo>
                  <a:lnTo>
                    <a:pt x="378" y="817"/>
                  </a:lnTo>
                  <a:cubicBezTo>
                    <a:pt x="350" y="817"/>
                    <a:pt x="350" y="817"/>
                    <a:pt x="350" y="817"/>
                  </a:cubicBezTo>
                  <a:lnTo>
                    <a:pt x="350" y="817"/>
                  </a:lnTo>
                  <a:lnTo>
                    <a:pt x="350" y="817"/>
                  </a:lnTo>
                  <a:cubicBezTo>
                    <a:pt x="350" y="846"/>
                    <a:pt x="350" y="846"/>
                    <a:pt x="350" y="846"/>
                  </a:cubicBezTo>
                  <a:lnTo>
                    <a:pt x="350" y="846"/>
                  </a:lnTo>
                  <a:lnTo>
                    <a:pt x="350" y="846"/>
                  </a:lnTo>
                  <a:cubicBezTo>
                    <a:pt x="320" y="817"/>
                    <a:pt x="320" y="817"/>
                    <a:pt x="320" y="817"/>
                  </a:cubicBezTo>
                  <a:cubicBezTo>
                    <a:pt x="320" y="846"/>
                    <a:pt x="320" y="846"/>
                    <a:pt x="320" y="846"/>
                  </a:cubicBezTo>
                  <a:cubicBezTo>
                    <a:pt x="291" y="846"/>
                    <a:pt x="291" y="846"/>
                    <a:pt x="291" y="846"/>
                  </a:cubicBezTo>
                  <a:cubicBezTo>
                    <a:pt x="262" y="846"/>
                    <a:pt x="262" y="846"/>
                    <a:pt x="262" y="846"/>
                  </a:cubicBezTo>
                  <a:cubicBezTo>
                    <a:pt x="262" y="875"/>
                    <a:pt x="262" y="875"/>
                    <a:pt x="262" y="875"/>
                  </a:cubicBezTo>
                  <a:cubicBezTo>
                    <a:pt x="233" y="875"/>
                    <a:pt x="233" y="875"/>
                    <a:pt x="233" y="875"/>
                  </a:cubicBezTo>
                  <a:lnTo>
                    <a:pt x="233" y="875"/>
                  </a:lnTo>
                  <a:lnTo>
                    <a:pt x="233" y="875"/>
                  </a:lnTo>
                  <a:lnTo>
                    <a:pt x="233" y="875"/>
                  </a:lnTo>
                  <a:cubicBezTo>
                    <a:pt x="262" y="875"/>
                    <a:pt x="262" y="875"/>
                    <a:pt x="262" y="875"/>
                  </a:cubicBezTo>
                  <a:lnTo>
                    <a:pt x="262" y="875"/>
                  </a:lnTo>
                  <a:lnTo>
                    <a:pt x="262" y="875"/>
                  </a:lnTo>
                  <a:cubicBezTo>
                    <a:pt x="291" y="904"/>
                    <a:pt x="291" y="904"/>
                    <a:pt x="291" y="904"/>
                  </a:cubicBezTo>
                  <a:cubicBezTo>
                    <a:pt x="262" y="904"/>
                    <a:pt x="262" y="904"/>
                    <a:pt x="262" y="904"/>
                  </a:cubicBezTo>
                  <a:cubicBezTo>
                    <a:pt x="291" y="904"/>
                    <a:pt x="291" y="904"/>
                    <a:pt x="291" y="904"/>
                  </a:cubicBezTo>
                  <a:lnTo>
                    <a:pt x="291" y="904"/>
                  </a:lnTo>
                  <a:cubicBezTo>
                    <a:pt x="262" y="934"/>
                    <a:pt x="262" y="934"/>
                    <a:pt x="262" y="934"/>
                  </a:cubicBezTo>
                  <a:lnTo>
                    <a:pt x="262" y="934"/>
                  </a:lnTo>
                  <a:cubicBezTo>
                    <a:pt x="233" y="963"/>
                    <a:pt x="233" y="963"/>
                    <a:pt x="233" y="963"/>
                  </a:cubicBezTo>
                  <a:lnTo>
                    <a:pt x="233" y="963"/>
                  </a:lnTo>
                  <a:cubicBezTo>
                    <a:pt x="203" y="963"/>
                    <a:pt x="203" y="963"/>
                    <a:pt x="203" y="963"/>
                  </a:cubicBezTo>
                  <a:lnTo>
                    <a:pt x="203" y="963"/>
                  </a:lnTo>
                  <a:cubicBezTo>
                    <a:pt x="174" y="963"/>
                    <a:pt x="174" y="963"/>
                    <a:pt x="174" y="963"/>
                  </a:cubicBezTo>
                  <a:cubicBezTo>
                    <a:pt x="203" y="992"/>
                    <a:pt x="203" y="992"/>
                    <a:pt x="203" y="992"/>
                  </a:cubicBezTo>
                  <a:lnTo>
                    <a:pt x="203" y="992"/>
                  </a:lnTo>
                  <a:lnTo>
                    <a:pt x="203" y="992"/>
                  </a:lnTo>
                  <a:lnTo>
                    <a:pt x="203" y="992"/>
                  </a:lnTo>
                  <a:lnTo>
                    <a:pt x="203" y="992"/>
                  </a:lnTo>
                  <a:lnTo>
                    <a:pt x="203" y="992"/>
                  </a:lnTo>
                  <a:cubicBezTo>
                    <a:pt x="233" y="992"/>
                    <a:pt x="233" y="992"/>
                    <a:pt x="233" y="992"/>
                  </a:cubicBezTo>
                  <a:lnTo>
                    <a:pt x="233" y="992"/>
                  </a:lnTo>
                  <a:cubicBezTo>
                    <a:pt x="262" y="992"/>
                    <a:pt x="262" y="992"/>
                    <a:pt x="262" y="992"/>
                  </a:cubicBezTo>
                  <a:lnTo>
                    <a:pt x="262" y="992"/>
                  </a:lnTo>
                  <a:cubicBezTo>
                    <a:pt x="291" y="992"/>
                    <a:pt x="291" y="992"/>
                    <a:pt x="291" y="992"/>
                  </a:cubicBezTo>
                  <a:cubicBezTo>
                    <a:pt x="262" y="992"/>
                    <a:pt x="262" y="992"/>
                    <a:pt x="262" y="992"/>
                  </a:cubicBezTo>
                  <a:cubicBezTo>
                    <a:pt x="262" y="1021"/>
                    <a:pt x="262" y="1021"/>
                    <a:pt x="262" y="1021"/>
                  </a:cubicBezTo>
                  <a:cubicBezTo>
                    <a:pt x="291" y="1021"/>
                    <a:pt x="291" y="1021"/>
                    <a:pt x="291" y="1021"/>
                  </a:cubicBezTo>
                  <a:lnTo>
                    <a:pt x="291" y="1021"/>
                  </a:lnTo>
                  <a:cubicBezTo>
                    <a:pt x="291" y="992"/>
                    <a:pt x="291" y="992"/>
                    <a:pt x="291" y="992"/>
                  </a:cubicBezTo>
                  <a:cubicBezTo>
                    <a:pt x="320" y="1021"/>
                    <a:pt x="320" y="1021"/>
                    <a:pt x="320" y="1021"/>
                  </a:cubicBezTo>
                  <a:lnTo>
                    <a:pt x="320" y="1021"/>
                  </a:lnTo>
                  <a:cubicBezTo>
                    <a:pt x="350" y="1021"/>
                    <a:pt x="350" y="1021"/>
                    <a:pt x="350" y="1021"/>
                  </a:cubicBezTo>
                  <a:lnTo>
                    <a:pt x="350" y="1021"/>
                  </a:lnTo>
                  <a:cubicBezTo>
                    <a:pt x="378" y="1021"/>
                    <a:pt x="378" y="1021"/>
                    <a:pt x="378" y="1021"/>
                  </a:cubicBezTo>
                  <a:lnTo>
                    <a:pt x="378" y="1021"/>
                  </a:lnTo>
                  <a:cubicBezTo>
                    <a:pt x="378" y="992"/>
                    <a:pt x="378" y="992"/>
                    <a:pt x="378" y="992"/>
                  </a:cubicBezTo>
                  <a:cubicBezTo>
                    <a:pt x="407" y="992"/>
                    <a:pt x="407" y="992"/>
                    <a:pt x="407" y="992"/>
                  </a:cubicBezTo>
                  <a:cubicBezTo>
                    <a:pt x="378" y="1021"/>
                    <a:pt x="378" y="1021"/>
                    <a:pt x="378" y="1021"/>
                  </a:cubicBezTo>
                  <a:cubicBezTo>
                    <a:pt x="350" y="1021"/>
                    <a:pt x="350" y="1021"/>
                    <a:pt x="350" y="1021"/>
                  </a:cubicBezTo>
                  <a:cubicBezTo>
                    <a:pt x="350" y="1050"/>
                    <a:pt x="350" y="1050"/>
                    <a:pt x="350" y="1050"/>
                  </a:cubicBezTo>
                  <a:lnTo>
                    <a:pt x="350" y="1050"/>
                  </a:lnTo>
                  <a:lnTo>
                    <a:pt x="350" y="1050"/>
                  </a:lnTo>
                  <a:cubicBezTo>
                    <a:pt x="320" y="1050"/>
                    <a:pt x="320" y="1050"/>
                    <a:pt x="320" y="1050"/>
                  </a:cubicBezTo>
                  <a:cubicBezTo>
                    <a:pt x="291" y="1050"/>
                    <a:pt x="291" y="1050"/>
                    <a:pt x="291" y="1050"/>
                  </a:cubicBezTo>
                  <a:cubicBezTo>
                    <a:pt x="262" y="1050"/>
                    <a:pt x="262" y="1050"/>
                    <a:pt x="262" y="1050"/>
                  </a:cubicBezTo>
                  <a:lnTo>
                    <a:pt x="262" y="1050"/>
                  </a:lnTo>
                  <a:cubicBezTo>
                    <a:pt x="262" y="1079"/>
                    <a:pt x="262" y="1079"/>
                    <a:pt x="262" y="1079"/>
                  </a:cubicBezTo>
                  <a:cubicBezTo>
                    <a:pt x="233" y="1079"/>
                    <a:pt x="233" y="1079"/>
                    <a:pt x="233" y="1079"/>
                  </a:cubicBezTo>
                  <a:cubicBezTo>
                    <a:pt x="233" y="1108"/>
                    <a:pt x="233" y="1108"/>
                    <a:pt x="233" y="1108"/>
                  </a:cubicBezTo>
                  <a:lnTo>
                    <a:pt x="233" y="1108"/>
                  </a:lnTo>
                  <a:lnTo>
                    <a:pt x="233" y="1108"/>
                  </a:lnTo>
                  <a:cubicBezTo>
                    <a:pt x="203" y="1108"/>
                    <a:pt x="203" y="1108"/>
                    <a:pt x="203" y="1108"/>
                  </a:cubicBezTo>
                  <a:cubicBezTo>
                    <a:pt x="203" y="1137"/>
                    <a:pt x="203" y="1137"/>
                    <a:pt x="203" y="1137"/>
                  </a:cubicBezTo>
                  <a:lnTo>
                    <a:pt x="203" y="1137"/>
                  </a:lnTo>
                  <a:lnTo>
                    <a:pt x="203" y="1137"/>
                  </a:lnTo>
                  <a:cubicBezTo>
                    <a:pt x="174" y="1137"/>
                    <a:pt x="174" y="1137"/>
                    <a:pt x="174" y="1137"/>
                  </a:cubicBezTo>
                  <a:lnTo>
                    <a:pt x="174" y="1137"/>
                  </a:lnTo>
                  <a:cubicBezTo>
                    <a:pt x="145" y="1167"/>
                    <a:pt x="145" y="1167"/>
                    <a:pt x="145" y="1167"/>
                  </a:cubicBezTo>
                  <a:lnTo>
                    <a:pt x="145" y="1167"/>
                  </a:lnTo>
                  <a:cubicBezTo>
                    <a:pt x="174" y="1167"/>
                    <a:pt x="174" y="1167"/>
                    <a:pt x="174" y="1167"/>
                  </a:cubicBezTo>
                  <a:lnTo>
                    <a:pt x="174" y="1167"/>
                  </a:lnTo>
                  <a:lnTo>
                    <a:pt x="174" y="1167"/>
                  </a:lnTo>
                  <a:lnTo>
                    <a:pt x="203" y="116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98C2CF9C-86B2-0A05-E0AD-E80D15DA2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961" y="2991195"/>
              <a:ext cx="342720" cy="295231"/>
            </a:xfrm>
            <a:custGeom>
              <a:avLst/>
              <a:gdLst>
                <a:gd name="T0" fmla="*/ 815 w 1050"/>
                <a:gd name="T1" fmla="*/ 437 h 905"/>
                <a:gd name="T2" fmla="*/ 757 w 1050"/>
                <a:gd name="T3" fmla="*/ 467 h 905"/>
                <a:gd name="T4" fmla="*/ 786 w 1050"/>
                <a:gd name="T5" fmla="*/ 408 h 905"/>
                <a:gd name="T6" fmla="*/ 844 w 1050"/>
                <a:gd name="T7" fmla="*/ 350 h 905"/>
                <a:gd name="T8" fmla="*/ 873 w 1050"/>
                <a:gd name="T9" fmla="*/ 350 h 905"/>
                <a:gd name="T10" fmla="*/ 902 w 1050"/>
                <a:gd name="T11" fmla="*/ 263 h 905"/>
                <a:gd name="T12" fmla="*/ 902 w 1050"/>
                <a:gd name="T13" fmla="*/ 204 h 905"/>
                <a:gd name="T14" fmla="*/ 844 w 1050"/>
                <a:gd name="T15" fmla="*/ 175 h 905"/>
                <a:gd name="T16" fmla="*/ 786 w 1050"/>
                <a:gd name="T17" fmla="*/ 175 h 905"/>
                <a:gd name="T18" fmla="*/ 728 w 1050"/>
                <a:gd name="T19" fmla="*/ 146 h 905"/>
                <a:gd name="T20" fmla="*/ 669 w 1050"/>
                <a:gd name="T21" fmla="*/ 117 h 905"/>
                <a:gd name="T22" fmla="*/ 611 w 1050"/>
                <a:gd name="T23" fmla="*/ 58 h 905"/>
                <a:gd name="T24" fmla="*/ 552 w 1050"/>
                <a:gd name="T25" fmla="*/ 0 h 905"/>
                <a:gd name="T26" fmla="*/ 465 w 1050"/>
                <a:gd name="T27" fmla="*/ 29 h 905"/>
                <a:gd name="T28" fmla="*/ 436 w 1050"/>
                <a:gd name="T29" fmla="*/ 117 h 905"/>
                <a:gd name="T30" fmla="*/ 349 w 1050"/>
                <a:gd name="T31" fmla="*/ 146 h 905"/>
                <a:gd name="T32" fmla="*/ 291 w 1050"/>
                <a:gd name="T33" fmla="*/ 175 h 905"/>
                <a:gd name="T34" fmla="*/ 262 w 1050"/>
                <a:gd name="T35" fmla="*/ 146 h 905"/>
                <a:gd name="T36" fmla="*/ 203 w 1050"/>
                <a:gd name="T37" fmla="*/ 146 h 905"/>
                <a:gd name="T38" fmla="*/ 233 w 1050"/>
                <a:gd name="T39" fmla="*/ 204 h 905"/>
                <a:gd name="T40" fmla="*/ 203 w 1050"/>
                <a:gd name="T41" fmla="*/ 234 h 905"/>
                <a:gd name="T42" fmla="*/ 117 w 1050"/>
                <a:gd name="T43" fmla="*/ 204 h 905"/>
                <a:gd name="T44" fmla="*/ 58 w 1050"/>
                <a:gd name="T45" fmla="*/ 234 h 905"/>
                <a:gd name="T46" fmla="*/ 0 w 1050"/>
                <a:gd name="T47" fmla="*/ 263 h 905"/>
                <a:gd name="T48" fmla="*/ 0 w 1050"/>
                <a:gd name="T49" fmla="*/ 263 h 905"/>
                <a:gd name="T50" fmla="*/ 29 w 1050"/>
                <a:gd name="T51" fmla="*/ 292 h 905"/>
                <a:gd name="T52" fmla="*/ 29 w 1050"/>
                <a:gd name="T53" fmla="*/ 321 h 905"/>
                <a:gd name="T54" fmla="*/ 87 w 1050"/>
                <a:gd name="T55" fmla="*/ 321 h 905"/>
                <a:gd name="T56" fmla="*/ 145 w 1050"/>
                <a:gd name="T57" fmla="*/ 350 h 905"/>
                <a:gd name="T58" fmla="*/ 174 w 1050"/>
                <a:gd name="T59" fmla="*/ 379 h 905"/>
                <a:gd name="T60" fmla="*/ 203 w 1050"/>
                <a:gd name="T61" fmla="*/ 379 h 905"/>
                <a:gd name="T62" fmla="*/ 203 w 1050"/>
                <a:gd name="T63" fmla="*/ 408 h 905"/>
                <a:gd name="T64" fmla="*/ 262 w 1050"/>
                <a:gd name="T65" fmla="*/ 467 h 905"/>
                <a:gd name="T66" fmla="*/ 262 w 1050"/>
                <a:gd name="T67" fmla="*/ 496 h 905"/>
                <a:gd name="T68" fmla="*/ 291 w 1050"/>
                <a:gd name="T69" fmla="*/ 525 h 905"/>
                <a:gd name="T70" fmla="*/ 262 w 1050"/>
                <a:gd name="T71" fmla="*/ 613 h 905"/>
                <a:gd name="T72" fmla="*/ 233 w 1050"/>
                <a:gd name="T73" fmla="*/ 729 h 905"/>
                <a:gd name="T74" fmla="*/ 262 w 1050"/>
                <a:gd name="T75" fmla="*/ 758 h 905"/>
                <a:gd name="T76" fmla="*/ 378 w 1050"/>
                <a:gd name="T77" fmla="*/ 787 h 905"/>
                <a:gd name="T78" fmla="*/ 465 w 1050"/>
                <a:gd name="T79" fmla="*/ 787 h 905"/>
                <a:gd name="T80" fmla="*/ 581 w 1050"/>
                <a:gd name="T81" fmla="*/ 817 h 905"/>
                <a:gd name="T82" fmla="*/ 611 w 1050"/>
                <a:gd name="T83" fmla="*/ 700 h 905"/>
                <a:gd name="T84" fmla="*/ 698 w 1050"/>
                <a:gd name="T85" fmla="*/ 729 h 905"/>
                <a:gd name="T86" fmla="*/ 815 w 1050"/>
                <a:gd name="T87" fmla="*/ 758 h 905"/>
                <a:gd name="T88" fmla="*/ 902 w 1050"/>
                <a:gd name="T89" fmla="*/ 670 h 905"/>
                <a:gd name="T90" fmla="*/ 844 w 1050"/>
                <a:gd name="T91" fmla="*/ 584 h 905"/>
                <a:gd name="T92" fmla="*/ 844 w 1050"/>
                <a:gd name="T93" fmla="*/ 525 h 905"/>
                <a:gd name="T94" fmla="*/ 990 w 1050"/>
                <a:gd name="T95" fmla="*/ 875 h 905"/>
                <a:gd name="T96" fmla="*/ 990 w 1050"/>
                <a:gd name="T97" fmla="*/ 846 h 905"/>
                <a:gd name="T98" fmla="*/ 961 w 1050"/>
                <a:gd name="T99" fmla="*/ 817 h 905"/>
                <a:gd name="T100" fmla="*/ 1019 w 1050"/>
                <a:gd name="T101" fmla="*/ 787 h 905"/>
                <a:gd name="T102" fmla="*/ 1049 w 1050"/>
                <a:gd name="T103" fmla="*/ 758 h 905"/>
                <a:gd name="T104" fmla="*/ 1049 w 1050"/>
                <a:gd name="T105" fmla="*/ 817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0" h="905">
                  <a:moveTo>
                    <a:pt x="844" y="496"/>
                  </a:moveTo>
                  <a:lnTo>
                    <a:pt x="844" y="467"/>
                  </a:lnTo>
                  <a:lnTo>
                    <a:pt x="844" y="467"/>
                  </a:lnTo>
                  <a:lnTo>
                    <a:pt x="844" y="467"/>
                  </a:lnTo>
                  <a:lnTo>
                    <a:pt x="815" y="437"/>
                  </a:lnTo>
                  <a:lnTo>
                    <a:pt x="815" y="437"/>
                  </a:lnTo>
                  <a:lnTo>
                    <a:pt x="786" y="437"/>
                  </a:lnTo>
                  <a:lnTo>
                    <a:pt x="815" y="467"/>
                  </a:lnTo>
                  <a:lnTo>
                    <a:pt x="786" y="467"/>
                  </a:lnTo>
                  <a:lnTo>
                    <a:pt x="757" y="467"/>
                  </a:lnTo>
                  <a:lnTo>
                    <a:pt x="757" y="467"/>
                  </a:lnTo>
                  <a:lnTo>
                    <a:pt x="786" y="467"/>
                  </a:lnTo>
                  <a:lnTo>
                    <a:pt x="786" y="467"/>
                  </a:lnTo>
                  <a:lnTo>
                    <a:pt x="786" y="437"/>
                  </a:lnTo>
                  <a:lnTo>
                    <a:pt x="786" y="408"/>
                  </a:lnTo>
                  <a:lnTo>
                    <a:pt x="815" y="379"/>
                  </a:lnTo>
                  <a:lnTo>
                    <a:pt x="815" y="379"/>
                  </a:lnTo>
                  <a:lnTo>
                    <a:pt x="844" y="379"/>
                  </a:lnTo>
                  <a:lnTo>
                    <a:pt x="844" y="350"/>
                  </a:lnTo>
                  <a:lnTo>
                    <a:pt x="844" y="350"/>
                  </a:lnTo>
                  <a:lnTo>
                    <a:pt x="815" y="350"/>
                  </a:lnTo>
                  <a:lnTo>
                    <a:pt x="844" y="321"/>
                  </a:lnTo>
                  <a:lnTo>
                    <a:pt x="844" y="321"/>
                  </a:lnTo>
                  <a:lnTo>
                    <a:pt x="873" y="350"/>
                  </a:lnTo>
                  <a:lnTo>
                    <a:pt x="873" y="350"/>
                  </a:lnTo>
                  <a:lnTo>
                    <a:pt x="902" y="321"/>
                  </a:lnTo>
                  <a:lnTo>
                    <a:pt x="902" y="321"/>
                  </a:lnTo>
                  <a:lnTo>
                    <a:pt x="873" y="321"/>
                  </a:lnTo>
                  <a:lnTo>
                    <a:pt x="873" y="292"/>
                  </a:lnTo>
                  <a:lnTo>
                    <a:pt x="902" y="263"/>
                  </a:lnTo>
                  <a:lnTo>
                    <a:pt x="902" y="263"/>
                  </a:lnTo>
                  <a:lnTo>
                    <a:pt x="902" y="234"/>
                  </a:lnTo>
                  <a:lnTo>
                    <a:pt x="902" y="204"/>
                  </a:lnTo>
                  <a:lnTo>
                    <a:pt x="932" y="204"/>
                  </a:lnTo>
                  <a:lnTo>
                    <a:pt x="902" y="204"/>
                  </a:lnTo>
                  <a:lnTo>
                    <a:pt x="902" y="204"/>
                  </a:lnTo>
                  <a:lnTo>
                    <a:pt x="873" y="175"/>
                  </a:lnTo>
                  <a:lnTo>
                    <a:pt x="873" y="175"/>
                  </a:lnTo>
                  <a:lnTo>
                    <a:pt x="844" y="175"/>
                  </a:lnTo>
                  <a:lnTo>
                    <a:pt x="844" y="175"/>
                  </a:lnTo>
                  <a:lnTo>
                    <a:pt x="815" y="175"/>
                  </a:lnTo>
                  <a:lnTo>
                    <a:pt x="815" y="175"/>
                  </a:lnTo>
                  <a:lnTo>
                    <a:pt x="815" y="175"/>
                  </a:lnTo>
                  <a:lnTo>
                    <a:pt x="786" y="146"/>
                  </a:lnTo>
                  <a:lnTo>
                    <a:pt x="786" y="175"/>
                  </a:lnTo>
                  <a:lnTo>
                    <a:pt x="757" y="146"/>
                  </a:lnTo>
                  <a:lnTo>
                    <a:pt x="757" y="146"/>
                  </a:lnTo>
                  <a:lnTo>
                    <a:pt x="728" y="146"/>
                  </a:lnTo>
                  <a:lnTo>
                    <a:pt x="728" y="146"/>
                  </a:lnTo>
                  <a:lnTo>
                    <a:pt x="728" y="146"/>
                  </a:lnTo>
                  <a:lnTo>
                    <a:pt x="698" y="146"/>
                  </a:lnTo>
                  <a:lnTo>
                    <a:pt x="669" y="117"/>
                  </a:lnTo>
                  <a:lnTo>
                    <a:pt x="669" y="117"/>
                  </a:lnTo>
                  <a:lnTo>
                    <a:pt x="669" y="117"/>
                  </a:lnTo>
                  <a:lnTo>
                    <a:pt x="669" y="117"/>
                  </a:lnTo>
                  <a:lnTo>
                    <a:pt x="640" y="117"/>
                  </a:lnTo>
                  <a:lnTo>
                    <a:pt x="640" y="117"/>
                  </a:lnTo>
                  <a:lnTo>
                    <a:pt x="640" y="87"/>
                  </a:lnTo>
                  <a:lnTo>
                    <a:pt x="611" y="87"/>
                  </a:lnTo>
                  <a:lnTo>
                    <a:pt x="611" y="58"/>
                  </a:lnTo>
                  <a:lnTo>
                    <a:pt x="611" y="58"/>
                  </a:lnTo>
                  <a:lnTo>
                    <a:pt x="581" y="58"/>
                  </a:lnTo>
                  <a:lnTo>
                    <a:pt x="581" y="29"/>
                  </a:lnTo>
                  <a:lnTo>
                    <a:pt x="552" y="29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23" y="0"/>
                  </a:lnTo>
                  <a:lnTo>
                    <a:pt x="494" y="29"/>
                  </a:lnTo>
                  <a:lnTo>
                    <a:pt x="494" y="0"/>
                  </a:lnTo>
                  <a:lnTo>
                    <a:pt x="465" y="29"/>
                  </a:lnTo>
                  <a:lnTo>
                    <a:pt x="465" y="29"/>
                  </a:lnTo>
                  <a:lnTo>
                    <a:pt x="465" y="58"/>
                  </a:lnTo>
                  <a:lnTo>
                    <a:pt x="465" y="87"/>
                  </a:lnTo>
                  <a:lnTo>
                    <a:pt x="436" y="117"/>
                  </a:lnTo>
                  <a:lnTo>
                    <a:pt x="436" y="117"/>
                  </a:lnTo>
                  <a:lnTo>
                    <a:pt x="407" y="117"/>
                  </a:lnTo>
                  <a:lnTo>
                    <a:pt x="407" y="117"/>
                  </a:lnTo>
                  <a:lnTo>
                    <a:pt x="407" y="117"/>
                  </a:lnTo>
                  <a:lnTo>
                    <a:pt x="349" y="117"/>
                  </a:lnTo>
                  <a:lnTo>
                    <a:pt x="349" y="146"/>
                  </a:lnTo>
                  <a:lnTo>
                    <a:pt x="349" y="146"/>
                  </a:lnTo>
                  <a:lnTo>
                    <a:pt x="378" y="146"/>
                  </a:lnTo>
                  <a:lnTo>
                    <a:pt x="349" y="175"/>
                  </a:lnTo>
                  <a:lnTo>
                    <a:pt x="319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62" y="175"/>
                  </a:lnTo>
                  <a:lnTo>
                    <a:pt x="262" y="146"/>
                  </a:lnTo>
                  <a:lnTo>
                    <a:pt x="262" y="146"/>
                  </a:lnTo>
                  <a:lnTo>
                    <a:pt x="262" y="146"/>
                  </a:lnTo>
                  <a:lnTo>
                    <a:pt x="262" y="146"/>
                  </a:lnTo>
                  <a:lnTo>
                    <a:pt x="233" y="146"/>
                  </a:lnTo>
                  <a:lnTo>
                    <a:pt x="233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33" y="175"/>
                  </a:lnTo>
                  <a:lnTo>
                    <a:pt x="233" y="175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3" y="234"/>
                  </a:lnTo>
                  <a:lnTo>
                    <a:pt x="233" y="234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174" y="234"/>
                  </a:lnTo>
                  <a:lnTo>
                    <a:pt x="174" y="234"/>
                  </a:lnTo>
                  <a:lnTo>
                    <a:pt x="145" y="234"/>
                  </a:lnTo>
                  <a:lnTo>
                    <a:pt x="145" y="204"/>
                  </a:lnTo>
                  <a:lnTo>
                    <a:pt x="117" y="204"/>
                  </a:lnTo>
                  <a:lnTo>
                    <a:pt x="87" y="204"/>
                  </a:lnTo>
                  <a:lnTo>
                    <a:pt x="87" y="234"/>
                  </a:lnTo>
                  <a:lnTo>
                    <a:pt x="87" y="234"/>
                  </a:lnTo>
                  <a:lnTo>
                    <a:pt x="58" y="234"/>
                  </a:lnTo>
                  <a:lnTo>
                    <a:pt x="58" y="234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0" y="23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0" y="263"/>
                  </a:lnTo>
                  <a:lnTo>
                    <a:pt x="29" y="292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29" y="292"/>
                  </a:lnTo>
                  <a:lnTo>
                    <a:pt x="29" y="292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29" y="292"/>
                  </a:lnTo>
                  <a:lnTo>
                    <a:pt x="29" y="321"/>
                  </a:lnTo>
                  <a:lnTo>
                    <a:pt x="29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117" y="321"/>
                  </a:lnTo>
                  <a:lnTo>
                    <a:pt x="117" y="350"/>
                  </a:lnTo>
                  <a:lnTo>
                    <a:pt x="145" y="321"/>
                  </a:lnTo>
                  <a:lnTo>
                    <a:pt x="145" y="321"/>
                  </a:lnTo>
                  <a:lnTo>
                    <a:pt x="145" y="350"/>
                  </a:lnTo>
                  <a:lnTo>
                    <a:pt x="145" y="350"/>
                  </a:lnTo>
                  <a:lnTo>
                    <a:pt x="174" y="321"/>
                  </a:lnTo>
                  <a:lnTo>
                    <a:pt x="174" y="350"/>
                  </a:lnTo>
                  <a:lnTo>
                    <a:pt x="174" y="350"/>
                  </a:lnTo>
                  <a:lnTo>
                    <a:pt x="174" y="379"/>
                  </a:lnTo>
                  <a:lnTo>
                    <a:pt x="174" y="379"/>
                  </a:lnTo>
                  <a:lnTo>
                    <a:pt x="203" y="350"/>
                  </a:lnTo>
                  <a:lnTo>
                    <a:pt x="203" y="350"/>
                  </a:lnTo>
                  <a:lnTo>
                    <a:pt x="233" y="379"/>
                  </a:lnTo>
                  <a:lnTo>
                    <a:pt x="203" y="379"/>
                  </a:lnTo>
                  <a:lnTo>
                    <a:pt x="203" y="379"/>
                  </a:lnTo>
                  <a:lnTo>
                    <a:pt x="174" y="379"/>
                  </a:lnTo>
                  <a:lnTo>
                    <a:pt x="203" y="379"/>
                  </a:lnTo>
                  <a:lnTo>
                    <a:pt x="203" y="408"/>
                  </a:lnTo>
                  <a:lnTo>
                    <a:pt x="203" y="408"/>
                  </a:lnTo>
                  <a:lnTo>
                    <a:pt x="203" y="408"/>
                  </a:lnTo>
                  <a:lnTo>
                    <a:pt x="203" y="408"/>
                  </a:lnTo>
                  <a:lnTo>
                    <a:pt x="233" y="437"/>
                  </a:lnTo>
                  <a:lnTo>
                    <a:pt x="262" y="437"/>
                  </a:lnTo>
                  <a:lnTo>
                    <a:pt x="262" y="467"/>
                  </a:lnTo>
                  <a:lnTo>
                    <a:pt x="262" y="467"/>
                  </a:lnTo>
                  <a:lnTo>
                    <a:pt x="262" y="467"/>
                  </a:lnTo>
                  <a:lnTo>
                    <a:pt x="262" y="496"/>
                  </a:lnTo>
                  <a:lnTo>
                    <a:pt x="262" y="496"/>
                  </a:lnTo>
                  <a:lnTo>
                    <a:pt x="262" y="496"/>
                  </a:lnTo>
                  <a:lnTo>
                    <a:pt x="262" y="525"/>
                  </a:lnTo>
                  <a:lnTo>
                    <a:pt x="291" y="525"/>
                  </a:lnTo>
                  <a:lnTo>
                    <a:pt x="319" y="584"/>
                  </a:lnTo>
                  <a:lnTo>
                    <a:pt x="291" y="554"/>
                  </a:lnTo>
                  <a:lnTo>
                    <a:pt x="291" y="525"/>
                  </a:lnTo>
                  <a:lnTo>
                    <a:pt x="262" y="525"/>
                  </a:lnTo>
                  <a:lnTo>
                    <a:pt x="262" y="525"/>
                  </a:lnTo>
                  <a:lnTo>
                    <a:pt x="262" y="554"/>
                  </a:lnTo>
                  <a:lnTo>
                    <a:pt x="262" y="584"/>
                  </a:lnTo>
                  <a:lnTo>
                    <a:pt x="262" y="613"/>
                  </a:lnTo>
                  <a:lnTo>
                    <a:pt x="262" y="613"/>
                  </a:lnTo>
                  <a:lnTo>
                    <a:pt x="262" y="670"/>
                  </a:lnTo>
                  <a:lnTo>
                    <a:pt x="233" y="700"/>
                  </a:lnTo>
                  <a:lnTo>
                    <a:pt x="233" y="700"/>
                  </a:lnTo>
                  <a:lnTo>
                    <a:pt x="233" y="729"/>
                  </a:lnTo>
                  <a:lnTo>
                    <a:pt x="233" y="729"/>
                  </a:lnTo>
                  <a:lnTo>
                    <a:pt x="262" y="729"/>
                  </a:lnTo>
                  <a:lnTo>
                    <a:pt x="262" y="729"/>
                  </a:lnTo>
                  <a:lnTo>
                    <a:pt x="262" y="758"/>
                  </a:lnTo>
                  <a:lnTo>
                    <a:pt x="262" y="758"/>
                  </a:lnTo>
                  <a:lnTo>
                    <a:pt x="319" y="758"/>
                  </a:lnTo>
                  <a:lnTo>
                    <a:pt x="319" y="787"/>
                  </a:lnTo>
                  <a:lnTo>
                    <a:pt x="349" y="758"/>
                  </a:lnTo>
                  <a:lnTo>
                    <a:pt x="349" y="787"/>
                  </a:lnTo>
                  <a:lnTo>
                    <a:pt x="378" y="787"/>
                  </a:lnTo>
                  <a:lnTo>
                    <a:pt x="378" y="787"/>
                  </a:lnTo>
                  <a:lnTo>
                    <a:pt x="407" y="787"/>
                  </a:lnTo>
                  <a:lnTo>
                    <a:pt x="436" y="787"/>
                  </a:lnTo>
                  <a:lnTo>
                    <a:pt x="465" y="787"/>
                  </a:lnTo>
                  <a:lnTo>
                    <a:pt x="465" y="787"/>
                  </a:lnTo>
                  <a:lnTo>
                    <a:pt x="494" y="787"/>
                  </a:lnTo>
                  <a:lnTo>
                    <a:pt x="552" y="787"/>
                  </a:lnTo>
                  <a:lnTo>
                    <a:pt x="552" y="817"/>
                  </a:lnTo>
                  <a:lnTo>
                    <a:pt x="581" y="817"/>
                  </a:lnTo>
                  <a:lnTo>
                    <a:pt x="581" y="817"/>
                  </a:lnTo>
                  <a:lnTo>
                    <a:pt x="581" y="787"/>
                  </a:lnTo>
                  <a:lnTo>
                    <a:pt x="581" y="758"/>
                  </a:lnTo>
                  <a:lnTo>
                    <a:pt x="581" y="758"/>
                  </a:lnTo>
                  <a:lnTo>
                    <a:pt x="581" y="729"/>
                  </a:lnTo>
                  <a:lnTo>
                    <a:pt x="611" y="700"/>
                  </a:lnTo>
                  <a:lnTo>
                    <a:pt x="640" y="700"/>
                  </a:lnTo>
                  <a:lnTo>
                    <a:pt x="640" y="700"/>
                  </a:lnTo>
                  <a:lnTo>
                    <a:pt x="669" y="700"/>
                  </a:lnTo>
                  <a:lnTo>
                    <a:pt x="669" y="729"/>
                  </a:lnTo>
                  <a:lnTo>
                    <a:pt x="698" y="729"/>
                  </a:lnTo>
                  <a:lnTo>
                    <a:pt x="698" y="700"/>
                  </a:lnTo>
                  <a:lnTo>
                    <a:pt x="728" y="700"/>
                  </a:lnTo>
                  <a:lnTo>
                    <a:pt x="757" y="729"/>
                  </a:lnTo>
                  <a:lnTo>
                    <a:pt x="786" y="758"/>
                  </a:lnTo>
                  <a:lnTo>
                    <a:pt x="815" y="758"/>
                  </a:lnTo>
                  <a:lnTo>
                    <a:pt x="844" y="729"/>
                  </a:lnTo>
                  <a:lnTo>
                    <a:pt x="844" y="729"/>
                  </a:lnTo>
                  <a:lnTo>
                    <a:pt x="844" y="729"/>
                  </a:lnTo>
                  <a:lnTo>
                    <a:pt x="902" y="670"/>
                  </a:lnTo>
                  <a:lnTo>
                    <a:pt x="902" y="670"/>
                  </a:lnTo>
                  <a:lnTo>
                    <a:pt x="902" y="670"/>
                  </a:lnTo>
                  <a:lnTo>
                    <a:pt x="902" y="642"/>
                  </a:lnTo>
                  <a:lnTo>
                    <a:pt x="873" y="642"/>
                  </a:lnTo>
                  <a:lnTo>
                    <a:pt x="844" y="613"/>
                  </a:lnTo>
                  <a:lnTo>
                    <a:pt x="844" y="584"/>
                  </a:lnTo>
                  <a:lnTo>
                    <a:pt x="815" y="554"/>
                  </a:lnTo>
                  <a:lnTo>
                    <a:pt x="844" y="554"/>
                  </a:lnTo>
                  <a:lnTo>
                    <a:pt x="873" y="554"/>
                  </a:lnTo>
                  <a:lnTo>
                    <a:pt x="873" y="525"/>
                  </a:lnTo>
                  <a:lnTo>
                    <a:pt x="844" y="525"/>
                  </a:lnTo>
                  <a:lnTo>
                    <a:pt x="844" y="496"/>
                  </a:lnTo>
                  <a:close/>
                  <a:moveTo>
                    <a:pt x="1019" y="904"/>
                  </a:moveTo>
                  <a:lnTo>
                    <a:pt x="990" y="875"/>
                  </a:lnTo>
                  <a:lnTo>
                    <a:pt x="990" y="875"/>
                  </a:lnTo>
                  <a:lnTo>
                    <a:pt x="990" y="875"/>
                  </a:lnTo>
                  <a:lnTo>
                    <a:pt x="1019" y="875"/>
                  </a:lnTo>
                  <a:lnTo>
                    <a:pt x="990" y="875"/>
                  </a:lnTo>
                  <a:lnTo>
                    <a:pt x="990" y="875"/>
                  </a:lnTo>
                  <a:lnTo>
                    <a:pt x="990" y="846"/>
                  </a:lnTo>
                  <a:lnTo>
                    <a:pt x="990" y="846"/>
                  </a:lnTo>
                  <a:lnTo>
                    <a:pt x="990" y="846"/>
                  </a:lnTo>
                  <a:lnTo>
                    <a:pt x="990" y="846"/>
                  </a:lnTo>
                  <a:lnTo>
                    <a:pt x="990" y="846"/>
                  </a:lnTo>
                  <a:lnTo>
                    <a:pt x="990" y="817"/>
                  </a:lnTo>
                  <a:lnTo>
                    <a:pt x="961" y="817"/>
                  </a:lnTo>
                  <a:lnTo>
                    <a:pt x="990" y="817"/>
                  </a:lnTo>
                  <a:lnTo>
                    <a:pt x="990" y="817"/>
                  </a:lnTo>
                  <a:lnTo>
                    <a:pt x="990" y="817"/>
                  </a:lnTo>
                  <a:lnTo>
                    <a:pt x="990" y="787"/>
                  </a:lnTo>
                  <a:lnTo>
                    <a:pt x="1019" y="787"/>
                  </a:lnTo>
                  <a:lnTo>
                    <a:pt x="1019" y="758"/>
                  </a:lnTo>
                  <a:lnTo>
                    <a:pt x="1019" y="787"/>
                  </a:lnTo>
                  <a:lnTo>
                    <a:pt x="1049" y="787"/>
                  </a:lnTo>
                  <a:lnTo>
                    <a:pt x="1049" y="758"/>
                  </a:lnTo>
                  <a:lnTo>
                    <a:pt x="1049" y="758"/>
                  </a:lnTo>
                  <a:lnTo>
                    <a:pt x="1049" y="758"/>
                  </a:lnTo>
                  <a:lnTo>
                    <a:pt x="1049" y="758"/>
                  </a:lnTo>
                  <a:lnTo>
                    <a:pt x="1049" y="758"/>
                  </a:lnTo>
                  <a:lnTo>
                    <a:pt x="1049" y="787"/>
                  </a:lnTo>
                  <a:lnTo>
                    <a:pt x="1049" y="817"/>
                  </a:lnTo>
                  <a:lnTo>
                    <a:pt x="1049" y="846"/>
                  </a:lnTo>
                  <a:lnTo>
                    <a:pt x="1049" y="875"/>
                  </a:lnTo>
                  <a:lnTo>
                    <a:pt x="1049" y="904"/>
                  </a:lnTo>
                  <a:lnTo>
                    <a:pt x="1019" y="9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C4DE081E-A0FD-BA0D-8F09-887BBE8D6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160" y="3437641"/>
              <a:ext cx="10080" cy="10081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30 h 31"/>
                <a:gd name="T4" fmla="*/ 29 w 30"/>
                <a:gd name="T5" fmla="*/ 30 h 31"/>
                <a:gd name="T6" fmla="*/ 29 w 30"/>
                <a:gd name="T7" fmla="*/ 30 h 31"/>
                <a:gd name="T8" fmla="*/ 29 w 30"/>
                <a:gd name="T9" fmla="*/ 30 h 31"/>
                <a:gd name="T10" fmla="*/ 0 w 30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0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036137F7-2813-A017-1E12-6BE33821E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360" y="3115048"/>
              <a:ext cx="305280" cy="305312"/>
            </a:xfrm>
            <a:custGeom>
              <a:avLst/>
              <a:gdLst>
                <a:gd name="T0" fmla="*/ 29 w 935"/>
                <a:gd name="T1" fmla="*/ 234 h 935"/>
                <a:gd name="T2" fmla="*/ 58 w 935"/>
                <a:gd name="T3" fmla="*/ 146 h 935"/>
                <a:gd name="T4" fmla="*/ 87 w 935"/>
                <a:gd name="T5" fmla="*/ 88 h 935"/>
                <a:gd name="T6" fmla="*/ 175 w 935"/>
                <a:gd name="T7" fmla="*/ 88 h 935"/>
                <a:gd name="T8" fmla="*/ 263 w 935"/>
                <a:gd name="T9" fmla="*/ 88 h 935"/>
                <a:gd name="T10" fmla="*/ 321 w 935"/>
                <a:gd name="T11" fmla="*/ 0 h 935"/>
                <a:gd name="T12" fmla="*/ 437 w 935"/>
                <a:gd name="T13" fmla="*/ 29 h 935"/>
                <a:gd name="T14" fmla="*/ 525 w 935"/>
                <a:gd name="T15" fmla="*/ 88 h 935"/>
                <a:gd name="T16" fmla="*/ 496 w 935"/>
                <a:gd name="T17" fmla="*/ 117 h 935"/>
                <a:gd name="T18" fmla="*/ 437 w 935"/>
                <a:gd name="T19" fmla="*/ 175 h 935"/>
                <a:gd name="T20" fmla="*/ 437 w 935"/>
                <a:gd name="T21" fmla="*/ 234 h 935"/>
                <a:gd name="T22" fmla="*/ 525 w 935"/>
                <a:gd name="T23" fmla="*/ 321 h 935"/>
                <a:gd name="T24" fmla="*/ 584 w 935"/>
                <a:gd name="T25" fmla="*/ 408 h 935"/>
                <a:gd name="T26" fmla="*/ 671 w 935"/>
                <a:gd name="T27" fmla="*/ 467 h 935"/>
                <a:gd name="T28" fmla="*/ 758 w 935"/>
                <a:gd name="T29" fmla="*/ 467 h 935"/>
                <a:gd name="T30" fmla="*/ 758 w 935"/>
                <a:gd name="T31" fmla="*/ 525 h 935"/>
                <a:gd name="T32" fmla="*/ 934 w 935"/>
                <a:gd name="T33" fmla="*/ 584 h 935"/>
                <a:gd name="T34" fmla="*/ 934 w 935"/>
                <a:gd name="T35" fmla="*/ 641 h 935"/>
                <a:gd name="T36" fmla="*/ 904 w 935"/>
                <a:gd name="T37" fmla="*/ 641 h 935"/>
                <a:gd name="T38" fmla="*/ 846 w 935"/>
                <a:gd name="T39" fmla="*/ 584 h 935"/>
                <a:gd name="T40" fmla="*/ 817 w 935"/>
                <a:gd name="T41" fmla="*/ 641 h 935"/>
                <a:gd name="T42" fmla="*/ 817 w 935"/>
                <a:gd name="T43" fmla="*/ 671 h 935"/>
                <a:gd name="T44" fmla="*/ 846 w 935"/>
                <a:gd name="T45" fmla="*/ 729 h 935"/>
                <a:gd name="T46" fmla="*/ 787 w 935"/>
                <a:gd name="T47" fmla="*/ 817 h 935"/>
                <a:gd name="T48" fmla="*/ 729 w 935"/>
                <a:gd name="T49" fmla="*/ 817 h 935"/>
                <a:gd name="T50" fmla="*/ 758 w 935"/>
                <a:gd name="T51" fmla="*/ 758 h 935"/>
                <a:gd name="T52" fmla="*/ 758 w 935"/>
                <a:gd name="T53" fmla="*/ 700 h 935"/>
                <a:gd name="T54" fmla="*/ 729 w 935"/>
                <a:gd name="T55" fmla="*/ 641 h 935"/>
                <a:gd name="T56" fmla="*/ 671 w 935"/>
                <a:gd name="T57" fmla="*/ 613 h 935"/>
                <a:gd name="T58" fmla="*/ 642 w 935"/>
                <a:gd name="T59" fmla="*/ 584 h 935"/>
                <a:gd name="T60" fmla="*/ 554 w 935"/>
                <a:gd name="T61" fmla="*/ 525 h 935"/>
                <a:gd name="T62" fmla="*/ 496 w 935"/>
                <a:gd name="T63" fmla="*/ 525 h 935"/>
                <a:gd name="T64" fmla="*/ 408 w 935"/>
                <a:gd name="T65" fmla="*/ 438 h 935"/>
                <a:gd name="T66" fmla="*/ 350 w 935"/>
                <a:gd name="T67" fmla="*/ 379 h 935"/>
                <a:gd name="T68" fmla="*/ 292 w 935"/>
                <a:gd name="T69" fmla="*/ 291 h 935"/>
                <a:gd name="T70" fmla="*/ 234 w 935"/>
                <a:gd name="T71" fmla="*/ 263 h 935"/>
                <a:gd name="T72" fmla="*/ 87 w 935"/>
                <a:gd name="T73" fmla="*/ 291 h 935"/>
                <a:gd name="T74" fmla="*/ 146 w 935"/>
                <a:gd name="T75" fmla="*/ 525 h 935"/>
                <a:gd name="T76" fmla="*/ 292 w 935"/>
                <a:gd name="T77" fmla="*/ 379 h 935"/>
                <a:gd name="T78" fmla="*/ 321 w 935"/>
                <a:gd name="T79" fmla="*/ 379 h 935"/>
                <a:gd name="T80" fmla="*/ 204 w 935"/>
                <a:gd name="T81" fmla="*/ 758 h 935"/>
                <a:gd name="T82" fmla="*/ 234 w 935"/>
                <a:gd name="T83" fmla="*/ 729 h 935"/>
                <a:gd name="T84" fmla="*/ 263 w 935"/>
                <a:gd name="T85" fmla="*/ 641 h 935"/>
                <a:gd name="T86" fmla="*/ 263 w 935"/>
                <a:gd name="T87" fmla="*/ 584 h 935"/>
                <a:gd name="T88" fmla="*/ 204 w 935"/>
                <a:gd name="T89" fmla="*/ 525 h 935"/>
                <a:gd name="T90" fmla="*/ 146 w 935"/>
                <a:gd name="T91" fmla="*/ 584 h 935"/>
                <a:gd name="T92" fmla="*/ 146 w 935"/>
                <a:gd name="T93" fmla="*/ 641 h 935"/>
                <a:gd name="T94" fmla="*/ 146 w 935"/>
                <a:gd name="T95" fmla="*/ 700 h 935"/>
                <a:gd name="T96" fmla="*/ 700 w 935"/>
                <a:gd name="T97" fmla="*/ 934 h 935"/>
                <a:gd name="T98" fmla="*/ 729 w 935"/>
                <a:gd name="T99" fmla="*/ 846 h 935"/>
                <a:gd name="T100" fmla="*/ 671 w 935"/>
                <a:gd name="T101" fmla="*/ 817 h 935"/>
                <a:gd name="T102" fmla="*/ 554 w 935"/>
                <a:gd name="T103" fmla="*/ 817 h 935"/>
                <a:gd name="T104" fmla="*/ 496 w 935"/>
                <a:gd name="T105" fmla="*/ 846 h 935"/>
                <a:gd name="T106" fmla="*/ 584 w 935"/>
                <a:gd name="T107" fmla="*/ 905 h 935"/>
                <a:gd name="T108" fmla="*/ 700 w 935"/>
                <a:gd name="T109" fmla="*/ 934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5" h="935">
                  <a:moveTo>
                    <a:pt x="87" y="291"/>
                  </a:moveTo>
                  <a:lnTo>
                    <a:pt x="87" y="291"/>
                  </a:lnTo>
                  <a:lnTo>
                    <a:pt x="87" y="263"/>
                  </a:lnTo>
                  <a:lnTo>
                    <a:pt x="58" y="263"/>
                  </a:lnTo>
                  <a:lnTo>
                    <a:pt x="29" y="234"/>
                  </a:lnTo>
                  <a:lnTo>
                    <a:pt x="29" y="205"/>
                  </a:lnTo>
                  <a:lnTo>
                    <a:pt x="0" y="175"/>
                  </a:lnTo>
                  <a:lnTo>
                    <a:pt x="29" y="175"/>
                  </a:lnTo>
                  <a:lnTo>
                    <a:pt x="58" y="175"/>
                  </a:lnTo>
                  <a:lnTo>
                    <a:pt x="58" y="146"/>
                  </a:lnTo>
                  <a:lnTo>
                    <a:pt x="29" y="146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58" y="117"/>
                  </a:lnTo>
                  <a:lnTo>
                    <a:pt x="87" y="88"/>
                  </a:lnTo>
                  <a:lnTo>
                    <a:pt x="117" y="117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6" y="88"/>
                  </a:lnTo>
                  <a:lnTo>
                    <a:pt x="175" y="88"/>
                  </a:lnTo>
                  <a:lnTo>
                    <a:pt x="204" y="117"/>
                  </a:lnTo>
                  <a:lnTo>
                    <a:pt x="204" y="88"/>
                  </a:lnTo>
                  <a:lnTo>
                    <a:pt x="204" y="58"/>
                  </a:lnTo>
                  <a:lnTo>
                    <a:pt x="234" y="88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63" y="58"/>
                  </a:lnTo>
                  <a:lnTo>
                    <a:pt x="321" y="58"/>
                  </a:lnTo>
                  <a:lnTo>
                    <a:pt x="292" y="29"/>
                  </a:lnTo>
                  <a:lnTo>
                    <a:pt x="321" y="0"/>
                  </a:lnTo>
                  <a:lnTo>
                    <a:pt x="350" y="29"/>
                  </a:lnTo>
                  <a:lnTo>
                    <a:pt x="379" y="0"/>
                  </a:lnTo>
                  <a:lnTo>
                    <a:pt x="408" y="0"/>
                  </a:lnTo>
                  <a:lnTo>
                    <a:pt x="437" y="0"/>
                  </a:lnTo>
                  <a:lnTo>
                    <a:pt x="437" y="29"/>
                  </a:lnTo>
                  <a:lnTo>
                    <a:pt x="467" y="29"/>
                  </a:lnTo>
                  <a:lnTo>
                    <a:pt x="525" y="58"/>
                  </a:lnTo>
                  <a:lnTo>
                    <a:pt x="554" y="29"/>
                  </a:lnTo>
                  <a:lnTo>
                    <a:pt x="554" y="58"/>
                  </a:lnTo>
                  <a:lnTo>
                    <a:pt x="525" y="88"/>
                  </a:lnTo>
                  <a:lnTo>
                    <a:pt x="554" y="88"/>
                  </a:lnTo>
                  <a:lnTo>
                    <a:pt x="525" y="117"/>
                  </a:lnTo>
                  <a:lnTo>
                    <a:pt x="525" y="117"/>
                  </a:lnTo>
                  <a:lnTo>
                    <a:pt x="525" y="117"/>
                  </a:lnTo>
                  <a:lnTo>
                    <a:pt x="496" y="117"/>
                  </a:lnTo>
                  <a:lnTo>
                    <a:pt x="496" y="146"/>
                  </a:lnTo>
                  <a:lnTo>
                    <a:pt x="467" y="146"/>
                  </a:lnTo>
                  <a:lnTo>
                    <a:pt x="467" y="146"/>
                  </a:lnTo>
                  <a:lnTo>
                    <a:pt x="437" y="146"/>
                  </a:lnTo>
                  <a:lnTo>
                    <a:pt x="437" y="175"/>
                  </a:lnTo>
                  <a:lnTo>
                    <a:pt x="437" y="175"/>
                  </a:lnTo>
                  <a:lnTo>
                    <a:pt x="467" y="205"/>
                  </a:lnTo>
                  <a:lnTo>
                    <a:pt x="437" y="205"/>
                  </a:lnTo>
                  <a:lnTo>
                    <a:pt x="437" y="205"/>
                  </a:lnTo>
                  <a:lnTo>
                    <a:pt x="437" y="234"/>
                  </a:lnTo>
                  <a:lnTo>
                    <a:pt x="437" y="263"/>
                  </a:lnTo>
                  <a:lnTo>
                    <a:pt x="467" y="263"/>
                  </a:lnTo>
                  <a:lnTo>
                    <a:pt x="496" y="291"/>
                  </a:lnTo>
                  <a:lnTo>
                    <a:pt x="525" y="291"/>
                  </a:lnTo>
                  <a:lnTo>
                    <a:pt x="525" y="321"/>
                  </a:lnTo>
                  <a:lnTo>
                    <a:pt x="584" y="350"/>
                  </a:lnTo>
                  <a:lnTo>
                    <a:pt x="584" y="379"/>
                  </a:lnTo>
                  <a:lnTo>
                    <a:pt x="584" y="379"/>
                  </a:lnTo>
                  <a:lnTo>
                    <a:pt x="584" y="379"/>
                  </a:lnTo>
                  <a:lnTo>
                    <a:pt x="584" y="408"/>
                  </a:lnTo>
                  <a:lnTo>
                    <a:pt x="613" y="408"/>
                  </a:lnTo>
                  <a:lnTo>
                    <a:pt x="613" y="438"/>
                  </a:lnTo>
                  <a:lnTo>
                    <a:pt x="642" y="438"/>
                  </a:lnTo>
                  <a:lnTo>
                    <a:pt x="671" y="467"/>
                  </a:lnTo>
                  <a:lnTo>
                    <a:pt x="671" y="467"/>
                  </a:lnTo>
                  <a:lnTo>
                    <a:pt x="671" y="467"/>
                  </a:lnTo>
                  <a:lnTo>
                    <a:pt x="700" y="467"/>
                  </a:lnTo>
                  <a:lnTo>
                    <a:pt x="729" y="467"/>
                  </a:lnTo>
                  <a:lnTo>
                    <a:pt x="758" y="467"/>
                  </a:lnTo>
                  <a:lnTo>
                    <a:pt x="758" y="467"/>
                  </a:lnTo>
                  <a:lnTo>
                    <a:pt x="758" y="496"/>
                  </a:lnTo>
                  <a:lnTo>
                    <a:pt x="729" y="496"/>
                  </a:lnTo>
                  <a:lnTo>
                    <a:pt x="729" y="496"/>
                  </a:lnTo>
                  <a:lnTo>
                    <a:pt x="758" y="525"/>
                  </a:lnTo>
                  <a:lnTo>
                    <a:pt x="758" y="525"/>
                  </a:lnTo>
                  <a:lnTo>
                    <a:pt x="787" y="525"/>
                  </a:lnTo>
                  <a:lnTo>
                    <a:pt x="846" y="555"/>
                  </a:lnTo>
                  <a:lnTo>
                    <a:pt x="875" y="584"/>
                  </a:lnTo>
                  <a:lnTo>
                    <a:pt x="904" y="584"/>
                  </a:lnTo>
                  <a:lnTo>
                    <a:pt x="934" y="584"/>
                  </a:lnTo>
                  <a:lnTo>
                    <a:pt x="934" y="613"/>
                  </a:lnTo>
                  <a:lnTo>
                    <a:pt x="934" y="613"/>
                  </a:lnTo>
                  <a:lnTo>
                    <a:pt x="934" y="641"/>
                  </a:lnTo>
                  <a:lnTo>
                    <a:pt x="934" y="641"/>
                  </a:lnTo>
                  <a:lnTo>
                    <a:pt x="934" y="641"/>
                  </a:lnTo>
                  <a:lnTo>
                    <a:pt x="934" y="641"/>
                  </a:lnTo>
                  <a:lnTo>
                    <a:pt x="934" y="671"/>
                  </a:lnTo>
                  <a:lnTo>
                    <a:pt x="904" y="641"/>
                  </a:lnTo>
                  <a:lnTo>
                    <a:pt x="904" y="641"/>
                  </a:lnTo>
                  <a:lnTo>
                    <a:pt x="904" y="641"/>
                  </a:lnTo>
                  <a:lnTo>
                    <a:pt x="904" y="613"/>
                  </a:lnTo>
                  <a:lnTo>
                    <a:pt x="904" y="613"/>
                  </a:lnTo>
                  <a:lnTo>
                    <a:pt x="875" y="613"/>
                  </a:lnTo>
                  <a:lnTo>
                    <a:pt x="875" y="613"/>
                  </a:lnTo>
                  <a:lnTo>
                    <a:pt x="846" y="584"/>
                  </a:lnTo>
                  <a:lnTo>
                    <a:pt x="846" y="613"/>
                  </a:lnTo>
                  <a:lnTo>
                    <a:pt x="817" y="613"/>
                  </a:lnTo>
                  <a:lnTo>
                    <a:pt x="817" y="613"/>
                  </a:lnTo>
                  <a:lnTo>
                    <a:pt x="817" y="641"/>
                  </a:lnTo>
                  <a:lnTo>
                    <a:pt x="817" y="641"/>
                  </a:lnTo>
                  <a:lnTo>
                    <a:pt x="817" y="641"/>
                  </a:lnTo>
                  <a:lnTo>
                    <a:pt x="787" y="671"/>
                  </a:lnTo>
                  <a:lnTo>
                    <a:pt x="787" y="671"/>
                  </a:lnTo>
                  <a:lnTo>
                    <a:pt x="817" y="671"/>
                  </a:lnTo>
                  <a:lnTo>
                    <a:pt x="817" y="671"/>
                  </a:lnTo>
                  <a:lnTo>
                    <a:pt x="846" y="700"/>
                  </a:lnTo>
                  <a:lnTo>
                    <a:pt x="846" y="700"/>
                  </a:lnTo>
                  <a:lnTo>
                    <a:pt x="846" y="729"/>
                  </a:lnTo>
                  <a:lnTo>
                    <a:pt x="846" y="729"/>
                  </a:lnTo>
                  <a:lnTo>
                    <a:pt x="846" y="729"/>
                  </a:lnTo>
                  <a:lnTo>
                    <a:pt x="817" y="758"/>
                  </a:lnTo>
                  <a:lnTo>
                    <a:pt x="817" y="758"/>
                  </a:lnTo>
                  <a:lnTo>
                    <a:pt x="817" y="788"/>
                  </a:lnTo>
                  <a:lnTo>
                    <a:pt x="787" y="817"/>
                  </a:lnTo>
                  <a:lnTo>
                    <a:pt x="787" y="817"/>
                  </a:lnTo>
                  <a:lnTo>
                    <a:pt x="787" y="846"/>
                  </a:lnTo>
                  <a:lnTo>
                    <a:pt x="758" y="846"/>
                  </a:lnTo>
                  <a:lnTo>
                    <a:pt x="729" y="817"/>
                  </a:lnTo>
                  <a:lnTo>
                    <a:pt x="729" y="817"/>
                  </a:lnTo>
                  <a:lnTo>
                    <a:pt x="729" y="817"/>
                  </a:lnTo>
                  <a:lnTo>
                    <a:pt x="758" y="817"/>
                  </a:lnTo>
                  <a:lnTo>
                    <a:pt x="758" y="788"/>
                  </a:lnTo>
                  <a:lnTo>
                    <a:pt x="758" y="788"/>
                  </a:lnTo>
                  <a:lnTo>
                    <a:pt x="758" y="758"/>
                  </a:lnTo>
                  <a:lnTo>
                    <a:pt x="758" y="758"/>
                  </a:lnTo>
                  <a:lnTo>
                    <a:pt x="758" y="758"/>
                  </a:lnTo>
                  <a:lnTo>
                    <a:pt x="787" y="758"/>
                  </a:lnTo>
                  <a:lnTo>
                    <a:pt x="787" y="729"/>
                  </a:lnTo>
                  <a:lnTo>
                    <a:pt x="758" y="729"/>
                  </a:lnTo>
                  <a:lnTo>
                    <a:pt x="758" y="700"/>
                  </a:lnTo>
                  <a:lnTo>
                    <a:pt x="758" y="700"/>
                  </a:lnTo>
                  <a:lnTo>
                    <a:pt x="758" y="671"/>
                  </a:lnTo>
                  <a:lnTo>
                    <a:pt x="729" y="641"/>
                  </a:lnTo>
                  <a:lnTo>
                    <a:pt x="729" y="641"/>
                  </a:lnTo>
                  <a:lnTo>
                    <a:pt x="729" y="641"/>
                  </a:lnTo>
                  <a:lnTo>
                    <a:pt x="700" y="641"/>
                  </a:lnTo>
                  <a:lnTo>
                    <a:pt x="700" y="613"/>
                  </a:lnTo>
                  <a:lnTo>
                    <a:pt x="671" y="613"/>
                  </a:lnTo>
                  <a:lnTo>
                    <a:pt x="671" y="613"/>
                  </a:lnTo>
                  <a:lnTo>
                    <a:pt x="671" y="613"/>
                  </a:lnTo>
                  <a:lnTo>
                    <a:pt x="671" y="584"/>
                  </a:lnTo>
                  <a:lnTo>
                    <a:pt x="671" y="584"/>
                  </a:lnTo>
                  <a:lnTo>
                    <a:pt x="642" y="584"/>
                  </a:lnTo>
                  <a:lnTo>
                    <a:pt x="642" y="584"/>
                  </a:lnTo>
                  <a:lnTo>
                    <a:pt x="642" y="584"/>
                  </a:lnTo>
                  <a:lnTo>
                    <a:pt x="613" y="555"/>
                  </a:lnTo>
                  <a:lnTo>
                    <a:pt x="613" y="584"/>
                  </a:lnTo>
                  <a:lnTo>
                    <a:pt x="613" y="555"/>
                  </a:lnTo>
                  <a:lnTo>
                    <a:pt x="584" y="525"/>
                  </a:lnTo>
                  <a:lnTo>
                    <a:pt x="554" y="525"/>
                  </a:lnTo>
                  <a:lnTo>
                    <a:pt x="554" y="525"/>
                  </a:lnTo>
                  <a:lnTo>
                    <a:pt x="554" y="525"/>
                  </a:lnTo>
                  <a:lnTo>
                    <a:pt x="525" y="525"/>
                  </a:lnTo>
                  <a:lnTo>
                    <a:pt x="525" y="525"/>
                  </a:lnTo>
                  <a:lnTo>
                    <a:pt x="496" y="525"/>
                  </a:lnTo>
                  <a:lnTo>
                    <a:pt x="496" y="525"/>
                  </a:lnTo>
                  <a:lnTo>
                    <a:pt x="467" y="496"/>
                  </a:lnTo>
                  <a:lnTo>
                    <a:pt x="437" y="467"/>
                  </a:lnTo>
                  <a:lnTo>
                    <a:pt x="408" y="438"/>
                  </a:lnTo>
                  <a:lnTo>
                    <a:pt x="408" y="438"/>
                  </a:lnTo>
                  <a:lnTo>
                    <a:pt x="408" y="408"/>
                  </a:lnTo>
                  <a:lnTo>
                    <a:pt x="379" y="408"/>
                  </a:lnTo>
                  <a:lnTo>
                    <a:pt x="379" y="408"/>
                  </a:lnTo>
                  <a:lnTo>
                    <a:pt x="350" y="379"/>
                  </a:lnTo>
                  <a:lnTo>
                    <a:pt x="350" y="379"/>
                  </a:lnTo>
                  <a:lnTo>
                    <a:pt x="321" y="379"/>
                  </a:lnTo>
                  <a:lnTo>
                    <a:pt x="321" y="350"/>
                  </a:lnTo>
                  <a:lnTo>
                    <a:pt x="321" y="350"/>
                  </a:lnTo>
                  <a:lnTo>
                    <a:pt x="321" y="321"/>
                  </a:lnTo>
                  <a:lnTo>
                    <a:pt x="292" y="291"/>
                  </a:lnTo>
                  <a:lnTo>
                    <a:pt x="292" y="291"/>
                  </a:lnTo>
                  <a:lnTo>
                    <a:pt x="292" y="291"/>
                  </a:lnTo>
                  <a:lnTo>
                    <a:pt x="263" y="263"/>
                  </a:lnTo>
                  <a:lnTo>
                    <a:pt x="263" y="263"/>
                  </a:lnTo>
                  <a:lnTo>
                    <a:pt x="234" y="263"/>
                  </a:lnTo>
                  <a:lnTo>
                    <a:pt x="175" y="234"/>
                  </a:lnTo>
                  <a:lnTo>
                    <a:pt x="146" y="263"/>
                  </a:lnTo>
                  <a:lnTo>
                    <a:pt x="146" y="291"/>
                  </a:lnTo>
                  <a:lnTo>
                    <a:pt x="117" y="291"/>
                  </a:lnTo>
                  <a:lnTo>
                    <a:pt x="87" y="291"/>
                  </a:lnTo>
                  <a:close/>
                  <a:moveTo>
                    <a:pt x="146" y="555"/>
                  </a:moveTo>
                  <a:lnTo>
                    <a:pt x="146" y="555"/>
                  </a:lnTo>
                  <a:lnTo>
                    <a:pt x="146" y="555"/>
                  </a:lnTo>
                  <a:lnTo>
                    <a:pt x="146" y="525"/>
                  </a:lnTo>
                  <a:lnTo>
                    <a:pt x="146" y="525"/>
                  </a:lnTo>
                  <a:lnTo>
                    <a:pt x="146" y="525"/>
                  </a:lnTo>
                  <a:lnTo>
                    <a:pt x="146" y="555"/>
                  </a:lnTo>
                  <a:close/>
                  <a:moveTo>
                    <a:pt x="350" y="438"/>
                  </a:moveTo>
                  <a:lnTo>
                    <a:pt x="350" y="438"/>
                  </a:lnTo>
                  <a:close/>
                  <a:moveTo>
                    <a:pt x="292" y="379"/>
                  </a:moveTo>
                  <a:lnTo>
                    <a:pt x="292" y="408"/>
                  </a:lnTo>
                  <a:lnTo>
                    <a:pt x="292" y="408"/>
                  </a:lnTo>
                  <a:lnTo>
                    <a:pt x="292" y="379"/>
                  </a:lnTo>
                  <a:lnTo>
                    <a:pt x="321" y="379"/>
                  </a:lnTo>
                  <a:lnTo>
                    <a:pt x="321" y="379"/>
                  </a:lnTo>
                  <a:lnTo>
                    <a:pt x="321" y="379"/>
                  </a:lnTo>
                  <a:lnTo>
                    <a:pt x="292" y="379"/>
                  </a:lnTo>
                  <a:close/>
                  <a:moveTo>
                    <a:pt x="175" y="758"/>
                  </a:moveTo>
                  <a:lnTo>
                    <a:pt x="204" y="758"/>
                  </a:lnTo>
                  <a:lnTo>
                    <a:pt x="204" y="758"/>
                  </a:lnTo>
                  <a:lnTo>
                    <a:pt x="204" y="758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34" y="729"/>
                  </a:lnTo>
                  <a:lnTo>
                    <a:pt x="234" y="729"/>
                  </a:lnTo>
                  <a:lnTo>
                    <a:pt x="263" y="729"/>
                  </a:lnTo>
                  <a:lnTo>
                    <a:pt x="263" y="729"/>
                  </a:lnTo>
                  <a:lnTo>
                    <a:pt x="263" y="700"/>
                  </a:lnTo>
                  <a:lnTo>
                    <a:pt x="263" y="671"/>
                  </a:lnTo>
                  <a:lnTo>
                    <a:pt x="263" y="641"/>
                  </a:lnTo>
                  <a:lnTo>
                    <a:pt x="263" y="613"/>
                  </a:lnTo>
                  <a:lnTo>
                    <a:pt x="234" y="613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63" y="555"/>
                  </a:lnTo>
                  <a:lnTo>
                    <a:pt x="234" y="525"/>
                  </a:lnTo>
                  <a:lnTo>
                    <a:pt x="234" y="555"/>
                  </a:lnTo>
                  <a:lnTo>
                    <a:pt x="204" y="525"/>
                  </a:lnTo>
                  <a:lnTo>
                    <a:pt x="204" y="525"/>
                  </a:lnTo>
                  <a:lnTo>
                    <a:pt x="175" y="555"/>
                  </a:lnTo>
                  <a:lnTo>
                    <a:pt x="175" y="555"/>
                  </a:lnTo>
                  <a:lnTo>
                    <a:pt x="146" y="555"/>
                  </a:lnTo>
                  <a:lnTo>
                    <a:pt x="146" y="584"/>
                  </a:lnTo>
                  <a:lnTo>
                    <a:pt x="146" y="584"/>
                  </a:lnTo>
                  <a:lnTo>
                    <a:pt x="146" y="584"/>
                  </a:lnTo>
                  <a:lnTo>
                    <a:pt x="146" y="613"/>
                  </a:lnTo>
                  <a:lnTo>
                    <a:pt x="175" y="613"/>
                  </a:lnTo>
                  <a:lnTo>
                    <a:pt x="175" y="641"/>
                  </a:lnTo>
                  <a:lnTo>
                    <a:pt x="146" y="641"/>
                  </a:lnTo>
                  <a:lnTo>
                    <a:pt x="146" y="641"/>
                  </a:lnTo>
                  <a:lnTo>
                    <a:pt x="175" y="641"/>
                  </a:lnTo>
                  <a:lnTo>
                    <a:pt x="175" y="671"/>
                  </a:lnTo>
                  <a:lnTo>
                    <a:pt x="175" y="671"/>
                  </a:lnTo>
                  <a:lnTo>
                    <a:pt x="146" y="700"/>
                  </a:lnTo>
                  <a:lnTo>
                    <a:pt x="175" y="700"/>
                  </a:lnTo>
                  <a:lnTo>
                    <a:pt x="175" y="729"/>
                  </a:lnTo>
                  <a:lnTo>
                    <a:pt x="175" y="758"/>
                  </a:lnTo>
                  <a:close/>
                  <a:moveTo>
                    <a:pt x="700" y="934"/>
                  </a:moveTo>
                  <a:lnTo>
                    <a:pt x="700" y="934"/>
                  </a:lnTo>
                  <a:lnTo>
                    <a:pt x="700" y="905"/>
                  </a:lnTo>
                  <a:lnTo>
                    <a:pt x="700" y="905"/>
                  </a:lnTo>
                  <a:lnTo>
                    <a:pt x="700" y="875"/>
                  </a:lnTo>
                  <a:lnTo>
                    <a:pt x="700" y="846"/>
                  </a:lnTo>
                  <a:lnTo>
                    <a:pt x="729" y="846"/>
                  </a:lnTo>
                  <a:lnTo>
                    <a:pt x="729" y="817"/>
                  </a:lnTo>
                  <a:lnTo>
                    <a:pt x="700" y="788"/>
                  </a:lnTo>
                  <a:lnTo>
                    <a:pt x="700" y="817"/>
                  </a:lnTo>
                  <a:lnTo>
                    <a:pt x="671" y="817"/>
                  </a:lnTo>
                  <a:lnTo>
                    <a:pt x="671" y="817"/>
                  </a:lnTo>
                  <a:lnTo>
                    <a:pt x="642" y="817"/>
                  </a:lnTo>
                  <a:lnTo>
                    <a:pt x="613" y="817"/>
                  </a:lnTo>
                  <a:lnTo>
                    <a:pt x="584" y="817"/>
                  </a:lnTo>
                  <a:lnTo>
                    <a:pt x="554" y="817"/>
                  </a:lnTo>
                  <a:lnTo>
                    <a:pt x="554" y="817"/>
                  </a:lnTo>
                  <a:lnTo>
                    <a:pt x="525" y="817"/>
                  </a:lnTo>
                  <a:lnTo>
                    <a:pt x="525" y="817"/>
                  </a:lnTo>
                  <a:lnTo>
                    <a:pt x="525" y="817"/>
                  </a:lnTo>
                  <a:lnTo>
                    <a:pt x="496" y="817"/>
                  </a:lnTo>
                  <a:lnTo>
                    <a:pt x="496" y="846"/>
                  </a:lnTo>
                  <a:lnTo>
                    <a:pt x="496" y="875"/>
                  </a:lnTo>
                  <a:lnTo>
                    <a:pt x="525" y="875"/>
                  </a:lnTo>
                  <a:lnTo>
                    <a:pt x="554" y="875"/>
                  </a:lnTo>
                  <a:lnTo>
                    <a:pt x="584" y="875"/>
                  </a:lnTo>
                  <a:lnTo>
                    <a:pt x="584" y="905"/>
                  </a:lnTo>
                  <a:lnTo>
                    <a:pt x="613" y="905"/>
                  </a:lnTo>
                  <a:lnTo>
                    <a:pt x="642" y="905"/>
                  </a:lnTo>
                  <a:lnTo>
                    <a:pt x="642" y="934"/>
                  </a:lnTo>
                  <a:lnTo>
                    <a:pt x="642" y="934"/>
                  </a:lnTo>
                  <a:lnTo>
                    <a:pt x="700" y="93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07C4CD0D-6078-3626-8662-CB1B4804C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201" y="3210097"/>
              <a:ext cx="332640" cy="228984"/>
            </a:xfrm>
            <a:custGeom>
              <a:avLst/>
              <a:gdLst>
                <a:gd name="T0" fmla="*/ 583 w 1020"/>
                <a:gd name="T1" fmla="*/ 59 h 700"/>
                <a:gd name="T2" fmla="*/ 612 w 1020"/>
                <a:gd name="T3" fmla="*/ 59 h 700"/>
                <a:gd name="T4" fmla="*/ 669 w 1020"/>
                <a:gd name="T5" fmla="*/ 88 h 700"/>
                <a:gd name="T6" fmla="*/ 699 w 1020"/>
                <a:gd name="T7" fmla="*/ 117 h 700"/>
                <a:gd name="T8" fmla="*/ 757 w 1020"/>
                <a:gd name="T9" fmla="*/ 117 h 700"/>
                <a:gd name="T10" fmla="*/ 815 w 1020"/>
                <a:gd name="T11" fmla="*/ 117 h 700"/>
                <a:gd name="T12" fmla="*/ 902 w 1020"/>
                <a:gd name="T13" fmla="*/ 147 h 700"/>
                <a:gd name="T14" fmla="*/ 902 w 1020"/>
                <a:gd name="T15" fmla="*/ 147 h 700"/>
                <a:gd name="T16" fmla="*/ 902 w 1020"/>
                <a:gd name="T17" fmla="*/ 205 h 700"/>
                <a:gd name="T18" fmla="*/ 844 w 1020"/>
                <a:gd name="T19" fmla="*/ 264 h 700"/>
                <a:gd name="T20" fmla="*/ 757 w 1020"/>
                <a:gd name="T21" fmla="*/ 264 h 700"/>
                <a:gd name="T22" fmla="*/ 757 w 1020"/>
                <a:gd name="T23" fmla="*/ 293 h 700"/>
                <a:gd name="T24" fmla="*/ 757 w 1020"/>
                <a:gd name="T25" fmla="*/ 293 h 700"/>
                <a:gd name="T26" fmla="*/ 669 w 1020"/>
                <a:gd name="T27" fmla="*/ 380 h 700"/>
                <a:gd name="T28" fmla="*/ 699 w 1020"/>
                <a:gd name="T29" fmla="*/ 438 h 700"/>
                <a:gd name="T30" fmla="*/ 699 w 1020"/>
                <a:gd name="T31" fmla="*/ 467 h 700"/>
                <a:gd name="T32" fmla="*/ 641 w 1020"/>
                <a:gd name="T33" fmla="*/ 526 h 700"/>
                <a:gd name="T34" fmla="*/ 641 w 1020"/>
                <a:gd name="T35" fmla="*/ 584 h 700"/>
                <a:gd name="T36" fmla="*/ 583 w 1020"/>
                <a:gd name="T37" fmla="*/ 614 h 700"/>
                <a:gd name="T38" fmla="*/ 524 w 1020"/>
                <a:gd name="T39" fmla="*/ 614 h 700"/>
                <a:gd name="T40" fmla="*/ 495 w 1020"/>
                <a:gd name="T41" fmla="*/ 643 h 700"/>
                <a:gd name="T42" fmla="*/ 437 w 1020"/>
                <a:gd name="T43" fmla="*/ 643 h 700"/>
                <a:gd name="T44" fmla="*/ 379 w 1020"/>
                <a:gd name="T45" fmla="*/ 643 h 700"/>
                <a:gd name="T46" fmla="*/ 291 w 1020"/>
                <a:gd name="T47" fmla="*/ 672 h 700"/>
                <a:gd name="T48" fmla="*/ 262 w 1020"/>
                <a:gd name="T49" fmla="*/ 699 h 700"/>
                <a:gd name="T50" fmla="*/ 203 w 1020"/>
                <a:gd name="T51" fmla="*/ 643 h 700"/>
                <a:gd name="T52" fmla="*/ 145 w 1020"/>
                <a:gd name="T53" fmla="*/ 584 h 700"/>
                <a:gd name="T54" fmla="*/ 145 w 1020"/>
                <a:gd name="T55" fmla="*/ 526 h 700"/>
                <a:gd name="T56" fmla="*/ 145 w 1020"/>
                <a:gd name="T57" fmla="*/ 497 h 700"/>
                <a:gd name="T58" fmla="*/ 174 w 1020"/>
                <a:gd name="T59" fmla="*/ 438 h 700"/>
                <a:gd name="T60" fmla="*/ 145 w 1020"/>
                <a:gd name="T61" fmla="*/ 380 h 700"/>
                <a:gd name="T62" fmla="*/ 174 w 1020"/>
                <a:gd name="T63" fmla="*/ 350 h 700"/>
                <a:gd name="T64" fmla="*/ 174 w 1020"/>
                <a:gd name="T65" fmla="*/ 264 h 700"/>
                <a:gd name="T66" fmla="*/ 233 w 1020"/>
                <a:gd name="T67" fmla="*/ 205 h 700"/>
                <a:gd name="T68" fmla="*/ 174 w 1020"/>
                <a:gd name="T69" fmla="*/ 176 h 700"/>
                <a:gd name="T70" fmla="*/ 87 w 1020"/>
                <a:gd name="T71" fmla="*/ 176 h 700"/>
                <a:gd name="T72" fmla="*/ 58 w 1020"/>
                <a:gd name="T73" fmla="*/ 147 h 700"/>
                <a:gd name="T74" fmla="*/ 58 w 1020"/>
                <a:gd name="T75" fmla="*/ 147 h 700"/>
                <a:gd name="T76" fmla="*/ 29 w 1020"/>
                <a:gd name="T77" fmla="*/ 117 h 700"/>
                <a:gd name="T78" fmla="*/ 29 w 1020"/>
                <a:gd name="T79" fmla="*/ 117 h 700"/>
                <a:gd name="T80" fmla="*/ 29 w 1020"/>
                <a:gd name="T81" fmla="*/ 88 h 700"/>
                <a:gd name="T82" fmla="*/ 0 w 1020"/>
                <a:gd name="T83" fmla="*/ 59 h 700"/>
                <a:gd name="T84" fmla="*/ 87 w 1020"/>
                <a:gd name="T85" fmla="*/ 59 h 700"/>
                <a:gd name="T86" fmla="*/ 87 w 1020"/>
                <a:gd name="T87" fmla="*/ 30 h 700"/>
                <a:gd name="T88" fmla="*/ 117 w 1020"/>
                <a:gd name="T89" fmla="*/ 0 h 700"/>
                <a:gd name="T90" fmla="*/ 174 w 1020"/>
                <a:gd name="T91" fmla="*/ 30 h 700"/>
                <a:gd name="T92" fmla="*/ 233 w 1020"/>
                <a:gd name="T93" fmla="*/ 30 h 700"/>
                <a:gd name="T94" fmla="*/ 291 w 1020"/>
                <a:gd name="T95" fmla="*/ 30 h 700"/>
                <a:gd name="T96" fmla="*/ 408 w 1020"/>
                <a:gd name="T97" fmla="*/ 30 h 700"/>
                <a:gd name="T98" fmla="*/ 467 w 1020"/>
                <a:gd name="T99" fmla="*/ 59 h 700"/>
                <a:gd name="T100" fmla="*/ 553 w 1020"/>
                <a:gd name="T101" fmla="*/ 59 h 700"/>
                <a:gd name="T102" fmla="*/ 583 w 1020"/>
                <a:gd name="T103" fmla="*/ 30 h 700"/>
                <a:gd name="T104" fmla="*/ 990 w 1020"/>
                <a:gd name="T105" fmla="*/ 380 h 700"/>
                <a:gd name="T106" fmla="*/ 990 w 1020"/>
                <a:gd name="T107" fmla="*/ 350 h 700"/>
                <a:gd name="T108" fmla="*/ 931 w 1020"/>
                <a:gd name="T109" fmla="*/ 409 h 700"/>
                <a:gd name="T110" fmla="*/ 931 w 1020"/>
                <a:gd name="T111" fmla="*/ 380 h 700"/>
                <a:gd name="T112" fmla="*/ 902 w 1020"/>
                <a:gd name="T113" fmla="*/ 380 h 700"/>
                <a:gd name="T114" fmla="*/ 931 w 1020"/>
                <a:gd name="T115" fmla="*/ 409 h 700"/>
                <a:gd name="T116" fmla="*/ 815 w 1020"/>
                <a:gd name="T117" fmla="*/ 467 h 700"/>
                <a:gd name="T118" fmla="*/ 815 w 1020"/>
                <a:gd name="T119" fmla="*/ 438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20" h="700">
                  <a:moveTo>
                    <a:pt x="583" y="30"/>
                  </a:moveTo>
                  <a:lnTo>
                    <a:pt x="583" y="30"/>
                  </a:lnTo>
                  <a:cubicBezTo>
                    <a:pt x="583" y="59"/>
                    <a:pt x="583" y="59"/>
                    <a:pt x="583" y="59"/>
                  </a:cubicBezTo>
                  <a:lnTo>
                    <a:pt x="583" y="59"/>
                  </a:lnTo>
                  <a:cubicBezTo>
                    <a:pt x="612" y="59"/>
                    <a:pt x="612" y="59"/>
                    <a:pt x="612" y="59"/>
                  </a:cubicBezTo>
                  <a:lnTo>
                    <a:pt x="612" y="59"/>
                  </a:lnTo>
                  <a:cubicBezTo>
                    <a:pt x="612" y="88"/>
                    <a:pt x="612" y="88"/>
                    <a:pt x="612" y="88"/>
                  </a:cubicBezTo>
                  <a:lnTo>
                    <a:pt x="612" y="88"/>
                  </a:lnTo>
                  <a:cubicBezTo>
                    <a:pt x="669" y="88"/>
                    <a:pt x="669" y="88"/>
                    <a:pt x="669" y="88"/>
                  </a:cubicBezTo>
                  <a:cubicBezTo>
                    <a:pt x="669" y="117"/>
                    <a:pt x="669" y="117"/>
                    <a:pt x="669" y="117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699" y="117"/>
                    <a:pt x="699" y="117"/>
                    <a:pt x="699" y="117"/>
                  </a:cubicBezTo>
                  <a:cubicBezTo>
                    <a:pt x="728" y="117"/>
                    <a:pt x="728" y="117"/>
                    <a:pt x="728" y="117"/>
                  </a:cubicBezTo>
                  <a:lnTo>
                    <a:pt x="728" y="117"/>
                  </a:lnTo>
                  <a:cubicBezTo>
                    <a:pt x="757" y="117"/>
                    <a:pt x="757" y="117"/>
                    <a:pt x="757" y="117"/>
                  </a:cubicBezTo>
                  <a:cubicBezTo>
                    <a:pt x="786" y="117"/>
                    <a:pt x="786" y="117"/>
                    <a:pt x="786" y="117"/>
                  </a:cubicBezTo>
                  <a:cubicBezTo>
                    <a:pt x="815" y="117"/>
                    <a:pt x="815" y="117"/>
                    <a:pt x="815" y="117"/>
                  </a:cubicBezTo>
                  <a:lnTo>
                    <a:pt x="815" y="117"/>
                  </a:lnTo>
                  <a:cubicBezTo>
                    <a:pt x="844" y="117"/>
                    <a:pt x="844" y="117"/>
                    <a:pt x="844" y="117"/>
                  </a:cubicBezTo>
                  <a:cubicBezTo>
                    <a:pt x="902" y="117"/>
                    <a:pt x="902" y="117"/>
                    <a:pt x="902" y="117"/>
                  </a:cubicBezTo>
                  <a:cubicBezTo>
                    <a:pt x="902" y="147"/>
                    <a:pt x="902" y="147"/>
                    <a:pt x="902" y="147"/>
                  </a:cubicBezTo>
                  <a:cubicBezTo>
                    <a:pt x="931" y="147"/>
                    <a:pt x="931" y="147"/>
                    <a:pt x="931" y="147"/>
                  </a:cubicBezTo>
                  <a:lnTo>
                    <a:pt x="931" y="147"/>
                  </a:lnTo>
                  <a:cubicBezTo>
                    <a:pt x="902" y="147"/>
                    <a:pt x="902" y="147"/>
                    <a:pt x="902" y="147"/>
                  </a:cubicBezTo>
                  <a:cubicBezTo>
                    <a:pt x="931" y="176"/>
                    <a:pt x="931" y="176"/>
                    <a:pt x="931" y="176"/>
                  </a:cubicBezTo>
                  <a:cubicBezTo>
                    <a:pt x="902" y="205"/>
                    <a:pt x="902" y="205"/>
                    <a:pt x="902" y="205"/>
                  </a:cubicBezTo>
                  <a:lnTo>
                    <a:pt x="902" y="205"/>
                  </a:lnTo>
                  <a:cubicBezTo>
                    <a:pt x="873" y="234"/>
                    <a:pt x="873" y="234"/>
                    <a:pt x="873" y="234"/>
                  </a:cubicBezTo>
                  <a:lnTo>
                    <a:pt x="873" y="234"/>
                  </a:lnTo>
                  <a:lnTo>
                    <a:pt x="844" y="264"/>
                  </a:lnTo>
                  <a:cubicBezTo>
                    <a:pt x="815" y="264"/>
                    <a:pt x="815" y="264"/>
                    <a:pt x="815" y="264"/>
                  </a:cubicBezTo>
                  <a:cubicBezTo>
                    <a:pt x="786" y="264"/>
                    <a:pt x="786" y="264"/>
                    <a:pt x="786" y="264"/>
                  </a:cubicBezTo>
                  <a:cubicBezTo>
                    <a:pt x="757" y="264"/>
                    <a:pt x="757" y="264"/>
                    <a:pt x="757" y="264"/>
                  </a:cubicBezTo>
                  <a:cubicBezTo>
                    <a:pt x="786" y="293"/>
                    <a:pt x="786" y="293"/>
                    <a:pt x="786" y="293"/>
                  </a:cubicBezTo>
                  <a:lnTo>
                    <a:pt x="786" y="293"/>
                  </a:lnTo>
                  <a:cubicBezTo>
                    <a:pt x="757" y="293"/>
                    <a:pt x="757" y="293"/>
                    <a:pt x="757" y="293"/>
                  </a:cubicBezTo>
                  <a:lnTo>
                    <a:pt x="757" y="293"/>
                  </a:lnTo>
                  <a:lnTo>
                    <a:pt x="757" y="293"/>
                  </a:lnTo>
                  <a:lnTo>
                    <a:pt x="757" y="293"/>
                  </a:lnTo>
                  <a:cubicBezTo>
                    <a:pt x="728" y="322"/>
                    <a:pt x="728" y="322"/>
                    <a:pt x="728" y="322"/>
                  </a:cubicBezTo>
                  <a:cubicBezTo>
                    <a:pt x="699" y="350"/>
                    <a:pt x="699" y="350"/>
                    <a:pt x="699" y="350"/>
                  </a:cubicBezTo>
                  <a:cubicBezTo>
                    <a:pt x="669" y="380"/>
                    <a:pt x="669" y="380"/>
                    <a:pt x="669" y="380"/>
                  </a:cubicBezTo>
                  <a:cubicBezTo>
                    <a:pt x="669" y="409"/>
                    <a:pt x="669" y="409"/>
                    <a:pt x="669" y="409"/>
                  </a:cubicBezTo>
                  <a:cubicBezTo>
                    <a:pt x="699" y="409"/>
                    <a:pt x="699" y="409"/>
                    <a:pt x="699" y="409"/>
                  </a:cubicBezTo>
                  <a:cubicBezTo>
                    <a:pt x="699" y="438"/>
                    <a:pt x="699" y="438"/>
                    <a:pt x="699" y="438"/>
                  </a:cubicBezTo>
                  <a:lnTo>
                    <a:pt x="699" y="438"/>
                  </a:lnTo>
                  <a:cubicBezTo>
                    <a:pt x="728" y="467"/>
                    <a:pt x="728" y="467"/>
                    <a:pt x="728" y="467"/>
                  </a:cubicBezTo>
                  <a:cubicBezTo>
                    <a:pt x="699" y="467"/>
                    <a:pt x="699" y="467"/>
                    <a:pt x="699" y="467"/>
                  </a:cubicBezTo>
                  <a:cubicBezTo>
                    <a:pt x="669" y="497"/>
                    <a:pt x="669" y="497"/>
                    <a:pt x="669" y="497"/>
                  </a:cubicBezTo>
                  <a:lnTo>
                    <a:pt x="669" y="497"/>
                  </a:lnTo>
                  <a:cubicBezTo>
                    <a:pt x="641" y="526"/>
                    <a:pt x="641" y="526"/>
                    <a:pt x="641" y="526"/>
                  </a:cubicBezTo>
                  <a:cubicBezTo>
                    <a:pt x="641" y="555"/>
                    <a:pt x="641" y="555"/>
                    <a:pt x="641" y="555"/>
                  </a:cubicBezTo>
                  <a:cubicBezTo>
                    <a:pt x="669" y="555"/>
                    <a:pt x="669" y="555"/>
                    <a:pt x="669" y="555"/>
                  </a:cubicBezTo>
                  <a:cubicBezTo>
                    <a:pt x="641" y="584"/>
                    <a:pt x="641" y="584"/>
                    <a:pt x="641" y="584"/>
                  </a:cubicBezTo>
                  <a:cubicBezTo>
                    <a:pt x="612" y="584"/>
                    <a:pt x="612" y="584"/>
                    <a:pt x="612" y="584"/>
                  </a:cubicBezTo>
                  <a:cubicBezTo>
                    <a:pt x="583" y="584"/>
                    <a:pt x="583" y="584"/>
                    <a:pt x="583" y="584"/>
                  </a:cubicBezTo>
                  <a:cubicBezTo>
                    <a:pt x="583" y="614"/>
                    <a:pt x="583" y="614"/>
                    <a:pt x="583" y="614"/>
                  </a:cubicBezTo>
                  <a:cubicBezTo>
                    <a:pt x="553" y="643"/>
                    <a:pt x="553" y="643"/>
                    <a:pt x="553" y="643"/>
                  </a:cubicBezTo>
                  <a:cubicBezTo>
                    <a:pt x="524" y="643"/>
                    <a:pt x="524" y="643"/>
                    <a:pt x="524" y="643"/>
                  </a:cubicBezTo>
                  <a:cubicBezTo>
                    <a:pt x="524" y="614"/>
                    <a:pt x="524" y="614"/>
                    <a:pt x="524" y="614"/>
                  </a:cubicBezTo>
                  <a:cubicBezTo>
                    <a:pt x="524" y="643"/>
                    <a:pt x="524" y="643"/>
                    <a:pt x="524" y="643"/>
                  </a:cubicBezTo>
                  <a:cubicBezTo>
                    <a:pt x="495" y="643"/>
                    <a:pt x="495" y="643"/>
                    <a:pt x="495" y="643"/>
                  </a:cubicBezTo>
                  <a:lnTo>
                    <a:pt x="495" y="643"/>
                  </a:lnTo>
                  <a:cubicBezTo>
                    <a:pt x="467" y="643"/>
                    <a:pt x="467" y="643"/>
                    <a:pt x="467" y="643"/>
                  </a:cubicBezTo>
                  <a:lnTo>
                    <a:pt x="467" y="643"/>
                  </a:lnTo>
                  <a:cubicBezTo>
                    <a:pt x="437" y="643"/>
                    <a:pt x="437" y="643"/>
                    <a:pt x="437" y="643"/>
                  </a:cubicBezTo>
                  <a:cubicBezTo>
                    <a:pt x="408" y="643"/>
                    <a:pt x="408" y="643"/>
                    <a:pt x="408" y="643"/>
                  </a:cubicBezTo>
                  <a:lnTo>
                    <a:pt x="408" y="643"/>
                  </a:lnTo>
                  <a:cubicBezTo>
                    <a:pt x="379" y="643"/>
                    <a:pt x="379" y="643"/>
                    <a:pt x="379" y="643"/>
                  </a:cubicBezTo>
                  <a:cubicBezTo>
                    <a:pt x="350" y="672"/>
                    <a:pt x="350" y="672"/>
                    <a:pt x="350" y="672"/>
                  </a:cubicBezTo>
                  <a:cubicBezTo>
                    <a:pt x="320" y="672"/>
                    <a:pt x="320" y="672"/>
                    <a:pt x="320" y="672"/>
                  </a:cubicBezTo>
                  <a:cubicBezTo>
                    <a:pt x="291" y="672"/>
                    <a:pt x="291" y="672"/>
                    <a:pt x="291" y="672"/>
                  </a:cubicBezTo>
                  <a:cubicBezTo>
                    <a:pt x="291" y="699"/>
                    <a:pt x="291" y="699"/>
                    <a:pt x="291" y="699"/>
                  </a:cubicBezTo>
                  <a:cubicBezTo>
                    <a:pt x="262" y="699"/>
                    <a:pt x="262" y="699"/>
                    <a:pt x="262" y="699"/>
                  </a:cubicBezTo>
                  <a:lnTo>
                    <a:pt x="262" y="699"/>
                  </a:lnTo>
                  <a:cubicBezTo>
                    <a:pt x="233" y="672"/>
                    <a:pt x="233" y="672"/>
                    <a:pt x="233" y="672"/>
                  </a:cubicBezTo>
                  <a:cubicBezTo>
                    <a:pt x="203" y="643"/>
                    <a:pt x="203" y="643"/>
                    <a:pt x="203" y="643"/>
                  </a:cubicBezTo>
                  <a:lnTo>
                    <a:pt x="203" y="643"/>
                  </a:lnTo>
                  <a:cubicBezTo>
                    <a:pt x="174" y="614"/>
                    <a:pt x="174" y="614"/>
                    <a:pt x="174" y="614"/>
                  </a:cubicBezTo>
                  <a:cubicBezTo>
                    <a:pt x="145" y="614"/>
                    <a:pt x="145" y="614"/>
                    <a:pt x="145" y="614"/>
                  </a:cubicBezTo>
                  <a:cubicBezTo>
                    <a:pt x="145" y="584"/>
                    <a:pt x="145" y="584"/>
                    <a:pt x="145" y="584"/>
                  </a:cubicBezTo>
                  <a:lnTo>
                    <a:pt x="145" y="584"/>
                  </a:lnTo>
                  <a:cubicBezTo>
                    <a:pt x="117" y="555"/>
                    <a:pt x="117" y="555"/>
                    <a:pt x="117" y="555"/>
                  </a:cubicBezTo>
                  <a:cubicBezTo>
                    <a:pt x="145" y="526"/>
                    <a:pt x="145" y="526"/>
                    <a:pt x="145" y="526"/>
                  </a:cubicBezTo>
                  <a:cubicBezTo>
                    <a:pt x="174" y="526"/>
                    <a:pt x="174" y="526"/>
                    <a:pt x="174" y="526"/>
                  </a:cubicBezTo>
                  <a:cubicBezTo>
                    <a:pt x="174" y="497"/>
                    <a:pt x="174" y="497"/>
                    <a:pt x="174" y="497"/>
                  </a:cubicBezTo>
                  <a:cubicBezTo>
                    <a:pt x="145" y="497"/>
                    <a:pt x="145" y="497"/>
                    <a:pt x="145" y="497"/>
                  </a:cubicBezTo>
                  <a:cubicBezTo>
                    <a:pt x="145" y="467"/>
                    <a:pt x="145" y="467"/>
                    <a:pt x="145" y="467"/>
                  </a:cubicBezTo>
                  <a:cubicBezTo>
                    <a:pt x="174" y="467"/>
                    <a:pt x="174" y="467"/>
                    <a:pt x="174" y="467"/>
                  </a:cubicBezTo>
                  <a:cubicBezTo>
                    <a:pt x="174" y="438"/>
                    <a:pt x="174" y="438"/>
                    <a:pt x="174" y="438"/>
                  </a:cubicBezTo>
                  <a:cubicBezTo>
                    <a:pt x="145" y="409"/>
                    <a:pt x="145" y="409"/>
                    <a:pt x="145" y="409"/>
                  </a:cubicBezTo>
                  <a:cubicBezTo>
                    <a:pt x="117" y="380"/>
                    <a:pt x="117" y="380"/>
                    <a:pt x="117" y="380"/>
                  </a:cubicBezTo>
                  <a:cubicBezTo>
                    <a:pt x="145" y="380"/>
                    <a:pt x="145" y="380"/>
                    <a:pt x="145" y="380"/>
                  </a:cubicBezTo>
                  <a:lnTo>
                    <a:pt x="145" y="380"/>
                  </a:lnTo>
                  <a:cubicBezTo>
                    <a:pt x="174" y="350"/>
                    <a:pt x="174" y="350"/>
                    <a:pt x="174" y="350"/>
                  </a:cubicBezTo>
                  <a:lnTo>
                    <a:pt x="174" y="350"/>
                  </a:lnTo>
                  <a:cubicBezTo>
                    <a:pt x="174" y="322"/>
                    <a:pt x="174" y="322"/>
                    <a:pt x="174" y="322"/>
                  </a:cubicBezTo>
                  <a:cubicBezTo>
                    <a:pt x="174" y="264"/>
                    <a:pt x="174" y="264"/>
                    <a:pt x="174" y="264"/>
                  </a:cubicBezTo>
                  <a:lnTo>
                    <a:pt x="174" y="264"/>
                  </a:lnTo>
                  <a:cubicBezTo>
                    <a:pt x="203" y="234"/>
                    <a:pt x="203" y="234"/>
                    <a:pt x="203" y="234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05"/>
                    <a:pt x="233" y="205"/>
                    <a:pt x="233" y="205"/>
                  </a:cubicBezTo>
                  <a:cubicBezTo>
                    <a:pt x="203" y="205"/>
                    <a:pt x="203" y="205"/>
                    <a:pt x="203" y="205"/>
                  </a:cubicBezTo>
                  <a:cubicBezTo>
                    <a:pt x="203" y="176"/>
                    <a:pt x="203" y="176"/>
                    <a:pt x="203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45" y="176"/>
                    <a:pt x="145" y="176"/>
                    <a:pt x="145" y="176"/>
                  </a:cubicBezTo>
                  <a:cubicBezTo>
                    <a:pt x="117" y="176"/>
                    <a:pt x="117" y="176"/>
                    <a:pt x="117" y="176"/>
                  </a:cubicBezTo>
                  <a:cubicBezTo>
                    <a:pt x="87" y="176"/>
                    <a:pt x="87" y="176"/>
                    <a:pt x="87" y="176"/>
                  </a:cubicBezTo>
                  <a:lnTo>
                    <a:pt x="87" y="176"/>
                  </a:lnTo>
                  <a:lnTo>
                    <a:pt x="87" y="176"/>
                  </a:lnTo>
                  <a:cubicBezTo>
                    <a:pt x="58" y="147"/>
                    <a:pt x="58" y="147"/>
                    <a:pt x="58" y="14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29" y="147"/>
                    <a:pt x="29" y="147"/>
                    <a:pt x="29" y="147"/>
                  </a:cubicBezTo>
                  <a:lnTo>
                    <a:pt x="29" y="147"/>
                  </a:lnTo>
                  <a:cubicBezTo>
                    <a:pt x="29" y="117"/>
                    <a:pt x="29" y="117"/>
                    <a:pt x="29" y="117"/>
                  </a:cubicBez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cubicBezTo>
                    <a:pt x="29" y="88"/>
                    <a:pt x="29" y="88"/>
                    <a:pt x="29" y="88"/>
                  </a:cubicBezTo>
                  <a:lnTo>
                    <a:pt x="29" y="88"/>
                  </a:lnTo>
                  <a:lnTo>
                    <a:pt x="29" y="88"/>
                  </a:lnTo>
                  <a:cubicBezTo>
                    <a:pt x="0" y="88"/>
                    <a:pt x="0" y="88"/>
                    <a:pt x="0" y="88"/>
                  </a:cubicBezTo>
                  <a:lnTo>
                    <a:pt x="0" y="88"/>
                  </a:lnTo>
                  <a:cubicBezTo>
                    <a:pt x="0" y="59"/>
                    <a:pt x="0" y="59"/>
                    <a:pt x="0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30"/>
                    <a:pt x="87" y="30"/>
                    <a:pt x="87" y="30"/>
                  </a:cubicBezTo>
                  <a:lnTo>
                    <a:pt x="87" y="30"/>
                  </a:lnTo>
                  <a:lnTo>
                    <a:pt x="87" y="30"/>
                  </a:lnTo>
                  <a:cubicBezTo>
                    <a:pt x="117" y="0"/>
                    <a:pt x="117" y="0"/>
                    <a:pt x="117" y="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74" y="30"/>
                    <a:pt x="174" y="30"/>
                    <a:pt x="174" y="30"/>
                  </a:cubicBezTo>
                  <a:lnTo>
                    <a:pt x="174" y="30"/>
                  </a:lnTo>
                  <a:cubicBezTo>
                    <a:pt x="203" y="30"/>
                    <a:pt x="203" y="30"/>
                    <a:pt x="203" y="30"/>
                  </a:cubicBezTo>
                  <a:lnTo>
                    <a:pt x="203" y="30"/>
                  </a:lnTo>
                  <a:cubicBezTo>
                    <a:pt x="233" y="30"/>
                    <a:pt x="233" y="30"/>
                    <a:pt x="233" y="3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2" y="30"/>
                    <a:pt x="262" y="30"/>
                    <a:pt x="26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408" y="30"/>
                    <a:pt x="408" y="30"/>
                    <a:pt x="408" y="30"/>
                  </a:cubicBezTo>
                  <a:cubicBezTo>
                    <a:pt x="437" y="30"/>
                    <a:pt x="437" y="30"/>
                    <a:pt x="437" y="30"/>
                  </a:cubicBezTo>
                  <a:cubicBezTo>
                    <a:pt x="437" y="59"/>
                    <a:pt x="437" y="59"/>
                    <a:pt x="437" y="59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95" y="30"/>
                    <a:pt x="495" y="30"/>
                    <a:pt x="495" y="30"/>
                  </a:cubicBezTo>
                  <a:lnTo>
                    <a:pt x="495" y="30"/>
                  </a:lnTo>
                  <a:cubicBezTo>
                    <a:pt x="553" y="59"/>
                    <a:pt x="553" y="59"/>
                    <a:pt x="553" y="59"/>
                  </a:cubicBezTo>
                  <a:lnTo>
                    <a:pt x="553" y="59"/>
                  </a:lnTo>
                  <a:lnTo>
                    <a:pt x="553" y="59"/>
                  </a:lnTo>
                  <a:cubicBezTo>
                    <a:pt x="583" y="30"/>
                    <a:pt x="583" y="30"/>
                    <a:pt x="583" y="30"/>
                  </a:cubicBezTo>
                  <a:close/>
                  <a:moveTo>
                    <a:pt x="961" y="380"/>
                  </a:moveTo>
                  <a:lnTo>
                    <a:pt x="961" y="380"/>
                  </a:lnTo>
                  <a:cubicBezTo>
                    <a:pt x="990" y="380"/>
                    <a:pt x="990" y="380"/>
                    <a:pt x="990" y="380"/>
                  </a:cubicBezTo>
                  <a:cubicBezTo>
                    <a:pt x="1019" y="380"/>
                    <a:pt x="1019" y="380"/>
                    <a:pt x="1019" y="380"/>
                  </a:cubicBezTo>
                  <a:lnTo>
                    <a:pt x="1019" y="380"/>
                  </a:lnTo>
                  <a:cubicBezTo>
                    <a:pt x="990" y="350"/>
                    <a:pt x="990" y="350"/>
                    <a:pt x="990" y="350"/>
                  </a:cubicBezTo>
                  <a:cubicBezTo>
                    <a:pt x="961" y="350"/>
                    <a:pt x="961" y="350"/>
                    <a:pt x="961" y="350"/>
                  </a:cubicBezTo>
                  <a:cubicBezTo>
                    <a:pt x="961" y="380"/>
                    <a:pt x="961" y="380"/>
                    <a:pt x="961" y="380"/>
                  </a:cubicBezTo>
                  <a:close/>
                  <a:moveTo>
                    <a:pt x="931" y="409"/>
                  </a:moveTo>
                  <a:lnTo>
                    <a:pt x="931" y="409"/>
                  </a:lnTo>
                  <a:lnTo>
                    <a:pt x="931" y="409"/>
                  </a:lnTo>
                  <a:cubicBezTo>
                    <a:pt x="931" y="380"/>
                    <a:pt x="931" y="380"/>
                    <a:pt x="931" y="380"/>
                  </a:cubicBezTo>
                  <a:lnTo>
                    <a:pt x="931" y="380"/>
                  </a:lnTo>
                  <a:cubicBezTo>
                    <a:pt x="902" y="380"/>
                    <a:pt x="902" y="380"/>
                    <a:pt x="902" y="380"/>
                  </a:cubicBezTo>
                  <a:lnTo>
                    <a:pt x="902" y="380"/>
                  </a:lnTo>
                  <a:cubicBezTo>
                    <a:pt x="902" y="409"/>
                    <a:pt x="902" y="409"/>
                    <a:pt x="902" y="409"/>
                  </a:cubicBezTo>
                  <a:lnTo>
                    <a:pt x="902" y="409"/>
                  </a:lnTo>
                  <a:cubicBezTo>
                    <a:pt x="931" y="409"/>
                    <a:pt x="931" y="409"/>
                    <a:pt x="931" y="409"/>
                  </a:cubicBezTo>
                  <a:close/>
                  <a:moveTo>
                    <a:pt x="815" y="467"/>
                  </a:moveTo>
                  <a:lnTo>
                    <a:pt x="815" y="467"/>
                  </a:lnTo>
                  <a:lnTo>
                    <a:pt x="815" y="467"/>
                  </a:lnTo>
                  <a:cubicBezTo>
                    <a:pt x="844" y="438"/>
                    <a:pt x="844" y="438"/>
                    <a:pt x="844" y="438"/>
                  </a:cubicBezTo>
                  <a:lnTo>
                    <a:pt x="844" y="438"/>
                  </a:lnTo>
                  <a:cubicBezTo>
                    <a:pt x="815" y="438"/>
                    <a:pt x="815" y="438"/>
                    <a:pt x="815" y="438"/>
                  </a:cubicBezTo>
                  <a:cubicBezTo>
                    <a:pt x="815" y="467"/>
                    <a:pt x="815" y="467"/>
                    <a:pt x="815" y="4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D6D7B6E6-8255-6215-5115-8A276E4AC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120" y="3257622"/>
              <a:ext cx="86400" cy="152656"/>
            </a:xfrm>
            <a:custGeom>
              <a:avLst/>
              <a:gdLst>
                <a:gd name="T0" fmla="*/ 175 w 264"/>
                <a:gd name="T1" fmla="*/ 437 h 468"/>
                <a:gd name="T2" fmla="*/ 175 w 264"/>
                <a:gd name="T3" fmla="*/ 379 h 468"/>
                <a:gd name="T4" fmla="*/ 204 w 264"/>
                <a:gd name="T5" fmla="*/ 350 h 468"/>
                <a:gd name="T6" fmla="*/ 175 w 264"/>
                <a:gd name="T7" fmla="*/ 320 h 468"/>
                <a:gd name="T8" fmla="*/ 204 w 264"/>
                <a:gd name="T9" fmla="*/ 291 h 468"/>
                <a:gd name="T10" fmla="*/ 147 w 264"/>
                <a:gd name="T11" fmla="*/ 233 h 468"/>
                <a:gd name="T12" fmla="*/ 175 w 264"/>
                <a:gd name="T13" fmla="*/ 233 h 468"/>
                <a:gd name="T14" fmla="*/ 204 w 264"/>
                <a:gd name="T15" fmla="*/ 203 h 468"/>
                <a:gd name="T16" fmla="*/ 204 w 264"/>
                <a:gd name="T17" fmla="*/ 117 h 468"/>
                <a:gd name="T18" fmla="*/ 233 w 264"/>
                <a:gd name="T19" fmla="*/ 87 h 468"/>
                <a:gd name="T20" fmla="*/ 263 w 264"/>
                <a:gd name="T21" fmla="*/ 58 h 468"/>
                <a:gd name="T22" fmla="*/ 233 w 264"/>
                <a:gd name="T23" fmla="*/ 29 h 468"/>
                <a:gd name="T24" fmla="*/ 175 w 264"/>
                <a:gd name="T25" fmla="*/ 29 h 468"/>
                <a:gd name="T26" fmla="*/ 117 w 264"/>
                <a:gd name="T27" fmla="*/ 29 h 468"/>
                <a:gd name="T28" fmla="*/ 117 w 264"/>
                <a:gd name="T29" fmla="*/ 29 h 468"/>
                <a:gd name="T30" fmla="*/ 59 w 264"/>
                <a:gd name="T31" fmla="*/ 29 h 468"/>
                <a:gd name="T32" fmla="*/ 59 w 264"/>
                <a:gd name="T33" fmla="*/ 58 h 468"/>
                <a:gd name="T34" fmla="*/ 59 w 264"/>
                <a:gd name="T35" fmla="*/ 117 h 468"/>
                <a:gd name="T36" fmla="*/ 88 w 264"/>
                <a:gd name="T37" fmla="*/ 146 h 468"/>
                <a:gd name="T38" fmla="*/ 59 w 264"/>
                <a:gd name="T39" fmla="*/ 175 h 468"/>
                <a:gd name="T40" fmla="*/ 30 w 264"/>
                <a:gd name="T41" fmla="*/ 233 h 468"/>
                <a:gd name="T42" fmla="*/ 30 w 264"/>
                <a:gd name="T43" fmla="*/ 262 h 468"/>
                <a:gd name="T44" fmla="*/ 0 w 264"/>
                <a:gd name="T45" fmla="*/ 320 h 468"/>
                <a:gd name="T46" fmla="*/ 30 w 264"/>
                <a:gd name="T47" fmla="*/ 320 h 468"/>
                <a:gd name="T48" fmla="*/ 30 w 264"/>
                <a:gd name="T49" fmla="*/ 320 h 468"/>
                <a:gd name="T50" fmla="*/ 30 w 264"/>
                <a:gd name="T51" fmla="*/ 320 h 468"/>
                <a:gd name="T52" fmla="*/ 30 w 264"/>
                <a:gd name="T53" fmla="*/ 350 h 468"/>
                <a:gd name="T54" fmla="*/ 59 w 264"/>
                <a:gd name="T55" fmla="*/ 350 h 468"/>
                <a:gd name="T56" fmla="*/ 59 w 264"/>
                <a:gd name="T57" fmla="*/ 379 h 468"/>
                <a:gd name="T58" fmla="*/ 59 w 264"/>
                <a:gd name="T59" fmla="*/ 437 h 468"/>
                <a:gd name="T60" fmla="*/ 30 w 264"/>
                <a:gd name="T61" fmla="*/ 467 h 468"/>
                <a:gd name="T62" fmla="*/ 59 w 264"/>
                <a:gd name="T63" fmla="*/ 437 h 468"/>
                <a:gd name="T64" fmla="*/ 117 w 264"/>
                <a:gd name="T65" fmla="*/ 467 h 468"/>
                <a:gd name="T66" fmla="*/ 175 w 264"/>
                <a:gd name="T67" fmla="*/ 46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4" h="468">
                  <a:moveTo>
                    <a:pt x="175" y="437"/>
                  </a:moveTo>
                  <a:lnTo>
                    <a:pt x="175" y="437"/>
                  </a:lnTo>
                  <a:lnTo>
                    <a:pt x="147" y="408"/>
                  </a:lnTo>
                  <a:lnTo>
                    <a:pt x="175" y="379"/>
                  </a:lnTo>
                  <a:lnTo>
                    <a:pt x="204" y="379"/>
                  </a:lnTo>
                  <a:lnTo>
                    <a:pt x="204" y="350"/>
                  </a:lnTo>
                  <a:lnTo>
                    <a:pt x="175" y="350"/>
                  </a:lnTo>
                  <a:lnTo>
                    <a:pt x="175" y="320"/>
                  </a:lnTo>
                  <a:lnTo>
                    <a:pt x="204" y="320"/>
                  </a:lnTo>
                  <a:lnTo>
                    <a:pt x="204" y="291"/>
                  </a:lnTo>
                  <a:lnTo>
                    <a:pt x="175" y="262"/>
                  </a:lnTo>
                  <a:lnTo>
                    <a:pt x="147" y="233"/>
                  </a:lnTo>
                  <a:lnTo>
                    <a:pt x="175" y="233"/>
                  </a:lnTo>
                  <a:lnTo>
                    <a:pt x="175" y="23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175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33" y="87"/>
                  </a:lnTo>
                  <a:lnTo>
                    <a:pt x="263" y="87"/>
                  </a:lnTo>
                  <a:lnTo>
                    <a:pt x="263" y="58"/>
                  </a:lnTo>
                  <a:lnTo>
                    <a:pt x="233" y="58"/>
                  </a:lnTo>
                  <a:lnTo>
                    <a:pt x="233" y="29"/>
                  </a:lnTo>
                  <a:lnTo>
                    <a:pt x="204" y="29"/>
                  </a:lnTo>
                  <a:lnTo>
                    <a:pt x="175" y="29"/>
                  </a:lnTo>
                  <a:lnTo>
                    <a:pt x="14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88" y="0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58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46"/>
                  </a:lnTo>
                  <a:lnTo>
                    <a:pt x="88" y="146"/>
                  </a:lnTo>
                  <a:lnTo>
                    <a:pt x="59" y="146"/>
                  </a:lnTo>
                  <a:lnTo>
                    <a:pt x="59" y="175"/>
                  </a:lnTo>
                  <a:lnTo>
                    <a:pt x="59" y="203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0" y="262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30" y="320"/>
                  </a:lnTo>
                  <a:lnTo>
                    <a:pt x="30" y="320"/>
                  </a:lnTo>
                  <a:lnTo>
                    <a:pt x="59" y="291"/>
                  </a:lnTo>
                  <a:lnTo>
                    <a:pt x="30" y="320"/>
                  </a:lnTo>
                  <a:lnTo>
                    <a:pt x="59" y="320"/>
                  </a:lnTo>
                  <a:lnTo>
                    <a:pt x="30" y="320"/>
                  </a:lnTo>
                  <a:lnTo>
                    <a:pt x="30" y="350"/>
                  </a:lnTo>
                  <a:lnTo>
                    <a:pt x="30" y="350"/>
                  </a:lnTo>
                  <a:lnTo>
                    <a:pt x="30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79"/>
                  </a:lnTo>
                  <a:lnTo>
                    <a:pt x="59" y="379"/>
                  </a:lnTo>
                  <a:lnTo>
                    <a:pt x="59" y="437"/>
                  </a:lnTo>
                  <a:lnTo>
                    <a:pt x="59" y="467"/>
                  </a:lnTo>
                  <a:lnTo>
                    <a:pt x="30" y="467"/>
                  </a:lnTo>
                  <a:lnTo>
                    <a:pt x="59" y="467"/>
                  </a:lnTo>
                  <a:lnTo>
                    <a:pt x="59" y="437"/>
                  </a:lnTo>
                  <a:lnTo>
                    <a:pt x="117" y="467"/>
                  </a:lnTo>
                  <a:lnTo>
                    <a:pt x="117" y="467"/>
                  </a:lnTo>
                  <a:lnTo>
                    <a:pt x="147" y="467"/>
                  </a:lnTo>
                  <a:lnTo>
                    <a:pt x="175" y="467"/>
                  </a:lnTo>
                  <a:lnTo>
                    <a:pt x="175" y="437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77" name="Freeform 72">
              <a:extLst>
                <a:ext uri="{FF2B5EF4-FFF2-40B4-BE49-F238E27FC236}">
                  <a16:creationId xmlns:a16="http://schemas.microsoft.com/office/drawing/2014/main" id="{6D3F6532-9974-95C9-3B20-2FAADABCA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01" y="3267703"/>
              <a:ext cx="239040" cy="200181"/>
            </a:xfrm>
            <a:custGeom>
              <a:avLst/>
              <a:gdLst>
                <a:gd name="T0" fmla="*/ 466 w 730"/>
                <a:gd name="T1" fmla="*/ 58 h 612"/>
                <a:gd name="T2" fmla="*/ 350 w 730"/>
                <a:gd name="T3" fmla="*/ 29 h 612"/>
                <a:gd name="T4" fmla="*/ 204 w 730"/>
                <a:gd name="T5" fmla="*/ 58 h 612"/>
                <a:gd name="T6" fmla="*/ 87 w 730"/>
                <a:gd name="T7" fmla="*/ 174 h 612"/>
                <a:gd name="T8" fmla="*/ 116 w 730"/>
                <a:gd name="T9" fmla="*/ 291 h 612"/>
                <a:gd name="T10" fmla="*/ 233 w 730"/>
                <a:gd name="T11" fmla="*/ 321 h 612"/>
                <a:gd name="T12" fmla="*/ 263 w 730"/>
                <a:gd name="T13" fmla="*/ 379 h 612"/>
                <a:gd name="T14" fmla="*/ 146 w 730"/>
                <a:gd name="T15" fmla="*/ 350 h 612"/>
                <a:gd name="T16" fmla="*/ 204 w 730"/>
                <a:gd name="T17" fmla="*/ 467 h 612"/>
                <a:gd name="T18" fmla="*/ 263 w 730"/>
                <a:gd name="T19" fmla="*/ 496 h 612"/>
                <a:gd name="T20" fmla="*/ 321 w 730"/>
                <a:gd name="T21" fmla="*/ 467 h 612"/>
                <a:gd name="T22" fmla="*/ 292 w 730"/>
                <a:gd name="T23" fmla="*/ 408 h 612"/>
                <a:gd name="T24" fmla="*/ 292 w 730"/>
                <a:gd name="T25" fmla="*/ 379 h 612"/>
                <a:gd name="T26" fmla="*/ 379 w 730"/>
                <a:gd name="T27" fmla="*/ 379 h 612"/>
                <a:gd name="T28" fmla="*/ 292 w 730"/>
                <a:gd name="T29" fmla="*/ 291 h 612"/>
                <a:gd name="T30" fmla="*/ 263 w 730"/>
                <a:gd name="T31" fmla="*/ 233 h 612"/>
                <a:gd name="T32" fmla="*/ 263 w 730"/>
                <a:gd name="T33" fmla="*/ 204 h 612"/>
                <a:gd name="T34" fmla="*/ 263 w 730"/>
                <a:gd name="T35" fmla="*/ 117 h 612"/>
                <a:gd name="T36" fmla="*/ 321 w 730"/>
                <a:gd name="T37" fmla="*/ 146 h 612"/>
                <a:gd name="T38" fmla="*/ 350 w 730"/>
                <a:gd name="T39" fmla="*/ 146 h 612"/>
                <a:gd name="T40" fmla="*/ 350 w 730"/>
                <a:gd name="T41" fmla="*/ 117 h 612"/>
                <a:gd name="T42" fmla="*/ 437 w 730"/>
                <a:gd name="T43" fmla="*/ 88 h 612"/>
                <a:gd name="T44" fmla="*/ 554 w 730"/>
                <a:gd name="T45" fmla="*/ 29 h 612"/>
                <a:gd name="T46" fmla="*/ 350 w 730"/>
                <a:gd name="T47" fmla="*/ 582 h 612"/>
                <a:gd name="T48" fmla="*/ 466 w 730"/>
                <a:gd name="T49" fmla="*/ 611 h 612"/>
                <a:gd name="T50" fmla="*/ 583 w 730"/>
                <a:gd name="T51" fmla="*/ 582 h 612"/>
                <a:gd name="T52" fmla="*/ 525 w 730"/>
                <a:gd name="T53" fmla="*/ 582 h 612"/>
                <a:gd name="T54" fmla="*/ 408 w 730"/>
                <a:gd name="T55" fmla="*/ 582 h 612"/>
                <a:gd name="T56" fmla="*/ 379 w 730"/>
                <a:gd name="T57" fmla="*/ 582 h 612"/>
                <a:gd name="T58" fmla="*/ 29 w 730"/>
                <a:gd name="T59" fmla="*/ 204 h 612"/>
                <a:gd name="T60" fmla="*/ 0 w 730"/>
                <a:gd name="T61" fmla="*/ 204 h 612"/>
                <a:gd name="T62" fmla="*/ 116 w 730"/>
                <a:gd name="T63" fmla="*/ 291 h 612"/>
                <a:gd name="T64" fmla="*/ 116 w 730"/>
                <a:gd name="T65" fmla="*/ 321 h 612"/>
                <a:gd name="T66" fmla="*/ 87 w 730"/>
                <a:gd name="T67" fmla="*/ 350 h 612"/>
                <a:gd name="T68" fmla="*/ 146 w 730"/>
                <a:gd name="T69" fmla="*/ 379 h 612"/>
                <a:gd name="T70" fmla="*/ 642 w 730"/>
                <a:gd name="T71" fmla="*/ 582 h 612"/>
                <a:gd name="T72" fmla="*/ 671 w 730"/>
                <a:gd name="T73" fmla="*/ 523 h 612"/>
                <a:gd name="T74" fmla="*/ 729 w 730"/>
                <a:gd name="T75" fmla="*/ 496 h 612"/>
                <a:gd name="T76" fmla="*/ 554 w 730"/>
                <a:gd name="T77" fmla="*/ 496 h 612"/>
                <a:gd name="T78" fmla="*/ 554 w 730"/>
                <a:gd name="T79" fmla="*/ 379 h 612"/>
                <a:gd name="T80" fmla="*/ 583 w 730"/>
                <a:gd name="T81" fmla="*/ 379 h 612"/>
                <a:gd name="T82" fmla="*/ 554 w 730"/>
                <a:gd name="T83" fmla="*/ 321 h 612"/>
                <a:gd name="T84" fmla="*/ 525 w 730"/>
                <a:gd name="T85" fmla="*/ 291 h 612"/>
                <a:gd name="T86" fmla="*/ 554 w 730"/>
                <a:gd name="T87" fmla="*/ 233 h 612"/>
                <a:gd name="T88" fmla="*/ 554 w 730"/>
                <a:gd name="T89" fmla="*/ 262 h 612"/>
                <a:gd name="T90" fmla="*/ 496 w 730"/>
                <a:gd name="T91" fmla="*/ 117 h 612"/>
                <a:gd name="T92" fmla="*/ 466 w 730"/>
                <a:gd name="T93" fmla="*/ 174 h 612"/>
                <a:gd name="T94" fmla="*/ 408 w 730"/>
                <a:gd name="T95" fmla="*/ 88 h 612"/>
                <a:gd name="T96" fmla="*/ 321 w 730"/>
                <a:gd name="T97" fmla="*/ 262 h 612"/>
                <a:gd name="T98" fmla="*/ 437 w 730"/>
                <a:gd name="T99" fmla="*/ 291 h 612"/>
                <a:gd name="T100" fmla="*/ 525 w 730"/>
                <a:gd name="T101" fmla="*/ 408 h 612"/>
                <a:gd name="T102" fmla="*/ 408 w 730"/>
                <a:gd name="T103" fmla="*/ 496 h 612"/>
                <a:gd name="T104" fmla="*/ 408 w 730"/>
                <a:gd name="T105" fmla="*/ 438 h 612"/>
                <a:gd name="T106" fmla="*/ 496 w 730"/>
                <a:gd name="T107" fmla="*/ 408 h 612"/>
                <a:gd name="T108" fmla="*/ 466 w 730"/>
                <a:gd name="T109" fmla="*/ 408 h 612"/>
                <a:gd name="T110" fmla="*/ 321 w 730"/>
                <a:gd name="T111" fmla="*/ 262 h 612"/>
                <a:gd name="T112" fmla="*/ 379 w 730"/>
                <a:gd name="T113" fmla="*/ 321 h 612"/>
                <a:gd name="T114" fmla="*/ 408 w 730"/>
                <a:gd name="T115" fmla="*/ 350 h 612"/>
                <a:gd name="T116" fmla="*/ 350 w 730"/>
                <a:gd name="T117" fmla="*/ 321 h 612"/>
                <a:gd name="T118" fmla="*/ 292 w 730"/>
                <a:gd name="T119" fmla="*/ 291 h 612"/>
                <a:gd name="T120" fmla="*/ 292 w 730"/>
                <a:gd name="T121" fmla="*/ 52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0" h="612">
                  <a:moveTo>
                    <a:pt x="554" y="0"/>
                  </a:moveTo>
                  <a:lnTo>
                    <a:pt x="554" y="0"/>
                  </a:lnTo>
                  <a:cubicBezTo>
                    <a:pt x="525" y="0"/>
                    <a:pt x="525" y="0"/>
                    <a:pt x="525" y="0"/>
                  </a:cubicBezTo>
                  <a:lnTo>
                    <a:pt x="525" y="0"/>
                  </a:lnTo>
                  <a:cubicBezTo>
                    <a:pt x="525" y="29"/>
                    <a:pt x="525" y="29"/>
                    <a:pt x="525" y="29"/>
                  </a:cubicBezTo>
                  <a:lnTo>
                    <a:pt x="525" y="29"/>
                  </a:lnTo>
                  <a:cubicBezTo>
                    <a:pt x="496" y="58"/>
                    <a:pt x="496" y="58"/>
                    <a:pt x="496" y="58"/>
                  </a:cubicBezTo>
                  <a:cubicBezTo>
                    <a:pt x="466" y="58"/>
                    <a:pt x="466" y="58"/>
                    <a:pt x="466" y="58"/>
                  </a:cubicBezTo>
                  <a:lnTo>
                    <a:pt x="466" y="58"/>
                  </a:lnTo>
                  <a:cubicBezTo>
                    <a:pt x="437" y="58"/>
                    <a:pt x="437" y="58"/>
                    <a:pt x="437" y="58"/>
                  </a:cubicBezTo>
                  <a:lnTo>
                    <a:pt x="437" y="58"/>
                  </a:lnTo>
                  <a:cubicBezTo>
                    <a:pt x="408" y="58"/>
                    <a:pt x="408" y="58"/>
                    <a:pt x="408" y="58"/>
                  </a:cubicBezTo>
                  <a:lnTo>
                    <a:pt x="408" y="58"/>
                  </a:lnTo>
                  <a:cubicBezTo>
                    <a:pt x="408" y="29"/>
                    <a:pt x="408" y="29"/>
                    <a:pt x="408" y="29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58"/>
                    <a:pt x="350" y="58"/>
                    <a:pt x="350" y="58"/>
                  </a:cubicBezTo>
                  <a:cubicBezTo>
                    <a:pt x="321" y="58"/>
                    <a:pt x="321" y="58"/>
                    <a:pt x="321" y="58"/>
                  </a:cubicBezTo>
                  <a:cubicBezTo>
                    <a:pt x="292" y="58"/>
                    <a:pt x="292" y="58"/>
                    <a:pt x="292" y="58"/>
                  </a:cubicBezTo>
                  <a:lnTo>
                    <a:pt x="292" y="58"/>
                  </a:lnTo>
                  <a:lnTo>
                    <a:pt x="292" y="58"/>
                  </a:lnTo>
                  <a:cubicBezTo>
                    <a:pt x="263" y="58"/>
                    <a:pt x="263" y="58"/>
                    <a:pt x="263" y="58"/>
                  </a:cubicBezTo>
                  <a:cubicBezTo>
                    <a:pt x="233" y="88"/>
                    <a:pt x="233" y="88"/>
                    <a:pt x="233" y="88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175" y="88"/>
                    <a:pt x="175" y="88"/>
                    <a:pt x="175" y="88"/>
                  </a:cubicBezTo>
                  <a:lnTo>
                    <a:pt x="175" y="88"/>
                  </a:lnTo>
                  <a:lnTo>
                    <a:pt x="175" y="88"/>
                  </a:lnTo>
                  <a:cubicBezTo>
                    <a:pt x="116" y="117"/>
                    <a:pt x="116" y="117"/>
                    <a:pt x="116" y="117"/>
                  </a:cubicBezTo>
                  <a:cubicBezTo>
                    <a:pt x="116" y="146"/>
                    <a:pt x="116" y="146"/>
                    <a:pt x="116" y="146"/>
                  </a:cubicBezTo>
                  <a:lnTo>
                    <a:pt x="116" y="146"/>
                  </a:lnTo>
                  <a:cubicBezTo>
                    <a:pt x="87" y="174"/>
                    <a:pt x="87" y="174"/>
                    <a:pt x="87" y="174"/>
                  </a:cubicBezTo>
                  <a:lnTo>
                    <a:pt x="87" y="174"/>
                  </a:lnTo>
                  <a:cubicBezTo>
                    <a:pt x="58" y="204"/>
                    <a:pt x="58" y="204"/>
                    <a:pt x="58" y="204"/>
                  </a:cubicBezTo>
                  <a:lnTo>
                    <a:pt x="58" y="204"/>
                  </a:lnTo>
                  <a:lnTo>
                    <a:pt x="58" y="204"/>
                  </a:lnTo>
                  <a:cubicBezTo>
                    <a:pt x="58" y="233"/>
                    <a:pt x="58" y="233"/>
                    <a:pt x="58" y="233"/>
                  </a:cubicBezTo>
                  <a:cubicBezTo>
                    <a:pt x="87" y="262"/>
                    <a:pt x="87" y="262"/>
                    <a:pt x="87" y="262"/>
                  </a:cubicBezTo>
                  <a:cubicBezTo>
                    <a:pt x="116" y="262"/>
                    <a:pt x="116" y="262"/>
                    <a:pt x="116" y="262"/>
                  </a:cubicBezTo>
                  <a:lnTo>
                    <a:pt x="116" y="262"/>
                  </a:lnTo>
                  <a:cubicBezTo>
                    <a:pt x="116" y="291"/>
                    <a:pt x="116" y="291"/>
                    <a:pt x="116" y="291"/>
                  </a:cubicBezTo>
                  <a:cubicBezTo>
                    <a:pt x="146" y="321"/>
                    <a:pt x="146" y="321"/>
                    <a:pt x="146" y="321"/>
                  </a:cubicBezTo>
                  <a:lnTo>
                    <a:pt x="146" y="321"/>
                  </a:lnTo>
                  <a:lnTo>
                    <a:pt x="146" y="321"/>
                  </a:lnTo>
                  <a:cubicBezTo>
                    <a:pt x="175" y="321"/>
                    <a:pt x="175" y="321"/>
                    <a:pt x="175" y="321"/>
                  </a:cubicBezTo>
                  <a:lnTo>
                    <a:pt x="175" y="321"/>
                  </a:lnTo>
                  <a:cubicBezTo>
                    <a:pt x="204" y="321"/>
                    <a:pt x="204" y="321"/>
                    <a:pt x="204" y="321"/>
                  </a:cubicBezTo>
                  <a:lnTo>
                    <a:pt x="204" y="321"/>
                  </a:lnTo>
                  <a:cubicBezTo>
                    <a:pt x="233" y="321"/>
                    <a:pt x="233" y="321"/>
                    <a:pt x="233" y="321"/>
                  </a:cubicBezTo>
                  <a:cubicBezTo>
                    <a:pt x="233" y="350"/>
                    <a:pt x="233" y="350"/>
                    <a:pt x="233" y="350"/>
                  </a:cubicBezTo>
                  <a:cubicBezTo>
                    <a:pt x="263" y="321"/>
                    <a:pt x="263" y="321"/>
                    <a:pt x="263" y="321"/>
                  </a:cubicBezTo>
                  <a:cubicBezTo>
                    <a:pt x="263" y="350"/>
                    <a:pt x="263" y="350"/>
                    <a:pt x="263" y="350"/>
                  </a:cubicBezTo>
                  <a:lnTo>
                    <a:pt x="263" y="350"/>
                  </a:lnTo>
                  <a:lnTo>
                    <a:pt x="263" y="350"/>
                  </a:lnTo>
                  <a:cubicBezTo>
                    <a:pt x="292" y="350"/>
                    <a:pt x="292" y="350"/>
                    <a:pt x="292" y="350"/>
                  </a:cubicBezTo>
                  <a:lnTo>
                    <a:pt x="292" y="350"/>
                  </a:lnTo>
                  <a:cubicBezTo>
                    <a:pt x="263" y="379"/>
                    <a:pt x="263" y="379"/>
                    <a:pt x="263" y="379"/>
                  </a:cubicBezTo>
                  <a:cubicBezTo>
                    <a:pt x="263" y="350"/>
                    <a:pt x="263" y="350"/>
                    <a:pt x="263" y="350"/>
                  </a:cubicBezTo>
                  <a:cubicBezTo>
                    <a:pt x="233" y="350"/>
                    <a:pt x="233" y="350"/>
                    <a:pt x="233" y="350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04" y="350"/>
                    <a:pt x="204" y="350"/>
                    <a:pt x="204" y="350"/>
                  </a:cubicBezTo>
                  <a:cubicBezTo>
                    <a:pt x="175" y="350"/>
                    <a:pt x="175" y="350"/>
                    <a:pt x="175" y="350"/>
                  </a:cubicBezTo>
                  <a:lnTo>
                    <a:pt x="175" y="350"/>
                  </a:lnTo>
                  <a:cubicBezTo>
                    <a:pt x="146" y="350"/>
                    <a:pt x="146" y="350"/>
                    <a:pt x="146" y="350"/>
                  </a:cubicBezTo>
                  <a:lnTo>
                    <a:pt x="146" y="350"/>
                  </a:lnTo>
                  <a:cubicBezTo>
                    <a:pt x="146" y="379"/>
                    <a:pt x="146" y="379"/>
                    <a:pt x="146" y="379"/>
                  </a:cubicBezTo>
                  <a:cubicBezTo>
                    <a:pt x="175" y="379"/>
                    <a:pt x="175" y="379"/>
                    <a:pt x="175" y="379"/>
                  </a:cubicBezTo>
                  <a:cubicBezTo>
                    <a:pt x="175" y="408"/>
                    <a:pt x="175" y="408"/>
                    <a:pt x="175" y="408"/>
                  </a:cubicBezTo>
                  <a:cubicBezTo>
                    <a:pt x="204" y="408"/>
                    <a:pt x="204" y="408"/>
                    <a:pt x="204" y="408"/>
                  </a:cubicBezTo>
                  <a:lnTo>
                    <a:pt x="204" y="408"/>
                  </a:lnTo>
                  <a:cubicBezTo>
                    <a:pt x="204" y="438"/>
                    <a:pt x="204" y="438"/>
                    <a:pt x="204" y="438"/>
                  </a:cubicBezTo>
                  <a:lnTo>
                    <a:pt x="204" y="438"/>
                  </a:lnTo>
                  <a:cubicBezTo>
                    <a:pt x="204" y="467"/>
                    <a:pt x="204" y="467"/>
                    <a:pt x="204" y="467"/>
                  </a:cubicBezTo>
                  <a:lnTo>
                    <a:pt x="204" y="467"/>
                  </a:lnTo>
                  <a:cubicBezTo>
                    <a:pt x="233" y="467"/>
                    <a:pt x="233" y="467"/>
                    <a:pt x="233" y="467"/>
                  </a:cubicBezTo>
                  <a:cubicBezTo>
                    <a:pt x="204" y="438"/>
                    <a:pt x="204" y="438"/>
                    <a:pt x="204" y="438"/>
                  </a:cubicBezTo>
                  <a:cubicBezTo>
                    <a:pt x="233" y="438"/>
                    <a:pt x="233" y="438"/>
                    <a:pt x="233" y="438"/>
                  </a:cubicBezTo>
                  <a:cubicBezTo>
                    <a:pt x="233" y="467"/>
                    <a:pt x="233" y="467"/>
                    <a:pt x="233" y="467"/>
                  </a:cubicBezTo>
                  <a:cubicBezTo>
                    <a:pt x="263" y="467"/>
                    <a:pt x="263" y="467"/>
                    <a:pt x="263" y="467"/>
                  </a:cubicBezTo>
                  <a:lnTo>
                    <a:pt x="263" y="467"/>
                  </a:lnTo>
                  <a:cubicBezTo>
                    <a:pt x="263" y="496"/>
                    <a:pt x="263" y="496"/>
                    <a:pt x="263" y="496"/>
                  </a:cubicBezTo>
                  <a:lnTo>
                    <a:pt x="263" y="496"/>
                  </a:lnTo>
                  <a:cubicBezTo>
                    <a:pt x="263" y="467"/>
                    <a:pt x="263" y="467"/>
                    <a:pt x="263" y="467"/>
                  </a:cubicBezTo>
                  <a:lnTo>
                    <a:pt x="263" y="467"/>
                  </a:lnTo>
                  <a:cubicBezTo>
                    <a:pt x="292" y="467"/>
                    <a:pt x="292" y="467"/>
                    <a:pt x="292" y="467"/>
                  </a:cubicBezTo>
                  <a:lnTo>
                    <a:pt x="292" y="467"/>
                  </a:lnTo>
                  <a:cubicBezTo>
                    <a:pt x="321" y="496"/>
                    <a:pt x="321" y="496"/>
                    <a:pt x="321" y="496"/>
                  </a:cubicBezTo>
                  <a:cubicBezTo>
                    <a:pt x="292" y="467"/>
                    <a:pt x="292" y="467"/>
                    <a:pt x="292" y="467"/>
                  </a:cubicBezTo>
                  <a:cubicBezTo>
                    <a:pt x="321" y="467"/>
                    <a:pt x="321" y="467"/>
                    <a:pt x="321" y="467"/>
                  </a:cubicBezTo>
                  <a:cubicBezTo>
                    <a:pt x="292" y="438"/>
                    <a:pt x="292" y="438"/>
                    <a:pt x="292" y="438"/>
                  </a:cubicBezTo>
                  <a:lnTo>
                    <a:pt x="292" y="438"/>
                  </a:lnTo>
                  <a:cubicBezTo>
                    <a:pt x="263" y="408"/>
                    <a:pt x="263" y="408"/>
                    <a:pt x="263" y="408"/>
                  </a:cubicBezTo>
                  <a:cubicBezTo>
                    <a:pt x="292" y="408"/>
                    <a:pt x="292" y="408"/>
                    <a:pt x="292" y="408"/>
                  </a:cubicBezTo>
                  <a:lnTo>
                    <a:pt x="292" y="408"/>
                  </a:lnTo>
                  <a:lnTo>
                    <a:pt x="292" y="408"/>
                  </a:lnTo>
                  <a:lnTo>
                    <a:pt x="292" y="408"/>
                  </a:lnTo>
                  <a:lnTo>
                    <a:pt x="292" y="408"/>
                  </a:lnTo>
                  <a:cubicBezTo>
                    <a:pt x="321" y="408"/>
                    <a:pt x="321" y="408"/>
                    <a:pt x="321" y="408"/>
                  </a:cubicBezTo>
                  <a:lnTo>
                    <a:pt x="321" y="408"/>
                  </a:lnTo>
                  <a:lnTo>
                    <a:pt x="321" y="408"/>
                  </a:lnTo>
                  <a:lnTo>
                    <a:pt x="321" y="408"/>
                  </a:lnTo>
                  <a:lnTo>
                    <a:pt x="321" y="408"/>
                  </a:lnTo>
                  <a:lnTo>
                    <a:pt x="321" y="408"/>
                  </a:lnTo>
                  <a:cubicBezTo>
                    <a:pt x="292" y="379"/>
                    <a:pt x="292" y="379"/>
                    <a:pt x="292" y="379"/>
                  </a:cubicBezTo>
                  <a:lnTo>
                    <a:pt x="292" y="379"/>
                  </a:lnTo>
                  <a:lnTo>
                    <a:pt x="292" y="379"/>
                  </a:lnTo>
                  <a:lnTo>
                    <a:pt x="292" y="379"/>
                  </a:lnTo>
                  <a:cubicBezTo>
                    <a:pt x="321" y="379"/>
                    <a:pt x="321" y="379"/>
                    <a:pt x="321" y="379"/>
                  </a:cubicBezTo>
                  <a:cubicBezTo>
                    <a:pt x="321" y="350"/>
                    <a:pt x="321" y="350"/>
                    <a:pt x="321" y="350"/>
                  </a:cubicBezTo>
                  <a:cubicBezTo>
                    <a:pt x="350" y="379"/>
                    <a:pt x="350" y="379"/>
                    <a:pt x="350" y="379"/>
                  </a:cubicBezTo>
                  <a:lnTo>
                    <a:pt x="350" y="379"/>
                  </a:lnTo>
                  <a:cubicBezTo>
                    <a:pt x="379" y="379"/>
                    <a:pt x="379" y="379"/>
                    <a:pt x="379" y="379"/>
                  </a:cubicBezTo>
                  <a:lnTo>
                    <a:pt x="379" y="379"/>
                  </a:lnTo>
                  <a:cubicBezTo>
                    <a:pt x="350" y="350"/>
                    <a:pt x="350" y="350"/>
                    <a:pt x="350" y="350"/>
                  </a:cubicBezTo>
                  <a:lnTo>
                    <a:pt x="350" y="350"/>
                  </a:lnTo>
                  <a:cubicBezTo>
                    <a:pt x="350" y="321"/>
                    <a:pt x="350" y="321"/>
                    <a:pt x="350" y="321"/>
                  </a:cubicBezTo>
                  <a:cubicBezTo>
                    <a:pt x="321" y="321"/>
                    <a:pt x="321" y="321"/>
                    <a:pt x="321" y="321"/>
                  </a:cubicBezTo>
                  <a:lnTo>
                    <a:pt x="321" y="321"/>
                  </a:lnTo>
                  <a:cubicBezTo>
                    <a:pt x="292" y="291"/>
                    <a:pt x="292" y="291"/>
                    <a:pt x="292" y="291"/>
                  </a:cubicBezTo>
                  <a:lnTo>
                    <a:pt x="292" y="291"/>
                  </a:lnTo>
                  <a:lnTo>
                    <a:pt x="292" y="291"/>
                  </a:lnTo>
                  <a:cubicBezTo>
                    <a:pt x="263" y="291"/>
                    <a:pt x="263" y="291"/>
                    <a:pt x="263" y="291"/>
                  </a:cubicBezTo>
                  <a:lnTo>
                    <a:pt x="263" y="291"/>
                  </a:lnTo>
                  <a:cubicBezTo>
                    <a:pt x="263" y="262"/>
                    <a:pt x="263" y="262"/>
                    <a:pt x="263" y="262"/>
                  </a:cubicBezTo>
                  <a:cubicBezTo>
                    <a:pt x="292" y="262"/>
                    <a:pt x="292" y="262"/>
                    <a:pt x="292" y="262"/>
                  </a:cubicBezTo>
                  <a:lnTo>
                    <a:pt x="292" y="262"/>
                  </a:lnTo>
                  <a:cubicBezTo>
                    <a:pt x="263" y="262"/>
                    <a:pt x="263" y="262"/>
                    <a:pt x="263" y="262"/>
                  </a:cubicBezTo>
                  <a:cubicBezTo>
                    <a:pt x="263" y="233"/>
                    <a:pt x="263" y="233"/>
                    <a:pt x="263" y="233"/>
                  </a:cubicBezTo>
                  <a:lnTo>
                    <a:pt x="263" y="233"/>
                  </a:lnTo>
                  <a:cubicBezTo>
                    <a:pt x="292" y="233"/>
                    <a:pt x="292" y="233"/>
                    <a:pt x="292" y="233"/>
                  </a:cubicBezTo>
                  <a:lnTo>
                    <a:pt x="292" y="233"/>
                  </a:lnTo>
                  <a:cubicBezTo>
                    <a:pt x="292" y="262"/>
                    <a:pt x="292" y="262"/>
                    <a:pt x="292" y="262"/>
                  </a:cubicBezTo>
                  <a:lnTo>
                    <a:pt x="292" y="262"/>
                  </a:lnTo>
                  <a:lnTo>
                    <a:pt x="292" y="262"/>
                  </a:lnTo>
                  <a:cubicBezTo>
                    <a:pt x="292" y="233"/>
                    <a:pt x="292" y="233"/>
                    <a:pt x="292" y="233"/>
                  </a:cubicBezTo>
                  <a:lnTo>
                    <a:pt x="292" y="233"/>
                  </a:lnTo>
                  <a:cubicBezTo>
                    <a:pt x="263" y="204"/>
                    <a:pt x="263" y="204"/>
                    <a:pt x="263" y="204"/>
                  </a:cubicBezTo>
                  <a:lnTo>
                    <a:pt x="263" y="204"/>
                  </a:lnTo>
                  <a:cubicBezTo>
                    <a:pt x="263" y="174"/>
                    <a:pt x="263" y="174"/>
                    <a:pt x="263" y="174"/>
                  </a:cubicBezTo>
                  <a:cubicBezTo>
                    <a:pt x="233" y="174"/>
                    <a:pt x="233" y="174"/>
                    <a:pt x="233" y="174"/>
                  </a:cubicBezTo>
                  <a:lnTo>
                    <a:pt x="233" y="174"/>
                  </a:lnTo>
                  <a:cubicBezTo>
                    <a:pt x="233" y="146"/>
                    <a:pt x="233" y="146"/>
                    <a:pt x="233" y="146"/>
                  </a:cubicBezTo>
                  <a:cubicBezTo>
                    <a:pt x="263" y="117"/>
                    <a:pt x="263" y="117"/>
                    <a:pt x="263" y="117"/>
                  </a:cubicBezTo>
                  <a:lnTo>
                    <a:pt x="263" y="117"/>
                  </a:lnTo>
                  <a:lnTo>
                    <a:pt x="263" y="117"/>
                  </a:lnTo>
                  <a:lnTo>
                    <a:pt x="263" y="117"/>
                  </a:lnTo>
                  <a:cubicBezTo>
                    <a:pt x="263" y="146"/>
                    <a:pt x="263" y="146"/>
                    <a:pt x="263" y="146"/>
                  </a:cubicBezTo>
                  <a:cubicBezTo>
                    <a:pt x="292" y="146"/>
                    <a:pt x="292" y="146"/>
                    <a:pt x="292" y="146"/>
                  </a:cubicBezTo>
                  <a:cubicBezTo>
                    <a:pt x="292" y="174"/>
                    <a:pt x="292" y="174"/>
                    <a:pt x="292" y="174"/>
                  </a:cubicBezTo>
                  <a:cubicBezTo>
                    <a:pt x="321" y="174"/>
                    <a:pt x="321" y="174"/>
                    <a:pt x="321" y="174"/>
                  </a:cubicBezTo>
                  <a:lnTo>
                    <a:pt x="321" y="174"/>
                  </a:lnTo>
                  <a:lnTo>
                    <a:pt x="321" y="174"/>
                  </a:lnTo>
                  <a:cubicBezTo>
                    <a:pt x="321" y="146"/>
                    <a:pt x="321" y="146"/>
                    <a:pt x="321" y="146"/>
                  </a:cubicBezTo>
                  <a:lnTo>
                    <a:pt x="321" y="146"/>
                  </a:lnTo>
                  <a:lnTo>
                    <a:pt x="321" y="146"/>
                  </a:lnTo>
                  <a:cubicBezTo>
                    <a:pt x="350" y="174"/>
                    <a:pt x="350" y="174"/>
                    <a:pt x="350" y="174"/>
                  </a:cubicBezTo>
                  <a:lnTo>
                    <a:pt x="350" y="174"/>
                  </a:lnTo>
                  <a:lnTo>
                    <a:pt x="350" y="174"/>
                  </a:lnTo>
                  <a:cubicBezTo>
                    <a:pt x="350" y="146"/>
                    <a:pt x="350" y="146"/>
                    <a:pt x="350" y="146"/>
                  </a:cubicBezTo>
                  <a:cubicBezTo>
                    <a:pt x="321" y="146"/>
                    <a:pt x="321" y="146"/>
                    <a:pt x="321" y="146"/>
                  </a:cubicBezTo>
                  <a:cubicBezTo>
                    <a:pt x="350" y="146"/>
                    <a:pt x="350" y="146"/>
                    <a:pt x="350" y="146"/>
                  </a:cubicBezTo>
                  <a:cubicBezTo>
                    <a:pt x="379" y="146"/>
                    <a:pt x="379" y="146"/>
                    <a:pt x="379" y="146"/>
                  </a:cubicBezTo>
                  <a:lnTo>
                    <a:pt x="379" y="146"/>
                  </a:lnTo>
                  <a:lnTo>
                    <a:pt x="379" y="146"/>
                  </a:lnTo>
                  <a:lnTo>
                    <a:pt x="379" y="146"/>
                  </a:lnTo>
                  <a:cubicBezTo>
                    <a:pt x="350" y="146"/>
                    <a:pt x="350" y="146"/>
                    <a:pt x="350" y="146"/>
                  </a:cubicBezTo>
                  <a:cubicBezTo>
                    <a:pt x="321" y="117"/>
                    <a:pt x="321" y="117"/>
                    <a:pt x="321" y="117"/>
                  </a:cubicBezTo>
                  <a:cubicBezTo>
                    <a:pt x="350" y="117"/>
                    <a:pt x="350" y="117"/>
                    <a:pt x="350" y="117"/>
                  </a:cubicBezTo>
                  <a:lnTo>
                    <a:pt x="350" y="117"/>
                  </a:lnTo>
                  <a:cubicBezTo>
                    <a:pt x="379" y="117"/>
                    <a:pt x="379" y="117"/>
                    <a:pt x="379" y="117"/>
                  </a:cubicBezTo>
                  <a:cubicBezTo>
                    <a:pt x="379" y="88"/>
                    <a:pt x="379" y="88"/>
                    <a:pt x="379" y="88"/>
                  </a:cubicBezTo>
                  <a:lnTo>
                    <a:pt x="379" y="88"/>
                  </a:lnTo>
                  <a:cubicBezTo>
                    <a:pt x="408" y="88"/>
                    <a:pt x="408" y="88"/>
                    <a:pt x="408" y="88"/>
                  </a:cubicBezTo>
                  <a:lnTo>
                    <a:pt x="408" y="88"/>
                  </a:lnTo>
                  <a:cubicBezTo>
                    <a:pt x="437" y="88"/>
                    <a:pt x="437" y="88"/>
                    <a:pt x="437" y="88"/>
                  </a:cubicBezTo>
                  <a:lnTo>
                    <a:pt x="437" y="88"/>
                  </a:lnTo>
                  <a:lnTo>
                    <a:pt x="437" y="88"/>
                  </a:lnTo>
                  <a:cubicBezTo>
                    <a:pt x="466" y="88"/>
                    <a:pt x="466" y="88"/>
                    <a:pt x="466" y="88"/>
                  </a:cubicBezTo>
                  <a:cubicBezTo>
                    <a:pt x="496" y="88"/>
                    <a:pt x="496" y="88"/>
                    <a:pt x="496" y="88"/>
                  </a:cubicBezTo>
                  <a:cubicBezTo>
                    <a:pt x="525" y="88"/>
                    <a:pt x="525" y="88"/>
                    <a:pt x="525" y="88"/>
                  </a:cubicBezTo>
                  <a:lnTo>
                    <a:pt x="525" y="88"/>
                  </a:lnTo>
                  <a:cubicBezTo>
                    <a:pt x="525" y="58"/>
                    <a:pt x="525" y="58"/>
                    <a:pt x="525" y="58"/>
                  </a:cubicBezTo>
                  <a:lnTo>
                    <a:pt x="525" y="58"/>
                  </a:lnTo>
                  <a:cubicBezTo>
                    <a:pt x="554" y="58"/>
                    <a:pt x="554" y="58"/>
                    <a:pt x="554" y="58"/>
                  </a:cubicBezTo>
                  <a:cubicBezTo>
                    <a:pt x="554" y="29"/>
                    <a:pt x="554" y="29"/>
                    <a:pt x="554" y="29"/>
                  </a:cubicBezTo>
                  <a:lnTo>
                    <a:pt x="554" y="29"/>
                  </a:lnTo>
                  <a:cubicBezTo>
                    <a:pt x="554" y="0"/>
                    <a:pt x="554" y="0"/>
                    <a:pt x="554" y="0"/>
                  </a:cubicBezTo>
                  <a:close/>
                  <a:moveTo>
                    <a:pt x="350" y="582"/>
                  </a:moveTo>
                  <a:lnTo>
                    <a:pt x="350" y="582"/>
                  </a:lnTo>
                  <a:cubicBezTo>
                    <a:pt x="350" y="553"/>
                    <a:pt x="350" y="553"/>
                    <a:pt x="350" y="553"/>
                  </a:cubicBezTo>
                  <a:cubicBezTo>
                    <a:pt x="350" y="582"/>
                    <a:pt x="350" y="582"/>
                    <a:pt x="350" y="582"/>
                  </a:cubicBezTo>
                  <a:lnTo>
                    <a:pt x="350" y="582"/>
                  </a:lnTo>
                  <a:lnTo>
                    <a:pt x="350" y="582"/>
                  </a:lnTo>
                  <a:cubicBezTo>
                    <a:pt x="350" y="611"/>
                    <a:pt x="350" y="611"/>
                    <a:pt x="350" y="611"/>
                  </a:cubicBezTo>
                  <a:cubicBezTo>
                    <a:pt x="379" y="582"/>
                    <a:pt x="379" y="582"/>
                    <a:pt x="379" y="582"/>
                  </a:cubicBezTo>
                  <a:cubicBezTo>
                    <a:pt x="408" y="611"/>
                    <a:pt x="408" y="611"/>
                    <a:pt x="408" y="611"/>
                  </a:cubicBezTo>
                  <a:cubicBezTo>
                    <a:pt x="408" y="582"/>
                    <a:pt x="408" y="582"/>
                    <a:pt x="408" y="582"/>
                  </a:cubicBezTo>
                  <a:cubicBezTo>
                    <a:pt x="437" y="611"/>
                    <a:pt x="437" y="611"/>
                    <a:pt x="437" y="611"/>
                  </a:cubicBezTo>
                  <a:lnTo>
                    <a:pt x="437" y="611"/>
                  </a:lnTo>
                  <a:lnTo>
                    <a:pt x="437" y="611"/>
                  </a:lnTo>
                  <a:cubicBezTo>
                    <a:pt x="466" y="611"/>
                    <a:pt x="466" y="611"/>
                    <a:pt x="466" y="611"/>
                  </a:cubicBezTo>
                  <a:cubicBezTo>
                    <a:pt x="496" y="611"/>
                    <a:pt x="496" y="611"/>
                    <a:pt x="496" y="611"/>
                  </a:cubicBezTo>
                  <a:lnTo>
                    <a:pt x="496" y="611"/>
                  </a:lnTo>
                  <a:cubicBezTo>
                    <a:pt x="525" y="611"/>
                    <a:pt x="525" y="611"/>
                    <a:pt x="525" y="611"/>
                  </a:cubicBezTo>
                  <a:cubicBezTo>
                    <a:pt x="554" y="611"/>
                    <a:pt x="554" y="611"/>
                    <a:pt x="554" y="611"/>
                  </a:cubicBezTo>
                  <a:lnTo>
                    <a:pt x="554" y="611"/>
                  </a:lnTo>
                  <a:cubicBezTo>
                    <a:pt x="583" y="582"/>
                    <a:pt x="583" y="582"/>
                    <a:pt x="583" y="582"/>
                  </a:cubicBezTo>
                  <a:lnTo>
                    <a:pt x="583" y="582"/>
                  </a:lnTo>
                  <a:lnTo>
                    <a:pt x="583" y="582"/>
                  </a:lnTo>
                  <a:cubicBezTo>
                    <a:pt x="554" y="582"/>
                    <a:pt x="554" y="582"/>
                    <a:pt x="554" y="582"/>
                  </a:cubicBezTo>
                  <a:lnTo>
                    <a:pt x="554" y="582"/>
                  </a:lnTo>
                  <a:lnTo>
                    <a:pt x="554" y="582"/>
                  </a:lnTo>
                  <a:lnTo>
                    <a:pt x="554" y="582"/>
                  </a:lnTo>
                  <a:cubicBezTo>
                    <a:pt x="525" y="582"/>
                    <a:pt x="525" y="582"/>
                    <a:pt x="525" y="582"/>
                  </a:cubicBezTo>
                  <a:lnTo>
                    <a:pt x="525" y="582"/>
                  </a:lnTo>
                  <a:lnTo>
                    <a:pt x="525" y="582"/>
                  </a:lnTo>
                  <a:lnTo>
                    <a:pt x="525" y="582"/>
                  </a:lnTo>
                  <a:lnTo>
                    <a:pt x="525" y="582"/>
                  </a:lnTo>
                  <a:cubicBezTo>
                    <a:pt x="496" y="582"/>
                    <a:pt x="496" y="582"/>
                    <a:pt x="496" y="582"/>
                  </a:cubicBezTo>
                  <a:cubicBezTo>
                    <a:pt x="466" y="553"/>
                    <a:pt x="466" y="553"/>
                    <a:pt x="466" y="553"/>
                  </a:cubicBezTo>
                  <a:lnTo>
                    <a:pt x="466" y="553"/>
                  </a:lnTo>
                  <a:cubicBezTo>
                    <a:pt x="437" y="582"/>
                    <a:pt x="437" y="582"/>
                    <a:pt x="437" y="582"/>
                  </a:cubicBezTo>
                  <a:lnTo>
                    <a:pt x="437" y="582"/>
                  </a:lnTo>
                  <a:cubicBezTo>
                    <a:pt x="408" y="582"/>
                    <a:pt x="408" y="582"/>
                    <a:pt x="408" y="582"/>
                  </a:cubicBezTo>
                  <a:lnTo>
                    <a:pt x="408" y="582"/>
                  </a:lnTo>
                  <a:lnTo>
                    <a:pt x="408" y="582"/>
                  </a:lnTo>
                  <a:cubicBezTo>
                    <a:pt x="408" y="553"/>
                    <a:pt x="408" y="553"/>
                    <a:pt x="408" y="553"/>
                  </a:cubicBezTo>
                  <a:lnTo>
                    <a:pt x="408" y="553"/>
                  </a:lnTo>
                  <a:cubicBezTo>
                    <a:pt x="379" y="553"/>
                    <a:pt x="379" y="553"/>
                    <a:pt x="379" y="553"/>
                  </a:cubicBezTo>
                  <a:lnTo>
                    <a:pt x="379" y="553"/>
                  </a:lnTo>
                  <a:lnTo>
                    <a:pt x="379" y="553"/>
                  </a:lnTo>
                  <a:cubicBezTo>
                    <a:pt x="379" y="582"/>
                    <a:pt x="379" y="582"/>
                    <a:pt x="379" y="582"/>
                  </a:cubicBezTo>
                  <a:lnTo>
                    <a:pt x="379" y="582"/>
                  </a:lnTo>
                  <a:cubicBezTo>
                    <a:pt x="379" y="553"/>
                    <a:pt x="379" y="553"/>
                    <a:pt x="379" y="553"/>
                  </a:cubicBezTo>
                  <a:lnTo>
                    <a:pt x="379" y="553"/>
                  </a:lnTo>
                  <a:lnTo>
                    <a:pt x="379" y="553"/>
                  </a:lnTo>
                  <a:cubicBezTo>
                    <a:pt x="379" y="582"/>
                    <a:pt x="379" y="582"/>
                    <a:pt x="379" y="582"/>
                  </a:cubicBezTo>
                  <a:cubicBezTo>
                    <a:pt x="350" y="582"/>
                    <a:pt x="350" y="582"/>
                    <a:pt x="350" y="582"/>
                  </a:cubicBezTo>
                  <a:close/>
                  <a:moveTo>
                    <a:pt x="29" y="204"/>
                  </a:moveTo>
                  <a:lnTo>
                    <a:pt x="29" y="204"/>
                  </a:lnTo>
                  <a:lnTo>
                    <a:pt x="29" y="204"/>
                  </a:lnTo>
                  <a:cubicBezTo>
                    <a:pt x="29" y="233"/>
                    <a:pt x="29" y="233"/>
                    <a:pt x="29" y="233"/>
                  </a:cubicBezTo>
                  <a:cubicBezTo>
                    <a:pt x="58" y="233"/>
                    <a:pt x="58" y="233"/>
                    <a:pt x="58" y="233"/>
                  </a:cubicBezTo>
                  <a:lnTo>
                    <a:pt x="58" y="233"/>
                  </a:lnTo>
                  <a:lnTo>
                    <a:pt x="58" y="233"/>
                  </a:lnTo>
                  <a:cubicBezTo>
                    <a:pt x="29" y="233"/>
                    <a:pt x="29" y="233"/>
                    <a:pt x="29" y="233"/>
                  </a:cubicBezTo>
                  <a:cubicBezTo>
                    <a:pt x="29" y="204"/>
                    <a:pt x="29" y="204"/>
                    <a:pt x="29" y="204"/>
                  </a:cubicBezTo>
                  <a:lnTo>
                    <a:pt x="29" y="204"/>
                  </a:lnTo>
                  <a:cubicBezTo>
                    <a:pt x="0" y="204"/>
                    <a:pt x="0" y="204"/>
                    <a:pt x="0" y="204"/>
                  </a:cubicBezTo>
                  <a:lnTo>
                    <a:pt x="0" y="204"/>
                  </a:lnTo>
                  <a:cubicBezTo>
                    <a:pt x="29" y="204"/>
                    <a:pt x="29" y="204"/>
                    <a:pt x="29" y="204"/>
                  </a:cubicBezTo>
                  <a:close/>
                  <a:moveTo>
                    <a:pt x="87" y="291"/>
                  </a:moveTo>
                  <a:lnTo>
                    <a:pt x="87" y="291"/>
                  </a:lnTo>
                  <a:lnTo>
                    <a:pt x="87" y="291"/>
                  </a:lnTo>
                  <a:cubicBezTo>
                    <a:pt x="116" y="291"/>
                    <a:pt x="116" y="291"/>
                    <a:pt x="116" y="291"/>
                  </a:cubicBezTo>
                  <a:lnTo>
                    <a:pt x="116" y="291"/>
                  </a:lnTo>
                  <a:lnTo>
                    <a:pt x="116" y="291"/>
                  </a:lnTo>
                  <a:lnTo>
                    <a:pt x="116" y="291"/>
                  </a:lnTo>
                  <a:cubicBezTo>
                    <a:pt x="116" y="321"/>
                    <a:pt x="116" y="321"/>
                    <a:pt x="116" y="321"/>
                  </a:cubicBezTo>
                  <a:cubicBezTo>
                    <a:pt x="87" y="291"/>
                    <a:pt x="87" y="291"/>
                    <a:pt x="87" y="291"/>
                  </a:cubicBezTo>
                  <a:close/>
                  <a:moveTo>
                    <a:pt x="87" y="321"/>
                  </a:moveTo>
                  <a:lnTo>
                    <a:pt x="87" y="321"/>
                  </a:lnTo>
                  <a:lnTo>
                    <a:pt x="87" y="321"/>
                  </a:lnTo>
                  <a:cubicBezTo>
                    <a:pt x="116" y="321"/>
                    <a:pt x="116" y="321"/>
                    <a:pt x="116" y="321"/>
                  </a:cubicBezTo>
                  <a:lnTo>
                    <a:pt x="116" y="321"/>
                  </a:lnTo>
                  <a:lnTo>
                    <a:pt x="116" y="321"/>
                  </a:lnTo>
                  <a:cubicBezTo>
                    <a:pt x="116" y="350"/>
                    <a:pt x="116" y="350"/>
                    <a:pt x="116" y="350"/>
                  </a:cubicBezTo>
                  <a:lnTo>
                    <a:pt x="116" y="350"/>
                  </a:lnTo>
                  <a:lnTo>
                    <a:pt x="116" y="350"/>
                  </a:lnTo>
                  <a:lnTo>
                    <a:pt x="116" y="350"/>
                  </a:lnTo>
                  <a:lnTo>
                    <a:pt x="116" y="350"/>
                  </a:lnTo>
                  <a:cubicBezTo>
                    <a:pt x="87" y="350"/>
                    <a:pt x="87" y="350"/>
                    <a:pt x="87" y="350"/>
                  </a:cubicBezTo>
                  <a:lnTo>
                    <a:pt x="87" y="350"/>
                  </a:lnTo>
                  <a:lnTo>
                    <a:pt x="87" y="350"/>
                  </a:lnTo>
                  <a:lnTo>
                    <a:pt x="87" y="350"/>
                  </a:lnTo>
                  <a:lnTo>
                    <a:pt x="87" y="350"/>
                  </a:lnTo>
                  <a:lnTo>
                    <a:pt x="87" y="350"/>
                  </a:lnTo>
                  <a:cubicBezTo>
                    <a:pt x="87" y="321"/>
                    <a:pt x="87" y="321"/>
                    <a:pt x="87" y="321"/>
                  </a:cubicBezTo>
                  <a:close/>
                  <a:moveTo>
                    <a:pt x="116" y="379"/>
                  </a:moveTo>
                  <a:lnTo>
                    <a:pt x="116" y="379"/>
                  </a:lnTo>
                  <a:cubicBezTo>
                    <a:pt x="146" y="379"/>
                    <a:pt x="146" y="379"/>
                    <a:pt x="146" y="379"/>
                  </a:cubicBezTo>
                  <a:cubicBezTo>
                    <a:pt x="116" y="379"/>
                    <a:pt x="116" y="379"/>
                    <a:pt x="116" y="379"/>
                  </a:cubicBezTo>
                  <a:close/>
                  <a:moveTo>
                    <a:pt x="642" y="553"/>
                  </a:moveTo>
                  <a:lnTo>
                    <a:pt x="642" y="553"/>
                  </a:lnTo>
                  <a:lnTo>
                    <a:pt x="642" y="553"/>
                  </a:lnTo>
                  <a:cubicBezTo>
                    <a:pt x="642" y="523"/>
                    <a:pt x="642" y="523"/>
                    <a:pt x="642" y="523"/>
                  </a:cubicBezTo>
                  <a:cubicBezTo>
                    <a:pt x="642" y="553"/>
                    <a:pt x="642" y="553"/>
                    <a:pt x="642" y="553"/>
                  </a:cubicBezTo>
                  <a:close/>
                  <a:moveTo>
                    <a:pt x="642" y="582"/>
                  </a:moveTo>
                  <a:lnTo>
                    <a:pt x="642" y="582"/>
                  </a:lnTo>
                  <a:cubicBezTo>
                    <a:pt x="642" y="553"/>
                    <a:pt x="642" y="553"/>
                    <a:pt x="642" y="553"/>
                  </a:cubicBezTo>
                  <a:cubicBezTo>
                    <a:pt x="613" y="553"/>
                    <a:pt x="613" y="553"/>
                    <a:pt x="613" y="553"/>
                  </a:cubicBezTo>
                  <a:cubicBezTo>
                    <a:pt x="642" y="553"/>
                    <a:pt x="642" y="553"/>
                    <a:pt x="642" y="553"/>
                  </a:cubicBezTo>
                  <a:lnTo>
                    <a:pt x="642" y="553"/>
                  </a:lnTo>
                  <a:lnTo>
                    <a:pt x="642" y="553"/>
                  </a:lnTo>
                  <a:cubicBezTo>
                    <a:pt x="642" y="582"/>
                    <a:pt x="642" y="582"/>
                    <a:pt x="642" y="582"/>
                  </a:cubicBezTo>
                  <a:close/>
                  <a:moveTo>
                    <a:pt x="671" y="523"/>
                  </a:moveTo>
                  <a:lnTo>
                    <a:pt x="671" y="523"/>
                  </a:lnTo>
                  <a:lnTo>
                    <a:pt x="671" y="523"/>
                  </a:lnTo>
                  <a:lnTo>
                    <a:pt x="671" y="523"/>
                  </a:lnTo>
                  <a:lnTo>
                    <a:pt x="671" y="523"/>
                  </a:lnTo>
                  <a:lnTo>
                    <a:pt x="671" y="523"/>
                  </a:lnTo>
                  <a:cubicBezTo>
                    <a:pt x="699" y="496"/>
                    <a:pt x="699" y="496"/>
                    <a:pt x="699" y="496"/>
                  </a:cubicBezTo>
                  <a:lnTo>
                    <a:pt x="699" y="496"/>
                  </a:lnTo>
                  <a:cubicBezTo>
                    <a:pt x="729" y="496"/>
                    <a:pt x="729" y="496"/>
                    <a:pt x="729" y="496"/>
                  </a:cubicBezTo>
                  <a:lnTo>
                    <a:pt x="729" y="496"/>
                  </a:lnTo>
                  <a:cubicBezTo>
                    <a:pt x="699" y="496"/>
                    <a:pt x="699" y="496"/>
                    <a:pt x="699" y="496"/>
                  </a:cubicBezTo>
                  <a:lnTo>
                    <a:pt x="699" y="496"/>
                  </a:lnTo>
                  <a:cubicBezTo>
                    <a:pt x="699" y="523"/>
                    <a:pt x="699" y="523"/>
                    <a:pt x="699" y="523"/>
                  </a:cubicBezTo>
                  <a:lnTo>
                    <a:pt x="699" y="523"/>
                  </a:lnTo>
                  <a:lnTo>
                    <a:pt x="699" y="523"/>
                  </a:lnTo>
                  <a:lnTo>
                    <a:pt x="699" y="523"/>
                  </a:lnTo>
                  <a:cubicBezTo>
                    <a:pt x="671" y="523"/>
                    <a:pt x="671" y="523"/>
                    <a:pt x="671" y="523"/>
                  </a:cubicBezTo>
                  <a:close/>
                  <a:moveTo>
                    <a:pt x="554" y="496"/>
                  </a:moveTo>
                  <a:lnTo>
                    <a:pt x="554" y="496"/>
                  </a:lnTo>
                  <a:lnTo>
                    <a:pt x="554" y="496"/>
                  </a:lnTo>
                  <a:cubicBezTo>
                    <a:pt x="554" y="467"/>
                    <a:pt x="554" y="467"/>
                    <a:pt x="554" y="467"/>
                  </a:cubicBezTo>
                  <a:cubicBezTo>
                    <a:pt x="583" y="467"/>
                    <a:pt x="583" y="467"/>
                    <a:pt x="583" y="467"/>
                  </a:cubicBezTo>
                  <a:lnTo>
                    <a:pt x="583" y="467"/>
                  </a:lnTo>
                  <a:cubicBezTo>
                    <a:pt x="583" y="496"/>
                    <a:pt x="583" y="496"/>
                    <a:pt x="583" y="496"/>
                  </a:cubicBezTo>
                  <a:lnTo>
                    <a:pt x="554" y="496"/>
                  </a:lnTo>
                  <a:close/>
                  <a:moveTo>
                    <a:pt x="554" y="379"/>
                  </a:moveTo>
                  <a:lnTo>
                    <a:pt x="554" y="379"/>
                  </a:lnTo>
                  <a:cubicBezTo>
                    <a:pt x="583" y="379"/>
                    <a:pt x="583" y="379"/>
                    <a:pt x="583" y="379"/>
                  </a:cubicBezTo>
                  <a:lnTo>
                    <a:pt x="583" y="379"/>
                  </a:lnTo>
                  <a:lnTo>
                    <a:pt x="583" y="379"/>
                  </a:lnTo>
                  <a:cubicBezTo>
                    <a:pt x="613" y="379"/>
                    <a:pt x="613" y="379"/>
                    <a:pt x="613" y="379"/>
                  </a:cubicBezTo>
                  <a:lnTo>
                    <a:pt x="613" y="379"/>
                  </a:lnTo>
                  <a:lnTo>
                    <a:pt x="613" y="379"/>
                  </a:lnTo>
                  <a:cubicBezTo>
                    <a:pt x="583" y="379"/>
                    <a:pt x="583" y="379"/>
                    <a:pt x="583" y="379"/>
                  </a:cubicBezTo>
                  <a:cubicBezTo>
                    <a:pt x="583" y="408"/>
                    <a:pt x="583" y="408"/>
                    <a:pt x="583" y="408"/>
                  </a:cubicBezTo>
                  <a:lnTo>
                    <a:pt x="583" y="408"/>
                  </a:lnTo>
                  <a:cubicBezTo>
                    <a:pt x="583" y="379"/>
                    <a:pt x="583" y="379"/>
                    <a:pt x="583" y="379"/>
                  </a:cubicBezTo>
                  <a:lnTo>
                    <a:pt x="583" y="379"/>
                  </a:lnTo>
                  <a:cubicBezTo>
                    <a:pt x="554" y="379"/>
                    <a:pt x="554" y="379"/>
                    <a:pt x="554" y="379"/>
                  </a:cubicBezTo>
                  <a:close/>
                  <a:moveTo>
                    <a:pt x="525" y="291"/>
                  </a:moveTo>
                  <a:lnTo>
                    <a:pt x="525" y="291"/>
                  </a:lnTo>
                  <a:cubicBezTo>
                    <a:pt x="554" y="321"/>
                    <a:pt x="554" y="321"/>
                    <a:pt x="554" y="321"/>
                  </a:cubicBezTo>
                  <a:cubicBezTo>
                    <a:pt x="525" y="350"/>
                    <a:pt x="525" y="350"/>
                    <a:pt x="525" y="350"/>
                  </a:cubicBezTo>
                  <a:lnTo>
                    <a:pt x="525" y="350"/>
                  </a:lnTo>
                  <a:cubicBezTo>
                    <a:pt x="525" y="321"/>
                    <a:pt x="525" y="321"/>
                    <a:pt x="525" y="321"/>
                  </a:cubicBezTo>
                  <a:lnTo>
                    <a:pt x="525" y="321"/>
                  </a:lnTo>
                  <a:lnTo>
                    <a:pt x="525" y="321"/>
                  </a:lnTo>
                  <a:lnTo>
                    <a:pt x="525" y="321"/>
                  </a:lnTo>
                  <a:lnTo>
                    <a:pt x="525" y="321"/>
                  </a:lnTo>
                  <a:cubicBezTo>
                    <a:pt x="525" y="291"/>
                    <a:pt x="525" y="291"/>
                    <a:pt x="525" y="291"/>
                  </a:cubicBezTo>
                  <a:close/>
                  <a:moveTo>
                    <a:pt x="525" y="262"/>
                  </a:moveTo>
                  <a:lnTo>
                    <a:pt x="525" y="262"/>
                  </a:lnTo>
                  <a:cubicBezTo>
                    <a:pt x="496" y="262"/>
                    <a:pt x="496" y="262"/>
                    <a:pt x="496" y="262"/>
                  </a:cubicBezTo>
                  <a:cubicBezTo>
                    <a:pt x="525" y="233"/>
                    <a:pt x="525" y="233"/>
                    <a:pt x="525" y="233"/>
                  </a:cubicBezTo>
                  <a:lnTo>
                    <a:pt x="525" y="233"/>
                  </a:lnTo>
                  <a:lnTo>
                    <a:pt x="525" y="233"/>
                  </a:lnTo>
                  <a:cubicBezTo>
                    <a:pt x="554" y="233"/>
                    <a:pt x="554" y="233"/>
                    <a:pt x="554" y="233"/>
                  </a:cubicBez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cubicBezTo>
                    <a:pt x="554" y="262"/>
                    <a:pt x="554" y="262"/>
                    <a:pt x="554" y="262"/>
                  </a:cubicBezTo>
                  <a:lnTo>
                    <a:pt x="554" y="262"/>
                  </a:lnTo>
                  <a:lnTo>
                    <a:pt x="554" y="262"/>
                  </a:lnTo>
                  <a:cubicBezTo>
                    <a:pt x="525" y="262"/>
                    <a:pt x="525" y="262"/>
                    <a:pt x="525" y="262"/>
                  </a:cubicBezTo>
                  <a:lnTo>
                    <a:pt x="525" y="262"/>
                  </a:lnTo>
                  <a:cubicBezTo>
                    <a:pt x="554" y="262"/>
                    <a:pt x="554" y="262"/>
                    <a:pt x="554" y="262"/>
                  </a:cubicBezTo>
                  <a:cubicBezTo>
                    <a:pt x="554" y="233"/>
                    <a:pt x="554" y="233"/>
                    <a:pt x="554" y="233"/>
                  </a:cubicBezTo>
                  <a:cubicBezTo>
                    <a:pt x="525" y="233"/>
                    <a:pt x="525" y="233"/>
                    <a:pt x="525" y="233"/>
                  </a:cubicBezTo>
                  <a:cubicBezTo>
                    <a:pt x="525" y="262"/>
                    <a:pt x="525" y="262"/>
                    <a:pt x="525" y="262"/>
                  </a:cubicBezTo>
                  <a:close/>
                  <a:moveTo>
                    <a:pt x="466" y="117"/>
                  </a:moveTo>
                  <a:lnTo>
                    <a:pt x="466" y="117"/>
                  </a:lnTo>
                  <a:lnTo>
                    <a:pt x="466" y="117"/>
                  </a:lnTo>
                  <a:cubicBezTo>
                    <a:pt x="496" y="117"/>
                    <a:pt x="496" y="117"/>
                    <a:pt x="496" y="117"/>
                  </a:cubicBezTo>
                  <a:lnTo>
                    <a:pt x="496" y="117"/>
                  </a:lnTo>
                  <a:cubicBezTo>
                    <a:pt x="496" y="146"/>
                    <a:pt x="496" y="146"/>
                    <a:pt x="496" y="146"/>
                  </a:cubicBezTo>
                  <a:lnTo>
                    <a:pt x="496" y="146"/>
                  </a:lnTo>
                  <a:cubicBezTo>
                    <a:pt x="466" y="117"/>
                    <a:pt x="466" y="117"/>
                    <a:pt x="466" y="117"/>
                  </a:cubicBezTo>
                  <a:close/>
                  <a:moveTo>
                    <a:pt x="437" y="174"/>
                  </a:moveTo>
                  <a:lnTo>
                    <a:pt x="437" y="174"/>
                  </a:lnTo>
                  <a:cubicBezTo>
                    <a:pt x="466" y="174"/>
                    <a:pt x="466" y="174"/>
                    <a:pt x="466" y="174"/>
                  </a:cubicBezTo>
                  <a:lnTo>
                    <a:pt x="466" y="174"/>
                  </a:lnTo>
                  <a:lnTo>
                    <a:pt x="466" y="174"/>
                  </a:lnTo>
                  <a:lnTo>
                    <a:pt x="466" y="174"/>
                  </a:lnTo>
                  <a:lnTo>
                    <a:pt x="466" y="174"/>
                  </a:lnTo>
                  <a:cubicBezTo>
                    <a:pt x="466" y="204"/>
                    <a:pt x="466" y="204"/>
                    <a:pt x="466" y="204"/>
                  </a:cubicBezTo>
                  <a:cubicBezTo>
                    <a:pt x="466" y="174"/>
                    <a:pt x="466" y="174"/>
                    <a:pt x="466" y="174"/>
                  </a:cubicBezTo>
                  <a:cubicBezTo>
                    <a:pt x="437" y="174"/>
                    <a:pt x="437" y="174"/>
                    <a:pt x="437" y="174"/>
                  </a:cubicBezTo>
                  <a:close/>
                  <a:moveTo>
                    <a:pt x="408" y="117"/>
                  </a:moveTo>
                  <a:lnTo>
                    <a:pt x="408" y="117"/>
                  </a:lnTo>
                  <a:cubicBezTo>
                    <a:pt x="408" y="88"/>
                    <a:pt x="408" y="88"/>
                    <a:pt x="408" y="88"/>
                  </a:cubicBezTo>
                  <a:cubicBezTo>
                    <a:pt x="408" y="117"/>
                    <a:pt x="408" y="117"/>
                    <a:pt x="408" y="117"/>
                  </a:cubicBezTo>
                  <a:close/>
                  <a:moveTo>
                    <a:pt x="321" y="262"/>
                  </a:moveTo>
                  <a:lnTo>
                    <a:pt x="321" y="262"/>
                  </a:lnTo>
                  <a:lnTo>
                    <a:pt x="321" y="262"/>
                  </a:lnTo>
                  <a:cubicBezTo>
                    <a:pt x="350" y="262"/>
                    <a:pt x="350" y="262"/>
                    <a:pt x="350" y="262"/>
                  </a:cubicBezTo>
                  <a:lnTo>
                    <a:pt x="350" y="262"/>
                  </a:lnTo>
                  <a:lnTo>
                    <a:pt x="350" y="262"/>
                  </a:lnTo>
                  <a:cubicBezTo>
                    <a:pt x="321" y="262"/>
                    <a:pt x="321" y="262"/>
                    <a:pt x="321" y="262"/>
                  </a:cubicBezTo>
                  <a:close/>
                  <a:moveTo>
                    <a:pt x="321" y="262"/>
                  </a:moveTo>
                  <a:lnTo>
                    <a:pt x="321" y="262"/>
                  </a:lnTo>
                  <a:close/>
                  <a:moveTo>
                    <a:pt x="408" y="262"/>
                  </a:moveTo>
                  <a:lnTo>
                    <a:pt x="408" y="262"/>
                  </a:lnTo>
                  <a:lnTo>
                    <a:pt x="408" y="262"/>
                  </a:lnTo>
                  <a:lnTo>
                    <a:pt x="408" y="262"/>
                  </a:lnTo>
                  <a:cubicBezTo>
                    <a:pt x="437" y="262"/>
                    <a:pt x="437" y="262"/>
                    <a:pt x="437" y="262"/>
                  </a:cubicBezTo>
                  <a:cubicBezTo>
                    <a:pt x="437" y="291"/>
                    <a:pt x="437" y="291"/>
                    <a:pt x="437" y="291"/>
                  </a:cubicBezTo>
                  <a:cubicBezTo>
                    <a:pt x="408" y="291"/>
                    <a:pt x="408" y="291"/>
                    <a:pt x="408" y="291"/>
                  </a:cubicBezTo>
                  <a:lnTo>
                    <a:pt x="408" y="291"/>
                  </a:lnTo>
                  <a:lnTo>
                    <a:pt x="408" y="291"/>
                  </a:lnTo>
                  <a:cubicBezTo>
                    <a:pt x="408" y="262"/>
                    <a:pt x="408" y="262"/>
                    <a:pt x="408" y="262"/>
                  </a:cubicBezTo>
                  <a:close/>
                  <a:moveTo>
                    <a:pt x="525" y="408"/>
                  </a:moveTo>
                  <a:lnTo>
                    <a:pt x="525" y="408"/>
                  </a:lnTo>
                  <a:lnTo>
                    <a:pt x="525" y="408"/>
                  </a:lnTo>
                  <a:lnTo>
                    <a:pt x="525" y="408"/>
                  </a:lnTo>
                  <a:cubicBezTo>
                    <a:pt x="554" y="379"/>
                    <a:pt x="554" y="379"/>
                    <a:pt x="554" y="379"/>
                  </a:cubicBezTo>
                  <a:cubicBezTo>
                    <a:pt x="554" y="408"/>
                    <a:pt x="554" y="408"/>
                    <a:pt x="554" y="408"/>
                  </a:cubicBezTo>
                  <a:cubicBezTo>
                    <a:pt x="525" y="408"/>
                    <a:pt x="525" y="408"/>
                    <a:pt x="525" y="408"/>
                  </a:cubicBezTo>
                  <a:close/>
                  <a:moveTo>
                    <a:pt x="408" y="496"/>
                  </a:moveTo>
                  <a:lnTo>
                    <a:pt x="408" y="496"/>
                  </a:lnTo>
                  <a:cubicBezTo>
                    <a:pt x="408" y="467"/>
                    <a:pt x="408" y="467"/>
                    <a:pt x="408" y="467"/>
                  </a:cubicBezTo>
                  <a:lnTo>
                    <a:pt x="408" y="467"/>
                  </a:lnTo>
                  <a:cubicBezTo>
                    <a:pt x="408" y="496"/>
                    <a:pt x="408" y="496"/>
                    <a:pt x="408" y="496"/>
                  </a:cubicBezTo>
                  <a:close/>
                  <a:moveTo>
                    <a:pt x="408" y="438"/>
                  </a:moveTo>
                  <a:lnTo>
                    <a:pt x="408" y="438"/>
                  </a:lnTo>
                  <a:close/>
                  <a:moveTo>
                    <a:pt x="408" y="438"/>
                  </a:moveTo>
                  <a:lnTo>
                    <a:pt x="408" y="438"/>
                  </a:lnTo>
                  <a:cubicBezTo>
                    <a:pt x="408" y="408"/>
                    <a:pt x="408" y="408"/>
                    <a:pt x="408" y="408"/>
                  </a:cubicBezTo>
                  <a:lnTo>
                    <a:pt x="408" y="408"/>
                  </a:lnTo>
                  <a:lnTo>
                    <a:pt x="408" y="408"/>
                  </a:lnTo>
                  <a:lnTo>
                    <a:pt x="408" y="438"/>
                  </a:lnTo>
                  <a:close/>
                  <a:moveTo>
                    <a:pt x="408" y="408"/>
                  </a:moveTo>
                  <a:lnTo>
                    <a:pt x="408" y="408"/>
                  </a:lnTo>
                  <a:close/>
                  <a:moveTo>
                    <a:pt x="466" y="438"/>
                  </a:moveTo>
                  <a:lnTo>
                    <a:pt x="466" y="438"/>
                  </a:lnTo>
                  <a:close/>
                  <a:moveTo>
                    <a:pt x="496" y="438"/>
                  </a:moveTo>
                  <a:lnTo>
                    <a:pt x="496" y="438"/>
                  </a:lnTo>
                  <a:close/>
                  <a:moveTo>
                    <a:pt x="496" y="408"/>
                  </a:moveTo>
                  <a:lnTo>
                    <a:pt x="496" y="408"/>
                  </a:lnTo>
                  <a:close/>
                  <a:moveTo>
                    <a:pt x="466" y="408"/>
                  </a:moveTo>
                  <a:lnTo>
                    <a:pt x="466" y="408"/>
                  </a:lnTo>
                  <a:close/>
                  <a:moveTo>
                    <a:pt x="437" y="379"/>
                  </a:moveTo>
                  <a:lnTo>
                    <a:pt x="437" y="379"/>
                  </a:lnTo>
                  <a:lnTo>
                    <a:pt x="437" y="379"/>
                  </a:lnTo>
                  <a:lnTo>
                    <a:pt x="437" y="379"/>
                  </a:lnTo>
                  <a:cubicBezTo>
                    <a:pt x="466" y="379"/>
                    <a:pt x="466" y="379"/>
                    <a:pt x="466" y="379"/>
                  </a:cubicBezTo>
                  <a:cubicBezTo>
                    <a:pt x="466" y="408"/>
                    <a:pt x="466" y="408"/>
                    <a:pt x="466" y="408"/>
                  </a:cubicBezTo>
                  <a:cubicBezTo>
                    <a:pt x="437" y="408"/>
                    <a:pt x="437" y="408"/>
                    <a:pt x="437" y="408"/>
                  </a:cubicBezTo>
                  <a:cubicBezTo>
                    <a:pt x="437" y="379"/>
                    <a:pt x="437" y="379"/>
                    <a:pt x="437" y="379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37" y="379"/>
                    <a:pt x="437" y="379"/>
                    <a:pt x="437" y="379"/>
                  </a:cubicBezTo>
                  <a:close/>
                  <a:moveTo>
                    <a:pt x="263" y="291"/>
                  </a:moveTo>
                  <a:lnTo>
                    <a:pt x="263" y="291"/>
                  </a:lnTo>
                  <a:cubicBezTo>
                    <a:pt x="292" y="262"/>
                    <a:pt x="292" y="262"/>
                    <a:pt x="292" y="262"/>
                  </a:cubicBezTo>
                  <a:cubicBezTo>
                    <a:pt x="321" y="262"/>
                    <a:pt x="321" y="262"/>
                    <a:pt x="321" y="262"/>
                  </a:cubicBezTo>
                  <a:cubicBezTo>
                    <a:pt x="321" y="291"/>
                    <a:pt x="321" y="291"/>
                    <a:pt x="321" y="291"/>
                  </a:cubicBezTo>
                  <a:lnTo>
                    <a:pt x="321" y="291"/>
                  </a:lnTo>
                  <a:cubicBezTo>
                    <a:pt x="350" y="291"/>
                    <a:pt x="350" y="291"/>
                    <a:pt x="350" y="291"/>
                  </a:cubicBezTo>
                  <a:lnTo>
                    <a:pt x="350" y="291"/>
                  </a:lnTo>
                  <a:lnTo>
                    <a:pt x="350" y="291"/>
                  </a:lnTo>
                  <a:lnTo>
                    <a:pt x="350" y="291"/>
                  </a:lnTo>
                  <a:cubicBezTo>
                    <a:pt x="379" y="321"/>
                    <a:pt x="379" y="321"/>
                    <a:pt x="379" y="321"/>
                  </a:cubicBezTo>
                  <a:lnTo>
                    <a:pt x="379" y="321"/>
                  </a:lnTo>
                  <a:lnTo>
                    <a:pt x="379" y="321"/>
                  </a:lnTo>
                  <a:lnTo>
                    <a:pt x="379" y="321"/>
                  </a:lnTo>
                  <a:cubicBezTo>
                    <a:pt x="379" y="350"/>
                    <a:pt x="379" y="350"/>
                    <a:pt x="379" y="350"/>
                  </a:cubicBezTo>
                  <a:cubicBezTo>
                    <a:pt x="408" y="350"/>
                    <a:pt x="408" y="350"/>
                    <a:pt x="408" y="350"/>
                  </a:cubicBezTo>
                  <a:lnTo>
                    <a:pt x="408" y="350"/>
                  </a:lnTo>
                  <a:lnTo>
                    <a:pt x="408" y="350"/>
                  </a:lnTo>
                  <a:cubicBezTo>
                    <a:pt x="408" y="379"/>
                    <a:pt x="408" y="379"/>
                    <a:pt x="408" y="379"/>
                  </a:cubicBezTo>
                  <a:cubicBezTo>
                    <a:pt x="408" y="350"/>
                    <a:pt x="408" y="350"/>
                    <a:pt x="408" y="350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379" y="350"/>
                    <a:pt x="379" y="350"/>
                    <a:pt x="379" y="350"/>
                  </a:cubicBezTo>
                  <a:lnTo>
                    <a:pt x="379" y="350"/>
                  </a:lnTo>
                  <a:lnTo>
                    <a:pt x="379" y="350"/>
                  </a:lnTo>
                  <a:lnTo>
                    <a:pt x="379" y="350"/>
                  </a:lnTo>
                  <a:cubicBezTo>
                    <a:pt x="379" y="321"/>
                    <a:pt x="379" y="321"/>
                    <a:pt x="379" y="321"/>
                  </a:cubicBezTo>
                  <a:cubicBezTo>
                    <a:pt x="350" y="321"/>
                    <a:pt x="350" y="321"/>
                    <a:pt x="350" y="321"/>
                  </a:cubicBezTo>
                  <a:lnTo>
                    <a:pt x="350" y="321"/>
                  </a:lnTo>
                  <a:lnTo>
                    <a:pt x="350" y="321"/>
                  </a:lnTo>
                  <a:cubicBezTo>
                    <a:pt x="321" y="291"/>
                    <a:pt x="321" y="291"/>
                    <a:pt x="321" y="291"/>
                  </a:cubicBezTo>
                  <a:lnTo>
                    <a:pt x="321" y="291"/>
                  </a:lnTo>
                  <a:lnTo>
                    <a:pt x="321" y="291"/>
                  </a:lnTo>
                  <a:lnTo>
                    <a:pt x="321" y="291"/>
                  </a:lnTo>
                  <a:cubicBezTo>
                    <a:pt x="292" y="291"/>
                    <a:pt x="292" y="291"/>
                    <a:pt x="292" y="291"/>
                  </a:cubicBezTo>
                  <a:lnTo>
                    <a:pt x="292" y="291"/>
                  </a:lnTo>
                  <a:lnTo>
                    <a:pt x="292" y="291"/>
                  </a:lnTo>
                  <a:cubicBezTo>
                    <a:pt x="263" y="291"/>
                    <a:pt x="263" y="291"/>
                    <a:pt x="263" y="291"/>
                  </a:cubicBezTo>
                  <a:close/>
                  <a:moveTo>
                    <a:pt x="292" y="496"/>
                  </a:moveTo>
                  <a:lnTo>
                    <a:pt x="292" y="496"/>
                  </a:lnTo>
                  <a:lnTo>
                    <a:pt x="292" y="496"/>
                  </a:lnTo>
                  <a:lnTo>
                    <a:pt x="292" y="496"/>
                  </a:lnTo>
                  <a:cubicBezTo>
                    <a:pt x="321" y="523"/>
                    <a:pt x="321" y="523"/>
                    <a:pt x="321" y="523"/>
                  </a:cubicBezTo>
                  <a:cubicBezTo>
                    <a:pt x="292" y="523"/>
                    <a:pt x="292" y="523"/>
                    <a:pt x="292" y="523"/>
                  </a:cubicBezTo>
                  <a:lnTo>
                    <a:pt x="292" y="523"/>
                  </a:lnTo>
                  <a:lnTo>
                    <a:pt x="292" y="523"/>
                  </a:lnTo>
                  <a:cubicBezTo>
                    <a:pt x="292" y="496"/>
                    <a:pt x="292" y="496"/>
                    <a:pt x="292" y="496"/>
                  </a:cubicBezTo>
                  <a:close/>
                  <a:moveTo>
                    <a:pt x="292" y="496"/>
                  </a:moveTo>
                  <a:lnTo>
                    <a:pt x="292" y="49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B1548213-408A-1316-80B8-57E9ED3CB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361" y="3257622"/>
              <a:ext cx="152640" cy="105131"/>
            </a:xfrm>
            <a:custGeom>
              <a:avLst/>
              <a:gdLst>
                <a:gd name="T0" fmla="*/ 29 w 467"/>
                <a:gd name="T1" fmla="*/ 58 h 321"/>
                <a:gd name="T2" fmla="*/ 88 w 467"/>
                <a:gd name="T3" fmla="*/ 58 h 321"/>
                <a:gd name="T4" fmla="*/ 145 w 467"/>
                <a:gd name="T5" fmla="*/ 87 h 321"/>
                <a:gd name="T6" fmla="*/ 145 w 467"/>
                <a:gd name="T7" fmla="*/ 29 h 321"/>
                <a:gd name="T8" fmla="*/ 145 w 467"/>
                <a:gd name="T9" fmla="*/ 0 h 321"/>
                <a:gd name="T10" fmla="*/ 204 w 467"/>
                <a:gd name="T11" fmla="*/ 29 h 321"/>
                <a:gd name="T12" fmla="*/ 233 w 467"/>
                <a:gd name="T13" fmla="*/ 58 h 321"/>
                <a:gd name="T14" fmla="*/ 262 w 467"/>
                <a:gd name="T15" fmla="*/ 29 h 321"/>
                <a:gd name="T16" fmla="*/ 321 w 467"/>
                <a:gd name="T17" fmla="*/ 0 h 321"/>
                <a:gd name="T18" fmla="*/ 350 w 467"/>
                <a:gd name="T19" fmla="*/ 58 h 321"/>
                <a:gd name="T20" fmla="*/ 379 w 467"/>
                <a:gd name="T21" fmla="*/ 87 h 321"/>
                <a:gd name="T22" fmla="*/ 409 w 467"/>
                <a:gd name="T23" fmla="*/ 117 h 321"/>
                <a:gd name="T24" fmla="*/ 437 w 467"/>
                <a:gd name="T25" fmla="*/ 117 h 321"/>
                <a:gd name="T26" fmla="*/ 437 w 467"/>
                <a:gd name="T27" fmla="*/ 117 h 321"/>
                <a:gd name="T28" fmla="*/ 409 w 467"/>
                <a:gd name="T29" fmla="*/ 146 h 321"/>
                <a:gd name="T30" fmla="*/ 379 w 467"/>
                <a:gd name="T31" fmla="*/ 175 h 321"/>
                <a:gd name="T32" fmla="*/ 379 w 467"/>
                <a:gd name="T33" fmla="*/ 203 h 321"/>
                <a:gd name="T34" fmla="*/ 379 w 467"/>
                <a:gd name="T35" fmla="*/ 233 h 321"/>
                <a:gd name="T36" fmla="*/ 379 w 467"/>
                <a:gd name="T37" fmla="*/ 233 h 321"/>
                <a:gd name="T38" fmla="*/ 379 w 467"/>
                <a:gd name="T39" fmla="*/ 262 h 321"/>
                <a:gd name="T40" fmla="*/ 379 w 467"/>
                <a:gd name="T41" fmla="*/ 262 h 321"/>
                <a:gd name="T42" fmla="*/ 350 w 467"/>
                <a:gd name="T43" fmla="*/ 233 h 321"/>
                <a:gd name="T44" fmla="*/ 350 w 467"/>
                <a:gd name="T45" fmla="*/ 262 h 321"/>
                <a:gd name="T46" fmla="*/ 350 w 467"/>
                <a:gd name="T47" fmla="*/ 291 h 321"/>
                <a:gd name="T48" fmla="*/ 350 w 467"/>
                <a:gd name="T49" fmla="*/ 320 h 321"/>
                <a:gd name="T50" fmla="*/ 350 w 467"/>
                <a:gd name="T51" fmla="*/ 320 h 321"/>
                <a:gd name="T52" fmla="*/ 292 w 467"/>
                <a:gd name="T53" fmla="*/ 291 h 321"/>
                <a:gd name="T54" fmla="*/ 292 w 467"/>
                <a:gd name="T55" fmla="*/ 262 h 321"/>
                <a:gd name="T56" fmla="*/ 321 w 467"/>
                <a:gd name="T57" fmla="*/ 233 h 321"/>
                <a:gd name="T58" fmla="*/ 292 w 467"/>
                <a:gd name="T59" fmla="*/ 203 h 321"/>
                <a:gd name="T60" fmla="*/ 292 w 467"/>
                <a:gd name="T61" fmla="*/ 203 h 321"/>
                <a:gd name="T62" fmla="*/ 262 w 467"/>
                <a:gd name="T63" fmla="*/ 233 h 321"/>
                <a:gd name="T64" fmla="*/ 233 w 467"/>
                <a:gd name="T65" fmla="*/ 233 h 321"/>
                <a:gd name="T66" fmla="*/ 204 w 467"/>
                <a:gd name="T67" fmla="*/ 262 h 321"/>
                <a:gd name="T68" fmla="*/ 204 w 467"/>
                <a:gd name="T69" fmla="*/ 262 h 321"/>
                <a:gd name="T70" fmla="*/ 175 w 467"/>
                <a:gd name="T71" fmla="*/ 291 h 321"/>
                <a:gd name="T72" fmla="*/ 175 w 467"/>
                <a:gd name="T73" fmla="*/ 262 h 321"/>
                <a:gd name="T74" fmla="*/ 175 w 467"/>
                <a:gd name="T75" fmla="*/ 262 h 321"/>
                <a:gd name="T76" fmla="*/ 175 w 467"/>
                <a:gd name="T77" fmla="*/ 233 h 321"/>
                <a:gd name="T78" fmla="*/ 145 w 467"/>
                <a:gd name="T79" fmla="*/ 203 h 321"/>
                <a:gd name="T80" fmla="*/ 88 w 467"/>
                <a:gd name="T81" fmla="*/ 175 h 321"/>
                <a:gd name="T82" fmla="*/ 116 w 467"/>
                <a:gd name="T83" fmla="*/ 146 h 321"/>
                <a:gd name="T84" fmla="*/ 59 w 467"/>
                <a:gd name="T85" fmla="*/ 117 h 321"/>
                <a:gd name="T86" fmla="*/ 59 w 467"/>
                <a:gd name="T87" fmla="*/ 87 h 321"/>
                <a:gd name="T88" fmla="*/ 29 w 467"/>
                <a:gd name="T89" fmla="*/ 58 h 321"/>
                <a:gd name="T90" fmla="*/ 116 w 467"/>
                <a:gd name="T91" fmla="*/ 233 h 321"/>
                <a:gd name="T92" fmla="*/ 88 w 467"/>
                <a:gd name="T93" fmla="*/ 203 h 321"/>
                <a:gd name="T94" fmla="*/ 59 w 467"/>
                <a:gd name="T95" fmla="*/ 203 h 321"/>
                <a:gd name="T96" fmla="*/ 29 w 467"/>
                <a:gd name="T97" fmla="*/ 203 h 321"/>
                <a:gd name="T98" fmla="*/ 0 w 467"/>
                <a:gd name="T99" fmla="*/ 203 h 321"/>
                <a:gd name="T100" fmla="*/ 29 w 467"/>
                <a:gd name="T101" fmla="*/ 203 h 321"/>
                <a:gd name="T102" fmla="*/ 59 w 467"/>
                <a:gd name="T103" fmla="*/ 233 h 321"/>
                <a:gd name="T104" fmla="*/ 88 w 467"/>
                <a:gd name="T105" fmla="*/ 262 h 321"/>
                <a:gd name="T106" fmla="*/ 116 w 467"/>
                <a:gd name="T107" fmla="*/ 291 h 321"/>
                <a:gd name="T108" fmla="*/ 145 w 467"/>
                <a:gd name="T109" fmla="*/ 29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7" h="321">
                  <a:moveTo>
                    <a:pt x="29" y="58"/>
                  </a:moveTo>
                  <a:lnTo>
                    <a:pt x="29" y="58"/>
                  </a:lnTo>
                  <a:lnTo>
                    <a:pt x="59" y="29"/>
                  </a:lnTo>
                  <a:lnTo>
                    <a:pt x="88" y="58"/>
                  </a:lnTo>
                  <a:lnTo>
                    <a:pt x="116" y="58"/>
                  </a:lnTo>
                  <a:lnTo>
                    <a:pt x="145" y="87"/>
                  </a:lnTo>
                  <a:lnTo>
                    <a:pt x="145" y="58"/>
                  </a:lnTo>
                  <a:lnTo>
                    <a:pt x="145" y="29"/>
                  </a:lnTo>
                  <a:lnTo>
                    <a:pt x="116" y="29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233" y="58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92" y="0"/>
                  </a:lnTo>
                  <a:lnTo>
                    <a:pt x="321" y="0"/>
                  </a:lnTo>
                  <a:lnTo>
                    <a:pt x="350" y="29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79" y="87"/>
                  </a:lnTo>
                  <a:lnTo>
                    <a:pt x="379" y="87"/>
                  </a:lnTo>
                  <a:lnTo>
                    <a:pt x="409" y="117"/>
                  </a:lnTo>
                  <a:lnTo>
                    <a:pt x="437" y="117"/>
                  </a:lnTo>
                  <a:lnTo>
                    <a:pt x="437" y="117"/>
                  </a:lnTo>
                  <a:lnTo>
                    <a:pt x="466" y="146"/>
                  </a:lnTo>
                  <a:lnTo>
                    <a:pt x="437" y="117"/>
                  </a:lnTo>
                  <a:lnTo>
                    <a:pt x="437" y="146"/>
                  </a:lnTo>
                  <a:lnTo>
                    <a:pt x="409" y="146"/>
                  </a:lnTo>
                  <a:lnTo>
                    <a:pt x="379" y="146"/>
                  </a:lnTo>
                  <a:lnTo>
                    <a:pt x="379" y="175"/>
                  </a:lnTo>
                  <a:lnTo>
                    <a:pt x="409" y="203"/>
                  </a:lnTo>
                  <a:lnTo>
                    <a:pt x="379" y="203"/>
                  </a:lnTo>
                  <a:lnTo>
                    <a:pt x="379" y="203"/>
                  </a:lnTo>
                  <a:lnTo>
                    <a:pt x="379" y="233"/>
                  </a:lnTo>
                  <a:lnTo>
                    <a:pt x="379" y="233"/>
                  </a:lnTo>
                  <a:lnTo>
                    <a:pt x="379" y="233"/>
                  </a:lnTo>
                  <a:lnTo>
                    <a:pt x="379" y="262"/>
                  </a:lnTo>
                  <a:lnTo>
                    <a:pt x="379" y="262"/>
                  </a:lnTo>
                  <a:lnTo>
                    <a:pt x="379" y="262"/>
                  </a:lnTo>
                  <a:lnTo>
                    <a:pt x="379" y="262"/>
                  </a:lnTo>
                  <a:lnTo>
                    <a:pt x="379" y="233"/>
                  </a:lnTo>
                  <a:lnTo>
                    <a:pt x="350" y="233"/>
                  </a:lnTo>
                  <a:lnTo>
                    <a:pt x="350" y="262"/>
                  </a:lnTo>
                  <a:lnTo>
                    <a:pt x="350" y="262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320"/>
                  </a:lnTo>
                  <a:lnTo>
                    <a:pt x="350" y="320"/>
                  </a:lnTo>
                  <a:lnTo>
                    <a:pt x="350" y="320"/>
                  </a:lnTo>
                  <a:lnTo>
                    <a:pt x="350" y="320"/>
                  </a:lnTo>
                  <a:lnTo>
                    <a:pt x="321" y="320"/>
                  </a:lnTo>
                  <a:lnTo>
                    <a:pt x="292" y="291"/>
                  </a:lnTo>
                  <a:lnTo>
                    <a:pt x="321" y="262"/>
                  </a:lnTo>
                  <a:lnTo>
                    <a:pt x="292" y="262"/>
                  </a:lnTo>
                  <a:lnTo>
                    <a:pt x="292" y="233"/>
                  </a:lnTo>
                  <a:lnTo>
                    <a:pt x="321" y="233"/>
                  </a:lnTo>
                  <a:lnTo>
                    <a:pt x="292" y="233"/>
                  </a:lnTo>
                  <a:lnTo>
                    <a:pt x="292" y="203"/>
                  </a:lnTo>
                  <a:lnTo>
                    <a:pt x="292" y="203"/>
                  </a:lnTo>
                  <a:lnTo>
                    <a:pt x="292" y="203"/>
                  </a:lnTo>
                  <a:lnTo>
                    <a:pt x="262" y="203"/>
                  </a:lnTo>
                  <a:lnTo>
                    <a:pt x="262" y="233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175" y="291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33"/>
                  </a:lnTo>
                  <a:lnTo>
                    <a:pt x="175" y="233"/>
                  </a:lnTo>
                  <a:lnTo>
                    <a:pt x="175" y="203"/>
                  </a:lnTo>
                  <a:lnTo>
                    <a:pt x="145" y="203"/>
                  </a:lnTo>
                  <a:lnTo>
                    <a:pt x="116" y="203"/>
                  </a:lnTo>
                  <a:lnTo>
                    <a:pt x="88" y="175"/>
                  </a:lnTo>
                  <a:lnTo>
                    <a:pt x="116" y="175"/>
                  </a:lnTo>
                  <a:lnTo>
                    <a:pt x="116" y="146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88" y="87"/>
                  </a:lnTo>
                  <a:lnTo>
                    <a:pt x="59" y="87"/>
                  </a:lnTo>
                  <a:lnTo>
                    <a:pt x="29" y="87"/>
                  </a:lnTo>
                  <a:lnTo>
                    <a:pt x="29" y="58"/>
                  </a:lnTo>
                  <a:close/>
                  <a:moveTo>
                    <a:pt x="145" y="291"/>
                  </a:moveTo>
                  <a:lnTo>
                    <a:pt x="116" y="233"/>
                  </a:lnTo>
                  <a:lnTo>
                    <a:pt x="88" y="233"/>
                  </a:lnTo>
                  <a:lnTo>
                    <a:pt x="88" y="203"/>
                  </a:lnTo>
                  <a:lnTo>
                    <a:pt x="59" y="203"/>
                  </a:lnTo>
                  <a:lnTo>
                    <a:pt x="59" y="203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59" y="233"/>
                  </a:lnTo>
                  <a:lnTo>
                    <a:pt x="29" y="233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116" y="291"/>
                  </a:lnTo>
                  <a:lnTo>
                    <a:pt x="116" y="291"/>
                  </a:lnTo>
                  <a:lnTo>
                    <a:pt x="145" y="29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8F23F810-C551-9F55-8432-0823561A0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280" y="3323869"/>
              <a:ext cx="542880" cy="400362"/>
            </a:xfrm>
            <a:custGeom>
              <a:avLst/>
              <a:gdLst>
                <a:gd name="T0" fmla="*/ 88 w 1663"/>
                <a:gd name="T1" fmla="*/ 30 h 1226"/>
                <a:gd name="T2" fmla="*/ 145 w 1663"/>
                <a:gd name="T3" fmla="*/ 88 h 1226"/>
                <a:gd name="T4" fmla="*/ 204 w 1663"/>
                <a:gd name="T5" fmla="*/ 88 h 1226"/>
                <a:gd name="T6" fmla="*/ 262 w 1663"/>
                <a:gd name="T7" fmla="*/ 30 h 1226"/>
                <a:gd name="T8" fmla="*/ 321 w 1663"/>
                <a:gd name="T9" fmla="*/ 0 h 1226"/>
                <a:gd name="T10" fmla="*/ 321 w 1663"/>
                <a:gd name="T11" fmla="*/ 30 h 1226"/>
                <a:gd name="T12" fmla="*/ 379 w 1663"/>
                <a:gd name="T13" fmla="*/ 117 h 1226"/>
                <a:gd name="T14" fmla="*/ 408 w 1663"/>
                <a:gd name="T15" fmla="*/ 147 h 1226"/>
                <a:gd name="T16" fmla="*/ 438 w 1663"/>
                <a:gd name="T17" fmla="*/ 205 h 1226"/>
                <a:gd name="T18" fmla="*/ 524 w 1663"/>
                <a:gd name="T19" fmla="*/ 205 h 1226"/>
                <a:gd name="T20" fmla="*/ 641 w 1663"/>
                <a:gd name="T21" fmla="*/ 264 h 1226"/>
                <a:gd name="T22" fmla="*/ 816 w 1663"/>
                <a:gd name="T23" fmla="*/ 264 h 1226"/>
                <a:gd name="T24" fmla="*/ 874 w 1663"/>
                <a:gd name="T25" fmla="*/ 176 h 1226"/>
                <a:gd name="T26" fmla="*/ 962 w 1663"/>
                <a:gd name="T27" fmla="*/ 117 h 1226"/>
                <a:gd name="T28" fmla="*/ 1050 w 1663"/>
                <a:gd name="T29" fmla="*/ 117 h 1226"/>
                <a:gd name="T30" fmla="*/ 1195 w 1663"/>
                <a:gd name="T31" fmla="*/ 147 h 1226"/>
                <a:gd name="T32" fmla="*/ 1254 w 1663"/>
                <a:gd name="T33" fmla="*/ 205 h 1226"/>
                <a:gd name="T34" fmla="*/ 1400 w 1663"/>
                <a:gd name="T35" fmla="*/ 264 h 1226"/>
                <a:gd name="T36" fmla="*/ 1400 w 1663"/>
                <a:gd name="T37" fmla="*/ 349 h 1226"/>
                <a:gd name="T38" fmla="*/ 1400 w 1663"/>
                <a:gd name="T39" fmla="*/ 408 h 1226"/>
                <a:gd name="T40" fmla="*/ 1371 w 1663"/>
                <a:gd name="T41" fmla="*/ 466 h 1226"/>
                <a:gd name="T42" fmla="*/ 1429 w 1663"/>
                <a:gd name="T43" fmla="*/ 496 h 1226"/>
                <a:gd name="T44" fmla="*/ 1429 w 1663"/>
                <a:gd name="T45" fmla="*/ 642 h 1226"/>
                <a:gd name="T46" fmla="*/ 1516 w 1663"/>
                <a:gd name="T47" fmla="*/ 729 h 1226"/>
                <a:gd name="T48" fmla="*/ 1516 w 1663"/>
                <a:gd name="T49" fmla="*/ 904 h 1226"/>
                <a:gd name="T50" fmla="*/ 1604 w 1663"/>
                <a:gd name="T51" fmla="*/ 963 h 1226"/>
                <a:gd name="T52" fmla="*/ 1633 w 1663"/>
                <a:gd name="T53" fmla="*/ 1021 h 1226"/>
                <a:gd name="T54" fmla="*/ 1662 w 1663"/>
                <a:gd name="T55" fmla="*/ 1079 h 1226"/>
                <a:gd name="T56" fmla="*/ 1574 w 1663"/>
                <a:gd name="T57" fmla="*/ 1108 h 1226"/>
                <a:gd name="T58" fmla="*/ 1545 w 1663"/>
                <a:gd name="T59" fmla="*/ 1196 h 1226"/>
                <a:gd name="T60" fmla="*/ 1487 w 1663"/>
                <a:gd name="T61" fmla="*/ 1196 h 1226"/>
                <a:gd name="T62" fmla="*/ 1458 w 1663"/>
                <a:gd name="T63" fmla="*/ 1196 h 1226"/>
                <a:gd name="T64" fmla="*/ 1312 w 1663"/>
                <a:gd name="T65" fmla="*/ 1196 h 1226"/>
                <a:gd name="T66" fmla="*/ 1254 w 1663"/>
                <a:gd name="T67" fmla="*/ 1166 h 1226"/>
                <a:gd name="T68" fmla="*/ 1166 w 1663"/>
                <a:gd name="T69" fmla="*/ 1108 h 1226"/>
                <a:gd name="T70" fmla="*/ 1138 w 1663"/>
                <a:gd name="T71" fmla="*/ 1049 h 1226"/>
                <a:gd name="T72" fmla="*/ 1050 w 1663"/>
                <a:gd name="T73" fmla="*/ 1049 h 1226"/>
                <a:gd name="T74" fmla="*/ 933 w 1663"/>
                <a:gd name="T75" fmla="*/ 1079 h 1226"/>
                <a:gd name="T76" fmla="*/ 845 w 1663"/>
                <a:gd name="T77" fmla="*/ 1049 h 1226"/>
                <a:gd name="T78" fmla="*/ 788 w 1663"/>
                <a:gd name="T79" fmla="*/ 1021 h 1226"/>
                <a:gd name="T80" fmla="*/ 700 w 1663"/>
                <a:gd name="T81" fmla="*/ 992 h 1226"/>
                <a:gd name="T82" fmla="*/ 641 w 1663"/>
                <a:gd name="T83" fmla="*/ 904 h 1226"/>
                <a:gd name="T84" fmla="*/ 641 w 1663"/>
                <a:gd name="T85" fmla="*/ 904 h 1226"/>
                <a:gd name="T86" fmla="*/ 583 w 1663"/>
                <a:gd name="T87" fmla="*/ 816 h 1226"/>
                <a:gd name="T88" fmla="*/ 524 w 1663"/>
                <a:gd name="T89" fmla="*/ 816 h 1226"/>
                <a:gd name="T90" fmla="*/ 495 w 1663"/>
                <a:gd name="T91" fmla="*/ 787 h 1226"/>
                <a:gd name="T92" fmla="*/ 466 w 1663"/>
                <a:gd name="T93" fmla="*/ 816 h 1226"/>
                <a:gd name="T94" fmla="*/ 438 w 1663"/>
                <a:gd name="T95" fmla="*/ 787 h 1226"/>
                <a:gd name="T96" fmla="*/ 379 w 1663"/>
                <a:gd name="T97" fmla="*/ 699 h 1226"/>
                <a:gd name="T98" fmla="*/ 350 w 1663"/>
                <a:gd name="T99" fmla="*/ 612 h 1226"/>
                <a:gd name="T100" fmla="*/ 233 w 1663"/>
                <a:gd name="T101" fmla="*/ 583 h 1226"/>
                <a:gd name="T102" fmla="*/ 204 w 1663"/>
                <a:gd name="T103" fmla="*/ 525 h 1226"/>
                <a:gd name="T104" fmla="*/ 174 w 1663"/>
                <a:gd name="T105" fmla="*/ 496 h 1226"/>
                <a:gd name="T106" fmla="*/ 204 w 1663"/>
                <a:gd name="T107" fmla="*/ 408 h 1226"/>
                <a:gd name="T108" fmla="*/ 204 w 1663"/>
                <a:gd name="T109" fmla="*/ 349 h 1226"/>
                <a:gd name="T110" fmla="*/ 204 w 1663"/>
                <a:gd name="T111" fmla="*/ 349 h 1226"/>
                <a:gd name="T112" fmla="*/ 145 w 1663"/>
                <a:gd name="T113" fmla="*/ 322 h 1226"/>
                <a:gd name="T114" fmla="*/ 88 w 1663"/>
                <a:gd name="T115" fmla="*/ 264 h 1226"/>
                <a:gd name="T116" fmla="*/ 58 w 1663"/>
                <a:gd name="T117" fmla="*/ 205 h 1226"/>
                <a:gd name="T118" fmla="*/ 29 w 1663"/>
                <a:gd name="T119" fmla="*/ 117 h 1226"/>
                <a:gd name="T120" fmla="*/ 0 w 1663"/>
                <a:gd name="T121" fmla="*/ 59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3" h="1226">
                  <a:moveTo>
                    <a:pt x="29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8" y="30"/>
                  </a:lnTo>
                  <a:lnTo>
                    <a:pt x="58" y="3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74" y="88"/>
                  </a:lnTo>
                  <a:lnTo>
                    <a:pt x="174" y="88"/>
                  </a:lnTo>
                  <a:lnTo>
                    <a:pt x="174" y="88"/>
                  </a:lnTo>
                  <a:lnTo>
                    <a:pt x="204" y="59"/>
                  </a:lnTo>
                  <a:lnTo>
                    <a:pt x="204" y="8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91" y="30"/>
                  </a:lnTo>
                  <a:lnTo>
                    <a:pt x="29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21" y="30"/>
                  </a:lnTo>
                  <a:lnTo>
                    <a:pt x="350" y="30"/>
                  </a:lnTo>
                  <a:lnTo>
                    <a:pt x="321" y="30"/>
                  </a:lnTo>
                  <a:lnTo>
                    <a:pt x="321" y="59"/>
                  </a:lnTo>
                  <a:lnTo>
                    <a:pt x="350" y="59"/>
                  </a:lnTo>
                  <a:lnTo>
                    <a:pt x="321" y="88"/>
                  </a:lnTo>
                  <a:lnTo>
                    <a:pt x="350" y="117"/>
                  </a:lnTo>
                  <a:lnTo>
                    <a:pt x="379" y="117"/>
                  </a:lnTo>
                  <a:lnTo>
                    <a:pt x="379" y="117"/>
                  </a:lnTo>
                  <a:lnTo>
                    <a:pt x="379" y="117"/>
                  </a:lnTo>
                  <a:lnTo>
                    <a:pt x="379" y="117"/>
                  </a:lnTo>
                  <a:lnTo>
                    <a:pt x="379" y="117"/>
                  </a:lnTo>
                  <a:lnTo>
                    <a:pt x="408" y="147"/>
                  </a:lnTo>
                  <a:lnTo>
                    <a:pt x="408" y="147"/>
                  </a:lnTo>
                  <a:lnTo>
                    <a:pt x="408" y="176"/>
                  </a:lnTo>
                  <a:lnTo>
                    <a:pt x="408" y="176"/>
                  </a:lnTo>
                  <a:lnTo>
                    <a:pt x="408" y="176"/>
                  </a:lnTo>
                  <a:lnTo>
                    <a:pt x="438" y="205"/>
                  </a:lnTo>
                  <a:lnTo>
                    <a:pt x="466" y="205"/>
                  </a:lnTo>
                  <a:lnTo>
                    <a:pt x="466" y="205"/>
                  </a:lnTo>
                  <a:lnTo>
                    <a:pt x="495" y="205"/>
                  </a:lnTo>
                  <a:lnTo>
                    <a:pt x="495" y="205"/>
                  </a:lnTo>
                  <a:lnTo>
                    <a:pt x="524" y="205"/>
                  </a:lnTo>
                  <a:lnTo>
                    <a:pt x="524" y="234"/>
                  </a:lnTo>
                  <a:lnTo>
                    <a:pt x="524" y="234"/>
                  </a:lnTo>
                  <a:lnTo>
                    <a:pt x="583" y="264"/>
                  </a:lnTo>
                  <a:lnTo>
                    <a:pt x="583" y="264"/>
                  </a:lnTo>
                  <a:lnTo>
                    <a:pt x="641" y="264"/>
                  </a:lnTo>
                  <a:lnTo>
                    <a:pt x="671" y="264"/>
                  </a:lnTo>
                  <a:lnTo>
                    <a:pt x="729" y="264"/>
                  </a:lnTo>
                  <a:lnTo>
                    <a:pt x="758" y="234"/>
                  </a:lnTo>
                  <a:lnTo>
                    <a:pt x="816" y="264"/>
                  </a:lnTo>
                  <a:lnTo>
                    <a:pt x="816" y="264"/>
                  </a:lnTo>
                  <a:lnTo>
                    <a:pt x="845" y="234"/>
                  </a:lnTo>
                  <a:lnTo>
                    <a:pt x="816" y="205"/>
                  </a:lnTo>
                  <a:lnTo>
                    <a:pt x="816" y="205"/>
                  </a:lnTo>
                  <a:lnTo>
                    <a:pt x="845" y="176"/>
                  </a:lnTo>
                  <a:lnTo>
                    <a:pt x="874" y="176"/>
                  </a:lnTo>
                  <a:lnTo>
                    <a:pt x="874" y="176"/>
                  </a:lnTo>
                  <a:lnTo>
                    <a:pt x="904" y="147"/>
                  </a:lnTo>
                  <a:lnTo>
                    <a:pt x="904" y="147"/>
                  </a:lnTo>
                  <a:lnTo>
                    <a:pt x="933" y="117"/>
                  </a:lnTo>
                  <a:lnTo>
                    <a:pt x="962" y="117"/>
                  </a:lnTo>
                  <a:lnTo>
                    <a:pt x="991" y="117"/>
                  </a:lnTo>
                  <a:lnTo>
                    <a:pt x="1021" y="117"/>
                  </a:lnTo>
                  <a:lnTo>
                    <a:pt x="1021" y="117"/>
                  </a:lnTo>
                  <a:lnTo>
                    <a:pt x="1050" y="117"/>
                  </a:lnTo>
                  <a:lnTo>
                    <a:pt x="1050" y="117"/>
                  </a:lnTo>
                  <a:lnTo>
                    <a:pt x="1079" y="147"/>
                  </a:lnTo>
                  <a:lnTo>
                    <a:pt x="1108" y="147"/>
                  </a:lnTo>
                  <a:lnTo>
                    <a:pt x="1166" y="176"/>
                  </a:lnTo>
                  <a:lnTo>
                    <a:pt x="1166" y="176"/>
                  </a:lnTo>
                  <a:lnTo>
                    <a:pt x="1195" y="147"/>
                  </a:lnTo>
                  <a:lnTo>
                    <a:pt x="1224" y="176"/>
                  </a:lnTo>
                  <a:lnTo>
                    <a:pt x="1224" y="176"/>
                  </a:lnTo>
                  <a:lnTo>
                    <a:pt x="1254" y="205"/>
                  </a:lnTo>
                  <a:lnTo>
                    <a:pt x="1254" y="205"/>
                  </a:lnTo>
                  <a:lnTo>
                    <a:pt x="1254" y="205"/>
                  </a:lnTo>
                  <a:lnTo>
                    <a:pt x="1312" y="205"/>
                  </a:lnTo>
                  <a:lnTo>
                    <a:pt x="1341" y="234"/>
                  </a:lnTo>
                  <a:lnTo>
                    <a:pt x="1371" y="234"/>
                  </a:lnTo>
                  <a:lnTo>
                    <a:pt x="1400" y="264"/>
                  </a:lnTo>
                  <a:lnTo>
                    <a:pt x="1400" y="264"/>
                  </a:lnTo>
                  <a:lnTo>
                    <a:pt x="1400" y="293"/>
                  </a:lnTo>
                  <a:lnTo>
                    <a:pt x="1400" y="293"/>
                  </a:lnTo>
                  <a:lnTo>
                    <a:pt x="1400" y="322"/>
                  </a:lnTo>
                  <a:lnTo>
                    <a:pt x="1400" y="322"/>
                  </a:lnTo>
                  <a:lnTo>
                    <a:pt x="1400" y="349"/>
                  </a:lnTo>
                  <a:lnTo>
                    <a:pt x="1400" y="349"/>
                  </a:lnTo>
                  <a:lnTo>
                    <a:pt x="1400" y="379"/>
                  </a:lnTo>
                  <a:lnTo>
                    <a:pt x="1400" y="379"/>
                  </a:lnTo>
                  <a:lnTo>
                    <a:pt x="1400" y="379"/>
                  </a:lnTo>
                  <a:lnTo>
                    <a:pt x="1400" y="408"/>
                  </a:lnTo>
                  <a:lnTo>
                    <a:pt x="1400" y="408"/>
                  </a:lnTo>
                  <a:lnTo>
                    <a:pt x="1371" y="408"/>
                  </a:lnTo>
                  <a:lnTo>
                    <a:pt x="1371" y="437"/>
                  </a:lnTo>
                  <a:lnTo>
                    <a:pt x="1400" y="437"/>
                  </a:lnTo>
                  <a:lnTo>
                    <a:pt x="1371" y="466"/>
                  </a:lnTo>
                  <a:lnTo>
                    <a:pt x="1371" y="466"/>
                  </a:lnTo>
                  <a:lnTo>
                    <a:pt x="1400" y="496"/>
                  </a:lnTo>
                  <a:lnTo>
                    <a:pt x="1400" y="496"/>
                  </a:lnTo>
                  <a:lnTo>
                    <a:pt x="1400" y="496"/>
                  </a:lnTo>
                  <a:lnTo>
                    <a:pt x="1429" y="496"/>
                  </a:lnTo>
                  <a:lnTo>
                    <a:pt x="1400" y="525"/>
                  </a:lnTo>
                  <a:lnTo>
                    <a:pt x="1400" y="554"/>
                  </a:lnTo>
                  <a:lnTo>
                    <a:pt x="1400" y="583"/>
                  </a:lnTo>
                  <a:lnTo>
                    <a:pt x="1429" y="612"/>
                  </a:lnTo>
                  <a:lnTo>
                    <a:pt x="1429" y="642"/>
                  </a:lnTo>
                  <a:lnTo>
                    <a:pt x="1429" y="642"/>
                  </a:lnTo>
                  <a:lnTo>
                    <a:pt x="1429" y="671"/>
                  </a:lnTo>
                  <a:lnTo>
                    <a:pt x="1487" y="671"/>
                  </a:lnTo>
                  <a:lnTo>
                    <a:pt x="1516" y="699"/>
                  </a:lnTo>
                  <a:lnTo>
                    <a:pt x="1516" y="729"/>
                  </a:lnTo>
                  <a:lnTo>
                    <a:pt x="1516" y="758"/>
                  </a:lnTo>
                  <a:lnTo>
                    <a:pt x="1516" y="758"/>
                  </a:lnTo>
                  <a:lnTo>
                    <a:pt x="1458" y="846"/>
                  </a:lnTo>
                  <a:lnTo>
                    <a:pt x="1487" y="875"/>
                  </a:lnTo>
                  <a:lnTo>
                    <a:pt x="1516" y="904"/>
                  </a:lnTo>
                  <a:lnTo>
                    <a:pt x="1516" y="933"/>
                  </a:lnTo>
                  <a:lnTo>
                    <a:pt x="1545" y="933"/>
                  </a:lnTo>
                  <a:lnTo>
                    <a:pt x="1545" y="933"/>
                  </a:lnTo>
                  <a:lnTo>
                    <a:pt x="1574" y="933"/>
                  </a:lnTo>
                  <a:lnTo>
                    <a:pt x="1604" y="963"/>
                  </a:lnTo>
                  <a:lnTo>
                    <a:pt x="1604" y="963"/>
                  </a:lnTo>
                  <a:lnTo>
                    <a:pt x="1633" y="963"/>
                  </a:lnTo>
                  <a:lnTo>
                    <a:pt x="1633" y="992"/>
                  </a:lnTo>
                  <a:lnTo>
                    <a:pt x="1633" y="992"/>
                  </a:lnTo>
                  <a:lnTo>
                    <a:pt x="1633" y="1021"/>
                  </a:lnTo>
                  <a:lnTo>
                    <a:pt x="1633" y="1021"/>
                  </a:lnTo>
                  <a:lnTo>
                    <a:pt x="1662" y="1021"/>
                  </a:lnTo>
                  <a:lnTo>
                    <a:pt x="1662" y="1049"/>
                  </a:lnTo>
                  <a:lnTo>
                    <a:pt x="1662" y="1079"/>
                  </a:lnTo>
                  <a:lnTo>
                    <a:pt x="1662" y="1079"/>
                  </a:lnTo>
                  <a:lnTo>
                    <a:pt x="1633" y="1079"/>
                  </a:lnTo>
                  <a:lnTo>
                    <a:pt x="1604" y="1079"/>
                  </a:lnTo>
                  <a:lnTo>
                    <a:pt x="1604" y="1108"/>
                  </a:lnTo>
                  <a:lnTo>
                    <a:pt x="1574" y="1108"/>
                  </a:lnTo>
                  <a:lnTo>
                    <a:pt x="1574" y="1108"/>
                  </a:lnTo>
                  <a:lnTo>
                    <a:pt x="1574" y="1137"/>
                  </a:lnTo>
                  <a:lnTo>
                    <a:pt x="1545" y="1137"/>
                  </a:lnTo>
                  <a:lnTo>
                    <a:pt x="1574" y="1166"/>
                  </a:lnTo>
                  <a:lnTo>
                    <a:pt x="1545" y="1196"/>
                  </a:lnTo>
                  <a:lnTo>
                    <a:pt x="1545" y="1196"/>
                  </a:lnTo>
                  <a:lnTo>
                    <a:pt x="1545" y="1196"/>
                  </a:lnTo>
                  <a:lnTo>
                    <a:pt x="1545" y="1196"/>
                  </a:lnTo>
                  <a:lnTo>
                    <a:pt x="1545" y="1225"/>
                  </a:lnTo>
                  <a:lnTo>
                    <a:pt x="1516" y="1196"/>
                  </a:lnTo>
                  <a:lnTo>
                    <a:pt x="1487" y="1196"/>
                  </a:lnTo>
                  <a:lnTo>
                    <a:pt x="1487" y="1196"/>
                  </a:lnTo>
                  <a:lnTo>
                    <a:pt x="1458" y="1196"/>
                  </a:lnTo>
                  <a:lnTo>
                    <a:pt x="1458" y="1196"/>
                  </a:lnTo>
                  <a:lnTo>
                    <a:pt x="1458" y="1196"/>
                  </a:lnTo>
                  <a:lnTo>
                    <a:pt x="1458" y="1196"/>
                  </a:lnTo>
                  <a:lnTo>
                    <a:pt x="1458" y="1196"/>
                  </a:lnTo>
                  <a:lnTo>
                    <a:pt x="1429" y="1196"/>
                  </a:lnTo>
                  <a:lnTo>
                    <a:pt x="1400" y="1196"/>
                  </a:lnTo>
                  <a:lnTo>
                    <a:pt x="1371" y="1166"/>
                  </a:lnTo>
                  <a:lnTo>
                    <a:pt x="1312" y="1196"/>
                  </a:lnTo>
                  <a:lnTo>
                    <a:pt x="1312" y="1166"/>
                  </a:lnTo>
                  <a:lnTo>
                    <a:pt x="1283" y="1166"/>
                  </a:lnTo>
                  <a:lnTo>
                    <a:pt x="1283" y="1166"/>
                  </a:lnTo>
                  <a:lnTo>
                    <a:pt x="1254" y="1166"/>
                  </a:lnTo>
                  <a:lnTo>
                    <a:pt x="1254" y="1166"/>
                  </a:lnTo>
                  <a:lnTo>
                    <a:pt x="1195" y="1166"/>
                  </a:lnTo>
                  <a:lnTo>
                    <a:pt x="1195" y="1166"/>
                  </a:lnTo>
                  <a:lnTo>
                    <a:pt x="1195" y="1166"/>
                  </a:lnTo>
                  <a:lnTo>
                    <a:pt x="1195" y="1137"/>
                  </a:lnTo>
                  <a:lnTo>
                    <a:pt x="1166" y="1108"/>
                  </a:lnTo>
                  <a:lnTo>
                    <a:pt x="1166" y="1079"/>
                  </a:lnTo>
                  <a:lnTo>
                    <a:pt x="1138" y="1049"/>
                  </a:lnTo>
                  <a:lnTo>
                    <a:pt x="1138" y="1049"/>
                  </a:lnTo>
                  <a:lnTo>
                    <a:pt x="1138" y="1049"/>
                  </a:lnTo>
                  <a:lnTo>
                    <a:pt x="1138" y="1049"/>
                  </a:lnTo>
                  <a:lnTo>
                    <a:pt x="1108" y="1049"/>
                  </a:lnTo>
                  <a:lnTo>
                    <a:pt x="1079" y="1049"/>
                  </a:lnTo>
                  <a:lnTo>
                    <a:pt x="1079" y="1079"/>
                  </a:lnTo>
                  <a:lnTo>
                    <a:pt x="1050" y="1079"/>
                  </a:lnTo>
                  <a:lnTo>
                    <a:pt x="1050" y="1049"/>
                  </a:lnTo>
                  <a:lnTo>
                    <a:pt x="1050" y="1079"/>
                  </a:lnTo>
                  <a:lnTo>
                    <a:pt x="1021" y="1079"/>
                  </a:lnTo>
                  <a:lnTo>
                    <a:pt x="991" y="1108"/>
                  </a:lnTo>
                  <a:lnTo>
                    <a:pt x="962" y="1079"/>
                  </a:lnTo>
                  <a:lnTo>
                    <a:pt x="933" y="1079"/>
                  </a:lnTo>
                  <a:lnTo>
                    <a:pt x="904" y="1079"/>
                  </a:lnTo>
                  <a:lnTo>
                    <a:pt x="904" y="1079"/>
                  </a:lnTo>
                  <a:lnTo>
                    <a:pt x="874" y="1079"/>
                  </a:lnTo>
                  <a:lnTo>
                    <a:pt x="874" y="1079"/>
                  </a:lnTo>
                  <a:lnTo>
                    <a:pt x="845" y="1049"/>
                  </a:lnTo>
                  <a:lnTo>
                    <a:pt x="816" y="1049"/>
                  </a:lnTo>
                  <a:lnTo>
                    <a:pt x="816" y="1021"/>
                  </a:lnTo>
                  <a:lnTo>
                    <a:pt x="816" y="1021"/>
                  </a:lnTo>
                  <a:lnTo>
                    <a:pt x="816" y="1021"/>
                  </a:lnTo>
                  <a:lnTo>
                    <a:pt x="788" y="1021"/>
                  </a:lnTo>
                  <a:lnTo>
                    <a:pt x="788" y="1021"/>
                  </a:lnTo>
                  <a:lnTo>
                    <a:pt x="758" y="1021"/>
                  </a:lnTo>
                  <a:lnTo>
                    <a:pt x="758" y="992"/>
                  </a:lnTo>
                  <a:lnTo>
                    <a:pt x="729" y="992"/>
                  </a:lnTo>
                  <a:lnTo>
                    <a:pt x="700" y="992"/>
                  </a:lnTo>
                  <a:lnTo>
                    <a:pt x="700" y="992"/>
                  </a:lnTo>
                  <a:lnTo>
                    <a:pt x="671" y="933"/>
                  </a:lnTo>
                  <a:lnTo>
                    <a:pt x="671" y="933"/>
                  </a:lnTo>
                  <a:lnTo>
                    <a:pt x="641" y="933"/>
                  </a:lnTo>
                  <a:lnTo>
                    <a:pt x="641" y="904"/>
                  </a:lnTo>
                  <a:lnTo>
                    <a:pt x="641" y="904"/>
                  </a:lnTo>
                  <a:lnTo>
                    <a:pt x="641" y="904"/>
                  </a:lnTo>
                  <a:lnTo>
                    <a:pt x="641" y="904"/>
                  </a:lnTo>
                  <a:lnTo>
                    <a:pt x="641" y="904"/>
                  </a:lnTo>
                  <a:lnTo>
                    <a:pt x="641" y="904"/>
                  </a:lnTo>
                  <a:lnTo>
                    <a:pt x="612" y="904"/>
                  </a:lnTo>
                  <a:lnTo>
                    <a:pt x="612" y="875"/>
                  </a:lnTo>
                  <a:lnTo>
                    <a:pt x="583" y="846"/>
                  </a:lnTo>
                  <a:lnTo>
                    <a:pt x="583" y="816"/>
                  </a:lnTo>
                  <a:lnTo>
                    <a:pt x="583" y="816"/>
                  </a:lnTo>
                  <a:lnTo>
                    <a:pt x="554" y="816"/>
                  </a:lnTo>
                  <a:lnTo>
                    <a:pt x="554" y="816"/>
                  </a:lnTo>
                  <a:lnTo>
                    <a:pt x="524" y="816"/>
                  </a:lnTo>
                  <a:lnTo>
                    <a:pt x="524" y="816"/>
                  </a:lnTo>
                  <a:lnTo>
                    <a:pt x="524" y="816"/>
                  </a:lnTo>
                  <a:lnTo>
                    <a:pt x="495" y="816"/>
                  </a:lnTo>
                  <a:lnTo>
                    <a:pt x="495" y="787"/>
                  </a:lnTo>
                  <a:lnTo>
                    <a:pt x="495" y="787"/>
                  </a:lnTo>
                  <a:lnTo>
                    <a:pt x="495" y="787"/>
                  </a:lnTo>
                  <a:lnTo>
                    <a:pt x="495" y="787"/>
                  </a:lnTo>
                  <a:lnTo>
                    <a:pt x="466" y="787"/>
                  </a:lnTo>
                  <a:lnTo>
                    <a:pt x="495" y="816"/>
                  </a:lnTo>
                  <a:lnTo>
                    <a:pt x="495" y="816"/>
                  </a:lnTo>
                  <a:lnTo>
                    <a:pt x="495" y="816"/>
                  </a:lnTo>
                  <a:lnTo>
                    <a:pt x="466" y="816"/>
                  </a:lnTo>
                  <a:lnTo>
                    <a:pt x="466" y="816"/>
                  </a:lnTo>
                  <a:lnTo>
                    <a:pt x="466" y="816"/>
                  </a:lnTo>
                  <a:lnTo>
                    <a:pt x="466" y="816"/>
                  </a:lnTo>
                  <a:lnTo>
                    <a:pt x="438" y="816"/>
                  </a:lnTo>
                  <a:lnTo>
                    <a:pt x="438" y="787"/>
                  </a:lnTo>
                  <a:lnTo>
                    <a:pt x="408" y="787"/>
                  </a:lnTo>
                  <a:lnTo>
                    <a:pt x="408" y="729"/>
                  </a:lnTo>
                  <a:lnTo>
                    <a:pt x="379" y="729"/>
                  </a:lnTo>
                  <a:lnTo>
                    <a:pt x="379" y="729"/>
                  </a:lnTo>
                  <a:lnTo>
                    <a:pt x="379" y="699"/>
                  </a:lnTo>
                  <a:lnTo>
                    <a:pt x="408" y="699"/>
                  </a:lnTo>
                  <a:lnTo>
                    <a:pt x="379" y="642"/>
                  </a:lnTo>
                  <a:lnTo>
                    <a:pt x="350" y="642"/>
                  </a:lnTo>
                  <a:lnTo>
                    <a:pt x="350" y="612"/>
                  </a:lnTo>
                  <a:lnTo>
                    <a:pt x="350" y="612"/>
                  </a:lnTo>
                  <a:lnTo>
                    <a:pt x="321" y="612"/>
                  </a:lnTo>
                  <a:lnTo>
                    <a:pt x="262" y="583"/>
                  </a:lnTo>
                  <a:lnTo>
                    <a:pt x="262" y="583"/>
                  </a:lnTo>
                  <a:lnTo>
                    <a:pt x="233" y="583"/>
                  </a:lnTo>
                  <a:lnTo>
                    <a:pt x="233" y="583"/>
                  </a:lnTo>
                  <a:lnTo>
                    <a:pt x="233" y="554"/>
                  </a:lnTo>
                  <a:lnTo>
                    <a:pt x="233" y="554"/>
                  </a:lnTo>
                  <a:lnTo>
                    <a:pt x="233" y="554"/>
                  </a:lnTo>
                  <a:lnTo>
                    <a:pt x="204" y="525"/>
                  </a:lnTo>
                  <a:lnTo>
                    <a:pt x="204" y="525"/>
                  </a:lnTo>
                  <a:lnTo>
                    <a:pt x="204" y="525"/>
                  </a:lnTo>
                  <a:lnTo>
                    <a:pt x="174" y="496"/>
                  </a:lnTo>
                  <a:lnTo>
                    <a:pt x="174" y="496"/>
                  </a:lnTo>
                  <a:lnTo>
                    <a:pt x="174" y="496"/>
                  </a:lnTo>
                  <a:lnTo>
                    <a:pt x="174" y="496"/>
                  </a:lnTo>
                  <a:lnTo>
                    <a:pt x="174" y="496"/>
                  </a:lnTo>
                  <a:lnTo>
                    <a:pt x="174" y="466"/>
                  </a:lnTo>
                  <a:lnTo>
                    <a:pt x="174" y="437"/>
                  </a:lnTo>
                  <a:lnTo>
                    <a:pt x="204" y="437"/>
                  </a:lnTo>
                  <a:lnTo>
                    <a:pt x="204" y="408"/>
                  </a:lnTo>
                  <a:lnTo>
                    <a:pt x="204" y="408"/>
                  </a:lnTo>
                  <a:lnTo>
                    <a:pt x="204" y="408"/>
                  </a:lnTo>
                  <a:lnTo>
                    <a:pt x="204" y="379"/>
                  </a:lnTo>
                  <a:lnTo>
                    <a:pt x="204" y="379"/>
                  </a:lnTo>
                  <a:lnTo>
                    <a:pt x="204" y="349"/>
                  </a:lnTo>
                  <a:lnTo>
                    <a:pt x="204" y="349"/>
                  </a:lnTo>
                  <a:lnTo>
                    <a:pt x="233" y="349"/>
                  </a:lnTo>
                  <a:lnTo>
                    <a:pt x="233" y="349"/>
                  </a:lnTo>
                  <a:lnTo>
                    <a:pt x="233" y="349"/>
                  </a:lnTo>
                  <a:lnTo>
                    <a:pt x="204" y="349"/>
                  </a:lnTo>
                  <a:lnTo>
                    <a:pt x="204" y="349"/>
                  </a:lnTo>
                  <a:lnTo>
                    <a:pt x="174" y="349"/>
                  </a:lnTo>
                  <a:lnTo>
                    <a:pt x="174" y="322"/>
                  </a:lnTo>
                  <a:lnTo>
                    <a:pt x="145" y="322"/>
                  </a:lnTo>
                  <a:lnTo>
                    <a:pt x="145" y="322"/>
                  </a:lnTo>
                  <a:lnTo>
                    <a:pt x="117" y="293"/>
                  </a:lnTo>
                  <a:lnTo>
                    <a:pt x="117" y="293"/>
                  </a:lnTo>
                  <a:lnTo>
                    <a:pt x="117" y="293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58" y="205"/>
                  </a:lnTo>
                  <a:lnTo>
                    <a:pt x="58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4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0" y="5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9" y="30"/>
                  </a:lnTo>
                  <a:lnTo>
                    <a:pt x="29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7364959D-587D-2BF6-2D85-EA69C624C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6480" y="3276345"/>
              <a:ext cx="95040" cy="76328"/>
            </a:xfrm>
            <a:custGeom>
              <a:avLst/>
              <a:gdLst>
                <a:gd name="T0" fmla="*/ 0 w 293"/>
                <a:gd name="T1" fmla="*/ 0 h 234"/>
                <a:gd name="T2" fmla="*/ 29 w 293"/>
                <a:gd name="T3" fmla="*/ 0 h 234"/>
                <a:gd name="T4" fmla="*/ 59 w 293"/>
                <a:gd name="T5" fmla="*/ 0 h 234"/>
                <a:gd name="T6" fmla="*/ 88 w 293"/>
                <a:gd name="T7" fmla="*/ 0 h 234"/>
                <a:gd name="T8" fmla="*/ 117 w 293"/>
                <a:gd name="T9" fmla="*/ 0 h 234"/>
                <a:gd name="T10" fmla="*/ 146 w 293"/>
                <a:gd name="T11" fmla="*/ 29 h 234"/>
                <a:gd name="T12" fmla="*/ 176 w 293"/>
                <a:gd name="T13" fmla="*/ 29 h 234"/>
                <a:gd name="T14" fmla="*/ 205 w 293"/>
                <a:gd name="T15" fmla="*/ 29 h 234"/>
                <a:gd name="T16" fmla="*/ 176 w 293"/>
                <a:gd name="T17" fmla="*/ 59 h 234"/>
                <a:gd name="T18" fmla="*/ 176 w 293"/>
                <a:gd name="T19" fmla="*/ 59 h 234"/>
                <a:gd name="T20" fmla="*/ 233 w 293"/>
                <a:gd name="T21" fmla="*/ 88 h 234"/>
                <a:gd name="T22" fmla="*/ 233 w 293"/>
                <a:gd name="T23" fmla="*/ 117 h 234"/>
                <a:gd name="T24" fmla="*/ 205 w 293"/>
                <a:gd name="T25" fmla="*/ 117 h 234"/>
                <a:gd name="T26" fmla="*/ 233 w 293"/>
                <a:gd name="T27" fmla="*/ 145 h 234"/>
                <a:gd name="T28" fmla="*/ 262 w 293"/>
                <a:gd name="T29" fmla="*/ 145 h 234"/>
                <a:gd name="T30" fmla="*/ 292 w 293"/>
                <a:gd name="T31" fmla="*/ 145 h 234"/>
                <a:gd name="T32" fmla="*/ 292 w 293"/>
                <a:gd name="T33" fmla="*/ 175 h 234"/>
                <a:gd name="T34" fmla="*/ 292 w 293"/>
                <a:gd name="T35" fmla="*/ 175 h 234"/>
                <a:gd name="T36" fmla="*/ 292 w 293"/>
                <a:gd name="T37" fmla="*/ 204 h 234"/>
                <a:gd name="T38" fmla="*/ 292 w 293"/>
                <a:gd name="T39" fmla="*/ 204 h 234"/>
                <a:gd name="T40" fmla="*/ 292 w 293"/>
                <a:gd name="T41" fmla="*/ 204 h 234"/>
                <a:gd name="T42" fmla="*/ 262 w 293"/>
                <a:gd name="T43" fmla="*/ 233 h 234"/>
                <a:gd name="T44" fmla="*/ 233 w 293"/>
                <a:gd name="T45" fmla="*/ 175 h 234"/>
                <a:gd name="T46" fmla="*/ 205 w 293"/>
                <a:gd name="T47" fmla="*/ 175 h 234"/>
                <a:gd name="T48" fmla="*/ 205 w 293"/>
                <a:gd name="T49" fmla="*/ 145 h 234"/>
                <a:gd name="T50" fmla="*/ 176 w 293"/>
                <a:gd name="T51" fmla="*/ 145 h 234"/>
                <a:gd name="T52" fmla="*/ 176 w 293"/>
                <a:gd name="T53" fmla="*/ 145 h 234"/>
                <a:gd name="T54" fmla="*/ 146 w 293"/>
                <a:gd name="T55" fmla="*/ 145 h 234"/>
                <a:gd name="T56" fmla="*/ 146 w 293"/>
                <a:gd name="T57" fmla="*/ 145 h 234"/>
                <a:gd name="T58" fmla="*/ 117 w 293"/>
                <a:gd name="T59" fmla="*/ 145 h 234"/>
                <a:gd name="T60" fmla="*/ 117 w 293"/>
                <a:gd name="T61" fmla="*/ 117 h 234"/>
                <a:gd name="T62" fmla="*/ 117 w 293"/>
                <a:gd name="T63" fmla="*/ 117 h 234"/>
                <a:gd name="T64" fmla="*/ 88 w 293"/>
                <a:gd name="T65" fmla="*/ 117 h 234"/>
                <a:gd name="T66" fmla="*/ 59 w 293"/>
                <a:gd name="T67" fmla="*/ 117 h 234"/>
                <a:gd name="T68" fmla="*/ 29 w 293"/>
                <a:gd name="T69" fmla="*/ 117 h 234"/>
                <a:gd name="T70" fmla="*/ 29 w 293"/>
                <a:gd name="T71" fmla="*/ 88 h 234"/>
                <a:gd name="T72" fmla="*/ 59 w 293"/>
                <a:gd name="T73" fmla="*/ 59 h 234"/>
                <a:gd name="T74" fmla="*/ 29 w 293"/>
                <a:gd name="T75" fmla="*/ 29 h 234"/>
                <a:gd name="T76" fmla="*/ 29 w 293"/>
                <a:gd name="T77" fmla="*/ 29 h 234"/>
                <a:gd name="T78" fmla="*/ 29 w 293"/>
                <a:gd name="T79" fmla="*/ 29 h 234"/>
                <a:gd name="T80" fmla="*/ 0 w 293"/>
                <a:gd name="T8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3" h="234">
                  <a:moveTo>
                    <a:pt x="0" y="0"/>
                  </a:moveTo>
                  <a:lnTo>
                    <a:pt x="29" y="0"/>
                  </a:lnTo>
                  <a:lnTo>
                    <a:pt x="59" y="0"/>
                  </a:lnTo>
                  <a:lnTo>
                    <a:pt x="88" y="0"/>
                  </a:lnTo>
                  <a:lnTo>
                    <a:pt x="117" y="0"/>
                  </a:lnTo>
                  <a:lnTo>
                    <a:pt x="146" y="29"/>
                  </a:lnTo>
                  <a:lnTo>
                    <a:pt x="176" y="29"/>
                  </a:lnTo>
                  <a:lnTo>
                    <a:pt x="205" y="2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233" y="88"/>
                  </a:lnTo>
                  <a:lnTo>
                    <a:pt x="233" y="117"/>
                  </a:lnTo>
                  <a:lnTo>
                    <a:pt x="205" y="117"/>
                  </a:lnTo>
                  <a:lnTo>
                    <a:pt x="233" y="145"/>
                  </a:lnTo>
                  <a:lnTo>
                    <a:pt x="262" y="145"/>
                  </a:lnTo>
                  <a:lnTo>
                    <a:pt x="292" y="145"/>
                  </a:lnTo>
                  <a:lnTo>
                    <a:pt x="292" y="175"/>
                  </a:lnTo>
                  <a:lnTo>
                    <a:pt x="292" y="175"/>
                  </a:lnTo>
                  <a:lnTo>
                    <a:pt x="292" y="204"/>
                  </a:lnTo>
                  <a:lnTo>
                    <a:pt x="292" y="204"/>
                  </a:lnTo>
                  <a:lnTo>
                    <a:pt x="292" y="204"/>
                  </a:lnTo>
                  <a:lnTo>
                    <a:pt x="262" y="233"/>
                  </a:lnTo>
                  <a:lnTo>
                    <a:pt x="233" y="175"/>
                  </a:lnTo>
                  <a:lnTo>
                    <a:pt x="205" y="175"/>
                  </a:lnTo>
                  <a:lnTo>
                    <a:pt x="205" y="145"/>
                  </a:lnTo>
                  <a:lnTo>
                    <a:pt x="176" y="145"/>
                  </a:lnTo>
                  <a:lnTo>
                    <a:pt x="17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17" y="145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88" y="117"/>
                  </a:lnTo>
                  <a:lnTo>
                    <a:pt x="59" y="117"/>
                  </a:lnTo>
                  <a:lnTo>
                    <a:pt x="29" y="117"/>
                  </a:lnTo>
                  <a:lnTo>
                    <a:pt x="29" y="88"/>
                  </a:lnTo>
                  <a:lnTo>
                    <a:pt x="59" y="5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81" name="Freeform 76">
              <a:extLst>
                <a:ext uri="{FF2B5EF4-FFF2-40B4-BE49-F238E27FC236}">
                  <a16:creationId xmlns:a16="http://schemas.microsoft.com/office/drawing/2014/main" id="{69229E6A-99BB-5F30-FC3B-24F38F32B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20" y="3257622"/>
              <a:ext cx="495360" cy="180019"/>
            </a:xfrm>
            <a:custGeom>
              <a:avLst/>
              <a:gdLst>
                <a:gd name="T0" fmla="*/ 58 w 1518"/>
                <a:gd name="T1" fmla="*/ 87 h 553"/>
                <a:gd name="T2" fmla="*/ 87 w 1518"/>
                <a:gd name="T3" fmla="*/ 29 h 553"/>
                <a:gd name="T4" fmla="*/ 146 w 1518"/>
                <a:gd name="T5" fmla="*/ 29 h 553"/>
                <a:gd name="T6" fmla="*/ 233 w 1518"/>
                <a:gd name="T7" fmla="*/ 87 h 553"/>
                <a:gd name="T8" fmla="*/ 175 w 1518"/>
                <a:gd name="T9" fmla="*/ 117 h 553"/>
                <a:gd name="T10" fmla="*/ 58 w 1518"/>
                <a:gd name="T11" fmla="*/ 146 h 553"/>
                <a:gd name="T12" fmla="*/ 58 w 1518"/>
                <a:gd name="T13" fmla="*/ 146 h 553"/>
                <a:gd name="T14" fmla="*/ 29 w 1518"/>
                <a:gd name="T15" fmla="*/ 117 h 553"/>
                <a:gd name="T16" fmla="*/ 1137 w 1518"/>
                <a:gd name="T17" fmla="*/ 87 h 553"/>
                <a:gd name="T18" fmla="*/ 1079 w 1518"/>
                <a:gd name="T19" fmla="*/ 87 h 553"/>
                <a:gd name="T20" fmla="*/ 962 w 1518"/>
                <a:gd name="T21" fmla="*/ 117 h 553"/>
                <a:gd name="T22" fmla="*/ 874 w 1518"/>
                <a:gd name="T23" fmla="*/ 87 h 553"/>
                <a:gd name="T24" fmla="*/ 787 w 1518"/>
                <a:gd name="T25" fmla="*/ 58 h 553"/>
                <a:gd name="T26" fmla="*/ 729 w 1518"/>
                <a:gd name="T27" fmla="*/ 29 h 553"/>
                <a:gd name="T28" fmla="*/ 670 w 1518"/>
                <a:gd name="T29" fmla="*/ 0 h 553"/>
                <a:gd name="T30" fmla="*/ 553 w 1518"/>
                <a:gd name="T31" fmla="*/ 0 h 553"/>
                <a:gd name="T32" fmla="*/ 467 w 1518"/>
                <a:gd name="T33" fmla="*/ 58 h 553"/>
                <a:gd name="T34" fmla="*/ 408 w 1518"/>
                <a:gd name="T35" fmla="*/ 87 h 553"/>
                <a:gd name="T36" fmla="*/ 320 w 1518"/>
                <a:gd name="T37" fmla="*/ 87 h 553"/>
                <a:gd name="T38" fmla="*/ 262 w 1518"/>
                <a:gd name="T39" fmla="*/ 117 h 553"/>
                <a:gd name="T40" fmla="*/ 233 w 1518"/>
                <a:gd name="T41" fmla="*/ 146 h 553"/>
                <a:gd name="T42" fmla="*/ 233 w 1518"/>
                <a:gd name="T43" fmla="*/ 175 h 553"/>
                <a:gd name="T44" fmla="*/ 146 w 1518"/>
                <a:gd name="T45" fmla="*/ 146 h 553"/>
                <a:gd name="T46" fmla="*/ 58 w 1518"/>
                <a:gd name="T47" fmla="*/ 175 h 553"/>
                <a:gd name="T48" fmla="*/ 29 w 1518"/>
                <a:gd name="T49" fmla="*/ 233 h 553"/>
                <a:gd name="T50" fmla="*/ 117 w 1518"/>
                <a:gd name="T51" fmla="*/ 233 h 553"/>
                <a:gd name="T52" fmla="*/ 87 w 1518"/>
                <a:gd name="T53" fmla="*/ 291 h 553"/>
                <a:gd name="T54" fmla="*/ 87 w 1518"/>
                <a:gd name="T55" fmla="*/ 320 h 553"/>
                <a:gd name="T56" fmla="*/ 87 w 1518"/>
                <a:gd name="T57" fmla="*/ 350 h 553"/>
                <a:gd name="T58" fmla="*/ 58 w 1518"/>
                <a:gd name="T59" fmla="*/ 350 h 553"/>
                <a:gd name="T60" fmla="*/ 117 w 1518"/>
                <a:gd name="T61" fmla="*/ 379 h 553"/>
                <a:gd name="T62" fmla="*/ 117 w 1518"/>
                <a:gd name="T63" fmla="*/ 437 h 553"/>
                <a:gd name="T64" fmla="*/ 146 w 1518"/>
                <a:gd name="T65" fmla="*/ 467 h 553"/>
                <a:gd name="T66" fmla="*/ 203 w 1518"/>
                <a:gd name="T67" fmla="*/ 496 h 553"/>
                <a:gd name="T68" fmla="*/ 175 w 1518"/>
                <a:gd name="T69" fmla="*/ 496 h 553"/>
                <a:gd name="T70" fmla="*/ 203 w 1518"/>
                <a:gd name="T71" fmla="*/ 496 h 553"/>
                <a:gd name="T72" fmla="*/ 262 w 1518"/>
                <a:gd name="T73" fmla="*/ 496 h 553"/>
                <a:gd name="T74" fmla="*/ 291 w 1518"/>
                <a:gd name="T75" fmla="*/ 525 h 553"/>
                <a:gd name="T76" fmla="*/ 350 w 1518"/>
                <a:gd name="T77" fmla="*/ 525 h 553"/>
                <a:gd name="T78" fmla="*/ 408 w 1518"/>
                <a:gd name="T79" fmla="*/ 525 h 553"/>
                <a:gd name="T80" fmla="*/ 467 w 1518"/>
                <a:gd name="T81" fmla="*/ 496 h 553"/>
                <a:gd name="T82" fmla="*/ 641 w 1518"/>
                <a:gd name="T83" fmla="*/ 525 h 553"/>
                <a:gd name="T84" fmla="*/ 700 w 1518"/>
                <a:gd name="T85" fmla="*/ 525 h 553"/>
                <a:gd name="T86" fmla="*/ 817 w 1518"/>
                <a:gd name="T87" fmla="*/ 496 h 553"/>
                <a:gd name="T88" fmla="*/ 846 w 1518"/>
                <a:gd name="T89" fmla="*/ 496 h 553"/>
                <a:gd name="T90" fmla="*/ 846 w 1518"/>
                <a:gd name="T91" fmla="*/ 552 h 553"/>
                <a:gd name="T92" fmla="*/ 903 w 1518"/>
                <a:gd name="T93" fmla="*/ 496 h 553"/>
                <a:gd name="T94" fmla="*/ 991 w 1518"/>
                <a:gd name="T95" fmla="*/ 467 h 553"/>
                <a:gd name="T96" fmla="*/ 1079 w 1518"/>
                <a:gd name="T97" fmla="*/ 467 h 553"/>
                <a:gd name="T98" fmla="*/ 1196 w 1518"/>
                <a:gd name="T99" fmla="*/ 437 h 553"/>
                <a:gd name="T100" fmla="*/ 1312 w 1518"/>
                <a:gd name="T101" fmla="*/ 437 h 553"/>
                <a:gd name="T102" fmla="*/ 1400 w 1518"/>
                <a:gd name="T103" fmla="*/ 408 h 553"/>
                <a:gd name="T104" fmla="*/ 1487 w 1518"/>
                <a:gd name="T105" fmla="*/ 437 h 553"/>
                <a:gd name="T106" fmla="*/ 1458 w 1518"/>
                <a:gd name="T107" fmla="*/ 379 h 553"/>
                <a:gd name="T108" fmla="*/ 1458 w 1518"/>
                <a:gd name="T109" fmla="*/ 320 h 553"/>
                <a:gd name="T110" fmla="*/ 1429 w 1518"/>
                <a:gd name="T111" fmla="*/ 233 h 553"/>
                <a:gd name="T112" fmla="*/ 1458 w 1518"/>
                <a:gd name="T113" fmla="*/ 175 h 553"/>
                <a:gd name="T114" fmla="*/ 1400 w 1518"/>
                <a:gd name="T115" fmla="*/ 117 h 553"/>
                <a:gd name="T116" fmla="*/ 1341 w 1518"/>
                <a:gd name="T117" fmla="*/ 58 h 553"/>
                <a:gd name="T118" fmla="*/ 1253 w 1518"/>
                <a:gd name="T119" fmla="*/ 29 h 553"/>
                <a:gd name="T120" fmla="*/ 175 w 1518"/>
                <a:gd name="T121" fmla="*/ 496 h 553"/>
                <a:gd name="T122" fmla="*/ 0 w 1518"/>
                <a:gd name="T123" fmla="*/ 175 h 553"/>
                <a:gd name="T124" fmla="*/ 0 w 1518"/>
                <a:gd name="T125" fmla="*/ 175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8" h="553">
                  <a:moveTo>
                    <a:pt x="29" y="117"/>
                  </a:moveTo>
                  <a:lnTo>
                    <a:pt x="29" y="11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58" y="87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87" y="29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29"/>
                  </a:lnTo>
                  <a:lnTo>
                    <a:pt x="146" y="0"/>
                  </a:lnTo>
                  <a:lnTo>
                    <a:pt x="146" y="29"/>
                  </a:lnTo>
                  <a:lnTo>
                    <a:pt x="175" y="29"/>
                  </a:lnTo>
                  <a:lnTo>
                    <a:pt x="175" y="58"/>
                  </a:lnTo>
                  <a:lnTo>
                    <a:pt x="203" y="58"/>
                  </a:lnTo>
                  <a:lnTo>
                    <a:pt x="233" y="87"/>
                  </a:lnTo>
                  <a:lnTo>
                    <a:pt x="233" y="87"/>
                  </a:lnTo>
                  <a:lnTo>
                    <a:pt x="233" y="87"/>
                  </a:lnTo>
                  <a:lnTo>
                    <a:pt x="233" y="117"/>
                  </a:lnTo>
                  <a:lnTo>
                    <a:pt x="203" y="117"/>
                  </a:lnTo>
                  <a:lnTo>
                    <a:pt x="203" y="117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46" y="117"/>
                  </a:lnTo>
                  <a:lnTo>
                    <a:pt x="117" y="117"/>
                  </a:lnTo>
                  <a:lnTo>
                    <a:pt x="117" y="146"/>
                  </a:lnTo>
                  <a:lnTo>
                    <a:pt x="58" y="146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29" y="117"/>
                  </a:lnTo>
                  <a:close/>
                  <a:moveTo>
                    <a:pt x="1224" y="29"/>
                  </a:moveTo>
                  <a:lnTo>
                    <a:pt x="1196" y="29"/>
                  </a:lnTo>
                  <a:lnTo>
                    <a:pt x="1196" y="58"/>
                  </a:lnTo>
                  <a:lnTo>
                    <a:pt x="1167" y="58"/>
                  </a:lnTo>
                  <a:lnTo>
                    <a:pt x="1137" y="87"/>
                  </a:lnTo>
                  <a:lnTo>
                    <a:pt x="1137" y="87"/>
                  </a:lnTo>
                  <a:lnTo>
                    <a:pt x="1108" y="87"/>
                  </a:lnTo>
                  <a:lnTo>
                    <a:pt x="1108" y="87"/>
                  </a:lnTo>
                  <a:lnTo>
                    <a:pt x="1079" y="87"/>
                  </a:lnTo>
                  <a:lnTo>
                    <a:pt x="1079" y="87"/>
                  </a:lnTo>
                  <a:lnTo>
                    <a:pt x="1050" y="87"/>
                  </a:lnTo>
                  <a:lnTo>
                    <a:pt x="1050" y="87"/>
                  </a:lnTo>
                  <a:lnTo>
                    <a:pt x="1020" y="87"/>
                  </a:lnTo>
                  <a:lnTo>
                    <a:pt x="991" y="87"/>
                  </a:lnTo>
                  <a:lnTo>
                    <a:pt x="962" y="117"/>
                  </a:lnTo>
                  <a:lnTo>
                    <a:pt x="933" y="87"/>
                  </a:lnTo>
                  <a:lnTo>
                    <a:pt x="933" y="87"/>
                  </a:lnTo>
                  <a:lnTo>
                    <a:pt x="903" y="87"/>
                  </a:lnTo>
                  <a:lnTo>
                    <a:pt x="874" y="87"/>
                  </a:lnTo>
                  <a:lnTo>
                    <a:pt x="874" y="87"/>
                  </a:lnTo>
                  <a:lnTo>
                    <a:pt x="846" y="58"/>
                  </a:lnTo>
                  <a:lnTo>
                    <a:pt x="817" y="58"/>
                  </a:lnTo>
                  <a:lnTo>
                    <a:pt x="817" y="58"/>
                  </a:lnTo>
                  <a:lnTo>
                    <a:pt x="817" y="58"/>
                  </a:lnTo>
                  <a:lnTo>
                    <a:pt x="787" y="58"/>
                  </a:lnTo>
                  <a:lnTo>
                    <a:pt x="787" y="29"/>
                  </a:lnTo>
                  <a:lnTo>
                    <a:pt x="787" y="29"/>
                  </a:lnTo>
                  <a:lnTo>
                    <a:pt x="758" y="29"/>
                  </a:lnTo>
                  <a:lnTo>
                    <a:pt x="758" y="29"/>
                  </a:lnTo>
                  <a:lnTo>
                    <a:pt x="729" y="29"/>
                  </a:lnTo>
                  <a:lnTo>
                    <a:pt x="729" y="29"/>
                  </a:lnTo>
                  <a:lnTo>
                    <a:pt x="700" y="29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70" y="0"/>
                  </a:lnTo>
                  <a:lnTo>
                    <a:pt x="641" y="0"/>
                  </a:lnTo>
                  <a:lnTo>
                    <a:pt x="641" y="0"/>
                  </a:lnTo>
                  <a:lnTo>
                    <a:pt x="612" y="0"/>
                  </a:lnTo>
                  <a:lnTo>
                    <a:pt x="583" y="0"/>
                  </a:lnTo>
                  <a:lnTo>
                    <a:pt x="553" y="0"/>
                  </a:lnTo>
                  <a:lnTo>
                    <a:pt x="525" y="29"/>
                  </a:lnTo>
                  <a:lnTo>
                    <a:pt x="496" y="29"/>
                  </a:lnTo>
                  <a:lnTo>
                    <a:pt x="467" y="29"/>
                  </a:lnTo>
                  <a:lnTo>
                    <a:pt x="467" y="58"/>
                  </a:lnTo>
                  <a:lnTo>
                    <a:pt x="467" y="58"/>
                  </a:lnTo>
                  <a:lnTo>
                    <a:pt x="437" y="58"/>
                  </a:lnTo>
                  <a:lnTo>
                    <a:pt x="437" y="58"/>
                  </a:lnTo>
                  <a:lnTo>
                    <a:pt x="437" y="87"/>
                  </a:lnTo>
                  <a:lnTo>
                    <a:pt x="408" y="87"/>
                  </a:lnTo>
                  <a:lnTo>
                    <a:pt x="408" y="87"/>
                  </a:lnTo>
                  <a:lnTo>
                    <a:pt x="379" y="87"/>
                  </a:lnTo>
                  <a:lnTo>
                    <a:pt x="350" y="87"/>
                  </a:lnTo>
                  <a:lnTo>
                    <a:pt x="320" y="87"/>
                  </a:lnTo>
                  <a:lnTo>
                    <a:pt x="320" y="87"/>
                  </a:lnTo>
                  <a:lnTo>
                    <a:pt x="320" y="87"/>
                  </a:lnTo>
                  <a:lnTo>
                    <a:pt x="291" y="87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33" y="117"/>
                  </a:lnTo>
                  <a:lnTo>
                    <a:pt x="262" y="117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46"/>
                  </a:lnTo>
                  <a:lnTo>
                    <a:pt x="262" y="146"/>
                  </a:lnTo>
                  <a:lnTo>
                    <a:pt x="233" y="146"/>
                  </a:lnTo>
                  <a:lnTo>
                    <a:pt x="233" y="146"/>
                  </a:lnTo>
                  <a:lnTo>
                    <a:pt x="233" y="175"/>
                  </a:lnTo>
                  <a:lnTo>
                    <a:pt x="233" y="146"/>
                  </a:lnTo>
                  <a:lnTo>
                    <a:pt x="262" y="175"/>
                  </a:lnTo>
                  <a:lnTo>
                    <a:pt x="233" y="175"/>
                  </a:lnTo>
                  <a:lnTo>
                    <a:pt x="203" y="175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6" y="175"/>
                  </a:lnTo>
                  <a:lnTo>
                    <a:pt x="117" y="175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58" y="175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29" y="233"/>
                  </a:lnTo>
                  <a:lnTo>
                    <a:pt x="29" y="233"/>
                  </a:lnTo>
                  <a:lnTo>
                    <a:pt x="29" y="233"/>
                  </a:lnTo>
                  <a:lnTo>
                    <a:pt x="29" y="262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87" y="233"/>
                  </a:lnTo>
                  <a:lnTo>
                    <a:pt x="117" y="233"/>
                  </a:lnTo>
                  <a:lnTo>
                    <a:pt x="87" y="262"/>
                  </a:lnTo>
                  <a:lnTo>
                    <a:pt x="87" y="262"/>
                  </a:lnTo>
                  <a:lnTo>
                    <a:pt x="87" y="291"/>
                  </a:lnTo>
                  <a:lnTo>
                    <a:pt x="87" y="291"/>
                  </a:lnTo>
                  <a:lnTo>
                    <a:pt x="87" y="291"/>
                  </a:lnTo>
                  <a:lnTo>
                    <a:pt x="87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20"/>
                  </a:lnTo>
                  <a:lnTo>
                    <a:pt x="87" y="350"/>
                  </a:lnTo>
                  <a:lnTo>
                    <a:pt x="87" y="350"/>
                  </a:lnTo>
                  <a:lnTo>
                    <a:pt x="58" y="320"/>
                  </a:lnTo>
                  <a:lnTo>
                    <a:pt x="58" y="320"/>
                  </a:lnTo>
                  <a:lnTo>
                    <a:pt x="58" y="350"/>
                  </a:lnTo>
                  <a:lnTo>
                    <a:pt x="58" y="350"/>
                  </a:lnTo>
                  <a:lnTo>
                    <a:pt x="58" y="350"/>
                  </a:lnTo>
                  <a:lnTo>
                    <a:pt x="58" y="379"/>
                  </a:lnTo>
                  <a:lnTo>
                    <a:pt x="58" y="379"/>
                  </a:lnTo>
                  <a:lnTo>
                    <a:pt x="87" y="379"/>
                  </a:lnTo>
                  <a:lnTo>
                    <a:pt x="87" y="379"/>
                  </a:lnTo>
                  <a:lnTo>
                    <a:pt x="117" y="379"/>
                  </a:lnTo>
                  <a:lnTo>
                    <a:pt x="117" y="379"/>
                  </a:lnTo>
                  <a:lnTo>
                    <a:pt x="117" y="408"/>
                  </a:lnTo>
                  <a:lnTo>
                    <a:pt x="117" y="408"/>
                  </a:lnTo>
                  <a:lnTo>
                    <a:pt x="117" y="437"/>
                  </a:lnTo>
                  <a:lnTo>
                    <a:pt x="117" y="437"/>
                  </a:lnTo>
                  <a:lnTo>
                    <a:pt x="146" y="437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75" y="467"/>
                  </a:lnTo>
                  <a:lnTo>
                    <a:pt x="203" y="467"/>
                  </a:lnTo>
                  <a:lnTo>
                    <a:pt x="203" y="467"/>
                  </a:lnTo>
                  <a:lnTo>
                    <a:pt x="203" y="496"/>
                  </a:lnTo>
                  <a:lnTo>
                    <a:pt x="175" y="496"/>
                  </a:lnTo>
                  <a:lnTo>
                    <a:pt x="146" y="496"/>
                  </a:lnTo>
                  <a:lnTo>
                    <a:pt x="146" y="496"/>
                  </a:lnTo>
                  <a:lnTo>
                    <a:pt x="146" y="496"/>
                  </a:lnTo>
                  <a:lnTo>
                    <a:pt x="175" y="496"/>
                  </a:lnTo>
                  <a:lnTo>
                    <a:pt x="175" y="496"/>
                  </a:lnTo>
                  <a:lnTo>
                    <a:pt x="203" y="496"/>
                  </a:lnTo>
                  <a:lnTo>
                    <a:pt x="203" y="496"/>
                  </a:lnTo>
                  <a:lnTo>
                    <a:pt x="203" y="496"/>
                  </a:lnTo>
                  <a:lnTo>
                    <a:pt x="203" y="496"/>
                  </a:lnTo>
                  <a:lnTo>
                    <a:pt x="203" y="496"/>
                  </a:lnTo>
                  <a:lnTo>
                    <a:pt x="233" y="496"/>
                  </a:lnTo>
                  <a:lnTo>
                    <a:pt x="233" y="496"/>
                  </a:lnTo>
                  <a:lnTo>
                    <a:pt x="233" y="496"/>
                  </a:lnTo>
                  <a:lnTo>
                    <a:pt x="262" y="496"/>
                  </a:lnTo>
                  <a:lnTo>
                    <a:pt x="262" y="496"/>
                  </a:lnTo>
                  <a:lnTo>
                    <a:pt x="291" y="496"/>
                  </a:lnTo>
                  <a:lnTo>
                    <a:pt x="291" y="496"/>
                  </a:lnTo>
                  <a:lnTo>
                    <a:pt x="262" y="496"/>
                  </a:lnTo>
                  <a:lnTo>
                    <a:pt x="291" y="525"/>
                  </a:lnTo>
                  <a:lnTo>
                    <a:pt x="291" y="525"/>
                  </a:lnTo>
                  <a:lnTo>
                    <a:pt x="291" y="525"/>
                  </a:lnTo>
                  <a:lnTo>
                    <a:pt x="320" y="525"/>
                  </a:lnTo>
                  <a:lnTo>
                    <a:pt x="320" y="552"/>
                  </a:lnTo>
                  <a:lnTo>
                    <a:pt x="350" y="525"/>
                  </a:lnTo>
                  <a:lnTo>
                    <a:pt x="350" y="525"/>
                  </a:lnTo>
                  <a:lnTo>
                    <a:pt x="379" y="525"/>
                  </a:lnTo>
                  <a:lnTo>
                    <a:pt x="379" y="525"/>
                  </a:lnTo>
                  <a:lnTo>
                    <a:pt x="379" y="525"/>
                  </a:lnTo>
                  <a:lnTo>
                    <a:pt x="408" y="525"/>
                  </a:lnTo>
                  <a:lnTo>
                    <a:pt x="408" y="496"/>
                  </a:lnTo>
                  <a:lnTo>
                    <a:pt x="408" y="496"/>
                  </a:lnTo>
                  <a:lnTo>
                    <a:pt x="408" y="496"/>
                  </a:lnTo>
                  <a:lnTo>
                    <a:pt x="437" y="467"/>
                  </a:lnTo>
                  <a:lnTo>
                    <a:pt x="467" y="496"/>
                  </a:lnTo>
                  <a:lnTo>
                    <a:pt x="496" y="496"/>
                  </a:lnTo>
                  <a:lnTo>
                    <a:pt x="525" y="496"/>
                  </a:lnTo>
                  <a:lnTo>
                    <a:pt x="553" y="525"/>
                  </a:lnTo>
                  <a:lnTo>
                    <a:pt x="553" y="552"/>
                  </a:lnTo>
                  <a:lnTo>
                    <a:pt x="641" y="525"/>
                  </a:lnTo>
                  <a:lnTo>
                    <a:pt x="670" y="525"/>
                  </a:lnTo>
                  <a:lnTo>
                    <a:pt x="670" y="525"/>
                  </a:lnTo>
                  <a:lnTo>
                    <a:pt x="670" y="525"/>
                  </a:lnTo>
                  <a:lnTo>
                    <a:pt x="700" y="525"/>
                  </a:lnTo>
                  <a:lnTo>
                    <a:pt x="700" y="525"/>
                  </a:lnTo>
                  <a:lnTo>
                    <a:pt x="729" y="467"/>
                  </a:lnTo>
                  <a:lnTo>
                    <a:pt x="729" y="467"/>
                  </a:lnTo>
                  <a:lnTo>
                    <a:pt x="758" y="496"/>
                  </a:lnTo>
                  <a:lnTo>
                    <a:pt x="787" y="496"/>
                  </a:lnTo>
                  <a:lnTo>
                    <a:pt x="817" y="496"/>
                  </a:lnTo>
                  <a:lnTo>
                    <a:pt x="817" y="496"/>
                  </a:lnTo>
                  <a:lnTo>
                    <a:pt x="846" y="467"/>
                  </a:lnTo>
                  <a:lnTo>
                    <a:pt x="846" y="467"/>
                  </a:lnTo>
                  <a:lnTo>
                    <a:pt x="846" y="496"/>
                  </a:lnTo>
                  <a:lnTo>
                    <a:pt x="846" y="496"/>
                  </a:lnTo>
                  <a:lnTo>
                    <a:pt x="817" y="525"/>
                  </a:lnTo>
                  <a:lnTo>
                    <a:pt x="817" y="525"/>
                  </a:lnTo>
                  <a:lnTo>
                    <a:pt x="846" y="525"/>
                  </a:lnTo>
                  <a:lnTo>
                    <a:pt x="846" y="552"/>
                  </a:lnTo>
                  <a:lnTo>
                    <a:pt x="846" y="552"/>
                  </a:lnTo>
                  <a:lnTo>
                    <a:pt x="874" y="552"/>
                  </a:lnTo>
                  <a:lnTo>
                    <a:pt x="874" y="552"/>
                  </a:lnTo>
                  <a:lnTo>
                    <a:pt x="874" y="525"/>
                  </a:lnTo>
                  <a:lnTo>
                    <a:pt x="874" y="525"/>
                  </a:lnTo>
                  <a:lnTo>
                    <a:pt x="903" y="496"/>
                  </a:lnTo>
                  <a:lnTo>
                    <a:pt x="903" y="496"/>
                  </a:lnTo>
                  <a:lnTo>
                    <a:pt x="903" y="496"/>
                  </a:lnTo>
                  <a:lnTo>
                    <a:pt x="933" y="496"/>
                  </a:lnTo>
                  <a:lnTo>
                    <a:pt x="962" y="467"/>
                  </a:lnTo>
                  <a:lnTo>
                    <a:pt x="991" y="467"/>
                  </a:lnTo>
                  <a:lnTo>
                    <a:pt x="991" y="467"/>
                  </a:lnTo>
                  <a:lnTo>
                    <a:pt x="1020" y="467"/>
                  </a:lnTo>
                  <a:lnTo>
                    <a:pt x="1050" y="467"/>
                  </a:lnTo>
                  <a:lnTo>
                    <a:pt x="1050" y="467"/>
                  </a:lnTo>
                  <a:lnTo>
                    <a:pt x="1079" y="467"/>
                  </a:lnTo>
                  <a:lnTo>
                    <a:pt x="1108" y="496"/>
                  </a:lnTo>
                  <a:lnTo>
                    <a:pt x="1137" y="467"/>
                  </a:lnTo>
                  <a:lnTo>
                    <a:pt x="1137" y="467"/>
                  </a:lnTo>
                  <a:lnTo>
                    <a:pt x="1167" y="467"/>
                  </a:lnTo>
                  <a:lnTo>
                    <a:pt x="1196" y="437"/>
                  </a:lnTo>
                  <a:lnTo>
                    <a:pt x="1196" y="437"/>
                  </a:lnTo>
                  <a:lnTo>
                    <a:pt x="1224" y="437"/>
                  </a:lnTo>
                  <a:lnTo>
                    <a:pt x="1253" y="437"/>
                  </a:lnTo>
                  <a:lnTo>
                    <a:pt x="1312" y="437"/>
                  </a:lnTo>
                  <a:lnTo>
                    <a:pt x="1312" y="437"/>
                  </a:lnTo>
                  <a:lnTo>
                    <a:pt x="1341" y="437"/>
                  </a:lnTo>
                  <a:lnTo>
                    <a:pt x="1341" y="437"/>
                  </a:lnTo>
                  <a:lnTo>
                    <a:pt x="1370" y="437"/>
                  </a:lnTo>
                  <a:lnTo>
                    <a:pt x="1370" y="408"/>
                  </a:lnTo>
                  <a:lnTo>
                    <a:pt x="1400" y="408"/>
                  </a:lnTo>
                  <a:lnTo>
                    <a:pt x="1429" y="437"/>
                  </a:lnTo>
                  <a:lnTo>
                    <a:pt x="1458" y="408"/>
                  </a:lnTo>
                  <a:lnTo>
                    <a:pt x="1458" y="437"/>
                  </a:lnTo>
                  <a:lnTo>
                    <a:pt x="1458" y="437"/>
                  </a:lnTo>
                  <a:lnTo>
                    <a:pt x="1487" y="437"/>
                  </a:lnTo>
                  <a:lnTo>
                    <a:pt x="1517" y="437"/>
                  </a:lnTo>
                  <a:lnTo>
                    <a:pt x="1517" y="437"/>
                  </a:lnTo>
                  <a:lnTo>
                    <a:pt x="1487" y="408"/>
                  </a:lnTo>
                  <a:lnTo>
                    <a:pt x="1487" y="379"/>
                  </a:lnTo>
                  <a:lnTo>
                    <a:pt x="1458" y="379"/>
                  </a:lnTo>
                  <a:lnTo>
                    <a:pt x="1458" y="379"/>
                  </a:lnTo>
                  <a:lnTo>
                    <a:pt x="1458" y="350"/>
                  </a:lnTo>
                  <a:lnTo>
                    <a:pt x="1458" y="320"/>
                  </a:lnTo>
                  <a:lnTo>
                    <a:pt x="1458" y="320"/>
                  </a:lnTo>
                  <a:lnTo>
                    <a:pt x="1458" y="320"/>
                  </a:lnTo>
                  <a:lnTo>
                    <a:pt x="1458" y="291"/>
                  </a:lnTo>
                  <a:lnTo>
                    <a:pt x="1458" y="291"/>
                  </a:lnTo>
                  <a:lnTo>
                    <a:pt x="1429" y="262"/>
                  </a:lnTo>
                  <a:lnTo>
                    <a:pt x="1429" y="233"/>
                  </a:lnTo>
                  <a:lnTo>
                    <a:pt x="1429" y="233"/>
                  </a:lnTo>
                  <a:lnTo>
                    <a:pt x="1458" y="233"/>
                  </a:lnTo>
                  <a:lnTo>
                    <a:pt x="1458" y="203"/>
                  </a:lnTo>
                  <a:lnTo>
                    <a:pt x="1458" y="203"/>
                  </a:lnTo>
                  <a:lnTo>
                    <a:pt x="1458" y="175"/>
                  </a:lnTo>
                  <a:lnTo>
                    <a:pt x="1458" y="175"/>
                  </a:lnTo>
                  <a:lnTo>
                    <a:pt x="1429" y="175"/>
                  </a:lnTo>
                  <a:lnTo>
                    <a:pt x="1400" y="175"/>
                  </a:lnTo>
                  <a:lnTo>
                    <a:pt x="1370" y="175"/>
                  </a:lnTo>
                  <a:lnTo>
                    <a:pt x="1370" y="146"/>
                  </a:lnTo>
                  <a:lnTo>
                    <a:pt x="1400" y="117"/>
                  </a:lnTo>
                  <a:lnTo>
                    <a:pt x="1370" y="87"/>
                  </a:lnTo>
                  <a:lnTo>
                    <a:pt x="1370" y="87"/>
                  </a:lnTo>
                  <a:lnTo>
                    <a:pt x="1370" y="87"/>
                  </a:lnTo>
                  <a:lnTo>
                    <a:pt x="1341" y="58"/>
                  </a:lnTo>
                  <a:lnTo>
                    <a:pt x="1341" y="58"/>
                  </a:lnTo>
                  <a:lnTo>
                    <a:pt x="1312" y="29"/>
                  </a:lnTo>
                  <a:lnTo>
                    <a:pt x="1283" y="29"/>
                  </a:lnTo>
                  <a:lnTo>
                    <a:pt x="1283" y="58"/>
                  </a:lnTo>
                  <a:lnTo>
                    <a:pt x="1253" y="58"/>
                  </a:lnTo>
                  <a:lnTo>
                    <a:pt x="1253" y="29"/>
                  </a:lnTo>
                  <a:lnTo>
                    <a:pt x="1224" y="58"/>
                  </a:lnTo>
                  <a:lnTo>
                    <a:pt x="1224" y="58"/>
                  </a:lnTo>
                  <a:lnTo>
                    <a:pt x="1224" y="29"/>
                  </a:lnTo>
                  <a:close/>
                  <a:moveTo>
                    <a:pt x="175" y="496"/>
                  </a:moveTo>
                  <a:lnTo>
                    <a:pt x="175" y="496"/>
                  </a:lnTo>
                  <a:lnTo>
                    <a:pt x="175" y="496"/>
                  </a:lnTo>
                  <a:lnTo>
                    <a:pt x="175" y="525"/>
                  </a:lnTo>
                  <a:lnTo>
                    <a:pt x="175" y="525"/>
                  </a:lnTo>
                  <a:lnTo>
                    <a:pt x="175" y="496"/>
                  </a:lnTo>
                  <a:close/>
                  <a:moveTo>
                    <a:pt x="0" y="175"/>
                  </a:moveTo>
                  <a:lnTo>
                    <a:pt x="0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0" y="17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82" name="Freeform 77">
              <a:extLst>
                <a:ext uri="{FF2B5EF4-FFF2-40B4-BE49-F238E27FC236}">
                  <a16:creationId xmlns:a16="http://schemas.microsoft.com/office/drawing/2014/main" id="{51E7CB2C-FA74-D57A-A331-746262CAA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521" y="3391556"/>
              <a:ext cx="266400" cy="228984"/>
            </a:xfrm>
            <a:custGeom>
              <a:avLst/>
              <a:gdLst>
                <a:gd name="T0" fmla="*/ 788 w 817"/>
                <a:gd name="T1" fmla="*/ 611 h 700"/>
                <a:gd name="T2" fmla="*/ 758 w 817"/>
                <a:gd name="T3" fmla="*/ 582 h 700"/>
                <a:gd name="T4" fmla="*/ 729 w 817"/>
                <a:gd name="T5" fmla="*/ 524 h 700"/>
                <a:gd name="T6" fmla="*/ 729 w 817"/>
                <a:gd name="T7" fmla="*/ 494 h 700"/>
                <a:gd name="T8" fmla="*/ 729 w 817"/>
                <a:gd name="T9" fmla="*/ 437 h 700"/>
                <a:gd name="T10" fmla="*/ 700 w 817"/>
                <a:gd name="T11" fmla="*/ 407 h 700"/>
                <a:gd name="T12" fmla="*/ 671 w 817"/>
                <a:gd name="T13" fmla="*/ 407 h 700"/>
                <a:gd name="T14" fmla="*/ 612 w 817"/>
                <a:gd name="T15" fmla="*/ 378 h 700"/>
                <a:gd name="T16" fmla="*/ 583 w 817"/>
                <a:gd name="T17" fmla="*/ 378 h 700"/>
                <a:gd name="T18" fmla="*/ 583 w 817"/>
                <a:gd name="T19" fmla="*/ 349 h 700"/>
                <a:gd name="T20" fmla="*/ 554 w 817"/>
                <a:gd name="T21" fmla="*/ 320 h 700"/>
                <a:gd name="T22" fmla="*/ 554 w 817"/>
                <a:gd name="T23" fmla="*/ 320 h 700"/>
                <a:gd name="T24" fmla="*/ 524 w 817"/>
                <a:gd name="T25" fmla="*/ 291 h 700"/>
                <a:gd name="T26" fmla="*/ 524 w 817"/>
                <a:gd name="T27" fmla="*/ 291 h 700"/>
                <a:gd name="T28" fmla="*/ 524 w 817"/>
                <a:gd name="T29" fmla="*/ 261 h 700"/>
                <a:gd name="T30" fmla="*/ 554 w 817"/>
                <a:gd name="T31" fmla="*/ 232 h 700"/>
                <a:gd name="T32" fmla="*/ 554 w 817"/>
                <a:gd name="T33" fmla="*/ 203 h 700"/>
                <a:gd name="T34" fmla="*/ 554 w 817"/>
                <a:gd name="T35" fmla="*/ 174 h 700"/>
                <a:gd name="T36" fmla="*/ 554 w 817"/>
                <a:gd name="T37" fmla="*/ 144 h 700"/>
                <a:gd name="T38" fmla="*/ 583 w 817"/>
                <a:gd name="T39" fmla="*/ 144 h 700"/>
                <a:gd name="T40" fmla="*/ 583 w 817"/>
                <a:gd name="T41" fmla="*/ 144 h 700"/>
                <a:gd name="T42" fmla="*/ 554 w 817"/>
                <a:gd name="T43" fmla="*/ 144 h 700"/>
                <a:gd name="T44" fmla="*/ 524 w 817"/>
                <a:gd name="T45" fmla="*/ 117 h 700"/>
                <a:gd name="T46" fmla="*/ 495 w 817"/>
                <a:gd name="T47" fmla="*/ 117 h 700"/>
                <a:gd name="T48" fmla="*/ 467 w 817"/>
                <a:gd name="T49" fmla="*/ 88 h 700"/>
                <a:gd name="T50" fmla="*/ 438 w 817"/>
                <a:gd name="T51" fmla="*/ 59 h 700"/>
                <a:gd name="T52" fmla="*/ 438 w 817"/>
                <a:gd name="T53" fmla="*/ 29 h 700"/>
                <a:gd name="T54" fmla="*/ 408 w 817"/>
                <a:gd name="T55" fmla="*/ 29 h 700"/>
                <a:gd name="T56" fmla="*/ 379 w 817"/>
                <a:gd name="T57" fmla="*/ 29 h 700"/>
                <a:gd name="T58" fmla="*/ 350 w 817"/>
                <a:gd name="T59" fmla="*/ 29 h 700"/>
                <a:gd name="T60" fmla="*/ 291 w 817"/>
                <a:gd name="T61" fmla="*/ 0 h 700"/>
                <a:gd name="T62" fmla="*/ 262 w 817"/>
                <a:gd name="T63" fmla="*/ 29 h 700"/>
                <a:gd name="T64" fmla="*/ 262 w 817"/>
                <a:gd name="T65" fmla="*/ 29 h 700"/>
                <a:gd name="T66" fmla="*/ 233 w 817"/>
                <a:gd name="T67" fmla="*/ 59 h 700"/>
                <a:gd name="T68" fmla="*/ 174 w 817"/>
                <a:gd name="T69" fmla="*/ 59 h 700"/>
                <a:gd name="T70" fmla="*/ 174 w 817"/>
                <a:gd name="T71" fmla="*/ 117 h 700"/>
                <a:gd name="T72" fmla="*/ 174 w 817"/>
                <a:gd name="T73" fmla="*/ 174 h 700"/>
                <a:gd name="T74" fmla="*/ 174 w 817"/>
                <a:gd name="T75" fmla="*/ 203 h 700"/>
                <a:gd name="T76" fmla="*/ 174 w 817"/>
                <a:gd name="T77" fmla="*/ 232 h 700"/>
                <a:gd name="T78" fmla="*/ 0 w 817"/>
                <a:gd name="T79" fmla="*/ 349 h 700"/>
                <a:gd name="T80" fmla="*/ 0 w 817"/>
                <a:gd name="T81" fmla="*/ 349 h 700"/>
                <a:gd name="T82" fmla="*/ 117 w 817"/>
                <a:gd name="T83" fmla="*/ 466 h 700"/>
                <a:gd name="T84" fmla="*/ 671 w 817"/>
                <a:gd name="T85" fmla="*/ 699 h 700"/>
                <a:gd name="T86" fmla="*/ 700 w 817"/>
                <a:gd name="T87" fmla="*/ 641 h 700"/>
                <a:gd name="T88" fmla="*/ 758 w 817"/>
                <a:gd name="T89" fmla="*/ 611 h 700"/>
                <a:gd name="T90" fmla="*/ 788 w 817"/>
                <a:gd name="T91" fmla="*/ 611 h 700"/>
                <a:gd name="T92" fmla="*/ 816 w 817"/>
                <a:gd name="T93" fmla="*/ 611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7" h="700">
                  <a:moveTo>
                    <a:pt x="816" y="611"/>
                  </a:moveTo>
                  <a:lnTo>
                    <a:pt x="788" y="611"/>
                  </a:lnTo>
                  <a:lnTo>
                    <a:pt x="788" y="582"/>
                  </a:lnTo>
                  <a:lnTo>
                    <a:pt x="758" y="582"/>
                  </a:lnTo>
                  <a:lnTo>
                    <a:pt x="758" y="524"/>
                  </a:lnTo>
                  <a:lnTo>
                    <a:pt x="729" y="524"/>
                  </a:lnTo>
                  <a:lnTo>
                    <a:pt x="729" y="524"/>
                  </a:lnTo>
                  <a:lnTo>
                    <a:pt x="729" y="494"/>
                  </a:lnTo>
                  <a:lnTo>
                    <a:pt x="758" y="494"/>
                  </a:lnTo>
                  <a:lnTo>
                    <a:pt x="729" y="437"/>
                  </a:lnTo>
                  <a:lnTo>
                    <a:pt x="700" y="437"/>
                  </a:lnTo>
                  <a:lnTo>
                    <a:pt x="700" y="407"/>
                  </a:lnTo>
                  <a:lnTo>
                    <a:pt x="700" y="407"/>
                  </a:lnTo>
                  <a:lnTo>
                    <a:pt x="671" y="407"/>
                  </a:lnTo>
                  <a:lnTo>
                    <a:pt x="612" y="378"/>
                  </a:lnTo>
                  <a:lnTo>
                    <a:pt x="612" y="378"/>
                  </a:lnTo>
                  <a:lnTo>
                    <a:pt x="583" y="378"/>
                  </a:lnTo>
                  <a:lnTo>
                    <a:pt x="583" y="378"/>
                  </a:lnTo>
                  <a:lnTo>
                    <a:pt x="583" y="349"/>
                  </a:lnTo>
                  <a:lnTo>
                    <a:pt x="583" y="349"/>
                  </a:lnTo>
                  <a:lnTo>
                    <a:pt x="583" y="349"/>
                  </a:lnTo>
                  <a:lnTo>
                    <a:pt x="554" y="320"/>
                  </a:lnTo>
                  <a:lnTo>
                    <a:pt x="554" y="320"/>
                  </a:lnTo>
                  <a:lnTo>
                    <a:pt x="554" y="320"/>
                  </a:lnTo>
                  <a:lnTo>
                    <a:pt x="524" y="291"/>
                  </a:lnTo>
                  <a:lnTo>
                    <a:pt x="524" y="291"/>
                  </a:lnTo>
                  <a:lnTo>
                    <a:pt x="524" y="291"/>
                  </a:lnTo>
                  <a:lnTo>
                    <a:pt x="524" y="291"/>
                  </a:lnTo>
                  <a:lnTo>
                    <a:pt x="524" y="291"/>
                  </a:lnTo>
                  <a:lnTo>
                    <a:pt x="524" y="261"/>
                  </a:lnTo>
                  <a:lnTo>
                    <a:pt x="524" y="232"/>
                  </a:lnTo>
                  <a:lnTo>
                    <a:pt x="554" y="232"/>
                  </a:lnTo>
                  <a:lnTo>
                    <a:pt x="554" y="203"/>
                  </a:lnTo>
                  <a:lnTo>
                    <a:pt x="554" y="203"/>
                  </a:lnTo>
                  <a:lnTo>
                    <a:pt x="554" y="203"/>
                  </a:lnTo>
                  <a:lnTo>
                    <a:pt x="554" y="174"/>
                  </a:lnTo>
                  <a:lnTo>
                    <a:pt x="554" y="17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83" y="144"/>
                  </a:lnTo>
                  <a:lnTo>
                    <a:pt x="583" y="144"/>
                  </a:lnTo>
                  <a:lnTo>
                    <a:pt x="583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24" y="144"/>
                  </a:lnTo>
                  <a:lnTo>
                    <a:pt x="524" y="117"/>
                  </a:lnTo>
                  <a:lnTo>
                    <a:pt x="495" y="117"/>
                  </a:lnTo>
                  <a:lnTo>
                    <a:pt x="495" y="117"/>
                  </a:lnTo>
                  <a:lnTo>
                    <a:pt x="467" y="88"/>
                  </a:lnTo>
                  <a:lnTo>
                    <a:pt x="467" y="88"/>
                  </a:lnTo>
                  <a:lnTo>
                    <a:pt x="467" y="88"/>
                  </a:lnTo>
                  <a:lnTo>
                    <a:pt x="438" y="59"/>
                  </a:lnTo>
                  <a:lnTo>
                    <a:pt x="438" y="59"/>
                  </a:lnTo>
                  <a:lnTo>
                    <a:pt x="438" y="29"/>
                  </a:lnTo>
                  <a:lnTo>
                    <a:pt x="438" y="29"/>
                  </a:lnTo>
                  <a:lnTo>
                    <a:pt x="408" y="29"/>
                  </a:lnTo>
                  <a:lnTo>
                    <a:pt x="379" y="29"/>
                  </a:lnTo>
                  <a:lnTo>
                    <a:pt x="379" y="29"/>
                  </a:lnTo>
                  <a:lnTo>
                    <a:pt x="379" y="0"/>
                  </a:lnTo>
                  <a:lnTo>
                    <a:pt x="350" y="29"/>
                  </a:lnTo>
                  <a:lnTo>
                    <a:pt x="321" y="0"/>
                  </a:lnTo>
                  <a:lnTo>
                    <a:pt x="291" y="0"/>
                  </a:lnTo>
                  <a:lnTo>
                    <a:pt x="291" y="29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9"/>
                  </a:lnTo>
                  <a:lnTo>
                    <a:pt x="174" y="59"/>
                  </a:lnTo>
                  <a:lnTo>
                    <a:pt x="174" y="88"/>
                  </a:lnTo>
                  <a:lnTo>
                    <a:pt x="174" y="117"/>
                  </a:lnTo>
                  <a:lnTo>
                    <a:pt x="174" y="144"/>
                  </a:lnTo>
                  <a:lnTo>
                    <a:pt x="174" y="174"/>
                  </a:lnTo>
                  <a:lnTo>
                    <a:pt x="174" y="203"/>
                  </a:lnTo>
                  <a:lnTo>
                    <a:pt x="174" y="203"/>
                  </a:lnTo>
                  <a:lnTo>
                    <a:pt x="174" y="232"/>
                  </a:lnTo>
                  <a:lnTo>
                    <a:pt x="174" y="232"/>
                  </a:lnTo>
                  <a:lnTo>
                    <a:pt x="145" y="261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58" y="437"/>
                  </a:lnTo>
                  <a:lnTo>
                    <a:pt x="117" y="466"/>
                  </a:lnTo>
                  <a:lnTo>
                    <a:pt x="495" y="699"/>
                  </a:lnTo>
                  <a:lnTo>
                    <a:pt x="671" y="699"/>
                  </a:lnTo>
                  <a:lnTo>
                    <a:pt x="671" y="670"/>
                  </a:lnTo>
                  <a:lnTo>
                    <a:pt x="700" y="641"/>
                  </a:lnTo>
                  <a:lnTo>
                    <a:pt x="729" y="611"/>
                  </a:lnTo>
                  <a:lnTo>
                    <a:pt x="758" y="611"/>
                  </a:lnTo>
                  <a:lnTo>
                    <a:pt x="788" y="611"/>
                  </a:lnTo>
                  <a:lnTo>
                    <a:pt x="788" y="611"/>
                  </a:lnTo>
                  <a:lnTo>
                    <a:pt x="788" y="611"/>
                  </a:lnTo>
                  <a:lnTo>
                    <a:pt x="816" y="611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75440174-174F-D38B-CD06-6B074FDEC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400" y="3590298"/>
              <a:ext cx="38880" cy="48965"/>
            </a:xfrm>
            <a:custGeom>
              <a:avLst/>
              <a:gdLst>
                <a:gd name="T0" fmla="*/ 0 w 118"/>
                <a:gd name="T1" fmla="*/ 88 h 148"/>
                <a:gd name="T2" fmla="*/ 0 w 118"/>
                <a:gd name="T3" fmla="*/ 59 h 148"/>
                <a:gd name="T4" fmla="*/ 29 w 118"/>
                <a:gd name="T5" fmla="*/ 30 h 148"/>
                <a:gd name="T6" fmla="*/ 58 w 118"/>
                <a:gd name="T7" fmla="*/ 0 h 148"/>
                <a:gd name="T8" fmla="*/ 87 w 118"/>
                <a:gd name="T9" fmla="*/ 0 h 148"/>
                <a:gd name="T10" fmla="*/ 117 w 118"/>
                <a:gd name="T11" fmla="*/ 0 h 148"/>
                <a:gd name="T12" fmla="*/ 117 w 118"/>
                <a:gd name="T13" fmla="*/ 0 h 148"/>
                <a:gd name="T14" fmla="*/ 117 w 118"/>
                <a:gd name="T15" fmla="*/ 30 h 148"/>
                <a:gd name="T16" fmla="*/ 117 w 118"/>
                <a:gd name="T17" fmla="*/ 59 h 148"/>
                <a:gd name="T18" fmla="*/ 87 w 118"/>
                <a:gd name="T19" fmla="*/ 59 h 148"/>
                <a:gd name="T20" fmla="*/ 117 w 118"/>
                <a:gd name="T21" fmla="*/ 88 h 148"/>
                <a:gd name="T22" fmla="*/ 117 w 118"/>
                <a:gd name="T23" fmla="*/ 59 h 148"/>
                <a:gd name="T24" fmla="*/ 117 w 118"/>
                <a:gd name="T25" fmla="*/ 88 h 148"/>
                <a:gd name="T26" fmla="*/ 117 w 118"/>
                <a:gd name="T27" fmla="*/ 88 h 148"/>
                <a:gd name="T28" fmla="*/ 117 w 118"/>
                <a:gd name="T29" fmla="*/ 117 h 148"/>
                <a:gd name="T30" fmla="*/ 117 w 118"/>
                <a:gd name="T31" fmla="*/ 117 h 148"/>
                <a:gd name="T32" fmla="*/ 117 w 118"/>
                <a:gd name="T33" fmla="*/ 117 h 148"/>
                <a:gd name="T34" fmla="*/ 117 w 118"/>
                <a:gd name="T35" fmla="*/ 117 h 148"/>
                <a:gd name="T36" fmla="*/ 87 w 118"/>
                <a:gd name="T37" fmla="*/ 147 h 148"/>
                <a:gd name="T38" fmla="*/ 87 w 118"/>
                <a:gd name="T39" fmla="*/ 117 h 148"/>
                <a:gd name="T40" fmla="*/ 0 w 118"/>
                <a:gd name="T41" fmla="*/ 8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8" h="148">
                  <a:moveTo>
                    <a:pt x="0" y="88"/>
                  </a:moveTo>
                  <a:lnTo>
                    <a:pt x="0" y="59"/>
                  </a:lnTo>
                  <a:lnTo>
                    <a:pt x="29" y="30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30"/>
                  </a:lnTo>
                  <a:lnTo>
                    <a:pt x="117" y="59"/>
                  </a:lnTo>
                  <a:lnTo>
                    <a:pt x="87" y="59"/>
                  </a:lnTo>
                  <a:lnTo>
                    <a:pt x="117" y="88"/>
                  </a:lnTo>
                  <a:lnTo>
                    <a:pt x="117" y="59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87" y="147"/>
                  </a:lnTo>
                  <a:lnTo>
                    <a:pt x="87" y="117"/>
                  </a:lnTo>
                  <a:lnTo>
                    <a:pt x="0" y="88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B3590484-E93F-AFC5-2E54-821CCF14C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720" y="3447722"/>
              <a:ext cx="57600" cy="28803"/>
            </a:xfrm>
            <a:custGeom>
              <a:avLst/>
              <a:gdLst>
                <a:gd name="T0" fmla="*/ 30 w 177"/>
                <a:gd name="T1" fmla="*/ 87 h 88"/>
                <a:gd name="T2" fmla="*/ 0 w 177"/>
                <a:gd name="T3" fmla="*/ 87 h 88"/>
                <a:gd name="T4" fmla="*/ 0 w 177"/>
                <a:gd name="T5" fmla="*/ 58 h 88"/>
                <a:gd name="T6" fmla="*/ 0 w 177"/>
                <a:gd name="T7" fmla="*/ 58 h 88"/>
                <a:gd name="T8" fmla="*/ 0 w 177"/>
                <a:gd name="T9" fmla="*/ 29 h 88"/>
                <a:gd name="T10" fmla="*/ 30 w 177"/>
                <a:gd name="T11" fmla="*/ 29 h 88"/>
                <a:gd name="T12" fmla="*/ 30 w 177"/>
                <a:gd name="T13" fmla="*/ 29 h 88"/>
                <a:gd name="T14" fmla="*/ 30 w 177"/>
                <a:gd name="T15" fmla="*/ 29 h 88"/>
                <a:gd name="T16" fmla="*/ 59 w 177"/>
                <a:gd name="T17" fmla="*/ 29 h 88"/>
                <a:gd name="T18" fmla="*/ 59 w 177"/>
                <a:gd name="T19" fmla="*/ 29 h 88"/>
                <a:gd name="T20" fmla="*/ 59 w 177"/>
                <a:gd name="T21" fmla="*/ 29 h 88"/>
                <a:gd name="T22" fmla="*/ 88 w 177"/>
                <a:gd name="T23" fmla="*/ 29 h 88"/>
                <a:gd name="T24" fmla="*/ 117 w 177"/>
                <a:gd name="T25" fmla="*/ 29 h 88"/>
                <a:gd name="T26" fmla="*/ 147 w 177"/>
                <a:gd name="T27" fmla="*/ 0 h 88"/>
                <a:gd name="T28" fmla="*/ 176 w 177"/>
                <a:gd name="T29" fmla="*/ 0 h 88"/>
                <a:gd name="T30" fmla="*/ 176 w 177"/>
                <a:gd name="T31" fmla="*/ 0 h 88"/>
                <a:gd name="T32" fmla="*/ 176 w 177"/>
                <a:gd name="T33" fmla="*/ 0 h 88"/>
                <a:gd name="T34" fmla="*/ 176 w 177"/>
                <a:gd name="T35" fmla="*/ 0 h 88"/>
                <a:gd name="T36" fmla="*/ 147 w 177"/>
                <a:gd name="T37" fmla="*/ 29 h 88"/>
                <a:gd name="T38" fmla="*/ 147 w 177"/>
                <a:gd name="T39" fmla="*/ 29 h 88"/>
                <a:gd name="T40" fmla="*/ 147 w 177"/>
                <a:gd name="T41" fmla="*/ 58 h 88"/>
                <a:gd name="T42" fmla="*/ 147 w 177"/>
                <a:gd name="T43" fmla="*/ 58 h 88"/>
                <a:gd name="T44" fmla="*/ 117 w 177"/>
                <a:gd name="T45" fmla="*/ 58 h 88"/>
                <a:gd name="T46" fmla="*/ 117 w 177"/>
                <a:gd name="T47" fmla="*/ 58 h 88"/>
                <a:gd name="T48" fmla="*/ 88 w 177"/>
                <a:gd name="T49" fmla="*/ 87 h 88"/>
                <a:gd name="T50" fmla="*/ 59 w 177"/>
                <a:gd name="T51" fmla="*/ 87 h 88"/>
                <a:gd name="T52" fmla="*/ 59 w 177"/>
                <a:gd name="T53" fmla="*/ 87 h 88"/>
                <a:gd name="T54" fmla="*/ 59 w 177"/>
                <a:gd name="T55" fmla="*/ 87 h 88"/>
                <a:gd name="T56" fmla="*/ 30 w 177"/>
                <a:gd name="T57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88">
                  <a:moveTo>
                    <a:pt x="30" y="87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88" y="29"/>
                  </a:lnTo>
                  <a:lnTo>
                    <a:pt x="117" y="29"/>
                  </a:lnTo>
                  <a:lnTo>
                    <a:pt x="147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47" y="29"/>
                  </a:lnTo>
                  <a:lnTo>
                    <a:pt x="147" y="29"/>
                  </a:lnTo>
                  <a:lnTo>
                    <a:pt x="147" y="58"/>
                  </a:lnTo>
                  <a:lnTo>
                    <a:pt x="147" y="58"/>
                  </a:lnTo>
                  <a:lnTo>
                    <a:pt x="117" y="58"/>
                  </a:lnTo>
                  <a:lnTo>
                    <a:pt x="117" y="58"/>
                  </a:lnTo>
                  <a:lnTo>
                    <a:pt x="88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30" y="87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D840A110-E2A4-304A-93FD-D2CEF5F32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120" y="3400198"/>
              <a:ext cx="171360" cy="133934"/>
            </a:xfrm>
            <a:custGeom>
              <a:avLst/>
              <a:gdLst>
                <a:gd name="T0" fmla="*/ 407 w 525"/>
                <a:gd name="T1" fmla="*/ 232 h 409"/>
                <a:gd name="T2" fmla="*/ 436 w 525"/>
                <a:gd name="T3" fmla="*/ 203 h 409"/>
                <a:gd name="T4" fmla="*/ 436 w 525"/>
                <a:gd name="T5" fmla="*/ 174 h 409"/>
                <a:gd name="T6" fmla="*/ 436 w 525"/>
                <a:gd name="T7" fmla="*/ 115 h 409"/>
                <a:gd name="T8" fmla="*/ 436 w 525"/>
                <a:gd name="T9" fmla="*/ 59 h 409"/>
                <a:gd name="T10" fmla="*/ 466 w 525"/>
                <a:gd name="T11" fmla="*/ 30 h 409"/>
                <a:gd name="T12" fmla="*/ 495 w 525"/>
                <a:gd name="T13" fmla="*/ 30 h 409"/>
                <a:gd name="T14" fmla="*/ 495 w 525"/>
                <a:gd name="T15" fmla="*/ 0 h 409"/>
                <a:gd name="T16" fmla="*/ 436 w 525"/>
                <a:gd name="T17" fmla="*/ 0 h 409"/>
                <a:gd name="T18" fmla="*/ 379 w 525"/>
                <a:gd name="T19" fmla="*/ 0 h 409"/>
                <a:gd name="T20" fmla="*/ 350 w 525"/>
                <a:gd name="T21" fmla="*/ 30 h 409"/>
                <a:gd name="T22" fmla="*/ 320 w 525"/>
                <a:gd name="T23" fmla="*/ 30 h 409"/>
                <a:gd name="T24" fmla="*/ 262 w 525"/>
                <a:gd name="T25" fmla="*/ 30 h 409"/>
                <a:gd name="T26" fmla="*/ 233 w 525"/>
                <a:gd name="T27" fmla="*/ 30 h 409"/>
                <a:gd name="T28" fmla="*/ 174 w 525"/>
                <a:gd name="T29" fmla="*/ 30 h 409"/>
                <a:gd name="T30" fmla="*/ 145 w 525"/>
                <a:gd name="T31" fmla="*/ 30 h 409"/>
                <a:gd name="T32" fmla="*/ 86 w 525"/>
                <a:gd name="T33" fmla="*/ 59 h 409"/>
                <a:gd name="T34" fmla="*/ 86 w 525"/>
                <a:gd name="T35" fmla="*/ 59 h 409"/>
                <a:gd name="T36" fmla="*/ 57 w 525"/>
                <a:gd name="T37" fmla="*/ 88 h 409"/>
                <a:gd name="T38" fmla="*/ 57 w 525"/>
                <a:gd name="T39" fmla="*/ 115 h 409"/>
                <a:gd name="T40" fmla="*/ 29 w 525"/>
                <a:gd name="T41" fmla="*/ 115 h 409"/>
                <a:gd name="T42" fmla="*/ 0 w 525"/>
                <a:gd name="T43" fmla="*/ 115 h 409"/>
                <a:gd name="T44" fmla="*/ 29 w 525"/>
                <a:gd name="T45" fmla="*/ 174 h 409"/>
                <a:gd name="T46" fmla="*/ 29 w 525"/>
                <a:gd name="T47" fmla="*/ 203 h 409"/>
                <a:gd name="T48" fmla="*/ 57 w 525"/>
                <a:gd name="T49" fmla="*/ 232 h 409"/>
                <a:gd name="T50" fmla="*/ 86 w 525"/>
                <a:gd name="T51" fmla="*/ 262 h 409"/>
                <a:gd name="T52" fmla="*/ 86 w 525"/>
                <a:gd name="T53" fmla="*/ 291 h 409"/>
                <a:gd name="T54" fmla="*/ 57 w 525"/>
                <a:gd name="T55" fmla="*/ 291 h 409"/>
                <a:gd name="T56" fmla="*/ 29 w 525"/>
                <a:gd name="T57" fmla="*/ 320 h 409"/>
                <a:gd name="T58" fmla="*/ 29 w 525"/>
                <a:gd name="T59" fmla="*/ 320 h 409"/>
                <a:gd name="T60" fmla="*/ 29 w 525"/>
                <a:gd name="T61" fmla="*/ 349 h 409"/>
                <a:gd name="T62" fmla="*/ 29 w 525"/>
                <a:gd name="T63" fmla="*/ 378 h 409"/>
                <a:gd name="T64" fmla="*/ 86 w 525"/>
                <a:gd name="T65" fmla="*/ 408 h 409"/>
                <a:gd name="T66" fmla="*/ 86 w 525"/>
                <a:gd name="T67" fmla="*/ 408 h 409"/>
                <a:gd name="T68" fmla="*/ 262 w 525"/>
                <a:gd name="T69" fmla="*/ 3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5" h="409">
                  <a:moveTo>
                    <a:pt x="262" y="320"/>
                  </a:moveTo>
                  <a:lnTo>
                    <a:pt x="407" y="232"/>
                  </a:lnTo>
                  <a:lnTo>
                    <a:pt x="436" y="203"/>
                  </a:lnTo>
                  <a:lnTo>
                    <a:pt x="436" y="203"/>
                  </a:lnTo>
                  <a:lnTo>
                    <a:pt x="436" y="174"/>
                  </a:lnTo>
                  <a:lnTo>
                    <a:pt x="436" y="174"/>
                  </a:lnTo>
                  <a:lnTo>
                    <a:pt x="436" y="145"/>
                  </a:lnTo>
                  <a:lnTo>
                    <a:pt x="436" y="115"/>
                  </a:lnTo>
                  <a:lnTo>
                    <a:pt x="436" y="88"/>
                  </a:lnTo>
                  <a:lnTo>
                    <a:pt x="436" y="59"/>
                  </a:lnTo>
                  <a:lnTo>
                    <a:pt x="436" y="30"/>
                  </a:lnTo>
                  <a:lnTo>
                    <a:pt x="466" y="30"/>
                  </a:lnTo>
                  <a:lnTo>
                    <a:pt x="495" y="30"/>
                  </a:lnTo>
                  <a:lnTo>
                    <a:pt x="495" y="30"/>
                  </a:lnTo>
                  <a:lnTo>
                    <a:pt x="524" y="0"/>
                  </a:lnTo>
                  <a:lnTo>
                    <a:pt x="495" y="0"/>
                  </a:lnTo>
                  <a:lnTo>
                    <a:pt x="495" y="0"/>
                  </a:lnTo>
                  <a:lnTo>
                    <a:pt x="436" y="0"/>
                  </a:lnTo>
                  <a:lnTo>
                    <a:pt x="407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50" y="30"/>
                  </a:lnTo>
                  <a:lnTo>
                    <a:pt x="320" y="30"/>
                  </a:lnTo>
                  <a:lnTo>
                    <a:pt x="320" y="30"/>
                  </a:lnTo>
                  <a:lnTo>
                    <a:pt x="291" y="59"/>
                  </a:lnTo>
                  <a:lnTo>
                    <a:pt x="26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03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45" y="30"/>
                  </a:lnTo>
                  <a:lnTo>
                    <a:pt x="116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45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203"/>
                  </a:lnTo>
                  <a:lnTo>
                    <a:pt x="29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86" y="262"/>
                  </a:lnTo>
                  <a:lnTo>
                    <a:pt x="86" y="262"/>
                  </a:lnTo>
                  <a:lnTo>
                    <a:pt x="86" y="291"/>
                  </a:lnTo>
                  <a:lnTo>
                    <a:pt x="57" y="291"/>
                  </a:lnTo>
                  <a:lnTo>
                    <a:pt x="57" y="291"/>
                  </a:lnTo>
                  <a:lnTo>
                    <a:pt x="57" y="291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29" y="320"/>
                  </a:lnTo>
                  <a:lnTo>
                    <a:pt x="29" y="349"/>
                  </a:lnTo>
                  <a:lnTo>
                    <a:pt x="29" y="349"/>
                  </a:lnTo>
                  <a:lnTo>
                    <a:pt x="57" y="378"/>
                  </a:lnTo>
                  <a:lnTo>
                    <a:pt x="29" y="378"/>
                  </a:lnTo>
                  <a:lnTo>
                    <a:pt x="57" y="378"/>
                  </a:lnTo>
                  <a:lnTo>
                    <a:pt x="86" y="408"/>
                  </a:lnTo>
                  <a:lnTo>
                    <a:pt x="86" y="408"/>
                  </a:lnTo>
                  <a:lnTo>
                    <a:pt x="86" y="408"/>
                  </a:lnTo>
                  <a:lnTo>
                    <a:pt x="116" y="408"/>
                  </a:lnTo>
                  <a:lnTo>
                    <a:pt x="262" y="32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B04D0F0E-4EAB-52E3-F2BD-ED0FA0116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320" y="3505328"/>
              <a:ext cx="38880" cy="115212"/>
            </a:xfrm>
            <a:custGeom>
              <a:avLst/>
              <a:gdLst>
                <a:gd name="T0" fmla="*/ 58 w 118"/>
                <a:gd name="T1" fmla="*/ 350 h 351"/>
                <a:gd name="T2" fmla="*/ 88 w 118"/>
                <a:gd name="T3" fmla="*/ 321 h 351"/>
                <a:gd name="T4" fmla="*/ 88 w 118"/>
                <a:gd name="T5" fmla="*/ 321 h 351"/>
                <a:gd name="T6" fmla="*/ 88 w 118"/>
                <a:gd name="T7" fmla="*/ 321 h 351"/>
                <a:gd name="T8" fmla="*/ 88 w 118"/>
                <a:gd name="T9" fmla="*/ 292 h 351"/>
                <a:gd name="T10" fmla="*/ 88 w 118"/>
                <a:gd name="T11" fmla="*/ 292 h 351"/>
                <a:gd name="T12" fmla="*/ 88 w 118"/>
                <a:gd name="T13" fmla="*/ 262 h 351"/>
                <a:gd name="T14" fmla="*/ 88 w 118"/>
                <a:gd name="T15" fmla="*/ 233 h 351"/>
                <a:gd name="T16" fmla="*/ 88 w 118"/>
                <a:gd name="T17" fmla="*/ 233 h 351"/>
                <a:gd name="T18" fmla="*/ 88 w 118"/>
                <a:gd name="T19" fmla="*/ 233 h 351"/>
                <a:gd name="T20" fmla="*/ 88 w 118"/>
                <a:gd name="T21" fmla="*/ 204 h 351"/>
                <a:gd name="T22" fmla="*/ 88 w 118"/>
                <a:gd name="T23" fmla="*/ 204 h 351"/>
                <a:gd name="T24" fmla="*/ 88 w 118"/>
                <a:gd name="T25" fmla="*/ 175 h 351"/>
                <a:gd name="T26" fmla="*/ 88 w 118"/>
                <a:gd name="T27" fmla="*/ 175 h 351"/>
                <a:gd name="T28" fmla="*/ 88 w 118"/>
                <a:gd name="T29" fmla="*/ 175 h 351"/>
                <a:gd name="T30" fmla="*/ 58 w 118"/>
                <a:gd name="T31" fmla="*/ 175 h 351"/>
                <a:gd name="T32" fmla="*/ 58 w 118"/>
                <a:gd name="T33" fmla="*/ 175 h 351"/>
                <a:gd name="T34" fmla="*/ 58 w 118"/>
                <a:gd name="T35" fmla="*/ 145 h 351"/>
                <a:gd name="T36" fmla="*/ 58 w 118"/>
                <a:gd name="T37" fmla="*/ 117 h 351"/>
                <a:gd name="T38" fmla="*/ 58 w 118"/>
                <a:gd name="T39" fmla="*/ 117 h 351"/>
                <a:gd name="T40" fmla="*/ 58 w 118"/>
                <a:gd name="T41" fmla="*/ 88 h 351"/>
                <a:gd name="T42" fmla="*/ 88 w 118"/>
                <a:gd name="T43" fmla="*/ 88 h 351"/>
                <a:gd name="T44" fmla="*/ 88 w 118"/>
                <a:gd name="T45" fmla="*/ 88 h 351"/>
                <a:gd name="T46" fmla="*/ 88 w 118"/>
                <a:gd name="T47" fmla="*/ 88 h 351"/>
                <a:gd name="T48" fmla="*/ 117 w 118"/>
                <a:gd name="T49" fmla="*/ 88 h 351"/>
                <a:gd name="T50" fmla="*/ 117 w 118"/>
                <a:gd name="T51" fmla="*/ 88 h 351"/>
                <a:gd name="T52" fmla="*/ 117 w 118"/>
                <a:gd name="T53" fmla="*/ 88 h 351"/>
                <a:gd name="T54" fmla="*/ 117 w 118"/>
                <a:gd name="T55" fmla="*/ 88 h 351"/>
                <a:gd name="T56" fmla="*/ 88 w 118"/>
                <a:gd name="T57" fmla="*/ 58 h 351"/>
                <a:gd name="T58" fmla="*/ 117 w 118"/>
                <a:gd name="T59" fmla="*/ 29 h 351"/>
                <a:gd name="T60" fmla="*/ 117 w 118"/>
                <a:gd name="T61" fmla="*/ 29 h 351"/>
                <a:gd name="T62" fmla="*/ 117 w 118"/>
                <a:gd name="T63" fmla="*/ 0 h 351"/>
                <a:gd name="T64" fmla="*/ 117 w 118"/>
                <a:gd name="T65" fmla="*/ 0 h 351"/>
                <a:gd name="T66" fmla="*/ 88 w 118"/>
                <a:gd name="T67" fmla="*/ 29 h 351"/>
                <a:gd name="T68" fmla="*/ 58 w 118"/>
                <a:gd name="T69" fmla="*/ 29 h 351"/>
                <a:gd name="T70" fmla="*/ 58 w 118"/>
                <a:gd name="T71" fmla="*/ 29 h 351"/>
                <a:gd name="T72" fmla="*/ 58 w 118"/>
                <a:gd name="T73" fmla="*/ 29 h 351"/>
                <a:gd name="T74" fmla="*/ 29 w 118"/>
                <a:gd name="T75" fmla="*/ 88 h 351"/>
                <a:gd name="T76" fmla="*/ 0 w 118"/>
                <a:gd name="T77" fmla="*/ 145 h 351"/>
                <a:gd name="T78" fmla="*/ 0 w 118"/>
                <a:gd name="T79" fmla="*/ 175 h 351"/>
                <a:gd name="T80" fmla="*/ 0 w 118"/>
                <a:gd name="T81" fmla="*/ 175 h 351"/>
                <a:gd name="T82" fmla="*/ 0 w 118"/>
                <a:gd name="T83" fmla="*/ 204 h 351"/>
                <a:gd name="T84" fmla="*/ 29 w 118"/>
                <a:gd name="T85" fmla="*/ 233 h 351"/>
                <a:gd name="T86" fmla="*/ 58 w 118"/>
                <a:gd name="T87" fmla="*/ 262 h 351"/>
                <a:gd name="T88" fmla="*/ 58 w 118"/>
                <a:gd name="T89" fmla="*/ 292 h 351"/>
                <a:gd name="T90" fmla="*/ 58 w 118"/>
                <a:gd name="T91" fmla="*/ 321 h 351"/>
                <a:gd name="T92" fmla="*/ 58 w 118"/>
                <a:gd name="T93" fmla="*/ 35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351">
                  <a:moveTo>
                    <a:pt x="58" y="350"/>
                  </a:moveTo>
                  <a:lnTo>
                    <a:pt x="88" y="321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8" y="292"/>
                  </a:lnTo>
                  <a:lnTo>
                    <a:pt x="88" y="292"/>
                  </a:lnTo>
                  <a:lnTo>
                    <a:pt x="88" y="262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88" y="233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45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5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88" y="58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88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29" y="88"/>
                  </a:lnTo>
                  <a:lnTo>
                    <a:pt x="0" y="14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204"/>
                  </a:lnTo>
                  <a:lnTo>
                    <a:pt x="29" y="233"/>
                  </a:lnTo>
                  <a:lnTo>
                    <a:pt x="58" y="262"/>
                  </a:lnTo>
                  <a:lnTo>
                    <a:pt x="58" y="292"/>
                  </a:lnTo>
                  <a:lnTo>
                    <a:pt x="58" y="321"/>
                  </a:lnTo>
                  <a:lnTo>
                    <a:pt x="58" y="35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4117EF9F-5CB4-0E08-DFA1-6C7164E7D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121" y="3505328"/>
              <a:ext cx="18720" cy="28803"/>
            </a:xfrm>
            <a:custGeom>
              <a:avLst/>
              <a:gdLst>
                <a:gd name="T0" fmla="*/ 29 w 58"/>
                <a:gd name="T1" fmla="*/ 88 h 89"/>
                <a:gd name="T2" fmla="*/ 29 w 58"/>
                <a:gd name="T3" fmla="*/ 88 h 89"/>
                <a:gd name="T4" fmla="*/ 0 w 58"/>
                <a:gd name="T5" fmla="*/ 58 h 89"/>
                <a:gd name="T6" fmla="*/ 29 w 58"/>
                <a:gd name="T7" fmla="*/ 29 h 89"/>
                <a:gd name="T8" fmla="*/ 29 w 58"/>
                <a:gd name="T9" fmla="*/ 29 h 89"/>
                <a:gd name="T10" fmla="*/ 29 w 58"/>
                <a:gd name="T11" fmla="*/ 0 h 89"/>
                <a:gd name="T12" fmla="*/ 29 w 58"/>
                <a:gd name="T13" fmla="*/ 0 h 89"/>
                <a:gd name="T14" fmla="*/ 29 w 58"/>
                <a:gd name="T15" fmla="*/ 29 h 89"/>
                <a:gd name="T16" fmla="*/ 29 w 58"/>
                <a:gd name="T17" fmla="*/ 29 h 89"/>
                <a:gd name="T18" fmla="*/ 57 w 58"/>
                <a:gd name="T19" fmla="*/ 58 h 89"/>
                <a:gd name="T20" fmla="*/ 29 w 58"/>
                <a:gd name="T21" fmla="*/ 58 h 89"/>
                <a:gd name="T22" fmla="*/ 29 w 58"/>
                <a:gd name="T23" fmla="*/ 58 h 89"/>
                <a:gd name="T24" fmla="*/ 29 w 58"/>
                <a:gd name="T25" fmla="*/ 58 h 89"/>
                <a:gd name="T26" fmla="*/ 29 w 58"/>
                <a:gd name="T2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89">
                  <a:moveTo>
                    <a:pt x="29" y="88"/>
                  </a:moveTo>
                  <a:lnTo>
                    <a:pt x="29" y="88"/>
                  </a:lnTo>
                  <a:lnTo>
                    <a:pt x="0" y="58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57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88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81F566B0-FC3E-2DF7-F55E-51C07B735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040" y="3534131"/>
              <a:ext cx="20160" cy="28803"/>
            </a:xfrm>
            <a:custGeom>
              <a:avLst/>
              <a:gdLst>
                <a:gd name="T0" fmla="*/ 30 w 60"/>
                <a:gd name="T1" fmla="*/ 87 h 88"/>
                <a:gd name="T2" fmla="*/ 30 w 60"/>
                <a:gd name="T3" fmla="*/ 87 h 88"/>
                <a:gd name="T4" fmla="*/ 0 w 60"/>
                <a:gd name="T5" fmla="*/ 87 h 88"/>
                <a:gd name="T6" fmla="*/ 0 w 60"/>
                <a:gd name="T7" fmla="*/ 87 h 88"/>
                <a:gd name="T8" fmla="*/ 0 w 60"/>
                <a:gd name="T9" fmla="*/ 57 h 88"/>
                <a:gd name="T10" fmla="*/ 0 w 60"/>
                <a:gd name="T11" fmla="*/ 29 h 88"/>
                <a:gd name="T12" fmla="*/ 0 w 60"/>
                <a:gd name="T13" fmla="*/ 29 h 88"/>
                <a:gd name="T14" fmla="*/ 0 w 60"/>
                <a:gd name="T15" fmla="*/ 0 h 88"/>
                <a:gd name="T16" fmla="*/ 30 w 60"/>
                <a:gd name="T17" fmla="*/ 0 h 88"/>
                <a:gd name="T18" fmla="*/ 30 w 60"/>
                <a:gd name="T19" fmla="*/ 0 h 88"/>
                <a:gd name="T20" fmla="*/ 30 w 60"/>
                <a:gd name="T21" fmla="*/ 0 h 88"/>
                <a:gd name="T22" fmla="*/ 59 w 60"/>
                <a:gd name="T23" fmla="*/ 0 h 88"/>
                <a:gd name="T24" fmla="*/ 59 w 60"/>
                <a:gd name="T25" fmla="*/ 0 h 88"/>
                <a:gd name="T26" fmla="*/ 59 w 60"/>
                <a:gd name="T27" fmla="*/ 0 h 88"/>
                <a:gd name="T28" fmla="*/ 59 w 60"/>
                <a:gd name="T29" fmla="*/ 29 h 88"/>
                <a:gd name="T30" fmla="*/ 59 w 60"/>
                <a:gd name="T31" fmla="*/ 29 h 88"/>
                <a:gd name="T32" fmla="*/ 59 w 60"/>
                <a:gd name="T33" fmla="*/ 57 h 88"/>
                <a:gd name="T34" fmla="*/ 30 w 60"/>
                <a:gd name="T3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88">
                  <a:moveTo>
                    <a:pt x="30" y="87"/>
                  </a:moveTo>
                  <a:lnTo>
                    <a:pt x="3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57"/>
                  </a:lnTo>
                  <a:lnTo>
                    <a:pt x="30" y="87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6487DCD2-09BF-F920-7C4A-839AFCAD9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041" y="3476525"/>
              <a:ext cx="38880" cy="38885"/>
            </a:xfrm>
            <a:custGeom>
              <a:avLst/>
              <a:gdLst>
                <a:gd name="T0" fmla="*/ 0 w 117"/>
                <a:gd name="T1" fmla="*/ 117 h 118"/>
                <a:gd name="T2" fmla="*/ 0 w 117"/>
                <a:gd name="T3" fmla="*/ 117 h 118"/>
                <a:gd name="T4" fmla="*/ 30 w 117"/>
                <a:gd name="T5" fmla="*/ 117 h 118"/>
                <a:gd name="T6" fmla="*/ 59 w 117"/>
                <a:gd name="T7" fmla="*/ 88 h 118"/>
                <a:gd name="T8" fmla="*/ 59 w 117"/>
                <a:gd name="T9" fmla="*/ 88 h 118"/>
                <a:gd name="T10" fmla="*/ 59 w 117"/>
                <a:gd name="T11" fmla="*/ 88 h 118"/>
                <a:gd name="T12" fmla="*/ 87 w 117"/>
                <a:gd name="T13" fmla="*/ 59 h 118"/>
                <a:gd name="T14" fmla="*/ 87 w 117"/>
                <a:gd name="T15" fmla="*/ 59 h 118"/>
                <a:gd name="T16" fmla="*/ 87 w 117"/>
                <a:gd name="T17" fmla="*/ 59 h 118"/>
                <a:gd name="T18" fmla="*/ 116 w 117"/>
                <a:gd name="T19" fmla="*/ 59 h 118"/>
                <a:gd name="T20" fmla="*/ 116 w 117"/>
                <a:gd name="T21" fmla="*/ 30 h 118"/>
                <a:gd name="T22" fmla="*/ 116 w 117"/>
                <a:gd name="T23" fmla="*/ 30 h 118"/>
                <a:gd name="T24" fmla="*/ 87 w 117"/>
                <a:gd name="T25" fmla="*/ 0 h 118"/>
                <a:gd name="T26" fmla="*/ 87 w 117"/>
                <a:gd name="T27" fmla="*/ 0 h 118"/>
                <a:gd name="T28" fmla="*/ 59 w 117"/>
                <a:gd name="T29" fmla="*/ 0 h 118"/>
                <a:gd name="T30" fmla="*/ 59 w 117"/>
                <a:gd name="T31" fmla="*/ 0 h 118"/>
                <a:gd name="T32" fmla="*/ 30 w 117"/>
                <a:gd name="T33" fmla="*/ 0 h 118"/>
                <a:gd name="T34" fmla="*/ 30 w 117"/>
                <a:gd name="T35" fmla="*/ 59 h 118"/>
                <a:gd name="T36" fmla="*/ 30 w 117"/>
                <a:gd name="T37" fmla="*/ 59 h 118"/>
                <a:gd name="T38" fmla="*/ 0 w 117"/>
                <a:gd name="T39" fmla="*/ 88 h 118"/>
                <a:gd name="T40" fmla="*/ 0 w 117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18">
                  <a:moveTo>
                    <a:pt x="0" y="117"/>
                  </a:moveTo>
                  <a:lnTo>
                    <a:pt x="0" y="117"/>
                  </a:lnTo>
                  <a:lnTo>
                    <a:pt x="30" y="117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116" y="59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30" y="0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0" y="88"/>
                  </a:lnTo>
                  <a:lnTo>
                    <a:pt x="0" y="117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B6C59265-973A-7F19-4B06-6C2E66518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040" y="3505328"/>
              <a:ext cx="115200" cy="123853"/>
            </a:xfrm>
            <a:custGeom>
              <a:avLst/>
              <a:gdLst>
                <a:gd name="T0" fmla="*/ 30 w 351"/>
                <a:gd name="T1" fmla="*/ 321 h 380"/>
                <a:gd name="T2" fmla="*/ 30 w 351"/>
                <a:gd name="T3" fmla="*/ 321 h 380"/>
                <a:gd name="T4" fmla="*/ 30 w 351"/>
                <a:gd name="T5" fmla="*/ 321 h 380"/>
                <a:gd name="T6" fmla="*/ 30 w 351"/>
                <a:gd name="T7" fmla="*/ 292 h 380"/>
                <a:gd name="T8" fmla="*/ 30 w 351"/>
                <a:gd name="T9" fmla="*/ 292 h 380"/>
                <a:gd name="T10" fmla="*/ 30 w 351"/>
                <a:gd name="T11" fmla="*/ 262 h 380"/>
                <a:gd name="T12" fmla="*/ 30 w 351"/>
                <a:gd name="T13" fmla="*/ 233 h 380"/>
                <a:gd name="T14" fmla="*/ 30 w 351"/>
                <a:gd name="T15" fmla="*/ 233 h 380"/>
                <a:gd name="T16" fmla="*/ 30 w 351"/>
                <a:gd name="T17" fmla="*/ 233 h 380"/>
                <a:gd name="T18" fmla="*/ 30 w 351"/>
                <a:gd name="T19" fmla="*/ 204 h 380"/>
                <a:gd name="T20" fmla="*/ 30 w 351"/>
                <a:gd name="T21" fmla="*/ 204 h 380"/>
                <a:gd name="T22" fmla="*/ 59 w 351"/>
                <a:gd name="T23" fmla="*/ 145 h 380"/>
                <a:gd name="T24" fmla="*/ 59 w 351"/>
                <a:gd name="T25" fmla="*/ 117 h 380"/>
                <a:gd name="T26" fmla="*/ 59 w 351"/>
                <a:gd name="T27" fmla="*/ 117 h 380"/>
                <a:gd name="T28" fmla="*/ 59 w 351"/>
                <a:gd name="T29" fmla="*/ 88 h 380"/>
                <a:gd name="T30" fmla="*/ 59 w 351"/>
                <a:gd name="T31" fmla="*/ 88 h 380"/>
                <a:gd name="T32" fmla="*/ 59 w 351"/>
                <a:gd name="T33" fmla="*/ 88 h 380"/>
                <a:gd name="T34" fmla="*/ 59 w 351"/>
                <a:gd name="T35" fmla="*/ 88 h 380"/>
                <a:gd name="T36" fmla="*/ 59 w 351"/>
                <a:gd name="T37" fmla="*/ 58 h 380"/>
                <a:gd name="T38" fmla="*/ 59 w 351"/>
                <a:gd name="T39" fmla="*/ 58 h 380"/>
                <a:gd name="T40" fmla="*/ 87 w 351"/>
                <a:gd name="T41" fmla="*/ 58 h 380"/>
                <a:gd name="T42" fmla="*/ 116 w 351"/>
                <a:gd name="T43" fmla="*/ 88 h 380"/>
                <a:gd name="T44" fmla="*/ 116 w 351"/>
                <a:gd name="T45" fmla="*/ 88 h 380"/>
                <a:gd name="T46" fmla="*/ 116 w 351"/>
                <a:gd name="T47" fmla="*/ 88 h 380"/>
                <a:gd name="T48" fmla="*/ 146 w 351"/>
                <a:gd name="T49" fmla="*/ 88 h 380"/>
                <a:gd name="T50" fmla="*/ 292 w 351"/>
                <a:gd name="T51" fmla="*/ 0 h 380"/>
                <a:gd name="T52" fmla="*/ 350 w 351"/>
                <a:gd name="T53" fmla="*/ 88 h 380"/>
                <a:gd name="T54" fmla="*/ 350 w 351"/>
                <a:gd name="T55" fmla="*/ 88 h 380"/>
                <a:gd name="T56" fmla="*/ 321 w 351"/>
                <a:gd name="T57" fmla="*/ 117 h 380"/>
                <a:gd name="T58" fmla="*/ 175 w 351"/>
                <a:gd name="T59" fmla="*/ 145 h 380"/>
                <a:gd name="T60" fmla="*/ 292 w 351"/>
                <a:gd name="T61" fmla="*/ 262 h 380"/>
                <a:gd name="T62" fmla="*/ 233 w 351"/>
                <a:gd name="T63" fmla="*/ 292 h 380"/>
                <a:gd name="T64" fmla="*/ 233 w 351"/>
                <a:gd name="T65" fmla="*/ 321 h 380"/>
                <a:gd name="T66" fmla="*/ 175 w 351"/>
                <a:gd name="T67" fmla="*/ 321 h 380"/>
                <a:gd name="T68" fmla="*/ 116 w 351"/>
                <a:gd name="T69" fmla="*/ 379 h 380"/>
                <a:gd name="T70" fmla="*/ 30 w 351"/>
                <a:gd name="T71" fmla="*/ 350 h 380"/>
                <a:gd name="T72" fmla="*/ 0 w 351"/>
                <a:gd name="T73" fmla="*/ 350 h 380"/>
                <a:gd name="T74" fmla="*/ 0 w 351"/>
                <a:gd name="T75" fmla="*/ 350 h 380"/>
                <a:gd name="T76" fmla="*/ 30 w 351"/>
                <a:gd name="T77" fmla="*/ 32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1" h="380">
                  <a:moveTo>
                    <a:pt x="30" y="321"/>
                  </a:moveTo>
                  <a:lnTo>
                    <a:pt x="30" y="321"/>
                  </a:lnTo>
                  <a:lnTo>
                    <a:pt x="30" y="321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0" y="262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59" y="145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87" y="58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46" y="88"/>
                  </a:lnTo>
                  <a:lnTo>
                    <a:pt x="292" y="0"/>
                  </a:lnTo>
                  <a:lnTo>
                    <a:pt x="350" y="88"/>
                  </a:lnTo>
                  <a:lnTo>
                    <a:pt x="350" y="88"/>
                  </a:lnTo>
                  <a:lnTo>
                    <a:pt x="321" y="117"/>
                  </a:lnTo>
                  <a:lnTo>
                    <a:pt x="175" y="145"/>
                  </a:lnTo>
                  <a:lnTo>
                    <a:pt x="292" y="262"/>
                  </a:lnTo>
                  <a:lnTo>
                    <a:pt x="233" y="292"/>
                  </a:lnTo>
                  <a:lnTo>
                    <a:pt x="233" y="321"/>
                  </a:lnTo>
                  <a:lnTo>
                    <a:pt x="175" y="321"/>
                  </a:lnTo>
                  <a:lnTo>
                    <a:pt x="116" y="379"/>
                  </a:lnTo>
                  <a:lnTo>
                    <a:pt x="30" y="350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30" y="321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7BB6A4E4-0D3B-BA90-311B-2F57E7235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5040" y="3534132"/>
              <a:ext cx="552960" cy="429165"/>
            </a:xfrm>
            <a:custGeom>
              <a:avLst/>
              <a:gdLst>
                <a:gd name="T0" fmla="*/ 1050 w 1693"/>
                <a:gd name="T1" fmla="*/ 291 h 1313"/>
                <a:gd name="T2" fmla="*/ 409 w 1693"/>
                <a:gd name="T3" fmla="*/ 29 h 1313"/>
                <a:gd name="T4" fmla="*/ 175 w 1693"/>
                <a:gd name="T5" fmla="*/ 57 h 1313"/>
                <a:gd name="T6" fmla="*/ 233 w 1693"/>
                <a:gd name="T7" fmla="*/ 233 h 1313"/>
                <a:gd name="T8" fmla="*/ 30 w 1693"/>
                <a:gd name="T9" fmla="*/ 262 h 1313"/>
                <a:gd name="T10" fmla="*/ 0 w 1693"/>
                <a:gd name="T11" fmla="*/ 321 h 1313"/>
                <a:gd name="T12" fmla="*/ 30 w 1693"/>
                <a:gd name="T13" fmla="*/ 350 h 1313"/>
                <a:gd name="T14" fmla="*/ 59 w 1693"/>
                <a:gd name="T15" fmla="*/ 350 h 1313"/>
                <a:gd name="T16" fmla="*/ 87 w 1693"/>
                <a:gd name="T17" fmla="*/ 407 h 1313"/>
                <a:gd name="T18" fmla="*/ 116 w 1693"/>
                <a:gd name="T19" fmla="*/ 437 h 1313"/>
                <a:gd name="T20" fmla="*/ 146 w 1693"/>
                <a:gd name="T21" fmla="*/ 495 h 1313"/>
                <a:gd name="T22" fmla="*/ 175 w 1693"/>
                <a:gd name="T23" fmla="*/ 524 h 1313"/>
                <a:gd name="T24" fmla="*/ 204 w 1693"/>
                <a:gd name="T25" fmla="*/ 583 h 1313"/>
                <a:gd name="T26" fmla="*/ 233 w 1693"/>
                <a:gd name="T27" fmla="*/ 612 h 1313"/>
                <a:gd name="T28" fmla="*/ 233 w 1693"/>
                <a:gd name="T29" fmla="*/ 641 h 1313"/>
                <a:gd name="T30" fmla="*/ 292 w 1693"/>
                <a:gd name="T31" fmla="*/ 671 h 1313"/>
                <a:gd name="T32" fmla="*/ 321 w 1693"/>
                <a:gd name="T33" fmla="*/ 700 h 1313"/>
                <a:gd name="T34" fmla="*/ 350 w 1693"/>
                <a:gd name="T35" fmla="*/ 728 h 1313"/>
                <a:gd name="T36" fmla="*/ 380 w 1693"/>
                <a:gd name="T37" fmla="*/ 787 h 1313"/>
                <a:gd name="T38" fmla="*/ 380 w 1693"/>
                <a:gd name="T39" fmla="*/ 816 h 1313"/>
                <a:gd name="T40" fmla="*/ 380 w 1693"/>
                <a:gd name="T41" fmla="*/ 904 h 1313"/>
                <a:gd name="T42" fmla="*/ 437 w 1693"/>
                <a:gd name="T43" fmla="*/ 962 h 1313"/>
                <a:gd name="T44" fmla="*/ 496 w 1693"/>
                <a:gd name="T45" fmla="*/ 991 h 1313"/>
                <a:gd name="T46" fmla="*/ 525 w 1693"/>
                <a:gd name="T47" fmla="*/ 1021 h 1313"/>
                <a:gd name="T48" fmla="*/ 554 w 1693"/>
                <a:gd name="T49" fmla="*/ 1021 h 1313"/>
                <a:gd name="T50" fmla="*/ 583 w 1693"/>
                <a:gd name="T51" fmla="*/ 1107 h 1313"/>
                <a:gd name="T52" fmla="*/ 671 w 1693"/>
                <a:gd name="T53" fmla="*/ 1195 h 1313"/>
                <a:gd name="T54" fmla="*/ 730 w 1693"/>
                <a:gd name="T55" fmla="*/ 1253 h 1313"/>
                <a:gd name="T56" fmla="*/ 759 w 1693"/>
                <a:gd name="T57" fmla="*/ 1224 h 1313"/>
                <a:gd name="T58" fmla="*/ 787 w 1693"/>
                <a:gd name="T59" fmla="*/ 1166 h 1313"/>
                <a:gd name="T60" fmla="*/ 933 w 1693"/>
                <a:gd name="T61" fmla="*/ 1195 h 1313"/>
                <a:gd name="T62" fmla="*/ 1137 w 1693"/>
                <a:gd name="T63" fmla="*/ 1137 h 1313"/>
                <a:gd name="T64" fmla="*/ 1692 w 1693"/>
                <a:gd name="T65" fmla="*/ 757 h 1313"/>
                <a:gd name="T66" fmla="*/ 1430 w 1693"/>
                <a:gd name="T67" fmla="*/ 757 h 1313"/>
                <a:gd name="T68" fmla="*/ 1371 w 1693"/>
                <a:gd name="T69" fmla="*/ 641 h 1313"/>
                <a:gd name="T70" fmla="*/ 1371 w 1693"/>
                <a:gd name="T71" fmla="*/ 641 h 1313"/>
                <a:gd name="T72" fmla="*/ 1371 w 1693"/>
                <a:gd name="T73" fmla="*/ 612 h 1313"/>
                <a:gd name="T74" fmla="*/ 1313 w 1693"/>
                <a:gd name="T75" fmla="*/ 612 h 1313"/>
                <a:gd name="T76" fmla="*/ 1313 w 1693"/>
                <a:gd name="T77" fmla="*/ 583 h 1313"/>
                <a:gd name="T78" fmla="*/ 1254 w 1693"/>
                <a:gd name="T79" fmla="*/ 495 h 1313"/>
                <a:gd name="T80" fmla="*/ 1225 w 1693"/>
                <a:gd name="T81" fmla="*/ 466 h 1313"/>
                <a:gd name="T82" fmla="*/ 1225 w 1693"/>
                <a:gd name="T83" fmla="*/ 437 h 1313"/>
                <a:gd name="T84" fmla="*/ 1166 w 1693"/>
                <a:gd name="T85" fmla="*/ 379 h 1313"/>
                <a:gd name="T86" fmla="*/ 1196 w 1693"/>
                <a:gd name="T87" fmla="*/ 379 h 1313"/>
                <a:gd name="T88" fmla="*/ 1137 w 1693"/>
                <a:gd name="T89" fmla="*/ 379 h 1313"/>
                <a:gd name="T90" fmla="*/ 1108 w 1693"/>
                <a:gd name="T91" fmla="*/ 291 h 1313"/>
                <a:gd name="T92" fmla="*/ 1080 w 1693"/>
                <a:gd name="T93" fmla="*/ 291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3" h="1313">
                  <a:moveTo>
                    <a:pt x="1080" y="291"/>
                  </a:moveTo>
                  <a:lnTo>
                    <a:pt x="1050" y="321"/>
                  </a:lnTo>
                  <a:lnTo>
                    <a:pt x="1050" y="291"/>
                  </a:lnTo>
                  <a:lnTo>
                    <a:pt x="963" y="262"/>
                  </a:lnTo>
                  <a:lnTo>
                    <a:pt x="787" y="262"/>
                  </a:lnTo>
                  <a:lnTo>
                    <a:pt x="409" y="29"/>
                  </a:lnTo>
                  <a:lnTo>
                    <a:pt x="350" y="0"/>
                  </a:lnTo>
                  <a:lnTo>
                    <a:pt x="321" y="29"/>
                  </a:lnTo>
                  <a:lnTo>
                    <a:pt x="175" y="57"/>
                  </a:lnTo>
                  <a:lnTo>
                    <a:pt x="292" y="174"/>
                  </a:lnTo>
                  <a:lnTo>
                    <a:pt x="233" y="204"/>
                  </a:lnTo>
                  <a:lnTo>
                    <a:pt x="233" y="233"/>
                  </a:lnTo>
                  <a:lnTo>
                    <a:pt x="175" y="233"/>
                  </a:lnTo>
                  <a:lnTo>
                    <a:pt x="116" y="291"/>
                  </a:lnTo>
                  <a:lnTo>
                    <a:pt x="30" y="262"/>
                  </a:lnTo>
                  <a:lnTo>
                    <a:pt x="0" y="262"/>
                  </a:lnTo>
                  <a:lnTo>
                    <a:pt x="0" y="291"/>
                  </a:lnTo>
                  <a:lnTo>
                    <a:pt x="0" y="321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30" y="350"/>
                  </a:lnTo>
                  <a:lnTo>
                    <a:pt x="30" y="350"/>
                  </a:lnTo>
                  <a:lnTo>
                    <a:pt x="30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87" y="379"/>
                  </a:lnTo>
                  <a:lnTo>
                    <a:pt x="87" y="407"/>
                  </a:lnTo>
                  <a:lnTo>
                    <a:pt x="87" y="407"/>
                  </a:lnTo>
                  <a:lnTo>
                    <a:pt x="87" y="437"/>
                  </a:lnTo>
                  <a:lnTo>
                    <a:pt x="116" y="437"/>
                  </a:lnTo>
                  <a:lnTo>
                    <a:pt x="116" y="437"/>
                  </a:lnTo>
                  <a:lnTo>
                    <a:pt x="146" y="466"/>
                  </a:lnTo>
                  <a:lnTo>
                    <a:pt x="146" y="495"/>
                  </a:lnTo>
                  <a:lnTo>
                    <a:pt x="146" y="495"/>
                  </a:lnTo>
                  <a:lnTo>
                    <a:pt x="175" y="495"/>
                  </a:lnTo>
                  <a:lnTo>
                    <a:pt x="175" y="524"/>
                  </a:lnTo>
                  <a:lnTo>
                    <a:pt x="175" y="524"/>
                  </a:lnTo>
                  <a:lnTo>
                    <a:pt x="204" y="554"/>
                  </a:lnTo>
                  <a:lnTo>
                    <a:pt x="204" y="583"/>
                  </a:lnTo>
                  <a:lnTo>
                    <a:pt x="233" y="583"/>
                  </a:lnTo>
                  <a:lnTo>
                    <a:pt x="233" y="612"/>
                  </a:lnTo>
                  <a:lnTo>
                    <a:pt x="233" y="612"/>
                  </a:lnTo>
                  <a:lnTo>
                    <a:pt x="233" y="612"/>
                  </a:lnTo>
                  <a:lnTo>
                    <a:pt x="233" y="641"/>
                  </a:lnTo>
                  <a:lnTo>
                    <a:pt x="233" y="641"/>
                  </a:lnTo>
                  <a:lnTo>
                    <a:pt x="263" y="641"/>
                  </a:lnTo>
                  <a:lnTo>
                    <a:pt x="263" y="641"/>
                  </a:lnTo>
                  <a:lnTo>
                    <a:pt x="292" y="671"/>
                  </a:lnTo>
                  <a:lnTo>
                    <a:pt x="292" y="671"/>
                  </a:lnTo>
                  <a:lnTo>
                    <a:pt x="321" y="700"/>
                  </a:lnTo>
                  <a:lnTo>
                    <a:pt x="321" y="700"/>
                  </a:lnTo>
                  <a:lnTo>
                    <a:pt x="350" y="700"/>
                  </a:lnTo>
                  <a:lnTo>
                    <a:pt x="350" y="728"/>
                  </a:lnTo>
                  <a:lnTo>
                    <a:pt x="350" y="728"/>
                  </a:lnTo>
                  <a:lnTo>
                    <a:pt x="350" y="757"/>
                  </a:lnTo>
                  <a:lnTo>
                    <a:pt x="380" y="757"/>
                  </a:lnTo>
                  <a:lnTo>
                    <a:pt x="380" y="787"/>
                  </a:lnTo>
                  <a:lnTo>
                    <a:pt x="380" y="787"/>
                  </a:lnTo>
                  <a:lnTo>
                    <a:pt x="380" y="816"/>
                  </a:lnTo>
                  <a:lnTo>
                    <a:pt x="380" y="816"/>
                  </a:lnTo>
                  <a:lnTo>
                    <a:pt x="380" y="845"/>
                  </a:lnTo>
                  <a:lnTo>
                    <a:pt x="380" y="874"/>
                  </a:lnTo>
                  <a:lnTo>
                    <a:pt x="380" y="904"/>
                  </a:lnTo>
                  <a:lnTo>
                    <a:pt x="409" y="904"/>
                  </a:lnTo>
                  <a:lnTo>
                    <a:pt x="409" y="933"/>
                  </a:lnTo>
                  <a:lnTo>
                    <a:pt x="437" y="962"/>
                  </a:lnTo>
                  <a:lnTo>
                    <a:pt x="466" y="962"/>
                  </a:lnTo>
                  <a:lnTo>
                    <a:pt x="466" y="962"/>
                  </a:lnTo>
                  <a:lnTo>
                    <a:pt x="496" y="991"/>
                  </a:lnTo>
                  <a:lnTo>
                    <a:pt x="496" y="991"/>
                  </a:lnTo>
                  <a:lnTo>
                    <a:pt x="525" y="991"/>
                  </a:lnTo>
                  <a:lnTo>
                    <a:pt x="525" y="1021"/>
                  </a:lnTo>
                  <a:lnTo>
                    <a:pt x="554" y="1021"/>
                  </a:lnTo>
                  <a:lnTo>
                    <a:pt x="525" y="1021"/>
                  </a:lnTo>
                  <a:lnTo>
                    <a:pt x="554" y="1021"/>
                  </a:lnTo>
                  <a:lnTo>
                    <a:pt x="554" y="1078"/>
                  </a:lnTo>
                  <a:lnTo>
                    <a:pt x="583" y="1107"/>
                  </a:lnTo>
                  <a:lnTo>
                    <a:pt x="583" y="1107"/>
                  </a:lnTo>
                  <a:lnTo>
                    <a:pt x="642" y="1166"/>
                  </a:lnTo>
                  <a:lnTo>
                    <a:pt x="671" y="1166"/>
                  </a:lnTo>
                  <a:lnTo>
                    <a:pt x="671" y="1195"/>
                  </a:lnTo>
                  <a:lnTo>
                    <a:pt x="700" y="1224"/>
                  </a:lnTo>
                  <a:lnTo>
                    <a:pt x="700" y="1253"/>
                  </a:lnTo>
                  <a:lnTo>
                    <a:pt x="730" y="1253"/>
                  </a:lnTo>
                  <a:lnTo>
                    <a:pt x="730" y="1253"/>
                  </a:lnTo>
                  <a:lnTo>
                    <a:pt x="730" y="1253"/>
                  </a:lnTo>
                  <a:lnTo>
                    <a:pt x="759" y="1224"/>
                  </a:lnTo>
                  <a:lnTo>
                    <a:pt x="759" y="1195"/>
                  </a:lnTo>
                  <a:lnTo>
                    <a:pt x="759" y="1166"/>
                  </a:lnTo>
                  <a:lnTo>
                    <a:pt x="787" y="1166"/>
                  </a:lnTo>
                  <a:lnTo>
                    <a:pt x="816" y="1166"/>
                  </a:lnTo>
                  <a:lnTo>
                    <a:pt x="846" y="1195"/>
                  </a:lnTo>
                  <a:lnTo>
                    <a:pt x="933" y="1195"/>
                  </a:lnTo>
                  <a:lnTo>
                    <a:pt x="992" y="1224"/>
                  </a:lnTo>
                  <a:lnTo>
                    <a:pt x="992" y="1312"/>
                  </a:lnTo>
                  <a:lnTo>
                    <a:pt x="1137" y="1137"/>
                  </a:lnTo>
                  <a:lnTo>
                    <a:pt x="1692" y="991"/>
                  </a:lnTo>
                  <a:lnTo>
                    <a:pt x="1692" y="816"/>
                  </a:lnTo>
                  <a:lnTo>
                    <a:pt x="1692" y="757"/>
                  </a:lnTo>
                  <a:lnTo>
                    <a:pt x="1692" y="757"/>
                  </a:lnTo>
                  <a:lnTo>
                    <a:pt x="1663" y="787"/>
                  </a:lnTo>
                  <a:lnTo>
                    <a:pt x="1430" y="757"/>
                  </a:lnTo>
                  <a:lnTo>
                    <a:pt x="1400" y="700"/>
                  </a:lnTo>
                  <a:lnTo>
                    <a:pt x="1371" y="671"/>
                  </a:lnTo>
                  <a:lnTo>
                    <a:pt x="1371" y="641"/>
                  </a:lnTo>
                  <a:lnTo>
                    <a:pt x="1371" y="641"/>
                  </a:lnTo>
                  <a:lnTo>
                    <a:pt x="1371" y="641"/>
                  </a:lnTo>
                  <a:lnTo>
                    <a:pt x="1371" y="641"/>
                  </a:lnTo>
                  <a:lnTo>
                    <a:pt x="1371" y="612"/>
                  </a:lnTo>
                  <a:lnTo>
                    <a:pt x="1371" y="612"/>
                  </a:lnTo>
                  <a:lnTo>
                    <a:pt x="1371" y="612"/>
                  </a:lnTo>
                  <a:lnTo>
                    <a:pt x="1371" y="612"/>
                  </a:lnTo>
                  <a:lnTo>
                    <a:pt x="1342" y="612"/>
                  </a:lnTo>
                  <a:lnTo>
                    <a:pt x="1313" y="612"/>
                  </a:lnTo>
                  <a:lnTo>
                    <a:pt x="1313" y="583"/>
                  </a:lnTo>
                  <a:lnTo>
                    <a:pt x="1313" y="612"/>
                  </a:lnTo>
                  <a:lnTo>
                    <a:pt x="1313" y="583"/>
                  </a:lnTo>
                  <a:lnTo>
                    <a:pt x="1283" y="554"/>
                  </a:lnTo>
                  <a:lnTo>
                    <a:pt x="1254" y="524"/>
                  </a:lnTo>
                  <a:lnTo>
                    <a:pt x="1254" y="495"/>
                  </a:lnTo>
                  <a:lnTo>
                    <a:pt x="1254" y="495"/>
                  </a:lnTo>
                  <a:lnTo>
                    <a:pt x="1254" y="495"/>
                  </a:lnTo>
                  <a:lnTo>
                    <a:pt x="1225" y="466"/>
                  </a:lnTo>
                  <a:lnTo>
                    <a:pt x="1225" y="437"/>
                  </a:lnTo>
                  <a:lnTo>
                    <a:pt x="1225" y="437"/>
                  </a:lnTo>
                  <a:lnTo>
                    <a:pt x="1225" y="437"/>
                  </a:lnTo>
                  <a:lnTo>
                    <a:pt x="1196" y="407"/>
                  </a:lnTo>
                  <a:lnTo>
                    <a:pt x="1196" y="407"/>
                  </a:lnTo>
                  <a:lnTo>
                    <a:pt x="1166" y="379"/>
                  </a:lnTo>
                  <a:lnTo>
                    <a:pt x="1166" y="379"/>
                  </a:lnTo>
                  <a:lnTo>
                    <a:pt x="1166" y="379"/>
                  </a:lnTo>
                  <a:lnTo>
                    <a:pt x="1196" y="379"/>
                  </a:lnTo>
                  <a:lnTo>
                    <a:pt x="1166" y="379"/>
                  </a:lnTo>
                  <a:lnTo>
                    <a:pt x="1166" y="379"/>
                  </a:lnTo>
                  <a:lnTo>
                    <a:pt x="1137" y="379"/>
                  </a:lnTo>
                  <a:lnTo>
                    <a:pt x="1108" y="321"/>
                  </a:lnTo>
                  <a:lnTo>
                    <a:pt x="1108" y="321"/>
                  </a:lnTo>
                  <a:lnTo>
                    <a:pt x="1108" y="291"/>
                  </a:lnTo>
                  <a:lnTo>
                    <a:pt x="1108" y="291"/>
                  </a:lnTo>
                  <a:lnTo>
                    <a:pt x="1108" y="291"/>
                  </a:lnTo>
                  <a:lnTo>
                    <a:pt x="1080" y="291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DB11A701-B28E-5A40-CF94-300EAB96F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4160" y="3695428"/>
              <a:ext cx="18720" cy="38885"/>
            </a:xfrm>
            <a:custGeom>
              <a:avLst/>
              <a:gdLst>
                <a:gd name="T0" fmla="*/ 58 w 59"/>
                <a:gd name="T1" fmla="*/ 117 h 118"/>
                <a:gd name="T2" fmla="*/ 29 w 59"/>
                <a:gd name="T3" fmla="*/ 117 h 118"/>
                <a:gd name="T4" fmla="*/ 0 w 59"/>
                <a:gd name="T5" fmla="*/ 117 h 118"/>
                <a:gd name="T6" fmla="*/ 0 w 59"/>
                <a:gd name="T7" fmla="*/ 88 h 118"/>
                <a:gd name="T8" fmla="*/ 0 w 59"/>
                <a:gd name="T9" fmla="*/ 88 h 118"/>
                <a:gd name="T10" fmla="*/ 0 w 59"/>
                <a:gd name="T11" fmla="*/ 88 h 118"/>
                <a:gd name="T12" fmla="*/ 0 w 59"/>
                <a:gd name="T13" fmla="*/ 88 h 118"/>
                <a:gd name="T14" fmla="*/ 0 w 59"/>
                <a:gd name="T15" fmla="*/ 59 h 118"/>
                <a:gd name="T16" fmla="*/ 0 w 59"/>
                <a:gd name="T17" fmla="*/ 29 h 118"/>
                <a:gd name="T18" fmla="*/ 0 w 59"/>
                <a:gd name="T19" fmla="*/ 29 h 118"/>
                <a:gd name="T20" fmla="*/ 0 w 59"/>
                <a:gd name="T21" fmla="*/ 59 h 118"/>
                <a:gd name="T22" fmla="*/ 0 w 59"/>
                <a:gd name="T23" fmla="*/ 29 h 118"/>
                <a:gd name="T24" fmla="*/ 0 w 59"/>
                <a:gd name="T25" fmla="*/ 29 h 118"/>
                <a:gd name="T26" fmla="*/ 0 w 59"/>
                <a:gd name="T27" fmla="*/ 0 h 118"/>
                <a:gd name="T28" fmla="*/ 29 w 59"/>
                <a:gd name="T29" fmla="*/ 0 h 118"/>
                <a:gd name="T30" fmla="*/ 29 w 59"/>
                <a:gd name="T31" fmla="*/ 0 h 118"/>
                <a:gd name="T32" fmla="*/ 29 w 59"/>
                <a:gd name="T33" fmla="*/ 0 h 118"/>
                <a:gd name="T34" fmla="*/ 29 w 59"/>
                <a:gd name="T35" fmla="*/ 0 h 118"/>
                <a:gd name="T36" fmla="*/ 29 w 59"/>
                <a:gd name="T37" fmla="*/ 0 h 118"/>
                <a:gd name="T38" fmla="*/ 58 w 59"/>
                <a:gd name="T39" fmla="*/ 0 h 118"/>
                <a:gd name="T40" fmla="*/ 58 w 59"/>
                <a:gd name="T41" fmla="*/ 0 h 118"/>
                <a:gd name="T42" fmla="*/ 58 w 59"/>
                <a:gd name="T43" fmla="*/ 0 h 118"/>
                <a:gd name="T44" fmla="*/ 58 w 59"/>
                <a:gd name="T45" fmla="*/ 29 h 118"/>
                <a:gd name="T46" fmla="*/ 58 w 59"/>
                <a:gd name="T47" fmla="*/ 29 h 118"/>
                <a:gd name="T48" fmla="*/ 58 w 59"/>
                <a:gd name="T49" fmla="*/ 29 h 118"/>
                <a:gd name="T50" fmla="*/ 58 w 59"/>
                <a:gd name="T51" fmla="*/ 59 h 118"/>
                <a:gd name="T52" fmla="*/ 58 w 59"/>
                <a:gd name="T53" fmla="*/ 59 h 118"/>
                <a:gd name="T54" fmla="*/ 58 w 59"/>
                <a:gd name="T55" fmla="*/ 88 h 118"/>
                <a:gd name="T56" fmla="*/ 58 w 59"/>
                <a:gd name="T57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118">
                  <a:moveTo>
                    <a:pt x="58" y="117"/>
                  </a:moveTo>
                  <a:lnTo>
                    <a:pt x="29" y="117"/>
                  </a:lnTo>
                  <a:lnTo>
                    <a:pt x="0" y="117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5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88"/>
                  </a:lnTo>
                  <a:lnTo>
                    <a:pt x="58" y="117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FCB2CD67-3964-BD62-B448-D0691ECD8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881" y="3695428"/>
              <a:ext cx="133920" cy="95050"/>
            </a:xfrm>
            <a:custGeom>
              <a:avLst/>
              <a:gdLst>
                <a:gd name="T0" fmla="*/ 0 w 410"/>
                <a:gd name="T1" fmla="*/ 146 h 293"/>
                <a:gd name="T2" fmla="*/ 0 w 410"/>
                <a:gd name="T3" fmla="*/ 176 h 293"/>
                <a:gd name="T4" fmla="*/ 29 w 410"/>
                <a:gd name="T5" fmla="*/ 205 h 293"/>
                <a:gd name="T6" fmla="*/ 59 w 410"/>
                <a:gd name="T7" fmla="*/ 262 h 293"/>
                <a:gd name="T8" fmla="*/ 292 w 410"/>
                <a:gd name="T9" fmla="*/ 292 h 293"/>
                <a:gd name="T10" fmla="*/ 321 w 410"/>
                <a:gd name="T11" fmla="*/ 262 h 293"/>
                <a:gd name="T12" fmla="*/ 379 w 410"/>
                <a:gd name="T13" fmla="*/ 59 h 293"/>
                <a:gd name="T14" fmla="*/ 409 w 410"/>
                <a:gd name="T15" fmla="*/ 59 h 293"/>
                <a:gd name="T16" fmla="*/ 409 w 410"/>
                <a:gd name="T17" fmla="*/ 59 h 293"/>
                <a:gd name="T18" fmla="*/ 409 w 410"/>
                <a:gd name="T19" fmla="*/ 29 h 293"/>
                <a:gd name="T20" fmla="*/ 379 w 410"/>
                <a:gd name="T21" fmla="*/ 29 h 293"/>
                <a:gd name="T22" fmla="*/ 379 w 410"/>
                <a:gd name="T23" fmla="*/ 29 h 293"/>
                <a:gd name="T24" fmla="*/ 379 w 410"/>
                <a:gd name="T25" fmla="*/ 29 h 293"/>
                <a:gd name="T26" fmla="*/ 379 w 410"/>
                <a:gd name="T27" fmla="*/ 29 h 293"/>
                <a:gd name="T28" fmla="*/ 379 w 410"/>
                <a:gd name="T29" fmla="*/ 0 h 293"/>
                <a:gd name="T30" fmla="*/ 350 w 410"/>
                <a:gd name="T31" fmla="*/ 0 h 293"/>
                <a:gd name="T32" fmla="*/ 350 w 410"/>
                <a:gd name="T33" fmla="*/ 29 h 293"/>
                <a:gd name="T34" fmla="*/ 350 w 410"/>
                <a:gd name="T35" fmla="*/ 29 h 293"/>
                <a:gd name="T36" fmla="*/ 321 w 410"/>
                <a:gd name="T37" fmla="*/ 59 h 293"/>
                <a:gd name="T38" fmla="*/ 321 w 410"/>
                <a:gd name="T39" fmla="*/ 59 h 293"/>
                <a:gd name="T40" fmla="*/ 262 w 410"/>
                <a:gd name="T41" fmla="*/ 117 h 293"/>
                <a:gd name="T42" fmla="*/ 262 w 410"/>
                <a:gd name="T43" fmla="*/ 117 h 293"/>
                <a:gd name="T44" fmla="*/ 262 w 410"/>
                <a:gd name="T45" fmla="*/ 117 h 293"/>
                <a:gd name="T46" fmla="*/ 262 w 410"/>
                <a:gd name="T47" fmla="*/ 117 h 293"/>
                <a:gd name="T48" fmla="*/ 233 w 410"/>
                <a:gd name="T49" fmla="*/ 146 h 293"/>
                <a:gd name="T50" fmla="*/ 233 w 410"/>
                <a:gd name="T51" fmla="*/ 146 h 293"/>
                <a:gd name="T52" fmla="*/ 233 w 410"/>
                <a:gd name="T53" fmla="*/ 146 h 293"/>
                <a:gd name="T54" fmla="*/ 204 w 410"/>
                <a:gd name="T55" fmla="*/ 146 h 293"/>
                <a:gd name="T56" fmla="*/ 233 w 410"/>
                <a:gd name="T57" fmla="*/ 146 h 293"/>
                <a:gd name="T58" fmla="*/ 204 w 410"/>
                <a:gd name="T59" fmla="*/ 146 h 293"/>
                <a:gd name="T60" fmla="*/ 204 w 410"/>
                <a:gd name="T61" fmla="*/ 176 h 293"/>
                <a:gd name="T62" fmla="*/ 175 w 410"/>
                <a:gd name="T63" fmla="*/ 176 h 293"/>
                <a:gd name="T64" fmla="*/ 175 w 410"/>
                <a:gd name="T65" fmla="*/ 176 h 293"/>
                <a:gd name="T66" fmla="*/ 175 w 410"/>
                <a:gd name="T67" fmla="*/ 146 h 293"/>
                <a:gd name="T68" fmla="*/ 145 w 410"/>
                <a:gd name="T69" fmla="*/ 176 h 293"/>
                <a:gd name="T70" fmla="*/ 145 w 410"/>
                <a:gd name="T71" fmla="*/ 146 h 293"/>
                <a:gd name="T72" fmla="*/ 116 w 410"/>
                <a:gd name="T73" fmla="*/ 146 h 293"/>
                <a:gd name="T74" fmla="*/ 87 w 410"/>
                <a:gd name="T75" fmla="*/ 146 h 293"/>
                <a:gd name="T76" fmla="*/ 59 w 410"/>
                <a:gd name="T77" fmla="*/ 176 h 293"/>
                <a:gd name="T78" fmla="*/ 59 w 410"/>
                <a:gd name="T79" fmla="*/ 176 h 293"/>
                <a:gd name="T80" fmla="*/ 29 w 410"/>
                <a:gd name="T81" fmla="*/ 176 h 293"/>
                <a:gd name="T82" fmla="*/ 29 w 410"/>
                <a:gd name="T83" fmla="*/ 176 h 293"/>
                <a:gd name="T84" fmla="*/ 29 w 410"/>
                <a:gd name="T85" fmla="*/ 146 h 293"/>
                <a:gd name="T86" fmla="*/ 29 w 410"/>
                <a:gd name="T87" fmla="*/ 146 h 293"/>
                <a:gd name="T88" fmla="*/ 0 w 410"/>
                <a:gd name="T89" fmla="*/ 14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0" h="293">
                  <a:moveTo>
                    <a:pt x="0" y="146"/>
                  </a:moveTo>
                  <a:lnTo>
                    <a:pt x="0" y="176"/>
                  </a:lnTo>
                  <a:lnTo>
                    <a:pt x="29" y="205"/>
                  </a:lnTo>
                  <a:lnTo>
                    <a:pt x="59" y="262"/>
                  </a:lnTo>
                  <a:lnTo>
                    <a:pt x="292" y="292"/>
                  </a:lnTo>
                  <a:lnTo>
                    <a:pt x="321" y="262"/>
                  </a:lnTo>
                  <a:lnTo>
                    <a:pt x="379" y="59"/>
                  </a:lnTo>
                  <a:lnTo>
                    <a:pt x="409" y="59"/>
                  </a:lnTo>
                  <a:lnTo>
                    <a:pt x="409" y="59"/>
                  </a:lnTo>
                  <a:lnTo>
                    <a:pt x="409" y="29"/>
                  </a:lnTo>
                  <a:lnTo>
                    <a:pt x="379" y="29"/>
                  </a:lnTo>
                  <a:lnTo>
                    <a:pt x="379" y="29"/>
                  </a:lnTo>
                  <a:lnTo>
                    <a:pt x="379" y="29"/>
                  </a:lnTo>
                  <a:lnTo>
                    <a:pt x="379" y="29"/>
                  </a:lnTo>
                  <a:lnTo>
                    <a:pt x="379" y="0"/>
                  </a:lnTo>
                  <a:lnTo>
                    <a:pt x="350" y="0"/>
                  </a:lnTo>
                  <a:lnTo>
                    <a:pt x="350" y="29"/>
                  </a:lnTo>
                  <a:lnTo>
                    <a:pt x="350" y="29"/>
                  </a:lnTo>
                  <a:lnTo>
                    <a:pt x="321" y="59"/>
                  </a:lnTo>
                  <a:lnTo>
                    <a:pt x="321" y="59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33" y="146"/>
                  </a:lnTo>
                  <a:lnTo>
                    <a:pt x="233" y="146"/>
                  </a:lnTo>
                  <a:lnTo>
                    <a:pt x="233" y="146"/>
                  </a:lnTo>
                  <a:lnTo>
                    <a:pt x="204" y="146"/>
                  </a:lnTo>
                  <a:lnTo>
                    <a:pt x="233" y="146"/>
                  </a:lnTo>
                  <a:lnTo>
                    <a:pt x="204" y="146"/>
                  </a:lnTo>
                  <a:lnTo>
                    <a:pt x="204" y="176"/>
                  </a:lnTo>
                  <a:lnTo>
                    <a:pt x="175" y="176"/>
                  </a:lnTo>
                  <a:lnTo>
                    <a:pt x="175" y="176"/>
                  </a:lnTo>
                  <a:lnTo>
                    <a:pt x="175" y="146"/>
                  </a:lnTo>
                  <a:lnTo>
                    <a:pt x="145" y="176"/>
                  </a:lnTo>
                  <a:lnTo>
                    <a:pt x="145" y="146"/>
                  </a:lnTo>
                  <a:lnTo>
                    <a:pt x="116" y="146"/>
                  </a:lnTo>
                  <a:lnTo>
                    <a:pt x="87" y="146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0" y="14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BFDBF000-A808-4A78-9063-421D10029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840" y="3352672"/>
              <a:ext cx="76320" cy="38885"/>
            </a:xfrm>
            <a:custGeom>
              <a:avLst/>
              <a:gdLst>
                <a:gd name="T0" fmla="*/ 87 w 235"/>
                <a:gd name="T1" fmla="*/ 0 h 118"/>
                <a:gd name="T2" fmla="*/ 117 w 235"/>
                <a:gd name="T3" fmla="*/ 29 h 118"/>
                <a:gd name="T4" fmla="*/ 117 w 235"/>
                <a:gd name="T5" fmla="*/ 29 h 118"/>
                <a:gd name="T6" fmla="*/ 117 w 235"/>
                <a:gd name="T7" fmla="*/ 0 h 118"/>
                <a:gd name="T8" fmla="*/ 87 w 235"/>
                <a:gd name="T9" fmla="*/ 0 h 118"/>
                <a:gd name="T10" fmla="*/ 29 w 235"/>
                <a:gd name="T11" fmla="*/ 0 h 118"/>
                <a:gd name="T12" fmla="*/ 58 w 235"/>
                <a:gd name="T13" fmla="*/ 29 h 118"/>
                <a:gd name="T14" fmla="*/ 29 w 235"/>
                <a:gd name="T15" fmla="*/ 0 h 118"/>
                <a:gd name="T16" fmla="*/ 0 w 235"/>
                <a:gd name="T17" fmla="*/ 29 h 118"/>
                <a:gd name="T18" fmla="*/ 0 w 235"/>
                <a:gd name="T19" fmla="*/ 29 h 118"/>
                <a:gd name="T20" fmla="*/ 29 w 235"/>
                <a:gd name="T21" fmla="*/ 29 h 118"/>
                <a:gd name="T22" fmla="*/ 29 w 235"/>
                <a:gd name="T23" fmla="*/ 29 h 118"/>
                <a:gd name="T24" fmla="*/ 0 w 235"/>
                <a:gd name="T25" fmla="*/ 29 h 118"/>
                <a:gd name="T26" fmla="*/ 234 w 235"/>
                <a:gd name="T27" fmla="*/ 88 h 118"/>
                <a:gd name="T28" fmla="*/ 204 w 235"/>
                <a:gd name="T29" fmla="*/ 88 h 118"/>
                <a:gd name="T30" fmla="*/ 204 w 235"/>
                <a:gd name="T31" fmla="*/ 117 h 118"/>
                <a:gd name="T32" fmla="*/ 234 w 235"/>
                <a:gd name="T33" fmla="*/ 117 h 118"/>
                <a:gd name="T34" fmla="*/ 234 w 235"/>
                <a:gd name="T35" fmla="*/ 117 h 118"/>
                <a:gd name="T36" fmla="*/ 234 w 235"/>
                <a:gd name="T37" fmla="*/ 8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5" h="118">
                  <a:moveTo>
                    <a:pt x="87" y="0"/>
                  </a:moveTo>
                  <a:lnTo>
                    <a:pt x="117" y="29"/>
                  </a:lnTo>
                  <a:lnTo>
                    <a:pt x="117" y="29"/>
                  </a:lnTo>
                  <a:lnTo>
                    <a:pt x="117" y="0"/>
                  </a:lnTo>
                  <a:lnTo>
                    <a:pt x="87" y="0"/>
                  </a:lnTo>
                  <a:close/>
                  <a:moveTo>
                    <a:pt x="29" y="0"/>
                  </a:moveTo>
                  <a:lnTo>
                    <a:pt x="58" y="29"/>
                  </a:lnTo>
                  <a:lnTo>
                    <a:pt x="29" y="0"/>
                  </a:lnTo>
                  <a:close/>
                  <a:moveTo>
                    <a:pt x="0" y="29"/>
                  </a:moveTo>
                  <a:lnTo>
                    <a:pt x="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0" y="29"/>
                  </a:lnTo>
                  <a:close/>
                  <a:moveTo>
                    <a:pt x="234" y="88"/>
                  </a:moveTo>
                  <a:lnTo>
                    <a:pt x="204" y="88"/>
                  </a:lnTo>
                  <a:lnTo>
                    <a:pt x="204" y="117"/>
                  </a:lnTo>
                  <a:lnTo>
                    <a:pt x="234" y="117"/>
                  </a:lnTo>
                  <a:lnTo>
                    <a:pt x="234" y="117"/>
                  </a:lnTo>
                  <a:lnTo>
                    <a:pt x="234" y="8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FDEEBC59-9F1B-7016-0717-CCE4ABD6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61" y="3524050"/>
              <a:ext cx="10080" cy="10081"/>
            </a:xfrm>
            <a:custGeom>
              <a:avLst/>
              <a:gdLst>
                <a:gd name="T0" fmla="*/ 29 w 30"/>
                <a:gd name="T1" fmla="*/ 30 h 31"/>
                <a:gd name="T2" fmla="*/ 29 w 30"/>
                <a:gd name="T3" fmla="*/ 30 h 31"/>
                <a:gd name="T4" fmla="*/ 0 w 30"/>
                <a:gd name="T5" fmla="*/ 0 h 31"/>
                <a:gd name="T6" fmla="*/ 0 w 30"/>
                <a:gd name="T7" fmla="*/ 0 h 31"/>
                <a:gd name="T8" fmla="*/ 29 w 30"/>
                <a:gd name="T9" fmla="*/ 0 h 31"/>
                <a:gd name="T10" fmla="*/ 29 w 30"/>
                <a:gd name="T11" fmla="*/ 0 h 31"/>
                <a:gd name="T12" fmla="*/ 29 w 30"/>
                <a:gd name="T1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29" y="30"/>
                  </a:moveTo>
                  <a:lnTo>
                    <a:pt x="29" y="3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lnTo>
                    <a:pt x="29" y="3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3E012312-1819-A3B4-D618-9B558868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160" y="3629181"/>
              <a:ext cx="123840" cy="38885"/>
            </a:xfrm>
            <a:custGeom>
              <a:avLst/>
              <a:gdLst>
                <a:gd name="T0" fmla="*/ 59 w 381"/>
                <a:gd name="T1" fmla="*/ 88 h 117"/>
                <a:gd name="T2" fmla="*/ 59 w 381"/>
                <a:gd name="T3" fmla="*/ 88 h 117"/>
                <a:gd name="T4" fmla="*/ 59 w 381"/>
                <a:gd name="T5" fmla="*/ 59 h 117"/>
                <a:gd name="T6" fmla="*/ 59 w 381"/>
                <a:gd name="T7" fmla="*/ 59 h 117"/>
                <a:gd name="T8" fmla="*/ 59 w 381"/>
                <a:gd name="T9" fmla="*/ 59 h 117"/>
                <a:gd name="T10" fmla="*/ 88 w 381"/>
                <a:gd name="T11" fmla="*/ 59 h 117"/>
                <a:gd name="T12" fmla="*/ 59 w 381"/>
                <a:gd name="T13" fmla="*/ 88 h 117"/>
                <a:gd name="T14" fmla="*/ 0 w 381"/>
                <a:gd name="T15" fmla="*/ 116 h 117"/>
                <a:gd name="T16" fmla="*/ 0 w 381"/>
                <a:gd name="T17" fmla="*/ 116 h 117"/>
                <a:gd name="T18" fmla="*/ 0 w 381"/>
                <a:gd name="T19" fmla="*/ 88 h 117"/>
                <a:gd name="T20" fmla="*/ 30 w 381"/>
                <a:gd name="T21" fmla="*/ 88 h 117"/>
                <a:gd name="T22" fmla="*/ 30 w 381"/>
                <a:gd name="T23" fmla="*/ 88 h 117"/>
                <a:gd name="T24" fmla="*/ 30 w 381"/>
                <a:gd name="T25" fmla="*/ 116 h 117"/>
                <a:gd name="T26" fmla="*/ 0 w 381"/>
                <a:gd name="T27" fmla="*/ 116 h 117"/>
                <a:gd name="T28" fmla="*/ 30 w 381"/>
                <a:gd name="T29" fmla="*/ 30 h 117"/>
                <a:gd name="T30" fmla="*/ 30 w 381"/>
                <a:gd name="T31" fmla="*/ 30 h 117"/>
                <a:gd name="T32" fmla="*/ 30 w 381"/>
                <a:gd name="T33" fmla="*/ 30 h 117"/>
                <a:gd name="T34" fmla="*/ 30 w 381"/>
                <a:gd name="T35" fmla="*/ 30 h 117"/>
                <a:gd name="T36" fmla="*/ 30 w 381"/>
                <a:gd name="T37" fmla="*/ 0 h 117"/>
                <a:gd name="T38" fmla="*/ 30 w 381"/>
                <a:gd name="T39" fmla="*/ 0 h 117"/>
                <a:gd name="T40" fmla="*/ 30 w 381"/>
                <a:gd name="T41" fmla="*/ 30 h 117"/>
                <a:gd name="T42" fmla="*/ 147 w 381"/>
                <a:gd name="T43" fmla="*/ 59 h 117"/>
                <a:gd name="T44" fmla="*/ 147 w 381"/>
                <a:gd name="T45" fmla="*/ 59 h 117"/>
                <a:gd name="T46" fmla="*/ 147 w 381"/>
                <a:gd name="T47" fmla="*/ 59 h 117"/>
                <a:gd name="T48" fmla="*/ 117 w 381"/>
                <a:gd name="T49" fmla="*/ 88 h 117"/>
                <a:gd name="T50" fmla="*/ 88 w 381"/>
                <a:gd name="T51" fmla="*/ 59 h 117"/>
                <a:gd name="T52" fmla="*/ 88 w 381"/>
                <a:gd name="T53" fmla="*/ 59 h 117"/>
                <a:gd name="T54" fmla="*/ 117 w 381"/>
                <a:gd name="T55" fmla="*/ 59 h 117"/>
                <a:gd name="T56" fmla="*/ 117 w 381"/>
                <a:gd name="T57" fmla="*/ 59 h 117"/>
                <a:gd name="T58" fmla="*/ 147 w 381"/>
                <a:gd name="T59" fmla="*/ 59 h 117"/>
                <a:gd name="T60" fmla="*/ 147 w 381"/>
                <a:gd name="T61" fmla="*/ 30 h 117"/>
                <a:gd name="T62" fmla="*/ 147 w 381"/>
                <a:gd name="T63" fmla="*/ 30 h 117"/>
                <a:gd name="T64" fmla="*/ 147 w 381"/>
                <a:gd name="T65" fmla="*/ 59 h 117"/>
                <a:gd name="T66" fmla="*/ 176 w 381"/>
                <a:gd name="T67" fmla="*/ 59 h 117"/>
                <a:gd name="T68" fmla="*/ 176 w 381"/>
                <a:gd name="T69" fmla="*/ 59 h 117"/>
                <a:gd name="T70" fmla="*/ 176 w 381"/>
                <a:gd name="T71" fmla="*/ 88 h 117"/>
                <a:gd name="T72" fmla="*/ 204 w 381"/>
                <a:gd name="T73" fmla="*/ 88 h 117"/>
                <a:gd name="T74" fmla="*/ 204 w 381"/>
                <a:gd name="T75" fmla="*/ 88 h 117"/>
                <a:gd name="T76" fmla="*/ 233 w 381"/>
                <a:gd name="T77" fmla="*/ 88 h 117"/>
                <a:gd name="T78" fmla="*/ 204 w 381"/>
                <a:gd name="T79" fmla="*/ 59 h 117"/>
                <a:gd name="T80" fmla="*/ 204 w 381"/>
                <a:gd name="T81" fmla="*/ 59 h 117"/>
                <a:gd name="T82" fmla="*/ 176 w 381"/>
                <a:gd name="T83" fmla="*/ 59 h 117"/>
                <a:gd name="T84" fmla="*/ 350 w 381"/>
                <a:gd name="T85" fmla="*/ 0 h 117"/>
                <a:gd name="T86" fmla="*/ 350 w 381"/>
                <a:gd name="T87" fmla="*/ 0 h 117"/>
                <a:gd name="T88" fmla="*/ 350 w 381"/>
                <a:gd name="T89" fmla="*/ 0 h 117"/>
                <a:gd name="T90" fmla="*/ 350 w 381"/>
                <a:gd name="T91" fmla="*/ 0 h 117"/>
                <a:gd name="T92" fmla="*/ 380 w 381"/>
                <a:gd name="T93" fmla="*/ 0 h 117"/>
                <a:gd name="T94" fmla="*/ 350 w 381"/>
                <a:gd name="T95" fmla="*/ 0 h 117"/>
                <a:gd name="T96" fmla="*/ 292 w 381"/>
                <a:gd name="T97" fmla="*/ 59 h 117"/>
                <a:gd name="T98" fmla="*/ 292 w 381"/>
                <a:gd name="T99" fmla="*/ 59 h 117"/>
                <a:gd name="T100" fmla="*/ 321 w 381"/>
                <a:gd name="T101" fmla="*/ 59 h 117"/>
                <a:gd name="T102" fmla="*/ 321 w 381"/>
                <a:gd name="T103" fmla="*/ 30 h 117"/>
                <a:gd name="T104" fmla="*/ 350 w 381"/>
                <a:gd name="T105" fmla="*/ 30 h 117"/>
                <a:gd name="T106" fmla="*/ 350 w 381"/>
                <a:gd name="T107" fmla="*/ 59 h 117"/>
                <a:gd name="T108" fmla="*/ 321 w 381"/>
                <a:gd name="T109" fmla="*/ 59 h 117"/>
                <a:gd name="T110" fmla="*/ 292 w 381"/>
                <a:gd name="T111" fmla="*/ 88 h 117"/>
                <a:gd name="T112" fmla="*/ 292 w 381"/>
                <a:gd name="T113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1" h="117">
                  <a:moveTo>
                    <a:pt x="59" y="88"/>
                  </a:moveTo>
                  <a:lnTo>
                    <a:pt x="59" y="88"/>
                  </a:lnTo>
                  <a:cubicBezTo>
                    <a:pt x="59" y="59"/>
                    <a:pt x="59" y="59"/>
                    <a:pt x="59" y="59"/>
                  </a:cubicBezTo>
                  <a:lnTo>
                    <a:pt x="59" y="59"/>
                  </a:lnTo>
                  <a:lnTo>
                    <a:pt x="59" y="59"/>
                  </a:lnTo>
                  <a:cubicBezTo>
                    <a:pt x="88" y="59"/>
                    <a:pt x="88" y="59"/>
                    <a:pt x="88" y="59"/>
                  </a:cubicBezTo>
                  <a:lnTo>
                    <a:pt x="59" y="88"/>
                  </a:lnTo>
                  <a:close/>
                  <a:moveTo>
                    <a:pt x="0" y="116"/>
                  </a:moveTo>
                  <a:lnTo>
                    <a:pt x="0" y="116"/>
                  </a:lnTo>
                  <a:cubicBezTo>
                    <a:pt x="0" y="88"/>
                    <a:pt x="0" y="88"/>
                    <a:pt x="0" y="88"/>
                  </a:cubicBezTo>
                  <a:cubicBezTo>
                    <a:pt x="30" y="88"/>
                    <a:pt x="30" y="88"/>
                    <a:pt x="30" y="88"/>
                  </a:cubicBezTo>
                  <a:lnTo>
                    <a:pt x="30" y="88"/>
                  </a:lnTo>
                  <a:cubicBezTo>
                    <a:pt x="30" y="116"/>
                    <a:pt x="30" y="116"/>
                    <a:pt x="30" y="116"/>
                  </a:cubicBezTo>
                  <a:cubicBezTo>
                    <a:pt x="0" y="116"/>
                    <a:pt x="0" y="116"/>
                    <a:pt x="0" y="116"/>
                  </a:cubicBezTo>
                  <a:close/>
                  <a:moveTo>
                    <a:pt x="30" y="30"/>
                  </a:move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0"/>
                  </a:lnTo>
                  <a:lnTo>
                    <a:pt x="30" y="0"/>
                  </a:ln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147" y="59"/>
                  </a:moveTo>
                  <a:lnTo>
                    <a:pt x="147" y="59"/>
                  </a:lnTo>
                  <a:lnTo>
                    <a:pt x="147" y="59"/>
                  </a:lnTo>
                  <a:cubicBezTo>
                    <a:pt x="117" y="88"/>
                    <a:pt x="117" y="88"/>
                    <a:pt x="117" y="88"/>
                  </a:cubicBezTo>
                  <a:cubicBezTo>
                    <a:pt x="88" y="59"/>
                    <a:pt x="88" y="59"/>
                    <a:pt x="88" y="59"/>
                  </a:cubicBezTo>
                  <a:lnTo>
                    <a:pt x="88" y="59"/>
                  </a:lnTo>
                  <a:cubicBezTo>
                    <a:pt x="117" y="59"/>
                    <a:pt x="117" y="59"/>
                    <a:pt x="117" y="59"/>
                  </a:cubicBezTo>
                  <a:lnTo>
                    <a:pt x="117" y="59"/>
                  </a:lnTo>
                  <a:cubicBezTo>
                    <a:pt x="147" y="59"/>
                    <a:pt x="147" y="59"/>
                    <a:pt x="147" y="59"/>
                  </a:cubicBezTo>
                  <a:cubicBezTo>
                    <a:pt x="147" y="30"/>
                    <a:pt x="147" y="30"/>
                    <a:pt x="147" y="30"/>
                  </a:cubicBezTo>
                  <a:lnTo>
                    <a:pt x="147" y="30"/>
                  </a:lnTo>
                  <a:cubicBezTo>
                    <a:pt x="147" y="59"/>
                    <a:pt x="147" y="59"/>
                    <a:pt x="147" y="59"/>
                  </a:cubicBezTo>
                  <a:close/>
                  <a:moveTo>
                    <a:pt x="176" y="59"/>
                  </a:moveTo>
                  <a:lnTo>
                    <a:pt x="176" y="59"/>
                  </a:lnTo>
                  <a:cubicBezTo>
                    <a:pt x="176" y="88"/>
                    <a:pt x="176" y="88"/>
                    <a:pt x="176" y="88"/>
                  </a:cubicBezTo>
                  <a:cubicBezTo>
                    <a:pt x="204" y="88"/>
                    <a:pt x="204" y="88"/>
                    <a:pt x="204" y="88"/>
                  </a:cubicBezTo>
                  <a:lnTo>
                    <a:pt x="204" y="88"/>
                  </a:lnTo>
                  <a:cubicBezTo>
                    <a:pt x="233" y="88"/>
                    <a:pt x="233" y="88"/>
                    <a:pt x="233" y="88"/>
                  </a:cubicBezTo>
                  <a:cubicBezTo>
                    <a:pt x="204" y="59"/>
                    <a:pt x="204" y="59"/>
                    <a:pt x="204" y="59"/>
                  </a:cubicBezTo>
                  <a:lnTo>
                    <a:pt x="204" y="59"/>
                  </a:lnTo>
                  <a:cubicBezTo>
                    <a:pt x="176" y="59"/>
                    <a:pt x="176" y="59"/>
                    <a:pt x="176" y="59"/>
                  </a:cubicBezTo>
                  <a:close/>
                  <a:moveTo>
                    <a:pt x="350" y="0"/>
                  </a:move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cubicBezTo>
                    <a:pt x="380" y="0"/>
                    <a:pt x="380" y="0"/>
                    <a:pt x="380" y="0"/>
                  </a:cubicBezTo>
                  <a:cubicBezTo>
                    <a:pt x="350" y="0"/>
                    <a:pt x="350" y="0"/>
                    <a:pt x="350" y="0"/>
                  </a:cubicBezTo>
                  <a:close/>
                  <a:moveTo>
                    <a:pt x="292" y="59"/>
                  </a:moveTo>
                  <a:lnTo>
                    <a:pt x="292" y="59"/>
                  </a:lnTo>
                  <a:cubicBezTo>
                    <a:pt x="321" y="59"/>
                    <a:pt x="321" y="59"/>
                    <a:pt x="321" y="59"/>
                  </a:cubicBezTo>
                  <a:cubicBezTo>
                    <a:pt x="321" y="30"/>
                    <a:pt x="321" y="30"/>
                    <a:pt x="321" y="30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0" y="59"/>
                    <a:pt x="350" y="59"/>
                    <a:pt x="350" y="59"/>
                  </a:cubicBezTo>
                  <a:cubicBezTo>
                    <a:pt x="321" y="59"/>
                    <a:pt x="321" y="59"/>
                    <a:pt x="321" y="59"/>
                  </a:cubicBezTo>
                  <a:cubicBezTo>
                    <a:pt x="292" y="88"/>
                    <a:pt x="292" y="88"/>
                    <a:pt x="292" y="88"/>
                  </a:cubicBezTo>
                  <a:lnTo>
                    <a:pt x="292" y="5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9607C31-6C06-4A69-DC18-DD962F26F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001" y="3924412"/>
              <a:ext cx="66240" cy="57606"/>
            </a:xfrm>
            <a:custGeom>
              <a:avLst/>
              <a:gdLst>
                <a:gd name="T0" fmla="*/ 29 w 205"/>
                <a:gd name="T1" fmla="*/ 29 h 177"/>
                <a:gd name="T2" fmla="*/ 29 w 205"/>
                <a:gd name="T3" fmla="*/ 29 h 177"/>
                <a:gd name="T4" fmla="*/ 29 w 205"/>
                <a:gd name="T5" fmla="*/ 0 h 177"/>
                <a:gd name="T6" fmla="*/ 29 w 205"/>
                <a:gd name="T7" fmla="*/ 0 h 177"/>
                <a:gd name="T8" fmla="*/ 29 w 205"/>
                <a:gd name="T9" fmla="*/ 0 h 177"/>
                <a:gd name="T10" fmla="*/ 29 w 205"/>
                <a:gd name="T11" fmla="*/ 0 h 177"/>
                <a:gd name="T12" fmla="*/ 0 w 205"/>
                <a:gd name="T13" fmla="*/ 0 h 177"/>
                <a:gd name="T14" fmla="*/ 0 w 205"/>
                <a:gd name="T15" fmla="*/ 29 h 177"/>
                <a:gd name="T16" fmla="*/ 29 w 205"/>
                <a:gd name="T17" fmla="*/ 29 h 177"/>
                <a:gd name="T18" fmla="*/ 59 w 205"/>
                <a:gd name="T19" fmla="*/ 29 h 177"/>
                <a:gd name="T20" fmla="*/ 59 w 205"/>
                <a:gd name="T21" fmla="*/ 29 h 177"/>
                <a:gd name="T22" fmla="*/ 29 w 205"/>
                <a:gd name="T23" fmla="*/ 29 h 177"/>
                <a:gd name="T24" fmla="*/ 59 w 205"/>
                <a:gd name="T25" fmla="*/ 29 h 177"/>
                <a:gd name="T26" fmla="*/ 116 w 205"/>
                <a:gd name="T27" fmla="*/ 58 h 177"/>
                <a:gd name="T28" fmla="*/ 116 w 205"/>
                <a:gd name="T29" fmla="*/ 58 h 177"/>
                <a:gd name="T30" fmla="*/ 88 w 205"/>
                <a:gd name="T31" fmla="*/ 58 h 177"/>
                <a:gd name="T32" fmla="*/ 88 w 205"/>
                <a:gd name="T33" fmla="*/ 58 h 177"/>
                <a:gd name="T34" fmla="*/ 88 w 205"/>
                <a:gd name="T35" fmla="*/ 58 h 177"/>
                <a:gd name="T36" fmla="*/ 88 w 205"/>
                <a:gd name="T37" fmla="*/ 29 h 177"/>
                <a:gd name="T38" fmla="*/ 88 w 205"/>
                <a:gd name="T39" fmla="*/ 29 h 177"/>
                <a:gd name="T40" fmla="*/ 116 w 205"/>
                <a:gd name="T41" fmla="*/ 58 h 177"/>
                <a:gd name="T42" fmla="*/ 145 w 205"/>
                <a:gd name="T43" fmla="*/ 58 h 177"/>
                <a:gd name="T44" fmla="*/ 145 w 205"/>
                <a:gd name="T45" fmla="*/ 58 h 177"/>
                <a:gd name="T46" fmla="*/ 116 w 205"/>
                <a:gd name="T47" fmla="*/ 58 h 177"/>
                <a:gd name="T48" fmla="*/ 116 w 205"/>
                <a:gd name="T49" fmla="*/ 58 h 177"/>
                <a:gd name="T50" fmla="*/ 116 w 205"/>
                <a:gd name="T51" fmla="*/ 29 h 177"/>
                <a:gd name="T52" fmla="*/ 145 w 205"/>
                <a:gd name="T53" fmla="*/ 58 h 177"/>
                <a:gd name="T54" fmla="*/ 204 w 205"/>
                <a:gd name="T55" fmla="*/ 29 h 177"/>
                <a:gd name="T56" fmla="*/ 204 w 205"/>
                <a:gd name="T57" fmla="*/ 29 h 177"/>
                <a:gd name="T58" fmla="*/ 204 w 205"/>
                <a:gd name="T59" fmla="*/ 88 h 177"/>
                <a:gd name="T60" fmla="*/ 204 w 205"/>
                <a:gd name="T61" fmla="*/ 88 h 177"/>
                <a:gd name="T62" fmla="*/ 204 w 205"/>
                <a:gd name="T63" fmla="*/ 88 h 177"/>
                <a:gd name="T64" fmla="*/ 204 w 205"/>
                <a:gd name="T65" fmla="*/ 58 h 177"/>
                <a:gd name="T66" fmla="*/ 204 w 205"/>
                <a:gd name="T67" fmla="*/ 88 h 177"/>
                <a:gd name="T68" fmla="*/ 175 w 205"/>
                <a:gd name="T69" fmla="*/ 146 h 177"/>
                <a:gd name="T70" fmla="*/ 175 w 205"/>
                <a:gd name="T71" fmla="*/ 146 h 177"/>
                <a:gd name="T72" fmla="*/ 175 w 205"/>
                <a:gd name="T73" fmla="*/ 146 h 177"/>
                <a:gd name="T74" fmla="*/ 175 w 205"/>
                <a:gd name="T75" fmla="*/ 146 h 177"/>
                <a:gd name="T76" fmla="*/ 204 w 205"/>
                <a:gd name="T77" fmla="*/ 146 h 177"/>
                <a:gd name="T78" fmla="*/ 175 w 205"/>
                <a:gd name="T79" fmla="*/ 146 h 177"/>
                <a:gd name="T80" fmla="*/ 145 w 205"/>
                <a:gd name="T81" fmla="*/ 176 h 177"/>
                <a:gd name="T82" fmla="*/ 145 w 205"/>
                <a:gd name="T83" fmla="*/ 176 h 177"/>
                <a:gd name="T84" fmla="*/ 145 w 205"/>
                <a:gd name="T85" fmla="*/ 146 h 177"/>
                <a:gd name="T86" fmla="*/ 145 w 205"/>
                <a:gd name="T87" fmla="*/ 146 h 177"/>
                <a:gd name="T88" fmla="*/ 145 w 205"/>
                <a:gd name="T89" fmla="*/ 146 h 177"/>
                <a:gd name="T90" fmla="*/ 175 w 205"/>
                <a:gd name="T91" fmla="*/ 176 h 177"/>
                <a:gd name="T92" fmla="*/ 145 w 205"/>
                <a:gd name="T93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5" h="177">
                  <a:moveTo>
                    <a:pt x="29" y="29"/>
                  </a:moveTo>
                  <a:lnTo>
                    <a:pt x="29" y="29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29" y="29"/>
                  </a:lnTo>
                  <a:close/>
                  <a:moveTo>
                    <a:pt x="59" y="29"/>
                  </a:moveTo>
                  <a:lnTo>
                    <a:pt x="59" y="29"/>
                  </a:lnTo>
                  <a:cubicBezTo>
                    <a:pt x="29" y="29"/>
                    <a:pt x="29" y="29"/>
                    <a:pt x="29" y="29"/>
                  </a:cubicBezTo>
                  <a:cubicBezTo>
                    <a:pt x="59" y="29"/>
                    <a:pt x="59" y="29"/>
                    <a:pt x="59" y="29"/>
                  </a:cubicBezTo>
                  <a:close/>
                  <a:moveTo>
                    <a:pt x="116" y="58"/>
                  </a:moveTo>
                  <a:lnTo>
                    <a:pt x="116" y="58"/>
                  </a:lnTo>
                  <a:cubicBezTo>
                    <a:pt x="88" y="58"/>
                    <a:pt x="88" y="58"/>
                    <a:pt x="88" y="58"/>
                  </a:cubicBezTo>
                  <a:lnTo>
                    <a:pt x="88" y="58"/>
                  </a:lnTo>
                  <a:lnTo>
                    <a:pt x="88" y="58"/>
                  </a:lnTo>
                  <a:cubicBezTo>
                    <a:pt x="88" y="29"/>
                    <a:pt x="88" y="29"/>
                    <a:pt x="88" y="29"/>
                  </a:cubicBezTo>
                  <a:lnTo>
                    <a:pt x="88" y="29"/>
                  </a:lnTo>
                  <a:cubicBezTo>
                    <a:pt x="116" y="58"/>
                    <a:pt x="116" y="58"/>
                    <a:pt x="116" y="58"/>
                  </a:cubicBezTo>
                  <a:close/>
                  <a:moveTo>
                    <a:pt x="145" y="58"/>
                  </a:moveTo>
                  <a:lnTo>
                    <a:pt x="145" y="58"/>
                  </a:lnTo>
                  <a:cubicBezTo>
                    <a:pt x="116" y="58"/>
                    <a:pt x="116" y="58"/>
                    <a:pt x="116" y="58"/>
                  </a:cubicBezTo>
                  <a:lnTo>
                    <a:pt x="116" y="58"/>
                  </a:lnTo>
                  <a:cubicBezTo>
                    <a:pt x="116" y="29"/>
                    <a:pt x="116" y="29"/>
                    <a:pt x="116" y="29"/>
                  </a:cubicBezTo>
                  <a:cubicBezTo>
                    <a:pt x="145" y="58"/>
                    <a:pt x="145" y="58"/>
                    <a:pt x="145" y="58"/>
                  </a:cubicBezTo>
                  <a:close/>
                  <a:moveTo>
                    <a:pt x="204" y="29"/>
                  </a:moveTo>
                  <a:lnTo>
                    <a:pt x="204" y="29"/>
                  </a:lnTo>
                  <a:close/>
                  <a:moveTo>
                    <a:pt x="204" y="88"/>
                  </a:moveTo>
                  <a:lnTo>
                    <a:pt x="204" y="88"/>
                  </a:lnTo>
                  <a:lnTo>
                    <a:pt x="204" y="88"/>
                  </a:lnTo>
                  <a:cubicBezTo>
                    <a:pt x="204" y="58"/>
                    <a:pt x="204" y="58"/>
                    <a:pt x="204" y="58"/>
                  </a:cubicBezTo>
                  <a:cubicBezTo>
                    <a:pt x="204" y="88"/>
                    <a:pt x="204" y="88"/>
                    <a:pt x="204" y="88"/>
                  </a:cubicBezTo>
                  <a:close/>
                  <a:moveTo>
                    <a:pt x="175" y="146"/>
                  </a:moveTo>
                  <a:lnTo>
                    <a:pt x="175" y="146"/>
                  </a:lnTo>
                  <a:lnTo>
                    <a:pt x="175" y="146"/>
                  </a:lnTo>
                  <a:lnTo>
                    <a:pt x="175" y="146"/>
                  </a:lnTo>
                  <a:cubicBezTo>
                    <a:pt x="204" y="146"/>
                    <a:pt x="204" y="146"/>
                    <a:pt x="204" y="146"/>
                  </a:cubicBezTo>
                  <a:cubicBezTo>
                    <a:pt x="175" y="146"/>
                    <a:pt x="175" y="146"/>
                    <a:pt x="175" y="146"/>
                  </a:cubicBezTo>
                  <a:close/>
                  <a:moveTo>
                    <a:pt x="145" y="176"/>
                  </a:moveTo>
                  <a:lnTo>
                    <a:pt x="145" y="176"/>
                  </a:lnTo>
                  <a:cubicBezTo>
                    <a:pt x="145" y="146"/>
                    <a:pt x="145" y="146"/>
                    <a:pt x="145" y="146"/>
                  </a:cubicBezTo>
                  <a:lnTo>
                    <a:pt x="145" y="146"/>
                  </a:lnTo>
                  <a:lnTo>
                    <a:pt x="145" y="146"/>
                  </a:lnTo>
                  <a:cubicBezTo>
                    <a:pt x="175" y="176"/>
                    <a:pt x="175" y="176"/>
                    <a:pt x="175" y="176"/>
                  </a:cubicBezTo>
                  <a:cubicBezTo>
                    <a:pt x="145" y="176"/>
                    <a:pt x="145" y="176"/>
                    <a:pt x="145" y="17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E331E1DB-6A37-CE33-DDCC-FF376DE39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680" y="3686787"/>
              <a:ext cx="200160" cy="257788"/>
            </a:xfrm>
            <a:custGeom>
              <a:avLst/>
              <a:gdLst>
                <a:gd name="T0" fmla="*/ 234 w 614"/>
                <a:gd name="T1" fmla="*/ 525 h 788"/>
                <a:gd name="T2" fmla="*/ 234 w 614"/>
                <a:gd name="T3" fmla="*/ 291 h 788"/>
                <a:gd name="T4" fmla="*/ 322 w 614"/>
                <a:gd name="T5" fmla="*/ 88 h 788"/>
                <a:gd name="T6" fmla="*/ 350 w 614"/>
                <a:gd name="T7" fmla="*/ 175 h 788"/>
                <a:gd name="T8" fmla="*/ 379 w 614"/>
                <a:gd name="T9" fmla="*/ 205 h 788"/>
                <a:gd name="T10" fmla="*/ 408 w 614"/>
                <a:gd name="T11" fmla="*/ 205 h 788"/>
                <a:gd name="T12" fmla="*/ 467 w 614"/>
                <a:gd name="T13" fmla="*/ 234 h 788"/>
                <a:gd name="T14" fmla="*/ 496 w 614"/>
                <a:gd name="T15" fmla="*/ 205 h 788"/>
                <a:gd name="T16" fmla="*/ 525 w 614"/>
                <a:gd name="T17" fmla="*/ 262 h 788"/>
                <a:gd name="T18" fmla="*/ 555 w 614"/>
                <a:gd name="T19" fmla="*/ 291 h 788"/>
                <a:gd name="T20" fmla="*/ 613 w 614"/>
                <a:gd name="T21" fmla="*/ 321 h 788"/>
                <a:gd name="T22" fmla="*/ 613 w 614"/>
                <a:gd name="T23" fmla="*/ 321 h 788"/>
                <a:gd name="T24" fmla="*/ 584 w 614"/>
                <a:gd name="T25" fmla="*/ 350 h 788"/>
                <a:gd name="T26" fmla="*/ 555 w 614"/>
                <a:gd name="T27" fmla="*/ 408 h 788"/>
                <a:gd name="T28" fmla="*/ 525 w 614"/>
                <a:gd name="T29" fmla="*/ 438 h 788"/>
                <a:gd name="T30" fmla="*/ 525 w 614"/>
                <a:gd name="T31" fmla="*/ 467 h 788"/>
                <a:gd name="T32" fmla="*/ 496 w 614"/>
                <a:gd name="T33" fmla="*/ 467 h 788"/>
                <a:gd name="T34" fmla="*/ 496 w 614"/>
                <a:gd name="T35" fmla="*/ 467 h 788"/>
                <a:gd name="T36" fmla="*/ 496 w 614"/>
                <a:gd name="T37" fmla="*/ 467 h 788"/>
                <a:gd name="T38" fmla="*/ 467 w 614"/>
                <a:gd name="T39" fmla="*/ 467 h 788"/>
                <a:gd name="T40" fmla="*/ 467 w 614"/>
                <a:gd name="T41" fmla="*/ 496 h 788"/>
                <a:gd name="T42" fmla="*/ 467 w 614"/>
                <a:gd name="T43" fmla="*/ 525 h 788"/>
                <a:gd name="T44" fmla="*/ 467 w 614"/>
                <a:gd name="T45" fmla="*/ 555 h 788"/>
                <a:gd name="T46" fmla="*/ 467 w 614"/>
                <a:gd name="T47" fmla="*/ 555 h 788"/>
                <a:gd name="T48" fmla="*/ 467 w 614"/>
                <a:gd name="T49" fmla="*/ 584 h 788"/>
                <a:gd name="T50" fmla="*/ 438 w 614"/>
                <a:gd name="T51" fmla="*/ 612 h 788"/>
                <a:gd name="T52" fmla="*/ 408 w 614"/>
                <a:gd name="T53" fmla="*/ 612 h 788"/>
                <a:gd name="T54" fmla="*/ 350 w 614"/>
                <a:gd name="T55" fmla="*/ 641 h 788"/>
                <a:gd name="T56" fmla="*/ 350 w 614"/>
                <a:gd name="T57" fmla="*/ 671 h 788"/>
                <a:gd name="T58" fmla="*/ 322 w 614"/>
                <a:gd name="T59" fmla="*/ 671 h 788"/>
                <a:gd name="T60" fmla="*/ 292 w 614"/>
                <a:gd name="T61" fmla="*/ 671 h 788"/>
                <a:gd name="T62" fmla="*/ 263 w 614"/>
                <a:gd name="T63" fmla="*/ 700 h 788"/>
                <a:gd name="T64" fmla="*/ 263 w 614"/>
                <a:gd name="T65" fmla="*/ 700 h 788"/>
                <a:gd name="T66" fmla="*/ 263 w 614"/>
                <a:gd name="T67" fmla="*/ 729 h 788"/>
                <a:gd name="T68" fmla="*/ 263 w 614"/>
                <a:gd name="T69" fmla="*/ 729 h 788"/>
                <a:gd name="T70" fmla="*/ 234 w 614"/>
                <a:gd name="T71" fmla="*/ 758 h 788"/>
                <a:gd name="T72" fmla="*/ 205 w 614"/>
                <a:gd name="T73" fmla="*/ 758 h 788"/>
                <a:gd name="T74" fmla="*/ 175 w 614"/>
                <a:gd name="T75" fmla="*/ 758 h 788"/>
                <a:gd name="T76" fmla="*/ 146 w 614"/>
                <a:gd name="T77" fmla="*/ 787 h 788"/>
                <a:gd name="T78" fmla="*/ 117 w 614"/>
                <a:gd name="T79" fmla="*/ 787 h 788"/>
                <a:gd name="T80" fmla="*/ 58 w 614"/>
                <a:gd name="T81" fmla="*/ 729 h 788"/>
                <a:gd name="T82" fmla="*/ 0 w 614"/>
                <a:gd name="T83" fmla="*/ 612 h 788"/>
                <a:gd name="T84" fmla="*/ 292 w 614"/>
                <a:gd name="T85" fmla="*/ 58 h 788"/>
                <a:gd name="T86" fmla="*/ 292 w 614"/>
                <a:gd name="T87" fmla="*/ 29 h 788"/>
                <a:gd name="T88" fmla="*/ 292 w 614"/>
                <a:gd name="T89" fmla="*/ 29 h 788"/>
                <a:gd name="T90" fmla="*/ 292 w 614"/>
                <a:gd name="T91" fmla="*/ 0 h 788"/>
                <a:gd name="T92" fmla="*/ 322 w 614"/>
                <a:gd name="T93" fmla="*/ 0 h 788"/>
                <a:gd name="T94" fmla="*/ 292 w 614"/>
                <a:gd name="T95" fmla="*/ 0 h 788"/>
                <a:gd name="T96" fmla="*/ 292 w 614"/>
                <a:gd name="T97" fmla="*/ 29 h 788"/>
                <a:gd name="T98" fmla="*/ 292 w 614"/>
                <a:gd name="T99" fmla="*/ 29 h 788"/>
                <a:gd name="T100" fmla="*/ 263 w 614"/>
                <a:gd name="T101" fmla="*/ 29 h 788"/>
                <a:gd name="T102" fmla="*/ 292 w 614"/>
                <a:gd name="T103" fmla="*/ 5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14" h="788">
                  <a:moveTo>
                    <a:pt x="0" y="584"/>
                  </a:moveTo>
                  <a:lnTo>
                    <a:pt x="234" y="525"/>
                  </a:lnTo>
                  <a:lnTo>
                    <a:pt x="234" y="350"/>
                  </a:lnTo>
                  <a:lnTo>
                    <a:pt x="234" y="291"/>
                  </a:lnTo>
                  <a:lnTo>
                    <a:pt x="292" y="88"/>
                  </a:lnTo>
                  <a:lnTo>
                    <a:pt x="322" y="88"/>
                  </a:lnTo>
                  <a:lnTo>
                    <a:pt x="322" y="146"/>
                  </a:lnTo>
                  <a:lnTo>
                    <a:pt x="350" y="175"/>
                  </a:lnTo>
                  <a:lnTo>
                    <a:pt x="350" y="175"/>
                  </a:lnTo>
                  <a:lnTo>
                    <a:pt x="379" y="205"/>
                  </a:lnTo>
                  <a:lnTo>
                    <a:pt x="408" y="205"/>
                  </a:lnTo>
                  <a:lnTo>
                    <a:pt x="408" y="205"/>
                  </a:lnTo>
                  <a:lnTo>
                    <a:pt x="438" y="205"/>
                  </a:lnTo>
                  <a:lnTo>
                    <a:pt x="467" y="234"/>
                  </a:lnTo>
                  <a:lnTo>
                    <a:pt x="496" y="205"/>
                  </a:lnTo>
                  <a:lnTo>
                    <a:pt x="496" y="205"/>
                  </a:lnTo>
                  <a:lnTo>
                    <a:pt x="525" y="234"/>
                  </a:lnTo>
                  <a:lnTo>
                    <a:pt x="525" y="262"/>
                  </a:lnTo>
                  <a:lnTo>
                    <a:pt x="555" y="262"/>
                  </a:lnTo>
                  <a:lnTo>
                    <a:pt x="555" y="291"/>
                  </a:lnTo>
                  <a:lnTo>
                    <a:pt x="584" y="321"/>
                  </a:lnTo>
                  <a:lnTo>
                    <a:pt x="613" y="321"/>
                  </a:lnTo>
                  <a:lnTo>
                    <a:pt x="613" y="321"/>
                  </a:lnTo>
                  <a:lnTo>
                    <a:pt x="613" y="321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4" y="379"/>
                  </a:lnTo>
                  <a:lnTo>
                    <a:pt x="555" y="408"/>
                  </a:lnTo>
                  <a:lnTo>
                    <a:pt x="555" y="438"/>
                  </a:lnTo>
                  <a:lnTo>
                    <a:pt x="525" y="438"/>
                  </a:lnTo>
                  <a:lnTo>
                    <a:pt x="525" y="467"/>
                  </a:lnTo>
                  <a:lnTo>
                    <a:pt x="525" y="467"/>
                  </a:lnTo>
                  <a:lnTo>
                    <a:pt x="496" y="467"/>
                  </a:lnTo>
                  <a:lnTo>
                    <a:pt x="496" y="467"/>
                  </a:lnTo>
                  <a:lnTo>
                    <a:pt x="496" y="467"/>
                  </a:lnTo>
                  <a:lnTo>
                    <a:pt x="496" y="467"/>
                  </a:lnTo>
                  <a:lnTo>
                    <a:pt x="496" y="467"/>
                  </a:lnTo>
                  <a:lnTo>
                    <a:pt x="496" y="467"/>
                  </a:lnTo>
                  <a:lnTo>
                    <a:pt x="467" y="467"/>
                  </a:lnTo>
                  <a:lnTo>
                    <a:pt x="467" y="467"/>
                  </a:lnTo>
                  <a:lnTo>
                    <a:pt x="467" y="496"/>
                  </a:lnTo>
                  <a:lnTo>
                    <a:pt x="467" y="496"/>
                  </a:lnTo>
                  <a:lnTo>
                    <a:pt x="467" y="525"/>
                  </a:lnTo>
                  <a:lnTo>
                    <a:pt x="467" y="525"/>
                  </a:lnTo>
                  <a:lnTo>
                    <a:pt x="438" y="555"/>
                  </a:lnTo>
                  <a:lnTo>
                    <a:pt x="467" y="555"/>
                  </a:lnTo>
                  <a:lnTo>
                    <a:pt x="467" y="555"/>
                  </a:lnTo>
                  <a:lnTo>
                    <a:pt x="467" y="555"/>
                  </a:lnTo>
                  <a:lnTo>
                    <a:pt x="467" y="584"/>
                  </a:lnTo>
                  <a:lnTo>
                    <a:pt x="467" y="584"/>
                  </a:lnTo>
                  <a:lnTo>
                    <a:pt x="467" y="584"/>
                  </a:lnTo>
                  <a:lnTo>
                    <a:pt x="438" y="612"/>
                  </a:lnTo>
                  <a:lnTo>
                    <a:pt x="408" y="612"/>
                  </a:lnTo>
                  <a:lnTo>
                    <a:pt x="408" y="612"/>
                  </a:lnTo>
                  <a:lnTo>
                    <a:pt x="379" y="612"/>
                  </a:lnTo>
                  <a:lnTo>
                    <a:pt x="350" y="641"/>
                  </a:lnTo>
                  <a:lnTo>
                    <a:pt x="350" y="671"/>
                  </a:lnTo>
                  <a:lnTo>
                    <a:pt x="350" y="671"/>
                  </a:lnTo>
                  <a:lnTo>
                    <a:pt x="350" y="671"/>
                  </a:lnTo>
                  <a:lnTo>
                    <a:pt x="322" y="671"/>
                  </a:lnTo>
                  <a:lnTo>
                    <a:pt x="322" y="671"/>
                  </a:lnTo>
                  <a:lnTo>
                    <a:pt x="292" y="671"/>
                  </a:lnTo>
                  <a:lnTo>
                    <a:pt x="263" y="671"/>
                  </a:lnTo>
                  <a:lnTo>
                    <a:pt x="263" y="700"/>
                  </a:lnTo>
                  <a:lnTo>
                    <a:pt x="263" y="700"/>
                  </a:lnTo>
                  <a:lnTo>
                    <a:pt x="263" y="700"/>
                  </a:lnTo>
                  <a:lnTo>
                    <a:pt x="263" y="729"/>
                  </a:lnTo>
                  <a:lnTo>
                    <a:pt x="263" y="729"/>
                  </a:lnTo>
                  <a:lnTo>
                    <a:pt x="263" y="729"/>
                  </a:lnTo>
                  <a:lnTo>
                    <a:pt x="263" y="729"/>
                  </a:lnTo>
                  <a:lnTo>
                    <a:pt x="234" y="758"/>
                  </a:lnTo>
                  <a:lnTo>
                    <a:pt x="234" y="758"/>
                  </a:lnTo>
                  <a:lnTo>
                    <a:pt x="234" y="758"/>
                  </a:lnTo>
                  <a:lnTo>
                    <a:pt x="205" y="758"/>
                  </a:lnTo>
                  <a:lnTo>
                    <a:pt x="205" y="758"/>
                  </a:lnTo>
                  <a:lnTo>
                    <a:pt x="175" y="758"/>
                  </a:lnTo>
                  <a:lnTo>
                    <a:pt x="146" y="758"/>
                  </a:lnTo>
                  <a:lnTo>
                    <a:pt x="146" y="787"/>
                  </a:lnTo>
                  <a:lnTo>
                    <a:pt x="117" y="787"/>
                  </a:lnTo>
                  <a:lnTo>
                    <a:pt x="117" y="787"/>
                  </a:lnTo>
                  <a:lnTo>
                    <a:pt x="117" y="787"/>
                  </a:lnTo>
                  <a:lnTo>
                    <a:pt x="58" y="729"/>
                  </a:lnTo>
                  <a:lnTo>
                    <a:pt x="58" y="700"/>
                  </a:lnTo>
                  <a:lnTo>
                    <a:pt x="0" y="612"/>
                  </a:lnTo>
                  <a:lnTo>
                    <a:pt x="0" y="584"/>
                  </a:lnTo>
                  <a:close/>
                  <a:moveTo>
                    <a:pt x="292" y="58"/>
                  </a:moveTo>
                  <a:lnTo>
                    <a:pt x="292" y="58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322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63" y="29"/>
                  </a:lnTo>
                  <a:lnTo>
                    <a:pt x="263" y="29"/>
                  </a:lnTo>
                  <a:lnTo>
                    <a:pt x="292" y="29"/>
                  </a:lnTo>
                  <a:lnTo>
                    <a:pt x="292" y="5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DE2E1857-A794-FD24-0FDE-D6F93CB2D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001" y="3876888"/>
              <a:ext cx="324000" cy="181459"/>
            </a:xfrm>
            <a:custGeom>
              <a:avLst/>
              <a:gdLst>
                <a:gd name="T0" fmla="*/ 30 w 993"/>
                <a:gd name="T1" fmla="*/ 203 h 555"/>
                <a:gd name="T2" fmla="*/ 30 w 993"/>
                <a:gd name="T3" fmla="*/ 203 h 555"/>
                <a:gd name="T4" fmla="*/ 59 w 993"/>
                <a:gd name="T5" fmla="*/ 145 h 555"/>
                <a:gd name="T6" fmla="*/ 87 w 993"/>
                <a:gd name="T7" fmla="*/ 116 h 555"/>
                <a:gd name="T8" fmla="*/ 146 w 993"/>
                <a:gd name="T9" fmla="*/ 145 h 555"/>
                <a:gd name="T10" fmla="*/ 292 w 993"/>
                <a:gd name="T11" fmla="*/ 174 h 555"/>
                <a:gd name="T12" fmla="*/ 437 w 993"/>
                <a:gd name="T13" fmla="*/ 87 h 555"/>
                <a:gd name="T14" fmla="*/ 758 w 993"/>
                <a:gd name="T15" fmla="*/ 28 h 555"/>
                <a:gd name="T16" fmla="*/ 816 w 993"/>
                <a:gd name="T17" fmla="*/ 145 h 555"/>
                <a:gd name="T18" fmla="*/ 846 w 993"/>
                <a:gd name="T19" fmla="*/ 203 h 555"/>
                <a:gd name="T20" fmla="*/ 787 w 993"/>
                <a:gd name="T21" fmla="*/ 233 h 555"/>
                <a:gd name="T22" fmla="*/ 787 w 993"/>
                <a:gd name="T23" fmla="*/ 262 h 555"/>
                <a:gd name="T24" fmla="*/ 787 w 993"/>
                <a:gd name="T25" fmla="*/ 262 h 555"/>
                <a:gd name="T26" fmla="*/ 730 w 993"/>
                <a:gd name="T27" fmla="*/ 291 h 555"/>
                <a:gd name="T28" fmla="*/ 671 w 993"/>
                <a:gd name="T29" fmla="*/ 321 h 555"/>
                <a:gd name="T30" fmla="*/ 554 w 993"/>
                <a:gd name="T31" fmla="*/ 350 h 555"/>
                <a:gd name="T32" fmla="*/ 525 w 993"/>
                <a:gd name="T33" fmla="*/ 350 h 555"/>
                <a:gd name="T34" fmla="*/ 496 w 993"/>
                <a:gd name="T35" fmla="*/ 407 h 555"/>
                <a:gd name="T36" fmla="*/ 466 w 993"/>
                <a:gd name="T37" fmla="*/ 407 h 555"/>
                <a:gd name="T38" fmla="*/ 466 w 993"/>
                <a:gd name="T39" fmla="*/ 407 h 555"/>
                <a:gd name="T40" fmla="*/ 437 w 993"/>
                <a:gd name="T41" fmla="*/ 407 h 555"/>
                <a:gd name="T42" fmla="*/ 408 w 993"/>
                <a:gd name="T43" fmla="*/ 437 h 555"/>
                <a:gd name="T44" fmla="*/ 350 w 993"/>
                <a:gd name="T45" fmla="*/ 437 h 555"/>
                <a:gd name="T46" fmla="*/ 321 w 993"/>
                <a:gd name="T47" fmla="*/ 437 h 555"/>
                <a:gd name="T48" fmla="*/ 292 w 993"/>
                <a:gd name="T49" fmla="*/ 437 h 555"/>
                <a:gd name="T50" fmla="*/ 263 w 993"/>
                <a:gd name="T51" fmla="*/ 437 h 555"/>
                <a:gd name="T52" fmla="*/ 233 w 993"/>
                <a:gd name="T53" fmla="*/ 437 h 555"/>
                <a:gd name="T54" fmla="*/ 204 w 993"/>
                <a:gd name="T55" fmla="*/ 466 h 555"/>
                <a:gd name="T56" fmla="*/ 175 w 993"/>
                <a:gd name="T57" fmla="*/ 495 h 555"/>
                <a:gd name="T58" fmla="*/ 175 w 993"/>
                <a:gd name="T59" fmla="*/ 495 h 555"/>
                <a:gd name="T60" fmla="*/ 116 w 993"/>
                <a:gd name="T61" fmla="*/ 495 h 555"/>
                <a:gd name="T62" fmla="*/ 116 w 993"/>
                <a:gd name="T63" fmla="*/ 495 h 555"/>
                <a:gd name="T64" fmla="*/ 87 w 993"/>
                <a:gd name="T65" fmla="*/ 495 h 555"/>
                <a:gd name="T66" fmla="*/ 59 w 993"/>
                <a:gd name="T67" fmla="*/ 466 h 555"/>
                <a:gd name="T68" fmla="*/ 59 w 993"/>
                <a:gd name="T69" fmla="*/ 437 h 555"/>
                <a:gd name="T70" fmla="*/ 30 w 993"/>
                <a:gd name="T71" fmla="*/ 407 h 555"/>
                <a:gd name="T72" fmla="*/ 0 w 993"/>
                <a:gd name="T73" fmla="*/ 291 h 555"/>
                <a:gd name="T74" fmla="*/ 0 w 993"/>
                <a:gd name="T75" fmla="*/ 291 h 555"/>
                <a:gd name="T76" fmla="*/ 0 w 993"/>
                <a:gd name="T77" fmla="*/ 291 h 555"/>
                <a:gd name="T78" fmla="*/ 30 w 993"/>
                <a:gd name="T79" fmla="*/ 262 h 555"/>
                <a:gd name="T80" fmla="*/ 0 w 993"/>
                <a:gd name="T81" fmla="*/ 203 h 555"/>
                <a:gd name="T82" fmla="*/ 816 w 993"/>
                <a:gd name="T83" fmla="*/ 524 h 555"/>
                <a:gd name="T84" fmla="*/ 816 w 993"/>
                <a:gd name="T85" fmla="*/ 554 h 555"/>
                <a:gd name="T86" fmla="*/ 875 w 993"/>
                <a:gd name="T87" fmla="*/ 524 h 555"/>
                <a:gd name="T88" fmla="*/ 904 w 993"/>
                <a:gd name="T89" fmla="*/ 495 h 555"/>
                <a:gd name="T90" fmla="*/ 933 w 993"/>
                <a:gd name="T91" fmla="*/ 495 h 555"/>
                <a:gd name="T92" fmla="*/ 933 w 993"/>
                <a:gd name="T93" fmla="*/ 495 h 555"/>
                <a:gd name="T94" fmla="*/ 963 w 993"/>
                <a:gd name="T95" fmla="*/ 495 h 555"/>
                <a:gd name="T96" fmla="*/ 992 w 993"/>
                <a:gd name="T97" fmla="*/ 495 h 555"/>
                <a:gd name="T98" fmla="*/ 992 w 993"/>
                <a:gd name="T99" fmla="*/ 524 h 555"/>
                <a:gd name="T100" fmla="*/ 963 w 993"/>
                <a:gd name="T101" fmla="*/ 524 h 555"/>
                <a:gd name="T102" fmla="*/ 904 w 993"/>
                <a:gd name="T103" fmla="*/ 524 h 555"/>
                <a:gd name="T104" fmla="*/ 875 w 993"/>
                <a:gd name="T105" fmla="*/ 52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3" h="555">
                  <a:moveTo>
                    <a:pt x="0" y="203"/>
                  </a:move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59" y="174"/>
                  </a:lnTo>
                  <a:lnTo>
                    <a:pt x="59" y="145"/>
                  </a:lnTo>
                  <a:lnTo>
                    <a:pt x="59" y="116"/>
                  </a:lnTo>
                  <a:lnTo>
                    <a:pt x="87" y="116"/>
                  </a:lnTo>
                  <a:lnTo>
                    <a:pt x="116" y="116"/>
                  </a:lnTo>
                  <a:lnTo>
                    <a:pt x="146" y="145"/>
                  </a:lnTo>
                  <a:lnTo>
                    <a:pt x="233" y="145"/>
                  </a:lnTo>
                  <a:lnTo>
                    <a:pt x="292" y="174"/>
                  </a:lnTo>
                  <a:lnTo>
                    <a:pt x="292" y="262"/>
                  </a:lnTo>
                  <a:lnTo>
                    <a:pt x="437" y="87"/>
                  </a:lnTo>
                  <a:lnTo>
                    <a:pt x="758" y="0"/>
                  </a:lnTo>
                  <a:lnTo>
                    <a:pt x="758" y="28"/>
                  </a:lnTo>
                  <a:lnTo>
                    <a:pt x="816" y="116"/>
                  </a:lnTo>
                  <a:lnTo>
                    <a:pt x="816" y="145"/>
                  </a:lnTo>
                  <a:lnTo>
                    <a:pt x="875" y="203"/>
                  </a:lnTo>
                  <a:lnTo>
                    <a:pt x="846" y="203"/>
                  </a:lnTo>
                  <a:lnTo>
                    <a:pt x="816" y="203"/>
                  </a:lnTo>
                  <a:lnTo>
                    <a:pt x="787" y="233"/>
                  </a:lnTo>
                  <a:lnTo>
                    <a:pt x="787" y="262"/>
                  </a:lnTo>
                  <a:lnTo>
                    <a:pt x="787" y="262"/>
                  </a:lnTo>
                  <a:lnTo>
                    <a:pt x="787" y="262"/>
                  </a:lnTo>
                  <a:lnTo>
                    <a:pt x="787" y="262"/>
                  </a:lnTo>
                  <a:lnTo>
                    <a:pt x="758" y="291"/>
                  </a:lnTo>
                  <a:lnTo>
                    <a:pt x="730" y="291"/>
                  </a:lnTo>
                  <a:lnTo>
                    <a:pt x="700" y="321"/>
                  </a:lnTo>
                  <a:lnTo>
                    <a:pt x="671" y="321"/>
                  </a:lnTo>
                  <a:lnTo>
                    <a:pt x="642" y="321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25" y="350"/>
                  </a:lnTo>
                  <a:lnTo>
                    <a:pt x="525" y="378"/>
                  </a:lnTo>
                  <a:lnTo>
                    <a:pt x="496" y="407"/>
                  </a:lnTo>
                  <a:lnTo>
                    <a:pt x="49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37" y="407"/>
                  </a:lnTo>
                  <a:lnTo>
                    <a:pt x="437" y="407"/>
                  </a:lnTo>
                  <a:lnTo>
                    <a:pt x="408" y="407"/>
                  </a:lnTo>
                  <a:lnTo>
                    <a:pt x="408" y="437"/>
                  </a:lnTo>
                  <a:lnTo>
                    <a:pt x="408" y="437"/>
                  </a:lnTo>
                  <a:lnTo>
                    <a:pt x="350" y="437"/>
                  </a:lnTo>
                  <a:lnTo>
                    <a:pt x="321" y="437"/>
                  </a:lnTo>
                  <a:lnTo>
                    <a:pt x="321" y="437"/>
                  </a:lnTo>
                  <a:lnTo>
                    <a:pt x="292" y="437"/>
                  </a:lnTo>
                  <a:lnTo>
                    <a:pt x="292" y="437"/>
                  </a:lnTo>
                  <a:lnTo>
                    <a:pt x="292" y="437"/>
                  </a:lnTo>
                  <a:lnTo>
                    <a:pt x="263" y="437"/>
                  </a:lnTo>
                  <a:lnTo>
                    <a:pt x="263" y="437"/>
                  </a:lnTo>
                  <a:lnTo>
                    <a:pt x="233" y="437"/>
                  </a:lnTo>
                  <a:lnTo>
                    <a:pt x="233" y="466"/>
                  </a:lnTo>
                  <a:lnTo>
                    <a:pt x="204" y="466"/>
                  </a:lnTo>
                  <a:lnTo>
                    <a:pt x="204" y="495"/>
                  </a:lnTo>
                  <a:lnTo>
                    <a:pt x="175" y="495"/>
                  </a:lnTo>
                  <a:lnTo>
                    <a:pt x="175" y="495"/>
                  </a:lnTo>
                  <a:lnTo>
                    <a:pt x="175" y="495"/>
                  </a:lnTo>
                  <a:lnTo>
                    <a:pt x="146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87" y="495"/>
                  </a:lnTo>
                  <a:lnTo>
                    <a:pt x="87" y="495"/>
                  </a:lnTo>
                  <a:lnTo>
                    <a:pt x="87" y="466"/>
                  </a:lnTo>
                  <a:lnTo>
                    <a:pt x="59" y="466"/>
                  </a:lnTo>
                  <a:lnTo>
                    <a:pt x="59" y="437"/>
                  </a:lnTo>
                  <a:lnTo>
                    <a:pt x="59" y="437"/>
                  </a:lnTo>
                  <a:lnTo>
                    <a:pt x="59" y="407"/>
                  </a:lnTo>
                  <a:lnTo>
                    <a:pt x="30" y="407"/>
                  </a:lnTo>
                  <a:lnTo>
                    <a:pt x="30" y="321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0" y="203"/>
                  </a:lnTo>
                  <a:close/>
                  <a:moveTo>
                    <a:pt x="787" y="554"/>
                  </a:moveTo>
                  <a:lnTo>
                    <a:pt x="816" y="524"/>
                  </a:lnTo>
                  <a:lnTo>
                    <a:pt x="816" y="554"/>
                  </a:lnTo>
                  <a:lnTo>
                    <a:pt x="816" y="554"/>
                  </a:lnTo>
                  <a:lnTo>
                    <a:pt x="787" y="554"/>
                  </a:lnTo>
                  <a:close/>
                  <a:moveTo>
                    <a:pt x="875" y="524"/>
                  </a:moveTo>
                  <a:lnTo>
                    <a:pt x="904" y="524"/>
                  </a:lnTo>
                  <a:lnTo>
                    <a:pt x="904" y="495"/>
                  </a:lnTo>
                  <a:lnTo>
                    <a:pt x="904" y="495"/>
                  </a:lnTo>
                  <a:lnTo>
                    <a:pt x="933" y="495"/>
                  </a:lnTo>
                  <a:lnTo>
                    <a:pt x="933" y="495"/>
                  </a:lnTo>
                  <a:lnTo>
                    <a:pt x="933" y="495"/>
                  </a:lnTo>
                  <a:lnTo>
                    <a:pt x="933" y="495"/>
                  </a:lnTo>
                  <a:lnTo>
                    <a:pt x="963" y="495"/>
                  </a:lnTo>
                  <a:lnTo>
                    <a:pt x="963" y="495"/>
                  </a:lnTo>
                  <a:lnTo>
                    <a:pt x="992" y="495"/>
                  </a:lnTo>
                  <a:lnTo>
                    <a:pt x="992" y="524"/>
                  </a:lnTo>
                  <a:lnTo>
                    <a:pt x="992" y="524"/>
                  </a:lnTo>
                  <a:lnTo>
                    <a:pt x="963" y="524"/>
                  </a:lnTo>
                  <a:lnTo>
                    <a:pt x="963" y="524"/>
                  </a:lnTo>
                  <a:lnTo>
                    <a:pt x="933" y="524"/>
                  </a:lnTo>
                  <a:lnTo>
                    <a:pt x="904" y="524"/>
                  </a:lnTo>
                  <a:lnTo>
                    <a:pt x="904" y="524"/>
                  </a:lnTo>
                  <a:lnTo>
                    <a:pt x="875" y="52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2E88A019-AB4A-68E6-793F-CEEEC9ADF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8640" y="3552853"/>
              <a:ext cx="334080" cy="257787"/>
            </a:xfrm>
            <a:custGeom>
              <a:avLst/>
              <a:gdLst>
                <a:gd name="T0" fmla="*/ 817 w 1022"/>
                <a:gd name="T1" fmla="*/ 147 h 789"/>
                <a:gd name="T2" fmla="*/ 759 w 1022"/>
                <a:gd name="T3" fmla="*/ 59 h 789"/>
                <a:gd name="T4" fmla="*/ 730 w 1022"/>
                <a:gd name="T5" fmla="*/ 30 h 789"/>
                <a:gd name="T6" fmla="*/ 613 w 1022"/>
                <a:gd name="T7" fmla="*/ 59 h 789"/>
                <a:gd name="T8" fmla="*/ 613 w 1022"/>
                <a:gd name="T9" fmla="*/ 59 h 789"/>
                <a:gd name="T10" fmla="*/ 583 w 1022"/>
                <a:gd name="T11" fmla="*/ 30 h 789"/>
                <a:gd name="T12" fmla="*/ 555 w 1022"/>
                <a:gd name="T13" fmla="*/ 30 h 789"/>
                <a:gd name="T14" fmla="*/ 497 w 1022"/>
                <a:gd name="T15" fmla="*/ 0 h 789"/>
                <a:gd name="T16" fmla="*/ 526 w 1022"/>
                <a:gd name="T17" fmla="*/ 30 h 789"/>
                <a:gd name="T18" fmla="*/ 467 w 1022"/>
                <a:gd name="T19" fmla="*/ 30 h 789"/>
                <a:gd name="T20" fmla="*/ 497 w 1022"/>
                <a:gd name="T21" fmla="*/ 30 h 789"/>
                <a:gd name="T22" fmla="*/ 467 w 1022"/>
                <a:gd name="T23" fmla="*/ 30 h 789"/>
                <a:gd name="T24" fmla="*/ 409 w 1022"/>
                <a:gd name="T25" fmla="*/ 30 h 789"/>
                <a:gd name="T26" fmla="*/ 380 w 1022"/>
                <a:gd name="T27" fmla="*/ 59 h 789"/>
                <a:gd name="T28" fmla="*/ 292 w 1022"/>
                <a:gd name="T29" fmla="*/ 59 h 789"/>
                <a:gd name="T30" fmla="*/ 233 w 1022"/>
                <a:gd name="T31" fmla="*/ 30 h 789"/>
                <a:gd name="T32" fmla="*/ 176 w 1022"/>
                <a:gd name="T33" fmla="*/ 30 h 789"/>
                <a:gd name="T34" fmla="*/ 30 w 1022"/>
                <a:gd name="T35" fmla="*/ 0 h 789"/>
                <a:gd name="T36" fmla="*/ 30 w 1022"/>
                <a:gd name="T37" fmla="*/ 30 h 789"/>
                <a:gd name="T38" fmla="*/ 30 w 1022"/>
                <a:gd name="T39" fmla="*/ 88 h 789"/>
                <a:gd name="T40" fmla="*/ 30 w 1022"/>
                <a:gd name="T41" fmla="*/ 147 h 789"/>
                <a:gd name="T42" fmla="*/ 1021 w 1022"/>
                <a:gd name="T43" fmla="*/ 788 h 789"/>
                <a:gd name="T44" fmla="*/ 992 w 1022"/>
                <a:gd name="T45" fmla="*/ 759 h 789"/>
                <a:gd name="T46" fmla="*/ 963 w 1022"/>
                <a:gd name="T47" fmla="*/ 730 h 789"/>
                <a:gd name="T48" fmla="*/ 904 w 1022"/>
                <a:gd name="T49" fmla="*/ 700 h 789"/>
                <a:gd name="T50" fmla="*/ 904 w 1022"/>
                <a:gd name="T51" fmla="*/ 643 h 789"/>
                <a:gd name="T52" fmla="*/ 904 w 1022"/>
                <a:gd name="T53" fmla="*/ 643 h 789"/>
                <a:gd name="T54" fmla="*/ 904 w 1022"/>
                <a:gd name="T55" fmla="*/ 614 h 789"/>
                <a:gd name="T56" fmla="*/ 904 w 1022"/>
                <a:gd name="T57" fmla="*/ 614 h 789"/>
                <a:gd name="T58" fmla="*/ 847 w 1022"/>
                <a:gd name="T59" fmla="*/ 526 h 789"/>
                <a:gd name="T60" fmla="*/ 788 w 1022"/>
                <a:gd name="T61" fmla="*/ 438 h 789"/>
                <a:gd name="T62" fmla="*/ 759 w 1022"/>
                <a:gd name="T63" fmla="*/ 380 h 789"/>
                <a:gd name="T64" fmla="*/ 730 w 1022"/>
                <a:gd name="T65" fmla="*/ 322 h 789"/>
                <a:gd name="T66" fmla="*/ 730 w 1022"/>
                <a:gd name="T67" fmla="*/ 293 h 789"/>
                <a:gd name="T68" fmla="*/ 642 w 1022"/>
                <a:gd name="T69" fmla="*/ 205 h 789"/>
                <a:gd name="T70" fmla="*/ 642 w 1022"/>
                <a:gd name="T71" fmla="*/ 176 h 789"/>
                <a:gd name="T72" fmla="*/ 642 w 1022"/>
                <a:gd name="T73" fmla="*/ 147 h 789"/>
                <a:gd name="T74" fmla="*/ 642 w 1022"/>
                <a:gd name="T75" fmla="*/ 176 h 789"/>
                <a:gd name="T76" fmla="*/ 700 w 1022"/>
                <a:gd name="T77" fmla="*/ 234 h 789"/>
                <a:gd name="T78" fmla="*/ 730 w 1022"/>
                <a:gd name="T79" fmla="*/ 264 h 789"/>
                <a:gd name="T80" fmla="*/ 788 w 1022"/>
                <a:gd name="T81" fmla="*/ 322 h 789"/>
                <a:gd name="T82" fmla="*/ 817 w 1022"/>
                <a:gd name="T83" fmla="*/ 293 h 789"/>
                <a:gd name="T84" fmla="*/ 817 w 1022"/>
                <a:gd name="T85" fmla="*/ 23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789">
                  <a:moveTo>
                    <a:pt x="817" y="205"/>
                  </a:moveTo>
                  <a:lnTo>
                    <a:pt x="817" y="176"/>
                  </a:lnTo>
                  <a:lnTo>
                    <a:pt x="817" y="147"/>
                  </a:lnTo>
                  <a:lnTo>
                    <a:pt x="817" y="117"/>
                  </a:lnTo>
                  <a:lnTo>
                    <a:pt x="788" y="88"/>
                  </a:lnTo>
                  <a:lnTo>
                    <a:pt x="759" y="59"/>
                  </a:lnTo>
                  <a:lnTo>
                    <a:pt x="759" y="30"/>
                  </a:lnTo>
                  <a:lnTo>
                    <a:pt x="759" y="30"/>
                  </a:lnTo>
                  <a:lnTo>
                    <a:pt x="730" y="30"/>
                  </a:lnTo>
                  <a:lnTo>
                    <a:pt x="700" y="59"/>
                  </a:lnTo>
                  <a:lnTo>
                    <a:pt x="671" y="30"/>
                  </a:lnTo>
                  <a:lnTo>
                    <a:pt x="613" y="59"/>
                  </a:lnTo>
                  <a:lnTo>
                    <a:pt x="583" y="30"/>
                  </a:lnTo>
                  <a:lnTo>
                    <a:pt x="583" y="30"/>
                  </a:lnTo>
                  <a:lnTo>
                    <a:pt x="613" y="59"/>
                  </a:lnTo>
                  <a:lnTo>
                    <a:pt x="613" y="59"/>
                  </a:lnTo>
                  <a:lnTo>
                    <a:pt x="583" y="59"/>
                  </a:lnTo>
                  <a:lnTo>
                    <a:pt x="583" y="30"/>
                  </a:lnTo>
                  <a:lnTo>
                    <a:pt x="555" y="30"/>
                  </a:lnTo>
                  <a:lnTo>
                    <a:pt x="583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26" y="3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26" y="30"/>
                  </a:lnTo>
                  <a:lnTo>
                    <a:pt x="526" y="30"/>
                  </a:lnTo>
                  <a:lnTo>
                    <a:pt x="497" y="30"/>
                  </a:lnTo>
                  <a:lnTo>
                    <a:pt x="497" y="30"/>
                  </a:lnTo>
                  <a:lnTo>
                    <a:pt x="467" y="30"/>
                  </a:lnTo>
                  <a:lnTo>
                    <a:pt x="467" y="30"/>
                  </a:lnTo>
                  <a:lnTo>
                    <a:pt x="467" y="30"/>
                  </a:lnTo>
                  <a:lnTo>
                    <a:pt x="497" y="30"/>
                  </a:lnTo>
                  <a:lnTo>
                    <a:pt x="497" y="0"/>
                  </a:lnTo>
                  <a:lnTo>
                    <a:pt x="467" y="30"/>
                  </a:lnTo>
                  <a:lnTo>
                    <a:pt x="467" y="30"/>
                  </a:lnTo>
                  <a:lnTo>
                    <a:pt x="438" y="30"/>
                  </a:lnTo>
                  <a:lnTo>
                    <a:pt x="438" y="30"/>
                  </a:lnTo>
                  <a:lnTo>
                    <a:pt x="409" y="30"/>
                  </a:lnTo>
                  <a:lnTo>
                    <a:pt x="380" y="59"/>
                  </a:lnTo>
                  <a:lnTo>
                    <a:pt x="380" y="59"/>
                  </a:lnTo>
                  <a:lnTo>
                    <a:pt x="380" y="59"/>
                  </a:lnTo>
                  <a:lnTo>
                    <a:pt x="350" y="59"/>
                  </a:lnTo>
                  <a:lnTo>
                    <a:pt x="321" y="59"/>
                  </a:lnTo>
                  <a:lnTo>
                    <a:pt x="292" y="59"/>
                  </a:lnTo>
                  <a:lnTo>
                    <a:pt x="263" y="59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05" y="30"/>
                  </a:lnTo>
                  <a:lnTo>
                    <a:pt x="176" y="30"/>
                  </a:lnTo>
                  <a:lnTo>
                    <a:pt x="117" y="30"/>
                  </a:lnTo>
                  <a:lnTo>
                    <a:pt x="8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30"/>
                  </a:lnTo>
                  <a:lnTo>
                    <a:pt x="30" y="59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117"/>
                  </a:lnTo>
                  <a:lnTo>
                    <a:pt x="0" y="147"/>
                  </a:lnTo>
                  <a:lnTo>
                    <a:pt x="30" y="147"/>
                  </a:lnTo>
                  <a:lnTo>
                    <a:pt x="30" y="205"/>
                  </a:lnTo>
                  <a:lnTo>
                    <a:pt x="59" y="788"/>
                  </a:lnTo>
                  <a:lnTo>
                    <a:pt x="1021" y="788"/>
                  </a:lnTo>
                  <a:lnTo>
                    <a:pt x="1021" y="788"/>
                  </a:lnTo>
                  <a:lnTo>
                    <a:pt x="1021" y="759"/>
                  </a:lnTo>
                  <a:lnTo>
                    <a:pt x="992" y="759"/>
                  </a:lnTo>
                  <a:lnTo>
                    <a:pt x="992" y="730"/>
                  </a:lnTo>
                  <a:lnTo>
                    <a:pt x="963" y="730"/>
                  </a:lnTo>
                  <a:lnTo>
                    <a:pt x="963" y="730"/>
                  </a:lnTo>
                  <a:lnTo>
                    <a:pt x="963" y="730"/>
                  </a:lnTo>
                  <a:lnTo>
                    <a:pt x="933" y="730"/>
                  </a:lnTo>
                  <a:lnTo>
                    <a:pt x="904" y="700"/>
                  </a:lnTo>
                  <a:lnTo>
                    <a:pt x="904" y="671"/>
                  </a:lnTo>
                  <a:lnTo>
                    <a:pt x="904" y="671"/>
                  </a:lnTo>
                  <a:lnTo>
                    <a:pt x="904" y="643"/>
                  </a:lnTo>
                  <a:lnTo>
                    <a:pt x="904" y="643"/>
                  </a:lnTo>
                  <a:lnTo>
                    <a:pt x="904" y="614"/>
                  </a:lnTo>
                  <a:lnTo>
                    <a:pt x="904" y="643"/>
                  </a:lnTo>
                  <a:lnTo>
                    <a:pt x="933" y="643"/>
                  </a:lnTo>
                  <a:lnTo>
                    <a:pt x="933" y="614"/>
                  </a:lnTo>
                  <a:lnTo>
                    <a:pt x="904" y="614"/>
                  </a:lnTo>
                  <a:lnTo>
                    <a:pt x="904" y="614"/>
                  </a:lnTo>
                  <a:lnTo>
                    <a:pt x="904" y="584"/>
                  </a:lnTo>
                  <a:lnTo>
                    <a:pt x="904" y="614"/>
                  </a:lnTo>
                  <a:lnTo>
                    <a:pt x="876" y="584"/>
                  </a:lnTo>
                  <a:lnTo>
                    <a:pt x="876" y="584"/>
                  </a:lnTo>
                  <a:lnTo>
                    <a:pt x="847" y="526"/>
                  </a:lnTo>
                  <a:lnTo>
                    <a:pt x="847" y="526"/>
                  </a:lnTo>
                  <a:lnTo>
                    <a:pt x="817" y="497"/>
                  </a:lnTo>
                  <a:lnTo>
                    <a:pt x="788" y="438"/>
                  </a:lnTo>
                  <a:lnTo>
                    <a:pt x="788" y="409"/>
                  </a:lnTo>
                  <a:lnTo>
                    <a:pt x="759" y="409"/>
                  </a:lnTo>
                  <a:lnTo>
                    <a:pt x="759" y="380"/>
                  </a:lnTo>
                  <a:lnTo>
                    <a:pt x="759" y="380"/>
                  </a:lnTo>
                  <a:lnTo>
                    <a:pt x="759" y="350"/>
                  </a:lnTo>
                  <a:lnTo>
                    <a:pt x="730" y="322"/>
                  </a:lnTo>
                  <a:lnTo>
                    <a:pt x="730" y="322"/>
                  </a:lnTo>
                  <a:lnTo>
                    <a:pt x="730" y="322"/>
                  </a:lnTo>
                  <a:lnTo>
                    <a:pt x="730" y="293"/>
                  </a:lnTo>
                  <a:lnTo>
                    <a:pt x="671" y="264"/>
                  </a:lnTo>
                  <a:lnTo>
                    <a:pt x="671" y="264"/>
                  </a:lnTo>
                  <a:lnTo>
                    <a:pt x="642" y="205"/>
                  </a:lnTo>
                  <a:lnTo>
                    <a:pt x="642" y="205"/>
                  </a:lnTo>
                  <a:lnTo>
                    <a:pt x="613" y="176"/>
                  </a:lnTo>
                  <a:lnTo>
                    <a:pt x="642" y="176"/>
                  </a:lnTo>
                  <a:lnTo>
                    <a:pt x="613" y="147"/>
                  </a:lnTo>
                  <a:lnTo>
                    <a:pt x="642" y="147"/>
                  </a:lnTo>
                  <a:lnTo>
                    <a:pt x="642" y="147"/>
                  </a:lnTo>
                  <a:lnTo>
                    <a:pt x="642" y="147"/>
                  </a:lnTo>
                  <a:lnTo>
                    <a:pt x="642" y="176"/>
                  </a:lnTo>
                  <a:lnTo>
                    <a:pt x="642" y="176"/>
                  </a:lnTo>
                  <a:lnTo>
                    <a:pt x="642" y="205"/>
                  </a:lnTo>
                  <a:lnTo>
                    <a:pt x="700" y="234"/>
                  </a:lnTo>
                  <a:lnTo>
                    <a:pt x="700" y="234"/>
                  </a:lnTo>
                  <a:lnTo>
                    <a:pt x="700" y="264"/>
                  </a:lnTo>
                  <a:lnTo>
                    <a:pt x="730" y="264"/>
                  </a:lnTo>
                  <a:lnTo>
                    <a:pt x="730" y="264"/>
                  </a:lnTo>
                  <a:lnTo>
                    <a:pt x="759" y="322"/>
                  </a:lnTo>
                  <a:lnTo>
                    <a:pt x="788" y="322"/>
                  </a:lnTo>
                  <a:lnTo>
                    <a:pt x="788" y="322"/>
                  </a:lnTo>
                  <a:lnTo>
                    <a:pt x="788" y="322"/>
                  </a:lnTo>
                  <a:lnTo>
                    <a:pt x="788" y="293"/>
                  </a:lnTo>
                  <a:lnTo>
                    <a:pt x="817" y="293"/>
                  </a:lnTo>
                  <a:lnTo>
                    <a:pt x="788" y="264"/>
                  </a:lnTo>
                  <a:lnTo>
                    <a:pt x="817" y="264"/>
                  </a:lnTo>
                  <a:lnTo>
                    <a:pt x="817" y="234"/>
                  </a:lnTo>
                  <a:lnTo>
                    <a:pt x="817" y="205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31458216-C8D0-10E0-58F4-EC998160C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2480" y="3810641"/>
              <a:ext cx="437760" cy="457968"/>
            </a:xfrm>
            <a:custGeom>
              <a:avLst/>
              <a:gdLst>
                <a:gd name="T0" fmla="*/ 1195 w 1342"/>
                <a:gd name="T1" fmla="*/ 0 h 1401"/>
                <a:gd name="T2" fmla="*/ 1224 w 1342"/>
                <a:gd name="T3" fmla="*/ 29 h 1401"/>
                <a:gd name="T4" fmla="*/ 1224 w 1342"/>
                <a:gd name="T5" fmla="*/ 59 h 1401"/>
                <a:gd name="T6" fmla="*/ 1224 w 1342"/>
                <a:gd name="T7" fmla="*/ 176 h 1401"/>
                <a:gd name="T8" fmla="*/ 1312 w 1342"/>
                <a:gd name="T9" fmla="*/ 262 h 1401"/>
                <a:gd name="T10" fmla="*/ 1341 w 1342"/>
                <a:gd name="T11" fmla="*/ 321 h 1401"/>
                <a:gd name="T12" fmla="*/ 1283 w 1342"/>
                <a:gd name="T13" fmla="*/ 321 h 1401"/>
                <a:gd name="T14" fmla="*/ 1254 w 1342"/>
                <a:gd name="T15" fmla="*/ 350 h 1401"/>
                <a:gd name="T16" fmla="*/ 1224 w 1342"/>
                <a:gd name="T17" fmla="*/ 408 h 1401"/>
                <a:gd name="T18" fmla="*/ 1195 w 1342"/>
                <a:gd name="T19" fmla="*/ 496 h 1401"/>
                <a:gd name="T20" fmla="*/ 1224 w 1342"/>
                <a:gd name="T21" fmla="*/ 583 h 1401"/>
                <a:gd name="T22" fmla="*/ 1166 w 1342"/>
                <a:gd name="T23" fmla="*/ 700 h 1401"/>
                <a:gd name="T24" fmla="*/ 1107 w 1342"/>
                <a:gd name="T25" fmla="*/ 759 h 1401"/>
                <a:gd name="T26" fmla="*/ 1050 w 1342"/>
                <a:gd name="T27" fmla="*/ 846 h 1401"/>
                <a:gd name="T28" fmla="*/ 1050 w 1342"/>
                <a:gd name="T29" fmla="*/ 905 h 1401"/>
                <a:gd name="T30" fmla="*/ 991 w 1342"/>
                <a:gd name="T31" fmla="*/ 1021 h 1401"/>
                <a:gd name="T32" fmla="*/ 933 w 1342"/>
                <a:gd name="T33" fmla="*/ 1021 h 1401"/>
                <a:gd name="T34" fmla="*/ 933 w 1342"/>
                <a:gd name="T35" fmla="*/ 1079 h 1401"/>
                <a:gd name="T36" fmla="*/ 1021 w 1342"/>
                <a:gd name="T37" fmla="*/ 1108 h 1401"/>
                <a:gd name="T38" fmla="*/ 1050 w 1342"/>
                <a:gd name="T39" fmla="*/ 1138 h 1401"/>
                <a:gd name="T40" fmla="*/ 1107 w 1342"/>
                <a:gd name="T41" fmla="*/ 1226 h 1401"/>
                <a:gd name="T42" fmla="*/ 1050 w 1342"/>
                <a:gd name="T43" fmla="*/ 1312 h 1401"/>
                <a:gd name="T44" fmla="*/ 991 w 1342"/>
                <a:gd name="T45" fmla="*/ 1342 h 1401"/>
                <a:gd name="T46" fmla="*/ 904 w 1342"/>
                <a:gd name="T47" fmla="*/ 1371 h 1401"/>
                <a:gd name="T48" fmla="*/ 874 w 1342"/>
                <a:gd name="T49" fmla="*/ 1400 h 1401"/>
                <a:gd name="T50" fmla="*/ 816 w 1342"/>
                <a:gd name="T51" fmla="*/ 1371 h 1401"/>
                <a:gd name="T52" fmla="*/ 757 w 1342"/>
                <a:gd name="T53" fmla="*/ 1400 h 1401"/>
                <a:gd name="T54" fmla="*/ 729 w 1342"/>
                <a:gd name="T55" fmla="*/ 1371 h 1401"/>
                <a:gd name="T56" fmla="*/ 671 w 1342"/>
                <a:gd name="T57" fmla="*/ 1342 h 1401"/>
                <a:gd name="T58" fmla="*/ 641 w 1342"/>
                <a:gd name="T59" fmla="*/ 1283 h 1401"/>
                <a:gd name="T60" fmla="*/ 583 w 1342"/>
                <a:gd name="T61" fmla="*/ 1312 h 1401"/>
                <a:gd name="T62" fmla="*/ 524 w 1342"/>
                <a:gd name="T63" fmla="*/ 1342 h 1401"/>
                <a:gd name="T64" fmla="*/ 466 w 1342"/>
                <a:gd name="T65" fmla="*/ 1283 h 1401"/>
                <a:gd name="T66" fmla="*/ 437 w 1342"/>
                <a:gd name="T67" fmla="*/ 1254 h 1401"/>
                <a:gd name="T68" fmla="*/ 407 w 1342"/>
                <a:gd name="T69" fmla="*/ 1196 h 1401"/>
                <a:gd name="T70" fmla="*/ 379 w 1342"/>
                <a:gd name="T71" fmla="*/ 1167 h 1401"/>
                <a:gd name="T72" fmla="*/ 321 w 1342"/>
                <a:gd name="T73" fmla="*/ 1108 h 1401"/>
                <a:gd name="T74" fmla="*/ 291 w 1342"/>
                <a:gd name="T75" fmla="*/ 1079 h 1401"/>
                <a:gd name="T76" fmla="*/ 262 w 1342"/>
                <a:gd name="T77" fmla="*/ 1050 h 1401"/>
                <a:gd name="T78" fmla="*/ 204 w 1342"/>
                <a:gd name="T79" fmla="*/ 1021 h 1401"/>
                <a:gd name="T80" fmla="*/ 174 w 1342"/>
                <a:gd name="T81" fmla="*/ 992 h 1401"/>
                <a:gd name="T82" fmla="*/ 145 w 1342"/>
                <a:gd name="T83" fmla="*/ 962 h 1401"/>
                <a:gd name="T84" fmla="*/ 87 w 1342"/>
                <a:gd name="T85" fmla="*/ 846 h 1401"/>
                <a:gd name="T86" fmla="*/ 87 w 1342"/>
                <a:gd name="T87" fmla="*/ 817 h 1401"/>
                <a:gd name="T88" fmla="*/ 58 w 1342"/>
                <a:gd name="T89" fmla="*/ 759 h 1401"/>
                <a:gd name="T90" fmla="*/ 29 w 1342"/>
                <a:gd name="T91" fmla="*/ 700 h 1401"/>
                <a:gd name="T92" fmla="*/ 0 w 1342"/>
                <a:gd name="T93" fmla="*/ 671 h 1401"/>
                <a:gd name="T94" fmla="*/ 29 w 1342"/>
                <a:gd name="T95" fmla="*/ 612 h 1401"/>
                <a:gd name="T96" fmla="*/ 58 w 1342"/>
                <a:gd name="T97" fmla="*/ 555 h 1401"/>
                <a:gd name="T98" fmla="*/ 87 w 1342"/>
                <a:gd name="T99" fmla="*/ 496 h 1401"/>
                <a:gd name="T100" fmla="*/ 174 w 1342"/>
                <a:gd name="T101" fmla="*/ 467 h 1401"/>
                <a:gd name="T102" fmla="*/ 233 w 1342"/>
                <a:gd name="T103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42" h="1401">
                  <a:moveTo>
                    <a:pt x="233" y="0"/>
                  </a:moveTo>
                  <a:lnTo>
                    <a:pt x="1195" y="0"/>
                  </a:lnTo>
                  <a:lnTo>
                    <a:pt x="1195" y="0"/>
                  </a:lnTo>
                  <a:lnTo>
                    <a:pt x="1195" y="0"/>
                  </a:lnTo>
                  <a:lnTo>
                    <a:pt x="1195" y="0"/>
                  </a:lnTo>
                  <a:lnTo>
                    <a:pt x="1195" y="0"/>
                  </a:lnTo>
                  <a:lnTo>
                    <a:pt x="1195" y="29"/>
                  </a:lnTo>
                  <a:lnTo>
                    <a:pt x="1195" y="29"/>
                  </a:lnTo>
                  <a:lnTo>
                    <a:pt x="1224" y="29"/>
                  </a:lnTo>
                  <a:lnTo>
                    <a:pt x="1224" y="29"/>
                  </a:lnTo>
                  <a:lnTo>
                    <a:pt x="1224" y="59"/>
                  </a:lnTo>
                  <a:lnTo>
                    <a:pt x="1224" y="59"/>
                  </a:lnTo>
                  <a:lnTo>
                    <a:pt x="1224" y="59"/>
                  </a:lnTo>
                  <a:lnTo>
                    <a:pt x="1224" y="59"/>
                  </a:lnTo>
                  <a:lnTo>
                    <a:pt x="1224" y="59"/>
                  </a:lnTo>
                  <a:lnTo>
                    <a:pt x="1224" y="59"/>
                  </a:lnTo>
                  <a:lnTo>
                    <a:pt x="1224" y="59"/>
                  </a:lnTo>
                  <a:lnTo>
                    <a:pt x="1224" y="117"/>
                  </a:lnTo>
                  <a:lnTo>
                    <a:pt x="1254" y="146"/>
                  </a:lnTo>
                  <a:lnTo>
                    <a:pt x="1224" y="176"/>
                  </a:lnTo>
                  <a:lnTo>
                    <a:pt x="1254" y="205"/>
                  </a:lnTo>
                  <a:lnTo>
                    <a:pt x="1254" y="233"/>
                  </a:lnTo>
                  <a:lnTo>
                    <a:pt x="1283" y="233"/>
                  </a:lnTo>
                  <a:lnTo>
                    <a:pt x="1312" y="262"/>
                  </a:lnTo>
                  <a:lnTo>
                    <a:pt x="1312" y="262"/>
                  </a:lnTo>
                  <a:lnTo>
                    <a:pt x="1341" y="262"/>
                  </a:lnTo>
                  <a:lnTo>
                    <a:pt x="1341" y="292"/>
                  </a:lnTo>
                  <a:lnTo>
                    <a:pt x="1341" y="292"/>
                  </a:lnTo>
                  <a:lnTo>
                    <a:pt x="1341" y="292"/>
                  </a:lnTo>
                  <a:lnTo>
                    <a:pt x="1341" y="321"/>
                  </a:lnTo>
                  <a:lnTo>
                    <a:pt x="1341" y="321"/>
                  </a:lnTo>
                  <a:lnTo>
                    <a:pt x="1312" y="321"/>
                  </a:lnTo>
                  <a:lnTo>
                    <a:pt x="1312" y="321"/>
                  </a:lnTo>
                  <a:lnTo>
                    <a:pt x="1283" y="321"/>
                  </a:lnTo>
                  <a:lnTo>
                    <a:pt x="1283" y="321"/>
                  </a:lnTo>
                  <a:lnTo>
                    <a:pt x="1254" y="350"/>
                  </a:lnTo>
                  <a:lnTo>
                    <a:pt x="1254" y="350"/>
                  </a:lnTo>
                  <a:lnTo>
                    <a:pt x="1254" y="350"/>
                  </a:lnTo>
                  <a:lnTo>
                    <a:pt x="1254" y="350"/>
                  </a:lnTo>
                  <a:lnTo>
                    <a:pt x="1254" y="350"/>
                  </a:lnTo>
                  <a:lnTo>
                    <a:pt x="1224" y="379"/>
                  </a:lnTo>
                  <a:lnTo>
                    <a:pt x="1224" y="379"/>
                  </a:lnTo>
                  <a:lnTo>
                    <a:pt x="1224" y="408"/>
                  </a:lnTo>
                  <a:lnTo>
                    <a:pt x="1224" y="408"/>
                  </a:lnTo>
                  <a:lnTo>
                    <a:pt x="1224" y="408"/>
                  </a:lnTo>
                  <a:lnTo>
                    <a:pt x="1224" y="408"/>
                  </a:lnTo>
                  <a:lnTo>
                    <a:pt x="1224" y="438"/>
                  </a:lnTo>
                  <a:lnTo>
                    <a:pt x="1224" y="467"/>
                  </a:lnTo>
                  <a:lnTo>
                    <a:pt x="1195" y="496"/>
                  </a:lnTo>
                  <a:lnTo>
                    <a:pt x="1195" y="496"/>
                  </a:lnTo>
                  <a:lnTo>
                    <a:pt x="1195" y="526"/>
                  </a:lnTo>
                  <a:lnTo>
                    <a:pt x="1195" y="526"/>
                  </a:lnTo>
                  <a:lnTo>
                    <a:pt x="1195" y="555"/>
                  </a:lnTo>
                  <a:lnTo>
                    <a:pt x="1195" y="583"/>
                  </a:lnTo>
                  <a:lnTo>
                    <a:pt x="1224" y="583"/>
                  </a:lnTo>
                  <a:lnTo>
                    <a:pt x="1195" y="583"/>
                  </a:lnTo>
                  <a:lnTo>
                    <a:pt x="1195" y="612"/>
                  </a:lnTo>
                  <a:lnTo>
                    <a:pt x="1195" y="642"/>
                  </a:lnTo>
                  <a:lnTo>
                    <a:pt x="1166" y="671"/>
                  </a:lnTo>
                  <a:lnTo>
                    <a:pt x="1166" y="700"/>
                  </a:lnTo>
                  <a:lnTo>
                    <a:pt x="1166" y="700"/>
                  </a:lnTo>
                  <a:lnTo>
                    <a:pt x="1137" y="700"/>
                  </a:lnTo>
                  <a:lnTo>
                    <a:pt x="1137" y="700"/>
                  </a:lnTo>
                  <a:lnTo>
                    <a:pt x="1107" y="729"/>
                  </a:lnTo>
                  <a:lnTo>
                    <a:pt x="1107" y="759"/>
                  </a:lnTo>
                  <a:lnTo>
                    <a:pt x="1107" y="759"/>
                  </a:lnTo>
                  <a:lnTo>
                    <a:pt x="1078" y="788"/>
                  </a:lnTo>
                  <a:lnTo>
                    <a:pt x="1078" y="846"/>
                  </a:lnTo>
                  <a:lnTo>
                    <a:pt x="1050" y="846"/>
                  </a:lnTo>
                  <a:lnTo>
                    <a:pt x="1050" y="846"/>
                  </a:lnTo>
                  <a:lnTo>
                    <a:pt x="1050" y="846"/>
                  </a:lnTo>
                  <a:lnTo>
                    <a:pt x="1050" y="876"/>
                  </a:lnTo>
                  <a:lnTo>
                    <a:pt x="1021" y="876"/>
                  </a:lnTo>
                  <a:lnTo>
                    <a:pt x="1021" y="905"/>
                  </a:lnTo>
                  <a:lnTo>
                    <a:pt x="1050" y="905"/>
                  </a:lnTo>
                  <a:lnTo>
                    <a:pt x="1021" y="933"/>
                  </a:lnTo>
                  <a:lnTo>
                    <a:pt x="1021" y="933"/>
                  </a:lnTo>
                  <a:lnTo>
                    <a:pt x="1021" y="962"/>
                  </a:lnTo>
                  <a:lnTo>
                    <a:pt x="1021" y="1021"/>
                  </a:lnTo>
                  <a:lnTo>
                    <a:pt x="991" y="1021"/>
                  </a:lnTo>
                  <a:lnTo>
                    <a:pt x="991" y="1021"/>
                  </a:lnTo>
                  <a:lnTo>
                    <a:pt x="991" y="1021"/>
                  </a:lnTo>
                  <a:lnTo>
                    <a:pt x="991" y="1021"/>
                  </a:lnTo>
                  <a:lnTo>
                    <a:pt x="962" y="1021"/>
                  </a:lnTo>
                  <a:lnTo>
                    <a:pt x="933" y="1021"/>
                  </a:lnTo>
                  <a:lnTo>
                    <a:pt x="933" y="1021"/>
                  </a:lnTo>
                  <a:lnTo>
                    <a:pt x="933" y="1050"/>
                  </a:lnTo>
                  <a:lnTo>
                    <a:pt x="933" y="1050"/>
                  </a:lnTo>
                  <a:lnTo>
                    <a:pt x="933" y="1079"/>
                  </a:lnTo>
                  <a:lnTo>
                    <a:pt x="933" y="1079"/>
                  </a:lnTo>
                  <a:lnTo>
                    <a:pt x="991" y="1079"/>
                  </a:lnTo>
                  <a:lnTo>
                    <a:pt x="991" y="1079"/>
                  </a:lnTo>
                  <a:lnTo>
                    <a:pt x="991" y="1079"/>
                  </a:lnTo>
                  <a:lnTo>
                    <a:pt x="991" y="1108"/>
                  </a:lnTo>
                  <a:lnTo>
                    <a:pt x="1021" y="1108"/>
                  </a:lnTo>
                  <a:lnTo>
                    <a:pt x="1021" y="1138"/>
                  </a:lnTo>
                  <a:lnTo>
                    <a:pt x="1050" y="1138"/>
                  </a:lnTo>
                  <a:lnTo>
                    <a:pt x="1050" y="1138"/>
                  </a:lnTo>
                  <a:lnTo>
                    <a:pt x="1050" y="1138"/>
                  </a:lnTo>
                  <a:lnTo>
                    <a:pt x="1050" y="1138"/>
                  </a:lnTo>
                  <a:lnTo>
                    <a:pt x="1078" y="1167"/>
                  </a:lnTo>
                  <a:lnTo>
                    <a:pt x="1078" y="1167"/>
                  </a:lnTo>
                  <a:lnTo>
                    <a:pt x="1078" y="1196"/>
                  </a:lnTo>
                  <a:lnTo>
                    <a:pt x="1107" y="1226"/>
                  </a:lnTo>
                  <a:lnTo>
                    <a:pt x="1107" y="1226"/>
                  </a:lnTo>
                  <a:lnTo>
                    <a:pt x="1107" y="1254"/>
                  </a:lnTo>
                  <a:lnTo>
                    <a:pt x="1078" y="1283"/>
                  </a:lnTo>
                  <a:lnTo>
                    <a:pt x="1050" y="1312"/>
                  </a:lnTo>
                  <a:lnTo>
                    <a:pt x="1050" y="1312"/>
                  </a:lnTo>
                  <a:lnTo>
                    <a:pt x="1050" y="1312"/>
                  </a:lnTo>
                  <a:lnTo>
                    <a:pt x="1021" y="1312"/>
                  </a:lnTo>
                  <a:lnTo>
                    <a:pt x="1021" y="1312"/>
                  </a:lnTo>
                  <a:lnTo>
                    <a:pt x="1021" y="1342"/>
                  </a:lnTo>
                  <a:lnTo>
                    <a:pt x="1021" y="1342"/>
                  </a:lnTo>
                  <a:lnTo>
                    <a:pt x="991" y="1342"/>
                  </a:lnTo>
                  <a:lnTo>
                    <a:pt x="991" y="1371"/>
                  </a:lnTo>
                  <a:lnTo>
                    <a:pt x="962" y="1371"/>
                  </a:lnTo>
                  <a:lnTo>
                    <a:pt x="962" y="1371"/>
                  </a:lnTo>
                  <a:lnTo>
                    <a:pt x="933" y="1371"/>
                  </a:lnTo>
                  <a:lnTo>
                    <a:pt x="904" y="1371"/>
                  </a:lnTo>
                  <a:lnTo>
                    <a:pt x="874" y="1371"/>
                  </a:lnTo>
                  <a:lnTo>
                    <a:pt x="874" y="1371"/>
                  </a:lnTo>
                  <a:lnTo>
                    <a:pt x="874" y="1371"/>
                  </a:lnTo>
                  <a:lnTo>
                    <a:pt x="874" y="1371"/>
                  </a:lnTo>
                  <a:lnTo>
                    <a:pt x="874" y="1400"/>
                  </a:lnTo>
                  <a:lnTo>
                    <a:pt x="845" y="1400"/>
                  </a:lnTo>
                  <a:lnTo>
                    <a:pt x="845" y="1400"/>
                  </a:lnTo>
                  <a:lnTo>
                    <a:pt x="845" y="1371"/>
                  </a:lnTo>
                  <a:lnTo>
                    <a:pt x="816" y="1371"/>
                  </a:lnTo>
                  <a:lnTo>
                    <a:pt x="816" y="1371"/>
                  </a:lnTo>
                  <a:lnTo>
                    <a:pt x="787" y="1371"/>
                  </a:lnTo>
                  <a:lnTo>
                    <a:pt x="757" y="1371"/>
                  </a:lnTo>
                  <a:lnTo>
                    <a:pt x="757" y="1371"/>
                  </a:lnTo>
                  <a:lnTo>
                    <a:pt x="757" y="1371"/>
                  </a:lnTo>
                  <a:lnTo>
                    <a:pt x="757" y="1400"/>
                  </a:lnTo>
                  <a:lnTo>
                    <a:pt x="757" y="1400"/>
                  </a:lnTo>
                  <a:lnTo>
                    <a:pt x="757" y="1400"/>
                  </a:lnTo>
                  <a:lnTo>
                    <a:pt x="729" y="1400"/>
                  </a:lnTo>
                  <a:lnTo>
                    <a:pt x="729" y="1400"/>
                  </a:lnTo>
                  <a:lnTo>
                    <a:pt x="729" y="1371"/>
                  </a:lnTo>
                  <a:lnTo>
                    <a:pt x="729" y="1371"/>
                  </a:lnTo>
                  <a:lnTo>
                    <a:pt x="729" y="1371"/>
                  </a:lnTo>
                  <a:lnTo>
                    <a:pt x="700" y="1342"/>
                  </a:lnTo>
                  <a:lnTo>
                    <a:pt x="700" y="1342"/>
                  </a:lnTo>
                  <a:lnTo>
                    <a:pt x="671" y="1342"/>
                  </a:lnTo>
                  <a:lnTo>
                    <a:pt x="671" y="1342"/>
                  </a:lnTo>
                  <a:lnTo>
                    <a:pt x="671" y="1312"/>
                  </a:lnTo>
                  <a:lnTo>
                    <a:pt x="671" y="1312"/>
                  </a:lnTo>
                  <a:lnTo>
                    <a:pt x="641" y="1312"/>
                  </a:lnTo>
                  <a:lnTo>
                    <a:pt x="641" y="1283"/>
                  </a:lnTo>
                  <a:lnTo>
                    <a:pt x="612" y="1312"/>
                  </a:lnTo>
                  <a:lnTo>
                    <a:pt x="612" y="1312"/>
                  </a:lnTo>
                  <a:lnTo>
                    <a:pt x="612" y="1312"/>
                  </a:lnTo>
                  <a:lnTo>
                    <a:pt x="583" y="1312"/>
                  </a:lnTo>
                  <a:lnTo>
                    <a:pt x="583" y="1312"/>
                  </a:lnTo>
                  <a:lnTo>
                    <a:pt x="583" y="1312"/>
                  </a:lnTo>
                  <a:lnTo>
                    <a:pt x="554" y="1312"/>
                  </a:lnTo>
                  <a:lnTo>
                    <a:pt x="554" y="1312"/>
                  </a:lnTo>
                  <a:lnTo>
                    <a:pt x="554" y="1342"/>
                  </a:lnTo>
                  <a:lnTo>
                    <a:pt x="524" y="1342"/>
                  </a:lnTo>
                  <a:lnTo>
                    <a:pt x="524" y="1312"/>
                  </a:lnTo>
                  <a:lnTo>
                    <a:pt x="495" y="1312"/>
                  </a:lnTo>
                  <a:lnTo>
                    <a:pt x="495" y="1312"/>
                  </a:lnTo>
                  <a:lnTo>
                    <a:pt x="495" y="1312"/>
                  </a:lnTo>
                  <a:lnTo>
                    <a:pt x="466" y="1283"/>
                  </a:lnTo>
                  <a:lnTo>
                    <a:pt x="466" y="1283"/>
                  </a:lnTo>
                  <a:lnTo>
                    <a:pt x="466" y="1283"/>
                  </a:lnTo>
                  <a:lnTo>
                    <a:pt x="466" y="1283"/>
                  </a:lnTo>
                  <a:lnTo>
                    <a:pt x="466" y="1254"/>
                  </a:lnTo>
                  <a:lnTo>
                    <a:pt x="437" y="1254"/>
                  </a:lnTo>
                  <a:lnTo>
                    <a:pt x="437" y="1254"/>
                  </a:lnTo>
                  <a:lnTo>
                    <a:pt x="437" y="1226"/>
                  </a:lnTo>
                  <a:lnTo>
                    <a:pt x="437" y="1226"/>
                  </a:lnTo>
                  <a:lnTo>
                    <a:pt x="437" y="1226"/>
                  </a:lnTo>
                  <a:lnTo>
                    <a:pt x="407" y="1196"/>
                  </a:lnTo>
                  <a:lnTo>
                    <a:pt x="379" y="1196"/>
                  </a:lnTo>
                  <a:lnTo>
                    <a:pt x="407" y="1196"/>
                  </a:lnTo>
                  <a:lnTo>
                    <a:pt x="379" y="1196"/>
                  </a:lnTo>
                  <a:lnTo>
                    <a:pt x="379" y="1167"/>
                  </a:lnTo>
                  <a:lnTo>
                    <a:pt x="379" y="1167"/>
                  </a:lnTo>
                  <a:lnTo>
                    <a:pt x="350" y="1138"/>
                  </a:lnTo>
                  <a:lnTo>
                    <a:pt x="350" y="1138"/>
                  </a:lnTo>
                  <a:lnTo>
                    <a:pt x="321" y="1138"/>
                  </a:lnTo>
                  <a:lnTo>
                    <a:pt x="321" y="1138"/>
                  </a:lnTo>
                  <a:lnTo>
                    <a:pt x="321" y="1108"/>
                  </a:lnTo>
                  <a:lnTo>
                    <a:pt x="291" y="1108"/>
                  </a:lnTo>
                  <a:lnTo>
                    <a:pt x="291" y="1108"/>
                  </a:lnTo>
                  <a:lnTo>
                    <a:pt x="262" y="1108"/>
                  </a:lnTo>
                  <a:lnTo>
                    <a:pt x="291" y="1108"/>
                  </a:lnTo>
                  <a:lnTo>
                    <a:pt x="291" y="1079"/>
                  </a:lnTo>
                  <a:lnTo>
                    <a:pt x="291" y="1079"/>
                  </a:lnTo>
                  <a:lnTo>
                    <a:pt x="291" y="1079"/>
                  </a:lnTo>
                  <a:lnTo>
                    <a:pt x="291" y="1079"/>
                  </a:lnTo>
                  <a:lnTo>
                    <a:pt x="262" y="1079"/>
                  </a:lnTo>
                  <a:lnTo>
                    <a:pt x="262" y="1050"/>
                  </a:lnTo>
                  <a:lnTo>
                    <a:pt x="262" y="1050"/>
                  </a:lnTo>
                  <a:lnTo>
                    <a:pt x="233" y="1050"/>
                  </a:lnTo>
                  <a:lnTo>
                    <a:pt x="233" y="1050"/>
                  </a:lnTo>
                  <a:lnTo>
                    <a:pt x="204" y="1021"/>
                  </a:lnTo>
                  <a:lnTo>
                    <a:pt x="204" y="1021"/>
                  </a:lnTo>
                  <a:lnTo>
                    <a:pt x="204" y="1021"/>
                  </a:lnTo>
                  <a:lnTo>
                    <a:pt x="204" y="992"/>
                  </a:lnTo>
                  <a:lnTo>
                    <a:pt x="204" y="992"/>
                  </a:lnTo>
                  <a:lnTo>
                    <a:pt x="174" y="992"/>
                  </a:lnTo>
                  <a:lnTo>
                    <a:pt x="174" y="992"/>
                  </a:lnTo>
                  <a:lnTo>
                    <a:pt x="145" y="992"/>
                  </a:lnTo>
                  <a:lnTo>
                    <a:pt x="116" y="992"/>
                  </a:lnTo>
                  <a:lnTo>
                    <a:pt x="116" y="962"/>
                  </a:lnTo>
                  <a:lnTo>
                    <a:pt x="145" y="962"/>
                  </a:lnTo>
                  <a:lnTo>
                    <a:pt x="145" y="962"/>
                  </a:lnTo>
                  <a:lnTo>
                    <a:pt x="145" y="933"/>
                  </a:lnTo>
                  <a:lnTo>
                    <a:pt x="145" y="933"/>
                  </a:lnTo>
                  <a:lnTo>
                    <a:pt x="116" y="905"/>
                  </a:lnTo>
                  <a:lnTo>
                    <a:pt x="116" y="876"/>
                  </a:lnTo>
                  <a:lnTo>
                    <a:pt x="87" y="846"/>
                  </a:lnTo>
                  <a:lnTo>
                    <a:pt x="87" y="846"/>
                  </a:lnTo>
                  <a:lnTo>
                    <a:pt x="87" y="846"/>
                  </a:lnTo>
                  <a:lnTo>
                    <a:pt x="87" y="817"/>
                  </a:lnTo>
                  <a:lnTo>
                    <a:pt x="87" y="817"/>
                  </a:lnTo>
                  <a:lnTo>
                    <a:pt x="87" y="817"/>
                  </a:lnTo>
                  <a:lnTo>
                    <a:pt x="87" y="817"/>
                  </a:lnTo>
                  <a:lnTo>
                    <a:pt x="87" y="788"/>
                  </a:lnTo>
                  <a:lnTo>
                    <a:pt x="87" y="788"/>
                  </a:lnTo>
                  <a:lnTo>
                    <a:pt x="58" y="788"/>
                  </a:lnTo>
                  <a:lnTo>
                    <a:pt x="58" y="759"/>
                  </a:lnTo>
                  <a:lnTo>
                    <a:pt x="58" y="759"/>
                  </a:lnTo>
                  <a:lnTo>
                    <a:pt x="29" y="729"/>
                  </a:lnTo>
                  <a:lnTo>
                    <a:pt x="29" y="729"/>
                  </a:lnTo>
                  <a:lnTo>
                    <a:pt x="29" y="729"/>
                  </a:lnTo>
                  <a:lnTo>
                    <a:pt x="29" y="700"/>
                  </a:lnTo>
                  <a:lnTo>
                    <a:pt x="29" y="700"/>
                  </a:lnTo>
                  <a:lnTo>
                    <a:pt x="29" y="700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0" y="671"/>
                  </a:lnTo>
                  <a:lnTo>
                    <a:pt x="29" y="671"/>
                  </a:lnTo>
                  <a:lnTo>
                    <a:pt x="29" y="642"/>
                  </a:lnTo>
                  <a:lnTo>
                    <a:pt x="29" y="642"/>
                  </a:lnTo>
                  <a:lnTo>
                    <a:pt x="29" y="612"/>
                  </a:lnTo>
                  <a:lnTo>
                    <a:pt x="29" y="612"/>
                  </a:lnTo>
                  <a:lnTo>
                    <a:pt x="29" y="612"/>
                  </a:lnTo>
                  <a:lnTo>
                    <a:pt x="58" y="583"/>
                  </a:lnTo>
                  <a:lnTo>
                    <a:pt x="29" y="583"/>
                  </a:lnTo>
                  <a:lnTo>
                    <a:pt x="29" y="583"/>
                  </a:lnTo>
                  <a:lnTo>
                    <a:pt x="58" y="555"/>
                  </a:lnTo>
                  <a:lnTo>
                    <a:pt x="58" y="555"/>
                  </a:lnTo>
                  <a:lnTo>
                    <a:pt x="87" y="52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116" y="467"/>
                  </a:lnTo>
                  <a:lnTo>
                    <a:pt x="116" y="467"/>
                  </a:lnTo>
                  <a:lnTo>
                    <a:pt x="145" y="467"/>
                  </a:lnTo>
                  <a:lnTo>
                    <a:pt x="145" y="467"/>
                  </a:lnTo>
                  <a:lnTo>
                    <a:pt x="174" y="467"/>
                  </a:lnTo>
                  <a:lnTo>
                    <a:pt x="145" y="176"/>
                  </a:lnTo>
                  <a:lnTo>
                    <a:pt x="145" y="176"/>
                  </a:lnTo>
                  <a:lnTo>
                    <a:pt x="145" y="146"/>
                  </a:lnTo>
                  <a:lnTo>
                    <a:pt x="233" y="146"/>
                  </a:lnTo>
                  <a:lnTo>
                    <a:pt x="233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D82B1EB3-AD49-9359-F050-FCFCB53B7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321" y="3982019"/>
              <a:ext cx="410400" cy="285150"/>
            </a:xfrm>
            <a:custGeom>
              <a:avLst/>
              <a:gdLst>
                <a:gd name="T0" fmla="*/ 174 w 1255"/>
                <a:gd name="T1" fmla="*/ 700 h 875"/>
                <a:gd name="T2" fmla="*/ 145 w 1255"/>
                <a:gd name="T3" fmla="*/ 641 h 875"/>
                <a:gd name="T4" fmla="*/ 117 w 1255"/>
                <a:gd name="T5" fmla="*/ 612 h 875"/>
                <a:gd name="T6" fmla="*/ 88 w 1255"/>
                <a:gd name="T7" fmla="*/ 582 h 875"/>
                <a:gd name="T8" fmla="*/ 58 w 1255"/>
                <a:gd name="T9" fmla="*/ 553 h 875"/>
                <a:gd name="T10" fmla="*/ 0 w 1255"/>
                <a:gd name="T11" fmla="*/ 553 h 875"/>
                <a:gd name="T12" fmla="*/ 0 w 1255"/>
                <a:gd name="T13" fmla="*/ 495 h 875"/>
                <a:gd name="T14" fmla="*/ 58 w 1255"/>
                <a:gd name="T15" fmla="*/ 495 h 875"/>
                <a:gd name="T16" fmla="*/ 58 w 1255"/>
                <a:gd name="T17" fmla="*/ 495 h 875"/>
                <a:gd name="T18" fmla="*/ 88 w 1255"/>
                <a:gd name="T19" fmla="*/ 407 h 875"/>
                <a:gd name="T20" fmla="*/ 88 w 1255"/>
                <a:gd name="T21" fmla="*/ 379 h 875"/>
                <a:gd name="T22" fmla="*/ 117 w 1255"/>
                <a:gd name="T23" fmla="*/ 320 h 875"/>
                <a:gd name="T24" fmla="*/ 145 w 1255"/>
                <a:gd name="T25" fmla="*/ 320 h 875"/>
                <a:gd name="T26" fmla="*/ 174 w 1255"/>
                <a:gd name="T27" fmla="*/ 233 h 875"/>
                <a:gd name="T28" fmla="*/ 204 w 1255"/>
                <a:gd name="T29" fmla="*/ 174 h 875"/>
                <a:gd name="T30" fmla="*/ 233 w 1255"/>
                <a:gd name="T31" fmla="*/ 145 h 875"/>
                <a:gd name="T32" fmla="*/ 262 w 1255"/>
                <a:gd name="T33" fmla="*/ 57 h 875"/>
                <a:gd name="T34" fmla="*/ 291 w 1255"/>
                <a:gd name="T35" fmla="*/ 57 h 875"/>
                <a:gd name="T36" fmla="*/ 350 w 1255"/>
                <a:gd name="T37" fmla="*/ 0 h 875"/>
                <a:gd name="T38" fmla="*/ 379 w 1255"/>
                <a:gd name="T39" fmla="*/ 29 h 875"/>
                <a:gd name="T40" fmla="*/ 438 w 1255"/>
                <a:gd name="T41" fmla="*/ 29 h 875"/>
                <a:gd name="T42" fmla="*/ 467 w 1255"/>
                <a:gd name="T43" fmla="*/ 29 h 875"/>
                <a:gd name="T44" fmla="*/ 524 w 1255"/>
                <a:gd name="T45" fmla="*/ 29 h 875"/>
                <a:gd name="T46" fmla="*/ 554 w 1255"/>
                <a:gd name="T47" fmla="*/ 57 h 875"/>
                <a:gd name="T48" fmla="*/ 612 w 1255"/>
                <a:gd name="T49" fmla="*/ 86 h 875"/>
                <a:gd name="T50" fmla="*/ 641 w 1255"/>
                <a:gd name="T51" fmla="*/ 116 h 875"/>
                <a:gd name="T52" fmla="*/ 700 w 1255"/>
                <a:gd name="T53" fmla="*/ 145 h 875"/>
                <a:gd name="T54" fmla="*/ 729 w 1255"/>
                <a:gd name="T55" fmla="*/ 174 h 875"/>
                <a:gd name="T56" fmla="*/ 729 w 1255"/>
                <a:gd name="T57" fmla="*/ 203 h 875"/>
                <a:gd name="T58" fmla="*/ 729 w 1255"/>
                <a:gd name="T59" fmla="*/ 262 h 875"/>
                <a:gd name="T60" fmla="*/ 700 w 1255"/>
                <a:gd name="T61" fmla="*/ 320 h 875"/>
                <a:gd name="T62" fmla="*/ 758 w 1255"/>
                <a:gd name="T63" fmla="*/ 291 h 875"/>
                <a:gd name="T64" fmla="*/ 788 w 1255"/>
                <a:gd name="T65" fmla="*/ 320 h 875"/>
                <a:gd name="T66" fmla="*/ 845 w 1255"/>
                <a:gd name="T67" fmla="*/ 379 h 875"/>
                <a:gd name="T68" fmla="*/ 874 w 1255"/>
                <a:gd name="T69" fmla="*/ 436 h 875"/>
                <a:gd name="T70" fmla="*/ 1254 w 1255"/>
                <a:gd name="T71" fmla="*/ 524 h 875"/>
                <a:gd name="T72" fmla="*/ 874 w 1255"/>
                <a:gd name="T73" fmla="*/ 757 h 875"/>
                <a:gd name="T74" fmla="*/ 845 w 1255"/>
                <a:gd name="T75" fmla="*/ 757 h 875"/>
                <a:gd name="T76" fmla="*/ 788 w 1255"/>
                <a:gd name="T77" fmla="*/ 816 h 875"/>
                <a:gd name="T78" fmla="*/ 729 w 1255"/>
                <a:gd name="T79" fmla="*/ 845 h 875"/>
                <a:gd name="T80" fmla="*/ 671 w 1255"/>
                <a:gd name="T81" fmla="*/ 845 h 875"/>
                <a:gd name="T82" fmla="*/ 641 w 1255"/>
                <a:gd name="T83" fmla="*/ 816 h 875"/>
                <a:gd name="T84" fmla="*/ 583 w 1255"/>
                <a:gd name="T85" fmla="*/ 816 h 875"/>
                <a:gd name="T86" fmla="*/ 524 w 1255"/>
                <a:gd name="T87" fmla="*/ 874 h 875"/>
                <a:gd name="T88" fmla="*/ 495 w 1255"/>
                <a:gd name="T89" fmla="*/ 845 h 875"/>
                <a:gd name="T90" fmla="*/ 438 w 1255"/>
                <a:gd name="T91" fmla="*/ 845 h 875"/>
                <a:gd name="T92" fmla="*/ 379 w 1255"/>
                <a:gd name="T93" fmla="*/ 816 h 875"/>
                <a:gd name="T94" fmla="*/ 291 w 1255"/>
                <a:gd name="T95" fmla="*/ 786 h 875"/>
                <a:gd name="T96" fmla="*/ 233 w 1255"/>
                <a:gd name="T97" fmla="*/ 786 h 875"/>
                <a:gd name="T98" fmla="*/ 204 w 1255"/>
                <a:gd name="T99" fmla="*/ 72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5" h="875">
                  <a:moveTo>
                    <a:pt x="174" y="728"/>
                  </a:moveTo>
                  <a:lnTo>
                    <a:pt x="174" y="700"/>
                  </a:lnTo>
                  <a:lnTo>
                    <a:pt x="174" y="700"/>
                  </a:lnTo>
                  <a:lnTo>
                    <a:pt x="145" y="670"/>
                  </a:lnTo>
                  <a:lnTo>
                    <a:pt x="145" y="641"/>
                  </a:lnTo>
                  <a:lnTo>
                    <a:pt x="145" y="641"/>
                  </a:lnTo>
                  <a:lnTo>
                    <a:pt x="117" y="612"/>
                  </a:lnTo>
                  <a:lnTo>
                    <a:pt x="117" y="612"/>
                  </a:lnTo>
                  <a:lnTo>
                    <a:pt x="117" y="612"/>
                  </a:lnTo>
                  <a:lnTo>
                    <a:pt x="117" y="612"/>
                  </a:lnTo>
                  <a:lnTo>
                    <a:pt x="88" y="612"/>
                  </a:lnTo>
                  <a:lnTo>
                    <a:pt x="88" y="582"/>
                  </a:lnTo>
                  <a:lnTo>
                    <a:pt x="58" y="582"/>
                  </a:lnTo>
                  <a:lnTo>
                    <a:pt x="58" y="553"/>
                  </a:lnTo>
                  <a:lnTo>
                    <a:pt x="58" y="553"/>
                  </a:lnTo>
                  <a:lnTo>
                    <a:pt x="58" y="553"/>
                  </a:lnTo>
                  <a:lnTo>
                    <a:pt x="0" y="553"/>
                  </a:lnTo>
                  <a:lnTo>
                    <a:pt x="0" y="553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29" y="495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88" y="495"/>
                  </a:lnTo>
                  <a:lnTo>
                    <a:pt x="88" y="436"/>
                  </a:lnTo>
                  <a:lnTo>
                    <a:pt x="88" y="407"/>
                  </a:lnTo>
                  <a:lnTo>
                    <a:pt x="88" y="407"/>
                  </a:lnTo>
                  <a:lnTo>
                    <a:pt x="117" y="379"/>
                  </a:lnTo>
                  <a:lnTo>
                    <a:pt x="88" y="379"/>
                  </a:lnTo>
                  <a:lnTo>
                    <a:pt x="88" y="350"/>
                  </a:lnTo>
                  <a:lnTo>
                    <a:pt x="117" y="35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17" y="320"/>
                  </a:lnTo>
                  <a:lnTo>
                    <a:pt x="145" y="320"/>
                  </a:lnTo>
                  <a:lnTo>
                    <a:pt x="145" y="262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74" y="203"/>
                  </a:lnTo>
                  <a:lnTo>
                    <a:pt x="204" y="174"/>
                  </a:lnTo>
                  <a:lnTo>
                    <a:pt x="204" y="174"/>
                  </a:lnTo>
                  <a:lnTo>
                    <a:pt x="233" y="174"/>
                  </a:lnTo>
                  <a:lnTo>
                    <a:pt x="233" y="174"/>
                  </a:lnTo>
                  <a:lnTo>
                    <a:pt x="233" y="145"/>
                  </a:lnTo>
                  <a:lnTo>
                    <a:pt x="262" y="116"/>
                  </a:lnTo>
                  <a:lnTo>
                    <a:pt x="262" y="86"/>
                  </a:lnTo>
                  <a:lnTo>
                    <a:pt x="262" y="57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321" y="57"/>
                  </a:lnTo>
                  <a:lnTo>
                    <a:pt x="321" y="57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0" y="29"/>
                  </a:lnTo>
                  <a:lnTo>
                    <a:pt x="379" y="29"/>
                  </a:lnTo>
                  <a:lnTo>
                    <a:pt x="408" y="29"/>
                  </a:lnTo>
                  <a:lnTo>
                    <a:pt x="408" y="29"/>
                  </a:lnTo>
                  <a:lnTo>
                    <a:pt x="438" y="29"/>
                  </a:lnTo>
                  <a:lnTo>
                    <a:pt x="438" y="29"/>
                  </a:lnTo>
                  <a:lnTo>
                    <a:pt x="467" y="29"/>
                  </a:lnTo>
                  <a:lnTo>
                    <a:pt x="467" y="29"/>
                  </a:lnTo>
                  <a:lnTo>
                    <a:pt x="495" y="29"/>
                  </a:lnTo>
                  <a:lnTo>
                    <a:pt x="495" y="29"/>
                  </a:lnTo>
                  <a:lnTo>
                    <a:pt x="524" y="29"/>
                  </a:lnTo>
                  <a:lnTo>
                    <a:pt x="524" y="29"/>
                  </a:lnTo>
                  <a:lnTo>
                    <a:pt x="554" y="57"/>
                  </a:lnTo>
                  <a:lnTo>
                    <a:pt x="554" y="57"/>
                  </a:lnTo>
                  <a:lnTo>
                    <a:pt x="583" y="86"/>
                  </a:lnTo>
                  <a:lnTo>
                    <a:pt x="583" y="86"/>
                  </a:lnTo>
                  <a:lnTo>
                    <a:pt x="612" y="86"/>
                  </a:lnTo>
                  <a:lnTo>
                    <a:pt x="612" y="86"/>
                  </a:lnTo>
                  <a:lnTo>
                    <a:pt x="641" y="86"/>
                  </a:lnTo>
                  <a:lnTo>
                    <a:pt x="641" y="116"/>
                  </a:lnTo>
                  <a:lnTo>
                    <a:pt x="671" y="116"/>
                  </a:lnTo>
                  <a:lnTo>
                    <a:pt x="671" y="145"/>
                  </a:lnTo>
                  <a:lnTo>
                    <a:pt x="700" y="145"/>
                  </a:lnTo>
                  <a:lnTo>
                    <a:pt x="700" y="145"/>
                  </a:lnTo>
                  <a:lnTo>
                    <a:pt x="700" y="174"/>
                  </a:lnTo>
                  <a:lnTo>
                    <a:pt x="729" y="174"/>
                  </a:lnTo>
                  <a:lnTo>
                    <a:pt x="729" y="174"/>
                  </a:lnTo>
                  <a:lnTo>
                    <a:pt x="758" y="203"/>
                  </a:lnTo>
                  <a:lnTo>
                    <a:pt x="729" y="203"/>
                  </a:lnTo>
                  <a:lnTo>
                    <a:pt x="729" y="233"/>
                  </a:lnTo>
                  <a:lnTo>
                    <a:pt x="729" y="233"/>
                  </a:lnTo>
                  <a:lnTo>
                    <a:pt x="729" y="262"/>
                  </a:lnTo>
                  <a:lnTo>
                    <a:pt x="729" y="262"/>
                  </a:lnTo>
                  <a:lnTo>
                    <a:pt x="729" y="291"/>
                  </a:lnTo>
                  <a:lnTo>
                    <a:pt x="700" y="320"/>
                  </a:lnTo>
                  <a:lnTo>
                    <a:pt x="700" y="320"/>
                  </a:lnTo>
                  <a:lnTo>
                    <a:pt x="758" y="320"/>
                  </a:lnTo>
                  <a:lnTo>
                    <a:pt x="758" y="291"/>
                  </a:lnTo>
                  <a:lnTo>
                    <a:pt x="788" y="291"/>
                  </a:lnTo>
                  <a:lnTo>
                    <a:pt x="788" y="320"/>
                  </a:lnTo>
                  <a:lnTo>
                    <a:pt x="788" y="320"/>
                  </a:lnTo>
                  <a:lnTo>
                    <a:pt x="788" y="350"/>
                  </a:lnTo>
                  <a:lnTo>
                    <a:pt x="817" y="379"/>
                  </a:lnTo>
                  <a:lnTo>
                    <a:pt x="845" y="379"/>
                  </a:lnTo>
                  <a:lnTo>
                    <a:pt x="845" y="407"/>
                  </a:lnTo>
                  <a:lnTo>
                    <a:pt x="845" y="436"/>
                  </a:lnTo>
                  <a:lnTo>
                    <a:pt x="874" y="436"/>
                  </a:lnTo>
                  <a:lnTo>
                    <a:pt x="904" y="466"/>
                  </a:lnTo>
                  <a:lnTo>
                    <a:pt x="1138" y="524"/>
                  </a:lnTo>
                  <a:lnTo>
                    <a:pt x="1254" y="524"/>
                  </a:lnTo>
                  <a:lnTo>
                    <a:pt x="991" y="757"/>
                  </a:lnTo>
                  <a:lnTo>
                    <a:pt x="933" y="757"/>
                  </a:lnTo>
                  <a:lnTo>
                    <a:pt x="874" y="757"/>
                  </a:lnTo>
                  <a:lnTo>
                    <a:pt x="874" y="757"/>
                  </a:lnTo>
                  <a:lnTo>
                    <a:pt x="845" y="757"/>
                  </a:lnTo>
                  <a:lnTo>
                    <a:pt x="845" y="757"/>
                  </a:lnTo>
                  <a:lnTo>
                    <a:pt x="817" y="786"/>
                  </a:lnTo>
                  <a:lnTo>
                    <a:pt x="817" y="786"/>
                  </a:lnTo>
                  <a:lnTo>
                    <a:pt x="788" y="816"/>
                  </a:lnTo>
                  <a:lnTo>
                    <a:pt x="758" y="816"/>
                  </a:lnTo>
                  <a:lnTo>
                    <a:pt x="729" y="816"/>
                  </a:lnTo>
                  <a:lnTo>
                    <a:pt x="729" y="845"/>
                  </a:lnTo>
                  <a:lnTo>
                    <a:pt x="729" y="845"/>
                  </a:lnTo>
                  <a:lnTo>
                    <a:pt x="700" y="845"/>
                  </a:lnTo>
                  <a:lnTo>
                    <a:pt x="671" y="845"/>
                  </a:lnTo>
                  <a:lnTo>
                    <a:pt x="671" y="816"/>
                  </a:lnTo>
                  <a:lnTo>
                    <a:pt x="641" y="816"/>
                  </a:lnTo>
                  <a:lnTo>
                    <a:pt x="641" y="816"/>
                  </a:lnTo>
                  <a:lnTo>
                    <a:pt x="612" y="816"/>
                  </a:lnTo>
                  <a:lnTo>
                    <a:pt x="583" y="816"/>
                  </a:lnTo>
                  <a:lnTo>
                    <a:pt x="583" y="816"/>
                  </a:lnTo>
                  <a:lnTo>
                    <a:pt x="554" y="816"/>
                  </a:lnTo>
                  <a:lnTo>
                    <a:pt x="554" y="845"/>
                  </a:lnTo>
                  <a:lnTo>
                    <a:pt x="524" y="874"/>
                  </a:lnTo>
                  <a:lnTo>
                    <a:pt x="524" y="874"/>
                  </a:lnTo>
                  <a:lnTo>
                    <a:pt x="495" y="874"/>
                  </a:lnTo>
                  <a:lnTo>
                    <a:pt x="495" y="845"/>
                  </a:lnTo>
                  <a:lnTo>
                    <a:pt x="467" y="874"/>
                  </a:lnTo>
                  <a:lnTo>
                    <a:pt x="467" y="845"/>
                  </a:lnTo>
                  <a:lnTo>
                    <a:pt x="438" y="845"/>
                  </a:lnTo>
                  <a:lnTo>
                    <a:pt x="408" y="845"/>
                  </a:lnTo>
                  <a:lnTo>
                    <a:pt x="408" y="845"/>
                  </a:lnTo>
                  <a:lnTo>
                    <a:pt x="379" y="816"/>
                  </a:lnTo>
                  <a:lnTo>
                    <a:pt x="350" y="786"/>
                  </a:lnTo>
                  <a:lnTo>
                    <a:pt x="321" y="786"/>
                  </a:lnTo>
                  <a:lnTo>
                    <a:pt x="291" y="786"/>
                  </a:lnTo>
                  <a:lnTo>
                    <a:pt x="262" y="786"/>
                  </a:lnTo>
                  <a:lnTo>
                    <a:pt x="262" y="786"/>
                  </a:lnTo>
                  <a:lnTo>
                    <a:pt x="233" y="786"/>
                  </a:lnTo>
                  <a:lnTo>
                    <a:pt x="233" y="757"/>
                  </a:lnTo>
                  <a:lnTo>
                    <a:pt x="233" y="728"/>
                  </a:lnTo>
                  <a:lnTo>
                    <a:pt x="204" y="728"/>
                  </a:lnTo>
                  <a:lnTo>
                    <a:pt x="204" y="728"/>
                  </a:lnTo>
                  <a:lnTo>
                    <a:pt x="174" y="728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B009F244-CE69-E646-9E99-B9C2B0B09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721" y="3905691"/>
              <a:ext cx="181440" cy="142575"/>
            </a:xfrm>
            <a:custGeom>
              <a:avLst/>
              <a:gdLst>
                <a:gd name="T0" fmla="*/ 467 w 556"/>
                <a:gd name="T1" fmla="*/ 408 h 438"/>
                <a:gd name="T2" fmla="*/ 438 w 556"/>
                <a:gd name="T3" fmla="*/ 408 h 438"/>
                <a:gd name="T4" fmla="*/ 438 w 556"/>
                <a:gd name="T5" fmla="*/ 379 h 438"/>
                <a:gd name="T6" fmla="*/ 409 w 556"/>
                <a:gd name="T7" fmla="*/ 350 h 438"/>
                <a:gd name="T8" fmla="*/ 379 w 556"/>
                <a:gd name="T9" fmla="*/ 320 h 438"/>
                <a:gd name="T10" fmla="*/ 350 w 556"/>
                <a:gd name="T11" fmla="*/ 320 h 438"/>
                <a:gd name="T12" fmla="*/ 321 w 556"/>
                <a:gd name="T13" fmla="*/ 320 h 438"/>
                <a:gd name="T14" fmla="*/ 292 w 556"/>
                <a:gd name="T15" fmla="*/ 291 h 438"/>
                <a:gd name="T16" fmla="*/ 262 w 556"/>
                <a:gd name="T17" fmla="*/ 263 h 438"/>
                <a:gd name="T18" fmla="*/ 233 w 556"/>
                <a:gd name="T19" fmla="*/ 263 h 438"/>
                <a:gd name="T20" fmla="*/ 205 w 556"/>
                <a:gd name="T21" fmla="*/ 263 h 438"/>
                <a:gd name="T22" fmla="*/ 176 w 556"/>
                <a:gd name="T23" fmla="*/ 263 h 438"/>
                <a:gd name="T24" fmla="*/ 146 w 556"/>
                <a:gd name="T25" fmla="*/ 263 h 438"/>
                <a:gd name="T26" fmla="*/ 88 w 556"/>
                <a:gd name="T27" fmla="*/ 263 h 438"/>
                <a:gd name="T28" fmla="*/ 88 w 556"/>
                <a:gd name="T29" fmla="*/ 234 h 438"/>
                <a:gd name="T30" fmla="*/ 59 w 556"/>
                <a:gd name="T31" fmla="*/ 291 h 438"/>
                <a:gd name="T32" fmla="*/ 29 w 556"/>
                <a:gd name="T33" fmla="*/ 291 h 438"/>
                <a:gd name="T34" fmla="*/ 0 w 556"/>
                <a:gd name="T35" fmla="*/ 263 h 438"/>
                <a:gd name="T36" fmla="*/ 0 w 556"/>
                <a:gd name="T37" fmla="*/ 234 h 438"/>
                <a:gd name="T38" fmla="*/ 0 w 556"/>
                <a:gd name="T39" fmla="*/ 204 h 438"/>
                <a:gd name="T40" fmla="*/ 29 w 556"/>
                <a:gd name="T41" fmla="*/ 146 h 438"/>
                <a:gd name="T42" fmla="*/ 29 w 556"/>
                <a:gd name="T43" fmla="*/ 116 h 438"/>
                <a:gd name="T44" fmla="*/ 29 w 556"/>
                <a:gd name="T45" fmla="*/ 116 h 438"/>
                <a:gd name="T46" fmla="*/ 29 w 556"/>
                <a:gd name="T47" fmla="*/ 87 h 438"/>
                <a:gd name="T48" fmla="*/ 59 w 556"/>
                <a:gd name="T49" fmla="*/ 58 h 438"/>
                <a:gd name="T50" fmla="*/ 59 w 556"/>
                <a:gd name="T51" fmla="*/ 58 h 438"/>
                <a:gd name="T52" fmla="*/ 88 w 556"/>
                <a:gd name="T53" fmla="*/ 29 h 438"/>
                <a:gd name="T54" fmla="*/ 117 w 556"/>
                <a:gd name="T55" fmla="*/ 29 h 438"/>
                <a:gd name="T56" fmla="*/ 146 w 556"/>
                <a:gd name="T57" fmla="*/ 29 h 438"/>
                <a:gd name="T58" fmla="*/ 146 w 556"/>
                <a:gd name="T59" fmla="*/ 0 h 438"/>
                <a:gd name="T60" fmla="*/ 176 w 556"/>
                <a:gd name="T61" fmla="*/ 29 h 438"/>
                <a:gd name="T62" fmla="*/ 233 w 556"/>
                <a:gd name="T63" fmla="*/ 146 h 438"/>
                <a:gd name="T64" fmla="*/ 233 w 556"/>
                <a:gd name="T65" fmla="*/ 175 h 438"/>
                <a:gd name="T66" fmla="*/ 233 w 556"/>
                <a:gd name="T67" fmla="*/ 175 h 438"/>
                <a:gd name="T68" fmla="*/ 262 w 556"/>
                <a:gd name="T69" fmla="*/ 234 h 438"/>
                <a:gd name="T70" fmla="*/ 262 w 556"/>
                <a:gd name="T71" fmla="*/ 204 h 438"/>
                <a:gd name="T72" fmla="*/ 262 w 556"/>
                <a:gd name="T73" fmla="*/ 204 h 438"/>
                <a:gd name="T74" fmla="*/ 292 w 556"/>
                <a:gd name="T75" fmla="*/ 204 h 438"/>
                <a:gd name="T76" fmla="*/ 292 w 556"/>
                <a:gd name="T77" fmla="*/ 234 h 438"/>
                <a:gd name="T78" fmla="*/ 321 w 556"/>
                <a:gd name="T79" fmla="*/ 234 h 438"/>
                <a:gd name="T80" fmla="*/ 321 w 556"/>
                <a:gd name="T81" fmla="*/ 234 h 438"/>
                <a:gd name="T82" fmla="*/ 350 w 556"/>
                <a:gd name="T83" fmla="*/ 263 h 438"/>
                <a:gd name="T84" fmla="*/ 379 w 556"/>
                <a:gd name="T85" fmla="*/ 263 h 438"/>
                <a:gd name="T86" fmla="*/ 409 w 556"/>
                <a:gd name="T87" fmla="*/ 291 h 438"/>
                <a:gd name="T88" fmla="*/ 438 w 556"/>
                <a:gd name="T89" fmla="*/ 320 h 438"/>
                <a:gd name="T90" fmla="*/ 467 w 556"/>
                <a:gd name="T91" fmla="*/ 350 h 438"/>
                <a:gd name="T92" fmla="*/ 467 w 556"/>
                <a:gd name="T93" fmla="*/ 350 h 438"/>
                <a:gd name="T94" fmla="*/ 496 w 556"/>
                <a:gd name="T95" fmla="*/ 379 h 438"/>
                <a:gd name="T96" fmla="*/ 496 w 556"/>
                <a:gd name="T97" fmla="*/ 379 h 438"/>
                <a:gd name="T98" fmla="*/ 526 w 556"/>
                <a:gd name="T99" fmla="*/ 408 h 438"/>
                <a:gd name="T100" fmla="*/ 526 w 556"/>
                <a:gd name="T101" fmla="*/ 408 h 438"/>
                <a:gd name="T102" fmla="*/ 555 w 556"/>
                <a:gd name="T103" fmla="*/ 408 h 438"/>
                <a:gd name="T104" fmla="*/ 526 w 556"/>
                <a:gd name="T105" fmla="*/ 43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6" h="438">
                  <a:moveTo>
                    <a:pt x="496" y="437"/>
                  </a:moveTo>
                  <a:lnTo>
                    <a:pt x="467" y="408"/>
                  </a:lnTo>
                  <a:lnTo>
                    <a:pt x="467" y="408"/>
                  </a:lnTo>
                  <a:lnTo>
                    <a:pt x="438" y="408"/>
                  </a:lnTo>
                  <a:lnTo>
                    <a:pt x="438" y="379"/>
                  </a:lnTo>
                  <a:lnTo>
                    <a:pt x="438" y="379"/>
                  </a:lnTo>
                  <a:lnTo>
                    <a:pt x="409" y="379"/>
                  </a:lnTo>
                  <a:lnTo>
                    <a:pt x="409" y="350"/>
                  </a:lnTo>
                  <a:lnTo>
                    <a:pt x="379" y="350"/>
                  </a:lnTo>
                  <a:lnTo>
                    <a:pt x="379" y="320"/>
                  </a:lnTo>
                  <a:lnTo>
                    <a:pt x="350" y="320"/>
                  </a:lnTo>
                  <a:lnTo>
                    <a:pt x="350" y="320"/>
                  </a:lnTo>
                  <a:lnTo>
                    <a:pt x="321" y="320"/>
                  </a:lnTo>
                  <a:lnTo>
                    <a:pt x="321" y="320"/>
                  </a:lnTo>
                  <a:lnTo>
                    <a:pt x="292" y="291"/>
                  </a:lnTo>
                  <a:lnTo>
                    <a:pt x="292" y="291"/>
                  </a:lnTo>
                  <a:lnTo>
                    <a:pt x="262" y="263"/>
                  </a:lnTo>
                  <a:lnTo>
                    <a:pt x="262" y="263"/>
                  </a:lnTo>
                  <a:lnTo>
                    <a:pt x="233" y="263"/>
                  </a:lnTo>
                  <a:lnTo>
                    <a:pt x="233" y="263"/>
                  </a:lnTo>
                  <a:lnTo>
                    <a:pt x="205" y="263"/>
                  </a:lnTo>
                  <a:lnTo>
                    <a:pt x="205" y="263"/>
                  </a:lnTo>
                  <a:lnTo>
                    <a:pt x="176" y="263"/>
                  </a:lnTo>
                  <a:lnTo>
                    <a:pt x="176" y="263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17" y="263"/>
                  </a:lnTo>
                  <a:lnTo>
                    <a:pt x="88" y="263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59" y="291"/>
                  </a:lnTo>
                  <a:lnTo>
                    <a:pt x="59" y="291"/>
                  </a:lnTo>
                  <a:lnTo>
                    <a:pt x="29" y="291"/>
                  </a:lnTo>
                  <a:lnTo>
                    <a:pt x="29" y="291"/>
                  </a:lnTo>
                  <a:lnTo>
                    <a:pt x="0" y="291"/>
                  </a:lnTo>
                  <a:lnTo>
                    <a:pt x="0" y="263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9" y="175"/>
                  </a:lnTo>
                  <a:lnTo>
                    <a:pt x="29" y="14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76" y="29"/>
                  </a:lnTo>
                  <a:lnTo>
                    <a:pt x="205" y="116"/>
                  </a:lnTo>
                  <a:lnTo>
                    <a:pt x="233" y="146"/>
                  </a:lnTo>
                  <a:lnTo>
                    <a:pt x="233" y="146"/>
                  </a:lnTo>
                  <a:lnTo>
                    <a:pt x="233" y="175"/>
                  </a:lnTo>
                  <a:lnTo>
                    <a:pt x="233" y="175"/>
                  </a:lnTo>
                  <a:lnTo>
                    <a:pt x="233" y="175"/>
                  </a:lnTo>
                  <a:lnTo>
                    <a:pt x="262" y="204"/>
                  </a:lnTo>
                  <a:lnTo>
                    <a:pt x="262" y="234"/>
                  </a:lnTo>
                  <a:lnTo>
                    <a:pt x="262" y="23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92" y="204"/>
                  </a:lnTo>
                  <a:lnTo>
                    <a:pt x="292" y="204"/>
                  </a:lnTo>
                  <a:lnTo>
                    <a:pt x="292" y="234"/>
                  </a:lnTo>
                  <a:lnTo>
                    <a:pt x="292" y="234"/>
                  </a:lnTo>
                  <a:lnTo>
                    <a:pt x="321" y="234"/>
                  </a:lnTo>
                  <a:lnTo>
                    <a:pt x="321" y="234"/>
                  </a:lnTo>
                  <a:lnTo>
                    <a:pt x="321" y="234"/>
                  </a:lnTo>
                  <a:lnTo>
                    <a:pt x="350" y="234"/>
                  </a:lnTo>
                  <a:lnTo>
                    <a:pt x="350" y="263"/>
                  </a:lnTo>
                  <a:lnTo>
                    <a:pt x="350" y="263"/>
                  </a:lnTo>
                  <a:lnTo>
                    <a:pt x="379" y="263"/>
                  </a:lnTo>
                  <a:lnTo>
                    <a:pt x="379" y="263"/>
                  </a:lnTo>
                  <a:lnTo>
                    <a:pt x="409" y="291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67" y="350"/>
                  </a:lnTo>
                  <a:lnTo>
                    <a:pt x="467" y="350"/>
                  </a:lnTo>
                  <a:lnTo>
                    <a:pt x="467" y="320"/>
                  </a:lnTo>
                  <a:lnTo>
                    <a:pt x="467" y="350"/>
                  </a:lnTo>
                  <a:lnTo>
                    <a:pt x="496" y="379"/>
                  </a:lnTo>
                  <a:lnTo>
                    <a:pt x="496" y="379"/>
                  </a:lnTo>
                  <a:lnTo>
                    <a:pt x="496" y="379"/>
                  </a:lnTo>
                  <a:lnTo>
                    <a:pt x="496" y="379"/>
                  </a:lnTo>
                  <a:lnTo>
                    <a:pt x="526" y="408"/>
                  </a:lnTo>
                  <a:lnTo>
                    <a:pt x="526" y="408"/>
                  </a:lnTo>
                  <a:lnTo>
                    <a:pt x="526" y="408"/>
                  </a:lnTo>
                  <a:lnTo>
                    <a:pt x="526" y="408"/>
                  </a:lnTo>
                  <a:lnTo>
                    <a:pt x="526" y="408"/>
                  </a:lnTo>
                  <a:lnTo>
                    <a:pt x="555" y="408"/>
                  </a:lnTo>
                  <a:lnTo>
                    <a:pt x="526" y="437"/>
                  </a:lnTo>
                  <a:lnTo>
                    <a:pt x="526" y="437"/>
                  </a:lnTo>
                  <a:lnTo>
                    <a:pt x="496" y="437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310E19B1-831E-FF3C-32F9-64CEAA541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281" y="4038184"/>
              <a:ext cx="38880" cy="47525"/>
            </a:xfrm>
            <a:custGeom>
              <a:avLst/>
              <a:gdLst>
                <a:gd name="T0" fmla="*/ 88 w 118"/>
                <a:gd name="T1" fmla="*/ 146 h 147"/>
                <a:gd name="T2" fmla="*/ 88 w 118"/>
                <a:gd name="T3" fmla="*/ 117 h 147"/>
                <a:gd name="T4" fmla="*/ 58 w 118"/>
                <a:gd name="T5" fmla="*/ 117 h 147"/>
                <a:gd name="T6" fmla="*/ 58 w 118"/>
                <a:gd name="T7" fmla="*/ 146 h 147"/>
                <a:gd name="T8" fmla="*/ 0 w 118"/>
                <a:gd name="T9" fmla="*/ 146 h 147"/>
                <a:gd name="T10" fmla="*/ 0 w 118"/>
                <a:gd name="T11" fmla="*/ 146 h 147"/>
                <a:gd name="T12" fmla="*/ 29 w 118"/>
                <a:gd name="T13" fmla="*/ 117 h 147"/>
                <a:gd name="T14" fmla="*/ 29 w 118"/>
                <a:gd name="T15" fmla="*/ 88 h 147"/>
                <a:gd name="T16" fmla="*/ 29 w 118"/>
                <a:gd name="T17" fmla="*/ 88 h 147"/>
                <a:gd name="T18" fmla="*/ 29 w 118"/>
                <a:gd name="T19" fmla="*/ 59 h 147"/>
                <a:gd name="T20" fmla="*/ 29 w 118"/>
                <a:gd name="T21" fmla="*/ 59 h 147"/>
                <a:gd name="T22" fmla="*/ 29 w 118"/>
                <a:gd name="T23" fmla="*/ 29 h 147"/>
                <a:gd name="T24" fmla="*/ 58 w 118"/>
                <a:gd name="T25" fmla="*/ 29 h 147"/>
                <a:gd name="T26" fmla="*/ 88 w 118"/>
                <a:gd name="T27" fmla="*/ 29 h 147"/>
                <a:gd name="T28" fmla="*/ 88 w 118"/>
                <a:gd name="T29" fmla="*/ 29 h 147"/>
                <a:gd name="T30" fmla="*/ 117 w 118"/>
                <a:gd name="T31" fmla="*/ 0 h 147"/>
                <a:gd name="T32" fmla="*/ 117 w 118"/>
                <a:gd name="T33" fmla="*/ 0 h 147"/>
                <a:gd name="T34" fmla="*/ 117 w 118"/>
                <a:gd name="T35" fmla="*/ 0 h 147"/>
                <a:gd name="T36" fmla="*/ 117 w 118"/>
                <a:gd name="T37" fmla="*/ 29 h 147"/>
                <a:gd name="T38" fmla="*/ 117 w 118"/>
                <a:gd name="T39" fmla="*/ 29 h 147"/>
                <a:gd name="T40" fmla="*/ 117 w 118"/>
                <a:gd name="T41" fmla="*/ 29 h 147"/>
                <a:gd name="T42" fmla="*/ 117 w 118"/>
                <a:gd name="T43" fmla="*/ 59 h 147"/>
                <a:gd name="T44" fmla="*/ 117 w 118"/>
                <a:gd name="T45" fmla="*/ 59 h 147"/>
                <a:gd name="T46" fmla="*/ 117 w 118"/>
                <a:gd name="T47" fmla="*/ 88 h 147"/>
                <a:gd name="T48" fmla="*/ 88 w 118"/>
                <a:gd name="T49" fmla="*/ 88 h 147"/>
                <a:gd name="T50" fmla="*/ 88 w 118"/>
                <a:gd name="T51" fmla="*/ 88 h 147"/>
                <a:gd name="T52" fmla="*/ 58 w 118"/>
                <a:gd name="T53" fmla="*/ 88 h 147"/>
                <a:gd name="T54" fmla="*/ 88 w 118"/>
                <a:gd name="T55" fmla="*/ 88 h 147"/>
                <a:gd name="T56" fmla="*/ 88 w 118"/>
                <a:gd name="T57" fmla="*/ 88 h 147"/>
                <a:gd name="T58" fmla="*/ 88 w 118"/>
                <a:gd name="T59" fmla="*/ 88 h 147"/>
                <a:gd name="T60" fmla="*/ 117 w 118"/>
                <a:gd name="T61" fmla="*/ 88 h 147"/>
                <a:gd name="T62" fmla="*/ 117 w 118"/>
                <a:gd name="T63" fmla="*/ 88 h 147"/>
                <a:gd name="T64" fmla="*/ 88 w 118"/>
                <a:gd name="T65" fmla="*/ 117 h 147"/>
                <a:gd name="T66" fmla="*/ 88 w 118"/>
                <a:gd name="T67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47">
                  <a:moveTo>
                    <a:pt x="88" y="146"/>
                  </a:moveTo>
                  <a:lnTo>
                    <a:pt x="88" y="117"/>
                  </a:lnTo>
                  <a:lnTo>
                    <a:pt x="58" y="117"/>
                  </a:lnTo>
                  <a:lnTo>
                    <a:pt x="58" y="14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9" y="117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29"/>
                  </a:lnTo>
                  <a:lnTo>
                    <a:pt x="5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5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88" y="117"/>
                  </a:lnTo>
                  <a:lnTo>
                    <a:pt x="88" y="14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1E53596A-8118-D73C-71E2-60039BAFF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6560" y="4058346"/>
              <a:ext cx="276480" cy="324034"/>
            </a:xfrm>
            <a:custGeom>
              <a:avLst/>
              <a:gdLst>
                <a:gd name="T0" fmla="*/ 88 w 848"/>
                <a:gd name="T1" fmla="*/ 583 h 992"/>
                <a:gd name="T2" fmla="*/ 176 w 848"/>
                <a:gd name="T3" fmla="*/ 553 h 992"/>
                <a:gd name="T4" fmla="*/ 204 w 848"/>
                <a:gd name="T5" fmla="*/ 524 h 992"/>
                <a:gd name="T6" fmla="*/ 292 w 848"/>
                <a:gd name="T7" fmla="*/ 524 h 992"/>
                <a:gd name="T8" fmla="*/ 497 w 848"/>
                <a:gd name="T9" fmla="*/ 291 h 992"/>
                <a:gd name="T10" fmla="*/ 204 w 848"/>
                <a:gd name="T11" fmla="*/ 203 h 992"/>
                <a:gd name="T12" fmla="*/ 176 w 848"/>
                <a:gd name="T13" fmla="*/ 146 h 992"/>
                <a:gd name="T14" fmla="*/ 147 w 848"/>
                <a:gd name="T15" fmla="*/ 58 h 992"/>
                <a:gd name="T16" fmla="*/ 176 w 848"/>
                <a:gd name="T17" fmla="*/ 58 h 992"/>
                <a:gd name="T18" fmla="*/ 263 w 848"/>
                <a:gd name="T19" fmla="*/ 117 h 992"/>
                <a:gd name="T20" fmla="*/ 321 w 848"/>
                <a:gd name="T21" fmla="*/ 117 h 992"/>
                <a:gd name="T22" fmla="*/ 350 w 848"/>
                <a:gd name="T23" fmla="*/ 117 h 992"/>
                <a:gd name="T24" fmla="*/ 409 w 848"/>
                <a:gd name="T25" fmla="*/ 87 h 992"/>
                <a:gd name="T26" fmla="*/ 438 w 848"/>
                <a:gd name="T27" fmla="*/ 87 h 992"/>
                <a:gd name="T28" fmla="*/ 525 w 848"/>
                <a:gd name="T29" fmla="*/ 58 h 992"/>
                <a:gd name="T30" fmla="*/ 583 w 848"/>
                <a:gd name="T31" fmla="*/ 58 h 992"/>
                <a:gd name="T32" fmla="*/ 642 w 848"/>
                <a:gd name="T33" fmla="*/ 58 h 992"/>
                <a:gd name="T34" fmla="*/ 700 w 848"/>
                <a:gd name="T35" fmla="*/ 29 h 992"/>
                <a:gd name="T36" fmla="*/ 730 w 848"/>
                <a:gd name="T37" fmla="*/ 29 h 992"/>
                <a:gd name="T38" fmla="*/ 788 w 848"/>
                <a:gd name="T39" fmla="*/ 29 h 992"/>
                <a:gd name="T40" fmla="*/ 788 w 848"/>
                <a:gd name="T41" fmla="*/ 0 h 992"/>
                <a:gd name="T42" fmla="*/ 817 w 848"/>
                <a:gd name="T43" fmla="*/ 0 h 992"/>
                <a:gd name="T44" fmla="*/ 847 w 848"/>
                <a:gd name="T45" fmla="*/ 29 h 992"/>
                <a:gd name="T46" fmla="*/ 817 w 848"/>
                <a:gd name="T47" fmla="*/ 58 h 992"/>
                <a:gd name="T48" fmla="*/ 847 w 848"/>
                <a:gd name="T49" fmla="*/ 58 h 992"/>
                <a:gd name="T50" fmla="*/ 817 w 848"/>
                <a:gd name="T51" fmla="*/ 87 h 992"/>
                <a:gd name="T52" fmla="*/ 817 w 848"/>
                <a:gd name="T53" fmla="*/ 117 h 992"/>
                <a:gd name="T54" fmla="*/ 847 w 848"/>
                <a:gd name="T55" fmla="*/ 117 h 992"/>
                <a:gd name="T56" fmla="*/ 847 w 848"/>
                <a:gd name="T57" fmla="*/ 117 h 992"/>
                <a:gd name="T58" fmla="*/ 817 w 848"/>
                <a:gd name="T59" fmla="*/ 146 h 992"/>
                <a:gd name="T60" fmla="*/ 817 w 848"/>
                <a:gd name="T61" fmla="*/ 174 h 992"/>
                <a:gd name="T62" fmla="*/ 759 w 848"/>
                <a:gd name="T63" fmla="*/ 262 h 992"/>
                <a:gd name="T64" fmla="*/ 730 w 848"/>
                <a:gd name="T65" fmla="*/ 291 h 992"/>
                <a:gd name="T66" fmla="*/ 730 w 848"/>
                <a:gd name="T67" fmla="*/ 320 h 992"/>
                <a:gd name="T68" fmla="*/ 642 w 848"/>
                <a:gd name="T69" fmla="*/ 467 h 992"/>
                <a:gd name="T70" fmla="*/ 583 w 848"/>
                <a:gd name="T71" fmla="*/ 583 h 992"/>
                <a:gd name="T72" fmla="*/ 438 w 848"/>
                <a:gd name="T73" fmla="*/ 700 h 992"/>
                <a:gd name="T74" fmla="*/ 350 w 848"/>
                <a:gd name="T75" fmla="*/ 758 h 992"/>
                <a:gd name="T76" fmla="*/ 233 w 848"/>
                <a:gd name="T77" fmla="*/ 845 h 992"/>
                <a:gd name="T78" fmla="*/ 176 w 848"/>
                <a:gd name="T79" fmla="*/ 903 h 992"/>
                <a:gd name="T80" fmla="*/ 147 w 848"/>
                <a:gd name="T81" fmla="*/ 933 h 992"/>
                <a:gd name="T82" fmla="*/ 0 w 848"/>
                <a:gd name="T83" fmla="*/ 96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8" h="992">
                  <a:moveTo>
                    <a:pt x="88" y="612"/>
                  </a:moveTo>
                  <a:lnTo>
                    <a:pt x="88" y="612"/>
                  </a:lnTo>
                  <a:lnTo>
                    <a:pt x="88" y="583"/>
                  </a:lnTo>
                  <a:lnTo>
                    <a:pt x="117" y="583"/>
                  </a:lnTo>
                  <a:lnTo>
                    <a:pt x="147" y="583"/>
                  </a:lnTo>
                  <a:lnTo>
                    <a:pt x="176" y="553"/>
                  </a:lnTo>
                  <a:lnTo>
                    <a:pt x="176" y="553"/>
                  </a:lnTo>
                  <a:lnTo>
                    <a:pt x="204" y="524"/>
                  </a:lnTo>
                  <a:lnTo>
                    <a:pt x="204" y="524"/>
                  </a:lnTo>
                  <a:lnTo>
                    <a:pt x="233" y="524"/>
                  </a:lnTo>
                  <a:lnTo>
                    <a:pt x="233" y="524"/>
                  </a:lnTo>
                  <a:lnTo>
                    <a:pt x="292" y="524"/>
                  </a:lnTo>
                  <a:lnTo>
                    <a:pt x="350" y="524"/>
                  </a:lnTo>
                  <a:lnTo>
                    <a:pt x="613" y="291"/>
                  </a:lnTo>
                  <a:lnTo>
                    <a:pt x="497" y="291"/>
                  </a:lnTo>
                  <a:lnTo>
                    <a:pt x="263" y="233"/>
                  </a:lnTo>
                  <a:lnTo>
                    <a:pt x="233" y="203"/>
                  </a:lnTo>
                  <a:lnTo>
                    <a:pt x="204" y="203"/>
                  </a:lnTo>
                  <a:lnTo>
                    <a:pt x="204" y="174"/>
                  </a:lnTo>
                  <a:lnTo>
                    <a:pt x="204" y="146"/>
                  </a:lnTo>
                  <a:lnTo>
                    <a:pt x="176" y="146"/>
                  </a:lnTo>
                  <a:lnTo>
                    <a:pt x="147" y="117"/>
                  </a:lnTo>
                  <a:lnTo>
                    <a:pt x="147" y="87"/>
                  </a:lnTo>
                  <a:lnTo>
                    <a:pt x="147" y="58"/>
                  </a:lnTo>
                  <a:lnTo>
                    <a:pt x="176" y="29"/>
                  </a:lnTo>
                  <a:lnTo>
                    <a:pt x="176" y="58"/>
                  </a:lnTo>
                  <a:lnTo>
                    <a:pt x="176" y="58"/>
                  </a:lnTo>
                  <a:lnTo>
                    <a:pt x="233" y="87"/>
                  </a:lnTo>
                  <a:lnTo>
                    <a:pt x="233" y="117"/>
                  </a:lnTo>
                  <a:lnTo>
                    <a:pt x="263" y="117"/>
                  </a:lnTo>
                  <a:lnTo>
                    <a:pt x="263" y="117"/>
                  </a:lnTo>
                  <a:lnTo>
                    <a:pt x="292" y="146"/>
                  </a:lnTo>
                  <a:lnTo>
                    <a:pt x="321" y="117"/>
                  </a:lnTo>
                  <a:lnTo>
                    <a:pt x="321" y="117"/>
                  </a:lnTo>
                  <a:lnTo>
                    <a:pt x="350" y="117"/>
                  </a:lnTo>
                  <a:lnTo>
                    <a:pt x="350" y="117"/>
                  </a:lnTo>
                  <a:lnTo>
                    <a:pt x="380" y="87"/>
                  </a:lnTo>
                  <a:lnTo>
                    <a:pt x="409" y="87"/>
                  </a:lnTo>
                  <a:lnTo>
                    <a:pt x="409" y="87"/>
                  </a:lnTo>
                  <a:lnTo>
                    <a:pt x="409" y="87"/>
                  </a:lnTo>
                  <a:lnTo>
                    <a:pt x="438" y="87"/>
                  </a:lnTo>
                  <a:lnTo>
                    <a:pt x="438" y="87"/>
                  </a:lnTo>
                  <a:lnTo>
                    <a:pt x="467" y="87"/>
                  </a:lnTo>
                  <a:lnTo>
                    <a:pt x="525" y="58"/>
                  </a:lnTo>
                  <a:lnTo>
                    <a:pt x="525" y="58"/>
                  </a:lnTo>
                  <a:lnTo>
                    <a:pt x="554" y="58"/>
                  </a:lnTo>
                  <a:lnTo>
                    <a:pt x="554" y="58"/>
                  </a:lnTo>
                  <a:lnTo>
                    <a:pt x="583" y="58"/>
                  </a:lnTo>
                  <a:lnTo>
                    <a:pt x="613" y="58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700" y="58"/>
                  </a:lnTo>
                  <a:lnTo>
                    <a:pt x="700" y="29"/>
                  </a:lnTo>
                  <a:lnTo>
                    <a:pt x="730" y="29"/>
                  </a:lnTo>
                  <a:lnTo>
                    <a:pt x="730" y="58"/>
                  </a:lnTo>
                  <a:lnTo>
                    <a:pt x="730" y="29"/>
                  </a:lnTo>
                  <a:lnTo>
                    <a:pt x="759" y="29"/>
                  </a:lnTo>
                  <a:lnTo>
                    <a:pt x="788" y="29"/>
                  </a:lnTo>
                  <a:lnTo>
                    <a:pt x="788" y="29"/>
                  </a:lnTo>
                  <a:lnTo>
                    <a:pt x="788" y="0"/>
                  </a:lnTo>
                  <a:lnTo>
                    <a:pt x="788" y="0"/>
                  </a:lnTo>
                  <a:lnTo>
                    <a:pt x="788" y="0"/>
                  </a:lnTo>
                  <a:lnTo>
                    <a:pt x="788" y="0"/>
                  </a:lnTo>
                  <a:lnTo>
                    <a:pt x="788" y="0"/>
                  </a:lnTo>
                  <a:lnTo>
                    <a:pt x="817" y="0"/>
                  </a:lnTo>
                  <a:lnTo>
                    <a:pt x="847" y="0"/>
                  </a:lnTo>
                  <a:lnTo>
                    <a:pt x="847" y="0"/>
                  </a:lnTo>
                  <a:lnTo>
                    <a:pt x="847" y="29"/>
                  </a:lnTo>
                  <a:lnTo>
                    <a:pt x="847" y="29"/>
                  </a:lnTo>
                  <a:lnTo>
                    <a:pt x="817" y="29"/>
                  </a:lnTo>
                  <a:lnTo>
                    <a:pt x="817" y="58"/>
                  </a:lnTo>
                  <a:lnTo>
                    <a:pt x="817" y="58"/>
                  </a:lnTo>
                  <a:lnTo>
                    <a:pt x="817" y="58"/>
                  </a:lnTo>
                  <a:lnTo>
                    <a:pt x="847" y="58"/>
                  </a:lnTo>
                  <a:lnTo>
                    <a:pt x="847" y="58"/>
                  </a:lnTo>
                  <a:lnTo>
                    <a:pt x="847" y="87"/>
                  </a:lnTo>
                  <a:lnTo>
                    <a:pt x="817" y="87"/>
                  </a:lnTo>
                  <a:lnTo>
                    <a:pt x="847" y="87"/>
                  </a:lnTo>
                  <a:lnTo>
                    <a:pt x="847" y="117"/>
                  </a:lnTo>
                  <a:lnTo>
                    <a:pt x="817" y="117"/>
                  </a:lnTo>
                  <a:lnTo>
                    <a:pt x="847" y="117"/>
                  </a:lnTo>
                  <a:lnTo>
                    <a:pt x="847" y="117"/>
                  </a:lnTo>
                  <a:lnTo>
                    <a:pt x="847" y="117"/>
                  </a:lnTo>
                  <a:lnTo>
                    <a:pt x="847" y="117"/>
                  </a:lnTo>
                  <a:lnTo>
                    <a:pt x="847" y="117"/>
                  </a:lnTo>
                  <a:lnTo>
                    <a:pt x="847" y="117"/>
                  </a:lnTo>
                  <a:lnTo>
                    <a:pt x="817" y="117"/>
                  </a:lnTo>
                  <a:lnTo>
                    <a:pt x="817" y="117"/>
                  </a:lnTo>
                  <a:lnTo>
                    <a:pt x="817" y="146"/>
                  </a:lnTo>
                  <a:lnTo>
                    <a:pt x="817" y="146"/>
                  </a:lnTo>
                  <a:lnTo>
                    <a:pt x="817" y="174"/>
                  </a:lnTo>
                  <a:lnTo>
                    <a:pt x="817" y="174"/>
                  </a:lnTo>
                  <a:lnTo>
                    <a:pt x="817" y="203"/>
                  </a:lnTo>
                  <a:lnTo>
                    <a:pt x="788" y="233"/>
                  </a:lnTo>
                  <a:lnTo>
                    <a:pt x="759" y="262"/>
                  </a:lnTo>
                  <a:lnTo>
                    <a:pt x="759" y="291"/>
                  </a:lnTo>
                  <a:lnTo>
                    <a:pt x="759" y="291"/>
                  </a:lnTo>
                  <a:lnTo>
                    <a:pt x="730" y="291"/>
                  </a:lnTo>
                  <a:lnTo>
                    <a:pt x="730" y="320"/>
                  </a:lnTo>
                  <a:lnTo>
                    <a:pt x="730" y="320"/>
                  </a:lnTo>
                  <a:lnTo>
                    <a:pt x="730" y="320"/>
                  </a:lnTo>
                  <a:lnTo>
                    <a:pt x="671" y="408"/>
                  </a:lnTo>
                  <a:lnTo>
                    <a:pt x="671" y="437"/>
                  </a:lnTo>
                  <a:lnTo>
                    <a:pt x="642" y="467"/>
                  </a:lnTo>
                  <a:lnTo>
                    <a:pt x="642" y="495"/>
                  </a:lnTo>
                  <a:lnTo>
                    <a:pt x="583" y="553"/>
                  </a:lnTo>
                  <a:lnTo>
                    <a:pt x="583" y="583"/>
                  </a:lnTo>
                  <a:lnTo>
                    <a:pt x="554" y="583"/>
                  </a:lnTo>
                  <a:lnTo>
                    <a:pt x="525" y="641"/>
                  </a:lnTo>
                  <a:lnTo>
                    <a:pt x="438" y="700"/>
                  </a:lnTo>
                  <a:lnTo>
                    <a:pt x="380" y="729"/>
                  </a:lnTo>
                  <a:lnTo>
                    <a:pt x="350" y="758"/>
                  </a:lnTo>
                  <a:lnTo>
                    <a:pt x="350" y="758"/>
                  </a:lnTo>
                  <a:lnTo>
                    <a:pt x="321" y="787"/>
                  </a:lnTo>
                  <a:lnTo>
                    <a:pt x="263" y="845"/>
                  </a:lnTo>
                  <a:lnTo>
                    <a:pt x="233" y="845"/>
                  </a:lnTo>
                  <a:lnTo>
                    <a:pt x="204" y="874"/>
                  </a:lnTo>
                  <a:lnTo>
                    <a:pt x="176" y="874"/>
                  </a:lnTo>
                  <a:lnTo>
                    <a:pt x="176" y="903"/>
                  </a:lnTo>
                  <a:lnTo>
                    <a:pt x="176" y="903"/>
                  </a:lnTo>
                  <a:lnTo>
                    <a:pt x="147" y="903"/>
                  </a:lnTo>
                  <a:lnTo>
                    <a:pt x="147" y="933"/>
                  </a:lnTo>
                  <a:lnTo>
                    <a:pt x="59" y="991"/>
                  </a:lnTo>
                  <a:lnTo>
                    <a:pt x="59" y="991"/>
                  </a:lnTo>
                  <a:lnTo>
                    <a:pt x="0" y="962"/>
                  </a:lnTo>
                  <a:lnTo>
                    <a:pt x="0" y="670"/>
                  </a:lnTo>
                  <a:lnTo>
                    <a:pt x="88" y="612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62C4B697-4BEF-2557-A6F3-61F619E87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6480" y="3838004"/>
              <a:ext cx="66240" cy="47525"/>
            </a:xfrm>
            <a:custGeom>
              <a:avLst/>
              <a:gdLst>
                <a:gd name="T0" fmla="*/ 175 w 205"/>
                <a:gd name="T1" fmla="*/ 0 h 146"/>
                <a:gd name="T2" fmla="*/ 175 w 205"/>
                <a:gd name="T3" fmla="*/ 0 h 146"/>
                <a:gd name="T4" fmla="*/ 147 w 205"/>
                <a:gd name="T5" fmla="*/ 0 h 146"/>
                <a:gd name="T6" fmla="*/ 147 w 205"/>
                <a:gd name="T7" fmla="*/ 0 h 146"/>
                <a:gd name="T8" fmla="*/ 147 w 205"/>
                <a:gd name="T9" fmla="*/ 0 h 146"/>
                <a:gd name="T10" fmla="*/ 117 w 205"/>
                <a:gd name="T11" fmla="*/ 0 h 146"/>
                <a:gd name="T12" fmla="*/ 117 w 205"/>
                <a:gd name="T13" fmla="*/ 0 h 146"/>
                <a:gd name="T14" fmla="*/ 88 w 205"/>
                <a:gd name="T15" fmla="*/ 0 h 146"/>
                <a:gd name="T16" fmla="*/ 88 w 205"/>
                <a:gd name="T17" fmla="*/ 0 h 146"/>
                <a:gd name="T18" fmla="*/ 59 w 205"/>
                <a:gd name="T19" fmla="*/ 29 h 146"/>
                <a:gd name="T20" fmla="*/ 59 w 205"/>
                <a:gd name="T21" fmla="*/ 29 h 146"/>
                <a:gd name="T22" fmla="*/ 59 w 205"/>
                <a:gd name="T23" fmla="*/ 29 h 146"/>
                <a:gd name="T24" fmla="*/ 30 w 205"/>
                <a:gd name="T25" fmla="*/ 58 h 146"/>
                <a:gd name="T26" fmla="*/ 0 w 205"/>
                <a:gd name="T27" fmla="*/ 58 h 146"/>
                <a:gd name="T28" fmla="*/ 0 w 205"/>
                <a:gd name="T29" fmla="*/ 88 h 146"/>
                <a:gd name="T30" fmla="*/ 0 w 205"/>
                <a:gd name="T31" fmla="*/ 117 h 146"/>
                <a:gd name="T32" fmla="*/ 30 w 205"/>
                <a:gd name="T33" fmla="*/ 117 h 146"/>
                <a:gd name="T34" fmla="*/ 30 w 205"/>
                <a:gd name="T35" fmla="*/ 117 h 146"/>
                <a:gd name="T36" fmla="*/ 30 w 205"/>
                <a:gd name="T37" fmla="*/ 145 h 146"/>
                <a:gd name="T38" fmla="*/ 59 w 205"/>
                <a:gd name="T39" fmla="*/ 145 h 146"/>
                <a:gd name="T40" fmla="*/ 59 w 205"/>
                <a:gd name="T41" fmla="*/ 145 h 146"/>
                <a:gd name="T42" fmla="*/ 88 w 205"/>
                <a:gd name="T43" fmla="*/ 145 h 146"/>
                <a:gd name="T44" fmla="*/ 88 w 205"/>
                <a:gd name="T45" fmla="*/ 145 h 146"/>
                <a:gd name="T46" fmla="*/ 88 w 205"/>
                <a:gd name="T47" fmla="*/ 145 h 146"/>
                <a:gd name="T48" fmla="*/ 117 w 205"/>
                <a:gd name="T49" fmla="*/ 145 h 146"/>
                <a:gd name="T50" fmla="*/ 117 w 205"/>
                <a:gd name="T51" fmla="*/ 145 h 146"/>
                <a:gd name="T52" fmla="*/ 117 w 205"/>
                <a:gd name="T53" fmla="*/ 145 h 146"/>
                <a:gd name="T54" fmla="*/ 147 w 205"/>
                <a:gd name="T55" fmla="*/ 117 h 146"/>
                <a:gd name="T56" fmla="*/ 147 w 205"/>
                <a:gd name="T57" fmla="*/ 117 h 146"/>
                <a:gd name="T58" fmla="*/ 147 w 205"/>
                <a:gd name="T59" fmla="*/ 117 h 146"/>
                <a:gd name="T60" fmla="*/ 175 w 205"/>
                <a:gd name="T61" fmla="*/ 117 h 146"/>
                <a:gd name="T62" fmla="*/ 175 w 205"/>
                <a:gd name="T63" fmla="*/ 88 h 146"/>
                <a:gd name="T64" fmla="*/ 175 w 205"/>
                <a:gd name="T65" fmla="*/ 58 h 146"/>
                <a:gd name="T66" fmla="*/ 175 w 205"/>
                <a:gd name="T67" fmla="*/ 58 h 146"/>
                <a:gd name="T68" fmla="*/ 175 w 205"/>
                <a:gd name="T69" fmla="*/ 58 h 146"/>
                <a:gd name="T70" fmla="*/ 204 w 205"/>
                <a:gd name="T71" fmla="*/ 29 h 146"/>
                <a:gd name="T72" fmla="*/ 204 w 205"/>
                <a:gd name="T73" fmla="*/ 0 h 146"/>
                <a:gd name="T74" fmla="*/ 175 w 205"/>
                <a:gd name="T7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146">
                  <a:moveTo>
                    <a:pt x="175" y="0"/>
                  </a:moveTo>
                  <a:lnTo>
                    <a:pt x="175" y="0"/>
                  </a:lnTo>
                  <a:cubicBezTo>
                    <a:pt x="147" y="0"/>
                    <a:pt x="147" y="0"/>
                    <a:pt x="147" y="0"/>
                  </a:cubicBezTo>
                  <a:lnTo>
                    <a:pt x="147" y="0"/>
                  </a:lnTo>
                  <a:lnTo>
                    <a:pt x="147" y="0"/>
                  </a:lnTo>
                  <a:cubicBezTo>
                    <a:pt x="117" y="0"/>
                    <a:pt x="117" y="0"/>
                    <a:pt x="117" y="0"/>
                  </a:cubicBezTo>
                  <a:lnTo>
                    <a:pt x="117" y="0"/>
                  </a:lnTo>
                  <a:cubicBezTo>
                    <a:pt x="88" y="0"/>
                    <a:pt x="88" y="0"/>
                    <a:pt x="88" y="0"/>
                  </a:cubicBezTo>
                  <a:lnTo>
                    <a:pt x="88" y="0"/>
                  </a:lnTo>
                  <a:cubicBezTo>
                    <a:pt x="59" y="29"/>
                    <a:pt x="59" y="29"/>
                    <a:pt x="59" y="29"/>
                  </a:cubicBezTo>
                  <a:lnTo>
                    <a:pt x="59" y="29"/>
                  </a:lnTo>
                  <a:lnTo>
                    <a:pt x="59" y="29"/>
                  </a:lnTo>
                  <a:cubicBezTo>
                    <a:pt x="30" y="58"/>
                    <a:pt x="30" y="58"/>
                    <a:pt x="3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0" y="117"/>
                    <a:pt x="30" y="117"/>
                    <a:pt x="30" y="117"/>
                  </a:cubicBezTo>
                  <a:lnTo>
                    <a:pt x="30" y="117"/>
                  </a:lnTo>
                  <a:cubicBezTo>
                    <a:pt x="30" y="145"/>
                    <a:pt x="30" y="145"/>
                    <a:pt x="30" y="145"/>
                  </a:cubicBezTo>
                  <a:cubicBezTo>
                    <a:pt x="59" y="145"/>
                    <a:pt x="59" y="145"/>
                    <a:pt x="59" y="145"/>
                  </a:cubicBezTo>
                  <a:lnTo>
                    <a:pt x="59" y="145"/>
                  </a:lnTo>
                  <a:cubicBezTo>
                    <a:pt x="88" y="145"/>
                    <a:pt x="88" y="145"/>
                    <a:pt x="88" y="145"/>
                  </a:cubicBezTo>
                  <a:lnTo>
                    <a:pt x="88" y="145"/>
                  </a:lnTo>
                  <a:lnTo>
                    <a:pt x="88" y="145"/>
                  </a:lnTo>
                  <a:cubicBezTo>
                    <a:pt x="117" y="145"/>
                    <a:pt x="117" y="145"/>
                    <a:pt x="117" y="145"/>
                  </a:cubicBezTo>
                  <a:lnTo>
                    <a:pt x="117" y="145"/>
                  </a:lnTo>
                  <a:lnTo>
                    <a:pt x="117" y="145"/>
                  </a:lnTo>
                  <a:cubicBezTo>
                    <a:pt x="147" y="117"/>
                    <a:pt x="147" y="117"/>
                    <a:pt x="147" y="117"/>
                  </a:cubicBezTo>
                  <a:lnTo>
                    <a:pt x="147" y="117"/>
                  </a:lnTo>
                  <a:lnTo>
                    <a:pt x="147" y="117"/>
                  </a:lnTo>
                  <a:cubicBezTo>
                    <a:pt x="175" y="117"/>
                    <a:pt x="175" y="117"/>
                    <a:pt x="175" y="117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58"/>
                    <a:pt x="175" y="58"/>
                    <a:pt x="175" y="58"/>
                  </a:cubicBezTo>
                  <a:lnTo>
                    <a:pt x="175" y="58"/>
                  </a:lnTo>
                  <a:lnTo>
                    <a:pt x="175" y="58"/>
                  </a:lnTo>
                  <a:cubicBezTo>
                    <a:pt x="204" y="29"/>
                    <a:pt x="204" y="29"/>
                    <a:pt x="204" y="29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75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D7F5A15B-FA46-471E-1BB2-F15847F6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761" y="2724767"/>
              <a:ext cx="1638720" cy="1114677"/>
            </a:xfrm>
            <a:custGeom>
              <a:avLst/>
              <a:gdLst>
                <a:gd name="T0" fmla="*/ 4841 w 5018"/>
                <a:gd name="T1" fmla="*/ 612 h 3412"/>
                <a:gd name="T2" fmla="*/ 4696 w 5018"/>
                <a:gd name="T3" fmla="*/ 553 h 3412"/>
                <a:gd name="T4" fmla="*/ 4550 w 5018"/>
                <a:gd name="T5" fmla="*/ 437 h 3412"/>
                <a:gd name="T6" fmla="*/ 4346 w 5018"/>
                <a:gd name="T7" fmla="*/ 408 h 3412"/>
                <a:gd name="T8" fmla="*/ 4200 w 5018"/>
                <a:gd name="T9" fmla="*/ 174 h 3412"/>
                <a:gd name="T10" fmla="*/ 4084 w 5018"/>
                <a:gd name="T11" fmla="*/ 58 h 3412"/>
                <a:gd name="T12" fmla="*/ 3850 w 5018"/>
                <a:gd name="T13" fmla="*/ 29 h 3412"/>
                <a:gd name="T14" fmla="*/ 3675 w 5018"/>
                <a:gd name="T15" fmla="*/ 145 h 3412"/>
                <a:gd name="T16" fmla="*/ 3704 w 5018"/>
                <a:gd name="T17" fmla="*/ 350 h 3412"/>
                <a:gd name="T18" fmla="*/ 3558 w 5018"/>
                <a:gd name="T19" fmla="*/ 495 h 3412"/>
                <a:gd name="T20" fmla="*/ 3879 w 5018"/>
                <a:gd name="T21" fmla="*/ 816 h 3412"/>
                <a:gd name="T22" fmla="*/ 3675 w 5018"/>
                <a:gd name="T23" fmla="*/ 962 h 3412"/>
                <a:gd name="T24" fmla="*/ 3325 w 5018"/>
                <a:gd name="T25" fmla="*/ 1137 h 3412"/>
                <a:gd name="T26" fmla="*/ 2887 w 5018"/>
                <a:gd name="T27" fmla="*/ 1458 h 3412"/>
                <a:gd name="T28" fmla="*/ 2187 w 5018"/>
                <a:gd name="T29" fmla="*/ 1400 h 3412"/>
                <a:gd name="T30" fmla="*/ 1867 w 5018"/>
                <a:gd name="T31" fmla="*/ 1166 h 3412"/>
                <a:gd name="T32" fmla="*/ 1634 w 5018"/>
                <a:gd name="T33" fmla="*/ 933 h 3412"/>
                <a:gd name="T34" fmla="*/ 1400 w 5018"/>
                <a:gd name="T35" fmla="*/ 845 h 3412"/>
                <a:gd name="T36" fmla="*/ 1254 w 5018"/>
                <a:gd name="T37" fmla="*/ 845 h 3412"/>
                <a:gd name="T38" fmla="*/ 1050 w 5018"/>
                <a:gd name="T39" fmla="*/ 1137 h 3412"/>
                <a:gd name="T40" fmla="*/ 904 w 5018"/>
                <a:gd name="T41" fmla="*/ 1253 h 3412"/>
                <a:gd name="T42" fmla="*/ 700 w 5018"/>
                <a:gd name="T43" fmla="*/ 1429 h 3412"/>
                <a:gd name="T44" fmla="*/ 234 w 5018"/>
                <a:gd name="T45" fmla="*/ 1486 h 3412"/>
                <a:gd name="T46" fmla="*/ 146 w 5018"/>
                <a:gd name="T47" fmla="*/ 1662 h 3412"/>
                <a:gd name="T48" fmla="*/ 87 w 5018"/>
                <a:gd name="T49" fmla="*/ 1924 h 3412"/>
                <a:gd name="T50" fmla="*/ 263 w 5018"/>
                <a:gd name="T51" fmla="*/ 1924 h 3412"/>
                <a:gd name="T52" fmla="*/ 467 w 5018"/>
                <a:gd name="T53" fmla="*/ 2012 h 3412"/>
                <a:gd name="T54" fmla="*/ 758 w 5018"/>
                <a:gd name="T55" fmla="*/ 2070 h 3412"/>
                <a:gd name="T56" fmla="*/ 1021 w 5018"/>
                <a:gd name="T57" fmla="*/ 2419 h 3412"/>
                <a:gd name="T58" fmla="*/ 1196 w 5018"/>
                <a:gd name="T59" fmla="*/ 2594 h 3412"/>
                <a:gd name="T60" fmla="*/ 1517 w 5018"/>
                <a:gd name="T61" fmla="*/ 2682 h 3412"/>
                <a:gd name="T62" fmla="*/ 1867 w 5018"/>
                <a:gd name="T63" fmla="*/ 2769 h 3412"/>
                <a:gd name="T64" fmla="*/ 2217 w 5018"/>
                <a:gd name="T65" fmla="*/ 2740 h 3412"/>
                <a:gd name="T66" fmla="*/ 2508 w 5018"/>
                <a:gd name="T67" fmla="*/ 2682 h 3412"/>
                <a:gd name="T68" fmla="*/ 2713 w 5018"/>
                <a:gd name="T69" fmla="*/ 2944 h 3412"/>
                <a:gd name="T70" fmla="*/ 2741 w 5018"/>
                <a:gd name="T71" fmla="*/ 3119 h 3412"/>
                <a:gd name="T72" fmla="*/ 2858 w 5018"/>
                <a:gd name="T73" fmla="*/ 3294 h 3412"/>
                <a:gd name="T74" fmla="*/ 3063 w 5018"/>
                <a:gd name="T75" fmla="*/ 3235 h 3412"/>
                <a:gd name="T76" fmla="*/ 3325 w 5018"/>
                <a:gd name="T77" fmla="*/ 3149 h 3412"/>
                <a:gd name="T78" fmla="*/ 3558 w 5018"/>
                <a:gd name="T79" fmla="*/ 3294 h 3412"/>
                <a:gd name="T80" fmla="*/ 3675 w 5018"/>
                <a:gd name="T81" fmla="*/ 3382 h 3412"/>
                <a:gd name="T82" fmla="*/ 3734 w 5018"/>
                <a:gd name="T83" fmla="*/ 3323 h 3412"/>
                <a:gd name="T84" fmla="*/ 3937 w 5018"/>
                <a:gd name="T85" fmla="*/ 3206 h 3412"/>
                <a:gd name="T86" fmla="*/ 4112 w 5018"/>
                <a:gd name="T87" fmla="*/ 3206 h 3412"/>
                <a:gd name="T88" fmla="*/ 4258 w 5018"/>
                <a:gd name="T89" fmla="*/ 3090 h 3412"/>
                <a:gd name="T90" fmla="*/ 4375 w 5018"/>
                <a:gd name="T91" fmla="*/ 3002 h 3412"/>
                <a:gd name="T92" fmla="*/ 4404 w 5018"/>
                <a:gd name="T93" fmla="*/ 2915 h 3412"/>
                <a:gd name="T94" fmla="*/ 4433 w 5018"/>
                <a:gd name="T95" fmla="*/ 2799 h 3412"/>
                <a:gd name="T96" fmla="*/ 4520 w 5018"/>
                <a:gd name="T97" fmla="*/ 2682 h 3412"/>
                <a:gd name="T98" fmla="*/ 4550 w 5018"/>
                <a:gd name="T99" fmla="*/ 2565 h 3412"/>
                <a:gd name="T100" fmla="*/ 4375 w 5018"/>
                <a:gd name="T101" fmla="*/ 2507 h 3412"/>
                <a:gd name="T102" fmla="*/ 4258 w 5018"/>
                <a:gd name="T103" fmla="*/ 2332 h 3412"/>
                <a:gd name="T104" fmla="*/ 4462 w 5018"/>
                <a:gd name="T105" fmla="*/ 2302 h 3412"/>
                <a:gd name="T106" fmla="*/ 4229 w 5018"/>
                <a:gd name="T107" fmla="*/ 1983 h 3412"/>
                <a:gd name="T108" fmla="*/ 4433 w 5018"/>
                <a:gd name="T109" fmla="*/ 1866 h 3412"/>
                <a:gd name="T110" fmla="*/ 4229 w 5018"/>
                <a:gd name="T111" fmla="*/ 1779 h 3412"/>
                <a:gd name="T112" fmla="*/ 3996 w 5018"/>
                <a:gd name="T113" fmla="*/ 1750 h 3412"/>
                <a:gd name="T114" fmla="*/ 4170 w 5018"/>
                <a:gd name="T115" fmla="*/ 1516 h 3412"/>
                <a:gd name="T116" fmla="*/ 4287 w 5018"/>
                <a:gd name="T117" fmla="*/ 1603 h 3412"/>
                <a:gd name="T118" fmla="*/ 4346 w 5018"/>
                <a:gd name="T119" fmla="*/ 1603 h 3412"/>
                <a:gd name="T120" fmla="*/ 4900 w 5018"/>
                <a:gd name="T121" fmla="*/ 1166 h 3412"/>
                <a:gd name="T122" fmla="*/ 4900 w 5018"/>
                <a:gd name="T123" fmla="*/ 903 h 3412"/>
                <a:gd name="T124" fmla="*/ 5017 w 5018"/>
                <a:gd name="T125" fmla="*/ 787 h 3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18" h="3412">
                  <a:moveTo>
                    <a:pt x="5017" y="612"/>
                  </a:moveTo>
                  <a:lnTo>
                    <a:pt x="5017" y="583"/>
                  </a:lnTo>
                  <a:lnTo>
                    <a:pt x="5017" y="583"/>
                  </a:lnTo>
                  <a:lnTo>
                    <a:pt x="4987" y="583"/>
                  </a:lnTo>
                  <a:lnTo>
                    <a:pt x="4987" y="553"/>
                  </a:lnTo>
                  <a:lnTo>
                    <a:pt x="4987" y="553"/>
                  </a:lnTo>
                  <a:lnTo>
                    <a:pt x="4987" y="553"/>
                  </a:lnTo>
                  <a:lnTo>
                    <a:pt x="4987" y="524"/>
                  </a:lnTo>
                  <a:lnTo>
                    <a:pt x="4987" y="524"/>
                  </a:lnTo>
                  <a:lnTo>
                    <a:pt x="4958" y="524"/>
                  </a:lnTo>
                  <a:lnTo>
                    <a:pt x="4958" y="524"/>
                  </a:lnTo>
                  <a:lnTo>
                    <a:pt x="4929" y="524"/>
                  </a:lnTo>
                  <a:lnTo>
                    <a:pt x="4929" y="524"/>
                  </a:lnTo>
                  <a:lnTo>
                    <a:pt x="4929" y="553"/>
                  </a:lnTo>
                  <a:lnTo>
                    <a:pt x="4929" y="553"/>
                  </a:lnTo>
                  <a:lnTo>
                    <a:pt x="4900" y="553"/>
                  </a:lnTo>
                  <a:lnTo>
                    <a:pt x="4900" y="553"/>
                  </a:lnTo>
                  <a:lnTo>
                    <a:pt x="4900" y="583"/>
                  </a:lnTo>
                  <a:lnTo>
                    <a:pt x="4870" y="583"/>
                  </a:lnTo>
                  <a:lnTo>
                    <a:pt x="4870" y="583"/>
                  </a:lnTo>
                  <a:lnTo>
                    <a:pt x="4870" y="583"/>
                  </a:lnTo>
                  <a:lnTo>
                    <a:pt x="4870" y="583"/>
                  </a:lnTo>
                  <a:lnTo>
                    <a:pt x="4841" y="612"/>
                  </a:lnTo>
                  <a:lnTo>
                    <a:pt x="4841" y="612"/>
                  </a:lnTo>
                  <a:lnTo>
                    <a:pt x="4841" y="612"/>
                  </a:lnTo>
                  <a:lnTo>
                    <a:pt x="4841" y="612"/>
                  </a:lnTo>
                  <a:lnTo>
                    <a:pt x="4841" y="641"/>
                  </a:lnTo>
                  <a:lnTo>
                    <a:pt x="4812" y="641"/>
                  </a:lnTo>
                  <a:lnTo>
                    <a:pt x="4812" y="641"/>
                  </a:lnTo>
                  <a:lnTo>
                    <a:pt x="4783" y="641"/>
                  </a:lnTo>
                  <a:lnTo>
                    <a:pt x="4783" y="641"/>
                  </a:lnTo>
                  <a:lnTo>
                    <a:pt x="4783" y="641"/>
                  </a:lnTo>
                  <a:lnTo>
                    <a:pt x="4754" y="641"/>
                  </a:lnTo>
                  <a:lnTo>
                    <a:pt x="4754" y="641"/>
                  </a:lnTo>
                  <a:lnTo>
                    <a:pt x="4754" y="641"/>
                  </a:lnTo>
                  <a:lnTo>
                    <a:pt x="4725" y="641"/>
                  </a:lnTo>
                  <a:lnTo>
                    <a:pt x="4725" y="641"/>
                  </a:lnTo>
                  <a:lnTo>
                    <a:pt x="4725" y="641"/>
                  </a:lnTo>
                  <a:lnTo>
                    <a:pt x="4696" y="612"/>
                  </a:lnTo>
                  <a:lnTo>
                    <a:pt x="4696" y="612"/>
                  </a:lnTo>
                  <a:lnTo>
                    <a:pt x="4696" y="583"/>
                  </a:lnTo>
                  <a:lnTo>
                    <a:pt x="4696" y="583"/>
                  </a:lnTo>
                  <a:lnTo>
                    <a:pt x="4696" y="583"/>
                  </a:lnTo>
                  <a:lnTo>
                    <a:pt x="4696" y="553"/>
                  </a:lnTo>
                  <a:lnTo>
                    <a:pt x="4696" y="553"/>
                  </a:lnTo>
                  <a:lnTo>
                    <a:pt x="4696" y="553"/>
                  </a:lnTo>
                  <a:lnTo>
                    <a:pt x="4667" y="553"/>
                  </a:lnTo>
                  <a:lnTo>
                    <a:pt x="4667" y="524"/>
                  </a:lnTo>
                  <a:lnTo>
                    <a:pt x="4667" y="524"/>
                  </a:lnTo>
                  <a:lnTo>
                    <a:pt x="4667" y="524"/>
                  </a:lnTo>
                  <a:lnTo>
                    <a:pt x="4667" y="495"/>
                  </a:lnTo>
                  <a:lnTo>
                    <a:pt x="4667" y="495"/>
                  </a:lnTo>
                  <a:lnTo>
                    <a:pt x="4667" y="495"/>
                  </a:lnTo>
                  <a:lnTo>
                    <a:pt x="4667" y="495"/>
                  </a:lnTo>
                  <a:lnTo>
                    <a:pt x="4637" y="495"/>
                  </a:lnTo>
                  <a:lnTo>
                    <a:pt x="4637" y="524"/>
                  </a:lnTo>
                  <a:lnTo>
                    <a:pt x="4637" y="495"/>
                  </a:lnTo>
                  <a:lnTo>
                    <a:pt x="4608" y="495"/>
                  </a:lnTo>
                  <a:lnTo>
                    <a:pt x="4608" y="495"/>
                  </a:lnTo>
                  <a:lnTo>
                    <a:pt x="4608" y="495"/>
                  </a:lnTo>
                  <a:lnTo>
                    <a:pt x="4579" y="495"/>
                  </a:lnTo>
                  <a:lnTo>
                    <a:pt x="4579" y="495"/>
                  </a:lnTo>
                  <a:lnTo>
                    <a:pt x="4579" y="466"/>
                  </a:lnTo>
                  <a:lnTo>
                    <a:pt x="4579" y="466"/>
                  </a:lnTo>
                  <a:lnTo>
                    <a:pt x="4579" y="466"/>
                  </a:lnTo>
                  <a:lnTo>
                    <a:pt x="4550" y="466"/>
                  </a:lnTo>
                  <a:lnTo>
                    <a:pt x="4550" y="466"/>
                  </a:lnTo>
                  <a:lnTo>
                    <a:pt x="4550" y="466"/>
                  </a:lnTo>
                  <a:lnTo>
                    <a:pt x="4550" y="437"/>
                  </a:lnTo>
                  <a:lnTo>
                    <a:pt x="4550" y="437"/>
                  </a:lnTo>
                  <a:lnTo>
                    <a:pt x="4520" y="437"/>
                  </a:lnTo>
                  <a:lnTo>
                    <a:pt x="4520" y="437"/>
                  </a:lnTo>
                  <a:lnTo>
                    <a:pt x="4520" y="437"/>
                  </a:lnTo>
                  <a:lnTo>
                    <a:pt x="4520" y="466"/>
                  </a:lnTo>
                  <a:lnTo>
                    <a:pt x="4520" y="466"/>
                  </a:lnTo>
                  <a:lnTo>
                    <a:pt x="4491" y="466"/>
                  </a:lnTo>
                  <a:lnTo>
                    <a:pt x="4491" y="437"/>
                  </a:lnTo>
                  <a:lnTo>
                    <a:pt x="4491" y="437"/>
                  </a:lnTo>
                  <a:lnTo>
                    <a:pt x="4462" y="437"/>
                  </a:lnTo>
                  <a:lnTo>
                    <a:pt x="4462" y="437"/>
                  </a:lnTo>
                  <a:lnTo>
                    <a:pt x="4462" y="437"/>
                  </a:lnTo>
                  <a:lnTo>
                    <a:pt x="4462" y="437"/>
                  </a:lnTo>
                  <a:lnTo>
                    <a:pt x="4462" y="437"/>
                  </a:lnTo>
                  <a:lnTo>
                    <a:pt x="4433" y="437"/>
                  </a:lnTo>
                  <a:lnTo>
                    <a:pt x="4433" y="437"/>
                  </a:lnTo>
                  <a:lnTo>
                    <a:pt x="4433" y="437"/>
                  </a:lnTo>
                  <a:lnTo>
                    <a:pt x="4404" y="437"/>
                  </a:lnTo>
                  <a:lnTo>
                    <a:pt x="4404" y="437"/>
                  </a:lnTo>
                  <a:lnTo>
                    <a:pt x="4404" y="437"/>
                  </a:lnTo>
                  <a:lnTo>
                    <a:pt x="4375" y="408"/>
                  </a:lnTo>
                  <a:lnTo>
                    <a:pt x="4375" y="408"/>
                  </a:lnTo>
                  <a:lnTo>
                    <a:pt x="4346" y="408"/>
                  </a:lnTo>
                  <a:lnTo>
                    <a:pt x="4346" y="379"/>
                  </a:lnTo>
                  <a:lnTo>
                    <a:pt x="4346" y="379"/>
                  </a:lnTo>
                  <a:lnTo>
                    <a:pt x="4346" y="350"/>
                  </a:lnTo>
                  <a:lnTo>
                    <a:pt x="4346" y="350"/>
                  </a:lnTo>
                  <a:lnTo>
                    <a:pt x="4317" y="350"/>
                  </a:lnTo>
                  <a:lnTo>
                    <a:pt x="4317" y="350"/>
                  </a:lnTo>
                  <a:lnTo>
                    <a:pt x="4317" y="350"/>
                  </a:lnTo>
                  <a:lnTo>
                    <a:pt x="4317" y="320"/>
                  </a:lnTo>
                  <a:lnTo>
                    <a:pt x="4317" y="320"/>
                  </a:lnTo>
                  <a:lnTo>
                    <a:pt x="4287" y="291"/>
                  </a:lnTo>
                  <a:lnTo>
                    <a:pt x="4258" y="262"/>
                  </a:lnTo>
                  <a:lnTo>
                    <a:pt x="4258" y="262"/>
                  </a:lnTo>
                  <a:lnTo>
                    <a:pt x="4258" y="262"/>
                  </a:lnTo>
                  <a:lnTo>
                    <a:pt x="4258" y="262"/>
                  </a:lnTo>
                  <a:lnTo>
                    <a:pt x="4258" y="262"/>
                  </a:lnTo>
                  <a:lnTo>
                    <a:pt x="4258" y="233"/>
                  </a:lnTo>
                  <a:lnTo>
                    <a:pt x="4258" y="233"/>
                  </a:lnTo>
                  <a:lnTo>
                    <a:pt x="4229" y="233"/>
                  </a:lnTo>
                  <a:lnTo>
                    <a:pt x="4229" y="233"/>
                  </a:lnTo>
                  <a:lnTo>
                    <a:pt x="4229" y="203"/>
                  </a:lnTo>
                  <a:lnTo>
                    <a:pt x="4229" y="203"/>
                  </a:lnTo>
                  <a:lnTo>
                    <a:pt x="4200" y="203"/>
                  </a:lnTo>
                  <a:lnTo>
                    <a:pt x="4200" y="174"/>
                  </a:lnTo>
                  <a:lnTo>
                    <a:pt x="4200" y="174"/>
                  </a:lnTo>
                  <a:lnTo>
                    <a:pt x="4170" y="174"/>
                  </a:lnTo>
                  <a:lnTo>
                    <a:pt x="4200" y="145"/>
                  </a:lnTo>
                  <a:lnTo>
                    <a:pt x="4200" y="145"/>
                  </a:lnTo>
                  <a:lnTo>
                    <a:pt x="4170" y="145"/>
                  </a:lnTo>
                  <a:lnTo>
                    <a:pt x="4170" y="145"/>
                  </a:lnTo>
                  <a:lnTo>
                    <a:pt x="4170" y="145"/>
                  </a:lnTo>
                  <a:lnTo>
                    <a:pt x="4170" y="116"/>
                  </a:lnTo>
                  <a:lnTo>
                    <a:pt x="4170" y="116"/>
                  </a:lnTo>
                  <a:lnTo>
                    <a:pt x="4141" y="116"/>
                  </a:lnTo>
                  <a:lnTo>
                    <a:pt x="4141" y="87"/>
                  </a:lnTo>
                  <a:lnTo>
                    <a:pt x="4141" y="87"/>
                  </a:lnTo>
                  <a:lnTo>
                    <a:pt x="4141" y="87"/>
                  </a:lnTo>
                  <a:lnTo>
                    <a:pt x="4141" y="87"/>
                  </a:lnTo>
                  <a:lnTo>
                    <a:pt x="4112" y="87"/>
                  </a:lnTo>
                  <a:lnTo>
                    <a:pt x="4112" y="87"/>
                  </a:lnTo>
                  <a:lnTo>
                    <a:pt x="4112" y="58"/>
                  </a:lnTo>
                  <a:lnTo>
                    <a:pt x="4112" y="58"/>
                  </a:lnTo>
                  <a:lnTo>
                    <a:pt x="4112" y="58"/>
                  </a:lnTo>
                  <a:lnTo>
                    <a:pt x="4084" y="58"/>
                  </a:lnTo>
                  <a:lnTo>
                    <a:pt x="4084" y="58"/>
                  </a:lnTo>
                  <a:lnTo>
                    <a:pt x="4084" y="58"/>
                  </a:lnTo>
                  <a:lnTo>
                    <a:pt x="4084" y="58"/>
                  </a:lnTo>
                  <a:lnTo>
                    <a:pt x="4084" y="58"/>
                  </a:lnTo>
                  <a:lnTo>
                    <a:pt x="4084" y="29"/>
                  </a:lnTo>
                  <a:lnTo>
                    <a:pt x="4054" y="29"/>
                  </a:lnTo>
                  <a:lnTo>
                    <a:pt x="4054" y="29"/>
                  </a:lnTo>
                  <a:lnTo>
                    <a:pt x="4054" y="29"/>
                  </a:lnTo>
                  <a:lnTo>
                    <a:pt x="4054" y="29"/>
                  </a:lnTo>
                  <a:lnTo>
                    <a:pt x="4025" y="29"/>
                  </a:lnTo>
                  <a:lnTo>
                    <a:pt x="4025" y="29"/>
                  </a:lnTo>
                  <a:lnTo>
                    <a:pt x="4025" y="29"/>
                  </a:lnTo>
                  <a:lnTo>
                    <a:pt x="4025" y="29"/>
                  </a:lnTo>
                  <a:lnTo>
                    <a:pt x="4025" y="58"/>
                  </a:lnTo>
                  <a:lnTo>
                    <a:pt x="3996" y="29"/>
                  </a:lnTo>
                  <a:lnTo>
                    <a:pt x="3996" y="29"/>
                  </a:lnTo>
                  <a:lnTo>
                    <a:pt x="3996" y="29"/>
                  </a:lnTo>
                  <a:lnTo>
                    <a:pt x="3967" y="29"/>
                  </a:lnTo>
                  <a:lnTo>
                    <a:pt x="3967" y="29"/>
                  </a:lnTo>
                  <a:lnTo>
                    <a:pt x="3937" y="29"/>
                  </a:lnTo>
                  <a:lnTo>
                    <a:pt x="3937" y="29"/>
                  </a:lnTo>
                  <a:lnTo>
                    <a:pt x="3908" y="0"/>
                  </a:lnTo>
                  <a:lnTo>
                    <a:pt x="3908" y="0"/>
                  </a:lnTo>
                  <a:lnTo>
                    <a:pt x="3879" y="0"/>
                  </a:lnTo>
                  <a:lnTo>
                    <a:pt x="3879" y="0"/>
                  </a:lnTo>
                  <a:lnTo>
                    <a:pt x="3850" y="29"/>
                  </a:lnTo>
                  <a:lnTo>
                    <a:pt x="3850" y="29"/>
                  </a:lnTo>
                  <a:lnTo>
                    <a:pt x="3850" y="29"/>
                  </a:lnTo>
                  <a:lnTo>
                    <a:pt x="3850" y="29"/>
                  </a:lnTo>
                  <a:lnTo>
                    <a:pt x="3820" y="29"/>
                  </a:lnTo>
                  <a:lnTo>
                    <a:pt x="3820" y="29"/>
                  </a:lnTo>
                  <a:lnTo>
                    <a:pt x="3791" y="29"/>
                  </a:lnTo>
                  <a:lnTo>
                    <a:pt x="3791" y="29"/>
                  </a:lnTo>
                  <a:lnTo>
                    <a:pt x="3762" y="29"/>
                  </a:lnTo>
                  <a:lnTo>
                    <a:pt x="3762" y="58"/>
                  </a:lnTo>
                  <a:lnTo>
                    <a:pt x="3762" y="58"/>
                  </a:lnTo>
                  <a:lnTo>
                    <a:pt x="3734" y="58"/>
                  </a:lnTo>
                  <a:lnTo>
                    <a:pt x="3734" y="58"/>
                  </a:lnTo>
                  <a:lnTo>
                    <a:pt x="3734" y="58"/>
                  </a:lnTo>
                  <a:lnTo>
                    <a:pt x="3734" y="58"/>
                  </a:lnTo>
                  <a:lnTo>
                    <a:pt x="3704" y="58"/>
                  </a:lnTo>
                  <a:lnTo>
                    <a:pt x="3704" y="58"/>
                  </a:lnTo>
                  <a:lnTo>
                    <a:pt x="3704" y="87"/>
                  </a:lnTo>
                  <a:lnTo>
                    <a:pt x="3675" y="87"/>
                  </a:lnTo>
                  <a:lnTo>
                    <a:pt x="3675" y="116"/>
                  </a:lnTo>
                  <a:lnTo>
                    <a:pt x="3675" y="116"/>
                  </a:lnTo>
                  <a:lnTo>
                    <a:pt x="3675" y="116"/>
                  </a:lnTo>
                  <a:lnTo>
                    <a:pt x="3675" y="116"/>
                  </a:lnTo>
                  <a:lnTo>
                    <a:pt x="3675" y="145"/>
                  </a:lnTo>
                  <a:lnTo>
                    <a:pt x="3675" y="145"/>
                  </a:lnTo>
                  <a:lnTo>
                    <a:pt x="3675" y="145"/>
                  </a:lnTo>
                  <a:lnTo>
                    <a:pt x="3704" y="145"/>
                  </a:lnTo>
                  <a:lnTo>
                    <a:pt x="3704" y="145"/>
                  </a:lnTo>
                  <a:lnTo>
                    <a:pt x="3704" y="145"/>
                  </a:lnTo>
                  <a:lnTo>
                    <a:pt x="3734" y="145"/>
                  </a:lnTo>
                  <a:lnTo>
                    <a:pt x="3734" y="174"/>
                  </a:lnTo>
                  <a:lnTo>
                    <a:pt x="3734" y="174"/>
                  </a:lnTo>
                  <a:lnTo>
                    <a:pt x="3734" y="203"/>
                  </a:lnTo>
                  <a:lnTo>
                    <a:pt x="3762" y="203"/>
                  </a:lnTo>
                  <a:lnTo>
                    <a:pt x="3762" y="203"/>
                  </a:lnTo>
                  <a:lnTo>
                    <a:pt x="3734" y="233"/>
                  </a:lnTo>
                  <a:lnTo>
                    <a:pt x="3734" y="233"/>
                  </a:lnTo>
                  <a:lnTo>
                    <a:pt x="3734" y="262"/>
                  </a:lnTo>
                  <a:lnTo>
                    <a:pt x="3704" y="262"/>
                  </a:lnTo>
                  <a:lnTo>
                    <a:pt x="3704" y="291"/>
                  </a:lnTo>
                  <a:lnTo>
                    <a:pt x="3704" y="291"/>
                  </a:lnTo>
                  <a:lnTo>
                    <a:pt x="3704" y="291"/>
                  </a:lnTo>
                  <a:lnTo>
                    <a:pt x="3704" y="320"/>
                  </a:lnTo>
                  <a:lnTo>
                    <a:pt x="3704" y="320"/>
                  </a:lnTo>
                  <a:lnTo>
                    <a:pt x="3734" y="350"/>
                  </a:lnTo>
                  <a:lnTo>
                    <a:pt x="3734" y="350"/>
                  </a:lnTo>
                  <a:lnTo>
                    <a:pt x="3704" y="350"/>
                  </a:lnTo>
                  <a:lnTo>
                    <a:pt x="3704" y="350"/>
                  </a:lnTo>
                  <a:lnTo>
                    <a:pt x="3704" y="379"/>
                  </a:lnTo>
                  <a:lnTo>
                    <a:pt x="3704" y="408"/>
                  </a:lnTo>
                  <a:lnTo>
                    <a:pt x="3704" y="408"/>
                  </a:lnTo>
                  <a:lnTo>
                    <a:pt x="3704" y="437"/>
                  </a:lnTo>
                  <a:lnTo>
                    <a:pt x="3704" y="437"/>
                  </a:lnTo>
                  <a:lnTo>
                    <a:pt x="3734" y="437"/>
                  </a:lnTo>
                  <a:lnTo>
                    <a:pt x="3734" y="437"/>
                  </a:lnTo>
                  <a:lnTo>
                    <a:pt x="3734" y="437"/>
                  </a:lnTo>
                  <a:lnTo>
                    <a:pt x="3734" y="437"/>
                  </a:lnTo>
                  <a:lnTo>
                    <a:pt x="3734" y="466"/>
                  </a:lnTo>
                  <a:lnTo>
                    <a:pt x="3734" y="466"/>
                  </a:lnTo>
                  <a:lnTo>
                    <a:pt x="3704" y="466"/>
                  </a:lnTo>
                  <a:lnTo>
                    <a:pt x="3675" y="495"/>
                  </a:lnTo>
                  <a:lnTo>
                    <a:pt x="3646" y="524"/>
                  </a:lnTo>
                  <a:lnTo>
                    <a:pt x="3617" y="524"/>
                  </a:lnTo>
                  <a:lnTo>
                    <a:pt x="3617" y="524"/>
                  </a:lnTo>
                  <a:lnTo>
                    <a:pt x="3587" y="495"/>
                  </a:lnTo>
                  <a:lnTo>
                    <a:pt x="3587" y="524"/>
                  </a:lnTo>
                  <a:lnTo>
                    <a:pt x="3587" y="495"/>
                  </a:lnTo>
                  <a:lnTo>
                    <a:pt x="3558" y="495"/>
                  </a:lnTo>
                  <a:lnTo>
                    <a:pt x="3558" y="495"/>
                  </a:lnTo>
                  <a:lnTo>
                    <a:pt x="3558" y="495"/>
                  </a:lnTo>
                  <a:lnTo>
                    <a:pt x="3529" y="612"/>
                  </a:lnTo>
                  <a:lnTo>
                    <a:pt x="3529" y="641"/>
                  </a:lnTo>
                  <a:lnTo>
                    <a:pt x="3529" y="670"/>
                  </a:lnTo>
                  <a:lnTo>
                    <a:pt x="3529" y="670"/>
                  </a:lnTo>
                  <a:lnTo>
                    <a:pt x="3529" y="729"/>
                  </a:lnTo>
                  <a:lnTo>
                    <a:pt x="3529" y="729"/>
                  </a:lnTo>
                  <a:lnTo>
                    <a:pt x="3587" y="758"/>
                  </a:lnTo>
                  <a:lnTo>
                    <a:pt x="3617" y="729"/>
                  </a:lnTo>
                  <a:lnTo>
                    <a:pt x="3646" y="729"/>
                  </a:lnTo>
                  <a:lnTo>
                    <a:pt x="3675" y="729"/>
                  </a:lnTo>
                  <a:lnTo>
                    <a:pt x="3675" y="758"/>
                  </a:lnTo>
                  <a:lnTo>
                    <a:pt x="3704" y="729"/>
                  </a:lnTo>
                  <a:lnTo>
                    <a:pt x="3704" y="729"/>
                  </a:lnTo>
                  <a:lnTo>
                    <a:pt x="3704" y="700"/>
                  </a:lnTo>
                  <a:lnTo>
                    <a:pt x="3734" y="700"/>
                  </a:lnTo>
                  <a:lnTo>
                    <a:pt x="3734" y="700"/>
                  </a:lnTo>
                  <a:lnTo>
                    <a:pt x="3762" y="700"/>
                  </a:lnTo>
                  <a:lnTo>
                    <a:pt x="3791" y="729"/>
                  </a:lnTo>
                  <a:lnTo>
                    <a:pt x="3820" y="758"/>
                  </a:lnTo>
                  <a:lnTo>
                    <a:pt x="3850" y="758"/>
                  </a:lnTo>
                  <a:lnTo>
                    <a:pt x="3879" y="787"/>
                  </a:lnTo>
                  <a:lnTo>
                    <a:pt x="3879" y="816"/>
                  </a:lnTo>
                  <a:lnTo>
                    <a:pt x="3879" y="816"/>
                  </a:lnTo>
                  <a:lnTo>
                    <a:pt x="3879" y="816"/>
                  </a:lnTo>
                  <a:lnTo>
                    <a:pt x="3879" y="845"/>
                  </a:lnTo>
                  <a:lnTo>
                    <a:pt x="3879" y="845"/>
                  </a:lnTo>
                  <a:lnTo>
                    <a:pt x="3879" y="845"/>
                  </a:lnTo>
                  <a:lnTo>
                    <a:pt x="3850" y="845"/>
                  </a:lnTo>
                  <a:lnTo>
                    <a:pt x="3850" y="845"/>
                  </a:lnTo>
                  <a:lnTo>
                    <a:pt x="3820" y="845"/>
                  </a:lnTo>
                  <a:lnTo>
                    <a:pt x="3820" y="845"/>
                  </a:lnTo>
                  <a:lnTo>
                    <a:pt x="3791" y="845"/>
                  </a:lnTo>
                  <a:lnTo>
                    <a:pt x="3791" y="845"/>
                  </a:lnTo>
                  <a:lnTo>
                    <a:pt x="3762" y="874"/>
                  </a:lnTo>
                  <a:lnTo>
                    <a:pt x="3762" y="874"/>
                  </a:lnTo>
                  <a:lnTo>
                    <a:pt x="3734" y="874"/>
                  </a:lnTo>
                  <a:lnTo>
                    <a:pt x="3734" y="874"/>
                  </a:lnTo>
                  <a:lnTo>
                    <a:pt x="3704" y="874"/>
                  </a:lnTo>
                  <a:lnTo>
                    <a:pt x="3704" y="903"/>
                  </a:lnTo>
                  <a:lnTo>
                    <a:pt x="3704" y="903"/>
                  </a:lnTo>
                  <a:lnTo>
                    <a:pt x="3704" y="903"/>
                  </a:lnTo>
                  <a:lnTo>
                    <a:pt x="3675" y="903"/>
                  </a:lnTo>
                  <a:lnTo>
                    <a:pt x="3675" y="903"/>
                  </a:lnTo>
                  <a:lnTo>
                    <a:pt x="3675" y="933"/>
                  </a:lnTo>
                  <a:lnTo>
                    <a:pt x="3675" y="962"/>
                  </a:lnTo>
                  <a:lnTo>
                    <a:pt x="3675" y="962"/>
                  </a:lnTo>
                  <a:lnTo>
                    <a:pt x="3646" y="991"/>
                  </a:lnTo>
                  <a:lnTo>
                    <a:pt x="3646" y="991"/>
                  </a:lnTo>
                  <a:lnTo>
                    <a:pt x="3617" y="991"/>
                  </a:lnTo>
                  <a:lnTo>
                    <a:pt x="3587" y="991"/>
                  </a:lnTo>
                  <a:lnTo>
                    <a:pt x="3558" y="991"/>
                  </a:lnTo>
                  <a:lnTo>
                    <a:pt x="3558" y="1020"/>
                  </a:lnTo>
                  <a:lnTo>
                    <a:pt x="3529" y="1050"/>
                  </a:lnTo>
                  <a:lnTo>
                    <a:pt x="3529" y="1050"/>
                  </a:lnTo>
                  <a:lnTo>
                    <a:pt x="3500" y="1050"/>
                  </a:lnTo>
                  <a:lnTo>
                    <a:pt x="3500" y="1079"/>
                  </a:lnTo>
                  <a:lnTo>
                    <a:pt x="3500" y="1079"/>
                  </a:lnTo>
                  <a:lnTo>
                    <a:pt x="3470" y="1079"/>
                  </a:lnTo>
                  <a:lnTo>
                    <a:pt x="3470" y="1079"/>
                  </a:lnTo>
                  <a:lnTo>
                    <a:pt x="3441" y="1079"/>
                  </a:lnTo>
                  <a:lnTo>
                    <a:pt x="3412" y="1050"/>
                  </a:lnTo>
                  <a:lnTo>
                    <a:pt x="3412" y="1050"/>
                  </a:lnTo>
                  <a:lnTo>
                    <a:pt x="3384" y="1050"/>
                  </a:lnTo>
                  <a:lnTo>
                    <a:pt x="3354" y="1050"/>
                  </a:lnTo>
                  <a:lnTo>
                    <a:pt x="3325" y="1079"/>
                  </a:lnTo>
                  <a:lnTo>
                    <a:pt x="3325" y="1079"/>
                  </a:lnTo>
                  <a:lnTo>
                    <a:pt x="3325" y="1108"/>
                  </a:lnTo>
                  <a:lnTo>
                    <a:pt x="3325" y="1137"/>
                  </a:lnTo>
                  <a:lnTo>
                    <a:pt x="3325" y="1137"/>
                  </a:lnTo>
                  <a:lnTo>
                    <a:pt x="3354" y="1166"/>
                  </a:lnTo>
                  <a:lnTo>
                    <a:pt x="3384" y="1195"/>
                  </a:lnTo>
                  <a:lnTo>
                    <a:pt x="3384" y="1195"/>
                  </a:lnTo>
                  <a:lnTo>
                    <a:pt x="3384" y="1195"/>
                  </a:lnTo>
                  <a:lnTo>
                    <a:pt x="3354" y="1224"/>
                  </a:lnTo>
                  <a:lnTo>
                    <a:pt x="3325" y="1253"/>
                  </a:lnTo>
                  <a:lnTo>
                    <a:pt x="3325" y="1283"/>
                  </a:lnTo>
                  <a:lnTo>
                    <a:pt x="3296" y="1312"/>
                  </a:lnTo>
                  <a:lnTo>
                    <a:pt x="3296" y="1312"/>
                  </a:lnTo>
                  <a:lnTo>
                    <a:pt x="3267" y="1312"/>
                  </a:lnTo>
                  <a:lnTo>
                    <a:pt x="3237" y="1312"/>
                  </a:lnTo>
                  <a:lnTo>
                    <a:pt x="3208" y="1341"/>
                  </a:lnTo>
                  <a:lnTo>
                    <a:pt x="3208" y="1341"/>
                  </a:lnTo>
                  <a:lnTo>
                    <a:pt x="3179" y="1341"/>
                  </a:lnTo>
                  <a:lnTo>
                    <a:pt x="3150" y="1341"/>
                  </a:lnTo>
                  <a:lnTo>
                    <a:pt x="3120" y="1370"/>
                  </a:lnTo>
                  <a:lnTo>
                    <a:pt x="3091" y="1370"/>
                  </a:lnTo>
                  <a:lnTo>
                    <a:pt x="3034" y="1400"/>
                  </a:lnTo>
                  <a:lnTo>
                    <a:pt x="2975" y="1400"/>
                  </a:lnTo>
                  <a:lnTo>
                    <a:pt x="2975" y="1429"/>
                  </a:lnTo>
                  <a:lnTo>
                    <a:pt x="2917" y="1458"/>
                  </a:lnTo>
                  <a:lnTo>
                    <a:pt x="2917" y="1458"/>
                  </a:lnTo>
                  <a:lnTo>
                    <a:pt x="2887" y="1458"/>
                  </a:lnTo>
                  <a:lnTo>
                    <a:pt x="2858" y="1458"/>
                  </a:lnTo>
                  <a:lnTo>
                    <a:pt x="2858" y="1458"/>
                  </a:lnTo>
                  <a:lnTo>
                    <a:pt x="2858" y="1429"/>
                  </a:lnTo>
                  <a:lnTo>
                    <a:pt x="2829" y="1458"/>
                  </a:lnTo>
                  <a:lnTo>
                    <a:pt x="2800" y="1458"/>
                  </a:lnTo>
                  <a:lnTo>
                    <a:pt x="2770" y="1429"/>
                  </a:lnTo>
                  <a:lnTo>
                    <a:pt x="2741" y="1429"/>
                  </a:lnTo>
                  <a:lnTo>
                    <a:pt x="2713" y="1400"/>
                  </a:lnTo>
                  <a:lnTo>
                    <a:pt x="2654" y="1400"/>
                  </a:lnTo>
                  <a:lnTo>
                    <a:pt x="2625" y="1370"/>
                  </a:lnTo>
                  <a:lnTo>
                    <a:pt x="2596" y="1370"/>
                  </a:lnTo>
                  <a:lnTo>
                    <a:pt x="2537" y="1370"/>
                  </a:lnTo>
                  <a:lnTo>
                    <a:pt x="2479" y="1370"/>
                  </a:lnTo>
                  <a:lnTo>
                    <a:pt x="2479" y="1370"/>
                  </a:lnTo>
                  <a:lnTo>
                    <a:pt x="2479" y="1370"/>
                  </a:lnTo>
                  <a:lnTo>
                    <a:pt x="2450" y="1370"/>
                  </a:lnTo>
                  <a:lnTo>
                    <a:pt x="2450" y="1370"/>
                  </a:lnTo>
                  <a:lnTo>
                    <a:pt x="2392" y="1400"/>
                  </a:lnTo>
                  <a:lnTo>
                    <a:pt x="2334" y="1370"/>
                  </a:lnTo>
                  <a:lnTo>
                    <a:pt x="2275" y="1370"/>
                  </a:lnTo>
                  <a:lnTo>
                    <a:pt x="2246" y="1370"/>
                  </a:lnTo>
                  <a:lnTo>
                    <a:pt x="2217" y="1400"/>
                  </a:lnTo>
                  <a:lnTo>
                    <a:pt x="2187" y="1400"/>
                  </a:lnTo>
                  <a:lnTo>
                    <a:pt x="2187" y="1370"/>
                  </a:lnTo>
                  <a:lnTo>
                    <a:pt x="2158" y="1341"/>
                  </a:lnTo>
                  <a:lnTo>
                    <a:pt x="2158" y="1341"/>
                  </a:lnTo>
                  <a:lnTo>
                    <a:pt x="2129" y="1312"/>
                  </a:lnTo>
                  <a:lnTo>
                    <a:pt x="2129" y="1283"/>
                  </a:lnTo>
                  <a:lnTo>
                    <a:pt x="2129" y="1283"/>
                  </a:lnTo>
                  <a:lnTo>
                    <a:pt x="2100" y="1253"/>
                  </a:lnTo>
                  <a:lnTo>
                    <a:pt x="2100" y="1253"/>
                  </a:lnTo>
                  <a:lnTo>
                    <a:pt x="2100" y="1253"/>
                  </a:lnTo>
                  <a:lnTo>
                    <a:pt x="2070" y="1253"/>
                  </a:lnTo>
                  <a:lnTo>
                    <a:pt x="2070" y="1253"/>
                  </a:lnTo>
                  <a:lnTo>
                    <a:pt x="2070" y="1224"/>
                  </a:lnTo>
                  <a:lnTo>
                    <a:pt x="2070" y="1224"/>
                  </a:lnTo>
                  <a:lnTo>
                    <a:pt x="2070" y="1224"/>
                  </a:lnTo>
                  <a:lnTo>
                    <a:pt x="2042" y="1224"/>
                  </a:lnTo>
                  <a:lnTo>
                    <a:pt x="2013" y="1224"/>
                  </a:lnTo>
                  <a:lnTo>
                    <a:pt x="1984" y="1195"/>
                  </a:lnTo>
                  <a:lnTo>
                    <a:pt x="1984" y="1195"/>
                  </a:lnTo>
                  <a:lnTo>
                    <a:pt x="1984" y="1195"/>
                  </a:lnTo>
                  <a:lnTo>
                    <a:pt x="1954" y="1195"/>
                  </a:lnTo>
                  <a:lnTo>
                    <a:pt x="1954" y="1195"/>
                  </a:lnTo>
                  <a:lnTo>
                    <a:pt x="1925" y="1166"/>
                  </a:lnTo>
                  <a:lnTo>
                    <a:pt x="1867" y="1166"/>
                  </a:lnTo>
                  <a:lnTo>
                    <a:pt x="1867" y="1166"/>
                  </a:lnTo>
                  <a:lnTo>
                    <a:pt x="1867" y="1166"/>
                  </a:lnTo>
                  <a:lnTo>
                    <a:pt x="1837" y="1166"/>
                  </a:lnTo>
                  <a:lnTo>
                    <a:pt x="1808" y="1166"/>
                  </a:lnTo>
                  <a:lnTo>
                    <a:pt x="1720" y="1166"/>
                  </a:lnTo>
                  <a:lnTo>
                    <a:pt x="1692" y="1137"/>
                  </a:lnTo>
                  <a:lnTo>
                    <a:pt x="1692" y="1108"/>
                  </a:lnTo>
                  <a:lnTo>
                    <a:pt x="1692" y="1108"/>
                  </a:lnTo>
                  <a:lnTo>
                    <a:pt x="1692" y="1108"/>
                  </a:lnTo>
                  <a:lnTo>
                    <a:pt x="1692" y="1079"/>
                  </a:lnTo>
                  <a:lnTo>
                    <a:pt x="1692" y="1079"/>
                  </a:lnTo>
                  <a:lnTo>
                    <a:pt x="1692" y="1079"/>
                  </a:lnTo>
                  <a:lnTo>
                    <a:pt x="1692" y="1050"/>
                  </a:lnTo>
                  <a:lnTo>
                    <a:pt x="1692" y="1050"/>
                  </a:lnTo>
                  <a:lnTo>
                    <a:pt x="1692" y="1020"/>
                  </a:lnTo>
                  <a:lnTo>
                    <a:pt x="1692" y="1020"/>
                  </a:lnTo>
                  <a:lnTo>
                    <a:pt x="1692" y="991"/>
                  </a:lnTo>
                  <a:lnTo>
                    <a:pt x="1663" y="991"/>
                  </a:lnTo>
                  <a:lnTo>
                    <a:pt x="1663" y="991"/>
                  </a:lnTo>
                  <a:lnTo>
                    <a:pt x="1663" y="962"/>
                  </a:lnTo>
                  <a:lnTo>
                    <a:pt x="1634" y="962"/>
                  </a:lnTo>
                  <a:lnTo>
                    <a:pt x="1634" y="962"/>
                  </a:lnTo>
                  <a:lnTo>
                    <a:pt x="1634" y="933"/>
                  </a:lnTo>
                  <a:lnTo>
                    <a:pt x="1634" y="933"/>
                  </a:lnTo>
                  <a:lnTo>
                    <a:pt x="1634" y="903"/>
                  </a:lnTo>
                  <a:lnTo>
                    <a:pt x="1604" y="903"/>
                  </a:lnTo>
                  <a:lnTo>
                    <a:pt x="1604" y="903"/>
                  </a:lnTo>
                  <a:lnTo>
                    <a:pt x="1575" y="903"/>
                  </a:lnTo>
                  <a:lnTo>
                    <a:pt x="1575" y="874"/>
                  </a:lnTo>
                  <a:lnTo>
                    <a:pt x="1575" y="874"/>
                  </a:lnTo>
                  <a:lnTo>
                    <a:pt x="1546" y="903"/>
                  </a:lnTo>
                  <a:lnTo>
                    <a:pt x="1546" y="903"/>
                  </a:lnTo>
                  <a:lnTo>
                    <a:pt x="1546" y="903"/>
                  </a:lnTo>
                  <a:lnTo>
                    <a:pt x="1517" y="874"/>
                  </a:lnTo>
                  <a:lnTo>
                    <a:pt x="1517" y="874"/>
                  </a:lnTo>
                  <a:lnTo>
                    <a:pt x="1517" y="874"/>
                  </a:lnTo>
                  <a:lnTo>
                    <a:pt x="1487" y="874"/>
                  </a:lnTo>
                  <a:lnTo>
                    <a:pt x="1487" y="874"/>
                  </a:lnTo>
                  <a:lnTo>
                    <a:pt x="1487" y="903"/>
                  </a:lnTo>
                  <a:lnTo>
                    <a:pt x="1458" y="903"/>
                  </a:lnTo>
                  <a:lnTo>
                    <a:pt x="1458" y="874"/>
                  </a:lnTo>
                  <a:lnTo>
                    <a:pt x="1458" y="874"/>
                  </a:lnTo>
                  <a:lnTo>
                    <a:pt x="1458" y="874"/>
                  </a:lnTo>
                  <a:lnTo>
                    <a:pt x="1429" y="845"/>
                  </a:lnTo>
                  <a:lnTo>
                    <a:pt x="1429" y="845"/>
                  </a:lnTo>
                  <a:lnTo>
                    <a:pt x="1400" y="845"/>
                  </a:lnTo>
                  <a:lnTo>
                    <a:pt x="1400" y="845"/>
                  </a:lnTo>
                  <a:lnTo>
                    <a:pt x="1400" y="816"/>
                  </a:lnTo>
                  <a:lnTo>
                    <a:pt x="1400" y="816"/>
                  </a:lnTo>
                  <a:lnTo>
                    <a:pt x="1400" y="816"/>
                  </a:lnTo>
                  <a:lnTo>
                    <a:pt x="1371" y="787"/>
                  </a:lnTo>
                  <a:lnTo>
                    <a:pt x="1371" y="787"/>
                  </a:lnTo>
                  <a:lnTo>
                    <a:pt x="1371" y="816"/>
                  </a:lnTo>
                  <a:lnTo>
                    <a:pt x="1371" y="816"/>
                  </a:lnTo>
                  <a:lnTo>
                    <a:pt x="1371" y="787"/>
                  </a:lnTo>
                  <a:lnTo>
                    <a:pt x="1371" y="787"/>
                  </a:lnTo>
                  <a:lnTo>
                    <a:pt x="1371" y="787"/>
                  </a:lnTo>
                  <a:lnTo>
                    <a:pt x="1371" y="758"/>
                  </a:lnTo>
                  <a:lnTo>
                    <a:pt x="1371" y="758"/>
                  </a:lnTo>
                  <a:lnTo>
                    <a:pt x="1342" y="758"/>
                  </a:lnTo>
                  <a:lnTo>
                    <a:pt x="1342" y="758"/>
                  </a:lnTo>
                  <a:lnTo>
                    <a:pt x="1342" y="758"/>
                  </a:lnTo>
                  <a:lnTo>
                    <a:pt x="1313" y="787"/>
                  </a:lnTo>
                  <a:lnTo>
                    <a:pt x="1313" y="787"/>
                  </a:lnTo>
                  <a:lnTo>
                    <a:pt x="1284" y="816"/>
                  </a:lnTo>
                  <a:lnTo>
                    <a:pt x="1284" y="816"/>
                  </a:lnTo>
                  <a:lnTo>
                    <a:pt x="1284" y="816"/>
                  </a:lnTo>
                  <a:lnTo>
                    <a:pt x="1284" y="845"/>
                  </a:lnTo>
                  <a:lnTo>
                    <a:pt x="1254" y="845"/>
                  </a:lnTo>
                  <a:lnTo>
                    <a:pt x="1225" y="874"/>
                  </a:lnTo>
                  <a:lnTo>
                    <a:pt x="1225" y="874"/>
                  </a:lnTo>
                  <a:lnTo>
                    <a:pt x="1225" y="903"/>
                  </a:lnTo>
                  <a:lnTo>
                    <a:pt x="1254" y="933"/>
                  </a:lnTo>
                  <a:lnTo>
                    <a:pt x="1254" y="962"/>
                  </a:lnTo>
                  <a:lnTo>
                    <a:pt x="1254" y="962"/>
                  </a:lnTo>
                  <a:lnTo>
                    <a:pt x="1254" y="991"/>
                  </a:lnTo>
                  <a:lnTo>
                    <a:pt x="1225" y="991"/>
                  </a:lnTo>
                  <a:lnTo>
                    <a:pt x="1225" y="1020"/>
                  </a:lnTo>
                  <a:lnTo>
                    <a:pt x="1196" y="1020"/>
                  </a:lnTo>
                  <a:lnTo>
                    <a:pt x="1196" y="1020"/>
                  </a:lnTo>
                  <a:lnTo>
                    <a:pt x="1196" y="991"/>
                  </a:lnTo>
                  <a:lnTo>
                    <a:pt x="1167" y="991"/>
                  </a:lnTo>
                  <a:lnTo>
                    <a:pt x="1137" y="1020"/>
                  </a:lnTo>
                  <a:lnTo>
                    <a:pt x="1108" y="1020"/>
                  </a:lnTo>
                  <a:lnTo>
                    <a:pt x="1079" y="991"/>
                  </a:lnTo>
                  <a:lnTo>
                    <a:pt x="1079" y="991"/>
                  </a:lnTo>
                  <a:lnTo>
                    <a:pt x="1050" y="991"/>
                  </a:lnTo>
                  <a:lnTo>
                    <a:pt x="1050" y="1020"/>
                  </a:lnTo>
                  <a:lnTo>
                    <a:pt x="1050" y="1050"/>
                  </a:lnTo>
                  <a:lnTo>
                    <a:pt x="1050" y="1079"/>
                  </a:lnTo>
                  <a:lnTo>
                    <a:pt x="1050" y="1108"/>
                  </a:lnTo>
                  <a:lnTo>
                    <a:pt x="1050" y="1137"/>
                  </a:lnTo>
                  <a:lnTo>
                    <a:pt x="1021" y="1166"/>
                  </a:lnTo>
                  <a:lnTo>
                    <a:pt x="1050" y="1166"/>
                  </a:lnTo>
                  <a:lnTo>
                    <a:pt x="1050" y="1166"/>
                  </a:lnTo>
                  <a:lnTo>
                    <a:pt x="1050" y="1195"/>
                  </a:lnTo>
                  <a:lnTo>
                    <a:pt x="1050" y="1195"/>
                  </a:lnTo>
                  <a:lnTo>
                    <a:pt x="1050" y="1195"/>
                  </a:lnTo>
                  <a:lnTo>
                    <a:pt x="1021" y="1195"/>
                  </a:lnTo>
                  <a:lnTo>
                    <a:pt x="1021" y="1195"/>
                  </a:lnTo>
                  <a:lnTo>
                    <a:pt x="1021" y="1195"/>
                  </a:lnTo>
                  <a:lnTo>
                    <a:pt x="992" y="1195"/>
                  </a:lnTo>
                  <a:lnTo>
                    <a:pt x="992" y="1195"/>
                  </a:lnTo>
                  <a:lnTo>
                    <a:pt x="934" y="1195"/>
                  </a:lnTo>
                  <a:lnTo>
                    <a:pt x="934" y="1224"/>
                  </a:lnTo>
                  <a:lnTo>
                    <a:pt x="904" y="1224"/>
                  </a:lnTo>
                  <a:lnTo>
                    <a:pt x="904" y="1224"/>
                  </a:lnTo>
                  <a:lnTo>
                    <a:pt x="875" y="1224"/>
                  </a:lnTo>
                  <a:lnTo>
                    <a:pt x="875" y="1224"/>
                  </a:lnTo>
                  <a:lnTo>
                    <a:pt x="875" y="1224"/>
                  </a:lnTo>
                  <a:lnTo>
                    <a:pt x="875" y="1253"/>
                  </a:lnTo>
                  <a:lnTo>
                    <a:pt x="904" y="1253"/>
                  </a:lnTo>
                  <a:lnTo>
                    <a:pt x="934" y="1253"/>
                  </a:lnTo>
                  <a:lnTo>
                    <a:pt x="934" y="1253"/>
                  </a:lnTo>
                  <a:lnTo>
                    <a:pt x="904" y="1253"/>
                  </a:lnTo>
                  <a:lnTo>
                    <a:pt x="934" y="1283"/>
                  </a:lnTo>
                  <a:lnTo>
                    <a:pt x="934" y="1312"/>
                  </a:lnTo>
                  <a:lnTo>
                    <a:pt x="934" y="1312"/>
                  </a:lnTo>
                  <a:lnTo>
                    <a:pt x="934" y="1312"/>
                  </a:lnTo>
                  <a:lnTo>
                    <a:pt x="963" y="1341"/>
                  </a:lnTo>
                  <a:lnTo>
                    <a:pt x="963" y="1370"/>
                  </a:lnTo>
                  <a:lnTo>
                    <a:pt x="963" y="1370"/>
                  </a:lnTo>
                  <a:lnTo>
                    <a:pt x="963" y="1400"/>
                  </a:lnTo>
                  <a:lnTo>
                    <a:pt x="963" y="1400"/>
                  </a:lnTo>
                  <a:lnTo>
                    <a:pt x="963" y="1429"/>
                  </a:lnTo>
                  <a:lnTo>
                    <a:pt x="963" y="1429"/>
                  </a:lnTo>
                  <a:lnTo>
                    <a:pt x="963" y="1429"/>
                  </a:lnTo>
                  <a:lnTo>
                    <a:pt x="963" y="1458"/>
                  </a:lnTo>
                  <a:lnTo>
                    <a:pt x="963" y="1458"/>
                  </a:lnTo>
                  <a:lnTo>
                    <a:pt x="963" y="1486"/>
                  </a:lnTo>
                  <a:lnTo>
                    <a:pt x="934" y="1486"/>
                  </a:lnTo>
                  <a:lnTo>
                    <a:pt x="904" y="1486"/>
                  </a:lnTo>
                  <a:lnTo>
                    <a:pt x="875" y="1429"/>
                  </a:lnTo>
                  <a:lnTo>
                    <a:pt x="846" y="1458"/>
                  </a:lnTo>
                  <a:lnTo>
                    <a:pt x="817" y="1429"/>
                  </a:lnTo>
                  <a:lnTo>
                    <a:pt x="758" y="1429"/>
                  </a:lnTo>
                  <a:lnTo>
                    <a:pt x="729" y="1429"/>
                  </a:lnTo>
                  <a:lnTo>
                    <a:pt x="700" y="1429"/>
                  </a:lnTo>
                  <a:lnTo>
                    <a:pt x="671" y="1429"/>
                  </a:lnTo>
                  <a:lnTo>
                    <a:pt x="642" y="1429"/>
                  </a:lnTo>
                  <a:lnTo>
                    <a:pt x="613" y="1429"/>
                  </a:lnTo>
                  <a:lnTo>
                    <a:pt x="613" y="1458"/>
                  </a:lnTo>
                  <a:lnTo>
                    <a:pt x="584" y="1458"/>
                  </a:lnTo>
                  <a:lnTo>
                    <a:pt x="554" y="1458"/>
                  </a:lnTo>
                  <a:lnTo>
                    <a:pt x="525" y="1429"/>
                  </a:lnTo>
                  <a:lnTo>
                    <a:pt x="496" y="1429"/>
                  </a:lnTo>
                  <a:lnTo>
                    <a:pt x="467" y="1429"/>
                  </a:lnTo>
                  <a:lnTo>
                    <a:pt x="467" y="1429"/>
                  </a:lnTo>
                  <a:lnTo>
                    <a:pt x="437" y="1429"/>
                  </a:lnTo>
                  <a:lnTo>
                    <a:pt x="437" y="1429"/>
                  </a:lnTo>
                  <a:lnTo>
                    <a:pt x="408" y="1429"/>
                  </a:lnTo>
                  <a:lnTo>
                    <a:pt x="408" y="1458"/>
                  </a:lnTo>
                  <a:lnTo>
                    <a:pt x="408" y="1458"/>
                  </a:lnTo>
                  <a:lnTo>
                    <a:pt x="408" y="1486"/>
                  </a:lnTo>
                  <a:lnTo>
                    <a:pt x="408" y="1486"/>
                  </a:lnTo>
                  <a:lnTo>
                    <a:pt x="350" y="1486"/>
                  </a:lnTo>
                  <a:lnTo>
                    <a:pt x="292" y="1486"/>
                  </a:lnTo>
                  <a:lnTo>
                    <a:pt x="263" y="1486"/>
                  </a:lnTo>
                  <a:lnTo>
                    <a:pt x="234" y="1486"/>
                  </a:lnTo>
                  <a:lnTo>
                    <a:pt x="234" y="1486"/>
                  </a:lnTo>
                  <a:lnTo>
                    <a:pt x="234" y="1486"/>
                  </a:lnTo>
                  <a:lnTo>
                    <a:pt x="204" y="1516"/>
                  </a:lnTo>
                  <a:lnTo>
                    <a:pt x="204" y="1516"/>
                  </a:lnTo>
                  <a:lnTo>
                    <a:pt x="234" y="1516"/>
                  </a:lnTo>
                  <a:lnTo>
                    <a:pt x="234" y="1545"/>
                  </a:lnTo>
                  <a:lnTo>
                    <a:pt x="204" y="1574"/>
                  </a:lnTo>
                  <a:lnTo>
                    <a:pt x="175" y="1574"/>
                  </a:lnTo>
                  <a:lnTo>
                    <a:pt x="204" y="1603"/>
                  </a:lnTo>
                  <a:lnTo>
                    <a:pt x="234" y="1603"/>
                  </a:lnTo>
                  <a:lnTo>
                    <a:pt x="263" y="1603"/>
                  </a:lnTo>
                  <a:lnTo>
                    <a:pt x="263" y="1633"/>
                  </a:lnTo>
                  <a:lnTo>
                    <a:pt x="292" y="1603"/>
                  </a:lnTo>
                  <a:lnTo>
                    <a:pt x="292" y="1574"/>
                  </a:lnTo>
                  <a:lnTo>
                    <a:pt x="292" y="1603"/>
                  </a:lnTo>
                  <a:lnTo>
                    <a:pt x="321" y="1603"/>
                  </a:lnTo>
                  <a:lnTo>
                    <a:pt x="350" y="1633"/>
                  </a:lnTo>
                  <a:lnTo>
                    <a:pt x="321" y="1662"/>
                  </a:lnTo>
                  <a:lnTo>
                    <a:pt x="292" y="1662"/>
                  </a:lnTo>
                  <a:lnTo>
                    <a:pt x="263" y="1662"/>
                  </a:lnTo>
                  <a:lnTo>
                    <a:pt x="234" y="1662"/>
                  </a:lnTo>
                  <a:lnTo>
                    <a:pt x="234" y="1633"/>
                  </a:lnTo>
                  <a:lnTo>
                    <a:pt x="204" y="1662"/>
                  </a:lnTo>
                  <a:lnTo>
                    <a:pt x="175" y="1662"/>
                  </a:lnTo>
                  <a:lnTo>
                    <a:pt x="146" y="1662"/>
                  </a:lnTo>
                  <a:lnTo>
                    <a:pt x="146" y="1691"/>
                  </a:lnTo>
                  <a:lnTo>
                    <a:pt x="146" y="1691"/>
                  </a:lnTo>
                  <a:lnTo>
                    <a:pt x="175" y="1720"/>
                  </a:lnTo>
                  <a:lnTo>
                    <a:pt x="175" y="1720"/>
                  </a:lnTo>
                  <a:lnTo>
                    <a:pt x="146" y="1720"/>
                  </a:lnTo>
                  <a:lnTo>
                    <a:pt x="87" y="1750"/>
                  </a:lnTo>
                  <a:lnTo>
                    <a:pt x="117" y="1750"/>
                  </a:lnTo>
                  <a:lnTo>
                    <a:pt x="117" y="1750"/>
                  </a:lnTo>
                  <a:lnTo>
                    <a:pt x="87" y="1779"/>
                  </a:lnTo>
                  <a:lnTo>
                    <a:pt x="87" y="1779"/>
                  </a:lnTo>
                  <a:lnTo>
                    <a:pt x="58" y="1779"/>
                  </a:lnTo>
                  <a:lnTo>
                    <a:pt x="29" y="1779"/>
                  </a:lnTo>
                  <a:lnTo>
                    <a:pt x="0" y="1808"/>
                  </a:lnTo>
                  <a:lnTo>
                    <a:pt x="0" y="1808"/>
                  </a:lnTo>
                  <a:lnTo>
                    <a:pt x="29" y="1836"/>
                  </a:lnTo>
                  <a:lnTo>
                    <a:pt x="58" y="1836"/>
                  </a:lnTo>
                  <a:lnTo>
                    <a:pt x="58" y="1836"/>
                  </a:lnTo>
                  <a:lnTo>
                    <a:pt x="87" y="1866"/>
                  </a:lnTo>
                  <a:lnTo>
                    <a:pt x="58" y="1866"/>
                  </a:lnTo>
                  <a:lnTo>
                    <a:pt x="87" y="1895"/>
                  </a:lnTo>
                  <a:lnTo>
                    <a:pt x="87" y="1895"/>
                  </a:lnTo>
                  <a:lnTo>
                    <a:pt x="87" y="1924"/>
                  </a:lnTo>
                  <a:lnTo>
                    <a:pt x="87" y="1924"/>
                  </a:lnTo>
                  <a:lnTo>
                    <a:pt x="58" y="1953"/>
                  </a:lnTo>
                  <a:lnTo>
                    <a:pt x="58" y="2012"/>
                  </a:lnTo>
                  <a:lnTo>
                    <a:pt x="58" y="2012"/>
                  </a:lnTo>
                  <a:lnTo>
                    <a:pt x="87" y="2012"/>
                  </a:lnTo>
                  <a:lnTo>
                    <a:pt x="87" y="2012"/>
                  </a:lnTo>
                  <a:lnTo>
                    <a:pt x="117" y="2012"/>
                  </a:lnTo>
                  <a:lnTo>
                    <a:pt x="117" y="2012"/>
                  </a:lnTo>
                  <a:lnTo>
                    <a:pt x="146" y="2012"/>
                  </a:lnTo>
                  <a:lnTo>
                    <a:pt x="146" y="1983"/>
                  </a:lnTo>
                  <a:lnTo>
                    <a:pt x="146" y="1983"/>
                  </a:lnTo>
                  <a:lnTo>
                    <a:pt x="175" y="1983"/>
                  </a:lnTo>
                  <a:lnTo>
                    <a:pt x="175" y="2012"/>
                  </a:lnTo>
                  <a:lnTo>
                    <a:pt x="204" y="2012"/>
                  </a:lnTo>
                  <a:lnTo>
                    <a:pt x="204" y="1983"/>
                  </a:lnTo>
                  <a:lnTo>
                    <a:pt x="204" y="1983"/>
                  </a:lnTo>
                  <a:lnTo>
                    <a:pt x="204" y="1983"/>
                  </a:lnTo>
                  <a:lnTo>
                    <a:pt x="204" y="1983"/>
                  </a:lnTo>
                  <a:lnTo>
                    <a:pt x="234" y="1953"/>
                  </a:lnTo>
                  <a:lnTo>
                    <a:pt x="234" y="1953"/>
                  </a:lnTo>
                  <a:lnTo>
                    <a:pt x="234" y="1983"/>
                  </a:lnTo>
                  <a:lnTo>
                    <a:pt x="263" y="1983"/>
                  </a:lnTo>
                  <a:lnTo>
                    <a:pt x="263" y="1953"/>
                  </a:lnTo>
                  <a:lnTo>
                    <a:pt x="263" y="1924"/>
                  </a:lnTo>
                  <a:lnTo>
                    <a:pt x="263" y="1924"/>
                  </a:lnTo>
                  <a:lnTo>
                    <a:pt x="263" y="1924"/>
                  </a:lnTo>
                  <a:lnTo>
                    <a:pt x="263" y="1895"/>
                  </a:lnTo>
                  <a:lnTo>
                    <a:pt x="292" y="1895"/>
                  </a:lnTo>
                  <a:lnTo>
                    <a:pt x="292" y="1895"/>
                  </a:lnTo>
                  <a:lnTo>
                    <a:pt x="321" y="1895"/>
                  </a:lnTo>
                  <a:lnTo>
                    <a:pt x="321" y="1895"/>
                  </a:lnTo>
                  <a:lnTo>
                    <a:pt x="321" y="1924"/>
                  </a:lnTo>
                  <a:lnTo>
                    <a:pt x="321" y="1924"/>
                  </a:lnTo>
                  <a:lnTo>
                    <a:pt x="321" y="1953"/>
                  </a:lnTo>
                  <a:lnTo>
                    <a:pt x="350" y="1953"/>
                  </a:lnTo>
                  <a:lnTo>
                    <a:pt x="350" y="1953"/>
                  </a:lnTo>
                  <a:lnTo>
                    <a:pt x="350" y="1983"/>
                  </a:lnTo>
                  <a:lnTo>
                    <a:pt x="350" y="1983"/>
                  </a:lnTo>
                  <a:lnTo>
                    <a:pt x="350" y="2012"/>
                  </a:lnTo>
                  <a:lnTo>
                    <a:pt x="379" y="2041"/>
                  </a:lnTo>
                  <a:lnTo>
                    <a:pt x="379" y="2041"/>
                  </a:lnTo>
                  <a:lnTo>
                    <a:pt x="379" y="2041"/>
                  </a:lnTo>
                  <a:lnTo>
                    <a:pt x="408" y="2041"/>
                  </a:lnTo>
                  <a:lnTo>
                    <a:pt x="408" y="2041"/>
                  </a:lnTo>
                  <a:lnTo>
                    <a:pt x="408" y="2041"/>
                  </a:lnTo>
                  <a:lnTo>
                    <a:pt x="437" y="2012"/>
                  </a:lnTo>
                  <a:lnTo>
                    <a:pt x="467" y="2012"/>
                  </a:lnTo>
                  <a:lnTo>
                    <a:pt x="467" y="1983"/>
                  </a:lnTo>
                  <a:lnTo>
                    <a:pt x="467" y="1983"/>
                  </a:lnTo>
                  <a:lnTo>
                    <a:pt x="525" y="1953"/>
                  </a:lnTo>
                  <a:lnTo>
                    <a:pt x="525" y="1953"/>
                  </a:lnTo>
                  <a:lnTo>
                    <a:pt x="554" y="1983"/>
                  </a:lnTo>
                  <a:lnTo>
                    <a:pt x="584" y="1983"/>
                  </a:lnTo>
                  <a:lnTo>
                    <a:pt x="584" y="1953"/>
                  </a:lnTo>
                  <a:lnTo>
                    <a:pt x="613" y="1953"/>
                  </a:lnTo>
                  <a:lnTo>
                    <a:pt x="613" y="1983"/>
                  </a:lnTo>
                  <a:lnTo>
                    <a:pt x="584" y="1983"/>
                  </a:lnTo>
                  <a:lnTo>
                    <a:pt x="613" y="1983"/>
                  </a:lnTo>
                  <a:lnTo>
                    <a:pt x="613" y="1983"/>
                  </a:lnTo>
                  <a:lnTo>
                    <a:pt x="613" y="1983"/>
                  </a:lnTo>
                  <a:lnTo>
                    <a:pt x="613" y="1983"/>
                  </a:lnTo>
                  <a:lnTo>
                    <a:pt x="642" y="2012"/>
                  </a:lnTo>
                  <a:lnTo>
                    <a:pt x="642" y="1983"/>
                  </a:lnTo>
                  <a:lnTo>
                    <a:pt x="671" y="1983"/>
                  </a:lnTo>
                  <a:lnTo>
                    <a:pt x="671" y="1983"/>
                  </a:lnTo>
                  <a:lnTo>
                    <a:pt x="671" y="1983"/>
                  </a:lnTo>
                  <a:lnTo>
                    <a:pt x="700" y="1983"/>
                  </a:lnTo>
                  <a:lnTo>
                    <a:pt x="700" y="1983"/>
                  </a:lnTo>
                  <a:lnTo>
                    <a:pt x="700" y="2012"/>
                  </a:lnTo>
                  <a:lnTo>
                    <a:pt x="758" y="2070"/>
                  </a:lnTo>
                  <a:lnTo>
                    <a:pt x="758" y="2070"/>
                  </a:lnTo>
                  <a:lnTo>
                    <a:pt x="758" y="2100"/>
                  </a:lnTo>
                  <a:lnTo>
                    <a:pt x="787" y="2100"/>
                  </a:lnTo>
                  <a:lnTo>
                    <a:pt x="787" y="2129"/>
                  </a:lnTo>
                  <a:lnTo>
                    <a:pt x="817" y="2129"/>
                  </a:lnTo>
                  <a:lnTo>
                    <a:pt x="846" y="2129"/>
                  </a:lnTo>
                  <a:lnTo>
                    <a:pt x="875" y="2129"/>
                  </a:lnTo>
                  <a:lnTo>
                    <a:pt x="875" y="2129"/>
                  </a:lnTo>
                  <a:lnTo>
                    <a:pt x="904" y="2158"/>
                  </a:lnTo>
                  <a:lnTo>
                    <a:pt x="934" y="2158"/>
                  </a:lnTo>
                  <a:lnTo>
                    <a:pt x="963" y="2185"/>
                  </a:lnTo>
                  <a:lnTo>
                    <a:pt x="963" y="2215"/>
                  </a:lnTo>
                  <a:lnTo>
                    <a:pt x="992" y="2244"/>
                  </a:lnTo>
                  <a:lnTo>
                    <a:pt x="1021" y="2244"/>
                  </a:lnTo>
                  <a:lnTo>
                    <a:pt x="1021" y="2273"/>
                  </a:lnTo>
                  <a:lnTo>
                    <a:pt x="1021" y="2332"/>
                  </a:lnTo>
                  <a:lnTo>
                    <a:pt x="1050" y="2332"/>
                  </a:lnTo>
                  <a:lnTo>
                    <a:pt x="1050" y="2361"/>
                  </a:lnTo>
                  <a:lnTo>
                    <a:pt x="1050" y="2390"/>
                  </a:lnTo>
                  <a:lnTo>
                    <a:pt x="1050" y="2390"/>
                  </a:lnTo>
                  <a:lnTo>
                    <a:pt x="1050" y="2390"/>
                  </a:lnTo>
                  <a:lnTo>
                    <a:pt x="1021" y="2390"/>
                  </a:lnTo>
                  <a:lnTo>
                    <a:pt x="1021" y="2419"/>
                  </a:lnTo>
                  <a:lnTo>
                    <a:pt x="1021" y="2419"/>
                  </a:lnTo>
                  <a:lnTo>
                    <a:pt x="1021" y="2419"/>
                  </a:lnTo>
                  <a:lnTo>
                    <a:pt x="1021" y="2419"/>
                  </a:lnTo>
                  <a:lnTo>
                    <a:pt x="1050" y="2448"/>
                  </a:lnTo>
                  <a:lnTo>
                    <a:pt x="1021" y="2478"/>
                  </a:lnTo>
                  <a:lnTo>
                    <a:pt x="1050" y="2478"/>
                  </a:lnTo>
                  <a:lnTo>
                    <a:pt x="1050" y="2478"/>
                  </a:lnTo>
                  <a:lnTo>
                    <a:pt x="1050" y="2507"/>
                  </a:lnTo>
                  <a:lnTo>
                    <a:pt x="1050" y="2507"/>
                  </a:lnTo>
                  <a:lnTo>
                    <a:pt x="1050" y="2507"/>
                  </a:lnTo>
                  <a:lnTo>
                    <a:pt x="1079" y="2535"/>
                  </a:lnTo>
                  <a:lnTo>
                    <a:pt x="1079" y="2535"/>
                  </a:lnTo>
                  <a:lnTo>
                    <a:pt x="1079" y="2535"/>
                  </a:lnTo>
                  <a:lnTo>
                    <a:pt x="1108" y="2535"/>
                  </a:lnTo>
                  <a:lnTo>
                    <a:pt x="1108" y="2535"/>
                  </a:lnTo>
                  <a:lnTo>
                    <a:pt x="1137" y="2535"/>
                  </a:lnTo>
                  <a:lnTo>
                    <a:pt x="1137" y="2535"/>
                  </a:lnTo>
                  <a:lnTo>
                    <a:pt x="1167" y="2565"/>
                  </a:lnTo>
                  <a:lnTo>
                    <a:pt x="1167" y="2565"/>
                  </a:lnTo>
                  <a:lnTo>
                    <a:pt x="1167" y="2594"/>
                  </a:lnTo>
                  <a:lnTo>
                    <a:pt x="1196" y="2594"/>
                  </a:lnTo>
                  <a:lnTo>
                    <a:pt x="1196" y="2594"/>
                  </a:lnTo>
                  <a:lnTo>
                    <a:pt x="1196" y="2594"/>
                  </a:lnTo>
                  <a:lnTo>
                    <a:pt x="1196" y="2594"/>
                  </a:lnTo>
                  <a:lnTo>
                    <a:pt x="1225" y="2594"/>
                  </a:lnTo>
                  <a:lnTo>
                    <a:pt x="1225" y="2594"/>
                  </a:lnTo>
                  <a:lnTo>
                    <a:pt x="1254" y="2594"/>
                  </a:lnTo>
                  <a:lnTo>
                    <a:pt x="1254" y="2623"/>
                  </a:lnTo>
                  <a:lnTo>
                    <a:pt x="1284" y="2594"/>
                  </a:lnTo>
                  <a:lnTo>
                    <a:pt x="1284" y="2594"/>
                  </a:lnTo>
                  <a:lnTo>
                    <a:pt x="1313" y="2594"/>
                  </a:lnTo>
                  <a:lnTo>
                    <a:pt x="1342" y="2623"/>
                  </a:lnTo>
                  <a:lnTo>
                    <a:pt x="1342" y="2623"/>
                  </a:lnTo>
                  <a:lnTo>
                    <a:pt x="1371" y="2623"/>
                  </a:lnTo>
                  <a:lnTo>
                    <a:pt x="1371" y="2652"/>
                  </a:lnTo>
                  <a:lnTo>
                    <a:pt x="1400" y="2652"/>
                  </a:lnTo>
                  <a:lnTo>
                    <a:pt x="1429" y="2652"/>
                  </a:lnTo>
                  <a:lnTo>
                    <a:pt x="1429" y="2652"/>
                  </a:lnTo>
                  <a:lnTo>
                    <a:pt x="1429" y="2682"/>
                  </a:lnTo>
                  <a:lnTo>
                    <a:pt x="1458" y="2682"/>
                  </a:lnTo>
                  <a:lnTo>
                    <a:pt x="1458" y="2682"/>
                  </a:lnTo>
                  <a:lnTo>
                    <a:pt x="1458" y="2682"/>
                  </a:lnTo>
                  <a:lnTo>
                    <a:pt x="1458" y="2652"/>
                  </a:lnTo>
                  <a:lnTo>
                    <a:pt x="1487" y="2682"/>
                  </a:lnTo>
                  <a:lnTo>
                    <a:pt x="1487" y="2682"/>
                  </a:lnTo>
                  <a:lnTo>
                    <a:pt x="1517" y="2682"/>
                  </a:lnTo>
                  <a:lnTo>
                    <a:pt x="1517" y="2711"/>
                  </a:lnTo>
                  <a:lnTo>
                    <a:pt x="1546" y="2711"/>
                  </a:lnTo>
                  <a:lnTo>
                    <a:pt x="1546" y="2711"/>
                  </a:lnTo>
                  <a:lnTo>
                    <a:pt x="1575" y="2711"/>
                  </a:lnTo>
                  <a:lnTo>
                    <a:pt x="1575" y="2740"/>
                  </a:lnTo>
                  <a:lnTo>
                    <a:pt x="1575" y="2769"/>
                  </a:lnTo>
                  <a:lnTo>
                    <a:pt x="1604" y="2769"/>
                  </a:lnTo>
                  <a:lnTo>
                    <a:pt x="1634" y="2769"/>
                  </a:lnTo>
                  <a:lnTo>
                    <a:pt x="1634" y="2769"/>
                  </a:lnTo>
                  <a:lnTo>
                    <a:pt x="1634" y="2740"/>
                  </a:lnTo>
                  <a:lnTo>
                    <a:pt x="1663" y="2740"/>
                  </a:lnTo>
                  <a:lnTo>
                    <a:pt x="1692" y="2740"/>
                  </a:lnTo>
                  <a:lnTo>
                    <a:pt x="1720" y="2740"/>
                  </a:lnTo>
                  <a:lnTo>
                    <a:pt x="1720" y="2769"/>
                  </a:lnTo>
                  <a:lnTo>
                    <a:pt x="1750" y="2769"/>
                  </a:lnTo>
                  <a:lnTo>
                    <a:pt x="1750" y="2799"/>
                  </a:lnTo>
                  <a:lnTo>
                    <a:pt x="1779" y="2799"/>
                  </a:lnTo>
                  <a:lnTo>
                    <a:pt x="1779" y="2799"/>
                  </a:lnTo>
                  <a:lnTo>
                    <a:pt x="1808" y="2799"/>
                  </a:lnTo>
                  <a:lnTo>
                    <a:pt x="1808" y="2799"/>
                  </a:lnTo>
                  <a:lnTo>
                    <a:pt x="1837" y="2799"/>
                  </a:lnTo>
                  <a:lnTo>
                    <a:pt x="1837" y="2799"/>
                  </a:lnTo>
                  <a:lnTo>
                    <a:pt x="1867" y="2769"/>
                  </a:lnTo>
                  <a:lnTo>
                    <a:pt x="1867" y="2769"/>
                  </a:lnTo>
                  <a:lnTo>
                    <a:pt x="1896" y="2799"/>
                  </a:lnTo>
                  <a:lnTo>
                    <a:pt x="1896" y="2799"/>
                  </a:lnTo>
                  <a:lnTo>
                    <a:pt x="1896" y="2828"/>
                  </a:lnTo>
                  <a:lnTo>
                    <a:pt x="1896" y="2828"/>
                  </a:lnTo>
                  <a:lnTo>
                    <a:pt x="1925" y="2828"/>
                  </a:lnTo>
                  <a:lnTo>
                    <a:pt x="1925" y="2769"/>
                  </a:lnTo>
                  <a:lnTo>
                    <a:pt x="1984" y="2769"/>
                  </a:lnTo>
                  <a:lnTo>
                    <a:pt x="2013" y="2769"/>
                  </a:lnTo>
                  <a:lnTo>
                    <a:pt x="2013" y="2769"/>
                  </a:lnTo>
                  <a:lnTo>
                    <a:pt x="2042" y="2769"/>
                  </a:lnTo>
                  <a:lnTo>
                    <a:pt x="2070" y="2769"/>
                  </a:lnTo>
                  <a:lnTo>
                    <a:pt x="2070" y="2769"/>
                  </a:lnTo>
                  <a:lnTo>
                    <a:pt x="2100" y="2769"/>
                  </a:lnTo>
                  <a:lnTo>
                    <a:pt x="2129" y="2799"/>
                  </a:lnTo>
                  <a:lnTo>
                    <a:pt x="2129" y="2799"/>
                  </a:lnTo>
                  <a:lnTo>
                    <a:pt x="2129" y="2799"/>
                  </a:lnTo>
                  <a:lnTo>
                    <a:pt x="2158" y="2769"/>
                  </a:lnTo>
                  <a:lnTo>
                    <a:pt x="2187" y="2769"/>
                  </a:lnTo>
                  <a:lnTo>
                    <a:pt x="2187" y="2769"/>
                  </a:lnTo>
                  <a:lnTo>
                    <a:pt x="2187" y="2740"/>
                  </a:lnTo>
                  <a:lnTo>
                    <a:pt x="2217" y="2769"/>
                  </a:lnTo>
                  <a:lnTo>
                    <a:pt x="2217" y="2740"/>
                  </a:lnTo>
                  <a:lnTo>
                    <a:pt x="2217" y="2740"/>
                  </a:lnTo>
                  <a:lnTo>
                    <a:pt x="2246" y="2740"/>
                  </a:lnTo>
                  <a:lnTo>
                    <a:pt x="2246" y="2711"/>
                  </a:lnTo>
                  <a:lnTo>
                    <a:pt x="2275" y="2711"/>
                  </a:lnTo>
                  <a:lnTo>
                    <a:pt x="2304" y="2711"/>
                  </a:lnTo>
                  <a:lnTo>
                    <a:pt x="2304" y="2682"/>
                  </a:lnTo>
                  <a:lnTo>
                    <a:pt x="2304" y="2652"/>
                  </a:lnTo>
                  <a:lnTo>
                    <a:pt x="2334" y="2652"/>
                  </a:lnTo>
                  <a:lnTo>
                    <a:pt x="2334" y="2652"/>
                  </a:lnTo>
                  <a:lnTo>
                    <a:pt x="2363" y="2682"/>
                  </a:lnTo>
                  <a:lnTo>
                    <a:pt x="2392" y="2652"/>
                  </a:lnTo>
                  <a:lnTo>
                    <a:pt x="2420" y="2682"/>
                  </a:lnTo>
                  <a:lnTo>
                    <a:pt x="2420" y="2682"/>
                  </a:lnTo>
                  <a:lnTo>
                    <a:pt x="2420" y="2652"/>
                  </a:lnTo>
                  <a:lnTo>
                    <a:pt x="2450" y="2623"/>
                  </a:lnTo>
                  <a:lnTo>
                    <a:pt x="2450" y="2652"/>
                  </a:lnTo>
                  <a:lnTo>
                    <a:pt x="2479" y="2652"/>
                  </a:lnTo>
                  <a:lnTo>
                    <a:pt x="2479" y="2652"/>
                  </a:lnTo>
                  <a:lnTo>
                    <a:pt x="2479" y="2652"/>
                  </a:lnTo>
                  <a:lnTo>
                    <a:pt x="2479" y="2682"/>
                  </a:lnTo>
                  <a:lnTo>
                    <a:pt x="2479" y="2682"/>
                  </a:lnTo>
                  <a:lnTo>
                    <a:pt x="2479" y="2682"/>
                  </a:lnTo>
                  <a:lnTo>
                    <a:pt x="2508" y="2682"/>
                  </a:lnTo>
                  <a:lnTo>
                    <a:pt x="2508" y="2682"/>
                  </a:lnTo>
                  <a:lnTo>
                    <a:pt x="2508" y="2711"/>
                  </a:lnTo>
                  <a:lnTo>
                    <a:pt x="2508" y="2711"/>
                  </a:lnTo>
                  <a:lnTo>
                    <a:pt x="2508" y="2740"/>
                  </a:lnTo>
                  <a:lnTo>
                    <a:pt x="2508" y="2740"/>
                  </a:lnTo>
                  <a:lnTo>
                    <a:pt x="2537" y="2740"/>
                  </a:lnTo>
                  <a:lnTo>
                    <a:pt x="2537" y="2740"/>
                  </a:lnTo>
                  <a:lnTo>
                    <a:pt x="2537" y="2740"/>
                  </a:lnTo>
                  <a:lnTo>
                    <a:pt x="2567" y="2769"/>
                  </a:lnTo>
                  <a:lnTo>
                    <a:pt x="2567" y="2740"/>
                  </a:lnTo>
                  <a:lnTo>
                    <a:pt x="2596" y="2769"/>
                  </a:lnTo>
                  <a:lnTo>
                    <a:pt x="2596" y="2740"/>
                  </a:lnTo>
                  <a:lnTo>
                    <a:pt x="2625" y="2769"/>
                  </a:lnTo>
                  <a:lnTo>
                    <a:pt x="2625" y="2769"/>
                  </a:lnTo>
                  <a:lnTo>
                    <a:pt x="2654" y="2799"/>
                  </a:lnTo>
                  <a:lnTo>
                    <a:pt x="2654" y="2799"/>
                  </a:lnTo>
                  <a:lnTo>
                    <a:pt x="2684" y="2799"/>
                  </a:lnTo>
                  <a:lnTo>
                    <a:pt x="2684" y="2828"/>
                  </a:lnTo>
                  <a:lnTo>
                    <a:pt x="2684" y="2857"/>
                  </a:lnTo>
                  <a:lnTo>
                    <a:pt x="2713" y="2857"/>
                  </a:lnTo>
                  <a:lnTo>
                    <a:pt x="2713" y="2885"/>
                  </a:lnTo>
                  <a:lnTo>
                    <a:pt x="2713" y="2915"/>
                  </a:lnTo>
                  <a:lnTo>
                    <a:pt x="2713" y="2944"/>
                  </a:lnTo>
                  <a:lnTo>
                    <a:pt x="2684" y="2944"/>
                  </a:lnTo>
                  <a:lnTo>
                    <a:pt x="2684" y="2944"/>
                  </a:lnTo>
                  <a:lnTo>
                    <a:pt x="2684" y="2973"/>
                  </a:lnTo>
                  <a:lnTo>
                    <a:pt x="2684" y="2973"/>
                  </a:lnTo>
                  <a:lnTo>
                    <a:pt x="2654" y="2973"/>
                  </a:lnTo>
                  <a:lnTo>
                    <a:pt x="2684" y="3002"/>
                  </a:lnTo>
                  <a:lnTo>
                    <a:pt x="2654" y="3002"/>
                  </a:lnTo>
                  <a:lnTo>
                    <a:pt x="2654" y="3002"/>
                  </a:lnTo>
                  <a:lnTo>
                    <a:pt x="2654" y="3002"/>
                  </a:lnTo>
                  <a:lnTo>
                    <a:pt x="2625" y="3032"/>
                  </a:lnTo>
                  <a:lnTo>
                    <a:pt x="2654" y="3032"/>
                  </a:lnTo>
                  <a:lnTo>
                    <a:pt x="2625" y="3032"/>
                  </a:lnTo>
                  <a:lnTo>
                    <a:pt x="2625" y="3061"/>
                  </a:lnTo>
                  <a:lnTo>
                    <a:pt x="2654" y="3061"/>
                  </a:lnTo>
                  <a:lnTo>
                    <a:pt x="2654" y="3061"/>
                  </a:lnTo>
                  <a:lnTo>
                    <a:pt x="2684" y="3090"/>
                  </a:lnTo>
                  <a:lnTo>
                    <a:pt x="2654" y="3090"/>
                  </a:lnTo>
                  <a:lnTo>
                    <a:pt x="2684" y="3119"/>
                  </a:lnTo>
                  <a:lnTo>
                    <a:pt x="2684" y="3090"/>
                  </a:lnTo>
                  <a:lnTo>
                    <a:pt x="2741" y="3090"/>
                  </a:lnTo>
                  <a:lnTo>
                    <a:pt x="2741" y="3119"/>
                  </a:lnTo>
                  <a:lnTo>
                    <a:pt x="2741" y="3119"/>
                  </a:lnTo>
                  <a:lnTo>
                    <a:pt x="2741" y="3119"/>
                  </a:lnTo>
                  <a:lnTo>
                    <a:pt x="2770" y="3119"/>
                  </a:lnTo>
                  <a:lnTo>
                    <a:pt x="2770" y="3119"/>
                  </a:lnTo>
                  <a:lnTo>
                    <a:pt x="2770" y="3149"/>
                  </a:lnTo>
                  <a:lnTo>
                    <a:pt x="2770" y="3149"/>
                  </a:lnTo>
                  <a:lnTo>
                    <a:pt x="2800" y="3149"/>
                  </a:lnTo>
                  <a:lnTo>
                    <a:pt x="2800" y="3178"/>
                  </a:lnTo>
                  <a:lnTo>
                    <a:pt x="2800" y="3178"/>
                  </a:lnTo>
                  <a:lnTo>
                    <a:pt x="2800" y="3178"/>
                  </a:lnTo>
                  <a:lnTo>
                    <a:pt x="2829" y="3178"/>
                  </a:lnTo>
                  <a:lnTo>
                    <a:pt x="2829" y="3178"/>
                  </a:lnTo>
                  <a:lnTo>
                    <a:pt x="2829" y="3178"/>
                  </a:lnTo>
                  <a:lnTo>
                    <a:pt x="2829" y="3206"/>
                  </a:lnTo>
                  <a:lnTo>
                    <a:pt x="2829" y="3206"/>
                  </a:lnTo>
                  <a:lnTo>
                    <a:pt x="2800" y="3235"/>
                  </a:lnTo>
                  <a:lnTo>
                    <a:pt x="2800" y="3235"/>
                  </a:lnTo>
                  <a:lnTo>
                    <a:pt x="2800" y="3265"/>
                  </a:lnTo>
                  <a:lnTo>
                    <a:pt x="2800" y="3265"/>
                  </a:lnTo>
                  <a:lnTo>
                    <a:pt x="2829" y="3265"/>
                  </a:lnTo>
                  <a:lnTo>
                    <a:pt x="2829" y="3265"/>
                  </a:lnTo>
                  <a:lnTo>
                    <a:pt x="2858" y="3265"/>
                  </a:lnTo>
                  <a:lnTo>
                    <a:pt x="2858" y="3265"/>
                  </a:lnTo>
                  <a:lnTo>
                    <a:pt x="2858" y="3294"/>
                  </a:lnTo>
                  <a:lnTo>
                    <a:pt x="2858" y="3294"/>
                  </a:lnTo>
                  <a:lnTo>
                    <a:pt x="2887" y="3294"/>
                  </a:lnTo>
                  <a:lnTo>
                    <a:pt x="2887" y="3294"/>
                  </a:lnTo>
                  <a:lnTo>
                    <a:pt x="2917" y="3294"/>
                  </a:lnTo>
                  <a:lnTo>
                    <a:pt x="2946" y="3294"/>
                  </a:lnTo>
                  <a:lnTo>
                    <a:pt x="2975" y="3294"/>
                  </a:lnTo>
                  <a:lnTo>
                    <a:pt x="2975" y="3294"/>
                  </a:lnTo>
                  <a:lnTo>
                    <a:pt x="2946" y="3323"/>
                  </a:lnTo>
                  <a:lnTo>
                    <a:pt x="2946" y="3294"/>
                  </a:lnTo>
                  <a:lnTo>
                    <a:pt x="2975" y="3323"/>
                  </a:lnTo>
                  <a:lnTo>
                    <a:pt x="2975" y="3323"/>
                  </a:lnTo>
                  <a:lnTo>
                    <a:pt x="3004" y="3323"/>
                  </a:lnTo>
                  <a:lnTo>
                    <a:pt x="3004" y="3323"/>
                  </a:lnTo>
                  <a:lnTo>
                    <a:pt x="3004" y="3294"/>
                  </a:lnTo>
                  <a:lnTo>
                    <a:pt x="3004" y="3294"/>
                  </a:lnTo>
                  <a:lnTo>
                    <a:pt x="3004" y="3265"/>
                  </a:lnTo>
                  <a:lnTo>
                    <a:pt x="3004" y="3235"/>
                  </a:lnTo>
                  <a:lnTo>
                    <a:pt x="3004" y="3235"/>
                  </a:lnTo>
                  <a:lnTo>
                    <a:pt x="3004" y="3235"/>
                  </a:lnTo>
                  <a:lnTo>
                    <a:pt x="3034" y="3235"/>
                  </a:lnTo>
                  <a:lnTo>
                    <a:pt x="3034" y="3235"/>
                  </a:lnTo>
                  <a:lnTo>
                    <a:pt x="3034" y="3235"/>
                  </a:lnTo>
                  <a:lnTo>
                    <a:pt x="3034" y="3235"/>
                  </a:lnTo>
                  <a:lnTo>
                    <a:pt x="3063" y="3235"/>
                  </a:lnTo>
                  <a:lnTo>
                    <a:pt x="3063" y="3206"/>
                  </a:lnTo>
                  <a:lnTo>
                    <a:pt x="3063" y="3206"/>
                  </a:lnTo>
                  <a:lnTo>
                    <a:pt x="3091" y="3206"/>
                  </a:lnTo>
                  <a:lnTo>
                    <a:pt x="3091" y="3206"/>
                  </a:lnTo>
                  <a:lnTo>
                    <a:pt x="3091" y="3206"/>
                  </a:lnTo>
                  <a:lnTo>
                    <a:pt x="3091" y="3206"/>
                  </a:lnTo>
                  <a:lnTo>
                    <a:pt x="3120" y="3206"/>
                  </a:lnTo>
                  <a:lnTo>
                    <a:pt x="3120" y="3206"/>
                  </a:lnTo>
                  <a:lnTo>
                    <a:pt x="3120" y="3206"/>
                  </a:lnTo>
                  <a:lnTo>
                    <a:pt x="3150" y="3206"/>
                  </a:lnTo>
                  <a:lnTo>
                    <a:pt x="3150" y="3206"/>
                  </a:lnTo>
                  <a:lnTo>
                    <a:pt x="3150" y="3206"/>
                  </a:lnTo>
                  <a:lnTo>
                    <a:pt x="3150" y="3206"/>
                  </a:lnTo>
                  <a:lnTo>
                    <a:pt x="3179" y="3206"/>
                  </a:lnTo>
                  <a:lnTo>
                    <a:pt x="3179" y="3206"/>
                  </a:lnTo>
                  <a:lnTo>
                    <a:pt x="3208" y="3178"/>
                  </a:lnTo>
                  <a:lnTo>
                    <a:pt x="3208" y="3206"/>
                  </a:lnTo>
                  <a:lnTo>
                    <a:pt x="3237" y="3178"/>
                  </a:lnTo>
                  <a:lnTo>
                    <a:pt x="3237" y="3178"/>
                  </a:lnTo>
                  <a:lnTo>
                    <a:pt x="3267" y="3149"/>
                  </a:lnTo>
                  <a:lnTo>
                    <a:pt x="3296" y="3149"/>
                  </a:lnTo>
                  <a:lnTo>
                    <a:pt x="3296" y="3149"/>
                  </a:lnTo>
                  <a:lnTo>
                    <a:pt x="3325" y="3149"/>
                  </a:lnTo>
                  <a:lnTo>
                    <a:pt x="3325" y="3178"/>
                  </a:lnTo>
                  <a:lnTo>
                    <a:pt x="3325" y="3178"/>
                  </a:lnTo>
                  <a:lnTo>
                    <a:pt x="3325" y="3178"/>
                  </a:lnTo>
                  <a:lnTo>
                    <a:pt x="3384" y="3178"/>
                  </a:lnTo>
                  <a:lnTo>
                    <a:pt x="3384" y="3178"/>
                  </a:lnTo>
                  <a:lnTo>
                    <a:pt x="3412" y="3178"/>
                  </a:lnTo>
                  <a:lnTo>
                    <a:pt x="3412" y="3178"/>
                  </a:lnTo>
                  <a:lnTo>
                    <a:pt x="3412" y="3206"/>
                  </a:lnTo>
                  <a:lnTo>
                    <a:pt x="3412" y="3206"/>
                  </a:lnTo>
                  <a:lnTo>
                    <a:pt x="3384" y="3235"/>
                  </a:lnTo>
                  <a:lnTo>
                    <a:pt x="3412" y="3235"/>
                  </a:lnTo>
                  <a:lnTo>
                    <a:pt x="3412" y="3265"/>
                  </a:lnTo>
                  <a:lnTo>
                    <a:pt x="3441" y="3265"/>
                  </a:lnTo>
                  <a:lnTo>
                    <a:pt x="3441" y="3265"/>
                  </a:lnTo>
                  <a:lnTo>
                    <a:pt x="3470" y="3294"/>
                  </a:lnTo>
                  <a:lnTo>
                    <a:pt x="3470" y="3294"/>
                  </a:lnTo>
                  <a:lnTo>
                    <a:pt x="3500" y="3294"/>
                  </a:lnTo>
                  <a:lnTo>
                    <a:pt x="3500" y="3294"/>
                  </a:lnTo>
                  <a:lnTo>
                    <a:pt x="3500" y="3294"/>
                  </a:lnTo>
                  <a:lnTo>
                    <a:pt x="3529" y="3294"/>
                  </a:lnTo>
                  <a:lnTo>
                    <a:pt x="3529" y="3294"/>
                  </a:lnTo>
                  <a:lnTo>
                    <a:pt x="3529" y="3294"/>
                  </a:lnTo>
                  <a:lnTo>
                    <a:pt x="3558" y="3294"/>
                  </a:lnTo>
                  <a:lnTo>
                    <a:pt x="3558" y="3294"/>
                  </a:lnTo>
                  <a:lnTo>
                    <a:pt x="3558" y="3294"/>
                  </a:lnTo>
                  <a:lnTo>
                    <a:pt x="3558" y="3265"/>
                  </a:lnTo>
                  <a:lnTo>
                    <a:pt x="3558" y="3294"/>
                  </a:lnTo>
                  <a:lnTo>
                    <a:pt x="3587" y="3294"/>
                  </a:lnTo>
                  <a:lnTo>
                    <a:pt x="3587" y="3294"/>
                  </a:lnTo>
                  <a:lnTo>
                    <a:pt x="3617" y="3294"/>
                  </a:lnTo>
                  <a:lnTo>
                    <a:pt x="3617" y="3294"/>
                  </a:lnTo>
                  <a:lnTo>
                    <a:pt x="3646" y="3294"/>
                  </a:lnTo>
                  <a:lnTo>
                    <a:pt x="3646" y="3294"/>
                  </a:lnTo>
                  <a:lnTo>
                    <a:pt x="3646" y="3294"/>
                  </a:lnTo>
                  <a:lnTo>
                    <a:pt x="3675" y="3294"/>
                  </a:lnTo>
                  <a:lnTo>
                    <a:pt x="3675" y="3294"/>
                  </a:lnTo>
                  <a:lnTo>
                    <a:pt x="3675" y="3294"/>
                  </a:lnTo>
                  <a:lnTo>
                    <a:pt x="3675" y="3323"/>
                  </a:lnTo>
                  <a:lnTo>
                    <a:pt x="3675" y="3323"/>
                  </a:lnTo>
                  <a:lnTo>
                    <a:pt x="3646" y="3323"/>
                  </a:lnTo>
                  <a:lnTo>
                    <a:pt x="3646" y="3352"/>
                  </a:lnTo>
                  <a:lnTo>
                    <a:pt x="3675" y="3382"/>
                  </a:lnTo>
                  <a:lnTo>
                    <a:pt x="3675" y="3382"/>
                  </a:lnTo>
                  <a:lnTo>
                    <a:pt x="3675" y="3382"/>
                  </a:lnTo>
                  <a:lnTo>
                    <a:pt x="3675" y="3411"/>
                  </a:lnTo>
                  <a:lnTo>
                    <a:pt x="3675" y="3382"/>
                  </a:lnTo>
                  <a:lnTo>
                    <a:pt x="3704" y="3382"/>
                  </a:lnTo>
                  <a:lnTo>
                    <a:pt x="3704" y="3382"/>
                  </a:lnTo>
                  <a:lnTo>
                    <a:pt x="3704" y="3382"/>
                  </a:lnTo>
                  <a:lnTo>
                    <a:pt x="3734" y="3382"/>
                  </a:lnTo>
                  <a:lnTo>
                    <a:pt x="3734" y="3382"/>
                  </a:lnTo>
                  <a:lnTo>
                    <a:pt x="3734" y="3382"/>
                  </a:lnTo>
                  <a:lnTo>
                    <a:pt x="3734" y="3382"/>
                  </a:lnTo>
                  <a:lnTo>
                    <a:pt x="3734" y="3352"/>
                  </a:lnTo>
                  <a:lnTo>
                    <a:pt x="3704" y="3352"/>
                  </a:lnTo>
                  <a:lnTo>
                    <a:pt x="3704" y="3352"/>
                  </a:lnTo>
                  <a:lnTo>
                    <a:pt x="3704" y="3323"/>
                  </a:lnTo>
                  <a:lnTo>
                    <a:pt x="3704" y="3323"/>
                  </a:lnTo>
                  <a:lnTo>
                    <a:pt x="3704" y="3323"/>
                  </a:lnTo>
                  <a:lnTo>
                    <a:pt x="3704" y="3323"/>
                  </a:lnTo>
                  <a:lnTo>
                    <a:pt x="3704" y="3294"/>
                  </a:lnTo>
                  <a:lnTo>
                    <a:pt x="3734" y="3294"/>
                  </a:lnTo>
                  <a:lnTo>
                    <a:pt x="3734" y="3294"/>
                  </a:lnTo>
                  <a:lnTo>
                    <a:pt x="3734" y="3294"/>
                  </a:lnTo>
                  <a:lnTo>
                    <a:pt x="3734" y="3294"/>
                  </a:lnTo>
                  <a:lnTo>
                    <a:pt x="3734" y="3294"/>
                  </a:lnTo>
                  <a:lnTo>
                    <a:pt x="3734" y="3323"/>
                  </a:lnTo>
                  <a:lnTo>
                    <a:pt x="3734" y="3323"/>
                  </a:lnTo>
                  <a:lnTo>
                    <a:pt x="3734" y="3323"/>
                  </a:lnTo>
                  <a:lnTo>
                    <a:pt x="3734" y="3323"/>
                  </a:lnTo>
                  <a:lnTo>
                    <a:pt x="3734" y="3323"/>
                  </a:lnTo>
                  <a:lnTo>
                    <a:pt x="3762" y="3323"/>
                  </a:lnTo>
                  <a:lnTo>
                    <a:pt x="3762" y="3294"/>
                  </a:lnTo>
                  <a:lnTo>
                    <a:pt x="3762" y="3294"/>
                  </a:lnTo>
                  <a:lnTo>
                    <a:pt x="3791" y="3294"/>
                  </a:lnTo>
                  <a:lnTo>
                    <a:pt x="3791" y="3294"/>
                  </a:lnTo>
                  <a:lnTo>
                    <a:pt x="3820" y="3294"/>
                  </a:lnTo>
                  <a:lnTo>
                    <a:pt x="3820" y="3265"/>
                  </a:lnTo>
                  <a:lnTo>
                    <a:pt x="3820" y="3265"/>
                  </a:lnTo>
                  <a:lnTo>
                    <a:pt x="3850" y="3265"/>
                  </a:lnTo>
                  <a:lnTo>
                    <a:pt x="3850" y="3265"/>
                  </a:lnTo>
                  <a:lnTo>
                    <a:pt x="3879" y="3265"/>
                  </a:lnTo>
                  <a:lnTo>
                    <a:pt x="3879" y="3265"/>
                  </a:lnTo>
                  <a:lnTo>
                    <a:pt x="3908" y="3265"/>
                  </a:lnTo>
                  <a:lnTo>
                    <a:pt x="3908" y="3235"/>
                  </a:lnTo>
                  <a:lnTo>
                    <a:pt x="3908" y="3235"/>
                  </a:lnTo>
                  <a:lnTo>
                    <a:pt x="3908" y="3235"/>
                  </a:lnTo>
                  <a:lnTo>
                    <a:pt x="3908" y="3235"/>
                  </a:lnTo>
                  <a:lnTo>
                    <a:pt x="3937" y="3235"/>
                  </a:lnTo>
                  <a:lnTo>
                    <a:pt x="3937" y="3235"/>
                  </a:lnTo>
                  <a:lnTo>
                    <a:pt x="3937" y="3235"/>
                  </a:lnTo>
                  <a:lnTo>
                    <a:pt x="3937" y="3206"/>
                  </a:lnTo>
                  <a:lnTo>
                    <a:pt x="3937" y="3178"/>
                  </a:lnTo>
                  <a:lnTo>
                    <a:pt x="3937" y="3178"/>
                  </a:lnTo>
                  <a:lnTo>
                    <a:pt x="3937" y="3178"/>
                  </a:lnTo>
                  <a:lnTo>
                    <a:pt x="3937" y="3178"/>
                  </a:lnTo>
                  <a:lnTo>
                    <a:pt x="3967" y="3178"/>
                  </a:lnTo>
                  <a:lnTo>
                    <a:pt x="3967" y="3206"/>
                  </a:lnTo>
                  <a:lnTo>
                    <a:pt x="3996" y="3206"/>
                  </a:lnTo>
                  <a:lnTo>
                    <a:pt x="3996" y="3206"/>
                  </a:lnTo>
                  <a:lnTo>
                    <a:pt x="3996" y="3206"/>
                  </a:lnTo>
                  <a:lnTo>
                    <a:pt x="3996" y="3235"/>
                  </a:lnTo>
                  <a:lnTo>
                    <a:pt x="3996" y="3235"/>
                  </a:lnTo>
                  <a:lnTo>
                    <a:pt x="4025" y="3206"/>
                  </a:lnTo>
                  <a:lnTo>
                    <a:pt x="4025" y="3206"/>
                  </a:lnTo>
                  <a:lnTo>
                    <a:pt x="4025" y="3206"/>
                  </a:lnTo>
                  <a:lnTo>
                    <a:pt x="4025" y="3206"/>
                  </a:lnTo>
                  <a:lnTo>
                    <a:pt x="4054" y="3206"/>
                  </a:lnTo>
                  <a:lnTo>
                    <a:pt x="4054" y="3206"/>
                  </a:lnTo>
                  <a:lnTo>
                    <a:pt x="4054" y="3178"/>
                  </a:lnTo>
                  <a:lnTo>
                    <a:pt x="4084" y="3178"/>
                  </a:lnTo>
                  <a:lnTo>
                    <a:pt x="4084" y="3178"/>
                  </a:lnTo>
                  <a:lnTo>
                    <a:pt x="4084" y="3178"/>
                  </a:lnTo>
                  <a:lnTo>
                    <a:pt x="4112" y="3206"/>
                  </a:lnTo>
                  <a:lnTo>
                    <a:pt x="4112" y="3206"/>
                  </a:lnTo>
                  <a:lnTo>
                    <a:pt x="4112" y="3178"/>
                  </a:lnTo>
                  <a:lnTo>
                    <a:pt x="4112" y="3178"/>
                  </a:lnTo>
                  <a:lnTo>
                    <a:pt x="4112" y="3178"/>
                  </a:lnTo>
                  <a:lnTo>
                    <a:pt x="4141" y="3178"/>
                  </a:lnTo>
                  <a:lnTo>
                    <a:pt x="4141" y="3178"/>
                  </a:lnTo>
                  <a:lnTo>
                    <a:pt x="4141" y="3178"/>
                  </a:lnTo>
                  <a:lnTo>
                    <a:pt x="4170" y="3178"/>
                  </a:lnTo>
                  <a:lnTo>
                    <a:pt x="4170" y="3149"/>
                  </a:lnTo>
                  <a:lnTo>
                    <a:pt x="4170" y="3178"/>
                  </a:lnTo>
                  <a:lnTo>
                    <a:pt x="4170" y="3149"/>
                  </a:lnTo>
                  <a:lnTo>
                    <a:pt x="4200" y="3178"/>
                  </a:lnTo>
                  <a:lnTo>
                    <a:pt x="4200" y="3149"/>
                  </a:lnTo>
                  <a:lnTo>
                    <a:pt x="4200" y="3149"/>
                  </a:lnTo>
                  <a:lnTo>
                    <a:pt x="4200" y="3149"/>
                  </a:lnTo>
                  <a:lnTo>
                    <a:pt x="4200" y="3119"/>
                  </a:lnTo>
                  <a:lnTo>
                    <a:pt x="4200" y="3119"/>
                  </a:lnTo>
                  <a:lnTo>
                    <a:pt x="4200" y="3119"/>
                  </a:lnTo>
                  <a:lnTo>
                    <a:pt x="4200" y="3090"/>
                  </a:lnTo>
                  <a:lnTo>
                    <a:pt x="4229" y="3090"/>
                  </a:lnTo>
                  <a:lnTo>
                    <a:pt x="4229" y="3119"/>
                  </a:lnTo>
                  <a:lnTo>
                    <a:pt x="4258" y="3119"/>
                  </a:lnTo>
                  <a:lnTo>
                    <a:pt x="4258" y="3090"/>
                  </a:lnTo>
                  <a:lnTo>
                    <a:pt x="4258" y="3090"/>
                  </a:lnTo>
                  <a:lnTo>
                    <a:pt x="4258" y="3090"/>
                  </a:lnTo>
                  <a:lnTo>
                    <a:pt x="4258" y="3090"/>
                  </a:lnTo>
                  <a:lnTo>
                    <a:pt x="4287" y="3090"/>
                  </a:lnTo>
                  <a:lnTo>
                    <a:pt x="4287" y="3090"/>
                  </a:lnTo>
                  <a:lnTo>
                    <a:pt x="4287" y="3061"/>
                  </a:lnTo>
                  <a:lnTo>
                    <a:pt x="4287" y="3090"/>
                  </a:lnTo>
                  <a:lnTo>
                    <a:pt x="4287" y="3061"/>
                  </a:lnTo>
                  <a:lnTo>
                    <a:pt x="4317" y="3061"/>
                  </a:lnTo>
                  <a:lnTo>
                    <a:pt x="4317" y="3061"/>
                  </a:lnTo>
                  <a:lnTo>
                    <a:pt x="4287" y="3061"/>
                  </a:lnTo>
                  <a:lnTo>
                    <a:pt x="4287" y="3061"/>
                  </a:lnTo>
                  <a:lnTo>
                    <a:pt x="4258" y="3032"/>
                  </a:lnTo>
                  <a:lnTo>
                    <a:pt x="4287" y="3032"/>
                  </a:lnTo>
                  <a:lnTo>
                    <a:pt x="4317" y="3032"/>
                  </a:lnTo>
                  <a:lnTo>
                    <a:pt x="4317" y="3032"/>
                  </a:lnTo>
                  <a:lnTo>
                    <a:pt x="4317" y="3032"/>
                  </a:lnTo>
                  <a:lnTo>
                    <a:pt x="4346" y="3032"/>
                  </a:lnTo>
                  <a:lnTo>
                    <a:pt x="4346" y="3002"/>
                  </a:lnTo>
                  <a:lnTo>
                    <a:pt x="4346" y="3002"/>
                  </a:lnTo>
                  <a:lnTo>
                    <a:pt x="4346" y="3002"/>
                  </a:lnTo>
                  <a:lnTo>
                    <a:pt x="4346" y="3002"/>
                  </a:lnTo>
                  <a:lnTo>
                    <a:pt x="4346" y="3002"/>
                  </a:lnTo>
                  <a:lnTo>
                    <a:pt x="4375" y="3002"/>
                  </a:lnTo>
                  <a:lnTo>
                    <a:pt x="4346" y="3002"/>
                  </a:lnTo>
                  <a:lnTo>
                    <a:pt x="4346" y="3002"/>
                  </a:lnTo>
                  <a:lnTo>
                    <a:pt x="4346" y="2973"/>
                  </a:lnTo>
                  <a:lnTo>
                    <a:pt x="4346" y="2973"/>
                  </a:lnTo>
                  <a:lnTo>
                    <a:pt x="4346" y="2973"/>
                  </a:lnTo>
                  <a:lnTo>
                    <a:pt x="4346" y="2973"/>
                  </a:lnTo>
                  <a:lnTo>
                    <a:pt x="4375" y="2973"/>
                  </a:lnTo>
                  <a:lnTo>
                    <a:pt x="4375" y="2973"/>
                  </a:lnTo>
                  <a:lnTo>
                    <a:pt x="4375" y="2973"/>
                  </a:lnTo>
                  <a:lnTo>
                    <a:pt x="4346" y="2973"/>
                  </a:lnTo>
                  <a:lnTo>
                    <a:pt x="4346" y="2944"/>
                  </a:lnTo>
                  <a:lnTo>
                    <a:pt x="4375" y="2944"/>
                  </a:lnTo>
                  <a:lnTo>
                    <a:pt x="4375" y="2944"/>
                  </a:lnTo>
                  <a:lnTo>
                    <a:pt x="4375" y="2944"/>
                  </a:lnTo>
                  <a:lnTo>
                    <a:pt x="4375" y="2973"/>
                  </a:lnTo>
                  <a:lnTo>
                    <a:pt x="4404" y="2973"/>
                  </a:lnTo>
                  <a:lnTo>
                    <a:pt x="4404" y="2973"/>
                  </a:lnTo>
                  <a:lnTo>
                    <a:pt x="4404" y="2944"/>
                  </a:lnTo>
                  <a:lnTo>
                    <a:pt x="4404" y="2944"/>
                  </a:lnTo>
                  <a:lnTo>
                    <a:pt x="4375" y="2944"/>
                  </a:lnTo>
                  <a:lnTo>
                    <a:pt x="4375" y="2944"/>
                  </a:lnTo>
                  <a:lnTo>
                    <a:pt x="4404" y="2944"/>
                  </a:lnTo>
                  <a:lnTo>
                    <a:pt x="4404" y="2915"/>
                  </a:lnTo>
                  <a:lnTo>
                    <a:pt x="4375" y="2915"/>
                  </a:lnTo>
                  <a:lnTo>
                    <a:pt x="4404" y="2915"/>
                  </a:lnTo>
                  <a:lnTo>
                    <a:pt x="4404" y="2885"/>
                  </a:lnTo>
                  <a:lnTo>
                    <a:pt x="4375" y="2885"/>
                  </a:lnTo>
                  <a:lnTo>
                    <a:pt x="4375" y="2915"/>
                  </a:lnTo>
                  <a:lnTo>
                    <a:pt x="4375" y="2885"/>
                  </a:lnTo>
                  <a:lnTo>
                    <a:pt x="4404" y="2885"/>
                  </a:lnTo>
                  <a:lnTo>
                    <a:pt x="4433" y="2857"/>
                  </a:lnTo>
                  <a:lnTo>
                    <a:pt x="4404" y="2857"/>
                  </a:lnTo>
                  <a:lnTo>
                    <a:pt x="4404" y="2857"/>
                  </a:lnTo>
                  <a:lnTo>
                    <a:pt x="4375" y="2857"/>
                  </a:lnTo>
                  <a:lnTo>
                    <a:pt x="4404" y="2857"/>
                  </a:lnTo>
                  <a:lnTo>
                    <a:pt x="4375" y="2828"/>
                  </a:lnTo>
                  <a:lnTo>
                    <a:pt x="4375" y="2828"/>
                  </a:lnTo>
                  <a:lnTo>
                    <a:pt x="4375" y="2828"/>
                  </a:lnTo>
                  <a:lnTo>
                    <a:pt x="4375" y="2828"/>
                  </a:lnTo>
                  <a:lnTo>
                    <a:pt x="4375" y="2828"/>
                  </a:lnTo>
                  <a:lnTo>
                    <a:pt x="4404" y="2828"/>
                  </a:lnTo>
                  <a:lnTo>
                    <a:pt x="4404" y="2828"/>
                  </a:lnTo>
                  <a:lnTo>
                    <a:pt x="4404" y="2828"/>
                  </a:lnTo>
                  <a:lnTo>
                    <a:pt x="4404" y="2828"/>
                  </a:lnTo>
                  <a:lnTo>
                    <a:pt x="4404" y="2828"/>
                  </a:lnTo>
                  <a:lnTo>
                    <a:pt x="4433" y="2799"/>
                  </a:lnTo>
                  <a:lnTo>
                    <a:pt x="4433" y="2799"/>
                  </a:lnTo>
                  <a:lnTo>
                    <a:pt x="4462" y="2799"/>
                  </a:lnTo>
                  <a:lnTo>
                    <a:pt x="4433" y="2799"/>
                  </a:lnTo>
                  <a:lnTo>
                    <a:pt x="4433" y="2799"/>
                  </a:lnTo>
                  <a:lnTo>
                    <a:pt x="4433" y="2769"/>
                  </a:lnTo>
                  <a:lnTo>
                    <a:pt x="4433" y="2799"/>
                  </a:lnTo>
                  <a:lnTo>
                    <a:pt x="4462" y="2769"/>
                  </a:lnTo>
                  <a:lnTo>
                    <a:pt x="4462" y="2769"/>
                  </a:lnTo>
                  <a:lnTo>
                    <a:pt x="4462" y="2769"/>
                  </a:lnTo>
                  <a:lnTo>
                    <a:pt x="4462" y="2740"/>
                  </a:lnTo>
                  <a:lnTo>
                    <a:pt x="4462" y="2740"/>
                  </a:lnTo>
                  <a:lnTo>
                    <a:pt x="4462" y="2740"/>
                  </a:lnTo>
                  <a:lnTo>
                    <a:pt x="4462" y="2740"/>
                  </a:lnTo>
                  <a:lnTo>
                    <a:pt x="4462" y="2711"/>
                  </a:lnTo>
                  <a:lnTo>
                    <a:pt x="4433" y="2711"/>
                  </a:lnTo>
                  <a:lnTo>
                    <a:pt x="4462" y="2711"/>
                  </a:lnTo>
                  <a:lnTo>
                    <a:pt x="4491" y="2711"/>
                  </a:lnTo>
                  <a:lnTo>
                    <a:pt x="4491" y="2682"/>
                  </a:lnTo>
                  <a:lnTo>
                    <a:pt x="4491" y="2682"/>
                  </a:lnTo>
                  <a:lnTo>
                    <a:pt x="4491" y="2711"/>
                  </a:lnTo>
                  <a:lnTo>
                    <a:pt x="4520" y="2711"/>
                  </a:lnTo>
                  <a:lnTo>
                    <a:pt x="4520" y="2682"/>
                  </a:lnTo>
                  <a:lnTo>
                    <a:pt x="4520" y="2682"/>
                  </a:lnTo>
                  <a:lnTo>
                    <a:pt x="4520" y="2682"/>
                  </a:lnTo>
                  <a:lnTo>
                    <a:pt x="4491" y="2652"/>
                  </a:lnTo>
                  <a:lnTo>
                    <a:pt x="4491" y="2652"/>
                  </a:lnTo>
                  <a:lnTo>
                    <a:pt x="4491" y="2652"/>
                  </a:lnTo>
                  <a:lnTo>
                    <a:pt x="4520" y="2652"/>
                  </a:lnTo>
                  <a:lnTo>
                    <a:pt x="4520" y="2652"/>
                  </a:lnTo>
                  <a:lnTo>
                    <a:pt x="4520" y="2652"/>
                  </a:lnTo>
                  <a:lnTo>
                    <a:pt x="4491" y="2623"/>
                  </a:lnTo>
                  <a:lnTo>
                    <a:pt x="4520" y="2623"/>
                  </a:lnTo>
                  <a:lnTo>
                    <a:pt x="4520" y="2623"/>
                  </a:lnTo>
                  <a:lnTo>
                    <a:pt x="4520" y="2623"/>
                  </a:lnTo>
                  <a:lnTo>
                    <a:pt x="4520" y="2623"/>
                  </a:lnTo>
                  <a:lnTo>
                    <a:pt x="4491" y="2623"/>
                  </a:lnTo>
                  <a:lnTo>
                    <a:pt x="4491" y="2623"/>
                  </a:lnTo>
                  <a:lnTo>
                    <a:pt x="4491" y="2594"/>
                  </a:lnTo>
                  <a:lnTo>
                    <a:pt x="4520" y="2594"/>
                  </a:lnTo>
                  <a:lnTo>
                    <a:pt x="4520" y="2594"/>
                  </a:lnTo>
                  <a:lnTo>
                    <a:pt x="4520" y="2594"/>
                  </a:lnTo>
                  <a:lnTo>
                    <a:pt x="4550" y="2594"/>
                  </a:lnTo>
                  <a:lnTo>
                    <a:pt x="4550" y="2594"/>
                  </a:lnTo>
                  <a:lnTo>
                    <a:pt x="4550" y="2594"/>
                  </a:lnTo>
                  <a:lnTo>
                    <a:pt x="4550" y="2594"/>
                  </a:lnTo>
                  <a:lnTo>
                    <a:pt x="4550" y="2565"/>
                  </a:lnTo>
                  <a:lnTo>
                    <a:pt x="4520" y="2565"/>
                  </a:lnTo>
                  <a:lnTo>
                    <a:pt x="4520" y="2565"/>
                  </a:lnTo>
                  <a:lnTo>
                    <a:pt x="4520" y="2565"/>
                  </a:lnTo>
                  <a:lnTo>
                    <a:pt x="4520" y="2565"/>
                  </a:lnTo>
                  <a:lnTo>
                    <a:pt x="4520" y="2565"/>
                  </a:lnTo>
                  <a:lnTo>
                    <a:pt x="4491" y="2594"/>
                  </a:lnTo>
                  <a:lnTo>
                    <a:pt x="4462" y="2594"/>
                  </a:lnTo>
                  <a:lnTo>
                    <a:pt x="4462" y="2565"/>
                  </a:lnTo>
                  <a:lnTo>
                    <a:pt x="4491" y="2565"/>
                  </a:lnTo>
                  <a:lnTo>
                    <a:pt x="4520" y="2535"/>
                  </a:lnTo>
                  <a:lnTo>
                    <a:pt x="4520" y="2535"/>
                  </a:lnTo>
                  <a:lnTo>
                    <a:pt x="4520" y="2535"/>
                  </a:lnTo>
                  <a:lnTo>
                    <a:pt x="4520" y="2535"/>
                  </a:lnTo>
                  <a:lnTo>
                    <a:pt x="4491" y="2535"/>
                  </a:lnTo>
                  <a:lnTo>
                    <a:pt x="4491" y="2507"/>
                  </a:lnTo>
                  <a:lnTo>
                    <a:pt x="4462" y="2507"/>
                  </a:lnTo>
                  <a:lnTo>
                    <a:pt x="4433" y="2507"/>
                  </a:lnTo>
                  <a:lnTo>
                    <a:pt x="4433" y="2507"/>
                  </a:lnTo>
                  <a:lnTo>
                    <a:pt x="4404" y="2507"/>
                  </a:lnTo>
                  <a:lnTo>
                    <a:pt x="4375" y="2507"/>
                  </a:lnTo>
                  <a:lnTo>
                    <a:pt x="4375" y="2507"/>
                  </a:lnTo>
                  <a:lnTo>
                    <a:pt x="4375" y="2535"/>
                  </a:lnTo>
                  <a:lnTo>
                    <a:pt x="4375" y="2507"/>
                  </a:lnTo>
                  <a:lnTo>
                    <a:pt x="4375" y="2478"/>
                  </a:lnTo>
                  <a:lnTo>
                    <a:pt x="4404" y="2478"/>
                  </a:lnTo>
                  <a:lnTo>
                    <a:pt x="4404" y="2478"/>
                  </a:lnTo>
                  <a:lnTo>
                    <a:pt x="4433" y="2507"/>
                  </a:lnTo>
                  <a:lnTo>
                    <a:pt x="4433" y="2478"/>
                  </a:lnTo>
                  <a:lnTo>
                    <a:pt x="4433" y="2478"/>
                  </a:lnTo>
                  <a:lnTo>
                    <a:pt x="4462" y="2478"/>
                  </a:lnTo>
                  <a:lnTo>
                    <a:pt x="4462" y="2478"/>
                  </a:lnTo>
                  <a:lnTo>
                    <a:pt x="4491" y="2448"/>
                  </a:lnTo>
                  <a:lnTo>
                    <a:pt x="4491" y="2448"/>
                  </a:lnTo>
                  <a:lnTo>
                    <a:pt x="4491" y="2448"/>
                  </a:lnTo>
                  <a:lnTo>
                    <a:pt x="4491" y="2419"/>
                  </a:lnTo>
                  <a:lnTo>
                    <a:pt x="4433" y="2390"/>
                  </a:lnTo>
                  <a:lnTo>
                    <a:pt x="4404" y="2361"/>
                  </a:lnTo>
                  <a:lnTo>
                    <a:pt x="4375" y="2332"/>
                  </a:lnTo>
                  <a:lnTo>
                    <a:pt x="4375" y="2332"/>
                  </a:lnTo>
                  <a:lnTo>
                    <a:pt x="4346" y="2361"/>
                  </a:lnTo>
                  <a:lnTo>
                    <a:pt x="4317" y="2361"/>
                  </a:lnTo>
                  <a:lnTo>
                    <a:pt x="4317" y="2332"/>
                  </a:lnTo>
                  <a:lnTo>
                    <a:pt x="4317" y="2332"/>
                  </a:lnTo>
                  <a:lnTo>
                    <a:pt x="4287" y="2332"/>
                  </a:lnTo>
                  <a:lnTo>
                    <a:pt x="4287" y="2332"/>
                  </a:lnTo>
                  <a:lnTo>
                    <a:pt x="4258" y="2332"/>
                  </a:lnTo>
                  <a:lnTo>
                    <a:pt x="4229" y="2332"/>
                  </a:lnTo>
                  <a:lnTo>
                    <a:pt x="4229" y="2361"/>
                  </a:lnTo>
                  <a:lnTo>
                    <a:pt x="4229" y="2332"/>
                  </a:lnTo>
                  <a:lnTo>
                    <a:pt x="4258" y="2332"/>
                  </a:lnTo>
                  <a:lnTo>
                    <a:pt x="4258" y="2332"/>
                  </a:lnTo>
                  <a:lnTo>
                    <a:pt x="4258" y="2332"/>
                  </a:lnTo>
                  <a:lnTo>
                    <a:pt x="4287" y="2332"/>
                  </a:lnTo>
                  <a:lnTo>
                    <a:pt x="4287" y="2332"/>
                  </a:lnTo>
                  <a:lnTo>
                    <a:pt x="4317" y="2302"/>
                  </a:lnTo>
                  <a:lnTo>
                    <a:pt x="4317" y="2332"/>
                  </a:lnTo>
                  <a:lnTo>
                    <a:pt x="4317" y="2332"/>
                  </a:lnTo>
                  <a:lnTo>
                    <a:pt x="4346" y="2332"/>
                  </a:lnTo>
                  <a:lnTo>
                    <a:pt x="4346" y="2332"/>
                  </a:lnTo>
                  <a:lnTo>
                    <a:pt x="4375" y="2332"/>
                  </a:lnTo>
                  <a:lnTo>
                    <a:pt x="4404" y="2361"/>
                  </a:lnTo>
                  <a:lnTo>
                    <a:pt x="4404" y="2361"/>
                  </a:lnTo>
                  <a:lnTo>
                    <a:pt x="4433" y="2361"/>
                  </a:lnTo>
                  <a:lnTo>
                    <a:pt x="4462" y="2361"/>
                  </a:lnTo>
                  <a:lnTo>
                    <a:pt x="4491" y="2361"/>
                  </a:lnTo>
                  <a:lnTo>
                    <a:pt x="4491" y="2361"/>
                  </a:lnTo>
                  <a:lnTo>
                    <a:pt x="4491" y="2332"/>
                  </a:lnTo>
                  <a:lnTo>
                    <a:pt x="4462" y="2332"/>
                  </a:lnTo>
                  <a:lnTo>
                    <a:pt x="4462" y="2302"/>
                  </a:lnTo>
                  <a:lnTo>
                    <a:pt x="4462" y="2302"/>
                  </a:lnTo>
                  <a:lnTo>
                    <a:pt x="4433" y="2302"/>
                  </a:lnTo>
                  <a:lnTo>
                    <a:pt x="4433" y="2302"/>
                  </a:lnTo>
                  <a:lnTo>
                    <a:pt x="4404" y="2302"/>
                  </a:lnTo>
                  <a:lnTo>
                    <a:pt x="4375" y="2273"/>
                  </a:lnTo>
                  <a:lnTo>
                    <a:pt x="4375" y="2244"/>
                  </a:lnTo>
                  <a:lnTo>
                    <a:pt x="4346" y="2215"/>
                  </a:lnTo>
                  <a:lnTo>
                    <a:pt x="4346" y="2215"/>
                  </a:lnTo>
                  <a:lnTo>
                    <a:pt x="4346" y="2185"/>
                  </a:lnTo>
                  <a:lnTo>
                    <a:pt x="4346" y="2185"/>
                  </a:lnTo>
                  <a:lnTo>
                    <a:pt x="4346" y="2185"/>
                  </a:lnTo>
                  <a:lnTo>
                    <a:pt x="4317" y="2129"/>
                  </a:lnTo>
                  <a:lnTo>
                    <a:pt x="4287" y="2100"/>
                  </a:lnTo>
                  <a:lnTo>
                    <a:pt x="4258" y="2129"/>
                  </a:lnTo>
                  <a:lnTo>
                    <a:pt x="4258" y="2100"/>
                  </a:lnTo>
                  <a:lnTo>
                    <a:pt x="4229" y="2100"/>
                  </a:lnTo>
                  <a:lnTo>
                    <a:pt x="4200" y="2100"/>
                  </a:lnTo>
                  <a:lnTo>
                    <a:pt x="4200" y="2041"/>
                  </a:lnTo>
                  <a:lnTo>
                    <a:pt x="4229" y="2041"/>
                  </a:lnTo>
                  <a:lnTo>
                    <a:pt x="4200" y="2012"/>
                  </a:lnTo>
                  <a:lnTo>
                    <a:pt x="4229" y="1983"/>
                  </a:lnTo>
                  <a:lnTo>
                    <a:pt x="4229" y="1983"/>
                  </a:lnTo>
                  <a:lnTo>
                    <a:pt x="4229" y="1983"/>
                  </a:lnTo>
                  <a:lnTo>
                    <a:pt x="4258" y="1983"/>
                  </a:lnTo>
                  <a:lnTo>
                    <a:pt x="4258" y="1983"/>
                  </a:lnTo>
                  <a:lnTo>
                    <a:pt x="4258" y="1953"/>
                  </a:lnTo>
                  <a:lnTo>
                    <a:pt x="4258" y="1953"/>
                  </a:lnTo>
                  <a:lnTo>
                    <a:pt x="4258" y="1953"/>
                  </a:lnTo>
                  <a:lnTo>
                    <a:pt x="4258" y="1924"/>
                  </a:lnTo>
                  <a:lnTo>
                    <a:pt x="4287" y="1924"/>
                  </a:lnTo>
                  <a:lnTo>
                    <a:pt x="4287" y="1924"/>
                  </a:lnTo>
                  <a:lnTo>
                    <a:pt x="4317" y="1895"/>
                  </a:lnTo>
                  <a:lnTo>
                    <a:pt x="4317" y="1895"/>
                  </a:lnTo>
                  <a:lnTo>
                    <a:pt x="4287" y="1895"/>
                  </a:lnTo>
                  <a:lnTo>
                    <a:pt x="4317" y="1895"/>
                  </a:lnTo>
                  <a:lnTo>
                    <a:pt x="4317" y="1895"/>
                  </a:lnTo>
                  <a:lnTo>
                    <a:pt x="4317" y="1895"/>
                  </a:lnTo>
                  <a:lnTo>
                    <a:pt x="4346" y="1895"/>
                  </a:lnTo>
                  <a:lnTo>
                    <a:pt x="4346" y="1866"/>
                  </a:lnTo>
                  <a:lnTo>
                    <a:pt x="4375" y="1866"/>
                  </a:lnTo>
                  <a:lnTo>
                    <a:pt x="4375" y="1866"/>
                  </a:lnTo>
                  <a:lnTo>
                    <a:pt x="4375" y="1866"/>
                  </a:lnTo>
                  <a:lnTo>
                    <a:pt x="4404" y="1866"/>
                  </a:lnTo>
                  <a:lnTo>
                    <a:pt x="4404" y="1866"/>
                  </a:lnTo>
                  <a:lnTo>
                    <a:pt x="4404" y="1866"/>
                  </a:lnTo>
                  <a:lnTo>
                    <a:pt x="4433" y="1866"/>
                  </a:lnTo>
                  <a:lnTo>
                    <a:pt x="4433" y="1866"/>
                  </a:lnTo>
                  <a:lnTo>
                    <a:pt x="4433" y="1836"/>
                  </a:lnTo>
                  <a:lnTo>
                    <a:pt x="4433" y="1836"/>
                  </a:lnTo>
                  <a:lnTo>
                    <a:pt x="4433" y="1836"/>
                  </a:lnTo>
                  <a:lnTo>
                    <a:pt x="4433" y="1836"/>
                  </a:lnTo>
                  <a:lnTo>
                    <a:pt x="4433" y="1808"/>
                  </a:lnTo>
                  <a:lnTo>
                    <a:pt x="4433" y="1808"/>
                  </a:lnTo>
                  <a:lnTo>
                    <a:pt x="4433" y="1808"/>
                  </a:lnTo>
                  <a:lnTo>
                    <a:pt x="4433" y="1808"/>
                  </a:lnTo>
                  <a:lnTo>
                    <a:pt x="4404" y="1808"/>
                  </a:lnTo>
                  <a:lnTo>
                    <a:pt x="4404" y="1808"/>
                  </a:lnTo>
                  <a:lnTo>
                    <a:pt x="4404" y="1779"/>
                  </a:lnTo>
                  <a:lnTo>
                    <a:pt x="4375" y="1779"/>
                  </a:lnTo>
                  <a:lnTo>
                    <a:pt x="4375" y="1808"/>
                  </a:lnTo>
                  <a:lnTo>
                    <a:pt x="4317" y="1808"/>
                  </a:lnTo>
                  <a:lnTo>
                    <a:pt x="4317" y="1779"/>
                  </a:lnTo>
                  <a:lnTo>
                    <a:pt x="4287" y="1779"/>
                  </a:lnTo>
                  <a:lnTo>
                    <a:pt x="4287" y="1779"/>
                  </a:lnTo>
                  <a:lnTo>
                    <a:pt x="4287" y="1779"/>
                  </a:lnTo>
                  <a:lnTo>
                    <a:pt x="4287" y="1779"/>
                  </a:lnTo>
                  <a:lnTo>
                    <a:pt x="4229" y="1779"/>
                  </a:lnTo>
                  <a:lnTo>
                    <a:pt x="4229" y="1779"/>
                  </a:lnTo>
                  <a:lnTo>
                    <a:pt x="4229" y="1779"/>
                  </a:lnTo>
                  <a:lnTo>
                    <a:pt x="4229" y="1808"/>
                  </a:lnTo>
                  <a:lnTo>
                    <a:pt x="4200" y="1808"/>
                  </a:lnTo>
                  <a:lnTo>
                    <a:pt x="4200" y="1808"/>
                  </a:lnTo>
                  <a:lnTo>
                    <a:pt x="4200" y="1808"/>
                  </a:lnTo>
                  <a:lnTo>
                    <a:pt x="4200" y="1836"/>
                  </a:lnTo>
                  <a:lnTo>
                    <a:pt x="4200" y="1836"/>
                  </a:lnTo>
                  <a:lnTo>
                    <a:pt x="4200" y="1836"/>
                  </a:lnTo>
                  <a:lnTo>
                    <a:pt x="4170" y="1836"/>
                  </a:lnTo>
                  <a:lnTo>
                    <a:pt x="4141" y="1836"/>
                  </a:lnTo>
                  <a:lnTo>
                    <a:pt x="4141" y="1836"/>
                  </a:lnTo>
                  <a:lnTo>
                    <a:pt x="4112" y="1808"/>
                  </a:lnTo>
                  <a:lnTo>
                    <a:pt x="4112" y="1779"/>
                  </a:lnTo>
                  <a:lnTo>
                    <a:pt x="4112" y="1779"/>
                  </a:lnTo>
                  <a:lnTo>
                    <a:pt x="4084" y="1779"/>
                  </a:lnTo>
                  <a:lnTo>
                    <a:pt x="4084" y="1779"/>
                  </a:lnTo>
                  <a:lnTo>
                    <a:pt x="4084" y="1779"/>
                  </a:lnTo>
                  <a:lnTo>
                    <a:pt x="4054" y="1779"/>
                  </a:lnTo>
                  <a:lnTo>
                    <a:pt x="4054" y="1779"/>
                  </a:lnTo>
                  <a:lnTo>
                    <a:pt x="4054" y="1779"/>
                  </a:lnTo>
                  <a:lnTo>
                    <a:pt x="4054" y="1779"/>
                  </a:lnTo>
                  <a:lnTo>
                    <a:pt x="4054" y="1779"/>
                  </a:lnTo>
                  <a:lnTo>
                    <a:pt x="4025" y="1750"/>
                  </a:lnTo>
                  <a:lnTo>
                    <a:pt x="3996" y="1750"/>
                  </a:lnTo>
                  <a:lnTo>
                    <a:pt x="3996" y="1720"/>
                  </a:lnTo>
                  <a:lnTo>
                    <a:pt x="3996" y="1720"/>
                  </a:lnTo>
                  <a:lnTo>
                    <a:pt x="3996" y="1691"/>
                  </a:lnTo>
                  <a:lnTo>
                    <a:pt x="3996" y="1691"/>
                  </a:lnTo>
                  <a:lnTo>
                    <a:pt x="3996" y="1691"/>
                  </a:lnTo>
                  <a:lnTo>
                    <a:pt x="3996" y="1662"/>
                  </a:lnTo>
                  <a:lnTo>
                    <a:pt x="3996" y="1662"/>
                  </a:lnTo>
                  <a:lnTo>
                    <a:pt x="3996" y="1662"/>
                  </a:lnTo>
                  <a:lnTo>
                    <a:pt x="3996" y="1633"/>
                  </a:lnTo>
                  <a:lnTo>
                    <a:pt x="4025" y="1662"/>
                  </a:lnTo>
                  <a:lnTo>
                    <a:pt x="4054" y="1662"/>
                  </a:lnTo>
                  <a:lnTo>
                    <a:pt x="4084" y="1662"/>
                  </a:lnTo>
                  <a:lnTo>
                    <a:pt x="4084" y="1633"/>
                  </a:lnTo>
                  <a:lnTo>
                    <a:pt x="4084" y="1633"/>
                  </a:lnTo>
                  <a:lnTo>
                    <a:pt x="4112" y="1633"/>
                  </a:lnTo>
                  <a:lnTo>
                    <a:pt x="4084" y="1603"/>
                  </a:lnTo>
                  <a:lnTo>
                    <a:pt x="4084" y="1603"/>
                  </a:lnTo>
                  <a:lnTo>
                    <a:pt x="4084" y="1603"/>
                  </a:lnTo>
                  <a:lnTo>
                    <a:pt x="4112" y="1574"/>
                  </a:lnTo>
                  <a:lnTo>
                    <a:pt x="4141" y="1545"/>
                  </a:lnTo>
                  <a:lnTo>
                    <a:pt x="4141" y="1545"/>
                  </a:lnTo>
                  <a:lnTo>
                    <a:pt x="4170" y="1516"/>
                  </a:lnTo>
                  <a:lnTo>
                    <a:pt x="4170" y="1516"/>
                  </a:lnTo>
                  <a:lnTo>
                    <a:pt x="4170" y="1486"/>
                  </a:lnTo>
                  <a:lnTo>
                    <a:pt x="4200" y="1486"/>
                  </a:lnTo>
                  <a:lnTo>
                    <a:pt x="4200" y="1458"/>
                  </a:lnTo>
                  <a:lnTo>
                    <a:pt x="4200" y="1458"/>
                  </a:lnTo>
                  <a:lnTo>
                    <a:pt x="4200" y="1458"/>
                  </a:lnTo>
                  <a:lnTo>
                    <a:pt x="4229" y="1458"/>
                  </a:lnTo>
                  <a:lnTo>
                    <a:pt x="4229" y="1458"/>
                  </a:lnTo>
                  <a:lnTo>
                    <a:pt x="4258" y="1458"/>
                  </a:lnTo>
                  <a:lnTo>
                    <a:pt x="4258" y="1429"/>
                  </a:lnTo>
                  <a:lnTo>
                    <a:pt x="4287" y="1458"/>
                  </a:lnTo>
                  <a:lnTo>
                    <a:pt x="4317" y="1486"/>
                  </a:lnTo>
                  <a:lnTo>
                    <a:pt x="4317" y="1486"/>
                  </a:lnTo>
                  <a:lnTo>
                    <a:pt x="4317" y="1486"/>
                  </a:lnTo>
                  <a:lnTo>
                    <a:pt x="4317" y="1516"/>
                  </a:lnTo>
                  <a:lnTo>
                    <a:pt x="4287" y="1516"/>
                  </a:lnTo>
                  <a:lnTo>
                    <a:pt x="4287" y="1545"/>
                  </a:lnTo>
                  <a:lnTo>
                    <a:pt x="4287" y="1545"/>
                  </a:lnTo>
                  <a:lnTo>
                    <a:pt x="4287" y="1545"/>
                  </a:lnTo>
                  <a:lnTo>
                    <a:pt x="4258" y="1574"/>
                  </a:lnTo>
                  <a:lnTo>
                    <a:pt x="4287" y="1574"/>
                  </a:lnTo>
                  <a:lnTo>
                    <a:pt x="4287" y="1603"/>
                  </a:lnTo>
                  <a:lnTo>
                    <a:pt x="4287" y="1603"/>
                  </a:lnTo>
                  <a:lnTo>
                    <a:pt x="4287" y="1603"/>
                  </a:lnTo>
                  <a:lnTo>
                    <a:pt x="4287" y="1603"/>
                  </a:lnTo>
                  <a:lnTo>
                    <a:pt x="4317" y="1603"/>
                  </a:lnTo>
                  <a:lnTo>
                    <a:pt x="4317" y="1603"/>
                  </a:lnTo>
                  <a:lnTo>
                    <a:pt x="4317" y="1603"/>
                  </a:lnTo>
                  <a:lnTo>
                    <a:pt x="4317" y="1633"/>
                  </a:lnTo>
                  <a:lnTo>
                    <a:pt x="4317" y="1633"/>
                  </a:lnTo>
                  <a:lnTo>
                    <a:pt x="4317" y="1633"/>
                  </a:lnTo>
                  <a:lnTo>
                    <a:pt x="4317" y="1633"/>
                  </a:lnTo>
                  <a:lnTo>
                    <a:pt x="4317" y="1633"/>
                  </a:lnTo>
                  <a:lnTo>
                    <a:pt x="4287" y="1633"/>
                  </a:lnTo>
                  <a:lnTo>
                    <a:pt x="4287" y="1662"/>
                  </a:lnTo>
                  <a:lnTo>
                    <a:pt x="4258" y="1662"/>
                  </a:lnTo>
                  <a:lnTo>
                    <a:pt x="4258" y="1662"/>
                  </a:lnTo>
                  <a:lnTo>
                    <a:pt x="4258" y="1662"/>
                  </a:lnTo>
                  <a:lnTo>
                    <a:pt x="4287" y="1691"/>
                  </a:lnTo>
                  <a:lnTo>
                    <a:pt x="4287" y="1691"/>
                  </a:lnTo>
                  <a:lnTo>
                    <a:pt x="4287" y="1662"/>
                  </a:lnTo>
                  <a:lnTo>
                    <a:pt x="4317" y="1662"/>
                  </a:lnTo>
                  <a:lnTo>
                    <a:pt x="4317" y="1662"/>
                  </a:lnTo>
                  <a:lnTo>
                    <a:pt x="4346" y="1633"/>
                  </a:lnTo>
                  <a:lnTo>
                    <a:pt x="4346" y="1633"/>
                  </a:lnTo>
                  <a:lnTo>
                    <a:pt x="4346" y="1633"/>
                  </a:lnTo>
                  <a:lnTo>
                    <a:pt x="4346" y="1603"/>
                  </a:lnTo>
                  <a:lnTo>
                    <a:pt x="4404" y="1574"/>
                  </a:lnTo>
                  <a:lnTo>
                    <a:pt x="4404" y="1574"/>
                  </a:lnTo>
                  <a:lnTo>
                    <a:pt x="4404" y="1574"/>
                  </a:lnTo>
                  <a:lnTo>
                    <a:pt x="4433" y="1574"/>
                  </a:lnTo>
                  <a:lnTo>
                    <a:pt x="4433" y="1545"/>
                  </a:lnTo>
                  <a:lnTo>
                    <a:pt x="4462" y="1574"/>
                  </a:lnTo>
                  <a:lnTo>
                    <a:pt x="4462" y="1545"/>
                  </a:lnTo>
                  <a:lnTo>
                    <a:pt x="4491" y="1545"/>
                  </a:lnTo>
                  <a:lnTo>
                    <a:pt x="4491" y="1545"/>
                  </a:lnTo>
                  <a:lnTo>
                    <a:pt x="4520" y="1545"/>
                  </a:lnTo>
                  <a:lnTo>
                    <a:pt x="4520" y="1545"/>
                  </a:lnTo>
                  <a:lnTo>
                    <a:pt x="4550" y="1545"/>
                  </a:lnTo>
                  <a:lnTo>
                    <a:pt x="4783" y="1370"/>
                  </a:lnTo>
                  <a:lnTo>
                    <a:pt x="4812" y="1253"/>
                  </a:lnTo>
                  <a:lnTo>
                    <a:pt x="4870" y="1224"/>
                  </a:lnTo>
                  <a:lnTo>
                    <a:pt x="4900" y="1195"/>
                  </a:lnTo>
                  <a:lnTo>
                    <a:pt x="4900" y="1195"/>
                  </a:lnTo>
                  <a:lnTo>
                    <a:pt x="4870" y="1195"/>
                  </a:lnTo>
                  <a:lnTo>
                    <a:pt x="4870" y="1195"/>
                  </a:lnTo>
                  <a:lnTo>
                    <a:pt x="4870" y="1166"/>
                  </a:lnTo>
                  <a:lnTo>
                    <a:pt x="4900" y="1166"/>
                  </a:lnTo>
                  <a:lnTo>
                    <a:pt x="4900" y="1166"/>
                  </a:lnTo>
                  <a:lnTo>
                    <a:pt x="4900" y="1166"/>
                  </a:lnTo>
                  <a:lnTo>
                    <a:pt x="4900" y="1166"/>
                  </a:lnTo>
                  <a:lnTo>
                    <a:pt x="4900" y="1166"/>
                  </a:lnTo>
                  <a:lnTo>
                    <a:pt x="4900" y="1137"/>
                  </a:lnTo>
                  <a:lnTo>
                    <a:pt x="4929" y="1137"/>
                  </a:lnTo>
                  <a:lnTo>
                    <a:pt x="4929" y="1137"/>
                  </a:lnTo>
                  <a:lnTo>
                    <a:pt x="4900" y="1108"/>
                  </a:lnTo>
                  <a:lnTo>
                    <a:pt x="4900" y="1108"/>
                  </a:lnTo>
                  <a:lnTo>
                    <a:pt x="4900" y="1079"/>
                  </a:lnTo>
                  <a:lnTo>
                    <a:pt x="4900" y="1079"/>
                  </a:lnTo>
                  <a:lnTo>
                    <a:pt x="4900" y="1050"/>
                  </a:lnTo>
                  <a:lnTo>
                    <a:pt x="4900" y="1020"/>
                  </a:lnTo>
                  <a:lnTo>
                    <a:pt x="4900" y="1020"/>
                  </a:lnTo>
                  <a:lnTo>
                    <a:pt x="4870" y="1020"/>
                  </a:lnTo>
                  <a:lnTo>
                    <a:pt x="4870" y="991"/>
                  </a:lnTo>
                  <a:lnTo>
                    <a:pt x="4870" y="962"/>
                  </a:lnTo>
                  <a:lnTo>
                    <a:pt x="4841" y="962"/>
                  </a:lnTo>
                  <a:lnTo>
                    <a:pt x="4870" y="962"/>
                  </a:lnTo>
                  <a:lnTo>
                    <a:pt x="4870" y="962"/>
                  </a:lnTo>
                  <a:lnTo>
                    <a:pt x="4870" y="962"/>
                  </a:lnTo>
                  <a:lnTo>
                    <a:pt x="4900" y="933"/>
                  </a:lnTo>
                  <a:lnTo>
                    <a:pt x="4900" y="933"/>
                  </a:lnTo>
                  <a:lnTo>
                    <a:pt x="4900" y="903"/>
                  </a:lnTo>
                  <a:lnTo>
                    <a:pt x="4900" y="903"/>
                  </a:lnTo>
                  <a:lnTo>
                    <a:pt x="4929" y="903"/>
                  </a:lnTo>
                  <a:lnTo>
                    <a:pt x="4929" y="903"/>
                  </a:lnTo>
                  <a:lnTo>
                    <a:pt x="4987" y="933"/>
                  </a:lnTo>
                  <a:lnTo>
                    <a:pt x="4987" y="933"/>
                  </a:lnTo>
                  <a:lnTo>
                    <a:pt x="5017" y="933"/>
                  </a:lnTo>
                  <a:lnTo>
                    <a:pt x="5017" y="903"/>
                  </a:lnTo>
                  <a:lnTo>
                    <a:pt x="5017" y="903"/>
                  </a:lnTo>
                  <a:lnTo>
                    <a:pt x="5017" y="903"/>
                  </a:lnTo>
                  <a:lnTo>
                    <a:pt x="5017" y="903"/>
                  </a:lnTo>
                  <a:lnTo>
                    <a:pt x="5017" y="874"/>
                  </a:lnTo>
                  <a:lnTo>
                    <a:pt x="5017" y="874"/>
                  </a:lnTo>
                  <a:lnTo>
                    <a:pt x="4987" y="874"/>
                  </a:lnTo>
                  <a:lnTo>
                    <a:pt x="5017" y="845"/>
                  </a:lnTo>
                  <a:lnTo>
                    <a:pt x="5017" y="845"/>
                  </a:lnTo>
                  <a:lnTo>
                    <a:pt x="5017" y="845"/>
                  </a:lnTo>
                  <a:lnTo>
                    <a:pt x="5017" y="816"/>
                  </a:lnTo>
                  <a:lnTo>
                    <a:pt x="5017" y="816"/>
                  </a:lnTo>
                  <a:lnTo>
                    <a:pt x="5017" y="816"/>
                  </a:lnTo>
                  <a:lnTo>
                    <a:pt x="5017" y="816"/>
                  </a:lnTo>
                  <a:lnTo>
                    <a:pt x="5017" y="816"/>
                  </a:lnTo>
                  <a:lnTo>
                    <a:pt x="5017" y="787"/>
                  </a:lnTo>
                  <a:lnTo>
                    <a:pt x="5017" y="787"/>
                  </a:lnTo>
                  <a:lnTo>
                    <a:pt x="5017" y="787"/>
                  </a:lnTo>
                  <a:lnTo>
                    <a:pt x="5017" y="787"/>
                  </a:lnTo>
                  <a:lnTo>
                    <a:pt x="5017" y="758"/>
                  </a:lnTo>
                  <a:lnTo>
                    <a:pt x="5017" y="758"/>
                  </a:lnTo>
                  <a:lnTo>
                    <a:pt x="5017" y="729"/>
                  </a:lnTo>
                  <a:lnTo>
                    <a:pt x="5017" y="729"/>
                  </a:lnTo>
                  <a:lnTo>
                    <a:pt x="5017" y="729"/>
                  </a:lnTo>
                  <a:lnTo>
                    <a:pt x="5017" y="729"/>
                  </a:lnTo>
                  <a:lnTo>
                    <a:pt x="5017" y="729"/>
                  </a:lnTo>
                  <a:lnTo>
                    <a:pt x="5017" y="700"/>
                  </a:lnTo>
                  <a:lnTo>
                    <a:pt x="5017" y="700"/>
                  </a:lnTo>
                  <a:lnTo>
                    <a:pt x="5017" y="700"/>
                  </a:lnTo>
                  <a:lnTo>
                    <a:pt x="5017" y="700"/>
                  </a:lnTo>
                  <a:lnTo>
                    <a:pt x="5017" y="670"/>
                  </a:lnTo>
                  <a:lnTo>
                    <a:pt x="5017" y="670"/>
                  </a:lnTo>
                  <a:lnTo>
                    <a:pt x="4987" y="670"/>
                  </a:lnTo>
                  <a:lnTo>
                    <a:pt x="4987" y="670"/>
                  </a:lnTo>
                  <a:lnTo>
                    <a:pt x="5017" y="641"/>
                  </a:lnTo>
                  <a:lnTo>
                    <a:pt x="5017" y="641"/>
                  </a:lnTo>
                  <a:lnTo>
                    <a:pt x="5017" y="641"/>
                  </a:lnTo>
                  <a:lnTo>
                    <a:pt x="5017" y="61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 dirty="0">
                <a:solidFill>
                  <a:srgbClr val="253746"/>
                </a:solidFill>
              </a:endParaRPr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3783FEEE-F07A-C322-9722-982815735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600" y="3686787"/>
              <a:ext cx="47520" cy="105131"/>
            </a:xfrm>
            <a:custGeom>
              <a:avLst/>
              <a:gdLst>
                <a:gd name="T0" fmla="*/ 146 w 147"/>
                <a:gd name="T1" fmla="*/ 29 h 322"/>
                <a:gd name="T2" fmla="*/ 146 w 147"/>
                <a:gd name="T3" fmla="*/ 29 h 322"/>
                <a:gd name="T4" fmla="*/ 117 w 147"/>
                <a:gd name="T5" fmla="*/ 0 h 322"/>
                <a:gd name="T6" fmla="*/ 117 w 147"/>
                <a:gd name="T7" fmla="*/ 0 h 322"/>
                <a:gd name="T8" fmla="*/ 88 w 147"/>
                <a:gd name="T9" fmla="*/ 0 h 322"/>
                <a:gd name="T10" fmla="*/ 88 w 147"/>
                <a:gd name="T11" fmla="*/ 0 h 322"/>
                <a:gd name="T12" fmla="*/ 88 w 147"/>
                <a:gd name="T13" fmla="*/ 29 h 322"/>
                <a:gd name="T14" fmla="*/ 58 w 147"/>
                <a:gd name="T15" fmla="*/ 29 h 322"/>
                <a:gd name="T16" fmla="*/ 58 w 147"/>
                <a:gd name="T17" fmla="*/ 58 h 322"/>
                <a:gd name="T18" fmla="*/ 58 w 147"/>
                <a:gd name="T19" fmla="*/ 58 h 322"/>
                <a:gd name="T20" fmla="*/ 58 w 147"/>
                <a:gd name="T21" fmla="*/ 88 h 322"/>
                <a:gd name="T22" fmla="*/ 58 w 147"/>
                <a:gd name="T23" fmla="*/ 88 h 322"/>
                <a:gd name="T24" fmla="*/ 29 w 147"/>
                <a:gd name="T25" fmla="*/ 117 h 322"/>
                <a:gd name="T26" fmla="*/ 29 w 147"/>
                <a:gd name="T27" fmla="*/ 146 h 322"/>
                <a:gd name="T28" fmla="*/ 0 w 147"/>
                <a:gd name="T29" fmla="*/ 146 h 322"/>
                <a:gd name="T30" fmla="*/ 29 w 147"/>
                <a:gd name="T31" fmla="*/ 146 h 322"/>
                <a:gd name="T32" fmla="*/ 29 w 147"/>
                <a:gd name="T33" fmla="*/ 175 h 322"/>
                <a:gd name="T34" fmla="*/ 29 w 147"/>
                <a:gd name="T35" fmla="*/ 205 h 322"/>
                <a:gd name="T36" fmla="*/ 29 w 147"/>
                <a:gd name="T37" fmla="*/ 205 h 322"/>
                <a:gd name="T38" fmla="*/ 29 w 147"/>
                <a:gd name="T39" fmla="*/ 234 h 322"/>
                <a:gd name="T40" fmla="*/ 29 w 147"/>
                <a:gd name="T41" fmla="*/ 234 h 322"/>
                <a:gd name="T42" fmla="*/ 29 w 147"/>
                <a:gd name="T43" fmla="*/ 234 h 322"/>
                <a:gd name="T44" fmla="*/ 29 w 147"/>
                <a:gd name="T45" fmla="*/ 234 h 322"/>
                <a:gd name="T46" fmla="*/ 58 w 147"/>
                <a:gd name="T47" fmla="*/ 262 h 322"/>
                <a:gd name="T48" fmla="*/ 58 w 147"/>
                <a:gd name="T49" fmla="*/ 262 h 322"/>
                <a:gd name="T50" fmla="*/ 58 w 147"/>
                <a:gd name="T51" fmla="*/ 262 h 322"/>
                <a:gd name="T52" fmla="*/ 88 w 147"/>
                <a:gd name="T53" fmla="*/ 291 h 322"/>
                <a:gd name="T54" fmla="*/ 88 w 147"/>
                <a:gd name="T55" fmla="*/ 291 h 322"/>
                <a:gd name="T56" fmla="*/ 88 w 147"/>
                <a:gd name="T57" fmla="*/ 321 h 322"/>
                <a:gd name="T58" fmla="*/ 88 w 147"/>
                <a:gd name="T59" fmla="*/ 321 h 322"/>
                <a:gd name="T60" fmla="*/ 117 w 147"/>
                <a:gd name="T61" fmla="*/ 321 h 322"/>
                <a:gd name="T62" fmla="*/ 88 w 147"/>
                <a:gd name="T63" fmla="*/ 291 h 322"/>
                <a:gd name="T64" fmla="*/ 117 w 147"/>
                <a:gd name="T65" fmla="*/ 291 h 322"/>
                <a:gd name="T66" fmla="*/ 88 w 147"/>
                <a:gd name="T67" fmla="*/ 262 h 322"/>
                <a:gd name="T68" fmla="*/ 117 w 147"/>
                <a:gd name="T69" fmla="*/ 234 h 322"/>
                <a:gd name="T70" fmla="*/ 146 w 147"/>
                <a:gd name="T71" fmla="*/ 205 h 322"/>
                <a:gd name="T72" fmla="*/ 146 w 147"/>
                <a:gd name="T73" fmla="*/ 205 h 322"/>
                <a:gd name="T74" fmla="*/ 146 w 147"/>
                <a:gd name="T75" fmla="*/ 175 h 322"/>
                <a:gd name="T76" fmla="*/ 117 w 147"/>
                <a:gd name="T77" fmla="*/ 175 h 322"/>
                <a:gd name="T78" fmla="*/ 146 w 147"/>
                <a:gd name="T79" fmla="*/ 146 h 322"/>
                <a:gd name="T80" fmla="*/ 146 w 147"/>
                <a:gd name="T81" fmla="*/ 146 h 322"/>
                <a:gd name="T82" fmla="*/ 146 w 147"/>
                <a:gd name="T83" fmla="*/ 117 h 322"/>
                <a:gd name="T84" fmla="*/ 146 w 147"/>
                <a:gd name="T85" fmla="*/ 88 h 322"/>
                <a:gd name="T86" fmla="*/ 146 w 147"/>
                <a:gd name="T87" fmla="*/ 58 h 322"/>
                <a:gd name="T88" fmla="*/ 146 w 147"/>
                <a:gd name="T89" fmla="*/ 2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7" h="322">
                  <a:moveTo>
                    <a:pt x="146" y="29"/>
                  </a:moveTo>
                  <a:lnTo>
                    <a:pt x="146" y="29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29"/>
                  </a:lnTo>
                  <a:lnTo>
                    <a:pt x="58" y="29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29" y="117"/>
                  </a:lnTo>
                  <a:lnTo>
                    <a:pt x="29" y="146"/>
                  </a:lnTo>
                  <a:lnTo>
                    <a:pt x="0" y="146"/>
                  </a:lnTo>
                  <a:lnTo>
                    <a:pt x="29" y="146"/>
                  </a:lnTo>
                  <a:lnTo>
                    <a:pt x="29" y="17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88" y="291"/>
                  </a:lnTo>
                  <a:lnTo>
                    <a:pt x="88" y="291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117" y="321"/>
                  </a:lnTo>
                  <a:lnTo>
                    <a:pt x="88" y="291"/>
                  </a:lnTo>
                  <a:lnTo>
                    <a:pt x="117" y="291"/>
                  </a:lnTo>
                  <a:lnTo>
                    <a:pt x="88" y="262"/>
                  </a:lnTo>
                  <a:lnTo>
                    <a:pt x="117" y="234"/>
                  </a:lnTo>
                  <a:lnTo>
                    <a:pt x="146" y="205"/>
                  </a:lnTo>
                  <a:lnTo>
                    <a:pt x="146" y="205"/>
                  </a:lnTo>
                  <a:lnTo>
                    <a:pt x="146" y="175"/>
                  </a:lnTo>
                  <a:lnTo>
                    <a:pt x="117" y="175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6" y="117"/>
                  </a:lnTo>
                  <a:lnTo>
                    <a:pt x="146" y="88"/>
                  </a:lnTo>
                  <a:lnTo>
                    <a:pt x="146" y="58"/>
                  </a:lnTo>
                  <a:lnTo>
                    <a:pt x="146" y="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CE22328E-A9E5-E61D-AF5E-88E6E3774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8880" y="4219644"/>
              <a:ext cx="276480" cy="239065"/>
            </a:xfrm>
            <a:custGeom>
              <a:avLst/>
              <a:gdLst>
                <a:gd name="T0" fmla="*/ 205 w 847"/>
                <a:gd name="T1" fmla="*/ 58 h 730"/>
                <a:gd name="T2" fmla="*/ 234 w 847"/>
                <a:gd name="T3" fmla="*/ 58 h 730"/>
                <a:gd name="T4" fmla="*/ 234 w 847"/>
                <a:gd name="T5" fmla="*/ 58 h 730"/>
                <a:gd name="T6" fmla="*/ 291 w 847"/>
                <a:gd name="T7" fmla="*/ 0 h 730"/>
                <a:gd name="T8" fmla="*/ 321 w 847"/>
                <a:gd name="T9" fmla="*/ 0 h 730"/>
                <a:gd name="T10" fmla="*/ 350 w 847"/>
                <a:gd name="T11" fmla="*/ 29 h 730"/>
                <a:gd name="T12" fmla="*/ 379 w 847"/>
                <a:gd name="T13" fmla="*/ 58 h 730"/>
                <a:gd name="T14" fmla="*/ 408 w 847"/>
                <a:gd name="T15" fmla="*/ 58 h 730"/>
                <a:gd name="T16" fmla="*/ 467 w 847"/>
                <a:gd name="T17" fmla="*/ 58 h 730"/>
                <a:gd name="T18" fmla="*/ 525 w 847"/>
                <a:gd name="T19" fmla="*/ 117 h 730"/>
                <a:gd name="T20" fmla="*/ 555 w 847"/>
                <a:gd name="T21" fmla="*/ 117 h 730"/>
                <a:gd name="T22" fmla="*/ 584 w 847"/>
                <a:gd name="T23" fmla="*/ 146 h 730"/>
                <a:gd name="T24" fmla="*/ 612 w 847"/>
                <a:gd name="T25" fmla="*/ 146 h 730"/>
                <a:gd name="T26" fmla="*/ 641 w 847"/>
                <a:gd name="T27" fmla="*/ 146 h 730"/>
                <a:gd name="T28" fmla="*/ 671 w 847"/>
                <a:gd name="T29" fmla="*/ 88 h 730"/>
                <a:gd name="T30" fmla="*/ 700 w 847"/>
                <a:gd name="T31" fmla="*/ 88 h 730"/>
                <a:gd name="T32" fmla="*/ 758 w 847"/>
                <a:gd name="T33" fmla="*/ 88 h 730"/>
                <a:gd name="T34" fmla="*/ 788 w 847"/>
                <a:gd name="T35" fmla="*/ 88 h 730"/>
                <a:gd name="T36" fmla="*/ 817 w 847"/>
                <a:gd name="T37" fmla="*/ 117 h 730"/>
                <a:gd name="T38" fmla="*/ 758 w 847"/>
                <a:gd name="T39" fmla="*/ 175 h 730"/>
                <a:gd name="T40" fmla="*/ 817 w 847"/>
                <a:gd name="T41" fmla="*/ 496 h 730"/>
                <a:gd name="T42" fmla="*/ 788 w 847"/>
                <a:gd name="T43" fmla="*/ 555 h 730"/>
                <a:gd name="T44" fmla="*/ 788 w 847"/>
                <a:gd name="T45" fmla="*/ 555 h 730"/>
                <a:gd name="T46" fmla="*/ 758 w 847"/>
                <a:gd name="T47" fmla="*/ 584 h 730"/>
                <a:gd name="T48" fmla="*/ 729 w 847"/>
                <a:gd name="T49" fmla="*/ 584 h 730"/>
                <a:gd name="T50" fmla="*/ 700 w 847"/>
                <a:gd name="T51" fmla="*/ 584 h 730"/>
                <a:gd name="T52" fmla="*/ 700 w 847"/>
                <a:gd name="T53" fmla="*/ 613 h 730"/>
                <a:gd name="T54" fmla="*/ 700 w 847"/>
                <a:gd name="T55" fmla="*/ 642 h 730"/>
                <a:gd name="T56" fmla="*/ 671 w 847"/>
                <a:gd name="T57" fmla="*/ 672 h 730"/>
                <a:gd name="T58" fmla="*/ 641 w 847"/>
                <a:gd name="T59" fmla="*/ 729 h 730"/>
                <a:gd name="T60" fmla="*/ 612 w 847"/>
                <a:gd name="T61" fmla="*/ 729 h 730"/>
                <a:gd name="T62" fmla="*/ 496 w 847"/>
                <a:gd name="T63" fmla="*/ 672 h 730"/>
                <a:gd name="T64" fmla="*/ 496 w 847"/>
                <a:gd name="T65" fmla="*/ 642 h 730"/>
                <a:gd name="T66" fmla="*/ 175 w 847"/>
                <a:gd name="T67" fmla="*/ 467 h 730"/>
                <a:gd name="T68" fmla="*/ 175 w 847"/>
                <a:gd name="T69" fmla="*/ 408 h 730"/>
                <a:gd name="T70" fmla="*/ 205 w 847"/>
                <a:gd name="T71" fmla="*/ 350 h 730"/>
                <a:gd name="T72" fmla="*/ 234 w 847"/>
                <a:gd name="T73" fmla="*/ 322 h 730"/>
                <a:gd name="T74" fmla="*/ 234 w 847"/>
                <a:gd name="T75" fmla="*/ 322 h 730"/>
                <a:gd name="T76" fmla="*/ 262 w 847"/>
                <a:gd name="T77" fmla="*/ 322 h 730"/>
                <a:gd name="T78" fmla="*/ 262 w 847"/>
                <a:gd name="T79" fmla="*/ 292 h 730"/>
                <a:gd name="T80" fmla="*/ 291 w 847"/>
                <a:gd name="T81" fmla="*/ 234 h 730"/>
                <a:gd name="T82" fmla="*/ 291 w 847"/>
                <a:gd name="T83" fmla="*/ 205 h 730"/>
                <a:gd name="T84" fmla="*/ 262 w 847"/>
                <a:gd name="T85" fmla="*/ 205 h 730"/>
                <a:gd name="T86" fmla="*/ 262 w 847"/>
                <a:gd name="T87" fmla="*/ 175 h 730"/>
                <a:gd name="T88" fmla="*/ 234 w 847"/>
                <a:gd name="T89" fmla="*/ 146 h 730"/>
                <a:gd name="T90" fmla="*/ 234 w 847"/>
                <a:gd name="T91" fmla="*/ 117 h 730"/>
                <a:gd name="T92" fmla="*/ 205 w 847"/>
                <a:gd name="T93" fmla="*/ 117 h 730"/>
                <a:gd name="T94" fmla="*/ 0 w 847"/>
                <a:gd name="T95" fmla="*/ 467 h 730"/>
                <a:gd name="T96" fmla="*/ 58 w 847"/>
                <a:gd name="T97" fmla="*/ 467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7" h="730">
                  <a:moveTo>
                    <a:pt x="205" y="88"/>
                  </a:moveTo>
                  <a:lnTo>
                    <a:pt x="205" y="58"/>
                  </a:lnTo>
                  <a:lnTo>
                    <a:pt x="205" y="58"/>
                  </a:lnTo>
                  <a:lnTo>
                    <a:pt x="234" y="58"/>
                  </a:lnTo>
                  <a:lnTo>
                    <a:pt x="234" y="58"/>
                  </a:lnTo>
                  <a:lnTo>
                    <a:pt x="234" y="58"/>
                  </a:lnTo>
                  <a:lnTo>
                    <a:pt x="262" y="29"/>
                  </a:lnTo>
                  <a:lnTo>
                    <a:pt x="29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50" y="0"/>
                  </a:lnTo>
                  <a:lnTo>
                    <a:pt x="350" y="29"/>
                  </a:lnTo>
                  <a:lnTo>
                    <a:pt x="350" y="58"/>
                  </a:lnTo>
                  <a:lnTo>
                    <a:pt x="379" y="58"/>
                  </a:lnTo>
                  <a:lnTo>
                    <a:pt x="379" y="58"/>
                  </a:lnTo>
                  <a:lnTo>
                    <a:pt x="408" y="58"/>
                  </a:lnTo>
                  <a:lnTo>
                    <a:pt x="438" y="58"/>
                  </a:lnTo>
                  <a:lnTo>
                    <a:pt x="467" y="58"/>
                  </a:lnTo>
                  <a:lnTo>
                    <a:pt x="496" y="88"/>
                  </a:lnTo>
                  <a:lnTo>
                    <a:pt x="525" y="117"/>
                  </a:lnTo>
                  <a:lnTo>
                    <a:pt x="525" y="117"/>
                  </a:lnTo>
                  <a:lnTo>
                    <a:pt x="555" y="117"/>
                  </a:lnTo>
                  <a:lnTo>
                    <a:pt x="584" y="117"/>
                  </a:lnTo>
                  <a:lnTo>
                    <a:pt x="584" y="146"/>
                  </a:lnTo>
                  <a:lnTo>
                    <a:pt x="612" y="117"/>
                  </a:lnTo>
                  <a:lnTo>
                    <a:pt x="612" y="146"/>
                  </a:lnTo>
                  <a:lnTo>
                    <a:pt x="641" y="146"/>
                  </a:lnTo>
                  <a:lnTo>
                    <a:pt x="641" y="146"/>
                  </a:lnTo>
                  <a:lnTo>
                    <a:pt x="671" y="117"/>
                  </a:lnTo>
                  <a:lnTo>
                    <a:pt x="671" y="88"/>
                  </a:lnTo>
                  <a:lnTo>
                    <a:pt x="700" y="88"/>
                  </a:lnTo>
                  <a:lnTo>
                    <a:pt x="700" y="88"/>
                  </a:lnTo>
                  <a:lnTo>
                    <a:pt x="729" y="88"/>
                  </a:lnTo>
                  <a:lnTo>
                    <a:pt x="758" y="88"/>
                  </a:lnTo>
                  <a:lnTo>
                    <a:pt x="758" y="88"/>
                  </a:lnTo>
                  <a:lnTo>
                    <a:pt x="788" y="88"/>
                  </a:lnTo>
                  <a:lnTo>
                    <a:pt x="788" y="117"/>
                  </a:lnTo>
                  <a:lnTo>
                    <a:pt x="817" y="117"/>
                  </a:lnTo>
                  <a:lnTo>
                    <a:pt x="846" y="117"/>
                  </a:lnTo>
                  <a:lnTo>
                    <a:pt x="758" y="175"/>
                  </a:lnTo>
                  <a:lnTo>
                    <a:pt x="758" y="467"/>
                  </a:lnTo>
                  <a:lnTo>
                    <a:pt x="817" y="496"/>
                  </a:lnTo>
                  <a:lnTo>
                    <a:pt x="817" y="525"/>
                  </a:lnTo>
                  <a:lnTo>
                    <a:pt x="788" y="555"/>
                  </a:lnTo>
                  <a:lnTo>
                    <a:pt x="788" y="555"/>
                  </a:lnTo>
                  <a:lnTo>
                    <a:pt x="788" y="555"/>
                  </a:lnTo>
                  <a:lnTo>
                    <a:pt x="788" y="555"/>
                  </a:lnTo>
                  <a:lnTo>
                    <a:pt x="758" y="584"/>
                  </a:lnTo>
                  <a:lnTo>
                    <a:pt x="758" y="584"/>
                  </a:lnTo>
                  <a:lnTo>
                    <a:pt x="729" y="584"/>
                  </a:lnTo>
                  <a:lnTo>
                    <a:pt x="700" y="584"/>
                  </a:lnTo>
                  <a:lnTo>
                    <a:pt x="700" y="584"/>
                  </a:lnTo>
                  <a:lnTo>
                    <a:pt x="700" y="613"/>
                  </a:lnTo>
                  <a:lnTo>
                    <a:pt x="700" y="613"/>
                  </a:lnTo>
                  <a:lnTo>
                    <a:pt x="700" y="613"/>
                  </a:lnTo>
                  <a:lnTo>
                    <a:pt x="700" y="642"/>
                  </a:lnTo>
                  <a:lnTo>
                    <a:pt x="671" y="642"/>
                  </a:lnTo>
                  <a:lnTo>
                    <a:pt x="671" y="672"/>
                  </a:lnTo>
                  <a:lnTo>
                    <a:pt x="671" y="700"/>
                  </a:lnTo>
                  <a:lnTo>
                    <a:pt x="641" y="729"/>
                  </a:lnTo>
                  <a:lnTo>
                    <a:pt x="612" y="729"/>
                  </a:lnTo>
                  <a:lnTo>
                    <a:pt x="612" y="729"/>
                  </a:lnTo>
                  <a:lnTo>
                    <a:pt x="496" y="672"/>
                  </a:lnTo>
                  <a:lnTo>
                    <a:pt x="496" y="672"/>
                  </a:lnTo>
                  <a:lnTo>
                    <a:pt x="496" y="672"/>
                  </a:lnTo>
                  <a:lnTo>
                    <a:pt x="496" y="642"/>
                  </a:lnTo>
                  <a:lnTo>
                    <a:pt x="496" y="613"/>
                  </a:lnTo>
                  <a:lnTo>
                    <a:pt x="175" y="467"/>
                  </a:lnTo>
                  <a:lnTo>
                    <a:pt x="175" y="467"/>
                  </a:lnTo>
                  <a:lnTo>
                    <a:pt x="175" y="408"/>
                  </a:lnTo>
                  <a:lnTo>
                    <a:pt x="175" y="379"/>
                  </a:lnTo>
                  <a:lnTo>
                    <a:pt x="205" y="350"/>
                  </a:lnTo>
                  <a:lnTo>
                    <a:pt x="205" y="350"/>
                  </a:lnTo>
                  <a:lnTo>
                    <a:pt x="234" y="322"/>
                  </a:lnTo>
                  <a:lnTo>
                    <a:pt x="234" y="322"/>
                  </a:lnTo>
                  <a:lnTo>
                    <a:pt x="234" y="322"/>
                  </a:lnTo>
                  <a:lnTo>
                    <a:pt x="234" y="322"/>
                  </a:lnTo>
                  <a:lnTo>
                    <a:pt x="262" y="322"/>
                  </a:lnTo>
                  <a:lnTo>
                    <a:pt x="262" y="292"/>
                  </a:lnTo>
                  <a:lnTo>
                    <a:pt x="262" y="292"/>
                  </a:lnTo>
                  <a:lnTo>
                    <a:pt x="291" y="263"/>
                  </a:lnTo>
                  <a:lnTo>
                    <a:pt x="291" y="234"/>
                  </a:lnTo>
                  <a:lnTo>
                    <a:pt x="291" y="234"/>
                  </a:lnTo>
                  <a:lnTo>
                    <a:pt x="291" y="205"/>
                  </a:lnTo>
                  <a:lnTo>
                    <a:pt x="291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2" y="175"/>
                  </a:lnTo>
                  <a:lnTo>
                    <a:pt x="234" y="146"/>
                  </a:lnTo>
                  <a:lnTo>
                    <a:pt x="234" y="146"/>
                  </a:lnTo>
                  <a:lnTo>
                    <a:pt x="234" y="117"/>
                  </a:lnTo>
                  <a:lnTo>
                    <a:pt x="234" y="117"/>
                  </a:lnTo>
                  <a:lnTo>
                    <a:pt x="234" y="117"/>
                  </a:lnTo>
                  <a:lnTo>
                    <a:pt x="205" y="117"/>
                  </a:lnTo>
                  <a:lnTo>
                    <a:pt x="205" y="88"/>
                  </a:lnTo>
                  <a:close/>
                  <a:moveTo>
                    <a:pt x="0" y="467"/>
                  </a:moveTo>
                  <a:lnTo>
                    <a:pt x="29" y="467"/>
                  </a:lnTo>
                  <a:lnTo>
                    <a:pt x="58" y="467"/>
                  </a:lnTo>
                  <a:lnTo>
                    <a:pt x="0" y="46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4957D502-8BA0-C00B-09EE-0652209CE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281" y="4248446"/>
              <a:ext cx="152640" cy="133935"/>
            </a:xfrm>
            <a:custGeom>
              <a:avLst/>
              <a:gdLst>
                <a:gd name="T0" fmla="*/ 350 w 467"/>
                <a:gd name="T1" fmla="*/ 291 h 409"/>
                <a:gd name="T2" fmla="*/ 380 w 467"/>
                <a:gd name="T3" fmla="*/ 262 h 409"/>
                <a:gd name="T4" fmla="*/ 409 w 467"/>
                <a:gd name="T5" fmla="*/ 234 h 409"/>
                <a:gd name="T6" fmla="*/ 409 w 467"/>
                <a:gd name="T7" fmla="*/ 234 h 409"/>
                <a:gd name="T8" fmla="*/ 437 w 467"/>
                <a:gd name="T9" fmla="*/ 204 h 409"/>
                <a:gd name="T10" fmla="*/ 466 w 467"/>
                <a:gd name="T11" fmla="*/ 175 h 409"/>
                <a:gd name="T12" fmla="*/ 466 w 467"/>
                <a:gd name="T13" fmla="*/ 146 h 409"/>
                <a:gd name="T14" fmla="*/ 466 w 467"/>
                <a:gd name="T15" fmla="*/ 117 h 409"/>
                <a:gd name="T16" fmla="*/ 437 w 467"/>
                <a:gd name="T17" fmla="*/ 117 h 409"/>
                <a:gd name="T18" fmla="*/ 409 w 467"/>
                <a:gd name="T19" fmla="*/ 58 h 409"/>
                <a:gd name="T20" fmla="*/ 409 w 467"/>
                <a:gd name="T21" fmla="*/ 29 h 409"/>
                <a:gd name="T22" fmla="*/ 409 w 467"/>
                <a:gd name="T23" fmla="*/ 29 h 409"/>
                <a:gd name="T24" fmla="*/ 380 w 467"/>
                <a:gd name="T25" fmla="*/ 0 h 409"/>
                <a:gd name="T26" fmla="*/ 350 w 467"/>
                <a:gd name="T27" fmla="*/ 0 h 409"/>
                <a:gd name="T28" fmla="*/ 321 w 467"/>
                <a:gd name="T29" fmla="*/ 29 h 409"/>
                <a:gd name="T30" fmla="*/ 292 w 467"/>
                <a:gd name="T31" fmla="*/ 29 h 409"/>
                <a:gd name="T32" fmla="*/ 233 w 467"/>
                <a:gd name="T33" fmla="*/ 29 h 409"/>
                <a:gd name="T34" fmla="*/ 233 w 467"/>
                <a:gd name="T35" fmla="*/ 29 h 409"/>
                <a:gd name="T36" fmla="*/ 233 w 467"/>
                <a:gd name="T37" fmla="*/ 58 h 409"/>
                <a:gd name="T38" fmla="*/ 204 w 467"/>
                <a:gd name="T39" fmla="*/ 58 h 409"/>
                <a:gd name="T40" fmla="*/ 175 w 467"/>
                <a:gd name="T41" fmla="*/ 29 h 409"/>
                <a:gd name="T42" fmla="*/ 146 w 467"/>
                <a:gd name="T43" fmla="*/ 29 h 409"/>
                <a:gd name="T44" fmla="*/ 116 w 467"/>
                <a:gd name="T45" fmla="*/ 29 h 409"/>
                <a:gd name="T46" fmla="*/ 116 w 467"/>
                <a:gd name="T47" fmla="*/ 58 h 409"/>
                <a:gd name="T48" fmla="*/ 116 w 467"/>
                <a:gd name="T49" fmla="*/ 58 h 409"/>
                <a:gd name="T50" fmla="*/ 116 w 467"/>
                <a:gd name="T51" fmla="*/ 58 h 409"/>
                <a:gd name="T52" fmla="*/ 88 w 467"/>
                <a:gd name="T53" fmla="*/ 117 h 409"/>
                <a:gd name="T54" fmla="*/ 116 w 467"/>
                <a:gd name="T55" fmla="*/ 146 h 409"/>
                <a:gd name="T56" fmla="*/ 116 w 467"/>
                <a:gd name="T57" fmla="*/ 175 h 409"/>
                <a:gd name="T58" fmla="*/ 88 w 467"/>
                <a:gd name="T59" fmla="*/ 234 h 409"/>
                <a:gd name="T60" fmla="*/ 59 w 467"/>
                <a:gd name="T61" fmla="*/ 262 h 409"/>
                <a:gd name="T62" fmla="*/ 0 w 467"/>
                <a:gd name="T63" fmla="*/ 320 h 409"/>
                <a:gd name="T64" fmla="*/ 0 w 467"/>
                <a:gd name="T65" fmla="*/ 379 h 409"/>
                <a:gd name="T66" fmla="*/ 0 w 467"/>
                <a:gd name="T67" fmla="*/ 408 h 409"/>
                <a:gd name="T68" fmla="*/ 0 w 467"/>
                <a:gd name="T69" fmla="*/ 408 h 409"/>
                <a:gd name="T70" fmla="*/ 30 w 467"/>
                <a:gd name="T71" fmla="*/ 408 h 409"/>
                <a:gd name="T72" fmla="*/ 30 w 467"/>
                <a:gd name="T73" fmla="*/ 408 h 409"/>
                <a:gd name="T74" fmla="*/ 59 w 467"/>
                <a:gd name="T75" fmla="*/ 408 h 409"/>
                <a:gd name="T76" fmla="*/ 59 w 467"/>
                <a:gd name="T77" fmla="*/ 408 h 409"/>
                <a:gd name="T78" fmla="*/ 88 w 467"/>
                <a:gd name="T79" fmla="*/ 408 h 409"/>
                <a:gd name="T80" fmla="*/ 88 w 467"/>
                <a:gd name="T81" fmla="*/ 379 h 409"/>
                <a:gd name="T82" fmla="*/ 175 w 467"/>
                <a:gd name="T83" fmla="*/ 379 h 409"/>
                <a:gd name="T84" fmla="*/ 350 w 467"/>
                <a:gd name="T85" fmla="*/ 37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7" h="409">
                  <a:moveTo>
                    <a:pt x="350" y="320"/>
                  </a:moveTo>
                  <a:lnTo>
                    <a:pt x="350" y="291"/>
                  </a:lnTo>
                  <a:lnTo>
                    <a:pt x="380" y="262"/>
                  </a:lnTo>
                  <a:lnTo>
                    <a:pt x="380" y="262"/>
                  </a:lnTo>
                  <a:lnTo>
                    <a:pt x="409" y="234"/>
                  </a:lnTo>
                  <a:lnTo>
                    <a:pt x="409" y="234"/>
                  </a:lnTo>
                  <a:lnTo>
                    <a:pt x="409" y="234"/>
                  </a:lnTo>
                  <a:lnTo>
                    <a:pt x="409" y="234"/>
                  </a:lnTo>
                  <a:lnTo>
                    <a:pt x="437" y="234"/>
                  </a:lnTo>
                  <a:lnTo>
                    <a:pt x="437" y="204"/>
                  </a:lnTo>
                  <a:lnTo>
                    <a:pt x="437" y="204"/>
                  </a:lnTo>
                  <a:lnTo>
                    <a:pt x="466" y="175"/>
                  </a:lnTo>
                  <a:lnTo>
                    <a:pt x="466" y="146"/>
                  </a:lnTo>
                  <a:lnTo>
                    <a:pt x="466" y="146"/>
                  </a:lnTo>
                  <a:lnTo>
                    <a:pt x="466" y="117"/>
                  </a:lnTo>
                  <a:lnTo>
                    <a:pt x="466" y="117"/>
                  </a:lnTo>
                  <a:lnTo>
                    <a:pt x="437" y="117"/>
                  </a:lnTo>
                  <a:lnTo>
                    <a:pt x="437" y="117"/>
                  </a:lnTo>
                  <a:lnTo>
                    <a:pt x="437" y="87"/>
                  </a:lnTo>
                  <a:lnTo>
                    <a:pt x="409" y="58"/>
                  </a:lnTo>
                  <a:lnTo>
                    <a:pt x="409" y="58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380" y="29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50" y="0"/>
                  </a:lnTo>
                  <a:lnTo>
                    <a:pt x="350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292" y="29"/>
                  </a:lnTo>
                  <a:lnTo>
                    <a:pt x="263" y="29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58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4" y="29"/>
                  </a:lnTo>
                  <a:lnTo>
                    <a:pt x="175" y="29"/>
                  </a:lnTo>
                  <a:lnTo>
                    <a:pt x="175" y="29"/>
                  </a:lnTo>
                  <a:lnTo>
                    <a:pt x="146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87"/>
                  </a:lnTo>
                  <a:lnTo>
                    <a:pt x="88" y="117"/>
                  </a:lnTo>
                  <a:lnTo>
                    <a:pt x="88" y="146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88" y="234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0" y="350"/>
                  </a:lnTo>
                  <a:lnTo>
                    <a:pt x="0" y="379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30" y="408"/>
                  </a:lnTo>
                  <a:lnTo>
                    <a:pt x="30" y="408"/>
                  </a:lnTo>
                  <a:lnTo>
                    <a:pt x="30" y="408"/>
                  </a:lnTo>
                  <a:lnTo>
                    <a:pt x="59" y="408"/>
                  </a:lnTo>
                  <a:lnTo>
                    <a:pt x="59" y="408"/>
                  </a:lnTo>
                  <a:lnTo>
                    <a:pt x="59" y="408"/>
                  </a:lnTo>
                  <a:lnTo>
                    <a:pt x="59" y="408"/>
                  </a:lnTo>
                  <a:lnTo>
                    <a:pt x="88" y="408"/>
                  </a:lnTo>
                  <a:lnTo>
                    <a:pt x="88" y="408"/>
                  </a:lnTo>
                  <a:lnTo>
                    <a:pt x="88" y="408"/>
                  </a:lnTo>
                  <a:lnTo>
                    <a:pt x="88" y="379"/>
                  </a:lnTo>
                  <a:lnTo>
                    <a:pt x="175" y="379"/>
                  </a:lnTo>
                  <a:lnTo>
                    <a:pt x="175" y="379"/>
                  </a:lnTo>
                  <a:lnTo>
                    <a:pt x="233" y="379"/>
                  </a:lnTo>
                  <a:lnTo>
                    <a:pt x="350" y="379"/>
                  </a:lnTo>
                  <a:lnTo>
                    <a:pt x="350" y="32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4CEADC3B-EB5C-DCF2-9EC4-115EA39C2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0961" y="4077069"/>
              <a:ext cx="342720" cy="210262"/>
            </a:xfrm>
            <a:custGeom>
              <a:avLst/>
              <a:gdLst>
                <a:gd name="T0" fmla="*/ 671 w 1051"/>
                <a:gd name="T1" fmla="*/ 29 h 643"/>
                <a:gd name="T2" fmla="*/ 729 w 1051"/>
                <a:gd name="T3" fmla="*/ 116 h 643"/>
                <a:gd name="T4" fmla="*/ 700 w 1051"/>
                <a:gd name="T5" fmla="*/ 145 h 643"/>
                <a:gd name="T6" fmla="*/ 758 w 1051"/>
                <a:gd name="T7" fmla="*/ 175 h 643"/>
                <a:gd name="T8" fmla="*/ 788 w 1051"/>
                <a:gd name="T9" fmla="*/ 204 h 643"/>
                <a:gd name="T10" fmla="*/ 846 w 1051"/>
                <a:gd name="T11" fmla="*/ 233 h 643"/>
                <a:gd name="T12" fmla="*/ 875 w 1051"/>
                <a:gd name="T13" fmla="*/ 262 h 643"/>
                <a:gd name="T14" fmla="*/ 846 w 1051"/>
                <a:gd name="T15" fmla="*/ 291 h 643"/>
                <a:gd name="T16" fmla="*/ 905 w 1051"/>
                <a:gd name="T17" fmla="*/ 321 h 643"/>
                <a:gd name="T18" fmla="*/ 963 w 1051"/>
                <a:gd name="T19" fmla="*/ 350 h 643"/>
                <a:gd name="T20" fmla="*/ 963 w 1051"/>
                <a:gd name="T21" fmla="*/ 379 h 643"/>
                <a:gd name="T22" fmla="*/ 1021 w 1051"/>
                <a:gd name="T23" fmla="*/ 409 h 643"/>
                <a:gd name="T24" fmla="*/ 1050 w 1051"/>
                <a:gd name="T25" fmla="*/ 466 h 643"/>
                <a:gd name="T26" fmla="*/ 1021 w 1051"/>
                <a:gd name="T27" fmla="*/ 466 h 643"/>
                <a:gd name="T28" fmla="*/ 934 w 1051"/>
                <a:gd name="T29" fmla="*/ 466 h 643"/>
                <a:gd name="T30" fmla="*/ 905 w 1051"/>
                <a:gd name="T31" fmla="*/ 437 h 643"/>
                <a:gd name="T32" fmla="*/ 875 w 1051"/>
                <a:gd name="T33" fmla="*/ 437 h 643"/>
                <a:gd name="T34" fmla="*/ 817 w 1051"/>
                <a:gd name="T35" fmla="*/ 466 h 643"/>
                <a:gd name="T36" fmla="*/ 817 w 1051"/>
                <a:gd name="T37" fmla="*/ 466 h 643"/>
                <a:gd name="T38" fmla="*/ 758 w 1051"/>
                <a:gd name="T39" fmla="*/ 466 h 643"/>
                <a:gd name="T40" fmla="*/ 671 w 1051"/>
                <a:gd name="T41" fmla="*/ 495 h 643"/>
                <a:gd name="T42" fmla="*/ 642 w 1051"/>
                <a:gd name="T43" fmla="*/ 495 h 643"/>
                <a:gd name="T44" fmla="*/ 613 w 1051"/>
                <a:gd name="T45" fmla="*/ 525 h 643"/>
                <a:gd name="T46" fmla="*/ 555 w 1051"/>
                <a:gd name="T47" fmla="*/ 525 h 643"/>
                <a:gd name="T48" fmla="*/ 496 w 1051"/>
                <a:gd name="T49" fmla="*/ 495 h 643"/>
                <a:gd name="T50" fmla="*/ 438 w 1051"/>
                <a:gd name="T51" fmla="*/ 495 h 643"/>
                <a:gd name="T52" fmla="*/ 408 w 1051"/>
                <a:gd name="T53" fmla="*/ 466 h 643"/>
                <a:gd name="T54" fmla="*/ 350 w 1051"/>
                <a:gd name="T55" fmla="*/ 466 h 643"/>
                <a:gd name="T56" fmla="*/ 350 w 1051"/>
                <a:gd name="T57" fmla="*/ 495 h 643"/>
                <a:gd name="T58" fmla="*/ 350 w 1051"/>
                <a:gd name="T59" fmla="*/ 525 h 643"/>
                <a:gd name="T60" fmla="*/ 321 w 1051"/>
                <a:gd name="T61" fmla="*/ 554 h 643"/>
                <a:gd name="T62" fmla="*/ 263 w 1051"/>
                <a:gd name="T63" fmla="*/ 554 h 643"/>
                <a:gd name="T64" fmla="*/ 205 w 1051"/>
                <a:gd name="T65" fmla="*/ 583 h 643"/>
                <a:gd name="T66" fmla="*/ 117 w 1051"/>
                <a:gd name="T67" fmla="*/ 642 h 643"/>
                <a:gd name="T68" fmla="*/ 117 w 1051"/>
                <a:gd name="T69" fmla="*/ 612 h 643"/>
                <a:gd name="T70" fmla="*/ 58 w 1051"/>
                <a:gd name="T71" fmla="*/ 554 h 643"/>
                <a:gd name="T72" fmla="*/ 0 w 1051"/>
                <a:gd name="T73" fmla="*/ 495 h 643"/>
                <a:gd name="T74" fmla="*/ 0 w 1051"/>
                <a:gd name="T75" fmla="*/ 409 h 643"/>
                <a:gd name="T76" fmla="*/ 0 w 1051"/>
                <a:gd name="T77" fmla="*/ 379 h 643"/>
                <a:gd name="T78" fmla="*/ 58 w 1051"/>
                <a:gd name="T79" fmla="*/ 291 h 643"/>
                <a:gd name="T80" fmla="*/ 88 w 1051"/>
                <a:gd name="T81" fmla="*/ 262 h 643"/>
                <a:gd name="T82" fmla="*/ 146 w 1051"/>
                <a:gd name="T83" fmla="*/ 291 h 643"/>
                <a:gd name="T84" fmla="*/ 175 w 1051"/>
                <a:gd name="T85" fmla="*/ 262 h 643"/>
                <a:gd name="T86" fmla="*/ 234 w 1051"/>
                <a:gd name="T87" fmla="*/ 262 h 643"/>
                <a:gd name="T88" fmla="*/ 321 w 1051"/>
                <a:gd name="T89" fmla="*/ 233 h 643"/>
                <a:gd name="T90" fmla="*/ 350 w 1051"/>
                <a:gd name="T91" fmla="*/ 204 h 643"/>
                <a:gd name="T92" fmla="*/ 379 w 1051"/>
                <a:gd name="T93" fmla="*/ 145 h 643"/>
                <a:gd name="T94" fmla="*/ 438 w 1051"/>
                <a:gd name="T95" fmla="*/ 175 h 643"/>
                <a:gd name="T96" fmla="*/ 496 w 1051"/>
                <a:gd name="T97" fmla="*/ 116 h 643"/>
                <a:gd name="T98" fmla="*/ 525 w 1051"/>
                <a:gd name="T99" fmla="*/ 88 h 643"/>
                <a:gd name="T100" fmla="*/ 555 w 1051"/>
                <a:gd name="T101" fmla="*/ 59 h 643"/>
                <a:gd name="T102" fmla="*/ 584 w 1051"/>
                <a:gd name="T103" fmla="*/ 29 h 643"/>
                <a:gd name="T104" fmla="*/ 671 w 1051"/>
                <a:gd name="T105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1" h="643">
                  <a:moveTo>
                    <a:pt x="671" y="0"/>
                  </a:moveTo>
                  <a:lnTo>
                    <a:pt x="671" y="0"/>
                  </a:lnTo>
                  <a:lnTo>
                    <a:pt x="671" y="29"/>
                  </a:lnTo>
                  <a:lnTo>
                    <a:pt x="671" y="29"/>
                  </a:lnTo>
                  <a:lnTo>
                    <a:pt x="671" y="29"/>
                  </a:lnTo>
                  <a:lnTo>
                    <a:pt x="700" y="59"/>
                  </a:lnTo>
                  <a:lnTo>
                    <a:pt x="700" y="88"/>
                  </a:lnTo>
                  <a:lnTo>
                    <a:pt x="729" y="116"/>
                  </a:lnTo>
                  <a:lnTo>
                    <a:pt x="729" y="116"/>
                  </a:lnTo>
                  <a:lnTo>
                    <a:pt x="729" y="145"/>
                  </a:lnTo>
                  <a:lnTo>
                    <a:pt x="729" y="145"/>
                  </a:lnTo>
                  <a:lnTo>
                    <a:pt x="700" y="145"/>
                  </a:lnTo>
                  <a:lnTo>
                    <a:pt x="700" y="175"/>
                  </a:lnTo>
                  <a:lnTo>
                    <a:pt x="729" y="175"/>
                  </a:lnTo>
                  <a:lnTo>
                    <a:pt x="758" y="175"/>
                  </a:lnTo>
                  <a:lnTo>
                    <a:pt x="758" y="175"/>
                  </a:lnTo>
                  <a:lnTo>
                    <a:pt x="788" y="175"/>
                  </a:lnTo>
                  <a:lnTo>
                    <a:pt x="788" y="175"/>
                  </a:lnTo>
                  <a:lnTo>
                    <a:pt x="788" y="204"/>
                  </a:lnTo>
                  <a:lnTo>
                    <a:pt x="788" y="204"/>
                  </a:lnTo>
                  <a:lnTo>
                    <a:pt x="788" y="204"/>
                  </a:lnTo>
                  <a:lnTo>
                    <a:pt x="817" y="233"/>
                  </a:lnTo>
                  <a:lnTo>
                    <a:pt x="817" y="233"/>
                  </a:lnTo>
                  <a:lnTo>
                    <a:pt x="846" y="233"/>
                  </a:lnTo>
                  <a:lnTo>
                    <a:pt x="846" y="233"/>
                  </a:lnTo>
                  <a:lnTo>
                    <a:pt x="846" y="262"/>
                  </a:lnTo>
                  <a:lnTo>
                    <a:pt x="875" y="262"/>
                  </a:lnTo>
                  <a:lnTo>
                    <a:pt x="875" y="262"/>
                  </a:lnTo>
                  <a:lnTo>
                    <a:pt x="875" y="262"/>
                  </a:lnTo>
                  <a:lnTo>
                    <a:pt x="875" y="262"/>
                  </a:lnTo>
                  <a:lnTo>
                    <a:pt x="875" y="291"/>
                  </a:lnTo>
                  <a:lnTo>
                    <a:pt x="846" y="291"/>
                  </a:lnTo>
                  <a:lnTo>
                    <a:pt x="875" y="291"/>
                  </a:lnTo>
                  <a:lnTo>
                    <a:pt x="875" y="291"/>
                  </a:lnTo>
                  <a:lnTo>
                    <a:pt x="905" y="291"/>
                  </a:lnTo>
                  <a:lnTo>
                    <a:pt x="905" y="321"/>
                  </a:lnTo>
                  <a:lnTo>
                    <a:pt x="905" y="321"/>
                  </a:lnTo>
                  <a:lnTo>
                    <a:pt x="934" y="321"/>
                  </a:lnTo>
                  <a:lnTo>
                    <a:pt x="934" y="321"/>
                  </a:lnTo>
                  <a:lnTo>
                    <a:pt x="963" y="350"/>
                  </a:lnTo>
                  <a:lnTo>
                    <a:pt x="963" y="350"/>
                  </a:lnTo>
                  <a:lnTo>
                    <a:pt x="963" y="379"/>
                  </a:lnTo>
                  <a:lnTo>
                    <a:pt x="991" y="379"/>
                  </a:lnTo>
                  <a:lnTo>
                    <a:pt x="963" y="379"/>
                  </a:lnTo>
                  <a:lnTo>
                    <a:pt x="991" y="379"/>
                  </a:lnTo>
                  <a:lnTo>
                    <a:pt x="1021" y="409"/>
                  </a:lnTo>
                  <a:lnTo>
                    <a:pt x="1021" y="409"/>
                  </a:lnTo>
                  <a:lnTo>
                    <a:pt x="1021" y="409"/>
                  </a:lnTo>
                  <a:lnTo>
                    <a:pt x="1021" y="437"/>
                  </a:lnTo>
                  <a:lnTo>
                    <a:pt x="1021" y="437"/>
                  </a:lnTo>
                  <a:lnTo>
                    <a:pt x="1050" y="437"/>
                  </a:lnTo>
                  <a:lnTo>
                    <a:pt x="1050" y="466"/>
                  </a:lnTo>
                  <a:lnTo>
                    <a:pt x="1050" y="466"/>
                  </a:lnTo>
                  <a:lnTo>
                    <a:pt x="1050" y="466"/>
                  </a:lnTo>
                  <a:lnTo>
                    <a:pt x="1050" y="466"/>
                  </a:lnTo>
                  <a:lnTo>
                    <a:pt x="1021" y="466"/>
                  </a:lnTo>
                  <a:lnTo>
                    <a:pt x="991" y="466"/>
                  </a:lnTo>
                  <a:lnTo>
                    <a:pt x="991" y="466"/>
                  </a:lnTo>
                  <a:lnTo>
                    <a:pt x="963" y="466"/>
                  </a:lnTo>
                  <a:lnTo>
                    <a:pt x="934" y="466"/>
                  </a:lnTo>
                  <a:lnTo>
                    <a:pt x="934" y="437"/>
                  </a:lnTo>
                  <a:lnTo>
                    <a:pt x="934" y="437"/>
                  </a:lnTo>
                  <a:lnTo>
                    <a:pt x="905" y="437"/>
                  </a:lnTo>
                  <a:lnTo>
                    <a:pt x="905" y="437"/>
                  </a:lnTo>
                  <a:lnTo>
                    <a:pt x="905" y="437"/>
                  </a:lnTo>
                  <a:lnTo>
                    <a:pt x="875" y="437"/>
                  </a:lnTo>
                  <a:lnTo>
                    <a:pt x="875" y="437"/>
                  </a:lnTo>
                  <a:lnTo>
                    <a:pt x="875" y="437"/>
                  </a:lnTo>
                  <a:lnTo>
                    <a:pt x="875" y="466"/>
                  </a:lnTo>
                  <a:lnTo>
                    <a:pt x="875" y="466"/>
                  </a:lnTo>
                  <a:lnTo>
                    <a:pt x="846" y="466"/>
                  </a:lnTo>
                  <a:lnTo>
                    <a:pt x="817" y="466"/>
                  </a:lnTo>
                  <a:lnTo>
                    <a:pt x="817" y="466"/>
                  </a:lnTo>
                  <a:lnTo>
                    <a:pt x="817" y="466"/>
                  </a:lnTo>
                  <a:lnTo>
                    <a:pt x="817" y="466"/>
                  </a:lnTo>
                  <a:lnTo>
                    <a:pt x="817" y="466"/>
                  </a:lnTo>
                  <a:lnTo>
                    <a:pt x="817" y="466"/>
                  </a:lnTo>
                  <a:lnTo>
                    <a:pt x="788" y="466"/>
                  </a:lnTo>
                  <a:lnTo>
                    <a:pt x="758" y="466"/>
                  </a:lnTo>
                  <a:lnTo>
                    <a:pt x="758" y="466"/>
                  </a:lnTo>
                  <a:lnTo>
                    <a:pt x="729" y="495"/>
                  </a:lnTo>
                  <a:lnTo>
                    <a:pt x="700" y="495"/>
                  </a:lnTo>
                  <a:lnTo>
                    <a:pt x="700" y="495"/>
                  </a:lnTo>
                  <a:lnTo>
                    <a:pt x="671" y="495"/>
                  </a:lnTo>
                  <a:lnTo>
                    <a:pt x="671" y="466"/>
                  </a:lnTo>
                  <a:lnTo>
                    <a:pt x="642" y="466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525"/>
                  </a:lnTo>
                  <a:lnTo>
                    <a:pt x="642" y="525"/>
                  </a:lnTo>
                  <a:lnTo>
                    <a:pt x="642" y="525"/>
                  </a:lnTo>
                  <a:lnTo>
                    <a:pt x="613" y="525"/>
                  </a:lnTo>
                  <a:lnTo>
                    <a:pt x="613" y="525"/>
                  </a:lnTo>
                  <a:lnTo>
                    <a:pt x="584" y="525"/>
                  </a:lnTo>
                  <a:lnTo>
                    <a:pt x="584" y="525"/>
                  </a:lnTo>
                  <a:lnTo>
                    <a:pt x="555" y="525"/>
                  </a:lnTo>
                  <a:lnTo>
                    <a:pt x="555" y="525"/>
                  </a:lnTo>
                  <a:lnTo>
                    <a:pt x="555" y="525"/>
                  </a:lnTo>
                  <a:lnTo>
                    <a:pt x="525" y="525"/>
                  </a:lnTo>
                  <a:lnTo>
                    <a:pt x="496" y="495"/>
                  </a:lnTo>
                  <a:lnTo>
                    <a:pt x="496" y="495"/>
                  </a:lnTo>
                  <a:lnTo>
                    <a:pt x="496" y="495"/>
                  </a:lnTo>
                  <a:lnTo>
                    <a:pt x="467" y="495"/>
                  </a:lnTo>
                  <a:lnTo>
                    <a:pt x="438" y="495"/>
                  </a:lnTo>
                  <a:lnTo>
                    <a:pt x="438" y="466"/>
                  </a:lnTo>
                  <a:lnTo>
                    <a:pt x="408" y="466"/>
                  </a:lnTo>
                  <a:lnTo>
                    <a:pt x="408" y="466"/>
                  </a:lnTo>
                  <a:lnTo>
                    <a:pt x="408" y="466"/>
                  </a:lnTo>
                  <a:lnTo>
                    <a:pt x="379" y="466"/>
                  </a:lnTo>
                  <a:lnTo>
                    <a:pt x="379" y="466"/>
                  </a:lnTo>
                  <a:lnTo>
                    <a:pt x="379" y="466"/>
                  </a:lnTo>
                  <a:lnTo>
                    <a:pt x="350" y="466"/>
                  </a:lnTo>
                  <a:lnTo>
                    <a:pt x="350" y="466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21" y="495"/>
                  </a:lnTo>
                  <a:lnTo>
                    <a:pt x="321" y="495"/>
                  </a:lnTo>
                  <a:lnTo>
                    <a:pt x="321" y="525"/>
                  </a:lnTo>
                  <a:lnTo>
                    <a:pt x="350" y="525"/>
                  </a:lnTo>
                  <a:lnTo>
                    <a:pt x="321" y="554"/>
                  </a:lnTo>
                  <a:lnTo>
                    <a:pt x="321" y="554"/>
                  </a:lnTo>
                  <a:lnTo>
                    <a:pt x="321" y="554"/>
                  </a:lnTo>
                  <a:lnTo>
                    <a:pt x="321" y="554"/>
                  </a:lnTo>
                  <a:lnTo>
                    <a:pt x="321" y="554"/>
                  </a:lnTo>
                  <a:lnTo>
                    <a:pt x="292" y="554"/>
                  </a:lnTo>
                  <a:lnTo>
                    <a:pt x="292" y="554"/>
                  </a:lnTo>
                  <a:lnTo>
                    <a:pt x="263" y="554"/>
                  </a:lnTo>
                  <a:lnTo>
                    <a:pt x="263" y="554"/>
                  </a:lnTo>
                  <a:lnTo>
                    <a:pt x="263" y="554"/>
                  </a:lnTo>
                  <a:lnTo>
                    <a:pt x="234" y="554"/>
                  </a:lnTo>
                  <a:lnTo>
                    <a:pt x="205" y="583"/>
                  </a:lnTo>
                  <a:lnTo>
                    <a:pt x="205" y="583"/>
                  </a:lnTo>
                  <a:lnTo>
                    <a:pt x="175" y="583"/>
                  </a:lnTo>
                  <a:lnTo>
                    <a:pt x="175" y="612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7" y="612"/>
                  </a:lnTo>
                  <a:lnTo>
                    <a:pt x="88" y="612"/>
                  </a:lnTo>
                  <a:lnTo>
                    <a:pt x="88" y="583"/>
                  </a:lnTo>
                  <a:lnTo>
                    <a:pt x="88" y="583"/>
                  </a:lnTo>
                  <a:lnTo>
                    <a:pt x="58" y="554"/>
                  </a:lnTo>
                  <a:lnTo>
                    <a:pt x="58" y="525"/>
                  </a:lnTo>
                  <a:lnTo>
                    <a:pt x="29" y="525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0" y="437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29" y="350"/>
                  </a:lnTo>
                  <a:lnTo>
                    <a:pt x="29" y="321"/>
                  </a:lnTo>
                  <a:lnTo>
                    <a:pt x="58" y="291"/>
                  </a:lnTo>
                  <a:lnTo>
                    <a:pt x="58" y="291"/>
                  </a:lnTo>
                  <a:lnTo>
                    <a:pt x="58" y="291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88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46" y="291"/>
                  </a:lnTo>
                  <a:lnTo>
                    <a:pt x="146" y="262"/>
                  </a:lnTo>
                  <a:lnTo>
                    <a:pt x="146" y="262"/>
                  </a:lnTo>
                  <a:lnTo>
                    <a:pt x="175" y="233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205" y="262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63" y="233"/>
                  </a:lnTo>
                  <a:lnTo>
                    <a:pt x="321" y="233"/>
                  </a:lnTo>
                  <a:lnTo>
                    <a:pt x="321" y="233"/>
                  </a:lnTo>
                  <a:lnTo>
                    <a:pt x="350" y="204"/>
                  </a:lnTo>
                  <a:lnTo>
                    <a:pt x="379" y="204"/>
                  </a:lnTo>
                  <a:lnTo>
                    <a:pt x="350" y="204"/>
                  </a:lnTo>
                  <a:lnTo>
                    <a:pt x="350" y="204"/>
                  </a:lnTo>
                  <a:lnTo>
                    <a:pt x="350" y="175"/>
                  </a:lnTo>
                  <a:lnTo>
                    <a:pt x="350" y="175"/>
                  </a:lnTo>
                  <a:lnTo>
                    <a:pt x="350" y="145"/>
                  </a:lnTo>
                  <a:lnTo>
                    <a:pt x="379" y="145"/>
                  </a:lnTo>
                  <a:lnTo>
                    <a:pt x="379" y="145"/>
                  </a:lnTo>
                  <a:lnTo>
                    <a:pt x="408" y="175"/>
                  </a:lnTo>
                  <a:lnTo>
                    <a:pt x="408" y="175"/>
                  </a:lnTo>
                  <a:lnTo>
                    <a:pt x="438" y="175"/>
                  </a:lnTo>
                  <a:lnTo>
                    <a:pt x="467" y="145"/>
                  </a:lnTo>
                  <a:lnTo>
                    <a:pt x="496" y="145"/>
                  </a:lnTo>
                  <a:lnTo>
                    <a:pt x="496" y="145"/>
                  </a:lnTo>
                  <a:lnTo>
                    <a:pt x="496" y="116"/>
                  </a:lnTo>
                  <a:lnTo>
                    <a:pt x="496" y="116"/>
                  </a:lnTo>
                  <a:lnTo>
                    <a:pt x="496" y="116"/>
                  </a:lnTo>
                  <a:lnTo>
                    <a:pt x="525" y="88"/>
                  </a:lnTo>
                  <a:lnTo>
                    <a:pt x="525" y="88"/>
                  </a:lnTo>
                  <a:lnTo>
                    <a:pt x="525" y="88"/>
                  </a:lnTo>
                  <a:lnTo>
                    <a:pt x="525" y="88"/>
                  </a:lnTo>
                  <a:lnTo>
                    <a:pt x="555" y="88"/>
                  </a:lnTo>
                  <a:lnTo>
                    <a:pt x="555" y="59"/>
                  </a:lnTo>
                  <a:lnTo>
                    <a:pt x="584" y="59"/>
                  </a:lnTo>
                  <a:lnTo>
                    <a:pt x="555" y="59"/>
                  </a:lnTo>
                  <a:lnTo>
                    <a:pt x="584" y="29"/>
                  </a:lnTo>
                  <a:lnTo>
                    <a:pt x="584" y="29"/>
                  </a:lnTo>
                  <a:lnTo>
                    <a:pt x="613" y="29"/>
                  </a:lnTo>
                  <a:lnTo>
                    <a:pt x="613" y="29"/>
                  </a:lnTo>
                  <a:lnTo>
                    <a:pt x="642" y="29"/>
                  </a:lnTo>
                  <a:lnTo>
                    <a:pt x="671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7D1E5D84-F8CA-45B0-E86B-8FE505C1B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400" y="3515410"/>
              <a:ext cx="410400" cy="352837"/>
            </a:xfrm>
            <a:custGeom>
              <a:avLst/>
              <a:gdLst>
                <a:gd name="T0" fmla="*/ 1166 w 1255"/>
                <a:gd name="T1" fmla="*/ 1050 h 1081"/>
                <a:gd name="T2" fmla="*/ 1225 w 1255"/>
                <a:gd name="T3" fmla="*/ 321 h 1081"/>
                <a:gd name="T4" fmla="*/ 1195 w 1255"/>
                <a:gd name="T5" fmla="*/ 263 h 1081"/>
                <a:gd name="T6" fmla="*/ 1225 w 1255"/>
                <a:gd name="T7" fmla="*/ 204 h 1081"/>
                <a:gd name="T8" fmla="*/ 1225 w 1255"/>
                <a:gd name="T9" fmla="*/ 175 h 1081"/>
                <a:gd name="T10" fmla="*/ 1225 w 1255"/>
                <a:gd name="T11" fmla="*/ 116 h 1081"/>
                <a:gd name="T12" fmla="*/ 1195 w 1255"/>
                <a:gd name="T13" fmla="*/ 88 h 1081"/>
                <a:gd name="T14" fmla="*/ 1166 w 1255"/>
                <a:gd name="T15" fmla="*/ 88 h 1081"/>
                <a:gd name="T16" fmla="*/ 1108 w 1255"/>
                <a:gd name="T17" fmla="*/ 88 h 1081"/>
                <a:gd name="T18" fmla="*/ 1050 w 1255"/>
                <a:gd name="T19" fmla="*/ 59 h 1081"/>
                <a:gd name="T20" fmla="*/ 1050 w 1255"/>
                <a:gd name="T21" fmla="*/ 59 h 1081"/>
                <a:gd name="T22" fmla="*/ 1021 w 1255"/>
                <a:gd name="T23" fmla="*/ 29 h 1081"/>
                <a:gd name="T24" fmla="*/ 992 w 1255"/>
                <a:gd name="T25" fmla="*/ 29 h 1081"/>
                <a:gd name="T26" fmla="*/ 962 w 1255"/>
                <a:gd name="T27" fmla="*/ 29 h 1081"/>
                <a:gd name="T28" fmla="*/ 933 w 1255"/>
                <a:gd name="T29" fmla="*/ 29 h 1081"/>
                <a:gd name="T30" fmla="*/ 875 w 1255"/>
                <a:gd name="T31" fmla="*/ 29 h 1081"/>
                <a:gd name="T32" fmla="*/ 816 w 1255"/>
                <a:gd name="T33" fmla="*/ 59 h 1081"/>
                <a:gd name="T34" fmla="*/ 816 w 1255"/>
                <a:gd name="T35" fmla="*/ 88 h 1081"/>
                <a:gd name="T36" fmla="*/ 816 w 1255"/>
                <a:gd name="T37" fmla="*/ 146 h 1081"/>
                <a:gd name="T38" fmla="*/ 816 w 1255"/>
                <a:gd name="T39" fmla="*/ 204 h 1081"/>
                <a:gd name="T40" fmla="*/ 787 w 1255"/>
                <a:gd name="T41" fmla="*/ 233 h 1081"/>
                <a:gd name="T42" fmla="*/ 758 w 1255"/>
                <a:gd name="T43" fmla="*/ 263 h 1081"/>
                <a:gd name="T44" fmla="*/ 700 w 1255"/>
                <a:gd name="T45" fmla="*/ 233 h 1081"/>
                <a:gd name="T46" fmla="*/ 612 w 1255"/>
                <a:gd name="T47" fmla="*/ 175 h 1081"/>
                <a:gd name="T48" fmla="*/ 525 w 1255"/>
                <a:gd name="T49" fmla="*/ 146 h 1081"/>
                <a:gd name="T50" fmla="*/ 495 w 1255"/>
                <a:gd name="T51" fmla="*/ 175 h 1081"/>
                <a:gd name="T52" fmla="*/ 437 w 1255"/>
                <a:gd name="T53" fmla="*/ 116 h 1081"/>
                <a:gd name="T54" fmla="*/ 437 w 1255"/>
                <a:gd name="T55" fmla="*/ 59 h 1081"/>
                <a:gd name="T56" fmla="*/ 350 w 1255"/>
                <a:gd name="T57" fmla="*/ 29 h 1081"/>
                <a:gd name="T58" fmla="*/ 262 w 1255"/>
                <a:gd name="T59" fmla="*/ 29 h 1081"/>
                <a:gd name="T60" fmla="*/ 175 w 1255"/>
                <a:gd name="T61" fmla="*/ 29 h 1081"/>
                <a:gd name="T62" fmla="*/ 145 w 1255"/>
                <a:gd name="T63" fmla="*/ 0 h 1081"/>
                <a:gd name="T64" fmla="*/ 145 w 1255"/>
                <a:gd name="T65" fmla="*/ 59 h 1081"/>
                <a:gd name="T66" fmla="*/ 145 w 1255"/>
                <a:gd name="T67" fmla="*/ 88 h 1081"/>
                <a:gd name="T68" fmla="*/ 87 w 1255"/>
                <a:gd name="T69" fmla="*/ 116 h 1081"/>
                <a:gd name="T70" fmla="*/ 58 w 1255"/>
                <a:gd name="T71" fmla="*/ 116 h 1081"/>
                <a:gd name="T72" fmla="*/ 29 w 1255"/>
                <a:gd name="T73" fmla="*/ 146 h 1081"/>
                <a:gd name="T74" fmla="*/ 58 w 1255"/>
                <a:gd name="T75" fmla="*/ 175 h 1081"/>
                <a:gd name="T76" fmla="*/ 29 w 1255"/>
                <a:gd name="T77" fmla="*/ 204 h 1081"/>
                <a:gd name="T78" fmla="*/ 29 w 1255"/>
                <a:gd name="T79" fmla="*/ 204 h 1081"/>
                <a:gd name="T80" fmla="*/ 29 w 1255"/>
                <a:gd name="T81" fmla="*/ 233 h 1081"/>
                <a:gd name="T82" fmla="*/ 0 w 1255"/>
                <a:gd name="T83" fmla="*/ 233 h 1081"/>
                <a:gd name="T84" fmla="*/ 0 w 1255"/>
                <a:gd name="T85" fmla="*/ 233 h 1081"/>
                <a:gd name="T86" fmla="*/ 0 w 1255"/>
                <a:gd name="T87" fmla="*/ 263 h 1081"/>
                <a:gd name="T88" fmla="*/ 0 w 1255"/>
                <a:gd name="T89" fmla="*/ 350 h 1081"/>
                <a:gd name="T90" fmla="*/ 0 w 1255"/>
                <a:gd name="T91" fmla="*/ 380 h 1081"/>
                <a:gd name="T92" fmla="*/ 29 w 1255"/>
                <a:gd name="T93" fmla="*/ 438 h 1081"/>
                <a:gd name="T94" fmla="*/ 29 w 1255"/>
                <a:gd name="T95" fmla="*/ 496 h 1081"/>
                <a:gd name="T96" fmla="*/ 29 w 1255"/>
                <a:gd name="T97" fmla="*/ 525 h 1081"/>
                <a:gd name="T98" fmla="*/ 0 w 1255"/>
                <a:gd name="T99" fmla="*/ 554 h 1081"/>
                <a:gd name="T100" fmla="*/ 0 w 1255"/>
                <a:gd name="T101" fmla="*/ 554 h 1081"/>
                <a:gd name="T102" fmla="*/ 29 w 1255"/>
                <a:gd name="T103" fmla="*/ 583 h 1081"/>
                <a:gd name="T104" fmla="*/ 29 w 1255"/>
                <a:gd name="T105" fmla="*/ 642 h 1081"/>
                <a:gd name="T106" fmla="*/ 29 w 1255"/>
                <a:gd name="T107" fmla="*/ 671 h 1081"/>
                <a:gd name="T108" fmla="*/ 58 w 1255"/>
                <a:gd name="T109" fmla="*/ 700 h 1081"/>
                <a:gd name="T110" fmla="*/ 58 w 1255"/>
                <a:gd name="T111" fmla="*/ 700 h 1081"/>
                <a:gd name="T112" fmla="*/ 116 w 1255"/>
                <a:gd name="T113" fmla="*/ 700 h 1081"/>
                <a:gd name="T114" fmla="*/ 145 w 1255"/>
                <a:gd name="T115" fmla="*/ 730 h 1081"/>
                <a:gd name="T116" fmla="*/ 175 w 1255"/>
                <a:gd name="T117" fmla="*/ 787 h 1081"/>
                <a:gd name="T118" fmla="*/ 204 w 1255"/>
                <a:gd name="T119" fmla="*/ 787 h 1081"/>
                <a:gd name="T120" fmla="*/ 350 w 1255"/>
                <a:gd name="T121" fmla="*/ 846 h 1081"/>
                <a:gd name="T122" fmla="*/ 1166 w 1255"/>
                <a:gd name="T123" fmla="*/ 108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5" h="1081">
                  <a:moveTo>
                    <a:pt x="1166" y="1080"/>
                  </a:moveTo>
                  <a:lnTo>
                    <a:pt x="1166" y="1050"/>
                  </a:lnTo>
                  <a:lnTo>
                    <a:pt x="1254" y="1050"/>
                  </a:lnTo>
                  <a:lnTo>
                    <a:pt x="1225" y="321"/>
                  </a:lnTo>
                  <a:lnTo>
                    <a:pt x="1225" y="263"/>
                  </a:lnTo>
                  <a:lnTo>
                    <a:pt x="1195" y="263"/>
                  </a:lnTo>
                  <a:lnTo>
                    <a:pt x="1225" y="233"/>
                  </a:lnTo>
                  <a:lnTo>
                    <a:pt x="1225" y="204"/>
                  </a:lnTo>
                  <a:lnTo>
                    <a:pt x="1225" y="204"/>
                  </a:lnTo>
                  <a:lnTo>
                    <a:pt x="1225" y="175"/>
                  </a:lnTo>
                  <a:lnTo>
                    <a:pt x="1225" y="146"/>
                  </a:lnTo>
                  <a:lnTo>
                    <a:pt x="1225" y="116"/>
                  </a:lnTo>
                  <a:lnTo>
                    <a:pt x="1225" y="116"/>
                  </a:lnTo>
                  <a:lnTo>
                    <a:pt x="1195" y="88"/>
                  </a:lnTo>
                  <a:lnTo>
                    <a:pt x="1195" y="88"/>
                  </a:lnTo>
                  <a:lnTo>
                    <a:pt x="1166" y="88"/>
                  </a:lnTo>
                  <a:lnTo>
                    <a:pt x="1137" y="88"/>
                  </a:lnTo>
                  <a:lnTo>
                    <a:pt x="1108" y="88"/>
                  </a:lnTo>
                  <a:lnTo>
                    <a:pt x="1079" y="88"/>
                  </a:lnTo>
                  <a:lnTo>
                    <a:pt x="1050" y="59"/>
                  </a:lnTo>
                  <a:lnTo>
                    <a:pt x="1050" y="59"/>
                  </a:lnTo>
                  <a:lnTo>
                    <a:pt x="1050" y="59"/>
                  </a:lnTo>
                  <a:lnTo>
                    <a:pt x="1050" y="59"/>
                  </a:lnTo>
                  <a:lnTo>
                    <a:pt x="1021" y="29"/>
                  </a:lnTo>
                  <a:lnTo>
                    <a:pt x="1021" y="29"/>
                  </a:lnTo>
                  <a:lnTo>
                    <a:pt x="992" y="29"/>
                  </a:lnTo>
                  <a:lnTo>
                    <a:pt x="962" y="29"/>
                  </a:lnTo>
                  <a:lnTo>
                    <a:pt x="962" y="29"/>
                  </a:lnTo>
                  <a:lnTo>
                    <a:pt x="962" y="29"/>
                  </a:lnTo>
                  <a:lnTo>
                    <a:pt x="933" y="29"/>
                  </a:lnTo>
                  <a:lnTo>
                    <a:pt x="904" y="29"/>
                  </a:lnTo>
                  <a:lnTo>
                    <a:pt x="875" y="29"/>
                  </a:lnTo>
                  <a:lnTo>
                    <a:pt x="845" y="59"/>
                  </a:lnTo>
                  <a:lnTo>
                    <a:pt x="816" y="59"/>
                  </a:lnTo>
                  <a:lnTo>
                    <a:pt x="816" y="88"/>
                  </a:lnTo>
                  <a:lnTo>
                    <a:pt x="816" y="88"/>
                  </a:lnTo>
                  <a:lnTo>
                    <a:pt x="816" y="146"/>
                  </a:lnTo>
                  <a:lnTo>
                    <a:pt x="816" y="146"/>
                  </a:lnTo>
                  <a:lnTo>
                    <a:pt x="816" y="175"/>
                  </a:lnTo>
                  <a:lnTo>
                    <a:pt x="816" y="204"/>
                  </a:lnTo>
                  <a:lnTo>
                    <a:pt x="787" y="233"/>
                  </a:lnTo>
                  <a:lnTo>
                    <a:pt x="787" y="233"/>
                  </a:lnTo>
                  <a:lnTo>
                    <a:pt x="758" y="263"/>
                  </a:lnTo>
                  <a:lnTo>
                    <a:pt x="758" y="263"/>
                  </a:lnTo>
                  <a:lnTo>
                    <a:pt x="729" y="233"/>
                  </a:lnTo>
                  <a:lnTo>
                    <a:pt x="700" y="233"/>
                  </a:lnTo>
                  <a:lnTo>
                    <a:pt x="671" y="204"/>
                  </a:lnTo>
                  <a:lnTo>
                    <a:pt x="612" y="175"/>
                  </a:lnTo>
                  <a:lnTo>
                    <a:pt x="554" y="175"/>
                  </a:lnTo>
                  <a:lnTo>
                    <a:pt x="525" y="146"/>
                  </a:lnTo>
                  <a:lnTo>
                    <a:pt x="525" y="175"/>
                  </a:lnTo>
                  <a:lnTo>
                    <a:pt x="495" y="175"/>
                  </a:lnTo>
                  <a:lnTo>
                    <a:pt x="466" y="146"/>
                  </a:lnTo>
                  <a:lnTo>
                    <a:pt x="437" y="116"/>
                  </a:lnTo>
                  <a:lnTo>
                    <a:pt x="437" y="88"/>
                  </a:lnTo>
                  <a:lnTo>
                    <a:pt x="437" y="59"/>
                  </a:lnTo>
                  <a:lnTo>
                    <a:pt x="379" y="59"/>
                  </a:lnTo>
                  <a:lnTo>
                    <a:pt x="350" y="29"/>
                  </a:lnTo>
                  <a:lnTo>
                    <a:pt x="292" y="29"/>
                  </a:lnTo>
                  <a:lnTo>
                    <a:pt x="262" y="29"/>
                  </a:lnTo>
                  <a:lnTo>
                    <a:pt x="204" y="29"/>
                  </a:lnTo>
                  <a:lnTo>
                    <a:pt x="175" y="29"/>
                  </a:lnTo>
                  <a:lnTo>
                    <a:pt x="145" y="29"/>
                  </a:lnTo>
                  <a:lnTo>
                    <a:pt x="145" y="0"/>
                  </a:lnTo>
                  <a:lnTo>
                    <a:pt x="145" y="29"/>
                  </a:lnTo>
                  <a:lnTo>
                    <a:pt x="145" y="59"/>
                  </a:lnTo>
                  <a:lnTo>
                    <a:pt x="145" y="59"/>
                  </a:lnTo>
                  <a:lnTo>
                    <a:pt x="145" y="88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58" y="175"/>
                  </a:lnTo>
                  <a:lnTo>
                    <a:pt x="5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233"/>
                  </a:lnTo>
                  <a:lnTo>
                    <a:pt x="29" y="233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92"/>
                  </a:lnTo>
                  <a:lnTo>
                    <a:pt x="0" y="35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29" y="409"/>
                  </a:lnTo>
                  <a:lnTo>
                    <a:pt x="29" y="438"/>
                  </a:lnTo>
                  <a:lnTo>
                    <a:pt x="29" y="466"/>
                  </a:lnTo>
                  <a:lnTo>
                    <a:pt x="29" y="496"/>
                  </a:lnTo>
                  <a:lnTo>
                    <a:pt x="29" y="496"/>
                  </a:lnTo>
                  <a:lnTo>
                    <a:pt x="29" y="525"/>
                  </a:lnTo>
                  <a:lnTo>
                    <a:pt x="29" y="525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0" y="583"/>
                  </a:lnTo>
                  <a:lnTo>
                    <a:pt x="29" y="583"/>
                  </a:lnTo>
                  <a:lnTo>
                    <a:pt x="29" y="613"/>
                  </a:lnTo>
                  <a:lnTo>
                    <a:pt x="29" y="642"/>
                  </a:lnTo>
                  <a:lnTo>
                    <a:pt x="58" y="642"/>
                  </a:lnTo>
                  <a:lnTo>
                    <a:pt x="29" y="671"/>
                  </a:lnTo>
                  <a:lnTo>
                    <a:pt x="29" y="671"/>
                  </a:lnTo>
                  <a:lnTo>
                    <a:pt x="58" y="700"/>
                  </a:lnTo>
                  <a:lnTo>
                    <a:pt x="58" y="700"/>
                  </a:lnTo>
                  <a:lnTo>
                    <a:pt x="58" y="700"/>
                  </a:lnTo>
                  <a:lnTo>
                    <a:pt x="87" y="700"/>
                  </a:lnTo>
                  <a:lnTo>
                    <a:pt x="116" y="700"/>
                  </a:lnTo>
                  <a:lnTo>
                    <a:pt x="145" y="730"/>
                  </a:lnTo>
                  <a:lnTo>
                    <a:pt x="145" y="730"/>
                  </a:lnTo>
                  <a:lnTo>
                    <a:pt x="175" y="759"/>
                  </a:lnTo>
                  <a:lnTo>
                    <a:pt x="175" y="787"/>
                  </a:lnTo>
                  <a:lnTo>
                    <a:pt x="175" y="787"/>
                  </a:lnTo>
                  <a:lnTo>
                    <a:pt x="204" y="787"/>
                  </a:lnTo>
                  <a:lnTo>
                    <a:pt x="350" y="816"/>
                  </a:lnTo>
                  <a:lnTo>
                    <a:pt x="350" y="846"/>
                  </a:lnTo>
                  <a:lnTo>
                    <a:pt x="525" y="787"/>
                  </a:lnTo>
                  <a:lnTo>
                    <a:pt x="1166" y="108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A16B79FD-A2E0-92E3-72C5-FA011EEA0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0800" y="3410278"/>
              <a:ext cx="105120" cy="180019"/>
            </a:xfrm>
            <a:custGeom>
              <a:avLst/>
              <a:gdLst>
                <a:gd name="T0" fmla="*/ 175 w 321"/>
                <a:gd name="T1" fmla="*/ 552 h 553"/>
                <a:gd name="T2" fmla="*/ 204 w 321"/>
                <a:gd name="T3" fmla="*/ 552 h 553"/>
                <a:gd name="T4" fmla="*/ 204 w 321"/>
                <a:gd name="T5" fmla="*/ 523 h 553"/>
                <a:gd name="T6" fmla="*/ 233 w 321"/>
                <a:gd name="T7" fmla="*/ 523 h 553"/>
                <a:gd name="T8" fmla="*/ 204 w 321"/>
                <a:gd name="T9" fmla="*/ 465 h 553"/>
                <a:gd name="T10" fmla="*/ 204 w 321"/>
                <a:gd name="T11" fmla="*/ 465 h 553"/>
                <a:gd name="T12" fmla="*/ 233 w 321"/>
                <a:gd name="T13" fmla="*/ 435 h 553"/>
                <a:gd name="T14" fmla="*/ 262 w 321"/>
                <a:gd name="T15" fmla="*/ 435 h 553"/>
                <a:gd name="T16" fmla="*/ 320 w 321"/>
                <a:gd name="T17" fmla="*/ 378 h 553"/>
                <a:gd name="T18" fmla="*/ 320 w 321"/>
                <a:gd name="T19" fmla="*/ 348 h 553"/>
                <a:gd name="T20" fmla="*/ 320 w 321"/>
                <a:gd name="T21" fmla="*/ 319 h 553"/>
                <a:gd name="T22" fmla="*/ 291 w 321"/>
                <a:gd name="T23" fmla="*/ 319 h 553"/>
                <a:gd name="T24" fmla="*/ 262 w 321"/>
                <a:gd name="T25" fmla="*/ 290 h 553"/>
                <a:gd name="T26" fmla="*/ 262 w 321"/>
                <a:gd name="T27" fmla="*/ 290 h 553"/>
                <a:gd name="T28" fmla="*/ 233 w 321"/>
                <a:gd name="T29" fmla="*/ 290 h 553"/>
                <a:gd name="T30" fmla="*/ 233 w 321"/>
                <a:gd name="T31" fmla="*/ 290 h 553"/>
                <a:gd name="T32" fmla="*/ 204 w 321"/>
                <a:gd name="T33" fmla="*/ 261 h 553"/>
                <a:gd name="T34" fmla="*/ 233 w 321"/>
                <a:gd name="T35" fmla="*/ 202 h 553"/>
                <a:gd name="T36" fmla="*/ 262 w 321"/>
                <a:gd name="T37" fmla="*/ 173 h 553"/>
                <a:gd name="T38" fmla="*/ 262 w 321"/>
                <a:gd name="T39" fmla="*/ 173 h 553"/>
                <a:gd name="T40" fmla="*/ 262 w 321"/>
                <a:gd name="T41" fmla="*/ 144 h 553"/>
                <a:gd name="T42" fmla="*/ 233 w 321"/>
                <a:gd name="T43" fmla="*/ 115 h 553"/>
                <a:gd name="T44" fmla="*/ 233 w 321"/>
                <a:gd name="T45" fmla="*/ 58 h 553"/>
                <a:gd name="T46" fmla="*/ 233 w 321"/>
                <a:gd name="T47" fmla="*/ 58 h 553"/>
                <a:gd name="T48" fmla="*/ 262 w 321"/>
                <a:gd name="T49" fmla="*/ 0 h 553"/>
                <a:gd name="T50" fmla="*/ 233 w 321"/>
                <a:gd name="T51" fmla="*/ 29 h 553"/>
                <a:gd name="T52" fmla="*/ 204 w 321"/>
                <a:gd name="T53" fmla="*/ 29 h 553"/>
                <a:gd name="T54" fmla="*/ 175 w 321"/>
                <a:gd name="T55" fmla="*/ 0 h 553"/>
                <a:gd name="T56" fmla="*/ 175 w 321"/>
                <a:gd name="T57" fmla="*/ 0 h 553"/>
                <a:gd name="T58" fmla="*/ 146 w 321"/>
                <a:gd name="T59" fmla="*/ 0 h 553"/>
                <a:gd name="T60" fmla="*/ 117 w 321"/>
                <a:gd name="T61" fmla="*/ 0 h 553"/>
                <a:gd name="T62" fmla="*/ 87 w 321"/>
                <a:gd name="T63" fmla="*/ 29 h 553"/>
                <a:gd name="T64" fmla="*/ 87 w 321"/>
                <a:gd name="T65" fmla="*/ 29 h 553"/>
                <a:gd name="T66" fmla="*/ 87 w 321"/>
                <a:gd name="T67" fmla="*/ 58 h 553"/>
                <a:gd name="T68" fmla="*/ 58 w 321"/>
                <a:gd name="T69" fmla="*/ 115 h 553"/>
                <a:gd name="T70" fmla="*/ 87 w 321"/>
                <a:gd name="T71" fmla="*/ 144 h 553"/>
                <a:gd name="T72" fmla="*/ 58 w 321"/>
                <a:gd name="T73" fmla="*/ 173 h 553"/>
                <a:gd name="T74" fmla="*/ 87 w 321"/>
                <a:gd name="T75" fmla="*/ 173 h 553"/>
                <a:gd name="T76" fmla="*/ 58 w 321"/>
                <a:gd name="T77" fmla="*/ 202 h 553"/>
                <a:gd name="T78" fmla="*/ 58 w 321"/>
                <a:gd name="T79" fmla="*/ 232 h 553"/>
                <a:gd name="T80" fmla="*/ 29 w 321"/>
                <a:gd name="T81" fmla="*/ 261 h 553"/>
                <a:gd name="T82" fmla="*/ 0 w 321"/>
                <a:gd name="T83" fmla="*/ 290 h 553"/>
                <a:gd name="T84" fmla="*/ 29 w 321"/>
                <a:gd name="T85" fmla="*/ 319 h 553"/>
                <a:gd name="T86" fmla="*/ 29 w 321"/>
                <a:gd name="T87" fmla="*/ 348 h 553"/>
                <a:gd name="T88" fmla="*/ 58 w 321"/>
                <a:gd name="T89" fmla="*/ 378 h 553"/>
                <a:gd name="T90" fmla="*/ 87 w 321"/>
                <a:gd name="T91" fmla="*/ 378 h 553"/>
                <a:gd name="T92" fmla="*/ 117 w 321"/>
                <a:gd name="T93" fmla="*/ 407 h 553"/>
                <a:gd name="T94" fmla="*/ 233 w 321"/>
                <a:gd name="T95" fmla="*/ 290 h 553"/>
                <a:gd name="T96" fmla="*/ 262 w 321"/>
                <a:gd name="T97" fmla="*/ 261 h 553"/>
                <a:gd name="T98" fmla="*/ 262 w 321"/>
                <a:gd name="T99" fmla="*/ 29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1" h="553">
                  <a:moveTo>
                    <a:pt x="175" y="552"/>
                  </a:moveTo>
                  <a:lnTo>
                    <a:pt x="175" y="552"/>
                  </a:lnTo>
                  <a:lnTo>
                    <a:pt x="204" y="552"/>
                  </a:lnTo>
                  <a:lnTo>
                    <a:pt x="204" y="552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33" y="523"/>
                  </a:lnTo>
                  <a:lnTo>
                    <a:pt x="233" y="494"/>
                  </a:lnTo>
                  <a:lnTo>
                    <a:pt x="204" y="465"/>
                  </a:lnTo>
                  <a:lnTo>
                    <a:pt x="204" y="465"/>
                  </a:lnTo>
                  <a:lnTo>
                    <a:pt x="204" y="465"/>
                  </a:lnTo>
                  <a:lnTo>
                    <a:pt x="233" y="435"/>
                  </a:lnTo>
                  <a:lnTo>
                    <a:pt x="233" y="435"/>
                  </a:lnTo>
                  <a:lnTo>
                    <a:pt x="262" y="435"/>
                  </a:lnTo>
                  <a:lnTo>
                    <a:pt x="262" y="435"/>
                  </a:lnTo>
                  <a:lnTo>
                    <a:pt x="320" y="407"/>
                  </a:lnTo>
                  <a:lnTo>
                    <a:pt x="320" y="378"/>
                  </a:lnTo>
                  <a:lnTo>
                    <a:pt x="320" y="378"/>
                  </a:lnTo>
                  <a:lnTo>
                    <a:pt x="320" y="348"/>
                  </a:lnTo>
                  <a:lnTo>
                    <a:pt x="320" y="319"/>
                  </a:lnTo>
                  <a:lnTo>
                    <a:pt x="320" y="319"/>
                  </a:lnTo>
                  <a:lnTo>
                    <a:pt x="291" y="319"/>
                  </a:lnTo>
                  <a:lnTo>
                    <a:pt x="291" y="319"/>
                  </a:lnTo>
                  <a:lnTo>
                    <a:pt x="291" y="290"/>
                  </a:lnTo>
                  <a:lnTo>
                    <a:pt x="262" y="290"/>
                  </a:lnTo>
                  <a:lnTo>
                    <a:pt x="262" y="290"/>
                  </a:lnTo>
                  <a:lnTo>
                    <a:pt x="262" y="290"/>
                  </a:lnTo>
                  <a:lnTo>
                    <a:pt x="262" y="319"/>
                  </a:lnTo>
                  <a:lnTo>
                    <a:pt x="233" y="290"/>
                  </a:lnTo>
                  <a:lnTo>
                    <a:pt x="233" y="290"/>
                  </a:lnTo>
                  <a:lnTo>
                    <a:pt x="233" y="290"/>
                  </a:lnTo>
                  <a:lnTo>
                    <a:pt x="204" y="261"/>
                  </a:lnTo>
                  <a:lnTo>
                    <a:pt x="204" y="261"/>
                  </a:lnTo>
                  <a:lnTo>
                    <a:pt x="204" y="232"/>
                  </a:lnTo>
                  <a:lnTo>
                    <a:pt x="233" y="202"/>
                  </a:lnTo>
                  <a:lnTo>
                    <a:pt x="262" y="173"/>
                  </a:lnTo>
                  <a:lnTo>
                    <a:pt x="262" y="173"/>
                  </a:lnTo>
                  <a:lnTo>
                    <a:pt x="262" y="173"/>
                  </a:lnTo>
                  <a:lnTo>
                    <a:pt x="262" y="173"/>
                  </a:lnTo>
                  <a:lnTo>
                    <a:pt x="262" y="144"/>
                  </a:lnTo>
                  <a:lnTo>
                    <a:pt x="262" y="144"/>
                  </a:lnTo>
                  <a:lnTo>
                    <a:pt x="262" y="115"/>
                  </a:lnTo>
                  <a:lnTo>
                    <a:pt x="233" y="115"/>
                  </a:lnTo>
                  <a:lnTo>
                    <a:pt x="233" y="85"/>
                  </a:lnTo>
                  <a:lnTo>
                    <a:pt x="233" y="58"/>
                  </a:lnTo>
                  <a:lnTo>
                    <a:pt x="233" y="58"/>
                  </a:lnTo>
                  <a:lnTo>
                    <a:pt x="233" y="58"/>
                  </a:lnTo>
                  <a:lnTo>
                    <a:pt x="262" y="29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33" y="29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204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17" y="0"/>
                  </a:lnTo>
                  <a:lnTo>
                    <a:pt x="87" y="0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7" y="58"/>
                  </a:lnTo>
                  <a:lnTo>
                    <a:pt x="87" y="85"/>
                  </a:lnTo>
                  <a:lnTo>
                    <a:pt x="58" y="115"/>
                  </a:lnTo>
                  <a:lnTo>
                    <a:pt x="58" y="144"/>
                  </a:lnTo>
                  <a:lnTo>
                    <a:pt x="87" y="144"/>
                  </a:lnTo>
                  <a:lnTo>
                    <a:pt x="87" y="144"/>
                  </a:lnTo>
                  <a:lnTo>
                    <a:pt x="58" y="173"/>
                  </a:lnTo>
                  <a:lnTo>
                    <a:pt x="58" y="173"/>
                  </a:lnTo>
                  <a:lnTo>
                    <a:pt x="87" y="173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58" y="232"/>
                  </a:lnTo>
                  <a:lnTo>
                    <a:pt x="58" y="232"/>
                  </a:lnTo>
                  <a:lnTo>
                    <a:pt x="29" y="232"/>
                  </a:lnTo>
                  <a:lnTo>
                    <a:pt x="29" y="261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29" y="319"/>
                  </a:lnTo>
                  <a:lnTo>
                    <a:pt x="29" y="319"/>
                  </a:lnTo>
                  <a:lnTo>
                    <a:pt x="29" y="319"/>
                  </a:lnTo>
                  <a:lnTo>
                    <a:pt x="29" y="348"/>
                  </a:lnTo>
                  <a:lnTo>
                    <a:pt x="58" y="348"/>
                  </a:lnTo>
                  <a:lnTo>
                    <a:pt x="58" y="378"/>
                  </a:lnTo>
                  <a:lnTo>
                    <a:pt x="87" y="378"/>
                  </a:lnTo>
                  <a:lnTo>
                    <a:pt x="87" y="378"/>
                  </a:lnTo>
                  <a:lnTo>
                    <a:pt x="117" y="378"/>
                  </a:lnTo>
                  <a:lnTo>
                    <a:pt x="117" y="407"/>
                  </a:lnTo>
                  <a:lnTo>
                    <a:pt x="175" y="552"/>
                  </a:lnTo>
                  <a:close/>
                  <a:moveTo>
                    <a:pt x="233" y="290"/>
                  </a:moveTo>
                  <a:lnTo>
                    <a:pt x="262" y="261"/>
                  </a:lnTo>
                  <a:lnTo>
                    <a:pt x="262" y="261"/>
                  </a:lnTo>
                  <a:lnTo>
                    <a:pt x="262" y="290"/>
                  </a:lnTo>
                  <a:lnTo>
                    <a:pt x="262" y="290"/>
                  </a:lnTo>
                  <a:lnTo>
                    <a:pt x="233" y="29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13EE957A-D049-A3C8-FE54-65E743890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840" y="3410278"/>
              <a:ext cx="532800" cy="466609"/>
            </a:xfrm>
            <a:custGeom>
              <a:avLst/>
              <a:gdLst>
                <a:gd name="T0" fmla="*/ 1603 w 1633"/>
                <a:gd name="T1" fmla="*/ 1106 h 1429"/>
                <a:gd name="T2" fmla="*/ 1573 w 1633"/>
                <a:gd name="T3" fmla="*/ 1049 h 1429"/>
                <a:gd name="T4" fmla="*/ 1486 w 1633"/>
                <a:gd name="T5" fmla="*/ 1019 h 1429"/>
                <a:gd name="T6" fmla="*/ 1457 w 1633"/>
                <a:gd name="T7" fmla="*/ 990 h 1429"/>
                <a:gd name="T8" fmla="*/ 1457 w 1633"/>
                <a:gd name="T9" fmla="*/ 961 h 1429"/>
                <a:gd name="T10" fmla="*/ 1428 w 1633"/>
                <a:gd name="T11" fmla="*/ 902 h 1429"/>
                <a:gd name="T12" fmla="*/ 1428 w 1633"/>
                <a:gd name="T13" fmla="*/ 873 h 1429"/>
                <a:gd name="T14" fmla="*/ 1457 w 1633"/>
                <a:gd name="T15" fmla="*/ 815 h 1429"/>
                <a:gd name="T16" fmla="*/ 1457 w 1633"/>
                <a:gd name="T17" fmla="*/ 757 h 1429"/>
                <a:gd name="T18" fmla="*/ 1428 w 1633"/>
                <a:gd name="T19" fmla="*/ 699 h 1429"/>
                <a:gd name="T20" fmla="*/ 1428 w 1633"/>
                <a:gd name="T21" fmla="*/ 582 h 1429"/>
                <a:gd name="T22" fmla="*/ 1428 w 1633"/>
                <a:gd name="T23" fmla="*/ 552 h 1429"/>
                <a:gd name="T24" fmla="*/ 1340 w 1633"/>
                <a:gd name="T25" fmla="*/ 378 h 1429"/>
                <a:gd name="T26" fmla="*/ 1311 w 1633"/>
                <a:gd name="T27" fmla="*/ 348 h 1429"/>
                <a:gd name="T28" fmla="*/ 1282 w 1633"/>
                <a:gd name="T29" fmla="*/ 319 h 1429"/>
                <a:gd name="T30" fmla="*/ 1253 w 1633"/>
                <a:gd name="T31" fmla="*/ 290 h 1429"/>
                <a:gd name="T32" fmla="*/ 1311 w 1633"/>
                <a:gd name="T33" fmla="*/ 232 h 1429"/>
                <a:gd name="T34" fmla="*/ 1311 w 1633"/>
                <a:gd name="T35" fmla="*/ 202 h 1429"/>
                <a:gd name="T36" fmla="*/ 1311 w 1633"/>
                <a:gd name="T37" fmla="*/ 173 h 1429"/>
                <a:gd name="T38" fmla="*/ 1311 w 1633"/>
                <a:gd name="T39" fmla="*/ 144 h 1429"/>
                <a:gd name="T40" fmla="*/ 1340 w 1633"/>
                <a:gd name="T41" fmla="*/ 58 h 1429"/>
                <a:gd name="T42" fmla="*/ 1340 w 1633"/>
                <a:gd name="T43" fmla="*/ 29 h 1429"/>
                <a:gd name="T44" fmla="*/ 1282 w 1633"/>
                <a:gd name="T45" fmla="*/ 29 h 1429"/>
                <a:gd name="T46" fmla="*/ 1223 w 1633"/>
                <a:gd name="T47" fmla="*/ 0 h 1429"/>
                <a:gd name="T48" fmla="*/ 1165 w 1633"/>
                <a:gd name="T49" fmla="*/ 29 h 1429"/>
                <a:gd name="T50" fmla="*/ 1136 w 1633"/>
                <a:gd name="T51" fmla="*/ 0 h 1429"/>
                <a:gd name="T52" fmla="*/ 1107 w 1633"/>
                <a:gd name="T53" fmla="*/ 29 h 1429"/>
                <a:gd name="T54" fmla="*/ 1078 w 1633"/>
                <a:gd name="T55" fmla="*/ 29 h 1429"/>
                <a:gd name="T56" fmla="*/ 1019 w 1633"/>
                <a:gd name="T57" fmla="*/ 29 h 1429"/>
                <a:gd name="T58" fmla="*/ 961 w 1633"/>
                <a:gd name="T59" fmla="*/ 29 h 1429"/>
                <a:gd name="T60" fmla="*/ 932 w 1633"/>
                <a:gd name="T61" fmla="*/ 29 h 1429"/>
                <a:gd name="T62" fmla="*/ 902 w 1633"/>
                <a:gd name="T63" fmla="*/ 29 h 1429"/>
                <a:gd name="T64" fmla="*/ 844 w 1633"/>
                <a:gd name="T65" fmla="*/ 29 h 1429"/>
                <a:gd name="T66" fmla="*/ 786 w 1633"/>
                <a:gd name="T67" fmla="*/ 58 h 1429"/>
                <a:gd name="T68" fmla="*/ 699 w 1633"/>
                <a:gd name="T69" fmla="*/ 85 h 1429"/>
                <a:gd name="T70" fmla="*/ 670 w 1633"/>
                <a:gd name="T71" fmla="*/ 115 h 1429"/>
                <a:gd name="T72" fmla="*/ 640 w 1633"/>
                <a:gd name="T73" fmla="*/ 115 h 1429"/>
                <a:gd name="T74" fmla="*/ 612 w 1633"/>
                <a:gd name="T75" fmla="*/ 115 h 1429"/>
                <a:gd name="T76" fmla="*/ 583 w 1633"/>
                <a:gd name="T77" fmla="*/ 144 h 1429"/>
                <a:gd name="T78" fmla="*/ 524 w 1633"/>
                <a:gd name="T79" fmla="*/ 173 h 1429"/>
                <a:gd name="T80" fmla="*/ 554 w 1633"/>
                <a:gd name="T81" fmla="*/ 202 h 1429"/>
                <a:gd name="T82" fmla="*/ 554 w 1633"/>
                <a:gd name="T83" fmla="*/ 232 h 1429"/>
                <a:gd name="T84" fmla="*/ 554 w 1633"/>
                <a:gd name="T85" fmla="*/ 319 h 1429"/>
                <a:gd name="T86" fmla="*/ 583 w 1633"/>
                <a:gd name="T87" fmla="*/ 378 h 1429"/>
                <a:gd name="T88" fmla="*/ 612 w 1633"/>
                <a:gd name="T89" fmla="*/ 378 h 1429"/>
                <a:gd name="T90" fmla="*/ 583 w 1633"/>
                <a:gd name="T91" fmla="*/ 435 h 1429"/>
                <a:gd name="T92" fmla="*/ 466 w 1633"/>
                <a:gd name="T93" fmla="*/ 465 h 1429"/>
                <a:gd name="T94" fmla="*/ 438 w 1633"/>
                <a:gd name="T95" fmla="*/ 494 h 1429"/>
                <a:gd name="T96" fmla="*/ 291 w 1633"/>
                <a:gd name="T97" fmla="*/ 611 h 1429"/>
                <a:gd name="T98" fmla="*/ 145 w 1633"/>
                <a:gd name="T99" fmla="*/ 640 h 1429"/>
                <a:gd name="T100" fmla="*/ 58 w 1633"/>
                <a:gd name="T101" fmla="*/ 669 h 1429"/>
                <a:gd name="T102" fmla="*/ 0 w 1633"/>
                <a:gd name="T103" fmla="*/ 728 h 1429"/>
                <a:gd name="T104" fmla="*/ 0 w 1633"/>
                <a:gd name="T105" fmla="*/ 785 h 1429"/>
                <a:gd name="T106" fmla="*/ 291 w 1633"/>
                <a:gd name="T107" fmla="*/ 990 h 1429"/>
                <a:gd name="T108" fmla="*/ 815 w 1633"/>
                <a:gd name="T109" fmla="*/ 1340 h 1429"/>
                <a:gd name="T110" fmla="*/ 902 w 1633"/>
                <a:gd name="T111" fmla="*/ 1369 h 1429"/>
                <a:gd name="T112" fmla="*/ 961 w 1633"/>
                <a:gd name="T113" fmla="*/ 1399 h 1429"/>
                <a:gd name="T114" fmla="*/ 932 w 1633"/>
                <a:gd name="T115" fmla="*/ 1428 h 1429"/>
                <a:gd name="T116" fmla="*/ 1019 w 1633"/>
                <a:gd name="T117" fmla="*/ 1428 h 1429"/>
                <a:gd name="T118" fmla="*/ 1165 w 1633"/>
                <a:gd name="T119" fmla="*/ 1399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3" h="1429">
                  <a:moveTo>
                    <a:pt x="1632" y="1106"/>
                  </a:moveTo>
                  <a:lnTo>
                    <a:pt x="1603" y="1106"/>
                  </a:lnTo>
                  <a:lnTo>
                    <a:pt x="1603" y="1106"/>
                  </a:lnTo>
                  <a:lnTo>
                    <a:pt x="1603" y="1078"/>
                  </a:lnTo>
                  <a:lnTo>
                    <a:pt x="1573" y="1049"/>
                  </a:lnTo>
                  <a:lnTo>
                    <a:pt x="1573" y="1049"/>
                  </a:lnTo>
                  <a:lnTo>
                    <a:pt x="1544" y="1019"/>
                  </a:lnTo>
                  <a:lnTo>
                    <a:pt x="1515" y="1019"/>
                  </a:lnTo>
                  <a:lnTo>
                    <a:pt x="1486" y="1019"/>
                  </a:lnTo>
                  <a:lnTo>
                    <a:pt x="1486" y="1019"/>
                  </a:lnTo>
                  <a:lnTo>
                    <a:pt x="1486" y="1019"/>
                  </a:lnTo>
                  <a:lnTo>
                    <a:pt x="1457" y="990"/>
                  </a:lnTo>
                  <a:lnTo>
                    <a:pt x="1457" y="990"/>
                  </a:lnTo>
                  <a:lnTo>
                    <a:pt x="1486" y="961"/>
                  </a:lnTo>
                  <a:lnTo>
                    <a:pt x="1457" y="961"/>
                  </a:lnTo>
                  <a:lnTo>
                    <a:pt x="1457" y="932"/>
                  </a:lnTo>
                  <a:lnTo>
                    <a:pt x="1457" y="902"/>
                  </a:lnTo>
                  <a:lnTo>
                    <a:pt x="1428" y="902"/>
                  </a:lnTo>
                  <a:lnTo>
                    <a:pt x="1428" y="873"/>
                  </a:lnTo>
                  <a:lnTo>
                    <a:pt x="1428" y="873"/>
                  </a:lnTo>
                  <a:lnTo>
                    <a:pt x="1428" y="873"/>
                  </a:lnTo>
                  <a:lnTo>
                    <a:pt x="1457" y="844"/>
                  </a:lnTo>
                  <a:lnTo>
                    <a:pt x="1457" y="844"/>
                  </a:lnTo>
                  <a:lnTo>
                    <a:pt x="1457" y="815"/>
                  </a:lnTo>
                  <a:lnTo>
                    <a:pt x="1457" y="815"/>
                  </a:lnTo>
                  <a:lnTo>
                    <a:pt x="1457" y="785"/>
                  </a:lnTo>
                  <a:lnTo>
                    <a:pt x="1457" y="757"/>
                  </a:lnTo>
                  <a:lnTo>
                    <a:pt x="1457" y="728"/>
                  </a:lnTo>
                  <a:lnTo>
                    <a:pt x="1428" y="699"/>
                  </a:lnTo>
                  <a:lnTo>
                    <a:pt x="1428" y="699"/>
                  </a:lnTo>
                  <a:lnTo>
                    <a:pt x="1428" y="669"/>
                  </a:lnTo>
                  <a:lnTo>
                    <a:pt x="1428" y="611"/>
                  </a:lnTo>
                  <a:lnTo>
                    <a:pt x="1428" y="582"/>
                  </a:lnTo>
                  <a:lnTo>
                    <a:pt x="1428" y="582"/>
                  </a:lnTo>
                  <a:lnTo>
                    <a:pt x="1428" y="552"/>
                  </a:lnTo>
                  <a:lnTo>
                    <a:pt x="1428" y="552"/>
                  </a:lnTo>
                  <a:lnTo>
                    <a:pt x="1370" y="407"/>
                  </a:lnTo>
                  <a:lnTo>
                    <a:pt x="1370" y="378"/>
                  </a:lnTo>
                  <a:lnTo>
                    <a:pt x="1340" y="378"/>
                  </a:lnTo>
                  <a:lnTo>
                    <a:pt x="1340" y="378"/>
                  </a:lnTo>
                  <a:lnTo>
                    <a:pt x="1311" y="378"/>
                  </a:lnTo>
                  <a:lnTo>
                    <a:pt x="1311" y="348"/>
                  </a:lnTo>
                  <a:lnTo>
                    <a:pt x="1282" y="348"/>
                  </a:lnTo>
                  <a:lnTo>
                    <a:pt x="1282" y="319"/>
                  </a:lnTo>
                  <a:lnTo>
                    <a:pt x="1282" y="319"/>
                  </a:lnTo>
                  <a:lnTo>
                    <a:pt x="1282" y="319"/>
                  </a:lnTo>
                  <a:lnTo>
                    <a:pt x="1253" y="290"/>
                  </a:lnTo>
                  <a:lnTo>
                    <a:pt x="1253" y="290"/>
                  </a:lnTo>
                  <a:lnTo>
                    <a:pt x="1282" y="261"/>
                  </a:lnTo>
                  <a:lnTo>
                    <a:pt x="1282" y="232"/>
                  </a:lnTo>
                  <a:lnTo>
                    <a:pt x="1311" y="232"/>
                  </a:lnTo>
                  <a:lnTo>
                    <a:pt x="1311" y="232"/>
                  </a:lnTo>
                  <a:lnTo>
                    <a:pt x="1311" y="202"/>
                  </a:lnTo>
                  <a:lnTo>
                    <a:pt x="1311" y="202"/>
                  </a:lnTo>
                  <a:lnTo>
                    <a:pt x="1340" y="173"/>
                  </a:lnTo>
                  <a:lnTo>
                    <a:pt x="1311" y="173"/>
                  </a:lnTo>
                  <a:lnTo>
                    <a:pt x="1311" y="173"/>
                  </a:lnTo>
                  <a:lnTo>
                    <a:pt x="1340" y="144"/>
                  </a:lnTo>
                  <a:lnTo>
                    <a:pt x="1340" y="144"/>
                  </a:lnTo>
                  <a:lnTo>
                    <a:pt x="1311" y="144"/>
                  </a:lnTo>
                  <a:lnTo>
                    <a:pt x="1311" y="115"/>
                  </a:lnTo>
                  <a:lnTo>
                    <a:pt x="1340" y="85"/>
                  </a:lnTo>
                  <a:lnTo>
                    <a:pt x="1340" y="58"/>
                  </a:lnTo>
                  <a:lnTo>
                    <a:pt x="1340" y="29"/>
                  </a:lnTo>
                  <a:lnTo>
                    <a:pt x="1340" y="29"/>
                  </a:lnTo>
                  <a:lnTo>
                    <a:pt x="1340" y="29"/>
                  </a:lnTo>
                  <a:lnTo>
                    <a:pt x="1340" y="29"/>
                  </a:lnTo>
                  <a:lnTo>
                    <a:pt x="1311" y="29"/>
                  </a:lnTo>
                  <a:lnTo>
                    <a:pt x="1282" y="29"/>
                  </a:lnTo>
                  <a:lnTo>
                    <a:pt x="1253" y="29"/>
                  </a:lnTo>
                  <a:lnTo>
                    <a:pt x="1253" y="0"/>
                  </a:lnTo>
                  <a:lnTo>
                    <a:pt x="1223" y="0"/>
                  </a:lnTo>
                  <a:lnTo>
                    <a:pt x="1223" y="29"/>
                  </a:lnTo>
                  <a:lnTo>
                    <a:pt x="1194" y="29"/>
                  </a:lnTo>
                  <a:lnTo>
                    <a:pt x="1165" y="29"/>
                  </a:lnTo>
                  <a:lnTo>
                    <a:pt x="1165" y="0"/>
                  </a:lnTo>
                  <a:lnTo>
                    <a:pt x="1165" y="0"/>
                  </a:lnTo>
                  <a:lnTo>
                    <a:pt x="1136" y="0"/>
                  </a:lnTo>
                  <a:lnTo>
                    <a:pt x="1136" y="29"/>
                  </a:lnTo>
                  <a:lnTo>
                    <a:pt x="1136" y="29"/>
                  </a:lnTo>
                  <a:lnTo>
                    <a:pt x="1107" y="29"/>
                  </a:lnTo>
                  <a:lnTo>
                    <a:pt x="1107" y="29"/>
                  </a:lnTo>
                  <a:lnTo>
                    <a:pt x="1078" y="29"/>
                  </a:lnTo>
                  <a:lnTo>
                    <a:pt x="1078" y="29"/>
                  </a:lnTo>
                  <a:lnTo>
                    <a:pt x="1049" y="29"/>
                  </a:lnTo>
                  <a:lnTo>
                    <a:pt x="1049" y="29"/>
                  </a:lnTo>
                  <a:lnTo>
                    <a:pt x="1019" y="29"/>
                  </a:lnTo>
                  <a:lnTo>
                    <a:pt x="1019" y="29"/>
                  </a:lnTo>
                  <a:lnTo>
                    <a:pt x="990" y="29"/>
                  </a:lnTo>
                  <a:lnTo>
                    <a:pt x="961" y="29"/>
                  </a:lnTo>
                  <a:lnTo>
                    <a:pt x="961" y="29"/>
                  </a:lnTo>
                  <a:lnTo>
                    <a:pt x="961" y="29"/>
                  </a:lnTo>
                  <a:lnTo>
                    <a:pt x="932" y="29"/>
                  </a:lnTo>
                  <a:lnTo>
                    <a:pt x="932" y="29"/>
                  </a:lnTo>
                  <a:lnTo>
                    <a:pt x="902" y="29"/>
                  </a:lnTo>
                  <a:lnTo>
                    <a:pt x="902" y="29"/>
                  </a:lnTo>
                  <a:lnTo>
                    <a:pt x="873" y="58"/>
                  </a:lnTo>
                  <a:lnTo>
                    <a:pt x="873" y="58"/>
                  </a:lnTo>
                  <a:lnTo>
                    <a:pt x="844" y="29"/>
                  </a:lnTo>
                  <a:lnTo>
                    <a:pt x="844" y="58"/>
                  </a:lnTo>
                  <a:lnTo>
                    <a:pt x="786" y="58"/>
                  </a:lnTo>
                  <a:lnTo>
                    <a:pt x="786" y="58"/>
                  </a:lnTo>
                  <a:lnTo>
                    <a:pt x="728" y="58"/>
                  </a:lnTo>
                  <a:lnTo>
                    <a:pt x="728" y="85"/>
                  </a:lnTo>
                  <a:lnTo>
                    <a:pt x="699" y="85"/>
                  </a:lnTo>
                  <a:lnTo>
                    <a:pt x="699" y="85"/>
                  </a:lnTo>
                  <a:lnTo>
                    <a:pt x="699" y="85"/>
                  </a:lnTo>
                  <a:lnTo>
                    <a:pt x="670" y="115"/>
                  </a:lnTo>
                  <a:lnTo>
                    <a:pt x="670" y="115"/>
                  </a:lnTo>
                  <a:lnTo>
                    <a:pt x="670" y="115"/>
                  </a:lnTo>
                  <a:lnTo>
                    <a:pt x="640" y="115"/>
                  </a:lnTo>
                  <a:lnTo>
                    <a:pt x="640" y="115"/>
                  </a:lnTo>
                  <a:lnTo>
                    <a:pt x="640" y="115"/>
                  </a:lnTo>
                  <a:lnTo>
                    <a:pt x="612" y="115"/>
                  </a:lnTo>
                  <a:lnTo>
                    <a:pt x="583" y="115"/>
                  </a:lnTo>
                  <a:lnTo>
                    <a:pt x="583" y="144"/>
                  </a:lnTo>
                  <a:lnTo>
                    <a:pt x="583" y="144"/>
                  </a:lnTo>
                  <a:lnTo>
                    <a:pt x="554" y="144"/>
                  </a:lnTo>
                  <a:lnTo>
                    <a:pt x="554" y="173"/>
                  </a:lnTo>
                  <a:lnTo>
                    <a:pt x="524" y="173"/>
                  </a:lnTo>
                  <a:lnTo>
                    <a:pt x="524" y="173"/>
                  </a:lnTo>
                  <a:lnTo>
                    <a:pt x="524" y="173"/>
                  </a:lnTo>
                  <a:lnTo>
                    <a:pt x="554" y="202"/>
                  </a:lnTo>
                  <a:lnTo>
                    <a:pt x="554" y="202"/>
                  </a:lnTo>
                  <a:lnTo>
                    <a:pt x="554" y="202"/>
                  </a:lnTo>
                  <a:lnTo>
                    <a:pt x="554" y="232"/>
                  </a:lnTo>
                  <a:lnTo>
                    <a:pt x="554" y="261"/>
                  </a:lnTo>
                  <a:lnTo>
                    <a:pt x="554" y="290"/>
                  </a:lnTo>
                  <a:lnTo>
                    <a:pt x="554" y="319"/>
                  </a:lnTo>
                  <a:lnTo>
                    <a:pt x="554" y="348"/>
                  </a:lnTo>
                  <a:lnTo>
                    <a:pt x="583" y="378"/>
                  </a:lnTo>
                  <a:lnTo>
                    <a:pt x="583" y="378"/>
                  </a:lnTo>
                  <a:lnTo>
                    <a:pt x="583" y="378"/>
                  </a:lnTo>
                  <a:lnTo>
                    <a:pt x="612" y="378"/>
                  </a:lnTo>
                  <a:lnTo>
                    <a:pt x="612" y="378"/>
                  </a:lnTo>
                  <a:lnTo>
                    <a:pt x="612" y="407"/>
                  </a:lnTo>
                  <a:lnTo>
                    <a:pt x="612" y="407"/>
                  </a:lnTo>
                  <a:lnTo>
                    <a:pt x="583" y="435"/>
                  </a:lnTo>
                  <a:lnTo>
                    <a:pt x="495" y="435"/>
                  </a:lnTo>
                  <a:lnTo>
                    <a:pt x="466" y="435"/>
                  </a:lnTo>
                  <a:lnTo>
                    <a:pt x="466" y="465"/>
                  </a:lnTo>
                  <a:lnTo>
                    <a:pt x="438" y="465"/>
                  </a:lnTo>
                  <a:lnTo>
                    <a:pt x="438" y="494"/>
                  </a:lnTo>
                  <a:lnTo>
                    <a:pt x="438" y="494"/>
                  </a:lnTo>
                  <a:lnTo>
                    <a:pt x="438" y="523"/>
                  </a:lnTo>
                  <a:lnTo>
                    <a:pt x="379" y="552"/>
                  </a:lnTo>
                  <a:lnTo>
                    <a:pt x="291" y="611"/>
                  </a:lnTo>
                  <a:lnTo>
                    <a:pt x="204" y="640"/>
                  </a:lnTo>
                  <a:lnTo>
                    <a:pt x="174" y="640"/>
                  </a:lnTo>
                  <a:lnTo>
                    <a:pt x="145" y="640"/>
                  </a:lnTo>
                  <a:lnTo>
                    <a:pt x="145" y="640"/>
                  </a:lnTo>
                  <a:lnTo>
                    <a:pt x="116" y="640"/>
                  </a:lnTo>
                  <a:lnTo>
                    <a:pt x="58" y="669"/>
                  </a:lnTo>
                  <a:lnTo>
                    <a:pt x="58" y="669"/>
                  </a:lnTo>
                  <a:lnTo>
                    <a:pt x="29" y="699"/>
                  </a:lnTo>
                  <a:lnTo>
                    <a:pt x="0" y="728"/>
                  </a:lnTo>
                  <a:lnTo>
                    <a:pt x="0" y="785"/>
                  </a:lnTo>
                  <a:lnTo>
                    <a:pt x="0" y="785"/>
                  </a:lnTo>
                  <a:lnTo>
                    <a:pt x="0" y="785"/>
                  </a:lnTo>
                  <a:lnTo>
                    <a:pt x="0" y="785"/>
                  </a:lnTo>
                  <a:lnTo>
                    <a:pt x="0" y="785"/>
                  </a:lnTo>
                  <a:lnTo>
                    <a:pt x="291" y="990"/>
                  </a:lnTo>
                  <a:lnTo>
                    <a:pt x="291" y="990"/>
                  </a:lnTo>
                  <a:lnTo>
                    <a:pt x="815" y="1311"/>
                  </a:lnTo>
                  <a:lnTo>
                    <a:pt x="815" y="1340"/>
                  </a:lnTo>
                  <a:lnTo>
                    <a:pt x="844" y="1340"/>
                  </a:lnTo>
                  <a:lnTo>
                    <a:pt x="873" y="1340"/>
                  </a:lnTo>
                  <a:lnTo>
                    <a:pt x="902" y="1369"/>
                  </a:lnTo>
                  <a:lnTo>
                    <a:pt x="902" y="1369"/>
                  </a:lnTo>
                  <a:lnTo>
                    <a:pt x="932" y="1369"/>
                  </a:lnTo>
                  <a:lnTo>
                    <a:pt x="961" y="1399"/>
                  </a:lnTo>
                  <a:lnTo>
                    <a:pt x="961" y="1399"/>
                  </a:lnTo>
                  <a:lnTo>
                    <a:pt x="932" y="1428"/>
                  </a:lnTo>
                  <a:lnTo>
                    <a:pt x="932" y="1428"/>
                  </a:lnTo>
                  <a:lnTo>
                    <a:pt x="961" y="1428"/>
                  </a:lnTo>
                  <a:lnTo>
                    <a:pt x="990" y="1428"/>
                  </a:lnTo>
                  <a:lnTo>
                    <a:pt x="1019" y="1428"/>
                  </a:lnTo>
                  <a:lnTo>
                    <a:pt x="1019" y="1428"/>
                  </a:lnTo>
                  <a:lnTo>
                    <a:pt x="1019" y="1428"/>
                  </a:lnTo>
                  <a:lnTo>
                    <a:pt x="1165" y="1399"/>
                  </a:lnTo>
                  <a:lnTo>
                    <a:pt x="1253" y="1311"/>
                  </a:lnTo>
                  <a:lnTo>
                    <a:pt x="1632" y="110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9197F061-449A-D47F-E219-295ACA5CB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081" y="3437641"/>
              <a:ext cx="313920" cy="228984"/>
            </a:xfrm>
            <a:custGeom>
              <a:avLst/>
              <a:gdLst>
                <a:gd name="T0" fmla="*/ 350 w 963"/>
                <a:gd name="T1" fmla="*/ 643 h 701"/>
                <a:gd name="T2" fmla="*/ 408 w 963"/>
                <a:gd name="T3" fmla="*/ 584 h 701"/>
                <a:gd name="T4" fmla="*/ 466 w 963"/>
                <a:gd name="T5" fmla="*/ 555 h 701"/>
                <a:gd name="T6" fmla="*/ 495 w 963"/>
                <a:gd name="T7" fmla="*/ 555 h 701"/>
                <a:gd name="T8" fmla="*/ 554 w 963"/>
                <a:gd name="T9" fmla="*/ 555 h 701"/>
                <a:gd name="T10" fmla="*/ 729 w 963"/>
                <a:gd name="T11" fmla="*/ 467 h 701"/>
                <a:gd name="T12" fmla="*/ 788 w 963"/>
                <a:gd name="T13" fmla="*/ 409 h 701"/>
                <a:gd name="T14" fmla="*/ 788 w 963"/>
                <a:gd name="T15" fmla="*/ 380 h 701"/>
                <a:gd name="T16" fmla="*/ 816 w 963"/>
                <a:gd name="T17" fmla="*/ 350 h 701"/>
                <a:gd name="T18" fmla="*/ 933 w 963"/>
                <a:gd name="T19" fmla="*/ 350 h 701"/>
                <a:gd name="T20" fmla="*/ 962 w 963"/>
                <a:gd name="T21" fmla="*/ 322 h 701"/>
                <a:gd name="T22" fmla="*/ 962 w 963"/>
                <a:gd name="T23" fmla="*/ 293 h 701"/>
                <a:gd name="T24" fmla="*/ 933 w 963"/>
                <a:gd name="T25" fmla="*/ 293 h 701"/>
                <a:gd name="T26" fmla="*/ 904 w 963"/>
                <a:gd name="T27" fmla="*/ 263 h 701"/>
                <a:gd name="T28" fmla="*/ 904 w 963"/>
                <a:gd name="T29" fmla="*/ 205 h 701"/>
                <a:gd name="T30" fmla="*/ 904 w 963"/>
                <a:gd name="T31" fmla="*/ 147 h 701"/>
                <a:gd name="T32" fmla="*/ 904 w 963"/>
                <a:gd name="T33" fmla="*/ 117 h 701"/>
                <a:gd name="T34" fmla="*/ 874 w 963"/>
                <a:gd name="T35" fmla="*/ 88 h 701"/>
                <a:gd name="T36" fmla="*/ 874 w 963"/>
                <a:gd name="T37" fmla="*/ 88 h 701"/>
                <a:gd name="T38" fmla="*/ 816 w 963"/>
                <a:gd name="T39" fmla="*/ 88 h 701"/>
                <a:gd name="T40" fmla="*/ 788 w 963"/>
                <a:gd name="T41" fmla="*/ 59 h 701"/>
                <a:gd name="T42" fmla="*/ 788 w 963"/>
                <a:gd name="T43" fmla="*/ 59 h 701"/>
                <a:gd name="T44" fmla="*/ 758 w 963"/>
                <a:gd name="T45" fmla="*/ 59 h 701"/>
                <a:gd name="T46" fmla="*/ 700 w 963"/>
                <a:gd name="T47" fmla="*/ 59 h 701"/>
                <a:gd name="T48" fmla="*/ 671 w 963"/>
                <a:gd name="T49" fmla="*/ 88 h 701"/>
                <a:gd name="T50" fmla="*/ 641 w 963"/>
                <a:gd name="T51" fmla="*/ 59 h 701"/>
                <a:gd name="T52" fmla="*/ 612 w 963"/>
                <a:gd name="T53" fmla="*/ 30 h 701"/>
                <a:gd name="T54" fmla="*/ 612 w 963"/>
                <a:gd name="T55" fmla="*/ 30 h 701"/>
                <a:gd name="T56" fmla="*/ 612 w 963"/>
                <a:gd name="T57" fmla="*/ 30 h 701"/>
                <a:gd name="T58" fmla="*/ 583 w 963"/>
                <a:gd name="T59" fmla="*/ 30 h 701"/>
                <a:gd name="T60" fmla="*/ 554 w 963"/>
                <a:gd name="T61" fmla="*/ 88 h 701"/>
                <a:gd name="T62" fmla="*/ 554 w 963"/>
                <a:gd name="T63" fmla="*/ 117 h 701"/>
                <a:gd name="T64" fmla="*/ 495 w 963"/>
                <a:gd name="T65" fmla="*/ 176 h 701"/>
                <a:gd name="T66" fmla="*/ 466 w 963"/>
                <a:gd name="T67" fmla="*/ 205 h 701"/>
                <a:gd name="T68" fmla="*/ 408 w 963"/>
                <a:gd name="T69" fmla="*/ 234 h 701"/>
                <a:gd name="T70" fmla="*/ 379 w 963"/>
                <a:gd name="T71" fmla="*/ 234 h 701"/>
                <a:gd name="T72" fmla="*/ 350 w 963"/>
                <a:gd name="T73" fmla="*/ 263 h 701"/>
                <a:gd name="T74" fmla="*/ 321 w 963"/>
                <a:gd name="T75" fmla="*/ 322 h 701"/>
                <a:gd name="T76" fmla="*/ 291 w 963"/>
                <a:gd name="T77" fmla="*/ 350 h 701"/>
                <a:gd name="T78" fmla="*/ 262 w 963"/>
                <a:gd name="T79" fmla="*/ 409 h 701"/>
                <a:gd name="T80" fmla="*/ 262 w 963"/>
                <a:gd name="T81" fmla="*/ 467 h 701"/>
                <a:gd name="T82" fmla="*/ 291 w 963"/>
                <a:gd name="T83" fmla="*/ 497 h 701"/>
                <a:gd name="T84" fmla="*/ 233 w 963"/>
                <a:gd name="T85" fmla="*/ 555 h 701"/>
                <a:gd name="T86" fmla="*/ 204 w 963"/>
                <a:gd name="T87" fmla="*/ 614 h 701"/>
                <a:gd name="T88" fmla="*/ 116 w 963"/>
                <a:gd name="T89" fmla="*/ 643 h 701"/>
                <a:gd name="T90" fmla="*/ 0 w 963"/>
                <a:gd name="T91" fmla="*/ 70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3" h="701">
                  <a:moveTo>
                    <a:pt x="350" y="700"/>
                  </a:moveTo>
                  <a:lnTo>
                    <a:pt x="350" y="643"/>
                  </a:lnTo>
                  <a:lnTo>
                    <a:pt x="379" y="614"/>
                  </a:lnTo>
                  <a:lnTo>
                    <a:pt x="408" y="584"/>
                  </a:lnTo>
                  <a:lnTo>
                    <a:pt x="408" y="584"/>
                  </a:lnTo>
                  <a:lnTo>
                    <a:pt x="466" y="555"/>
                  </a:lnTo>
                  <a:lnTo>
                    <a:pt x="495" y="555"/>
                  </a:lnTo>
                  <a:lnTo>
                    <a:pt x="495" y="555"/>
                  </a:lnTo>
                  <a:lnTo>
                    <a:pt x="524" y="555"/>
                  </a:lnTo>
                  <a:lnTo>
                    <a:pt x="554" y="555"/>
                  </a:lnTo>
                  <a:lnTo>
                    <a:pt x="641" y="526"/>
                  </a:lnTo>
                  <a:lnTo>
                    <a:pt x="729" y="467"/>
                  </a:lnTo>
                  <a:lnTo>
                    <a:pt x="788" y="438"/>
                  </a:lnTo>
                  <a:lnTo>
                    <a:pt x="788" y="409"/>
                  </a:lnTo>
                  <a:lnTo>
                    <a:pt x="788" y="409"/>
                  </a:lnTo>
                  <a:lnTo>
                    <a:pt x="788" y="380"/>
                  </a:lnTo>
                  <a:lnTo>
                    <a:pt x="816" y="380"/>
                  </a:lnTo>
                  <a:lnTo>
                    <a:pt x="816" y="350"/>
                  </a:lnTo>
                  <a:lnTo>
                    <a:pt x="845" y="350"/>
                  </a:lnTo>
                  <a:lnTo>
                    <a:pt x="933" y="350"/>
                  </a:lnTo>
                  <a:lnTo>
                    <a:pt x="962" y="322"/>
                  </a:lnTo>
                  <a:lnTo>
                    <a:pt x="962" y="322"/>
                  </a:lnTo>
                  <a:lnTo>
                    <a:pt x="962" y="293"/>
                  </a:lnTo>
                  <a:lnTo>
                    <a:pt x="962" y="293"/>
                  </a:lnTo>
                  <a:lnTo>
                    <a:pt x="933" y="293"/>
                  </a:lnTo>
                  <a:lnTo>
                    <a:pt x="933" y="293"/>
                  </a:lnTo>
                  <a:lnTo>
                    <a:pt x="933" y="293"/>
                  </a:lnTo>
                  <a:lnTo>
                    <a:pt x="904" y="263"/>
                  </a:lnTo>
                  <a:lnTo>
                    <a:pt x="904" y="234"/>
                  </a:lnTo>
                  <a:lnTo>
                    <a:pt x="904" y="205"/>
                  </a:lnTo>
                  <a:lnTo>
                    <a:pt x="904" y="176"/>
                  </a:lnTo>
                  <a:lnTo>
                    <a:pt x="904" y="147"/>
                  </a:lnTo>
                  <a:lnTo>
                    <a:pt x="904" y="117"/>
                  </a:lnTo>
                  <a:lnTo>
                    <a:pt x="904" y="117"/>
                  </a:lnTo>
                  <a:lnTo>
                    <a:pt x="904" y="117"/>
                  </a:lnTo>
                  <a:lnTo>
                    <a:pt x="874" y="88"/>
                  </a:lnTo>
                  <a:lnTo>
                    <a:pt x="874" y="88"/>
                  </a:lnTo>
                  <a:lnTo>
                    <a:pt x="874" y="88"/>
                  </a:lnTo>
                  <a:lnTo>
                    <a:pt x="845" y="88"/>
                  </a:lnTo>
                  <a:lnTo>
                    <a:pt x="816" y="88"/>
                  </a:lnTo>
                  <a:lnTo>
                    <a:pt x="816" y="59"/>
                  </a:lnTo>
                  <a:lnTo>
                    <a:pt x="788" y="59"/>
                  </a:lnTo>
                  <a:lnTo>
                    <a:pt x="788" y="59"/>
                  </a:lnTo>
                  <a:lnTo>
                    <a:pt x="788" y="59"/>
                  </a:lnTo>
                  <a:lnTo>
                    <a:pt x="788" y="59"/>
                  </a:lnTo>
                  <a:lnTo>
                    <a:pt x="758" y="59"/>
                  </a:lnTo>
                  <a:lnTo>
                    <a:pt x="729" y="59"/>
                  </a:lnTo>
                  <a:lnTo>
                    <a:pt x="700" y="59"/>
                  </a:lnTo>
                  <a:lnTo>
                    <a:pt x="700" y="59"/>
                  </a:lnTo>
                  <a:lnTo>
                    <a:pt x="671" y="88"/>
                  </a:lnTo>
                  <a:lnTo>
                    <a:pt x="641" y="59"/>
                  </a:lnTo>
                  <a:lnTo>
                    <a:pt x="641" y="59"/>
                  </a:lnTo>
                  <a:lnTo>
                    <a:pt x="612" y="59"/>
                  </a:lnTo>
                  <a:lnTo>
                    <a:pt x="612" y="30"/>
                  </a:lnTo>
                  <a:lnTo>
                    <a:pt x="612" y="30"/>
                  </a:lnTo>
                  <a:lnTo>
                    <a:pt x="612" y="30"/>
                  </a:lnTo>
                  <a:lnTo>
                    <a:pt x="612" y="0"/>
                  </a:lnTo>
                  <a:lnTo>
                    <a:pt x="612" y="30"/>
                  </a:lnTo>
                  <a:lnTo>
                    <a:pt x="583" y="30"/>
                  </a:lnTo>
                  <a:lnTo>
                    <a:pt x="583" y="30"/>
                  </a:lnTo>
                  <a:lnTo>
                    <a:pt x="554" y="30"/>
                  </a:lnTo>
                  <a:lnTo>
                    <a:pt x="554" y="88"/>
                  </a:lnTo>
                  <a:lnTo>
                    <a:pt x="554" y="88"/>
                  </a:lnTo>
                  <a:lnTo>
                    <a:pt x="554" y="117"/>
                  </a:lnTo>
                  <a:lnTo>
                    <a:pt x="524" y="147"/>
                  </a:lnTo>
                  <a:lnTo>
                    <a:pt x="495" y="176"/>
                  </a:lnTo>
                  <a:lnTo>
                    <a:pt x="495" y="176"/>
                  </a:lnTo>
                  <a:lnTo>
                    <a:pt x="466" y="205"/>
                  </a:lnTo>
                  <a:lnTo>
                    <a:pt x="438" y="205"/>
                  </a:lnTo>
                  <a:lnTo>
                    <a:pt x="408" y="234"/>
                  </a:lnTo>
                  <a:lnTo>
                    <a:pt x="408" y="234"/>
                  </a:lnTo>
                  <a:lnTo>
                    <a:pt x="379" y="234"/>
                  </a:lnTo>
                  <a:lnTo>
                    <a:pt x="350" y="263"/>
                  </a:lnTo>
                  <a:lnTo>
                    <a:pt x="350" y="263"/>
                  </a:lnTo>
                  <a:lnTo>
                    <a:pt x="291" y="293"/>
                  </a:lnTo>
                  <a:lnTo>
                    <a:pt x="321" y="322"/>
                  </a:lnTo>
                  <a:lnTo>
                    <a:pt x="321" y="322"/>
                  </a:lnTo>
                  <a:lnTo>
                    <a:pt x="291" y="350"/>
                  </a:lnTo>
                  <a:lnTo>
                    <a:pt x="262" y="409"/>
                  </a:lnTo>
                  <a:lnTo>
                    <a:pt x="262" y="409"/>
                  </a:lnTo>
                  <a:lnTo>
                    <a:pt x="262" y="438"/>
                  </a:lnTo>
                  <a:lnTo>
                    <a:pt x="262" y="467"/>
                  </a:lnTo>
                  <a:lnTo>
                    <a:pt x="262" y="467"/>
                  </a:lnTo>
                  <a:lnTo>
                    <a:pt x="291" y="497"/>
                  </a:lnTo>
                  <a:lnTo>
                    <a:pt x="262" y="497"/>
                  </a:lnTo>
                  <a:lnTo>
                    <a:pt x="233" y="555"/>
                  </a:lnTo>
                  <a:lnTo>
                    <a:pt x="204" y="584"/>
                  </a:lnTo>
                  <a:lnTo>
                    <a:pt x="204" y="614"/>
                  </a:lnTo>
                  <a:lnTo>
                    <a:pt x="174" y="614"/>
                  </a:lnTo>
                  <a:lnTo>
                    <a:pt x="116" y="643"/>
                  </a:lnTo>
                  <a:lnTo>
                    <a:pt x="29" y="672"/>
                  </a:lnTo>
                  <a:lnTo>
                    <a:pt x="0" y="700"/>
                  </a:lnTo>
                  <a:lnTo>
                    <a:pt x="350" y="70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2E81B67-F0BC-4B8B-2EB0-2FD4D37D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60" y="3666625"/>
              <a:ext cx="218880" cy="152656"/>
            </a:xfrm>
            <a:custGeom>
              <a:avLst/>
              <a:gdLst>
                <a:gd name="T0" fmla="*/ 671 w 672"/>
                <a:gd name="T1" fmla="*/ 0 h 468"/>
                <a:gd name="T2" fmla="*/ 671 w 672"/>
                <a:gd name="T3" fmla="*/ 0 h 468"/>
                <a:gd name="T4" fmla="*/ 321 w 672"/>
                <a:gd name="T5" fmla="*/ 0 h 468"/>
                <a:gd name="T6" fmla="*/ 292 w 672"/>
                <a:gd name="T7" fmla="*/ 30 h 468"/>
                <a:gd name="T8" fmla="*/ 292 w 672"/>
                <a:gd name="T9" fmla="*/ 59 h 468"/>
                <a:gd name="T10" fmla="*/ 292 w 672"/>
                <a:gd name="T11" fmla="*/ 59 h 468"/>
                <a:gd name="T12" fmla="*/ 233 w 672"/>
                <a:gd name="T13" fmla="*/ 88 h 468"/>
                <a:gd name="T14" fmla="*/ 233 w 672"/>
                <a:gd name="T15" fmla="*/ 88 h 468"/>
                <a:gd name="T16" fmla="*/ 204 w 672"/>
                <a:gd name="T17" fmla="*/ 117 h 468"/>
                <a:gd name="T18" fmla="*/ 204 w 672"/>
                <a:gd name="T19" fmla="*/ 117 h 468"/>
                <a:gd name="T20" fmla="*/ 145 w 672"/>
                <a:gd name="T21" fmla="*/ 205 h 468"/>
                <a:gd name="T22" fmla="*/ 145 w 672"/>
                <a:gd name="T23" fmla="*/ 205 h 468"/>
                <a:gd name="T24" fmla="*/ 116 w 672"/>
                <a:gd name="T25" fmla="*/ 264 h 468"/>
                <a:gd name="T26" fmla="*/ 116 w 672"/>
                <a:gd name="T27" fmla="*/ 264 h 468"/>
                <a:gd name="T28" fmla="*/ 88 w 672"/>
                <a:gd name="T29" fmla="*/ 293 h 468"/>
                <a:gd name="T30" fmla="*/ 88 w 672"/>
                <a:gd name="T31" fmla="*/ 321 h 468"/>
                <a:gd name="T32" fmla="*/ 59 w 672"/>
                <a:gd name="T33" fmla="*/ 350 h 468"/>
                <a:gd name="T34" fmla="*/ 59 w 672"/>
                <a:gd name="T35" fmla="*/ 350 h 468"/>
                <a:gd name="T36" fmla="*/ 59 w 672"/>
                <a:gd name="T37" fmla="*/ 350 h 468"/>
                <a:gd name="T38" fmla="*/ 59 w 672"/>
                <a:gd name="T39" fmla="*/ 350 h 468"/>
                <a:gd name="T40" fmla="*/ 29 w 672"/>
                <a:gd name="T41" fmla="*/ 409 h 468"/>
                <a:gd name="T42" fmla="*/ 0 w 672"/>
                <a:gd name="T43" fmla="*/ 409 h 468"/>
                <a:gd name="T44" fmla="*/ 0 w 672"/>
                <a:gd name="T45" fmla="*/ 409 h 468"/>
                <a:gd name="T46" fmla="*/ 0 w 672"/>
                <a:gd name="T47" fmla="*/ 438 h 468"/>
                <a:gd name="T48" fmla="*/ 0 w 672"/>
                <a:gd name="T49" fmla="*/ 467 h 468"/>
                <a:gd name="T50" fmla="*/ 0 w 672"/>
                <a:gd name="T51" fmla="*/ 467 h 468"/>
                <a:gd name="T52" fmla="*/ 321 w 672"/>
                <a:gd name="T53" fmla="*/ 467 h 468"/>
                <a:gd name="T54" fmla="*/ 321 w 672"/>
                <a:gd name="T55" fmla="*/ 350 h 468"/>
                <a:gd name="T56" fmla="*/ 321 w 672"/>
                <a:gd name="T57" fmla="*/ 321 h 468"/>
                <a:gd name="T58" fmla="*/ 350 w 672"/>
                <a:gd name="T59" fmla="*/ 321 h 468"/>
                <a:gd name="T60" fmla="*/ 379 w 672"/>
                <a:gd name="T61" fmla="*/ 321 h 468"/>
                <a:gd name="T62" fmla="*/ 409 w 672"/>
                <a:gd name="T63" fmla="*/ 321 h 468"/>
                <a:gd name="T64" fmla="*/ 409 w 672"/>
                <a:gd name="T65" fmla="*/ 117 h 468"/>
                <a:gd name="T66" fmla="*/ 671 w 672"/>
                <a:gd name="T67" fmla="*/ 117 h 468"/>
                <a:gd name="T68" fmla="*/ 671 w 672"/>
                <a:gd name="T6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2" h="468">
                  <a:moveTo>
                    <a:pt x="671" y="0"/>
                  </a:moveTo>
                  <a:lnTo>
                    <a:pt x="671" y="0"/>
                  </a:lnTo>
                  <a:lnTo>
                    <a:pt x="321" y="0"/>
                  </a:lnTo>
                  <a:lnTo>
                    <a:pt x="292" y="30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145" y="205"/>
                  </a:lnTo>
                  <a:lnTo>
                    <a:pt x="145" y="205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88" y="293"/>
                  </a:lnTo>
                  <a:lnTo>
                    <a:pt x="88" y="321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29" y="409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38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321" y="467"/>
                  </a:lnTo>
                  <a:lnTo>
                    <a:pt x="321" y="350"/>
                  </a:lnTo>
                  <a:lnTo>
                    <a:pt x="321" y="321"/>
                  </a:lnTo>
                  <a:lnTo>
                    <a:pt x="350" y="321"/>
                  </a:lnTo>
                  <a:lnTo>
                    <a:pt x="379" y="321"/>
                  </a:lnTo>
                  <a:lnTo>
                    <a:pt x="409" y="321"/>
                  </a:lnTo>
                  <a:lnTo>
                    <a:pt x="409" y="117"/>
                  </a:lnTo>
                  <a:lnTo>
                    <a:pt x="671" y="117"/>
                  </a:lnTo>
                  <a:lnTo>
                    <a:pt x="671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38409BA0-43E3-81CD-27B4-BF1F53AC0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320" y="3666625"/>
              <a:ext cx="324000" cy="315394"/>
            </a:xfrm>
            <a:custGeom>
              <a:avLst/>
              <a:gdLst>
                <a:gd name="T0" fmla="*/ 350 w 992"/>
                <a:gd name="T1" fmla="*/ 467 h 965"/>
                <a:gd name="T2" fmla="*/ 350 w 992"/>
                <a:gd name="T3" fmla="*/ 321 h 965"/>
                <a:gd name="T4" fmla="*/ 408 w 992"/>
                <a:gd name="T5" fmla="*/ 321 h 965"/>
                <a:gd name="T6" fmla="*/ 438 w 992"/>
                <a:gd name="T7" fmla="*/ 117 h 965"/>
                <a:gd name="T8" fmla="*/ 700 w 992"/>
                <a:gd name="T9" fmla="*/ 0 h 965"/>
                <a:gd name="T10" fmla="*/ 991 w 992"/>
                <a:gd name="T11" fmla="*/ 205 h 965"/>
                <a:gd name="T12" fmla="*/ 874 w 992"/>
                <a:gd name="T13" fmla="*/ 205 h 965"/>
                <a:gd name="T14" fmla="*/ 962 w 992"/>
                <a:gd name="T15" fmla="*/ 846 h 965"/>
                <a:gd name="T16" fmla="*/ 641 w 992"/>
                <a:gd name="T17" fmla="*/ 934 h 965"/>
                <a:gd name="T18" fmla="*/ 641 w 992"/>
                <a:gd name="T19" fmla="*/ 905 h 965"/>
                <a:gd name="T20" fmla="*/ 612 w 992"/>
                <a:gd name="T21" fmla="*/ 934 h 965"/>
                <a:gd name="T22" fmla="*/ 612 w 992"/>
                <a:gd name="T23" fmla="*/ 905 h 965"/>
                <a:gd name="T24" fmla="*/ 554 w 992"/>
                <a:gd name="T25" fmla="*/ 905 h 965"/>
                <a:gd name="T26" fmla="*/ 524 w 992"/>
                <a:gd name="T27" fmla="*/ 934 h 965"/>
                <a:gd name="T28" fmla="*/ 495 w 992"/>
                <a:gd name="T29" fmla="*/ 905 h 965"/>
                <a:gd name="T30" fmla="*/ 466 w 992"/>
                <a:gd name="T31" fmla="*/ 905 h 965"/>
                <a:gd name="T32" fmla="*/ 466 w 992"/>
                <a:gd name="T33" fmla="*/ 934 h 965"/>
                <a:gd name="T34" fmla="*/ 408 w 992"/>
                <a:gd name="T35" fmla="*/ 964 h 965"/>
                <a:gd name="T36" fmla="*/ 408 w 992"/>
                <a:gd name="T37" fmla="*/ 964 h 965"/>
                <a:gd name="T38" fmla="*/ 379 w 992"/>
                <a:gd name="T39" fmla="*/ 964 h 965"/>
                <a:gd name="T40" fmla="*/ 350 w 992"/>
                <a:gd name="T41" fmla="*/ 934 h 965"/>
                <a:gd name="T42" fmla="*/ 350 w 992"/>
                <a:gd name="T43" fmla="*/ 905 h 965"/>
                <a:gd name="T44" fmla="*/ 321 w 992"/>
                <a:gd name="T45" fmla="*/ 876 h 965"/>
                <a:gd name="T46" fmla="*/ 291 w 992"/>
                <a:gd name="T47" fmla="*/ 876 h 965"/>
                <a:gd name="T48" fmla="*/ 291 w 992"/>
                <a:gd name="T49" fmla="*/ 876 h 965"/>
                <a:gd name="T50" fmla="*/ 262 w 992"/>
                <a:gd name="T51" fmla="*/ 876 h 965"/>
                <a:gd name="T52" fmla="*/ 233 w 992"/>
                <a:gd name="T53" fmla="*/ 846 h 965"/>
                <a:gd name="T54" fmla="*/ 174 w 992"/>
                <a:gd name="T55" fmla="*/ 817 h 965"/>
                <a:gd name="T56" fmla="*/ 88 w 992"/>
                <a:gd name="T57" fmla="*/ 846 h 965"/>
                <a:gd name="T58" fmla="*/ 58 w 992"/>
                <a:gd name="T59" fmla="*/ 876 h 965"/>
                <a:gd name="T60" fmla="*/ 58 w 992"/>
                <a:gd name="T61" fmla="*/ 846 h 965"/>
                <a:gd name="T62" fmla="*/ 88 w 992"/>
                <a:gd name="T63" fmla="*/ 759 h 965"/>
                <a:gd name="T64" fmla="*/ 88 w 992"/>
                <a:gd name="T65" fmla="*/ 643 h 965"/>
                <a:gd name="T66" fmla="*/ 58 w 992"/>
                <a:gd name="T67" fmla="*/ 614 h 965"/>
                <a:gd name="T68" fmla="*/ 88 w 992"/>
                <a:gd name="T69" fmla="*/ 584 h 965"/>
                <a:gd name="T70" fmla="*/ 88 w 992"/>
                <a:gd name="T71" fmla="*/ 555 h 965"/>
                <a:gd name="T72" fmla="*/ 58 w 992"/>
                <a:gd name="T73" fmla="*/ 526 h 965"/>
                <a:gd name="T74" fmla="*/ 29 w 992"/>
                <a:gd name="T75" fmla="*/ 497 h 965"/>
                <a:gd name="T76" fmla="*/ 0 w 992"/>
                <a:gd name="T77" fmla="*/ 497 h 965"/>
                <a:gd name="T78" fmla="*/ 29 w 992"/>
                <a:gd name="T79" fmla="*/ 467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2" h="965">
                  <a:moveTo>
                    <a:pt x="29" y="467"/>
                  </a:moveTo>
                  <a:lnTo>
                    <a:pt x="350" y="467"/>
                  </a:lnTo>
                  <a:lnTo>
                    <a:pt x="350" y="350"/>
                  </a:lnTo>
                  <a:lnTo>
                    <a:pt x="350" y="321"/>
                  </a:lnTo>
                  <a:lnTo>
                    <a:pt x="379" y="321"/>
                  </a:lnTo>
                  <a:lnTo>
                    <a:pt x="408" y="321"/>
                  </a:lnTo>
                  <a:lnTo>
                    <a:pt x="438" y="321"/>
                  </a:lnTo>
                  <a:lnTo>
                    <a:pt x="438" y="117"/>
                  </a:lnTo>
                  <a:lnTo>
                    <a:pt x="700" y="117"/>
                  </a:lnTo>
                  <a:lnTo>
                    <a:pt x="700" y="0"/>
                  </a:lnTo>
                  <a:lnTo>
                    <a:pt x="991" y="205"/>
                  </a:lnTo>
                  <a:lnTo>
                    <a:pt x="991" y="205"/>
                  </a:lnTo>
                  <a:lnTo>
                    <a:pt x="991" y="205"/>
                  </a:lnTo>
                  <a:lnTo>
                    <a:pt x="874" y="205"/>
                  </a:lnTo>
                  <a:lnTo>
                    <a:pt x="962" y="846"/>
                  </a:lnTo>
                  <a:lnTo>
                    <a:pt x="962" y="846"/>
                  </a:lnTo>
                  <a:lnTo>
                    <a:pt x="933" y="934"/>
                  </a:lnTo>
                  <a:lnTo>
                    <a:pt x="641" y="934"/>
                  </a:lnTo>
                  <a:lnTo>
                    <a:pt x="641" y="934"/>
                  </a:lnTo>
                  <a:lnTo>
                    <a:pt x="641" y="905"/>
                  </a:lnTo>
                  <a:lnTo>
                    <a:pt x="641" y="905"/>
                  </a:lnTo>
                  <a:lnTo>
                    <a:pt x="612" y="934"/>
                  </a:lnTo>
                  <a:lnTo>
                    <a:pt x="612" y="934"/>
                  </a:lnTo>
                  <a:lnTo>
                    <a:pt x="612" y="905"/>
                  </a:lnTo>
                  <a:lnTo>
                    <a:pt x="583" y="905"/>
                  </a:lnTo>
                  <a:lnTo>
                    <a:pt x="554" y="905"/>
                  </a:lnTo>
                  <a:lnTo>
                    <a:pt x="524" y="934"/>
                  </a:lnTo>
                  <a:lnTo>
                    <a:pt x="524" y="934"/>
                  </a:lnTo>
                  <a:lnTo>
                    <a:pt x="495" y="905"/>
                  </a:lnTo>
                  <a:lnTo>
                    <a:pt x="495" y="905"/>
                  </a:lnTo>
                  <a:lnTo>
                    <a:pt x="466" y="905"/>
                  </a:lnTo>
                  <a:lnTo>
                    <a:pt x="466" y="905"/>
                  </a:lnTo>
                  <a:lnTo>
                    <a:pt x="466" y="934"/>
                  </a:lnTo>
                  <a:lnTo>
                    <a:pt x="466" y="934"/>
                  </a:lnTo>
                  <a:lnTo>
                    <a:pt x="438" y="964"/>
                  </a:lnTo>
                  <a:lnTo>
                    <a:pt x="408" y="964"/>
                  </a:lnTo>
                  <a:lnTo>
                    <a:pt x="408" y="964"/>
                  </a:lnTo>
                  <a:lnTo>
                    <a:pt x="408" y="964"/>
                  </a:lnTo>
                  <a:lnTo>
                    <a:pt x="408" y="964"/>
                  </a:lnTo>
                  <a:lnTo>
                    <a:pt x="379" y="964"/>
                  </a:lnTo>
                  <a:lnTo>
                    <a:pt x="350" y="934"/>
                  </a:lnTo>
                  <a:lnTo>
                    <a:pt x="350" y="934"/>
                  </a:lnTo>
                  <a:lnTo>
                    <a:pt x="350" y="934"/>
                  </a:lnTo>
                  <a:lnTo>
                    <a:pt x="350" y="905"/>
                  </a:lnTo>
                  <a:lnTo>
                    <a:pt x="321" y="905"/>
                  </a:lnTo>
                  <a:lnTo>
                    <a:pt x="321" y="876"/>
                  </a:lnTo>
                  <a:lnTo>
                    <a:pt x="321" y="876"/>
                  </a:lnTo>
                  <a:lnTo>
                    <a:pt x="291" y="876"/>
                  </a:lnTo>
                  <a:lnTo>
                    <a:pt x="291" y="876"/>
                  </a:lnTo>
                  <a:lnTo>
                    <a:pt x="291" y="876"/>
                  </a:lnTo>
                  <a:lnTo>
                    <a:pt x="262" y="876"/>
                  </a:lnTo>
                  <a:lnTo>
                    <a:pt x="262" y="876"/>
                  </a:lnTo>
                  <a:lnTo>
                    <a:pt x="262" y="846"/>
                  </a:lnTo>
                  <a:lnTo>
                    <a:pt x="233" y="846"/>
                  </a:lnTo>
                  <a:lnTo>
                    <a:pt x="174" y="817"/>
                  </a:lnTo>
                  <a:lnTo>
                    <a:pt x="174" y="817"/>
                  </a:lnTo>
                  <a:lnTo>
                    <a:pt x="145" y="846"/>
                  </a:lnTo>
                  <a:lnTo>
                    <a:pt x="88" y="846"/>
                  </a:lnTo>
                  <a:lnTo>
                    <a:pt x="58" y="876"/>
                  </a:lnTo>
                  <a:lnTo>
                    <a:pt x="58" y="876"/>
                  </a:lnTo>
                  <a:lnTo>
                    <a:pt x="58" y="876"/>
                  </a:lnTo>
                  <a:lnTo>
                    <a:pt x="58" y="846"/>
                  </a:lnTo>
                  <a:lnTo>
                    <a:pt x="58" y="788"/>
                  </a:lnTo>
                  <a:lnTo>
                    <a:pt x="88" y="759"/>
                  </a:lnTo>
                  <a:lnTo>
                    <a:pt x="88" y="730"/>
                  </a:lnTo>
                  <a:lnTo>
                    <a:pt x="88" y="643"/>
                  </a:lnTo>
                  <a:lnTo>
                    <a:pt x="58" y="614"/>
                  </a:lnTo>
                  <a:lnTo>
                    <a:pt x="58" y="614"/>
                  </a:lnTo>
                  <a:lnTo>
                    <a:pt x="58" y="614"/>
                  </a:lnTo>
                  <a:lnTo>
                    <a:pt x="88" y="584"/>
                  </a:lnTo>
                  <a:lnTo>
                    <a:pt x="58" y="555"/>
                  </a:lnTo>
                  <a:lnTo>
                    <a:pt x="88" y="555"/>
                  </a:lnTo>
                  <a:lnTo>
                    <a:pt x="58" y="526"/>
                  </a:lnTo>
                  <a:lnTo>
                    <a:pt x="58" y="526"/>
                  </a:lnTo>
                  <a:lnTo>
                    <a:pt x="29" y="526"/>
                  </a:lnTo>
                  <a:lnTo>
                    <a:pt x="29" y="497"/>
                  </a:lnTo>
                  <a:lnTo>
                    <a:pt x="29" y="526"/>
                  </a:lnTo>
                  <a:lnTo>
                    <a:pt x="0" y="497"/>
                  </a:lnTo>
                  <a:lnTo>
                    <a:pt x="29" y="497"/>
                  </a:lnTo>
                  <a:lnTo>
                    <a:pt x="29" y="467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18" name="Freeform 113">
              <a:extLst>
                <a:ext uri="{FF2B5EF4-FFF2-40B4-BE49-F238E27FC236}">
                  <a16:creationId xmlns:a16="http://schemas.microsoft.com/office/drawing/2014/main" id="{26069113-C220-C22E-422B-DCE3CE43A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800" y="3734313"/>
              <a:ext cx="429120" cy="362918"/>
            </a:xfrm>
            <a:custGeom>
              <a:avLst/>
              <a:gdLst>
                <a:gd name="T0" fmla="*/ 30 w 1312"/>
                <a:gd name="T1" fmla="*/ 759 h 1110"/>
                <a:gd name="T2" fmla="*/ 58 w 1312"/>
                <a:gd name="T3" fmla="*/ 700 h 1110"/>
                <a:gd name="T4" fmla="*/ 87 w 1312"/>
                <a:gd name="T5" fmla="*/ 700 h 1110"/>
                <a:gd name="T6" fmla="*/ 146 w 1312"/>
                <a:gd name="T7" fmla="*/ 700 h 1110"/>
                <a:gd name="T8" fmla="*/ 204 w 1312"/>
                <a:gd name="T9" fmla="*/ 729 h 1110"/>
                <a:gd name="T10" fmla="*/ 233 w 1312"/>
                <a:gd name="T11" fmla="*/ 700 h 1110"/>
                <a:gd name="T12" fmla="*/ 525 w 1312"/>
                <a:gd name="T13" fmla="*/ 729 h 1110"/>
                <a:gd name="T14" fmla="*/ 466 w 1312"/>
                <a:gd name="T15" fmla="*/ 0 h 1110"/>
                <a:gd name="T16" fmla="*/ 1107 w 1312"/>
                <a:gd name="T17" fmla="*/ 350 h 1110"/>
                <a:gd name="T18" fmla="*/ 1194 w 1312"/>
                <a:gd name="T19" fmla="*/ 379 h 1110"/>
                <a:gd name="T20" fmla="*/ 1253 w 1312"/>
                <a:gd name="T21" fmla="*/ 409 h 1110"/>
                <a:gd name="T22" fmla="*/ 1224 w 1312"/>
                <a:gd name="T23" fmla="*/ 438 h 1110"/>
                <a:gd name="T24" fmla="*/ 1311 w 1312"/>
                <a:gd name="T25" fmla="*/ 438 h 1110"/>
                <a:gd name="T26" fmla="*/ 1311 w 1312"/>
                <a:gd name="T27" fmla="*/ 641 h 1110"/>
                <a:gd name="T28" fmla="*/ 1282 w 1312"/>
                <a:gd name="T29" fmla="*/ 700 h 1110"/>
                <a:gd name="T30" fmla="*/ 1194 w 1312"/>
                <a:gd name="T31" fmla="*/ 729 h 1110"/>
                <a:gd name="T32" fmla="*/ 1136 w 1312"/>
                <a:gd name="T33" fmla="*/ 729 h 1110"/>
                <a:gd name="T34" fmla="*/ 1020 w 1312"/>
                <a:gd name="T35" fmla="*/ 759 h 1110"/>
                <a:gd name="T36" fmla="*/ 1020 w 1312"/>
                <a:gd name="T37" fmla="*/ 759 h 1110"/>
                <a:gd name="T38" fmla="*/ 962 w 1312"/>
                <a:gd name="T39" fmla="*/ 759 h 1110"/>
                <a:gd name="T40" fmla="*/ 875 w 1312"/>
                <a:gd name="T41" fmla="*/ 788 h 1110"/>
                <a:gd name="T42" fmla="*/ 758 w 1312"/>
                <a:gd name="T43" fmla="*/ 845 h 1110"/>
                <a:gd name="T44" fmla="*/ 671 w 1312"/>
                <a:gd name="T45" fmla="*/ 875 h 1110"/>
                <a:gd name="T46" fmla="*/ 642 w 1312"/>
                <a:gd name="T47" fmla="*/ 904 h 1110"/>
                <a:gd name="T48" fmla="*/ 613 w 1312"/>
                <a:gd name="T49" fmla="*/ 962 h 1110"/>
                <a:gd name="T50" fmla="*/ 583 w 1312"/>
                <a:gd name="T51" fmla="*/ 1021 h 1110"/>
                <a:gd name="T52" fmla="*/ 554 w 1312"/>
                <a:gd name="T53" fmla="*/ 1050 h 1110"/>
                <a:gd name="T54" fmla="*/ 554 w 1312"/>
                <a:gd name="T55" fmla="*/ 1079 h 1110"/>
                <a:gd name="T56" fmla="*/ 496 w 1312"/>
                <a:gd name="T57" fmla="*/ 1079 h 1110"/>
                <a:gd name="T58" fmla="*/ 466 w 1312"/>
                <a:gd name="T59" fmla="*/ 1079 h 1110"/>
                <a:gd name="T60" fmla="*/ 408 w 1312"/>
                <a:gd name="T61" fmla="*/ 1109 h 1110"/>
                <a:gd name="T62" fmla="*/ 350 w 1312"/>
                <a:gd name="T63" fmla="*/ 1109 h 1110"/>
                <a:gd name="T64" fmla="*/ 321 w 1312"/>
                <a:gd name="T65" fmla="*/ 1079 h 1110"/>
                <a:gd name="T66" fmla="*/ 321 w 1312"/>
                <a:gd name="T67" fmla="*/ 1050 h 1110"/>
                <a:gd name="T68" fmla="*/ 292 w 1312"/>
                <a:gd name="T69" fmla="*/ 1079 h 1110"/>
                <a:gd name="T70" fmla="*/ 321 w 1312"/>
                <a:gd name="T71" fmla="*/ 1021 h 1110"/>
                <a:gd name="T72" fmla="*/ 292 w 1312"/>
                <a:gd name="T73" fmla="*/ 992 h 1110"/>
                <a:gd name="T74" fmla="*/ 263 w 1312"/>
                <a:gd name="T75" fmla="*/ 962 h 1110"/>
                <a:gd name="T76" fmla="*/ 233 w 1312"/>
                <a:gd name="T77" fmla="*/ 962 h 1110"/>
                <a:gd name="T78" fmla="*/ 175 w 1312"/>
                <a:gd name="T79" fmla="*/ 962 h 1110"/>
                <a:gd name="T80" fmla="*/ 116 w 1312"/>
                <a:gd name="T81" fmla="*/ 962 h 1110"/>
                <a:gd name="T82" fmla="*/ 87 w 1312"/>
                <a:gd name="T83" fmla="*/ 962 h 1110"/>
                <a:gd name="T84" fmla="*/ 87 w 1312"/>
                <a:gd name="T85" fmla="*/ 962 h 1110"/>
                <a:gd name="T86" fmla="*/ 87 w 1312"/>
                <a:gd name="T87" fmla="*/ 933 h 1110"/>
                <a:gd name="T88" fmla="*/ 58 w 1312"/>
                <a:gd name="T89" fmla="*/ 904 h 1110"/>
                <a:gd name="T90" fmla="*/ 30 w 1312"/>
                <a:gd name="T91" fmla="*/ 875 h 1110"/>
                <a:gd name="T92" fmla="*/ 0 w 1312"/>
                <a:gd name="T93" fmla="*/ 845 h 1110"/>
                <a:gd name="T94" fmla="*/ 0 w 1312"/>
                <a:gd name="T95" fmla="*/ 788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2" h="1110">
                  <a:moveTo>
                    <a:pt x="0" y="759"/>
                  </a:moveTo>
                  <a:lnTo>
                    <a:pt x="0" y="759"/>
                  </a:lnTo>
                  <a:lnTo>
                    <a:pt x="30" y="759"/>
                  </a:lnTo>
                  <a:lnTo>
                    <a:pt x="58" y="729"/>
                  </a:lnTo>
                  <a:lnTo>
                    <a:pt x="58" y="729"/>
                  </a:lnTo>
                  <a:lnTo>
                    <a:pt x="58" y="700"/>
                  </a:lnTo>
                  <a:lnTo>
                    <a:pt x="58" y="700"/>
                  </a:lnTo>
                  <a:lnTo>
                    <a:pt x="87" y="700"/>
                  </a:lnTo>
                  <a:lnTo>
                    <a:pt x="87" y="700"/>
                  </a:lnTo>
                  <a:lnTo>
                    <a:pt x="116" y="729"/>
                  </a:lnTo>
                  <a:lnTo>
                    <a:pt x="116" y="729"/>
                  </a:lnTo>
                  <a:lnTo>
                    <a:pt x="146" y="700"/>
                  </a:lnTo>
                  <a:lnTo>
                    <a:pt x="175" y="700"/>
                  </a:lnTo>
                  <a:lnTo>
                    <a:pt x="204" y="700"/>
                  </a:lnTo>
                  <a:lnTo>
                    <a:pt x="204" y="729"/>
                  </a:lnTo>
                  <a:lnTo>
                    <a:pt x="204" y="729"/>
                  </a:lnTo>
                  <a:lnTo>
                    <a:pt x="233" y="700"/>
                  </a:lnTo>
                  <a:lnTo>
                    <a:pt x="233" y="700"/>
                  </a:lnTo>
                  <a:lnTo>
                    <a:pt x="233" y="729"/>
                  </a:lnTo>
                  <a:lnTo>
                    <a:pt x="233" y="729"/>
                  </a:lnTo>
                  <a:lnTo>
                    <a:pt x="525" y="729"/>
                  </a:lnTo>
                  <a:lnTo>
                    <a:pt x="554" y="641"/>
                  </a:lnTo>
                  <a:lnTo>
                    <a:pt x="554" y="641"/>
                  </a:lnTo>
                  <a:lnTo>
                    <a:pt x="466" y="0"/>
                  </a:lnTo>
                  <a:lnTo>
                    <a:pt x="583" y="0"/>
                  </a:lnTo>
                  <a:lnTo>
                    <a:pt x="1107" y="321"/>
                  </a:lnTo>
                  <a:lnTo>
                    <a:pt x="1107" y="350"/>
                  </a:lnTo>
                  <a:lnTo>
                    <a:pt x="1136" y="350"/>
                  </a:lnTo>
                  <a:lnTo>
                    <a:pt x="1165" y="350"/>
                  </a:lnTo>
                  <a:lnTo>
                    <a:pt x="1194" y="379"/>
                  </a:lnTo>
                  <a:lnTo>
                    <a:pt x="1194" y="379"/>
                  </a:lnTo>
                  <a:lnTo>
                    <a:pt x="1224" y="379"/>
                  </a:lnTo>
                  <a:lnTo>
                    <a:pt x="1253" y="409"/>
                  </a:lnTo>
                  <a:lnTo>
                    <a:pt x="1253" y="409"/>
                  </a:lnTo>
                  <a:lnTo>
                    <a:pt x="1224" y="438"/>
                  </a:lnTo>
                  <a:lnTo>
                    <a:pt x="1224" y="438"/>
                  </a:lnTo>
                  <a:lnTo>
                    <a:pt x="1253" y="438"/>
                  </a:lnTo>
                  <a:lnTo>
                    <a:pt x="1282" y="438"/>
                  </a:lnTo>
                  <a:lnTo>
                    <a:pt x="1311" y="438"/>
                  </a:lnTo>
                  <a:lnTo>
                    <a:pt x="1311" y="438"/>
                  </a:lnTo>
                  <a:lnTo>
                    <a:pt x="1311" y="583"/>
                  </a:lnTo>
                  <a:lnTo>
                    <a:pt x="1311" y="641"/>
                  </a:lnTo>
                  <a:lnTo>
                    <a:pt x="1311" y="641"/>
                  </a:lnTo>
                  <a:lnTo>
                    <a:pt x="1311" y="671"/>
                  </a:lnTo>
                  <a:lnTo>
                    <a:pt x="1282" y="700"/>
                  </a:lnTo>
                  <a:lnTo>
                    <a:pt x="1253" y="729"/>
                  </a:lnTo>
                  <a:lnTo>
                    <a:pt x="1224" y="729"/>
                  </a:lnTo>
                  <a:lnTo>
                    <a:pt x="1194" y="729"/>
                  </a:lnTo>
                  <a:lnTo>
                    <a:pt x="1194" y="729"/>
                  </a:lnTo>
                  <a:lnTo>
                    <a:pt x="1165" y="729"/>
                  </a:lnTo>
                  <a:lnTo>
                    <a:pt x="1136" y="729"/>
                  </a:lnTo>
                  <a:lnTo>
                    <a:pt x="1107" y="759"/>
                  </a:lnTo>
                  <a:lnTo>
                    <a:pt x="1078" y="759"/>
                  </a:lnTo>
                  <a:lnTo>
                    <a:pt x="1020" y="759"/>
                  </a:lnTo>
                  <a:lnTo>
                    <a:pt x="1020" y="759"/>
                  </a:lnTo>
                  <a:lnTo>
                    <a:pt x="1020" y="759"/>
                  </a:lnTo>
                  <a:lnTo>
                    <a:pt x="1020" y="759"/>
                  </a:lnTo>
                  <a:lnTo>
                    <a:pt x="991" y="759"/>
                  </a:lnTo>
                  <a:lnTo>
                    <a:pt x="962" y="729"/>
                  </a:lnTo>
                  <a:lnTo>
                    <a:pt x="962" y="759"/>
                  </a:lnTo>
                  <a:lnTo>
                    <a:pt x="904" y="759"/>
                  </a:lnTo>
                  <a:lnTo>
                    <a:pt x="875" y="759"/>
                  </a:lnTo>
                  <a:lnTo>
                    <a:pt x="875" y="788"/>
                  </a:lnTo>
                  <a:lnTo>
                    <a:pt x="787" y="816"/>
                  </a:lnTo>
                  <a:lnTo>
                    <a:pt x="758" y="845"/>
                  </a:lnTo>
                  <a:lnTo>
                    <a:pt x="758" y="845"/>
                  </a:lnTo>
                  <a:lnTo>
                    <a:pt x="700" y="875"/>
                  </a:lnTo>
                  <a:lnTo>
                    <a:pt x="700" y="875"/>
                  </a:lnTo>
                  <a:lnTo>
                    <a:pt x="671" y="875"/>
                  </a:lnTo>
                  <a:lnTo>
                    <a:pt x="671" y="875"/>
                  </a:lnTo>
                  <a:lnTo>
                    <a:pt x="671" y="875"/>
                  </a:lnTo>
                  <a:lnTo>
                    <a:pt x="642" y="904"/>
                  </a:lnTo>
                  <a:lnTo>
                    <a:pt x="642" y="904"/>
                  </a:lnTo>
                  <a:lnTo>
                    <a:pt x="613" y="933"/>
                  </a:lnTo>
                  <a:lnTo>
                    <a:pt x="613" y="962"/>
                  </a:lnTo>
                  <a:lnTo>
                    <a:pt x="583" y="992"/>
                  </a:lnTo>
                  <a:lnTo>
                    <a:pt x="554" y="992"/>
                  </a:lnTo>
                  <a:lnTo>
                    <a:pt x="583" y="1021"/>
                  </a:lnTo>
                  <a:lnTo>
                    <a:pt x="583" y="1050"/>
                  </a:lnTo>
                  <a:lnTo>
                    <a:pt x="554" y="1050"/>
                  </a:lnTo>
                  <a:lnTo>
                    <a:pt x="554" y="1050"/>
                  </a:lnTo>
                  <a:lnTo>
                    <a:pt x="554" y="1079"/>
                  </a:lnTo>
                  <a:lnTo>
                    <a:pt x="554" y="1079"/>
                  </a:lnTo>
                  <a:lnTo>
                    <a:pt x="554" y="1079"/>
                  </a:lnTo>
                  <a:lnTo>
                    <a:pt x="525" y="1109"/>
                  </a:lnTo>
                  <a:lnTo>
                    <a:pt x="496" y="1109"/>
                  </a:lnTo>
                  <a:lnTo>
                    <a:pt x="496" y="1079"/>
                  </a:lnTo>
                  <a:lnTo>
                    <a:pt x="496" y="1079"/>
                  </a:lnTo>
                  <a:lnTo>
                    <a:pt x="496" y="1079"/>
                  </a:lnTo>
                  <a:lnTo>
                    <a:pt x="466" y="1079"/>
                  </a:lnTo>
                  <a:lnTo>
                    <a:pt x="466" y="1109"/>
                  </a:lnTo>
                  <a:lnTo>
                    <a:pt x="437" y="1109"/>
                  </a:lnTo>
                  <a:lnTo>
                    <a:pt x="408" y="1109"/>
                  </a:lnTo>
                  <a:lnTo>
                    <a:pt x="408" y="1079"/>
                  </a:lnTo>
                  <a:lnTo>
                    <a:pt x="380" y="1079"/>
                  </a:lnTo>
                  <a:lnTo>
                    <a:pt x="350" y="1109"/>
                  </a:lnTo>
                  <a:lnTo>
                    <a:pt x="350" y="1109"/>
                  </a:lnTo>
                  <a:lnTo>
                    <a:pt x="350" y="1079"/>
                  </a:lnTo>
                  <a:lnTo>
                    <a:pt x="321" y="1079"/>
                  </a:lnTo>
                  <a:lnTo>
                    <a:pt x="321" y="1079"/>
                  </a:lnTo>
                  <a:lnTo>
                    <a:pt x="321" y="1079"/>
                  </a:lnTo>
                  <a:lnTo>
                    <a:pt x="321" y="1050"/>
                  </a:lnTo>
                  <a:lnTo>
                    <a:pt x="321" y="1050"/>
                  </a:lnTo>
                  <a:lnTo>
                    <a:pt x="321" y="1079"/>
                  </a:lnTo>
                  <a:lnTo>
                    <a:pt x="292" y="1079"/>
                  </a:lnTo>
                  <a:lnTo>
                    <a:pt x="292" y="1050"/>
                  </a:lnTo>
                  <a:lnTo>
                    <a:pt x="321" y="1021"/>
                  </a:lnTo>
                  <a:lnTo>
                    <a:pt x="321" y="1021"/>
                  </a:lnTo>
                  <a:lnTo>
                    <a:pt x="292" y="1021"/>
                  </a:lnTo>
                  <a:lnTo>
                    <a:pt x="292" y="1021"/>
                  </a:lnTo>
                  <a:lnTo>
                    <a:pt x="292" y="992"/>
                  </a:lnTo>
                  <a:lnTo>
                    <a:pt x="292" y="962"/>
                  </a:lnTo>
                  <a:lnTo>
                    <a:pt x="263" y="962"/>
                  </a:lnTo>
                  <a:lnTo>
                    <a:pt x="263" y="962"/>
                  </a:lnTo>
                  <a:lnTo>
                    <a:pt x="263" y="962"/>
                  </a:lnTo>
                  <a:lnTo>
                    <a:pt x="233" y="962"/>
                  </a:lnTo>
                  <a:lnTo>
                    <a:pt x="233" y="962"/>
                  </a:lnTo>
                  <a:lnTo>
                    <a:pt x="204" y="962"/>
                  </a:lnTo>
                  <a:lnTo>
                    <a:pt x="204" y="962"/>
                  </a:lnTo>
                  <a:lnTo>
                    <a:pt x="175" y="962"/>
                  </a:lnTo>
                  <a:lnTo>
                    <a:pt x="175" y="992"/>
                  </a:lnTo>
                  <a:lnTo>
                    <a:pt x="146" y="992"/>
                  </a:lnTo>
                  <a:lnTo>
                    <a:pt x="116" y="962"/>
                  </a:lnTo>
                  <a:lnTo>
                    <a:pt x="116" y="962"/>
                  </a:lnTo>
                  <a:lnTo>
                    <a:pt x="87" y="992"/>
                  </a:lnTo>
                  <a:lnTo>
                    <a:pt x="87" y="962"/>
                  </a:lnTo>
                  <a:lnTo>
                    <a:pt x="87" y="962"/>
                  </a:lnTo>
                  <a:lnTo>
                    <a:pt x="87" y="962"/>
                  </a:lnTo>
                  <a:lnTo>
                    <a:pt x="87" y="962"/>
                  </a:lnTo>
                  <a:lnTo>
                    <a:pt x="58" y="933"/>
                  </a:lnTo>
                  <a:lnTo>
                    <a:pt x="58" y="933"/>
                  </a:lnTo>
                  <a:lnTo>
                    <a:pt x="87" y="933"/>
                  </a:lnTo>
                  <a:lnTo>
                    <a:pt x="87" y="904"/>
                  </a:lnTo>
                  <a:lnTo>
                    <a:pt x="58" y="904"/>
                  </a:lnTo>
                  <a:lnTo>
                    <a:pt x="58" y="904"/>
                  </a:lnTo>
                  <a:lnTo>
                    <a:pt x="58" y="875"/>
                  </a:lnTo>
                  <a:lnTo>
                    <a:pt x="30" y="875"/>
                  </a:lnTo>
                  <a:lnTo>
                    <a:pt x="30" y="875"/>
                  </a:lnTo>
                  <a:lnTo>
                    <a:pt x="30" y="845"/>
                  </a:lnTo>
                  <a:lnTo>
                    <a:pt x="0" y="845"/>
                  </a:lnTo>
                  <a:lnTo>
                    <a:pt x="0" y="845"/>
                  </a:lnTo>
                  <a:lnTo>
                    <a:pt x="0" y="816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5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7B643078-F223-E08F-048C-264DFD053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8241" y="3971937"/>
              <a:ext cx="200160" cy="133935"/>
            </a:xfrm>
            <a:custGeom>
              <a:avLst/>
              <a:gdLst>
                <a:gd name="T0" fmla="*/ 0 w 612"/>
                <a:gd name="T1" fmla="*/ 350 h 410"/>
                <a:gd name="T2" fmla="*/ 0 w 612"/>
                <a:gd name="T3" fmla="*/ 321 h 410"/>
                <a:gd name="T4" fmla="*/ 29 w 612"/>
                <a:gd name="T5" fmla="*/ 292 h 410"/>
                <a:gd name="T6" fmla="*/ 29 w 612"/>
                <a:gd name="T7" fmla="*/ 263 h 410"/>
                <a:gd name="T8" fmla="*/ 59 w 612"/>
                <a:gd name="T9" fmla="*/ 204 h 410"/>
                <a:gd name="T10" fmla="*/ 88 w 612"/>
                <a:gd name="T11" fmla="*/ 175 h 410"/>
                <a:gd name="T12" fmla="*/ 117 w 612"/>
                <a:gd name="T13" fmla="*/ 146 h 410"/>
                <a:gd name="T14" fmla="*/ 146 w 612"/>
                <a:gd name="T15" fmla="*/ 146 h 410"/>
                <a:gd name="T16" fmla="*/ 204 w 612"/>
                <a:gd name="T17" fmla="*/ 116 h 410"/>
                <a:gd name="T18" fmla="*/ 233 w 612"/>
                <a:gd name="T19" fmla="*/ 87 h 410"/>
                <a:gd name="T20" fmla="*/ 321 w 612"/>
                <a:gd name="T21" fmla="*/ 30 h 410"/>
                <a:gd name="T22" fmla="*/ 408 w 612"/>
                <a:gd name="T23" fmla="*/ 30 h 410"/>
                <a:gd name="T24" fmla="*/ 437 w 612"/>
                <a:gd name="T25" fmla="*/ 30 h 410"/>
                <a:gd name="T26" fmla="*/ 466 w 612"/>
                <a:gd name="T27" fmla="*/ 30 h 410"/>
                <a:gd name="T28" fmla="*/ 466 w 612"/>
                <a:gd name="T29" fmla="*/ 59 h 410"/>
                <a:gd name="T30" fmla="*/ 437 w 612"/>
                <a:gd name="T31" fmla="*/ 87 h 410"/>
                <a:gd name="T32" fmla="*/ 524 w 612"/>
                <a:gd name="T33" fmla="*/ 175 h 410"/>
                <a:gd name="T34" fmla="*/ 582 w 612"/>
                <a:gd name="T35" fmla="*/ 175 h 410"/>
                <a:gd name="T36" fmla="*/ 582 w 612"/>
                <a:gd name="T37" fmla="*/ 175 h 410"/>
                <a:gd name="T38" fmla="*/ 611 w 612"/>
                <a:gd name="T39" fmla="*/ 204 h 410"/>
                <a:gd name="T40" fmla="*/ 611 w 612"/>
                <a:gd name="T41" fmla="*/ 233 h 410"/>
                <a:gd name="T42" fmla="*/ 611 w 612"/>
                <a:gd name="T43" fmla="*/ 233 h 410"/>
                <a:gd name="T44" fmla="*/ 582 w 612"/>
                <a:gd name="T45" fmla="*/ 263 h 410"/>
                <a:gd name="T46" fmla="*/ 553 w 612"/>
                <a:gd name="T47" fmla="*/ 263 h 410"/>
                <a:gd name="T48" fmla="*/ 524 w 612"/>
                <a:gd name="T49" fmla="*/ 292 h 410"/>
                <a:gd name="T50" fmla="*/ 524 w 612"/>
                <a:gd name="T51" fmla="*/ 321 h 410"/>
                <a:gd name="T52" fmla="*/ 495 w 612"/>
                <a:gd name="T53" fmla="*/ 321 h 410"/>
                <a:gd name="T54" fmla="*/ 408 w 612"/>
                <a:gd name="T55" fmla="*/ 321 h 410"/>
                <a:gd name="T56" fmla="*/ 408 w 612"/>
                <a:gd name="T57" fmla="*/ 321 h 410"/>
                <a:gd name="T58" fmla="*/ 378 w 612"/>
                <a:gd name="T59" fmla="*/ 321 h 410"/>
                <a:gd name="T60" fmla="*/ 292 w 612"/>
                <a:gd name="T61" fmla="*/ 321 h 410"/>
                <a:gd name="T62" fmla="*/ 233 w 612"/>
                <a:gd name="T63" fmla="*/ 321 h 410"/>
                <a:gd name="T64" fmla="*/ 204 w 612"/>
                <a:gd name="T65" fmla="*/ 350 h 410"/>
                <a:gd name="T66" fmla="*/ 204 w 612"/>
                <a:gd name="T67" fmla="*/ 380 h 410"/>
                <a:gd name="T68" fmla="*/ 233 w 612"/>
                <a:gd name="T69" fmla="*/ 409 h 410"/>
                <a:gd name="T70" fmla="*/ 204 w 612"/>
                <a:gd name="T71" fmla="*/ 409 h 410"/>
                <a:gd name="T72" fmla="*/ 176 w 612"/>
                <a:gd name="T73" fmla="*/ 409 h 410"/>
                <a:gd name="T74" fmla="*/ 117 w 612"/>
                <a:gd name="T75" fmla="*/ 409 h 410"/>
                <a:gd name="T76" fmla="*/ 88 w 612"/>
                <a:gd name="T77" fmla="*/ 380 h 410"/>
                <a:gd name="T78" fmla="*/ 59 w 612"/>
                <a:gd name="T79" fmla="*/ 380 h 410"/>
                <a:gd name="T80" fmla="*/ 29 w 612"/>
                <a:gd name="T81" fmla="*/ 38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2" h="410">
                  <a:moveTo>
                    <a:pt x="0" y="350"/>
                  </a:moveTo>
                  <a:lnTo>
                    <a:pt x="0" y="350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29" y="321"/>
                  </a:lnTo>
                  <a:lnTo>
                    <a:pt x="29" y="292"/>
                  </a:lnTo>
                  <a:lnTo>
                    <a:pt x="0" y="263"/>
                  </a:lnTo>
                  <a:lnTo>
                    <a:pt x="29" y="263"/>
                  </a:lnTo>
                  <a:lnTo>
                    <a:pt x="59" y="233"/>
                  </a:lnTo>
                  <a:lnTo>
                    <a:pt x="59" y="204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204" y="116"/>
                  </a:lnTo>
                  <a:lnTo>
                    <a:pt x="204" y="116"/>
                  </a:lnTo>
                  <a:lnTo>
                    <a:pt x="233" y="87"/>
                  </a:lnTo>
                  <a:lnTo>
                    <a:pt x="321" y="59"/>
                  </a:lnTo>
                  <a:lnTo>
                    <a:pt x="321" y="30"/>
                  </a:lnTo>
                  <a:lnTo>
                    <a:pt x="350" y="30"/>
                  </a:lnTo>
                  <a:lnTo>
                    <a:pt x="408" y="30"/>
                  </a:lnTo>
                  <a:lnTo>
                    <a:pt x="408" y="0"/>
                  </a:lnTo>
                  <a:lnTo>
                    <a:pt x="437" y="30"/>
                  </a:lnTo>
                  <a:lnTo>
                    <a:pt x="466" y="30"/>
                  </a:lnTo>
                  <a:lnTo>
                    <a:pt x="466" y="30"/>
                  </a:lnTo>
                  <a:lnTo>
                    <a:pt x="466" y="30"/>
                  </a:lnTo>
                  <a:lnTo>
                    <a:pt x="466" y="59"/>
                  </a:lnTo>
                  <a:lnTo>
                    <a:pt x="437" y="59"/>
                  </a:lnTo>
                  <a:lnTo>
                    <a:pt x="437" y="87"/>
                  </a:lnTo>
                  <a:lnTo>
                    <a:pt x="524" y="146"/>
                  </a:lnTo>
                  <a:lnTo>
                    <a:pt x="524" y="175"/>
                  </a:lnTo>
                  <a:lnTo>
                    <a:pt x="553" y="175"/>
                  </a:lnTo>
                  <a:lnTo>
                    <a:pt x="582" y="175"/>
                  </a:lnTo>
                  <a:lnTo>
                    <a:pt x="582" y="175"/>
                  </a:lnTo>
                  <a:lnTo>
                    <a:pt x="582" y="175"/>
                  </a:lnTo>
                  <a:lnTo>
                    <a:pt x="611" y="175"/>
                  </a:lnTo>
                  <a:lnTo>
                    <a:pt x="611" y="204"/>
                  </a:lnTo>
                  <a:lnTo>
                    <a:pt x="582" y="204"/>
                  </a:lnTo>
                  <a:lnTo>
                    <a:pt x="611" y="233"/>
                  </a:lnTo>
                  <a:lnTo>
                    <a:pt x="611" y="233"/>
                  </a:lnTo>
                  <a:lnTo>
                    <a:pt x="611" y="233"/>
                  </a:lnTo>
                  <a:lnTo>
                    <a:pt x="611" y="263"/>
                  </a:lnTo>
                  <a:lnTo>
                    <a:pt x="582" y="263"/>
                  </a:lnTo>
                  <a:lnTo>
                    <a:pt x="553" y="292"/>
                  </a:lnTo>
                  <a:lnTo>
                    <a:pt x="553" y="263"/>
                  </a:lnTo>
                  <a:lnTo>
                    <a:pt x="524" y="292"/>
                  </a:lnTo>
                  <a:lnTo>
                    <a:pt x="524" y="292"/>
                  </a:lnTo>
                  <a:lnTo>
                    <a:pt x="524" y="292"/>
                  </a:lnTo>
                  <a:lnTo>
                    <a:pt x="524" y="321"/>
                  </a:lnTo>
                  <a:lnTo>
                    <a:pt x="495" y="321"/>
                  </a:lnTo>
                  <a:lnTo>
                    <a:pt x="495" y="321"/>
                  </a:lnTo>
                  <a:lnTo>
                    <a:pt x="408" y="321"/>
                  </a:lnTo>
                  <a:lnTo>
                    <a:pt x="408" y="321"/>
                  </a:lnTo>
                  <a:lnTo>
                    <a:pt x="408" y="321"/>
                  </a:lnTo>
                  <a:lnTo>
                    <a:pt x="408" y="321"/>
                  </a:lnTo>
                  <a:lnTo>
                    <a:pt x="378" y="321"/>
                  </a:lnTo>
                  <a:lnTo>
                    <a:pt x="378" y="321"/>
                  </a:lnTo>
                  <a:lnTo>
                    <a:pt x="350" y="321"/>
                  </a:lnTo>
                  <a:lnTo>
                    <a:pt x="292" y="321"/>
                  </a:lnTo>
                  <a:lnTo>
                    <a:pt x="292" y="321"/>
                  </a:lnTo>
                  <a:lnTo>
                    <a:pt x="233" y="321"/>
                  </a:lnTo>
                  <a:lnTo>
                    <a:pt x="204" y="321"/>
                  </a:lnTo>
                  <a:lnTo>
                    <a:pt x="204" y="350"/>
                  </a:lnTo>
                  <a:lnTo>
                    <a:pt x="204" y="380"/>
                  </a:lnTo>
                  <a:lnTo>
                    <a:pt x="204" y="380"/>
                  </a:lnTo>
                  <a:lnTo>
                    <a:pt x="233" y="409"/>
                  </a:lnTo>
                  <a:lnTo>
                    <a:pt x="233" y="409"/>
                  </a:lnTo>
                  <a:lnTo>
                    <a:pt x="204" y="409"/>
                  </a:lnTo>
                  <a:lnTo>
                    <a:pt x="204" y="409"/>
                  </a:lnTo>
                  <a:lnTo>
                    <a:pt x="176" y="409"/>
                  </a:lnTo>
                  <a:lnTo>
                    <a:pt x="176" y="409"/>
                  </a:lnTo>
                  <a:lnTo>
                    <a:pt x="146" y="409"/>
                  </a:lnTo>
                  <a:lnTo>
                    <a:pt x="117" y="409"/>
                  </a:lnTo>
                  <a:lnTo>
                    <a:pt x="117" y="409"/>
                  </a:lnTo>
                  <a:lnTo>
                    <a:pt x="88" y="380"/>
                  </a:lnTo>
                  <a:lnTo>
                    <a:pt x="88" y="380"/>
                  </a:lnTo>
                  <a:lnTo>
                    <a:pt x="59" y="380"/>
                  </a:lnTo>
                  <a:lnTo>
                    <a:pt x="59" y="380"/>
                  </a:lnTo>
                  <a:lnTo>
                    <a:pt x="29" y="380"/>
                  </a:lnTo>
                  <a:lnTo>
                    <a:pt x="0" y="35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51B07F48-AA36-9C0A-9F58-C0F318A1A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240" y="3933053"/>
              <a:ext cx="171360" cy="115212"/>
            </a:xfrm>
            <a:custGeom>
              <a:avLst/>
              <a:gdLst>
                <a:gd name="T0" fmla="*/ 87 w 525"/>
                <a:gd name="T1" fmla="*/ 59 h 351"/>
                <a:gd name="T2" fmla="*/ 117 w 525"/>
                <a:gd name="T3" fmla="*/ 29 h 351"/>
                <a:gd name="T4" fmla="*/ 203 w 525"/>
                <a:gd name="T5" fmla="*/ 0 h 351"/>
                <a:gd name="T6" fmla="*/ 262 w 525"/>
                <a:gd name="T7" fmla="*/ 29 h 351"/>
                <a:gd name="T8" fmla="*/ 291 w 525"/>
                <a:gd name="T9" fmla="*/ 59 h 351"/>
                <a:gd name="T10" fmla="*/ 320 w 525"/>
                <a:gd name="T11" fmla="*/ 59 h 351"/>
                <a:gd name="T12" fmla="*/ 320 w 525"/>
                <a:gd name="T13" fmla="*/ 59 h 351"/>
                <a:gd name="T14" fmla="*/ 350 w 525"/>
                <a:gd name="T15" fmla="*/ 59 h 351"/>
                <a:gd name="T16" fmla="*/ 379 w 525"/>
                <a:gd name="T17" fmla="*/ 88 h 351"/>
                <a:gd name="T18" fmla="*/ 379 w 525"/>
                <a:gd name="T19" fmla="*/ 117 h 351"/>
                <a:gd name="T20" fmla="*/ 408 w 525"/>
                <a:gd name="T21" fmla="*/ 147 h 351"/>
                <a:gd name="T22" fmla="*/ 437 w 525"/>
                <a:gd name="T23" fmla="*/ 147 h 351"/>
                <a:gd name="T24" fmla="*/ 437 w 525"/>
                <a:gd name="T25" fmla="*/ 176 h 351"/>
                <a:gd name="T26" fmla="*/ 437 w 525"/>
                <a:gd name="T27" fmla="*/ 233 h 351"/>
                <a:gd name="T28" fmla="*/ 467 w 525"/>
                <a:gd name="T29" fmla="*/ 233 h 351"/>
                <a:gd name="T30" fmla="*/ 467 w 525"/>
                <a:gd name="T31" fmla="*/ 263 h 351"/>
                <a:gd name="T32" fmla="*/ 495 w 525"/>
                <a:gd name="T33" fmla="*/ 292 h 351"/>
                <a:gd name="T34" fmla="*/ 524 w 525"/>
                <a:gd name="T35" fmla="*/ 292 h 351"/>
                <a:gd name="T36" fmla="*/ 495 w 525"/>
                <a:gd name="T37" fmla="*/ 321 h 351"/>
                <a:gd name="T38" fmla="*/ 524 w 525"/>
                <a:gd name="T39" fmla="*/ 350 h 351"/>
                <a:gd name="T40" fmla="*/ 524 w 525"/>
                <a:gd name="T41" fmla="*/ 350 h 351"/>
                <a:gd name="T42" fmla="*/ 495 w 525"/>
                <a:gd name="T43" fmla="*/ 350 h 351"/>
                <a:gd name="T44" fmla="*/ 467 w 525"/>
                <a:gd name="T45" fmla="*/ 350 h 351"/>
                <a:gd name="T46" fmla="*/ 437 w 525"/>
                <a:gd name="T47" fmla="*/ 350 h 351"/>
                <a:gd name="T48" fmla="*/ 408 w 525"/>
                <a:gd name="T49" fmla="*/ 321 h 351"/>
                <a:gd name="T50" fmla="*/ 320 w 525"/>
                <a:gd name="T51" fmla="*/ 321 h 351"/>
                <a:gd name="T52" fmla="*/ 291 w 525"/>
                <a:gd name="T53" fmla="*/ 321 h 351"/>
                <a:gd name="T54" fmla="*/ 203 w 525"/>
                <a:gd name="T55" fmla="*/ 321 h 351"/>
                <a:gd name="T56" fmla="*/ 174 w 525"/>
                <a:gd name="T57" fmla="*/ 350 h 351"/>
                <a:gd name="T58" fmla="*/ 87 w 525"/>
                <a:gd name="T59" fmla="*/ 350 h 351"/>
                <a:gd name="T60" fmla="*/ 58 w 525"/>
                <a:gd name="T61" fmla="*/ 321 h 351"/>
                <a:gd name="T62" fmla="*/ 58 w 525"/>
                <a:gd name="T63" fmla="*/ 321 h 351"/>
                <a:gd name="T64" fmla="*/ 87 w 525"/>
                <a:gd name="T65" fmla="*/ 321 h 351"/>
                <a:gd name="T66" fmla="*/ 58 w 525"/>
                <a:gd name="T67" fmla="*/ 321 h 351"/>
                <a:gd name="T68" fmla="*/ 58 w 525"/>
                <a:gd name="T69" fmla="*/ 292 h 351"/>
                <a:gd name="T70" fmla="*/ 58 w 525"/>
                <a:gd name="T71" fmla="*/ 292 h 351"/>
                <a:gd name="T72" fmla="*/ 117 w 525"/>
                <a:gd name="T73" fmla="*/ 263 h 351"/>
                <a:gd name="T74" fmla="*/ 146 w 525"/>
                <a:gd name="T75" fmla="*/ 263 h 351"/>
                <a:gd name="T76" fmla="*/ 174 w 525"/>
                <a:gd name="T77" fmla="*/ 263 h 351"/>
                <a:gd name="T78" fmla="*/ 203 w 525"/>
                <a:gd name="T79" fmla="*/ 233 h 351"/>
                <a:gd name="T80" fmla="*/ 233 w 525"/>
                <a:gd name="T81" fmla="*/ 263 h 351"/>
                <a:gd name="T82" fmla="*/ 291 w 525"/>
                <a:gd name="T83" fmla="*/ 263 h 351"/>
                <a:gd name="T84" fmla="*/ 291 w 525"/>
                <a:gd name="T85" fmla="*/ 263 h 351"/>
                <a:gd name="T86" fmla="*/ 291 w 525"/>
                <a:gd name="T87" fmla="*/ 263 h 351"/>
                <a:gd name="T88" fmla="*/ 233 w 525"/>
                <a:gd name="T89" fmla="*/ 233 h 351"/>
                <a:gd name="T90" fmla="*/ 203 w 525"/>
                <a:gd name="T91" fmla="*/ 233 h 351"/>
                <a:gd name="T92" fmla="*/ 146 w 525"/>
                <a:gd name="T93" fmla="*/ 233 h 351"/>
                <a:gd name="T94" fmla="*/ 117 w 525"/>
                <a:gd name="T95" fmla="*/ 233 h 351"/>
                <a:gd name="T96" fmla="*/ 58 w 525"/>
                <a:gd name="T97" fmla="*/ 263 h 351"/>
                <a:gd name="T98" fmla="*/ 87 w 525"/>
                <a:gd name="T99" fmla="*/ 233 h 351"/>
                <a:gd name="T100" fmla="*/ 58 w 525"/>
                <a:gd name="T101" fmla="*/ 233 h 351"/>
                <a:gd name="T102" fmla="*/ 58 w 525"/>
                <a:gd name="T103" fmla="*/ 204 h 351"/>
                <a:gd name="T104" fmla="*/ 0 w 525"/>
                <a:gd name="T105" fmla="*/ 147 h 351"/>
                <a:gd name="T106" fmla="*/ 58 w 525"/>
                <a:gd name="T107" fmla="*/ 8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5" h="351">
                  <a:moveTo>
                    <a:pt x="87" y="59"/>
                  </a:moveTo>
                  <a:lnTo>
                    <a:pt x="87" y="59"/>
                  </a:lnTo>
                  <a:lnTo>
                    <a:pt x="87" y="59"/>
                  </a:lnTo>
                  <a:lnTo>
                    <a:pt x="117" y="29"/>
                  </a:lnTo>
                  <a:lnTo>
                    <a:pt x="174" y="29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62" y="29"/>
                  </a:lnTo>
                  <a:lnTo>
                    <a:pt x="291" y="29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320" y="59"/>
                  </a:lnTo>
                  <a:lnTo>
                    <a:pt x="320" y="59"/>
                  </a:lnTo>
                  <a:lnTo>
                    <a:pt x="320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88"/>
                  </a:lnTo>
                  <a:lnTo>
                    <a:pt x="379" y="88"/>
                  </a:lnTo>
                  <a:lnTo>
                    <a:pt x="379" y="117"/>
                  </a:lnTo>
                  <a:lnTo>
                    <a:pt x="379" y="117"/>
                  </a:lnTo>
                  <a:lnTo>
                    <a:pt x="379" y="117"/>
                  </a:lnTo>
                  <a:lnTo>
                    <a:pt x="408" y="147"/>
                  </a:lnTo>
                  <a:lnTo>
                    <a:pt x="437" y="147"/>
                  </a:lnTo>
                  <a:lnTo>
                    <a:pt x="437" y="147"/>
                  </a:lnTo>
                  <a:lnTo>
                    <a:pt x="437" y="176"/>
                  </a:lnTo>
                  <a:lnTo>
                    <a:pt x="437" y="176"/>
                  </a:lnTo>
                  <a:lnTo>
                    <a:pt x="437" y="204"/>
                  </a:lnTo>
                  <a:lnTo>
                    <a:pt x="437" y="233"/>
                  </a:lnTo>
                  <a:lnTo>
                    <a:pt x="437" y="233"/>
                  </a:lnTo>
                  <a:lnTo>
                    <a:pt x="467" y="233"/>
                  </a:lnTo>
                  <a:lnTo>
                    <a:pt x="467" y="263"/>
                  </a:lnTo>
                  <a:lnTo>
                    <a:pt x="467" y="263"/>
                  </a:lnTo>
                  <a:lnTo>
                    <a:pt x="495" y="263"/>
                  </a:lnTo>
                  <a:lnTo>
                    <a:pt x="495" y="292"/>
                  </a:lnTo>
                  <a:lnTo>
                    <a:pt x="495" y="292"/>
                  </a:lnTo>
                  <a:lnTo>
                    <a:pt x="524" y="292"/>
                  </a:lnTo>
                  <a:lnTo>
                    <a:pt x="524" y="321"/>
                  </a:lnTo>
                  <a:lnTo>
                    <a:pt x="495" y="321"/>
                  </a:lnTo>
                  <a:lnTo>
                    <a:pt x="495" y="321"/>
                  </a:lnTo>
                  <a:lnTo>
                    <a:pt x="524" y="350"/>
                  </a:lnTo>
                  <a:lnTo>
                    <a:pt x="524" y="350"/>
                  </a:lnTo>
                  <a:lnTo>
                    <a:pt x="524" y="350"/>
                  </a:lnTo>
                  <a:lnTo>
                    <a:pt x="524" y="350"/>
                  </a:lnTo>
                  <a:lnTo>
                    <a:pt x="495" y="350"/>
                  </a:lnTo>
                  <a:lnTo>
                    <a:pt x="495" y="350"/>
                  </a:lnTo>
                  <a:lnTo>
                    <a:pt x="467" y="350"/>
                  </a:lnTo>
                  <a:lnTo>
                    <a:pt x="467" y="350"/>
                  </a:lnTo>
                  <a:lnTo>
                    <a:pt x="437" y="350"/>
                  </a:lnTo>
                  <a:lnTo>
                    <a:pt x="408" y="350"/>
                  </a:lnTo>
                  <a:lnTo>
                    <a:pt x="408" y="321"/>
                  </a:lnTo>
                  <a:lnTo>
                    <a:pt x="379" y="321"/>
                  </a:lnTo>
                  <a:lnTo>
                    <a:pt x="320" y="321"/>
                  </a:lnTo>
                  <a:lnTo>
                    <a:pt x="291" y="321"/>
                  </a:lnTo>
                  <a:lnTo>
                    <a:pt x="291" y="321"/>
                  </a:lnTo>
                  <a:lnTo>
                    <a:pt x="291" y="321"/>
                  </a:lnTo>
                  <a:lnTo>
                    <a:pt x="203" y="321"/>
                  </a:lnTo>
                  <a:lnTo>
                    <a:pt x="174" y="321"/>
                  </a:lnTo>
                  <a:lnTo>
                    <a:pt x="174" y="350"/>
                  </a:lnTo>
                  <a:lnTo>
                    <a:pt x="117" y="321"/>
                  </a:lnTo>
                  <a:lnTo>
                    <a:pt x="87" y="350"/>
                  </a:lnTo>
                  <a:lnTo>
                    <a:pt x="58" y="350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87" y="321"/>
                  </a:lnTo>
                  <a:lnTo>
                    <a:pt x="87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117" y="292"/>
                  </a:lnTo>
                  <a:lnTo>
                    <a:pt x="117" y="263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74" y="263"/>
                  </a:lnTo>
                  <a:lnTo>
                    <a:pt x="174" y="263"/>
                  </a:lnTo>
                  <a:lnTo>
                    <a:pt x="174" y="263"/>
                  </a:lnTo>
                  <a:lnTo>
                    <a:pt x="203" y="233"/>
                  </a:lnTo>
                  <a:lnTo>
                    <a:pt x="203" y="263"/>
                  </a:lnTo>
                  <a:lnTo>
                    <a:pt x="233" y="263"/>
                  </a:lnTo>
                  <a:lnTo>
                    <a:pt x="262" y="263"/>
                  </a:lnTo>
                  <a:lnTo>
                    <a:pt x="291" y="263"/>
                  </a:lnTo>
                  <a:lnTo>
                    <a:pt x="291" y="263"/>
                  </a:lnTo>
                  <a:lnTo>
                    <a:pt x="291" y="263"/>
                  </a:lnTo>
                  <a:lnTo>
                    <a:pt x="291" y="263"/>
                  </a:lnTo>
                  <a:lnTo>
                    <a:pt x="291" y="263"/>
                  </a:lnTo>
                  <a:lnTo>
                    <a:pt x="262" y="233"/>
                  </a:lnTo>
                  <a:lnTo>
                    <a:pt x="233" y="233"/>
                  </a:lnTo>
                  <a:lnTo>
                    <a:pt x="203" y="233"/>
                  </a:lnTo>
                  <a:lnTo>
                    <a:pt x="203" y="233"/>
                  </a:lnTo>
                  <a:lnTo>
                    <a:pt x="174" y="204"/>
                  </a:lnTo>
                  <a:lnTo>
                    <a:pt x="146" y="233"/>
                  </a:lnTo>
                  <a:lnTo>
                    <a:pt x="117" y="233"/>
                  </a:lnTo>
                  <a:lnTo>
                    <a:pt x="117" y="233"/>
                  </a:lnTo>
                  <a:lnTo>
                    <a:pt x="117" y="263"/>
                  </a:lnTo>
                  <a:lnTo>
                    <a:pt x="58" y="263"/>
                  </a:lnTo>
                  <a:lnTo>
                    <a:pt x="58" y="233"/>
                  </a:lnTo>
                  <a:lnTo>
                    <a:pt x="87" y="233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29" y="176"/>
                  </a:lnTo>
                  <a:lnTo>
                    <a:pt x="0" y="147"/>
                  </a:lnTo>
                  <a:lnTo>
                    <a:pt x="58" y="117"/>
                  </a:lnTo>
                  <a:lnTo>
                    <a:pt x="58" y="88"/>
                  </a:lnTo>
                  <a:lnTo>
                    <a:pt x="87" y="5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0C83D713-7056-78CE-9985-495D54A6D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60" y="4000740"/>
              <a:ext cx="76320" cy="28803"/>
            </a:xfrm>
            <a:custGeom>
              <a:avLst/>
              <a:gdLst>
                <a:gd name="T0" fmla="*/ 0 w 234"/>
                <a:gd name="T1" fmla="*/ 88 h 89"/>
                <a:gd name="T2" fmla="*/ 0 w 234"/>
                <a:gd name="T3" fmla="*/ 88 h 89"/>
                <a:gd name="T4" fmla="*/ 59 w 234"/>
                <a:gd name="T5" fmla="*/ 88 h 89"/>
                <a:gd name="T6" fmla="*/ 59 w 234"/>
                <a:gd name="T7" fmla="*/ 59 h 89"/>
                <a:gd name="T8" fmla="*/ 88 w 234"/>
                <a:gd name="T9" fmla="*/ 59 h 89"/>
                <a:gd name="T10" fmla="*/ 88 w 234"/>
                <a:gd name="T11" fmla="*/ 59 h 89"/>
                <a:gd name="T12" fmla="*/ 116 w 234"/>
                <a:gd name="T13" fmla="*/ 59 h 89"/>
                <a:gd name="T14" fmla="*/ 116 w 234"/>
                <a:gd name="T15" fmla="*/ 59 h 89"/>
                <a:gd name="T16" fmla="*/ 116 w 234"/>
                <a:gd name="T17" fmla="*/ 59 h 89"/>
                <a:gd name="T18" fmla="*/ 145 w 234"/>
                <a:gd name="T19" fmla="*/ 29 h 89"/>
                <a:gd name="T20" fmla="*/ 145 w 234"/>
                <a:gd name="T21" fmla="*/ 59 h 89"/>
                <a:gd name="T22" fmla="*/ 175 w 234"/>
                <a:gd name="T23" fmla="*/ 59 h 89"/>
                <a:gd name="T24" fmla="*/ 204 w 234"/>
                <a:gd name="T25" fmla="*/ 59 h 89"/>
                <a:gd name="T26" fmla="*/ 233 w 234"/>
                <a:gd name="T27" fmla="*/ 59 h 89"/>
                <a:gd name="T28" fmla="*/ 233 w 234"/>
                <a:gd name="T29" fmla="*/ 59 h 89"/>
                <a:gd name="T30" fmla="*/ 233 w 234"/>
                <a:gd name="T31" fmla="*/ 59 h 89"/>
                <a:gd name="T32" fmla="*/ 233 w 234"/>
                <a:gd name="T33" fmla="*/ 59 h 89"/>
                <a:gd name="T34" fmla="*/ 233 w 234"/>
                <a:gd name="T35" fmla="*/ 59 h 89"/>
                <a:gd name="T36" fmla="*/ 204 w 234"/>
                <a:gd name="T37" fmla="*/ 29 h 89"/>
                <a:gd name="T38" fmla="*/ 175 w 234"/>
                <a:gd name="T39" fmla="*/ 29 h 89"/>
                <a:gd name="T40" fmla="*/ 145 w 234"/>
                <a:gd name="T41" fmla="*/ 29 h 89"/>
                <a:gd name="T42" fmla="*/ 145 w 234"/>
                <a:gd name="T43" fmla="*/ 29 h 89"/>
                <a:gd name="T44" fmla="*/ 116 w 234"/>
                <a:gd name="T45" fmla="*/ 0 h 89"/>
                <a:gd name="T46" fmla="*/ 88 w 234"/>
                <a:gd name="T47" fmla="*/ 29 h 89"/>
                <a:gd name="T48" fmla="*/ 59 w 234"/>
                <a:gd name="T49" fmla="*/ 29 h 89"/>
                <a:gd name="T50" fmla="*/ 59 w 234"/>
                <a:gd name="T51" fmla="*/ 29 h 89"/>
                <a:gd name="T52" fmla="*/ 59 w 234"/>
                <a:gd name="T53" fmla="*/ 59 h 89"/>
                <a:gd name="T54" fmla="*/ 0 w 234"/>
                <a:gd name="T55" fmla="*/ 59 h 89"/>
                <a:gd name="T56" fmla="*/ 0 w 234"/>
                <a:gd name="T57" fmla="*/ 59 h 89"/>
                <a:gd name="T58" fmla="*/ 29 w 234"/>
                <a:gd name="T59" fmla="*/ 59 h 89"/>
                <a:gd name="T60" fmla="*/ 59 w 234"/>
                <a:gd name="T61" fmla="*/ 59 h 89"/>
                <a:gd name="T62" fmla="*/ 29 w 234"/>
                <a:gd name="T63" fmla="*/ 88 h 89"/>
                <a:gd name="T64" fmla="*/ 29 w 234"/>
                <a:gd name="T65" fmla="*/ 88 h 89"/>
                <a:gd name="T66" fmla="*/ 0 w 234"/>
                <a:gd name="T67" fmla="*/ 59 h 89"/>
                <a:gd name="T68" fmla="*/ 0 w 234"/>
                <a:gd name="T69" fmla="*/ 59 h 89"/>
                <a:gd name="T70" fmla="*/ 0 w 234"/>
                <a:gd name="T7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4" h="89">
                  <a:moveTo>
                    <a:pt x="0" y="88"/>
                  </a:moveTo>
                  <a:lnTo>
                    <a:pt x="0" y="88"/>
                  </a:lnTo>
                  <a:lnTo>
                    <a:pt x="59" y="88"/>
                  </a:lnTo>
                  <a:lnTo>
                    <a:pt x="59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45" y="29"/>
                  </a:lnTo>
                  <a:lnTo>
                    <a:pt x="145" y="59"/>
                  </a:lnTo>
                  <a:lnTo>
                    <a:pt x="175" y="59"/>
                  </a:lnTo>
                  <a:lnTo>
                    <a:pt x="204" y="59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29"/>
                  </a:lnTo>
                  <a:lnTo>
                    <a:pt x="175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16" y="0"/>
                  </a:lnTo>
                  <a:lnTo>
                    <a:pt x="88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59" y="59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88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2EBA5E66-37EE-74C5-5BDF-20279C257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960" y="4038184"/>
              <a:ext cx="86400" cy="38885"/>
            </a:xfrm>
            <a:custGeom>
              <a:avLst/>
              <a:gdLst>
                <a:gd name="T0" fmla="*/ 0 w 263"/>
                <a:gd name="T1" fmla="*/ 29 h 118"/>
                <a:gd name="T2" fmla="*/ 29 w 263"/>
                <a:gd name="T3" fmla="*/ 29 h 118"/>
                <a:gd name="T4" fmla="*/ 59 w 263"/>
                <a:gd name="T5" fmla="*/ 0 h 118"/>
                <a:gd name="T6" fmla="*/ 116 w 263"/>
                <a:gd name="T7" fmla="*/ 29 h 118"/>
                <a:gd name="T8" fmla="*/ 116 w 263"/>
                <a:gd name="T9" fmla="*/ 0 h 118"/>
                <a:gd name="T10" fmla="*/ 145 w 263"/>
                <a:gd name="T11" fmla="*/ 0 h 118"/>
                <a:gd name="T12" fmla="*/ 233 w 263"/>
                <a:gd name="T13" fmla="*/ 0 h 118"/>
                <a:gd name="T14" fmla="*/ 233 w 263"/>
                <a:gd name="T15" fmla="*/ 0 h 118"/>
                <a:gd name="T16" fmla="*/ 233 w 263"/>
                <a:gd name="T17" fmla="*/ 29 h 118"/>
                <a:gd name="T18" fmla="*/ 233 w 263"/>
                <a:gd name="T19" fmla="*/ 29 h 118"/>
                <a:gd name="T20" fmla="*/ 233 w 263"/>
                <a:gd name="T21" fmla="*/ 59 h 118"/>
                <a:gd name="T22" fmla="*/ 262 w 263"/>
                <a:gd name="T23" fmla="*/ 59 h 118"/>
                <a:gd name="T24" fmla="*/ 262 w 263"/>
                <a:gd name="T25" fmla="*/ 88 h 118"/>
                <a:gd name="T26" fmla="*/ 233 w 263"/>
                <a:gd name="T27" fmla="*/ 88 h 118"/>
                <a:gd name="T28" fmla="*/ 204 w 263"/>
                <a:gd name="T29" fmla="*/ 88 h 118"/>
                <a:gd name="T30" fmla="*/ 175 w 263"/>
                <a:gd name="T31" fmla="*/ 117 h 118"/>
                <a:gd name="T32" fmla="*/ 175 w 263"/>
                <a:gd name="T33" fmla="*/ 117 h 118"/>
                <a:gd name="T34" fmla="*/ 175 w 263"/>
                <a:gd name="T35" fmla="*/ 117 h 118"/>
                <a:gd name="T36" fmla="*/ 145 w 263"/>
                <a:gd name="T37" fmla="*/ 117 h 118"/>
                <a:gd name="T38" fmla="*/ 145 w 263"/>
                <a:gd name="T39" fmla="*/ 117 h 118"/>
                <a:gd name="T40" fmla="*/ 145 w 263"/>
                <a:gd name="T41" fmla="*/ 117 h 118"/>
                <a:gd name="T42" fmla="*/ 116 w 263"/>
                <a:gd name="T43" fmla="*/ 117 h 118"/>
                <a:gd name="T44" fmla="*/ 116 w 263"/>
                <a:gd name="T45" fmla="*/ 88 h 118"/>
                <a:gd name="T46" fmla="*/ 116 w 263"/>
                <a:gd name="T47" fmla="*/ 88 h 118"/>
                <a:gd name="T48" fmla="*/ 116 w 263"/>
                <a:gd name="T49" fmla="*/ 88 h 118"/>
                <a:gd name="T50" fmla="*/ 116 w 263"/>
                <a:gd name="T51" fmla="*/ 88 h 118"/>
                <a:gd name="T52" fmla="*/ 88 w 263"/>
                <a:gd name="T53" fmla="*/ 88 h 118"/>
                <a:gd name="T54" fmla="*/ 88 w 263"/>
                <a:gd name="T55" fmla="*/ 88 h 118"/>
                <a:gd name="T56" fmla="*/ 145 w 263"/>
                <a:gd name="T57" fmla="*/ 88 h 118"/>
                <a:gd name="T58" fmla="*/ 145 w 263"/>
                <a:gd name="T59" fmla="*/ 59 h 118"/>
                <a:gd name="T60" fmla="*/ 116 w 263"/>
                <a:gd name="T61" fmla="*/ 59 h 118"/>
                <a:gd name="T62" fmla="*/ 88 w 263"/>
                <a:gd name="T63" fmla="*/ 59 h 118"/>
                <a:gd name="T64" fmla="*/ 88 w 263"/>
                <a:gd name="T65" fmla="*/ 59 h 118"/>
                <a:gd name="T66" fmla="*/ 59 w 263"/>
                <a:gd name="T67" fmla="*/ 59 h 118"/>
                <a:gd name="T68" fmla="*/ 59 w 263"/>
                <a:gd name="T69" fmla="*/ 59 h 118"/>
                <a:gd name="T70" fmla="*/ 59 w 263"/>
                <a:gd name="T71" fmla="*/ 59 h 118"/>
                <a:gd name="T72" fmla="*/ 29 w 263"/>
                <a:gd name="T73" fmla="*/ 59 h 118"/>
                <a:gd name="T74" fmla="*/ 59 w 263"/>
                <a:gd name="T75" fmla="*/ 29 h 118"/>
                <a:gd name="T76" fmla="*/ 29 w 263"/>
                <a:gd name="T77" fmla="*/ 29 h 118"/>
                <a:gd name="T78" fmla="*/ 0 w 263"/>
                <a:gd name="T79" fmla="*/ 2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3" h="118">
                  <a:moveTo>
                    <a:pt x="0" y="29"/>
                  </a:moveTo>
                  <a:lnTo>
                    <a:pt x="29" y="29"/>
                  </a:lnTo>
                  <a:lnTo>
                    <a:pt x="59" y="0"/>
                  </a:lnTo>
                  <a:lnTo>
                    <a:pt x="116" y="29"/>
                  </a:lnTo>
                  <a:lnTo>
                    <a:pt x="116" y="0"/>
                  </a:lnTo>
                  <a:lnTo>
                    <a:pt x="145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59"/>
                  </a:lnTo>
                  <a:lnTo>
                    <a:pt x="262" y="59"/>
                  </a:lnTo>
                  <a:lnTo>
                    <a:pt x="262" y="88"/>
                  </a:lnTo>
                  <a:lnTo>
                    <a:pt x="233" y="88"/>
                  </a:lnTo>
                  <a:lnTo>
                    <a:pt x="204" y="88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75" y="117"/>
                  </a:lnTo>
                  <a:lnTo>
                    <a:pt x="145" y="117"/>
                  </a:lnTo>
                  <a:lnTo>
                    <a:pt x="145" y="117"/>
                  </a:lnTo>
                  <a:lnTo>
                    <a:pt x="145" y="117"/>
                  </a:lnTo>
                  <a:lnTo>
                    <a:pt x="116" y="117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145" y="88"/>
                  </a:lnTo>
                  <a:lnTo>
                    <a:pt x="145" y="59"/>
                  </a:lnTo>
                  <a:lnTo>
                    <a:pt x="116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29" y="59"/>
                  </a:lnTo>
                  <a:lnTo>
                    <a:pt x="59" y="29"/>
                  </a:lnTo>
                  <a:lnTo>
                    <a:pt x="29" y="29"/>
                  </a:lnTo>
                  <a:lnTo>
                    <a:pt x="0" y="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47258BB9-D070-3529-9CF8-F99DC30F6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560" y="4038184"/>
              <a:ext cx="181440" cy="162738"/>
            </a:xfrm>
            <a:custGeom>
              <a:avLst/>
              <a:gdLst>
                <a:gd name="T0" fmla="*/ 0 w 555"/>
                <a:gd name="T1" fmla="*/ 117 h 497"/>
                <a:gd name="T2" fmla="*/ 29 w 555"/>
                <a:gd name="T3" fmla="*/ 88 h 497"/>
                <a:gd name="T4" fmla="*/ 87 w 555"/>
                <a:gd name="T5" fmla="*/ 88 h 497"/>
                <a:gd name="T6" fmla="*/ 58 w 555"/>
                <a:gd name="T7" fmla="*/ 59 h 497"/>
                <a:gd name="T8" fmla="*/ 58 w 555"/>
                <a:gd name="T9" fmla="*/ 29 h 497"/>
                <a:gd name="T10" fmla="*/ 87 w 555"/>
                <a:gd name="T11" fmla="*/ 0 h 497"/>
                <a:gd name="T12" fmla="*/ 175 w 555"/>
                <a:gd name="T13" fmla="*/ 0 h 497"/>
                <a:gd name="T14" fmla="*/ 204 w 555"/>
                <a:gd name="T15" fmla="*/ 29 h 497"/>
                <a:gd name="T16" fmla="*/ 234 w 555"/>
                <a:gd name="T17" fmla="*/ 29 h 497"/>
                <a:gd name="T18" fmla="*/ 262 w 555"/>
                <a:gd name="T19" fmla="*/ 29 h 497"/>
                <a:gd name="T20" fmla="*/ 291 w 555"/>
                <a:gd name="T21" fmla="*/ 29 h 497"/>
                <a:gd name="T22" fmla="*/ 320 w 555"/>
                <a:gd name="T23" fmla="*/ 29 h 497"/>
                <a:gd name="T24" fmla="*/ 350 w 555"/>
                <a:gd name="T25" fmla="*/ 59 h 497"/>
                <a:gd name="T26" fmla="*/ 379 w 555"/>
                <a:gd name="T27" fmla="*/ 29 h 497"/>
                <a:gd name="T28" fmla="*/ 408 w 555"/>
                <a:gd name="T29" fmla="*/ 29 h 497"/>
                <a:gd name="T30" fmla="*/ 437 w 555"/>
                <a:gd name="T31" fmla="*/ 29 h 497"/>
                <a:gd name="T32" fmla="*/ 467 w 555"/>
                <a:gd name="T33" fmla="*/ 29 h 497"/>
                <a:gd name="T34" fmla="*/ 496 w 555"/>
                <a:gd name="T35" fmla="*/ 29 h 497"/>
                <a:gd name="T36" fmla="*/ 496 w 555"/>
                <a:gd name="T37" fmla="*/ 88 h 497"/>
                <a:gd name="T38" fmla="*/ 525 w 555"/>
                <a:gd name="T39" fmla="*/ 88 h 497"/>
                <a:gd name="T40" fmla="*/ 496 w 555"/>
                <a:gd name="T41" fmla="*/ 117 h 497"/>
                <a:gd name="T42" fmla="*/ 525 w 555"/>
                <a:gd name="T43" fmla="*/ 146 h 497"/>
                <a:gd name="T44" fmla="*/ 525 w 555"/>
                <a:gd name="T45" fmla="*/ 117 h 497"/>
                <a:gd name="T46" fmla="*/ 525 w 555"/>
                <a:gd name="T47" fmla="*/ 146 h 497"/>
                <a:gd name="T48" fmla="*/ 554 w 555"/>
                <a:gd name="T49" fmla="*/ 146 h 497"/>
                <a:gd name="T50" fmla="*/ 554 w 555"/>
                <a:gd name="T51" fmla="*/ 176 h 497"/>
                <a:gd name="T52" fmla="*/ 525 w 555"/>
                <a:gd name="T53" fmla="*/ 176 h 497"/>
                <a:gd name="T54" fmla="*/ 525 w 555"/>
                <a:gd name="T55" fmla="*/ 205 h 497"/>
                <a:gd name="T56" fmla="*/ 525 w 555"/>
                <a:gd name="T57" fmla="*/ 262 h 497"/>
                <a:gd name="T58" fmla="*/ 554 w 555"/>
                <a:gd name="T59" fmla="*/ 292 h 497"/>
                <a:gd name="T60" fmla="*/ 554 w 555"/>
                <a:gd name="T61" fmla="*/ 292 h 497"/>
                <a:gd name="T62" fmla="*/ 525 w 555"/>
                <a:gd name="T63" fmla="*/ 321 h 497"/>
                <a:gd name="T64" fmla="*/ 554 w 555"/>
                <a:gd name="T65" fmla="*/ 321 h 497"/>
                <a:gd name="T66" fmla="*/ 554 w 555"/>
                <a:gd name="T67" fmla="*/ 350 h 497"/>
                <a:gd name="T68" fmla="*/ 525 w 555"/>
                <a:gd name="T69" fmla="*/ 408 h 497"/>
                <a:gd name="T70" fmla="*/ 525 w 555"/>
                <a:gd name="T71" fmla="*/ 438 h 497"/>
                <a:gd name="T72" fmla="*/ 496 w 555"/>
                <a:gd name="T73" fmla="*/ 467 h 497"/>
                <a:gd name="T74" fmla="*/ 379 w 555"/>
                <a:gd name="T75" fmla="*/ 496 h 497"/>
                <a:gd name="T76" fmla="*/ 320 w 555"/>
                <a:gd name="T77" fmla="*/ 496 h 497"/>
                <a:gd name="T78" fmla="*/ 291 w 555"/>
                <a:gd name="T79" fmla="*/ 467 h 497"/>
                <a:gd name="T80" fmla="*/ 291 w 555"/>
                <a:gd name="T81" fmla="*/ 438 h 497"/>
                <a:gd name="T82" fmla="*/ 320 w 555"/>
                <a:gd name="T83" fmla="*/ 321 h 497"/>
                <a:gd name="T84" fmla="*/ 320 w 555"/>
                <a:gd name="T85" fmla="*/ 321 h 497"/>
                <a:gd name="T86" fmla="*/ 350 w 555"/>
                <a:gd name="T87" fmla="*/ 292 h 497"/>
                <a:gd name="T88" fmla="*/ 320 w 555"/>
                <a:gd name="T89" fmla="*/ 262 h 497"/>
                <a:gd name="T90" fmla="*/ 320 w 555"/>
                <a:gd name="T91" fmla="*/ 233 h 497"/>
                <a:gd name="T92" fmla="*/ 291 w 555"/>
                <a:gd name="T93" fmla="*/ 205 h 497"/>
                <a:gd name="T94" fmla="*/ 204 w 555"/>
                <a:gd name="T95" fmla="*/ 205 h 497"/>
                <a:gd name="T96" fmla="*/ 146 w 555"/>
                <a:gd name="T97" fmla="*/ 233 h 497"/>
                <a:gd name="T98" fmla="*/ 146 w 555"/>
                <a:gd name="T99" fmla="*/ 262 h 497"/>
                <a:gd name="T100" fmla="*/ 117 w 555"/>
                <a:gd name="T101" fmla="*/ 233 h 497"/>
                <a:gd name="T102" fmla="*/ 87 w 555"/>
                <a:gd name="T103" fmla="*/ 205 h 497"/>
                <a:gd name="T104" fmla="*/ 58 w 555"/>
                <a:gd name="T105" fmla="*/ 205 h 497"/>
                <a:gd name="T106" fmla="*/ 58 w 555"/>
                <a:gd name="T107" fmla="*/ 176 h 497"/>
                <a:gd name="T108" fmla="*/ 29 w 555"/>
                <a:gd name="T109" fmla="*/ 205 h 497"/>
                <a:gd name="T110" fmla="*/ 0 w 555"/>
                <a:gd name="T111" fmla="*/ 176 h 497"/>
                <a:gd name="T112" fmla="*/ 0 w 555"/>
                <a:gd name="T113" fmla="*/ 14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5" h="497"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lnTo>
                    <a:pt x="29" y="88"/>
                  </a:lnTo>
                  <a:lnTo>
                    <a:pt x="58" y="88"/>
                  </a:lnTo>
                  <a:lnTo>
                    <a:pt x="87" y="88"/>
                  </a:lnTo>
                  <a:lnTo>
                    <a:pt x="87" y="59"/>
                  </a:lnTo>
                  <a:lnTo>
                    <a:pt x="58" y="5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146" y="0"/>
                  </a:lnTo>
                  <a:lnTo>
                    <a:pt x="175" y="0"/>
                  </a:lnTo>
                  <a:lnTo>
                    <a:pt x="175" y="29"/>
                  </a:lnTo>
                  <a:lnTo>
                    <a:pt x="204" y="29"/>
                  </a:lnTo>
                  <a:lnTo>
                    <a:pt x="234" y="29"/>
                  </a:lnTo>
                  <a:lnTo>
                    <a:pt x="234" y="29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91" y="5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50" y="59"/>
                  </a:lnTo>
                  <a:lnTo>
                    <a:pt x="379" y="59"/>
                  </a:lnTo>
                  <a:lnTo>
                    <a:pt x="379" y="29"/>
                  </a:lnTo>
                  <a:lnTo>
                    <a:pt x="408" y="29"/>
                  </a:lnTo>
                  <a:lnTo>
                    <a:pt x="408" y="29"/>
                  </a:lnTo>
                  <a:lnTo>
                    <a:pt x="437" y="29"/>
                  </a:lnTo>
                  <a:lnTo>
                    <a:pt x="437" y="29"/>
                  </a:lnTo>
                  <a:lnTo>
                    <a:pt x="467" y="29"/>
                  </a:lnTo>
                  <a:lnTo>
                    <a:pt x="467" y="29"/>
                  </a:lnTo>
                  <a:lnTo>
                    <a:pt x="467" y="29"/>
                  </a:lnTo>
                  <a:lnTo>
                    <a:pt x="496" y="29"/>
                  </a:lnTo>
                  <a:lnTo>
                    <a:pt x="496" y="59"/>
                  </a:lnTo>
                  <a:lnTo>
                    <a:pt x="496" y="88"/>
                  </a:lnTo>
                  <a:lnTo>
                    <a:pt x="496" y="88"/>
                  </a:lnTo>
                  <a:lnTo>
                    <a:pt x="525" y="88"/>
                  </a:lnTo>
                  <a:lnTo>
                    <a:pt x="525" y="88"/>
                  </a:lnTo>
                  <a:lnTo>
                    <a:pt x="496" y="117"/>
                  </a:lnTo>
                  <a:lnTo>
                    <a:pt x="496" y="146"/>
                  </a:lnTo>
                  <a:lnTo>
                    <a:pt x="525" y="146"/>
                  </a:lnTo>
                  <a:lnTo>
                    <a:pt x="525" y="117"/>
                  </a:lnTo>
                  <a:lnTo>
                    <a:pt x="525" y="117"/>
                  </a:lnTo>
                  <a:lnTo>
                    <a:pt x="525" y="146"/>
                  </a:lnTo>
                  <a:lnTo>
                    <a:pt x="525" y="146"/>
                  </a:lnTo>
                  <a:lnTo>
                    <a:pt x="525" y="146"/>
                  </a:lnTo>
                  <a:lnTo>
                    <a:pt x="554" y="146"/>
                  </a:lnTo>
                  <a:lnTo>
                    <a:pt x="554" y="176"/>
                  </a:lnTo>
                  <a:lnTo>
                    <a:pt x="554" y="176"/>
                  </a:lnTo>
                  <a:lnTo>
                    <a:pt x="554" y="176"/>
                  </a:lnTo>
                  <a:lnTo>
                    <a:pt x="525" y="176"/>
                  </a:lnTo>
                  <a:lnTo>
                    <a:pt x="525" y="205"/>
                  </a:lnTo>
                  <a:lnTo>
                    <a:pt x="525" y="205"/>
                  </a:lnTo>
                  <a:lnTo>
                    <a:pt x="525" y="233"/>
                  </a:lnTo>
                  <a:lnTo>
                    <a:pt x="525" y="262"/>
                  </a:lnTo>
                  <a:lnTo>
                    <a:pt x="525" y="262"/>
                  </a:lnTo>
                  <a:lnTo>
                    <a:pt x="554" y="292"/>
                  </a:lnTo>
                  <a:lnTo>
                    <a:pt x="554" y="292"/>
                  </a:lnTo>
                  <a:lnTo>
                    <a:pt x="554" y="292"/>
                  </a:lnTo>
                  <a:lnTo>
                    <a:pt x="554" y="292"/>
                  </a:lnTo>
                  <a:lnTo>
                    <a:pt x="525" y="321"/>
                  </a:lnTo>
                  <a:lnTo>
                    <a:pt x="525" y="321"/>
                  </a:lnTo>
                  <a:lnTo>
                    <a:pt x="554" y="321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25" y="408"/>
                  </a:lnTo>
                  <a:lnTo>
                    <a:pt x="525" y="408"/>
                  </a:lnTo>
                  <a:lnTo>
                    <a:pt x="496" y="408"/>
                  </a:lnTo>
                  <a:lnTo>
                    <a:pt x="525" y="438"/>
                  </a:lnTo>
                  <a:lnTo>
                    <a:pt x="496" y="467"/>
                  </a:lnTo>
                  <a:lnTo>
                    <a:pt x="496" y="467"/>
                  </a:lnTo>
                  <a:lnTo>
                    <a:pt x="496" y="467"/>
                  </a:lnTo>
                  <a:lnTo>
                    <a:pt x="379" y="496"/>
                  </a:lnTo>
                  <a:lnTo>
                    <a:pt x="350" y="496"/>
                  </a:lnTo>
                  <a:lnTo>
                    <a:pt x="320" y="496"/>
                  </a:lnTo>
                  <a:lnTo>
                    <a:pt x="291" y="467"/>
                  </a:lnTo>
                  <a:lnTo>
                    <a:pt x="291" y="467"/>
                  </a:lnTo>
                  <a:lnTo>
                    <a:pt x="291" y="438"/>
                  </a:lnTo>
                  <a:lnTo>
                    <a:pt x="291" y="438"/>
                  </a:lnTo>
                  <a:lnTo>
                    <a:pt x="320" y="438"/>
                  </a:lnTo>
                  <a:lnTo>
                    <a:pt x="320" y="321"/>
                  </a:lnTo>
                  <a:lnTo>
                    <a:pt x="350" y="321"/>
                  </a:lnTo>
                  <a:lnTo>
                    <a:pt x="320" y="321"/>
                  </a:lnTo>
                  <a:lnTo>
                    <a:pt x="320" y="292"/>
                  </a:lnTo>
                  <a:lnTo>
                    <a:pt x="350" y="292"/>
                  </a:lnTo>
                  <a:lnTo>
                    <a:pt x="350" y="292"/>
                  </a:lnTo>
                  <a:lnTo>
                    <a:pt x="320" y="262"/>
                  </a:lnTo>
                  <a:lnTo>
                    <a:pt x="320" y="262"/>
                  </a:lnTo>
                  <a:lnTo>
                    <a:pt x="320" y="233"/>
                  </a:lnTo>
                  <a:lnTo>
                    <a:pt x="291" y="205"/>
                  </a:lnTo>
                  <a:lnTo>
                    <a:pt x="291" y="205"/>
                  </a:lnTo>
                  <a:lnTo>
                    <a:pt x="204" y="205"/>
                  </a:lnTo>
                  <a:lnTo>
                    <a:pt x="204" y="205"/>
                  </a:lnTo>
                  <a:lnTo>
                    <a:pt x="175" y="205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6" y="262"/>
                  </a:lnTo>
                  <a:lnTo>
                    <a:pt x="117" y="262"/>
                  </a:lnTo>
                  <a:lnTo>
                    <a:pt x="117" y="233"/>
                  </a:lnTo>
                  <a:lnTo>
                    <a:pt x="87" y="233"/>
                  </a:lnTo>
                  <a:lnTo>
                    <a:pt x="87" y="205"/>
                  </a:lnTo>
                  <a:lnTo>
                    <a:pt x="58" y="205"/>
                  </a:lnTo>
                  <a:lnTo>
                    <a:pt x="58" y="205"/>
                  </a:lnTo>
                  <a:lnTo>
                    <a:pt x="58" y="205"/>
                  </a:lnTo>
                  <a:lnTo>
                    <a:pt x="58" y="176"/>
                  </a:lnTo>
                  <a:lnTo>
                    <a:pt x="58" y="176"/>
                  </a:lnTo>
                  <a:lnTo>
                    <a:pt x="29" y="205"/>
                  </a:lnTo>
                  <a:lnTo>
                    <a:pt x="29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46"/>
                  </a:lnTo>
                  <a:lnTo>
                    <a:pt x="0" y="117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5A7D7E2F-0980-133F-28BA-6D3772529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000" y="4105872"/>
              <a:ext cx="76320" cy="76328"/>
            </a:xfrm>
            <a:custGeom>
              <a:avLst/>
              <a:gdLst>
                <a:gd name="T0" fmla="*/ 58 w 234"/>
                <a:gd name="T1" fmla="*/ 203 h 234"/>
                <a:gd name="T2" fmla="*/ 58 w 234"/>
                <a:gd name="T3" fmla="*/ 203 h 234"/>
                <a:gd name="T4" fmla="*/ 58 w 234"/>
                <a:gd name="T5" fmla="*/ 174 h 234"/>
                <a:gd name="T6" fmla="*/ 29 w 234"/>
                <a:gd name="T7" fmla="*/ 174 h 234"/>
                <a:gd name="T8" fmla="*/ 29 w 234"/>
                <a:gd name="T9" fmla="*/ 203 h 234"/>
                <a:gd name="T10" fmla="*/ 29 w 234"/>
                <a:gd name="T11" fmla="*/ 203 h 234"/>
                <a:gd name="T12" fmla="*/ 58 w 234"/>
                <a:gd name="T13" fmla="*/ 203 h 234"/>
                <a:gd name="T14" fmla="*/ 0 w 234"/>
                <a:gd name="T15" fmla="*/ 57 h 234"/>
                <a:gd name="T16" fmla="*/ 29 w 234"/>
                <a:gd name="T17" fmla="*/ 57 h 234"/>
                <a:gd name="T18" fmla="*/ 29 w 234"/>
                <a:gd name="T19" fmla="*/ 28 h 234"/>
                <a:gd name="T20" fmla="*/ 29 w 234"/>
                <a:gd name="T21" fmla="*/ 28 h 234"/>
                <a:gd name="T22" fmla="*/ 58 w 234"/>
                <a:gd name="T23" fmla="*/ 0 h 234"/>
                <a:gd name="T24" fmla="*/ 87 w 234"/>
                <a:gd name="T25" fmla="*/ 0 h 234"/>
                <a:gd name="T26" fmla="*/ 87 w 234"/>
                <a:gd name="T27" fmla="*/ 0 h 234"/>
                <a:gd name="T28" fmla="*/ 174 w 234"/>
                <a:gd name="T29" fmla="*/ 0 h 234"/>
                <a:gd name="T30" fmla="*/ 174 w 234"/>
                <a:gd name="T31" fmla="*/ 0 h 234"/>
                <a:gd name="T32" fmla="*/ 203 w 234"/>
                <a:gd name="T33" fmla="*/ 28 h 234"/>
                <a:gd name="T34" fmla="*/ 203 w 234"/>
                <a:gd name="T35" fmla="*/ 57 h 234"/>
                <a:gd name="T36" fmla="*/ 203 w 234"/>
                <a:gd name="T37" fmla="*/ 57 h 234"/>
                <a:gd name="T38" fmla="*/ 233 w 234"/>
                <a:gd name="T39" fmla="*/ 87 h 234"/>
                <a:gd name="T40" fmla="*/ 233 w 234"/>
                <a:gd name="T41" fmla="*/ 87 h 234"/>
                <a:gd name="T42" fmla="*/ 203 w 234"/>
                <a:gd name="T43" fmla="*/ 87 h 234"/>
                <a:gd name="T44" fmla="*/ 203 w 234"/>
                <a:gd name="T45" fmla="*/ 116 h 234"/>
                <a:gd name="T46" fmla="*/ 233 w 234"/>
                <a:gd name="T47" fmla="*/ 116 h 234"/>
                <a:gd name="T48" fmla="*/ 203 w 234"/>
                <a:gd name="T49" fmla="*/ 116 h 234"/>
                <a:gd name="T50" fmla="*/ 203 w 234"/>
                <a:gd name="T51" fmla="*/ 233 h 234"/>
                <a:gd name="T52" fmla="*/ 174 w 234"/>
                <a:gd name="T53" fmla="*/ 233 h 234"/>
                <a:gd name="T54" fmla="*/ 174 w 234"/>
                <a:gd name="T55" fmla="*/ 233 h 234"/>
                <a:gd name="T56" fmla="*/ 145 w 234"/>
                <a:gd name="T57" fmla="*/ 233 h 234"/>
                <a:gd name="T58" fmla="*/ 87 w 234"/>
                <a:gd name="T59" fmla="*/ 203 h 234"/>
                <a:gd name="T60" fmla="*/ 87 w 234"/>
                <a:gd name="T61" fmla="*/ 203 h 234"/>
                <a:gd name="T62" fmla="*/ 87 w 234"/>
                <a:gd name="T63" fmla="*/ 203 h 234"/>
                <a:gd name="T64" fmla="*/ 58 w 234"/>
                <a:gd name="T65" fmla="*/ 203 h 234"/>
                <a:gd name="T66" fmla="*/ 58 w 234"/>
                <a:gd name="T67" fmla="*/ 174 h 234"/>
                <a:gd name="T68" fmla="*/ 58 w 234"/>
                <a:gd name="T69" fmla="*/ 174 h 234"/>
                <a:gd name="T70" fmla="*/ 58 w 234"/>
                <a:gd name="T71" fmla="*/ 174 h 234"/>
                <a:gd name="T72" fmla="*/ 58 w 234"/>
                <a:gd name="T73" fmla="*/ 174 h 234"/>
                <a:gd name="T74" fmla="*/ 29 w 234"/>
                <a:gd name="T75" fmla="*/ 145 h 234"/>
                <a:gd name="T76" fmla="*/ 29 w 234"/>
                <a:gd name="T77" fmla="*/ 145 h 234"/>
                <a:gd name="T78" fmla="*/ 29 w 234"/>
                <a:gd name="T79" fmla="*/ 116 h 234"/>
                <a:gd name="T80" fmla="*/ 0 w 234"/>
                <a:gd name="T81" fmla="*/ 116 h 234"/>
                <a:gd name="T82" fmla="*/ 0 w 234"/>
                <a:gd name="T83" fmla="*/ 87 h 234"/>
                <a:gd name="T84" fmla="*/ 0 w 234"/>
                <a:gd name="T85" fmla="*/ 87 h 234"/>
                <a:gd name="T86" fmla="*/ 0 w 234"/>
                <a:gd name="T87" fmla="*/ 87 h 234"/>
                <a:gd name="T88" fmla="*/ 0 w 234"/>
                <a:gd name="T89" fmla="*/ 5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4" h="234">
                  <a:moveTo>
                    <a:pt x="58" y="203"/>
                  </a:moveTo>
                  <a:lnTo>
                    <a:pt x="58" y="203"/>
                  </a:lnTo>
                  <a:lnTo>
                    <a:pt x="58" y="174"/>
                  </a:lnTo>
                  <a:lnTo>
                    <a:pt x="29" y="174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58" y="203"/>
                  </a:lnTo>
                  <a:close/>
                  <a:moveTo>
                    <a:pt x="0" y="57"/>
                  </a:moveTo>
                  <a:lnTo>
                    <a:pt x="29" y="57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203" y="28"/>
                  </a:lnTo>
                  <a:lnTo>
                    <a:pt x="203" y="57"/>
                  </a:lnTo>
                  <a:lnTo>
                    <a:pt x="203" y="57"/>
                  </a:lnTo>
                  <a:lnTo>
                    <a:pt x="233" y="87"/>
                  </a:lnTo>
                  <a:lnTo>
                    <a:pt x="233" y="87"/>
                  </a:lnTo>
                  <a:lnTo>
                    <a:pt x="203" y="87"/>
                  </a:lnTo>
                  <a:lnTo>
                    <a:pt x="203" y="116"/>
                  </a:lnTo>
                  <a:lnTo>
                    <a:pt x="233" y="116"/>
                  </a:lnTo>
                  <a:lnTo>
                    <a:pt x="203" y="116"/>
                  </a:lnTo>
                  <a:lnTo>
                    <a:pt x="203" y="233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45" y="233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87" y="203"/>
                  </a:lnTo>
                  <a:lnTo>
                    <a:pt x="58" y="203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29" y="145"/>
                  </a:lnTo>
                  <a:lnTo>
                    <a:pt x="29" y="145"/>
                  </a:lnTo>
                  <a:lnTo>
                    <a:pt x="29" y="116"/>
                  </a:lnTo>
                  <a:lnTo>
                    <a:pt x="0" y="116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601FBBC2-ADB4-4D16-0B20-B0919E12E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521" y="4143316"/>
              <a:ext cx="105120" cy="105131"/>
            </a:xfrm>
            <a:custGeom>
              <a:avLst/>
              <a:gdLst>
                <a:gd name="T0" fmla="*/ 0 w 323"/>
                <a:gd name="T1" fmla="*/ 117 h 322"/>
                <a:gd name="T2" fmla="*/ 0 w 323"/>
                <a:gd name="T3" fmla="*/ 117 h 322"/>
                <a:gd name="T4" fmla="*/ 0 w 323"/>
                <a:gd name="T5" fmla="*/ 87 h 322"/>
                <a:gd name="T6" fmla="*/ 29 w 323"/>
                <a:gd name="T7" fmla="*/ 87 h 322"/>
                <a:gd name="T8" fmla="*/ 58 w 323"/>
                <a:gd name="T9" fmla="*/ 58 h 322"/>
                <a:gd name="T10" fmla="*/ 58 w 323"/>
                <a:gd name="T11" fmla="*/ 58 h 322"/>
                <a:gd name="T12" fmla="*/ 58 w 323"/>
                <a:gd name="T13" fmla="*/ 29 h 322"/>
                <a:gd name="T14" fmla="*/ 58 w 323"/>
                <a:gd name="T15" fmla="*/ 29 h 322"/>
                <a:gd name="T16" fmla="*/ 58 w 323"/>
                <a:gd name="T17" fmla="*/ 29 h 322"/>
                <a:gd name="T18" fmla="*/ 58 w 323"/>
                <a:gd name="T19" fmla="*/ 0 h 322"/>
                <a:gd name="T20" fmla="*/ 88 w 323"/>
                <a:gd name="T21" fmla="*/ 0 h 322"/>
                <a:gd name="T22" fmla="*/ 88 w 323"/>
                <a:gd name="T23" fmla="*/ 0 h 322"/>
                <a:gd name="T24" fmla="*/ 146 w 323"/>
                <a:gd name="T25" fmla="*/ 0 h 322"/>
                <a:gd name="T26" fmla="*/ 146 w 323"/>
                <a:gd name="T27" fmla="*/ 0 h 322"/>
                <a:gd name="T28" fmla="*/ 146 w 323"/>
                <a:gd name="T29" fmla="*/ 0 h 322"/>
                <a:gd name="T30" fmla="*/ 175 w 323"/>
                <a:gd name="T31" fmla="*/ 29 h 322"/>
                <a:gd name="T32" fmla="*/ 175 w 323"/>
                <a:gd name="T33" fmla="*/ 58 h 322"/>
                <a:gd name="T34" fmla="*/ 175 w 323"/>
                <a:gd name="T35" fmla="*/ 58 h 322"/>
                <a:gd name="T36" fmla="*/ 205 w 323"/>
                <a:gd name="T37" fmla="*/ 87 h 322"/>
                <a:gd name="T38" fmla="*/ 205 w 323"/>
                <a:gd name="T39" fmla="*/ 87 h 322"/>
                <a:gd name="T40" fmla="*/ 234 w 323"/>
                <a:gd name="T41" fmla="*/ 58 h 322"/>
                <a:gd name="T42" fmla="*/ 234 w 323"/>
                <a:gd name="T43" fmla="*/ 58 h 322"/>
                <a:gd name="T44" fmla="*/ 234 w 323"/>
                <a:gd name="T45" fmla="*/ 87 h 322"/>
                <a:gd name="T46" fmla="*/ 263 w 323"/>
                <a:gd name="T47" fmla="*/ 87 h 322"/>
                <a:gd name="T48" fmla="*/ 234 w 323"/>
                <a:gd name="T49" fmla="*/ 87 h 322"/>
                <a:gd name="T50" fmla="*/ 263 w 323"/>
                <a:gd name="T51" fmla="*/ 117 h 322"/>
                <a:gd name="T52" fmla="*/ 234 w 323"/>
                <a:gd name="T53" fmla="*/ 146 h 322"/>
                <a:gd name="T54" fmla="*/ 234 w 323"/>
                <a:gd name="T55" fmla="*/ 146 h 322"/>
                <a:gd name="T56" fmla="*/ 234 w 323"/>
                <a:gd name="T57" fmla="*/ 146 h 322"/>
                <a:gd name="T58" fmla="*/ 234 w 323"/>
                <a:gd name="T59" fmla="*/ 175 h 322"/>
                <a:gd name="T60" fmla="*/ 263 w 323"/>
                <a:gd name="T61" fmla="*/ 146 h 322"/>
                <a:gd name="T62" fmla="*/ 263 w 323"/>
                <a:gd name="T63" fmla="*/ 146 h 322"/>
                <a:gd name="T64" fmla="*/ 263 w 323"/>
                <a:gd name="T65" fmla="*/ 175 h 322"/>
                <a:gd name="T66" fmla="*/ 292 w 323"/>
                <a:gd name="T67" fmla="*/ 175 h 322"/>
                <a:gd name="T68" fmla="*/ 292 w 323"/>
                <a:gd name="T69" fmla="*/ 175 h 322"/>
                <a:gd name="T70" fmla="*/ 292 w 323"/>
                <a:gd name="T71" fmla="*/ 175 h 322"/>
                <a:gd name="T72" fmla="*/ 322 w 323"/>
                <a:gd name="T73" fmla="*/ 205 h 322"/>
                <a:gd name="T74" fmla="*/ 322 w 323"/>
                <a:gd name="T75" fmla="*/ 205 h 322"/>
                <a:gd name="T76" fmla="*/ 322 w 323"/>
                <a:gd name="T77" fmla="*/ 205 h 322"/>
                <a:gd name="T78" fmla="*/ 322 w 323"/>
                <a:gd name="T79" fmla="*/ 205 h 322"/>
                <a:gd name="T80" fmla="*/ 322 w 323"/>
                <a:gd name="T81" fmla="*/ 233 h 322"/>
                <a:gd name="T82" fmla="*/ 322 w 323"/>
                <a:gd name="T83" fmla="*/ 233 h 322"/>
                <a:gd name="T84" fmla="*/ 322 w 323"/>
                <a:gd name="T85" fmla="*/ 262 h 322"/>
                <a:gd name="T86" fmla="*/ 322 w 323"/>
                <a:gd name="T87" fmla="*/ 262 h 322"/>
                <a:gd name="T88" fmla="*/ 322 w 323"/>
                <a:gd name="T89" fmla="*/ 291 h 322"/>
                <a:gd name="T90" fmla="*/ 322 w 323"/>
                <a:gd name="T91" fmla="*/ 291 h 322"/>
                <a:gd name="T92" fmla="*/ 322 w 323"/>
                <a:gd name="T93" fmla="*/ 321 h 322"/>
                <a:gd name="T94" fmla="*/ 234 w 323"/>
                <a:gd name="T95" fmla="*/ 291 h 322"/>
                <a:gd name="T96" fmla="*/ 175 w 323"/>
                <a:gd name="T97" fmla="*/ 233 h 322"/>
                <a:gd name="T98" fmla="*/ 146 w 323"/>
                <a:gd name="T99" fmla="*/ 233 h 322"/>
                <a:gd name="T100" fmla="*/ 117 w 323"/>
                <a:gd name="T101" fmla="*/ 205 h 322"/>
                <a:gd name="T102" fmla="*/ 88 w 323"/>
                <a:gd name="T103" fmla="*/ 175 h 322"/>
                <a:gd name="T104" fmla="*/ 58 w 323"/>
                <a:gd name="T105" fmla="*/ 175 h 322"/>
                <a:gd name="T106" fmla="*/ 29 w 323"/>
                <a:gd name="T107" fmla="*/ 146 h 322"/>
                <a:gd name="T108" fmla="*/ 29 w 323"/>
                <a:gd name="T109" fmla="*/ 146 h 322"/>
                <a:gd name="T110" fmla="*/ 29 w 323"/>
                <a:gd name="T111" fmla="*/ 117 h 322"/>
                <a:gd name="T112" fmla="*/ 29 w 323"/>
                <a:gd name="T113" fmla="*/ 117 h 322"/>
                <a:gd name="T114" fmla="*/ 0 w 323"/>
                <a:gd name="T115" fmla="*/ 11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" h="322">
                  <a:moveTo>
                    <a:pt x="0" y="117"/>
                  </a:moveTo>
                  <a:lnTo>
                    <a:pt x="0" y="117"/>
                  </a:lnTo>
                  <a:lnTo>
                    <a:pt x="0" y="87"/>
                  </a:lnTo>
                  <a:lnTo>
                    <a:pt x="29" y="87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75" y="29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34" y="58"/>
                  </a:lnTo>
                  <a:lnTo>
                    <a:pt x="234" y="58"/>
                  </a:lnTo>
                  <a:lnTo>
                    <a:pt x="234" y="87"/>
                  </a:lnTo>
                  <a:lnTo>
                    <a:pt x="263" y="87"/>
                  </a:lnTo>
                  <a:lnTo>
                    <a:pt x="234" y="87"/>
                  </a:lnTo>
                  <a:lnTo>
                    <a:pt x="263" y="117"/>
                  </a:lnTo>
                  <a:lnTo>
                    <a:pt x="234" y="146"/>
                  </a:lnTo>
                  <a:lnTo>
                    <a:pt x="234" y="146"/>
                  </a:lnTo>
                  <a:lnTo>
                    <a:pt x="234" y="146"/>
                  </a:lnTo>
                  <a:lnTo>
                    <a:pt x="234" y="175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75"/>
                  </a:lnTo>
                  <a:lnTo>
                    <a:pt x="292" y="175"/>
                  </a:lnTo>
                  <a:lnTo>
                    <a:pt x="292" y="175"/>
                  </a:lnTo>
                  <a:lnTo>
                    <a:pt x="292" y="175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2" y="233"/>
                  </a:lnTo>
                  <a:lnTo>
                    <a:pt x="322" y="233"/>
                  </a:lnTo>
                  <a:lnTo>
                    <a:pt x="322" y="262"/>
                  </a:lnTo>
                  <a:lnTo>
                    <a:pt x="322" y="262"/>
                  </a:lnTo>
                  <a:lnTo>
                    <a:pt x="322" y="291"/>
                  </a:lnTo>
                  <a:lnTo>
                    <a:pt x="322" y="291"/>
                  </a:lnTo>
                  <a:lnTo>
                    <a:pt x="322" y="321"/>
                  </a:lnTo>
                  <a:lnTo>
                    <a:pt x="234" y="291"/>
                  </a:lnTo>
                  <a:lnTo>
                    <a:pt x="175" y="233"/>
                  </a:lnTo>
                  <a:lnTo>
                    <a:pt x="146" y="233"/>
                  </a:lnTo>
                  <a:lnTo>
                    <a:pt x="117" y="205"/>
                  </a:lnTo>
                  <a:lnTo>
                    <a:pt x="88" y="175"/>
                  </a:lnTo>
                  <a:lnTo>
                    <a:pt x="58" y="175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0" y="117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11A524DC-9074-C248-FA3F-0BEBD100D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840" y="4085710"/>
              <a:ext cx="161280" cy="162737"/>
            </a:xfrm>
            <a:custGeom>
              <a:avLst/>
              <a:gdLst>
                <a:gd name="T0" fmla="*/ 88 w 496"/>
                <a:gd name="T1" fmla="*/ 466 h 497"/>
                <a:gd name="T2" fmla="*/ 88 w 496"/>
                <a:gd name="T3" fmla="*/ 437 h 497"/>
                <a:gd name="T4" fmla="*/ 88 w 496"/>
                <a:gd name="T5" fmla="*/ 408 h 497"/>
                <a:gd name="T6" fmla="*/ 88 w 496"/>
                <a:gd name="T7" fmla="*/ 380 h 497"/>
                <a:gd name="T8" fmla="*/ 88 w 496"/>
                <a:gd name="T9" fmla="*/ 380 h 497"/>
                <a:gd name="T10" fmla="*/ 58 w 496"/>
                <a:gd name="T11" fmla="*/ 350 h 497"/>
                <a:gd name="T12" fmla="*/ 58 w 496"/>
                <a:gd name="T13" fmla="*/ 350 h 497"/>
                <a:gd name="T14" fmla="*/ 29 w 496"/>
                <a:gd name="T15" fmla="*/ 321 h 497"/>
                <a:gd name="T16" fmla="*/ 0 w 496"/>
                <a:gd name="T17" fmla="*/ 350 h 497"/>
                <a:gd name="T18" fmla="*/ 0 w 496"/>
                <a:gd name="T19" fmla="*/ 321 h 497"/>
                <a:gd name="T20" fmla="*/ 29 w 496"/>
                <a:gd name="T21" fmla="*/ 292 h 497"/>
                <a:gd name="T22" fmla="*/ 29 w 496"/>
                <a:gd name="T23" fmla="*/ 262 h 497"/>
                <a:gd name="T24" fmla="*/ 58 w 496"/>
                <a:gd name="T25" fmla="*/ 204 h 497"/>
                <a:gd name="T26" fmla="*/ 58 w 496"/>
                <a:gd name="T27" fmla="*/ 175 h 497"/>
                <a:gd name="T28" fmla="*/ 29 w 496"/>
                <a:gd name="T29" fmla="*/ 175 h 497"/>
                <a:gd name="T30" fmla="*/ 58 w 496"/>
                <a:gd name="T31" fmla="*/ 146 h 497"/>
                <a:gd name="T32" fmla="*/ 58 w 496"/>
                <a:gd name="T33" fmla="*/ 146 h 497"/>
                <a:gd name="T34" fmla="*/ 29 w 496"/>
                <a:gd name="T35" fmla="*/ 116 h 497"/>
                <a:gd name="T36" fmla="*/ 29 w 496"/>
                <a:gd name="T37" fmla="*/ 59 h 497"/>
                <a:gd name="T38" fmla="*/ 29 w 496"/>
                <a:gd name="T39" fmla="*/ 30 h 497"/>
                <a:gd name="T40" fmla="*/ 88 w 496"/>
                <a:gd name="T41" fmla="*/ 0 h 497"/>
                <a:gd name="T42" fmla="*/ 116 w 496"/>
                <a:gd name="T43" fmla="*/ 30 h 497"/>
                <a:gd name="T44" fmla="*/ 174 w 496"/>
                <a:gd name="T45" fmla="*/ 30 h 497"/>
                <a:gd name="T46" fmla="*/ 204 w 496"/>
                <a:gd name="T47" fmla="*/ 0 h 497"/>
                <a:gd name="T48" fmla="*/ 204 w 496"/>
                <a:gd name="T49" fmla="*/ 0 h 497"/>
                <a:gd name="T50" fmla="*/ 233 w 496"/>
                <a:gd name="T51" fmla="*/ 30 h 497"/>
                <a:gd name="T52" fmla="*/ 262 w 496"/>
                <a:gd name="T53" fmla="*/ 0 h 497"/>
                <a:gd name="T54" fmla="*/ 321 w 496"/>
                <a:gd name="T55" fmla="*/ 30 h 497"/>
                <a:gd name="T56" fmla="*/ 350 w 496"/>
                <a:gd name="T57" fmla="*/ 30 h 497"/>
                <a:gd name="T58" fmla="*/ 379 w 496"/>
                <a:gd name="T59" fmla="*/ 59 h 497"/>
                <a:gd name="T60" fmla="*/ 408 w 496"/>
                <a:gd name="T61" fmla="*/ 59 h 497"/>
                <a:gd name="T62" fmla="*/ 438 w 496"/>
                <a:gd name="T63" fmla="*/ 59 h 497"/>
                <a:gd name="T64" fmla="*/ 466 w 496"/>
                <a:gd name="T65" fmla="*/ 59 h 497"/>
                <a:gd name="T66" fmla="*/ 495 w 496"/>
                <a:gd name="T67" fmla="*/ 59 h 497"/>
                <a:gd name="T68" fmla="*/ 495 w 496"/>
                <a:gd name="T69" fmla="*/ 116 h 497"/>
                <a:gd name="T70" fmla="*/ 495 w 496"/>
                <a:gd name="T71" fmla="*/ 146 h 497"/>
                <a:gd name="T72" fmla="*/ 495 w 496"/>
                <a:gd name="T73" fmla="*/ 175 h 497"/>
                <a:gd name="T74" fmla="*/ 466 w 496"/>
                <a:gd name="T75" fmla="*/ 204 h 497"/>
                <a:gd name="T76" fmla="*/ 466 w 496"/>
                <a:gd name="T77" fmla="*/ 233 h 497"/>
                <a:gd name="T78" fmla="*/ 438 w 496"/>
                <a:gd name="T79" fmla="*/ 262 h 497"/>
                <a:gd name="T80" fmla="*/ 438 w 496"/>
                <a:gd name="T81" fmla="*/ 321 h 497"/>
                <a:gd name="T82" fmla="*/ 438 w 496"/>
                <a:gd name="T83" fmla="*/ 321 h 497"/>
                <a:gd name="T84" fmla="*/ 466 w 496"/>
                <a:gd name="T85" fmla="*/ 350 h 497"/>
                <a:gd name="T86" fmla="*/ 466 w 496"/>
                <a:gd name="T87" fmla="*/ 380 h 497"/>
                <a:gd name="T88" fmla="*/ 495 w 496"/>
                <a:gd name="T89" fmla="*/ 408 h 497"/>
                <a:gd name="T90" fmla="*/ 466 w 496"/>
                <a:gd name="T91" fmla="*/ 408 h 497"/>
                <a:gd name="T92" fmla="*/ 438 w 496"/>
                <a:gd name="T93" fmla="*/ 408 h 497"/>
                <a:gd name="T94" fmla="*/ 408 w 496"/>
                <a:gd name="T95" fmla="*/ 437 h 497"/>
                <a:gd name="T96" fmla="*/ 350 w 496"/>
                <a:gd name="T97" fmla="*/ 437 h 497"/>
                <a:gd name="T98" fmla="*/ 204 w 496"/>
                <a:gd name="T99" fmla="*/ 437 h 497"/>
                <a:gd name="T100" fmla="*/ 145 w 496"/>
                <a:gd name="T101" fmla="*/ 466 h 497"/>
                <a:gd name="T102" fmla="*/ 116 w 496"/>
                <a:gd name="T103" fmla="*/ 46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6" h="497">
                  <a:moveTo>
                    <a:pt x="88" y="496"/>
                  </a:moveTo>
                  <a:lnTo>
                    <a:pt x="88" y="466"/>
                  </a:lnTo>
                  <a:lnTo>
                    <a:pt x="88" y="466"/>
                  </a:lnTo>
                  <a:lnTo>
                    <a:pt x="88" y="437"/>
                  </a:lnTo>
                  <a:lnTo>
                    <a:pt x="88" y="437"/>
                  </a:lnTo>
                  <a:lnTo>
                    <a:pt x="88" y="408"/>
                  </a:lnTo>
                  <a:lnTo>
                    <a:pt x="88" y="408"/>
                  </a:lnTo>
                  <a:lnTo>
                    <a:pt x="88" y="380"/>
                  </a:lnTo>
                  <a:lnTo>
                    <a:pt x="88" y="380"/>
                  </a:lnTo>
                  <a:lnTo>
                    <a:pt x="88" y="380"/>
                  </a:lnTo>
                  <a:lnTo>
                    <a:pt x="88" y="380"/>
                  </a:lnTo>
                  <a:lnTo>
                    <a:pt x="58" y="350"/>
                  </a:lnTo>
                  <a:lnTo>
                    <a:pt x="58" y="350"/>
                  </a:lnTo>
                  <a:lnTo>
                    <a:pt x="58" y="350"/>
                  </a:lnTo>
                  <a:lnTo>
                    <a:pt x="29" y="350"/>
                  </a:lnTo>
                  <a:lnTo>
                    <a:pt x="29" y="321"/>
                  </a:lnTo>
                  <a:lnTo>
                    <a:pt x="29" y="321"/>
                  </a:lnTo>
                  <a:lnTo>
                    <a:pt x="0" y="350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29" y="292"/>
                  </a:lnTo>
                  <a:lnTo>
                    <a:pt x="0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87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30"/>
                  </a:lnTo>
                  <a:lnTo>
                    <a:pt x="58" y="30"/>
                  </a:lnTo>
                  <a:lnTo>
                    <a:pt x="88" y="0"/>
                  </a:lnTo>
                  <a:lnTo>
                    <a:pt x="116" y="0"/>
                  </a:lnTo>
                  <a:lnTo>
                    <a:pt x="116" y="30"/>
                  </a:lnTo>
                  <a:lnTo>
                    <a:pt x="145" y="30"/>
                  </a:lnTo>
                  <a:lnTo>
                    <a:pt x="174" y="30"/>
                  </a:lnTo>
                  <a:lnTo>
                    <a:pt x="17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30"/>
                  </a:lnTo>
                  <a:lnTo>
                    <a:pt x="233" y="3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1" y="30"/>
                  </a:lnTo>
                  <a:lnTo>
                    <a:pt x="321" y="30"/>
                  </a:lnTo>
                  <a:lnTo>
                    <a:pt x="321" y="30"/>
                  </a:lnTo>
                  <a:lnTo>
                    <a:pt x="350" y="30"/>
                  </a:lnTo>
                  <a:lnTo>
                    <a:pt x="350" y="30"/>
                  </a:lnTo>
                  <a:lnTo>
                    <a:pt x="379" y="59"/>
                  </a:lnTo>
                  <a:lnTo>
                    <a:pt x="379" y="59"/>
                  </a:lnTo>
                  <a:lnTo>
                    <a:pt x="408" y="59"/>
                  </a:lnTo>
                  <a:lnTo>
                    <a:pt x="438" y="59"/>
                  </a:lnTo>
                  <a:lnTo>
                    <a:pt x="438" y="59"/>
                  </a:lnTo>
                  <a:lnTo>
                    <a:pt x="466" y="59"/>
                  </a:lnTo>
                  <a:lnTo>
                    <a:pt x="466" y="59"/>
                  </a:lnTo>
                  <a:lnTo>
                    <a:pt x="495" y="59"/>
                  </a:lnTo>
                  <a:lnTo>
                    <a:pt x="495" y="59"/>
                  </a:lnTo>
                  <a:lnTo>
                    <a:pt x="466" y="87"/>
                  </a:lnTo>
                  <a:lnTo>
                    <a:pt x="495" y="116"/>
                  </a:lnTo>
                  <a:lnTo>
                    <a:pt x="495" y="116"/>
                  </a:lnTo>
                  <a:lnTo>
                    <a:pt x="495" y="146"/>
                  </a:lnTo>
                  <a:lnTo>
                    <a:pt x="495" y="146"/>
                  </a:lnTo>
                  <a:lnTo>
                    <a:pt x="495" y="175"/>
                  </a:lnTo>
                  <a:lnTo>
                    <a:pt x="495" y="175"/>
                  </a:lnTo>
                  <a:lnTo>
                    <a:pt x="466" y="204"/>
                  </a:lnTo>
                  <a:lnTo>
                    <a:pt x="466" y="233"/>
                  </a:lnTo>
                  <a:lnTo>
                    <a:pt x="466" y="233"/>
                  </a:lnTo>
                  <a:lnTo>
                    <a:pt x="438" y="262"/>
                  </a:lnTo>
                  <a:lnTo>
                    <a:pt x="438" y="262"/>
                  </a:lnTo>
                  <a:lnTo>
                    <a:pt x="438" y="292"/>
                  </a:lnTo>
                  <a:lnTo>
                    <a:pt x="438" y="321"/>
                  </a:lnTo>
                  <a:lnTo>
                    <a:pt x="438" y="321"/>
                  </a:lnTo>
                  <a:lnTo>
                    <a:pt x="438" y="321"/>
                  </a:lnTo>
                  <a:lnTo>
                    <a:pt x="438" y="321"/>
                  </a:lnTo>
                  <a:lnTo>
                    <a:pt x="466" y="350"/>
                  </a:lnTo>
                  <a:lnTo>
                    <a:pt x="466" y="380"/>
                  </a:lnTo>
                  <a:lnTo>
                    <a:pt x="466" y="380"/>
                  </a:lnTo>
                  <a:lnTo>
                    <a:pt x="495" y="408"/>
                  </a:lnTo>
                  <a:lnTo>
                    <a:pt x="495" y="408"/>
                  </a:lnTo>
                  <a:lnTo>
                    <a:pt x="466" y="408"/>
                  </a:lnTo>
                  <a:lnTo>
                    <a:pt x="466" y="408"/>
                  </a:lnTo>
                  <a:lnTo>
                    <a:pt x="438" y="437"/>
                  </a:lnTo>
                  <a:lnTo>
                    <a:pt x="438" y="408"/>
                  </a:lnTo>
                  <a:lnTo>
                    <a:pt x="438" y="408"/>
                  </a:lnTo>
                  <a:lnTo>
                    <a:pt x="408" y="437"/>
                  </a:lnTo>
                  <a:lnTo>
                    <a:pt x="379" y="408"/>
                  </a:lnTo>
                  <a:lnTo>
                    <a:pt x="350" y="437"/>
                  </a:lnTo>
                  <a:lnTo>
                    <a:pt x="233" y="437"/>
                  </a:lnTo>
                  <a:lnTo>
                    <a:pt x="204" y="437"/>
                  </a:lnTo>
                  <a:lnTo>
                    <a:pt x="204" y="437"/>
                  </a:lnTo>
                  <a:lnTo>
                    <a:pt x="145" y="466"/>
                  </a:lnTo>
                  <a:lnTo>
                    <a:pt x="145" y="466"/>
                  </a:lnTo>
                  <a:lnTo>
                    <a:pt x="116" y="466"/>
                  </a:lnTo>
                  <a:lnTo>
                    <a:pt x="88" y="49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27" name="Freeform 122">
              <a:extLst>
                <a:ext uri="{FF2B5EF4-FFF2-40B4-BE49-F238E27FC236}">
                  <a16:creationId xmlns:a16="http://schemas.microsoft.com/office/drawing/2014/main" id="{6998BB78-4EF3-590B-A745-98C12D545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841" y="4077069"/>
              <a:ext cx="113760" cy="152656"/>
            </a:xfrm>
            <a:custGeom>
              <a:avLst/>
              <a:gdLst>
                <a:gd name="T0" fmla="*/ 28 w 349"/>
                <a:gd name="T1" fmla="*/ 437 h 467"/>
                <a:gd name="T2" fmla="*/ 57 w 349"/>
                <a:gd name="T3" fmla="*/ 437 h 467"/>
                <a:gd name="T4" fmla="*/ 28 w 349"/>
                <a:gd name="T5" fmla="*/ 409 h 467"/>
                <a:gd name="T6" fmla="*/ 28 w 349"/>
                <a:gd name="T7" fmla="*/ 379 h 467"/>
                <a:gd name="T8" fmla="*/ 0 w 349"/>
                <a:gd name="T9" fmla="*/ 350 h 467"/>
                <a:gd name="T10" fmla="*/ 0 w 349"/>
                <a:gd name="T11" fmla="*/ 350 h 467"/>
                <a:gd name="T12" fmla="*/ 0 w 349"/>
                <a:gd name="T13" fmla="*/ 291 h 467"/>
                <a:gd name="T14" fmla="*/ 28 w 349"/>
                <a:gd name="T15" fmla="*/ 262 h 467"/>
                <a:gd name="T16" fmla="*/ 28 w 349"/>
                <a:gd name="T17" fmla="*/ 233 h 467"/>
                <a:gd name="T18" fmla="*/ 57 w 349"/>
                <a:gd name="T19" fmla="*/ 204 h 467"/>
                <a:gd name="T20" fmla="*/ 57 w 349"/>
                <a:gd name="T21" fmla="*/ 175 h 467"/>
                <a:gd name="T22" fmla="*/ 57 w 349"/>
                <a:gd name="T23" fmla="*/ 145 h 467"/>
                <a:gd name="T24" fmla="*/ 57 w 349"/>
                <a:gd name="T25" fmla="*/ 88 h 467"/>
                <a:gd name="T26" fmla="*/ 28 w 349"/>
                <a:gd name="T27" fmla="*/ 59 h 467"/>
                <a:gd name="T28" fmla="*/ 28 w 349"/>
                <a:gd name="T29" fmla="*/ 29 h 467"/>
                <a:gd name="T30" fmla="*/ 57 w 349"/>
                <a:gd name="T31" fmla="*/ 0 h 467"/>
                <a:gd name="T32" fmla="*/ 116 w 349"/>
                <a:gd name="T33" fmla="*/ 0 h 467"/>
                <a:gd name="T34" fmla="*/ 202 w 349"/>
                <a:gd name="T35" fmla="*/ 0 h 467"/>
                <a:gd name="T36" fmla="*/ 232 w 349"/>
                <a:gd name="T37" fmla="*/ 0 h 467"/>
                <a:gd name="T38" fmla="*/ 232 w 349"/>
                <a:gd name="T39" fmla="*/ 0 h 467"/>
                <a:gd name="T40" fmla="*/ 261 w 349"/>
                <a:gd name="T41" fmla="*/ 29 h 467"/>
                <a:gd name="T42" fmla="*/ 261 w 349"/>
                <a:gd name="T43" fmla="*/ 59 h 467"/>
                <a:gd name="T44" fmla="*/ 290 w 349"/>
                <a:gd name="T45" fmla="*/ 88 h 467"/>
                <a:gd name="T46" fmla="*/ 290 w 349"/>
                <a:gd name="T47" fmla="*/ 116 h 467"/>
                <a:gd name="T48" fmla="*/ 319 w 349"/>
                <a:gd name="T49" fmla="*/ 145 h 467"/>
                <a:gd name="T50" fmla="*/ 290 w 349"/>
                <a:gd name="T51" fmla="*/ 175 h 467"/>
                <a:gd name="T52" fmla="*/ 319 w 349"/>
                <a:gd name="T53" fmla="*/ 175 h 467"/>
                <a:gd name="T54" fmla="*/ 319 w 349"/>
                <a:gd name="T55" fmla="*/ 204 h 467"/>
                <a:gd name="T56" fmla="*/ 319 w 349"/>
                <a:gd name="T57" fmla="*/ 233 h 467"/>
                <a:gd name="T58" fmla="*/ 319 w 349"/>
                <a:gd name="T59" fmla="*/ 291 h 467"/>
                <a:gd name="T60" fmla="*/ 290 w 349"/>
                <a:gd name="T61" fmla="*/ 321 h 467"/>
                <a:gd name="T62" fmla="*/ 319 w 349"/>
                <a:gd name="T63" fmla="*/ 379 h 467"/>
                <a:gd name="T64" fmla="*/ 319 w 349"/>
                <a:gd name="T65" fmla="*/ 379 h 467"/>
                <a:gd name="T66" fmla="*/ 290 w 349"/>
                <a:gd name="T67" fmla="*/ 409 h 467"/>
                <a:gd name="T68" fmla="*/ 202 w 349"/>
                <a:gd name="T69" fmla="*/ 437 h 467"/>
                <a:gd name="T70" fmla="*/ 86 w 349"/>
                <a:gd name="T71" fmla="*/ 466 h 467"/>
                <a:gd name="T72" fmla="*/ 28 w 349"/>
                <a:gd name="T73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9" h="467">
                  <a:moveTo>
                    <a:pt x="0" y="466"/>
                  </a:moveTo>
                  <a:lnTo>
                    <a:pt x="28" y="437"/>
                  </a:lnTo>
                  <a:lnTo>
                    <a:pt x="28" y="437"/>
                  </a:lnTo>
                  <a:lnTo>
                    <a:pt x="57" y="437"/>
                  </a:lnTo>
                  <a:lnTo>
                    <a:pt x="57" y="437"/>
                  </a:lnTo>
                  <a:lnTo>
                    <a:pt x="28" y="409"/>
                  </a:lnTo>
                  <a:lnTo>
                    <a:pt x="28" y="409"/>
                  </a:lnTo>
                  <a:lnTo>
                    <a:pt x="28" y="379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21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28" y="23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57" y="145"/>
                  </a:lnTo>
                  <a:lnTo>
                    <a:pt x="57" y="145"/>
                  </a:lnTo>
                  <a:lnTo>
                    <a:pt x="28" y="116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8" y="29"/>
                  </a:lnTo>
                  <a:lnTo>
                    <a:pt x="28" y="0"/>
                  </a:lnTo>
                  <a:lnTo>
                    <a:pt x="57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74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61" y="29"/>
                  </a:lnTo>
                  <a:lnTo>
                    <a:pt x="261" y="29"/>
                  </a:lnTo>
                  <a:lnTo>
                    <a:pt x="261" y="59"/>
                  </a:lnTo>
                  <a:lnTo>
                    <a:pt x="261" y="59"/>
                  </a:lnTo>
                  <a:lnTo>
                    <a:pt x="290" y="59"/>
                  </a:lnTo>
                  <a:lnTo>
                    <a:pt x="290" y="88"/>
                  </a:lnTo>
                  <a:lnTo>
                    <a:pt x="290" y="116"/>
                  </a:lnTo>
                  <a:lnTo>
                    <a:pt x="290" y="116"/>
                  </a:lnTo>
                  <a:lnTo>
                    <a:pt x="290" y="116"/>
                  </a:lnTo>
                  <a:lnTo>
                    <a:pt x="319" y="145"/>
                  </a:lnTo>
                  <a:lnTo>
                    <a:pt x="290" y="145"/>
                  </a:lnTo>
                  <a:lnTo>
                    <a:pt x="290" y="175"/>
                  </a:lnTo>
                  <a:lnTo>
                    <a:pt x="319" y="175"/>
                  </a:lnTo>
                  <a:lnTo>
                    <a:pt x="319" y="175"/>
                  </a:lnTo>
                  <a:lnTo>
                    <a:pt x="290" y="204"/>
                  </a:lnTo>
                  <a:lnTo>
                    <a:pt x="319" y="204"/>
                  </a:lnTo>
                  <a:lnTo>
                    <a:pt x="319" y="233"/>
                  </a:lnTo>
                  <a:lnTo>
                    <a:pt x="319" y="233"/>
                  </a:lnTo>
                  <a:lnTo>
                    <a:pt x="319" y="291"/>
                  </a:lnTo>
                  <a:lnTo>
                    <a:pt x="319" y="291"/>
                  </a:lnTo>
                  <a:lnTo>
                    <a:pt x="290" y="321"/>
                  </a:lnTo>
                  <a:lnTo>
                    <a:pt x="290" y="321"/>
                  </a:lnTo>
                  <a:lnTo>
                    <a:pt x="319" y="350"/>
                  </a:lnTo>
                  <a:lnTo>
                    <a:pt x="319" y="379"/>
                  </a:lnTo>
                  <a:lnTo>
                    <a:pt x="319" y="379"/>
                  </a:lnTo>
                  <a:lnTo>
                    <a:pt x="319" y="379"/>
                  </a:lnTo>
                  <a:lnTo>
                    <a:pt x="348" y="379"/>
                  </a:lnTo>
                  <a:lnTo>
                    <a:pt x="290" y="409"/>
                  </a:lnTo>
                  <a:lnTo>
                    <a:pt x="261" y="409"/>
                  </a:lnTo>
                  <a:lnTo>
                    <a:pt x="202" y="437"/>
                  </a:lnTo>
                  <a:lnTo>
                    <a:pt x="174" y="437"/>
                  </a:lnTo>
                  <a:lnTo>
                    <a:pt x="86" y="466"/>
                  </a:lnTo>
                  <a:lnTo>
                    <a:pt x="57" y="466"/>
                  </a:lnTo>
                  <a:lnTo>
                    <a:pt x="28" y="466"/>
                  </a:lnTo>
                  <a:lnTo>
                    <a:pt x="0" y="46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77FFB3F4-8E1D-6886-5DB9-FD8F0F6C3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720" y="4077069"/>
              <a:ext cx="57600" cy="123853"/>
            </a:xfrm>
            <a:custGeom>
              <a:avLst/>
              <a:gdLst>
                <a:gd name="T0" fmla="*/ 87 w 175"/>
                <a:gd name="T1" fmla="*/ 0 h 380"/>
                <a:gd name="T2" fmla="*/ 0 w 175"/>
                <a:gd name="T3" fmla="*/ 0 h 380"/>
                <a:gd name="T4" fmla="*/ 0 w 175"/>
                <a:gd name="T5" fmla="*/ 0 h 380"/>
                <a:gd name="T6" fmla="*/ 0 w 175"/>
                <a:gd name="T7" fmla="*/ 0 h 380"/>
                <a:gd name="T8" fmla="*/ 29 w 175"/>
                <a:gd name="T9" fmla="*/ 29 h 380"/>
                <a:gd name="T10" fmla="*/ 29 w 175"/>
                <a:gd name="T11" fmla="*/ 29 h 380"/>
                <a:gd name="T12" fmla="*/ 29 w 175"/>
                <a:gd name="T13" fmla="*/ 59 h 380"/>
                <a:gd name="T14" fmla="*/ 29 w 175"/>
                <a:gd name="T15" fmla="*/ 59 h 380"/>
                <a:gd name="T16" fmla="*/ 58 w 175"/>
                <a:gd name="T17" fmla="*/ 59 h 380"/>
                <a:gd name="T18" fmla="*/ 58 w 175"/>
                <a:gd name="T19" fmla="*/ 88 h 380"/>
                <a:gd name="T20" fmla="*/ 58 w 175"/>
                <a:gd name="T21" fmla="*/ 116 h 380"/>
                <a:gd name="T22" fmla="*/ 58 w 175"/>
                <a:gd name="T23" fmla="*/ 116 h 380"/>
                <a:gd name="T24" fmla="*/ 58 w 175"/>
                <a:gd name="T25" fmla="*/ 116 h 380"/>
                <a:gd name="T26" fmla="*/ 87 w 175"/>
                <a:gd name="T27" fmla="*/ 145 h 380"/>
                <a:gd name="T28" fmla="*/ 58 w 175"/>
                <a:gd name="T29" fmla="*/ 145 h 380"/>
                <a:gd name="T30" fmla="*/ 58 w 175"/>
                <a:gd name="T31" fmla="*/ 175 h 380"/>
                <a:gd name="T32" fmla="*/ 87 w 175"/>
                <a:gd name="T33" fmla="*/ 175 h 380"/>
                <a:gd name="T34" fmla="*/ 87 w 175"/>
                <a:gd name="T35" fmla="*/ 175 h 380"/>
                <a:gd name="T36" fmla="*/ 58 w 175"/>
                <a:gd name="T37" fmla="*/ 204 h 380"/>
                <a:gd name="T38" fmla="*/ 87 w 175"/>
                <a:gd name="T39" fmla="*/ 204 h 380"/>
                <a:gd name="T40" fmla="*/ 87 w 175"/>
                <a:gd name="T41" fmla="*/ 233 h 380"/>
                <a:gd name="T42" fmla="*/ 87 w 175"/>
                <a:gd name="T43" fmla="*/ 233 h 380"/>
                <a:gd name="T44" fmla="*/ 87 w 175"/>
                <a:gd name="T45" fmla="*/ 291 h 380"/>
                <a:gd name="T46" fmla="*/ 87 w 175"/>
                <a:gd name="T47" fmla="*/ 291 h 380"/>
                <a:gd name="T48" fmla="*/ 58 w 175"/>
                <a:gd name="T49" fmla="*/ 321 h 380"/>
                <a:gd name="T50" fmla="*/ 58 w 175"/>
                <a:gd name="T51" fmla="*/ 321 h 380"/>
                <a:gd name="T52" fmla="*/ 87 w 175"/>
                <a:gd name="T53" fmla="*/ 350 h 380"/>
                <a:gd name="T54" fmla="*/ 87 w 175"/>
                <a:gd name="T55" fmla="*/ 379 h 380"/>
                <a:gd name="T56" fmla="*/ 87 w 175"/>
                <a:gd name="T57" fmla="*/ 379 h 380"/>
                <a:gd name="T58" fmla="*/ 87 w 175"/>
                <a:gd name="T59" fmla="*/ 379 h 380"/>
                <a:gd name="T60" fmla="*/ 116 w 175"/>
                <a:gd name="T61" fmla="*/ 379 h 380"/>
                <a:gd name="T62" fmla="*/ 116 w 175"/>
                <a:gd name="T63" fmla="*/ 379 h 380"/>
                <a:gd name="T64" fmla="*/ 145 w 175"/>
                <a:gd name="T65" fmla="*/ 379 h 380"/>
                <a:gd name="T66" fmla="*/ 174 w 175"/>
                <a:gd name="T67" fmla="*/ 379 h 380"/>
                <a:gd name="T68" fmla="*/ 174 w 175"/>
                <a:gd name="T69" fmla="*/ 350 h 380"/>
                <a:gd name="T70" fmla="*/ 145 w 175"/>
                <a:gd name="T71" fmla="*/ 350 h 380"/>
                <a:gd name="T72" fmla="*/ 145 w 175"/>
                <a:gd name="T73" fmla="*/ 321 h 380"/>
                <a:gd name="T74" fmla="*/ 145 w 175"/>
                <a:gd name="T75" fmla="*/ 291 h 380"/>
                <a:gd name="T76" fmla="*/ 145 w 175"/>
                <a:gd name="T77" fmla="*/ 204 h 380"/>
                <a:gd name="T78" fmla="*/ 145 w 175"/>
                <a:gd name="T79" fmla="*/ 204 h 380"/>
                <a:gd name="T80" fmla="*/ 174 w 175"/>
                <a:gd name="T81" fmla="*/ 175 h 380"/>
                <a:gd name="T82" fmla="*/ 174 w 175"/>
                <a:gd name="T83" fmla="*/ 175 h 380"/>
                <a:gd name="T84" fmla="*/ 145 w 175"/>
                <a:gd name="T85" fmla="*/ 145 h 380"/>
                <a:gd name="T86" fmla="*/ 145 w 175"/>
                <a:gd name="T87" fmla="*/ 145 h 380"/>
                <a:gd name="T88" fmla="*/ 145 w 175"/>
                <a:gd name="T89" fmla="*/ 116 h 380"/>
                <a:gd name="T90" fmla="*/ 145 w 175"/>
                <a:gd name="T91" fmla="*/ 59 h 380"/>
                <a:gd name="T92" fmla="*/ 116 w 175"/>
                <a:gd name="T93" fmla="*/ 59 h 380"/>
                <a:gd name="T94" fmla="*/ 116 w 175"/>
                <a:gd name="T95" fmla="*/ 59 h 380"/>
                <a:gd name="T96" fmla="*/ 87 w 175"/>
                <a:gd name="T97" fmla="*/ 29 h 380"/>
                <a:gd name="T98" fmla="*/ 87 w 175"/>
                <a:gd name="T99" fmla="*/ 29 h 380"/>
                <a:gd name="T100" fmla="*/ 87 w 175"/>
                <a:gd name="T10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380">
                  <a:moveTo>
                    <a:pt x="8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58" y="59"/>
                  </a:lnTo>
                  <a:lnTo>
                    <a:pt x="58" y="8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87" y="145"/>
                  </a:lnTo>
                  <a:lnTo>
                    <a:pt x="58" y="145"/>
                  </a:lnTo>
                  <a:lnTo>
                    <a:pt x="58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58" y="204"/>
                  </a:lnTo>
                  <a:lnTo>
                    <a:pt x="87" y="204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7" y="291"/>
                  </a:lnTo>
                  <a:lnTo>
                    <a:pt x="87" y="29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87" y="350"/>
                  </a:lnTo>
                  <a:lnTo>
                    <a:pt x="87" y="379"/>
                  </a:lnTo>
                  <a:lnTo>
                    <a:pt x="87" y="379"/>
                  </a:lnTo>
                  <a:lnTo>
                    <a:pt x="87" y="379"/>
                  </a:lnTo>
                  <a:lnTo>
                    <a:pt x="116" y="379"/>
                  </a:lnTo>
                  <a:lnTo>
                    <a:pt x="116" y="379"/>
                  </a:lnTo>
                  <a:lnTo>
                    <a:pt x="145" y="379"/>
                  </a:lnTo>
                  <a:lnTo>
                    <a:pt x="174" y="379"/>
                  </a:lnTo>
                  <a:lnTo>
                    <a:pt x="174" y="350"/>
                  </a:lnTo>
                  <a:lnTo>
                    <a:pt x="145" y="350"/>
                  </a:lnTo>
                  <a:lnTo>
                    <a:pt x="145" y="321"/>
                  </a:lnTo>
                  <a:lnTo>
                    <a:pt x="145" y="291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45" y="116"/>
                  </a:lnTo>
                  <a:lnTo>
                    <a:pt x="145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7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B475F1C1-C478-FCE8-71E6-1AA330224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520" y="4038184"/>
              <a:ext cx="86400" cy="162738"/>
            </a:xfrm>
            <a:custGeom>
              <a:avLst/>
              <a:gdLst>
                <a:gd name="T0" fmla="*/ 116 w 263"/>
                <a:gd name="T1" fmla="*/ 29 h 497"/>
                <a:gd name="T2" fmla="*/ 87 w 263"/>
                <a:gd name="T3" fmla="*/ 59 h 497"/>
                <a:gd name="T4" fmla="*/ 58 w 263"/>
                <a:gd name="T5" fmla="*/ 59 h 497"/>
                <a:gd name="T6" fmla="*/ 29 w 263"/>
                <a:gd name="T7" fmla="*/ 88 h 497"/>
                <a:gd name="T8" fmla="*/ 29 w 263"/>
                <a:gd name="T9" fmla="*/ 117 h 497"/>
                <a:gd name="T10" fmla="*/ 0 w 263"/>
                <a:gd name="T11" fmla="*/ 146 h 497"/>
                <a:gd name="T12" fmla="*/ 29 w 263"/>
                <a:gd name="T13" fmla="*/ 176 h 497"/>
                <a:gd name="T14" fmla="*/ 58 w 263"/>
                <a:gd name="T15" fmla="*/ 176 h 497"/>
                <a:gd name="T16" fmla="*/ 58 w 263"/>
                <a:gd name="T17" fmla="*/ 262 h 497"/>
                <a:gd name="T18" fmla="*/ 87 w 263"/>
                <a:gd name="T19" fmla="*/ 292 h 497"/>
                <a:gd name="T20" fmla="*/ 58 w 263"/>
                <a:gd name="T21" fmla="*/ 321 h 497"/>
                <a:gd name="T22" fmla="*/ 58 w 263"/>
                <a:gd name="T23" fmla="*/ 408 h 497"/>
                <a:gd name="T24" fmla="*/ 58 w 263"/>
                <a:gd name="T25" fmla="*/ 467 h 497"/>
                <a:gd name="T26" fmla="*/ 87 w 263"/>
                <a:gd name="T27" fmla="*/ 496 h 497"/>
                <a:gd name="T28" fmla="*/ 175 w 263"/>
                <a:gd name="T29" fmla="*/ 467 h 497"/>
                <a:gd name="T30" fmla="*/ 175 w 263"/>
                <a:gd name="T31" fmla="*/ 467 h 497"/>
                <a:gd name="T32" fmla="*/ 175 w 263"/>
                <a:gd name="T33" fmla="*/ 408 h 497"/>
                <a:gd name="T34" fmla="*/ 175 w 263"/>
                <a:gd name="T35" fmla="*/ 350 h 497"/>
                <a:gd name="T36" fmla="*/ 175 w 263"/>
                <a:gd name="T37" fmla="*/ 350 h 497"/>
                <a:gd name="T38" fmla="*/ 175 w 263"/>
                <a:gd name="T39" fmla="*/ 321 h 497"/>
                <a:gd name="T40" fmla="*/ 145 w 263"/>
                <a:gd name="T41" fmla="*/ 321 h 497"/>
                <a:gd name="T42" fmla="*/ 175 w 263"/>
                <a:gd name="T43" fmla="*/ 292 h 497"/>
                <a:gd name="T44" fmla="*/ 175 w 263"/>
                <a:gd name="T45" fmla="*/ 262 h 497"/>
                <a:gd name="T46" fmla="*/ 204 w 263"/>
                <a:gd name="T47" fmla="*/ 262 h 497"/>
                <a:gd name="T48" fmla="*/ 204 w 263"/>
                <a:gd name="T49" fmla="*/ 233 h 497"/>
                <a:gd name="T50" fmla="*/ 233 w 263"/>
                <a:gd name="T51" fmla="*/ 205 h 497"/>
                <a:gd name="T52" fmla="*/ 233 w 263"/>
                <a:gd name="T53" fmla="*/ 205 h 497"/>
                <a:gd name="T54" fmla="*/ 233 w 263"/>
                <a:gd name="T55" fmla="*/ 176 h 497"/>
                <a:gd name="T56" fmla="*/ 233 w 263"/>
                <a:gd name="T57" fmla="*/ 176 h 497"/>
                <a:gd name="T58" fmla="*/ 262 w 263"/>
                <a:gd name="T59" fmla="*/ 146 h 497"/>
                <a:gd name="T60" fmla="*/ 262 w 263"/>
                <a:gd name="T61" fmla="*/ 117 h 497"/>
                <a:gd name="T62" fmla="*/ 233 w 263"/>
                <a:gd name="T63" fmla="*/ 88 h 497"/>
                <a:gd name="T64" fmla="*/ 233 w 263"/>
                <a:gd name="T65" fmla="*/ 59 h 497"/>
                <a:gd name="T66" fmla="*/ 204 w 263"/>
                <a:gd name="T67" fmla="*/ 29 h 497"/>
                <a:gd name="T68" fmla="*/ 145 w 263"/>
                <a:gd name="T69" fmla="*/ 0 h 497"/>
                <a:gd name="T70" fmla="*/ 145 w 263"/>
                <a:gd name="T71" fmla="*/ 29 h 497"/>
                <a:gd name="T72" fmla="*/ 116 w 263"/>
                <a:gd name="T73" fmla="*/ 29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497">
                  <a:moveTo>
                    <a:pt x="116" y="29"/>
                  </a:moveTo>
                  <a:lnTo>
                    <a:pt x="116" y="29"/>
                  </a:lnTo>
                  <a:lnTo>
                    <a:pt x="116" y="59"/>
                  </a:lnTo>
                  <a:lnTo>
                    <a:pt x="87" y="59"/>
                  </a:lnTo>
                  <a:lnTo>
                    <a:pt x="58" y="88"/>
                  </a:lnTo>
                  <a:lnTo>
                    <a:pt x="58" y="59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117"/>
                  </a:lnTo>
                  <a:lnTo>
                    <a:pt x="0" y="117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58" y="176"/>
                  </a:lnTo>
                  <a:lnTo>
                    <a:pt x="58" y="233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87" y="292"/>
                  </a:lnTo>
                  <a:lnTo>
                    <a:pt x="87" y="292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408"/>
                  </a:lnTo>
                  <a:lnTo>
                    <a:pt x="58" y="438"/>
                  </a:lnTo>
                  <a:lnTo>
                    <a:pt x="58" y="467"/>
                  </a:lnTo>
                  <a:lnTo>
                    <a:pt x="87" y="467"/>
                  </a:lnTo>
                  <a:lnTo>
                    <a:pt x="87" y="496"/>
                  </a:lnTo>
                  <a:lnTo>
                    <a:pt x="116" y="496"/>
                  </a:lnTo>
                  <a:lnTo>
                    <a:pt x="175" y="467"/>
                  </a:lnTo>
                  <a:lnTo>
                    <a:pt x="175" y="467"/>
                  </a:lnTo>
                  <a:lnTo>
                    <a:pt x="175" y="467"/>
                  </a:lnTo>
                  <a:lnTo>
                    <a:pt x="175" y="408"/>
                  </a:lnTo>
                  <a:lnTo>
                    <a:pt x="175" y="408"/>
                  </a:lnTo>
                  <a:lnTo>
                    <a:pt x="175" y="408"/>
                  </a:lnTo>
                  <a:lnTo>
                    <a:pt x="175" y="350"/>
                  </a:lnTo>
                  <a:lnTo>
                    <a:pt x="175" y="350"/>
                  </a:lnTo>
                  <a:lnTo>
                    <a:pt x="175" y="350"/>
                  </a:lnTo>
                  <a:lnTo>
                    <a:pt x="145" y="350"/>
                  </a:lnTo>
                  <a:lnTo>
                    <a:pt x="175" y="321"/>
                  </a:lnTo>
                  <a:lnTo>
                    <a:pt x="145" y="321"/>
                  </a:lnTo>
                  <a:lnTo>
                    <a:pt x="145" y="321"/>
                  </a:lnTo>
                  <a:lnTo>
                    <a:pt x="175" y="292"/>
                  </a:lnTo>
                  <a:lnTo>
                    <a:pt x="175" y="29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33" y="205"/>
                  </a:lnTo>
                  <a:lnTo>
                    <a:pt x="233" y="205"/>
                  </a:lnTo>
                  <a:lnTo>
                    <a:pt x="233" y="205"/>
                  </a:lnTo>
                  <a:lnTo>
                    <a:pt x="233" y="205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62" y="176"/>
                  </a:lnTo>
                  <a:lnTo>
                    <a:pt x="262" y="146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59"/>
                  </a:lnTo>
                  <a:lnTo>
                    <a:pt x="204" y="29"/>
                  </a:lnTo>
                  <a:lnTo>
                    <a:pt x="175" y="29"/>
                  </a:lnTo>
                  <a:lnTo>
                    <a:pt x="145" y="0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16" y="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F410F3B0-6D45-CB25-9BB2-D28DBAF8F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721" y="3771757"/>
              <a:ext cx="313920" cy="400362"/>
            </a:xfrm>
            <a:custGeom>
              <a:avLst/>
              <a:gdLst>
                <a:gd name="T0" fmla="*/ 933 w 963"/>
                <a:gd name="T1" fmla="*/ 293 h 1226"/>
                <a:gd name="T2" fmla="*/ 933 w 963"/>
                <a:gd name="T3" fmla="*/ 584 h 1226"/>
                <a:gd name="T4" fmla="*/ 875 w 963"/>
                <a:gd name="T5" fmla="*/ 613 h 1226"/>
                <a:gd name="T6" fmla="*/ 875 w 963"/>
                <a:gd name="T7" fmla="*/ 643 h 1226"/>
                <a:gd name="T8" fmla="*/ 817 w 963"/>
                <a:gd name="T9" fmla="*/ 700 h 1226"/>
                <a:gd name="T10" fmla="*/ 817 w 963"/>
                <a:gd name="T11" fmla="*/ 729 h 1226"/>
                <a:gd name="T12" fmla="*/ 817 w 963"/>
                <a:gd name="T13" fmla="*/ 759 h 1226"/>
                <a:gd name="T14" fmla="*/ 788 w 963"/>
                <a:gd name="T15" fmla="*/ 788 h 1226"/>
                <a:gd name="T16" fmla="*/ 817 w 963"/>
                <a:gd name="T17" fmla="*/ 817 h 1226"/>
                <a:gd name="T18" fmla="*/ 817 w 963"/>
                <a:gd name="T19" fmla="*/ 846 h 1226"/>
                <a:gd name="T20" fmla="*/ 846 w 963"/>
                <a:gd name="T21" fmla="*/ 876 h 1226"/>
                <a:gd name="T22" fmla="*/ 875 w 963"/>
                <a:gd name="T23" fmla="*/ 905 h 1226"/>
                <a:gd name="T24" fmla="*/ 875 w 963"/>
                <a:gd name="T25" fmla="*/ 934 h 1226"/>
                <a:gd name="T26" fmla="*/ 817 w 963"/>
                <a:gd name="T27" fmla="*/ 963 h 1226"/>
                <a:gd name="T28" fmla="*/ 788 w 963"/>
                <a:gd name="T29" fmla="*/ 963 h 1226"/>
                <a:gd name="T30" fmla="*/ 759 w 963"/>
                <a:gd name="T31" fmla="*/ 993 h 1226"/>
                <a:gd name="T32" fmla="*/ 729 w 963"/>
                <a:gd name="T33" fmla="*/ 1022 h 1226"/>
                <a:gd name="T34" fmla="*/ 700 w 963"/>
                <a:gd name="T35" fmla="*/ 1050 h 1226"/>
                <a:gd name="T36" fmla="*/ 700 w 963"/>
                <a:gd name="T37" fmla="*/ 1079 h 1226"/>
                <a:gd name="T38" fmla="*/ 642 w 963"/>
                <a:gd name="T39" fmla="*/ 1109 h 1226"/>
                <a:gd name="T40" fmla="*/ 583 w 963"/>
                <a:gd name="T41" fmla="*/ 1079 h 1226"/>
                <a:gd name="T42" fmla="*/ 554 w 963"/>
                <a:gd name="T43" fmla="*/ 1109 h 1226"/>
                <a:gd name="T44" fmla="*/ 554 w 963"/>
                <a:gd name="T45" fmla="*/ 1138 h 1226"/>
                <a:gd name="T46" fmla="*/ 525 w 963"/>
                <a:gd name="T47" fmla="*/ 1167 h 1226"/>
                <a:gd name="T48" fmla="*/ 438 w 963"/>
                <a:gd name="T49" fmla="*/ 1196 h 1226"/>
                <a:gd name="T50" fmla="*/ 379 w 963"/>
                <a:gd name="T51" fmla="*/ 1196 h 1226"/>
                <a:gd name="T52" fmla="*/ 379 w 963"/>
                <a:gd name="T53" fmla="*/ 1167 h 1226"/>
                <a:gd name="T54" fmla="*/ 350 w 963"/>
                <a:gd name="T55" fmla="*/ 1225 h 1226"/>
                <a:gd name="T56" fmla="*/ 292 w 963"/>
                <a:gd name="T57" fmla="*/ 1225 h 1226"/>
                <a:gd name="T58" fmla="*/ 292 w 963"/>
                <a:gd name="T59" fmla="*/ 1196 h 1226"/>
                <a:gd name="T60" fmla="*/ 233 w 963"/>
                <a:gd name="T61" fmla="*/ 1138 h 1226"/>
                <a:gd name="T62" fmla="*/ 175 w 963"/>
                <a:gd name="T63" fmla="*/ 1079 h 1226"/>
                <a:gd name="T64" fmla="*/ 146 w 963"/>
                <a:gd name="T65" fmla="*/ 1050 h 1226"/>
                <a:gd name="T66" fmla="*/ 175 w 963"/>
                <a:gd name="T67" fmla="*/ 1022 h 1226"/>
                <a:gd name="T68" fmla="*/ 204 w 963"/>
                <a:gd name="T69" fmla="*/ 1022 h 1226"/>
                <a:gd name="T70" fmla="*/ 233 w 963"/>
                <a:gd name="T71" fmla="*/ 1022 h 1226"/>
                <a:gd name="T72" fmla="*/ 262 w 963"/>
                <a:gd name="T73" fmla="*/ 1022 h 1226"/>
                <a:gd name="T74" fmla="*/ 262 w 963"/>
                <a:gd name="T75" fmla="*/ 1022 h 1226"/>
                <a:gd name="T76" fmla="*/ 233 w 963"/>
                <a:gd name="T77" fmla="*/ 963 h 1226"/>
                <a:gd name="T78" fmla="*/ 233 w 963"/>
                <a:gd name="T79" fmla="*/ 934 h 1226"/>
                <a:gd name="T80" fmla="*/ 233 w 963"/>
                <a:gd name="T81" fmla="*/ 905 h 1226"/>
                <a:gd name="T82" fmla="*/ 233 w 963"/>
                <a:gd name="T83" fmla="*/ 846 h 1226"/>
                <a:gd name="T84" fmla="*/ 204 w 963"/>
                <a:gd name="T85" fmla="*/ 817 h 1226"/>
                <a:gd name="T86" fmla="*/ 146 w 963"/>
                <a:gd name="T87" fmla="*/ 788 h 1226"/>
                <a:gd name="T88" fmla="*/ 88 w 963"/>
                <a:gd name="T89" fmla="*/ 643 h 1226"/>
                <a:gd name="T90" fmla="*/ 117 w 963"/>
                <a:gd name="T91" fmla="*/ 643 h 1226"/>
                <a:gd name="T92" fmla="*/ 262 w 963"/>
                <a:gd name="T93" fmla="*/ 409 h 1226"/>
                <a:gd name="T94" fmla="*/ 292 w 963"/>
                <a:gd name="T95" fmla="*/ 234 h 1226"/>
                <a:gd name="T96" fmla="*/ 233 w 963"/>
                <a:gd name="T97" fmla="*/ 146 h 1226"/>
                <a:gd name="T98" fmla="*/ 29 w 963"/>
                <a:gd name="T99" fmla="*/ 788 h 1226"/>
                <a:gd name="T100" fmla="*/ 29 w 963"/>
                <a:gd name="T101" fmla="*/ 78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3" h="1226">
                  <a:moveTo>
                    <a:pt x="204" y="29"/>
                  </a:moveTo>
                  <a:lnTo>
                    <a:pt x="292" y="0"/>
                  </a:lnTo>
                  <a:lnTo>
                    <a:pt x="933" y="293"/>
                  </a:lnTo>
                  <a:lnTo>
                    <a:pt x="962" y="584"/>
                  </a:lnTo>
                  <a:lnTo>
                    <a:pt x="933" y="584"/>
                  </a:lnTo>
                  <a:lnTo>
                    <a:pt x="933" y="584"/>
                  </a:lnTo>
                  <a:lnTo>
                    <a:pt x="904" y="584"/>
                  </a:lnTo>
                  <a:lnTo>
                    <a:pt x="904" y="584"/>
                  </a:lnTo>
                  <a:lnTo>
                    <a:pt x="875" y="613"/>
                  </a:lnTo>
                  <a:lnTo>
                    <a:pt x="875" y="613"/>
                  </a:lnTo>
                  <a:lnTo>
                    <a:pt x="875" y="613"/>
                  </a:lnTo>
                  <a:lnTo>
                    <a:pt x="875" y="643"/>
                  </a:lnTo>
                  <a:lnTo>
                    <a:pt x="846" y="672"/>
                  </a:lnTo>
                  <a:lnTo>
                    <a:pt x="846" y="672"/>
                  </a:lnTo>
                  <a:lnTo>
                    <a:pt x="817" y="700"/>
                  </a:lnTo>
                  <a:lnTo>
                    <a:pt x="817" y="700"/>
                  </a:lnTo>
                  <a:lnTo>
                    <a:pt x="846" y="700"/>
                  </a:lnTo>
                  <a:lnTo>
                    <a:pt x="817" y="729"/>
                  </a:lnTo>
                  <a:lnTo>
                    <a:pt x="817" y="729"/>
                  </a:lnTo>
                  <a:lnTo>
                    <a:pt x="817" y="729"/>
                  </a:lnTo>
                  <a:lnTo>
                    <a:pt x="817" y="759"/>
                  </a:lnTo>
                  <a:lnTo>
                    <a:pt x="817" y="759"/>
                  </a:lnTo>
                  <a:lnTo>
                    <a:pt x="817" y="788"/>
                  </a:lnTo>
                  <a:lnTo>
                    <a:pt x="788" y="788"/>
                  </a:lnTo>
                  <a:lnTo>
                    <a:pt x="788" y="817"/>
                  </a:lnTo>
                  <a:lnTo>
                    <a:pt x="788" y="817"/>
                  </a:lnTo>
                  <a:lnTo>
                    <a:pt x="817" y="817"/>
                  </a:lnTo>
                  <a:lnTo>
                    <a:pt x="817" y="817"/>
                  </a:lnTo>
                  <a:lnTo>
                    <a:pt x="817" y="817"/>
                  </a:lnTo>
                  <a:lnTo>
                    <a:pt x="817" y="846"/>
                  </a:lnTo>
                  <a:lnTo>
                    <a:pt x="817" y="846"/>
                  </a:lnTo>
                  <a:lnTo>
                    <a:pt x="817" y="846"/>
                  </a:lnTo>
                  <a:lnTo>
                    <a:pt x="846" y="876"/>
                  </a:lnTo>
                  <a:lnTo>
                    <a:pt x="846" y="876"/>
                  </a:lnTo>
                  <a:lnTo>
                    <a:pt x="846" y="905"/>
                  </a:lnTo>
                  <a:lnTo>
                    <a:pt x="875" y="905"/>
                  </a:lnTo>
                  <a:lnTo>
                    <a:pt x="875" y="905"/>
                  </a:lnTo>
                  <a:lnTo>
                    <a:pt x="875" y="934"/>
                  </a:lnTo>
                  <a:lnTo>
                    <a:pt x="875" y="934"/>
                  </a:lnTo>
                  <a:lnTo>
                    <a:pt x="875" y="934"/>
                  </a:lnTo>
                  <a:lnTo>
                    <a:pt x="846" y="963"/>
                  </a:lnTo>
                  <a:lnTo>
                    <a:pt x="817" y="963"/>
                  </a:lnTo>
                  <a:lnTo>
                    <a:pt x="817" y="963"/>
                  </a:lnTo>
                  <a:lnTo>
                    <a:pt x="788" y="963"/>
                  </a:lnTo>
                  <a:lnTo>
                    <a:pt x="788" y="963"/>
                  </a:lnTo>
                  <a:lnTo>
                    <a:pt x="759" y="993"/>
                  </a:lnTo>
                  <a:lnTo>
                    <a:pt x="788" y="993"/>
                  </a:lnTo>
                  <a:lnTo>
                    <a:pt x="759" y="993"/>
                  </a:lnTo>
                  <a:lnTo>
                    <a:pt x="759" y="1022"/>
                  </a:lnTo>
                  <a:lnTo>
                    <a:pt x="729" y="1022"/>
                  </a:lnTo>
                  <a:lnTo>
                    <a:pt x="729" y="1022"/>
                  </a:lnTo>
                  <a:lnTo>
                    <a:pt x="729" y="1022"/>
                  </a:lnTo>
                  <a:lnTo>
                    <a:pt x="729" y="1022"/>
                  </a:lnTo>
                  <a:lnTo>
                    <a:pt x="700" y="1050"/>
                  </a:lnTo>
                  <a:lnTo>
                    <a:pt x="700" y="1050"/>
                  </a:lnTo>
                  <a:lnTo>
                    <a:pt x="700" y="1050"/>
                  </a:lnTo>
                  <a:lnTo>
                    <a:pt x="700" y="1079"/>
                  </a:lnTo>
                  <a:lnTo>
                    <a:pt x="700" y="1079"/>
                  </a:lnTo>
                  <a:lnTo>
                    <a:pt x="671" y="1079"/>
                  </a:lnTo>
                  <a:lnTo>
                    <a:pt x="642" y="1109"/>
                  </a:lnTo>
                  <a:lnTo>
                    <a:pt x="612" y="1109"/>
                  </a:lnTo>
                  <a:lnTo>
                    <a:pt x="612" y="1109"/>
                  </a:lnTo>
                  <a:lnTo>
                    <a:pt x="583" y="1079"/>
                  </a:lnTo>
                  <a:lnTo>
                    <a:pt x="583" y="1079"/>
                  </a:lnTo>
                  <a:lnTo>
                    <a:pt x="554" y="1079"/>
                  </a:lnTo>
                  <a:lnTo>
                    <a:pt x="554" y="1109"/>
                  </a:lnTo>
                  <a:lnTo>
                    <a:pt x="554" y="1109"/>
                  </a:lnTo>
                  <a:lnTo>
                    <a:pt x="554" y="1138"/>
                  </a:lnTo>
                  <a:lnTo>
                    <a:pt x="554" y="1138"/>
                  </a:lnTo>
                  <a:lnTo>
                    <a:pt x="583" y="1138"/>
                  </a:lnTo>
                  <a:lnTo>
                    <a:pt x="554" y="1138"/>
                  </a:lnTo>
                  <a:lnTo>
                    <a:pt x="525" y="1167"/>
                  </a:lnTo>
                  <a:lnTo>
                    <a:pt x="525" y="1167"/>
                  </a:lnTo>
                  <a:lnTo>
                    <a:pt x="467" y="1167"/>
                  </a:lnTo>
                  <a:lnTo>
                    <a:pt x="438" y="1196"/>
                  </a:lnTo>
                  <a:lnTo>
                    <a:pt x="438" y="1196"/>
                  </a:lnTo>
                  <a:lnTo>
                    <a:pt x="409" y="1196"/>
                  </a:lnTo>
                  <a:lnTo>
                    <a:pt x="379" y="1196"/>
                  </a:lnTo>
                  <a:lnTo>
                    <a:pt x="379" y="1196"/>
                  </a:lnTo>
                  <a:lnTo>
                    <a:pt x="379" y="1196"/>
                  </a:lnTo>
                  <a:lnTo>
                    <a:pt x="379" y="1167"/>
                  </a:lnTo>
                  <a:lnTo>
                    <a:pt x="350" y="1196"/>
                  </a:lnTo>
                  <a:lnTo>
                    <a:pt x="350" y="1196"/>
                  </a:lnTo>
                  <a:lnTo>
                    <a:pt x="350" y="1225"/>
                  </a:lnTo>
                  <a:lnTo>
                    <a:pt x="321" y="1225"/>
                  </a:lnTo>
                  <a:lnTo>
                    <a:pt x="321" y="1225"/>
                  </a:lnTo>
                  <a:lnTo>
                    <a:pt x="292" y="1225"/>
                  </a:lnTo>
                  <a:lnTo>
                    <a:pt x="292" y="1196"/>
                  </a:lnTo>
                  <a:lnTo>
                    <a:pt x="292" y="1196"/>
                  </a:lnTo>
                  <a:lnTo>
                    <a:pt x="292" y="1196"/>
                  </a:lnTo>
                  <a:lnTo>
                    <a:pt x="262" y="1167"/>
                  </a:lnTo>
                  <a:lnTo>
                    <a:pt x="262" y="1138"/>
                  </a:lnTo>
                  <a:lnTo>
                    <a:pt x="233" y="1138"/>
                  </a:lnTo>
                  <a:lnTo>
                    <a:pt x="204" y="1109"/>
                  </a:lnTo>
                  <a:lnTo>
                    <a:pt x="175" y="1079"/>
                  </a:lnTo>
                  <a:lnTo>
                    <a:pt x="175" y="1079"/>
                  </a:lnTo>
                  <a:lnTo>
                    <a:pt x="175" y="1079"/>
                  </a:lnTo>
                  <a:lnTo>
                    <a:pt x="175" y="1050"/>
                  </a:lnTo>
                  <a:lnTo>
                    <a:pt x="146" y="1050"/>
                  </a:lnTo>
                  <a:lnTo>
                    <a:pt x="146" y="1050"/>
                  </a:lnTo>
                  <a:lnTo>
                    <a:pt x="175" y="1050"/>
                  </a:lnTo>
                  <a:lnTo>
                    <a:pt x="175" y="1022"/>
                  </a:lnTo>
                  <a:lnTo>
                    <a:pt x="175" y="1022"/>
                  </a:lnTo>
                  <a:lnTo>
                    <a:pt x="204" y="1022"/>
                  </a:lnTo>
                  <a:lnTo>
                    <a:pt x="204" y="1022"/>
                  </a:lnTo>
                  <a:lnTo>
                    <a:pt x="204" y="1022"/>
                  </a:lnTo>
                  <a:lnTo>
                    <a:pt x="233" y="1022"/>
                  </a:lnTo>
                  <a:lnTo>
                    <a:pt x="233" y="1022"/>
                  </a:lnTo>
                  <a:lnTo>
                    <a:pt x="262" y="1022"/>
                  </a:lnTo>
                  <a:lnTo>
                    <a:pt x="262" y="1022"/>
                  </a:lnTo>
                  <a:lnTo>
                    <a:pt x="262" y="1022"/>
                  </a:lnTo>
                  <a:lnTo>
                    <a:pt x="292" y="1022"/>
                  </a:lnTo>
                  <a:lnTo>
                    <a:pt x="262" y="1022"/>
                  </a:lnTo>
                  <a:lnTo>
                    <a:pt x="262" y="1022"/>
                  </a:lnTo>
                  <a:lnTo>
                    <a:pt x="262" y="993"/>
                  </a:lnTo>
                  <a:lnTo>
                    <a:pt x="233" y="993"/>
                  </a:lnTo>
                  <a:lnTo>
                    <a:pt x="233" y="963"/>
                  </a:lnTo>
                  <a:lnTo>
                    <a:pt x="233" y="963"/>
                  </a:lnTo>
                  <a:lnTo>
                    <a:pt x="233" y="934"/>
                  </a:lnTo>
                  <a:lnTo>
                    <a:pt x="233" y="934"/>
                  </a:lnTo>
                  <a:lnTo>
                    <a:pt x="233" y="905"/>
                  </a:lnTo>
                  <a:lnTo>
                    <a:pt x="233" y="905"/>
                  </a:lnTo>
                  <a:lnTo>
                    <a:pt x="233" y="905"/>
                  </a:lnTo>
                  <a:lnTo>
                    <a:pt x="233" y="905"/>
                  </a:lnTo>
                  <a:lnTo>
                    <a:pt x="233" y="876"/>
                  </a:lnTo>
                  <a:lnTo>
                    <a:pt x="233" y="846"/>
                  </a:lnTo>
                  <a:lnTo>
                    <a:pt x="204" y="846"/>
                  </a:lnTo>
                  <a:lnTo>
                    <a:pt x="204" y="817"/>
                  </a:lnTo>
                  <a:lnTo>
                    <a:pt x="204" y="817"/>
                  </a:lnTo>
                  <a:lnTo>
                    <a:pt x="146" y="788"/>
                  </a:lnTo>
                  <a:lnTo>
                    <a:pt x="146" y="788"/>
                  </a:lnTo>
                  <a:lnTo>
                    <a:pt x="146" y="788"/>
                  </a:lnTo>
                  <a:lnTo>
                    <a:pt x="117" y="759"/>
                  </a:lnTo>
                  <a:lnTo>
                    <a:pt x="117" y="759"/>
                  </a:lnTo>
                  <a:lnTo>
                    <a:pt x="88" y="643"/>
                  </a:lnTo>
                  <a:lnTo>
                    <a:pt x="88" y="643"/>
                  </a:lnTo>
                  <a:lnTo>
                    <a:pt x="117" y="643"/>
                  </a:lnTo>
                  <a:lnTo>
                    <a:pt x="117" y="643"/>
                  </a:lnTo>
                  <a:lnTo>
                    <a:pt x="117" y="643"/>
                  </a:lnTo>
                  <a:lnTo>
                    <a:pt x="262" y="496"/>
                  </a:lnTo>
                  <a:lnTo>
                    <a:pt x="262" y="409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92" y="234"/>
                  </a:lnTo>
                  <a:lnTo>
                    <a:pt x="233" y="176"/>
                  </a:lnTo>
                  <a:lnTo>
                    <a:pt x="233" y="146"/>
                  </a:lnTo>
                  <a:lnTo>
                    <a:pt x="233" y="146"/>
                  </a:lnTo>
                  <a:lnTo>
                    <a:pt x="204" y="29"/>
                  </a:lnTo>
                  <a:close/>
                  <a:moveTo>
                    <a:pt x="29" y="788"/>
                  </a:moveTo>
                  <a:lnTo>
                    <a:pt x="29" y="788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29" y="78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2749FE45-8CB6-099F-7F6A-25C85F724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801" y="3771756"/>
              <a:ext cx="410400" cy="286590"/>
            </a:xfrm>
            <a:custGeom>
              <a:avLst/>
              <a:gdLst>
                <a:gd name="T0" fmla="*/ 262 w 1255"/>
                <a:gd name="T1" fmla="*/ 876 h 877"/>
                <a:gd name="T2" fmla="*/ 233 w 1255"/>
                <a:gd name="T3" fmla="*/ 846 h 877"/>
                <a:gd name="T4" fmla="*/ 203 w 1255"/>
                <a:gd name="T5" fmla="*/ 846 h 877"/>
                <a:gd name="T6" fmla="*/ 203 w 1255"/>
                <a:gd name="T7" fmla="*/ 846 h 877"/>
                <a:gd name="T8" fmla="*/ 145 w 1255"/>
                <a:gd name="T9" fmla="*/ 817 h 877"/>
                <a:gd name="T10" fmla="*/ 174 w 1255"/>
                <a:gd name="T11" fmla="*/ 788 h 877"/>
                <a:gd name="T12" fmla="*/ 145 w 1255"/>
                <a:gd name="T13" fmla="*/ 788 h 877"/>
                <a:gd name="T14" fmla="*/ 116 w 1255"/>
                <a:gd name="T15" fmla="*/ 788 h 877"/>
                <a:gd name="T16" fmla="*/ 87 w 1255"/>
                <a:gd name="T17" fmla="*/ 759 h 877"/>
                <a:gd name="T18" fmla="*/ 0 w 1255"/>
                <a:gd name="T19" fmla="*/ 672 h 877"/>
                <a:gd name="T20" fmla="*/ 29 w 1255"/>
                <a:gd name="T21" fmla="*/ 643 h 877"/>
                <a:gd name="T22" fmla="*/ 29 w 1255"/>
                <a:gd name="T23" fmla="*/ 643 h 877"/>
                <a:gd name="T24" fmla="*/ 116 w 1255"/>
                <a:gd name="T25" fmla="*/ 643 h 877"/>
                <a:gd name="T26" fmla="*/ 174 w 1255"/>
                <a:gd name="T27" fmla="*/ 613 h 877"/>
                <a:gd name="T28" fmla="*/ 203 w 1255"/>
                <a:gd name="T29" fmla="*/ 613 h 877"/>
                <a:gd name="T30" fmla="*/ 262 w 1255"/>
                <a:gd name="T31" fmla="*/ 613 h 877"/>
                <a:gd name="T32" fmla="*/ 320 w 1255"/>
                <a:gd name="T33" fmla="*/ 555 h 877"/>
                <a:gd name="T34" fmla="*/ 320 w 1255"/>
                <a:gd name="T35" fmla="*/ 525 h 877"/>
                <a:gd name="T36" fmla="*/ 320 w 1255"/>
                <a:gd name="T37" fmla="*/ 322 h 877"/>
                <a:gd name="T38" fmla="*/ 554 w 1255"/>
                <a:gd name="T39" fmla="*/ 205 h 877"/>
                <a:gd name="T40" fmla="*/ 1079 w 1255"/>
                <a:gd name="T41" fmla="*/ 29 h 877"/>
                <a:gd name="T42" fmla="*/ 1166 w 1255"/>
                <a:gd name="T43" fmla="*/ 29 h 877"/>
                <a:gd name="T44" fmla="*/ 1195 w 1255"/>
                <a:gd name="T45" fmla="*/ 146 h 877"/>
                <a:gd name="T46" fmla="*/ 1195 w 1255"/>
                <a:gd name="T47" fmla="*/ 176 h 877"/>
                <a:gd name="T48" fmla="*/ 1254 w 1255"/>
                <a:gd name="T49" fmla="*/ 263 h 877"/>
                <a:gd name="T50" fmla="*/ 1224 w 1255"/>
                <a:gd name="T51" fmla="*/ 409 h 877"/>
                <a:gd name="T52" fmla="*/ 1079 w 1255"/>
                <a:gd name="T53" fmla="*/ 643 h 877"/>
                <a:gd name="T54" fmla="*/ 1079 w 1255"/>
                <a:gd name="T55" fmla="*/ 643 h 877"/>
                <a:gd name="T56" fmla="*/ 1050 w 1255"/>
                <a:gd name="T57" fmla="*/ 643 h 877"/>
                <a:gd name="T58" fmla="*/ 1050 w 1255"/>
                <a:gd name="T59" fmla="*/ 729 h 877"/>
                <a:gd name="T60" fmla="*/ 1050 w 1255"/>
                <a:gd name="T61" fmla="*/ 759 h 877"/>
                <a:gd name="T62" fmla="*/ 1021 w 1255"/>
                <a:gd name="T63" fmla="*/ 759 h 877"/>
                <a:gd name="T64" fmla="*/ 991 w 1255"/>
                <a:gd name="T65" fmla="*/ 788 h 877"/>
                <a:gd name="T66" fmla="*/ 991 w 1255"/>
                <a:gd name="T67" fmla="*/ 788 h 877"/>
                <a:gd name="T68" fmla="*/ 962 w 1255"/>
                <a:gd name="T69" fmla="*/ 788 h 877"/>
                <a:gd name="T70" fmla="*/ 904 w 1255"/>
                <a:gd name="T71" fmla="*/ 788 h 877"/>
                <a:gd name="T72" fmla="*/ 845 w 1255"/>
                <a:gd name="T73" fmla="*/ 788 h 877"/>
                <a:gd name="T74" fmla="*/ 787 w 1255"/>
                <a:gd name="T75" fmla="*/ 788 h 877"/>
                <a:gd name="T76" fmla="*/ 758 w 1255"/>
                <a:gd name="T77" fmla="*/ 817 h 877"/>
                <a:gd name="T78" fmla="*/ 700 w 1255"/>
                <a:gd name="T79" fmla="*/ 817 h 877"/>
                <a:gd name="T80" fmla="*/ 641 w 1255"/>
                <a:gd name="T81" fmla="*/ 788 h 877"/>
                <a:gd name="T82" fmla="*/ 641 w 1255"/>
                <a:gd name="T83" fmla="*/ 788 h 877"/>
                <a:gd name="T84" fmla="*/ 612 w 1255"/>
                <a:gd name="T85" fmla="*/ 759 h 877"/>
                <a:gd name="T86" fmla="*/ 583 w 1255"/>
                <a:gd name="T87" fmla="*/ 788 h 877"/>
                <a:gd name="T88" fmla="*/ 554 w 1255"/>
                <a:gd name="T89" fmla="*/ 788 h 877"/>
                <a:gd name="T90" fmla="*/ 554 w 1255"/>
                <a:gd name="T91" fmla="*/ 788 h 877"/>
                <a:gd name="T92" fmla="*/ 495 w 1255"/>
                <a:gd name="T93" fmla="*/ 759 h 877"/>
                <a:gd name="T94" fmla="*/ 466 w 1255"/>
                <a:gd name="T95" fmla="*/ 729 h 877"/>
                <a:gd name="T96" fmla="*/ 466 w 1255"/>
                <a:gd name="T97" fmla="*/ 729 h 877"/>
                <a:gd name="T98" fmla="*/ 437 w 1255"/>
                <a:gd name="T99" fmla="*/ 729 h 877"/>
                <a:gd name="T100" fmla="*/ 408 w 1255"/>
                <a:gd name="T101" fmla="*/ 729 h 877"/>
                <a:gd name="T102" fmla="*/ 379 w 1255"/>
                <a:gd name="T103" fmla="*/ 729 h 877"/>
                <a:gd name="T104" fmla="*/ 350 w 1255"/>
                <a:gd name="T105" fmla="*/ 729 h 877"/>
                <a:gd name="T106" fmla="*/ 320 w 1255"/>
                <a:gd name="T107" fmla="*/ 759 h 877"/>
                <a:gd name="T108" fmla="*/ 291 w 1255"/>
                <a:gd name="T109" fmla="*/ 759 h 877"/>
                <a:gd name="T110" fmla="*/ 320 w 1255"/>
                <a:gd name="T111" fmla="*/ 788 h 877"/>
                <a:gd name="T112" fmla="*/ 320 w 1255"/>
                <a:gd name="T113" fmla="*/ 788 h 877"/>
                <a:gd name="T114" fmla="*/ 320 w 1255"/>
                <a:gd name="T115" fmla="*/ 817 h 877"/>
                <a:gd name="T116" fmla="*/ 291 w 1255"/>
                <a:gd name="T117" fmla="*/ 817 h 877"/>
                <a:gd name="T118" fmla="*/ 291 w 1255"/>
                <a:gd name="T119" fmla="*/ 846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5" h="877">
                  <a:moveTo>
                    <a:pt x="291" y="876"/>
                  </a:moveTo>
                  <a:lnTo>
                    <a:pt x="262" y="876"/>
                  </a:lnTo>
                  <a:lnTo>
                    <a:pt x="262" y="846"/>
                  </a:lnTo>
                  <a:lnTo>
                    <a:pt x="233" y="846"/>
                  </a:lnTo>
                  <a:lnTo>
                    <a:pt x="203" y="817"/>
                  </a:lnTo>
                  <a:lnTo>
                    <a:pt x="203" y="846"/>
                  </a:lnTo>
                  <a:lnTo>
                    <a:pt x="203" y="846"/>
                  </a:lnTo>
                  <a:lnTo>
                    <a:pt x="203" y="846"/>
                  </a:lnTo>
                  <a:lnTo>
                    <a:pt x="174" y="846"/>
                  </a:lnTo>
                  <a:lnTo>
                    <a:pt x="145" y="817"/>
                  </a:lnTo>
                  <a:lnTo>
                    <a:pt x="174" y="817"/>
                  </a:lnTo>
                  <a:lnTo>
                    <a:pt x="174" y="788"/>
                  </a:lnTo>
                  <a:lnTo>
                    <a:pt x="145" y="788"/>
                  </a:lnTo>
                  <a:lnTo>
                    <a:pt x="145" y="788"/>
                  </a:lnTo>
                  <a:lnTo>
                    <a:pt x="145" y="788"/>
                  </a:lnTo>
                  <a:lnTo>
                    <a:pt x="116" y="788"/>
                  </a:lnTo>
                  <a:lnTo>
                    <a:pt x="87" y="788"/>
                  </a:lnTo>
                  <a:lnTo>
                    <a:pt x="87" y="759"/>
                  </a:lnTo>
                  <a:lnTo>
                    <a:pt x="0" y="700"/>
                  </a:lnTo>
                  <a:lnTo>
                    <a:pt x="0" y="672"/>
                  </a:lnTo>
                  <a:lnTo>
                    <a:pt x="29" y="672"/>
                  </a:lnTo>
                  <a:lnTo>
                    <a:pt x="29" y="643"/>
                  </a:lnTo>
                  <a:lnTo>
                    <a:pt x="29" y="643"/>
                  </a:lnTo>
                  <a:lnTo>
                    <a:pt x="29" y="643"/>
                  </a:lnTo>
                  <a:lnTo>
                    <a:pt x="87" y="643"/>
                  </a:lnTo>
                  <a:lnTo>
                    <a:pt x="116" y="643"/>
                  </a:lnTo>
                  <a:lnTo>
                    <a:pt x="145" y="613"/>
                  </a:lnTo>
                  <a:lnTo>
                    <a:pt x="174" y="613"/>
                  </a:lnTo>
                  <a:lnTo>
                    <a:pt x="203" y="613"/>
                  </a:lnTo>
                  <a:lnTo>
                    <a:pt x="203" y="613"/>
                  </a:lnTo>
                  <a:lnTo>
                    <a:pt x="233" y="613"/>
                  </a:lnTo>
                  <a:lnTo>
                    <a:pt x="262" y="613"/>
                  </a:lnTo>
                  <a:lnTo>
                    <a:pt x="291" y="584"/>
                  </a:lnTo>
                  <a:lnTo>
                    <a:pt x="320" y="555"/>
                  </a:lnTo>
                  <a:lnTo>
                    <a:pt x="320" y="525"/>
                  </a:lnTo>
                  <a:lnTo>
                    <a:pt x="320" y="525"/>
                  </a:lnTo>
                  <a:lnTo>
                    <a:pt x="320" y="467"/>
                  </a:lnTo>
                  <a:lnTo>
                    <a:pt x="320" y="322"/>
                  </a:lnTo>
                  <a:lnTo>
                    <a:pt x="466" y="293"/>
                  </a:lnTo>
                  <a:lnTo>
                    <a:pt x="554" y="205"/>
                  </a:lnTo>
                  <a:lnTo>
                    <a:pt x="933" y="0"/>
                  </a:lnTo>
                  <a:lnTo>
                    <a:pt x="1079" y="29"/>
                  </a:lnTo>
                  <a:lnTo>
                    <a:pt x="1079" y="59"/>
                  </a:lnTo>
                  <a:lnTo>
                    <a:pt x="1166" y="29"/>
                  </a:lnTo>
                  <a:lnTo>
                    <a:pt x="1166" y="29"/>
                  </a:lnTo>
                  <a:lnTo>
                    <a:pt x="1195" y="146"/>
                  </a:lnTo>
                  <a:lnTo>
                    <a:pt x="1195" y="146"/>
                  </a:lnTo>
                  <a:lnTo>
                    <a:pt x="1195" y="176"/>
                  </a:lnTo>
                  <a:lnTo>
                    <a:pt x="1254" y="234"/>
                  </a:lnTo>
                  <a:lnTo>
                    <a:pt x="1254" y="263"/>
                  </a:lnTo>
                  <a:lnTo>
                    <a:pt x="1254" y="263"/>
                  </a:lnTo>
                  <a:lnTo>
                    <a:pt x="1224" y="409"/>
                  </a:lnTo>
                  <a:lnTo>
                    <a:pt x="1224" y="496"/>
                  </a:lnTo>
                  <a:lnTo>
                    <a:pt x="1079" y="643"/>
                  </a:lnTo>
                  <a:lnTo>
                    <a:pt x="1079" y="643"/>
                  </a:lnTo>
                  <a:lnTo>
                    <a:pt x="1079" y="643"/>
                  </a:lnTo>
                  <a:lnTo>
                    <a:pt x="1050" y="643"/>
                  </a:lnTo>
                  <a:lnTo>
                    <a:pt x="1050" y="643"/>
                  </a:lnTo>
                  <a:lnTo>
                    <a:pt x="1079" y="759"/>
                  </a:lnTo>
                  <a:lnTo>
                    <a:pt x="1050" y="729"/>
                  </a:lnTo>
                  <a:lnTo>
                    <a:pt x="1050" y="759"/>
                  </a:lnTo>
                  <a:lnTo>
                    <a:pt x="1050" y="759"/>
                  </a:lnTo>
                  <a:lnTo>
                    <a:pt x="1021" y="759"/>
                  </a:lnTo>
                  <a:lnTo>
                    <a:pt x="1021" y="759"/>
                  </a:lnTo>
                  <a:lnTo>
                    <a:pt x="1021" y="759"/>
                  </a:lnTo>
                  <a:lnTo>
                    <a:pt x="991" y="788"/>
                  </a:lnTo>
                  <a:lnTo>
                    <a:pt x="991" y="788"/>
                  </a:lnTo>
                  <a:lnTo>
                    <a:pt x="991" y="788"/>
                  </a:lnTo>
                  <a:lnTo>
                    <a:pt x="962" y="788"/>
                  </a:lnTo>
                  <a:lnTo>
                    <a:pt x="962" y="788"/>
                  </a:lnTo>
                  <a:lnTo>
                    <a:pt x="933" y="788"/>
                  </a:lnTo>
                  <a:lnTo>
                    <a:pt x="904" y="788"/>
                  </a:lnTo>
                  <a:lnTo>
                    <a:pt x="874" y="759"/>
                  </a:lnTo>
                  <a:lnTo>
                    <a:pt x="845" y="788"/>
                  </a:lnTo>
                  <a:lnTo>
                    <a:pt x="816" y="788"/>
                  </a:lnTo>
                  <a:lnTo>
                    <a:pt x="787" y="788"/>
                  </a:lnTo>
                  <a:lnTo>
                    <a:pt x="758" y="817"/>
                  </a:lnTo>
                  <a:lnTo>
                    <a:pt x="758" y="817"/>
                  </a:lnTo>
                  <a:lnTo>
                    <a:pt x="729" y="817"/>
                  </a:lnTo>
                  <a:lnTo>
                    <a:pt x="700" y="817"/>
                  </a:lnTo>
                  <a:lnTo>
                    <a:pt x="671" y="788"/>
                  </a:lnTo>
                  <a:lnTo>
                    <a:pt x="641" y="788"/>
                  </a:lnTo>
                  <a:lnTo>
                    <a:pt x="641" y="788"/>
                  </a:lnTo>
                  <a:lnTo>
                    <a:pt x="641" y="788"/>
                  </a:lnTo>
                  <a:lnTo>
                    <a:pt x="612" y="759"/>
                  </a:lnTo>
                  <a:lnTo>
                    <a:pt x="612" y="759"/>
                  </a:lnTo>
                  <a:lnTo>
                    <a:pt x="612" y="759"/>
                  </a:lnTo>
                  <a:lnTo>
                    <a:pt x="583" y="788"/>
                  </a:lnTo>
                  <a:lnTo>
                    <a:pt x="583" y="788"/>
                  </a:lnTo>
                  <a:lnTo>
                    <a:pt x="554" y="788"/>
                  </a:lnTo>
                  <a:lnTo>
                    <a:pt x="554" y="788"/>
                  </a:lnTo>
                  <a:lnTo>
                    <a:pt x="554" y="788"/>
                  </a:lnTo>
                  <a:lnTo>
                    <a:pt x="524" y="788"/>
                  </a:lnTo>
                  <a:lnTo>
                    <a:pt x="495" y="759"/>
                  </a:lnTo>
                  <a:lnTo>
                    <a:pt x="495" y="759"/>
                  </a:lnTo>
                  <a:lnTo>
                    <a:pt x="466" y="729"/>
                  </a:lnTo>
                  <a:lnTo>
                    <a:pt x="466" y="729"/>
                  </a:lnTo>
                  <a:lnTo>
                    <a:pt x="466" y="729"/>
                  </a:lnTo>
                  <a:lnTo>
                    <a:pt x="437" y="729"/>
                  </a:lnTo>
                  <a:lnTo>
                    <a:pt x="437" y="729"/>
                  </a:lnTo>
                  <a:lnTo>
                    <a:pt x="408" y="729"/>
                  </a:lnTo>
                  <a:lnTo>
                    <a:pt x="408" y="729"/>
                  </a:lnTo>
                  <a:lnTo>
                    <a:pt x="379" y="729"/>
                  </a:lnTo>
                  <a:lnTo>
                    <a:pt x="379" y="729"/>
                  </a:lnTo>
                  <a:lnTo>
                    <a:pt x="350" y="729"/>
                  </a:lnTo>
                  <a:lnTo>
                    <a:pt x="350" y="729"/>
                  </a:lnTo>
                  <a:lnTo>
                    <a:pt x="350" y="729"/>
                  </a:lnTo>
                  <a:lnTo>
                    <a:pt x="320" y="759"/>
                  </a:lnTo>
                  <a:lnTo>
                    <a:pt x="320" y="759"/>
                  </a:lnTo>
                  <a:lnTo>
                    <a:pt x="291" y="759"/>
                  </a:lnTo>
                  <a:lnTo>
                    <a:pt x="320" y="788"/>
                  </a:lnTo>
                  <a:lnTo>
                    <a:pt x="320" y="788"/>
                  </a:lnTo>
                  <a:lnTo>
                    <a:pt x="291" y="788"/>
                  </a:lnTo>
                  <a:lnTo>
                    <a:pt x="320" y="788"/>
                  </a:lnTo>
                  <a:lnTo>
                    <a:pt x="320" y="817"/>
                  </a:lnTo>
                  <a:lnTo>
                    <a:pt x="320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46"/>
                  </a:lnTo>
                  <a:lnTo>
                    <a:pt x="291" y="846"/>
                  </a:lnTo>
                  <a:lnTo>
                    <a:pt x="291" y="87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C4B294AF-95E0-6416-E59B-24607D7A7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040" y="4009381"/>
              <a:ext cx="315360" cy="239065"/>
            </a:xfrm>
            <a:custGeom>
              <a:avLst/>
              <a:gdLst>
                <a:gd name="T0" fmla="*/ 905 w 964"/>
                <a:gd name="T1" fmla="*/ 59 h 731"/>
                <a:gd name="T2" fmla="*/ 847 w 964"/>
                <a:gd name="T3" fmla="*/ 30 h 731"/>
                <a:gd name="T4" fmla="*/ 818 w 964"/>
                <a:gd name="T5" fmla="*/ 30 h 731"/>
                <a:gd name="T6" fmla="*/ 788 w 964"/>
                <a:gd name="T7" fmla="*/ 59 h 731"/>
                <a:gd name="T8" fmla="*/ 759 w 964"/>
                <a:gd name="T9" fmla="*/ 59 h 731"/>
                <a:gd name="T10" fmla="*/ 671 w 964"/>
                <a:gd name="T11" fmla="*/ 30 h 731"/>
                <a:gd name="T12" fmla="*/ 584 w 964"/>
                <a:gd name="T13" fmla="*/ 59 h 731"/>
                <a:gd name="T14" fmla="*/ 526 w 964"/>
                <a:gd name="T15" fmla="*/ 88 h 731"/>
                <a:gd name="T16" fmla="*/ 438 w 964"/>
                <a:gd name="T17" fmla="*/ 59 h 731"/>
                <a:gd name="T18" fmla="*/ 409 w 964"/>
                <a:gd name="T19" fmla="*/ 30 h 731"/>
                <a:gd name="T20" fmla="*/ 380 w 964"/>
                <a:gd name="T21" fmla="*/ 59 h 731"/>
                <a:gd name="T22" fmla="*/ 351 w 964"/>
                <a:gd name="T23" fmla="*/ 59 h 731"/>
                <a:gd name="T24" fmla="*/ 292 w 964"/>
                <a:gd name="T25" fmla="*/ 30 h 731"/>
                <a:gd name="T26" fmla="*/ 263 w 964"/>
                <a:gd name="T27" fmla="*/ 0 h 731"/>
                <a:gd name="T28" fmla="*/ 234 w 964"/>
                <a:gd name="T29" fmla="*/ 0 h 731"/>
                <a:gd name="T30" fmla="*/ 176 w 964"/>
                <a:gd name="T31" fmla="*/ 0 h 731"/>
                <a:gd name="T32" fmla="*/ 147 w 964"/>
                <a:gd name="T33" fmla="*/ 0 h 731"/>
                <a:gd name="T34" fmla="*/ 117 w 964"/>
                <a:gd name="T35" fmla="*/ 30 h 731"/>
                <a:gd name="T36" fmla="*/ 117 w 964"/>
                <a:gd name="T37" fmla="*/ 59 h 731"/>
                <a:gd name="T38" fmla="*/ 117 w 964"/>
                <a:gd name="T39" fmla="*/ 88 h 731"/>
                <a:gd name="T40" fmla="*/ 88 w 964"/>
                <a:gd name="T41" fmla="*/ 88 h 731"/>
                <a:gd name="T42" fmla="*/ 88 w 964"/>
                <a:gd name="T43" fmla="*/ 147 h 731"/>
                <a:gd name="T44" fmla="*/ 88 w 964"/>
                <a:gd name="T45" fmla="*/ 147 h 731"/>
                <a:gd name="T46" fmla="*/ 117 w 964"/>
                <a:gd name="T47" fmla="*/ 205 h 731"/>
                <a:gd name="T48" fmla="*/ 117 w 964"/>
                <a:gd name="T49" fmla="*/ 264 h 731"/>
                <a:gd name="T50" fmla="*/ 88 w 964"/>
                <a:gd name="T51" fmla="*/ 264 h 731"/>
                <a:gd name="T52" fmla="*/ 88 w 964"/>
                <a:gd name="T53" fmla="*/ 293 h 731"/>
                <a:gd name="T54" fmla="*/ 59 w 964"/>
                <a:gd name="T55" fmla="*/ 321 h 731"/>
                <a:gd name="T56" fmla="*/ 30 w 964"/>
                <a:gd name="T57" fmla="*/ 350 h 731"/>
                <a:gd name="T58" fmla="*/ 30 w 964"/>
                <a:gd name="T59" fmla="*/ 380 h 731"/>
                <a:gd name="T60" fmla="*/ 0 w 964"/>
                <a:gd name="T61" fmla="*/ 409 h 731"/>
                <a:gd name="T62" fmla="*/ 30 w 964"/>
                <a:gd name="T63" fmla="*/ 438 h 731"/>
                <a:gd name="T64" fmla="*/ 30 w 964"/>
                <a:gd name="T65" fmla="*/ 496 h 731"/>
                <a:gd name="T66" fmla="*/ 30 w 964"/>
                <a:gd name="T67" fmla="*/ 555 h 731"/>
                <a:gd name="T68" fmla="*/ 88 w 964"/>
                <a:gd name="T69" fmla="*/ 555 h 731"/>
                <a:gd name="T70" fmla="*/ 205 w 964"/>
                <a:gd name="T71" fmla="*/ 642 h 731"/>
                <a:gd name="T72" fmla="*/ 205 w 964"/>
                <a:gd name="T73" fmla="*/ 700 h 731"/>
                <a:gd name="T74" fmla="*/ 351 w 964"/>
                <a:gd name="T75" fmla="*/ 730 h 731"/>
                <a:gd name="T76" fmla="*/ 409 w 964"/>
                <a:gd name="T77" fmla="*/ 700 h 731"/>
                <a:gd name="T78" fmla="*/ 438 w 964"/>
                <a:gd name="T79" fmla="*/ 700 h 731"/>
                <a:gd name="T80" fmla="*/ 468 w 964"/>
                <a:gd name="T81" fmla="*/ 700 h 731"/>
                <a:gd name="T82" fmla="*/ 497 w 964"/>
                <a:gd name="T83" fmla="*/ 642 h 731"/>
                <a:gd name="T84" fmla="*/ 497 w 964"/>
                <a:gd name="T85" fmla="*/ 614 h 731"/>
                <a:gd name="T86" fmla="*/ 526 w 964"/>
                <a:gd name="T87" fmla="*/ 584 h 731"/>
                <a:gd name="T88" fmla="*/ 555 w 964"/>
                <a:gd name="T89" fmla="*/ 555 h 731"/>
                <a:gd name="T90" fmla="*/ 584 w 964"/>
                <a:gd name="T91" fmla="*/ 526 h 731"/>
                <a:gd name="T92" fmla="*/ 642 w 964"/>
                <a:gd name="T93" fmla="*/ 526 h 731"/>
                <a:gd name="T94" fmla="*/ 671 w 964"/>
                <a:gd name="T95" fmla="*/ 555 h 731"/>
                <a:gd name="T96" fmla="*/ 701 w 964"/>
                <a:gd name="T97" fmla="*/ 555 h 731"/>
                <a:gd name="T98" fmla="*/ 730 w 964"/>
                <a:gd name="T99" fmla="*/ 526 h 731"/>
                <a:gd name="T100" fmla="*/ 730 w 964"/>
                <a:gd name="T101" fmla="*/ 467 h 731"/>
                <a:gd name="T102" fmla="*/ 759 w 964"/>
                <a:gd name="T103" fmla="*/ 438 h 731"/>
                <a:gd name="T104" fmla="*/ 818 w 964"/>
                <a:gd name="T105" fmla="*/ 380 h 731"/>
                <a:gd name="T106" fmla="*/ 818 w 964"/>
                <a:gd name="T107" fmla="*/ 350 h 731"/>
                <a:gd name="T108" fmla="*/ 847 w 964"/>
                <a:gd name="T109" fmla="*/ 321 h 731"/>
                <a:gd name="T110" fmla="*/ 876 w 964"/>
                <a:gd name="T111" fmla="*/ 264 h 731"/>
                <a:gd name="T112" fmla="*/ 905 w 964"/>
                <a:gd name="T113" fmla="*/ 234 h 731"/>
                <a:gd name="T114" fmla="*/ 934 w 964"/>
                <a:gd name="T115" fmla="*/ 205 h 731"/>
                <a:gd name="T116" fmla="*/ 963 w 964"/>
                <a:gd name="T117" fmla="*/ 176 h 731"/>
                <a:gd name="T118" fmla="*/ 934 w 964"/>
                <a:gd name="T119" fmla="*/ 147 h 731"/>
                <a:gd name="T120" fmla="*/ 905 w 964"/>
                <a:gd name="T121" fmla="*/ 88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4" h="731">
                  <a:moveTo>
                    <a:pt x="905" y="59"/>
                  </a:moveTo>
                  <a:lnTo>
                    <a:pt x="905" y="59"/>
                  </a:lnTo>
                  <a:lnTo>
                    <a:pt x="905" y="59"/>
                  </a:lnTo>
                  <a:lnTo>
                    <a:pt x="876" y="30"/>
                  </a:lnTo>
                  <a:lnTo>
                    <a:pt x="847" y="0"/>
                  </a:lnTo>
                  <a:lnTo>
                    <a:pt x="847" y="30"/>
                  </a:lnTo>
                  <a:lnTo>
                    <a:pt x="847" y="30"/>
                  </a:lnTo>
                  <a:lnTo>
                    <a:pt x="818" y="30"/>
                  </a:lnTo>
                  <a:lnTo>
                    <a:pt x="818" y="30"/>
                  </a:lnTo>
                  <a:lnTo>
                    <a:pt x="818" y="30"/>
                  </a:lnTo>
                  <a:lnTo>
                    <a:pt x="788" y="59"/>
                  </a:lnTo>
                  <a:lnTo>
                    <a:pt x="788" y="59"/>
                  </a:lnTo>
                  <a:lnTo>
                    <a:pt x="788" y="59"/>
                  </a:lnTo>
                  <a:lnTo>
                    <a:pt x="759" y="59"/>
                  </a:lnTo>
                  <a:lnTo>
                    <a:pt x="759" y="59"/>
                  </a:lnTo>
                  <a:lnTo>
                    <a:pt x="730" y="59"/>
                  </a:lnTo>
                  <a:lnTo>
                    <a:pt x="701" y="59"/>
                  </a:lnTo>
                  <a:lnTo>
                    <a:pt x="671" y="30"/>
                  </a:lnTo>
                  <a:lnTo>
                    <a:pt x="642" y="59"/>
                  </a:lnTo>
                  <a:lnTo>
                    <a:pt x="613" y="59"/>
                  </a:lnTo>
                  <a:lnTo>
                    <a:pt x="584" y="59"/>
                  </a:lnTo>
                  <a:lnTo>
                    <a:pt x="555" y="88"/>
                  </a:lnTo>
                  <a:lnTo>
                    <a:pt x="555" y="88"/>
                  </a:lnTo>
                  <a:lnTo>
                    <a:pt x="526" y="88"/>
                  </a:lnTo>
                  <a:lnTo>
                    <a:pt x="497" y="88"/>
                  </a:lnTo>
                  <a:lnTo>
                    <a:pt x="468" y="59"/>
                  </a:lnTo>
                  <a:lnTo>
                    <a:pt x="438" y="59"/>
                  </a:lnTo>
                  <a:lnTo>
                    <a:pt x="438" y="59"/>
                  </a:lnTo>
                  <a:lnTo>
                    <a:pt x="438" y="59"/>
                  </a:lnTo>
                  <a:lnTo>
                    <a:pt x="409" y="30"/>
                  </a:lnTo>
                  <a:lnTo>
                    <a:pt x="409" y="30"/>
                  </a:lnTo>
                  <a:lnTo>
                    <a:pt x="409" y="30"/>
                  </a:lnTo>
                  <a:lnTo>
                    <a:pt x="380" y="59"/>
                  </a:lnTo>
                  <a:lnTo>
                    <a:pt x="380" y="59"/>
                  </a:lnTo>
                  <a:lnTo>
                    <a:pt x="351" y="59"/>
                  </a:lnTo>
                  <a:lnTo>
                    <a:pt x="351" y="59"/>
                  </a:lnTo>
                  <a:lnTo>
                    <a:pt x="351" y="59"/>
                  </a:lnTo>
                  <a:lnTo>
                    <a:pt x="321" y="59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88" y="3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88" y="59"/>
                  </a:lnTo>
                  <a:lnTo>
                    <a:pt x="117" y="59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88" y="147"/>
                  </a:lnTo>
                  <a:lnTo>
                    <a:pt x="88" y="147"/>
                  </a:lnTo>
                  <a:lnTo>
                    <a:pt x="88" y="147"/>
                  </a:lnTo>
                  <a:lnTo>
                    <a:pt x="88" y="147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17" y="234"/>
                  </a:lnTo>
                  <a:lnTo>
                    <a:pt x="117" y="264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93"/>
                  </a:lnTo>
                  <a:lnTo>
                    <a:pt x="88" y="293"/>
                  </a:lnTo>
                  <a:lnTo>
                    <a:pt x="88" y="293"/>
                  </a:lnTo>
                  <a:lnTo>
                    <a:pt x="88" y="293"/>
                  </a:lnTo>
                  <a:lnTo>
                    <a:pt x="59" y="321"/>
                  </a:lnTo>
                  <a:lnTo>
                    <a:pt x="59" y="321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30" y="350"/>
                  </a:lnTo>
                  <a:lnTo>
                    <a:pt x="30" y="350"/>
                  </a:lnTo>
                  <a:lnTo>
                    <a:pt x="30" y="350"/>
                  </a:lnTo>
                  <a:lnTo>
                    <a:pt x="30" y="380"/>
                  </a:lnTo>
                  <a:lnTo>
                    <a:pt x="30" y="380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30" y="409"/>
                  </a:lnTo>
                  <a:lnTo>
                    <a:pt x="0" y="438"/>
                  </a:lnTo>
                  <a:lnTo>
                    <a:pt x="30" y="438"/>
                  </a:lnTo>
                  <a:lnTo>
                    <a:pt x="30" y="438"/>
                  </a:lnTo>
                  <a:lnTo>
                    <a:pt x="30" y="438"/>
                  </a:lnTo>
                  <a:lnTo>
                    <a:pt x="30" y="496"/>
                  </a:lnTo>
                  <a:lnTo>
                    <a:pt x="30" y="496"/>
                  </a:lnTo>
                  <a:lnTo>
                    <a:pt x="30" y="496"/>
                  </a:lnTo>
                  <a:lnTo>
                    <a:pt x="30" y="555"/>
                  </a:lnTo>
                  <a:lnTo>
                    <a:pt x="30" y="555"/>
                  </a:lnTo>
                  <a:lnTo>
                    <a:pt x="59" y="555"/>
                  </a:lnTo>
                  <a:lnTo>
                    <a:pt x="88" y="555"/>
                  </a:lnTo>
                  <a:lnTo>
                    <a:pt x="147" y="584"/>
                  </a:lnTo>
                  <a:lnTo>
                    <a:pt x="176" y="614"/>
                  </a:lnTo>
                  <a:lnTo>
                    <a:pt x="205" y="642"/>
                  </a:lnTo>
                  <a:lnTo>
                    <a:pt x="205" y="671"/>
                  </a:lnTo>
                  <a:lnTo>
                    <a:pt x="205" y="671"/>
                  </a:lnTo>
                  <a:lnTo>
                    <a:pt x="205" y="700"/>
                  </a:lnTo>
                  <a:lnTo>
                    <a:pt x="234" y="730"/>
                  </a:lnTo>
                  <a:lnTo>
                    <a:pt x="263" y="730"/>
                  </a:lnTo>
                  <a:lnTo>
                    <a:pt x="351" y="730"/>
                  </a:lnTo>
                  <a:lnTo>
                    <a:pt x="351" y="700"/>
                  </a:lnTo>
                  <a:lnTo>
                    <a:pt x="380" y="730"/>
                  </a:lnTo>
                  <a:lnTo>
                    <a:pt x="409" y="700"/>
                  </a:lnTo>
                  <a:lnTo>
                    <a:pt x="409" y="700"/>
                  </a:lnTo>
                  <a:lnTo>
                    <a:pt x="438" y="700"/>
                  </a:lnTo>
                  <a:lnTo>
                    <a:pt x="438" y="700"/>
                  </a:lnTo>
                  <a:lnTo>
                    <a:pt x="468" y="700"/>
                  </a:lnTo>
                  <a:lnTo>
                    <a:pt x="468" y="700"/>
                  </a:lnTo>
                  <a:lnTo>
                    <a:pt x="468" y="700"/>
                  </a:lnTo>
                  <a:lnTo>
                    <a:pt x="468" y="700"/>
                  </a:lnTo>
                  <a:lnTo>
                    <a:pt x="497" y="671"/>
                  </a:lnTo>
                  <a:lnTo>
                    <a:pt x="497" y="642"/>
                  </a:lnTo>
                  <a:lnTo>
                    <a:pt x="497" y="642"/>
                  </a:lnTo>
                  <a:lnTo>
                    <a:pt x="497" y="614"/>
                  </a:lnTo>
                  <a:lnTo>
                    <a:pt x="497" y="614"/>
                  </a:lnTo>
                  <a:lnTo>
                    <a:pt x="497" y="614"/>
                  </a:lnTo>
                  <a:lnTo>
                    <a:pt x="526" y="584"/>
                  </a:lnTo>
                  <a:lnTo>
                    <a:pt x="526" y="584"/>
                  </a:lnTo>
                  <a:lnTo>
                    <a:pt x="555" y="584"/>
                  </a:lnTo>
                  <a:lnTo>
                    <a:pt x="555" y="555"/>
                  </a:lnTo>
                  <a:lnTo>
                    <a:pt x="555" y="555"/>
                  </a:lnTo>
                  <a:lnTo>
                    <a:pt x="555" y="526"/>
                  </a:lnTo>
                  <a:lnTo>
                    <a:pt x="584" y="526"/>
                  </a:lnTo>
                  <a:lnTo>
                    <a:pt x="584" y="526"/>
                  </a:lnTo>
                  <a:lnTo>
                    <a:pt x="584" y="526"/>
                  </a:lnTo>
                  <a:lnTo>
                    <a:pt x="613" y="526"/>
                  </a:lnTo>
                  <a:lnTo>
                    <a:pt x="642" y="526"/>
                  </a:lnTo>
                  <a:lnTo>
                    <a:pt x="642" y="526"/>
                  </a:lnTo>
                  <a:lnTo>
                    <a:pt x="642" y="555"/>
                  </a:lnTo>
                  <a:lnTo>
                    <a:pt x="671" y="555"/>
                  </a:lnTo>
                  <a:lnTo>
                    <a:pt x="671" y="555"/>
                  </a:lnTo>
                  <a:lnTo>
                    <a:pt x="701" y="555"/>
                  </a:lnTo>
                  <a:lnTo>
                    <a:pt x="701" y="555"/>
                  </a:lnTo>
                  <a:lnTo>
                    <a:pt x="701" y="526"/>
                  </a:lnTo>
                  <a:lnTo>
                    <a:pt x="701" y="526"/>
                  </a:lnTo>
                  <a:lnTo>
                    <a:pt x="730" y="526"/>
                  </a:lnTo>
                  <a:lnTo>
                    <a:pt x="730" y="496"/>
                  </a:lnTo>
                  <a:lnTo>
                    <a:pt x="730" y="496"/>
                  </a:lnTo>
                  <a:lnTo>
                    <a:pt x="730" y="467"/>
                  </a:lnTo>
                  <a:lnTo>
                    <a:pt x="759" y="467"/>
                  </a:lnTo>
                  <a:lnTo>
                    <a:pt x="759" y="438"/>
                  </a:lnTo>
                  <a:lnTo>
                    <a:pt x="759" y="438"/>
                  </a:lnTo>
                  <a:lnTo>
                    <a:pt x="759" y="438"/>
                  </a:lnTo>
                  <a:lnTo>
                    <a:pt x="788" y="409"/>
                  </a:lnTo>
                  <a:lnTo>
                    <a:pt x="818" y="380"/>
                  </a:lnTo>
                  <a:lnTo>
                    <a:pt x="818" y="380"/>
                  </a:lnTo>
                  <a:lnTo>
                    <a:pt x="818" y="380"/>
                  </a:lnTo>
                  <a:lnTo>
                    <a:pt x="818" y="350"/>
                  </a:lnTo>
                  <a:lnTo>
                    <a:pt x="818" y="321"/>
                  </a:lnTo>
                  <a:lnTo>
                    <a:pt x="847" y="321"/>
                  </a:lnTo>
                  <a:lnTo>
                    <a:pt x="847" y="321"/>
                  </a:lnTo>
                  <a:lnTo>
                    <a:pt x="876" y="293"/>
                  </a:lnTo>
                  <a:lnTo>
                    <a:pt x="876" y="264"/>
                  </a:lnTo>
                  <a:lnTo>
                    <a:pt x="876" y="264"/>
                  </a:lnTo>
                  <a:lnTo>
                    <a:pt x="876" y="264"/>
                  </a:lnTo>
                  <a:lnTo>
                    <a:pt x="876" y="234"/>
                  </a:lnTo>
                  <a:lnTo>
                    <a:pt x="905" y="234"/>
                  </a:lnTo>
                  <a:lnTo>
                    <a:pt x="905" y="205"/>
                  </a:lnTo>
                  <a:lnTo>
                    <a:pt x="905" y="205"/>
                  </a:lnTo>
                  <a:lnTo>
                    <a:pt x="934" y="205"/>
                  </a:lnTo>
                  <a:lnTo>
                    <a:pt x="934" y="205"/>
                  </a:lnTo>
                  <a:lnTo>
                    <a:pt x="963" y="176"/>
                  </a:lnTo>
                  <a:lnTo>
                    <a:pt x="963" y="176"/>
                  </a:lnTo>
                  <a:lnTo>
                    <a:pt x="934" y="147"/>
                  </a:lnTo>
                  <a:lnTo>
                    <a:pt x="934" y="147"/>
                  </a:lnTo>
                  <a:lnTo>
                    <a:pt x="934" y="147"/>
                  </a:lnTo>
                  <a:lnTo>
                    <a:pt x="934" y="117"/>
                  </a:lnTo>
                  <a:lnTo>
                    <a:pt x="905" y="117"/>
                  </a:lnTo>
                  <a:lnTo>
                    <a:pt x="905" y="88"/>
                  </a:lnTo>
                  <a:lnTo>
                    <a:pt x="905" y="88"/>
                  </a:lnTo>
                  <a:lnTo>
                    <a:pt x="905" y="5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33" name="Freeform 128">
              <a:extLst>
                <a:ext uri="{FF2B5EF4-FFF2-40B4-BE49-F238E27FC236}">
                  <a16:creationId xmlns:a16="http://schemas.microsoft.com/office/drawing/2014/main" id="{B5DEA16B-4DC2-BD24-85C7-0F4B42D6D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080" y="4343496"/>
              <a:ext cx="10080" cy="10082"/>
            </a:xfrm>
            <a:custGeom>
              <a:avLst/>
              <a:gdLst>
                <a:gd name="T0" fmla="*/ 0 w 30"/>
                <a:gd name="T1" fmla="*/ 29 h 30"/>
                <a:gd name="T2" fmla="*/ 0 w 30"/>
                <a:gd name="T3" fmla="*/ 0 h 30"/>
                <a:gd name="T4" fmla="*/ 0 w 30"/>
                <a:gd name="T5" fmla="*/ 0 h 30"/>
                <a:gd name="T6" fmla="*/ 29 w 30"/>
                <a:gd name="T7" fmla="*/ 0 h 30"/>
                <a:gd name="T8" fmla="*/ 29 w 30"/>
                <a:gd name="T9" fmla="*/ 0 h 30"/>
                <a:gd name="T10" fmla="*/ 0 w 30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0" y="2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5A97B615-5E1E-3C49-2480-2543234AE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600" y="4257087"/>
              <a:ext cx="20160" cy="18722"/>
            </a:xfrm>
            <a:custGeom>
              <a:avLst/>
              <a:gdLst>
                <a:gd name="T0" fmla="*/ 0 w 60"/>
                <a:gd name="T1" fmla="*/ 29 h 59"/>
                <a:gd name="T2" fmla="*/ 0 w 60"/>
                <a:gd name="T3" fmla="*/ 29 h 59"/>
                <a:gd name="T4" fmla="*/ 30 w 60"/>
                <a:gd name="T5" fmla="*/ 29 h 59"/>
                <a:gd name="T6" fmla="*/ 30 w 60"/>
                <a:gd name="T7" fmla="*/ 0 h 59"/>
                <a:gd name="T8" fmla="*/ 59 w 60"/>
                <a:gd name="T9" fmla="*/ 0 h 59"/>
                <a:gd name="T10" fmla="*/ 59 w 60"/>
                <a:gd name="T11" fmla="*/ 0 h 59"/>
                <a:gd name="T12" fmla="*/ 59 w 60"/>
                <a:gd name="T13" fmla="*/ 29 h 59"/>
                <a:gd name="T14" fmla="*/ 30 w 60"/>
                <a:gd name="T15" fmla="*/ 58 h 59"/>
                <a:gd name="T16" fmla="*/ 30 w 60"/>
                <a:gd name="T17" fmla="*/ 58 h 59"/>
                <a:gd name="T18" fmla="*/ 0 w 60"/>
                <a:gd name="T1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0" y="29"/>
                  </a:moveTo>
                  <a:lnTo>
                    <a:pt x="0" y="29"/>
                  </a:lnTo>
                  <a:lnTo>
                    <a:pt x="30" y="29"/>
                  </a:lnTo>
                  <a:lnTo>
                    <a:pt x="3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29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0" y="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3F5FDDAD-57E8-1E80-21DC-5662E6476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680" y="4029543"/>
              <a:ext cx="200160" cy="276509"/>
            </a:xfrm>
            <a:custGeom>
              <a:avLst/>
              <a:gdLst>
                <a:gd name="T0" fmla="*/ 29 w 613"/>
                <a:gd name="T1" fmla="*/ 612 h 847"/>
                <a:gd name="T2" fmla="*/ 29 w 613"/>
                <a:gd name="T3" fmla="*/ 555 h 847"/>
                <a:gd name="T4" fmla="*/ 58 w 613"/>
                <a:gd name="T5" fmla="*/ 525 h 847"/>
                <a:gd name="T6" fmla="*/ 87 w 613"/>
                <a:gd name="T7" fmla="*/ 496 h 847"/>
                <a:gd name="T8" fmla="*/ 116 w 613"/>
                <a:gd name="T9" fmla="*/ 467 h 847"/>
                <a:gd name="T10" fmla="*/ 145 w 613"/>
                <a:gd name="T11" fmla="*/ 467 h 847"/>
                <a:gd name="T12" fmla="*/ 174 w 613"/>
                <a:gd name="T13" fmla="*/ 496 h 847"/>
                <a:gd name="T14" fmla="*/ 233 w 613"/>
                <a:gd name="T15" fmla="*/ 496 h 847"/>
                <a:gd name="T16" fmla="*/ 233 w 613"/>
                <a:gd name="T17" fmla="*/ 467 h 847"/>
                <a:gd name="T18" fmla="*/ 262 w 613"/>
                <a:gd name="T19" fmla="*/ 437 h 847"/>
                <a:gd name="T20" fmla="*/ 291 w 613"/>
                <a:gd name="T21" fmla="*/ 379 h 847"/>
                <a:gd name="T22" fmla="*/ 320 w 613"/>
                <a:gd name="T23" fmla="*/ 350 h 847"/>
                <a:gd name="T24" fmla="*/ 350 w 613"/>
                <a:gd name="T25" fmla="*/ 321 h 847"/>
                <a:gd name="T26" fmla="*/ 379 w 613"/>
                <a:gd name="T27" fmla="*/ 262 h 847"/>
                <a:gd name="T28" fmla="*/ 408 w 613"/>
                <a:gd name="T29" fmla="*/ 205 h 847"/>
                <a:gd name="T30" fmla="*/ 408 w 613"/>
                <a:gd name="T31" fmla="*/ 175 h 847"/>
                <a:gd name="T32" fmla="*/ 437 w 613"/>
                <a:gd name="T33" fmla="*/ 146 h 847"/>
                <a:gd name="T34" fmla="*/ 495 w 613"/>
                <a:gd name="T35" fmla="*/ 117 h 847"/>
                <a:gd name="T36" fmla="*/ 466 w 613"/>
                <a:gd name="T37" fmla="*/ 88 h 847"/>
                <a:gd name="T38" fmla="*/ 437 w 613"/>
                <a:gd name="T39" fmla="*/ 58 h 847"/>
                <a:gd name="T40" fmla="*/ 437 w 613"/>
                <a:gd name="T41" fmla="*/ 0 h 847"/>
                <a:gd name="T42" fmla="*/ 495 w 613"/>
                <a:gd name="T43" fmla="*/ 58 h 847"/>
                <a:gd name="T44" fmla="*/ 524 w 613"/>
                <a:gd name="T45" fmla="*/ 117 h 847"/>
                <a:gd name="T46" fmla="*/ 524 w 613"/>
                <a:gd name="T47" fmla="*/ 117 h 847"/>
                <a:gd name="T48" fmla="*/ 524 w 613"/>
                <a:gd name="T49" fmla="*/ 175 h 847"/>
                <a:gd name="T50" fmla="*/ 553 w 613"/>
                <a:gd name="T51" fmla="*/ 205 h 847"/>
                <a:gd name="T52" fmla="*/ 583 w 613"/>
                <a:gd name="T53" fmla="*/ 234 h 847"/>
                <a:gd name="T54" fmla="*/ 553 w 613"/>
                <a:gd name="T55" fmla="*/ 234 h 847"/>
                <a:gd name="T56" fmla="*/ 495 w 613"/>
                <a:gd name="T57" fmla="*/ 234 h 847"/>
                <a:gd name="T58" fmla="*/ 466 w 613"/>
                <a:gd name="T59" fmla="*/ 234 h 847"/>
                <a:gd name="T60" fmla="*/ 437 w 613"/>
                <a:gd name="T61" fmla="*/ 262 h 847"/>
                <a:gd name="T62" fmla="*/ 466 w 613"/>
                <a:gd name="T63" fmla="*/ 291 h 847"/>
                <a:gd name="T64" fmla="*/ 495 w 613"/>
                <a:gd name="T65" fmla="*/ 321 h 847"/>
                <a:gd name="T66" fmla="*/ 553 w 613"/>
                <a:gd name="T67" fmla="*/ 379 h 847"/>
                <a:gd name="T68" fmla="*/ 553 w 613"/>
                <a:gd name="T69" fmla="*/ 437 h 847"/>
                <a:gd name="T70" fmla="*/ 524 w 613"/>
                <a:gd name="T71" fmla="*/ 467 h 847"/>
                <a:gd name="T72" fmla="*/ 495 w 613"/>
                <a:gd name="T73" fmla="*/ 525 h 847"/>
                <a:gd name="T74" fmla="*/ 495 w 613"/>
                <a:gd name="T75" fmla="*/ 555 h 847"/>
                <a:gd name="T76" fmla="*/ 495 w 613"/>
                <a:gd name="T77" fmla="*/ 612 h 847"/>
                <a:gd name="T78" fmla="*/ 524 w 613"/>
                <a:gd name="T79" fmla="*/ 671 h 847"/>
                <a:gd name="T80" fmla="*/ 583 w 613"/>
                <a:gd name="T81" fmla="*/ 729 h 847"/>
                <a:gd name="T82" fmla="*/ 612 w 613"/>
                <a:gd name="T83" fmla="*/ 758 h 847"/>
                <a:gd name="T84" fmla="*/ 612 w 613"/>
                <a:gd name="T85" fmla="*/ 788 h 847"/>
                <a:gd name="T86" fmla="*/ 612 w 613"/>
                <a:gd name="T87" fmla="*/ 817 h 847"/>
                <a:gd name="T88" fmla="*/ 612 w 613"/>
                <a:gd name="T89" fmla="*/ 846 h 847"/>
                <a:gd name="T90" fmla="*/ 612 w 613"/>
                <a:gd name="T91" fmla="*/ 846 h 847"/>
                <a:gd name="T92" fmla="*/ 583 w 613"/>
                <a:gd name="T93" fmla="*/ 846 h 847"/>
                <a:gd name="T94" fmla="*/ 553 w 613"/>
                <a:gd name="T95" fmla="*/ 846 h 847"/>
                <a:gd name="T96" fmla="*/ 524 w 613"/>
                <a:gd name="T97" fmla="*/ 846 h 847"/>
                <a:gd name="T98" fmla="*/ 495 w 613"/>
                <a:gd name="T99" fmla="*/ 846 h 847"/>
                <a:gd name="T100" fmla="*/ 495 w 613"/>
                <a:gd name="T101" fmla="*/ 846 h 847"/>
                <a:gd name="T102" fmla="*/ 379 w 613"/>
                <a:gd name="T103" fmla="*/ 817 h 847"/>
                <a:gd name="T104" fmla="*/ 320 w 613"/>
                <a:gd name="T105" fmla="*/ 817 h 847"/>
                <a:gd name="T106" fmla="*/ 320 w 613"/>
                <a:gd name="T107" fmla="*/ 817 h 847"/>
                <a:gd name="T108" fmla="*/ 262 w 613"/>
                <a:gd name="T109" fmla="*/ 817 h 847"/>
                <a:gd name="T110" fmla="*/ 233 w 613"/>
                <a:gd name="T111" fmla="*/ 817 h 847"/>
                <a:gd name="T112" fmla="*/ 203 w 613"/>
                <a:gd name="T113" fmla="*/ 817 h 847"/>
                <a:gd name="T114" fmla="*/ 116 w 613"/>
                <a:gd name="T115" fmla="*/ 817 h 847"/>
                <a:gd name="T116" fmla="*/ 87 w 613"/>
                <a:gd name="T117" fmla="*/ 817 h 847"/>
                <a:gd name="T118" fmla="*/ 87 w 613"/>
                <a:gd name="T119" fmla="*/ 729 h 847"/>
                <a:gd name="T120" fmla="*/ 87 w 613"/>
                <a:gd name="T121" fmla="*/ 671 h 847"/>
                <a:gd name="T122" fmla="*/ 29 w 613"/>
                <a:gd name="T123" fmla="*/ 67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3" h="847">
                  <a:moveTo>
                    <a:pt x="0" y="641"/>
                  </a:moveTo>
                  <a:lnTo>
                    <a:pt x="0" y="641"/>
                  </a:lnTo>
                  <a:lnTo>
                    <a:pt x="29" y="612"/>
                  </a:lnTo>
                  <a:lnTo>
                    <a:pt x="29" y="583"/>
                  </a:lnTo>
                  <a:lnTo>
                    <a:pt x="29" y="583"/>
                  </a:lnTo>
                  <a:lnTo>
                    <a:pt x="29" y="555"/>
                  </a:lnTo>
                  <a:lnTo>
                    <a:pt x="29" y="555"/>
                  </a:lnTo>
                  <a:lnTo>
                    <a:pt x="29" y="555"/>
                  </a:lnTo>
                  <a:lnTo>
                    <a:pt x="58" y="525"/>
                  </a:lnTo>
                  <a:lnTo>
                    <a:pt x="58" y="525"/>
                  </a:lnTo>
                  <a:lnTo>
                    <a:pt x="87" y="525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67"/>
                  </a:lnTo>
                  <a:lnTo>
                    <a:pt x="116" y="467"/>
                  </a:lnTo>
                  <a:lnTo>
                    <a:pt x="116" y="467"/>
                  </a:lnTo>
                  <a:lnTo>
                    <a:pt x="116" y="467"/>
                  </a:lnTo>
                  <a:lnTo>
                    <a:pt x="145" y="467"/>
                  </a:lnTo>
                  <a:lnTo>
                    <a:pt x="174" y="467"/>
                  </a:lnTo>
                  <a:lnTo>
                    <a:pt x="174" y="467"/>
                  </a:lnTo>
                  <a:lnTo>
                    <a:pt x="174" y="496"/>
                  </a:lnTo>
                  <a:lnTo>
                    <a:pt x="203" y="496"/>
                  </a:lnTo>
                  <a:lnTo>
                    <a:pt x="203" y="496"/>
                  </a:lnTo>
                  <a:lnTo>
                    <a:pt x="233" y="496"/>
                  </a:lnTo>
                  <a:lnTo>
                    <a:pt x="233" y="496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62" y="467"/>
                  </a:lnTo>
                  <a:lnTo>
                    <a:pt x="262" y="437"/>
                  </a:lnTo>
                  <a:lnTo>
                    <a:pt x="262" y="437"/>
                  </a:lnTo>
                  <a:lnTo>
                    <a:pt x="262" y="408"/>
                  </a:lnTo>
                  <a:lnTo>
                    <a:pt x="291" y="408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320" y="350"/>
                  </a:lnTo>
                  <a:lnTo>
                    <a:pt x="350" y="321"/>
                  </a:lnTo>
                  <a:lnTo>
                    <a:pt x="350" y="321"/>
                  </a:lnTo>
                  <a:lnTo>
                    <a:pt x="350" y="321"/>
                  </a:lnTo>
                  <a:lnTo>
                    <a:pt x="350" y="291"/>
                  </a:lnTo>
                  <a:lnTo>
                    <a:pt x="350" y="262"/>
                  </a:lnTo>
                  <a:lnTo>
                    <a:pt x="379" y="262"/>
                  </a:lnTo>
                  <a:lnTo>
                    <a:pt x="379" y="262"/>
                  </a:lnTo>
                  <a:lnTo>
                    <a:pt x="408" y="234"/>
                  </a:lnTo>
                  <a:lnTo>
                    <a:pt x="408" y="205"/>
                  </a:lnTo>
                  <a:lnTo>
                    <a:pt x="408" y="205"/>
                  </a:lnTo>
                  <a:lnTo>
                    <a:pt x="408" y="205"/>
                  </a:lnTo>
                  <a:lnTo>
                    <a:pt x="408" y="175"/>
                  </a:lnTo>
                  <a:lnTo>
                    <a:pt x="437" y="175"/>
                  </a:lnTo>
                  <a:lnTo>
                    <a:pt x="437" y="146"/>
                  </a:lnTo>
                  <a:lnTo>
                    <a:pt x="437" y="146"/>
                  </a:lnTo>
                  <a:lnTo>
                    <a:pt x="466" y="146"/>
                  </a:lnTo>
                  <a:lnTo>
                    <a:pt x="466" y="146"/>
                  </a:lnTo>
                  <a:lnTo>
                    <a:pt x="495" y="117"/>
                  </a:lnTo>
                  <a:lnTo>
                    <a:pt x="495" y="117"/>
                  </a:lnTo>
                  <a:lnTo>
                    <a:pt x="466" y="88"/>
                  </a:lnTo>
                  <a:lnTo>
                    <a:pt x="466" y="88"/>
                  </a:lnTo>
                  <a:lnTo>
                    <a:pt x="466" y="88"/>
                  </a:lnTo>
                  <a:lnTo>
                    <a:pt x="466" y="58"/>
                  </a:lnTo>
                  <a:lnTo>
                    <a:pt x="437" y="58"/>
                  </a:lnTo>
                  <a:lnTo>
                    <a:pt x="437" y="29"/>
                  </a:lnTo>
                  <a:lnTo>
                    <a:pt x="437" y="29"/>
                  </a:lnTo>
                  <a:lnTo>
                    <a:pt x="437" y="0"/>
                  </a:lnTo>
                  <a:lnTo>
                    <a:pt x="495" y="29"/>
                  </a:lnTo>
                  <a:lnTo>
                    <a:pt x="495" y="29"/>
                  </a:lnTo>
                  <a:lnTo>
                    <a:pt x="495" y="58"/>
                  </a:lnTo>
                  <a:lnTo>
                    <a:pt x="524" y="58"/>
                  </a:lnTo>
                  <a:lnTo>
                    <a:pt x="524" y="88"/>
                  </a:lnTo>
                  <a:lnTo>
                    <a:pt x="524" y="117"/>
                  </a:lnTo>
                  <a:lnTo>
                    <a:pt x="524" y="117"/>
                  </a:lnTo>
                  <a:lnTo>
                    <a:pt x="524" y="117"/>
                  </a:lnTo>
                  <a:lnTo>
                    <a:pt x="524" y="117"/>
                  </a:lnTo>
                  <a:lnTo>
                    <a:pt x="524" y="146"/>
                  </a:lnTo>
                  <a:lnTo>
                    <a:pt x="524" y="146"/>
                  </a:lnTo>
                  <a:lnTo>
                    <a:pt x="524" y="175"/>
                  </a:lnTo>
                  <a:lnTo>
                    <a:pt x="524" y="175"/>
                  </a:lnTo>
                  <a:lnTo>
                    <a:pt x="524" y="205"/>
                  </a:lnTo>
                  <a:lnTo>
                    <a:pt x="553" y="205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83" y="234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24" y="234"/>
                  </a:lnTo>
                  <a:lnTo>
                    <a:pt x="524" y="234"/>
                  </a:lnTo>
                  <a:lnTo>
                    <a:pt x="495" y="234"/>
                  </a:lnTo>
                  <a:lnTo>
                    <a:pt x="495" y="234"/>
                  </a:lnTo>
                  <a:lnTo>
                    <a:pt x="495" y="234"/>
                  </a:lnTo>
                  <a:lnTo>
                    <a:pt x="466" y="234"/>
                  </a:lnTo>
                  <a:lnTo>
                    <a:pt x="466" y="234"/>
                  </a:lnTo>
                  <a:lnTo>
                    <a:pt x="466" y="262"/>
                  </a:lnTo>
                  <a:lnTo>
                    <a:pt x="437" y="262"/>
                  </a:lnTo>
                  <a:lnTo>
                    <a:pt x="437" y="262"/>
                  </a:lnTo>
                  <a:lnTo>
                    <a:pt x="466" y="262"/>
                  </a:lnTo>
                  <a:lnTo>
                    <a:pt x="466" y="291"/>
                  </a:lnTo>
                  <a:lnTo>
                    <a:pt x="466" y="291"/>
                  </a:lnTo>
                  <a:lnTo>
                    <a:pt x="466" y="291"/>
                  </a:lnTo>
                  <a:lnTo>
                    <a:pt x="495" y="321"/>
                  </a:lnTo>
                  <a:lnTo>
                    <a:pt x="524" y="350"/>
                  </a:lnTo>
                  <a:lnTo>
                    <a:pt x="553" y="350"/>
                  </a:lnTo>
                  <a:lnTo>
                    <a:pt x="553" y="379"/>
                  </a:lnTo>
                  <a:lnTo>
                    <a:pt x="583" y="408"/>
                  </a:lnTo>
                  <a:lnTo>
                    <a:pt x="583" y="408"/>
                  </a:lnTo>
                  <a:lnTo>
                    <a:pt x="553" y="437"/>
                  </a:lnTo>
                  <a:lnTo>
                    <a:pt x="553" y="437"/>
                  </a:lnTo>
                  <a:lnTo>
                    <a:pt x="553" y="437"/>
                  </a:lnTo>
                  <a:lnTo>
                    <a:pt x="524" y="467"/>
                  </a:lnTo>
                  <a:lnTo>
                    <a:pt x="524" y="496"/>
                  </a:lnTo>
                  <a:lnTo>
                    <a:pt x="495" y="525"/>
                  </a:lnTo>
                  <a:lnTo>
                    <a:pt x="495" y="525"/>
                  </a:lnTo>
                  <a:lnTo>
                    <a:pt x="495" y="525"/>
                  </a:lnTo>
                  <a:lnTo>
                    <a:pt x="495" y="555"/>
                  </a:lnTo>
                  <a:lnTo>
                    <a:pt x="495" y="555"/>
                  </a:lnTo>
                  <a:lnTo>
                    <a:pt x="495" y="583"/>
                  </a:lnTo>
                  <a:lnTo>
                    <a:pt x="495" y="612"/>
                  </a:lnTo>
                  <a:lnTo>
                    <a:pt x="495" y="612"/>
                  </a:lnTo>
                  <a:lnTo>
                    <a:pt x="495" y="641"/>
                  </a:lnTo>
                  <a:lnTo>
                    <a:pt x="495" y="641"/>
                  </a:lnTo>
                  <a:lnTo>
                    <a:pt x="524" y="671"/>
                  </a:lnTo>
                  <a:lnTo>
                    <a:pt x="553" y="671"/>
                  </a:lnTo>
                  <a:lnTo>
                    <a:pt x="553" y="700"/>
                  </a:lnTo>
                  <a:lnTo>
                    <a:pt x="583" y="729"/>
                  </a:lnTo>
                  <a:lnTo>
                    <a:pt x="583" y="729"/>
                  </a:lnTo>
                  <a:lnTo>
                    <a:pt x="583" y="758"/>
                  </a:lnTo>
                  <a:lnTo>
                    <a:pt x="612" y="758"/>
                  </a:lnTo>
                  <a:lnTo>
                    <a:pt x="612" y="788"/>
                  </a:lnTo>
                  <a:lnTo>
                    <a:pt x="612" y="788"/>
                  </a:lnTo>
                  <a:lnTo>
                    <a:pt x="612" y="788"/>
                  </a:lnTo>
                  <a:lnTo>
                    <a:pt x="612" y="788"/>
                  </a:lnTo>
                  <a:lnTo>
                    <a:pt x="612" y="817"/>
                  </a:lnTo>
                  <a:lnTo>
                    <a:pt x="612" y="817"/>
                  </a:lnTo>
                  <a:lnTo>
                    <a:pt x="612" y="817"/>
                  </a:lnTo>
                  <a:lnTo>
                    <a:pt x="612" y="846"/>
                  </a:lnTo>
                  <a:lnTo>
                    <a:pt x="612" y="846"/>
                  </a:lnTo>
                  <a:lnTo>
                    <a:pt x="612" y="846"/>
                  </a:lnTo>
                  <a:lnTo>
                    <a:pt x="612" y="846"/>
                  </a:lnTo>
                  <a:lnTo>
                    <a:pt x="612" y="846"/>
                  </a:lnTo>
                  <a:lnTo>
                    <a:pt x="583" y="846"/>
                  </a:lnTo>
                  <a:lnTo>
                    <a:pt x="583" y="846"/>
                  </a:lnTo>
                  <a:lnTo>
                    <a:pt x="583" y="846"/>
                  </a:lnTo>
                  <a:lnTo>
                    <a:pt x="553" y="846"/>
                  </a:lnTo>
                  <a:lnTo>
                    <a:pt x="553" y="846"/>
                  </a:lnTo>
                  <a:lnTo>
                    <a:pt x="553" y="846"/>
                  </a:lnTo>
                  <a:lnTo>
                    <a:pt x="524" y="846"/>
                  </a:lnTo>
                  <a:lnTo>
                    <a:pt x="524" y="846"/>
                  </a:lnTo>
                  <a:lnTo>
                    <a:pt x="524" y="846"/>
                  </a:lnTo>
                  <a:lnTo>
                    <a:pt x="524" y="846"/>
                  </a:lnTo>
                  <a:lnTo>
                    <a:pt x="524" y="846"/>
                  </a:lnTo>
                  <a:lnTo>
                    <a:pt x="495" y="846"/>
                  </a:lnTo>
                  <a:lnTo>
                    <a:pt x="495" y="817"/>
                  </a:lnTo>
                  <a:lnTo>
                    <a:pt x="495" y="817"/>
                  </a:lnTo>
                  <a:lnTo>
                    <a:pt x="495" y="846"/>
                  </a:lnTo>
                  <a:lnTo>
                    <a:pt x="466" y="817"/>
                  </a:lnTo>
                  <a:lnTo>
                    <a:pt x="379" y="817"/>
                  </a:lnTo>
                  <a:lnTo>
                    <a:pt x="379" y="817"/>
                  </a:lnTo>
                  <a:lnTo>
                    <a:pt x="350" y="817"/>
                  </a:lnTo>
                  <a:lnTo>
                    <a:pt x="350" y="817"/>
                  </a:lnTo>
                  <a:lnTo>
                    <a:pt x="320" y="817"/>
                  </a:lnTo>
                  <a:lnTo>
                    <a:pt x="320" y="817"/>
                  </a:lnTo>
                  <a:lnTo>
                    <a:pt x="320" y="817"/>
                  </a:lnTo>
                  <a:lnTo>
                    <a:pt x="320" y="817"/>
                  </a:lnTo>
                  <a:lnTo>
                    <a:pt x="291" y="817"/>
                  </a:lnTo>
                  <a:lnTo>
                    <a:pt x="262" y="817"/>
                  </a:lnTo>
                  <a:lnTo>
                    <a:pt x="262" y="817"/>
                  </a:lnTo>
                  <a:lnTo>
                    <a:pt x="233" y="817"/>
                  </a:lnTo>
                  <a:lnTo>
                    <a:pt x="233" y="817"/>
                  </a:lnTo>
                  <a:lnTo>
                    <a:pt x="233" y="817"/>
                  </a:lnTo>
                  <a:lnTo>
                    <a:pt x="233" y="817"/>
                  </a:lnTo>
                  <a:lnTo>
                    <a:pt x="203" y="817"/>
                  </a:lnTo>
                  <a:lnTo>
                    <a:pt x="203" y="817"/>
                  </a:lnTo>
                  <a:lnTo>
                    <a:pt x="116" y="817"/>
                  </a:lnTo>
                  <a:lnTo>
                    <a:pt x="116" y="817"/>
                  </a:lnTo>
                  <a:lnTo>
                    <a:pt x="116" y="817"/>
                  </a:lnTo>
                  <a:lnTo>
                    <a:pt x="87" y="817"/>
                  </a:lnTo>
                  <a:lnTo>
                    <a:pt x="116" y="817"/>
                  </a:lnTo>
                  <a:lnTo>
                    <a:pt x="87" y="817"/>
                  </a:lnTo>
                  <a:lnTo>
                    <a:pt x="116" y="788"/>
                  </a:lnTo>
                  <a:lnTo>
                    <a:pt x="116" y="758"/>
                  </a:lnTo>
                  <a:lnTo>
                    <a:pt x="87" y="729"/>
                  </a:lnTo>
                  <a:lnTo>
                    <a:pt x="87" y="700"/>
                  </a:lnTo>
                  <a:lnTo>
                    <a:pt x="87" y="700"/>
                  </a:lnTo>
                  <a:lnTo>
                    <a:pt x="87" y="671"/>
                  </a:lnTo>
                  <a:lnTo>
                    <a:pt x="58" y="700"/>
                  </a:lnTo>
                  <a:lnTo>
                    <a:pt x="58" y="671"/>
                  </a:lnTo>
                  <a:lnTo>
                    <a:pt x="29" y="671"/>
                  </a:lnTo>
                  <a:lnTo>
                    <a:pt x="29" y="641"/>
                  </a:lnTo>
                  <a:lnTo>
                    <a:pt x="0" y="641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1A1B2A09-6800-F58C-3D0B-BDD9EE42E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681" y="4295972"/>
              <a:ext cx="152640" cy="152656"/>
            </a:xfrm>
            <a:custGeom>
              <a:avLst/>
              <a:gdLst>
                <a:gd name="T0" fmla="*/ 233 w 467"/>
                <a:gd name="T1" fmla="*/ 0 h 467"/>
                <a:gd name="T2" fmla="*/ 233 w 467"/>
                <a:gd name="T3" fmla="*/ 0 h 467"/>
                <a:gd name="T4" fmla="*/ 262 w 467"/>
                <a:gd name="T5" fmla="*/ 0 h 467"/>
                <a:gd name="T6" fmla="*/ 291 w 467"/>
                <a:gd name="T7" fmla="*/ 0 h 467"/>
                <a:gd name="T8" fmla="*/ 320 w 467"/>
                <a:gd name="T9" fmla="*/ 0 h 467"/>
                <a:gd name="T10" fmla="*/ 320 w 467"/>
                <a:gd name="T11" fmla="*/ 0 h 467"/>
                <a:gd name="T12" fmla="*/ 350 w 467"/>
                <a:gd name="T13" fmla="*/ 0 h 467"/>
                <a:gd name="T14" fmla="*/ 379 w 467"/>
                <a:gd name="T15" fmla="*/ 0 h 467"/>
                <a:gd name="T16" fmla="*/ 379 w 467"/>
                <a:gd name="T17" fmla="*/ 29 h 467"/>
                <a:gd name="T18" fmla="*/ 379 w 467"/>
                <a:gd name="T19" fmla="*/ 58 h 467"/>
                <a:gd name="T20" fmla="*/ 379 w 467"/>
                <a:gd name="T21" fmla="*/ 88 h 467"/>
                <a:gd name="T22" fmla="*/ 379 w 467"/>
                <a:gd name="T23" fmla="*/ 88 h 467"/>
                <a:gd name="T24" fmla="*/ 408 w 467"/>
                <a:gd name="T25" fmla="*/ 88 h 467"/>
                <a:gd name="T26" fmla="*/ 466 w 467"/>
                <a:gd name="T27" fmla="*/ 58 h 467"/>
                <a:gd name="T28" fmla="*/ 466 w 467"/>
                <a:gd name="T29" fmla="*/ 88 h 467"/>
                <a:gd name="T30" fmla="*/ 466 w 467"/>
                <a:gd name="T31" fmla="*/ 116 h 467"/>
                <a:gd name="T32" fmla="*/ 466 w 467"/>
                <a:gd name="T33" fmla="*/ 145 h 467"/>
                <a:gd name="T34" fmla="*/ 437 w 467"/>
                <a:gd name="T35" fmla="*/ 145 h 467"/>
                <a:gd name="T36" fmla="*/ 437 w 467"/>
                <a:gd name="T37" fmla="*/ 174 h 467"/>
                <a:gd name="T38" fmla="*/ 437 w 467"/>
                <a:gd name="T39" fmla="*/ 174 h 467"/>
                <a:gd name="T40" fmla="*/ 437 w 467"/>
                <a:gd name="T41" fmla="*/ 174 h 467"/>
                <a:gd name="T42" fmla="*/ 437 w 467"/>
                <a:gd name="T43" fmla="*/ 204 h 467"/>
                <a:gd name="T44" fmla="*/ 437 w 467"/>
                <a:gd name="T45" fmla="*/ 204 h 467"/>
                <a:gd name="T46" fmla="*/ 466 w 467"/>
                <a:gd name="T47" fmla="*/ 233 h 467"/>
                <a:gd name="T48" fmla="*/ 466 w 467"/>
                <a:gd name="T49" fmla="*/ 233 h 467"/>
                <a:gd name="T50" fmla="*/ 437 w 467"/>
                <a:gd name="T51" fmla="*/ 321 h 467"/>
                <a:gd name="T52" fmla="*/ 437 w 467"/>
                <a:gd name="T53" fmla="*/ 350 h 467"/>
                <a:gd name="T54" fmla="*/ 437 w 467"/>
                <a:gd name="T55" fmla="*/ 350 h 467"/>
                <a:gd name="T56" fmla="*/ 408 w 467"/>
                <a:gd name="T57" fmla="*/ 350 h 467"/>
                <a:gd name="T58" fmla="*/ 379 w 467"/>
                <a:gd name="T59" fmla="*/ 350 h 467"/>
                <a:gd name="T60" fmla="*/ 350 w 467"/>
                <a:gd name="T61" fmla="*/ 321 h 467"/>
                <a:gd name="T62" fmla="*/ 320 w 467"/>
                <a:gd name="T63" fmla="*/ 291 h 467"/>
                <a:gd name="T64" fmla="*/ 320 w 467"/>
                <a:gd name="T65" fmla="*/ 321 h 467"/>
                <a:gd name="T66" fmla="*/ 291 w 467"/>
                <a:gd name="T67" fmla="*/ 350 h 467"/>
                <a:gd name="T68" fmla="*/ 262 w 467"/>
                <a:gd name="T69" fmla="*/ 350 h 467"/>
                <a:gd name="T70" fmla="*/ 233 w 467"/>
                <a:gd name="T71" fmla="*/ 350 h 467"/>
                <a:gd name="T72" fmla="*/ 233 w 467"/>
                <a:gd name="T73" fmla="*/ 350 h 467"/>
                <a:gd name="T74" fmla="*/ 233 w 467"/>
                <a:gd name="T75" fmla="*/ 379 h 467"/>
                <a:gd name="T76" fmla="*/ 262 w 467"/>
                <a:gd name="T77" fmla="*/ 379 h 467"/>
                <a:gd name="T78" fmla="*/ 262 w 467"/>
                <a:gd name="T79" fmla="*/ 379 h 467"/>
                <a:gd name="T80" fmla="*/ 262 w 467"/>
                <a:gd name="T81" fmla="*/ 438 h 467"/>
                <a:gd name="T82" fmla="*/ 233 w 467"/>
                <a:gd name="T83" fmla="*/ 438 h 467"/>
                <a:gd name="T84" fmla="*/ 233 w 467"/>
                <a:gd name="T85" fmla="*/ 438 h 467"/>
                <a:gd name="T86" fmla="*/ 203 w 467"/>
                <a:gd name="T87" fmla="*/ 438 h 467"/>
                <a:gd name="T88" fmla="*/ 203 w 467"/>
                <a:gd name="T89" fmla="*/ 466 h 467"/>
                <a:gd name="T90" fmla="*/ 174 w 467"/>
                <a:gd name="T91" fmla="*/ 438 h 467"/>
                <a:gd name="T92" fmla="*/ 145 w 467"/>
                <a:gd name="T93" fmla="*/ 408 h 467"/>
                <a:gd name="T94" fmla="*/ 87 w 467"/>
                <a:gd name="T95" fmla="*/ 350 h 467"/>
                <a:gd name="T96" fmla="*/ 58 w 467"/>
                <a:gd name="T97" fmla="*/ 350 h 467"/>
                <a:gd name="T98" fmla="*/ 58 w 467"/>
                <a:gd name="T99" fmla="*/ 321 h 467"/>
                <a:gd name="T100" fmla="*/ 29 w 467"/>
                <a:gd name="T101" fmla="*/ 262 h 467"/>
                <a:gd name="T102" fmla="*/ 29 w 467"/>
                <a:gd name="T103" fmla="*/ 262 h 467"/>
                <a:gd name="T104" fmla="*/ 0 w 467"/>
                <a:gd name="T105" fmla="*/ 204 h 467"/>
                <a:gd name="T106" fmla="*/ 58 w 467"/>
                <a:gd name="T107" fmla="*/ 204 h 467"/>
                <a:gd name="T108" fmla="*/ 58 w 467"/>
                <a:gd name="T109" fmla="*/ 145 h 467"/>
                <a:gd name="T110" fmla="*/ 87 w 467"/>
                <a:gd name="T111" fmla="*/ 145 h 467"/>
                <a:gd name="T112" fmla="*/ 58 w 467"/>
                <a:gd name="T113" fmla="*/ 116 h 467"/>
                <a:gd name="T114" fmla="*/ 58 w 467"/>
                <a:gd name="T115" fmla="*/ 88 h 467"/>
                <a:gd name="T116" fmla="*/ 87 w 467"/>
                <a:gd name="T117" fmla="*/ 88 h 467"/>
                <a:gd name="T118" fmla="*/ 116 w 467"/>
                <a:gd name="T119" fmla="*/ 88 h 467"/>
                <a:gd name="T120" fmla="*/ 203 w 467"/>
                <a:gd name="T12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7" h="467">
                  <a:moveTo>
                    <a:pt x="203" y="0"/>
                  </a:move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1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79" y="29"/>
                  </a:lnTo>
                  <a:lnTo>
                    <a:pt x="379" y="29"/>
                  </a:lnTo>
                  <a:lnTo>
                    <a:pt x="379" y="58"/>
                  </a:lnTo>
                  <a:lnTo>
                    <a:pt x="379" y="58"/>
                  </a:lnTo>
                  <a:lnTo>
                    <a:pt x="379" y="88"/>
                  </a:lnTo>
                  <a:lnTo>
                    <a:pt x="379" y="88"/>
                  </a:lnTo>
                  <a:lnTo>
                    <a:pt x="379" y="88"/>
                  </a:lnTo>
                  <a:lnTo>
                    <a:pt x="408" y="88"/>
                  </a:lnTo>
                  <a:lnTo>
                    <a:pt x="408" y="88"/>
                  </a:lnTo>
                  <a:lnTo>
                    <a:pt x="437" y="58"/>
                  </a:lnTo>
                  <a:lnTo>
                    <a:pt x="466" y="58"/>
                  </a:lnTo>
                  <a:lnTo>
                    <a:pt x="466" y="88"/>
                  </a:lnTo>
                  <a:lnTo>
                    <a:pt x="466" y="88"/>
                  </a:lnTo>
                  <a:lnTo>
                    <a:pt x="466" y="116"/>
                  </a:lnTo>
                  <a:lnTo>
                    <a:pt x="466" y="116"/>
                  </a:lnTo>
                  <a:lnTo>
                    <a:pt x="466" y="116"/>
                  </a:lnTo>
                  <a:lnTo>
                    <a:pt x="466" y="145"/>
                  </a:lnTo>
                  <a:lnTo>
                    <a:pt x="437" y="145"/>
                  </a:lnTo>
                  <a:lnTo>
                    <a:pt x="437" y="145"/>
                  </a:lnTo>
                  <a:lnTo>
                    <a:pt x="437" y="145"/>
                  </a:lnTo>
                  <a:lnTo>
                    <a:pt x="437" y="174"/>
                  </a:lnTo>
                  <a:lnTo>
                    <a:pt x="437" y="174"/>
                  </a:lnTo>
                  <a:lnTo>
                    <a:pt x="437" y="174"/>
                  </a:lnTo>
                  <a:lnTo>
                    <a:pt x="437" y="174"/>
                  </a:lnTo>
                  <a:lnTo>
                    <a:pt x="437" y="174"/>
                  </a:lnTo>
                  <a:lnTo>
                    <a:pt x="437" y="174"/>
                  </a:lnTo>
                  <a:lnTo>
                    <a:pt x="437" y="204"/>
                  </a:lnTo>
                  <a:lnTo>
                    <a:pt x="437" y="204"/>
                  </a:lnTo>
                  <a:lnTo>
                    <a:pt x="437" y="204"/>
                  </a:lnTo>
                  <a:lnTo>
                    <a:pt x="466" y="204"/>
                  </a:lnTo>
                  <a:lnTo>
                    <a:pt x="466" y="233"/>
                  </a:lnTo>
                  <a:lnTo>
                    <a:pt x="466" y="233"/>
                  </a:lnTo>
                  <a:lnTo>
                    <a:pt x="466" y="233"/>
                  </a:lnTo>
                  <a:lnTo>
                    <a:pt x="466" y="262"/>
                  </a:lnTo>
                  <a:lnTo>
                    <a:pt x="437" y="321"/>
                  </a:lnTo>
                  <a:lnTo>
                    <a:pt x="437" y="350"/>
                  </a:lnTo>
                  <a:lnTo>
                    <a:pt x="437" y="350"/>
                  </a:lnTo>
                  <a:lnTo>
                    <a:pt x="437" y="350"/>
                  </a:lnTo>
                  <a:lnTo>
                    <a:pt x="437" y="350"/>
                  </a:lnTo>
                  <a:lnTo>
                    <a:pt x="408" y="350"/>
                  </a:lnTo>
                  <a:lnTo>
                    <a:pt x="408" y="350"/>
                  </a:lnTo>
                  <a:lnTo>
                    <a:pt x="379" y="350"/>
                  </a:lnTo>
                  <a:lnTo>
                    <a:pt x="379" y="350"/>
                  </a:lnTo>
                  <a:lnTo>
                    <a:pt x="350" y="350"/>
                  </a:lnTo>
                  <a:lnTo>
                    <a:pt x="350" y="321"/>
                  </a:lnTo>
                  <a:lnTo>
                    <a:pt x="350" y="291"/>
                  </a:lnTo>
                  <a:lnTo>
                    <a:pt x="320" y="291"/>
                  </a:lnTo>
                  <a:lnTo>
                    <a:pt x="320" y="321"/>
                  </a:lnTo>
                  <a:lnTo>
                    <a:pt x="320" y="321"/>
                  </a:lnTo>
                  <a:lnTo>
                    <a:pt x="320" y="350"/>
                  </a:lnTo>
                  <a:lnTo>
                    <a:pt x="291" y="350"/>
                  </a:lnTo>
                  <a:lnTo>
                    <a:pt x="262" y="350"/>
                  </a:lnTo>
                  <a:lnTo>
                    <a:pt x="262" y="350"/>
                  </a:lnTo>
                  <a:lnTo>
                    <a:pt x="262" y="350"/>
                  </a:lnTo>
                  <a:lnTo>
                    <a:pt x="233" y="350"/>
                  </a:lnTo>
                  <a:lnTo>
                    <a:pt x="233" y="350"/>
                  </a:lnTo>
                  <a:lnTo>
                    <a:pt x="233" y="350"/>
                  </a:lnTo>
                  <a:lnTo>
                    <a:pt x="233" y="379"/>
                  </a:lnTo>
                  <a:lnTo>
                    <a:pt x="233" y="379"/>
                  </a:lnTo>
                  <a:lnTo>
                    <a:pt x="233" y="379"/>
                  </a:lnTo>
                  <a:lnTo>
                    <a:pt x="262" y="379"/>
                  </a:lnTo>
                  <a:lnTo>
                    <a:pt x="262" y="379"/>
                  </a:lnTo>
                  <a:lnTo>
                    <a:pt x="262" y="379"/>
                  </a:lnTo>
                  <a:lnTo>
                    <a:pt x="262" y="438"/>
                  </a:lnTo>
                  <a:lnTo>
                    <a:pt x="262" y="438"/>
                  </a:lnTo>
                  <a:lnTo>
                    <a:pt x="262" y="438"/>
                  </a:lnTo>
                  <a:lnTo>
                    <a:pt x="233" y="438"/>
                  </a:lnTo>
                  <a:lnTo>
                    <a:pt x="233" y="438"/>
                  </a:lnTo>
                  <a:lnTo>
                    <a:pt x="233" y="438"/>
                  </a:lnTo>
                  <a:lnTo>
                    <a:pt x="203" y="438"/>
                  </a:lnTo>
                  <a:lnTo>
                    <a:pt x="203" y="438"/>
                  </a:lnTo>
                  <a:lnTo>
                    <a:pt x="203" y="466"/>
                  </a:lnTo>
                  <a:lnTo>
                    <a:pt x="203" y="466"/>
                  </a:lnTo>
                  <a:lnTo>
                    <a:pt x="174" y="466"/>
                  </a:lnTo>
                  <a:lnTo>
                    <a:pt x="174" y="438"/>
                  </a:lnTo>
                  <a:lnTo>
                    <a:pt x="145" y="438"/>
                  </a:lnTo>
                  <a:lnTo>
                    <a:pt x="145" y="408"/>
                  </a:lnTo>
                  <a:lnTo>
                    <a:pt x="116" y="379"/>
                  </a:lnTo>
                  <a:lnTo>
                    <a:pt x="87" y="350"/>
                  </a:lnTo>
                  <a:lnTo>
                    <a:pt x="87" y="350"/>
                  </a:lnTo>
                  <a:lnTo>
                    <a:pt x="58" y="350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291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0" y="233"/>
                  </a:lnTo>
                  <a:lnTo>
                    <a:pt x="0" y="204"/>
                  </a:lnTo>
                  <a:lnTo>
                    <a:pt x="29" y="233"/>
                  </a:lnTo>
                  <a:lnTo>
                    <a:pt x="58" y="204"/>
                  </a:lnTo>
                  <a:lnTo>
                    <a:pt x="58" y="174"/>
                  </a:lnTo>
                  <a:lnTo>
                    <a:pt x="58" y="145"/>
                  </a:lnTo>
                  <a:lnTo>
                    <a:pt x="58" y="145"/>
                  </a:lnTo>
                  <a:lnTo>
                    <a:pt x="87" y="145"/>
                  </a:lnTo>
                  <a:lnTo>
                    <a:pt x="58" y="14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88"/>
                  </a:lnTo>
                  <a:lnTo>
                    <a:pt x="87" y="116"/>
                  </a:lnTo>
                  <a:lnTo>
                    <a:pt x="87" y="88"/>
                  </a:lnTo>
                  <a:lnTo>
                    <a:pt x="87" y="88"/>
                  </a:lnTo>
                  <a:lnTo>
                    <a:pt x="116" y="88"/>
                  </a:lnTo>
                  <a:lnTo>
                    <a:pt x="203" y="88"/>
                  </a:lnTo>
                  <a:lnTo>
                    <a:pt x="203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53C7CF2E-B693-A8A9-4B5A-ABFCB53DE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400" y="4295971"/>
              <a:ext cx="47520" cy="38884"/>
            </a:xfrm>
            <a:custGeom>
              <a:avLst/>
              <a:gdLst>
                <a:gd name="T0" fmla="*/ 0 w 146"/>
                <a:gd name="T1" fmla="*/ 88 h 117"/>
                <a:gd name="T2" fmla="*/ 29 w 146"/>
                <a:gd name="T3" fmla="*/ 116 h 117"/>
                <a:gd name="T4" fmla="*/ 29 w 146"/>
                <a:gd name="T5" fmla="*/ 88 h 117"/>
                <a:gd name="T6" fmla="*/ 29 w 146"/>
                <a:gd name="T7" fmla="*/ 88 h 117"/>
                <a:gd name="T8" fmla="*/ 58 w 146"/>
                <a:gd name="T9" fmla="*/ 88 h 117"/>
                <a:gd name="T10" fmla="*/ 145 w 146"/>
                <a:gd name="T11" fmla="*/ 88 h 117"/>
                <a:gd name="T12" fmla="*/ 145 w 146"/>
                <a:gd name="T13" fmla="*/ 0 h 117"/>
                <a:gd name="T14" fmla="*/ 58 w 146"/>
                <a:gd name="T15" fmla="*/ 0 h 117"/>
                <a:gd name="T16" fmla="*/ 58 w 146"/>
                <a:gd name="T17" fmla="*/ 0 h 117"/>
                <a:gd name="T18" fmla="*/ 58 w 146"/>
                <a:gd name="T19" fmla="*/ 0 h 117"/>
                <a:gd name="T20" fmla="*/ 29 w 146"/>
                <a:gd name="T21" fmla="*/ 0 h 117"/>
                <a:gd name="T22" fmla="*/ 29 w 146"/>
                <a:gd name="T23" fmla="*/ 0 h 117"/>
                <a:gd name="T24" fmla="*/ 29 w 146"/>
                <a:gd name="T25" fmla="*/ 29 h 117"/>
                <a:gd name="T26" fmla="*/ 0 w 146"/>
                <a:gd name="T27" fmla="*/ 58 h 117"/>
                <a:gd name="T28" fmla="*/ 0 w 146"/>
                <a:gd name="T29" fmla="*/ 8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117">
                  <a:moveTo>
                    <a:pt x="0" y="88"/>
                  </a:moveTo>
                  <a:lnTo>
                    <a:pt x="29" y="116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58" y="88"/>
                  </a:lnTo>
                  <a:lnTo>
                    <a:pt x="145" y="88"/>
                  </a:lnTo>
                  <a:lnTo>
                    <a:pt x="145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0" y="58"/>
                  </a:lnTo>
                  <a:lnTo>
                    <a:pt x="0" y="88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673C07BC-3A34-89D0-BD42-64A625E96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920" y="4257087"/>
              <a:ext cx="200160" cy="218903"/>
            </a:xfrm>
            <a:custGeom>
              <a:avLst/>
              <a:gdLst>
                <a:gd name="T0" fmla="*/ 0 w 614"/>
                <a:gd name="T1" fmla="*/ 555 h 672"/>
                <a:gd name="T2" fmla="*/ 30 w 614"/>
                <a:gd name="T3" fmla="*/ 555 h 672"/>
                <a:gd name="T4" fmla="*/ 59 w 614"/>
                <a:gd name="T5" fmla="*/ 555 h 672"/>
                <a:gd name="T6" fmla="*/ 59 w 614"/>
                <a:gd name="T7" fmla="*/ 496 h 672"/>
                <a:gd name="T8" fmla="*/ 30 w 614"/>
                <a:gd name="T9" fmla="*/ 496 h 672"/>
                <a:gd name="T10" fmla="*/ 30 w 614"/>
                <a:gd name="T11" fmla="*/ 467 h 672"/>
                <a:gd name="T12" fmla="*/ 59 w 614"/>
                <a:gd name="T13" fmla="*/ 467 h 672"/>
                <a:gd name="T14" fmla="*/ 117 w 614"/>
                <a:gd name="T15" fmla="*/ 438 h 672"/>
                <a:gd name="T16" fmla="*/ 147 w 614"/>
                <a:gd name="T17" fmla="*/ 408 h 672"/>
                <a:gd name="T18" fmla="*/ 176 w 614"/>
                <a:gd name="T19" fmla="*/ 467 h 672"/>
                <a:gd name="T20" fmla="*/ 205 w 614"/>
                <a:gd name="T21" fmla="*/ 467 h 672"/>
                <a:gd name="T22" fmla="*/ 234 w 614"/>
                <a:gd name="T23" fmla="*/ 467 h 672"/>
                <a:gd name="T24" fmla="*/ 263 w 614"/>
                <a:gd name="T25" fmla="*/ 379 h 672"/>
                <a:gd name="T26" fmla="*/ 263 w 614"/>
                <a:gd name="T27" fmla="*/ 350 h 672"/>
                <a:gd name="T28" fmla="*/ 234 w 614"/>
                <a:gd name="T29" fmla="*/ 321 h 672"/>
                <a:gd name="T30" fmla="*/ 234 w 614"/>
                <a:gd name="T31" fmla="*/ 291 h 672"/>
                <a:gd name="T32" fmla="*/ 234 w 614"/>
                <a:gd name="T33" fmla="*/ 291 h 672"/>
                <a:gd name="T34" fmla="*/ 234 w 614"/>
                <a:gd name="T35" fmla="*/ 262 h 672"/>
                <a:gd name="T36" fmla="*/ 263 w 614"/>
                <a:gd name="T37" fmla="*/ 233 h 672"/>
                <a:gd name="T38" fmla="*/ 263 w 614"/>
                <a:gd name="T39" fmla="*/ 205 h 672"/>
                <a:gd name="T40" fmla="*/ 234 w 614"/>
                <a:gd name="T41" fmla="*/ 175 h 672"/>
                <a:gd name="T42" fmla="*/ 176 w 614"/>
                <a:gd name="T43" fmla="*/ 205 h 672"/>
                <a:gd name="T44" fmla="*/ 176 w 614"/>
                <a:gd name="T45" fmla="*/ 175 h 672"/>
                <a:gd name="T46" fmla="*/ 176 w 614"/>
                <a:gd name="T47" fmla="*/ 146 h 672"/>
                <a:gd name="T48" fmla="*/ 292 w 614"/>
                <a:gd name="T49" fmla="*/ 146 h 672"/>
                <a:gd name="T50" fmla="*/ 292 w 614"/>
                <a:gd name="T51" fmla="*/ 146 h 672"/>
                <a:gd name="T52" fmla="*/ 321 w 614"/>
                <a:gd name="T53" fmla="*/ 146 h 672"/>
                <a:gd name="T54" fmla="*/ 350 w 614"/>
                <a:gd name="T55" fmla="*/ 146 h 672"/>
                <a:gd name="T56" fmla="*/ 380 w 614"/>
                <a:gd name="T57" fmla="*/ 146 h 672"/>
                <a:gd name="T58" fmla="*/ 409 w 614"/>
                <a:gd name="T59" fmla="*/ 146 h 672"/>
                <a:gd name="T60" fmla="*/ 409 w 614"/>
                <a:gd name="T61" fmla="*/ 146 h 672"/>
                <a:gd name="T62" fmla="*/ 409 w 614"/>
                <a:gd name="T63" fmla="*/ 117 h 672"/>
                <a:gd name="T64" fmla="*/ 467 w 614"/>
                <a:gd name="T65" fmla="*/ 29 h 672"/>
                <a:gd name="T66" fmla="*/ 526 w 614"/>
                <a:gd name="T67" fmla="*/ 0 h 672"/>
                <a:gd name="T68" fmla="*/ 555 w 614"/>
                <a:gd name="T69" fmla="*/ 0 h 672"/>
                <a:gd name="T70" fmla="*/ 613 w 614"/>
                <a:gd name="T71" fmla="*/ 0 h 672"/>
                <a:gd name="T72" fmla="*/ 613 w 614"/>
                <a:gd name="T73" fmla="*/ 0 h 672"/>
                <a:gd name="T74" fmla="*/ 613 w 614"/>
                <a:gd name="T75" fmla="*/ 58 h 672"/>
                <a:gd name="T76" fmla="*/ 584 w 614"/>
                <a:gd name="T77" fmla="*/ 146 h 672"/>
                <a:gd name="T78" fmla="*/ 555 w 614"/>
                <a:gd name="T79" fmla="*/ 205 h 672"/>
                <a:gd name="T80" fmla="*/ 555 w 614"/>
                <a:gd name="T81" fmla="*/ 233 h 672"/>
                <a:gd name="T82" fmla="*/ 555 w 614"/>
                <a:gd name="T83" fmla="*/ 262 h 672"/>
                <a:gd name="T84" fmla="*/ 526 w 614"/>
                <a:gd name="T85" fmla="*/ 350 h 672"/>
                <a:gd name="T86" fmla="*/ 467 w 614"/>
                <a:gd name="T87" fmla="*/ 379 h 672"/>
                <a:gd name="T88" fmla="*/ 438 w 614"/>
                <a:gd name="T89" fmla="*/ 408 h 672"/>
                <a:gd name="T90" fmla="*/ 409 w 614"/>
                <a:gd name="T91" fmla="*/ 467 h 672"/>
                <a:gd name="T92" fmla="*/ 409 w 614"/>
                <a:gd name="T93" fmla="*/ 555 h 672"/>
                <a:gd name="T94" fmla="*/ 380 w 614"/>
                <a:gd name="T95" fmla="*/ 583 h 672"/>
                <a:gd name="T96" fmla="*/ 321 w 614"/>
                <a:gd name="T97" fmla="*/ 641 h 672"/>
                <a:gd name="T98" fmla="*/ 263 w 614"/>
                <a:gd name="T99" fmla="*/ 641 h 672"/>
                <a:gd name="T100" fmla="*/ 263 w 614"/>
                <a:gd name="T101" fmla="*/ 612 h 672"/>
                <a:gd name="T102" fmla="*/ 234 w 614"/>
                <a:gd name="T103" fmla="*/ 612 h 672"/>
                <a:gd name="T104" fmla="*/ 205 w 614"/>
                <a:gd name="T105" fmla="*/ 641 h 672"/>
                <a:gd name="T106" fmla="*/ 176 w 614"/>
                <a:gd name="T107" fmla="*/ 641 h 672"/>
                <a:gd name="T108" fmla="*/ 147 w 614"/>
                <a:gd name="T109" fmla="*/ 641 h 672"/>
                <a:gd name="T110" fmla="*/ 147 w 614"/>
                <a:gd name="T111" fmla="*/ 612 h 672"/>
                <a:gd name="T112" fmla="*/ 117 w 614"/>
                <a:gd name="T113" fmla="*/ 612 h 672"/>
                <a:gd name="T114" fmla="*/ 88 w 614"/>
                <a:gd name="T115" fmla="*/ 641 h 672"/>
                <a:gd name="T116" fmla="*/ 59 w 614"/>
                <a:gd name="T117" fmla="*/ 671 h 672"/>
                <a:gd name="T118" fmla="*/ 59 w 614"/>
                <a:gd name="T119" fmla="*/ 641 h 672"/>
                <a:gd name="T120" fmla="*/ 0 w 614"/>
                <a:gd name="T121" fmla="*/ 58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72">
                  <a:moveTo>
                    <a:pt x="0" y="583"/>
                  </a:moveTo>
                  <a:lnTo>
                    <a:pt x="0" y="555"/>
                  </a:lnTo>
                  <a:lnTo>
                    <a:pt x="0" y="555"/>
                  </a:lnTo>
                  <a:lnTo>
                    <a:pt x="30" y="555"/>
                  </a:lnTo>
                  <a:lnTo>
                    <a:pt x="30" y="555"/>
                  </a:lnTo>
                  <a:lnTo>
                    <a:pt x="30" y="555"/>
                  </a:lnTo>
                  <a:lnTo>
                    <a:pt x="59" y="555"/>
                  </a:lnTo>
                  <a:lnTo>
                    <a:pt x="59" y="555"/>
                  </a:lnTo>
                  <a:lnTo>
                    <a:pt x="59" y="555"/>
                  </a:lnTo>
                  <a:lnTo>
                    <a:pt x="59" y="496"/>
                  </a:lnTo>
                  <a:lnTo>
                    <a:pt x="59" y="496"/>
                  </a:lnTo>
                  <a:lnTo>
                    <a:pt x="59" y="496"/>
                  </a:lnTo>
                  <a:lnTo>
                    <a:pt x="30" y="496"/>
                  </a:lnTo>
                  <a:lnTo>
                    <a:pt x="30" y="496"/>
                  </a:lnTo>
                  <a:lnTo>
                    <a:pt x="30" y="496"/>
                  </a:lnTo>
                  <a:lnTo>
                    <a:pt x="30" y="467"/>
                  </a:lnTo>
                  <a:lnTo>
                    <a:pt x="30" y="467"/>
                  </a:lnTo>
                  <a:lnTo>
                    <a:pt x="30" y="467"/>
                  </a:lnTo>
                  <a:lnTo>
                    <a:pt x="59" y="467"/>
                  </a:lnTo>
                  <a:lnTo>
                    <a:pt x="59" y="467"/>
                  </a:lnTo>
                  <a:lnTo>
                    <a:pt x="59" y="467"/>
                  </a:lnTo>
                  <a:lnTo>
                    <a:pt x="88" y="467"/>
                  </a:lnTo>
                  <a:lnTo>
                    <a:pt x="117" y="467"/>
                  </a:lnTo>
                  <a:lnTo>
                    <a:pt x="117" y="438"/>
                  </a:lnTo>
                  <a:lnTo>
                    <a:pt x="117" y="438"/>
                  </a:lnTo>
                  <a:lnTo>
                    <a:pt x="117" y="408"/>
                  </a:lnTo>
                  <a:lnTo>
                    <a:pt x="147" y="408"/>
                  </a:lnTo>
                  <a:lnTo>
                    <a:pt x="147" y="438"/>
                  </a:lnTo>
                  <a:lnTo>
                    <a:pt x="147" y="467"/>
                  </a:lnTo>
                  <a:lnTo>
                    <a:pt x="176" y="467"/>
                  </a:lnTo>
                  <a:lnTo>
                    <a:pt x="176" y="467"/>
                  </a:lnTo>
                  <a:lnTo>
                    <a:pt x="205" y="467"/>
                  </a:lnTo>
                  <a:lnTo>
                    <a:pt x="205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4" y="467"/>
                  </a:lnTo>
                  <a:lnTo>
                    <a:pt x="234" y="438"/>
                  </a:lnTo>
                  <a:lnTo>
                    <a:pt x="263" y="379"/>
                  </a:lnTo>
                  <a:lnTo>
                    <a:pt x="263" y="350"/>
                  </a:lnTo>
                  <a:lnTo>
                    <a:pt x="263" y="350"/>
                  </a:lnTo>
                  <a:lnTo>
                    <a:pt x="263" y="350"/>
                  </a:lnTo>
                  <a:lnTo>
                    <a:pt x="263" y="321"/>
                  </a:lnTo>
                  <a:lnTo>
                    <a:pt x="234" y="321"/>
                  </a:lnTo>
                  <a:lnTo>
                    <a:pt x="234" y="321"/>
                  </a:lnTo>
                  <a:lnTo>
                    <a:pt x="234" y="321"/>
                  </a:lnTo>
                  <a:lnTo>
                    <a:pt x="234" y="291"/>
                  </a:lnTo>
                  <a:lnTo>
                    <a:pt x="234" y="291"/>
                  </a:lnTo>
                  <a:lnTo>
                    <a:pt x="234" y="291"/>
                  </a:lnTo>
                  <a:lnTo>
                    <a:pt x="234" y="291"/>
                  </a:lnTo>
                  <a:lnTo>
                    <a:pt x="234" y="291"/>
                  </a:lnTo>
                  <a:lnTo>
                    <a:pt x="234" y="291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34" y="262"/>
                  </a:lnTo>
                  <a:lnTo>
                    <a:pt x="263" y="262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05"/>
                  </a:lnTo>
                  <a:lnTo>
                    <a:pt x="263" y="205"/>
                  </a:lnTo>
                  <a:lnTo>
                    <a:pt x="263" y="175"/>
                  </a:lnTo>
                  <a:lnTo>
                    <a:pt x="234" y="175"/>
                  </a:lnTo>
                  <a:lnTo>
                    <a:pt x="205" y="205"/>
                  </a:lnTo>
                  <a:lnTo>
                    <a:pt x="205" y="205"/>
                  </a:lnTo>
                  <a:lnTo>
                    <a:pt x="176" y="205"/>
                  </a:lnTo>
                  <a:lnTo>
                    <a:pt x="176" y="205"/>
                  </a:lnTo>
                  <a:lnTo>
                    <a:pt x="176" y="205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17"/>
                  </a:lnTo>
                  <a:lnTo>
                    <a:pt x="263" y="117"/>
                  </a:lnTo>
                  <a:lnTo>
                    <a:pt x="292" y="146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292" y="14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350" y="146"/>
                  </a:lnTo>
                  <a:lnTo>
                    <a:pt x="350" y="146"/>
                  </a:lnTo>
                  <a:lnTo>
                    <a:pt x="350" y="146"/>
                  </a:lnTo>
                  <a:lnTo>
                    <a:pt x="380" y="146"/>
                  </a:lnTo>
                  <a:lnTo>
                    <a:pt x="380" y="146"/>
                  </a:lnTo>
                  <a:lnTo>
                    <a:pt x="380" y="146"/>
                  </a:lnTo>
                  <a:lnTo>
                    <a:pt x="409" y="146"/>
                  </a:lnTo>
                  <a:lnTo>
                    <a:pt x="409" y="146"/>
                  </a:lnTo>
                  <a:lnTo>
                    <a:pt x="409" y="146"/>
                  </a:lnTo>
                  <a:lnTo>
                    <a:pt x="409" y="146"/>
                  </a:lnTo>
                  <a:lnTo>
                    <a:pt x="409" y="146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09" y="117"/>
                  </a:lnTo>
                  <a:lnTo>
                    <a:pt x="467" y="58"/>
                  </a:lnTo>
                  <a:lnTo>
                    <a:pt x="467" y="29"/>
                  </a:lnTo>
                  <a:lnTo>
                    <a:pt x="497" y="29"/>
                  </a:lnTo>
                  <a:lnTo>
                    <a:pt x="497" y="29"/>
                  </a:lnTo>
                  <a:lnTo>
                    <a:pt x="526" y="0"/>
                  </a:lnTo>
                  <a:lnTo>
                    <a:pt x="555" y="0"/>
                  </a:lnTo>
                  <a:lnTo>
                    <a:pt x="555" y="0"/>
                  </a:lnTo>
                  <a:lnTo>
                    <a:pt x="5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13" y="29"/>
                  </a:lnTo>
                  <a:lnTo>
                    <a:pt x="613" y="58"/>
                  </a:lnTo>
                  <a:lnTo>
                    <a:pt x="613" y="58"/>
                  </a:lnTo>
                  <a:lnTo>
                    <a:pt x="613" y="88"/>
                  </a:lnTo>
                  <a:lnTo>
                    <a:pt x="584" y="117"/>
                  </a:lnTo>
                  <a:lnTo>
                    <a:pt x="584" y="146"/>
                  </a:lnTo>
                  <a:lnTo>
                    <a:pt x="584" y="146"/>
                  </a:lnTo>
                  <a:lnTo>
                    <a:pt x="584" y="175"/>
                  </a:lnTo>
                  <a:lnTo>
                    <a:pt x="555" y="205"/>
                  </a:lnTo>
                  <a:lnTo>
                    <a:pt x="555" y="205"/>
                  </a:lnTo>
                  <a:lnTo>
                    <a:pt x="555" y="233"/>
                  </a:lnTo>
                  <a:lnTo>
                    <a:pt x="555" y="233"/>
                  </a:lnTo>
                  <a:lnTo>
                    <a:pt x="555" y="262"/>
                  </a:lnTo>
                  <a:lnTo>
                    <a:pt x="555" y="262"/>
                  </a:lnTo>
                  <a:lnTo>
                    <a:pt x="555" y="262"/>
                  </a:lnTo>
                  <a:lnTo>
                    <a:pt x="526" y="291"/>
                  </a:lnTo>
                  <a:lnTo>
                    <a:pt x="526" y="321"/>
                  </a:lnTo>
                  <a:lnTo>
                    <a:pt x="526" y="350"/>
                  </a:lnTo>
                  <a:lnTo>
                    <a:pt x="497" y="379"/>
                  </a:lnTo>
                  <a:lnTo>
                    <a:pt x="467" y="379"/>
                  </a:lnTo>
                  <a:lnTo>
                    <a:pt x="467" y="379"/>
                  </a:lnTo>
                  <a:lnTo>
                    <a:pt x="438" y="379"/>
                  </a:lnTo>
                  <a:lnTo>
                    <a:pt x="438" y="408"/>
                  </a:lnTo>
                  <a:lnTo>
                    <a:pt x="438" y="408"/>
                  </a:lnTo>
                  <a:lnTo>
                    <a:pt x="409" y="438"/>
                  </a:lnTo>
                  <a:lnTo>
                    <a:pt x="409" y="467"/>
                  </a:lnTo>
                  <a:lnTo>
                    <a:pt x="409" y="467"/>
                  </a:lnTo>
                  <a:lnTo>
                    <a:pt x="409" y="496"/>
                  </a:lnTo>
                  <a:lnTo>
                    <a:pt x="409" y="525"/>
                  </a:lnTo>
                  <a:lnTo>
                    <a:pt x="409" y="555"/>
                  </a:lnTo>
                  <a:lnTo>
                    <a:pt x="409" y="555"/>
                  </a:lnTo>
                  <a:lnTo>
                    <a:pt x="380" y="583"/>
                  </a:lnTo>
                  <a:lnTo>
                    <a:pt x="380" y="583"/>
                  </a:lnTo>
                  <a:lnTo>
                    <a:pt x="350" y="583"/>
                  </a:lnTo>
                  <a:lnTo>
                    <a:pt x="350" y="612"/>
                  </a:lnTo>
                  <a:lnTo>
                    <a:pt x="321" y="641"/>
                  </a:lnTo>
                  <a:lnTo>
                    <a:pt x="321" y="641"/>
                  </a:lnTo>
                  <a:lnTo>
                    <a:pt x="292" y="641"/>
                  </a:lnTo>
                  <a:lnTo>
                    <a:pt x="263" y="641"/>
                  </a:lnTo>
                  <a:lnTo>
                    <a:pt x="263" y="641"/>
                  </a:lnTo>
                  <a:lnTo>
                    <a:pt x="263" y="612"/>
                  </a:lnTo>
                  <a:lnTo>
                    <a:pt x="263" y="612"/>
                  </a:lnTo>
                  <a:lnTo>
                    <a:pt x="263" y="612"/>
                  </a:lnTo>
                  <a:lnTo>
                    <a:pt x="234" y="612"/>
                  </a:lnTo>
                  <a:lnTo>
                    <a:pt x="234" y="612"/>
                  </a:lnTo>
                  <a:lnTo>
                    <a:pt x="234" y="612"/>
                  </a:lnTo>
                  <a:lnTo>
                    <a:pt x="205" y="612"/>
                  </a:lnTo>
                  <a:lnTo>
                    <a:pt x="205" y="641"/>
                  </a:lnTo>
                  <a:lnTo>
                    <a:pt x="205" y="641"/>
                  </a:lnTo>
                  <a:lnTo>
                    <a:pt x="176" y="641"/>
                  </a:lnTo>
                  <a:lnTo>
                    <a:pt x="176" y="641"/>
                  </a:lnTo>
                  <a:lnTo>
                    <a:pt x="176" y="641"/>
                  </a:lnTo>
                  <a:lnTo>
                    <a:pt x="176" y="641"/>
                  </a:lnTo>
                  <a:lnTo>
                    <a:pt x="147" y="641"/>
                  </a:lnTo>
                  <a:lnTo>
                    <a:pt x="147" y="641"/>
                  </a:lnTo>
                  <a:lnTo>
                    <a:pt x="147" y="641"/>
                  </a:lnTo>
                  <a:lnTo>
                    <a:pt x="147" y="612"/>
                  </a:lnTo>
                  <a:lnTo>
                    <a:pt x="147" y="612"/>
                  </a:lnTo>
                  <a:lnTo>
                    <a:pt x="117" y="612"/>
                  </a:lnTo>
                  <a:lnTo>
                    <a:pt x="117" y="612"/>
                  </a:lnTo>
                  <a:lnTo>
                    <a:pt x="117" y="612"/>
                  </a:lnTo>
                  <a:lnTo>
                    <a:pt x="88" y="641"/>
                  </a:lnTo>
                  <a:lnTo>
                    <a:pt x="88" y="641"/>
                  </a:lnTo>
                  <a:lnTo>
                    <a:pt x="88" y="641"/>
                  </a:lnTo>
                  <a:lnTo>
                    <a:pt x="88" y="671"/>
                  </a:lnTo>
                  <a:lnTo>
                    <a:pt x="59" y="671"/>
                  </a:lnTo>
                  <a:lnTo>
                    <a:pt x="59" y="641"/>
                  </a:lnTo>
                  <a:lnTo>
                    <a:pt x="59" y="641"/>
                  </a:lnTo>
                  <a:lnTo>
                    <a:pt x="59" y="641"/>
                  </a:lnTo>
                  <a:lnTo>
                    <a:pt x="59" y="612"/>
                  </a:lnTo>
                  <a:lnTo>
                    <a:pt x="30" y="612"/>
                  </a:lnTo>
                  <a:lnTo>
                    <a:pt x="0" y="583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D2509B5E-4A94-3379-2F03-827AA68D9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640" y="4457268"/>
              <a:ext cx="28800" cy="38884"/>
            </a:xfrm>
            <a:custGeom>
              <a:avLst/>
              <a:gdLst>
                <a:gd name="T0" fmla="*/ 88 w 89"/>
                <a:gd name="T1" fmla="*/ 29 h 118"/>
                <a:gd name="T2" fmla="*/ 88 w 89"/>
                <a:gd name="T3" fmla="*/ 29 h 118"/>
                <a:gd name="T4" fmla="*/ 88 w 89"/>
                <a:gd name="T5" fmla="*/ 0 h 118"/>
                <a:gd name="T6" fmla="*/ 88 w 89"/>
                <a:gd name="T7" fmla="*/ 0 h 118"/>
                <a:gd name="T8" fmla="*/ 58 w 89"/>
                <a:gd name="T9" fmla="*/ 0 h 118"/>
                <a:gd name="T10" fmla="*/ 58 w 89"/>
                <a:gd name="T11" fmla="*/ 0 h 118"/>
                <a:gd name="T12" fmla="*/ 58 w 89"/>
                <a:gd name="T13" fmla="*/ 0 h 118"/>
                <a:gd name="T14" fmla="*/ 29 w 89"/>
                <a:gd name="T15" fmla="*/ 29 h 118"/>
                <a:gd name="T16" fmla="*/ 29 w 89"/>
                <a:gd name="T17" fmla="*/ 29 h 118"/>
                <a:gd name="T18" fmla="*/ 29 w 89"/>
                <a:gd name="T19" fmla="*/ 29 h 118"/>
                <a:gd name="T20" fmla="*/ 29 w 89"/>
                <a:gd name="T21" fmla="*/ 59 h 118"/>
                <a:gd name="T22" fmla="*/ 0 w 89"/>
                <a:gd name="T23" fmla="*/ 59 h 118"/>
                <a:gd name="T24" fmla="*/ 29 w 89"/>
                <a:gd name="T25" fmla="*/ 59 h 118"/>
                <a:gd name="T26" fmla="*/ 29 w 89"/>
                <a:gd name="T27" fmla="*/ 88 h 118"/>
                <a:gd name="T28" fmla="*/ 0 w 89"/>
                <a:gd name="T29" fmla="*/ 88 h 118"/>
                <a:gd name="T30" fmla="*/ 29 w 89"/>
                <a:gd name="T31" fmla="*/ 117 h 118"/>
                <a:gd name="T32" fmla="*/ 29 w 89"/>
                <a:gd name="T33" fmla="*/ 88 h 118"/>
                <a:gd name="T34" fmla="*/ 58 w 89"/>
                <a:gd name="T35" fmla="*/ 88 h 118"/>
                <a:gd name="T36" fmla="*/ 58 w 89"/>
                <a:gd name="T37" fmla="*/ 88 h 118"/>
                <a:gd name="T38" fmla="*/ 58 w 89"/>
                <a:gd name="T39" fmla="*/ 59 h 118"/>
                <a:gd name="T40" fmla="*/ 58 w 89"/>
                <a:gd name="T41" fmla="*/ 59 h 118"/>
                <a:gd name="T42" fmla="*/ 88 w 89"/>
                <a:gd name="T43" fmla="*/ 2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" h="118">
                  <a:moveTo>
                    <a:pt x="88" y="29"/>
                  </a:moveTo>
                  <a:lnTo>
                    <a:pt x="88" y="29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59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29" y="88"/>
                  </a:lnTo>
                  <a:lnTo>
                    <a:pt x="0" y="88"/>
                  </a:lnTo>
                  <a:lnTo>
                    <a:pt x="29" y="117"/>
                  </a:lnTo>
                  <a:lnTo>
                    <a:pt x="29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88" y="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1C860B42-9BF8-E00A-A248-F07123308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1200" y="4372299"/>
              <a:ext cx="295200" cy="276509"/>
            </a:xfrm>
            <a:custGeom>
              <a:avLst/>
              <a:gdLst>
                <a:gd name="T0" fmla="*/ 117 w 905"/>
                <a:gd name="T1" fmla="*/ 29 h 847"/>
                <a:gd name="T2" fmla="*/ 379 w 905"/>
                <a:gd name="T3" fmla="*/ 0 h 847"/>
                <a:gd name="T4" fmla="*/ 700 w 905"/>
                <a:gd name="T5" fmla="*/ 205 h 847"/>
                <a:gd name="T6" fmla="*/ 816 w 905"/>
                <a:gd name="T7" fmla="*/ 262 h 847"/>
                <a:gd name="T8" fmla="*/ 816 w 905"/>
                <a:gd name="T9" fmla="*/ 291 h 847"/>
                <a:gd name="T10" fmla="*/ 788 w 905"/>
                <a:gd name="T11" fmla="*/ 379 h 847"/>
                <a:gd name="T12" fmla="*/ 816 w 905"/>
                <a:gd name="T13" fmla="*/ 438 h 847"/>
                <a:gd name="T14" fmla="*/ 845 w 905"/>
                <a:gd name="T15" fmla="*/ 467 h 847"/>
                <a:gd name="T16" fmla="*/ 816 w 905"/>
                <a:gd name="T17" fmla="*/ 496 h 847"/>
                <a:gd name="T18" fmla="*/ 816 w 905"/>
                <a:gd name="T19" fmla="*/ 555 h 847"/>
                <a:gd name="T20" fmla="*/ 816 w 905"/>
                <a:gd name="T21" fmla="*/ 583 h 847"/>
                <a:gd name="T22" fmla="*/ 845 w 905"/>
                <a:gd name="T23" fmla="*/ 612 h 847"/>
                <a:gd name="T24" fmla="*/ 845 w 905"/>
                <a:gd name="T25" fmla="*/ 641 h 847"/>
                <a:gd name="T26" fmla="*/ 875 w 905"/>
                <a:gd name="T27" fmla="*/ 700 h 847"/>
                <a:gd name="T28" fmla="*/ 904 w 905"/>
                <a:gd name="T29" fmla="*/ 729 h 847"/>
                <a:gd name="T30" fmla="*/ 904 w 905"/>
                <a:gd name="T31" fmla="*/ 729 h 847"/>
                <a:gd name="T32" fmla="*/ 875 w 905"/>
                <a:gd name="T33" fmla="*/ 758 h 847"/>
                <a:gd name="T34" fmla="*/ 816 w 905"/>
                <a:gd name="T35" fmla="*/ 758 h 847"/>
                <a:gd name="T36" fmla="*/ 788 w 905"/>
                <a:gd name="T37" fmla="*/ 758 h 847"/>
                <a:gd name="T38" fmla="*/ 729 w 905"/>
                <a:gd name="T39" fmla="*/ 788 h 847"/>
                <a:gd name="T40" fmla="*/ 700 w 905"/>
                <a:gd name="T41" fmla="*/ 788 h 847"/>
                <a:gd name="T42" fmla="*/ 700 w 905"/>
                <a:gd name="T43" fmla="*/ 788 h 847"/>
                <a:gd name="T44" fmla="*/ 642 w 905"/>
                <a:gd name="T45" fmla="*/ 788 h 847"/>
                <a:gd name="T46" fmla="*/ 612 w 905"/>
                <a:gd name="T47" fmla="*/ 788 h 847"/>
                <a:gd name="T48" fmla="*/ 583 w 905"/>
                <a:gd name="T49" fmla="*/ 817 h 847"/>
                <a:gd name="T50" fmla="*/ 554 w 905"/>
                <a:gd name="T51" fmla="*/ 788 h 847"/>
                <a:gd name="T52" fmla="*/ 525 w 905"/>
                <a:gd name="T53" fmla="*/ 788 h 847"/>
                <a:gd name="T54" fmla="*/ 525 w 905"/>
                <a:gd name="T55" fmla="*/ 788 h 847"/>
                <a:gd name="T56" fmla="*/ 409 w 905"/>
                <a:gd name="T57" fmla="*/ 846 h 847"/>
                <a:gd name="T58" fmla="*/ 379 w 905"/>
                <a:gd name="T59" fmla="*/ 670 h 847"/>
                <a:gd name="T60" fmla="*/ 350 w 905"/>
                <a:gd name="T61" fmla="*/ 641 h 847"/>
                <a:gd name="T62" fmla="*/ 321 w 905"/>
                <a:gd name="T63" fmla="*/ 641 h 847"/>
                <a:gd name="T64" fmla="*/ 321 w 905"/>
                <a:gd name="T65" fmla="*/ 641 h 847"/>
                <a:gd name="T66" fmla="*/ 292 w 905"/>
                <a:gd name="T67" fmla="*/ 641 h 847"/>
                <a:gd name="T68" fmla="*/ 262 w 905"/>
                <a:gd name="T69" fmla="*/ 612 h 847"/>
                <a:gd name="T70" fmla="*/ 262 w 905"/>
                <a:gd name="T71" fmla="*/ 612 h 847"/>
                <a:gd name="T72" fmla="*/ 204 w 905"/>
                <a:gd name="T73" fmla="*/ 583 h 847"/>
                <a:gd name="T74" fmla="*/ 175 w 905"/>
                <a:gd name="T75" fmla="*/ 555 h 847"/>
                <a:gd name="T76" fmla="*/ 145 w 905"/>
                <a:gd name="T77" fmla="*/ 555 h 847"/>
                <a:gd name="T78" fmla="*/ 29 w 905"/>
                <a:gd name="T79" fmla="*/ 408 h 847"/>
                <a:gd name="T80" fmla="*/ 29 w 905"/>
                <a:gd name="T81" fmla="*/ 262 h 847"/>
                <a:gd name="T82" fmla="*/ 117 w 905"/>
                <a:gd name="T83" fmla="*/ 233 h 847"/>
                <a:gd name="T84" fmla="*/ 145 w 905"/>
                <a:gd name="T85" fmla="*/ 205 h 847"/>
                <a:gd name="T86" fmla="*/ 117 w 905"/>
                <a:gd name="T87" fmla="*/ 146 h 847"/>
                <a:gd name="T88" fmla="*/ 117 w 905"/>
                <a:gd name="T89" fmla="*/ 146 h 847"/>
                <a:gd name="T90" fmla="*/ 117 w 905"/>
                <a:gd name="T91" fmla="*/ 117 h 847"/>
                <a:gd name="T92" fmla="*/ 145 w 905"/>
                <a:gd name="T93" fmla="*/ 117 h 847"/>
                <a:gd name="T94" fmla="*/ 145 w 905"/>
                <a:gd name="T95" fmla="*/ 88 h 847"/>
                <a:gd name="T96" fmla="*/ 117 w 905"/>
                <a:gd name="T97" fmla="*/ 2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5" h="847">
                  <a:moveTo>
                    <a:pt x="117" y="29"/>
                  </a:moveTo>
                  <a:lnTo>
                    <a:pt x="117" y="29"/>
                  </a:lnTo>
                  <a:lnTo>
                    <a:pt x="117" y="29"/>
                  </a:lnTo>
                  <a:lnTo>
                    <a:pt x="117" y="0"/>
                  </a:lnTo>
                  <a:lnTo>
                    <a:pt x="233" y="0"/>
                  </a:lnTo>
                  <a:lnTo>
                    <a:pt x="379" y="0"/>
                  </a:lnTo>
                  <a:lnTo>
                    <a:pt x="700" y="146"/>
                  </a:lnTo>
                  <a:lnTo>
                    <a:pt x="700" y="17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816" y="262"/>
                  </a:lnTo>
                  <a:lnTo>
                    <a:pt x="816" y="262"/>
                  </a:lnTo>
                  <a:lnTo>
                    <a:pt x="816" y="291"/>
                  </a:lnTo>
                  <a:lnTo>
                    <a:pt x="816" y="291"/>
                  </a:lnTo>
                  <a:lnTo>
                    <a:pt x="816" y="291"/>
                  </a:lnTo>
                  <a:lnTo>
                    <a:pt x="788" y="350"/>
                  </a:lnTo>
                  <a:lnTo>
                    <a:pt x="788" y="379"/>
                  </a:lnTo>
                  <a:lnTo>
                    <a:pt x="788" y="379"/>
                  </a:lnTo>
                  <a:lnTo>
                    <a:pt x="816" y="408"/>
                  </a:lnTo>
                  <a:lnTo>
                    <a:pt x="816" y="438"/>
                  </a:lnTo>
                  <a:lnTo>
                    <a:pt x="816" y="438"/>
                  </a:lnTo>
                  <a:lnTo>
                    <a:pt x="845" y="467"/>
                  </a:lnTo>
                  <a:lnTo>
                    <a:pt x="845" y="467"/>
                  </a:lnTo>
                  <a:lnTo>
                    <a:pt x="816" y="467"/>
                  </a:lnTo>
                  <a:lnTo>
                    <a:pt x="816" y="467"/>
                  </a:lnTo>
                  <a:lnTo>
                    <a:pt x="816" y="496"/>
                  </a:lnTo>
                  <a:lnTo>
                    <a:pt x="816" y="525"/>
                  </a:lnTo>
                  <a:lnTo>
                    <a:pt x="816" y="525"/>
                  </a:lnTo>
                  <a:lnTo>
                    <a:pt x="816" y="555"/>
                  </a:lnTo>
                  <a:lnTo>
                    <a:pt x="816" y="555"/>
                  </a:lnTo>
                  <a:lnTo>
                    <a:pt x="816" y="555"/>
                  </a:lnTo>
                  <a:lnTo>
                    <a:pt x="816" y="583"/>
                  </a:lnTo>
                  <a:lnTo>
                    <a:pt x="816" y="583"/>
                  </a:lnTo>
                  <a:lnTo>
                    <a:pt x="816" y="583"/>
                  </a:lnTo>
                  <a:lnTo>
                    <a:pt x="845" y="612"/>
                  </a:lnTo>
                  <a:lnTo>
                    <a:pt x="845" y="612"/>
                  </a:lnTo>
                  <a:lnTo>
                    <a:pt x="845" y="641"/>
                  </a:lnTo>
                  <a:lnTo>
                    <a:pt x="845" y="641"/>
                  </a:lnTo>
                  <a:lnTo>
                    <a:pt x="845" y="670"/>
                  </a:lnTo>
                  <a:lnTo>
                    <a:pt x="845" y="670"/>
                  </a:lnTo>
                  <a:lnTo>
                    <a:pt x="875" y="700"/>
                  </a:lnTo>
                  <a:lnTo>
                    <a:pt x="904" y="700"/>
                  </a:lnTo>
                  <a:lnTo>
                    <a:pt x="904" y="700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875" y="729"/>
                  </a:lnTo>
                  <a:lnTo>
                    <a:pt x="875" y="758"/>
                  </a:lnTo>
                  <a:lnTo>
                    <a:pt x="845" y="758"/>
                  </a:lnTo>
                  <a:lnTo>
                    <a:pt x="845" y="758"/>
                  </a:lnTo>
                  <a:lnTo>
                    <a:pt x="816" y="758"/>
                  </a:lnTo>
                  <a:lnTo>
                    <a:pt x="816" y="758"/>
                  </a:lnTo>
                  <a:lnTo>
                    <a:pt x="816" y="758"/>
                  </a:lnTo>
                  <a:lnTo>
                    <a:pt x="788" y="758"/>
                  </a:lnTo>
                  <a:lnTo>
                    <a:pt x="759" y="788"/>
                  </a:lnTo>
                  <a:lnTo>
                    <a:pt x="759" y="788"/>
                  </a:lnTo>
                  <a:lnTo>
                    <a:pt x="729" y="788"/>
                  </a:lnTo>
                  <a:lnTo>
                    <a:pt x="729" y="788"/>
                  </a:lnTo>
                  <a:lnTo>
                    <a:pt x="729" y="788"/>
                  </a:lnTo>
                  <a:lnTo>
                    <a:pt x="700" y="788"/>
                  </a:lnTo>
                  <a:lnTo>
                    <a:pt x="700" y="788"/>
                  </a:lnTo>
                  <a:lnTo>
                    <a:pt x="700" y="788"/>
                  </a:lnTo>
                  <a:lnTo>
                    <a:pt x="700" y="788"/>
                  </a:lnTo>
                  <a:lnTo>
                    <a:pt x="671" y="788"/>
                  </a:lnTo>
                  <a:lnTo>
                    <a:pt x="642" y="817"/>
                  </a:lnTo>
                  <a:lnTo>
                    <a:pt x="642" y="788"/>
                  </a:lnTo>
                  <a:lnTo>
                    <a:pt x="642" y="788"/>
                  </a:lnTo>
                  <a:lnTo>
                    <a:pt x="642" y="788"/>
                  </a:lnTo>
                  <a:lnTo>
                    <a:pt x="612" y="788"/>
                  </a:lnTo>
                  <a:lnTo>
                    <a:pt x="612" y="788"/>
                  </a:lnTo>
                  <a:lnTo>
                    <a:pt x="612" y="788"/>
                  </a:lnTo>
                  <a:lnTo>
                    <a:pt x="583" y="817"/>
                  </a:lnTo>
                  <a:lnTo>
                    <a:pt x="554" y="817"/>
                  </a:lnTo>
                  <a:lnTo>
                    <a:pt x="554" y="817"/>
                  </a:lnTo>
                  <a:lnTo>
                    <a:pt x="554" y="788"/>
                  </a:lnTo>
                  <a:lnTo>
                    <a:pt x="554" y="788"/>
                  </a:lnTo>
                  <a:lnTo>
                    <a:pt x="525" y="788"/>
                  </a:lnTo>
                  <a:lnTo>
                    <a:pt x="525" y="788"/>
                  </a:lnTo>
                  <a:lnTo>
                    <a:pt x="525" y="788"/>
                  </a:lnTo>
                  <a:lnTo>
                    <a:pt x="525" y="788"/>
                  </a:lnTo>
                  <a:lnTo>
                    <a:pt x="525" y="788"/>
                  </a:lnTo>
                  <a:lnTo>
                    <a:pt x="495" y="788"/>
                  </a:lnTo>
                  <a:lnTo>
                    <a:pt x="409" y="788"/>
                  </a:lnTo>
                  <a:lnTo>
                    <a:pt x="409" y="846"/>
                  </a:lnTo>
                  <a:lnTo>
                    <a:pt x="409" y="729"/>
                  </a:lnTo>
                  <a:lnTo>
                    <a:pt x="409" y="700"/>
                  </a:lnTo>
                  <a:lnTo>
                    <a:pt x="379" y="670"/>
                  </a:lnTo>
                  <a:lnTo>
                    <a:pt x="379" y="670"/>
                  </a:lnTo>
                  <a:lnTo>
                    <a:pt x="350" y="641"/>
                  </a:lnTo>
                  <a:lnTo>
                    <a:pt x="350" y="641"/>
                  </a:lnTo>
                  <a:lnTo>
                    <a:pt x="350" y="641"/>
                  </a:lnTo>
                  <a:lnTo>
                    <a:pt x="350" y="641"/>
                  </a:lnTo>
                  <a:lnTo>
                    <a:pt x="321" y="641"/>
                  </a:lnTo>
                  <a:lnTo>
                    <a:pt x="321" y="641"/>
                  </a:lnTo>
                  <a:lnTo>
                    <a:pt x="321" y="641"/>
                  </a:lnTo>
                  <a:lnTo>
                    <a:pt x="321" y="641"/>
                  </a:lnTo>
                  <a:lnTo>
                    <a:pt x="321" y="641"/>
                  </a:lnTo>
                  <a:lnTo>
                    <a:pt x="292" y="641"/>
                  </a:lnTo>
                  <a:lnTo>
                    <a:pt x="292" y="641"/>
                  </a:lnTo>
                  <a:lnTo>
                    <a:pt x="292" y="641"/>
                  </a:lnTo>
                  <a:lnTo>
                    <a:pt x="292" y="641"/>
                  </a:lnTo>
                  <a:lnTo>
                    <a:pt x="262" y="612"/>
                  </a:lnTo>
                  <a:lnTo>
                    <a:pt x="262" y="612"/>
                  </a:lnTo>
                  <a:lnTo>
                    <a:pt x="262" y="612"/>
                  </a:lnTo>
                  <a:lnTo>
                    <a:pt x="262" y="612"/>
                  </a:lnTo>
                  <a:lnTo>
                    <a:pt x="233" y="612"/>
                  </a:lnTo>
                  <a:lnTo>
                    <a:pt x="204" y="583"/>
                  </a:lnTo>
                  <a:lnTo>
                    <a:pt x="204" y="583"/>
                  </a:lnTo>
                  <a:lnTo>
                    <a:pt x="175" y="583"/>
                  </a:lnTo>
                  <a:lnTo>
                    <a:pt x="175" y="583"/>
                  </a:lnTo>
                  <a:lnTo>
                    <a:pt x="175" y="555"/>
                  </a:lnTo>
                  <a:lnTo>
                    <a:pt x="145" y="555"/>
                  </a:lnTo>
                  <a:lnTo>
                    <a:pt x="145" y="555"/>
                  </a:lnTo>
                  <a:lnTo>
                    <a:pt x="145" y="555"/>
                  </a:lnTo>
                  <a:lnTo>
                    <a:pt x="117" y="555"/>
                  </a:lnTo>
                  <a:lnTo>
                    <a:pt x="88" y="496"/>
                  </a:lnTo>
                  <a:lnTo>
                    <a:pt x="29" y="408"/>
                  </a:lnTo>
                  <a:lnTo>
                    <a:pt x="0" y="321"/>
                  </a:lnTo>
                  <a:lnTo>
                    <a:pt x="0" y="262"/>
                  </a:lnTo>
                  <a:lnTo>
                    <a:pt x="29" y="262"/>
                  </a:lnTo>
                  <a:lnTo>
                    <a:pt x="59" y="262"/>
                  </a:lnTo>
                  <a:lnTo>
                    <a:pt x="88" y="233"/>
                  </a:lnTo>
                  <a:lnTo>
                    <a:pt x="117" y="233"/>
                  </a:lnTo>
                  <a:lnTo>
                    <a:pt x="117" y="205"/>
                  </a:lnTo>
                  <a:lnTo>
                    <a:pt x="117" y="205"/>
                  </a:lnTo>
                  <a:lnTo>
                    <a:pt x="145" y="205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17" y="146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45" y="117"/>
                  </a:lnTo>
                  <a:lnTo>
                    <a:pt x="145" y="117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5" y="58"/>
                  </a:lnTo>
                  <a:lnTo>
                    <a:pt x="117" y="58"/>
                  </a:lnTo>
                  <a:lnTo>
                    <a:pt x="117" y="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F9561DC9-D0A3-7203-5E98-CB7BF29D7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560" y="4380940"/>
              <a:ext cx="57600" cy="38885"/>
            </a:xfrm>
            <a:custGeom>
              <a:avLst/>
              <a:gdLst>
                <a:gd name="T0" fmla="*/ 58 w 175"/>
                <a:gd name="T1" fmla="*/ 0 h 118"/>
                <a:gd name="T2" fmla="*/ 58 w 175"/>
                <a:gd name="T3" fmla="*/ 0 h 118"/>
                <a:gd name="T4" fmla="*/ 58 w 175"/>
                <a:gd name="T5" fmla="*/ 0 h 118"/>
                <a:gd name="T6" fmla="*/ 88 w 175"/>
                <a:gd name="T7" fmla="*/ 0 h 118"/>
                <a:gd name="T8" fmla="*/ 88 w 175"/>
                <a:gd name="T9" fmla="*/ 0 h 118"/>
                <a:gd name="T10" fmla="*/ 88 w 175"/>
                <a:gd name="T11" fmla="*/ 0 h 118"/>
                <a:gd name="T12" fmla="*/ 117 w 175"/>
                <a:gd name="T13" fmla="*/ 0 h 118"/>
                <a:gd name="T14" fmla="*/ 117 w 175"/>
                <a:gd name="T15" fmla="*/ 0 h 118"/>
                <a:gd name="T16" fmla="*/ 117 w 175"/>
                <a:gd name="T17" fmla="*/ 0 h 118"/>
                <a:gd name="T18" fmla="*/ 117 w 175"/>
                <a:gd name="T19" fmla="*/ 0 h 118"/>
                <a:gd name="T20" fmla="*/ 146 w 175"/>
                <a:gd name="T21" fmla="*/ 0 h 118"/>
                <a:gd name="T22" fmla="*/ 146 w 175"/>
                <a:gd name="T23" fmla="*/ 0 h 118"/>
                <a:gd name="T24" fmla="*/ 146 w 175"/>
                <a:gd name="T25" fmla="*/ 29 h 118"/>
                <a:gd name="T26" fmla="*/ 174 w 175"/>
                <a:gd name="T27" fmla="*/ 29 h 118"/>
                <a:gd name="T28" fmla="*/ 174 w 175"/>
                <a:gd name="T29" fmla="*/ 59 h 118"/>
                <a:gd name="T30" fmla="*/ 174 w 175"/>
                <a:gd name="T31" fmla="*/ 59 h 118"/>
                <a:gd name="T32" fmla="*/ 174 w 175"/>
                <a:gd name="T33" fmla="*/ 88 h 118"/>
                <a:gd name="T34" fmla="*/ 174 w 175"/>
                <a:gd name="T35" fmla="*/ 88 h 118"/>
                <a:gd name="T36" fmla="*/ 146 w 175"/>
                <a:gd name="T37" fmla="*/ 88 h 118"/>
                <a:gd name="T38" fmla="*/ 146 w 175"/>
                <a:gd name="T39" fmla="*/ 88 h 118"/>
                <a:gd name="T40" fmla="*/ 146 w 175"/>
                <a:gd name="T41" fmla="*/ 88 h 118"/>
                <a:gd name="T42" fmla="*/ 146 w 175"/>
                <a:gd name="T43" fmla="*/ 88 h 118"/>
                <a:gd name="T44" fmla="*/ 146 w 175"/>
                <a:gd name="T45" fmla="*/ 88 h 118"/>
                <a:gd name="T46" fmla="*/ 117 w 175"/>
                <a:gd name="T47" fmla="*/ 88 h 118"/>
                <a:gd name="T48" fmla="*/ 117 w 175"/>
                <a:gd name="T49" fmla="*/ 59 h 118"/>
                <a:gd name="T50" fmla="*/ 117 w 175"/>
                <a:gd name="T51" fmla="*/ 59 h 118"/>
                <a:gd name="T52" fmla="*/ 117 w 175"/>
                <a:gd name="T53" fmla="*/ 59 h 118"/>
                <a:gd name="T54" fmla="*/ 88 w 175"/>
                <a:gd name="T55" fmla="*/ 59 h 118"/>
                <a:gd name="T56" fmla="*/ 88 w 175"/>
                <a:gd name="T57" fmla="*/ 88 h 118"/>
                <a:gd name="T58" fmla="*/ 88 w 175"/>
                <a:gd name="T59" fmla="*/ 88 h 118"/>
                <a:gd name="T60" fmla="*/ 88 w 175"/>
                <a:gd name="T61" fmla="*/ 117 h 118"/>
                <a:gd name="T62" fmla="*/ 88 w 175"/>
                <a:gd name="T63" fmla="*/ 117 h 118"/>
                <a:gd name="T64" fmla="*/ 58 w 175"/>
                <a:gd name="T65" fmla="*/ 117 h 118"/>
                <a:gd name="T66" fmla="*/ 58 w 175"/>
                <a:gd name="T67" fmla="*/ 117 h 118"/>
                <a:gd name="T68" fmla="*/ 58 w 175"/>
                <a:gd name="T69" fmla="*/ 117 h 118"/>
                <a:gd name="T70" fmla="*/ 29 w 175"/>
                <a:gd name="T71" fmla="*/ 117 h 118"/>
                <a:gd name="T72" fmla="*/ 29 w 175"/>
                <a:gd name="T73" fmla="*/ 88 h 118"/>
                <a:gd name="T74" fmla="*/ 29 w 175"/>
                <a:gd name="T75" fmla="*/ 88 h 118"/>
                <a:gd name="T76" fmla="*/ 0 w 175"/>
                <a:gd name="T77" fmla="*/ 88 h 118"/>
                <a:gd name="T78" fmla="*/ 0 w 175"/>
                <a:gd name="T79" fmla="*/ 88 h 118"/>
                <a:gd name="T80" fmla="*/ 0 w 175"/>
                <a:gd name="T81" fmla="*/ 88 h 118"/>
                <a:gd name="T82" fmla="*/ 29 w 175"/>
                <a:gd name="T83" fmla="*/ 29 h 118"/>
                <a:gd name="T84" fmla="*/ 29 w 175"/>
                <a:gd name="T85" fmla="*/ 29 h 118"/>
                <a:gd name="T86" fmla="*/ 58 w 175"/>
                <a:gd name="T8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5" h="118"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29"/>
                  </a:lnTo>
                  <a:lnTo>
                    <a:pt x="174" y="29"/>
                  </a:lnTo>
                  <a:lnTo>
                    <a:pt x="174" y="59"/>
                  </a:lnTo>
                  <a:lnTo>
                    <a:pt x="174" y="59"/>
                  </a:lnTo>
                  <a:lnTo>
                    <a:pt x="174" y="88"/>
                  </a:lnTo>
                  <a:lnTo>
                    <a:pt x="174" y="88"/>
                  </a:lnTo>
                  <a:lnTo>
                    <a:pt x="146" y="88"/>
                  </a:lnTo>
                  <a:lnTo>
                    <a:pt x="146" y="88"/>
                  </a:lnTo>
                  <a:lnTo>
                    <a:pt x="146" y="88"/>
                  </a:lnTo>
                  <a:lnTo>
                    <a:pt x="146" y="88"/>
                  </a:lnTo>
                  <a:lnTo>
                    <a:pt x="146" y="88"/>
                  </a:lnTo>
                  <a:lnTo>
                    <a:pt x="117" y="88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88" y="59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58" y="117"/>
                  </a:lnTo>
                  <a:lnTo>
                    <a:pt x="29" y="117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58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EF4A238A-967A-2E3C-4793-4D53C3B93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560" y="4401102"/>
              <a:ext cx="57600" cy="57606"/>
            </a:xfrm>
            <a:custGeom>
              <a:avLst/>
              <a:gdLst>
                <a:gd name="T0" fmla="*/ 29 w 175"/>
                <a:gd name="T1" fmla="*/ 174 h 175"/>
                <a:gd name="T2" fmla="*/ 58 w 175"/>
                <a:gd name="T3" fmla="*/ 174 h 175"/>
                <a:gd name="T4" fmla="*/ 88 w 175"/>
                <a:gd name="T5" fmla="*/ 174 h 175"/>
                <a:gd name="T6" fmla="*/ 117 w 175"/>
                <a:gd name="T7" fmla="*/ 145 h 175"/>
                <a:gd name="T8" fmla="*/ 146 w 175"/>
                <a:gd name="T9" fmla="*/ 145 h 175"/>
                <a:gd name="T10" fmla="*/ 146 w 175"/>
                <a:gd name="T11" fmla="*/ 117 h 175"/>
                <a:gd name="T12" fmla="*/ 146 w 175"/>
                <a:gd name="T13" fmla="*/ 117 h 175"/>
                <a:gd name="T14" fmla="*/ 174 w 175"/>
                <a:gd name="T15" fmla="*/ 117 h 175"/>
                <a:gd name="T16" fmla="*/ 174 w 175"/>
                <a:gd name="T17" fmla="*/ 87 h 175"/>
                <a:gd name="T18" fmla="*/ 174 w 175"/>
                <a:gd name="T19" fmla="*/ 87 h 175"/>
                <a:gd name="T20" fmla="*/ 146 w 175"/>
                <a:gd name="T21" fmla="*/ 58 h 175"/>
                <a:gd name="T22" fmla="*/ 146 w 175"/>
                <a:gd name="T23" fmla="*/ 58 h 175"/>
                <a:gd name="T24" fmla="*/ 146 w 175"/>
                <a:gd name="T25" fmla="*/ 58 h 175"/>
                <a:gd name="T26" fmla="*/ 146 w 175"/>
                <a:gd name="T27" fmla="*/ 58 h 175"/>
                <a:gd name="T28" fmla="*/ 146 w 175"/>
                <a:gd name="T29" fmla="*/ 29 h 175"/>
                <a:gd name="T30" fmla="*/ 146 w 175"/>
                <a:gd name="T31" fmla="*/ 29 h 175"/>
                <a:gd name="T32" fmla="*/ 117 w 175"/>
                <a:gd name="T33" fmla="*/ 29 h 175"/>
                <a:gd name="T34" fmla="*/ 117 w 175"/>
                <a:gd name="T35" fmla="*/ 0 h 175"/>
                <a:gd name="T36" fmla="*/ 117 w 175"/>
                <a:gd name="T37" fmla="*/ 0 h 175"/>
                <a:gd name="T38" fmla="*/ 117 w 175"/>
                <a:gd name="T39" fmla="*/ 0 h 175"/>
                <a:gd name="T40" fmla="*/ 88 w 175"/>
                <a:gd name="T41" fmla="*/ 0 h 175"/>
                <a:gd name="T42" fmla="*/ 88 w 175"/>
                <a:gd name="T43" fmla="*/ 29 h 175"/>
                <a:gd name="T44" fmla="*/ 88 w 175"/>
                <a:gd name="T45" fmla="*/ 29 h 175"/>
                <a:gd name="T46" fmla="*/ 88 w 175"/>
                <a:gd name="T47" fmla="*/ 58 h 175"/>
                <a:gd name="T48" fmla="*/ 88 w 175"/>
                <a:gd name="T49" fmla="*/ 58 h 175"/>
                <a:gd name="T50" fmla="*/ 58 w 175"/>
                <a:gd name="T51" fmla="*/ 58 h 175"/>
                <a:gd name="T52" fmla="*/ 58 w 175"/>
                <a:gd name="T53" fmla="*/ 58 h 175"/>
                <a:gd name="T54" fmla="*/ 58 w 175"/>
                <a:gd name="T55" fmla="*/ 58 h 175"/>
                <a:gd name="T56" fmla="*/ 29 w 175"/>
                <a:gd name="T57" fmla="*/ 58 h 175"/>
                <a:gd name="T58" fmla="*/ 29 w 175"/>
                <a:gd name="T59" fmla="*/ 29 h 175"/>
                <a:gd name="T60" fmla="*/ 29 w 175"/>
                <a:gd name="T61" fmla="*/ 29 h 175"/>
                <a:gd name="T62" fmla="*/ 0 w 175"/>
                <a:gd name="T63" fmla="*/ 29 h 175"/>
                <a:gd name="T64" fmla="*/ 0 w 175"/>
                <a:gd name="T65" fmla="*/ 29 h 175"/>
                <a:gd name="T66" fmla="*/ 0 w 175"/>
                <a:gd name="T67" fmla="*/ 58 h 175"/>
                <a:gd name="T68" fmla="*/ 0 w 175"/>
                <a:gd name="T69" fmla="*/ 58 h 175"/>
                <a:gd name="T70" fmla="*/ 29 w 175"/>
                <a:gd name="T71" fmla="*/ 87 h 175"/>
                <a:gd name="T72" fmla="*/ 29 w 175"/>
                <a:gd name="T73" fmla="*/ 87 h 175"/>
                <a:gd name="T74" fmla="*/ 29 w 175"/>
                <a:gd name="T75" fmla="*/ 17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5" h="175">
                  <a:moveTo>
                    <a:pt x="29" y="174"/>
                  </a:moveTo>
                  <a:lnTo>
                    <a:pt x="58" y="174"/>
                  </a:lnTo>
                  <a:lnTo>
                    <a:pt x="88" y="174"/>
                  </a:lnTo>
                  <a:lnTo>
                    <a:pt x="117" y="145"/>
                  </a:lnTo>
                  <a:lnTo>
                    <a:pt x="146" y="145"/>
                  </a:lnTo>
                  <a:lnTo>
                    <a:pt x="146" y="117"/>
                  </a:lnTo>
                  <a:lnTo>
                    <a:pt x="146" y="117"/>
                  </a:lnTo>
                  <a:lnTo>
                    <a:pt x="174" y="117"/>
                  </a:lnTo>
                  <a:lnTo>
                    <a:pt x="174" y="87"/>
                  </a:lnTo>
                  <a:lnTo>
                    <a:pt x="174" y="87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17" y="29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88" y="0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29" y="58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174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FBC6D4D1-B024-EF08-EB62-79A865245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720" y="4219644"/>
              <a:ext cx="505440" cy="457968"/>
            </a:xfrm>
            <a:custGeom>
              <a:avLst/>
              <a:gdLst>
                <a:gd name="T0" fmla="*/ 29 w 1546"/>
                <a:gd name="T1" fmla="*/ 788 h 1401"/>
                <a:gd name="T2" fmla="*/ 88 w 1546"/>
                <a:gd name="T3" fmla="*/ 758 h 1401"/>
                <a:gd name="T4" fmla="*/ 146 w 1546"/>
                <a:gd name="T5" fmla="*/ 729 h 1401"/>
                <a:gd name="T6" fmla="*/ 204 w 1546"/>
                <a:gd name="T7" fmla="*/ 758 h 1401"/>
                <a:gd name="T8" fmla="*/ 292 w 1546"/>
                <a:gd name="T9" fmla="*/ 700 h 1401"/>
                <a:gd name="T10" fmla="*/ 321 w 1546"/>
                <a:gd name="T11" fmla="*/ 584 h 1401"/>
                <a:gd name="T12" fmla="*/ 379 w 1546"/>
                <a:gd name="T13" fmla="*/ 496 h 1401"/>
                <a:gd name="T14" fmla="*/ 467 w 1546"/>
                <a:gd name="T15" fmla="*/ 379 h 1401"/>
                <a:gd name="T16" fmla="*/ 496 w 1546"/>
                <a:gd name="T17" fmla="*/ 292 h 1401"/>
                <a:gd name="T18" fmla="*/ 525 w 1546"/>
                <a:gd name="T19" fmla="*/ 175 h 1401"/>
                <a:gd name="T20" fmla="*/ 525 w 1546"/>
                <a:gd name="T21" fmla="*/ 88 h 1401"/>
                <a:gd name="T22" fmla="*/ 554 w 1546"/>
                <a:gd name="T23" fmla="*/ 29 h 1401"/>
                <a:gd name="T24" fmla="*/ 612 w 1546"/>
                <a:gd name="T25" fmla="*/ 29 h 1401"/>
                <a:gd name="T26" fmla="*/ 700 w 1546"/>
                <a:gd name="T27" fmla="*/ 58 h 1401"/>
                <a:gd name="T28" fmla="*/ 788 w 1546"/>
                <a:gd name="T29" fmla="*/ 88 h 1401"/>
                <a:gd name="T30" fmla="*/ 846 w 1546"/>
                <a:gd name="T31" fmla="*/ 88 h 1401"/>
                <a:gd name="T32" fmla="*/ 904 w 1546"/>
                <a:gd name="T33" fmla="*/ 58 h 1401"/>
                <a:gd name="T34" fmla="*/ 1021 w 1546"/>
                <a:gd name="T35" fmla="*/ 29 h 1401"/>
                <a:gd name="T36" fmla="*/ 1050 w 1546"/>
                <a:gd name="T37" fmla="*/ 29 h 1401"/>
                <a:gd name="T38" fmla="*/ 1109 w 1546"/>
                <a:gd name="T39" fmla="*/ 0 h 1401"/>
                <a:gd name="T40" fmla="*/ 1167 w 1546"/>
                <a:gd name="T41" fmla="*/ 29 h 1401"/>
                <a:gd name="T42" fmla="*/ 1254 w 1546"/>
                <a:gd name="T43" fmla="*/ 29 h 1401"/>
                <a:gd name="T44" fmla="*/ 1312 w 1546"/>
                <a:gd name="T45" fmla="*/ 88 h 1401"/>
                <a:gd name="T46" fmla="*/ 1371 w 1546"/>
                <a:gd name="T47" fmla="*/ 58 h 1401"/>
                <a:gd name="T48" fmla="*/ 1459 w 1546"/>
                <a:gd name="T49" fmla="*/ 58 h 1401"/>
                <a:gd name="T50" fmla="*/ 1517 w 1546"/>
                <a:gd name="T51" fmla="*/ 117 h 1401"/>
                <a:gd name="T52" fmla="*/ 1545 w 1546"/>
                <a:gd name="T53" fmla="*/ 146 h 1401"/>
                <a:gd name="T54" fmla="*/ 1545 w 1546"/>
                <a:gd name="T55" fmla="*/ 234 h 1401"/>
                <a:gd name="T56" fmla="*/ 1488 w 1546"/>
                <a:gd name="T57" fmla="*/ 350 h 1401"/>
                <a:gd name="T58" fmla="*/ 1429 w 1546"/>
                <a:gd name="T59" fmla="*/ 496 h 1401"/>
                <a:gd name="T60" fmla="*/ 1400 w 1546"/>
                <a:gd name="T61" fmla="*/ 642 h 1401"/>
                <a:gd name="T62" fmla="*/ 1488 w 1546"/>
                <a:gd name="T63" fmla="*/ 1022 h 1401"/>
                <a:gd name="T64" fmla="*/ 1342 w 1546"/>
                <a:gd name="T65" fmla="*/ 1137 h 1401"/>
                <a:gd name="T66" fmla="*/ 1342 w 1546"/>
                <a:gd name="T67" fmla="*/ 1196 h 1401"/>
                <a:gd name="T68" fmla="*/ 1312 w 1546"/>
                <a:gd name="T69" fmla="*/ 1284 h 1401"/>
                <a:gd name="T70" fmla="*/ 1400 w 1546"/>
                <a:gd name="T71" fmla="*/ 1342 h 1401"/>
                <a:gd name="T72" fmla="*/ 1429 w 1546"/>
                <a:gd name="T73" fmla="*/ 1400 h 1401"/>
                <a:gd name="T74" fmla="*/ 1371 w 1546"/>
                <a:gd name="T75" fmla="*/ 1400 h 1401"/>
                <a:gd name="T76" fmla="*/ 1254 w 1546"/>
                <a:gd name="T77" fmla="*/ 1313 h 1401"/>
                <a:gd name="T78" fmla="*/ 1195 w 1546"/>
                <a:gd name="T79" fmla="*/ 1255 h 1401"/>
                <a:gd name="T80" fmla="*/ 1138 w 1546"/>
                <a:gd name="T81" fmla="*/ 1313 h 1401"/>
                <a:gd name="T82" fmla="*/ 1050 w 1546"/>
                <a:gd name="T83" fmla="*/ 1284 h 1401"/>
                <a:gd name="T84" fmla="*/ 1021 w 1546"/>
                <a:gd name="T85" fmla="*/ 1255 h 1401"/>
                <a:gd name="T86" fmla="*/ 992 w 1546"/>
                <a:gd name="T87" fmla="*/ 1255 h 1401"/>
                <a:gd name="T88" fmla="*/ 962 w 1546"/>
                <a:gd name="T89" fmla="*/ 1225 h 1401"/>
                <a:gd name="T90" fmla="*/ 875 w 1546"/>
                <a:gd name="T91" fmla="*/ 1255 h 1401"/>
                <a:gd name="T92" fmla="*/ 817 w 1546"/>
                <a:gd name="T93" fmla="*/ 1225 h 1401"/>
                <a:gd name="T94" fmla="*/ 817 w 1546"/>
                <a:gd name="T95" fmla="*/ 1225 h 1401"/>
                <a:gd name="T96" fmla="*/ 788 w 1546"/>
                <a:gd name="T97" fmla="*/ 1167 h 1401"/>
                <a:gd name="T98" fmla="*/ 788 w 1546"/>
                <a:gd name="T99" fmla="*/ 1108 h 1401"/>
                <a:gd name="T100" fmla="*/ 788 w 1546"/>
                <a:gd name="T101" fmla="*/ 1050 h 1401"/>
                <a:gd name="T102" fmla="*/ 788 w 1546"/>
                <a:gd name="T103" fmla="*/ 992 h 1401"/>
                <a:gd name="T104" fmla="*/ 671 w 1546"/>
                <a:gd name="T105" fmla="*/ 934 h 1401"/>
                <a:gd name="T106" fmla="*/ 583 w 1546"/>
                <a:gd name="T107" fmla="*/ 934 h 1401"/>
                <a:gd name="T108" fmla="*/ 496 w 1546"/>
                <a:gd name="T109" fmla="*/ 992 h 1401"/>
                <a:gd name="T110" fmla="*/ 409 w 1546"/>
                <a:gd name="T111" fmla="*/ 963 h 1401"/>
                <a:gd name="T112" fmla="*/ 379 w 1546"/>
                <a:gd name="T113" fmla="*/ 905 h 1401"/>
                <a:gd name="T114" fmla="*/ 350 w 1546"/>
                <a:gd name="T115" fmla="*/ 846 h 1401"/>
                <a:gd name="T116" fmla="*/ 175 w 1546"/>
                <a:gd name="T117" fmla="*/ 846 h 1401"/>
                <a:gd name="T118" fmla="*/ 59 w 1546"/>
                <a:gd name="T119" fmla="*/ 846 h 1401"/>
                <a:gd name="T120" fmla="*/ 29 w 1546"/>
                <a:gd name="T121" fmla="*/ 846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46" h="1401">
                  <a:moveTo>
                    <a:pt x="0" y="846"/>
                  </a:moveTo>
                  <a:lnTo>
                    <a:pt x="0" y="817"/>
                  </a:lnTo>
                  <a:lnTo>
                    <a:pt x="29" y="817"/>
                  </a:lnTo>
                  <a:lnTo>
                    <a:pt x="29" y="817"/>
                  </a:lnTo>
                  <a:lnTo>
                    <a:pt x="29" y="788"/>
                  </a:lnTo>
                  <a:lnTo>
                    <a:pt x="29" y="788"/>
                  </a:lnTo>
                  <a:lnTo>
                    <a:pt x="59" y="758"/>
                  </a:lnTo>
                  <a:lnTo>
                    <a:pt x="59" y="758"/>
                  </a:lnTo>
                  <a:lnTo>
                    <a:pt x="88" y="758"/>
                  </a:lnTo>
                  <a:lnTo>
                    <a:pt x="88" y="758"/>
                  </a:lnTo>
                  <a:lnTo>
                    <a:pt x="88" y="758"/>
                  </a:lnTo>
                  <a:lnTo>
                    <a:pt x="88" y="758"/>
                  </a:lnTo>
                  <a:lnTo>
                    <a:pt x="117" y="758"/>
                  </a:lnTo>
                  <a:lnTo>
                    <a:pt x="117" y="758"/>
                  </a:lnTo>
                  <a:lnTo>
                    <a:pt x="117" y="729"/>
                  </a:lnTo>
                  <a:lnTo>
                    <a:pt x="146" y="729"/>
                  </a:lnTo>
                  <a:lnTo>
                    <a:pt x="146" y="729"/>
                  </a:lnTo>
                  <a:lnTo>
                    <a:pt x="146" y="729"/>
                  </a:lnTo>
                  <a:lnTo>
                    <a:pt x="175" y="729"/>
                  </a:lnTo>
                  <a:lnTo>
                    <a:pt x="175" y="729"/>
                  </a:lnTo>
                  <a:lnTo>
                    <a:pt x="175" y="729"/>
                  </a:lnTo>
                  <a:lnTo>
                    <a:pt x="175" y="758"/>
                  </a:lnTo>
                  <a:lnTo>
                    <a:pt x="175" y="758"/>
                  </a:lnTo>
                  <a:lnTo>
                    <a:pt x="204" y="758"/>
                  </a:lnTo>
                  <a:lnTo>
                    <a:pt x="233" y="758"/>
                  </a:lnTo>
                  <a:lnTo>
                    <a:pt x="233" y="758"/>
                  </a:lnTo>
                  <a:lnTo>
                    <a:pt x="262" y="729"/>
                  </a:lnTo>
                  <a:lnTo>
                    <a:pt x="262" y="700"/>
                  </a:lnTo>
                  <a:lnTo>
                    <a:pt x="292" y="700"/>
                  </a:lnTo>
                  <a:lnTo>
                    <a:pt x="292" y="700"/>
                  </a:lnTo>
                  <a:lnTo>
                    <a:pt x="321" y="672"/>
                  </a:lnTo>
                  <a:lnTo>
                    <a:pt x="321" y="672"/>
                  </a:lnTo>
                  <a:lnTo>
                    <a:pt x="321" y="642"/>
                  </a:lnTo>
                  <a:lnTo>
                    <a:pt x="321" y="613"/>
                  </a:lnTo>
                  <a:lnTo>
                    <a:pt x="321" y="584"/>
                  </a:lnTo>
                  <a:lnTo>
                    <a:pt x="321" y="584"/>
                  </a:lnTo>
                  <a:lnTo>
                    <a:pt x="321" y="555"/>
                  </a:lnTo>
                  <a:lnTo>
                    <a:pt x="350" y="525"/>
                  </a:lnTo>
                  <a:lnTo>
                    <a:pt x="350" y="525"/>
                  </a:lnTo>
                  <a:lnTo>
                    <a:pt x="350" y="496"/>
                  </a:lnTo>
                  <a:lnTo>
                    <a:pt x="379" y="496"/>
                  </a:lnTo>
                  <a:lnTo>
                    <a:pt x="379" y="496"/>
                  </a:lnTo>
                  <a:lnTo>
                    <a:pt x="409" y="496"/>
                  </a:lnTo>
                  <a:lnTo>
                    <a:pt x="438" y="467"/>
                  </a:lnTo>
                  <a:lnTo>
                    <a:pt x="438" y="438"/>
                  </a:lnTo>
                  <a:lnTo>
                    <a:pt x="438" y="408"/>
                  </a:lnTo>
                  <a:lnTo>
                    <a:pt x="467" y="379"/>
                  </a:lnTo>
                  <a:lnTo>
                    <a:pt x="467" y="379"/>
                  </a:lnTo>
                  <a:lnTo>
                    <a:pt x="467" y="379"/>
                  </a:lnTo>
                  <a:lnTo>
                    <a:pt x="467" y="350"/>
                  </a:lnTo>
                  <a:lnTo>
                    <a:pt x="467" y="350"/>
                  </a:lnTo>
                  <a:lnTo>
                    <a:pt x="467" y="322"/>
                  </a:lnTo>
                  <a:lnTo>
                    <a:pt x="467" y="322"/>
                  </a:lnTo>
                  <a:lnTo>
                    <a:pt x="496" y="292"/>
                  </a:lnTo>
                  <a:lnTo>
                    <a:pt x="496" y="263"/>
                  </a:lnTo>
                  <a:lnTo>
                    <a:pt x="496" y="263"/>
                  </a:lnTo>
                  <a:lnTo>
                    <a:pt x="496" y="234"/>
                  </a:lnTo>
                  <a:lnTo>
                    <a:pt x="525" y="205"/>
                  </a:lnTo>
                  <a:lnTo>
                    <a:pt x="525" y="175"/>
                  </a:lnTo>
                  <a:lnTo>
                    <a:pt x="525" y="175"/>
                  </a:lnTo>
                  <a:lnTo>
                    <a:pt x="525" y="146"/>
                  </a:lnTo>
                  <a:lnTo>
                    <a:pt x="525" y="117"/>
                  </a:lnTo>
                  <a:lnTo>
                    <a:pt x="525" y="117"/>
                  </a:lnTo>
                  <a:lnTo>
                    <a:pt x="525" y="117"/>
                  </a:lnTo>
                  <a:lnTo>
                    <a:pt x="554" y="88"/>
                  </a:lnTo>
                  <a:lnTo>
                    <a:pt x="525" y="88"/>
                  </a:lnTo>
                  <a:lnTo>
                    <a:pt x="525" y="58"/>
                  </a:lnTo>
                  <a:lnTo>
                    <a:pt x="525" y="58"/>
                  </a:lnTo>
                  <a:lnTo>
                    <a:pt x="554" y="58"/>
                  </a:lnTo>
                  <a:lnTo>
                    <a:pt x="554" y="58"/>
                  </a:lnTo>
                  <a:lnTo>
                    <a:pt x="554" y="58"/>
                  </a:lnTo>
                  <a:lnTo>
                    <a:pt x="554" y="29"/>
                  </a:lnTo>
                  <a:lnTo>
                    <a:pt x="554" y="29"/>
                  </a:lnTo>
                  <a:lnTo>
                    <a:pt x="583" y="29"/>
                  </a:lnTo>
                  <a:lnTo>
                    <a:pt x="583" y="29"/>
                  </a:lnTo>
                  <a:lnTo>
                    <a:pt x="583" y="29"/>
                  </a:lnTo>
                  <a:lnTo>
                    <a:pt x="612" y="29"/>
                  </a:lnTo>
                  <a:lnTo>
                    <a:pt x="612" y="29"/>
                  </a:lnTo>
                  <a:lnTo>
                    <a:pt x="612" y="29"/>
                  </a:lnTo>
                  <a:lnTo>
                    <a:pt x="642" y="29"/>
                  </a:lnTo>
                  <a:lnTo>
                    <a:pt x="642" y="58"/>
                  </a:lnTo>
                  <a:lnTo>
                    <a:pt x="671" y="58"/>
                  </a:lnTo>
                  <a:lnTo>
                    <a:pt x="700" y="58"/>
                  </a:lnTo>
                  <a:lnTo>
                    <a:pt x="700" y="58"/>
                  </a:lnTo>
                  <a:lnTo>
                    <a:pt x="700" y="58"/>
                  </a:lnTo>
                  <a:lnTo>
                    <a:pt x="729" y="88"/>
                  </a:lnTo>
                  <a:lnTo>
                    <a:pt x="759" y="88"/>
                  </a:lnTo>
                  <a:lnTo>
                    <a:pt x="759" y="88"/>
                  </a:lnTo>
                  <a:lnTo>
                    <a:pt x="759" y="88"/>
                  </a:lnTo>
                  <a:lnTo>
                    <a:pt x="788" y="88"/>
                  </a:lnTo>
                  <a:lnTo>
                    <a:pt x="788" y="88"/>
                  </a:lnTo>
                  <a:lnTo>
                    <a:pt x="817" y="88"/>
                  </a:lnTo>
                  <a:lnTo>
                    <a:pt x="817" y="88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46" y="88"/>
                  </a:lnTo>
                  <a:lnTo>
                    <a:pt x="846" y="58"/>
                  </a:lnTo>
                  <a:lnTo>
                    <a:pt x="846" y="58"/>
                  </a:lnTo>
                  <a:lnTo>
                    <a:pt x="846" y="29"/>
                  </a:lnTo>
                  <a:lnTo>
                    <a:pt x="875" y="29"/>
                  </a:lnTo>
                  <a:lnTo>
                    <a:pt x="875" y="58"/>
                  </a:lnTo>
                  <a:lnTo>
                    <a:pt x="904" y="58"/>
                  </a:lnTo>
                  <a:lnTo>
                    <a:pt x="904" y="58"/>
                  </a:lnTo>
                  <a:lnTo>
                    <a:pt x="933" y="58"/>
                  </a:lnTo>
                  <a:lnTo>
                    <a:pt x="962" y="29"/>
                  </a:lnTo>
                  <a:lnTo>
                    <a:pt x="962" y="29"/>
                  </a:lnTo>
                  <a:lnTo>
                    <a:pt x="992" y="29"/>
                  </a:lnTo>
                  <a:lnTo>
                    <a:pt x="1021" y="29"/>
                  </a:lnTo>
                  <a:lnTo>
                    <a:pt x="1021" y="29"/>
                  </a:lnTo>
                  <a:lnTo>
                    <a:pt x="1021" y="29"/>
                  </a:lnTo>
                  <a:lnTo>
                    <a:pt x="1021" y="29"/>
                  </a:lnTo>
                  <a:lnTo>
                    <a:pt x="1021" y="29"/>
                  </a:lnTo>
                  <a:lnTo>
                    <a:pt x="1021" y="29"/>
                  </a:lnTo>
                  <a:lnTo>
                    <a:pt x="1050" y="29"/>
                  </a:lnTo>
                  <a:lnTo>
                    <a:pt x="1079" y="29"/>
                  </a:lnTo>
                  <a:lnTo>
                    <a:pt x="1079" y="29"/>
                  </a:lnTo>
                  <a:lnTo>
                    <a:pt x="1079" y="0"/>
                  </a:lnTo>
                  <a:lnTo>
                    <a:pt x="1079" y="0"/>
                  </a:lnTo>
                  <a:lnTo>
                    <a:pt x="1079" y="0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38" y="0"/>
                  </a:lnTo>
                  <a:lnTo>
                    <a:pt x="1138" y="0"/>
                  </a:lnTo>
                  <a:lnTo>
                    <a:pt x="1138" y="29"/>
                  </a:lnTo>
                  <a:lnTo>
                    <a:pt x="1167" y="29"/>
                  </a:lnTo>
                  <a:lnTo>
                    <a:pt x="1195" y="29"/>
                  </a:lnTo>
                  <a:lnTo>
                    <a:pt x="1195" y="29"/>
                  </a:lnTo>
                  <a:lnTo>
                    <a:pt x="1225" y="29"/>
                  </a:lnTo>
                  <a:lnTo>
                    <a:pt x="1254" y="29"/>
                  </a:lnTo>
                  <a:lnTo>
                    <a:pt x="1254" y="29"/>
                  </a:lnTo>
                  <a:lnTo>
                    <a:pt x="1254" y="29"/>
                  </a:lnTo>
                  <a:lnTo>
                    <a:pt x="1254" y="29"/>
                  </a:lnTo>
                  <a:lnTo>
                    <a:pt x="1283" y="58"/>
                  </a:lnTo>
                  <a:lnTo>
                    <a:pt x="1283" y="58"/>
                  </a:lnTo>
                  <a:lnTo>
                    <a:pt x="1283" y="58"/>
                  </a:lnTo>
                  <a:lnTo>
                    <a:pt x="1312" y="58"/>
                  </a:lnTo>
                  <a:lnTo>
                    <a:pt x="1312" y="88"/>
                  </a:lnTo>
                  <a:lnTo>
                    <a:pt x="1342" y="88"/>
                  </a:lnTo>
                  <a:lnTo>
                    <a:pt x="1342" y="58"/>
                  </a:lnTo>
                  <a:lnTo>
                    <a:pt x="1342" y="58"/>
                  </a:lnTo>
                  <a:lnTo>
                    <a:pt x="1371" y="58"/>
                  </a:lnTo>
                  <a:lnTo>
                    <a:pt x="1371" y="58"/>
                  </a:lnTo>
                  <a:lnTo>
                    <a:pt x="1371" y="58"/>
                  </a:lnTo>
                  <a:lnTo>
                    <a:pt x="1400" y="58"/>
                  </a:lnTo>
                  <a:lnTo>
                    <a:pt x="1400" y="58"/>
                  </a:lnTo>
                  <a:lnTo>
                    <a:pt x="1400" y="58"/>
                  </a:lnTo>
                  <a:lnTo>
                    <a:pt x="1429" y="29"/>
                  </a:lnTo>
                  <a:lnTo>
                    <a:pt x="1429" y="58"/>
                  </a:lnTo>
                  <a:lnTo>
                    <a:pt x="1459" y="58"/>
                  </a:lnTo>
                  <a:lnTo>
                    <a:pt x="1459" y="58"/>
                  </a:lnTo>
                  <a:lnTo>
                    <a:pt x="1459" y="88"/>
                  </a:lnTo>
                  <a:lnTo>
                    <a:pt x="1459" y="88"/>
                  </a:lnTo>
                  <a:lnTo>
                    <a:pt x="1488" y="88"/>
                  </a:lnTo>
                  <a:lnTo>
                    <a:pt x="1488" y="88"/>
                  </a:lnTo>
                  <a:lnTo>
                    <a:pt x="1517" y="117"/>
                  </a:lnTo>
                  <a:lnTo>
                    <a:pt x="1517" y="117"/>
                  </a:lnTo>
                  <a:lnTo>
                    <a:pt x="1517" y="117"/>
                  </a:lnTo>
                  <a:lnTo>
                    <a:pt x="1517" y="146"/>
                  </a:lnTo>
                  <a:lnTo>
                    <a:pt x="1517" y="146"/>
                  </a:lnTo>
                  <a:lnTo>
                    <a:pt x="1545" y="146"/>
                  </a:lnTo>
                  <a:lnTo>
                    <a:pt x="1545" y="146"/>
                  </a:lnTo>
                  <a:lnTo>
                    <a:pt x="1545" y="146"/>
                  </a:lnTo>
                  <a:lnTo>
                    <a:pt x="1545" y="146"/>
                  </a:lnTo>
                  <a:lnTo>
                    <a:pt x="1545" y="175"/>
                  </a:lnTo>
                  <a:lnTo>
                    <a:pt x="1517" y="205"/>
                  </a:lnTo>
                  <a:lnTo>
                    <a:pt x="1517" y="234"/>
                  </a:lnTo>
                  <a:lnTo>
                    <a:pt x="1545" y="234"/>
                  </a:lnTo>
                  <a:lnTo>
                    <a:pt x="1545" y="234"/>
                  </a:lnTo>
                  <a:lnTo>
                    <a:pt x="1545" y="263"/>
                  </a:lnTo>
                  <a:lnTo>
                    <a:pt x="1545" y="263"/>
                  </a:lnTo>
                  <a:lnTo>
                    <a:pt x="1517" y="322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29" y="408"/>
                  </a:lnTo>
                  <a:lnTo>
                    <a:pt x="1429" y="408"/>
                  </a:lnTo>
                  <a:lnTo>
                    <a:pt x="1429" y="438"/>
                  </a:lnTo>
                  <a:lnTo>
                    <a:pt x="1429" y="467"/>
                  </a:lnTo>
                  <a:lnTo>
                    <a:pt x="1429" y="496"/>
                  </a:lnTo>
                  <a:lnTo>
                    <a:pt x="1429" y="496"/>
                  </a:lnTo>
                  <a:lnTo>
                    <a:pt x="1400" y="525"/>
                  </a:lnTo>
                  <a:lnTo>
                    <a:pt x="1400" y="525"/>
                  </a:lnTo>
                  <a:lnTo>
                    <a:pt x="1371" y="584"/>
                  </a:lnTo>
                  <a:lnTo>
                    <a:pt x="1371" y="613"/>
                  </a:lnTo>
                  <a:lnTo>
                    <a:pt x="1371" y="613"/>
                  </a:lnTo>
                  <a:lnTo>
                    <a:pt x="1400" y="642"/>
                  </a:lnTo>
                  <a:lnTo>
                    <a:pt x="1400" y="642"/>
                  </a:lnTo>
                  <a:lnTo>
                    <a:pt x="1400" y="788"/>
                  </a:lnTo>
                  <a:lnTo>
                    <a:pt x="1429" y="875"/>
                  </a:lnTo>
                  <a:lnTo>
                    <a:pt x="1488" y="963"/>
                  </a:lnTo>
                  <a:lnTo>
                    <a:pt x="1517" y="1022"/>
                  </a:lnTo>
                  <a:lnTo>
                    <a:pt x="1488" y="1022"/>
                  </a:lnTo>
                  <a:lnTo>
                    <a:pt x="1371" y="1050"/>
                  </a:lnTo>
                  <a:lnTo>
                    <a:pt x="1342" y="1108"/>
                  </a:lnTo>
                  <a:lnTo>
                    <a:pt x="1342" y="1108"/>
                  </a:lnTo>
                  <a:lnTo>
                    <a:pt x="1342" y="1108"/>
                  </a:lnTo>
                  <a:lnTo>
                    <a:pt x="1342" y="1137"/>
                  </a:lnTo>
                  <a:lnTo>
                    <a:pt x="1342" y="1137"/>
                  </a:lnTo>
                  <a:lnTo>
                    <a:pt x="1342" y="1137"/>
                  </a:lnTo>
                  <a:lnTo>
                    <a:pt x="1342" y="1137"/>
                  </a:lnTo>
                  <a:lnTo>
                    <a:pt x="1342" y="1167"/>
                  </a:lnTo>
                  <a:lnTo>
                    <a:pt x="1342" y="1167"/>
                  </a:lnTo>
                  <a:lnTo>
                    <a:pt x="1342" y="1196"/>
                  </a:lnTo>
                  <a:lnTo>
                    <a:pt x="1342" y="1196"/>
                  </a:lnTo>
                  <a:lnTo>
                    <a:pt x="1342" y="1196"/>
                  </a:lnTo>
                  <a:lnTo>
                    <a:pt x="1342" y="1196"/>
                  </a:lnTo>
                  <a:lnTo>
                    <a:pt x="1312" y="1225"/>
                  </a:lnTo>
                  <a:lnTo>
                    <a:pt x="1312" y="1225"/>
                  </a:lnTo>
                  <a:lnTo>
                    <a:pt x="1312" y="1255"/>
                  </a:lnTo>
                  <a:lnTo>
                    <a:pt x="1312" y="1284"/>
                  </a:lnTo>
                  <a:lnTo>
                    <a:pt x="1342" y="1284"/>
                  </a:lnTo>
                  <a:lnTo>
                    <a:pt x="1342" y="1313"/>
                  </a:lnTo>
                  <a:lnTo>
                    <a:pt x="1371" y="1313"/>
                  </a:lnTo>
                  <a:lnTo>
                    <a:pt x="1371" y="1342"/>
                  </a:lnTo>
                  <a:lnTo>
                    <a:pt x="1400" y="1342"/>
                  </a:lnTo>
                  <a:lnTo>
                    <a:pt x="1400" y="1342"/>
                  </a:lnTo>
                  <a:lnTo>
                    <a:pt x="1400" y="1313"/>
                  </a:lnTo>
                  <a:lnTo>
                    <a:pt x="1400" y="1313"/>
                  </a:lnTo>
                  <a:lnTo>
                    <a:pt x="1429" y="1313"/>
                  </a:lnTo>
                  <a:lnTo>
                    <a:pt x="1429" y="1313"/>
                  </a:lnTo>
                  <a:lnTo>
                    <a:pt x="1429" y="1400"/>
                  </a:lnTo>
                  <a:lnTo>
                    <a:pt x="1429" y="1400"/>
                  </a:lnTo>
                  <a:lnTo>
                    <a:pt x="1400" y="1400"/>
                  </a:lnTo>
                  <a:lnTo>
                    <a:pt x="1400" y="1400"/>
                  </a:lnTo>
                  <a:lnTo>
                    <a:pt x="1400" y="1400"/>
                  </a:lnTo>
                  <a:lnTo>
                    <a:pt x="1400" y="1400"/>
                  </a:lnTo>
                  <a:lnTo>
                    <a:pt x="1371" y="1400"/>
                  </a:lnTo>
                  <a:lnTo>
                    <a:pt x="1371" y="1400"/>
                  </a:lnTo>
                  <a:lnTo>
                    <a:pt x="1342" y="1400"/>
                  </a:lnTo>
                  <a:lnTo>
                    <a:pt x="1342" y="1371"/>
                  </a:lnTo>
                  <a:lnTo>
                    <a:pt x="1312" y="1371"/>
                  </a:lnTo>
                  <a:lnTo>
                    <a:pt x="1312" y="1342"/>
                  </a:lnTo>
                  <a:lnTo>
                    <a:pt x="1283" y="1342"/>
                  </a:lnTo>
                  <a:lnTo>
                    <a:pt x="1254" y="1313"/>
                  </a:lnTo>
                  <a:lnTo>
                    <a:pt x="1225" y="1313"/>
                  </a:lnTo>
                  <a:lnTo>
                    <a:pt x="1225" y="1313"/>
                  </a:lnTo>
                  <a:lnTo>
                    <a:pt x="1225" y="1284"/>
                  </a:lnTo>
                  <a:lnTo>
                    <a:pt x="1225" y="1255"/>
                  </a:lnTo>
                  <a:lnTo>
                    <a:pt x="1225" y="1255"/>
                  </a:lnTo>
                  <a:lnTo>
                    <a:pt x="1195" y="1255"/>
                  </a:lnTo>
                  <a:lnTo>
                    <a:pt x="1195" y="1284"/>
                  </a:lnTo>
                  <a:lnTo>
                    <a:pt x="1195" y="1284"/>
                  </a:lnTo>
                  <a:lnTo>
                    <a:pt x="1195" y="1284"/>
                  </a:lnTo>
                  <a:lnTo>
                    <a:pt x="1167" y="1313"/>
                  </a:lnTo>
                  <a:lnTo>
                    <a:pt x="1138" y="1313"/>
                  </a:lnTo>
                  <a:lnTo>
                    <a:pt x="1138" y="1313"/>
                  </a:lnTo>
                  <a:lnTo>
                    <a:pt x="1138" y="1284"/>
                  </a:lnTo>
                  <a:lnTo>
                    <a:pt x="1109" y="1284"/>
                  </a:lnTo>
                  <a:lnTo>
                    <a:pt x="1109" y="1284"/>
                  </a:lnTo>
                  <a:lnTo>
                    <a:pt x="1079" y="1284"/>
                  </a:lnTo>
                  <a:lnTo>
                    <a:pt x="1079" y="1284"/>
                  </a:lnTo>
                  <a:lnTo>
                    <a:pt x="1050" y="1284"/>
                  </a:lnTo>
                  <a:lnTo>
                    <a:pt x="1079" y="1284"/>
                  </a:lnTo>
                  <a:lnTo>
                    <a:pt x="1050" y="1255"/>
                  </a:lnTo>
                  <a:lnTo>
                    <a:pt x="1050" y="1255"/>
                  </a:lnTo>
                  <a:lnTo>
                    <a:pt x="1050" y="1225"/>
                  </a:lnTo>
                  <a:lnTo>
                    <a:pt x="1050" y="1225"/>
                  </a:lnTo>
                  <a:lnTo>
                    <a:pt x="1021" y="1255"/>
                  </a:lnTo>
                  <a:lnTo>
                    <a:pt x="1021" y="1255"/>
                  </a:lnTo>
                  <a:lnTo>
                    <a:pt x="1021" y="1255"/>
                  </a:lnTo>
                  <a:lnTo>
                    <a:pt x="992" y="1255"/>
                  </a:lnTo>
                  <a:lnTo>
                    <a:pt x="992" y="1255"/>
                  </a:lnTo>
                  <a:lnTo>
                    <a:pt x="992" y="1255"/>
                  </a:lnTo>
                  <a:lnTo>
                    <a:pt x="992" y="1255"/>
                  </a:lnTo>
                  <a:lnTo>
                    <a:pt x="992" y="1255"/>
                  </a:lnTo>
                  <a:lnTo>
                    <a:pt x="992" y="1225"/>
                  </a:lnTo>
                  <a:lnTo>
                    <a:pt x="962" y="1225"/>
                  </a:lnTo>
                  <a:lnTo>
                    <a:pt x="962" y="1225"/>
                  </a:lnTo>
                  <a:lnTo>
                    <a:pt x="962" y="1225"/>
                  </a:lnTo>
                  <a:lnTo>
                    <a:pt x="962" y="1225"/>
                  </a:lnTo>
                  <a:lnTo>
                    <a:pt x="933" y="1225"/>
                  </a:lnTo>
                  <a:lnTo>
                    <a:pt x="933" y="1225"/>
                  </a:lnTo>
                  <a:lnTo>
                    <a:pt x="904" y="1225"/>
                  </a:lnTo>
                  <a:lnTo>
                    <a:pt x="904" y="1255"/>
                  </a:lnTo>
                  <a:lnTo>
                    <a:pt x="904" y="1255"/>
                  </a:lnTo>
                  <a:lnTo>
                    <a:pt x="875" y="1255"/>
                  </a:lnTo>
                  <a:lnTo>
                    <a:pt x="875" y="1255"/>
                  </a:lnTo>
                  <a:lnTo>
                    <a:pt x="846" y="1225"/>
                  </a:lnTo>
                  <a:lnTo>
                    <a:pt x="846" y="1225"/>
                  </a:lnTo>
                  <a:lnTo>
                    <a:pt x="846" y="1225"/>
                  </a:lnTo>
                  <a:lnTo>
                    <a:pt x="846" y="1225"/>
                  </a:lnTo>
                  <a:lnTo>
                    <a:pt x="817" y="1225"/>
                  </a:lnTo>
                  <a:lnTo>
                    <a:pt x="817" y="1255"/>
                  </a:lnTo>
                  <a:lnTo>
                    <a:pt x="817" y="1255"/>
                  </a:lnTo>
                  <a:lnTo>
                    <a:pt x="817" y="1225"/>
                  </a:lnTo>
                  <a:lnTo>
                    <a:pt x="817" y="1225"/>
                  </a:lnTo>
                  <a:lnTo>
                    <a:pt x="817" y="1225"/>
                  </a:lnTo>
                  <a:lnTo>
                    <a:pt x="817" y="1225"/>
                  </a:lnTo>
                  <a:lnTo>
                    <a:pt x="817" y="1196"/>
                  </a:lnTo>
                  <a:lnTo>
                    <a:pt x="817" y="1196"/>
                  </a:lnTo>
                  <a:lnTo>
                    <a:pt x="817" y="1167"/>
                  </a:lnTo>
                  <a:lnTo>
                    <a:pt x="817" y="1167"/>
                  </a:lnTo>
                  <a:lnTo>
                    <a:pt x="817" y="1167"/>
                  </a:lnTo>
                  <a:lnTo>
                    <a:pt x="788" y="1167"/>
                  </a:lnTo>
                  <a:lnTo>
                    <a:pt x="788" y="1137"/>
                  </a:lnTo>
                  <a:lnTo>
                    <a:pt x="817" y="1137"/>
                  </a:lnTo>
                  <a:lnTo>
                    <a:pt x="788" y="1137"/>
                  </a:lnTo>
                  <a:lnTo>
                    <a:pt x="788" y="1137"/>
                  </a:lnTo>
                  <a:lnTo>
                    <a:pt x="788" y="1108"/>
                  </a:lnTo>
                  <a:lnTo>
                    <a:pt x="788" y="1108"/>
                  </a:lnTo>
                  <a:lnTo>
                    <a:pt x="788" y="1108"/>
                  </a:lnTo>
                  <a:lnTo>
                    <a:pt x="788" y="1108"/>
                  </a:lnTo>
                  <a:lnTo>
                    <a:pt x="788" y="1079"/>
                  </a:lnTo>
                  <a:lnTo>
                    <a:pt x="788" y="1079"/>
                  </a:lnTo>
                  <a:lnTo>
                    <a:pt x="788" y="1079"/>
                  </a:lnTo>
                  <a:lnTo>
                    <a:pt x="788" y="1050"/>
                  </a:lnTo>
                  <a:lnTo>
                    <a:pt x="788" y="1050"/>
                  </a:lnTo>
                  <a:lnTo>
                    <a:pt x="788" y="1022"/>
                  </a:lnTo>
                  <a:lnTo>
                    <a:pt x="788" y="1022"/>
                  </a:lnTo>
                  <a:lnTo>
                    <a:pt x="788" y="1022"/>
                  </a:lnTo>
                  <a:lnTo>
                    <a:pt x="759" y="992"/>
                  </a:lnTo>
                  <a:lnTo>
                    <a:pt x="788" y="992"/>
                  </a:lnTo>
                  <a:lnTo>
                    <a:pt x="788" y="992"/>
                  </a:lnTo>
                  <a:lnTo>
                    <a:pt x="788" y="963"/>
                  </a:lnTo>
                  <a:lnTo>
                    <a:pt x="788" y="963"/>
                  </a:lnTo>
                  <a:lnTo>
                    <a:pt x="788" y="963"/>
                  </a:lnTo>
                  <a:lnTo>
                    <a:pt x="671" y="934"/>
                  </a:lnTo>
                  <a:lnTo>
                    <a:pt x="671" y="934"/>
                  </a:lnTo>
                  <a:lnTo>
                    <a:pt x="700" y="934"/>
                  </a:lnTo>
                  <a:lnTo>
                    <a:pt x="700" y="905"/>
                  </a:lnTo>
                  <a:lnTo>
                    <a:pt x="671" y="905"/>
                  </a:lnTo>
                  <a:lnTo>
                    <a:pt x="671" y="934"/>
                  </a:lnTo>
                  <a:lnTo>
                    <a:pt x="583" y="934"/>
                  </a:lnTo>
                  <a:lnTo>
                    <a:pt x="583" y="934"/>
                  </a:lnTo>
                  <a:lnTo>
                    <a:pt x="583" y="963"/>
                  </a:lnTo>
                  <a:lnTo>
                    <a:pt x="554" y="963"/>
                  </a:lnTo>
                  <a:lnTo>
                    <a:pt x="583" y="963"/>
                  </a:lnTo>
                  <a:lnTo>
                    <a:pt x="583" y="992"/>
                  </a:lnTo>
                  <a:lnTo>
                    <a:pt x="496" y="992"/>
                  </a:lnTo>
                  <a:lnTo>
                    <a:pt x="496" y="992"/>
                  </a:lnTo>
                  <a:lnTo>
                    <a:pt x="467" y="992"/>
                  </a:lnTo>
                  <a:lnTo>
                    <a:pt x="467" y="992"/>
                  </a:lnTo>
                  <a:lnTo>
                    <a:pt x="438" y="992"/>
                  </a:lnTo>
                  <a:lnTo>
                    <a:pt x="438" y="992"/>
                  </a:lnTo>
                  <a:lnTo>
                    <a:pt x="409" y="992"/>
                  </a:lnTo>
                  <a:lnTo>
                    <a:pt x="409" y="963"/>
                  </a:lnTo>
                  <a:lnTo>
                    <a:pt x="409" y="963"/>
                  </a:lnTo>
                  <a:lnTo>
                    <a:pt x="379" y="963"/>
                  </a:lnTo>
                  <a:lnTo>
                    <a:pt x="379" y="934"/>
                  </a:lnTo>
                  <a:lnTo>
                    <a:pt x="379" y="934"/>
                  </a:lnTo>
                  <a:lnTo>
                    <a:pt x="379" y="934"/>
                  </a:lnTo>
                  <a:lnTo>
                    <a:pt x="379" y="905"/>
                  </a:lnTo>
                  <a:lnTo>
                    <a:pt x="379" y="905"/>
                  </a:lnTo>
                  <a:lnTo>
                    <a:pt x="379" y="875"/>
                  </a:lnTo>
                  <a:lnTo>
                    <a:pt x="379" y="875"/>
                  </a:lnTo>
                  <a:lnTo>
                    <a:pt x="379" y="875"/>
                  </a:lnTo>
                  <a:lnTo>
                    <a:pt x="379" y="875"/>
                  </a:lnTo>
                  <a:lnTo>
                    <a:pt x="350" y="846"/>
                  </a:lnTo>
                  <a:lnTo>
                    <a:pt x="350" y="846"/>
                  </a:lnTo>
                  <a:lnTo>
                    <a:pt x="350" y="846"/>
                  </a:lnTo>
                  <a:lnTo>
                    <a:pt x="292" y="846"/>
                  </a:lnTo>
                  <a:lnTo>
                    <a:pt x="233" y="846"/>
                  </a:lnTo>
                  <a:lnTo>
                    <a:pt x="204" y="846"/>
                  </a:lnTo>
                  <a:lnTo>
                    <a:pt x="175" y="846"/>
                  </a:lnTo>
                  <a:lnTo>
                    <a:pt x="146" y="846"/>
                  </a:lnTo>
                  <a:lnTo>
                    <a:pt x="117" y="846"/>
                  </a:lnTo>
                  <a:lnTo>
                    <a:pt x="117" y="846"/>
                  </a:lnTo>
                  <a:lnTo>
                    <a:pt x="88" y="846"/>
                  </a:lnTo>
                  <a:lnTo>
                    <a:pt x="88" y="846"/>
                  </a:lnTo>
                  <a:lnTo>
                    <a:pt x="59" y="846"/>
                  </a:lnTo>
                  <a:lnTo>
                    <a:pt x="59" y="846"/>
                  </a:lnTo>
                  <a:lnTo>
                    <a:pt x="59" y="846"/>
                  </a:lnTo>
                  <a:lnTo>
                    <a:pt x="29" y="846"/>
                  </a:lnTo>
                  <a:lnTo>
                    <a:pt x="29" y="846"/>
                  </a:lnTo>
                  <a:lnTo>
                    <a:pt x="29" y="846"/>
                  </a:lnTo>
                  <a:lnTo>
                    <a:pt x="29" y="846"/>
                  </a:lnTo>
                  <a:lnTo>
                    <a:pt x="29" y="846"/>
                  </a:lnTo>
                  <a:lnTo>
                    <a:pt x="29" y="846"/>
                  </a:lnTo>
                  <a:lnTo>
                    <a:pt x="29" y="846"/>
                  </a:lnTo>
                  <a:lnTo>
                    <a:pt x="0" y="84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44" name="Freeform 139">
              <a:extLst>
                <a:ext uri="{FF2B5EF4-FFF2-40B4-BE49-F238E27FC236}">
                  <a16:creationId xmlns:a16="http://schemas.microsoft.com/office/drawing/2014/main" id="{A5B50000-00A6-1B5A-61C4-E5C73FEAC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7600" y="4581122"/>
              <a:ext cx="86400" cy="191540"/>
            </a:xfrm>
            <a:custGeom>
              <a:avLst/>
              <a:gdLst>
                <a:gd name="T0" fmla="*/ 30 w 264"/>
                <a:gd name="T1" fmla="*/ 0 h 585"/>
                <a:gd name="T2" fmla="*/ 59 w 264"/>
                <a:gd name="T3" fmla="*/ 0 h 585"/>
                <a:gd name="T4" fmla="*/ 59 w 264"/>
                <a:gd name="T5" fmla="*/ 0 h 585"/>
                <a:gd name="T6" fmla="*/ 88 w 264"/>
                <a:gd name="T7" fmla="*/ 0 h 585"/>
                <a:gd name="T8" fmla="*/ 88 w 264"/>
                <a:gd name="T9" fmla="*/ 0 h 585"/>
                <a:gd name="T10" fmla="*/ 117 w 264"/>
                <a:gd name="T11" fmla="*/ 29 h 585"/>
                <a:gd name="T12" fmla="*/ 147 w 264"/>
                <a:gd name="T13" fmla="*/ 59 h 585"/>
                <a:gd name="T14" fmla="*/ 147 w 264"/>
                <a:gd name="T15" fmla="*/ 205 h 585"/>
                <a:gd name="T16" fmla="*/ 147 w 264"/>
                <a:gd name="T17" fmla="*/ 292 h 585"/>
                <a:gd name="T18" fmla="*/ 204 w 264"/>
                <a:gd name="T19" fmla="*/ 321 h 585"/>
                <a:gd name="T20" fmla="*/ 204 w 264"/>
                <a:gd name="T21" fmla="*/ 321 h 585"/>
                <a:gd name="T22" fmla="*/ 233 w 264"/>
                <a:gd name="T23" fmla="*/ 350 h 585"/>
                <a:gd name="T24" fmla="*/ 263 w 264"/>
                <a:gd name="T25" fmla="*/ 409 h 585"/>
                <a:gd name="T26" fmla="*/ 263 w 264"/>
                <a:gd name="T27" fmla="*/ 409 h 585"/>
                <a:gd name="T28" fmla="*/ 263 w 264"/>
                <a:gd name="T29" fmla="*/ 438 h 585"/>
                <a:gd name="T30" fmla="*/ 233 w 264"/>
                <a:gd name="T31" fmla="*/ 438 h 585"/>
                <a:gd name="T32" fmla="*/ 233 w 264"/>
                <a:gd name="T33" fmla="*/ 438 h 585"/>
                <a:gd name="T34" fmla="*/ 263 w 264"/>
                <a:gd name="T35" fmla="*/ 467 h 585"/>
                <a:gd name="T36" fmla="*/ 233 w 264"/>
                <a:gd name="T37" fmla="*/ 497 h 585"/>
                <a:gd name="T38" fmla="*/ 204 w 264"/>
                <a:gd name="T39" fmla="*/ 526 h 585"/>
                <a:gd name="T40" fmla="*/ 204 w 264"/>
                <a:gd name="T41" fmla="*/ 555 h 585"/>
                <a:gd name="T42" fmla="*/ 204 w 264"/>
                <a:gd name="T43" fmla="*/ 584 h 585"/>
                <a:gd name="T44" fmla="*/ 176 w 264"/>
                <a:gd name="T45" fmla="*/ 584 h 585"/>
                <a:gd name="T46" fmla="*/ 176 w 264"/>
                <a:gd name="T47" fmla="*/ 555 h 585"/>
                <a:gd name="T48" fmla="*/ 147 w 264"/>
                <a:gd name="T49" fmla="*/ 555 h 585"/>
                <a:gd name="T50" fmla="*/ 117 w 264"/>
                <a:gd name="T51" fmla="*/ 526 h 585"/>
                <a:gd name="T52" fmla="*/ 117 w 264"/>
                <a:gd name="T53" fmla="*/ 497 h 585"/>
                <a:gd name="T54" fmla="*/ 117 w 264"/>
                <a:gd name="T55" fmla="*/ 467 h 585"/>
                <a:gd name="T56" fmla="*/ 147 w 264"/>
                <a:gd name="T57" fmla="*/ 438 h 585"/>
                <a:gd name="T58" fmla="*/ 147 w 264"/>
                <a:gd name="T59" fmla="*/ 380 h 585"/>
                <a:gd name="T60" fmla="*/ 117 w 264"/>
                <a:gd name="T61" fmla="*/ 380 h 585"/>
                <a:gd name="T62" fmla="*/ 88 w 264"/>
                <a:gd name="T63" fmla="*/ 380 h 585"/>
                <a:gd name="T64" fmla="*/ 88 w 264"/>
                <a:gd name="T65" fmla="*/ 380 h 585"/>
                <a:gd name="T66" fmla="*/ 59 w 264"/>
                <a:gd name="T67" fmla="*/ 380 h 585"/>
                <a:gd name="T68" fmla="*/ 59 w 264"/>
                <a:gd name="T69" fmla="*/ 350 h 585"/>
                <a:gd name="T70" fmla="*/ 30 w 264"/>
                <a:gd name="T71" fmla="*/ 350 h 585"/>
                <a:gd name="T72" fmla="*/ 30 w 264"/>
                <a:gd name="T73" fmla="*/ 321 h 585"/>
                <a:gd name="T74" fmla="*/ 0 w 264"/>
                <a:gd name="T75" fmla="*/ 321 h 585"/>
                <a:gd name="T76" fmla="*/ 30 w 264"/>
                <a:gd name="T77" fmla="*/ 292 h 585"/>
                <a:gd name="T78" fmla="*/ 30 w 264"/>
                <a:gd name="T79" fmla="*/ 263 h 585"/>
                <a:gd name="T80" fmla="*/ 30 w 264"/>
                <a:gd name="T81" fmla="*/ 263 h 585"/>
                <a:gd name="T82" fmla="*/ 59 w 264"/>
                <a:gd name="T83" fmla="*/ 234 h 585"/>
                <a:gd name="T84" fmla="*/ 59 w 264"/>
                <a:gd name="T85" fmla="*/ 234 h 585"/>
                <a:gd name="T86" fmla="*/ 88 w 264"/>
                <a:gd name="T87" fmla="*/ 234 h 585"/>
                <a:gd name="T88" fmla="*/ 59 w 264"/>
                <a:gd name="T89" fmla="*/ 205 h 585"/>
                <a:gd name="T90" fmla="*/ 59 w 264"/>
                <a:gd name="T91" fmla="*/ 205 h 585"/>
                <a:gd name="T92" fmla="*/ 59 w 264"/>
                <a:gd name="T93" fmla="*/ 176 h 585"/>
                <a:gd name="T94" fmla="*/ 59 w 264"/>
                <a:gd name="T95" fmla="*/ 147 h 585"/>
                <a:gd name="T96" fmla="*/ 59 w 264"/>
                <a:gd name="T97" fmla="*/ 147 h 585"/>
                <a:gd name="T98" fmla="*/ 88 w 264"/>
                <a:gd name="T99" fmla="*/ 117 h 585"/>
                <a:gd name="T100" fmla="*/ 88 w 264"/>
                <a:gd name="T101" fmla="*/ 88 h 585"/>
                <a:gd name="T102" fmla="*/ 88 w 264"/>
                <a:gd name="T103" fmla="*/ 59 h 585"/>
                <a:gd name="T104" fmla="*/ 59 w 264"/>
                <a:gd name="T105" fmla="*/ 59 h 585"/>
                <a:gd name="T106" fmla="*/ 59 w 264"/>
                <a:gd name="T107" fmla="*/ 29 h 585"/>
                <a:gd name="T108" fmla="*/ 59 w 264"/>
                <a:gd name="T109" fmla="*/ 29 h 585"/>
                <a:gd name="T110" fmla="*/ 30 w 264"/>
                <a:gd name="T111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4" h="585">
                  <a:moveTo>
                    <a:pt x="30" y="0"/>
                  </a:moveTo>
                  <a:lnTo>
                    <a:pt x="3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47" y="59"/>
                  </a:lnTo>
                  <a:lnTo>
                    <a:pt x="147" y="88"/>
                  </a:lnTo>
                  <a:lnTo>
                    <a:pt x="147" y="205"/>
                  </a:lnTo>
                  <a:lnTo>
                    <a:pt x="147" y="234"/>
                  </a:lnTo>
                  <a:lnTo>
                    <a:pt x="147" y="292"/>
                  </a:lnTo>
                  <a:lnTo>
                    <a:pt x="176" y="292"/>
                  </a:lnTo>
                  <a:lnTo>
                    <a:pt x="204" y="321"/>
                  </a:lnTo>
                  <a:lnTo>
                    <a:pt x="204" y="321"/>
                  </a:lnTo>
                  <a:lnTo>
                    <a:pt x="204" y="321"/>
                  </a:lnTo>
                  <a:lnTo>
                    <a:pt x="233" y="350"/>
                  </a:lnTo>
                  <a:lnTo>
                    <a:pt x="233" y="350"/>
                  </a:lnTo>
                  <a:lnTo>
                    <a:pt x="263" y="380"/>
                  </a:lnTo>
                  <a:lnTo>
                    <a:pt x="263" y="409"/>
                  </a:lnTo>
                  <a:lnTo>
                    <a:pt x="263" y="409"/>
                  </a:lnTo>
                  <a:lnTo>
                    <a:pt x="263" y="409"/>
                  </a:lnTo>
                  <a:lnTo>
                    <a:pt x="263" y="409"/>
                  </a:lnTo>
                  <a:lnTo>
                    <a:pt x="263" y="438"/>
                  </a:lnTo>
                  <a:lnTo>
                    <a:pt x="233" y="438"/>
                  </a:lnTo>
                  <a:lnTo>
                    <a:pt x="233" y="438"/>
                  </a:lnTo>
                  <a:lnTo>
                    <a:pt x="233" y="438"/>
                  </a:lnTo>
                  <a:lnTo>
                    <a:pt x="233" y="438"/>
                  </a:lnTo>
                  <a:lnTo>
                    <a:pt x="263" y="467"/>
                  </a:lnTo>
                  <a:lnTo>
                    <a:pt x="263" y="467"/>
                  </a:lnTo>
                  <a:lnTo>
                    <a:pt x="233" y="497"/>
                  </a:lnTo>
                  <a:lnTo>
                    <a:pt x="233" y="497"/>
                  </a:lnTo>
                  <a:lnTo>
                    <a:pt x="233" y="497"/>
                  </a:lnTo>
                  <a:lnTo>
                    <a:pt x="204" y="526"/>
                  </a:lnTo>
                  <a:lnTo>
                    <a:pt x="204" y="526"/>
                  </a:lnTo>
                  <a:lnTo>
                    <a:pt x="204" y="555"/>
                  </a:lnTo>
                  <a:lnTo>
                    <a:pt x="204" y="584"/>
                  </a:lnTo>
                  <a:lnTo>
                    <a:pt x="204" y="584"/>
                  </a:lnTo>
                  <a:lnTo>
                    <a:pt x="176" y="584"/>
                  </a:lnTo>
                  <a:lnTo>
                    <a:pt x="176" y="584"/>
                  </a:lnTo>
                  <a:lnTo>
                    <a:pt x="176" y="555"/>
                  </a:lnTo>
                  <a:lnTo>
                    <a:pt x="176" y="555"/>
                  </a:lnTo>
                  <a:lnTo>
                    <a:pt x="176" y="555"/>
                  </a:lnTo>
                  <a:lnTo>
                    <a:pt x="147" y="555"/>
                  </a:lnTo>
                  <a:lnTo>
                    <a:pt x="147" y="526"/>
                  </a:lnTo>
                  <a:lnTo>
                    <a:pt x="117" y="526"/>
                  </a:lnTo>
                  <a:lnTo>
                    <a:pt x="117" y="497"/>
                  </a:lnTo>
                  <a:lnTo>
                    <a:pt x="117" y="497"/>
                  </a:lnTo>
                  <a:lnTo>
                    <a:pt x="117" y="467"/>
                  </a:lnTo>
                  <a:lnTo>
                    <a:pt x="117" y="467"/>
                  </a:lnTo>
                  <a:lnTo>
                    <a:pt x="147" y="438"/>
                  </a:lnTo>
                  <a:lnTo>
                    <a:pt x="147" y="438"/>
                  </a:lnTo>
                  <a:lnTo>
                    <a:pt x="147" y="409"/>
                  </a:lnTo>
                  <a:lnTo>
                    <a:pt x="147" y="380"/>
                  </a:lnTo>
                  <a:lnTo>
                    <a:pt x="147" y="380"/>
                  </a:lnTo>
                  <a:lnTo>
                    <a:pt x="117" y="380"/>
                  </a:lnTo>
                  <a:lnTo>
                    <a:pt x="117" y="380"/>
                  </a:lnTo>
                  <a:lnTo>
                    <a:pt x="88" y="380"/>
                  </a:lnTo>
                  <a:lnTo>
                    <a:pt x="88" y="380"/>
                  </a:lnTo>
                  <a:lnTo>
                    <a:pt x="88" y="380"/>
                  </a:lnTo>
                  <a:lnTo>
                    <a:pt x="59" y="380"/>
                  </a:lnTo>
                  <a:lnTo>
                    <a:pt x="59" y="38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59" y="350"/>
                  </a:lnTo>
                  <a:lnTo>
                    <a:pt x="30" y="350"/>
                  </a:lnTo>
                  <a:lnTo>
                    <a:pt x="30" y="350"/>
                  </a:lnTo>
                  <a:lnTo>
                    <a:pt x="30" y="321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0" y="292"/>
                  </a:lnTo>
                  <a:lnTo>
                    <a:pt x="30" y="263"/>
                  </a:lnTo>
                  <a:lnTo>
                    <a:pt x="30" y="263"/>
                  </a:lnTo>
                  <a:lnTo>
                    <a:pt x="30" y="263"/>
                  </a:lnTo>
                  <a:lnTo>
                    <a:pt x="30" y="263"/>
                  </a:lnTo>
                  <a:lnTo>
                    <a:pt x="59" y="234"/>
                  </a:lnTo>
                  <a:lnTo>
                    <a:pt x="59" y="234"/>
                  </a:lnTo>
                  <a:lnTo>
                    <a:pt x="59" y="234"/>
                  </a:lnTo>
                  <a:lnTo>
                    <a:pt x="88" y="234"/>
                  </a:lnTo>
                  <a:lnTo>
                    <a:pt x="88" y="234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9" y="147"/>
                  </a:lnTo>
                  <a:lnTo>
                    <a:pt x="59" y="147"/>
                  </a:lnTo>
                  <a:lnTo>
                    <a:pt x="59" y="147"/>
                  </a:lnTo>
                  <a:lnTo>
                    <a:pt x="59" y="117"/>
                  </a:lnTo>
                  <a:lnTo>
                    <a:pt x="88" y="117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0"/>
                  </a:lnTo>
                  <a:lnTo>
                    <a:pt x="3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45" name="Freeform 140">
              <a:extLst>
                <a:ext uri="{FF2B5EF4-FFF2-40B4-BE49-F238E27FC236}">
                  <a16:creationId xmlns:a16="http://schemas.microsoft.com/office/drawing/2014/main" id="{06F23DFC-F600-3825-0489-91417EA90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2480" y="4553758"/>
              <a:ext cx="313920" cy="237625"/>
            </a:xfrm>
            <a:custGeom>
              <a:avLst/>
              <a:gdLst>
                <a:gd name="T0" fmla="*/ 204 w 963"/>
                <a:gd name="T1" fmla="*/ 203 h 729"/>
                <a:gd name="T2" fmla="*/ 204 w 963"/>
                <a:gd name="T3" fmla="*/ 233 h 729"/>
                <a:gd name="T4" fmla="*/ 233 w 963"/>
                <a:gd name="T5" fmla="*/ 233 h 729"/>
                <a:gd name="T6" fmla="*/ 262 w 963"/>
                <a:gd name="T7" fmla="*/ 233 h 729"/>
                <a:gd name="T8" fmla="*/ 291 w 963"/>
                <a:gd name="T9" fmla="*/ 262 h 729"/>
                <a:gd name="T10" fmla="*/ 350 w 963"/>
                <a:gd name="T11" fmla="*/ 291 h 729"/>
                <a:gd name="T12" fmla="*/ 407 w 963"/>
                <a:gd name="T13" fmla="*/ 262 h 729"/>
                <a:gd name="T14" fmla="*/ 437 w 963"/>
                <a:gd name="T15" fmla="*/ 233 h 729"/>
                <a:gd name="T16" fmla="*/ 466 w 963"/>
                <a:gd name="T17" fmla="*/ 291 h 729"/>
                <a:gd name="T18" fmla="*/ 554 w 963"/>
                <a:gd name="T19" fmla="*/ 349 h 729"/>
                <a:gd name="T20" fmla="*/ 612 w 963"/>
                <a:gd name="T21" fmla="*/ 378 h 729"/>
                <a:gd name="T22" fmla="*/ 641 w 963"/>
                <a:gd name="T23" fmla="*/ 378 h 729"/>
                <a:gd name="T24" fmla="*/ 612 w 963"/>
                <a:gd name="T25" fmla="*/ 291 h 729"/>
                <a:gd name="T26" fmla="*/ 583 w 963"/>
                <a:gd name="T27" fmla="*/ 320 h 729"/>
                <a:gd name="T28" fmla="*/ 524 w 963"/>
                <a:gd name="T29" fmla="*/ 262 h 729"/>
                <a:gd name="T30" fmla="*/ 554 w 963"/>
                <a:gd name="T31" fmla="*/ 174 h 729"/>
                <a:gd name="T32" fmla="*/ 554 w 963"/>
                <a:gd name="T33" fmla="*/ 145 h 729"/>
                <a:gd name="T34" fmla="*/ 554 w 963"/>
                <a:gd name="T35" fmla="*/ 115 h 729"/>
                <a:gd name="T36" fmla="*/ 554 w 963"/>
                <a:gd name="T37" fmla="*/ 86 h 729"/>
                <a:gd name="T38" fmla="*/ 757 w 963"/>
                <a:gd name="T39" fmla="*/ 0 h 729"/>
                <a:gd name="T40" fmla="*/ 787 w 963"/>
                <a:gd name="T41" fmla="*/ 28 h 729"/>
                <a:gd name="T42" fmla="*/ 874 w 963"/>
                <a:gd name="T43" fmla="*/ 57 h 729"/>
                <a:gd name="T44" fmla="*/ 904 w 963"/>
                <a:gd name="T45" fmla="*/ 86 h 729"/>
                <a:gd name="T46" fmla="*/ 933 w 963"/>
                <a:gd name="T47" fmla="*/ 115 h 729"/>
                <a:gd name="T48" fmla="*/ 933 w 963"/>
                <a:gd name="T49" fmla="*/ 145 h 729"/>
                <a:gd name="T50" fmla="*/ 962 w 963"/>
                <a:gd name="T51" fmla="*/ 174 h 729"/>
                <a:gd name="T52" fmla="*/ 933 w 963"/>
                <a:gd name="T53" fmla="*/ 233 h 729"/>
                <a:gd name="T54" fmla="*/ 933 w 963"/>
                <a:gd name="T55" fmla="*/ 262 h 729"/>
                <a:gd name="T56" fmla="*/ 933 w 963"/>
                <a:gd name="T57" fmla="*/ 291 h 729"/>
                <a:gd name="T58" fmla="*/ 933 w 963"/>
                <a:gd name="T59" fmla="*/ 320 h 729"/>
                <a:gd name="T60" fmla="*/ 904 w 963"/>
                <a:gd name="T61" fmla="*/ 349 h 729"/>
                <a:gd name="T62" fmla="*/ 904 w 963"/>
                <a:gd name="T63" fmla="*/ 378 h 729"/>
                <a:gd name="T64" fmla="*/ 904 w 963"/>
                <a:gd name="T65" fmla="*/ 407 h 729"/>
                <a:gd name="T66" fmla="*/ 874 w 963"/>
                <a:gd name="T67" fmla="*/ 436 h 729"/>
                <a:gd name="T68" fmla="*/ 729 w 963"/>
                <a:gd name="T69" fmla="*/ 495 h 729"/>
                <a:gd name="T70" fmla="*/ 700 w 963"/>
                <a:gd name="T71" fmla="*/ 553 h 729"/>
                <a:gd name="T72" fmla="*/ 641 w 963"/>
                <a:gd name="T73" fmla="*/ 553 h 729"/>
                <a:gd name="T74" fmla="*/ 583 w 963"/>
                <a:gd name="T75" fmla="*/ 553 h 729"/>
                <a:gd name="T76" fmla="*/ 554 w 963"/>
                <a:gd name="T77" fmla="*/ 583 h 729"/>
                <a:gd name="T78" fmla="*/ 554 w 963"/>
                <a:gd name="T79" fmla="*/ 612 h 729"/>
                <a:gd name="T80" fmla="*/ 407 w 963"/>
                <a:gd name="T81" fmla="*/ 728 h 729"/>
                <a:gd name="T82" fmla="*/ 350 w 963"/>
                <a:gd name="T83" fmla="*/ 728 h 729"/>
                <a:gd name="T84" fmla="*/ 321 w 963"/>
                <a:gd name="T85" fmla="*/ 728 h 729"/>
                <a:gd name="T86" fmla="*/ 262 w 963"/>
                <a:gd name="T87" fmla="*/ 728 h 729"/>
                <a:gd name="T88" fmla="*/ 233 w 963"/>
                <a:gd name="T89" fmla="*/ 699 h 729"/>
                <a:gd name="T90" fmla="*/ 204 w 963"/>
                <a:gd name="T91" fmla="*/ 699 h 729"/>
                <a:gd name="T92" fmla="*/ 87 w 963"/>
                <a:gd name="T93" fmla="*/ 699 h 729"/>
                <a:gd name="T94" fmla="*/ 58 w 963"/>
                <a:gd name="T95" fmla="*/ 670 h 729"/>
                <a:gd name="T96" fmla="*/ 29 w 963"/>
                <a:gd name="T97" fmla="*/ 641 h 729"/>
                <a:gd name="T98" fmla="*/ 0 w 963"/>
                <a:gd name="T99" fmla="*/ 612 h 729"/>
                <a:gd name="T100" fmla="*/ 174 w 963"/>
                <a:gd name="T101" fmla="*/ 320 h 729"/>
                <a:gd name="T102" fmla="*/ 174 w 963"/>
                <a:gd name="T103" fmla="*/ 291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3" h="729">
                  <a:moveTo>
                    <a:pt x="174" y="203"/>
                  </a:moveTo>
                  <a:lnTo>
                    <a:pt x="174" y="203"/>
                  </a:lnTo>
                  <a:lnTo>
                    <a:pt x="174" y="203"/>
                  </a:lnTo>
                  <a:lnTo>
                    <a:pt x="204" y="203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62" y="203"/>
                  </a:lnTo>
                  <a:lnTo>
                    <a:pt x="262" y="203"/>
                  </a:lnTo>
                  <a:lnTo>
                    <a:pt x="262" y="233"/>
                  </a:lnTo>
                  <a:lnTo>
                    <a:pt x="262" y="233"/>
                  </a:lnTo>
                  <a:lnTo>
                    <a:pt x="291" y="262"/>
                  </a:lnTo>
                  <a:lnTo>
                    <a:pt x="262" y="262"/>
                  </a:lnTo>
                  <a:lnTo>
                    <a:pt x="291" y="262"/>
                  </a:lnTo>
                  <a:lnTo>
                    <a:pt x="291" y="262"/>
                  </a:lnTo>
                  <a:lnTo>
                    <a:pt x="321" y="262"/>
                  </a:lnTo>
                  <a:lnTo>
                    <a:pt x="321" y="262"/>
                  </a:lnTo>
                  <a:lnTo>
                    <a:pt x="350" y="262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79" y="291"/>
                  </a:lnTo>
                  <a:lnTo>
                    <a:pt x="407" y="262"/>
                  </a:lnTo>
                  <a:lnTo>
                    <a:pt x="407" y="262"/>
                  </a:lnTo>
                  <a:lnTo>
                    <a:pt x="407" y="262"/>
                  </a:lnTo>
                  <a:lnTo>
                    <a:pt x="407" y="233"/>
                  </a:lnTo>
                  <a:lnTo>
                    <a:pt x="437" y="233"/>
                  </a:lnTo>
                  <a:lnTo>
                    <a:pt x="437" y="233"/>
                  </a:lnTo>
                  <a:lnTo>
                    <a:pt x="437" y="262"/>
                  </a:lnTo>
                  <a:lnTo>
                    <a:pt x="437" y="291"/>
                  </a:lnTo>
                  <a:lnTo>
                    <a:pt x="437" y="291"/>
                  </a:lnTo>
                  <a:lnTo>
                    <a:pt x="466" y="291"/>
                  </a:lnTo>
                  <a:lnTo>
                    <a:pt x="495" y="320"/>
                  </a:lnTo>
                  <a:lnTo>
                    <a:pt x="524" y="320"/>
                  </a:lnTo>
                  <a:lnTo>
                    <a:pt x="524" y="349"/>
                  </a:lnTo>
                  <a:lnTo>
                    <a:pt x="554" y="349"/>
                  </a:lnTo>
                  <a:lnTo>
                    <a:pt x="554" y="378"/>
                  </a:lnTo>
                  <a:lnTo>
                    <a:pt x="583" y="378"/>
                  </a:lnTo>
                  <a:lnTo>
                    <a:pt x="583" y="378"/>
                  </a:lnTo>
                  <a:lnTo>
                    <a:pt x="612" y="378"/>
                  </a:lnTo>
                  <a:lnTo>
                    <a:pt x="612" y="378"/>
                  </a:lnTo>
                  <a:lnTo>
                    <a:pt x="612" y="378"/>
                  </a:lnTo>
                  <a:lnTo>
                    <a:pt x="612" y="378"/>
                  </a:lnTo>
                  <a:lnTo>
                    <a:pt x="641" y="378"/>
                  </a:lnTo>
                  <a:lnTo>
                    <a:pt x="641" y="378"/>
                  </a:lnTo>
                  <a:lnTo>
                    <a:pt x="641" y="291"/>
                  </a:lnTo>
                  <a:lnTo>
                    <a:pt x="641" y="291"/>
                  </a:lnTo>
                  <a:lnTo>
                    <a:pt x="612" y="291"/>
                  </a:lnTo>
                  <a:lnTo>
                    <a:pt x="612" y="291"/>
                  </a:lnTo>
                  <a:lnTo>
                    <a:pt x="612" y="320"/>
                  </a:lnTo>
                  <a:lnTo>
                    <a:pt x="612" y="320"/>
                  </a:lnTo>
                  <a:lnTo>
                    <a:pt x="583" y="320"/>
                  </a:lnTo>
                  <a:lnTo>
                    <a:pt x="583" y="291"/>
                  </a:lnTo>
                  <a:lnTo>
                    <a:pt x="554" y="291"/>
                  </a:lnTo>
                  <a:lnTo>
                    <a:pt x="554" y="262"/>
                  </a:lnTo>
                  <a:lnTo>
                    <a:pt x="524" y="262"/>
                  </a:lnTo>
                  <a:lnTo>
                    <a:pt x="524" y="233"/>
                  </a:lnTo>
                  <a:lnTo>
                    <a:pt x="524" y="203"/>
                  </a:lnTo>
                  <a:lnTo>
                    <a:pt x="524" y="203"/>
                  </a:lnTo>
                  <a:lnTo>
                    <a:pt x="554" y="174"/>
                  </a:lnTo>
                  <a:lnTo>
                    <a:pt x="554" y="174"/>
                  </a:lnTo>
                  <a:lnTo>
                    <a:pt x="554" y="174"/>
                  </a:lnTo>
                  <a:lnTo>
                    <a:pt x="554" y="174"/>
                  </a:lnTo>
                  <a:lnTo>
                    <a:pt x="554" y="145"/>
                  </a:lnTo>
                  <a:lnTo>
                    <a:pt x="554" y="145"/>
                  </a:lnTo>
                  <a:lnTo>
                    <a:pt x="554" y="115"/>
                  </a:lnTo>
                  <a:lnTo>
                    <a:pt x="554" y="115"/>
                  </a:lnTo>
                  <a:lnTo>
                    <a:pt x="554" y="115"/>
                  </a:lnTo>
                  <a:lnTo>
                    <a:pt x="554" y="115"/>
                  </a:lnTo>
                  <a:lnTo>
                    <a:pt x="554" y="86"/>
                  </a:lnTo>
                  <a:lnTo>
                    <a:pt x="554" y="86"/>
                  </a:lnTo>
                  <a:lnTo>
                    <a:pt x="554" y="86"/>
                  </a:lnTo>
                  <a:lnTo>
                    <a:pt x="583" y="28"/>
                  </a:lnTo>
                  <a:lnTo>
                    <a:pt x="700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87" y="0"/>
                  </a:lnTo>
                  <a:lnTo>
                    <a:pt x="787" y="28"/>
                  </a:lnTo>
                  <a:lnTo>
                    <a:pt x="787" y="28"/>
                  </a:lnTo>
                  <a:lnTo>
                    <a:pt x="816" y="28"/>
                  </a:lnTo>
                  <a:lnTo>
                    <a:pt x="816" y="28"/>
                  </a:lnTo>
                  <a:lnTo>
                    <a:pt x="845" y="57"/>
                  </a:lnTo>
                  <a:lnTo>
                    <a:pt x="874" y="57"/>
                  </a:lnTo>
                  <a:lnTo>
                    <a:pt x="874" y="57"/>
                  </a:lnTo>
                  <a:lnTo>
                    <a:pt x="874" y="57"/>
                  </a:lnTo>
                  <a:lnTo>
                    <a:pt x="874" y="57"/>
                  </a:lnTo>
                  <a:lnTo>
                    <a:pt x="904" y="86"/>
                  </a:lnTo>
                  <a:lnTo>
                    <a:pt x="904" y="86"/>
                  </a:lnTo>
                  <a:lnTo>
                    <a:pt x="904" y="86"/>
                  </a:lnTo>
                  <a:lnTo>
                    <a:pt x="933" y="86"/>
                  </a:lnTo>
                  <a:lnTo>
                    <a:pt x="933" y="115"/>
                  </a:lnTo>
                  <a:lnTo>
                    <a:pt x="933" y="115"/>
                  </a:lnTo>
                  <a:lnTo>
                    <a:pt x="933" y="115"/>
                  </a:lnTo>
                  <a:lnTo>
                    <a:pt x="933" y="115"/>
                  </a:lnTo>
                  <a:lnTo>
                    <a:pt x="933" y="145"/>
                  </a:lnTo>
                  <a:lnTo>
                    <a:pt x="933" y="145"/>
                  </a:lnTo>
                  <a:lnTo>
                    <a:pt x="962" y="145"/>
                  </a:lnTo>
                  <a:lnTo>
                    <a:pt x="962" y="174"/>
                  </a:lnTo>
                  <a:lnTo>
                    <a:pt x="962" y="174"/>
                  </a:lnTo>
                  <a:lnTo>
                    <a:pt x="962" y="174"/>
                  </a:lnTo>
                  <a:lnTo>
                    <a:pt x="962" y="203"/>
                  </a:lnTo>
                  <a:lnTo>
                    <a:pt x="933" y="203"/>
                  </a:lnTo>
                  <a:lnTo>
                    <a:pt x="933" y="233"/>
                  </a:lnTo>
                  <a:lnTo>
                    <a:pt x="933" y="233"/>
                  </a:lnTo>
                  <a:lnTo>
                    <a:pt x="933" y="233"/>
                  </a:lnTo>
                  <a:lnTo>
                    <a:pt x="933" y="262"/>
                  </a:lnTo>
                  <a:lnTo>
                    <a:pt x="933" y="262"/>
                  </a:lnTo>
                  <a:lnTo>
                    <a:pt x="933" y="262"/>
                  </a:lnTo>
                  <a:lnTo>
                    <a:pt x="933" y="291"/>
                  </a:lnTo>
                  <a:lnTo>
                    <a:pt x="933" y="291"/>
                  </a:lnTo>
                  <a:lnTo>
                    <a:pt x="933" y="291"/>
                  </a:lnTo>
                  <a:lnTo>
                    <a:pt x="933" y="291"/>
                  </a:lnTo>
                  <a:lnTo>
                    <a:pt x="962" y="320"/>
                  </a:lnTo>
                  <a:lnTo>
                    <a:pt x="962" y="320"/>
                  </a:lnTo>
                  <a:lnTo>
                    <a:pt x="933" y="320"/>
                  </a:lnTo>
                  <a:lnTo>
                    <a:pt x="933" y="320"/>
                  </a:lnTo>
                  <a:lnTo>
                    <a:pt x="933" y="320"/>
                  </a:lnTo>
                  <a:lnTo>
                    <a:pt x="904" y="349"/>
                  </a:lnTo>
                  <a:lnTo>
                    <a:pt x="904" y="349"/>
                  </a:lnTo>
                  <a:lnTo>
                    <a:pt x="904" y="349"/>
                  </a:lnTo>
                  <a:lnTo>
                    <a:pt x="904" y="349"/>
                  </a:lnTo>
                  <a:lnTo>
                    <a:pt x="904" y="378"/>
                  </a:lnTo>
                  <a:lnTo>
                    <a:pt x="904" y="378"/>
                  </a:lnTo>
                  <a:lnTo>
                    <a:pt x="904" y="378"/>
                  </a:lnTo>
                  <a:lnTo>
                    <a:pt x="874" y="407"/>
                  </a:lnTo>
                  <a:lnTo>
                    <a:pt x="874" y="407"/>
                  </a:lnTo>
                  <a:lnTo>
                    <a:pt x="904" y="407"/>
                  </a:lnTo>
                  <a:lnTo>
                    <a:pt x="904" y="436"/>
                  </a:lnTo>
                  <a:lnTo>
                    <a:pt x="904" y="436"/>
                  </a:lnTo>
                  <a:lnTo>
                    <a:pt x="904" y="436"/>
                  </a:lnTo>
                  <a:lnTo>
                    <a:pt x="874" y="436"/>
                  </a:lnTo>
                  <a:lnTo>
                    <a:pt x="845" y="466"/>
                  </a:lnTo>
                  <a:lnTo>
                    <a:pt x="816" y="466"/>
                  </a:lnTo>
                  <a:lnTo>
                    <a:pt x="729" y="495"/>
                  </a:lnTo>
                  <a:lnTo>
                    <a:pt x="729" y="495"/>
                  </a:lnTo>
                  <a:lnTo>
                    <a:pt x="700" y="524"/>
                  </a:lnTo>
                  <a:lnTo>
                    <a:pt x="671" y="524"/>
                  </a:lnTo>
                  <a:lnTo>
                    <a:pt x="700" y="553"/>
                  </a:lnTo>
                  <a:lnTo>
                    <a:pt x="700" y="553"/>
                  </a:lnTo>
                  <a:lnTo>
                    <a:pt x="671" y="553"/>
                  </a:lnTo>
                  <a:lnTo>
                    <a:pt x="671" y="553"/>
                  </a:lnTo>
                  <a:lnTo>
                    <a:pt x="671" y="553"/>
                  </a:lnTo>
                  <a:lnTo>
                    <a:pt x="641" y="553"/>
                  </a:lnTo>
                  <a:lnTo>
                    <a:pt x="641" y="553"/>
                  </a:lnTo>
                  <a:lnTo>
                    <a:pt x="612" y="553"/>
                  </a:lnTo>
                  <a:lnTo>
                    <a:pt x="612" y="553"/>
                  </a:lnTo>
                  <a:lnTo>
                    <a:pt x="583" y="553"/>
                  </a:lnTo>
                  <a:lnTo>
                    <a:pt x="583" y="553"/>
                  </a:lnTo>
                  <a:lnTo>
                    <a:pt x="554" y="583"/>
                  </a:lnTo>
                  <a:lnTo>
                    <a:pt x="554" y="583"/>
                  </a:lnTo>
                  <a:lnTo>
                    <a:pt x="554" y="583"/>
                  </a:lnTo>
                  <a:lnTo>
                    <a:pt x="554" y="583"/>
                  </a:lnTo>
                  <a:lnTo>
                    <a:pt x="554" y="612"/>
                  </a:lnTo>
                  <a:lnTo>
                    <a:pt x="554" y="612"/>
                  </a:lnTo>
                  <a:lnTo>
                    <a:pt x="554" y="612"/>
                  </a:lnTo>
                  <a:lnTo>
                    <a:pt x="524" y="612"/>
                  </a:lnTo>
                  <a:lnTo>
                    <a:pt x="466" y="641"/>
                  </a:lnTo>
                  <a:lnTo>
                    <a:pt x="437" y="699"/>
                  </a:lnTo>
                  <a:lnTo>
                    <a:pt x="407" y="728"/>
                  </a:lnTo>
                  <a:lnTo>
                    <a:pt x="379" y="728"/>
                  </a:lnTo>
                  <a:lnTo>
                    <a:pt x="379" y="728"/>
                  </a:lnTo>
                  <a:lnTo>
                    <a:pt x="350" y="728"/>
                  </a:lnTo>
                  <a:lnTo>
                    <a:pt x="350" y="728"/>
                  </a:lnTo>
                  <a:lnTo>
                    <a:pt x="350" y="728"/>
                  </a:lnTo>
                  <a:lnTo>
                    <a:pt x="350" y="728"/>
                  </a:lnTo>
                  <a:lnTo>
                    <a:pt x="350" y="728"/>
                  </a:lnTo>
                  <a:lnTo>
                    <a:pt x="321" y="728"/>
                  </a:lnTo>
                  <a:lnTo>
                    <a:pt x="321" y="728"/>
                  </a:lnTo>
                  <a:lnTo>
                    <a:pt x="291" y="728"/>
                  </a:lnTo>
                  <a:lnTo>
                    <a:pt x="291" y="728"/>
                  </a:lnTo>
                  <a:lnTo>
                    <a:pt x="262" y="728"/>
                  </a:lnTo>
                  <a:lnTo>
                    <a:pt x="262" y="699"/>
                  </a:lnTo>
                  <a:lnTo>
                    <a:pt x="233" y="699"/>
                  </a:lnTo>
                  <a:lnTo>
                    <a:pt x="233" y="699"/>
                  </a:lnTo>
                  <a:lnTo>
                    <a:pt x="233" y="699"/>
                  </a:lnTo>
                  <a:lnTo>
                    <a:pt x="233" y="699"/>
                  </a:lnTo>
                  <a:lnTo>
                    <a:pt x="233" y="699"/>
                  </a:lnTo>
                  <a:lnTo>
                    <a:pt x="204" y="699"/>
                  </a:lnTo>
                  <a:lnTo>
                    <a:pt x="204" y="699"/>
                  </a:lnTo>
                  <a:lnTo>
                    <a:pt x="204" y="699"/>
                  </a:lnTo>
                  <a:lnTo>
                    <a:pt x="174" y="699"/>
                  </a:lnTo>
                  <a:lnTo>
                    <a:pt x="174" y="699"/>
                  </a:lnTo>
                  <a:lnTo>
                    <a:pt x="87" y="699"/>
                  </a:lnTo>
                  <a:lnTo>
                    <a:pt x="87" y="699"/>
                  </a:lnTo>
                  <a:lnTo>
                    <a:pt x="87" y="699"/>
                  </a:lnTo>
                  <a:lnTo>
                    <a:pt x="87" y="670"/>
                  </a:lnTo>
                  <a:lnTo>
                    <a:pt x="58" y="670"/>
                  </a:lnTo>
                  <a:lnTo>
                    <a:pt x="58" y="670"/>
                  </a:lnTo>
                  <a:lnTo>
                    <a:pt x="58" y="670"/>
                  </a:lnTo>
                  <a:lnTo>
                    <a:pt x="29" y="641"/>
                  </a:lnTo>
                  <a:lnTo>
                    <a:pt x="29" y="641"/>
                  </a:lnTo>
                  <a:lnTo>
                    <a:pt x="0" y="641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0" y="612"/>
                  </a:lnTo>
                  <a:lnTo>
                    <a:pt x="0" y="349"/>
                  </a:lnTo>
                  <a:lnTo>
                    <a:pt x="174" y="349"/>
                  </a:lnTo>
                  <a:lnTo>
                    <a:pt x="174" y="349"/>
                  </a:lnTo>
                  <a:lnTo>
                    <a:pt x="174" y="320"/>
                  </a:lnTo>
                  <a:lnTo>
                    <a:pt x="174" y="320"/>
                  </a:lnTo>
                  <a:lnTo>
                    <a:pt x="174" y="320"/>
                  </a:lnTo>
                  <a:lnTo>
                    <a:pt x="174" y="291"/>
                  </a:lnTo>
                  <a:lnTo>
                    <a:pt x="174" y="291"/>
                  </a:lnTo>
                  <a:lnTo>
                    <a:pt x="174" y="262"/>
                  </a:lnTo>
                  <a:lnTo>
                    <a:pt x="174" y="233"/>
                  </a:lnTo>
                  <a:lnTo>
                    <a:pt x="174" y="203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E6F13B32-B7A1-F05D-987E-8C907982F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000" y="4496152"/>
              <a:ext cx="334080" cy="295231"/>
            </a:xfrm>
            <a:custGeom>
              <a:avLst/>
              <a:gdLst>
                <a:gd name="T0" fmla="*/ 933 w 1021"/>
                <a:gd name="T1" fmla="*/ 846 h 905"/>
                <a:gd name="T2" fmla="*/ 875 w 1021"/>
                <a:gd name="T3" fmla="*/ 817 h 905"/>
                <a:gd name="T4" fmla="*/ 846 w 1021"/>
                <a:gd name="T5" fmla="*/ 788 h 905"/>
                <a:gd name="T6" fmla="*/ 1020 w 1021"/>
                <a:gd name="T7" fmla="*/ 525 h 905"/>
                <a:gd name="T8" fmla="*/ 1020 w 1021"/>
                <a:gd name="T9" fmla="*/ 467 h 905"/>
                <a:gd name="T10" fmla="*/ 1020 w 1021"/>
                <a:gd name="T11" fmla="*/ 379 h 905"/>
                <a:gd name="T12" fmla="*/ 991 w 1021"/>
                <a:gd name="T13" fmla="*/ 379 h 905"/>
                <a:gd name="T14" fmla="*/ 933 w 1021"/>
                <a:gd name="T15" fmla="*/ 409 h 905"/>
                <a:gd name="T16" fmla="*/ 904 w 1021"/>
                <a:gd name="T17" fmla="*/ 379 h 905"/>
                <a:gd name="T18" fmla="*/ 875 w 1021"/>
                <a:gd name="T19" fmla="*/ 409 h 905"/>
                <a:gd name="T20" fmla="*/ 875 w 1021"/>
                <a:gd name="T21" fmla="*/ 379 h 905"/>
                <a:gd name="T22" fmla="*/ 875 w 1021"/>
                <a:gd name="T23" fmla="*/ 321 h 905"/>
                <a:gd name="T24" fmla="*/ 875 w 1021"/>
                <a:gd name="T25" fmla="*/ 291 h 905"/>
                <a:gd name="T26" fmla="*/ 846 w 1021"/>
                <a:gd name="T27" fmla="*/ 262 h 905"/>
                <a:gd name="T28" fmla="*/ 846 w 1021"/>
                <a:gd name="T29" fmla="*/ 233 h 905"/>
                <a:gd name="T30" fmla="*/ 846 w 1021"/>
                <a:gd name="T31" fmla="*/ 176 h 905"/>
                <a:gd name="T32" fmla="*/ 846 w 1021"/>
                <a:gd name="T33" fmla="*/ 146 h 905"/>
                <a:gd name="T34" fmla="*/ 846 w 1021"/>
                <a:gd name="T35" fmla="*/ 117 h 905"/>
                <a:gd name="T36" fmla="*/ 758 w 1021"/>
                <a:gd name="T37" fmla="*/ 59 h 905"/>
                <a:gd name="T38" fmla="*/ 641 w 1021"/>
                <a:gd name="T39" fmla="*/ 88 h 905"/>
                <a:gd name="T40" fmla="*/ 641 w 1021"/>
                <a:gd name="T41" fmla="*/ 146 h 905"/>
                <a:gd name="T42" fmla="*/ 525 w 1021"/>
                <a:gd name="T43" fmla="*/ 146 h 905"/>
                <a:gd name="T44" fmla="*/ 467 w 1021"/>
                <a:gd name="T45" fmla="*/ 117 h 905"/>
                <a:gd name="T46" fmla="*/ 437 w 1021"/>
                <a:gd name="T47" fmla="*/ 88 h 905"/>
                <a:gd name="T48" fmla="*/ 437 w 1021"/>
                <a:gd name="T49" fmla="*/ 29 h 905"/>
                <a:gd name="T50" fmla="*/ 408 w 1021"/>
                <a:gd name="T51" fmla="*/ 0 h 905"/>
                <a:gd name="T52" fmla="*/ 291 w 1021"/>
                <a:gd name="T53" fmla="*/ 0 h 905"/>
                <a:gd name="T54" fmla="*/ 175 w 1021"/>
                <a:gd name="T55" fmla="*/ 0 h 905"/>
                <a:gd name="T56" fmla="*/ 117 w 1021"/>
                <a:gd name="T57" fmla="*/ 0 h 905"/>
                <a:gd name="T58" fmla="*/ 87 w 1021"/>
                <a:gd name="T59" fmla="*/ 0 h 905"/>
                <a:gd name="T60" fmla="*/ 58 w 1021"/>
                <a:gd name="T61" fmla="*/ 29 h 905"/>
                <a:gd name="T62" fmla="*/ 117 w 1021"/>
                <a:gd name="T63" fmla="*/ 146 h 905"/>
                <a:gd name="T64" fmla="*/ 117 w 1021"/>
                <a:gd name="T65" fmla="*/ 233 h 905"/>
                <a:gd name="T66" fmla="*/ 175 w 1021"/>
                <a:gd name="T67" fmla="*/ 350 h 905"/>
                <a:gd name="T68" fmla="*/ 146 w 1021"/>
                <a:gd name="T69" fmla="*/ 496 h 905"/>
                <a:gd name="T70" fmla="*/ 58 w 1021"/>
                <a:gd name="T71" fmla="*/ 583 h 905"/>
                <a:gd name="T72" fmla="*/ 29 w 1021"/>
                <a:gd name="T73" fmla="*/ 671 h 905"/>
                <a:gd name="T74" fmla="*/ 0 w 1021"/>
                <a:gd name="T75" fmla="*/ 788 h 905"/>
                <a:gd name="T76" fmla="*/ 0 w 1021"/>
                <a:gd name="T77" fmla="*/ 846 h 905"/>
                <a:gd name="T78" fmla="*/ 29 w 1021"/>
                <a:gd name="T79" fmla="*/ 846 h 905"/>
                <a:gd name="T80" fmla="*/ 58 w 1021"/>
                <a:gd name="T81" fmla="*/ 846 h 905"/>
                <a:gd name="T82" fmla="*/ 117 w 1021"/>
                <a:gd name="T83" fmla="*/ 817 h 905"/>
                <a:gd name="T84" fmla="*/ 146 w 1021"/>
                <a:gd name="T85" fmla="*/ 817 h 905"/>
                <a:gd name="T86" fmla="*/ 146 w 1021"/>
                <a:gd name="T87" fmla="*/ 846 h 905"/>
                <a:gd name="T88" fmla="*/ 204 w 1021"/>
                <a:gd name="T89" fmla="*/ 875 h 905"/>
                <a:gd name="T90" fmla="*/ 525 w 1021"/>
                <a:gd name="T91" fmla="*/ 846 h 905"/>
                <a:gd name="T92" fmla="*/ 583 w 1021"/>
                <a:gd name="T93" fmla="*/ 875 h 905"/>
                <a:gd name="T94" fmla="*/ 612 w 1021"/>
                <a:gd name="T95" fmla="*/ 904 h 905"/>
                <a:gd name="T96" fmla="*/ 670 w 1021"/>
                <a:gd name="T97" fmla="*/ 904 h 905"/>
                <a:gd name="T98" fmla="*/ 700 w 1021"/>
                <a:gd name="T99" fmla="*/ 875 h 905"/>
                <a:gd name="T100" fmla="*/ 758 w 1021"/>
                <a:gd name="T101" fmla="*/ 904 h 905"/>
                <a:gd name="T102" fmla="*/ 787 w 1021"/>
                <a:gd name="T103" fmla="*/ 904 h 905"/>
                <a:gd name="T104" fmla="*/ 787 w 1021"/>
                <a:gd name="T105" fmla="*/ 904 h 905"/>
                <a:gd name="T106" fmla="*/ 933 w 1021"/>
                <a:gd name="T107" fmla="*/ 875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21" h="905">
                  <a:moveTo>
                    <a:pt x="933" y="875"/>
                  </a:moveTo>
                  <a:lnTo>
                    <a:pt x="933" y="875"/>
                  </a:lnTo>
                  <a:lnTo>
                    <a:pt x="933" y="875"/>
                  </a:lnTo>
                  <a:lnTo>
                    <a:pt x="933" y="846"/>
                  </a:lnTo>
                  <a:lnTo>
                    <a:pt x="904" y="846"/>
                  </a:lnTo>
                  <a:lnTo>
                    <a:pt x="904" y="846"/>
                  </a:lnTo>
                  <a:lnTo>
                    <a:pt x="904" y="846"/>
                  </a:lnTo>
                  <a:lnTo>
                    <a:pt x="875" y="817"/>
                  </a:lnTo>
                  <a:lnTo>
                    <a:pt x="875" y="817"/>
                  </a:lnTo>
                  <a:lnTo>
                    <a:pt x="846" y="817"/>
                  </a:lnTo>
                  <a:lnTo>
                    <a:pt x="846" y="788"/>
                  </a:lnTo>
                  <a:lnTo>
                    <a:pt x="846" y="788"/>
                  </a:lnTo>
                  <a:lnTo>
                    <a:pt x="846" y="788"/>
                  </a:lnTo>
                  <a:lnTo>
                    <a:pt x="846" y="525"/>
                  </a:lnTo>
                  <a:lnTo>
                    <a:pt x="1020" y="525"/>
                  </a:lnTo>
                  <a:lnTo>
                    <a:pt x="1020" y="525"/>
                  </a:lnTo>
                  <a:lnTo>
                    <a:pt x="1020" y="496"/>
                  </a:lnTo>
                  <a:lnTo>
                    <a:pt x="1020" y="496"/>
                  </a:lnTo>
                  <a:lnTo>
                    <a:pt x="1020" y="496"/>
                  </a:lnTo>
                  <a:lnTo>
                    <a:pt x="1020" y="467"/>
                  </a:lnTo>
                  <a:lnTo>
                    <a:pt x="1020" y="467"/>
                  </a:lnTo>
                  <a:lnTo>
                    <a:pt x="1020" y="438"/>
                  </a:lnTo>
                  <a:lnTo>
                    <a:pt x="1020" y="409"/>
                  </a:lnTo>
                  <a:lnTo>
                    <a:pt x="1020" y="379"/>
                  </a:lnTo>
                  <a:lnTo>
                    <a:pt x="1020" y="379"/>
                  </a:lnTo>
                  <a:lnTo>
                    <a:pt x="1020" y="379"/>
                  </a:lnTo>
                  <a:lnTo>
                    <a:pt x="991" y="379"/>
                  </a:lnTo>
                  <a:lnTo>
                    <a:pt x="991" y="379"/>
                  </a:lnTo>
                  <a:lnTo>
                    <a:pt x="962" y="379"/>
                  </a:lnTo>
                  <a:lnTo>
                    <a:pt x="962" y="409"/>
                  </a:lnTo>
                  <a:lnTo>
                    <a:pt x="962" y="409"/>
                  </a:lnTo>
                  <a:lnTo>
                    <a:pt x="933" y="409"/>
                  </a:lnTo>
                  <a:lnTo>
                    <a:pt x="933" y="409"/>
                  </a:lnTo>
                  <a:lnTo>
                    <a:pt x="904" y="379"/>
                  </a:lnTo>
                  <a:lnTo>
                    <a:pt x="904" y="379"/>
                  </a:lnTo>
                  <a:lnTo>
                    <a:pt x="904" y="379"/>
                  </a:lnTo>
                  <a:lnTo>
                    <a:pt x="904" y="379"/>
                  </a:lnTo>
                  <a:lnTo>
                    <a:pt x="875" y="379"/>
                  </a:lnTo>
                  <a:lnTo>
                    <a:pt x="875" y="409"/>
                  </a:lnTo>
                  <a:lnTo>
                    <a:pt x="875" y="409"/>
                  </a:lnTo>
                  <a:lnTo>
                    <a:pt x="875" y="379"/>
                  </a:lnTo>
                  <a:lnTo>
                    <a:pt x="875" y="379"/>
                  </a:lnTo>
                  <a:lnTo>
                    <a:pt x="875" y="379"/>
                  </a:lnTo>
                  <a:lnTo>
                    <a:pt x="875" y="379"/>
                  </a:lnTo>
                  <a:lnTo>
                    <a:pt x="875" y="350"/>
                  </a:lnTo>
                  <a:lnTo>
                    <a:pt x="875" y="350"/>
                  </a:lnTo>
                  <a:lnTo>
                    <a:pt x="875" y="321"/>
                  </a:lnTo>
                  <a:lnTo>
                    <a:pt x="875" y="321"/>
                  </a:lnTo>
                  <a:lnTo>
                    <a:pt x="875" y="321"/>
                  </a:lnTo>
                  <a:lnTo>
                    <a:pt x="846" y="321"/>
                  </a:lnTo>
                  <a:lnTo>
                    <a:pt x="846" y="291"/>
                  </a:lnTo>
                  <a:lnTo>
                    <a:pt x="875" y="291"/>
                  </a:lnTo>
                  <a:lnTo>
                    <a:pt x="846" y="291"/>
                  </a:lnTo>
                  <a:lnTo>
                    <a:pt x="846" y="291"/>
                  </a:lnTo>
                  <a:lnTo>
                    <a:pt x="846" y="262"/>
                  </a:lnTo>
                  <a:lnTo>
                    <a:pt x="846" y="262"/>
                  </a:lnTo>
                  <a:lnTo>
                    <a:pt x="846" y="262"/>
                  </a:lnTo>
                  <a:lnTo>
                    <a:pt x="846" y="262"/>
                  </a:lnTo>
                  <a:lnTo>
                    <a:pt x="846" y="233"/>
                  </a:lnTo>
                  <a:lnTo>
                    <a:pt x="846" y="233"/>
                  </a:lnTo>
                  <a:lnTo>
                    <a:pt x="846" y="233"/>
                  </a:lnTo>
                  <a:lnTo>
                    <a:pt x="846" y="204"/>
                  </a:lnTo>
                  <a:lnTo>
                    <a:pt x="846" y="204"/>
                  </a:lnTo>
                  <a:lnTo>
                    <a:pt x="846" y="176"/>
                  </a:lnTo>
                  <a:lnTo>
                    <a:pt x="846" y="176"/>
                  </a:lnTo>
                  <a:lnTo>
                    <a:pt x="846" y="176"/>
                  </a:lnTo>
                  <a:lnTo>
                    <a:pt x="817" y="146"/>
                  </a:lnTo>
                  <a:lnTo>
                    <a:pt x="846" y="146"/>
                  </a:lnTo>
                  <a:lnTo>
                    <a:pt x="846" y="146"/>
                  </a:lnTo>
                  <a:lnTo>
                    <a:pt x="846" y="117"/>
                  </a:lnTo>
                  <a:lnTo>
                    <a:pt x="846" y="117"/>
                  </a:lnTo>
                  <a:lnTo>
                    <a:pt x="846" y="117"/>
                  </a:lnTo>
                  <a:lnTo>
                    <a:pt x="729" y="88"/>
                  </a:lnTo>
                  <a:lnTo>
                    <a:pt x="729" y="88"/>
                  </a:lnTo>
                  <a:lnTo>
                    <a:pt x="758" y="88"/>
                  </a:lnTo>
                  <a:lnTo>
                    <a:pt x="758" y="59"/>
                  </a:lnTo>
                  <a:lnTo>
                    <a:pt x="729" y="59"/>
                  </a:lnTo>
                  <a:lnTo>
                    <a:pt x="729" y="88"/>
                  </a:lnTo>
                  <a:lnTo>
                    <a:pt x="641" y="88"/>
                  </a:lnTo>
                  <a:lnTo>
                    <a:pt x="641" y="88"/>
                  </a:lnTo>
                  <a:lnTo>
                    <a:pt x="641" y="117"/>
                  </a:lnTo>
                  <a:lnTo>
                    <a:pt x="612" y="117"/>
                  </a:lnTo>
                  <a:lnTo>
                    <a:pt x="641" y="117"/>
                  </a:lnTo>
                  <a:lnTo>
                    <a:pt x="641" y="146"/>
                  </a:lnTo>
                  <a:lnTo>
                    <a:pt x="554" y="146"/>
                  </a:lnTo>
                  <a:lnTo>
                    <a:pt x="554" y="146"/>
                  </a:lnTo>
                  <a:lnTo>
                    <a:pt x="525" y="146"/>
                  </a:lnTo>
                  <a:lnTo>
                    <a:pt x="525" y="146"/>
                  </a:lnTo>
                  <a:lnTo>
                    <a:pt x="496" y="146"/>
                  </a:lnTo>
                  <a:lnTo>
                    <a:pt x="496" y="146"/>
                  </a:lnTo>
                  <a:lnTo>
                    <a:pt x="467" y="146"/>
                  </a:lnTo>
                  <a:lnTo>
                    <a:pt x="467" y="117"/>
                  </a:lnTo>
                  <a:lnTo>
                    <a:pt x="467" y="117"/>
                  </a:lnTo>
                  <a:lnTo>
                    <a:pt x="437" y="117"/>
                  </a:lnTo>
                  <a:lnTo>
                    <a:pt x="437" y="88"/>
                  </a:lnTo>
                  <a:lnTo>
                    <a:pt x="437" y="88"/>
                  </a:lnTo>
                  <a:lnTo>
                    <a:pt x="437" y="88"/>
                  </a:lnTo>
                  <a:lnTo>
                    <a:pt x="437" y="59"/>
                  </a:lnTo>
                  <a:lnTo>
                    <a:pt x="437" y="59"/>
                  </a:lnTo>
                  <a:lnTo>
                    <a:pt x="437" y="29"/>
                  </a:lnTo>
                  <a:lnTo>
                    <a:pt x="437" y="29"/>
                  </a:lnTo>
                  <a:lnTo>
                    <a:pt x="437" y="29"/>
                  </a:lnTo>
                  <a:lnTo>
                    <a:pt x="437" y="29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350" y="0"/>
                  </a:lnTo>
                  <a:lnTo>
                    <a:pt x="291" y="0"/>
                  </a:lnTo>
                  <a:lnTo>
                    <a:pt x="262" y="0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117" y="88"/>
                  </a:lnTo>
                  <a:lnTo>
                    <a:pt x="117" y="146"/>
                  </a:lnTo>
                  <a:lnTo>
                    <a:pt x="146" y="176"/>
                  </a:lnTo>
                  <a:lnTo>
                    <a:pt x="146" y="204"/>
                  </a:lnTo>
                  <a:lnTo>
                    <a:pt x="117" y="233"/>
                  </a:lnTo>
                  <a:lnTo>
                    <a:pt x="117" y="233"/>
                  </a:lnTo>
                  <a:lnTo>
                    <a:pt x="117" y="262"/>
                  </a:lnTo>
                  <a:lnTo>
                    <a:pt x="146" y="291"/>
                  </a:lnTo>
                  <a:lnTo>
                    <a:pt x="146" y="291"/>
                  </a:lnTo>
                  <a:lnTo>
                    <a:pt x="175" y="350"/>
                  </a:lnTo>
                  <a:lnTo>
                    <a:pt x="175" y="350"/>
                  </a:lnTo>
                  <a:lnTo>
                    <a:pt x="175" y="379"/>
                  </a:lnTo>
                  <a:lnTo>
                    <a:pt x="175" y="438"/>
                  </a:lnTo>
                  <a:lnTo>
                    <a:pt x="146" y="496"/>
                  </a:lnTo>
                  <a:lnTo>
                    <a:pt x="146" y="496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58" y="583"/>
                  </a:lnTo>
                  <a:lnTo>
                    <a:pt x="58" y="583"/>
                  </a:lnTo>
                  <a:lnTo>
                    <a:pt x="58" y="612"/>
                  </a:lnTo>
                  <a:lnTo>
                    <a:pt x="58" y="671"/>
                  </a:lnTo>
                  <a:lnTo>
                    <a:pt x="29" y="671"/>
                  </a:lnTo>
                  <a:lnTo>
                    <a:pt x="29" y="700"/>
                  </a:lnTo>
                  <a:lnTo>
                    <a:pt x="0" y="729"/>
                  </a:lnTo>
                  <a:lnTo>
                    <a:pt x="0" y="759"/>
                  </a:lnTo>
                  <a:lnTo>
                    <a:pt x="0" y="788"/>
                  </a:lnTo>
                  <a:lnTo>
                    <a:pt x="0" y="817"/>
                  </a:lnTo>
                  <a:lnTo>
                    <a:pt x="0" y="846"/>
                  </a:lnTo>
                  <a:lnTo>
                    <a:pt x="0" y="846"/>
                  </a:lnTo>
                  <a:lnTo>
                    <a:pt x="0" y="846"/>
                  </a:lnTo>
                  <a:lnTo>
                    <a:pt x="0" y="846"/>
                  </a:lnTo>
                  <a:lnTo>
                    <a:pt x="0" y="846"/>
                  </a:lnTo>
                  <a:lnTo>
                    <a:pt x="29" y="846"/>
                  </a:lnTo>
                  <a:lnTo>
                    <a:pt x="29" y="846"/>
                  </a:lnTo>
                  <a:lnTo>
                    <a:pt x="29" y="846"/>
                  </a:lnTo>
                  <a:lnTo>
                    <a:pt x="58" y="846"/>
                  </a:lnTo>
                  <a:lnTo>
                    <a:pt x="58" y="846"/>
                  </a:lnTo>
                  <a:lnTo>
                    <a:pt x="58" y="846"/>
                  </a:lnTo>
                  <a:lnTo>
                    <a:pt x="58" y="846"/>
                  </a:lnTo>
                  <a:lnTo>
                    <a:pt x="87" y="817"/>
                  </a:lnTo>
                  <a:lnTo>
                    <a:pt x="87" y="817"/>
                  </a:lnTo>
                  <a:lnTo>
                    <a:pt x="117" y="817"/>
                  </a:lnTo>
                  <a:lnTo>
                    <a:pt x="117" y="817"/>
                  </a:lnTo>
                  <a:lnTo>
                    <a:pt x="117" y="817"/>
                  </a:lnTo>
                  <a:lnTo>
                    <a:pt x="117" y="817"/>
                  </a:lnTo>
                  <a:lnTo>
                    <a:pt x="146" y="817"/>
                  </a:lnTo>
                  <a:lnTo>
                    <a:pt x="146" y="846"/>
                  </a:lnTo>
                  <a:lnTo>
                    <a:pt x="146" y="846"/>
                  </a:lnTo>
                  <a:lnTo>
                    <a:pt x="146" y="846"/>
                  </a:lnTo>
                  <a:lnTo>
                    <a:pt x="146" y="846"/>
                  </a:lnTo>
                  <a:lnTo>
                    <a:pt x="175" y="875"/>
                  </a:lnTo>
                  <a:lnTo>
                    <a:pt x="175" y="875"/>
                  </a:lnTo>
                  <a:lnTo>
                    <a:pt x="204" y="875"/>
                  </a:lnTo>
                  <a:lnTo>
                    <a:pt x="204" y="875"/>
                  </a:lnTo>
                  <a:lnTo>
                    <a:pt x="204" y="846"/>
                  </a:lnTo>
                  <a:lnTo>
                    <a:pt x="233" y="846"/>
                  </a:lnTo>
                  <a:lnTo>
                    <a:pt x="233" y="846"/>
                  </a:lnTo>
                  <a:lnTo>
                    <a:pt x="525" y="846"/>
                  </a:lnTo>
                  <a:lnTo>
                    <a:pt x="554" y="846"/>
                  </a:lnTo>
                  <a:lnTo>
                    <a:pt x="554" y="875"/>
                  </a:lnTo>
                  <a:lnTo>
                    <a:pt x="554" y="875"/>
                  </a:lnTo>
                  <a:lnTo>
                    <a:pt x="583" y="875"/>
                  </a:lnTo>
                  <a:lnTo>
                    <a:pt x="583" y="875"/>
                  </a:lnTo>
                  <a:lnTo>
                    <a:pt x="612" y="875"/>
                  </a:lnTo>
                  <a:lnTo>
                    <a:pt x="612" y="904"/>
                  </a:lnTo>
                  <a:lnTo>
                    <a:pt x="612" y="904"/>
                  </a:lnTo>
                  <a:lnTo>
                    <a:pt x="612" y="904"/>
                  </a:lnTo>
                  <a:lnTo>
                    <a:pt x="641" y="904"/>
                  </a:lnTo>
                  <a:lnTo>
                    <a:pt x="641" y="875"/>
                  </a:lnTo>
                  <a:lnTo>
                    <a:pt x="670" y="904"/>
                  </a:lnTo>
                  <a:lnTo>
                    <a:pt x="670" y="904"/>
                  </a:lnTo>
                  <a:lnTo>
                    <a:pt x="670" y="875"/>
                  </a:lnTo>
                  <a:lnTo>
                    <a:pt x="700" y="875"/>
                  </a:lnTo>
                  <a:lnTo>
                    <a:pt x="700" y="875"/>
                  </a:lnTo>
                  <a:lnTo>
                    <a:pt x="729" y="904"/>
                  </a:lnTo>
                  <a:lnTo>
                    <a:pt x="729" y="904"/>
                  </a:lnTo>
                  <a:lnTo>
                    <a:pt x="758" y="904"/>
                  </a:lnTo>
                  <a:lnTo>
                    <a:pt x="758" y="904"/>
                  </a:lnTo>
                  <a:lnTo>
                    <a:pt x="758" y="904"/>
                  </a:lnTo>
                  <a:lnTo>
                    <a:pt x="758" y="904"/>
                  </a:lnTo>
                  <a:lnTo>
                    <a:pt x="758" y="904"/>
                  </a:lnTo>
                  <a:lnTo>
                    <a:pt x="787" y="904"/>
                  </a:lnTo>
                  <a:lnTo>
                    <a:pt x="787" y="904"/>
                  </a:lnTo>
                  <a:lnTo>
                    <a:pt x="787" y="904"/>
                  </a:lnTo>
                  <a:lnTo>
                    <a:pt x="787" y="904"/>
                  </a:lnTo>
                  <a:lnTo>
                    <a:pt x="787" y="904"/>
                  </a:lnTo>
                  <a:lnTo>
                    <a:pt x="817" y="904"/>
                  </a:lnTo>
                  <a:lnTo>
                    <a:pt x="817" y="904"/>
                  </a:lnTo>
                  <a:lnTo>
                    <a:pt x="817" y="904"/>
                  </a:lnTo>
                  <a:lnTo>
                    <a:pt x="933" y="875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83592317-6DBF-1D35-0D32-DE8182DDB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360" y="4733777"/>
              <a:ext cx="218880" cy="171378"/>
            </a:xfrm>
            <a:custGeom>
              <a:avLst/>
              <a:gdLst>
                <a:gd name="T0" fmla="*/ 29 w 672"/>
                <a:gd name="T1" fmla="*/ 175 h 526"/>
                <a:gd name="T2" fmla="*/ 88 w 672"/>
                <a:gd name="T3" fmla="*/ 175 h 526"/>
                <a:gd name="T4" fmla="*/ 117 w 672"/>
                <a:gd name="T5" fmla="*/ 175 h 526"/>
                <a:gd name="T6" fmla="*/ 117 w 672"/>
                <a:gd name="T7" fmla="*/ 175 h 526"/>
                <a:gd name="T8" fmla="*/ 174 w 672"/>
                <a:gd name="T9" fmla="*/ 175 h 526"/>
                <a:gd name="T10" fmla="*/ 291 w 672"/>
                <a:gd name="T11" fmla="*/ 59 h 526"/>
                <a:gd name="T12" fmla="*/ 321 w 672"/>
                <a:gd name="T13" fmla="*/ 59 h 526"/>
                <a:gd name="T14" fmla="*/ 321 w 672"/>
                <a:gd name="T15" fmla="*/ 30 h 526"/>
                <a:gd name="T16" fmla="*/ 350 w 672"/>
                <a:gd name="T17" fmla="*/ 0 h 526"/>
                <a:gd name="T18" fmla="*/ 408 w 672"/>
                <a:gd name="T19" fmla="*/ 0 h 526"/>
                <a:gd name="T20" fmla="*/ 438 w 672"/>
                <a:gd name="T21" fmla="*/ 0 h 526"/>
                <a:gd name="T22" fmla="*/ 467 w 672"/>
                <a:gd name="T23" fmla="*/ 30 h 526"/>
                <a:gd name="T24" fmla="*/ 496 w 672"/>
                <a:gd name="T25" fmla="*/ 30 h 526"/>
                <a:gd name="T26" fmla="*/ 524 w 672"/>
                <a:gd name="T27" fmla="*/ 30 h 526"/>
                <a:gd name="T28" fmla="*/ 583 w 672"/>
                <a:gd name="T29" fmla="*/ 59 h 526"/>
                <a:gd name="T30" fmla="*/ 641 w 672"/>
                <a:gd name="T31" fmla="*/ 88 h 526"/>
                <a:gd name="T32" fmla="*/ 641 w 672"/>
                <a:gd name="T33" fmla="*/ 117 h 526"/>
                <a:gd name="T34" fmla="*/ 641 w 672"/>
                <a:gd name="T35" fmla="*/ 146 h 526"/>
                <a:gd name="T36" fmla="*/ 641 w 672"/>
                <a:gd name="T37" fmla="*/ 175 h 526"/>
                <a:gd name="T38" fmla="*/ 641 w 672"/>
                <a:gd name="T39" fmla="*/ 204 h 526"/>
                <a:gd name="T40" fmla="*/ 641 w 672"/>
                <a:gd name="T41" fmla="*/ 233 h 526"/>
                <a:gd name="T42" fmla="*/ 612 w 672"/>
                <a:gd name="T43" fmla="*/ 262 h 526"/>
                <a:gd name="T44" fmla="*/ 641 w 672"/>
                <a:gd name="T45" fmla="*/ 292 h 526"/>
                <a:gd name="T46" fmla="*/ 641 w 672"/>
                <a:gd name="T47" fmla="*/ 321 h 526"/>
                <a:gd name="T48" fmla="*/ 612 w 672"/>
                <a:gd name="T49" fmla="*/ 350 h 526"/>
                <a:gd name="T50" fmla="*/ 612 w 672"/>
                <a:gd name="T51" fmla="*/ 380 h 526"/>
                <a:gd name="T52" fmla="*/ 583 w 672"/>
                <a:gd name="T53" fmla="*/ 409 h 526"/>
                <a:gd name="T54" fmla="*/ 496 w 672"/>
                <a:gd name="T55" fmla="*/ 525 h 526"/>
                <a:gd name="T56" fmla="*/ 438 w 672"/>
                <a:gd name="T57" fmla="*/ 525 h 526"/>
                <a:gd name="T58" fmla="*/ 379 w 672"/>
                <a:gd name="T59" fmla="*/ 496 h 526"/>
                <a:gd name="T60" fmla="*/ 350 w 672"/>
                <a:gd name="T61" fmla="*/ 496 h 526"/>
                <a:gd name="T62" fmla="*/ 321 w 672"/>
                <a:gd name="T63" fmla="*/ 467 h 526"/>
                <a:gd name="T64" fmla="*/ 291 w 672"/>
                <a:gd name="T65" fmla="*/ 467 h 526"/>
                <a:gd name="T66" fmla="*/ 262 w 672"/>
                <a:gd name="T67" fmla="*/ 467 h 526"/>
                <a:gd name="T68" fmla="*/ 204 w 672"/>
                <a:gd name="T69" fmla="*/ 438 h 526"/>
                <a:gd name="T70" fmla="*/ 204 w 672"/>
                <a:gd name="T71" fmla="*/ 380 h 526"/>
                <a:gd name="T72" fmla="*/ 174 w 672"/>
                <a:gd name="T73" fmla="*/ 350 h 526"/>
                <a:gd name="T74" fmla="*/ 174 w 672"/>
                <a:gd name="T75" fmla="*/ 350 h 526"/>
                <a:gd name="T76" fmla="*/ 146 w 672"/>
                <a:gd name="T77" fmla="*/ 321 h 526"/>
                <a:gd name="T78" fmla="*/ 88 w 672"/>
                <a:gd name="T79" fmla="*/ 262 h 526"/>
                <a:gd name="T80" fmla="*/ 88 w 672"/>
                <a:gd name="T81" fmla="*/ 262 h 526"/>
                <a:gd name="T82" fmla="*/ 58 w 672"/>
                <a:gd name="T83" fmla="*/ 233 h 526"/>
                <a:gd name="T84" fmla="*/ 58 w 672"/>
                <a:gd name="T85" fmla="*/ 204 h 526"/>
                <a:gd name="T86" fmla="*/ 29 w 672"/>
                <a:gd name="T87" fmla="*/ 175 h 526"/>
                <a:gd name="T88" fmla="*/ 29 w 672"/>
                <a:gd name="T89" fmla="*/ 17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2" h="526">
                  <a:moveTo>
                    <a:pt x="0" y="146"/>
                  </a:moveTo>
                  <a:lnTo>
                    <a:pt x="29" y="146"/>
                  </a:lnTo>
                  <a:lnTo>
                    <a:pt x="29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46" y="175"/>
                  </a:lnTo>
                  <a:lnTo>
                    <a:pt x="146" y="175"/>
                  </a:lnTo>
                  <a:lnTo>
                    <a:pt x="174" y="175"/>
                  </a:lnTo>
                  <a:lnTo>
                    <a:pt x="204" y="146"/>
                  </a:lnTo>
                  <a:lnTo>
                    <a:pt x="233" y="88"/>
                  </a:lnTo>
                  <a:lnTo>
                    <a:pt x="291" y="59"/>
                  </a:lnTo>
                  <a:lnTo>
                    <a:pt x="321" y="59"/>
                  </a:lnTo>
                  <a:lnTo>
                    <a:pt x="321" y="59"/>
                  </a:lnTo>
                  <a:lnTo>
                    <a:pt x="321" y="59"/>
                  </a:lnTo>
                  <a:lnTo>
                    <a:pt x="321" y="30"/>
                  </a:lnTo>
                  <a:lnTo>
                    <a:pt x="321" y="30"/>
                  </a:lnTo>
                  <a:lnTo>
                    <a:pt x="321" y="30"/>
                  </a:lnTo>
                  <a:lnTo>
                    <a:pt x="321" y="3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67" y="0"/>
                  </a:lnTo>
                  <a:lnTo>
                    <a:pt x="467" y="30"/>
                  </a:lnTo>
                  <a:lnTo>
                    <a:pt x="496" y="30"/>
                  </a:lnTo>
                  <a:lnTo>
                    <a:pt x="496" y="30"/>
                  </a:lnTo>
                  <a:lnTo>
                    <a:pt x="496" y="30"/>
                  </a:lnTo>
                  <a:lnTo>
                    <a:pt x="496" y="30"/>
                  </a:lnTo>
                  <a:lnTo>
                    <a:pt x="524" y="30"/>
                  </a:lnTo>
                  <a:lnTo>
                    <a:pt x="524" y="30"/>
                  </a:lnTo>
                  <a:lnTo>
                    <a:pt x="554" y="30"/>
                  </a:lnTo>
                  <a:lnTo>
                    <a:pt x="583" y="59"/>
                  </a:lnTo>
                  <a:lnTo>
                    <a:pt x="583" y="59"/>
                  </a:lnTo>
                  <a:lnTo>
                    <a:pt x="612" y="59"/>
                  </a:lnTo>
                  <a:lnTo>
                    <a:pt x="641" y="88"/>
                  </a:lnTo>
                  <a:lnTo>
                    <a:pt x="641" y="88"/>
                  </a:lnTo>
                  <a:lnTo>
                    <a:pt x="641" y="88"/>
                  </a:lnTo>
                  <a:lnTo>
                    <a:pt x="671" y="88"/>
                  </a:lnTo>
                  <a:lnTo>
                    <a:pt x="641" y="117"/>
                  </a:lnTo>
                  <a:lnTo>
                    <a:pt x="641" y="117"/>
                  </a:lnTo>
                  <a:lnTo>
                    <a:pt x="641" y="146"/>
                  </a:lnTo>
                  <a:lnTo>
                    <a:pt x="641" y="146"/>
                  </a:lnTo>
                  <a:lnTo>
                    <a:pt x="641" y="146"/>
                  </a:lnTo>
                  <a:lnTo>
                    <a:pt x="641" y="146"/>
                  </a:lnTo>
                  <a:lnTo>
                    <a:pt x="641" y="175"/>
                  </a:lnTo>
                  <a:lnTo>
                    <a:pt x="641" y="204"/>
                  </a:lnTo>
                  <a:lnTo>
                    <a:pt x="641" y="204"/>
                  </a:lnTo>
                  <a:lnTo>
                    <a:pt x="641" y="204"/>
                  </a:lnTo>
                  <a:lnTo>
                    <a:pt x="641" y="204"/>
                  </a:lnTo>
                  <a:lnTo>
                    <a:pt x="641" y="233"/>
                  </a:lnTo>
                  <a:lnTo>
                    <a:pt x="641" y="233"/>
                  </a:lnTo>
                  <a:lnTo>
                    <a:pt x="641" y="233"/>
                  </a:lnTo>
                  <a:lnTo>
                    <a:pt x="612" y="262"/>
                  </a:lnTo>
                  <a:lnTo>
                    <a:pt x="612" y="262"/>
                  </a:lnTo>
                  <a:lnTo>
                    <a:pt x="641" y="262"/>
                  </a:lnTo>
                  <a:lnTo>
                    <a:pt x="641" y="292"/>
                  </a:lnTo>
                  <a:lnTo>
                    <a:pt x="641" y="292"/>
                  </a:lnTo>
                  <a:lnTo>
                    <a:pt x="641" y="292"/>
                  </a:lnTo>
                  <a:lnTo>
                    <a:pt x="641" y="321"/>
                  </a:lnTo>
                  <a:lnTo>
                    <a:pt x="641" y="321"/>
                  </a:lnTo>
                  <a:lnTo>
                    <a:pt x="641" y="321"/>
                  </a:lnTo>
                  <a:lnTo>
                    <a:pt x="612" y="350"/>
                  </a:lnTo>
                  <a:lnTo>
                    <a:pt x="612" y="350"/>
                  </a:lnTo>
                  <a:lnTo>
                    <a:pt x="612" y="350"/>
                  </a:lnTo>
                  <a:lnTo>
                    <a:pt x="612" y="350"/>
                  </a:lnTo>
                  <a:lnTo>
                    <a:pt x="612" y="380"/>
                  </a:lnTo>
                  <a:lnTo>
                    <a:pt x="612" y="380"/>
                  </a:lnTo>
                  <a:lnTo>
                    <a:pt x="583" y="409"/>
                  </a:lnTo>
                  <a:lnTo>
                    <a:pt x="583" y="409"/>
                  </a:lnTo>
                  <a:lnTo>
                    <a:pt x="583" y="438"/>
                  </a:lnTo>
                  <a:lnTo>
                    <a:pt x="496" y="525"/>
                  </a:lnTo>
                  <a:lnTo>
                    <a:pt x="496" y="525"/>
                  </a:lnTo>
                  <a:lnTo>
                    <a:pt x="467" y="496"/>
                  </a:lnTo>
                  <a:lnTo>
                    <a:pt x="438" y="496"/>
                  </a:lnTo>
                  <a:lnTo>
                    <a:pt x="438" y="525"/>
                  </a:lnTo>
                  <a:lnTo>
                    <a:pt x="408" y="496"/>
                  </a:lnTo>
                  <a:lnTo>
                    <a:pt x="408" y="496"/>
                  </a:lnTo>
                  <a:lnTo>
                    <a:pt x="379" y="496"/>
                  </a:lnTo>
                  <a:lnTo>
                    <a:pt x="379" y="496"/>
                  </a:lnTo>
                  <a:lnTo>
                    <a:pt x="379" y="496"/>
                  </a:lnTo>
                  <a:lnTo>
                    <a:pt x="350" y="496"/>
                  </a:lnTo>
                  <a:lnTo>
                    <a:pt x="321" y="496"/>
                  </a:lnTo>
                  <a:lnTo>
                    <a:pt x="321" y="467"/>
                  </a:lnTo>
                  <a:lnTo>
                    <a:pt x="321" y="467"/>
                  </a:lnTo>
                  <a:lnTo>
                    <a:pt x="321" y="467"/>
                  </a:lnTo>
                  <a:lnTo>
                    <a:pt x="321" y="467"/>
                  </a:lnTo>
                  <a:lnTo>
                    <a:pt x="291" y="467"/>
                  </a:lnTo>
                  <a:lnTo>
                    <a:pt x="291" y="467"/>
                  </a:lnTo>
                  <a:lnTo>
                    <a:pt x="262" y="438"/>
                  </a:lnTo>
                  <a:lnTo>
                    <a:pt x="262" y="467"/>
                  </a:lnTo>
                  <a:lnTo>
                    <a:pt x="233" y="438"/>
                  </a:lnTo>
                  <a:lnTo>
                    <a:pt x="233" y="438"/>
                  </a:lnTo>
                  <a:lnTo>
                    <a:pt x="204" y="438"/>
                  </a:lnTo>
                  <a:lnTo>
                    <a:pt x="204" y="409"/>
                  </a:lnTo>
                  <a:lnTo>
                    <a:pt x="204" y="409"/>
                  </a:lnTo>
                  <a:lnTo>
                    <a:pt x="204" y="380"/>
                  </a:lnTo>
                  <a:lnTo>
                    <a:pt x="204" y="380"/>
                  </a:lnTo>
                  <a:lnTo>
                    <a:pt x="204" y="380"/>
                  </a:lnTo>
                  <a:lnTo>
                    <a:pt x="174" y="350"/>
                  </a:lnTo>
                  <a:lnTo>
                    <a:pt x="174" y="350"/>
                  </a:lnTo>
                  <a:lnTo>
                    <a:pt x="174" y="350"/>
                  </a:lnTo>
                  <a:lnTo>
                    <a:pt x="174" y="350"/>
                  </a:lnTo>
                  <a:lnTo>
                    <a:pt x="174" y="350"/>
                  </a:lnTo>
                  <a:lnTo>
                    <a:pt x="146" y="321"/>
                  </a:lnTo>
                  <a:lnTo>
                    <a:pt x="146" y="321"/>
                  </a:lnTo>
                  <a:lnTo>
                    <a:pt x="117" y="321"/>
                  </a:lnTo>
                  <a:lnTo>
                    <a:pt x="88" y="29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88" y="262"/>
                  </a:lnTo>
                  <a:lnTo>
                    <a:pt x="58" y="262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9" y="146"/>
                  </a:lnTo>
                  <a:lnTo>
                    <a:pt x="0" y="14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26F4E920-D5F5-7506-7C33-4AEBC8657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800" y="4781303"/>
              <a:ext cx="257760" cy="228984"/>
            </a:xfrm>
            <a:custGeom>
              <a:avLst/>
              <a:gdLst>
                <a:gd name="T0" fmla="*/ 467 w 789"/>
                <a:gd name="T1" fmla="*/ 29 h 701"/>
                <a:gd name="T2" fmla="*/ 467 w 789"/>
                <a:gd name="T3" fmla="*/ 58 h 701"/>
                <a:gd name="T4" fmla="*/ 496 w 789"/>
                <a:gd name="T5" fmla="*/ 58 h 701"/>
                <a:gd name="T6" fmla="*/ 496 w 789"/>
                <a:gd name="T7" fmla="*/ 87 h 701"/>
                <a:gd name="T8" fmla="*/ 526 w 789"/>
                <a:gd name="T9" fmla="*/ 116 h 701"/>
                <a:gd name="T10" fmla="*/ 526 w 789"/>
                <a:gd name="T11" fmla="*/ 146 h 701"/>
                <a:gd name="T12" fmla="*/ 584 w 789"/>
                <a:gd name="T13" fmla="*/ 175 h 701"/>
                <a:gd name="T14" fmla="*/ 612 w 789"/>
                <a:gd name="T15" fmla="*/ 204 h 701"/>
                <a:gd name="T16" fmla="*/ 642 w 789"/>
                <a:gd name="T17" fmla="*/ 234 h 701"/>
                <a:gd name="T18" fmla="*/ 642 w 789"/>
                <a:gd name="T19" fmla="*/ 263 h 701"/>
                <a:gd name="T20" fmla="*/ 671 w 789"/>
                <a:gd name="T21" fmla="*/ 292 h 701"/>
                <a:gd name="T22" fmla="*/ 700 w 789"/>
                <a:gd name="T23" fmla="*/ 292 h 701"/>
                <a:gd name="T24" fmla="*/ 759 w 789"/>
                <a:gd name="T25" fmla="*/ 321 h 701"/>
                <a:gd name="T26" fmla="*/ 759 w 789"/>
                <a:gd name="T27" fmla="*/ 321 h 701"/>
                <a:gd name="T28" fmla="*/ 759 w 789"/>
                <a:gd name="T29" fmla="*/ 350 h 701"/>
                <a:gd name="T30" fmla="*/ 729 w 789"/>
                <a:gd name="T31" fmla="*/ 350 h 701"/>
                <a:gd name="T32" fmla="*/ 729 w 789"/>
                <a:gd name="T33" fmla="*/ 379 h 701"/>
                <a:gd name="T34" fmla="*/ 700 w 789"/>
                <a:gd name="T35" fmla="*/ 379 h 701"/>
                <a:gd name="T36" fmla="*/ 642 w 789"/>
                <a:gd name="T37" fmla="*/ 408 h 701"/>
                <a:gd name="T38" fmla="*/ 642 w 789"/>
                <a:gd name="T39" fmla="*/ 437 h 701"/>
                <a:gd name="T40" fmla="*/ 612 w 789"/>
                <a:gd name="T41" fmla="*/ 437 h 701"/>
                <a:gd name="T42" fmla="*/ 555 w 789"/>
                <a:gd name="T43" fmla="*/ 496 h 701"/>
                <a:gd name="T44" fmla="*/ 555 w 789"/>
                <a:gd name="T45" fmla="*/ 496 h 701"/>
                <a:gd name="T46" fmla="*/ 526 w 789"/>
                <a:gd name="T47" fmla="*/ 525 h 701"/>
                <a:gd name="T48" fmla="*/ 526 w 789"/>
                <a:gd name="T49" fmla="*/ 554 h 701"/>
                <a:gd name="T50" fmla="*/ 467 w 789"/>
                <a:gd name="T51" fmla="*/ 554 h 701"/>
                <a:gd name="T52" fmla="*/ 467 w 789"/>
                <a:gd name="T53" fmla="*/ 584 h 701"/>
                <a:gd name="T54" fmla="*/ 467 w 789"/>
                <a:gd name="T55" fmla="*/ 613 h 701"/>
                <a:gd name="T56" fmla="*/ 438 w 789"/>
                <a:gd name="T57" fmla="*/ 613 h 701"/>
                <a:gd name="T58" fmla="*/ 379 w 789"/>
                <a:gd name="T59" fmla="*/ 642 h 701"/>
                <a:gd name="T60" fmla="*/ 321 w 789"/>
                <a:gd name="T61" fmla="*/ 613 h 701"/>
                <a:gd name="T62" fmla="*/ 292 w 789"/>
                <a:gd name="T63" fmla="*/ 584 h 701"/>
                <a:gd name="T64" fmla="*/ 234 w 789"/>
                <a:gd name="T65" fmla="*/ 642 h 701"/>
                <a:gd name="T66" fmla="*/ 176 w 789"/>
                <a:gd name="T67" fmla="*/ 671 h 701"/>
                <a:gd name="T68" fmla="*/ 117 w 789"/>
                <a:gd name="T69" fmla="*/ 700 h 701"/>
                <a:gd name="T70" fmla="*/ 88 w 789"/>
                <a:gd name="T71" fmla="*/ 700 h 701"/>
                <a:gd name="T72" fmla="*/ 59 w 789"/>
                <a:gd name="T73" fmla="*/ 671 h 701"/>
                <a:gd name="T74" fmla="*/ 29 w 789"/>
                <a:gd name="T75" fmla="*/ 584 h 701"/>
                <a:gd name="T76" fmla="*/ 0 w 789"/>
                <a:gd name="T77" fmla="*/ 554 h 701"/>
                <a:gd name="T78" fmla="*/ 88 w 789"/>
                <a:gd name="T79" fmla="*/ 321 h 701"/>
                <a:gd name="T80" fmla="*/ 263 w 789"/>
                <a:gd name="T81" fmla="*/ 58 h 701"/>
                <a:gd name="T82" fmla="*/ 292 w 789"/>
                <a:gd name="T83" fmla="*/ 29 h 701"/>
                <a:gd name="T84" fmla="*/ 321 w 789"/>
                <a:gd name="T85" fmla="*/ 58 h 701"/>
                <a:gd name="T86" fmla="*/ 321 w 789"/>
                <a:gd name="T87" fmla="*/ 87 h 701"/>
                <a:gd name="T88" fmla="*/ 379 w 789"/>
                <a:gd name="T89" fmla="*/ 29 h 701"/>
                <a:gd name="T90" fmla="*/ 409 w 789"/>
                <a:gd name="T91" fmla="*/ 29 h 701"/>
                <a:gd name="T92" fmla="*/ 438 w 789"/>
                <a:gd name="T9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9" h="701">
                  <a:moveTo>
                    <a:pt x="467" y="0"/>
                  </a:moveTo>
                  <a:lnTo>
                    <a:pt x="467" y="29"/>
                  </a:lnTo>
                  <a:lnTo>
                    <a:pt x="467" y="29"/>
                  </a:lnTo>
                  <a:lnTo>
                    <a:pt x="467" y="29"/>
                  </a:lnTo>
                  <a:lnTo>
                    <a:pt x="467" y="29"/>
                  </a:lnTo>
                  <a:lnTo>
                    <a:pt x="467" y="58"/>
                  </a:lnTo>
                  <a:lnTo>
                    <a:pt x="467" y="58"/>
                  </a:lnTo>
                  <a:lnTo>
                    <a:pt x="496" y="58"/>
                  </a:lnTo>
                  <a:lnTo>
                    <a:pt x="496" y="58"/>
                  </a:lnTo>
                  <a:lnTo>
                    <a:pt x="496" y="87"/>
                  </a:lnTo>
                  <a:lnTo>
                    <a:pt x="496" y="87"/>
                  </a:lnTo>
                  <a:lnTo>
                    <a:pt x="496" y="87"/>
                  </a:lnTo>
                  <a:lnTo>
                    <a:pt x="496" y="116"/>
                  </a:lnTo>
                  <a:lnTo>
                    <a:pt x="526" y="116"/>
                  </a:lnTo>
                  <a:lnTo>
                    <a:pt x="526" y="116"/>
                  </a:lnTo>
                  <a:lnTo>
                    <a:pt x="526" y="116"/>
                  </a:lnTo>
                  <a:lnTo>
                    <a:pt x="526" y="116"/>
                  </a:lnTo>
                  <a:lnTo>
                    <a:pt x="526" y="146"/>
                  </a:lnTo>
                  <a:lnTo>
                    <a:pt x="555" y="175"/>
                  </a:lnTo>
                  <a:lnTo>
                    <a:pt x="584" y="175"/>
                  </a:lnTo>
                  <a:lnTo>
                    <a:pt x="584" y="175"/>
                  </a:lnTo>
                  <a:lnTo>
                    <a:pt x="612" y="204"/>
                  </a:lnTo>
                  <a:lnTo>
                    <a:pt x="612" y="204"/>
                  </a:lnTo>
                  <a:lnTo>
                    <a:pt x="612" y="204"/>
                  </a:lnTo>
                  <a:lnTo>
                    <a:pt x="612" y="204"/>
                  </a:lnTo>
                  <a:lnTo>
                    <a:pt x="612" y="204"/>
                  </a:lnTo>
                  <a:lnTo>
                    <a:pt x="642" y="234"/>
                  </a:lnTo>
                  <a:lnTo>
                    <a:pt x="642" y="234"/>
                  </a:lnTo>
                  <a:lnTo>
                    <a:pt x="642" y="234"/>
                  </a:lnTo>
                  <a:lnTo>
                    <a:pt x="642" y="263"/>
                  </a:lnTo>
                  <a:lnTo>
                    <a:pt x="642" y="263"/>
                  </a:lnTo>
                  <a:lnTo>
                    <a:pt x="642" y="292"/>
                  </a:lnTo>
                  <a:lnTo>
                    <a:pt x="671" y="292"/>
                  </a:lnTo>
                  <a:lnTo>
                    <a:pt x="671" y="292"/>
                  </a:lnTo>
                  <a:lnTo>
                    <a:pt x="700" y="321"/>
                  </a:lnTo>
                  <a:lnTo>
                    <a:pt x="700" y="292"/>
                  </a:lnTo>
                  <a:lnTo>
                    <a:pt x="729" y="321"/>
                  </a:lnTo>
                  <a:lnTo>
                    <a:pt x="729" y="321"/>
                  </a:lnTo>
                  <a:lnTo>
                    <a:pt x="759" y="321"/>
                  </a:lnTo>
                  <a:lnTo>
                    <a:pt x="759" y="321"/>
                  </a:lnTo>
                  <a:lnTo>
                    <a:pt x="759" y="321"/>
                  </a:lnTo>
                  <a:lnTo>
                    <a:pt x="759" y="321"/>
                  </a:lnTo>
                  <a:lnTo>
                    <a:pt x="759" y="350"/>
                  </a:lnTo>
                  <a:lnTo>
                    <a:pt x="788" y="350"/>
                  </a:lnTo>
                  <a:lnTo>
                    <a:pt x="759" y="350"/>
                  </a:lnTo>
                  <a:lnTo>
                    <a:pt x="759" y="350"/>
                  </a:lnTo>
                  <a:lnTo>
                    <a:pt x="759" y="350"/>
                  </a:lnTo>
                  <a:lnTo>
                    <a:pt x="729" y="350"/>
                  </a:lnTo>
                  <a:lnTo>
                    <a:pt x="729" y="379"/>
                  </a:lnTo>
                  <a:lnTo>
                    <a:pt x="729" y="379"/>
                  </a:lnTo>
                  <a:lnTo>
                    <a:pt x="729" y="379"/>
                  </a:lnTo>
                  <a:lnTo>
                    <a:pt x="700" y="379"/>
                  </a:lnTo>
                  <a:lnTo>
                    <a:pt x="700" y="379"/>
                  </a:lnTo>
                  <a:lnTo>
                    <a:pt x="700" y="379"/>
                  </a:lnTo>
                  <a:lnTo>
                    <a:pt x="671" y="379"/>
                  </a:lnTo>
                  <a:lnTo>
                    <a:pt x="671" y="379"/>
                  </a:lnTo>
                  <a:lnTo>
                    <a:pt x="642" y="408"/>
                  </a:lnTo>
                  <a:lnTo>
                    <a:pt x="642" y="408"/>
                  </a:lnTo>
                  <a:lnTo>
                    <a:pt x="642" y="408"/>
                  </a:lnTo>
                  <a:lnTo>
                    <a:pt x="642" y="437"/>
                  </a:lnTo>
                  <a:lnTo>
                    <a:pt x="612" y="437"/>
                  </a:lnTo>
                  <a:lnTo>
                    <a:pt x="612" y="437"/>
                  </a:lnTo>
                  <a:lnTo>
                    <a:pt x="612" y="437"/>
                  </a:lnTo>
                  <a:lnTo>
                    <a:pt x="584" y="437"/>
                  </a:lnTo>
                  <a:lnTo>
                    <a:pt x="555" y="467"/>
                  </a:lnTo>
                  <a:lnTo>
                    <a:pt x="555" y="496"/>
                  </a:lnTo>
                  <a:lnTo>
                    <a:pt x="584" y="496"/>
                  </a:lnTo>
                  <a:lnTo>
                    <a:pt x="584" y="496"/>
                  </a:lnTo>
                  <a:lnTo>
                    <a:pt x="555" y="496"/>
                  </a:lnTo>
                  <a:lnTo>
                    <a:pt x="555" y="525"/>
                  </a:lnTo>
                  <a:lnTo>
                    <a:pt x="555" y="525"/>
                  </a:lnTo>
                  <a:lnTo>
                    <a:pt x="526" y="525"/>
                  </a:lnTo>
                  <a:lnTo>
                    <a:pt x="526" y="525"/>
                  </a:lnTo>
                  <a:lnTo>
                    <a:pt x="526" y="525"/>
                  </a:lnTo>
                  <a:lnTo>
                    <a:pt x="526" y="554"/>
                  </a:lnTo>
                  <a:lnTo>
                    <a:pt x="496" y="554"/>
                  </a:lnTo>
                  <a:lnTo>
                    <a:pt x="496" y="554"/>
                  </a:lnTo>
                  <a:lnTo>
                    <a:pt x="467" y="554"/>
                  </a:lnTo>
                  <a:lnTo>
                    <a:pt x="467" y="554"/>
                  </a:lnTo>
                  <a:lnTo>
                    <a:pt x="467" y="584"/>
                  </a:lnTo>
                  <a:lnTo>
                    <a:pt x="467" y="584"/>
                  </a:lnTo>
                  <a:lnTo>
                    <a:pt x="467" y="613"/>
                  </a:lnTo>
                  <a:lnTo>
                    <a:pt x="467" y="613"/>
                  </a:lnTo>
                  <a:lnTo>
                    <a:pt x="467" y="613"/>
                  </a:lnTo>
                  <a:lnTo>
                    <a:pt x="438" y="642"/>
                  </a:lnTo>
                  <a:lnTo>
                    <a:pt x="438" y="642"/>
                  </a:lnTo>
                  <a:lnTo>
                    <a:pt x="438" y="613"/>
                  </a:lnTo>
                  <a:lnTo>
                    <a:pt x="409" y="613"/>
                  </a:lnTo>
                  <a:lnTo>
                    <a:pt x="409" y="613"/>
                  </a:lnTo>
                  <a:lnTo>
                    <a:pt x="379" y="642"/>
                  </a:lnTo>
                  <a:lnTo>
                    <a:pt x="379" y="613"/>
                  </a:lnTo>
                  <a:lnTo>
                    <a:pt x="350" y="613"/>
                  </a:lnTo>
                  <a:lnTo>
                    <a:pt x="321" y="613"/>
                  </a:lnTo>
                  <a:lnTo>
                    <a:pt x="321" y="613"/>
                  </a:lnTo>
                  <a:lnTo>
                    <a:pt x="321" y="613"/>
                  </a:lnTo>
                  <a:lnTo>
                    <a:pt x="292" y="584"/>
                  </a:lnTo>
                  <a:lnTo>
                    <a:pt x="263" y="613"/>
                  </a:lnTo>
                  <a:lnTo>
                    <a:pt x="234" y="613"/>
                  </a:lnTo>
                  <a:lnTo>
                    <a:pt x="234" y="642"/>
                  </a:lnTo>
                  <a:lnTo>
                    <a:pt x="205" y="671"/>
                  </a:lnTo>
                  <a:lnTo>
                    <a:pt x="176" y="671"/>
                  </a:lnTo>
                  <a:lnTo>
                    <a:pt x="176" y="671"/>
                  </a:lnTo>
                  <a:lnTo>
                    <a:pt x="176" y="700"/>
                  </a:lnTo>
                  <a:lnTo>
                    <a:pt x="146" y="700"/>
                  </a:lnTo>
                  <a:lnTo>
                    <a:pt x="117" y="700"/>
                  </a:lnTo>
                  <a:lnTo>
                    <a:pt x="117" y="700"/>
                  </a:lnTo>
                  <a:lnTo>
                    <a:pt x="88" y="700"/>
                  </a:lnTo>
                  <a:lnTo>
                    <a:pt x="88" y="700"/>
                  </a:lnTo>
                  <a:lnTo>
                    <a:pt x="59" y="700"/>
                  </a:lnTo>
                  <a:lnTo>
                    <a:pt x="59" y="700"/>
                  </a:lnTo>
                  <a:lnTo>
                    <a:pt x="59" y="671"/>
                  </a:lnTo>
                  <a:lnTo>
                    <a:pt x="59" y="642"/>
                  </a:lnTo>
                  <a:lnTo>
                    <a:pt x="59" y="613"/>
                  </a:lnTo>
                  <a:lnTo>
                    <a:pt x="29" y="584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29" y="321"/>
                  </a:lnTo>
                  <a:lnTo>
                    <a:pt x="88" y="321"/>
                  </a:lnTo>
                  <a:lnTo>
                    <a:pt x="117" y="58"/>
                  </a:lnTo>
                  <a:lnTo>
                    <a:pt x="176" y="58"/>
                  </a:lnTo>
                  <a:lnTo>
                    <a:pt x="263" y="58"/>
                  </a:lnTo>
                  <a:lnTo>
                    <a:pt x="263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2" y="58"/>
                  </a:lnTo>
                  <a:lnTo>
                    <a:pt x="321" y="58"/>
                  </a:lnTo>
                  <a:lnTo>
                    <a:pt x="292" y="58"/>
                  </a:lnTo>
                  <a:lnTo>
                    <a:pt x="292" y="87"/>
                  </a:lnTo>
                  <a:lnTo>
                    <a:pt x="321" y="87"/>
                  </a:lnTo>
                  <a:lnTo>
                    <a:pt x="321" y="58"/>
                  </a:lnTo>
                  <a:lnTo>
                    <a:pt x="350" y="29"/>
                  </a:lnTo>
                  <a:lnTo>
                    <a:pt x="379" y="29"/>
                  </a:lnTo>
                  <a:lnTo>
                    <a:pt x="379" y="29"/>
                  </a:lnTo>
                  <a:lnTo>
                    <a:pt x="379" y="29"/>
                  </a:lnTo>
                  <a:lnTo>
                    <a:pt x="409" y="29"/>
                  </a:lnTo>
                  <a:lnTo>
                    <a:pt x="409" y="29"/>
                  </a:lnTo>
                  <a:lnTo>
                    <a:pt x="438" y="29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67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0E6DCC95-2746-E0E2-206D-31359CF2F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000" y="4762580"/>
              <a:ext cx="352800" cy="305312"/>
            </a:xfrm>
            <a:custGeom>
              <a:avLst/>
              <a:gdLst>
                <a:gd name="T0" fmla="*/ 670 w 1080"/>
                <a:gd name="T1" fmla="*/ 379 h 934"/>
                <a:gd name="T2" fmla="*/ 817 w 1080"/>
                <a:gd name="T3" fmla="*/ 116 h 934"/>
                <a:gd name="T4" fmla="*/ 933 w 1080"/>
                <a:gd name="T5" fmla="*/ 87 h 934"/>
                <a:gd name="T6" fmla="*/ 933 w 1080"/>
                <a:gd name="T7" fmla="*/ 116 h 934"/>
                <a:gd name="T8" fmla="*/ 933 w 1080"/>
                <a:gd name="T9" fmla="*/ 145 h 934"/>
                <a:gd name="T10" fmla="*/ 991 w 1080"/>
                <a:gd name="T11" fmla="*/ 87 h 934"/>
                <a:gd name="T12" fmla="*/ 1020 w 1080"/>
                <a:gd name="T13" fmla="*/ 87 h 934"/>
                <a:gd name="T14" fmla="*/ 1079 w 1080"/>
                <a:gd name="T15" fmla="*/ 87 h 934"/>
                <a:gd name="T16" fmla="*/ 1079 w 1080"/>
                <a:gd name="T17" fmla="*/ 58 h 934"/>
                <a:gd name="T18" fmla="*/ 1050 w 1080"/>
                <a:gd name="T19" fmla="*/ 58 h 934"/>
                <a:gd name="T20" fmla="*/ 1020 w 1080"/>
                <a:gd name="T21" fmla="*/ 58 h 934"/>
                <a:gd name="T22" fmla="*/ 817 w 1080"/>
                <a:gd name="T23" fmla="*/ 87 h 934"/>
                <a:gd name="T24" fmla="*/ 787 w 1080"/>
                <a:gd name="T25" fmla="*/ 87 h 934"/>
                <a:gd name="T26" fmla="*/ 787 w 1080"/>
                <a:gd name="T27" fmla="*/ 87 h 934"/>
                <a:gd name="T28" fmla="*/ 758 w 1080"/>
                <a:gd name="T29" fmla="*/ 87 h 934"/>
                <a:gd name="T30" fmla="*/ 729 w 1080"/>
                <a:gd name="T31" fmla="*/ 87 h 934"/>
                <a:gd name="T32" fmla="*/ 700 w 1080"/>
                <a:gd name="T33" fmla="*/ 58 h 934"/>
                <a:gd name="T34" fmla="*/ 670 w 1080"/>
                <a:gd name="T35" fmla="*/ 87 h 934"/>
                <a:gd name="T36" fmla="*/ 612 w 1080"/>
                <a:gd name="T37" fmla="*/ 87 h 934"/>
                <a:gd name="T38" fmla="*/ 612 w 1080"/>
                <a:gd name="T39" fmla="*/ 58 h 934"/>
                <a:gd name="T40" fmla="*/ 554 w 1080"/>
                <a:gd name="T41" fmla="*/ 58 h 934"/>
                <a:gd name="T42" fmla="*/ 525 w 1080"/>
                <a:gd name="T43" fmla="*/ 29 h 934"/>
                <a:gd name="T44" fmla="*/ 204 w 1080"/>
                <a:gd name="T45" fmla="*/ 29 h 934"/>
                <a:gd name="T46" fmla="*/ 175 w 1080"/>
                <a:gd name="T47" fmla="*/ 58 h 934"/>
                <a:gd name="T48" fmla="*/ 146 w 1080"/>
                <a:gd name="T49" fmla="*/ 29 h 934"/>
                <a:gd name="T50" fmla="*/ 146 w 1080"/>
                <a:gd name="T51" fmla="*/ 0 h 934"/>
                <a:gd name="T52" fmla="*/ 117 w 1080"/>
                <a:gd name="T53" fmla="*/ 0 h 934"/>
                <a:gd name="T54" fmla="*/ 87 w 1080"/>
                <a:gd name="T55" fmla="*/ 0 h 934"/>
                <a:gd name="T56" fmla="*/ 58 w 1080"/>
                <a:gd name="T57" fmla="*/ 29 h 934"/>
                <a:gd name="T58" fmla="*/ 29 w 1080"/>
                <a:gd name="T59" fmla="*/ 29 h 934"/>
                <a:gd name="T60" fmla="*/ 0 w 1080"/>
                <a:gd name="T61" fmla="*/ 29 h 934"/>
                <a:gd name="T62" fmla="*/ 0 w 1080"/>
                <a:gd name="T63" fmla="*/ 87 h 934"/>
                <a:gd name="T64" fmla="*/ 117 w 1080"/>
                <a:gd name="T65" fmla="*/ 262 h 934"/>
                <a:gd name="T66" fmla="*/ 146 w 1080"/>
                <a:gd name="T67" fmla="*/ 379 h 934"/>
                <a:gd name="T68" fmla="*/ 204 w 1080"/>
                <a:gd name="T69" fmla="*/ 466 h 934"/>
                <a:gd name="T70" fmla="*/ 233 w 1080"/>
                <a:gd name="T71" fmla="*/ 612 h 934"/>
                <a:gd name="T72" fmla="*/ 233 w 1080"/>
                <a:gd name="T73" fmla="*/ 671 h 934"/>
                <a:gd name="T74" fmla="*/ 262 w 1080"/>
                <a:gd name="T75" fmla="*/ 729 h 934"/>
                <a:gd name="T76" fmla="*/ 262 w 1080"/>
                <a:gd name="T77" fmla="*/ 758 h 934"/>
                <a:gd name="T78" fmla="*/ 291 w 1080"/>
                <a:gd name="T79" fmla="*/ 816 h 934"/>
                <a:gd name="T80" fmla="*/ 320 w 1080"/>
                <a:gd name="T81" fmla="*/ 875 h 934"/>
                <a:gd name="T82" fmla="*/ 379 w 1080"/>
                <a:gd name="T83" fmla="*/ 904 h 934"/>
                <a:gd name="T84" fmla="*/ 379 w 1080"/>
                <a:gd name="T85" fmla="*/ 875 h 934"/>
                <a:gd name="T86" fmla="*/ 437 w 1080"/>
                <a:gd name="T87" fmla="*/ 875 h 934"/>
                <a:gd name="T88" fmla="*/ 467 w 1080"/>
                <a:gd name="T89" fmla="*/ 933 h 934"/>
                <a:gd name="T90" fmla="*/ 496 w 1080"/>
                <a:gd name="T91" fmla="*/ 933 h 934"/>
                <a:gd name="T92" fmla="*/ 525 w 1080"/>
                <a:gd name="T93" fmla="*/ 933 h 934"/>
                <a:gd name="T94" fmla="*/ 554 w 1080"/>
                <a:gd name="T95" fmla="*/ 933 h 934"/>
                <a:gd name="T96" fmla="*/ 583 w 1080"/>
                <a:gd name="T97" fmla="*/ 904 h 934"/>
                <a:gd name="T98" fmla="*/ 641 w 1080"/>
                <a:gd name="T99" fmla="*/ 90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0" h="934">
                  <a:moveTo>
                    <a:pt x="641" y="612"/>
                  </a:moveTo>
                  <a:lnTo>
                    <a:pt x="641" y="612"/>
                  </a:lnTo>
                  <a:lnTo>
                    <a:pt x="670" y="379"/>
                  </a:lnTo>
                  <a:lnTo>
                    <a:pt x="729" y="379"/>
                  </a:lnTo>
                  <a:lnTo>
                    <a:pt x="758" y="116"/>
                  </a:lnTo>
                  <a:lnTo>
                    <a:pt x="817" y="116"/>
                  </a:lnTo>
                  <a:lnTo>
                    <a:pt x="904" y="116"/>
                  </a:lnTo>
                  <a:lnTo>
                    <a:pt x="904" y="87"/>
                  </a:lnTo>
                  <a:lnTo>
                    <a:pt x="933" y="87"/>
                  </a:lnTo>
                  <a:lnTo>
                    <a:pt x="933" y="87"/>
                  </a:lnTo>
                  <a:lnTo>
                    <a:pt x="933" y="87"/>
                  </a:lnTo>
                  <a:lnTo>
                    <a:pt x="933" y="116"/>
                  </a:lnTo>
                  <a:lnTo>
                    <a:pt x="962" y="116"/>
                  </a:lnTo>
                  <a:lnTo>
                    <a:pt x="933" y="116"/>
                  </a:lnTo>
                  <a:lnTo>
                    <a:pt x="933" y="145"/>
                  </a:lnTo>
                  <a:lnTo>
                    <a:pt x="962" y="145"/>
                  </a:lnTo>
                  <a:lnTo>
                    <a:pt x="962" y="116"/>
                  </a:lnTo>
                  <a:lnTo>
                    <a:pt x="991" y="87"/>
                  </a:lnTo>
                  <a:lnTo>
                    <a:pt x="1020" y="87"/>
                  </a:lnTo>
                  <a:lnTo>
                    <a:pt x="1020" y="87"/>
                  </a:lnTo>
                  <a:lnTo>
                    <a:pt x="1020" y="87"/>
                  </a:lnTo>
                  <a:lnTo>
                    <a:pt x="1050" y="87"/>
                  </a:lnTo>
                  <a:lnTo>
                    <a:pt x="1050" y="87"/>
                  </a:lnTo>
                  <a:lnTo>
                    <a:pt x="1079" y="87"/>
                  </a:lnTo>
                  <a:lnTo>
                    <a:pt x="1079" y="58"/>
                  </a:lnTo>
                  <a:lnTo>
                    <a:pt x="1079" y="58"/>
                  </a:lnTo>
                  <a:lnTo>
                    <a:pt x="1079" y="58"/>
                  </a:lnTo>
                  <a:lnTo>
                    <a:pt x="1079" y="58"/>
                  </a:lnTo>
                  <a:lnTo>
                    <a:pt x="1079" y="58"/>
                  </a:lnTo>
                  <a:lnTo>
                    <a:pt x="1050" y="58"/>
                  </a:lnTo>
                  <a:lnTo>
                    <a:pt x="1050" y="58"/>
                  </a:lnTo>
                  <a:lnTo>
                    <a:pt x="1050" y="58"/>
                  </a:lnTo>
                  <a:lnTo>
                    <a:pt x="1020" y="58"/>
                  </a:lnTo>
                  <a:lnTo>
                    <a:pt x="1020" y="58"/>
                  </a:lnTo>
                  <a:lnTo>
                    <a:pt x="817" y="87"/>
                  </a:lnTo>
                  <a:lnTo>
                    <a:pt x="817" y="87"/>
                  </a:lnTo>
                  <a:lnTo>
                    <a:pt x="817" y="87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58" y="87"/>
                  </a:lnTo>
                  <a:lnTo>
                    <a:pt x="758" y="87"/>
                  </a:lnTo>
                  <a:lnTo>
                    <a:pt x="758" y="87"/>
                  </a:lnTo>
                  <a:lnTo>
                    <a:pt x="758" y="87"/>
                  </a:lnTo>
                  <a:lnTo>
                    <a:pt x="758" y="87"/>
                  </a:lnTo>
                  <a:lnTo>
                    <a:pt x="729" y="87"/>
                  </a:lnTo>
                  <a:lnTo>
                    <a:pt x="729" y="87"/>
                  </a:lnTo>
                  <a:lnTo>
                    <a:pt x="700" y="58"/>
                  </a:lnTo>
                  <a:lnTo>
                    <a:pt x="700" y="58"/>
                  </a:lnTo>
                  <a:lnTo>
                    <a:pt x="670" y="58"/>
                  </a:lnTo>
                  <a:lnTo>
                    <a:pt x="670" y="87"/>
                  </a:lnTo>
                  <a:lnTo>
                    <a:pt x="670" y="87"/>
                  </a:lnTo>
                  <a:lnTo>
                    <a:pt x="641" y="58"/>
                  </a:lnTo>
                  <a:lnTo>
                    <a:pt x="641" y="87"/>
                  </a:lnTo>
                  <a:lnTo>
                    <a:pt x="612" y="87"/>
                  </a:lnTo>
                  <a:lnTo>
                    <a:pt x="612" y="87"/>
                  </a:lnTo>
                  <a:lnTo>
                    <a:pt x="612" y="87"/>
                  </a:lnTo>
                  <a:lnTo>
                    <a:pt x="612" y="58"/>
                  </a:lnTo>
                  <a:lnTo>
                    <a:pt x="583" y="58"/>
                  </a:lnTo>
                  <a:lnTo>
                    <a:pt x="583" y="58"/>
                  </a:lnTo>
                  <a:lnTo>
                    <a:pt x="554" y="58"/>
                  </a:lnTo>
                  <a:lnTo>
                    <a:pt x="554" y="58"/>
                  </a:lnTo>
                  <a:lnTo>
                    <a:pt x="554" y="29"/>
                  </a:lnTo>
                  <a:lnTo>
                    <a:pt x="525" y="29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04" y="29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175" y="58"/>
                  </a:lnTo>
                  <a:lnTo>
                    <a:pt x="175" y="58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87"/>
                  </a:lnTo>
                  <a:lnTo>
                    <a:pt x="58" y="145"/>
                  </a:lnTo>
                  <a:lnTo>
                    <a:pt x="58" y="174"/>
                  </a:lnTo>
                  <a:lnTo>
                    <a:pt x="117" y="262"/>
                  </a:lnTo>
                  <a:lnTo>
                    <a:pt x="117" y="292"/>
                  </a:lnTo>
                  <a:lnTo>
                    <a:pt x="146" y="350"/>
                  </a:lnTo>
                  <a:lnTo>
                    <a:pt x="146" y="379"/>
                  </a:lnTo>
                  <a:lnTo>
                    <a:pt x="204" y="437"/>
                  </a:lnTo>
                  <a:lnTo>
                    <a:pt x="204" y="466"/>
                  </a:lnTo>
                  <a:lnTo>
                    <a:pt x="204" y="466"/>
                  </a:lnTo>
                  <a:lnTo>
                    <a:pt x="204" y="495"/>
                  </a:lnTo>
                  <a:lnTo>
                    <a:pt x="204" y="554"/>
                  </a:lnTo>
                  <a:lnTo>
                    <a:pt x="233" y="612"/>
                  </a:lnTo>
                  <a:lnTo>
                    <a:pt x="233" y="642"/>
                  </a:lnTo>
                  <a:lnTo>
                    <a:pt x="233" y="671"/>
                  </a:lnTo>
                  <a:lnTo>
                    <a:pt x="233" y="671"/>
                  </a:lnTo>
                  <a:lnTo>
                    <a:pt x="233" y="700"/>
                  </a:lnTo>
                  <a:lnTo>
                    <a:pt x="233" y="729"/>
                  </a:lnTo>
                  <a:lnTo>
                    <a:pt x="262" y="729"/>
                  </a:lnTo>
                  <a:lnTo>
                    <a:pt x="262" y="758"/>
                  </a:lnTo>
                  <a:lnTo>
                    <a:pt x="262" y="758"/>
                  </a:lnTo>
                  <a:lnTo>
                    <a:pt x="262" y="758"/>
                  </a:lnTo>
                  <a:lnTo>
                    <a:pt x="262" y="787"/>
                  </a:lnTo>
                  <a:lnTo>
                    <a:pt x="262" y="816"/>
                  </a:lnTo>
                  <a:lnTo>
                    <a:pt x="291" y="816"/>
                  </a:lnTo>
                  <a:lnTo>
                    <a:pt x="291" y="875"/>
                  </a:lnTo>
                  <a:lnTo>
                    <a:pt x="320" y="875"/>
                  </a:lnTo>
                  <a:lnTo>
                    <a:pt x="320" y="875"/>
                  </a:lnTo>
                  <a:lnTo>
                    <a:pt x="350" y="904"/>
                  </a:lnTo>
                  <a:lnTo>
                    <a:pt x="350" y="904"/>
                  </a:lnTo>
                  <a:lnTo>
                    <a:pt x="379" y="904"/>
                  </a:lnTo>
                  <a:lnTo>
                    <a:pt x="379" y="875"/>
                  </a:lnTo>
                  <a:lnTo>
                    <a:pt x="379" y="875"/>
                  </a:lnTo>
                  <a:lnTo>
                    <a:pt x="379" y="875"/>
                  </a:lnTo>
                  <a:lnTo>
                    <a:pt x="408" y="875"/>
                  </a:lnTo>
                  <a:lnTo>
                    <a:pt x="408" y="875"/>
                  </a:lnTo>
                  <a:lnTo>
                    <a:pt x="437" y="875"/>
                  </a:lnTo>
                  <a:lnTo>
                    <a:pt x="408" y="904"/>
                  </a:lnTo>
                  <a:lnTo>
                    <a:pt x="437" y="904"/>
                  </a:lnTo>
                  <a:lnTo>
                    <a:pt x="467" y="933"/>
                  </a:lnTo>
                  <a:lnTo>
                    <a:pt x="467" y="933"/>
                  </a:lnTo>
                  <a:lnTo>
                    <a:pt x="496" y="933"/>
                  </a:lnTo>
                  <a:lnTo>
                    <a:pt x="496" y="933"/>
                  </a:lnTo>
                  <a:lnTo>
                    <a:pt x="525" y="933"/>
                  </a:lnTo>
                  <a:lnTo>
                    <a:pt x="525" y="933"/>
                  </a:lnTo>
                  <a:lnTo>
                    <a:pt x="525" y="933"/>
                  </a:lnTo>
                  <a:lnTo>
                    <a:pt x="525" y="933"/>
                  </a:lnTo>
                  <a:lnTo>
                    <a:pt x="554" y="933"/>
                  </a:lnTo>
                  <a:lnTo>
                    <a:pt x="554" y="933"/>
                  </a:lnTo>
                  <a:lnTo>
                    <a:pt x="554" y="933"/>
                  </a:lnTo>
                  <a:lnTo>
                    <a:pt x="554" y="904"/>
                  </a:lnTo>
                  <a:lnTo>
                    <a:pt x="583" y="904"/>
                  </a:lnTo>
                  <a:lnTo>
                    <a:pt x="583" y="904"/>
                  </a:lnTo>
                  <a:lnTo>
                    <a:pt x="612" y="875"/>
                  </a:lnTo>
                  <a:lnTo>
                    <a:pt x="641" y="904"/>
                  </a:lnTo>
                  <a:lnTo>
                    <a:pt x="641" y="904"/>
                  </a:lnTo>
                  <a:lnTo>
                    <a:pt x="641" y="612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352EC32B-0FD8-8396-FECE-7CF5BE9AC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000" y="4867711"/>
              <a:ext cx="18720" cy="10082"/>
            </a:xfrm>
            <a:custGeom>
              <a:avLst/>
              <a:gdLst>
                <a:gd name="T0" fmla="*/ 29 w 59"/>
                <a:gd name="T1" fmla="*/ 0 h 30"/>
                <a:gd name="T2" fmla="*/ 0 w 59"/>
                <a:gd name="T3" fmla="*/ 29 h 30"/>
                <a:gd name="T4" fmla="*/ 29 w 59"/>
                <a:gd name="T5" fmla="*/ 29 h 30"/>
                <a:gd name="T6" fmla="*/ 29 w 59"/>
                <a:gd name="T7" fmla="*/ 29 h 30"/>
                <a:gd name="T8" fmla="*/ 58 w 59"/>
                <a:gd name="T9" fmla="*/ 29 h 30"/>
                <a:gd name="T10" fmla="*/ 58 w 59"/>
                <a:gd name="T11" fmla="*/ 29 h 30"/>
                <a:gd name="T12" fmla="*/ 29 w 5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0">
                  <a:moveTo>
                    <a:pt x="29" y="0"/>
                  </a:moveTo>
                  <a:lnTo>
                    <a:pt x="0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29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F4C3E660-DBD4-4378-8FE5-581558E53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000" y="4648808"/>
              <a:ext cx="200160" cy="334115"/>
            </a:xfrm>
            <a:custGeom>
              <a:avLst/>
              <a:gdLst>
                <a:gd name="T0" fmla="*/ 175 w 614"/>
                <a:gd name="T1" fmla="*/ 1021 h 1022"/>
                <a:gd name="T2" fmla="*/ 292 w 614"/>
                <a:gd name="T3" fmla="*/ 992 h 1022"/>
                <a:gd name="T4" fmla="*/ 321 w 614"/>
                <a:gd name="T5" fmla="*/ 933 h 1022"/>
                <a:gd name="T6" fmla="*/ 350 w 614"/>
                <a:gd name="T7" fmla="*/ 875 h 1022"/>
                <a:gd name="T8" fmla="*/ 350 w 614"/>
                <a:gd name="T9" fmla="*/ 845 h 1022"/>
                <a:gd name="T10" fmla="*/ 408 w 614"/>
                <a:gd name="T11" fmla="*/ 729 h 1022"/>
                <a:gd name="T12" fmla="*/ 466 w 614"/>
                <a:gd name="T13" fmla="*/ 583 h 1022"/>
                <a:gd name="T14" fmla="*/ 525 w 614"/>
                <a:gd name="T15" fmla="*/ 495 h 1022"/>
                <a:gd name="T16" fmla="*/ 554 w 614"/>
                <a:gd name="T17" fmla="*/ 408 h 1022"/>
                <a:gd name="T18" fmla="*/ 554 w 614"/>
                <a:gd name="T19" fmla="*/ 350 h 1022"/>
                <a:gd name="T20" fmla="*/ 554 w 614"/>
                <a:gd name="T21" fmla="*/ 292 h 1022"/>
                <a:gd name="T22" fmla="*/ 554 w 614"/>
                <a:gd name="T23" fmla="*/ 262 h 1022"/>
                <a:gd name="T24" fmla="*/ 613 w 614"/>
                <a:gd name="T25" fmla="*/ 292 h 1022"/>
                <a:gd name="T26" fmla="*/ 613 w 614"/>
                <a:gd name="T27" fmla="*/ 262 h 1022"/>
                <a:gd name="T28" fmla="*/ 613 w 614"/>
                <a:gd name="T29" fmla="*/ 204 h 1022"/>
                <a:gd name="T30" fmla="*/ 613 w 614"/>
                <a:gd name="T31" fmla="*/ 145 h 1022"/>
                <a:gd name="T32" fmla="*/ 583 w 614"/>
                <a:gd name="T33" fmla="*/ 58 h 1022"/>
                <a:gd name="T34" fmla="*/ 554 w 614"/>
                <a:gd name="T35" fmla="*/ 29 h 1022"/>
                <a:gd name="T36" fmla="*/ 525 w 614"/>
                <a:gd name="T37" fmla="*/ 0 h 1022"/>
                <a:gd name="T38" fmla="*/ 496 w 614"/>
                <a:gd name="T39" fmla="*/ 29 h 1022"/>
                <a:gd name="T40" fmla="*/ 496 w 614"/>
                <a:gd name="T41" fmla="*/ 58 h 1022"/>
                <a:gd name="T42" fmla="*/ 466 w 614"/>
                <a:gd name="T43" fmla="*/ 116 h 1022"/>
                <a:gd name="T44" fmla="*/ 437 w 614"/>
                <a:gd name="T45" fmla="*/ 116 h 1022"/>
                <a:gd name="T46" fmla="*/ 437 w 614"/>
                <a:gd name="T47" fmla="*/ 145 h 1022"/>
                <a:gd name="T48" fmla="*/ 408 w 614"/>
                <a:gd name="T49" fmla="*/ 175 h 1022"/>
                <a:gd name="T50" fmla="*/ 437 w 614"/>
                <a:gd name="T51" fmla="*/ 204 h 1022"/>
                <a:gd name="T52" fmla="*/ 380 w 614"/>
                <a:gd name="T53" fmla="*/ 233 h 1022"/>
                <a:gd name="T54" fmla="*/ 380 w 614"/>
                <a:gd name="T55" fmla="*/ 204 h 1022"/>
                <a:gd name="T56" fmla="*/ 350 w 614"/>
                <a:gd name="T57" fmla="*/ 233 h 1022"/>
                <a:gd name="T58" fmla="*/ 350 w 614"/>
                <a:gd name="T59" fmla="*/ 262 h 1022"/>
                <a:gd name="T60" fmla="*/ 350 w 614"/>
                <a:gd name="T61" fmla="*/ 233 h 1022"/>
                <a:gd name="T62" fmla="*/ 292 w 614"/>
                <a:gd name="T63" fmla="*/ 292 h 1022"/>
                <a:gd name="T64" fmla="*/ 292 w 614"/>
                <a:gd name="T65" fmla="*/ 262 h 1022"/>
                <a:gd name="T66" fmla="*/ 233 w 614"/>
                <a:gd name="T67" fmla="*/ 262 h 1022"/>
                <a:gd name="T68" fmla="*/ 204 w 614"/>
                <a:gd name="T69" fmla="*/ 292 h 1022"/>
                <a:gd name="T70" fmla="*/ 146 w 614"/>
                <a:gd name="T71" fmla="*/ 321 h 1022"/>
                <a:gd name="T72" fmla="*/ 116 w 614"/>
                <a:gd name="T73" fmla="*/ 321 h 1022"/>
                <a:gd name="T74" fmla="*/ 87 w 614"/>
                <a:gd name="T75" fmla="*/ 408 h 1022"/>
                <a:gd name="T76" fmla="*/ 87 w 614"/>
                <a:gd name="T77" fmla="*/ 466 h 1022"/>
                <a:gd name="T78" fmla="*/ 116 w 614"/>
                <a:gd name="T79" fmla="*/ 524 h 1022"/>
                <a:gd name="T80" fmla="*/ 116 w 614"/>
                <a:gd name="T81" fmla="*/ 612 h 1022"/>
                <a:gd name="T82" fmla="*/ 59 w 614"/>
                <a:gd name="T83" fmla="*/ 642 h 1022"/>
                <a:gd name="T84" fmla="*/ 30 w 614"/>
                <a:gd name="T85" fmla="*/ 700 h 1022"/>
                <a:gd name="T86" fmla="*/ 0 w 614"/>
                <a:gd name="T87" fmla="*/ 758 h 1022"/>
                <a:gd name="T88" fmla="*/ 30 w 614"/>
                <a:gd name="T89" fmla="*/ 816 h 1022"/>
                <a:gd name="T90" fmla="*/ 30 w 614"/>
                <a:gd name="T91" fmla="*/ 875 h 1022"/>
                <a:gd name="T92" fmla="*/ 30 w 614"/>
                <a:gd name="T93" fmla="*/ 904 h 1022"/>
                <a:gd name="T94" fmla="*/ 30 w 614"/>
                <a:gd name="T95" fmla="*/ 962 h 1022"/>
                <a:gd name="T96" fmla="*/ 59 w 614"/>
                <a:gd name="T97" fmla="*/ 992 h 1022"/>
                <a:gd name="T98" fmla="*/ 116 w 614"/>
                <a:gd name="T99" fmla="*/ 1021 h 1022"/>
                <a:gd name="T100" fmla="*/ 496 w 614"/>
                <a:gd name="T101" fmla="*/ 58 h 1022"/>
                <a:gd name="T102" fmla="*/ 466 w 614"/>
                <a:gd name="T103" fmla="*/ 87 h 1022"/>
                <a:gd name="T104" fmla="*/ 466 w 614"/>
                <a:gd name="T105" fmla="*/ 87 h 1022"/>
                <a:gd name="T106" fmla="*/ 466 w 614"/>
                <a:gd name="T107" fmla="*/ 87 h 1022"/>
                <a:gd name="T108" fmla="*/ 583 w 614"/>
                <a:gd name="T109" fmla="*/ 350 h 1022"/>
                <a:gd name="T110" fmla="*/ 583 w 614"/>
                <a:gd name="T111" fmla="*/ 35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4" h="1022">
                  <a:moveTo>
                    <a:pt x="116" y="1021"/>
                  </a:moveTo>
                  <a:lnTo>
                    <a:pt x="146" y="1021"/>
                  </a:lnTo>
                  <a:lnTo>
                    <a:pt x="146" y="1021"/>
                  </a:lnTo>
                  <a:lnTo>
                    <a:pt x="175" y="1021"/>
                  </a:lnTo>
                  <a:lnTo>
                    <a:pt x="204" y="992"/>
                  </a:lnTo>
                  <a:lnTo>
                    <a:pt x="233" y="992"/>
                  </a:lnTo>
                  <a:lnTo>
                    <a:pt x="263" y="992"/>
                  </a:lnTo>
                  <a:lnTo>
                    <a:pt x="292" y="992"/>
                  </a:lnTo>
                  <a:lnTo>
                    <a:pt x="292" y="992"/>
                  </a:lnTo>
                  <a:lnTo>
                    <a:pt x="292" y="992"/>
                  </a:lnTo>
                  <a:lnTo>
                    <a:pt x="321" y="962"/>
                  </a:lnTo>
                  <a:lnTo>
                    <a:pt x="321" y="933"/>
                  </a:lnTo>
                  <a:lnTo>
                    <a:pt x="321" y="933"/>
                  </a:lnTo>
                  <a:lnTo>
                    <a:pt x="350" y="904"/>
                  </a:lnTo>
                  <a:lnTo>
                    <a:pt x="350" y="904"/>
                  </a:lnTo>
                  <a:lnTo>
                    <a:pt x="350" y="875"/>
                  </a:lnTo>
                  <a:lnTo>
                    <a:pt x="350" y="875"/>
                  </a:lnTo>
                  <a:lnTo>
                    <a:pt x="350" y="845"/>
                  </a:lnTo>
                  <a:lnTo>
                    <a:pt x="350" y="845"/>
                  </a:lnTo>
                  <a:lnTo>
                    <a:pt x="350" y="845"/>
                  </a:lnTo>
                  <a:lnTo>
                    <a:pt x="380" y="816"/>
                  </a:lnTo>
                  <a:lnTo>
                    <a:pt x="380" y="787"/>
                  </a:lnTo>
                  <a:lnTo>
                    <a:pt x="408" y="758"/>
                  </a:lnTo>
                  <a:lnTo>
                    <a:pt x="408" y="729"/>
                  </a:lnTo>
                  <a:lnTo>
                    <a:pt x="408" y="700"/>
                  </a:lnTo>
                  <a:lnTo>
                    <a:pt x="437" y="671"/>
                  </a:lnTo>
                  <a:lnTo>
                    <a:pt x="466" y="612"/>
                  </a:lnTo>
                  <a:lnTo>
                    <a:pt x="466" y="583"/>
                  </a:lnTo>
                  <a:lnTo>
                    <a:pt x="466" y="583"/>
                  </a:lnTo>
                  <a:lnTo>
                    <a:pt x="496" y="554"/>
                  </a:lnTo>
                  <a:lnTo>
                    <a:pt x="496" y="524"/>
                  </a:lnTo>
                  <a:lnTo>
                    <a:pt x="525" y="495"/>
                  </a:lnTo>
                  <a:lnTo>
                    <a:pt x="525" y="466"/>
                  </a:lnTo>
                  <a:lnTo>
                    <a:pt x="525" y="437"/>
                  </a:lnTo>
                  <a:lnTo>
                    <a:pt x="525" y="437"/>
                  </a:lnTo>
                  <a:lnTo>
                    <a:pt x="554" y="408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4" y="321"/>
                  </a:lnTo>
                  <a:lnTo>
                    <a:pt x="554" y="321"/>
                  </a:lnTo>
                  <a:lnTo>
                    <a:pt x="554" y="321"/>
                  </a:lnTo>
                  <a:lnTo>
                    <a:pt x="554" y="292"/>
                  </a:lnTo>
                  <a:lnTo>
                    <a:pt x="554" y="262"/>
                  </a:lnTo>
                  <a:lnTo>
                    <a:pt x="554" y="262"/>
                  </a:lnTo>
                  <a:lnTo>
                    <a:pt x="554" y="262"/>
                  </a:lnTo>
                  <a:lnTo>
                    <a:pt x="554" y="262"/>
                  </a:lnTo>
                  <a:lnTo>
                    <a:pt x="583" y="262"/>
                  </a:lnTo>
                  <a:lnTo>
                    <a:pt x="583" y="262"/>
                  </a:lnTo>
                  <a:lnTo>
                    <a:pt x="583" y="292"/>
                  </a:lnTo>
                  <a:lnTo>
                    <a:pt x="613" y="292"/>
                  </a:lnTo>
                  <a:lnTo>
                    <a:pt x="613" y="292"/>
                  </a:lnTo>
                  <a:lnTo>
                    <a:pt x="613" y="262"/>
                  </a:lnTo>
                  <a:lnTo>
                    <a:pt x="613" y="262"/>
                  </a:lnTo>
                  <a:lnTo>
                    <a:pt x="613" y="262"/>
                  </a:lnTo>
                  <a:lnTo>
                    <a:pt x="613" y="233"/>
                  </a:lnTo>
                  <a:lnTo>
                    <a:pt x="613" y="233"/>
                  </a:lnTo>
                  <a:lnTo>
                    <a:pt x="613" y="204"/>
                  </a:lnTo>
                  <a:lnTo>
                    <a:pt x="613" y="204"/>
                  </a:lnTo>
                  <a:lnTo>
                    <a:pt x="613" y="204"/>
                  </a:lnTo>
                  <a:lnTo>
                    <a:pt x="613" y="175"/>
                  </a:lnTo>
                  <a:lnTo>
                    <a:pt x="613" y="145"/>
                  </a:lnTo>
                  <a:lnTo>
                    <a:pt x="613" y="145"/>
                  </a:lnTo>
                  <a:lnTo>
                    <a:pt x="613" y="116"/>
                  </a:lnTo>
                  <a:lnTo>
                    <a:pt x="583" y="87"/>
                  </a:lnTo>
                  <a:lnTo>
                    <a:pt x="583" y="58"/>
                  </a:lnTo>
                  <a:lnTo>
                    <a:pt x="583" y="58"/>
                  </a:lnTo>
                  <a:lnTo>
                    <a:pt x="583" y="58"/>
                  </a:lnTo>
                  <a:lnTo>
                    <a:pt x="554" y="29"/>
                  </a:lnTo>
                  <a:lnTo>
                    <a:pt x="554" y="29"/>
                  </a:lnTo>
                  <a:lnTo>
                    <a:pt x="554" y="29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25" y="0"/>
                  </a:lnTo>
                  <a:lnTo>
                    <a:pt x="525" y="0"/>
                  </a:lnTo>
                  <a:lnTo>
                    <a:pt x="525" y="29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96" y="29"/>
                  </a:lnTo>
                  <a:lnTo>
                    <a:pt x="496" y="29"/>
                  </a:lnTo>
                  <a:lnTo>
                    <a:pt x="525" y="58"/>
                  </a:lnTo>
                  <a:lnTo>
                    <a:pt x="525" y="58"/>
                  </a:lnTo>
                  <a:lnTo>
                    <a:pt x="496" y="58"/>
                  </a:lnTo>
                  <a:lnTo>
                    <a:pt x="496" y="87"/>
                  </a:lnTo>
                  <a:lnTo>
                    <a:pt x="496" y="116"/>
                  </a:lnTo>
                  <a:lnTo>
                    <a:pt x="496" y="87"/>
                  </a:lnTo>
                  <a:lnTo>
                    <a:pt x="466" y="116"/>
                  </a:lnTo>
                  <a:lnTo>
                    <a:pt x="466" y="116"/>
                  </a:lnTo>
                  <a:lnTo>
                    <a:pt x="466" y="145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7" y="145"/>
                  </a:lnTo>
                  <a:lnTo>
                    <a:pt x="437" y="145"/>
                  </a:lnTo>
                  <a:lnTo>
                    <a:pt x="437" y="145"/>
                  </a:lnTo>
                  <a:lnTo>
                    <a:pt x="437" y="175"/>
                  </a:lnTo>
                  <a:lnTo>
                    <a:pt x="437" y="145"/>
                  </a:lnTo>
                  <a:lnTo>
                    <a:pt x="408" y="175"/>
                  </a:lnTo>
                  <a:lnTo>
                    <a:pt x="408" y="175"/>
                  </a:lnTo>
                  <a:lnTo>
                    <a:pt x="437" y="175"/>
                  </a:lnTo>
                  <a:lnTo>
                    <a:pt x="437" y="204"/>
                  </a:lnTo>
                  <a:lnTo>
                    <a:pt x="437" y="204"/>
                  </a:lnTo>
                  <a:lnTo>
                    <a:pt x="408" y="204"/>
                  </a:lnTo>
                  <a:lnTo>
                    <a:pt x="408" y="204"/>
                  </a:lnTo>
                  <a:lnTo>
                    <a:pt x="408" y="204"/>
                  </a:lnTo>
                  <a:lnTo>
                    <a:pt x="380" y="233"/>
                  </a:lnTo>
                  <a:lnTo>
                    <a:pt x="380" y="204"/>
                  </a:lnTo>
                  <a:lnTo>
                    <a:pt x="380" y="204"/>
                  </a:lnTo>
                  <a:lnTo>
                    <a:pt x="380" y="204"/>
                  </a:lnTo>
                  <a:lnTo>
                    <a:pt x="380" y="204"/>
                  </a:lnTo>
                  <a:lnTo>
                    <a:pt x="380" y="204"/>
                  </a:lnTo>
                  <a:lnTo>
                    <a:pt x="380" y="204"/>
                  </a:lnTo>
                  <a:lnTo>
                    <a:pt x="350" y="233"/>
                  </a:lnTo>
                  <a:lnTo>
                    <a:pt x="350" y="233"/>
                  </a:lnTo>
                  <a:lnTo>
                    <a:pt x="380" y="233"/>
                  </a:lnTo>
                  <a:lnTo>
                    <a:pt x="380" y="262"/>
                  </a:lnTo>
                  <a:lnTo>
                    <a:pt x="350" y="262"/>
                  </a:lnTo>
                  <a:lnTo>
                    <a:pt x="350" y="262"/>
                  </a:lnTo>
                  <a:lnTo>
                    <a:pt x="350" y="262"/>
                  </a:lnTo>
                  <a:lnTo>
                    <a:pt x="350" y="262"/>
                  </a:lnTo>
                  <a:lnTo>
                    <a:pt x="350" y="233"/>
                  </a:lnTo>
                  <a:lnTo>
                    <a:pt x="350" y="233"/>
                  </a:lnTo>
                  <a:lnTo>
                    <a:pt x="321" y="262"/>
                  </a:lnTo>
                  <a:lnTo>
                    <a:pt x="292" y="262"/>
                  </a:lnTo>
                  <a:lnTo>
                    <a:pt x="321" y="292"/>
                  </a:lnTo>
                  <a:lnTo>
                    <a:pt x="292" y="292"/>
                  </a:lnTo>
                  <a:lnTo>
                    <a:pt x="292" y="292"/>
                  </a:lnTo>
                  <a:lnTo>
                    <a:pt x="292" y="292"/>
                  </a:lnTo>
                  <a:lnTo>
                    <a:pt x="292" y="262"/>
                  </a:lnTo>
                  <a:lnTo>
                    <a:pt x="292" y="262"/>
                  </a:lnTo>
                  <a:lnTo>
                    <a:pt x="263" y="292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33" y="292"/>
                  </a:lnTo>
                  <a:lnTo>
                    <a:pt x="233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146" y="321"/>
                  </a:lnTo>
                  <a:lnTo>
                    <a:pt x="146" y="321"/>
                  </a:lnTo>
                  <a:lnTo>
                    <a:pt x="146" y="292"/>
                  </a:lnTo>
                  <a:lnTo>
                    <a:pt x="116" y="292"/>
                  </a:lnTo>
                  <a:lnTo>
                    <a:pt x="116" y="321"/>
                  </a:lnTo>
                  <a:lnTo>
                    <a:pt x="116" y="350"/>
                  </a:lnTo>
                  <a:lnTo>
                    <a:pt x="87" y="379"/>
                  </a:lnTo>
                  <a:lnTo>
                    <a:pt x="87" y="379"/>
                  </a:lnTo>
                  <a:lnTo>
                    <a:pt x="87" y="408"/>
                  </a:lnTo>
                  <a:lnTo>
                    <a:pt x="87" y="408"/>
                  </a:lnTo>
                  <a:lnTo>
                    <a:pt x="87" y="408"/>
                  </a:lnTo>
                  <a:lnTo>
                    <a:pt x="87" y="437"/>
                  </a:lnTo>
                  <a:lnTo>
                    <a:pt x="87" y="466"/>
                  </a:lnTo>
                  <a:lnTo>
                    <a:pt x="87" y="466"/>
                  </a:lnTo>
                  <a:lnTo>
                    <a:pt x="116" y="524"/>
                  </a:lnTo>
                  <a:lnTo>
                    <a:pt x="116" y="524"/>
                  </a:lnTo>
                  <a:lnTo>
                    <a:pt x="116" y="524"/>
                  </a:lnTo>
                  <a:lnTo>
                    <a:pt x="116" y="554"/>
                  </a:lnTo>
                  <a:lnTo>
                    <a:pt x="116" y="554"/>
                  </a:lnTo>
                  <a:lnTo>
                    <a:pt x="116" y="554"/>
                  </a:lnTo>
                  <a:lnTo>
                    <a:pt x="116" y="612"/>
                  </a:lnTo>
                  <a:lnTo>
                    <a:pt x="87" y="612"/>
                  </a:lnTo>
                  <a:lnTo>
                    <a:pt x="87" y="642"/>
                  </a:lnTo>
                  <a:lnTo>
                    <a:pt x="87" y="642"/>
                  </a:lnTo>
                  <a:lnTo>
                    <a:pt x="59" y="642"/>
                  </a:lnTo>
                  <a:lnTo>
                    <a:pt x="59" y="642"/>
                  </a:lnTo>
                  <a:lnTo>
                    <a:pt x="59" y="671"/>
                  </a:lnTo>
                  <a:lnTo>
                    <a:pt x="59" y="700"/>
                  </a:lnTo>
                  <a:lnTo>
                    <a:pt x="30" y="700"/>
                  </a:lnTo>
                  <a:lnTo>
                    <a:pt x="30" y="700"/>
                  </a:lnTo>
                  <a:lnTo>
                    <a:pt x="30" y="729"/>
                  </a:lnTo>
                  <a:lnTo>
                    <a:pt x="0" y="729"/>
                  </a:lnTo>
                  <a:lnTo>
                    <a:pt x="0" y="758"/>
                  </a:lnTo>
                  <a:lnTo>
                    <a:pt x="0" y="787"/>
                  </a:lnTo>
                  <a:lnTo>
                    <a:pt x="0" y="787"/>
                  </a:lnTo>
                  <a:lnTo>
                    <a:pt x="0" y="816"/>
                  </a:lnTo>
                  <a:lnTo>
                    <a:pt x="30" y="816"/>
                  </a:lnTo>
                  <a:lnTo>
                    <a:pt x="30" y="845"/>
                  </a:lnTo>
                  <a:lnTo>
                    <a:pt x="30" y="845"/>
                  </a:lnTo>
                  <a:lnTo>
                    <a:pt x="30" y="875"/>
                  </a:lnTo>
                  <a:lnTo>
                    <a:pt x="30" y="875"/>
                  </a:lnTo>
                  <a:lnTo>
                    <a:pt x="30" y="875"/>
                  </a:lnTo>
                  <a:lnTo>
                    <a:pt x="30" y="875"/>
                  </a:lnTo>
                  <a:lnTo>
                    <a:pt x="30" y="875"/>
                  </a:lnTo>
                  <a:lnTo>
                    <a:pt x="30" y="904"/>
                  </a:lnTo>
                  <a:lnTo>
                    <a:pt x="30" y="933"/>
                  </a:lnTo>
                  <a:lnTo>
                    <a:pt x="30" y="933"/>
                  </a:lnTo>
                  <a:lnTo>
                    <a:pt x="30" y="962"/>
                  </a:lnTo>
                  <a:lnTo>
                    <a:pt x="30" y="962"/>
                  </a:lnTo>
                  <a:lnTo>
                    <a:pt x="59" y="962"/>
                  </a:lnTo>
                  <a:lnTo>
                    <a:pt x="59" y="992"/>
                  </a:lnTo>
                  <a:lnTo>
                    <a:pt x="59" y="992"/>
                  </a:lnTo>
                  <a:lnTo>
                    <a:pt x="59" y="992"/>
                  </a:lnTo>
                  <a:lnTo>
                    <a:pt x="87" y="992"/>
                  </a:lnTo>
                  <a:lnTo>
                    <a:pt x="87" y="992"/>
                  </a:lnTo>
                  <a:lnTo>
                    <a:pt x="87" y="1021"/>
                  </a:lnTo>
                  <a:lnTo>
                    <a:pt x="116" y="1021"/>
                  </a:lnTo>
                  <a:close/>
                  <a:moveTo>
                    <a:pt x="496" y="58"/>
                  </a:moveTo>
                  <a:lnTo>
                    <a:pt x="466" y="58"/>
                  </a:lnTo>
                  <a:lnTo>
                    <a:pt x="496" y="29"/>
                  </a:lnTo>
                  <a:lnTo>
                    <a:pt x="496" y="58"/>
                  </a:lnTo>
                  <a:close/>
                  <a:moveTo>
                    <a:pt x="466" y="87"/>
                  </a:moveTo>
                  <a:lnTo>
                    <a:pt x="496" y="87"/>
                  </a:lnTo>
                  <a:lnTo>
                    <a:pt x="496" y="87"/>
                  </a:lnTo>
                  <a:lnTo>
                    <a:pt x="466" y="87"/>
                  </a:lnTo>
                  <a:close/>
                  <a:moveTo>
                    <a:pt x="466" y="87"/>
                  </a:moveTo>
                  <a:lnTo>
                    <a:pt x="466" y="87"/>
                  </a:lnTo>
                  <a:lnTo>
                    <a:pt x="466" y="87"/>
                  </a:lnTo>
                  <a:lnTo>
                    <a:pt x="466" y="87"/>
                  </a:lnTo>
                  <a:lnTo>
                    <a:pt x="466" y="87"/>
                  </a:lnTo>
                  <a:lnTo>
                    <a:pt x="466" y="87"/>
                  </a:lnTo>
                  <a:lnTo>
                    <a:pt x="437" y="87"/>
                  </a:lnTo>
                  <a:lnTo>
                    <a:pt x="466" y="87"/>
                  </a:lnTo>
                  <a:close/>
                  <a:moveTo>
                    <a:pt x="554" y="379"/>
                  </a:moveTo>
                  <a:lnTo>
                    <a:pt x="554" y="379"/>
                  </a:lnTo>
                  <a:lnTo>
                    <a:pt x="554" y="350"/>
                  </a:lnTo>
                  <a:lnTo>
                    <a:pt x="583" y="350"/>
                  </a:lnTo>
                  <a:lnTo>
                    <a:pt x="583" y="350"/>
                  </a:lnTo>
                  <a:lnTo>
                    <a:pt x="583" y="350"/>
                  </a:lnTo>
                  <a:lnTo>
                    <a:pt x="583" y="350"/>
                  </a:lnTo>
                  <a:lnTo>
                    <a:pt x="583" y="350"/>
                  </a:lnTo>
                  <a:lnTo>
                    <a:pt x="554" y="37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52" name="Freeform 147">
              <a:extLst>
                <a:ext uri="{FF2B5EF4-FFF2-40B4-BE49-F238E27FC236}">
                  <a16:creationId xmlns:a16="http://schemas.microsoft.com/office/drawing/2014/main" id="{62AEADD8-F9DB-6899-158A-8C38AA69B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360" y="4609925"/>
              <a:ext cx="285120" cy="400362"/>
            </a:xfrm>
            <a:custGeom>
              <a:avLst/>
              <a:gdLst>
                <a:gd name="T0" fmla="*/ 174 w 875"/>
                <a:gd name="T1" fmla="*/ 759 h 1226"/>
                <a:gd name="T2" fmla="*/ 174 w 875"/>
                <a:gd name="T3" fmla="*/ 729 h 1226"/>
                <a:gd name="T4" fmla="*/ 203 w 875"/>
                <a:gd name="T5" fmla="*/ 671 h 1226"/>
                <a:gd name="T6" fmla="*/ 203 w 875"/>
                <a:gd name="T7" fmla="*/ 612 h 1226"/>
                <a:gd name="T8" fmla="*/ 203 w 875"/>
                <a:gd name="T9" fmla="*/ 583 h 1226"/>
                <a:gd name="T10" fmla="*/ 203 w 875"/>
                <a:gd name="T11" fmla="*/ 525 h 1226"/>
                <a:gd name="T12" fmla="*/ 203 w 875"/>
                <a:gd name="T13" fmla="*/ 467 h 1226"/>
                <a:gd name="T14" fmla="*/ 145 w 875"/>
                <a:gd name="T15" fmla="*/ 438 h 1226"/>
                <a:gd name="T16" fmla="*/ 58 w 875"/>
                <a:gd name="T17" fmla="*/ 409 h 1226"/>
                <a:gd name="T18" fmla="*/ 0 w 875"/>
                <a:gd name="T19" fmla="*/ 350 h 1226"/>
                <a:gd name="T20" fmla="*/ 174 w 875"/>
                <a:gd name="T21" fmla="*/ 292 h 1226"/>
                <a:gd name="T22" fmla="*/ 262 w 875"/>
                <a:gd name="T23" fmla="*/ 262 h 1226"/>
                <a:gd name="T24" fmla="*/ 291 w 875"/>
                <a:gd name="T25" fmla="*/ 292 h 1226"/>
                <a:gd name="T26" fmla="*/ 350 w 875"/>
                <a:gd name="T27" fmla="*/ 321 h 1226"/>
                <a:gd name="T28" fmla="*/ 320 w 875"/>
                <a:gd name="T29" fmla="*/ 409 h 1226"/>
                <a:gd name="T30" fmla="*/ 379 w 875"/>
                <a:gd name="T31" fmla="*/ 467 h 1226"/>
                <a:gd name="T32" fmla="*/ 407 w 875"/>
                <a:gd name="T33" fmla="*/ 496 h 1226"/>
                <a:gd name="T34" fmla="*/ 436 w 875"/>
                <a:gd name="T35" fmla="*/ 409 h 1226"/>
                <a:gd name="T36" fmla="*/ 436 w 875"/>
                <a:gd name="T37" fmla="*/ 350 h 1226"/>
                <a:gd name="T38" fmla="*/ 466 w 875"/>
                <a:gd name="T39" fmla="*/ 321 h 1226"/>
                <a:gd name="T40" fmla="*/ 436 w 875"/>
                <a:gd name="T41" fmla="*/ 262 h 1226"/>
                <a:gd name="T42" fmla="*/ 379 w 875"/>
                <a:gd name="T43" fmla="*/ 204 h 1226"/>
                <a:gd name="T44" fmla="*/ 466 w 875"/>
                <a:gd name="T45" fmla="*/ 59 h 1226"/>
                <a:gd name="T46" fmla="*/ 495 w 875"/>
                <a:gd name="T47" fmla="*/ 59 h 1226"/>
                <a:gd name="T48" fmla="*/ 553 w 875"/>
                <a:gd name="T49" fmla="*/ 59 h 1226"/>
                <a:gd name="T50" fmla="*/ 583 w 875"/>
                <a:gd name="T51" fmla="*/ 59 h 1226"/>
                <a:gd name="T52" fmla="*/ 641 w 875"/>
                <a:gd name="T53" fmla="*/ 59 h 1226"/>
                <a:gd name="T54" fmla="*/ 700 w 875"/>
                <a:gd name="T55" fmla="*/ 59 h 1226"/>
                <a:gd name="T56" fmla="*/ 757 w 875"/>
                <a:gd name="T57" fmla="*/ 29 h 1226"/>
                <a:gd name="T58" fmla="*/ 845 w 875"/>
                <a:gd name="T59" fmla="*/ 0 h 1226"/>
                <a:gd name="T60" fmla="*/ 874 w 875"/>
                <a:gd name="T61" fmla="*/ 0 h 1226"/>
                <a:gd name="T62" fmla="*/ 845 w 875"/>
                <a:gd name="T63" fmla="*/ 59 h 1226"/>
                <a:gd name="T64" fmla="*/ 845 w 875"/>
                <a:gd name="T65" fmla="*/ 117 h 1226"/>
                <a:gd name="T66" fmla="*/ 845 w 875"/>
                <a:gd name="T67" fmla="*/ 175 h 1226"/>
                <a:gd name="T68" fmla="*/ 845 w 875"/>
                <a:gd name="T69" fmla="*/ 262 h 1226"/>
                <a:gd name="T70" fmla="*/ 845 w 875"/>
                <a:gd name="T71" fmla="*/ 292 h 1226"/>
                <a:gd name="T72" fmla="*/ 845 w 875"/>
                <a:gd name="T73" fmla="*/ 321 h 1226"/>
                <a:gd name="T74" fmla="*/ 845 w 875"/>
                <a:gd name="T75" fmla="*/ 350 h 1226"/>
                <a:gd name="T76" fmla="*/ 786 w 875"/>
                <a:gd name="T77" fmla="*/ 409 h 1226"/>
                <a:gd name="T78" fmla="*/ 700 w 875"/>
                <a:gd name="T79" fmla="*/ 467 h 1226"/>
                <a:gd name="T80" fmla="*/ 583 w 875"/>
                <a:gd name="T81" fmla="*/ 525 h 1226"/>
                <a:gd name="T82" fmla="*/ 524 w 875"/>
                <a:gd name="T83" fmla="*/ 554 h 1226"/>
                <a:gd name="T84" fmla="*/ 495 w 875"/>
                <a:gd name="T85" fmla="*/ 612 h 1226"/>
                <a:gd name="T86" fmla="*/ 407 w 875"/>
                <a:gd name="T87" fmla="*/ 641 h 1226"/>
                <a:gd name="T88" fmla="*/ 350 w 875"/>
                <a:gd name="T89" fmla="*/ 671 h 1226"/>
                <a:gd name="T90" fmla="*/ 350 w 875"/>
                <a:gd name="T91" fmla="*/ 729 h 1226"/>
                <a:gd name="T92" fmla="*/ 350 w 875"/>
                <a:gd name="T93" fmla="*/ 788 h 1226"/>
                <a:gd name="T94" fmla="*/ 379 w 875"/>
                <a:gd name="T95" fmla="*/ 875 h 1226"/>
                <a:gd name="T96" fmla="*/ 407 w 875"/>
                <a:gd name="T97" fmla="*/ 875 h 1226"/>
                <a:gd name="T98" fmla="*/ 407 w 875"/>
                <a:gd name="T99" fmla="*/ 933 h 1226"/>
                <a:gd name="T100" fmla="*/ 379 w 875"/>
                <a:gd name="T101" fmla="*/ 992 h 1226"/>
                <a:gd name="T102" fmla="*/ 379 w 875"/>
                <a:gd name="T103" fmla="*/ 1050 h 1226"/>
                <a:gd name="T104" fmla="*/ 174 w 875"/>
                <a:gd name="T105" fmla="*/ 1138 h 1226"/>
                <a:gd name="T106" fmla="*/ 145 w 875"/>
                <a:gd name="T107" fmla="*/ 1167 h 1226"/>
                <a:gd name="T108" fmla="*/ 174 w 875"/>
                <a:gd name="T109" fmla="*/ 1196 h 1226"/>
                <a:gd name="T110" fmla="*/ 145 w 875"/>
                <a:gd name="T111" fmla="*/ 1225 h 1226"/>
                <a:gd name="T112" fmla="*/ 116 w 875"/>
                <a:gd name="T113" fmla="*/ 1225 h 1226"/>
                <a:gd name="T114" fmla="*/ 86 w 875"/>
                <a:gd name="T115" fmla="*/ 1167 h 1226"/>
                <a:gd name="T116" fmla="*/ 86 w 875"/>
                <a:gd name="T117" fmla="*/ 1109 h 1226"/>
                <a:gd name="T118" fmla="*/ 86 w 875"/>
                <a:gd name="T119" fmla="*/ 992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1226">
                  <a:moveTo>
                    <a:pt x="58" y="904"/>
                  </a:moveTo>
                  <a:lnTo>
                    <a:pt x="145" y="817"/>
                  </a:lnTo>
                  <a:lnTo>
                    <a:pt x="145" y="788"/>
                  </a:lnTo>
                  <a:lnTo>
                    <a:pt x="145" y="788"/>
                  </a:lnTo>
                  <a:lnTo>
                    <a:pt x="174" y="759"/>
                  </a:lnTo>
                  <a:lnTo>
                    <a:pt x="174" y="759"/>
                  </a:lnTo>
                  <a:lnTo>
                    <a:pt x="174" y="729"/>
                  </a:lnTo>
                  <a:lnTo>
                    <a:pt x="174" y="729"/>
                  </a:lnTo>
                  <a:lnTo>
                    <a:pt x="174" y="729"/>
                  </a:lnTo>
                  <a:lnTo>
                    <a:pt x="174" y="729"/>
                  </a:lnTo>
                  <a:lnTo>
                    <a:pt x="203" y="700"/>
                  </a:lnTo>
                  <a:lnTo>
                    <a:pt x="203" y="700"/>
                  </a:lnTo>
                  <a:lnTo>
                    <a:pt x="203" y="700"/>
                  </a:lnTo>
                  <a:lnTo>
                    <a:pt x="203" y="671"/>
                  </a:lnTo>
                  <a:lnTo>
                    <a:pt x="203" y="671"/>
                  </a:lnTo>
                  <a:lnTo>
                    <a:pt x="203" y="671"/>
                  </a:lnTo>
                  <a:lnTo>
                    <a:pt x="203" y="641"/>
                  </a:lnTo>
                  <a:lnTo>
                    <a:pt x="174" y="641"/>
                  </a:lnTo>
                  <a:lnTo>
                    <a:pt x="174" y="641"/>
                  </a:lnTo>
                  <a:lnTo>
                    <a:pt x="203" y="612"/>
                  </a:lnTo>
                  <a:lnTo>
                    <a:pt x="203" y="612"/>
                  </a:lnTo>
                  <a:lnTo>
                    <a:pt x="203" y="612"/>
                  </a:lnTo>
                  <a:lnTo>
                    <a:pt x="203" y="583"/>
                  </a:lnTo>
                  <a:lnTo>
                    <a:pt x="203" y="583"/>
                  </a:lnTo>
                  <a:lnTo>
                    <a:pt x="203" y="583"/>
                  </a:lnTo>
                  <a:lnTo>
                    <a:pt x="203" y="583"/>
                  </a:lnTo>
                  <a:lnTo>
                    <a:pt x="203" y="554"/>
                  </a:lnTo>
                  <a:lnTo>
                    <a:pt x="203" y="525"/>
                  </a:lnTo>
                  <a:lnTo>
                    <a:pt x="203" y="525"/>
                  </a:lnTo>
                  <a:lnTo>
                    <a:pt x="203" y="525"/>
                  </a:lnTo>
                  <a:lnTo>
                    <a:pt x="203" y="525"/>
                  </a:lnTo>
                  <a:lnTo>
                    <a:pt x="203" y="496"/>
                  </a:lnTo>
                  <a:lnTo>
                    <a:pt x="203" y="496"/>
                  </a:lnTo>
                  <a:lnTo>
                    <a:pt x="233" y="467"/>
                  </a:lnTo>
                  <a:lnTo>
                    <a:pt x="203" y="467"/>
                  </a:lnTo>
                  <a:lnTo>
                    <a:pt x="203" y="467"/>
                  </a:lnTo>
                  <a:lnTo>
                    <a:pt x="203" y="467"/>
                  </a:lnTo>
                  <a:lnTo>
                    <a:pt x="174" y="438"/>
                  </a:lnTo>
                  <a:lnTo>
                    <a:pt x="145" y="438"/>
                  </a:lnTo>
                  <a:lnTo>
                    <a:pt x="145" y="438"/>
                  </a:lnTo>
                  <a:lnTo>
                    <a:pt x="116" y="409"/>
                  </a:lnTo>
                  <a:lnTo>
                    <a:pt x="86" y="409"/>
                  </a:lnTo>
                  <a:lnTo>
                    <a:pt x="86" y="409"/>
                  </a:lnTo>
                  <a:lnTo>
                    <a:pt x="58" y="409"/>
                  </a:lnTo>
                  <a:lnTo>
                    <a:pt x="58" y="409"/>
                  </a:lnTo>
                  <a:lnTo>
                    <a:pt x="58" y="409"/>
                  </a:lnTo>
                  <a:lnTo>
                    <a:pt x="58" y="409"/>
                  </a:lnTo>
                  <a:lnTo>
                    <a:pt x="29" y="409"/>
                  </a:lnTo>
                  <a:lnTo>
                    <a:pt x="29" y="379"/>
                  </a:lnTo>
                  <a:lnTo>
                    <a:pt x="0" y="350"/>
                  </a:lnTo>
                  <a:lnTo>
                    <a:pt x="29" y="350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145" y="292"/>
                  </a:lnTo>
                  <a:lnTo>
                    <a:pt x="174" y="292"/>
                  </a:lnTo>
                  <a:lnTo>
                    <a:pt x="203" y="262"/>
                  </a:lnTo>
                  <a:lnTo>
                    <a:pt x="233" y="262"/>
                  </a:lnTo>
                  <a:lnTo>
                    <a:pt x="262" y="262"/>
                  </a:lnTo>
                  <a:lnTo>
                    <a:pt x="262" y="262"/>
                  </a:lnTo>
                  <a:lnTo>
                    <a:pt x="262" y="262"/>
                  </a:lnTo>
                  <a:lnTo>
                    <a:pt x="262" y="292"/>
                  </a:lnTo>
                  <a:lnTo>
                    <a:pt x="262" y="292"/>
                  </a:lnTo>
                  <a:lnTo>
                    <a:pt x="291" y="292"/>
                  </a:lnTo>
                  <a:lnTo>
                    <a:pt x="291" y="292"/>
                  </a:lnTo>
                  <a:lnTo>
                    <a:pt x="291" y="292"/>
                  </a:lnTo>
                  <a:lnTo>
                    <a:pt x="320" y="292"/>
                  </a:lnTo>
                  <a:lnTo>
                    <a:pt x="320" y="292"/>
                  </a:lnTo>
                  <a:lnTo>
                    <a:pt x="350" y="292"/>
                  </a:lnTo>
                  <a:lnTo>
                    <a:pt x="350" y="292"/>
                  </a:lnTo>
                  <a:lnTo>
                    <a:pt x="350" y="321"/>
                  </a:lnTo>
                  <a:lnTo>
                    <a:pt x="350" y="350"/>
                  </a:lnTo>
                  <a:lnTo>
                    <a:pt x="350" y="350"/>
                  </a:lnTo>
                  <a:lnTo>
                    <a:pt x="320" y="379"/>
                  </a:lnTo>
                  <a:lnTo>
                    <a:pt x="320" y="379"/>
                  </a:lnTo>
                  <a:lnTo>
                    <a:pt x="320" y="409"/>
                  </a:lnTo>
                  <a:lnTo>
                    <a:pt x="320" y="409"/>
                  </a:lnTo>
                  <a:lnTo>
                    <a:pt x="320" y="438"/>
                  </a:lnTo>
                  <a:lnTo>
                    <a:pt x="350" y="438"/>
                  </a:lnTo>
                  <a:lnTo>
                    <a:pt x="350" y="467"/>
                  </a:lnTo>
                  <a:lnTo>
                    <a:pt x="379" y="467"/>
                  </a:lnTo>
                  <a:lnTo>
                    <a:pt x="379" y="467"/>
                  </a:lnTo>
                  <a:lnTo>
                    <a:pt x="379" y="467"/>
                  </a:lnTo>
                  <a:lnTo>
                    <a:pt x="379" y="496"/>
                  </a:lnTo>
                  <a:lnTo>
                    <a:pt x="379" y="496"/>
                  </a:lnTo>
                  <a:lnTo>
                    <a:pt x="407" y="496"/>
                  </a:lnTo>
                  <a:lnTo>
                    <a:pt x="407" y="496"/>
                  </a:lnTo>
                  <a:lnTo>
                    <a:pt x="407" y="467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36" y="409"/>
                  </a:lnTo>
                  <a:lnTo>
                    <a:pt x="436" y="409"/>
                  </a:lnTo>
                  <a:lnTo>
                    <a:pt x="436" y="409"/>
                  </a:lnTo>
                  <a:lnTo>
                    <a:pt x="466" y="379"/>
                  </a:lnTo>
                  <a:lnTo>
                    <a:pt x="466" y="379"/>
                  </a:lnTo>
                  <a:lnTo>
                    <a:pt x="436" y="350"/>
                  </a:lnTo>
                  <a:lnTo>
                    <a:pt x="436" y="350"/>
                  </a:lnTo>
                  <a:lnTo>
                    <a:pt x="436" y="350"/>
                  </a:lnTo>
                  <a:lnTo>
                    <a:pt x="436" y="350"/>
                  </a:lnTo>
                  <a:lnTo>
                    <a:pt x="466" y="350"/>
                  </a:lnTo>
                  <a:lnTo>
                    <a:pt x="466" y="321"/>
                  </a:lnTo>
                  <a:lnTo>
                    <a:pt x="466" y="321"/>
                  </a:lnTo>
                  <a:lnTo>
                    <a:pt x="466" y="321"/>
                  </a:lnTo>
                  <a:lnTo>
                    <a:pt x="466" y="321"/>
                  </a:lnTo>
                  <a:lnTo>
                    <a:pt x="466" y="292"/>
                  </a:lnTo>
                  <a:lnTo>
                    <a:pt x="436" y="262"/>
                  </a:lnTo>
                  <a:lnTo>
                    <a:pt x="436" y="262"/>
                  </a:lnTo>
                  <a:lnTo>
                    <a:pt x="407" y="233"/>
                  </a:lnTo>
                  <a:lnTo>
                    <a:pt x="407" y="233"/>
                  </a:lnTo>
                  <a:lnTo>
                    <a:pt x="407" y="233"/>
                  </a:lnTo>
                  <a:lnTo>
                    <a:pt x="379" y="204"/>
                  </a:lnTo>
                  <a:lnTo>
                    <a:pt x="350" y="204"/>
                  </a:lnTo>
                  <a:lnTo>
                    <a:pt x="350" y="146"/>
                  </a:lnTo>
                  <a:lnTo>
                    <a:pt x="350" y="59"/>
                  </a:lnTo>
                  <a:lnTo>
                    <a:pt x="436" y="59"/>
                  </a:lnTo>
                  <a:lnTo>
                    <a:pt x="466" y="59"/>
                  </a:lnTo>
                  <a:lnTo>
                    <a:pt x="466" y="59"/>
                  </a:lnTo>
                  <a:lnTo>
                    <a:pt x="466" y="59"/>
                  </a:lnTo>
                  <a:lnTo>
                    <a:pt x="466" y="59"/>
                  </a:lnTo>
                  <a:lnTo>
                    <a:pt x="466" y="59"/>
                  </a:lnTo>
                  <a:lnTo>
                    <a:pt x="495" y="59"/>
                  </a:lnTo>
                  <a:lnTo>
                    <a:pt x="495" y="59"/>
                  </a:lnTo>
                  <a:lnTo>
                    <a:pt x="495" y="88"/>
                  </a:lnTo>
                  <a:lnTo>
                    <a:pt x="495" y="88"/>
                  </a:lnTo>
                  <a:lnTo>
                    <a:pt x="524" y="88"/>
                  </a:lnTo>
                  <a:lnTo>
                    <a:pt x="553" y="59"/>
                  </a:lnTo>
                  <a:lnTo>
                    <a:pt x="553" y="59"/>
                  </a:lnTo>
                  <a:lnTo>
                    <a:pt x="553" y="59"/>
                  </a:lnTo>
                  <a:lnTo>
                    <a:pt x="583" y="59"/>
                  </a:lnTo>
                  <a:lnTo>
                    <a:pt x="583" y="59"/>
                  </a:lnTo>
                  <a:lnTo>
                    <a:pt x="583" y="59"/>
                  </a:lnTo>
                  <a:lnTo>
                    <a:pt x="583" y="88"/>
                  </a:lnTo>
                  <a:lnTo>
                    <a:pt x="612" y="59"/>
                  </a:lnTo>
                  <a:lnTo>
                    <a:pt x="641" y="59"/>
                  </a:lnTo>
                  <a:lnTo>
                    <a:pt x="641" y="59"/>
                  </a:lnTo>
                  <a:lnTo>
                    <a:pt x="641" y="59"/>
                  </a:lnTo>
                  <a:lnTo>
                    <a:pt x="641" y="59"/>
                  </a:lnTo>
                  <a:lnTo>
                    <a:pt x="670" y="59"/>
                  </a:lnTo>
                  <a:lnTo>
                    <a:pt x="670" y="59"/>
                  </a:lnTo>
                  <a:lnTo>
                    <a:pt x="670" y="59"/>
                  </a:lnTo>
                  <a:lnTo>
                    <a:pt x="700" y="59"/>
                  </a:lnTo>
                  <a:lnTo>
                    <a:pt x="700" y="59"/>
                  </a:lnTo>
                  <a:lnTo>
                    <a:pt x="729" y="29"/>
                  </a:lnTo>
                  <a:lnTo>
                    <a:pt x="757" y="29"/>
                  </a:lnTo>
                  <a:lnTo>
                    <a:pt x="757" y="29"/>
                  </a:lnTo>
                  <a:lnTo>
                    <a:pt x="757" y="29"/>
                  </a:lnTo>
                  <a:lnTo>
                    <a:pt x="786" y="29"/>
                  </a:lnTo>
                  <a:lnTo>
                    <a:pt x="786" y="29"/>
                  </a:lnTo>
                  <a:lnTo>
                    <a:pt x="816" y="29"/>
                  </a:lnTo>
                  <a:lnTo>
                    <a:pt x="816" y="0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45" y="29"/>
                  </a:lnTo>
                  <a:lnTo>
                    <a:pt x="874" y="29"/>
                  </a:lnTo>
                  <a:lnTo>
                    <a:pt x="845" y="59"/>
                  </a:lnTo>
                  <a:lnTo>
                    <a:pt x="845" y="59"/>
                  </a:lnTo>
                  <a:lnTo>
                    <a:pt x="845" y="59"/>
                  </a:lnTo>
                  <a:lnTo>
                    <a:pt x="845" y="59"/>
                  </a:lnTo>
                  <a:lnTo>
                    <a:pt x="845" y="59"/>
                  </a:lnTo>
                  <a:lnTo>
                    <a:pt x="845" y="88"/>
                  </a:lnTo>
                  <a:lnTo>
                    <a:pt x="845" y="117"/>
                  </a:lnTo>
                  <a:lnTo>
                    <a:pt x="845" y="117"/>
                  </a:lnTo>
                  <a:lnTo>
                    <a:pt x="845" y="146"/>
                  </a:lnTo>
                  <a:lnTo>
                    <a:pt x="845" y="146"/>
                  </a:lnTo>
                  <a:lnTo>
                    <a:pt x="845" y="146"/>
                  </a:lnTo>
                  <a:lnTo>
                    <a:pt x="845" y="175"/>
                  </a:lnTo>
                  <a:lnTo>
                    <a:pt x="845" y="175"/>
                  </a:lnTo>
                  <a:lnTo>
                    <a:pt x="845" y="233"/>
                  </a:lnTo>
                  <a:lnTo>
                    <a:pt x="845" y="233"/>
                  </a:lnTo>
                  <a:lnTo>
                    <a:pt x="845" y="233"/>
                  </a:lnTo>
                  <a:lnTo>
                    <a:pt x="845" y="262"/>
                  </a:lnTo>
                  <a:lnTo>
                    <a:pt x="845" y="262"/>
                  </a:lnTo>
                  <a:lnTo>
                    <a:pt x="816" y="262"/>
                  </a:lnTo>
                  <a:lnTo>
                    <a:pt x="845" y="262"/>
                  </a:lnTo>
                  <a:lnTo>
                    <a:pt x="845" y="262"/>
                  </a:lnTo>
                  <a:lnTo>
                    <a:pt x="845" y="262"/>
                  </a:lnTo>
                  <a:lnTo>
                    <a:pt x="845" y="292"/>
                  </a:lnTo>
                  <a:lnTo>
                    <a:pt x="845" y="321"/>
                  </a:lnTo>
                  <a:lnTo>
                    <a:pt x="845" y="321"/>
                  </a:lnTo>
                  <a:lnTo>
                    <a:pt x="845" y="321"/>
                  </a:lnTo>
                  <a:lnTo>
                    <a:pt x="845" y="321"/>
                  </a:lnTo>
                  <a:lnTo>
                    <a:pt x="845" y="321"/>
                  </a:lnTo>
                  <a:lnTo>
                    <a:pt x="816" y="350"/>
                  </a:lnTo>
                  <a:lnTo>
                    <a:pt x="816" y="350"/>
                  </a:lnTo>
                  <a:lnTo>
                    <a:pt x="816" y="350"/>
                  </a:lnTo>
                  <a:lnTo>
                    <a:pt x="845" y="350"/>
                  </a:lnTo>
                  <a:lnTo>
                    <a:pt x="845" y="350"/>
                  </a:lnTo>
                  <a:lnTo>
                    <a:pt x="845" y="379"/>
                  </a:lnTo>
                  <a:lnTo>
                    <a:pt x="816" y="379"/>
                  </a:lnTo>
                  <a:lnTo>
                    <a:pt x="816" y="379"/>
                  </a:lnTo>
                  <a:lnTo>
                    <a:pt x="816" y="409"/>
                  </a:lnTo>
                  <a:lnTo>
                    <a:pt x="786" y="409"/>
                  </a:lnTo>
                  <a:lnTo>
                    <a:pt x="786" y="438"/>
                  </a:lnTo>
                  <a:lnTo>
                    <a:pt x="786" y="438"/>
                  </a:lnTo>
                  <a:lnTo>
                    <a:pt x="729" y="467"/>
                  </a:lnTo>
                  <a:lnTo>
                    <a:pt x="700" y="467"/>
                  </a:lnTo>
                  <a:lnTo>
                    <a:pt x="700" y="467"/>
                  </a:lnTo>
                  <a:lnTo>
                    <a:pt x="641" y="496"/>
                  </a:lnTo>
                  <a:lnTo>
                    <a:pt x="641" y="496"/>
                  </a:lnTo>
                  <a:lnTo>
                    <a:pt x="641" y="496"/>
                  </a:lnTo>
                  <a:lnTo>
                    <a:pt x="612" y="525"/>
                  </a:lnTo>
                  <a:lnTo>
                    <a:pt x="583" y="525"/>
                  </a:lnTo>
                  <a:lnTo>
                    <a:pt x="583" y="525"/>
                  </a:lnTo>
                  <a:lnTo>
                    <a:pt x="583" y="525"/>
                  </a:lnTo>
                  <a:lnTo>
                    <a:pt x="553" y="554"/>
                  </a:lnTo>
                  <a:lnTo>
                    <a:pt x="553" y="554"/>
                  </a:lnTo>
                  <a:lnTo>
                    <a:pt x="524" y="554"/>
                  </a:lnTo>
                  <a:lnTo>
                    <a:pt x="524" y="583"/>
                  </a:lnTo>
                  <a:lnTo>
                    <a:pt x="524" y="583"/>
                  </a:lnTo>
                  <a:lnTo>
                    <a:pt x="524" y="583"/>
                  </a:lnTo>
                  <a:lnTo>
                    <a:pt x="495" y="612"/>
                  </a:lnTo>
                  <a:lnTo>
                    <a:pt x="495" y="612"/>
                  </a:lnTo>
                  <a:lnTo>
                    <a:pt x="466" y="612"/>
                  </a:lnTo>
                  <a:lnTo>
                    <a:pt x="466" y="612"/>
                  </a:lnTo>
                  <a:lnTo>
                    <a:pt x="466" y="641"/>
                  </a:lnTo>
                  <a:lnTo>
                    <a:pt x="436" y="641"/>
                  </a:lnTo>
                  <a:lnTo>
                    <a:pt x="407" y="641"/>
                  </a:lnTo>
                  <a:lnTo>
                    <a:pt x="407" y="671"/>
                  </a:lnTo>
                  <a:lnTo>
                    <a:pt x="407" y="671"/>
                  </a:lnTo>
                  <a:lnTo>
                    <a:pt x="379" y="671"/>
                  </a:lnTo>
                  <a:lnTo>
                    <a:pt x="379" y="700"/>
                  </a:lnTo>
                  <a:lnTo>
                    <a:pt x="350" y="671"/>
                  </a:lnTo>
                  <a:lnTo>
                    <a:pt x="350" y="671"/>
                  </a:lnTo>
                  <a:lnTo>
                    <a:pt x="350" y="700"/>
                  </a:lnTo>
                  <a:lnTo>
                    <a:pt x="350" y="700"/>
                  </a:lnTo>
                  <a:lnTo>
                    <a:pt x="350" y="700"/>
                  </a:lnTo>
                  <a:lnTo>
                    <a:pt x="350" y="729"/>
                  </a:lnTo>
                  <a:lnTo>
                    <a:pt x="350" y="729"/>
                  </a:lnTo>
                  <a:lnTo>
                    <a:pt x="350" y="729"/>
                  </a:lnTo>
                  <a:lnTo>
                    <a:pt x="350" y="759"/>
                  </a:lnTo>
                  <a:lnTo>
                    <a:pt x="350" y="788"/>
                  </a:lnTo>
                  <a:lnTo>
                    <a:pt x="350" y="788"/>
                  </a:lnTo>
                  <a:lnTo>
                    <a:pt x="350" y="788"/>
                  </a:lnTo>
                  <a:lnTo>
                    <a:pt x="379" y="788"/>
                  </a:lnTo>
                  <a:lnTo>
                    <a:pt x="379" y="817"/>
                  </a:lnTo>
                  <a:lnTo>
                    <a:pt x="379" y="846"/>
                  </a:lnTo>
                  <a:lnTo>
                    <a:pt x="379" y="875"/>
                  </a:lnTo>
                  <a:lnTo>
                    <a:pt x="379" y="904"/>
                  </a:lnTo>
                  <a:lnTo>
                    <a:pt x="379" y="904"/>
                  </a:lnTo>
                  <a:lnTo>
                    <a:pt x="379" y="875"/>
                  </a:lnTo>
                  <a:lnTo>
                    <a:pt x="407" y="875"/>
                  </a:lnTo>
                  <a:lnTo>
                    <a:pt x="407" y="875"/>
                  </a:lnTo>
                  <a:lnTo>
                    <a:pt x="407" y="875"/>
                  </a:lnTo>
                  <a:lnTo>
                    <a:pt x="407" y="904"/>
                  </a:lnTo>
                  <a:lnTo>
                    <a:pt x="379" y="904"/>
                  </a:lnTo>
                  <a:lnTo>
                    <a:pt x="379" y="933"/>
                  </a:lnTo>
                  <a:lnTo>
                    <a:pt x="407" y="933"/>
                  </a:lnTo>
                  <a:lnTo>
                    <a:pt x="379" y="962"/>
                  </a:lnTo>
                  <a:lnTo>
                    <a:pt x="379" y="962"/>
                  </a:lnTo>
                  <a:lnTo>
                    <a:pt x="379" y="962"/>
                  </a:lnTo>
                  <a:lnTo>
                    <a:pt x="379" y="992"/>
                  </a:lnTo>
                  <a:lnTo>
                    <a:pt x="379" y="992"/>
                  </a:lnTo>
                  <a:lnTo>
                    <a:pt x="379" y="992"/>
                  </a:lnTo>
                  <a:lnTo>
                    <a:pt x="379" y="992"/>
                  </a:lnTo>
                  <a:lnTo>
                    <a:pt x="379" y="992"/>
                  </a:lnTo>
                  <a:lnTo>
                    <a:pt x="379" y="1021"/>
                  </a:lnTo>
                  <a:lnTo>
                    <a:pt x="379" y="1050"/>
                  </a:lnTo>
                  <a:lnTo>
                    <a:pt x="350" y="1079"/>
                  </a:lnTo>
                  <a:lnTo>
                    <a:pt x="291" y="1079"/>
                  </a:lnTo>
                  <a:lnTo>
                    <a:pt x="233" y="1109"/>
                  </a:lnTo>
                  <a:lnTo>
                    <a:pt x="203" y="1138"/>
                  </a:lnTo>
                  <a:lnTo>
                    <a:pt x="174" y="1138"/>
                  </a:lnTo>
                  <a:lnTo>
                    <a:pt x="174" y="1138"/>
                  </a:lnTo>
                  <a:lnTo>
                    <a:pt x="145" y="1138"/>
                  </a:lnTo>
                  <a:lnTo>
                    <a:pt x="145" y="1167"/>
                  </a:lnTo>
                  <a:lnTo>
                    <a:pt x="145" y="1167"/>
                  </a:lnTo>
                  <a:lnTo>
                    <a:pt x="145" y="1167"/>
                  </a:lnTo>
                  <a:lnTo>
                    <a:pt x="145" y="1167"/>
                  </a:lnTo>
                  <a:lnTo>
                    <a:pt x="145" y="1196"/>
                  </a:lnTo>
                  <a:lnTo>
                    <a:pt x="145" y="1196"/>
                  </a:lnTo>
                  <a:lnTo>
                    <a:pt x="145" y="1196"/>
                  </a:lnTo>
                  <a:lnTo>
                    <a:pt x="174" y="1196"/>
                  </a:lnTo>
                  <a:lnTo>
                    <a:pt x="174" y="1196"/>
                  </a:lnTo>
                  <a:lnTo>
                    <a:pt x="174" y="1167"/>
                  </a:lnTo>
                  <a:lnTo>
                    <a:pt x="174" y="1196"/>
                  </a:lnTo>
                  <a:lnTo>
                    <a:pt x="174" y="1196"/>
                  </a:lnTo>
                  <a:lnTo>
                    <a:pt x="145" y="1225"/>
                  </a:lnTo>
                  <a:lnTo>
                    <a:pt x="145" y="1225"/>
                  </a:lnTo>
                  <a:lnTo>
                    <a:pt x="145" y="1225"/>
                  </a:lnTo>
                  <a:lnTo>
                    <a:pt x="116" y="1225"/>
                  </a:lnTo>
                  <a:lnTo>
                    <a:pt x="116" y="1225"/>
                  </a:lnTo>
                  <a:lnTo>
                    <a:pt x="116" y="1225"/>
                  </a:lnTo>
                  <a:lnTo>
                    <a:pt x="116" y="1196"/>
                  </a:lnTo>
                  <a:lnTo>
                    <a:pt x="116" y="1196"/>
                  </a:lnTo>
                  <a:lnTo>
                    <a:pt x="116" y="1196"/>
                  </a:lnTo>
                  <a:lnTo>
                    <a:pt x="116" y="1196"/>
                  </a:lnTo>
                  <a:lnTo>
                    <a:pt x="86" y="1167"/>
                  </a:lnTo>
                  <a:lnTo>
                    <a:pt x="86" y="1167"/>
                  </a:lnTo>
                  <a:lnTo>
                    <a:pt x="86" y="1167"/>
                  </a:lnTo>
                  <a:lnTo>
                    <a:pt x="86" y="1138"/>
                  </a:lnTo>
                  <a:lnTo>
                    <a:pt x="86" y="1138"/>
                  </a:lnTo>
                  <a:lnTo>
                    <a:pt x="86" y="1109"/>
                  </a:lnTo>
                  <a:lnTo>
                    <a:pt x="86" y="1050"/>
                  </a:lnTo>
                  <a:lnTo>
                    <a:pt x="86" y="1021"/>
                  </a:lnTo>
                  <a:lnTo>
                    <a:pt x="86" y="1021"/>
                  </a:lnTo>
                  <a:lnTo>
                    <a:pt x="86" y="992"/>
                  </a:lnTo>
                  <a:lnTo>
                    <a:pt x="86" y="992"/>
                  </a:lnTo>
                  <a:lnTo>
                    <a:pt x="86" y="962"/>
                  </a:lnTo>
                  <a:lnTo>
                    <a:pt x="86" y="933"/>
                  </a:lnTo>
                  <a:lnTo>
                    <a:pt x="58" y="933"/>
                  </a:lnTo>
                  <a:lnTo>
                    <a:pt x="58" y="904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5C4085B8-7169-8371-A70E-0DC53A2FE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361" y="4981483"/>
              <a:ext cx="38880" cy="38884"/>
            </a:xfrm>
            <a:custGeom>
              <a:avLst/>
              <a:gdLst>
                <a:gd name="T0" fmla="*/ 86 w 117"/>
                <a:gd name="T1" fmla="*/ 29 h 117"/>
                <a:gd name="T2" fmla="*/ 86 w 117"/>
                <a:gd name="T3" fmla="*/ 29 h 117"/>
                <a:gd name="T4" fmla="*/ 86 w 117"/>
                <a:gd name="T5" fmla="*/ 29 h 117"/>
                <a:gd name="T6" fmla="*/ 116 w 117"/>
                <a:gd name="T7" fmla="*/ 58 h 117"/>
                <a:gd name="T8" fmla="*/ 116 w 117"/>
                <a:gd name="T9" fmla="*/ 58 h 117"/>
                <a:gd name="T10" fmla="*/ 116 w 117"/>
                <a:gd name="T11" fmla="*/ 58 h 117"/>
                <a:gd name="T12" fmla="*/ 116 w 117"/>
                <a:gd name="T13" fmla="*/ 58 h 117"/>
                <a:gd name="T14" fmla="*/ 116 w 117"/>
                <a:gd name="T15" fmla="*/ 87 h 117"/>
                <a:gd name="T16" fmla="*/ 116 w 117"/>
                <a:gd name="T17" fmla="*/ 87 h 117"/>
                <a:gd name="T18" fmla="*/ 86 w 117"/>
                <a:gd name="T19" fmla="*/ 87 h 117"/>
                <a:gd name="T20" fmla="*/ 86 w 117"/>
                <a:gd name="T21" fmla="*/ 87 h 117"/>
                <a:gd name="T22" fmla="*/ 86 w 117"/>
                <a:gd name="T23" fmla="*/ 116 h 117"/>
                <a:gd name="T24" fmla="*/ 86 w 117"/>
                <a:gd name="T25" fmla="*/ 116 h 117"/>
                <a:gd name="T26" fmla="*/ 86 w 117"/>
                <a:gd name="T27" fmla="*/ 116 h 117"/>
                <a:gd name="T28" fmla="*/ 58 w 117"/>
                <a:gd name="T29" fmla="*/ 116 h 117"/>
                <a:gd name="T30" fmla="*/ 29 w 117"/>
                <a:gd name="T31" fmla="*/ 116 h 117"/>
                <a:gd name="T32" fmla="*/ 0 w 117"/>
                <a:gd name="T33" fmla="*/ 87 h 117"/>
                <a:gd name="T34" fmla="*/ 0 w 117"/>
                <a:gd name="T35" fmla="*/ 87 h 117"/>
                <a:gd name="T36" fmla="*/ 0 w 117"/>
                <a:gd name="T37" fmla="*/ 87 h 117"/>
                <a:gd name="T38" fmla="*/ 0 w 117"/>
                <a:gd name="T39" fmla="*/ 58 h 117"/>
                <a:gd name="T40" fmla="*/ 29 w 117"/>
                <a:gd name="T41" fmla="*/ 29 h 117"/>
                <a:gd name="T42" fmla="*/ 29 w 117"/>
                <a:gd name="T43" fmla="*/ 0 h 117"/>
                <a:gd name="T44" fmla="*/ 29 w 117"/>
                <a:gd name="T45" fmla="*/ 0 h 117"/>
                <a:gd name="T46" fmla="*/ 58 w 117"/>
                <a:gd name="T47" fmla="*/ 29 h 117"/>
                <a:gd name="T48" fmla="*/ 86 w 117"/>
                <a:gd name="T49" fmla="*/ 2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17">
                  <a:moveTo>
                    <a:pt x="86" y="29"/>
                  </a:moveTo>
                  <a:lnTo>
                    <a:pt x="86" y="29"/>
                  </a:lnTo>
                  <a:lnTo>
                    <a:pt x="86" y="29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86" y="87"/>
                  </a:lnTo>
                  <a:lnTo>
                    <a:pt x="86" y="87"/>
                  </a:lnTo>
                  <a:lnTo>
                    <a:pt x="86" y="116"/>
                  </a:lnTo>
                  <a:lnTo>
                    <a:pt x="86" y="116"/>
                  </a:lnTo>
                  <a:lnTo>
                    <a:pt x="86" y="116"/>
                  </a:lnTo>
                  <a:lnTo>
                    <a:pt x="58" y="116"/>
                  </a:lnTo>
                  <a:lnTo>
                    <a:pt x="29" y="116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58"/>
                  </a:lnTo>
                  <a:lnTo>
                    <a:pt x="29" y="29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58" y="29"/>
                  </a:lnTo>
                  <a:lnTo>
                    <a:pt x="86" y="2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6E98EB35-F77F-157C-4435-4A33465C9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9761" y="4896514"/>
              <a:ext cx="429120" cy="334115"/>
            </a:xfrm>
            <a:custGeom>
              <a:avLst/>
              <a:gdLst>
                <a:gd name="T0" fmla="*/ 29 w 1313"/>
                <a:gd name="T1" fmla="*/ 467 h 1022"/>
                <a:gd name="T2" fmla="*/ 58 w 1313"/>
                <a:gd name="T3" fmla="*/ 496 h 1022"/>
                <a:gd name="T4" fmla="*/ 146 w 1313"/>
                <a:gd name="T5" fmla="*/ 525 h 1022"/>
                <a:gd name="T6" fmla="*/ 204 w 1313"/>
                <a:gd name="T7" fmla="*/ 525 h 1022"/>
                <a:gd name="T8" fmla="*/ 233 w 1313"/>
                <a:gd name="T9" fmla="*/ 496 h 1022"/>
                <a:gd name="T10" fmla="*/ 320 w 1313"/>
                <a:gd name="T11" fmla="*/ 234 h 1022"/>
                <a:gd name="T12" fmla="*/ 350 w 1313"/>
                <a:gd name="T13" fmla="*/ 350 h 1022"/>
                <a:gd name="T14" fmla="*/ 437 w 1313"/>
                <a:gd name="T15" fmla="*/ 350 h 1022"/>
                <a:gd name="T16" fmla="*/ 525 w 1313"/>
                <a:gd name="T17" fmla="*/ 292 h 1022"/>
                <a:gd name="T18" fmla="*/ 612 w 1313"/>
                <a:gd name="T19" fmla="*/ 263 h 1022"/>
                <a:gd name="T20" fmla="*/ 700 w 1313"/>
                <a:gd name="T21" fmla="*/ 263 h 1022"/>
                <a:gd name="T22" fmla="*/ 758 w 1313"/>
                <a:gd name="T23" fmla="*/ 263 h 1022"/>
                <a:gd name="T24" fmla="*/ 758 w 1313"/>
                <a:gd name="T25" fmla="*/ 204 h 1022"/>
                <a:gd name="T26" fmla="*/ 817 w 1313"/>
                <a:gd name="T27" fmla="*/ 175 h 1022"/>
                <a:gd name="T28" fmla="*/ 846 w 1313"/>
                <a:gd name="T29" fmla="*/ 146 h 1022"/>
                <a:gd name="T30" fmla="*/ 875 w 1313"/>
                <a:gd name="T31" fmla="*/ 87 h 1022"/>
                <a:gd name="T32" fmla="*/ 933 w 1313"/>
                <a:gd name="T33" fmla="*/ 58 h 1022"/>
                <a:gd name="T34" fmla="*/ 991 w 1313"/>
                <a:gd name="T35" fmla="*/ 29 h 1022"/>
                <a:gd name="T36" fmla="*/ 1020 w 1313"/>
                <a:gd name="T37" fmla="*/ 29 h 1022"/>
                <a:gd name="T38" fmla="*/ 1108 w 1313"/>
                <a:gd name="T39" fmla="*/ 0 h 1022"/>
                <a:gd name="T40" fmla="*/ 1167 w 1313"/>
                <a:gd name="T41" fmla="*/ 29 h 1022"/>
                <a:gd name="T42" fmla="*/ 1225 w 1313"/>
                <a:gd name="T43" fmla="*/ 58 h 1022"/>
                <a:gd name="T44" fmla="*/ 1253 w 1313"/>
                <a:gd name="T45" fmla="*/ 146 h 1022"/>
                <a:gd name="T46" fmla="*/ 1253 w 1313"/>
                <a:gd name="T47" fmla="*/ 263 h 1022"/>
                <a:gd name="T48" fmla="*/ 1196 w 1313"/>
                <a:gd name="T49" fmla="*/ 263 h 1022"/>
                <a:gd name="T50" fmla="*/ 1167 w 1313"/>
                <a:gd name="T51" fmla="*/ 350 h 1022"/>
                <a:gd name="T52" fmla="*/ 1253 w 1313"/>
                <a:gd name="T53" fmla="*/ 379 h 1022"/>
                <a:gd name="T54" fmla="*/ 1312 w 1313"/>
                <a:gd name="T55" fmla="*/ 350 h 1022"/>
                <a:gd name="T56" fmla="*/ 1312 w 1313"/>
                <a:gd name="T57" fmla="*/ 437 h 1022"/>
                <a:gd name="T58" fmla="*/ 1253 w 1313"/>
                <a:gd name="T59" fmla="*/ 525 h 1022"/>
                <a:gd name="T60" fmla="*/ 1196 w 1313"/>
                <a:gd name="T61" fmla="*/ 554 h 1022"/>
                <a:gd name="T62" fmla="*/ 1137 w 1313"/>
                <a:gd name="T63" fmla="*/ 613 h 1022"/>
                <a:gd name="T64" fmla="*/ 1050 w 1313"/>
                <a:gd name="T65" fmla="*/ 729 h 1022"/>
                <a:gd name="T66" fmla="*/ 933 w 1313"/>
                <a:gd name="T67" fmla="*/ 846 h 1022"/>
                <a:gd name="T68" fmla="*/ 817 w 1313"/>
                <a:gd name="T69" fmla="*/ 904 h 1022"/>
                <a:gd name="T70" fmla="*/ 758 w 1313"/>
                <a:gd name="T71" fmla="*/ 934 h 1022"/>
                <a:gd name="T72" fmla="*/ 700 w 1313"/>
                <a:gd name="T73" fmla="*/ 963 h 1022"/>
                <a:gd name="T74" fmla="*/ 641 w 1313"/>
                <a:gd name="T75" fmla="*/ 963 h 1022"/>
                <a:gd name="T76" fmla="*/ 525 w 1313"/>
                <a:gd name="T77" fmla="*/ 963 h 1022"/>
                <a:gd name="T78" fmla="*/ 437 w 1313"/>
                <a:gd name="T79" fmla="*/ 963 h 1022"/>
                <a:gd name="T80" fmla="*/ 408 w 1313"/>
                <a:gd name="T81" fmla="*/ 992 h 1022"/>
                <a:gd name="T82" fmla="*/ 320 w 1313"/>
                <a:gd name="T83" fmla="*/ 992 h 1022"/>
                <a:gd name="T84" fmla="*/ 262 w 1313"/>
                <a:gd name="T85" fmla="*/ 1021 h 1022"/>
                <a:gd name="T86" fmla="*/ 175 w 1313"/>
                <a:gd name="T87" fmla="*/ 963 h 1022"/>
                <a:gd name="T88" fmla="*/ 146 w 1313"/>
                <a:gd name="T89" fmla="*/ 963 h 1022"/>
                <a:gd name="T90" fmla="*/ 117 w 1313"/>
                <a:gd name="T91" fmla="*/ 934 h 1022"/>
                <a:gd name="T92" fmla="*/ 87 w 1313"/>
                <a:gd name="T93" fmla="*/ 846 h 1022"/>
                <a:gd name="T94" fmla="*/ 117 w 1313"/>
                <a:gd name="T95" fmla="*/ 817 h 1022"/>
                <a:gd name="T96" fmla="*/ 87 w 1313"/>
                <a:gd name="T97" fmla="*/ 729 h 1022"/>
                <a:gd name="T98" fmla="*/ 29 w 1313"/>
                <a:gd name="T99" fmla="*/ 554 h 1022"/>
                <a:gd name="T100" fmla="*/ 903 w 1313"/>
                <a:gd name="T101" fmla="*/ 671 h 1022"/>
                <a:gd name="T102" fmla="*/ 933 w 1313"/>
                <a:gd name="T103" fmla="*/ 642 h 1022"/>
                <a:gd name="T104" fmla="*/ 1020 w 1313"/>
                <a:gd name="T105" fmla="*/ 613 h 1022"/>
                <a:gd name="T106" fmla="*/ 1020 w 1313"/>
                <a:gd name="T107" fmla="*/ 584 h 1022"/>
                <a:gd name="T108" fmla="*/ 991 w 1313"/>
                <a:gd name="T109" fmla="*/ 496 h 1022"/>
                <a:gd name="T110" fmla="*/ 933 w 1313"/>
                <a:gd name="T111" fmla="*/ 525 h 1022"/>
                <a:gd name="T112" fmla="*/ 846 w 1313"/>
                <a:gd name="T113" fmla="*/ 584 h 1022"/>
                <a:gd name="T114" fmla="*/ 875 w 1313"/>
                <a:gd name="T115" fmla="*/ 642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13" h="1022">
                  <a:moveTo>
                    <a:pt x="0" y="496"/>
                  </a:moveTo>
                  <a:lnTo>
                    <a:pt x="0" y="496"/>
                  </a:lnTo>
                  <a:lnTo>
                    <a:pt x="29" y="496"/>
                  </a:lnTo>
                  <a:lnTo>
                    <a:pt x="29" y="467"/>
                  </a:lnTo>
                  <a:lnTo>
                    <a:pt x="29" y="467"/>
                  </a:lnTo>
                  <a:lnTo>
                    <a:pt x="29" y="467"/>
                  </a:lnTo>
                  <a:lnTo>
                    <a:pt x="58" y="467"/>
                  </a:lnTo>
                  <a:lnTo>
                    <a:pt x="58" y="467"/>
                  </a:lnTo>
                  <a:lnTo>
                    <a:pt x="87" y="467"/>
                  </a:lnTo>
                  <a:lnTo>
                    <a:pt x="58" y="496"/>
                  </a:lnTo>
                  <a:lnTo>
                    <a:pt x="87" y="496"/>
                  </a:lnTo>
                  <a:lnTo>
                    <a:pt x="117" y="525"/>
                  </a:lnTo>
                  <a:lnTo>
                    <a:pt x="117" y="525"/>
                  </a:lnTo>
                  <a:lnTo>
                    <a:pt x="146" y="525"/>
                  </a:lnTo>
                  <a:lnTo>
                    <a:pt x="146" y="525"/>
                  </a:lnTo>
                  <a:lnTo>
                    <a:pt x="175" y="525"/>
                  </a:lnTo>
                  <a:lnTo>
                    <a:pt x="175" y="525"/>
                  </a:lnTo>
                  <a:lnTo>
                    <a:pt x="175" y="525"/>
                  </a:lnTo>
                  <a:lnTo>
                    <a:pt x="175" y="525"/>
                  </a:lnTo>
                  <a:lnTo>
                    <a:pt x="204" y="525"/>
                  </a:lnTo>
                  <a:lnTo>
                    <a:pt x="204" y="525"/>
                  </a:lnTo>
                  <a:lnTo>
                    <a:pt x="204" y="525"/>
                  </a:lnTo>
                  <a:lnTo>
                    <a:pt x="204" y="496"/>
                  </a:lnTo>
                  <a:lnTo>
                    <a:pt x="233" y="496"/>
                  </a:lnTo>
                  <a:lnTo>
                    <a:pt x="233" y="496"/>
                  </a:lnTo>
                  <a:lnTo>
                    <a:pt x="262" y="467"/>
                  </a:lnTo>
                  <a:lnTo>
                    <a:pt x="291" y="496"/>
                  </a:lnTo>
                  <a:lnTo>
                    <a:pt x="291" y="496"/>
                  </a:lnTo>
                  <a:lnTo>
                    <a:pt x="291" y="204"/>
                  </a:lnTo>
                  <a:lnTo>
                    <a:pt x="320" y="234"/>
                  </a:lnTo>
                  <a:lnTo>
                    <a:pt x="350" y="263"/>
                  </a:lnTo>
                  <a:lnTo>
                    <a:pt x="350" y="292"/>
                  </a:lnTo>
                  <a:lnTo>
                    <a:pt x="350" y="321"/>
                  </a:lnTo>
                  <a:lnTo>
                    <a:pt x="350" y="350"/>
                  </a:lnTo>
                  <a:lnTo>
                    <a:pt x="350" y="350"/>
                  </a:lnTo>
                  <a:lnTo>
                    <a:pt x="379" y="350"/>
                  </a:lnTo>
                  <a:lnTo>
                    <a:pt x="379" y="350"/>
                  </a:lnTo>
                  <a:lnTo>
                    <a:pt x="408" y="350"/>
                  </a:lnTo>
                  <a:lnTo>
                    <a:pt x="408" y="350"/>
                  </a:lnTo>
                  <a:lnTo>
                    <a:pt x="437" y="350"/>
                  </a:lnTo>
                  <a:lnTo>
                    <a:pt x="467" y="350"/>
                  </a:lnTo>
                  <a:lnTo>
                    <a:pt x="467" y="321"/>
                  </a:lnTo>
                  <a:lnTo>
                    <a:pt x="467" y="321"/>
                  </a:lnTo>
                  <a:lnTo>
                    <a:pt x="496" y="321"/>
                  </a:lnTo>
                  <a:lnTo>
                    <a:pt x="525" y="292"/>
                  </a:lnTo>
                  <a:lnTo>
                    <a:pt x="525" y="263"/>
                  </a:lnTo>
                  <a:lnTo>
                    <a:pt x="554" y="263"/>
                  </a:lnTo>
                  <a:lnTo>
                    <a:pt x="583" y="234"/>
                  </a:lnTo>
                  <a:lnTo>
                    <a:pt x="612" y="263"/>
                  </a:lnTo>
                  <a:lnTo>
                    <a:pt x="612" y="263"/>
                  </a:lnTo>
                  <a:lnTo>
                    <a:pt x="612" y="263"/>
                  </a:lnTo>
                  <a:lnTo>
                    <a:pt x="641" y="263"/>
                  </a:lnTo>
                  <a:lnTo>
                    <a:pt x="670" y="263"/>
                  </a:lnTo>
                  <a:lnTo>
                    <a:pt x="670" y="292"/>
                  </a:lnTo>
                  <a:lnTo>
                    <a:pt x="700" y="263"/>
                  </a:lnTo>
                  <a:lnTo>
                    <a:pt x="700" y="263"/>
                  </a:lnTo>
                  <a:lnTo>
                    <a:pt x="729" y="263"/>
                  </a:lnTo>
                  <a:lnTo>
                    <a:pt x="729" y="292"/>
                  </a:lnTo>
                  <a:lnTo>
                    <a:pt x="729" y="292"/>
                  </a:lnTo>
                  <a:lnTo>
                    <a:pt x="758" y="263"/>
                  </a:lnTo>
                  <a:lnTo>
                    <a:pt x="758" y="263"/>
                  </a:lnTo>
                  <a:lnTo>
                    <a:pt x="758" y="263"/>
                  </a:lnTo>
                  <a:lnTo>
                    <a:pt x="758" y="234"/>
                  </a:lnTo>
                  <a:lnTo>
                    <a:pt x="758" y="234"/>
                  </a:lnTo>
                  <a:lnTo>
                    <a:pt x="758" y="204"/>
                  </a:lnTo>
                  <a:lnTo>
                    <a:pt x="758" y="204"/>
                  </a:lnTo>
                  <a:lnTo>
                    <a:pt x="787" y="204"/>
                  </a:lnTo>
                  <a:lnTo>
                    <a:pt x="787" y="204"/>
                  </a:lnTo>
                  <a:lnTo>
                    <a:pt x="817" y="204"/>
                  </a:lnTo>
                  <a:lnTo>
                    <a:pt x="817" y="175"/>
                  </a:lnTo>
                  <a:lnTo>
                    <a:pt x="817" y="175"/>
                  </a:lnTo>
                  <a:lnTo>
                    <a:pt x="817" y="175"/>
                  </a:lnTo>
                  <a:lnTo>
                    <a:pt x="846" y="175"/>
                  </a:lnTo>
                  <a:lnTo>
                    <a:pt x="846" y="175"/>
                  </a:lnTo>
                  <a:lnTo>
                    <a:pt x="846" y="146"/>
                  </a:lnTo>
                  <a:lnTo>
                    <a:pt x="875" y="146"/>
                  </a:lnTo>
                  <a:lnTo>
                    <a:pt x="875" y="146"/>
                  </a:lnTo>
                  <a:lnTo>
                    <a:pt x="846" y="146"/>
                  </a:lnTo>
                  <a:lnTo>
                    <a:pt x="846" y="117"/>
                  </a:lnTo>
                  <a:lnTo>
                    <a:pt x="875" y="87"/>
                  </a:lnTo>
                  <a:lnTo>
                    <a:pt x="903" y="87"/>
                  </a:lnTo>
                  <a:lnTo>
                    <a:pt x="903" y="87"/>
                  </a:lnTo>
                  <a:lnTo>
                    <a:pt x="903" y="87"/>
                  </a:lnTo>
                  <a:lnTo>
                    <a:pt x="933" y="87"/>
                  </a:lnTo>
                  <a:lnTo>
                    <a:pt x="933" y="58"/>
                  </a:lnTo>
                  <a:lnTo>
                    <a:pt x="933" y="58"/>
                  </a:lnTo>
                  <a:lnTo>
                    <a:pt x="933" y="58"/>
                  </a:lnTo>
                  <a:lnTo>
                    <a:pt x="962" y="29"/>
                  </a:lnTo>
                  <a:lnTo>
                    <a:pt x="962" y="29"/>
                  </a:lnTo>
                  <a:lnTo>
                    <a:pt x="991" y="29"/>
                  </a:lnTo>
                  <a:lnTo>
                    <a:pt x="991" y="29"/>
                  </a:lnTo>
                  <a:lnTo>
                    <a:pt x="991" y="29"/>
                  </a:lnTo>
                  <a:lnTo>
                    <a:pt x="1020" y="29"/>
                  </a:lnTo>
                  <a:lnTo>
                    <a:pt x="1020" y="29"/>
                  </a:lnTo>
                  <a:lnTo>
                    <a:pt x="1020" y="29"/>
                  </a:lnTo>
                  <a:lnTo>
                    <a:pt x="102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08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67" y="29"/>
                  </a:lnTo>
                  <a:lnTo>
                    <a:pt x="1167" y="0"/>
                  </a:lnTo>
                  <a:lnTo>
                    <a:pt x="1196" y="0"/>
                  </a:lnTo>
                  <a:lnTo>
                    <a:pt x="1225" y="29"/>
                  </a:lnTo>
                  <a:lnTo>
                    <a:pt x="1225" y="29"/>
                  </a:lnTo>
                  <a:lnTo>
                    <a:pt x="1225" y="58"/>
                  </a:lnTo>
                  <a:lnTo>
                    <a:pt x="1253" y="58"/>
                  </a:lnTo>
                  <a:lnTo>
                    <a:pt x="1253" y="87"/>
                  </a:lnTo>
                  <a:lnTo>
                    <a:pt x="1253" y="117"/>
                  </a:lnTo>
                  <a:lnTo>
                    <a:pt x="1253" y="117"/>
                  </a:lnTo>
                  <a:lnTo>
                    <a:pt x="1253" y="146"/>
                  </a:lnTo>
                  <a:lnTo>
                    <a:pt x="1253" y="146"/>
                  </a:lnTo>
                  <a:lnTo>
                    <a:pt x="1253" y="175"/>
                  </a:lnTo>
                  <a:lnTo>
                    <a:pt x="1253" y="234"/>
                  </a:lnTo>
                  <a:lnTo>
                    <a:pt x="1253" y="263"/>
                  </a:lnTo>
                  <a:lnTo>
                    <a:pt x="1253" y="263"/>
                  </a:lnTo>
                  <a:lnTo>
                    <a:pt x="1253" y="292"/>
                  </a:lnTo>
                  <a:lnTo>
                    <a:pt x="1253" y="292"/>
                  </a:lnTo>
                  <a:lnTo>
                    <a:pt x="1225" y="292"/>
                  </a:lnTo>
                  <a:lnTo>
                    <a:pt x="1196" y="263"/>
                  </a:lnTo>
                  <a:lnTo>
                    <a:pt x="1196" y="263"/>
                  </a:lnTo>
                  <a:lnTo>
                    <a:pt x="1196" y="292"/>
                  </a:lnTo>
                  <a:lnTo>
                    <a:pt x="1167" y="321"/>
                  </a:lnTo>
                  <a:lnTo>
                    <a:pt x="1167" y="350"/>
                  </a:lnTo>
                  <a:lnTo>
                    <a:pt x="1167" y="350"/>
                  </a:lnTo>
                  <a:lnTo>
                    <a:pt x="1167" y="350"/>
                  </a:lnTo>
                  <a:lnTo>
                    <a:pt x="1196" y="379"/>
                  </a:lnTo>
                  <a:lnTo>
                    <a:pt x="1225" y="379"/>
                  </a:lnTo>
                  <a:lnTo>
                    <a:pt x="1253" y="379"/>
                  </a:lnTo>
                  <a:lnTo>
                    <a:pt x="1253" y="379"/>
                  </a:lnTo>
                  <a:lnTo>
                    <a:pt x="1253" y="379"/>
                  </a:lnTo>
                  <a:lnTo>
                    <a:pt x="1253" y="350"/>
                  </a:lnTo>
                  <a:lnTo>
                    <a:pt x="1253" y="350"/>
                  </a:lnTo>
                  <a:lnTo>
                    <a:pt x="1283" y="350"/>
                  </a:lnTo>
                  <a:lnTo>
                    <a:pt x="1312" y="350"/>
                  </a:lnTo>
                  <a:lnTo>
                    <a:pt x="1312" y="350"/>
                  </a:lnTo>
                  <a:lnTo>
                    <a:pt x="1312" y="350"/>
                  </a:lnTo>
                  <a:lnTo>
                    <a:pt x="1312" y="379"/>
                  </a:lnTo>
                  <a:lnTo>
                    <a:pt x="1312" y="379"/>
                  </a:lnTo>
                  <a:lnTo>
                    <a:pt x="1312" y="408"/>
                  </a:lnTo>
                  <a:lnTo>
                    <a:pt x="1312" y="437"/>
                  </a:lnTo>
                  <a:lnTo>
                    <a:pt x="1283" y="437"/>
                  </a:lnTo>
                  <a:lnTo>
                    <a:pt x="1283" y="467"/>
                  </a:lnTo>
                  <a:lnTo>
                    <a:pt x="1283" y="496"/>
                  </a:lnTo>
                  <a:lnTo>
                    <a:pt x="1283" y="496"/>
                  </a:lnTo>
                  <a:lnTo>
                    <a:pt x="1253" y="525"/>
                  </a:lnTo>
                  <a:lnTo>
                    <a:pt x="1253" y="52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1225" y="554"/>
                  </a:lnTo>
                  <a:lnTo>
                    <a:pt x="1196" y="554"/>
                  </a:lnTo>
                  <a:lnTo>
                    <a:pt x="1196" y="584"/>
                  </a:lnTo>
                  <a:lnTo>
                    <a:pt x="1167" y="584"/>
                  </a:lnTo>
                  <a:lnTo>
                    <a:pt x="1167" y="613"/>
                  </a:lnTo>
                  <a:lnTo>
                    <a:pt x="1167" y="613"/>
                  </a:lnTo>
                  <a:lnTo>
                    <a:pt x="1137" y="613"/>
                  </a:lnTo>
                  <a:lnTo>
                    <a:pt x="1137" y="642"/>
                  </a:lnTo>
                  <a:lnTo>
                    <a:pt x="1108" y="700"/>
                  </a:lnTo>
                  <a:lnTo>
                    <a:pt x="1079" y="700"/>
                  </a:lnTo>
                  <a:lnTo>
                    <a:pt x="1079" y="729"/>
                  </a:lnTo>
                  <a:lnTo>
                    <a:pt x="1050" y="729"/>
                  </a:lnTo>
                  <a:lnTo>
                    <a:pt x="1050" y="758"/>
                  </a:lnTo>
                  <a:lnTo>
                    <a:pt x="1020" y="758"/>
                  </a:lnTo>
                  <a:lnTo>
                    <a:pt x="1020" y="758"/>
                  </a:lnTo>
                  <a:lnTo>
                    <a:pt x="933" y="846"/>
                  </a:lnTo>
                  <a:lnTo>
                    <a:pt x="933" y="846"/>
                  </a:lnTo>
                  <a:lnTo>
                    <a:pt x="933" y="846"/>
                  </a:lnTo>
                  <a:lnTo>
                    <a:pt x="903" y="846"/>
                  </a:lnTo>
                  <a:lnTo>
                    <a:pt x="846" y="875"/>
                  </a:lnTo>
                  <a:lnTo>
                    <a:pt x="846" y="904"/>
                  </a:lnTo>
                  <a:lnTo>
                    <a:pt x="817" y="904"/>
                  </a:lnTo>
                  <a:lnTo>
                    <a:pt x="817" y="904"/>
                  </a:lnTo>
                  <a:lnTo>
                    <a:pt x="787" y="904"/>
                  </a:lnTo>
                  <a:lnTo>
                    <a:pt x="787" y="934"/>
                  </a:lnTo>
                  <a:lnTo>
                    <a:pt x="758" y="934"/>
                  </a:lnTo>
                  <a:lnTo>
                    <a:pt x="758" y="934"/>
                  </a:lnTo>
                  <a:lnTo>
                    <a:pt x="729" y="934"/>
                  </a:lnTo>
                  <a:lnTo>
                    <a:pt x="700" y="934"/>
                  </a:lnTo>
                  <a:lnTo>
                    <a:pt x="700" y="934"/>
                  </a:lnTo>
                  <a:lnTo>
                    <a:pt x="700" y="963"/>
                  </a:lnTo>
                  <a:lnTo>
                    <a:pt x="700" y="963"/>
                  </a:lnTo>
                  <a:lnTo>
                    <a:pt x="670" y="963"/>
                  </a:lnTo>
                  <a:lnTo>
                    <a:pt x="670" y="963"/>
                  </a:lnTo>
                  <a:lnTo>
                    <a:pt x="641" y="934"/>
                  </a:lnTo>
                  <a:lnTo>
                    <a:pt x="641" y="963"/>
                  </a:lnTo>
                  <a:lnTo>
                    <a:pt x="641" y="963"/>
                  </a:lnTo>
                  <a:lnTo>
                    <a:pt x="641" y="963"/>
                  </a:lnTo>
                  <a:lnTo>
                    <a:pt x="612" y="963"/>
                  </a:lnTo>
                  <a:lnTo>
                    <a:pt x="583" y="963"/>
                  </a:lnTo>
                  <a:lnTo>
                    <a:pt x="554" y="963"/>
                  </a:lnTo>
                  <a:lnTo>
                    <a:pt x="525" y="963"/>
                  </a:lnTo>
                  <a:lnTo>
                    <a:pt x="525" y="963"/>
                  </a:lnTo>
                  <a:lnTo>
                    <a:pt x="525" y="963"/>
                  </a:lnTo>
                  <a:lnTo>
                    <a:pt x="496" y="963"/>
                  </a:lnTo>
                  <a:lnTo>
                    <a:pt x="437" y="963"/>
                  </a:lnTo>
                  <a:lnTo>
                    <a:pt x="437" y="963"/>
                  </a:lnTo>
                  <a:lnTo>
                    <a:pt x="437" y="963"/>
                  </a:lnTo>
                  <a:lnTo>
                    <a:pt x="437" y="963"/>
                  </a:lnTo>
                  <a:lnTo>
                    <a:pt x="408" y="963"/>
                  </a:lnTo>
                  <a:lnTo>
                    <a:pt x="408" y="963"/>
                  </a:lnTo>
                  <a:lnTo>
                    <a:pt x="408" y="992"/>
                  </a:lnTo>
                  <a:lnTo>
                    <a:pt x="379" y="992"/>
                  </a:lnTo>
                  <a:lnTo>
                    <a:pt x="379" y="992"/>
                  </a:lnTo>
                  <a:lnTo>
                    <a:pt x="350" y="992"/>
                  </a:lnTo>
                  <a:lnTo>
                    <a:pt x="320" y="992"/>
                  </a:lnTo>
                  <a:lnTo>
                    <a:pt x="320" y="992"/>
                  </a:lnTo>
                  <a:lnTo>
                    <a:pt x="291" y="992"/>
                  </a:lnTo>
                  <a:lnTo>
                    <a:pt x="291" y="992"/>
                  </a:lnTo>
                  <a:lnTo>
                    <a:pt x="262" y="992"/>
                  </a:lnTo>
                  <a:lnTo>
                    <a:pt x="262" y="1021"/>
                  </a:lnTo>
                  <a:lnTo>
                    <a:pt x="262" y="1021"/>
                  </a:lnTo>
                  <a:lnTo>
                    <a:pt x="233" y="1021"/>
                  </a:lnTo>
                  <a:lnTo>
                    <a:pt x="204" y="992"/>
                  </a:lnTo>
                  <a:lnTo>
                    <a:pt x="204" y="992"/>
                  </a:lnTo>
                  <a:lnTo>
                    <a:pt x="204" y="992"/>
                  </a:lnTo>
                  <a:lnTo>
                    <a:pt x="175" y="963"/>
                  </a:lnTo>
                  <a:lnTo>
                    <a:pt x="175" y="992"/>
                  </a:lnTo>
                  <a:lnTo>
                    <a:pt x="175" y="992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46" y="963"/>
                  </a:lnTo>
                  <a:lnTo>
                    <a:pt x="146" y="963"/>
                  </a:lnTo>
                  <a:lnTo>
                    <a:pt x="146" y="992"/>
                  </a:lnTo>
                  <a:lnTo>
                    <a:pt x="117" y="963"/>
                  </a:lnTo>
                  <a:lnTo>
                    <a:pt x="117" y="963"/>
                  </a:lnTo>
                  <a:lnTo>
                    <a:pt x="117" y="934"/>
                  </a:lnTo>
                  <a:lnTo>
                    <a:pt x="117" y="934"/>
                  </a:lnTo>
                  <a:lnTo>
                    <a:pt x="146" y="904"/>
                  </a:lnTo>
                  <a:lnTo>
                    <a:pt x="117" y="875"/>
                  </a:lnTo>
                  <a:lnTo>
                    <a:pt x="117" y="875"/>
                  </a:lnTo>
                  <a:lnTo>
                    <a:pt x="87" y="846"/>
                  </a:lnTo>
                  <a:lnTo>
                    <a:pt x="87" y="846"/>
                  </a:lnTo>
                  <a:lnTo>
                    <a:pt x="87" y="817"/>
                  </a:lnTo>
                  <a:lnTo>
                    <a:pt x="117" y="846"/>
                  </a:lnTo>
                  <a:lnTo>
                    <a:pt x="117" y="846"/>
                  </a:lnTo>
                  <a:lnTo>
                    <a:pt x="117" y="817"/>
                  </a:lnTo>
                  <a:lnTo>
                    <a:pt x="146" y="817"/>
                  </a:lnTo>
                  <a:lnTo>
                    <a:pt x="117" y="787"/>
                  </a:lnTo>
                  <a:lnTo>
                    <a:pt x="117" y="758"/>
                  </a:lnTo>
                  <a:lnTo>
                    <a:pt x="87" y="729"/>
                  </a:lnTo>
                  <a:lnTo>
                    <a:pt x="87" y="729"/>
                  </a:lnTo>
                  <a:lnTo>
                    <a:pt x="87" y="700"/>
                  </a:lnTo>
                  <a:lnTo>
                    <a:pt x="58" y="642"/>
                  </a:lnTo>
                  <a:lnTo>
                    <a:pt x="58" y="613"/>
                  </a:lnTo>
                  <a:lnTo>
                    <a:pt x="58" y="584"/>
                  </a:lnTo>
                  <a:lnTo>
                    <a:pt x="29" y="554"/>
                  </a:lnTo>
                  <a:lnTo>
                    <a:pt x="0" y="525"/>
                  </a:lnTo>
                  <a:lnTo>
                    <a:pt x="0" y="496"/>
                  </a:lnTo>
                  <a:close/>
                  <a:moveTo>
                    <a:pt x="875" y="642"/>
                  </a:moveTo>
                  <a:lnTo>
                    <a:pt x="875" y="642"/>
                  </a:lnTo>
                  <a:lnTo>
                    <a:pt x="903" y="671"/>
                  </a:lnTo>
                  <a:lnTo>
                    <a:pt x="903" y="671"/>
                  </a:lnTo>
                  <a:lnTo>
                    <a:pt x="933" y="671"/>
                  </a:lnTo>
                  <a:lnTo>
                    <a:pt x="933" y="671"/>
                  </a:lnTo>
                  <a:lnTo>
                    <a:pt x="933" y="642"/>
                  </a:lnTo>
                  <a:lnTo>
                    <a:pt x="933" y="642"/>
                  </a:lnTo>
                  <a:lnTo>
                    <a:pt x="962" y="642"/>
                  </a:lnTo>
                  <a:lnTo>
                    <a:pt x="962" y="613"/>
                  </a:lnTo>
                  <a:lnTo>
                    <a:pt x="991" y="613"/>
                  </a:lnTo>
                  <a:lnTo>
                    <a:pt x="991" y="613"/>
                  </a:lnTo>
                  <a:lnTo>
                    <a:pt x="1020" y="613"/>
                  </a:lnTo>
                  <a:lnTo>
                    <a:pt x="1020" y="613"/>
                  </a:lnTo>
                  <a:lnTo>
                    <a:pt x="991" y="613"/>
                  </a:lnTo>
                  <a:lnTo>
                    <a:pt x="991" y="584"/>
                  </a:lnTo>
                  <a:lnTo>
                    <a:pt x="1020" y="584"/>
                  </a:lnTo>
                  <a:lnTo>
                    <a:pt x="1020" y="584"/>
                  </a:lnTo>
                  <a:lnTo>
                    <a:pt x="1020" y="554"/>
                  </a:lnTo>
                  <a:lnTo>
                    <a:pt x="1020" y="525"/>
                  </a:lnTo>
                  <a:lnTo>
                    <a:pt x="991" y="525"/>
                  </a:lnTo>
                  <a:lnTo>
                    <a:pt x="991" y="525"/>
                  </a:lnTo>
                  <a:lnTo>
                    <a:pt x="991" y="496"/>
                  </a:lnTo>
                  <a:lnTo>
                    <a:pt x="962" y="525"/>
                  </a:lnTo>
                  <a:lnTo>
                    <a:pt x="962" y="496"/>
                  </a:lnTo>
                  <a:lnTo>
                    <a:pt x="962" y="496"/>
                  </a:lnTo>
                  <a:lnTo>
                    <a:pt x="962" y="525"/>
                  </a:lnTo>
                  <a:lnTo>
                    <a:pt x="933" y="525"/>
                  </a:lnTo>
                  <a:lnTo>
                    <a:pt x="933" y="525"/>
                  </a:lnTo>
                  <a:lnTo>
                    <a:pt x="903" y="525"/>
                  </a:lnTo>
                  <a:lnTo>
                    <a:pt x="875" y="554"/>
                  </a:lnTo>
                  <a:lnTo>
                    <a:pt x="875" y="554"/>
                  </a:lnTo>
                  <a:lnTo>
                    <a:pt x="846" y="584"/>
                  </a:lnTo>
                  <a:lnTo>
                    <a:pt x="846" y="584"/>
                  </a:lnTo>
                  <a:lnTo>
                    <a:pt x="846" y="613"/>
                  </a:lnTo>
                  <a:lnTo>
                    <a:pt x="875" y="613"/>
                  </a:lnTo>
                  <a:lnTo>
                    <a:pt x="875" y="613"/>
                  </a:lnTo>
                  <a:lnTo>
                    <a:pt x="875" y="64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62CDCB61-A8F1-A10F-7451-44AFB308B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6240" y="5057811"/>
              <a:ext cx="57600" cy="57606"/>
            </a:xfrm>
            <a:custGeom>
              <a:avLst/>
              <a:gdLst>
                <a:gd name="T0" fmla="*/ 29 w 175"/>
                <a:gd name="T1" fmla="*/ 146 h 176"/>
                <a:gd name="T2" fmla="*/ 29 w 175"/>
                <a:gd name="T3" fmla="*/ 146 h 176"/>
                <a:gd name="T4" fmla="*/ 29 w 175"/>
                <a:gd name="T5" fmla="*/ 117 h 176"/>
                <a:gd name="T6" fmla="*/ 29 w 175"/>
                <a:gd name="T7" fmla="*/ 117 h 176"/>
                <a:gd name="T8" fmla="*/ 0 w 175"/>
                <a:gd name="T9" fmla="*/ 117 h 176"/>
                <a:gd name="T10" fmla="*/ 0 w 175"/>
                <a:gd name="T11" fmla="*/ 88 h 176"/>
                <a:gd name="T12" fmla="*/ 0 w 175"/>
                <a:gd name="T13" fmla="*/ 88 h 176"/>
                <a:gd name="T14" fmla="*/ 29 w 175"/>
                <a:gd name="T15" fmla="*/ 58 h 176"/>
                <a:gd name="T16" fmla="*/ 29 w 175"/>
                <a:gd name="T17" fmla="*/ 58 h 176"/>
                <a:gd name="T18" fmla="*/ 57 w 175"/>
                <a:gd name="T19" fmla="*/ 29 h 176"/>
                <a:gd name="T20" fmla="*/ 87 w 175"/>
                <a:gd name="T21" fmla="*/ 29 h 176"/>
                <a:gd name="T22" fmla="*/ 87 w 175"/>
                <a:gd name="T23" fmla="*/ 29 h 176"/>
                <a:gd name="T24" fmla="*/ 116 w 175"/>
                <a:gd name="T25" fmla="*/ 29 h 176"/>
                <a:gd name="T26" fmla="*/ 116 w 175"/>
                <a:gd name="T27" fmla="*/ 0 h 176"/>
                <a:gd name="T28" fmla="*/ 116 w 175"/>
                <a:gd name="T29" fmla="*/ 0 h 176"/>
                <a:gd name="T30" fmla="*/ 116 w 175"/>
                <a:gd name="T31" fmla="*/ 29 h 176"/>
                <a:gd name="T32" fmla="*/ 145 w 175"/>
                <a:gd name="T33" fmla="*/ 0 h 176"/>
                <a:gd name="T34" fmla="*/ 145 w 175"/>
                <a:gd name="T35" fmla="*/ 29 h 176"/>
                <a:gd name="T36" fmla="*/ 145 w 175"/>
                <a:gd name="T37" fmla="*/ 29 h 176"/>
                <a:gd name="T38" fmla="*/ 174 w 175"/>
                <a:gd name="T39" fmla="*/ 29 h 176"/>
                <a:gd name="T40" fmla="*/ 174 w 175"/>
                <a:gd name="T41" fmla="*/ 58 h 176"/>
                <a:gd name="T42" fmla="*/ 174 w 175"/>
                <a:gd name="T43" fmla="*/ 88 h 176"/>
                <a:gd name="T44" fmla="*/ 174 w 175"/>
                <a:gd name="T45" fmla="*/ 88 h 176"/>
                <a:gd name="T46" fmla="*/ 145 w 175"/>
                <a:gd name="T47" fmla="*/ 88 h 176"/>
                <a:gd name="T48" fmla="*/ 145 w 175"/>
                <a:gd name="T49" fmla="*/ 117 h 176"/>
                <a:gd name="T50" fmla="*/ 174 w 175"/>
                <a:gd name="T51" fmla="*/ 117 h 176"/>
                <a:gd name="T52" fmla="*/ 174 w 175"/>
                <a:gd name="T53" fmla="*/ 117 h 176"/>
                <a:gd name="T54" fmla="*/ 145 w 175"/>
                <a:gd name="T55" fmla="*/ 117 h 176"/>
                <a:gd name="T56" fmla="*/ 145 w 175"/>
                <a:gd name="T57" fmla="*/ 117 h 176"/>
                <a:gd name="T58" fmla="*/ 116 w 175"/>
                <a:gd name="T59" fmla="*/ 117 h 176"/>
                <a:gd name="T60" fmla="*/ 116 w 175"/>
                <a:gd name="T61" fmla="*/ 146 h 176"/>
                <a:gd name="T62" fmla="*/ 87 w 175"/>
                <a:gd name="T63" fmla="*/ 146 h 176"/>
                <a:gd name="T64" fmla="*/ 87 w 175"/>
                <a:gd name="T65" fmla="*/ 146 h 176"/>
                <a:gd name="T66" fmla="*/ 87 w 175"/>
                <a:gd name="T67" fmla="*/ 175 h 176"/>
                <a:gd name="T68" fmla="*/ 87 w 175"/>
                <a:gd name="T69" fmla="*/ 175 h 176"/>
                <a:gd name="T70" fmla="*/ 57 w 175"/>
                <a:gd name="T71" fmla="*/ 175 h 176"/>
                <a:gd name="T72" fmla="*/ 57 w 175"/>
                <a:gd name="T73" fmla="*/ 175 h 176"/>
                <a:gd name="T74" fmla="*/ 29 w 175"/>
                <a:gd name="T75" fmla="*/ 14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5" h="176">
                  <a:moveTo>
                    <a:pt x="29" y="146"/>
                  </a:moveTo>
                  <a:lnTo>
                    <a:pt x="29" y="146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0" y="117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57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116" y="29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29"/>
                  </a:lnTo>
                  <a:lnTo>
                    <a:pt x="145" y="0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74" y="29"/>
                  </a:lnTo>
                  <a:lnTo>
                    <a:pt x="174" y="58"/>
                  </a:lnTo>
                  <a:lnTo>
                    <a:pt x="174" y="88"/>
                  </a:lnTo>
                  <a:lnTo>
                    <a:pt x="174" y="88"/>
                  </a:lnTo>
                  <a:lnTo>
                    <a:pt x="145" y="88"/>
                  </a:lnTo>
                  <a:lnTo>
                    <a:pt x="145" y="117"/>
                  </a:lnTo>
                  <a:lnTo>
                    <a:pt x="174" y="117"/>
                  </a:lnTo>
                  <a:lnTo>
                    <a:pt x="174" y="117"/>
                  </a:lnTo>
                  <a:lnTo>
                    <a:pt x="145" y="117"/>
                  </a:lnTo>
                  <a:lnTo>
                    <a:pt x="145" y="117"/>
                  </a:lnTo>
                  <a:lnTo>
                    <a:pt x="116" y="117"/>
                  </a:lnTo>
                  <a:lnTo>
                    <a:pt x="116" y="146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29" y="146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ED15EF94-22D1-3524-894D-B0F6C4238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2880" y="4609924"/>
              <a:ext cx="1085760" cy="1058511"/>
            </a:xfrm>
            <a:custGeom>
              <a:avLst/>
              <a:gdLst>
                <a:gd name="T0" fmla="*/ 3296 w 3326"/>
                <a:gd name="T1" fmla="*/ 1371 h 3239"/>
                <a:gd name="T2" fmla="*/ 2829 w 3326"/>
                <a:gd name="T3" fmla="*/ 671 h 3239"/>
                <a:gd name="T4" fmla="*/ 2275 w 3326"/>
                <a:gd name="T5" fmla="*/ 554 h 3239"/>
                <a:gd name="T6" fmla="*/ 2041 w 3326"/>
                <a:gd name="T7" fmla="*/ 321 h 3239"/>
                <a:gd name="T8" fmla="*/ 2070 w 3326"/>
                <a:gd name="T9" fmla="*/ 88 h 3239"/>
                <a:gd name="T10" fmla="*/ 1983 w 3326"/>
                <a:gd name="T11" fmla="*/ 146 h 3239"/>
                <a:gd name="T12" fmla="*/ 1662 w 3326"/>
                <a:gd name="T13" fmla="*/ 117 h 3239"/>
                <a:gd name="T14" fmla="*/ 1546 w 3326"/>
                <a:gd name="T15" fmla="*/ 117 h 3239"/>
                <a:gd name="T16" fmla="*/ 1108 w 3326"/>
                <a:gd name="T17" fmla="*/ 350 h 3239"/>
                <a:gd name="T18" fmla="*/ 1837 w 3326"/>
                <a:gd name="T19" fmla="*/ 2275 h 3239"/>
                <a:gd name="T20" fmla="*/ 1750 w 3326"/>
                <a:gd name="T21" fmla="*/ 2275 h 3239"/>
                <a:gd name="T22" fmla="*/ 2275 w 3326"/>
                <a:gd name="T23" fmla="*/ 2829 h 3239"/>
                <a:gd name="T24" fmla="*/ 2217 w 3326"/>
                <a:gd name="T25" fmla="*/ 2771 h 3239"/>
                <a:gd name="T26" fmla="*/ 2508 w 3326"/>
                <a:gd name="T27" fmla="*/ 2859 h 3239"/>
                <a:gd name="T28" fmla="*/ 2246 w 3326"/>
                <a:gd name="T29" fmla="*/ 3179 h 3239"/>
                <a:gd name="T30" fmla="*/ 2217 w 3326"/>
                <a:gd name="T31" fmla="*/ 2888 h 3239"/>
                <a:gd name="T32" fmla="*/ 2450 w 3326"/>
                <a:gd name="T33" fmla="*/ 2917 h 3239"/>
                <a:gd name="T34" fmla="*/ 2420 w 3326"/>
                <a:gd name="T35" fmla="*/ 3092 h 3239"/>
                <a:gd name="T36" fmla="*/ 2304 w 3326"/>
                <a:gd name="T37" fmla="*/ 3179 h 3239"/>
                <a:gd name="T38" fmla="*/ 146 w 3326"/>
                <a:gd name="T39" fmla="*/ 2129 h 3239"/>
                <a:gd name="T40" fmla="*/ 408 w 3326"/>
                <a:gd name="T41" fmla="*/ 2071 h 3239"/>
                <a:gd name="T42" fmla="*/ 700 w 3326"/>
                <a:gd name="T43" fmla="*/ 2042 h 3239"/>
                <a:gd name="T44" fmla="*/ 1108 w 3326"/>
                <a:gd name="T45" fmla="*/ 1867 h 3239"/>
                <a:gd name="T46" fmla="*/ 1575 w 3326"/>
                <a:gd name="T47" fmla="*/ 1896 h 3239"/>
                <a:gd name="T48" fmla="*/ 1662 w 3326"/>
                <a:gd name="T49" fmla="*/ 2159 h 3239"/>
                <a:gd name="T50" fmla="*/ 1867 w 3326"/>
                <a:gd name="T51" fmla="*/ 2012 h 3239"/>
                <a:gd name="T52" fmla="*/ 1779 w 3326"/>
                <a:gd name="T53" fmla="*/ 2217 h 3239"/>
                <a:gd name="T54" fmla="*/ 1954 w 3326"/>
                <a:gd name="T55" fmla="*/ 2246 h 3239"/>
                <a:gd name="T56" fmla="*/ 2070 w 3326"/>
                <a:gd name="T57" fmla="*/ 2567 h 3239"/>
                <a:gd name="T58" fmla="*/ 2304 w 3326"/>
                <a:gd name="T59" fmla="*/ 2567 h 3239"/>
                <a:gd name="T60" fmla="*/ 2450 w 3326"/>
                <a:gd name="T61" fmla="*/ 2683 h 3239"/>
                <a:gd name="T62" fmla="*/ 2741 w 3326"/>
                <a:gd name="T63" fmla="*/ 2567 h 3239"/>
                <a:gd name="T64" fmla="*/ 2975 w 3326"/>
                <a:gd name="T65" fmla="*/ 2159 h 3239"/>
                <a:gd name="T66" fmla="*/ 3179 w 3326"/>
                <a:gd name="T67" fmla="*/ 1896 h 3239"/>
                <a:gd name="T68" fmla="*/ 3296 w 3326"/>
                <a:gd name="T69" fmla="*/ 1459 h 3239"/>
                <a:gd name="T70" fmla="*/ 3179 w 3326"/>
                <a:gd name="T71" fmla="*/ 1167 h 3239"/>
                <a:gd name="T72" fmla="*/ 3062 w 3326"/>
                <a:gd name="T73" fmla="*/ 1050 h 3239"/>
                <a:gd name="T74" fmla="*/ 2946 w 3326"/>
                <a:gd name="T75" fmla="*/ 817 h 3239"/>
                <a:gd name="T76" fmla="*/ 2829 w 3326"/>
                <a:gd name="T77" fmla="*/ 641 h 3239"/>
                <a:gd name="T78" fmla="*/ 2712 w 3326"/>
                <a:gd name="T79" fmla="*/ 350 h 3239"/>
                <a:gd name="T80" fmla="*/ 2596 w 3326"/>
                <a:gd name="T81" fmla="*/ 117 h 3239"/>
                <a:gd name="T82" fmla="*/ 2508 w 3326"/>
                <a:gd name="T83" fmla="*/ 262 h 3239"/>
                <a:gd name="T84" fmla="*/ 2333 w 3326"/>
                <a:gd name="T85" fmla="*/ 612 h 3239"/>
                <a:gd name="T86" fmla="*/ 2070 w 3326"/>
                <a:gd name="T87" fmla="*/ 467 h 3239"/>
                <a:gd name="T88" fmla="*/ 2070 w 3326"/>
                <a:gd name="T89" fmla="*/ 262 h 3239"/>
                <a:gd name="T90" fmla="*/ 2012 w 3326"/>
                <a:gd name="T91" fmla="*/ 175 h 3239"/>
                <a:gd name="T92" fmla="*/ 1867 w 3326"/>
                <a:gd name="T93" fmla="*/ 146 h 3239"/>
                <a:gd name="T94" fmla="*/ 1750 w 3326"/>
                <a:gd name="T95" fmla="*/ 117 h 3239"/>
                <a:gd name="T96" fmla="*/ 1575 w 3326"/>
                <a:gd name="T97" fmla="*/ 204 h 3239"/>
                <a:gd name="T98" fmla="*/ 1517 w 3326"/>
                <a:gd name="T99" fmla="*/ 379 h 3239"/>
                <a:gd name="T100" fmla="*/ 1370 w 3326"/>
                <a:gd name="T101" fmla="*/ 409 h 3239"/>
                <a:gd name="T102" fmla="*/ 1254 w 3326"/>
                <a:gd name="T103" fmla="*/ 321 h 3239"/>
                <a:gd name="T104" fmla="*/ 1137 w 3326"/>
                <a:gd name="T105" fmla="*/ 350 h 3239"/>
                <a:gd name="T106" fmla="*/ 1050 w 3326"/>
                <a:gd name="T107" fmla="*/ 496 h 3239"/>
                <a:gd name="T108" fmla="*/ 991 w 3326"/>
                <a:gd name="T109" fmla="*/ 554 h 3239"/>
                <a:gd name="T110" fmla="*/ 846 w 3326"/>
                <a:gd name="T111" fmla="*/ 641 h 3239"/>
                <a:gd name="T112" fmla="*/ 437 w 3326"/>
                <a:gd name="T113" fmla="*/ 846 h 3239"/>
                <a:gd name="T114" fmla="*/ 175 w 3326"/>
                <a:gd name="T115" fmla="*/ 933 h 3239"/>
                <a:gd name="T116" fmla="*/ 87 w 3326"/>
                <a:gd name="T117" fmla="*/ 1312 h 3239"/>
                <a:gd name="T118" fmla="*/ 117 w 3326"/>
                <a:gd name="T119" fmla="*/ 1721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6" h="3239">
                  <a:moveTo>
                    <a:pt x="3296" y="1546"/>
                  </a:moveTo>
                  <a:lnTo>
                    <a:pt x="3296" y="1546"/>
                  </a:lnTo>
                  <a:cubicBezTo>
                    <a:pt x="3296" y="1517"/>
                    <a:pt x="3296" y="1517"/>
                    <a:pt x="3296" y="1517"/>
                  </a:cubicBezTo>
                  <a:lnTo>
                    <a:pt x="3296" y="1517"/>
                  </a:lnTo>
                  <a:cubicBezTo>
                    <a:pt x="3296" y="1546"/>
                    <a:pt x="3296" y="1546"/>
                    <a:pt x="3296" y="1546"/>
                  </a:cubicBezTo>
                  <a:close/>
                  <a:moveTo>
                    <a:pt x="3296" y="1342"/>
                  </a:moveTo>
                  <a:lnTo>
                    <a:pt x="3296" y="1342"/>
                  </a:lnTo>
                  <a:lnTo>
                    <a:pt x="3296" y="1342"/>
                  </a:lnTo>
                  <a:cubicBezTo>
                    <a:pt x="3296" y="1312"/>
                    <a:pt x="3296" y="1312"/>
                    <a:pt x="3296" y="1312"/>
                  </a:cubicBezTo>
                  <a:lnTo>
                    <a:pt x="3296" y="1312"/>
                  </a:lnTo>
                  <a:cubicBezTo>
                    <a:pt x="3296" y="1283"/>
                    <a:pt x="3296" y="1283"/>
                    <a:pt x="3296" y="1283"/>
                  </a:cubicBezTo>
                  <a:cubicBezTo>
                    <a:pt x="3325" y="1283"/>
                    <a:pt x="3325" y="1283"/>
                    <a:pt x="3325" y="1283"/>
                  </a:cubicBezTo>
                  <a:cubicBezTo>
                    <a:pt x="3325" y="1254"/>
                    <a:pt x="3325" y="1254"/>
                    <a:pt x="3325" y="1254"/>
                  </a:cubicBezTo>
                  <a:lnTo>
                    <a:pt x="3325" y="1254"/>
                  </a:lnTo>
                  <a:lnTo>
                    <a:pt x="3325" y="1254"/>
                  </a:lnTo>
                  <a:cubicBezTo>
                    <a:pt x="3325" y="1283"/>
                    <a:pt x="3325" y="1283"/>
                    <a:pt x="3325" y="1283"/>
                  </a:cubicBezTo>
                  <a:lnTo>
                    <a:pt x="3325" y="1283"/>
                  </a:lnTo>
                  <a:cubicBezTo>
                    <a:pt x="3296" y="1312"/>
                    <a:pt x="3296" y="1312"/>
                    <a:pt x="3296" y="1312"/>
                  </a:cubicBezTo>
                  <a:cubicBezTo>
                    <a:pt x="3296" y="1342"/>
                    <a:pt x="3296" y="1342"/>
                    <a:pt x="3296" y="1342"/>
                  </a:cubicBezTo>
                  <a:cubicBezTo>
                    <a:pt x="3296" y="1371"/>
                    <a:pt x="3296" y="1371"/>
                    <a:pt x="3296" y="1371"/>
                  </a:cubicBezTo>
                  <a:cubicBezTo>
                    <a:pt x="3296" y="1342"/>
                    <a:pt x="3296" y="1342"/>
                    <a:pt x="3296" y="1342"/>
                  </a:cubicBezTo>
                  <a:close/>
                  <a:moveTo>
                    <a:pt x="3150" y="1138"/>
                  </a:moveTo>
                  <a:lnTo>
                    <a:pt x="3150" y="1138"/>
                  </a:lnTo>
                  <a:cubicBezTo>
                    <a:pt x="3179" y="1167"/>
                    <a:pt x="3179" y="1167"/>
                    <a:pt x="3179" y="1167"/>
                  </a:cubicBezTo>
                  <a:lnTo>
                    <a:pt x="3179" y="1167"/>
                  </a:lnTo>
                  <a:lnTo>
                    <a:pt x="3179" y="1167"/>
                  </a:lnTo>
                  <a:cubicBezTo>
                    <a:pt x="3179" y="1138"/>
                    <a:pt x="3179" y="1138"/>
                    <a:pt x="3179" y="1138"/>
                  </a:cubicBezTo>
                  <a:lnTo>
                    <a:pt x="3179" y="1138"/>
                  </a:lnTo>
                  <a:lnTo>
                    <a:pt x="3179" y="1138"/>
                  </a:lnTo>
                  <a:cubicBezTo>
                    <a:pt x="3150" y="1138"/>
                    <a:pt x="3150" y="1138"/>
                    <a:pt x="3150" y="1138"/>
                  </a:cubicBezTo>
                  <a:close/>
                  <a:moveTo>
                    <a:pt x="3150" y="1021"/>
                  </a:moveTo>
                  <a:lnTo>
                    <a:pt x="3150" y="1021"/>
                  </a:lnTo>
                  <a:lnTo>
                    <a:pt x="3150" y="1021"/>
                  </a:lnTo>
                  <a:cubicBezTo>
                    <a:pt x="3120" y="1021"/>
                    <a:pt x="3120" y="1021"/>
                    <a:pt x="3120" y="1021"/>
                  </a:cubicBezTo>
                  <a:cubicBezTo>
                    <a:pt x="3150" y="1021"/>
                    <a:pt x="3150" y="1021"/>
                    <a:pt x="3150" y="1021"/>
                  </a:cubicBezTo>
                  <a:close/>
                  <a:moveTo>
                    <a:pt x="2829" y="700"/>
                  </a:moveTo>
                  <a:lnTo>
                    <a:pt x="2829" y="700"/>
                  </a:lnTo>
                  <a:lnTo>
                    <a:pt x="2829" y="700"/>
                  </a:lnTo>
                  <a:cubicBezTo>
                    <a:pt x="2829" y="671"/>
                    <a:pt x="2829" y="671"/>
                    <a:pt x="2829" y="671"/>
                  </a:cubicBezTo>
                  <a:lnTo>
                    <a:pt x="2829" y="671"/>
                  </a:lnTo>
                  <a:lnTo>
                    <a:pt x="2829" y="671"/>
                  </a:lnTo>
                  <a:cubicBezTo>
                    <a:pt x="2829" y="700"/>
                    <a:pt x="2829" y="700"/>
                    <a:pt x="2829" y="700"/>
                  </a:cubicBezTo>
                  <a:close/>
                  <a:moveTo>
                    <a:pt x="2567" y="0"/>
                  </a:moveTo>
                  <a:lnTo>
                    <a:pt x="2567" y="0"/>
                  </a:lnTo>
                  <a:close/>
                  <a:moveTo>
                    <a:pt x="2537" y="29"/>
                  </a:moveTo>
                  <a:lnTo>
                    <a:pt x="2537" y="29"/>
                  </a:lnTo>
                  <a:cubicBezTo>
                    <a:pt x="2537" y="59"/>
                    <a:pt x="2537" y="59"/>
                    <a:pt x="2537" y="59"/>
                  </a:cubicBezTo>
                  <a:cubicBezTo>
                    <a:pt x="2567" y="59"/>
                    <a:pt x="2567" y="59"/>
                    <a:pt x="2567" y="59"/>
                  </a:cubicBezTo>
                  <a:lnTo>
                    <a:pt x="2567" y="59"/>
                  </a:lnTo>
                  <a:cubicBezTo>
                    <a:pt x="2567" y="29"/>
                    <a:pt x="2567" y="29"/>
                    <a:pt x="2567" y="29"/>
                  </a:cubicBezTo>
                  <a:cubicBezTo>
                    <a:pt x="2537" y="29"/>
                    <a:pt x="2537" y="29"/>
                    <a:pt x="2537" y="29"/>
                  </a:cubicBezTo>
                  <a:close/>
                  <a:moveTo>
                    <a:pt x="2275" y="583"/>
                  </a:moveTo>
                  <a:lnTo>
                    <a:pt x="2275" y="583"/>
                  </a:lnTo>
                  <a:cubicBezTo>
                    <a:pt x="2304" y="583"/>
                    <a:pt x="2304" y="583"/>
                    <a:pt x="2304" y="583"/>
                  </a:cubicBezTo>
                  <a:lnTo>
                    <a:pt x="2304" y="583"/>
                  </a:lnTo>
                  <a:cubicBezTo>
                    <a:pt x="2304" y="554"/>
                    <a:pt x="2304" y="554"/>
                    <a:pt x="2304" y="554"/>
                  </a:cubicBezTo>
                  <a:cubicBezTo>
                    <a:pt x="2275" y="583"/>
                    <a:pt x="2275" y="583"/>
                    <a:pt x="2275" y="583"/>
                  </a:cubicBezTo>
                  <a:close/>
                  <a:moveTo>
                    <a:pt x="2275" y="554"/>
                  </a:moveTo>
                  <a:lnTo>
                    <a:pt x="2275" y="554"/>
                  </a:lnTo>
                  <a:lnTo>
                    <a:pt x="2275" y="554"/>
                  </a:lnTo>
                  <a:lnTo>
                    <a:pt x="2275" y="554"/>
                  </a:lnTo>
                  <a:cubicBezTo>
                    <a:pt x="2304" y="525"/>
                    <a:pt x="2304" y="525"/>
                    <a:pt x="2304" y="525"/>
                  </a:cubicBezTo>
                  <a:lnTo>
                    <a:pt x="2304" y="525"/>
                  </a:lnTo>
                  <a:lnTo>
                    <a:pt x="2304" y="525"/>
                  </a:lnTo>
                  <a:lnTo>
                    <a:pt x="2304" y="525"/>
                  </a:lnTo>
                  <a:cubicBezTo>
                    <a:pt x="2275" y="525"/>
                    <a:pt x="2275" y="525"/>
                    <a:pt x="2275" y="525"/>
                  </a:cubicBezTo>
                  <a:lnTo>
                    <a:pt x="2275" y="554"/>
                  </a:lnTo>
                  <a:close/>
                  <a:moveTo>
                    <a:pt x="2100" y="467"/>
                  </a:moveTo>
                  <a:lnTo>
                    <a:pt x="2100" y="467"/>
                  </a:lnTo>
                  <a:lnTo>
                    <a:pt x="2100" y="467"/>
                  </a:lnTo>
                  <a:cubicBezTo>
                    <a:pt x="2100" y="438"/>
                    <a:pt x="2100" y="438"/>
                    <a:pt x="2100" y="438"/>
                  </a:cubicBezTo>
                  <a:cubicBezTo>
                    <a:pt x="2100" y="467"/>
                    <a:pt x="2100" y="467"/>
                    <a:pt x="2100" y="467"/>
                  </a:cubicBezTo>
                  <a:close/>
                  <a:moveTo>
                    <a:pt x="2041" y="321"/>
                  </a:moveTo>
                  <a:lnTo>
                    <a:pt x="2041" y="321"/>
                  </a:lnTo>
                  <a:cubicBezTo>
                    <a:pt x="2041" y="292"/>
                    <a:pt x="2041" y="292"/>
                    <a:pt x="2041" y="292"/>
                  </a:cubicBezTo>
                  <a:cubicBezTo>
                    <a:pt x="2041" y="321"/>
                    <a:pt x="2041" y="321"/>
                    <a:pt x="2041" y="321"/>
                  </a:cubicBezTo>
                  <a:cubicBezTo>
                    <a:pt x="2041" y="292"/>
                    <a:pt x="2041" y="292"/>
                    <a:pt x="2041" y="292"/>
                  </a:cubicBezTo>
                  <a:lnTo>
                    <a:pt x="2041" y="292"/>
                  </a:lnTo>
                  <a:lnTo>
                    <a:pt x="2041" y="292"/>
                  </a:lnTo>
                  <a:cubicBezTo>
                    <a:pt x="2041" y="321"/>
                    <a:pt x="2041" y="321"/>
                    <a:pt x="2041" y="321"/>
                  </a:cubicBezTo>
                  <a:close/>
                  <a:moveTo>
                    <a:pt x="2070" y="321"/>
                  </a:moveTo>
                  <a:lnTo>
                    <a:pt x="2070" y="321"/>
                  </a:lnTo>
                  <a:lnTo>
                    <a:pt x="2070" y="321"/>
                  </a:lnTo>
                  <a:cubicBezTo>
                    <a:pt x="2070" y="350"/>
                    <a:pt x="2070" y="350"/>
                    <a:pt x="2070" y="350"/>
                  </a:cubicBezTo>
                  <a:cubicBezTo>
                    <a:pt x="2070" y="321"/>
                    <a:pt x="2070" y="321"/>
                    <a:pt x="2070" y="321"/>
                  </a:cubicBezTo>
                  <a:cubicBezTo>
                    <a:pt x="2100" y="321"/>
                    <a:pt x="2100" y="321"/>
                    <a:pt x="2100" y="321"/>
                  </a:cubicBezTo>
                  <a:lnTo>
                    <a:pt x="2100" y="321"/>
                  </a:lnTo>
                  <a:lnTo>
                    <a:pt x="2100" y="321"/>
                  </a:lnTo>
                  <a:lnTo>
                    <a:pt x="2100" y="321"/>
                  </a:lnTo>
                  <a:lnTo>
                    <a:pt x="2100" y="321"/>
                  </a:lnTo>
                  <a:lnTo>
                    <a:pt x="2100" y="321"/>
                  </a:lnTo>
                  <a:cubicBezTo>
                    <a:pt x="2100" y="292"/>
                    <a:pt x="2100" y="292"/>
                    <a:pt x="2100" y="292"/>
                  </a:cubicBezTo>
                  <a:cubicBezTo>
                    <a:pt x="2100" y="321"/>
                    <a:pt x="2100" y="321"/>
                    <a:pt x="2100" y="321"/>
                  </a:cubicBezTo>
                  <a:cubicBezTo>
                    <a:pt x="2100" y="292"/>
                    <a:pt x="2100" y="292"/>
                    <a:pt x="2100" y="292"/>
                  </a:cubicBezTo>
                  <a:cubicBezTo>
                    <a:pt x="2070" y="292"/>
                    <a:pt x="2070" y="292"/>
                    <a:pt x="2070" y="292"/>
                  </a:cubicBezTo>
                  <a:lnTo>
                    <a:pt x="2070" y="292"/>
                  </a:lnTo>
                  <a:lnTo>
                    <a:pt x="2070" y="292"/>
                  </a:lnTo>
                  <a:cubicBezTo>
                    <a:pt x="2070" y="321"/>
                    <a:pt x="2070" y="321"/>
                    <a:pt x="2070" y="321"/>
                  </a:cubicBezTo>
                  <a:close/>
                  <a:moveTo>
                    <a:pt x="2070" y="88"/>
                  </a:moveTo>
                  <a:lnTo>
                    <a:pt x="2070" y="88"/>
                  </a:lnTo>
                  <a:cubicBezTo>
                    <a:pt x="2100" y="117"/>
                    <a:pt x="2100" y="117"/>
                    <a:pt x="2100" y="117"/>
                  </a:cubicBezTo>
                  <a:cubicBezTo>
                    <a:pt x="2100" y="88"/>
                    <a:pt x="2100" y="88"/>
                    <a:pt x="2100" y="88"/>
                  </a:cubicBezTo>
                  <a:lnTo>
                    <a:pt x="2100" y="88"/>
                  </a:lnTo>
                  <a:lnTo>
                    <a:pt x="2100" y="88"/>
                  </a:lnTo>
                  <a:cubicBezTo>
                    <a:pt x="2070" y="88"/>
                    <a:pt x="2070" y="88"/>
                    <a:pt x="2070" y="88"/>
                  </a:cubicBezTo>
                  <a:close/>
                  <a:moveTo>
                    <a:pt x="2070" y="117"/>
                  </a:moveTo>
                  <a:lnTo>
                    <a:pt x="2070" y="117"/>
                  </a:lnTo>
                  <a:close/>
                  <a:moveTo>
                    <a:pt x="2041" y="117"/>
                  </a:moveTo>
                  <a:lnTo>
                    <a:pt x="2041" y="117"/>
                  </a:lnTo>
                  <a:lnTo>
                    <a:pt x="2041" y="117"/>
                  </a:lnTo>
                  <a:cubicBezTo>
                    <a:pt x="2070" y="117"/>
                    <a:pt x="2070" y="117"/>
                    <a:pt x="2070" y="117"/>
                  </a:cubicBezTo>
                  <a:cubicBezTo>
                    <a:pt x="2041" y="117"/>
                    <a:pt x="2041" y="117"/>
                    <a:pt x="2041" y="117"/>
                  </a:cubicBezTo>
                  <a:close/>
                  <a:moveTo>
                    <a:pt x="2012" y="146"/>
                  </a:moveTo>
                  <a:lnTo>
                    <a:pt x="2012" y="146"/>
                  </a:lnTo>
                  <a:cubicBezTo>
                    <a:pt x="2041" y="146"/>
                    <a:pt x="2041" y="146"/>
                    <a:pt x="2041" y="146"/>
                  </a:cubicBezTo>
                  <a:cubicBezTo>
                    <a:pt x="2041" y="117"/>
                    <a:pt x="2041" y="117"/>
                    <a:pt x="2041" y="117"/>
                  </a:cubicBezTo>
                  <a:cubicBezTo>
                    <a:pt x="2012" y="146"/>
                    <a:pt x="2012" y="146"/>
                    <a:pt x="2012" y="146"/>
                  </a:cubicBezTo>
                  <a:close/>
                  <a:moveTo>
                    <a:pt x="2012" y="146"/>
                  </a:moveTo>
                  <a:lnTo>
                    <a:pt x="2012" y="146"/>
                  </a:lnTo>
                  <a:cubicBezTo>
                    <a:pt x="1983" y="146"/>
                    <a:pt x="1983" y="146"/>
                    <a:pt x="1983" y="146"/>
                  </a:cubicBezTo>
                  <a:cubicBezTo>
                    <a:pt x="2012" y="146"/>
                    <a:pt x="2012" y="146"/>
                    <a:pt x="2012" y="146"/>
                  </a:cubicBezTo>
                  <a:close/>
                  <a:moveTo>
                    <a:pt x="1983" y="175"/>
                  </a:moveTo>
                  <a:lnTo>
                    <a:pt x="1983" y="175"/>
                  </a:lnTo>
                  <a:lnTo>
                    <a:pt x="1983" y="175"/>
                  </a:lnTo>
                  <a:cubicBezTo>
                    <a:pt x="1983" y="146"/>
                    <a:pt x="1983" y="146"/>
                    <a:pt x="1983" y="146"/>
                  </a:cubicBezTo>
                  <a:lnTo>
                    <a:pt x="1983" y="146"/>
                  </a:lnTo>
                  <a:cubicBezTo>
                    <a:pt x="1983" y="175"/>
                    <a:pt x="1983" y="175"/>
                    <a:pt x="1983" y="175"/>
                  </a:cubicBezTo>
                  <a:close/>
                  <a:moveTo>
                    <a:pt x="1779" y="88"/>
                  </a:moveTo>
                  <a:lnTo>
                    <a:pt x="1779" y="88"/>
                  </a:lnTo>
                  <a:cubicBezTo>
                    <a:pt x="1750" y="88"/>
                    <a:pt x="1750" y="88"/>
                    <a:pt x="1750" y="88"/>
                  </a:cubicBezTo>
                  <a:lnTo>
                    <a:pt x="1750" y="88"/>
                  </a:lnTo>
                  <a:cubicBezTo>
                    <a:pt x="1779" y="88"/>
                    <a:pt x="1779" y="88"/>
                    <a:pt x="1779" y="88"/>
                  </a:cubicBezTo>
                  <a:close/>
                  <a:moveTo>
                    <a:pt x="1575" y="88"/>
                  </a:moveTo>
                  <a:lnTo>
                    <a:pt x="1575" y="88"/>
                  </a:lnTo>
                  <a:cubicBezTo>
                    <a:pt x="1575" y="117"/>
                    <a:pt x="1575" y="117"/>
                    <a:pt x="1575" y="117"/>
                  </a:cubicBezTo>
                  <a:cubicBezTo>
                    <a:pt x="1604" y="117"/>
                    <a:pt x="1604" y="117"/>
                    <a:pt x="1604" y="117"/>
                  </a:cubicBezTo>
                  <a:cubicBezTo>
                    <a:pt x="1604" y="146"/>
                    <a:pt x="1604" y="146"/>
                    <a:pt x="1604" y="146"/>
                  </a:cubicBezTo>
                  <a:cubicBezTo>
                    <a:pt x="1633" y="146"/>
                    <a:pt x="1633" y="146"/>
                    <a:pt x="1633" y="146"/>
                  </a:cubicBezTo>
                  <a:cubicBezTo>
                    <a:pt x="1662" y="117"/>
                    <a:pt x="1662" y="117"/>
                    <a:pt x="1662" y="117"/>
                  </a:cubicBezTo>
                  <a:lnTo>
                    <a:pt x="1662" y="117"/>
                  </a:lnTo>
                  <a:lnTo>
                    <a:pt x="1662" y="117"/>
                  </a:lnTo>
                  <a:lnTo>
                    <a:pt x="1662" y="117"/>
                  </a:lnTo>
                  <a:lnTo>
                    <a:pt x="1662" y="117"/>
                  </a:lnTo>
                  <a:cubicBezTo>
                    <a:pt x="1662" y="88"/>
                    <a:pt x="1662" y="88"/>
                    <a:pt x="1662" y="88"/>
                  </a:cubicBezTo>
                  <a:lnTo>
                    <a:pt x="1662" y="88"/>
                  </a:lnTo>
                  <a:lnTo>
                    <a:pt x="1662" y="88"/>
                  </a:lnTo>
                  <a:cubicBezTo>
                    <a:pt x="1633" y="88"/>
                    <a:pt x="1633" y="88"/>
                    <a:pt x="1633" y="88"/>
                  </a:cubicBezTo>
                  <a:cubicBezTo>
                    <a:pt x="1604" y="117"/>
                    <a:pt x="1604" y="117"/>
                    <a:pt x="1604" y="117"/>
                  </a:cubicBezTo>
                  <a:lnTo>
                    <a:pt x="1604" y="117"/>
                  </a:lnTo>
                  <a:cubicBezTo>
                    <a:pt x="1604" y="88"/>
                    <a:pt x="1604" y="88"/>
                    <a:pt x="1604" y="88"/>
                  </a:cubicBezTo>
                  <a:lnTo>
                    <a:pt x="1604" y="88"/>
                  </a:lnTo>
                  <a:cubicBezTo>
                    <a:pt x="1575" y="88"/>
                    <a:pt x="1575" y="88"/>
                    <a:pt x="1575" y="88"/>
                  </a:cubicBezTo>
                  <a:close/>
                  <a:moveTo>
                    <a:pt x="1575" y="88"/>
                  </a:moveTo>
                  <a:lnTo>
                    <a:pt x="1575" y="88"/>
                  </a:lnTo>
                  <a:cubicBezTo>
                    <a:pt x="1575" y="117"/>
                    <a:pt x="1575" y="117"/>
                    <a:pt x="1575" y="117"/>
                  </a:cubicBezTo>
                  <a:cubicBezTo>
                    <a:pt x="1604" y="117"/>
                    <a:pt x="1604" y="117"/>
                    <a:pt x="1604" y="117"/>
                  </a:cubicBezTo>
                  <a:cubicBezTo>
                    <a:pt x="1604" y="146"/>
                    <a:pt x="1604" y="146"/>
                    <a:pt x="1604" y="146"/>
                  </a:cubicBezTo>
                  <a:cubicBezTo>
                    <a:pt x="1575" y="117"/>
                    <a:pt x="1575" y="117"/>
                    <a:pt x="1575" y="117"/>
                  </a:cubicBezTo>
                  <a:lnTo>
                    <a:pt x="1575" y="117"/>
                  </a:lnTo>
                  <a:cubicBezTo>
                    <a:pt x="1546" y="117"/>
                    <a:pt x="1546" y="117"/>
                    <a:pt x="1546" y="117"/>
                  </a:cubicBezTo>
                  <a:lnTo>
                    <a:pt x="1546" y="117"/>
                  </a:lnTo>
                  <a:cubicBezTo>
                    <a:pt x="1575" y="117"/>
                    <a:pt x="1575" y="117"/>
                    <a:pt x="1575" y="117"/>
                  </a:cubicBezTo>
                  <a:lnTo>
                    <a:pt x="1575" y="117"/>
                  </a:lnTo>
                  <a:lnTo>
                    <a:pt x="1575" y="117"/>
                  </a:lnTo>
                  <a:lnTo>
                    <a:pt x="1575" y="117"/>
                  </a:lnTo>
                  <a:lnTo>
                    <a:pt x="1575" y="117"/>
                  </a:lnTo>
                  <a:cubicBezTo>
                    <a:pt x="1575" y="88"/>
                    <a:pt x="1575" y="88"/>
                    <a:pt x="1575" y="88"/>
                  </a:cubicBezTo>
                  <a:close/>
                  <a:moveTo>
                    <a:pt x="1050" y="409"/>
                  </a:moveTo>
                  <a:lnTo>
                    <a:pt x="1050" y="409"/>
                  </a:lnTo>
                  <a:lnTo>
                    <a:pt x="1050" y="409"/>
                  </a:lnTo>
                  <a:cubicBezTo>
                    <a:pt x="1079" y="409"/>
                    <a:pt x="1079" y="409"/>
                    <a:pt x="1079" y="409"/>
                  </a:cubicBezTo>
                  <a:cubicBezTo>
                    <a:pt x="1050" y="409"/>
                    <a:pt x="1050" y="409"/>
                    <a:pt x="1050" y="409"/>
                  </a:cubicBezTo>
                  <a:close/>
                  <a:moveTo>
                    <a:pt x="1050" y="467"/>
                  </a:moveTo>
                  <a:lnTo>
                    <a:pt x="1050" y="467"/>
                  </a:lnTo>
                  <a:cubicBezTo>
                    <a:pt x="1050" y="438"/>
                    <a:pt x="1050" y="438"/>
                    <a:pt x="1050" y="438"/>
                  </a:cubicBezTo>
                  <a:lnTo>
                    <a:pt x="1050" y="438"/>
                  </a:lnTo>
                  <a:cubicBezTo>
                    <a:pt x="1050" y="467"/>
                    <a:pt x="1050" y="467"/>
                    <a:pt x="1050" y="467"/>
                  </a:cubicBezTo>
                  <a:close/>
                  <a:moveTo>
                    <a:pt x="1137" y="350"/>
                  </a:moveTo>
                  <a:lnTo>
                    <a:pt x="1137" y="350"/>
                  </a:lnTo>
                  <a:cubicBezTo>
                    <a:pt x="1108" y="350"/>
                    <a:pt x="1108" y="350"/>
                    <a:pt x="1108" y="350"/>
                  </a:cubicBezTo>
                  <a:cubicBezTo>
                    <a:pt x="1137" y="350"/>
                    <a:pt x="1137" y="350"/>
                    <a:pt x="1137" y="350"/>
                  </a:cubicBezTo>
                  <a:close/>
                  <a:moveTo>
                    <a:pt x="262" y="875"/>
                  </a:moveTo>
                  <a:lnTo>
                    <a:pt x="262" y="875"/>
                  </a:lnTo>
                  <a:cubicBezTo>
                    <a:pt x="262" y="846"/>
                    <a:pt x="262" y="846"/>
                    <a:pt x="262" y="846"/>
                  </a:cubicBezTo>
                  <a:lnTo>
                    <a:pt x="262" y="846"/>
                  </a:lnTo>
                  <a:lnTo>
                    <a:pt x="262" y="846"/>
                  </a:lnTo>
                  <a:cubicBezTo>
                    <a:pt x="262" y="875"/>
                    <a:pt x="262" y="875"/>
                    <a:pt x="262" y="875"/>
                  </a:cubicBezTo>
                  <a:close/>
                  <a:moveTo>
                    <a:pt x="29" y="1254"/>
                  </a:moveTo>
                  <a:lnTo>
                    <a:pt x="29" y="1254"/>
                  </a:lnTo>
                  <a:cubicBezTo>
                    <a:pt x="29" y="1225"/>
                    <a:pt x="29" y="1225"/>
                    <a:pt x="29" y="1225"/>
                  </a:cubicBezTo>
                  <a:lnTo>
                    <a:pt x="29" y="1225"/>
                  </a:lnTo>
                  <a:lnTo>
                    <a:pt x="29" y="1254"/>
                  </a:lnTo>
                  <a:close/>
                  <a:moveTo>
                    <a:pt x="29" y="1312"/>
                  </a:moveTo>
                  <a:lnTo>
                    <a:pt x="29" y="1312"/>
                  </a:lnTo>
                  <a:cubicBezTo>
                    <a:pt x="0" y="1283"/>
                    <a:pt x="0" y="1283"/>
                    <a:pt x="0" y="1283"/>
                  </a:cubicBezTo>
                  <a:cubicBezTo>
                    <a:pt x="29" y="1254"/>
                    <a:pt x="29" y="1254"/>
                    <a:pt x="29" y="1254"/>
                  </a:cubicBezTo>
                  <a:cubicBezTo>
                    <a:pt x="29" y="1283"/>
                    <a:pt x="29" y="1283"/>
                    <a:pt x="29" y="1283"/>
                  </a:cubicBezTo>
                  <a:cubicBezTo>
                    <a:pt x="29" y="1312"/>
                    <a:pt x="29" y="1312"/>
                    <a:pt x="29" y="1312"/>
                  </a:cubicBezTo>
                  <a:close/>
                  <a:moveTo>
                    <a:pt x="1837" y="2275"/>
                  </a:moveTo>
                  <a:lnTo>
                    <a:pt x="1837" y="2275"/>
                  </a:lnTo>
                  <a:lnTo>
                    <a:pt x="1837" y="2275"/>
                  </a:lnTo>
                  <a:lnTo>
                    <a:pt x="1837" y="2275"/>
                  </a:lnTo>
                  <a:lnTo>
                    <a:pt x="1837" y="2275"/>
                  </a:lnTo>
                  <a:lnTo>
                    <a:pt x="1837" y="2275"/>
                  </a:lnTo>
                  <a:lnTo>
                    <a:pt x="1837" y="2275"/>
                  </a:lnTo>
                  <a:cubicBezTo>
                    <a:pt x="1867" y="2275"/>
                    <a:pt x="1867" y="2275"/>
                    <a:pt x="1867" y="2275"/>
                  </a:cubicBezTo>
                  <a:cubicBezTo>
                    <a:pt x="1867" y="2304"/>
                    <a:pt x="1867" y="2304"/>
                    <a:pt x="1867" y="2304"/>
                  </a:cubicBezTo>
                  <a:lnTo>
                    <a:pt x="1867" y="2304"/>
                  </a:lnTo>
                  <a:cubicBezTo>
                    <a:pt x="1837" y="2304"/>
                    <a:pt x="1837" y="2304"/>
                    <a:pt x="1837" y="2304"/>
                  </a:cubicBezTo>
                  <a:cubicBezTo>
                    <a:pt x="1808" y="2304"/>
                    <a:pt x="1808" y="2304"/>
                    <a:pt x="1808" y="2304"/>
                  </a:cubicBezTo>
                  <a:lnTo>
                    <a:pt x="1808" y="2304"/>
                  </a:lnTo>
                  <a:lnTo>
                    <a:pt x="1808" y="2304"/>
                  </a:lnTo>
                  <a:lnTo>
                    <a:pt x="1808" y="2304"/>
                  </a:lnTo>
                  <a:lnTo>
                    <a:pt x="1808" y="2304"/>
                  </a:lnTo>
                  <a:cubicBezTo>
                    <a:pt x="1779" y="2304"/>
                    <a:pt x="1779" y="2304"/>
                    <a:pt x="1779" y="2304"/>
                  </a:cubicBezTo>
                  <a:lnTo>
                    <a:pt x="1779" y="2304"/>
                  </a:lnTo>
                  <a:lnTo>
                    <a:pt x="1779" y="2304"/>
                  </a:lnTo>
                  <a:cubicBezTo>
                    <a:pt x="1750" y="2304"/>
                    <a:pt x="1750" y="2304"/>
                    <a:pt x="1750" y="2304"/>
                  </a:cubicBezTo>
                  <a:lnTo>
                    <a:pt x="1750" y="2304"/>
                  </a:lnTo>
                  <a:cubicBezTo>
                    <a:pt x="1750" y="2275"/>
                    <a:pt x="1750" y="2275"/>
                    <a:pt x="1750" y="2275"/>
                  </a:cubicBezTo>
                  <a:lnTo>
                    <a:pt x="1750" y="2275"/>
                  </a:lnTo>
                  <a:cubicBezTo>
                    <a:pt x="1808" y="2275"/>
                    <a:pt x="1808" y="2275"/>
                    <a:pt x="1808" y="2275"/>
                  </a:cubicBezTo>
                  <a:lnTo>
                    <a:pt x="1808" y="2275"/>
                  </a:lnTo>
                  <a:cubicBezTo>
                    <a:pt x="1837" y="2275"/>
                    <a:pt x="1837" y="2275"/>
                    <a:pt x="1837" y="2275"/>
                  </a:cubicBezTo>
                  <a:close/>
                  <a:moveTo>
                    <a:pt x="2362" y="2625"/>
                  </a:moveTo>
                  <a:lnTo>
                    <a:pt x="2362" y="2625"/>
                  </a:lnTo>
                  <a:close/>
                  <a:moveTo>
                    <a:pt x="2450" y="2654"/>
                  </a:moveTo>
                  <a:lnTo>
                    <a:pt x="2450" y="2654"/>
                  </a:lnTo>
                  <a:cubicBezTo>
                    <a:pt x="2450" y="2683"/>
                    <a:pt x="2450" y="2683"/>
                    <a:pt x="2450" y="2683"/>
                  </a:cubicBezTo>
                  <a:cubicBezTo>
                    <a:pt x="2450" y="2654"/>
                    <a:pt x="2450" y="2654"/>
                    <a:pt x="2450" y="2654"/>
                  </a:cubicBezTo>
                  <a:close/>
                  <a:moveTo>
                    <a:pt x="2246" y="2859"/>
                  </a:moveTo>
                  <a:lnTo>
                    <a:pt x="2246" y="2859"/>
                  </a:lnTo>
                  <a:lnTo>
                    <a:pt x="2246" y="2859"/>
                  </a:lnTo>
                  <a:cubicBezTo>
                    <a:pt x="2275" y="2888"/>
                    <a:pt x="2275" y="2888"/>
                    <a:pt x="2275" y="2888"/>
                  </a:cubicBezTo>
                  <a:cubicBezTo>
                    <a:pt x="2275" y="2859"/>
                    <a:pt x="2275" y="2859"/>
                    <a:pt x="2275" y="2859"/>
                  </a:cubicBezTo>
                  <a:cubicBezTo>
                    <a:pt x="2246" y="2859"/>
                    <a:pt x="2246" y="2859"/>
                    <a:pt x="2246" y="2859"/>
                  </a:cubicBezTo>
                  <a:close/>
                  <a:moveTo>
                    <a:pt x="2246" y="2829"/>
                  </a:moveTo>
                  <a:lnTo>
                    <a:pt x="2246" y="2829"/>
                  </a:lnTo>
                  <a:cubicBezTo>
                    <a:pt x="2246" y="2859"/>
                    <a:pt x="2246" y="2859"/>
                    <a:pt x="2246" y="2859"/>
                  </a:cubicBezTo>
                  <a:cubicBezTo>
                    <a:pt x="2275" y="2829"/>
                    <a:pt x="2275" y="2829"/>
                    <a:pt x="2275" y="2829"/>
                  </a:cubicBezTo>
                  <a:lnTo>
                    <a:pt x="2275" y="2829"/>
                  </a:lnTo>
                  <a:cubicBezTo>
                    <a:pt x="2246" y="2829"/>
                    <a:pt x="2246" y="2829"/>
                    <a:pt x="2246" y="2829"/>
                  </a:cubicBezTo>
                  <a:close/>
                  <a:moveTo>
                    <a:pt x="2246" y="2859"/>
                  </a:moveTo>
                  <a:lnTo>
                    <a:pt x="2246" y="2859"/>
                  </a:lnTo>
                  <a:lnTo>
                    <a:pt x="2246" y="2859"/>
                  </a:lnTo>
                  <a:cubicBezTo>
                    <a:pt x="2246" y="2829"/>
                    <a:pt x="2246" y="2829"/>
                    <a:pt x="2246" y="2829"/>
                  </a:cubicBezTo>
                  <a:lnTo>
                    <a:pt x="2246" y="2829"/>
                  </a:lnTo>
                  <a:lnTo>
                    <a:pt x="2246" y="2829"/>
                  </a:lnTo>
                  <a:cubicBezTo>
                    <a:pt x="2246" y="2859"/>
                    <a:pt x="2246" y="2859"/>
                    <a:pt x="2246" y="2859"/>
                  </a:cubicBezTo>
                  <a:close/>
                  <a:moveTo>
                    <a:pt x="2187" y="2800"/>
                  </a:moveTo>
                  <a:lnTo>
                    <a:pt x="2187" y="2800"/>
                  </a:lnTo>
                  <a:lnTo>
                    <a:pt x="2187" y="2800"/>
                  </a:lnTo>
                  <a:cubicBezTo>
                    <a:pt x="2187" y="2771"/>
                    <a:pt x="2187" y="2771"/>
                    <a:pt x="2187" y="2771"/>
                  </a:cubicBezTo>
                  <a:lnTo>
                    <a:pt x="2187" y="2771"/>
                  </a:lnTo>
                  <a:cubicBezTo>
                    <a:pt x="2187" y="2742"/>
                    <a:pt x="2187" y="2742"/>
                    <a:pt x="2187" y="2742"/>
                  </a:cubicBezTo>
                  <a:cubicBezTo>
                    <a:pt x="2217" y="2742"/>
                    <a:pt x="2217" y="2742"/>
                    <a:pt x="2217" y="2742"/>
                  </a:cubicBezTo>
                  <a:lnTo>
                    <a:pt x="2217" y="2742"/>
                  </a:lnTo>
                  <a:lnTo>
                    <a:pt x="2217" y="2742"/>
                  </a:lnTo>
                  <a:cubicBezTo>
                    <a:pt x="2217" y="2771"/>
                    <a:pt x="2217" y="2771"/>
                    <a:pt x="2217" y="2771"/>
                  </a:cubicBezTo>
                  <a:lnTo>
                    <a:pt x="2217" y="2771"/>
                  </a:lnTo>
                  <a:lnTo>
                    <a:pt x="2217" y="2771"/>
                  </a:lnTo>
                  <a:cubicBezTo>
                    <a:pt x="2217" y="2800"/>
                    <a:pt x="2217" y="2800"/>
                    <a:pt x="2217" y="2800"/>
                  </a:cubicBezTo>
                  <a:cubicBezTo>
                    <a:pt x="2187" y="2800"/>
                    <a:pt x="2187" y="2800"/>
                    <a:pt x="2187" y="2800"/>
                  </a:cubicBezTo>
                  <a:close/>
                  <a:moveTo>
                    <a:pt x="2508" y="2829"/>
                  </a:moveTo>
                  <a:lnTo>
                    <a:pt x="2508" y="2829"/>
                  </a:lnTo>
                  <a:cubicBezTo>
                    <a:pt x="2537" y="2829"/>
                    <a:pt x="2537" y="2829"/>
                    <a:pt x="2537" y="2829"/>
                  </a:cubicBezTo>
                  <a:cubicBezTo>
                    <a:pt x="2537" y="2800"/>
                    <a:pt x="2537" y="2800"/>
                    <a:pt x="2537" y="2800"/>
                  </a:cubicBezTo>
                  <a:cubicBezTo>
                    <a:pt x="2508" y="2771"/>
                    <a:pt x="2508" y="2771"/>
                    <a:pt x="2508" y="2771"/>
                  </a:cubicBezTo>
                  <a:cubicBezTo>
                    <a:pt x="2508" y="2800"/>
                    <a:pt x="2508" y="2800"/>
                    <a:pt x="2508" y="2800"/>
                  </a:cubicBezTo>
                  <a:lnTo>
                    <a:pt x="2508" y="2800"/>
                  </a:lnTo>
                  <a:lnTo>
                    <a:pt x="2508" y="2800"/>
                  </a:lnTo>
                  <a:cubicBezTo>
                    <a:pt x="2508" y="2829"/>
                    <a:pt x="2508" y="2829"/>
                    <a:pt x="2508" y="2829"/>
                  </a:cubicBezTo>
                  <a:close/>
                  <a:moveTo>
                    <a:pt x="2508" y="2859"/>
                  </a:moveTo>
                  <a:lnTo>
                    <a:pt x="2508" y="2859"/>
                  </a:lnTo>
                  <a:lnTo>
                    <a:pt x="2508" y="2859"/>
                  </a:lnTo>
                  <a:cubicBezTo>
                    <a:pt x="2537" y="2859"/>
                    <a:pt x="2537" y="2859"/>
                    <a:pt x="2537" y="2859"/>
                  </a:cubicBezTo>
                  <a:lnTo>
                    <a:pt x="2537" y="2859"/>
                  </a:lnTo>
                  <a:lnTo>
                    <a:pt x="2537" y="2859"/>
                  </a:lnTo>
                  <a:cubicBezTo>
                    <a:pt x="2537" y="2829"/>
                    <a:pt x="2537" y="2829"/>
                    <a:pt x="2537" y="2829"/>
                  </a:cubicBezTo>
                  <a:cubicBezTo>
                    <a:pt x="2508" y="2859"/>
                    <a:pt x="2508" y="2859"/>
                    <a:pt x="2508" y="2859"/>
                  </a:cubicBezTo>
                  <a:close/>
                  <a:moveTo>
                    <a:pt x="2508" y="2888"/>
                  </a:moveTo>
                  <a:lnTo>
                    <a:pt x="2508" y="2888"/>
                  </a:lnTo>
                  <a:close/>
                  <a:moveTo>
                    <a:pt x="2420" y="3121"/>
                  </a:moveTo>
                  <a:lnTo>
                    <a:pt x="2420" y="3121"/>
                  </a:lnTo>
                  <a:lnTo>
                    <a:pt x="2420" y="3121"/>
                  </a:lnTo>
                  <a:cubicBezTo>
                    <a:pt x="2450" y="3121"/>
                    <a:pt x="2450" y="3121"/>
                    <a:pt x="2450" y="3121"/>
                  </a:cubicBezTo>
                  <a:cubicBezTo>
                    <a:pt x="2420" y="3121"/>
                    <a:pt x="2420" y="3121"/>
                    <a:pt x="2420" y="3121"/>
                  </a:cubicBezTo>
                  <a:close/>
                  <a:moveTo>
                    <a:pt x="2333" y="3209"/>
                  </a:moveTo>
                  <a:lnTo>
                    <a:pt x="2333" y="3209"/>
                  </a:lnTo>
                  <a:lnTo>
                    <a:pt x="2333" y="3209"/>
                  </a:lnTo>
                  <a:cubicBezTo>
                    <a:pt x="2333" y="3179"/>
                    <a:pt x="2333" y="3179"/>
                    <a:pt x="2333" y="3179"/>
                  </a:cubicBezTo>
                  <a:lnTo>
                    <a:pt x="2333" y="3179"/>
                  </a:lnTo>
                  <a:lnTo>
                    <a:pt x="2333" y="3179"/>
                  </a:lnTo>
                  <a:lnTo>
                    <a:pt x="2333" y="3179"/>
                  </a:lnTo>
                  <a:lnTo>
                    <a:pt x="2333" y="3179"/>
                  </a:lnTo>
                  <a:cubicBezTo>
                    <a:pt x="2333" y="3209"/>
                    <a:pt x="2333" y="3209"/>
                    <a:pt x="2333" y="3209"/>
                  </a:cubicBezTo>
                  <a:close/>
                  <a:moveTo>
                    <a:pt x="2217" y="3209"/>
                  </a:moveTo>
                  <a:lnTo>
                    <a:pt x="2217" y="3209"/>
                  </a:lnTo>
                  <a:cubicBezTo>
                    <a:pt x="2217" y="3179"/>
                    <a:pt x="2217" y="3179"/>
                    <a:pt x="2217" y="3179"/>
                  </a:cubicBezTo>
                  <a:cubicBezTo>
                    <a:pt x="2246" y="3179"/>
                    <a:pt x="2246" y="3179"/>
                    <a:pt x="2246" y="3179"/>
                  </a:cubicBezTo>
                  <a:cubicBezTo>
                    <a:pt x="2217" y="3179"/>
                    <a:pt x="2217" y="3179"/>
                    <a:pt x="2217" y="3179"/>
                  </a:cubicBezTo>
                  <a:cubicBezTo>
                    <a:pt x="2217" y="3150"/>
                    <a:pt x="2217" y="3150"/>
                    <a:pt x="2217" y="3150"/>
                  </a:cubicBezTo>
                  <a:lnTo>
                    <a:pt x="2217" y="3150"/>
                  </a:lnTo>
                  <a:lnTo>
                    <a:pt x="2217" y="3150"/>
                  </a:lnTo>
                  <a:cubicBezTo>
                    <a:pt x="2217" y="3092"/>
                    <a:pt x="2217" y="3092"/>
                    <a:pt x="2217" y="3092"/>
                  </a:cubicBezTo>
                  <a:lnTo>
                    <a:pt x="2217" y="3092"/>
                  </a:lnTo>
                  <a:lnTo>
                    <a:pt x="2217" y="3092"/>
                  </a:lnTo>
                  <a:cubicBezTo>
                    <a:pt x="2217" y="3062"/>
                    <a:pt x="2217" y="3062"/>
                    <a:pt x="2217" y="3062"/>
                  </a:cubicBezTo>
                  <a:cubicBezTo>
                    <a:pt x="2217" y="3033"/>
                    <a:pt x="2217" y="3033"/>
                    <a:pt x="2217" y="3033"/>
                  </a:cubicBezTo>
                  <a:cubicBezTo>
                    <a:pt x="2217" y="3062"/>
                    <a:pt x="2217" y="3062"/>
                    <a:pt x="2217" y="3062"/>
                  </a:cubicBezTo>
                  <a:cubicBezTo>
                    <a:pt x="2246" y="3062"/>
                    <a:pt x="2246" y="3062"/>
                    <a:pt x="2246" y="3062"/>
                  </a:cubicBezTo>
                  <a:cubicBezTo>
                    <a:pt x="2217" y="3033"/>
                    <a:pt x="2217" y="3033"/>
                    <a:pt x="2217" y="3033"/>
                  </a:cubicBezTo>
                  <a:lnTo>
                    <a:pt x="2217" y="3033"/>
                  </a:lnTo>
                  <a:lnTo>
                    <a:pt x="2217" y="3033"/>
                  </a:lnTo>
                  <a:cubicBezTo>
                    <a:pt x="2217" y="3004"/>
                    <a:pt x="2217" y="3004"/>
                    <a:pt x="2217" y="3004"/>
                  </a:cubicBezTo>
                  <a:cubicBezTo>
                    <a:pt x="2217" y="2975"/>
                    <a:pt x="2217" y="2975"/>
                    <a:pt x="2217" y="2975"/>
                  </a:cubicBezTo>
                  <a:cubicBezTo>
                    <a:pt x="2217" y="2946"/>
                    <a:pt x="2217" y="2946"/>
                    <a:pt x="2217" y="2946"/>
                  </a:cubicBezTo>
                  <a:lnTo>
                    <a:pt x="2217" y="2946"/>
                  </a:lnTo>
                  <a:cubicBezTo>
                    <a:pt x="2217" y="2917"/>
                    <a:pt x="2217" y="2917"/>
                    <a:pt x="2217" y="2917"/>
                  </a:cubicBezTo>
                  <a:cubicBezTo>
                    <a:pt x="2217" y="2888"/>
                    <a:pt x="2217" y="2888"/>
                    <a:pt x="2217" y="2888"/>
                  </a:cubicBezTo>
                  <a:lnTo>
                    <a:pt x="2217" y="2888"/>
                  </a:lnTo>
                  <a:cubicBezTo>
                    <a:pt x="2217" y="2859"/>
                    <a:pt x="2217" y="2859"/>
                    <a:pt x="2217" y="2859"/>
                  </a:cubicBezTo>
                  <a:lnTo>
                    <a:pt x="2217" y="2859"/>
                  </a:lnTo>
                  <a:cubicBezTo>
                    <a:pt x="2246" y="2859"/>
                    <a:pt x="2246" y="2859"/>
                    <a:pt x="2246" y="2859"/>
                  </a:cubicBezTo>
                  <a:cubicBezTo>
                    <a:pt x="2246" y="2888"/>
                    <a:pt x="2246" y="2888"/>
                    <a:pt x="2246" y="2888"/>
                  </a:cubicBezTo>
                  <a:cubicBezTo>
                    <a:pt x="2275" y="2888"/>
                    <a:pt x="2275" y="2888"/>
                    <a:pt x="2275" y="2888"/>
                  </a:cubicBezTo>
                  <a:lnTo>
                    <a:pt x="2275" y="2888"/>
                  </a:lnTo>
                  <a:lnTo>
                    <a:pt x="2275" y="2888"/>
                  </a:lnTo>
                  <a:lnTo>
                    <a:pt x="2275" y="2888"/>
                  </a:lnTo>
                  <a:cubicBezTo>
                    <a:pt x="2304" y="2917"/>
                    <a:pt x="2304" y="2917"/>
                    <a:pt x="2304" y="2917"/>
                  </a:cubicBezTo>
                  <a:cubicBezTo>
                    <a:pt x="2333" y="2917"/>
                    <a:pt x="2333" y="2917"/>
                    <a:pt x="2333" y="2917"/>
                  </a:cubicBezTo>
                  <a:cubicBezTo>
                    <a:pt x="2333" y="2946"/>
                    <a:pt x="2333" y="2946"/>
                    <a:pt x="2333" y="2946"/>
                  </a:cubicBezTo>
                  <a:cubicBezTo>
                    <a:pt x="2362" y="2917"/>
                    <a:pt x="2362" y="2917"/>
                    <a:pt x="2362" y="2917"/>
                  </a:cubicBezTo>
                  <a:lnTo>
                    <a:pt x="2362" y="2917"/>
                  </a:lnTo>
                  <a:cubicBezTo>
                    <a:pt x="2391" y="2946"/>
                    <a:pt x="2391" y="2946"/>
                    <a:pt x="2391" y="2946"/>
                  </a:cubicBezTo>
                  <a:cubicBezTo>
                    <a:pt x="2391" y="2917"/>
                    <a:pt x="2391" y="2917"/>
                    <a:pt x="2391" y="2917"/>
                  </a:cubicBezTo>
                  <a:lnTo>
                    <a:pt x="2391" y="2917"/>
                  </a:lnTo>
                  <a:cubicBezTo>
                    <a:pt x="2450" y="2917"/>
                    <a:pt x="2450" y="2917"/>
                    <a:pt x="2450" y="2917"/>
                  </a:cubicBezTo>
                  <a:lnTo>
                    <a:pt x="2450" y="2917"/>
                  </a:lnTo>
                  <a:lnTo>
                    <a:pt x="2450" y="2917"/>
                  </a:lnTo>
                  <a:cubicBezTo>
                    <a:pt x="2479" y="2917"/>
                    <a:pt x="2479" y="2917"/>
                    <a:pt x="2479" y="2917"/>
                  </a:cubicBezTo>
                  <a:lnTo>
                    <a:pt x="2479" y="2917"/>
                  </a:lnTo>
                  <a:cubicBezTo>
                    <a:pt x="2479" y="2888"/>
                    <a:pt x="2479" y="2888"/>
                    <a:pt x="2479" y="2888"/>
                  </a:cubicBezTo>
                  <a:lnTo>
                    <a:pt x="2479" y="2888"/>
                  </a:lnTo>
                  <a:cubicBezTo>
                    <a:pt x="2508" y="2917"/>
                    <a:pt x="2508" y="2917"/>
                    <a:pt x="2508" y="2917"/>
                  </a:cubicBezTo>
                  <a:lnTo>
                    <a:pt x="2508" y="2917"/>
                  </a:lnTo>
                  <a:cubicBezTo>
                    <a:pt x="2508" y="2975"/>
                    <a:pt x="2508" y="2975"/>
                    <a:pt x="2508" y="2975"/>
                  </a:cubicBezTo>
                  <a:cubicBezTo>
                    <a:pt x="2479" y="2975"/>
                    <a:pt x="2479" y="2975"/>
                    <a:pt x="2479" y="2975"/>
                  </a:cubicBezTo>
                  <a:cubicBezTo>
                    <a:pt x="2479" y="3004"/>
                    <a:pt x="2479" y="3004"/>
                    <a:pt x="2479" y="3004"/>
                  </a:cubicBezTo>
                  <a:cubicBezTo>
                    <a:pt x="2479" y="3033"/>
                    <a:pt x="2479" y="3033"/>
                    <a:pt x="2479" y="3033"/>
                  </a:cubicBezTo>
                  <a:lnTo>
                    <a:pt x="2479" y="3033"/>
                  </a:lnTo>
                  <a:lnTo>
                    <a:pt x="2479" y="3033"/>
                  </a:lnTo>
                  <a:cubicBezTo>
                    <a:pt x="2479" y="3062"/>
                    <a:pt x="2479" y="3062"/>
                    <a:pt x="2479" y="3062"/>
                  </a:cubicBezTo>
                  <a:lnTo>
                    <a:pt x="2479" y="3062"/>
                  </a:lnTo>
                  <a:cubicBezTo>
                    <a:pt x="2450" y="3062"/>
                    <a:pt x="2450" y="3062"/>
                    <a:pt x="2450" y="3062"/>
                  </a:cubicBezTo>
                  <a:cubicBezTo>
                    <a:pt x="2450" y="3033"/>
                    <a:pt x="2450" y="3033"/>
                    <a:pt x="2450" y="3033"/>
                  </a:cubicBezTo>
                  <a:cubicBezTo>
                    <a:pt x="2450" y="3062"/>
                    <a:pt x="2450" y="3062"/>
                    <a:pt x="2450" y="3062"/>
                  </a:cubicBezTo>
                  <a:lnTo>
                    <a:pt x="2450" y="3062"/>
                  </a:lnTo>
                  <a:cubicBezTo>
                    <a:pt x="2450" y="3092"/>
                    <a:pt x="2450" y="3092"/>
                    <a:pt x="2450" y="3092"/>
                  </a:cubicBezTo>
                  <a:cubicBezTo>
                    <a:pt x="2420" y="3092"/>
                    <a:pt x="2420" y="3092"/>
                    <a:pt x="2420" y="3092"/>
                  </a:cubicBezTo>
                  <a:lnTo>
                    <a:pt x="2420" y="3092"/>
                  </a:lnTo>
                  <a:cubicBezTo>
                    <a:pt x="2420" y="3121"/>
                    <a:pt x="2420" y="3121"/>
                    <a:pt x="2420" y="3121"/>
                  </a:cubicBezTo>
                  <a:cubicBezTo>
                    <a:pt x="2391" y="3121"/>
                    <a:pt x="2391" y="3121"/>
                    <a:pt x="2391" y="3121"/>
                  </a:cubicBezTo>
                  <a:cubicBezTo>
                    <a:pt x="2420" y="3150"/>
                    <a:pt x="2420" y="3150"/>
                    <a:pt x="2420" y="3150"/>
                  </a:cubicBezTo>
                  <a:lnTo>
                    <a:pt x="2420" y="3150"/>
                  </a:lnTo>
                  <a:cubicBezTo>
                    <a:pt x="2391" y="3179"/>
                    <a:pt x="2391" y="3179"/>
                    <a:pt x="2391" y="3179"/>
                  </a:cubicBezTo>
                  <a:lnTo>
                    <a:pt x="2391" y="3179"/>
                  </a:lnTo>
                  <a:lnTo>
                    <a:pt x="2391" y="3179"/>
                  </a:lnTo>
                  <a:cubicBezTo>
                    <a:pt x="2391" y="3150"/>
                    <a:pt x="2391" y="3150"/>
                    <a:pt x="2391" y="3150"/>
                  </a:cubicBezTo>
                  <a:lnTo>
                    <a:pt x="2391" y="3150"/>
                  </a:lnTo>
                  <a:lnTo>
                    <a:pt x="2391" y="3150"/>
                  </a:lnTo>
                  <a:lnTo>
                    <a:pt x="2391" y="3150"/>
                  </a:lnTo>
                  <a:cubicBezTo>
                    <a:pt x="2362" y="3150"/>
                    <a:pt x="2362" y="3150"/>
                    <a:pt x="2362" y="3150"/>
                  </a:cubicBezTo>
                  <a:lnTo>
                    <a:pt x="2362" y="3150"/>
                  </a:lnTo>
                  <a:lnTo>
                    <a:pt x="2362" y="3150"/>
                  </a:lnTo>
                  <a:lnTo>
                    <a:pt x="2362" y="3150"/>
                  </a:lnTo>
                  <a:lnTo>
                    <a:pt x="2362" y="3150"/>
                  </a:lnTo>
                  <a:cubicBezTo>
                    <a:pt x="2333" y="3179"/>
                    <a:pt x="2333" y="3179"/>
                    <a:pt x="2333" y="3179"/>
                  </a:cubicBezTo>
                  <a:lnTo>
                    <a:pt x="2333" y="3179"/>
                  </a:lnTo>
                  <a:cubicBezTo>
                    <a:pt x="2304" y="3179"/>
                    <a:pt x="2304" y="3179"/>
                    <a:pt x="2304" y="3179"/>
                  </a:cubicBezTo>
                  <a:lnTo>
                    <a:pt x="2304" y="3179"/>
                  </a:lnTo>
                  <a:cubicBezTo>
                    <a:pt x="2304" y="3209"/>
                    <a:pt x="2304" y="3209"/>
                    <a:pt x="2304" y="3209"/>
                  </a:cubicBezTo>
                  <a:cubicBezTo>
                    <a:pt x="2304" y="3238"/>
                    <a:pt x="2304" y="3238"/>
                    <a:pt x="2304" y="3238"/>
                  </a:cubicBezTo>
                  <a:cubicBezTo>
                    <a:pt x="2275" y="3238"/>
                    <a:pt x="2275" y="3238"/>
                    <a:pt x="2275" y="3238"/>
                  </a:cubicBezTo>
                  <a:cubicBezTo>
                    <a:pt x="2275" y="3209"/>
                    <a:pt x="2275" y="3209"/>
                    <a:pt x="2275" y="3209"/>
                  </a:cubicBezTo>
                  <a:lnTo>
                    <a:pt x="2275" y="3209"/>
                  </a:lnTo>
                  <a:cubicBezTo>
                    <a:pt x="2246" y="3209"/>
                    <a:pt x="2246" y="3209"/>
                    <a:pt x="2246" y="3209"/>
                  </a:cubicBezTo>
                  <a:lnTo>
                    <a:pt x="2246" y="3209"/>
                  </a:lnTo>
                  <a:lnTo>
                    <a:pt x="2246" y="3209"/>
                  </a:lnTo>
                  <a:lnTo>
                    <a:pt x="2217" y="3209"/>
                  </a:lnTo>
                  <a:close/>
                  <a:moveTo>
                    <a:pt x="58" y="2042"/>
                  </a:moveTo>
                  <a:lnTo>
                    <a:pt x="58" y="2042"/>
                  </a:lnTo>
                  <a:lnTo>
                    <a:pt x="58" y="2042"/>
                  </a:lnTo>
                  <a:lnTo>
                    <a:pt x="58" y="2042"/>
                  </a:lnTo>
                  <a:cubicBezTo>
                    <a:pt x="117" y="2100"/>
                    <a:pt x="117" y="2100"/>
                    <a:pt x="117" y="2100"/>
                  </a:cubicBezTo>
                  <a:lnTo>
                    <a:pt x="117" y="2100"/>
                  </a:lnTo>
                  <a:lnTo>
                    <a:pt x="117" y="2100"/>
                  </a:lnTo>
                  <a:lnTo>
                    <a:pt x="117" y="2100"/>
                  </a:lnTo>
                  <a:cubicBezTo>
                    <a:pt x="146" y="2129"/>
                    <a:pt x="146" y="2129"/>
                    <a:pt x="146" y="2129"/>
                  </a:cubicBezTo>
                  <a:lnTo>
                    <a:pt x="146" y="2129"/>
                  </a:lnTo>
                  <a:cubicBezTo>
                    <a:pt x="175" y="2129"/>
                    <a:pt x="175" y="2129"/>
                    <a:pt x="175" y="2129"/>
                  </a:cubicBezTo>
                  <a:lnTo>
                    <a:pt x="175" y="2129"/>
                  </a:lnTo>
                  <a:cubicBezTo>
                    <a:pt x="204" y="2129"/>
                    <a:pt x="204" y="2129"/>
                    <a:pt x="204" y="2129"/>
                  </a:cubicBezTo>
                  <a:lnTo>
                    <a:pt x="204" y="2129"/>
                  </a:lnTo>
                  <a:lnTo>
                    <a:pt x="204" y="2129"/>
                  </a:lnTo>
                  <a:cubicBezTo>
                    <a:pt x="234" y="2129"/>
                    <a:pt x="234" y="2129"/>
                    <a:pt x="234" y="2129"/>
                  </a:cubicBezTo>
                  <a:lnTo>
                    <a:pt x="234" y="2129"/>
                  </a:lnTo>
                  <a:cubicBezTo>
                    <a:pt x="262" y="2129"/>
                    <a:pt x="262" y="2129"/>
                    <a:pt x="262" y="2129"/>
                  </a:cubicBezTo>
                  <a:lnTo>
                    <a:pt x="262" y="2129"/>
                  </a:lnTo>
                  <a:cubicBezTo>
                    <a:pt x="291" y="2129"/>
                    <a:pt x="291" y="2129"/>
                    <a:pt x="291" y="2129"/>
                  </a:cubicBezTo>
                  <a:cubicBezTo>
                    <a:pt x="291" y="2100"/>
                    <a:pt x="291" y="2100"/>
                    <a:pt x="291" y="2100"/>
                  </a:cubicBezTo>
                  <a:lnTo>
                    <a:pt x="291" y="2100"/>
                  </a:lnTo>
                  <a:cubicBezTo>
                    <a:pt x="320" y="2100"/>
                    <a:pt x="320" y="2100"/>
                    <a:pt x="320" y="2100"/>
                  </a:cubicBezTo>
                  <a:cubicBezTo>
                    <a:pt x="320" y="2071"/>
                    <a:pt x="320" y="2071"/>
                    <a:pt x="320" y="2071"/>
                  </a:cubicBezTo>
                  <a:cubicBezTo>
                    <a:pt x="350" y="2071"/>
                    <a:pt x="350" y="2071"/>
                    <a:pt x="350" y="2071"/>
                  </a:cubicBezTo>
                  <a:lnTo>
                    <a:pt x="350" y="2071"/>
                  </a:lnTo>
                  <a:cubicBezTo>
                    <a:pt x="379" y="2100"/>
                    <a:pt x="379" y="2100"/>
                    <a:pt x="379" y="2100"/>
                  </a:cubicBezTo>
                  <a:cubicBezTo>
                    <a:pt x="379" y="2071"/>
                    <a:pt x="379" y="2071"/>
                    <a:pt x="379" y="2071"/>
                  </a:cubicBezTo>
                  <a:lnTo>
                    <a:pt x="379" y="2071"/>
                  </a:lnTo>
                  <a:cubicBezTo>
                    <a:pt x="408" y="2071"/>
                    <a:pt x="408" y="2071"/>
                    <a:pt x="408" y="2071"/>
                  </a:cubicBezTo>
                  <a:cubicBezTo>
                    <a:pt x="408" y="2042"/>
                    <a:pt x="408" y="2042"/>
                    <a:pt x="408" y="2042"/>
                  </a:cubicBezTo>
                  <a:cubicBezTo>
                    <a:pt x="437" y="2042"/>
                    <a:pt x="437" y="2042"/>
                    <a:pt x="437" y="2042"/>
                  </a:cubicBezTo>
                  <a:cubicBezTo>
                    <a:pt x="467" y="2042"/>
                    <a:pt x="467" y="2042"/>
                    <a:pt x="467" y="2042"/>
                  </a:cubicBezTo>
                  <a:lnTo>
                    <a:pt x="467" y="2042"/>
                  </a:lnTo>
                  <a:cubicBezTo>
                    <a:pt x="496" y="2042"/>
                    <a:pt x="496" y="2042"/>
                    <a:pt x="496" y="2042"/>
                  </a:cubicBezTo>
                  <a:cubicBezTo>
                    <a:pt x="525" y="2012"/>
                    <a:pt x="525" y="2012"/>
                    <a:pt x="525" y="2012"/>
                  </a:cubicBezTo>
                  <a:cubicBezTo>
                    <a:pt x="525" y="2042"/>
                    <a:pt x="525" y="2042"/>
                    <a:pt x="525" y="2042"/>
                  </a:cubicBezTo>
                  <a:cubicBezTo>
                    <a:pt x="554" y="2012"/>
                    <a:pt x="554" y="2012"/>
                    <a:pt x="554" y="2012"/>
                  </a:cubicBezTo>
                  <a:cubicBezTo>
                    <a:pt x="583" y="2012"/>
                    <a:pt x="583" y="2012"/>
                    <a:pt x="583" y="2012"/>
                  </a:cubicBezTo>
                  <a:cubicBezTo>
                    <a:pt x="583" y="2042"/>
                    <a:pt x="583" y="2042"/>
                    <a:pt x="583" y="2042"/>
                  </a:cubicBezTo>
                  <a:cubicBezTo>
                    <a:pt x="612" y="2012"/>
                    <a:pt x="612" y="2012"/>
                    <a:pt x="612" y="2012"/>
                  </a:cubicBezTo>
                  <a:cubicBezTo>
                    <a:pt x="612" y="2042"/>
                    <a:pt x="612" y="2042"/>
                    <a:pt x="612" y="2042"/>
                  </a:cubicBezTo>
                  <a:lnTo>
                    <a:pt x="612" y="2042"/>
                  </a:lnTo>
                  <a:cubicBezTo>
                    <a:pt x="641" y="2042"/>
                    <a:pt x="641" y="2042"/>
                    <a:pt x="641" y="2042"/>
                  </a:cubicBezTo>
                  <a:lnTo>
                    <a:pt x="641" y="2042"/>
                  </a:lnTo>
                  <a:lnTo>
                    <a:pt x="641" y="2042"/>
                  </a:lnTo>
                  <a:cubicBezTo>
                    <a:pt x="670" y="2042"/>
                    <a:pt x="670" y="2042"/>
                    <a:pt x="670" y="2042"/>
                  </a:cubicBezTo>
                  <a:lnTo>
                    <a:pt x="670" y="2042"/>
                  </a:lnTo>
                  <a:cubicBezTo>
                    <a:pt x="700" y="2042"/>
                    <a:pt x="700" y="2042"/>
                    <a:pt x="700" y="2042"/>
                  </a:cubicBezTo>
                  <a:lnTo>
                    <a:pt x="700" y="2042"/>
                  </a:lnTo>
                  <a:cubicBezTo>
                    <a:pt x="729" y="2042"/>
                    <a:pt x="729" y="2042"/>
                    <a:pt x="729" y="2042"/>
                  </a:cubicBezTo>
                  <a:cubicBezTo>
                    <a:pt x="758" y="2012"/>
                    <a:pt x="758" y="2012"/>
                    <a:pt x="758" y="2012"/>
                  </a:cubicBezTo>
                  <a:lnTo>
                    <a:pt x="758" y="2012"/>
                  </a:lnTo>
                  <a:lnTo>
                    <a:pt x="758" y="2012"/>
                  </a:lnTo>
                  <a:cubicBezTo>
                    <a:pt x="787" y="1983"/>
                    <a:pt x="787" y="1983"/>
                    <a:pt x="787" y="1983"/>
                  </a:cubicBezTo>
                  <a:cubicBezTo>
                    <a:pt x="787" y="1954"/>
                    <a:pt x="787" y="1954"/>
                    <a:pt x="787" y="1954"/>
                  </a:cubicBezTo>
                  <a:cubicBezTo>
                    <a:pt x="817" y="1954"/>
                    <a:pt x="817" y="1954"/>
                    <a:pt x="817" y="1954"/>
                  </a:cubicBezTo>
                  <a:cubicBezTo>
                    <a:pt x="846" y="1925"/>
                    <a:pt x="846" y="1925"/>
                    <a:pt x="846" y="1925"/>
                  </a:cubicBezTo>
                  <a:cubicBezTo>
                    <a:pt x="846" y="1954"/>
                    <a:pt x="846" y="1954"/>
                    <a:pt x="846" y="1954"/>
                  </a:cubicBezTo>
                  <a:cubicBezTo>
                    <a:pt x="875" y="1925"/>
                    <a:pt x="875" y="1925"/>
                    <a:pt x="875" y="1925"/>
                  </a:cubicBezTo>
                  <a:cubicBezTo>
                    <a:pt x="904" y="1896"/>
                    <a:pt x="904" y="1896"/>
                    <a:pt x="904" y="1896"/>
                  </a:cubicBezTo>
                  <a:cubicBezTo>
                    <a:pt x="933" y="1896"/>
                    <a:pt x="933" y="1896"/>
                    <a:pt x="933" y="1896"/>
                  </a:cubicBezTo>
                  <a:cubicBezTo>
                    <a:pt x="962" y="1896"/>
                    <a:pt x="962" y="1896"/>
                    <a:pt x="962" y="1896"/>
                  </a:cubicBezTo>
                  <a:lnTo>
                    <a:pt x="962" y="1896"/>
                  </a:lnTo>
                  <a:cubicBezTo>
                    <a:pt x="991" y="1896"/>
                    <a:pt x="991" y="1896"/>
                    <a:pt x="991" y="1896"/>
                  </a:cubicBezTo>
                  <a:cubicBezTo>
                    <a:pt x="1020" y="1896"/>
                    <a:pt x="1020" y="1896"/>
                    <a:pt x="1020" y="1896"/>
                  </a:cubicBezTo>
                  <a:lnTo>
                    <a:pt x="1020" y="1896"/>
                  </a:lnTo>
                  <a:cubicBezTo>
                    <a:pt x="1050" y="1896"/>
                    <a:pt x="1050" y="1896"/>
                    <a:pt x="1050" y="1896"/>
                  </a:cubicBezTo>
                  <a:cubicBezTo>
                    <a:pt x="1079" y="1896"/>
                    <a:pt x="1079" y="1896"/>
                    <a:pt x="1079" y="1896"/>
                  </a:cubicBezTo>
                  <a:cubicBezTo>
                    <a:pt x="1108" y="1867"/>
                    <a:pt x="1108" y="1867"/>
                    <a:pt x="1108" y="1867"/>
                  </a:cubicBezTo>
                  <a:cubicBezTo>
                    <a:pt x="1137" y="1867"/>
                    <a:pt x="1137" y="1867"/>
                    <a:pt x="1137" y="1867"/>
                  </a:cubicBezTo>
                  <a:cubicBezTo>
                    <a:pt x="1167" y="1867"/>
                    <a:pt x="1167" y="1867"/>
                    <a:pt x="1167" y="1867"/>
                  </a:cubicBezTo>
                  <a:lnTo>
                    <a:pt x="1167" y="1867"/>
                  </a:lnTo>
                  <a:cubicBezTo>
                    <a:pt x="1196" y="1838"/>
                    <a:pt x="1196" y="1838"/>
                    <a:pt x="1196" y="1838"/>
                  </a:cubicBezTo>
                  <a:cubicBezTo>
                    <a:pt x="1225" y="1838"/>
                    <a:pt x="1225" y="1838"/>
                    <a:pt x="1225" y="1838"/>
                  </a:cubicBezTo>
                  <a:cubicBezTo>
                    <a:pt x="1341" y="1838"/>
                    <a:pt x="1341" y="1838"/>
                    <a:pt x="1341" y="1838"/>
                  </a:cubicBezTo>
                  <a:cubicBezTo>
                    <a:pt x="1370" y="1838"/>
                    <a:pt x="1370" y="1838"/>
                    <a:pt x="1370" y="1838"/>
                  </a:cubicBezTo>
                  <a:lnTo>
                    <a:pt x="1370" y="1838"/>
                  </a:lnTo>
                  <a:cubicBezTo>
                    <a:pt x="1400" y="1838"/>
                    <a:pt x="1400" y="1838"/>
                    <a:pt x="1400" y="1838"/>
                  </a:cubicBezTo>
                  <a:cubicBezTo>
                    <a:pt x="1429" y="1838"/>
                    <a:pt x="1429" y="1838"/>
                    <a:pt x="1429" y="1838"/>
                  </a:cubicBezTo>
                  <a:cubicBezTo>
                    <a:pt x="1458" y="1867"/>
                    <a:pt x="1458" y="1867"/>
                    <a:pt x="1458" y="1867"/>
                  </a:cubicBezTo>
                  <a:cubicBezTo>
                    <a:pt x="1458" y="1896"/>
                    <a:pt x="1458" y="1896"/>
                    <a:pt x="1458" y="1896"/>
                  </a:cubicBezTo>
                  <a:cubicBezTo>
                    <a:pt x="1487" y="1896"/>
                    <a:pt x="1487" y="1896"/>
                    <a:pt x="1487" y="1896"/>
                  </a:cubicBezTo>
                  <a:lnTo>
                    <a:pt x="1487" y="1896"/>
                  </a:lnTo>
                  <a:cubicBezTo>
                    <a:pt x="1487" y="1867"/>
                    <a:pt x="1487" y="1867"/>
                    <a:pt x="1487" y="1867"/>
                  </a:cubicBezTo>
                  <a:cubicBezTo>
                    <a:pt x="1517" y="1896"/>
                    <a:pt x="1517" y="1896"/>
                    <a:pt x="1517" y="1896"/>
                  </a:cubicBezTo>
                  <a:lnTo>
                    <a:pt x="1517" y="1896"/>
                  </a:lnTo>
                  <a:cubicBezTo>
                    <a:pt x="1546" y="1896"/>
                    <a:pt x="1546" y="1896"/>
                    <a:pt x="1546" y="1896"/>
                  </a:cubicBezTo>
                  <a:lnTo>
                    <a:pt x="1546" y="1896"/>
                  </a:lnTo>
                  <a:cubicBezTo>
                    <a:pt x="1575" y="1896"/>
                    <a:pt x="1575" y="1896"/>
                    <a:pt x="1575" y="1896"/>
                  </a:cubicBezTo>
                  <a:lnTo>
                    <a:pt x="1575" y="1896"/>
                  </a:lnTo>
                  <a:cubicBezTo>
                    <a:pt x="1604" y="1925"/>
                    <a:pt x="1604" y="1925"/>
                    <a:pt x="1604" y="1925"/>
                  </a:cubicBezTo>
                  <a:cubicBezTo>
                    <a:pt x="1604" y="1954"/>
                    <a:pt x="1604" y="1954"/>
                    <a:pt x="1604" y="1954"/>
                  </a:cubicBezTo>
                  <a:cubicBezTo>
                    <a:pt x="1633" y="1954"/>
                    <a:pt x="1633" y="1954"/>
                    <a:pt x="1633" y="1954"/>
                  </a:cubicBezTo>
                  <a:lnTo>
                    <a:pt x="1633" y="1954"/>
                  </a:lnTo>
                  <a:lnTo>
                    <a:pt x="1633" y="1954"/>
                  </a:lnTo>
                  <a:cubicBezTo>
                    <a:pt x="1604" y="1954"/>
                    <a:pt x="1604" y="1954"/>
                    <a:pt x="1604" y="1954"/>
                  </a:cubicBezTo>
                  <a:cubicBezTo>
                    <a:pt x="1604" y="1983"/>
                    <a:pt x="1604" y="1983"/>
                    <a:pt x="1604" y="1983"/>
                  </a:cubicBezTo>
                  <a:cubicBezTo>
                    <a:pt x="1633" y="2012"/>
                    <a:pt x="1633" y="2012"/>
                    <a:pt x="1633" y="2012"/>
                  </a:cubicBezTo>
                  <a:lnTo>
                    <a:pt x="1633" y="2012"/>
                  </a:lnTo>
                  <a:cubicBezTo>
                    <a:pt x="1662" y="2012"/>
                    <a:pt x="1662" y="2012"/>
                    <a:pt x="1662" y="2012"/>
                  </a:cubicBezTo>
                  <a:cubicBezTo>
                    <a:pt x="1662" y="2042"/>
                    <a:pt x="1662" y="2042"/>
                    <a:pt x="1662" y="2042"/>
                  </a:cubicBezTo>
                  <a:lnTo>
                    <a:pt x="1662" y="2042"/>
                  </a:lnTo>
                  <a:cubicBezTo>
                    <a:pt x="1691" y="2100"/>
                    <a:pt x="1691" y="2100"/>
                    <a:pt x="1691" y="2100"/>
                  </a:cubicBezTo>
                  <a:cubicBezTo>
                    <a:pt x="1662" y="2100"/>
                    <a:pt x="1662" y="2100"/>
                    <a:pt x="1662" y="2100"/>
                  </a:cubicBezTo>
                  <a:cubicBezTo>
                    <a:pt x="1691" y="2129"/>
                    <a:pt x="1691" y="2129"/>
                    <a:pt x="1691" y="2129"/>
                  </a:cubicBezTo>
                  <a:lnTo>
                    <a:pt x="1691" y="2129"/>
                  </a:lnTo>
                  <a:cubicBezTo>
                    <a:pt x="1662" y="2159"/>
                    <a:pt x="1662" y="2159"/>
                    <a:pt x="1662" y="2159"/>
                  </a:cubicBezTo>
                  <a:cubicBezTo>
                    <a:pt x="1662" y="2129"/>
                    <a:pt x="1662" y="2129"/>
                    <a:pt x="1662" y="2129"/>
                  </a:cubicBezTo>
                  <a:cubicBezTo>
                    <a:pt x="1662" y="2159"/>
                    <a:pt x="1662" y="2159"/>
                    <a:pt x="1662" y="2159"/>
                  </a:cubicBezTo>
                  <a:lnTo>
                    <a:pt x="1662" y="2159"/>
                  </a:lnTo>
                  <a:cubicBezTo>
                    <a:pt x="1691" y="2159"/>
                    <a:pt x="1691" y="2159"/>
                    <a:pt x="1691" y="2159"/>
                  </a:cubicBezTo>
                  <a:cubicBezTo>
                    <a:pt x="1691" y="2188"/>
                    <a:pt x="1691" y="2188"/>
                    <a:pt x="1691" y="2188"/>
                  </a:cubicBezTo>
                  <a:lnTo>
                    <a:pt x="1691" y="2188"/>
                  </a:lnTo>
                  <a:cubicBezTo>
                    <a:pt x="1720" y="2188"/>
                    <a:pt x="1720" y="2188"/>
                    <a:pt x="1720" y="2188"/>
                  </a:cubicBezTo>
                  <a:lnTo>
                    <a:pt x="1720" y="2188"/>
                  </a:lnTo>
                  <a:cubicBezTo>
                    <a:pt x="1720" y="2159"/>
                    <a:pt x="1720" y="2159"/>
                    <a:pt x="1720" y="2159"/>
                  </a:cubicBezTo>
                  <a:lnTo>
                    <a:pt x="1720" y="2159"/>
                  </a:lnTo>
                  <a:cubicBezTo>
                    <a:pt x="1720" y="2129"/>
                    <a:pt x="1720" y="2129"/>
                    <a:pt x="1720" y="2129"/>
                  </a:cubicBezTo>
                  <a:cubicBezTo>
                    <a:pt x="1750" y="2129"/>
                    <a:pt x="1750" y="2129"/>
                    <a:pt x="1750" y="2129"/>
                  </a:cubicBezTo>
                  <a:lnTo>
                    <a:pt x="1750" y="2129"/>
                  </a:lnTo>
                  <a:lnTo>
                    <a:pt x="1750" y="2129"/>
                  </a:lnTo>
                  <a:cubicBezTo>
                    <a:pt x="1750" y="2100"/>
                    <a:pt x="1750" y="2100"/>
                    <a:pt x="1750" y="2100"/>
                  </a:cubicBezTo>
                  <a:cubicBezTo>
                    <a:pt x="1779" y="2100"/>
                    <a:pt x="1779" y="2100"/>
                    <a:pt x="1779" y="2100"/>
                  </a:cubicBezTo>
                  <a:cubicBezTo>
                    <a:pt x="1808" y="2071"/>
                    <a:pt x="1808" y="2071"/>
                    <a:pt x="1808" y="2071"/>
                  </a:cubicBezTo>
                  <a:lnTo>
                    <a:pt x="1808" y="2071"/>
                  </a:lnTo>
                  <a:cubicBezTo>
                    <a:pt x="1837" y="2071"/>
                    <a:pt x="1837" y="2071"/>
                    <a:pt x="1837" y="2071"/>
                  </a:cubicBezTo>
                  <a:cubicBezTo>
                    <a:pt x="1837" y="2042"/>
                    <a:pt x="1837" y="2042"/>
                    <a:pt x="1837" y="2042"/>
                  </a:cubicBezTo>
                  <a:cubicBezTo>
                    <a:pt x="1867" y="2042"/>
                    <a:pt x="1867" y="2042"/>
                    <a:pt x="1867" y="2042"/>
                  </a:cubicBezTo>
                  <a:cubicBezTo>
                    <a:pt x="1867" y="2012"/>
                    <a:pt x="1867" y="2012"/>
                    <a:pt x="1867" y="2012"/>
                  </a:cubicBezTo>
                  <a:cubicBezTo>
                    <a:pt x="1896" y="1983"/>
                    <a:pt x="1896" y="1983"/>
                    <a:pt x="1896" y="1983"/>
                  </a:cubicBezTo>
                  <a:cubicBezTo>
                    <a:pt x="1925" y="1983"/>
                    <a:pt x="1925" y="1983"/>
                    <a:pt x="1925" y="1983"/>
                  </a:cubicBezTo>
                  <a:cubicBezTo>
                    <a:pt x="1896" y="1983"/>
                    <a:pt x="1896" y="1983"/>
                    <a:pt x="1896" y="1983"/>
                  </a:cubicBezTo>
                  <a:cubicBezTo>
                    <a:pt x="1896" y="1954"/>
                    <a:pt x="1896" y="1954"/>
                    <a:pt x="1896" y="1954"/>
                  </a:cubicBezTo>
                  <a:cubicBezTo>
                    <a:pt x="1925" y="1983"/>
                    <a:pt x="1925" y="1983"/>
                    <a:pt x="1925" y="1983"/>
                  </a:cubicBezTo>
                  <a:lnTo>
                    <a:pt x="1925" y="1983"/>
                  </a:lnTo>
                  <a:cubicBezTo>
                    <a:pt x="1925" y="2012"/>
                    <a:pt x="1925" y="2012"/>
                    <a:pt x="1925" y="2012"/>
                  </a:cubicBezTo>
                  <a:lnTo>
                    <a:pt x="1925" y="2012"/>
                  </a:lnTo>
                  <a:cubicBezTo>
                    <a:pt x="1896" y="2071"/>
                    <a:pt x="1896" y="2071"/>
                    <a:pt x="1896" y="2071"/>
                  </a:cubicBezTo>
                  <a:cubicBezTo>
                    <a:pt x="1867" y="2071"/>
                    <a:pt x="1867" y="2071"/>
                    <a:pt x="1867" y="2071"/>
                  </a:cubicBezTo>
                  <a:cubicBezTo>
                    <a:pt x="1867" y="2100"/>
                    <a:pt x="1867" y="2100"/>
                    <a:pt x="1867" y="2100"/>
                  </a:cubicBezTo>
                  <a:lnTo>
                    <a:pt x="1867" y="2100"/>
                  </a:lnTo>
                  <a:cubicBezTo>
                    <a:pt x="1867" y="2129"/>
                    <a:pt x="1867" y="2129"/>
                    <a:pt x="1867" y="2129"/>
                  </a:cubicBezTo>
                  <a:cubicBezTo>
                    <a:pt x="1837" y="2159"/>
                    <a:pt x="1837" y="2159"/>
                    <a:pt x="1837" y="2159"/>
                  </a:cubicBezTo>
                  <a:lnTo>
                    <a:pt x="1837" y="2159"/>
                  </a:lnTo>
                  <a:cubicBezTo>
                    <a:pt x="1837" y="2188"/>
                    <a:pt x="1837" y="2188"/>
                    <a:pt x="1837" y="2188"/>
                  </a:cubicBezTo>
                  <a:cubicBezTo>
                    <a:pt x="1779" y="2188"/>
                    <a:pt x="1779" y="2188"/>
                    <a:pt x="1779" y="2188"/>
                  </a:cubicBezTo>
                  <a:cubicBezTo>
                    <a:pt x="1779" y="2217"/>
                    <a:pt x="1779" y="2217"/>
                    <a:pt x="1779" y="2217"/>
                  </a:cubicBezTo>
                  <a:lnTo>
                    <a:pt x="1779" y="2217"/>
                  </a:lnTo>
                  <a:lnTo>
                    <a:pt x="1779" y="2217"/>
                  </a:lnTo>
                  <a:cubicBezTo>
                    <a:pt x="1808" y="2217"/>
                    <a:pt x="1808" y="2217"/>
                    <a:pt x="1808" y="2217"/>
                  </a:cubicBezTo>
                  <a:lnTo>
                    <a:pt x="1808" y="2217"/>
                  </a:lnTo>
                  <a:cubicBezTo>
                    <a:pt x="1837" y="2217"/>
                    <a:pt x="1837" y="2217"/>
                    <a:pt x="1837" y="2217"/>
                  </a:cubicBezTo>
                  <a:cubicBezTo>
                    <a:pt x="1867" y="2188"/>
                    <a:pt x="1867" y="2188"/>
                    <a:pt x="1867" y="2188"/>
                  </a:cubicBezTo>
                  <a:cubicBezTo>
                    <a:pt x="1896" y="2129"/>
                    <a:pt x="1896" y="2129"/>
                    <a:pt x="1896" y="2129"/>
                  </a:cubicBezTo>
                  <a:lnTo>
                    <a:pt x="1896" y="2129"/>
                  </a:lnTo>
                  <a:cubicBezTo>
                    <a:pt x="1925" y="2129"/>
                    <a:pt x="1925" y="2129"/>
                    <a:pt x="1925" y="2129"/>
                  </a:cubicBezTo>
                  <a:cubicBezTo>
                    <a:pt x="1925" y="2159"/>
                    <a:pt x="1925" y="2159"/>
                    <a:pt x="1925" y="2159"/>
                  </a:cubicBezTo>
                  <a:cubicBezTo>
                    <a:pt x="1925" y="2188"/>
                    <a:pt x="1925" y="2188"/>
                    <a:pt x="1925" y="2188"/>
                  </a:cubicBezTo>
                  <a:lnTo>
                    <a:pt x="1925" y="2188"/>
                  </a:lnTo>
                  <a:cubicBezTo>
                    <a:pt x="1925" y="2217"/>
                    <a:pt x="1925" y="2217"/>
                    <a:pt x="1925" y="2217"/>
                  </a:cubicBezTo>
                  <a:cubicBezTo>
                    <a:pt x="1896" y="2246"/>
                    <a:pt x="1896" y="2246"/>
                    <a:pt x="1896" y="2246"/>
                  </a:cubicBezTo>
                  <a:cubicBezTo>
                    <a:pt x="1867" y="2275"/>
                    <a:pt x="1867" y="2275"/>
                    <a:pt x="1867" y="2275"/>
                  </a:cubicBezTo>
                  <a:lnTo>
                    <a:pt x="1867" y="2275"/>
                  </a:lnTo>
                  <a:cubicBezTo>
                    <a:pt x="1896" y="2275"/>
                    <a:pt x="1896" y="2275"/>
                    <a:pt x="1896" y="2275"/>
                  </a:cubicBezTo>
                  <a:cubicBezTo>
                    <a:pt x="1925" y="2275"/>
                    <a:pt x="1925" y="2275"/>
                    <a:pt x="1925" y="2275"/>
                  </a:cubicBezTo>
                  <a:lnTo>
                    <a:pt x="1925" y="2275"/>
                  </a:lnTo>
                  <a:cubicBezTo>
                    <a:pt x="1925" y="2246"/>
                    <a:pt x="1925" y="2246"/>
                    <a:pt x="1925" y="2246"/>
                  </a:cubicBezTo>
                  <a:cubicBezTo>
                    <a:pt x="1954" y="2246"/>
                    <a:pt x="1954" y="2246"/>
                    <a:pt x="1954" y="2246"/>
                  </a:cubicBezTo>
                  <a:lnTo>
                    <a:pt x="1954" y="2246"/>
                  </a:lnTo>
                  <a:cubicBezTo>
                    <a:pt x="1983" y="2246"/>
                    <a:pt x="1983" y="2246"/>
                    <a:pt x="1983" y="2246"/>
                  </a:cubicBezTo>
                  <a:cubicBezTo>
                    <a:pt x="1983" y="2275"/>
                    <a:pt x="1983" y="2275"/>
                    <a:pt x="1983" y="2275"/>
                  </a:cubicBezTo>
                  <a:cubicBezTo>
                    <a:pt x="1954" y="2275"/>
                    <a:pt x="1954" y="2275"/>
                    <a:pt x="1954" y="2275"/>
                  </a:cubicBezTo>
                  <a:lnTo>
                    <a:pt x="1954" y="2275"/>
                  </a:lnTo>
                  <a:lnTo>
                    <a:pt x="1954" y="2275"/>
                  </a:lnTo>
                  <a:cubicBezTo>
                    <a:pt x="1954" y="2304"/>
                    <a:pt x="1954" y="2304"/>
                    <a:pt x="1954" y="2304"/>
                  </a:cubicBezTo>
                  <a:lnTo>
                    <a:pt x="1954" y="2304"/>
                  </a:lnTo>
                  <a:cubicBezTo>
                    <a:pt x="1983" y="2333"/>
                    <a:pt x="1983" y="2333"/>
                    <a:pt x="1983" y="2333"/>
                  </a:cubicBezTo>
                  <a:cubicBezTo>
                    <a:pt x="1983" y="2362"/>
                    <a:pt x="1983" y="2362"/>
                    <a:pt x="1983" y="2362"/>
                  </a:cubicBezTo>
                  <a:cubicBezTo>
                    <a:pt x="1983" y="2392"/>
                    <a:pt x="1983" y="2392"/>
                    <a:pt x="1983" y="2392"/>
                  </a:cubicBezTo>
                  <a:cubicBezTo>
                    <a:pt x="1954" y="2421"/>
                    <a:pt x="1954" y="2421"/>
                    <a:pt x="1954" y="2421"/>
                  </a:cubicBezTo>
                  <a:lnTo>
                    <a:pt x="1954" y="2421"/>
                  </a:lnTo>
                  <a:cubicBezTo>
                    <a:pt x="1954" y="2450"/>
                    <a:pt x="1954" y="2450"/>
                    <a:pt x="1954" y="2450"/>
                  </a:cubicBezTo>
                  <a:cubicBezTo>
                    <a:pt x="1954" y="2479"/>
                    <a:pt x="1954" y="2479"/>
                    <a:pt x="1954" y="2479"/>
                  </a:cubicBezTo>
                  <a:cubicBezTo>
                    <a:pt x="1983" y="2479"/>
                    <a:pt x="1983" y="2479"/>
                    <a:pt x="1983" y="2479"/>
                  </a:cubicBezTo>
                  <a:cubicBezTo>
                    <a:pt x="1983" y="2509"/>
                    <a:pt x="1983" y="2509"/>
                    <a:pt x="1983" y="2509"/>
                  </a:cubicBezTo>
                  <a:cubicBezTo>
                    <a:pt x="2012" y="2538"/>
                    <a:pt x="2012" y="2538"/>
                    <a:pt x="2012" y="2538"/>
                  </a:cubicBezTo>
                  <a:cubicBezTo>
                    <a:pt x="2041" y="2538"/>
                    <a:pt x="2041" y="2538"/>
                    <a:pt x="2041" y="2538"/>
                  </a:cubicBezTo>
                  <a:cubicBezTo>
                    <a:pt x="2041" y="2567"/>
                    <a:pt x="2041" y="2567"/>
                    <a:pt x="2041" y="2567"/>
                  </a:cubicBezTo>
                  <a:cubicBezTo>
                    <a:pt x="2070" y="2567"/>
                    <a:pt x="2070" y="2567"/>
                    <a:pt x="2070" y="2567"/>
                  </a:cubicBezTo>
                  <a:lnTo>
                    <a:pt x="2070" y="2567"/>
                  </a:lnTo>
                  <a:lnTo>
                    <a:pt x="2070" y="2567"/>
                  </a:lnTo>
                  <a:cubicBezTo>
                    <a:pt x="2100" y="2567"/>
                    <a:pt x="2100" y="2567"/>
                    <a:pt x="2100" y="2567"/>
                  </a:cubicBezTo>
                  <a:lnTo>
                    <a:pt x="2100" y="2567"/>
                  </a:lnTo>
                  <a:cubicBezTo>
                    <a:pt x="2129" y="2596"/>
                    <a:pt x="2129" y="2596"/>
                    <a:pt x="2129" y="2596"/>
                  </a:cubicBezTo>
                  <a:cubicBezTo>
                    <a:pt x="2158" y="2596"/>
                    <a:pt x="2158" y="2596"/>
                    <a:pt x="2158" y="2596"/>
                  </a:cubicBezTo>
                  <a:cubicBezTo>
                    <a:pt x="2158" y="2625"/>
                    <a:pt x="2158" y="2625"/>
                    <a:pt x="2158" y="2625"/>
                  </a:cubicBezTo>
                  <a:lnTo>
                    <a:pt x="2158" y="2625"/>
                  </a:lnTo>
                  <a:cubicBezTo>
                    <a:pt x="2187" y="2625"/>
                    <a:pt x="2187" y="2625"/>
                    <a:pt x="2187" y="2625"/>
                  </a:cubicBezTo>
                  <a:cubicBezTo>
                    <a:pt x="2187" y="2654"/>
                    <a:pt x="2187" y="2654"/>
                    <a:pt x="2187" y="2654"/>
                  </a:cubicBezTo>
                  <a:cubicBezTo>
                    <a:pt x="2217" y="2654"/>
                    <a:pt x="2217" y="2654"/>
                    <a:pt x="2217" y="2654"/>
                  </a:cubicBezTo>
                  <a:lnTo>
                    <a:pt x="2217" y="2654"/>
                  </a:lnTo>
                  <a:cubicBezTo>
                    <a:pt x="2246" y="2625"/>
                    <a:pt x="2246" y="2625"/>
                    <a:pt x="2246" y="2625"/>
                  </a:cubicBezTo>
                  <a:lnTo>
                    <a:pt x="2246" y="2625"/>
                  </a:lnTo>
                  <a:cubicBezTo>
                    <a:pt x="2275" y="2625"/>
                    <a:pt x="2275" y="2625"/>
                    <a:pt x="2275" y="2625"/>
                  </a:cubicBezTo>
                  <a:cubicBezTo>
                    <a:pt x="2304" y="2596"/>
                    <a:pt x="2304" y="2596"/>
                    <a:pt x="2304" y="2596"/>
                  </a:cubicBezTo>
                  <a:lnTo>
                    <a:pt x="2304" y="2596"/>
                  </a:lnTo>
                  <a:cubicBezTo>
                    <a:pt x="2333" y="2596"/>
                    <a:pt x="2333" y="2596"/>
                    <a:pt x="2333" y="2596"/>
                  </a:cubicBezTo>
                  <a:cubicBezTo>
                    <a:pt x="2304" y="2596"/>
                    <a:pt x="2304" y="2596"/>
                    <a:pt x="2304" y="2596"/>
                  </a:cubicBezTo>
                  <a:cubicBezTo>
                    <a:pt x="2304" y="2567"/>
                    <a:pt x="2304" y="2567"/>
                    <a:pt x="2304" y="2567"/>
                  </a:cubicBezTo>
                  <a:lnTo>
                    <a:pt x="2304" y="2567"/>
                  </a:lnTo>
                  <a:cubicBezTo>
                    <a:pt x="2333" y="2538"/>
                    <a:pt x="2333" y="2538"/>
                    <a:pt x="2333" y="2538"/>
                  </a:cubicBezTo>
                  <a:cubicBezTo>
                    <a:pt x="2362" y="2567"/>
                    <a:pt x="2362" y="2567"/>
                    <a:pt x="2362" y="2567"/>
                  </a:cubicBezTo>
                  <a:cubicBezTo>
                    <a:pt x="2362" y="2596"/>
                    <a:pt x="2362" y="2596"/>
                    <a:pt x="2362" y="2596"/>
                  </a:cubicBezTo>
                  <a:cubicBezTo>
                    <a:pt x="2333" y="2596"/>
                    <a:pt x="2333" y="2596"/>
                    <a:pt x="2333" y="2596"/>
                  </a:cubicBezTo>
                  <a:cubicBezTo>
                    <a:pt x="2333" y="2625"/>
                    <a:pt x="2333" y="2625"/>
                    <a:pt x="2333" y="2625"/>
                  </a:cubicBezTo>
                  <a:cubicBezTo>
                    <a:pt x="2362" y="2625"/>
                    <a:pt x="2362" y="2625"/>
                    <a:pt x="2362" y="2625"/>
                  </a:cubicBezTo>
                  <a:cubicBezTo>
                    <a:pt x="2362" y="2596"/>
                    <a:pt x="2362" y="2596"/>
                    <a:pt x="2362" y="2596"/>
                  </a:cubicBezTo>
                  <a:lnTo>
                    <a:pt x="2362" y="2596"/>
                  </a:lnTo>
                  <a:cubicBezTo>
                    <a:pt x="2391" y="2596"/>
                    <a:pt x="2391" y="2596"/>
                    <a:pt x="2391" y="2596"/>
                  </a:cubicBezTo>
                  <a:cubicBezTo>
                    <a:pt x="2391" y="2625"/>
                    <a:pt x="2391" y="2625"/>
                    <a:pt x="2391" y="2625"/>
                  </a:cubicBezTo>
                  <a:lnTo>
                    <a:pt x="2391" y="2625"/>
                  </a:lnTo>
                  <a:cubicBezTo>
                    <a:pt x="2362" y="2625"/>
                    <a:pt x="2362" y="2625"/>
                    <a:pt x="2362" y="2625"/>
                  </a:cubicBezTo>
                  <a:cubicBezTo>
                    <a:pt x="2391" y="2654"/>
                    <a:pt x="2391" y="2654"/>
                    <a:pt x="2391" y="2654"/>
                  </a:cubicBezTo>
                  <a:cubicBezTo>
                    <a:pt x="2391" y="2683"/>
                    <a:pt x="2391" y="2683"/>
                    <a:pt x="2391" y="2683"/>
                  </a:cubicBezTo>
                  <a:lnTo>
                    <a:pt x="2391" y="2683"/>
                  </a:lnTo>
                  <a:cubicBezTo>
                    <a:pt x="2420" y="2683"/>
                    <a:pt x="2420" y="2683"/>
                    <a:pt x="2420" y="2683"/>
                  </a:cubicBezTo>
                  <a:lnTo>
                    <a:pt x="2420" y="2683"/>
                  </a:lnTo>
                  <a:cubicBezTo>
                    <a:pt x="2420" y="2712"/>
                    <a:pt x="2420" y="2712"/>
                    <a:pt x="2420" y="2712"/>
                  </a:cubicBezTo>
                  <a:cubicBezTo>
                    <a:pt x="2450" y="2683"/>
                    <a:pt x="2450" y="2683"/>
                    <a:pt x="2450" y="2683"/>
                  </a:cubicBezTo>
                  <a:cubicBezTo>
                    <a:pt x="2450" y="2654"/>
                    <a:pt x="2450" y="2654"/>
                    <a:pt x="2450" y="2654"/>
                  </a:cubicBezTo>
                  <a:cubicBezTo>
                    <a:pt x="2420" y="2683"/>
                    <a:pt x="2420" y="2683"/>
                    <a:pt x="2420" y="2683"/>
                  </a:cubicBezTo>
                  <a:cubicBezTo>
                    <a:pt x="2420" y="2654"/>
                    <a:pt x="2420" y="2654"/>
                    <a:pt x="2420" y="2654"/>
                  </a:cubicBezTo>
                  <a:lnTo>
                    <a:pt x="2420" y="2654"/>
                  </a:lnTo>
                  <a:cubicBezTo>
                    <a:pt x="2479" y="2654"/>
                    <a:pt x="2479" y="2654"/>
                    <a:pt x="2479" y="2654"/>
                  </a:cubicBezTo>
                  <a:lnTo>
                    <a:pt x="2479" y="2654"/>
                  </a:lnTo>
                  <a:lnTo>
                    <a:pt x="2479" y="2654"/>
                  </a:lnTo>
                  <a:cubicBezTo>
                    <a:pt x="2508" y="2625"/>
                    <a:pt x="2508" y="2625"/>
                    <a:pt x="2508" y="2625"/>
                  </a:cubicBezTo>
                  <a:cubicBezTo>
                    <a:pt x="2537" y="2596"/>
                    <a:pt x="2537" y="2596"/>
                    <a:pt x="2537" y="2596"/>
                  </a:cubicBezTo>
                  <a:cubicBezTo>
                    <a:pt x="2567" y="2596"/>
                    <a:pt x="2567" y="2596"/>
                    <a:pt x="2567" y="2596"/>
                  </a:cubicBezTo>
                  <a:lnTo>
                    <a:pt x="2567" y="2596"/>
                  </a:lnTo>
                  <a:cubicBezTo>
                    <a:pt x="2537" y="2596"/>
                    <a:pt x="2537" y="2596"/>
                    <a:pt x="2537" y="2596"/>
                  </a:cubicBezTo>
                  <a:lnTo>
                    <a:pt x="2537" y="2596"/>
                  </a:lnTo>
                  <a:lnTo>
                    <a:pt x="2537" y="2596"/>
                  </a:lnTo>
                  <a:lnTo>
                    <a:pt x="2537" y="2596"/>
                  </a:lnTo>
                  <a:cubicBezTo>
                    <a:pt x="2567" y="2596"/>
                    <a:pt x="2567" y="2596"/>
                    <a:pt x="2567" y="2596"/>
                  </a:cubicBezTo>
                  <a:cubicBezTo>
                    <a:pt x="2596" y="2567"/>
                    <a:pt x="2596" y="2567"/>
                    <a:pt x="2596" y="2567"/>
                  </a:cubicBezTo>
                  <a:cubicBezTo>
                    <a:pt x="2653" y="2567"/>
                    <a:pt x="2653" y="2567"/>
                    <a:pt x="2653" y="2567"/>
                  </a:cubicBezTo>
                  <a:cubicBezTo>
                    <a:pt x="2712" y="2567"/>
                    <a:pt x="2712" y="2567"/>
                    <a:pt x="2712" y="2567"/>
                  </a:cubicBezTo>
                  <a:cubicBezTo>
                    <a:pt x="2741" y="2567"/>
                    <a:pt x="2741" y="2567"/>
                    <a:pt x="2741" y="2567"/>
                  </a:cubicBezTo>
                  <a:cubicBezTo>
                    <a:pt x="2741" y="2538"/>
                    <a:pt x="2741" y="2538"/>
                    <a:pt x="2741" y="2538"/>
                  </a:cubicBezTo>
                  <a:lnTo>
                    <a:pt x="2741" y="2538"/>
                  </a:lnTo>
                  <a:cubicBezTo>
                    <a:pt x="2770" y="2538"/>
                    <a:pt x="2770" y="2538"/>
                    <a:pt x="2770" y="2538"/>
                  </a:cubicBezTo>
                  <a:cubicBezTo>
                    <a:pt x="2770" y="2509"/>
                    <a:pt x="2770" y="2509"/>
                    <a:pt x="2770" y="2509"/>
                  </a:cubicBezTo>
                  <a:cubicBezTo>
                    <a:pt x="2770" y="2479"/>
                    <a:pt x="2770" y="2479"/>
                    <a:pt x="2770" y="2479"/>
                  </a:cubicBezTo>
                  <a:lnTo>
                    <a:pt x="2770" y="2479"/>
                  </a:lnTo>
                  <a:cubicBezTo>
                    <a:pt x="2800" y="2450"/>
                    <a:pt x="2800" y="2450"/>
                    <a:pt x="2800" y="2450"/>
                  </a:cubicBezTo>
                  <a:cubicBezTo>
                    <a:pt x="2800" y="2392"/>
                    <a:pt x="2800" y="2392"/>
                    <a:pt x="2800" y="2392"/>
                  </a:cubicBezTo>
                  <a:lnTo>
                    <a:pt x="2800" y="2392"/>
                  </a:lnTo>
                  <a:cubicBezTo>
                    <a:pt x="2829" y="2362"/>
                    <a:pt x="2829" y="2362"/>
                    <a:pt x="2829" y="2362"/>
                  </a:cubicBezTo>
                  <a:lnTo>
                    <a:pt x="2829" y="2362"/>
                  </a:lnTo>
                  <a:cubicBezTo>
                    <a:pt x="2829" y="2333"/>
                    <a:pt x="2829" y="2333"/>
                    <a:pt x="2829" y="2333"/>
                  </a:cubicBezTo>
                  <a:cubicBezTo>
                    <a:pt x="2887" y="2275"/>
                    <a:pt x="2887" y="2275"/>
                    <a:pt x="2887" y="2275"/>
                  </a:cubicBezTo>
                  <a:lnTo>
                    <a:pt x="2887" y="2275"/>
                  </a:lnTo>
                  <a:cubicBezTo>
                    <a:pt x="2917" y="2246"/>
                    <a:pt x="2917" y="2246"/>
                    <a:pt x="2917" y="2246"/>
                  </a:cubicBezTo>
                  <a:cubicBezTo>
                    <a:pt x="2917" y="2217"/>
                    <a:pt x="2917" y="2217"/>
                    <a:pt x="2917" y="2217"/>
                  </a:cubicBezTo>
                  <a:cubicBezTo>
                    <a:pt x="2946" y="2188"/>
                    <a:pt x="2946" y="2188"/>
                    <a:pt x="2946" y="2188"/>
                  </a:cubicBezTo>
                  <a:lnTo>
                    <a:pt x="2946" y="2188"/>
                  </a:lnTo>
                  <a:cubicBezTo>
                    <a:pt x="2946" y="2159"/>
                    <a:pt x="2946" y="2159"/>
                    <a:pt x="2946" y="2159"/>
                  </a:cubicBezTo>
                  <a:cubicBezTo>
                    <a:pt x="2975" y="2159"/>
                    <a:pt x="2975" y="2159"/>
                    <a:pt x="2975" y="2159"/>
                  </a:cubicBezTo>
                  <a:cubicBezTo>
                    <a:pt x="2975" y="2129"/>
                    <a:pt x="2975" y="2129"/>
                    <a:pt x="2975" y="2129"/>
                  </a:cubicBezTo>
                  <a:cubicBezTo>
                    <a:pt x="2975" y="2100"/>
                    <a:pt x="2975" y="2100"/>
                    <a:pt x="2975" y="2100"/>
                  </a:cubicBezTo>
                  <a:cubicBezTo>
                    <a:pt x="3003" y="2100"/>
                    <a:pt x="3003" y="2100"/>
                    <a:pt x="3003" y="2100"/>
                  </a:cubicBezTo>
                  <a:cubicBezTo>
                    <a:pt x="3003" y="2071"/>
                    <a:pt x="3003" y="2071"/>
                    <a:pt x="3003" y="2071"/>
                  </a:cubicBezTo>
                  <a:cubicBezTo>
                    <a:pt x="3033" y="2071"/>
                    <a:pt x="3033" y="2071"/>
                    <a:pt x="3033" y="2071"/>
                  </a:cubicBezTo>
                  <a:cubicBezTo>
                    <a:pt x="3033" y="2042"/>
                    <a:pt x="3033" y="2042"/>
                    <a:pt x="3033" y="2042"/>
                  </a:cubicBezTo>
                  <a:cubicBezTo>
                    <a:pt x="3062" y="2042"/>
                    <a:pt x="3062" y="2042"/>
                    <a:pt x="3062" y="2042"/>
                  </a:cubicBezTo>
                  <a:cubicBezTo>
                    <a:pt x="3091" y="2042"/>
                    <a:pt x="3091" y="2042"/>
                    <a:pt x="3091" y="2042"/>
                  </a:cubicBezTo>
                  <a:cubicBezTo>
                    <a:pt x="3062" y="2042"/>
                    <a:pt x="3062" y="2042"/>
                    <a:pt x="3062" y="2042"/>
                  </a:cubicBezTo>
                  <a:cubicBezTo>
                    <a:pt x="3062" y="2012"/>
                    <a:pt x="3062" y="2012"/>
                    <a:pt x="3062" y="2012"/>
                  </a:cubicBezTo>
                  <a:cubicBezTo>
                    <a:pt x="3091" y="2012"/>
                    <a:pt x="3091" y="2012"/>
                    <a:pt x="3091" y="2012"/>
                  </a:cubicBezTo>
                  <a:cubicBezTo>
                    <a:pt x="3120" y="2012"/>
                    <a:pt x="3120" y="2012"/>
                    <a:pt x="3120" y="2012"/>
                  </a:cubicBezTo>
                  <a:cubicBezTo>
                    <a:pt x="3120" y="1983"/>
                    <a:pt x="3120" y="1983"/>
                    <a:pt x="3120" y="1983"/>
                  </a:cubicBezTo>
                  <a:lnTo>
                    <a:pt x="3120" y="1983"/>
                  </a:lnTo>
                  <a:cubicBezTo>
                    <a:pt x="3120" y="1954"/>
                    <a:pt x="3120" y="1954"/>
                    <a:pt x="3120" y="1954"/>
                  </a:cubicBezTo>
                  <a:cubicBezTo>
                    <a:pt x="3150" y="1954"/>
                    <a:pt x="3150" y="1954"/>
                    <a:pt x="3150" y="1954"/>
                  </a:cubicBezTo>
                  <a:cubicBezTo>
                    <a:pt x="3150" y="1925"/>
                    <a:pt x="3150" y="1925"/>
                    <a:pt x="3150" y="1925"/>
                  </a:cubicBezTo>
                  <a:cubicBezTo>
                    <a:pt x="3179" y="1925"/>
                    <a:pt x="3179" y="1925"/>
                    <a:pt x="3179" y="1925"/>
                  </a:cubicBezTo>
                  <a:cubicBezTo>
                    <a:pt x="3179" y="1896"/>
                    <a:pt x="3179" y="1896"/>
                    <a:pt x="3179" y="1896"/>
                  </a:cubicBezTo>
                  <a:lnTo>
                    <a:pt x="3179" y="1896"/>
                  </a:lnTo>
                  <a:cubicBezTo>
                    <a:pt x="3179" y="1867"/>
                    <a:pt x="3179" y="1867"/>
                    <a:pt x="3179" y="1867"/>
                  </a:cubicBezTo>
                  <a:lnTo>
                    <a:pt x="3179" y="1867"/>
                  </a:lnTo>
                  <a:cubicBezTo>
                    <a:pt x="3179" y="1838"/>
                    <a:pt x="3179" y="1838"/>
                    <a:pt x="3179" y="1838"/>
                  </a:cubicBezTo>
                  <a:cubicBezTo>
                    <a:pt x="3208" y="1779"/>
                    <a:pt x="3208" y="1779"/>
                    <a:pt x="3208" y="1779"/>
                  </a:cubicBezTo>
                  <a:lnTo>
                    <a:pt x="3208" y="1779"/>
                  </a:lnTo>
                  <a:cubicBezTo>
                    <a:pt x="3237" y="1721"/>
                    <a:pt x="3237" y="1721"/>
                    <a:pt x="3237" y="1721"/>
                  </a:cubicBezTo>
                  <a:cubicBezTo>
                    <a:pt x="3237" y="1692"/>
                    <a:pt x="3237" y="1692"/>
                    <a:pt x="3237" y="1692"/>
                  </a:cubicBezTo>
                  <a:cubicBezTo>
                    <a:pt x="3267" y="1662"/>
                    <a:pt x="3267" y="1662"/>
                    <a:pt x="3267" y="1662"/>
                  </a:cubicBezTo>
                  <a:lnTo>
                    <a:pt x="3267" y="1662"/>
                  </a:lnTo>
                  <a:cubicBezTo>
                    <a:pt x="3296" y="1633"/>
                    <a:pt x="3296" y="1633"/>
                    <a:pt x="3296" y="1633"/>
                  </a:cubicBezTo>
                  <a:cubicBezTo>
                    <a:pt x="3296" y="1604"/>
                    <a:pt x="3296" y="1604"/>
                    <a:pt x="3296" y="1604"/>
                  </a:cubicBezTo>
                  <a:lnTo>
                    <a:pt x="3296" y="1604"/>
                  </a:lnTo>
                  <a:cubicBezTo>
                    <a:pt x="3296" y="1546"/>
                    <a:pt x="3296" y="1546"/>
                    <a:pt x="3296" y="1546"/>
                  </a:cubicBezTo>
                  <a:lnTo>
                    <a:pt x="3296" y="1546"/>
                  </a:lnTo>
                  <a:cubicBezTo>
                    <a:pt x="3267" y="1517"/>
                    <a:pt x="3267" y="1517"/>
                    <a:pt x="3267" y="1517"/>
                  </a:cubicBezTo>
                  <a:lnTo>
                    <a:pt x="3267" y="1517"/>
                  </a:lnTo>
                  <a:cubicBezTo>
                    <a:pt x="3267" y="1488"/>
                    <a:pt x="3267" y="1488"/>
                    <a:pt x="3267" y="1488"/>
                  </a:cubicBezTo>
                  <a:lnTo>
                    <a:pt x="3267" y="1488"/>
                  </a:lnTo>
                  <a:cubicBezTo>
                    <a:pt x="3267" y="1459"/>
                    <a:pt x="3267" y="1459"/>
                    <a:pt x="3267" y="1459"/>
                  </a:cubicBezTo>
                  <a:cubicBezTo>
                    <a:pt x="3296" y="1459"/>
                    <a:pt x="3296" y="1459"/>
                    <a:pt x="3296" y="1459"/>
                  </a:cubicBezTo>
                  <a:cubicBezTo>
                    <a:pt x="3296" y="1429"/>
                    <a:pt x="3296" y="1429"/>
                    <a:pt x="3296" y="1429"/>
                  </a:cubicBezTo>
                  <a:cubicBezTo>
                    <a:pt x="3296" y="1400"/>
                    <a:pt x="3296" y="1400"/>
                    <a:pt x="3296" y="1400"/>
                  </a:cubicBezTo>
                  <a:cubicBezTo>
                    <a:pt x="3296" y="1371"/>
                    <a:pt x="3296" y="1371"/>
                    <a:pt x="3296" y="1371"/>
                  </a:cubicBezTo>
                  <a:lnTo>
                    <a:pt x="3296" y="1371"/>
                  </a:lnTo>
                  <a:lnTo>
                    <a:pt x="3296" y="1371"/>
                  </a:lnTo>
                  <a:cubicBezTo>
                    <a:pt x="3296" y="1342"/>
                    <a:pt x="3296" y="1342"/>
                    <a:pt x="3296" y="1342"/>
                  </a:cubicBezTo>
                  <a:cubicBezTo>
                    <a:pt x="3267" y="1312"/>
                    <a:pt x="3267" y="1312"/>
                    <a:pt x="3267" y="1312"/>
                  </a:cubicBezTo>
                  <a:cubicBezTo>
                    <a:pt x="3296" y="1312"/>
                    <a:pt x="3296" y="1312"/>
                    <a:pt x="3296" y="1312"/>
                  </a:cubicBezTo>
                  <a:cubicBezTo>
                    <a:pt x="3267" y="1312"/>
                    <a:pt x="3267" y="1312"/>
                    <a:pt x="3267" y="1312"/>
                  </a:cubicBezTo>
                  <a:cubicBezTo>
                    <a:pt x="3267" y="1283"/>
                    <a:pt x="3267" y="1283"/>
                    <a:pt x="3267" y="1283"/>
                  </a:cubicBezTo>
                  <a:lnTo>
                    <a:pt x="3267" y="1283"/>
                  </a:lnTo>
                  <a:cubicBezTo>
                    <a:pt x="3237" y="1254"/>
                    <a:pt x="3237" y="1254"/>
                    <a:pt x="3237" y="1254"/>
                  </a:cubicBezTo>
                  <a:cubicBezTo>
                    <a:pt x="3237" y="1225"/>
                    <a:pt x="3237" y="1225"/>
                    <a:pt x="3237" y="1225"/>
                  </a:cubicBezTo>
                  <a:lnTo>
                    <a:pt x="3237" y="1225"/>
                  </a:lnTo>
                  <a:cubicBezTo>
                    <a:pt x="3208" y="1196"/>
                    <a:pt x="3208" y="1196"/>
                    <a:pt x="3208" y="1196"/>
                  </a:cubicBezTo>
                  <a:lnTo>
                    <a:pt x="3208" y="1196"/>
                  </a:lnTo>
                  <a:lnTo>
                    <a:pt x="3208" y="1196"/>
                  </a:lnTo>
                  <a:cubicBezTo>
                    <a:pt x="3179" y="1196"/>
                    <a:pt x="3179" y="1196"/>
                    <a:pt x="3179" y="1196"/>
                  </a:cubicBezTo>
                  <a:cubicBezTo>
                    <a:pt x="3179" y="1167"/>
                    <a:pt x="3179" y="1167"/>
                    <a:pt x="3179" y="1167"/>
                  </a:cubicBezTo>
                  <a:lnTo>
                    <a:pt x="3179" y="1167"/>
                  </a:lnTo>
                  <a:lnTo>
                    <a:pt x="3179" y="1167"/>
                  </a:lnTo>
                  <a:cubicBezTo>
                    <a:pt x="3150" y="1138"/>
                    <a:pt x="3150" y="1138"/>
                    <a:pt x="3150" y="1138"/>
                  </a:cubicBezTo>
                  <a:lnTo>
                    <a:pt x="3150" y="1138"/>
                  </a:lnTo>
                  <a:lnTo>
                    <a:pt x="3150" y="1138"/>
                  </a:lnTo>
                  <a:cubicBezTo>
                    <a:pt x="3120" y="1109"/>
                    <a:pt x="3120" y="1109"/>
                    <a:pt x="3120" y="1109"/>
                  </a:cubicBezTo>
                  <a:cubicBezTo>
                    <a:pt x="3150" y="1079"/>
                    <a:pt x="3150" y="1079"/>
                    <a:pt x="3150" y="1079"/>
                  </a:cubicBezTo>
                  <a:lnTo>
                    <a:pt x="3150" y="1079"/>
                  </a:lnTo>
                  <a:cubicBezTo>
                    <a:pt x="3150" y="1050"/>
                    <a:pt x="3150" y="1050"/>
                    <a:pt x="3150" y="1050"/>
                  </a:cubicBezTo>
                  <a:lnTo>
                    <a:pt x="3150" y="1050"/>
                  </a:lnTo>
                  <a:lnTo>
                    <a:pt x="3150" y="1050"/>
                  </a:lnTo>
                  <a:lnTo>
                    <a:pt x="3150" y="1050"/>
                  </a:lnTo>
                  <a:lnTo>
                    <a:pt x="3150" y="1050"/>
                  </a:lnTo>
                  <a:lnTo>
                    <a:pt x="3150" y="1050"/>
                  </a:lnTo>
                  <a:cubicBezTo>
                    <a:pt x="3091" y="1021"/>
                    <a:pt x="3091" y="1021"/>
                    <a:pt x="3091" y="1021"/>
                  </a:cubicBezTo>
                  <a:lnTo>
                    <a:pt x="3091" y="1021"/>
                  </a:lnTo>
                  <a:lnTo>
                    <a:pt x="3091" y="1021"/>
                  </a:lnTo>
                  <a:lnTo>
                    <a:pt x="3091" y="1021"/>
                  </a:lnTo>
                  <a:lnTo>
                    <a:pt x="3091" y="1021"/>
                  </a:lnTo>
                  <a:cubicBezTo>
                    <a:pt x="3091" y="1050"/>
                    <a:pt x="3091" y="1050"/>
                    <a:pt x="3091" y="1050"/>
                  </a:cubicBezTo>
                  <a:cubicBezTo>
                    <a:pt x="3062" y="1050"/>
                    <a:pt x="3062" y="1050"/>
                    <a:pt x="3062" y="1050"/>
                  </a:cubicBezTo>
                  <a:lnTo>
                    <a:pt x="3062" y="1050"/>
                  </a:lnTo>
                  <a:cubicBezTo>
                    <a:pt x="3062" y="1021"/>
                    <a:pt x="3062" y="1021"/>
                    <a:pt x="3062" y="1021"/>
                  </a:cubicBezTo>
                  <a:lnTo>
                    <a:pt x="3062" y="1021"/>
                  </a:lnTo>
                  <a:cubicBezTo>
                    <a:pt x="3062" y="992"/>
                    <a:pt x="3062" y="992"/>
                    <a:pt x="3062" y="992"/>
                  </a:cubicBezTo>
                  <a:cubicBezTo>
                    <a:pt x="3062" y="962"/>
                    <a:pt x="3062" y="962"/>
                    <a:pt x="3062" y="962"/>
                  </a:cubicBezTo>
                  <a:lnTo>
                    <a:pt x="3062" y="962"/>
                  </a:lnTo>
                  <a:cubicBezTo>
                    <a:pt x="3033" y="962"/>
                    <a:pt x="3033" y="962"/>
                    <a:pt x="3033" y="962"/>
                  </a:cubicBezTo>
                  <a:cubicBezTo>
                    <a:pt x="3062" y="933"/>
                    <a:pt x="3062" y="933"/>
                    <a:pt x="3062" y="933"/>
                  </a:cubicBezTo>
                  <a:cubicBezTo>
                    <a:pt x="3033" y="933"/>
                    <a:pt x="3033" y="933"/>
                    <a:pt x="3033" y="933"/>
                  </a:cubicBezTo>
                  <a:lnTo>
                    <a:pt x="3033" y="933"/>
                  </a:lnTo>
                  <a:cubicBezTo>
                    <a:pt x="3003" y="904"/>
                    <a:pt x="3003" y="904"/>
                    <a:pt x="3003" y="904"/>
                  </a:cubicBezTo>
                  <a:cubicBezTo>
                    <a:pt x="3003" y="875"/>
                    <a:pt x="3003" y="875"/>
                    <a:pt x="3003" y="875"/>
                  </a:cubicBezTo>
                  <a:lnTo>
                    <a:pt x="3003" y="875"/>
                  </a:lnTo>
                  <a:cubicBezTo>
                    <a:pt x="3033" y="875"/>
                    <a:pt x="3033" y="875"/>
                    <a:pt x="3033" y="875"/>
                  </a:cubicBezTo>
                  <a:cubicBezTo>
                    <a:pt x="3033" y="846"/>
                    <a:pt x="3033" y="846"/>
                    <a:pt x="3033" y="846"/>
                  </a:cubicBezTo>
                  <a:cubicBezTo>
                    <a:pt x="3003" y="846"/>
                    <a:pt x="3003" y="846"/>
                    <a:pt x="3003" y="846"/>
                  </a:cubicBezTo>
                  <a:lnTo>
                    <a:pt x="3003" y="846"/>
                  </a:lnTo>
                  <a:cubicBezTo>
                    <a:pt x="2975" y="846"/>
                    <a:pt x="2975" y="846"/>
                    <a:pt x="2975" y="846"/>
                  </a:cubicBezTo>
                  <a:cubicBezTo>
                    <a:pt x="2975" y="817"/>
                    <a:pt x="2975" y="817"/>
                    <a:pt x="2975" y="817"/>
                  </a:cubicBezTo>
                  <a:cubicBezTo>
                    <a:pt x="2946" y="817"/>
                    <a:pt x="2946" y="817"/>
                    <a:pt x="2946" y="817"/>
                  </a:cubicBezTo>
                  <a:lnTo>
                    <a:pt x="2946" y="817"/>
                  </a:lnTo>
                  <a:lnTo>
                    <a:pt x="2946" y="817"/>
                  </a:lnTo>
                  <a:cubicBezTo>
                    <a:pt x="2917" y="817"/>
                    <a:pt x="2917" y="817"/>
                    <a:pt x="2917" y="817"/>
                  </a:cubicBezTo>
                  <a:cubicBezTo>
                    <a:pt x="2917" y="788"/>
                    <a:pt x="2917" y="788"/>
                    <a:pt x="2917" y="788"/>
                  </a:cubicBezTo>
                  <a:cubicBezTo>
                    <a:pt x="2887" y="817"/>
                    <a:pt x="2887" y="817"/>
                    <a:pt x="2887" y="817"/>
                  </a:cubicBezTo>
                  <a:cubicBezTo>
                    <a:pt x="2917" y="788"/>
                    <a:pt x="2917" y="788"/>
                    <a:pt x="2917" y="788"/>
                  </a:cubicBezTo>
                  <a:lnTo>
                    <a:pt x="2917" y="788"/>
                  </a:lnTo>
                  <a:lnTo>
                    <a:pt x="2917" y="788"/>
                  </a:lnTo>
                  <a:lnTo>
                    <a:pt x="2917" y="788"/>
                  </a:lnTo>
                  <a:cubicBezTo>
                    <a:pt x="2887" y="788"/>
                    <a:pt x="2887" y="788"/>
                    <a:pt x="2887" y="788"/>
                  </a:cubicBezTo>
                  <a:lnTo>
                    <a:pt x="2887" y="788"/>
                  </a:lnTo>
                  <a:cubicBezTo>
                    <a:pt x="2887" y="759"/>
                    <a:pt x="2887" y="759"/>
                    <a:pt x="2887" y="759"/>
                  </a:cubicBezTo>
                  <a:lnTo>
                    <a:pt x="2887" y="759"/>
                  </a:lnTo>
                  <a:cubicBezTo>
                    <a:pt x="2829" y="759"/>
                    <a:pt x="2829" y="759"/>
                    <a:pt x="2829" y="759"/>
                  </a:cubicBezTo>
                  <a:cubicBezTo>
                    <a:pt x="2829" y="729"/>
                    <a:pt x="2829" y="729"/>
                    <a:pt x="2829" y="729"/>
                  </a:cubicBezTo>
                  <a:cubicBezTo>
                    <a:pt x="2829" y="700"/>
                    <a:pt x="2829" y="700"/>
                    <a:pt x="2829" y="700"/>
                  </a:cubicBezTo>
                  <a:cubicBezTo>
                    <a:pt x="2800" y="671"/>
                    <a:pt x="2800" y="671"/>
                    <a:pt x="2800" y="671"/>
                  </a:cubicBezTo>
                  <a:lnTo>
                    <a:pt x="2800" y="671"/>
                  </a:lnTo>
                  <a:cubicBezTo>
                    <a:pt x="2829" y="671"/>
                    <a:pt x="2829" y="671"/>
                    <a:pt x="2829" y="671"/>
                  </a:cubicBezTo>
                  <a:cubicBezTo>
                    <a:pt x="2829" y="641"/>
                    <a:pt x="2829" y="641"/>
                    <a:pt x="2829" y="641"/>
                  </a:cubicBezTo>
                  <a:cubicBezTo>
                    <a:pt x="2829" y="583"/>
                    <a:pt x="2829" y="583"/>
                    <a:pt x="2829" y="583"/>
                  </a:cubicBezTo>
                  <a:cubicBezTo>
                    <a:pt x="2800" y="583"/>
                    <a:pt x="2800" y="583"/>
                    <a:pt x="2800" y="583"/>
                  </a:cubicBezTo>
                  <a:cubicBezTo>
                    <a:pt x="2829" y="583"/>
                    <a:pt x="2829" y="583"/>
                    <a:pt x="2829" y="583"/>
                  </a:cubicBezTo>
                  <a:cubicBezTo>
                    <a:pt x="2800" y="554"/>
                    <a:pt x="2800" y="554"/>
                    <a:pt x="2800" y="554"/>
                  </a:cubicBezTo>
                  <a:lnTo>
                    <a:pt x="2800" y="554"/>
                  </a:lnTo>
                  <a:cubicBezTo>
                    <a:pt x="2770" y="525"/>
                    <a:pt x="2770" y="525"/>
                    <a:pt x="2770" y="525"/>
                  </a:cubicBezTo>
                  <a:cubicBezTo>
                    <a:pt x="2770" y="496"/>
                    <a:pt x="2770" y="496"/>
                    <a:pt x="2770" y="496"/>
                  </a:cubicBezTo>
                  <a:cubicBezTo>
                    <a:pt x="2800" y="496"/>
                    <a:pt x="2800" y="496"/>
                    <a:pt x="2800" y="496"/>
                  </a:cubicBezTo>
                  <a:lnTo>
                    <a:pt x="2800" y="496"/>
                  </a:lnTo>
                  <a:cubicBezTo>
                    <a:pt x="2770" y="467"/>
                    <a:pt x="2770" y="467"/>
                    <a:pt x="2770" y="467"/>
                  </a:cubicBezTo>
                  <a:cubicBezTo>
                    <a:pt x="2770" y="438"/>
                    <a:pt x="2770" y="438"/>
                    <a:pt x="2770" y="438"/>
                  </a:cubicBezTo>
                  <a:cubicBezTo>
                    <a:pt x="2770" y="409"/>
                    <a:pt x="2770" y="409"/>
                    <a:pt x="2770" y="409"/>
                  </a:cubicBezTo>
                  <a:lnTo>
                    <a:pt x="2770" y="409"/>
                  </a:lnTo>
                  <a:lnTo>
                    <a:pt x="2770" y="409"/>
                  </a:lnTo>
                  <a:cubicBezTo>
                    <a:pt x="2770" y="379"/>
                    <a:pt x="2770" y="379"/>
                    <a:pt x="2770" y="379"/>
                  </a:cubicBezTo>
                  <a:cubicBezTo>
                    <a:pt x="2741" y="350"/>
                    <a:pt x="2741" y="350"/>
                    <a:pt x="2741" y="350"/>
                  </a:cubicBezTo>
                  <a:lnTo>
                    <a:pt x="2741" y="350"/>
                  </a:lnTo>
                  <a:lnTo>
                    <a:pt x="2741" y="350"/>
                  </a:lnTo>
                  <a:cubicBezTo>
                    <a:pt x="2712" y="321"/>
                    <a:pt x="2712" y="321"/>
                    <a:pt x="2712" y="321"/>
                  </a:cubicBezTo>
                  <a:cubicBezTo>
                    <a:pt x="2712" y="350"/>
                    <a:pt x="2712" y="350"/>
                    <a:pt x="2712" y="350"/>
                  </a:cubicBezTo>
                  <a:lnTo>
                    <a:pt x="2712" y="350"/>
                  </a:lnTo>
                  <a:cubicBezTo>
                    <a:pt x="2683" y="350"/>
                    <a:pt x="2683" y="350"/>
                    <a:pt x="2683" y="350"/>
                  </a:cubicBezTo>
                  <a:lnTo>
                    <a:pt x="2683" y="350"/>
                  </a:lnTo>
                  <a:cubicBezTo>
                    <a:pt x="2653" y="321"/>
                    <a:pt x="2653" y="321"/>
                    <a:pt x="2653" y="321"/>
                  </a:cubicBezTo>
                  <a:lnTo>
                    <a:pt x="2653" y="321"/>
                  </a:lnTo>
                  <a:cubicBezTo>
                    <a:pt x="2653" y="292"/>
                    <a:pt x="2653" y="292"/>
                    <a:pt x="2653" y="292"/>
                  </a:cubicBezTo>
                  <a:cubicBezTo>
                    <a:pt x="2653" y="262"/>
                    <a:pt x="2653" y="262"/>
                    <a:pt x="2653" y="262"/>
                  </a:cubicBezTo>
                  <a:cubicBezTo>
                    <a:pt x="2653" y="233"/>
                    <a:pt x="2653" y="233"/>
                    <a:pt x="2653" y="233"/>
                  </a:cubicBezTo>
                  <a:lnTo>
                    <a:pt x="2653" y="233"/>
                  </a:lnTo>
                  <a:lnTo>
                    <a:pt x="2653" y="233"/>
                  </a:lnTo>
                  <a:cubicBezTo>
                    <a:pt x="2653" y="204"/>
                    <a:pt x="2653" y="204"/>
                    <a:pt x="2653" y="204"/>
                  </a:cubicBezTo>
                  <a:cubicBezTo>
                    <a:pt x="2625" y="204"/>
                    <a:pt x="2625" y="204"/>
                    <a:pt x="2625" y="204"/>
                  </a:cubicBezTo>
                  <a:cubicBezTo>
                    <a:pt x="2625" y="175"/>
                    <a:pt x="2625" y="175"/>
                    <a:pt x="2625" y="175"/>
                  </a:cubicBezTo>
                  <a:lnTo>
                    <a:pt x="2625" y="175"/>
                  </a:lnTo>
                  <a:lnTo>
                    <a:pt x="2625" y="175"/>
                  </a:lnTo>
                  <a:cubicBezTo>
                    <a:pt x="2625" y="146"/>
                    <a:pt x="2625" y="146"/>
                    <a:pt x="2625" y="146"/>
                  </a:cubicBezTo>
                  <a:lnTo>
                    <a:pt x="2625" y="146"/>
                  </a:lnTo>
                  <a:lnTo>
                    <a:pt x="2625" y="146"/>
                  </a:lnTo>
                  <a:cubicBezTo>
                    <a:pt x="2596" y="146"/>
                    <a:pt x="2596" y="146"/>
                    <a:pt x="2596" y="146"/>
                  </a:cubicBezTo>
                  <a:cubicBezTo>
                    <a:pt x="2596" y="117"/>
                    <a:pt x="2596" y="117"/>
                    <a:pt x="2596" y="117"/>
                  </a:cubicBezTo>
                  <a:cubicBezTo>
                    <a:pt x="2596" y="88"/>
                    <a:pt x="2596" y="88"/>
                    <a:pt x="2596" y="88"/>
                  </a:cubicBezTo>
                  <a:lnTo>
                    <a:pt x="2596" y="88"/>
                  </a:lnTo>
                  <a:cubicBezTo>
                    <a:pt x="2567" y="88"/>
                    <a:pt x="2567" y="88"/>
                    <a:pt x="2567" y="88"/>
                  </a:cubicBezTo>
                  <a:cubicBezTo>
                    <a:pt x="2567" y="59"/>
                    <a:pt x="2567" y="59"/>
                    <a:pt x="2567" y="59"/>
                  </a:cubicBezTo>
                  <a:lnTo>
                    <a:pt x="2567" y="59"/>
                  </a:lnTo>
                  <a:cubicBezTo>
                    <a:pt x="2537" y="88"/>
                    <a:pt x="2537" y="88"/>
                    <a:pt x="2537" y="88"/>
                  </a:cubicBezTo>
                  <a:cubicBezTo>
                    <a:pt x="2537" y="117"/>
                    <a:pt x="2537" y="117"/>
                    <a:pt x="2537" y="117"/>
                  </a:cubicBezTo>
                  <a:lnTo>
                    <a:pt x="2537" y="117"/>
                  </a:lnTo>
                  <a:cubicBezTo>
                    <a:pt x="2537" y="146"/>
                    <a:pt x="2537" y="146"/>
                    <a:pt x="2537" y="146"/>
                  </a:cubicBezTo>
                  <a:lnTo>
                    <a:pt x="2537" y="146"/>
                  </a:lnTo>
                  <a:lnTo>
                    <a:pt x="2537" y="146"/>
                  </a:lnTo>
                  <a:cubicBezTo>
                    <a:pt x="2508" y="175"/>
                    <a:pt x="2508" y="175"/>
                    <a:pt x="2508" y="175"/>
                  </a:cubicBezTo>
                  <a:cubicBezTo>
                    <a:pt x="2508" y="204"/>
                    <a:pt x="2508" y="204"/>
                    <a:pt x="2508" y="204"/>
                  </a:cubicBezTo>
                  <a:lnTo>
                    <a:pt x="2508" y="204"/>
                  </a:lnTo>
                  <a:cubicBezTo>
                    <a:pt x="2537" y="204"/>
                    <a:pt x="2537" y="204"/>
                    <a:pt x="2537" y="204"/>
                  </a:cubicBezTo>
                  <a:cubicBezTo>
                    <a:pt x="2537" y="233"/>
                    <a:pt x="2537" y="233"/>
                    <a:pt x="2537" y="233"/>
                  </a:cubicBezTo>
                  <a:cubicBezTo>
                    <a:pt x="2508" y="233"/>
                    <a:pt x="2508" y="233"/>
                    <a:pt x="2508" y="233"/>
                  </a:cubicBezTo>
                  <a:lnTo>
                    <a:pt x="2508" y="233"/>
                  </a:lnTo>
                  <a:cubicBezTo>
                    <a:pt x="2508" y="262"/>
                    <a:pt x="2508" y="262"/>
                    <a:pt x="2508" y="262"/>
                  </a:cubicBezTo>
                  <a:lnTo>
                    <a:pt x="2508" y="262"/>
                  </a:lnTo>
                  <a:cubicBezTo>
                    <a:pt x="2508" y="292"/>
                    <a:pt x="2508" y="292"/>
                    <a:pt x="2508" y="292"/>
                  </a:cubicBezTo>
                  <a:cubicBezTo>
                    <a:pt x="2508" y="262"/>
                    <a:pt x="2508" y="262"/>
                    <a:pt x="2508" y="262"/>
                  </a:cubicBezTo>
                  <a:cubicBezTo>
                    <a:pt x="2479" y="292"/>
                    <a:pt x="2479" y="292"/>
                    <a:pt x="2479" y="292"/>
                  </a:cubicBezTo>
                  <a:cubicBezTo>
                    <a:pt x="2479" y="321"/>
                    <a:pt x="2479" y="321"/>
                    <a:pt x="2479" y="321"/>
                  </a:cubicBezTo>
                  <a:cubicBezTo>
                    <a:pt x="2479" y="350"/>
                    <a:pt x="2479" y="350"/>
                    <a:pt x="2479" y="350"/>
                  </a:cubicBezTo>
                  <a:cubicBezTo>
                    <a:pt x="2479" y="379"/>
                    <a:pt x="2479" y="379"/>
                    <a:pt x="2479" y="379"/>
                  </a:cubicBezTo>
                  <a:lnTo>
                    <a:pt x="2479" y="379"/>
                  </a:lnTo>
                  <a:cubicBezTo>
                    <a:pt x="2479" y="409"/>
                    <a:pt x="2479" y="409"/>
                    <a:pt x="2479" y="409"/>
                  </a:cubicBezTo>
                  <a:lnTo>
                    <a:pt x="2479" y="409"/>
                  </a:lnTo>
                  <a:cubicBezTo>
                    <a:pt x="2479" y="438"/>
                    <a:pt x="2479" y="438"/>
                    <a:pt x="2479" y="438"/>
                  </a:cubicBezTo>
                  <a:cubicBezTo>
                    <a:pt x="2450" y="467"/>
                    <a:pt x="2450" y="467"/>
                    <a:pt x="2450" y="467"/>
                  </a:cubicBezTo>
                  <a:cubicBezTo>
                    <a:pt x="2450" y="496"/>
                    <a:pt x="2450" y="496"/>
                    <a:pt x="2450" y="496"/>
                  </a:cubicBezTo>
                  <a:cubicBezTo>
                    <a:pt x="2450" y="525"/>
                    <a:pt x="2450" y="525"/>
                    <a:pt x="2450" y="525"/>
                  </a:cubicBezTo>
                  <a:lnTo>
                    <a:pt x="2450" y="525"/>
                  </a:lnTo>
                  <a:cubicBezTo>
                    <a:pt x="2450" y="554"/>
                    <a:pt x="2450" y="554"/>
                    <a:pt x="2450" y="554"/>
                  </a:cubicBezTo>
                  <a:cubicBezTo>
                    <a:pt x="2420" y="583"/>
                    <a:pt x="2420" y="583"/>
                    <a:pt x="2420" y="583"/>
                  </a:cubicBezTo>
                  <a:lnTo>
                    <a:pt x="2420" y="583"/>
                  </a:lnTo>
                  <a:cubicBezTo>
                    <a:pt x="2391" y="612"/>
                    <a:pt x="2391" y="612"/>
                    <a:pt x="2391" y="612"/>
                  </a:cubicBezTo>
                  <a:cubicBezTo>
                    <a:pt x="2333" y="641"/>
                    <a:pt x="2333" y="641"/>
                    <a:pt x="2333" y="641"/>
                  </a:cubicBezTo>
                  <a:cubicBezTo>
                    <a:pt x="2333" y="612"/>
                    <a:pt x="2333" y="612"/>
                    <a:pt x="2333" y="612"/>
                  </a:cubicBezTo>
                  <a:cubicBezTo>
                    <a:pt x="2304" y="612"/>
                    <a:pt x="2304" y="612"/>
                    <a:pt x="2304" y="612"/>
                  </a:cubicBezTo>
                  <a:cubicBezTo>
                    <a:pt x="2275" y="612"/>
                    <a:pt x="2275" y="612"/>
                    <a:pt x="2275" y="612"/>
                  </a:cubicBezTo>
                  <a:cubicBezTo>
                    <a:pt x="2275" y="583"/>
                    <a:pt x="2275" y="583"/>
                    <a:pt x="2275" y="583"/>
                  </a:cubicBezTo>
                  <a:lnTo>
                    <a:pt x="2275" y="583"/>
                  </a:lnTo>
                  <a:lnTo>
                    <a:pt x="2275" y="583"/>
                  </a:lnTo>
                  <a:cubicBezTo>
                    <a:pt x="2246" y="554"/>
                    <a:pt x="2246" y="554"/>
                    <a:pt x="2246" y="554"/>
                  </a:cubicBezTo>
                  <a:lnTo>
                    <a:pt x="2246" y="554"/>
                  </a:lnTo>
                  <a:cubicBezTo>
                    <a:pt x="2217" y="554"/>
                    <a:pt x="2217" y="554"/>
                    <a:pt x="2217" y="554"/>
                  </a:cubicBezTo>
                  <a:cubicBezTo>
                    <a:pt x="2187" y="554"/>
                    <a:pt x="2187" y="554"/>
                    <a:pt x="2187" y="554"/>
                  </a:cubicBezTo>
                  <a:cubicBezTo>
                    <a:pt x="2187" y="525"/>
                    <a:pt x="2187" y="525"/>
                    <a:pt x="2187" y="525"/>
                  </a:cubicBezTo>
                  <a:cubicBezTo>
                    <a:pt x="2158" y="525"/>
                    <a:pt x="2158" y="525"/>
                    <a:pt x="2158" y="525"/>
                  </a:cubicBezTo>
                  <a:cubicBezTo>
                    <a:pt x="2158" y="496"/>
                    <a:pt x="2158" y="496"/>
                    <a:pt x="2158" y="496"/>
                  </a:cubicBezTo>
                  <a:cubicBezTo>
                    <a:pt x="2129" y="496"/>
                    <a:pt x="2129" y="496"/>
                    <a:pt x="2129" y="496"/>
                  </a:cubicBezTo>
                  <a:cubicBezTo>
                    <a:pt x="2100" y="496"/>
                    <a:pt x="2100" y="496"/>
                    <a:pt x="2100" y="496"/>
                  </a:cubicBezTo>
                  <a:cubicBezTo>
                    <a:pt x="2100" y="467"/>
                    <a:pt x="2100" y="467"/>
                    <a:pt x="2100" y="467"/>
                  </a:cubicBezTo>
                  <a:lnTo>
                    <a:pt x="2100" y="467"/>
                  </a:lnTo>
                  <a:lnTo>
                    <a:pt x="2100" y="467"/>
                  </a:lnTo>
                  <a:cubicBezTo>
                    <a:pt x="2070" y="467"/>
                    <a:pt x="2070" y="467"/>
                    <a:pt x="2070" y="467"/>
                  </a:cubicBezTo>
                  <a:lnTo>
                    <a:pt x="2070" y="467"/>
                  </a:lnTo>
                  <a:lnTo>
                    <a:pt x="2070" y="467"/>
                  </a:lnTo>
                  <a:cubicBezTo>
                    <a:pt x="2041" y="438"/>
                    <a:pt x="2041" y="438"/>
                    <a:pt x="2041" y="438"/>
                  </a:cubicBezTo>
                  <a:lnTo>
                    <a:pt x="2041" y="438"/>
                  </a:lnTo>
                  <a:cubicBezTo>
                    <a:pt x="2012" y="409"/>
                    <a:pt x="2012" y="409"/>
                    <a:pt x="2012" y="409"/>
                  </a:cubicBezTo>
                  <a:lnTo>
                    <a:pt x="2012" y="409"/>
                  </a:lnTo>
                  <a:cubicBezTo>
                    <a:pt x="1983" y="379"/>
                    <a:pt x="1983" y="379"/>
                    <a:pt x="1983" y="379"/>
                  </a:cubicBezTo>
                  <a:lnTo>
                    <a:pt x="1983" y="379"/>
                  </a:lnTo>
                  <a:cubicBezTo>
                    <a:pt x="2012" y="350"/>
                    <a:pt x="2012" y="350"/>
                    <a:pt x="2012" y="350"/>
                  </a:cubicBezTo>
                  <a:cubicBezTo>
                    <a:pt x="2012" y="321"/>
                    <a:pt x="2012" y="321"/>
                    <a:pt x="2012" y="321"/>
                  </a:cubicBezTo>
                  <a:lnTo>
                    <a:pt x="2012" y="321"/>
                  </a:lnTo>
                  <a:cubicBezTo>
                    <a:pt x="2012" y="292"/>
                    <a:pt x="2012" y="292"/>
                    <a:pt x="2012" y="292"/>
                  </a:cubicBezTo>
                  <a:cubicBezTo>
                    <a:pt x="2041" y="292"/>
                    <a:pt x="2041" y="292"/>
                    <a:pt x="2041" y="292"/>
                  </a:cubicBezTo>
                  <a:cubicBezTo>
                    <a:pt x="2012" y="292"/>
                    <a:pt x="2012" y="292"/>
                    <a:pt x="2012" y="292"/>
                  </a:cubicBezTo>
                  <a:lnTo>
                    <a:pt x="2012" y="292"/>
                  </a:lnTo>
                  <a:cubicBezTo>
                    <a:pt x="2012" y="262"/>
                    <a:pt x="2012" y="262"/>
                    <a:pt x="2012" y="262"/>
                  </a:cubicBezTo>
                  <a:lnTo>
                    <a:pt x="2012" y="262"/>
                  </a:lnTo>
                  <a:cubicBezTo>
                    <a:pt x="2041" y="262"/>
                    <a:pt x="2041" y="262"/>
                    <a:pt x="2041" y="262"/>
                  </a:cubicBezTo>
                  <a:lnTo>
                    <a:pt x="2041" y="262"/>
                  </a:lnTo>
                  <a:lnTo>
                    <a:pt x="2041" y="262"/>
                  </a:lnTo>
                  <a:cubicBezTo>
                    <a:pt x="2070" y="262"/>
                    <a:pt x="2070" y="262"/>
                    <a:pt x="2070" y="262"/>
                  </a:cubicBezTo>
                  <a:lnTo>
                    <a:pt x="2070" y="262"/>
                  </a:lnTo>
                  <a:cubicBezTo>
                    <a:pt x="2070" y="233"/>
                    <a:pt x="2070" y="233"/>
                    <a:pt x="2070" y="233"/>
                  </a:cubicBezTo>
                  <a:lnTo>
                    <a:pt x="2070" y="233"/>
                  </a:lnTo>
                  <a:cubicBezTo>
                    <a:pt x="2070" y="204"/>
                    <a:pt x="2070" y="204"/>
                    <a:pt x="2070" y="204"/>
                  </a:cubicBezTo>
                  <a:cubicBezTo>
                    <a:pt x="2100" y="204"/>
                    <a:pt x="2100" y="204"/>
                    <a:pt x="2100" y="204"/>
                  </a:cubicBezTo>
                  <a:lnTo>
                    <a:pt x="2100" y="204"/>
                  </a:lnTo>
                  <a:cubicBezTo>
                    <a:pt x="2100" y="175"/>
                    <a:pt x="2100" y="175"/>
                    <a:pt x="2100" y="175"/>
                  </a:cubicBezTo>
                  <a:cubicBezTo>
                    <a:pt x="2129" y="175"/>
                    <a:pt x="2129" y="175"/>
                    <a:pt x="2129" y="175"/>
                  </a:cubicBezTo>
                  <a:lnTo>
                    <a:pt x="2129" y="175"/>
                  </a:lnTo>
                  <a:cubicBezTo>
                    <a:pt x="2100" y="146"/>
                    <a:pt x="2100" y="146"/>
                    <a:pt x="2100" y="146"/>
                  </a:cubicBezTo>
                  <a:cubicBezTo>
                    <a:pt x="2100" y="175"/>
                    <a:pt x="2100" y="175"/>
                    <a:pt x="2100" y="175"/>
                  </a:cubicBezTo>
                  <a:cubicBezTo>
                    <a:pt x="2070" y="175"/>
                    <a:pt x="2070" y="175"/>
                    <a:pt x="2070" y="175"/>
                  </a:cubicBezTo>
                  <a:cubicBezTo>
                    <a:pt x="2070" y="146"/>
                    <a:pt x="2070" y="146"/>
                    <a:pt x="2070" y="146"/>
                  </a:cubicBezTo>
                  <a:lnTo>
                    <a:pt x="2070" y="146"/>
                  </a:lnTo>
                  <a:cubicBezTo>
                    <a:pt x="2041" y="175"/>
                    <a:pt x="2041" y="175"/>
                    <a:pt x="2041" y="175"/>
                  </a:cubicBezTo>
                  <a:cubicBezTo>
                    <a:pt x="2070" y="175"/>
                    <a:pt x="2070" y="175"/>
                    <a:pt x="2070" y="175"/>
                  </a:cubicBezTo>
                  <a:lnTo>
                    <a:pt x="2070" y="175"/>
                  </a:lnTo>
                  <a:cubicBezTo>
                    <a:pt x="2041" y="175"/>
                    <a:pt x="2041" y="175"/>
                    <a:pt x="2041" y="175"/>
                  </a:cubicBezTo>
                  <a:lnTo>
                    <a:pt x="2041" y="175"/>
                  </a:lnTo>
                  <a:lnTo>
                    <a:pt x="2041" y="175"/>
                  </a:lnTo>
                  <a:cubicBezTo>
                    <a:pt x="2012" y="175"/>
                    <a:pt x="2012" y="175"/>
                    <a:pt x="2012" y="175"/>
                  </a:cubicBezTo>
                  <a:lnTo>
                    <a:pt x="2012" y="175"/>
                  </a:lnTo>
                  <a:lnTo>
                    <a:pt x="2012" y="175"/>
                  </a:lnTo>
                  <a:lnTo>
                    <a:pt x="2012" y="175"/>
                  </a:lnTo>
                  <a:cubicBezTo>
                    <a:pt x="2012" y="146"/>
                    <a:pt x="2012" y="146"/>
                    <a:pt x="2012" y="146"/>
                  </a:cubicBezTo>
                  <a:lnTo>
                    <a:pt x="2012" y="146"/>
                  </a:lnTo>
                  <a:lnTo>
                    <a:pt x="2012" y="146"/>
                  </a:lnTo>
                  <a:cubicBezTo>
                    <a:pt x="2012" y="175"/>
                    <a:pt x="2012" y="175"/>
                    <a:pt x="2012" y="175"/>
                  </a:cubicBezTo>
                  <a:cubicBezTo>
                    <a:pt x="1983" y="175"/>
                    <a:pt x="1983" y="175"/>
                    <a:pt x="1983" y="175"/>
                  </a:cubicBezTo>
                  <a:lnTo>
                    <a:pt x="1983" y="175"/>
                  </a:lnTo>
                  <a:cubicBezTo>
                    <a:pt x="1954" y="175"/>
                    <a:pt x="1954" y="175"/>
                    <a:pt x="1954" y="175"/>
                  </a:cubicBezTo>
                  <a:lnTo>
                    <a:pt x="1954" y="175"/>
                  </a:lnTo>
                  <a:lnTo>
                    <a:pt x="1954" y="175"/>
                  </a:lnTo>
                  <a:lnTo>
                    <a:pt x="1954" y="175"/>
                  </a:lnTo>
                  <a:cubicBezTo>
                    <a:pt x="1925" y="146"/>
                    <a:pt x="1925" y="146"/>
                    <a:pt x="1925" y="146"/>
                  </a:cubicBezTo>
                  <a:lnTo>
                    <a:pt x="1925" y="146"/>
                  </a:lnTo>
                  <a:cubicBezTo>
                    <a:pt x="1896" y="146"/>
                    <a:pt x="1896" y="146"/>
                    <a:pt x="1896" y="146"/>
                  </a:cubicBezTo>
                  <a:lnTo>
                    <a:pt x="1896" y="146"/>
                  </a:lnTo>
                  <a:lnTo>
                    <a:pt x="1896" y="146"/>
                  </a:lnTo>
                  <a:lnTo>
                    <a:pt x="1896" y="146"/>
                  </a:lnTo>
                  <a:cubicBezTo>
                    <a:pt x="1867" y="146"/>
                    <a:pt x="1867" y="146"/>
                    <a:pt x="1867" y="146"/>
                  </a:cubicBezTo>
                  <a:cubicBezTo>
                    <a:pt x="1867" y="117"/>
                    <a:pt x="1867" y="117"/>
                    <a:pt x="1867" y="117"/>
                  </a:cubicBezTo>
                  <a:cubicBezTo>
                    <a:pt x="1837" y="146"/>
                    <a:pt x="1837" y="146"/>
                    <a:pt x="1837" y="146"/>
                  </a:cubicBezTo>
                  <a:lnTo>
                    <a:pt x="1837" y="146"/>
                  </a:lnTo>
                  <a:cubicBezTo>
                    <a:pt x="1808" y="117"/>
                    <a:pt x="1808" y="117"/>
                    <a:pt x="1808" y="117"/>
                  </a:cubicBezTo>
                  <a:lnTo>
                    <a:pt x="1808" y="117"/>
                  </a:lnTo>
                  <a:cubicBezTo>
                    <a:pt x="1808" y="88"/>
                    <a:pt x="1808" y="88"/>
                    <a:pt x="1808" y="88"/>
                  </a:cubicBezTo>
                  <a:cubicBezTo>
                    <a:pt x="1779" y="117"/>
                    <a:pt x="1779" y="117"/>
                    <a:pt x="1779" y="117"/>
                  </a:cubicBezTo>
                  <a:lnTo>
                    <a:pt x="1779" y="117"/>
                  </a:lnTo>
                  <a:lnTo>
                    <a:pt x="1779" y="117"/>
                  </a:lnTo>
                  <a:cubicBezTo>
                    <a:pt x="1750" y="88"/>
                    <a:pt x="1750" y="88"/>
                    <a:pt x="1750" y="88"/>
                  </a:cubicBezTo>
                  <a:lnTo>
                    <a:pt x="1750" y="88"/>
                  </a:lnTo>
                  <a:cubicBezTo>
                    <a:pt x="1720" y="88"/>
                    <a:pt x="1720" y="88"/>
                    <a:pt x="1720" y="88"/>
                  </a:cubicBezTo>
                  <a:lnTo>
                    <a:pt x="1720" y="88"/>
                  </a:lnTo>
                  <a:lnTo>
                    <a:pt x="1720" y="88"/>
                  </a:lnTo>
                  <a:cubicBezTo>
                    <a:pt x="1691" y="88"/>
                    <a:pt x="1691" y="88"/>
                    <a:pt x="1691" y="88"/>
                  </a:cubicBezTo>
                  <a:cubicBezTo>
                    <a:pt x="1720" y="117"/>
                    <a:pt x="1720" y="117"/>
                    <a:pt x="1720" y="117"/>
                  </a:cubicBezTo>
                  <a:lnTo>
                    <a:pt x="1720" y="117"/>
                  </a:lnTo>
                  <a:lnTo>
                    <a:pt x="1720" y="117"/>
                  </a:lnTo>
                  <a:cubicBezTo>
                    <a:pt x="1750" y="117"/>
                    <a:pt x="1750" y="117"/>
                    <a:pt x="1750" y="117"/>
                  </a:cubicBezTo>
                  <a:lnTo>
                    <a:pt x="1750" y="117"/>
                  </a:lnTo>
                  <a:cubicBezTo>
                    <a:pt x="1750" y="146"/>
                    <a:pt x="1750" y="146"/>
                    <a:pt x="1750" y="146"/>
                  </a:cubicBezTo>
                  <a:cubicBezTo>
                    <a:pt x="1779" y="146"/>
                    <a:pt x="1779" y="146"/>
                    <a:pt x="1779" y="146"/>
                  </a:cubicBezTo>
                  <a:cubicBezTo>
                    <a:pt x="1750" y="146"/>
                    <a:pt x="1750" y="146"/>
                    <a:pt x="1750" y="146"/>
                  </a:cubicBezTo>
                  <a:cubicBezTo>
                    <a:pt x="1750" y="175"/>
                    <a:pt x="1750" y="175"/>
                    <a:pt x="1750" y="175"/>
                  </a:cubicBezTo>
                  <a:lnTo>
                    <a:pt x="1750" y="175"/>
                  </a:lnTo>
                  <a:cubicBezTo>
                    <a:pt x="1720" y="175"/>
                    <a:pt x="1720" y="175"/>
                    <a:pt x="1720" y="175"/>
                  </a:cubicBezTo>
                  <a:lnTo>
                    <a:pt x="1720" y="175"/>
                  </a:lnTo>
                  <a:cubicBezTo>
                    <a:pt x="1662" y="175"/>
                    <a:pt x="1662" y="175"/>
                    <a:pt x="1662" y="175"/>
                  </a:cubicBezTo>
                  <a:cubicBezTo>
                    <a:pt x="1633" y="146"/>
                    <a:pt x="1633" y="146"/>
                    <a:pt x="1633" y="146"/>
                  </a:cubicBezTo>
                  <a:cubicBezTo>
                    <a:pt x="1633" y="175"/>
                    <a:pt x="1633" y="175"/>
                    <a:pt x="1633" y="175"/>
                  </a:cubicBezTo>
                  <a:lnTo>
                    <a:pt x="1633" y="175"/>
                  </a:lnTo>
                  <a:lnTo>
                    <a:pt x="1633" y="175"/>
                  </a:lnTo>
                  <a:cubicBezTo>
                    <a:pt x="1604" y="175"/>
                    <a:pt x="1604" y="175"/>
                    <a:pt x="1604" y="175"/>
                  </a:cubicBezTo>
                  <a:cubicBezTo>
                    <a:pt x="1604" y="204"/>
                    <a:pt x="1604" y="204"/>
                    <a:pt x="1604" y="204"/>
                  </a:cubicBezTo>
                  <a:lnTo>
                    <a:pt x="1604" y="204"/>
                  </a:lnTo>
                  <a:cubicBezTo>
                    <a:pt x="1604" y="175"/>
                    <a:pt x="1604" y="175"/>
                    <a:pt x="1604" y="175"/>
                  </a:cubicBezTo>
                  <a:cubicBezTo>
                    <a:pt x="1575" y="204"/>
                    <a:pt x="1575" y="204"/>
                    <a:pt x="1575" y="204"/>
                  </a:cubicBezTo>
                  <a:cubicBezTo>
                    <a:pt x="1604" y="204"/>
                    <a:pt x="1604" y="204"/>
                    <a:pt x="1604" y="204"/>
                  </a:cubicBezTo>
                  <a:lnTo>
                    <a:pt x="1604" y="204"/>
                  </a:lnTo>
                  <a:cubicBezTo>
                    <a:pt x="1575" y="204"/>
                    <a:pt x="1575" y="204"/>
                    <a:pt x="1575" y="204"/>
                  </a:cubicBezTo>
                  <a:cubicBezTo>
                    <a:pt x="1546" y="204"/>
                    <a:pt x="1546" y="204"/>
                    <a:pt x="1546" y="204"/>
                  </a:cubicBezTo>
                  <a:cubicBezTo>
                    <a:pt x="1575" y="233"/>
                    <a:pt x="1575" y="233"/>
                    <a:pt x="1575" y="233"/>
                  </a:cubicBezTo>
                  <a:cubicBezTo>
                    <a:pt x="1546" y="233"/>
                    <a:pt x="1546" y="233"/>
                    <a:pt x="1546" y="233"/>
                  </a:cubicBezTo>
                  <a:lnTo>
                    <a:pt x="1546" y="233"/>
                  </a:lnTo>
                  <a:lnTo>
                    <a:pt x="1546" y="233"/>
                  </a:lnTo>
                  <a:cubicBezTo>
                    <a:pt x="1546" y="262"/>
                    <a:pt x="1546" y="262"/>
                    <a:pt x="1546" y="262"/>
                  </a:cubicBezTo>
                  <a:cubicBezTo>
                    <a:pt x="1575" y="262"/>
                    <a:pt x="1575" y="262"/>
                    <a:pt x="1575" y="262"/>
                  </a:cubicBezTo>
                  <a:cubicBezTo>
                    <a:pt x="1546" y="262"/>
                    <a:pt x="1546" y="262"/>
                    <a:pt x="1546" y="262"/>
                  </a:cubicBezTo>
                  <a:lnTo>
                    <a:pt x="1546" y="262"/>
                  </a:lnTo>
                  <a:cubicBezTo>
                    <a:pt x="1517" y="262"/>
                    <a:pt x="1517" y="262"/>
                    <a:pt x="1517" y="262"/>
                  </a:cubicBezTo>
                  <a:cubicBezTo>
                    <a:pt x="1517" y="292"/>
                    <a:pt x="1517" y="292"/>
                    <a:pt x="1517" y="292"/>
                  </a:cubicBezTo>
                  <a:cubicBezTo>
                    <a:pt x="1487" y="321"/>
                    <a:pt x="1487" y="321"/>
                    <a:pt x="1487" y="321"/>
                  </a:cubicBezTo>
                  <a:lnTo>
                    <a:pt x="1487" y="321"/>
                  </a:lnTo>
                  <a:lnTo>
                    <a:pt x="1487" y="321"/>
                  </a:lnTo>
                  <a:cubicBezTo>
                    <a:pt x="1458" y="350"/>
                    <a:pt x="1458" y="350"/>
                    <a:pt x="1458" y="350"/>
                  </a:cubicBezTo>
                  <a:cubicBezTo>
                    <a:pt x="1487" y="350"/>
                    <a:pt x="1487" y="350"/>
                    <a:pt x="1487" y="350"/>
                  </a:cubicBezTo>
                  <a:cubicBezTo>
                    <a:pt x="1517" y="350"/>
                    <a:pt x="1517" y="350"/>
                    <a:pt x="1517" y="350"/>
                  </a:cubicBezTo>
                  <a:cubicBezTo>
                    <a:pt x="1487" y="350"/>
                    <a:pt x="1487" y="350"/>
                    <a:pt x="1487" y="350"/>
                  </a:cubicBezTo>
                  <a:cubicBezTo>
                    <a:pt x="1487" y="379"/>
                    <a:pt x="1487" y="379"/>
                    <a:pt x="1487" y="379"/>
                  </a:cubicBezTo>
                  <a:cubicBezTo>
                    <a:pt x="1517" y="379"/>
                    <a:pt x="1517" y="379"/>
                    <a:pt x="1517" y="379"/>
                  </a:cubicBezTo>
                  <a:lnTo>
                    <a:pt x="1517" y="379"/>
                  </a:lnTo>
                  <a:cubicBezTo>
                    <a:pt x="1487" y="379"/>
                    <a:pt x="1487" y="379"/>
                    <a:pt x="1487" y="379"/>
                  </a:cubicBezTo>
                  <a:lnTo>
                    <a:pt x="1487" y="379"/>
                  </a:lnTo>
                  <a:lnTo>
                    <a:pt x="1487" y="379"/>
                  </a:lnTo>
                  <a:lnTo>
                    <a:pt x="1487" y="379"/>
                  </a:lnTo>
                  <a:cubicBezTo>
                    <a:pt x="1487" y="409"/>
                    <a:pt x="1487" y="409"/>
                    <a:pt x="1487" y="409"/>
                  </a:cubicBezTo>
                  <a:cubicBezTo>
                    <a:pt x="1517" y="438"/>
                    <a:pt x="1517" y="438"/>
                    <a:pt x="1517" y="438"/>
                  </a:cubicBezTo>
                  <a:cubicBezTo>
                    <a:pt x="1487" y="409"/>
                    <a:pt x="1487" y="409"/>
                    <a:pt x="1487" y="409"/>
                  </a:cubicBezTo>
                  <a:cubicBezTo>
                    <a:pt x="1487" y="379"/>
                    <a:pt x="1487" y="379"/>
                    <a:pt x="1487" y="379"/>
                  </a:cubicBezTo>
                  <a:cubicBezTo>
                    <a:pt x="1458" y="379"/>
                    <a:pt x="1458" y="379"/>
                    <a:pt x="1458" y="379"/>
                  </a:cubicBezTo>
                  <a:cubicBezTo>
                    <a:pt x="1458" y="409"/>
                    <a:pt x="1458" y="409"/>
                    <a:pt x="1458" y="409"/>
                  </a:cubicBezTo>
                  <a:lnTo>
                    <a:pt x="1458" y="409"/>
                  </a:lnTo>
                  <a:lnTo>
                    <a:pt x="1458" y="409"/>
                  </a:lnTo>
                  <a:cubicBezTo>
                    <a:pt x="1429" y="379"/>
                    <a:pt x="1429" y="379"/>
                    <a:pt x="1429" y="379"/>
                  </a:cubicBezTo>
                  <a:cubicBezTo>
                    <a:pt x="1400" y="379"/>
                    <a:pt x="1400" y="379"/>
                    <a:pt x="1400" y="379"/>
                  </a:cubicBezTo>
                  <a:lnTo>
                    <a:pt x="1400" y="379"/>
                  </a:lnTo>
                  <a:cubicBezTo>
                    <a:pt x="1400" y="409"/>
                    <a:pt x="1400" y="409"/>
                    <a:pt x="1400" y="409"/>
                  </a:cubicBezTo>
                  <a:cubicBezTo>
                    <a:pt x="1370" y="379"/>
                    <a:pt x="1370" y="379"/>
                    <a:pt x="1370" y="379"/>
                  </a:cubicBezTo>
                  <a:lnTo>
                    <a:pt x="1370" y="379"/>
                  </a:lnTo>
                  <a:cubicBezTo>
                    <a:pt x="1370" y="409"/>
                    <a:pt x="1370" y="409"/>
                    <a:pt x="1370" y="409"/>
                  </a:cubicBezTo>
                  <a:lnTo>
                    <a:pt x="1370" y="409"/>
                  </a:lnTo>
                  <a:lnTo>
                    <a:pt x="1370" y="409"/>
                  </a:lnTo>
                  <a:lnTo>
                    <a:pt x="1370" y="409"/>
                  </a:lnTo>
                  <a:lnTo>
                    <a:pt x="1370" y="409"/>
                  </a:lnTo>
                  <a:lnTo>
                    <a:pt x="1370" y="409"/>
                  </a:lnTo>
                  <a:cubicBezTo>
                    <a:pt x="1341" y="438"/>
                    <a:pt x="1341" y="438"/>
                    <a:pt x="1341" y="438"/>
                  </a:cubicBezTo>
                  <a:cubicBezTo>
                    <a:pt x="1312" y="438"/>
                    <a:pt x="1312" y="438"/>
                    <a:pt x="1312" y="438"/>
                  </a:cubicBezTo>
                  <a:cubicBezTo>
                    <a:pt x="1341" y="438"/>
                    <a:pt x="1341" y="438"/>
                    <a:pt x="1341" y="438"/>
                  </a:cubicBezTo>
                  <a:cubicBezTo>
                    <a:pt x="1370" y="409"/>
                    <a:pt x="1370" y="409"/>
                    <a:pt x="1370" y="409"/>
                  </a:cubicBezTo>
                  <a:cubicBezTo>
                    <a:pt x="1341" y="379"/>
                    <a:pt x="1341" y="379"/>
                    <a:pt x="1341" y="379"/>
                  </a:cubicBezTo>
                  <a:cubicBezTo>
                    <a:pt x="1370" y="379"/>
                    <a:pt x="1370" y="379"/>
                    <a:pt x="1370" y="379"/>
                  </a:cubicBezTo>
                  <a:lnTo>
                    <a:pt x="1370" y="379"/>
                  </a:lnTo>
                  <a:cubicBezTo>
                    <a:pt x="1341" y="350"/>
                    <a:pt x="1341" y="350"/>
                    <a:pt x="1341" y="350"/>
                  </a:cubicBezTo>
                  <a:cubicBezTo>
                    <a:pt x="1312" y="321"/>
                    <a:pt x="1312" y="321"/>
                    <a:pt x="1312" y="321"/>
                  </a:cubicBezTo>
                  <a:lnTo>
                    <a:pt x="1312" y="321"/>
                  </a:lnTo>
                  <a:cubicBezTo>
                    <a:pt x="1283" y="292"/>
                    <a:pt x="1283" y="292"/>
                    <a:pt x="1283" y="292"/>
                  </a:cubicBezTo>
                  <a:lnTo>
                    <a:pt x="1283" y="292"/>
                  </a:lnTo>
                  <a:cubicBezTo>
                    <a:pt x="1254" y="292"/>
                    <a:pt x="1254" y="292"/>
                    <a:pt x="1254" y="292"/>
                  </a:cubicBezTo>
                  <a:cubicBezTo>
                    <a:pt x="1283" y="321"/>
                    <a:pt x="1283" y="321"/>
                    <a:pt x="1283" y="321"/>
                  </a:cubicBezTo>
                  <a:cubicBezTo>
                    <a:pt x="1254" y="321"/>
                    <a:pt x="1254" y="321"/>
                    <a:pt x="1254" y="321"/>
                  </a:cubicBezTo>
                  <a:lnTo>
                    <a:pt x="1254" y="321"/>
                  </a:lnTo>
                  <a:cubicBezTo>
                    <a:pt x="1225" y="321"/>
                    <a:pt x="1225" y="321"/>
                    <a:pt x="1225" y="321"/>
                  </a:cubicBezTo>
                  <a:cubicBezTo>
                    <a:pt x="1254" y="321"/>
                    <a:pt x="1254" y="321"/>
                    <a:pt x="1254" y="321"/>
                  </a:cubicBezTo>
                  <a:cubicBezTo>
                    <a:pt x="1225" y="321"/>
                    <a:pt x="1225" y="321"/>
                    <a:pt x="1225" y="321"/>
                  </a:cubicBezTo>
                  <a:lnTo>
                    <a:pt x="1225" y="321"/>
                  </a:lnTo>
                  <a:cubicBezTo>
                    <a:pt x="1225" y="292"/>
                    <a:pt x="1225" y="292"/>
                    <a:pt x="1225" y="292"/>
                  </a:cubicBezTo>
                  <a:cubicBezTo>
                    <a:pt x="1196" y="292"/>
                    <a:pt x="1196" y="292"/>
                    <a:pt x="1196" y="292"/>
                  </a:cubicBezTo>
                  <a:cubicBezTo>
                    <a:pt x="1196" y="321"/>
                    <a:pt x="1196" y="321"/>
                    <a:pt x="1196" y="321"/>
                  </a:cubicBezTo>
                  <a:cubicBezTo>
                    <a:pt x="1225" y="321"/>
                    <a:pt x="1225" y="321"/>
                    <a:pt x="1225" y="321"/>
                  </a:cubicBezTo>
                  <a:cubicBezTo>
                    <a:pt x="1196" y="321"/>
                    <a:pt x="1196" y="321"/>
                    <a:pt x="1196" y="321"/>
                  </a:cubicBezTo>
                  <a:cubicBezTo>
                    <a:pt x="1196" y="350"/>
                    <a:pt x="1196" y="350"/>
                    <a:pt x="1196" y="350"/>
                  </a:cubicBezTo>
                  <a:lnTo>
                    <a:pt x="1196" y="350"/>
                  </a:lnTo>
                  <a:cubicBezTo>
                    <a:pt x="1167" y="379"/>
                    <a:pt x="1167" y="379"/>
                    <a:pt x="1167" y="379"/>
                  </a:cubicBezTo>
                  <a:cubicBezTo>
                    <a:pt x="1167" y="350"/>
                    <a:pt x="1167" y="350"/>
                    <a:pt x="1167" y="350"/>
                  </a:cubicBezTo>
                  <a:lnTo>
                    <a:pt x="1167" y="350"/>
                  </a:lnTo>
                  <a:lnTo>
                    <a:pt x="1167" y="350"/>
                  </a:lnTo>
                  <a:cubicBezTo>
                    <a:pt x="1167" y="321"/>
                    <a:pt x="1167" y="321"/>
                    <a:pt x="1167" y="321"/>
                  </a:cubicBezTo>
                  <a:lnTo>
                    <a:pt x="1167" y="321"/>
                  </a:lnTo>
                  <a:cubicBezTo>
                    <a:pt x="1167" y="350"/>
                    <a:pt x="1167" y="350"/>
                    <a:pt x="1167" y="350"/>
                  </a:cubicBezTo>
                  <a:cubicBezTo>
                    <a:pt x="1137" y="350"/>
                    <a:pt x="1137" y="350"/>
                    <a:pt x="1137" y="350"/>
                  </a:cubicBezTo>
                  <a:lnTo>
                    <a:pt x="1137" y="350"/>
                  </a:lnTo>
                  <a:cubicBezTo>
                    <a:pt x="1137" y="379"/>
                    <a:pt x="1137" y="379"/>
                    <a:pt x="1137" y="379"/>
                  </a:cubicBezTo>
                  <a:lnTo>
                    <a:pt x="1137" y="379"/>
                  </a:lnTo>
                  <a:cubicBezTo>
                    <a:pt x="1137" y="409"/>
                    <a:pt x="1137" y="409"/>
                    <a:pt x="1137" y="409"/>
                  </a:cubicBezTo>
                  <a:cubicBezTo>
                    <a:pt x="1108" y="409"/>
                    <a:pt x="1108" y="409"/>
                    <a:pt x="1108" y="409"/>
                  </a:cubicBezTo>
                  <a:lnTo>
                    <a:pt x="1108" y="409"/>
                  </a:lnTo>
                  <a:lnTo>
                    <a:pt x="1108" y="409"/>
                  </a:lnTo>
                  <a:lnTo>
                    <a:pt x="1108" y="409"/>
                  </a:lnTo>
                  <a:cubicBezTo>
                    <a:pt x="1108" y="438"/>
                    <a:pt x="1108" y="438"/>
                    <a:pt x="1108" y="438"/>
                  </a:cubicBezTo>
                  <a:lnTo>
                    <a:pt x="1108" y="438"/>
                  </a:lnTo>
                  <a:cubicBezTo>
                    <a:pt x="1079" y="409"/>
                    <a:pt x="1079" y="409"/>
                    <a:pt x="1079" y="409"/>
                  </a:cubicBezTo>
                  <a:cubicBezTo>
                    <a:pt x="1079" y="438"/>
                    <a:pt x="1079" y="438"/>
                    <a:pt x="1079" y="438"/>
                  </a:cubicBezTo>
                  <a:cubicBezTo>
                    <a:pt x="1050" y="438"/>
                    <a:pt x="1050" y="438"/>
                    <a:pt x="1050" y="438"/>
                  </a:cubicBezTo>
                  <a:lnTo>
                    <a:pt x="1050" y="438"/>
                  </a:lnTo>
                  <a:cubicBezTo>
                    <a:pt x="1050" y="467"/>
                    <a:pt x="1050" y="467"/>
                    <a:pt x="1050" y="467"/>
                  </a:cubicBezTo>
                  <a:cubicBezTo>
                    <a:pt x="1079" y="467"/>
                    <a:pt x="1079" y="467"/>
                    <a:pt x="1079" y="467"/>
                  </a:cubicBezTo>
                  <a:lnTo>
                    <a:pt x="1079" y="467"/>
                  </a:lnTo>
                  <a:cubicBezTo>
                    <a:pt x="1050" y="467"/>
                    <a:pt x="1050" y="467"/>
                    <a:pt x="1050" y="467"/>
                  </a:cubicBezTo>
                  <a:cubicBezTo>
                    <a:pt x="1079" y="496"/>
                    <a:pt x="1079" y="496"/>
                    <a:pt x="1079" y="496"/>
                  </a:cubicBezTo>
                  <a:cubicBezTo>
                    <a:pt x="1050" y="496"/>
                    <a:pt x="1050" y="496"/>
                    <a:pt x="1050" y="496"/>
                  </a:cubicBezTo>
                  <a:lnTo>
                    <a:pt x="1050" y="496"/>
                  </a:lnTo>
                  <a:cubicBezTo>
                    <a:pt x="1079" y="496"/>
                    <a:pt x="1079" y="496"/>
                    <a:pt x="1079" y="496"/>
                  </a:cubicBezTo>
                  <a:cubicBezTo>
                    <a:pt x="1050" y="525"/>
                    <a:pt x="1050" y="525"/>
                    <a:pt x="1050" y="525"/>
                  </a:cubicBezTo>
                  <a:lnTo>
                    <a:pt x="1050" y="525"/>
                  </a:lnTo>
                  <a:lnTo>
                    <a:pt x="1050" y="525"/>
                  </a:lnTo>
                  <a:cubicBezTo>
                    <a:pt x="1020" y="496"/>
                    <a:pt x="1020" y="496"/>
                    <a:pt x="1020" y="496"/>
                  </a:cubicBezTo>
                  <a:lnTo>
                    <a:pt x="1020" y="496"/>
                  </a:lnTo>
                  <a:cubicBezTo>
                    <a:pt x="991" y="496"/>
                    <a:pt x="991" y="496"/>
                    <a:pt x="991" y="496"/>
                  </a:cubicBezTo>
                  <a:lnTo>
                    <a:pt x="991" y="496"/>
                  </a:lnTo>
                  <a:lnTo>
                    <a:pt x="991" y="496"/>
                  </a:lnTo>
                  <a:cubicBezTo>
                    <a:pt x="962" y="496"/>
                    <a:pt x="962" y="496"/>
                    <a:pt x="962" y="496"/>
                  </a:cubicBezTo>
                  <a:cubicBezTo>
                    <a:pt x="991" y="496"/>
                    <a:pt x="991" y="496"/>
                    <a:pt x="991" y="496"/>
                  </a:cubicBezTo>
                  <a:cubicBezTo>
                    <a:pt x="991" y="525"/>
                    <a:pt x="991" y="525"/>
                    <a:pt x="991" y="525"/>
                  </a:cubicBezTo>
                  <a:lnTo>
                    <a:pt x="991" y="525"/>
                  </a:lnTo>
                  <a:cubicBezTo>
                    <a:pt x="991" y="554"/>
                    <a:pt x="991" y="554"/>
                    <a:pt x="991" y="554"/>
                  </a:cubicBezTo>
                  <a:cubicBezTo>
                    <a:pt x="1020" y="554"/>
                    <a:pt x="1020" y="554"/>
                    <a:pt x="1020" y="554"/>
                  </a:cubicBezTo>
                  <a:cubicBezTo>
                    <a:pt x="991" y="554"/>
                    <a:pt x="991" y="554"/>
                    <a:pt x="991" y="554"/>
                  </a:cubicBezTo>
                  <a:lnTo>
                    <a:pt x="991" y="554"/>
                  </a:lnTo>
                  <a:lnTo>
                    <a:pt x="991" y="554"/>
                  </a:lnTo>
                  <a:lnTo>
                    <a:pt x="991" y="554"/>
                  </a:lnTo>
                  <a:cubicBezTo>
                    <a:pt x="991" y="583"/>
                    <a:pt x="991" y="583"/>
                    <a:pt x="991" y="583"/>
                  </a:cubicBezTo>
                  <a:lnTo>
                    <a:pt x="991" y="583"/>
                  </a:lnTo>
                  <a:cubicBezTo>
                    <a:pt x="991" y="612"/>
                    <a:pt x="991" y="612"/>
                    <a:pt x="991" y="612"/>
                  </a:cubicBezTo>
                  <a:cubicBezTo>
                    <a:pt x="962" y="554"/>
                    <a:pt x="962" y="554"/>
                    <a:pt x="962" y="554"/>
                  </a:cubicBezTo>
                  <a:cubicBezTo>
                    <a:pt x="933" y="525"/>
                    <a:pt x="933" y="525"/>
                    <a:pt x="933" y="525"/>
                  </a:cubicBezTo>
                  <a:lnTo>
                    <a:pt x="933" y="525"/>
                  </a:lnTo>
                  <a:cubicBezTo>
                    <a:pt x="933" y="496"/>
                    <a:pt x="933" y="496"/>
                    <a:pt x="933" y="496"/>
                  </a:cubicBezTo>
                  <a:lnTo>
                    <a:pt x="933" y="496"/>
                  </a:lnTo>
                  <a:cubicBezTo>
                    <a:pt x="904" y="525"/>
                    <a:pt x="904" y="525"/>
                    <a:pt x="904" y="525"/>
                  </a:cubicBezTo>
                  <a:cubicBezTo>
                    <a:pt x="904" y="554"/>
                    <a:pt x="904" y="554"/>
                    <a:pt x="904" y="554"/>
                  </a:cubicBezTo>
                  <a:lnTo>
                    <a:pt x="904" y="554"/>
                  </a:lnTo>
                  <a:lnTo>
                    <a:pt x="904" y="554"/>
                  </a:lnTo>
                  <a:cubicBezTo>
                    <a:pt x="875" y="554"/>
                    <a:pt x="875" y="554"/>
                    <a:pt x="875" y="554"/>
                  </a:cubicBezTo>
                  <a:lnTo>
                    <a:pt x="875" y="554"/>
                  </a:lnTo>
                  <a:cubicBezTo>
                    <a:pt x="846" y="583"/>
                    <a:pt x="846" y="583"/>
                    <a:pt x="846" y="583"/>
                  </a:cubicBezTo>
                  <a:lnTo>
                    <a:pt x="846" y="583"/>
                  </a:lnTo>
                  <a:cubicBezTo>
                    <a:pt x="846" y="641"/>
                    <a:pt x="846" y="641"/>
                    <a:pt x="846" y="641"/>
                  </a:cubicBezTo>
                  <a:cubicBezTo>
                    <a:pt x="875" y="641"/>
                    <a:pt x="875" y="641"/>
                    <a:pt x="875" y="641"/>
                  </a:cubicBezTo>
                  <a:lnTo>
                    <a:pt x="875" y="641"/>
                  </a:lnTo>
                  <a:cubicBezTo>
                    <a:pt x="846" y="641"/>
                    <a:pt x="846" y="641"/>
                    <a:pt x="846" y="641"/>
                  </a:cubicBezTo>
                  <a:cubicBezTo>
                    <a:pt x="846" y="671"/>
                    <a:pt x="846" y="671"/>
                    <a:pt x="846" y="671"/>
                  </a:cubicBezTo>
                  <a:cubicBezTo>
                    <a:pt x="817" y="671"/>
                    <a:pt x="817" y="671"/>
                    <a:pt x="817" y="671"/>
                  </a:cubicBezTo>
                  <a:lnTo>
                    <a:pt x="817" y="671"/>
                  </a:lnTo>
                  <a:cubicBezTo>
                    <a:pt x="787" y="700"/>
                    <a:pt x="787" y="700"/>
                    <a:pt x="787" y="700"/>
                  </a:cubicBezTo>
                  <a:lnTo>
                    <a:pt x="787" y="700"/>
                  </a:lnTo>
                  <a:cubicBezTo>
                    <a:pt x="787" y="729"/>
                    <a:pt x="787" y="729"/>
                    <a:pt x="787" y="729"/>
                  </a:cubicBezTo>
                  <a:cubicBezTo>
                    <a:pt x="758" y="759"/>
                    <a:pt x="758" y="759"/>
                    <a:pt x="758" y="759"/>
                  </a:cubicBezTo>
                  <a:cubicBezTo>
                    <a:pt x="729" y="788"/>
                    <a:pt x="729" y="788"/>
                    <a:pt x="729" y="788"/>
                  </a:cubicBezTo>
                  <a:cubicBezTo>
                    <a:pt x="670" y="788"/>
                    <a:pt x="670" y="788"/>
                    <a:pt x="670" y="788"/>
                  </a:cubicBezTo>
                  <a:lnTo>
                    <a:pt x="670" y="788"/>
                  </a:lnTo>
                  <a:cubicBezTo>
                    <a:pt x="641" y="788"/>
                    <a:pt x="641" y="788"/>
                    <a:pt x="641" y="788"/>
                  </a:cubicBezTo>
                  <a:cubicBezTo>
                    <a:pt x="612" y="788"/>
                    <a:pt x="612" y="788"/>
                    <a:pt x="61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54" y="788"/>
                    <a:pt x="554" y="788"/>
                    <a:pt x="554" y="788"/>
                  </a:cubicBezTo>
                  <a:cubicBezTo>
                    <a:pt x="554" y="817"/>
                    <a:pt x="554" y="817"/>
                    <a:pt x="554" y="817"/>
                  </a:cubicBezTo>
                  <a:lnTo>
                    <a:pt x="554" y="817"/>
                  </a:lnTo>
                  <a:cubicBezTo>
                    <a:pt x="496" y="817"/>
                    <a:pt x="496" y="817"/>
                    <a:pt x="496" y="817"/>
                  </a:cubicBezTo>
                  <a:cubicBezTo>
                    <a:pt x="467" y="817"/>
                    <a:pt x="467" y="817"/>
                    <a:pt x="467" y="817"/>
                  </a:cubicBezTo>
                  <a:cubicBezTo>
                    <a:pt x="467" y="846"/>
                    <a:pt x="467" y="846"/>
                    <a:pt x="467" y="846"/>
                  </a:cubicBezTo>
                  <a:cubicBezTo>
                    <a:pt x="437" y="846"/>
                    <a:pt x="437" y="846"/>
                    <a:pt x="437" y="846"/>
                  </a:cubicBezTo>
                  <a:cubicBezTo>
                    <a:pt x="408" y="846"/>
                    <a:pt x="408" y="846"/>
                    <a:pt x="408" y="846"/>
                  </a:cubicBezTo>
                  <a:lnTo>
                    <a:pt x="408" y="846"/>
                  </a:lnTo>
                  <a:cubicBezTo>
                    <a:pt x="379" y="846"/>
                    <a:pt x="379" y="846"/>
                    <a:pt x="379" y="846"/>
                  </a:cubicBezTo>
                  <a:lnTo>
                    <a:pt x="379" y="846"/>
                  </a:lnTo>
                  <a:lnTo>
                    <a:pt x="379" y="846"/>
                  </a:lnTo>
                  <a:cubicBezTo>
                    <a:pt x="350" y="875"/>
                    <a:pt x="350" y="875"/>
                    <a:pt x="350" y="875"/>
                  </a:cubicBezTo>
                  <a:cubicBezTo>
                    <a:pt x="320" y="875"/>
                    <a:pt x="320" y="875"/>
                    <a:pt x="320" y="875"/>
                  </a:cubicBezTo>
                  <a:lnTo>
                    <a:pt x="320" y="875"/>
                  </a:lnTo>
                  <a:lnTo>
                    <a:pt x="320" y="875"/>
                  </a:lnTo>
                  <a:cubicBezTo>
                    <a:pt x="291" y="904"/>
                    <a:pt x="291" y="904"/>
                    <a:pt x="291" y="904"/>
                  </a:cubicBezTo>
                  <a:cubicBezTo>
                    <a:pt x="262" y="904"/>
                    <a:pt x="262" y="904"/>
                    <a:pt x="262" y="904"/>
                  </a:cubicBezTo>
                  <a:cubicBezTo>
                    <a:pt x="204" y="933"/>
                    <a:pt x="204" y="933"/>
                    <a:pt x="204" y="933"/>
                  </a:cubicBezTo>
                  <a:cubicBezTo>
                    <a:pt x="175" y="962"/>
                    <a:pt x="175" y="962"/>
                    <a:pt x="175" y="962"/>
                  </a:cubicBezTo>
                  <a:lnTo>
                    <a:pt x="175" y="962"/>
                  </a:lnTo>
                  <a:cubicBezTo>
                    <a:pt x="175" y="992"/>
                    <a:pt x="175" y="992"/>
                    <a:pt x="175" y="992"/>
                  </a:cubicBezTo>
                  <a:cubicBezTo>
                    <a:pt x="146" y="992"/>
                    <a:pt x="146" y="992"/>
                    <a:pt x="146" y="992"/>
                  </a:cubicBezTo>
                  <a:cubicBezTo>
                    <a:pt x="146" y="962"/>
                    <a:pt x="146" y="962"/>
                    <a:pt x="146" y="962"/>
                  </a:cubicBezTo>
                  <a:lnTo>
                    <a:pt x="146" y="962"/>
                  </a:lnTo>
                  <a:cubicBezTo>
                    <a:pt x="175" y="933"/>
                    <a:pt x="175" y="933"/>
                    <a:pt x="175" y="933"/>
                  </a:cubicBezTo>
                  <a:lnTo>
                    <a:pt x="175" y="933"/>
                  </a:lnTo>
                  <a:cubicBezTo>
                    <a:pt x="146" y="933"/>
                    <a:pt x="146" y="933"/>
                    <a:pt x="146" y="933"/>
                  </a:cubicBezTo>
                  <a:cubicBezTo>
                    <a:pt x="117" y="962"/>
                    <a:pt x="117" y="962"/>
                    <a:pt x="117" y="962"/>
                  </a:cubicBezTo>
                  <a:cubicBezTo>
                    <a:pt x="117" y="992"/>
                    <a:pt x="117" y="992"/>
                    <a:pt x="117" y="992"/>
                  </a:cubicBezTo>
                  <a:cubicBezTo>
                    <a:pt x="117" y="1021"/>
                    <a:pt x="117" y="1021"/>
                    <a:pt x="117" y="1021"/>
                  </a:cubicBezTo>
                  <a:cubicBezTo>
                    <a:pt x="117" y="1050"/>
                    <a:pt x="117" y="1050"/>
                    <a:pt x="117" y="1050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87" y="1109"/>
                    <a:pt x="87" y="1109"/>
                    <a:pt x="87" y="1109"/>
                  </a:cubicBezTo>
                  <a:cubicBezTo>
                    <a:pt x="87" y="1167"/>
                    <a:pt x="87" y="1167"/>
                    <a:pt x="87" y="1167"/>
                  </a:cubicBezTo>
                  <a:cubicBezTo>
                    <a:pt x="87" y="1196"/>
                    <a:pt x="87" y="1196"/>
                    <a:pt x="87" y="1196"/>
                  </a:cubicBezTo>
                  <a:cubicBezTo>
                    <a:pt x="87" y="1225"/>
                    <a:pt x="87" y="1225"/>
                    <a:pt x="87" y="1225"/>
                  </a:cubicBezTo>
                  <a:cubicBezTo>
                    <a:pt x="117" y="1254"/>
                    <a:pt x="117" y="1254"/>
                    <a:pt x="117" y="1254"/>
                  </a:cubicBezTo>
                  <a:cubicBezTo>
                    <a:pt x="117" y="1283"/>
                    <a:pt x="117" y="1283"/>
                    <a:pt x="117" y="1283"/>
                  </a:cubicBezTo>
                  <a:lnTo>
                    <a:pt x="117" y="1283"/>
                  </a:lnTo>
                  <a:cubicBezTo>
                    <a:pt x="117" y="1312"/>
                    <a:pt x="117" y="1312"/>
                    <a:pt x="117" y="1312"/>
                  </a:cubicBezTo>
                  <a:cubicBezTo>
                    <a:pt x="117" y="1342"/>
                    <a:pt x="117" y="1342"/>
                    <a:pt x="117" y="1342"/>
                  </a:cubicBezTo>
                  <a:cubicBezTo>
                    <a:pt x="87" y="1342"/>
                    <a:pt x="87" y="1342"/>
                    <a:pt x="87" y="1342"/>
                  </a:cubicBezTo>
                  <a:lnTo>
                    <a:pt x="87" y="1342"/>
                  </a:lnTo>
                  <a:cubicBezTo>
                    <a:pt x="87" y="1312"/>
                    <a:pt x="87" y="1312"/>
                    <a:pt x="87" y="1312"/>
                  </a:cubicBezTo>
                  <a:lnTo>
                    <a:pt x="87" y="1312"/>
                  </a:lnTo>
                  <a:lnTo>
                    <a:pt x="87" y="1312"/>
                  </a:lnTo>
                  <a:cubicBezTo>
                    <a:pt x="87" y="1283"/>
                    <a:pt x="87" y="1283"/>
                    <a:pt x="87" y="1283"/>
                  </a:cubicBezTo>
                  <a:cubicBezTo>
                    <a:pt x="58" y="1254"/>
                    <a:pt x="58" y="1254"/>
                    <a:pt x="58" y="1254"/>
                  </a:cubicBezTo>
                  <a:cubicBezTo>
                    <a:pt x="58" y="1283"/>
                    <a:pt x="58" y="1283"/>
                    <a:pt x="58" y="1283"/>
                  </a:cubicBezTo>
                  <a:cubicBezTo>
                    <a:pt x="58" y="1312"/>
                    <a:pt x="58" y="1312"/>
                    <a:pt x="58" y="1312"/>
                  </a:cubicBezTo>
                  <a:cubicBezTo>
                    <a:pt x="87" y="1312"/>
                    <a:pt x="87" y="1312"/>
                    <a:pt x="87" y="1312"/>
                  </a:cubicBezTo>
                  <a:cubicBezTo>
                    <a:pt x="87" y="1342"/>
                    <a:pt x="87" y="1342"/>
                    <a:pt x="87" y="1342"/>
                  </a:cubicBezTo>
                  <a:cubicBezTo>
                    <a:pt x="58" y="1342"/>
                    <a:pt x="58" y="1342"/>
                    <a:pt x="58" y="1342"/>
                  </a:cubicBezTo>
                  <a:lnTo>
                    <a:pt x="58" y="1342"/>
                  </a:lnTo>
                  <a:cubicBezTo>
                    <a:pt x="29" y="1312"/>
                    <a:pt x="29" y="1312"/>
                    <a:pt x="29" y="1312"/>
                  </a:cubicBezTo>
                  <a:lnTo>
                    <a:pt x="29" y="1312"/>
                  </a:lnTo>
                  <a:lnTo>
                    <a:pt x="29" y="1312"/>
                  </a:lnTo>
                  <a:cubicBezTo>
                    <a:pt x="29" y="1342"/>
                    <a:pt x="29" y="1342"/>
                    <a:pt x="29" y="1342"/>
                  </a:cubicBezTo>
                  <a:cubicBezTo>
                    <a:pt x="58" y="1371"/>
                    <a:pt x="58" y="1371"/>
                    <a:pt x="58" y="1371"/>
                  </a:cubicBezTo>
                  <a:cubicBezTo>
                    <a:pt x="87" y="1429"/>
                    <a:pt x="87" y="1429"/>
                    <a:pt x="87" y="1429"/>
                  </a:cubicBezTo>
                  <a:cubicBezTo>
                    <a:pt x="87" y="1488"/>
                    <a:pt x="87" y="1488"/>
                    <a:pt x="87" y="1488"/>
                  </a:cubicBezTo>
                  <a:cubicBezTo>
                    <a:pt x="87" y="1517"/>
                    <a:pt x="87" y="1517"/>
                    <a:pt x="87" y="1517"/>
                  </a:cubicBezTo>
                  <a:cubicBezTo>
                    <a:pt x="117" y="1546"/>
                    <a:pt x="117" y="1546"/>
                    <a:pt x="117" y="1546"/>
                  </a:cubicBezTo>
                  <a:cubicBezTo>
                    <a:pt x="117" y="1604"/>
                    <a:pt x="117" y="1604"/>
                    <a:pt x="117" y="1604"/>
                  </a:cubicBezTo>
                  <a:cubicBezTo>
                    <a:pt x="117" y="1633"/>
                    <a:pt x="117" y="1633"/>
                    <a:pt x="117" y="1633"/>
                  </a:cubicBezTo>
                  <a:cubicBezTo>
                    <a:pt x="117" y="1721"/>
                    <a:pt x="117" y="1721"/>
                    <a:pt x="117" y="1721"/>
                  </a:cubicBezTo>
                  <a:lnTo>
                    <a:pt x="117" y="1721"/>
                  </a:lnTo>
                  <a:cubicBezTo>
                    <a:pt x="117" y="1750"/>
                    <a:pt x="117" y="1750"/>
                    <a:pt x="117" y="1750"/>
                  </a:cubicBezTo>
                  <a:cubicBezTo>
                    <a:pt x="117" y="1779"/>
                    <a:pt x="117" y="1779"/>
                    <a:pt x="117" y="1779"/>
                  </a:cubicBezTo>
                  <a:cubicBezTo>
                    <a:pt x="146" y="1809"/>
                    <a:pt x="146" y="1809"/>
                    <a:pt x="146" y="1809"/>
                  </a:cubicBezTo>
                  <a:cubicBezTo>
                    <a:pt x="146" y="1838"/>
                    <a:pt x="146" y="1838"/>
                    <a:pt x="146" y="1838"/>
                  </a:cubicBezTo>
                  <a:cubicBezTo>
                    <a:pt x="117" y="1838"/>
                    <a:pt x="117" y="1838"/>
                    <a:pt x="117" y="1838"/>
                  </a:cubicBezTo>
                  <a:cubicBezTo>
                    <a:pt x="146" y="1838"/>
                    <a:pt x="146" y="1838"/>
                    <a:pt x="146" y="1838"/>
                  </a:cubicBezTo>
                  <a:cubicBezTo>
                    <a:pt x="117" y="1867"/>
                    <a:pt x="117" y="1867"/>
                    <a:pt x="117" y="1867"/>
                  </a:cubicBezTo>
                  <a:cubicBezTo>
                    <a:pt x="117" y="1896"/>
                    <a:pt x="117" y="1896"/>
                    <a:pt x="117" y="1896"/>
                  </a:cubicBezTo>
                  <a:lnTo>
                    <a:pt x="117" y="1896"/>
                  </a:lnTo>
                  <a:cubicBezTo>
                    <a:pt x="117" y="1925"/>
                    <a:pt x="117" y="1925"/>
                    <a:pt x="117" y="1925"/>
                  </a:cubicBezTo>
                  <a:lnTo>
                    <a:pt x="117" y="1925"/>
                  </a:lnTo>
                  <a:cubicBezTo>
                    <a:pt x="87" y="1954"/>
                    <a:pt x="87" y="1954"/>
                    <a:pt x="87" y="1954"/>
                  </a:cubicBezTo>
                  <a:cubicBezTo>
                    <a:pt x="117" y="1954"/>
                    <a:pt x="117" y="1954"/>
                    <a:pt x="117" y="1954"/>
                  </a:cubicBezTo>
                  <a:cubicBezTo>
                    <a:pt x="87" y="1983"/>
                    <a:pt x="87" y="1983"/>
                    <a:pt x="87" y="1983"/>
                  </a:cubicBezTo>
                  <a:cubicBezTo>
                    <a:pt x="58" y="1983"/>
                    <a:pt x="58" y="1983"/>
                    <a:pt x="58" y="1983"/>
                  </a:cubicBezTo>
                  <a:cubicBezTo>
                    <a:pt x="58" y="2012"/>
                    <a:pt x="58" y="2012"/>
                    <a:pt x="58" y="2012"/>
                  </a:cubicBezTo>
                  <a:lnTo>
                    <a:pt x="58" y="204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1893EB7F-8E7B-999C-D161-0098E4D11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7921" y="2419454"/>
              <a:ext cx="228960" cy="133935"/>
            </a:xfrm>
            <a:custGeom>
              <a:avLst/>
              <a:gdLst>
                <a:gd name="T0" fmla="*/ 262 w 701"/>
                <a:gd name="T1" fmla="*/ 408 h 409"/>
                <a:gd name="T2" fmla="*/ 233 w 701"/>
                <a:gd name="T3" fmla="*/ 350 h 409"/>
                <a:gd name="T4" fmla="*/ 350 w 701"/>
                <a:gd name="T5" fmla="*/ 379 h 409"/>
                <a:gd name="T6" fmla="*/ 379 w 701"/>
                <a:gd name="T7" fmla="*/ 379 h 409"/>
                <a:gd name="T8" fmla="*/ 436 w 701"/>
                <a:gd name="T9" fmla="*/ 350 h 409"/>
                <a:gd name="T10" fmla="*/ 495 w 701"/>
                <a:gd name="T11" fmla="*/ 321 h 409"/>
                <a:gd name="T12" fmla="*/ 553 w 701"/>
                <a:gd name="T13" fmla="*/ 292 h 409"/>
                <a:gd name="T14" fmla="*/ 612 w 701"/>
                <a:gd name="T15" fmla="*/ 263 h 409"/>
                <a:gd name="T16" fmla="*/ 641 w 701"/>
                <a:gd name="T17" fmla="*/ 263 h 409"/>
                <a:gd name="T18" fmla="*/ 641 w 701"/>
                <a:gd name="T19" fmla="*/ 204 h 409"/>
                <a:gd name="T20" fmla="*/ 700 w 701"/>
                <a:gd name="T21" fmla="*/ 204 h 409"/>
                <a:gd name="T22" fmla="*/ 700 w 701"/>
                <a:gd name="T23" fmla="*/ 146 h 409"/>
                <a:gd name="T24" fmla="*/ 670 w 701"/>
                <a:gd name="T25" fmla="*/ 117 h 409"/>
                <a:gd name="T26" fmla="*/ 641 w 701"/>
                <a:gd name="T27" fmla="*/ 87 h 409"/>
                <a:gd name="T28" fmla="*/ 641 w 701"/>
                <a:gd name="T29" fmla="*/ 58 h 409"/>
                <a:gd name="T30" fmla="*/ 641 w 701"/>
                <a:gd name="T31" fmla="*/ 29 h 409"/>
                <a:gd name="T32" fmla="*/ 583 w 701"/>
                <a:gd name="T33" fmla="*/ 29 h 409"/>
                <a:gd name="T34" fmla="*/ 583 w 701"/>
                <a:gd name="T35" fmla="*/ 0 h 409"/>
                <a:gd name="T36" fmla="*/ 524 w 701"/>
                <a:gd name="T37" fmla="*/ 29 h 409"/>
                <a:gd name="T38" fmla="*/ 495 w 701"/>
                <a:gd name="T39" fmla="*/ 29 h 409"/>
                <a:gd name="T40" fmla="*/ 436 w 701"/>
                <a:gd name="T41" fmla="*/ 29 h 409"/>
                <a:gd name="T42" fmla="*/ 407 w 701"/>
                <a:gd name="T43" fmla="*/ 117 h 409"/>
                <a:gd name="T44" fmla="*/ 379 w 701"/>
                <a:gd name="T45" fmla="*/ 29 h 409"/>
                <a:gd name="T46" fmla="*/ 320 w 701"/>
                <a:gd name="T47" fmla="*/ 87 h 409"/>
                <a:gd name="T48" fmla="*/ 291 w 701"/>
                <a:gd name="T49" fmla="*/ 29 h 409"/>
                <a:gd name="T50" fmla="*/ 262 w 701"/>
                <a:gd name="T51" fmla="*/ 117 h 409"/>
                <a:gd name="T52" fmla="*/ 203 w 701"/>
                <a:gd name="T53" fmla="*/ 146 h 409"/>
                <a:gd name="T54" fmla="*/ 203 w 701"/>
                <a:gd name="T55" fmla="*/ 117 h 409"/>
                <a:gd name="T56" fmla="*/ 203 w 701"/>
                <a:gd name="T57" fmla="*/ 87 h 409"/>
                <a:gd name="T58" fmla="*/ 203 w 701"/>
                <a:gd name="T59" fmla="*/ 29 h 409"/>
                <a:gd name="T60" fmla="*/ 145 w 701"/>
                <a:gd name="T61" fmla="*/ 0 h 409"/>
                <a:gd name="T62" fmla="*/ 86 w 701"/>
                <a:gd name="T63" fmla="*/ 0 h 409"/>
                <a:gd name="T64" fmla="*/ 145 w 701"/>
                <a:gd name="T65" fmla="*/ 0 h 409"/>
                <a:gd name="T66" fmla="*/ 145 w 701"/>
                <a:gd name="T67" fmla="*/ 29 h 409"/>
                <a:gd name="T68" fmla="*/ 116 w 701"/>
                <a:gd name="T69" fmla="*/ 29 h 409"/>
                <a:gd name="T70" fmla="*/ 86 w 701"/>
                <a:gd name="T71" fmla="*/ 29 h 409"/>
                <a:gd name="T72" fmla="*/ 57 w 701"/>
                <a:gd name="T73" fmla="*/ 29 h 409"/>
                <a:gd name="T74" fmla="*/ 57 w 701"/>
                <a:gd name="T75" fmla="*/ 58 h 409"/>
                <a:gd name="T76" fmla="*/ 57 w 701"/>
                <a:gd name="T77" fmla="*/ 87 h 409"/>
                <a:gd name="T78" fmla="*/ 29 w 701"/>
                <a:gd name="T79" fmla="*/ 87 h 409"/>
                <a:gd name="T80" fmla="*/ 0 w 701"/>
                <a:gd name="T81" fmla="*/ 87 h 409"/>
                <a:gd name="T82" fmla="*/ 57 w 701"/>
                <a:gd name="T83" fmla="*/ 117 h 409"/>
                <a:gd name="T84" fmla="*/ 86 w 701"/>
                <a:gd name="T85" fmla="*/ 117 h 409"/>
                <a:gd name="T86" fmla="*/ 116 w 701"/>
                <a:gd name="T87" fmla="*/ 87 h 409"/>
                <a:gd name="T88" fmla="*/ 145 w 701"/>
                <a:gd name="T89" fmla="*/ 117 h 409"/>
                <a:gd name="T90" fmla="*/ 174 w 701"/>
                <a:gd name="T91" fmla="*/ 117 h 409"/>
                <a:gd name="T92" fmla="*/ 145 w 701"/>
                <a:gd name="T93" fmla="*/ 146 h 409"/>
                <a:gd name="T94" fmla="*/ 174 w 701"/>
                <a:gd name="T95" fmla="*/ 175 h 409"/>
                <a:gd name="T96" fmla="*/ 86 w 701"/>
                <a:gd name="T97" fmla="*/ 175 h 409"/>
                <a:gd name="T98" fmla="*/ 86 w 701"/>
                <a:gd name="T99" fmla="*/ 175 h 409"/>
                <a:gd name="T100" fmla="*/ 0 w 701"/>
                <a:gd name="T101" fmla="*/ 175 h 409"/>
                <a:gd name="T102" fmla="*/ 57 w 701"/>
                <a:gd name="T103" fmla="*/ 204 h 409"/>
                <a:gd name="T104" fmla="*/ 116 w 701"/>
                <a:gd name="T105" fmla="*/ 234 h 409"/>
                <a:gd name="T106" fmla="*/ 145 w 701"/>
                <a:gd name="T107" fmla="*/ 234 h 409"/>
                <a:gd name="T108" fmla="*/ 174 w 701"/>
                <a:gd name="T109" fmla="*/ 263 h 409"/>
                <a:gd name="T110" fmla="*/ 145 w 701"/>
                <a:gd name="T111" fmla="*/ 263 h 409"/>
                <a:gd name="T112" fmla="*/ 116 w 701"/>
                <a:gd name="T113" fmla="*/ 292 h 409"/>
                <a:gd name="T114" fmla="*/ 86 w 701"/>
                <a:gd name="T115" fmla="*/ 292 h 409"/>
                <a:gd name="T116" fmla="*/ 116 w 701"/>
                <a:gd name="T117" fmla="*/ 321 h 409"/>
                <a:gd name="T118" fmla="*/ 203 w 701"/>
                <a:gd name="T119" fmla="*/ 32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1" h="409">
                  <a:moveTo>
                    <a:pt x="233" y="408"/>
                  </a:moveTo>
                  <a:lnTo>
                    <a:pt x="233" y="379"/>
                  </a:lnTo>
                  <a:lnTo>
                    <a:pt x="233" y="379"/>
                  </a:lnTo>
                  <a:lnTo>
                    <a:pt x="262" y="379"/>
                  </a:lnTo>
                  <a:lnTo>
                    <a:pt x="262" y="408"/>
                  </a:lnTo>
                  <a:lnTo>
                    <a:pt x="233" y="408"/>
                  </a:lnTo>
                  <a:close/>
                  <a:moveTo>
                    <a:pt x="203" y="350"/>
                  </a:moveTo>
                  <a:lnTo>
                    <a:pt x="233" y="321"/>
                  </a:lnTo>
                  <a:lnTo>
                    <a:pt x="233" y="350"/>
                  </a:lnTo>
                  <a:lnTo>
                    <a:pt x="233" y="350"/>
                  </a:lnTo>
                  <a:lnTo>
                    <a:pt x="262" y="379"/>
                  </a:lnTo>
                  <a:lnTo>
                    <a:pt x="262" y="350"/>
                  </a:lnTo>
                  <a:lnTo>
                    <a:pt x="291" y="350"/>
                  </a:lnTo>
                  <a:lnTo>
                    <a:pt x="320" y="379"/>
                  </a:lnTo>
                  <a:lnTo>
                    <a:pt x="350" y="379"/>
                  </a:lnTo>
                  <a:lnTo>
                    <a:pt x="350" y="379"/>
                  </a:lnTo>
                  <a:lnTo>
                    <a:pt x="379" y="379"/>
                  </a:lnTo>
                  <a:lnTo>
                    <a:pt x="379" y="379"/>
                  </a:lnTo>
                  <a:lnTo>
                    <a:pt x="379" y="350"/>
                  </a:lnTo>
                  <a:lnTo>
                    <a:pt x="379" y="379"/>
                  </a:lnTo>
                  <a:lnTo>
                    <a:pt x="407" y="379"/>
                  </a:lnTo>
                  <a:lnTo>
                    <a:pt x="407" y="350"/>
                  </a:lnTo>
                  <a:lnTo>
                    <a:pt x="407" y="350"/>
                  </a:lnTo>
                  <a:lnTo>
                    <a:pt x="436" y="350"/>
                  </a:lnTo>
                  <a:lnTo>
                    <a:pt x="436" y="350"/>
                  </a:lnTo>
                  <a:lnTo>
                    <a:pt x="436" y="350"/>
                  </a:lnTo>
                  <a:lnTo>
                    <a:pt x="436" y="350"/>
                  </a:lnTo>
                  <a:lnTo>
                    <a:pt x="466" y="350"/>
                  </a:lnTo>
                  <a:lnTo>
                    <a:pt x="466" y="321"/>
                  </a:lnTo>
                  <a:lnTo>
                    <a:pt x="495" y="321"/>
                  </a:lnTo>
                  <a:lnTo>
                    <a:pt x="495" y="321"/>
                  </a:lnTo>
                  <a:lnTo>
                    <a:pt x="495" y="321"/>
                  </a:lnTo>
                  <a:lnTo>
                    <a:pt x="495" y="321"/>
                  </a:lnTo>
                  <a:lnTo>
                    <a:pt x="495" y="321"/>
                  </a:lnTo>
                  <a:lnTo>
                    <a:pt x="553" y="292"/>
                  </a:lnTo>
                  <a:lnTo>
                    <a:pt x="553" y="292"/>
                  </a:lnTo>
                  <a:lnTo>
                    <a:pt x="583" y="292"/>
                  </a:lnTo>
                  <a:lnTo>
                    <a:pt x="612" y="263"/>
                  </a:lnTo>
                  <a:lnTo>
                    <a:pt x="612" y="263"/>
                  </a:lnTo>
                  <a:lnTo>
                    <a:pt x="612" y="263"/>
                  </a:lnTo>
                  <a:lnTo>
                    <a:pt x="612" y="263"/>
                  </a:lnTo>
                  <a:lnTo>
                    <a:pt x="612" y="263"/>
                  </a:lnTo>
                  <a:lnTo>
                    <a:pt x="641" y="263"/>
                  </a:lnTo>
                  <a:lnTo>
                    <a:pt x="641" y="263"/>
                  </a:lnTo>
                  <a:lnTo>
                    <a:pt x="641" y="263"/>
                  </a:lnTo>
                  <a:lnTo>
                    <a:pt x="641" y="234"/>
                  </a:lnTo>
                  <a:lnTo>
                    <a:pt x="641" y="234"/>
                  </a:lnTo>
                  <a:lnTo>
                    <a:pt x="641" y="234"/>
                  </a:lnTo>
                  <a:lnTo>
                    <a:pt x="641" y="204"/>
                  </a:lnTo>
                  <a:lnTo>
                    <a:pt x="641" y="204"/>
                  </a:lnTo>
                  <a:lnTo>
                    <a:pt x="670" y="204"/>
                  </a:lnTo>
                  <a:lnTo>
                    <a:pt x="670" y="234"/>
                  </a:lnTo>
                  <a:lnTo>
                    <a:pt x="670" y="234"/>
                  </a:lnTo>
                  <a:lnTo>
                    <a:pt x="700" y="204"/>
                  </a:lnTo>
                  <a:lnTo>
                    <a:pt x="700" y="204"/>
                  </a:lnTo>
                  <a:lnTo>
                    <a:pt x="670" y="175"/>
                  </a:lnTo>
                  <a:lnTo>
                    <a:pt x="670" y="175"/>
                  </a:lnTo>
                  <a:lnTo>
                    <a:pt x="670" y="175"/>
                  </a:lnTo>
                  <a:lnTo>
                    <a:pt x="670" y="146"/>
                  </a:lnTo>
                  <a:lnTo>
                    <a:pt x="700" y="146"/>
                  </a:lnTo>
                  <a:lnTo>
                    <a:pt x="700" y="146"/>
                  </a:lnTo>
                  <a:lnTo>
                    <a:pt x="700" y="146"/>
                  </a:lnTo>
                  <a:lnTo>
                    <a:pt x="700" y="117"/>
                  </a:lnTo>
                  <a:lnTo>
                    <a:pt x="670" y="117"/>
                  </a:lnTo>
                  <a:lnTo>
                    <a:pt x="670" y="117"/>
                  </a:lnTo>
                  <a:lnTo>
                    <a:pt x="670" y="117"/>
                  </a:lnTo>
                  <a:lnTo>
                    <a:pt x="670" y="87"/>
                  </a:lnTo>
                  <a:lnTo>
                    <a:pt x="641" y="87"/>
                  </a:lnTo>
                  <a:lnTo>
                    <a:pt x="641" y="117"/>
                  </a:lnTo>
                  <a:lnTo>
                    <a:pt x="641" y="87"/>
                  </a:lnTo>
                  <a:lnTo>
                    <a:pt x="641" y="87"/>
                  </a:lnTo>
                  <a:lnTo>
                    <a:pt x="670" y="58"/>
                  </a:lnTo>
                  <a:lnTo>
                    <a:pt x="641" y="58"/>
                  </a:lnTo>
                  <a:lnTo>
                    <a:pt x="641" y="58"/>
                  </a:lnTo>
                  <a:lnTo>
                    <a:pt x="641" y="58"/>
                  </a:lnTo>
                  <a:lnTo>
                    <a:pt x="612" y="58"/>
                  </a:lnTo>
                  <a:lnTo>
                    <a:pt x="612" y="29"/>
                  </a:lnTo>
                  <a:lnTo>
                    <a:pt x="641" y="29"/>
                  </a:lnTo>
                  <a:lnTo>
                    <a:pt x="641" y="29"/>
                  </a:lnTo>
                  <a:lnTo>
                    <a:pt x="641" y="29"/>
                  </a:lnTo>
                  <a:lnTo>
                    <a:pt x="670" y="0"/>
                  </a:lnTo>
                  <a:lnTo>
                    <a:pt x="641" y="0"/>
                  </a:lnTo>
                  <a:lnTo>
                    <a:pt x="612" y="0"/>
                  </a:lnTo>
                  <a:lnTo>
                    <a:pt x="612" y="29"/>
                  </a:lnTo>
                  <a:lnTo>
                    <a:pt x="583" y="29"/>
                  </a:lnTo>
                  <a:lnTo>
                    <a:pt x="583" y="58"/>
                  </a:lnTo>
                  <a:lnTo>
                    <a:pt x="583" y="29"/>
                  </a:lnTo>
                  <a:lnTo>
                    <a:pt x="583" y="29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24" y="0"/>
                  </a:lnTo>
                  <a:lnTo>
                    <a:pt x="524" y="0"/>
                  </a:lnTo>
                  <a:lnTo>
                    <a:pt x="524" y="29"/>
                  </a:lnTo>
                  <a:lnTo>
                    <a:pt x="524" y="29"/>
                  </a:lnTo>
                  <a:lnTo>
                    <a:pt x="524" y="29"/>
                  </a:lnTo>
                  <a:lnTo>
                    <a:pt x="495" y="58"/>
                  </a:lnTo>
                  <a:lnTo>
                    <a:pt x="495" y="29"/>
                  </a:lnTo>
                  <a:lnTo>
                    <a:pt x="495" y="29"/>
                  </a:lnTo>
                  <a:lnTo>
                    <a:pt x="466" y="29"/>
                  </a:lnTo>
                  <a:lnTo>
                    <a:pt x="466" y="58"/>
                  </a:lnTo>
                  <a:lnTo>
                    <a:pt x="466" y="58"/>
                  </a:lnTo>
                  <a:lnTo>
                    <a:pt x="436" y="29"/>
                  </a:lnTo>
                  <a:lnTo>
                    <a:pt x="436" y="29"/>
                  </a:lnTo>
                  <a:lnTo>
                    <a:pt x="407" y="29"/>
                  </a:lnTo>
                  <a:lnTo>
                    <a:pt x="407" y="29"/>
                  </a:lnTo>
                  <a:lnTo>
                    <a:pt x="407" y="58"/>
                  </a:lnTo>
                  <a:lnTo>
                    <a:pt x="407" y="87"/>
                  </a:lnTo>
                  <a:lnTo>
                    <a:pt x="407" y="117"/>
                  </a:lnTo>
                  <a:lnTo>
                    <a:pt x="407" y="87"/>
                  </a:lnTo>
                  <a:lnTo>
                    <a:pt x="379" y="58"/>
                  </a:lnTo>
                  <a:lnTo>
                    <a:pt x="379" y="58"/>
                  </a:lnTo>
                  <a:lnTo>
                    <a:pt x="379" y="58"/>
                  </a:lnTo>
                  <a:lnTo>
                    <a:pt x="379" y="29"/>
                  </a:lnTo>
                  <a:lnTo>
                    <a:pt x="379" y="29"/>
                  </a:lnTo>
                  <a:lnTo>
                    <a:pt x="350" y="58"/>
                  </a:lnTo>
                  <a:lnTo>
                    <a:pt x="320" y="58"/>
                  </a:lnTo>
                  <a:lnTo>
                    <a:pt x="350" y="87"/>
                  </a:lnTo>
                  <a:lnTo>
                    <a:pt x="320" y="87"/>
                  </a:lnTo>
                  <a:lnTo>
                    <a:pt x="320" y="87"/>
                  </a:lnTo>
                  <a:lnTo>
                    <a:pt x="320" y="58"/>
                  </a:lnTo>
                  <a:lnTo>
                    <a:pt x="291" y="58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262" y="58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62" y="117"/>
                  </a:lnTo>
                  <a:lnTo>
                    <a:pt x="233" y="117"/>
                  </a:lnTo>
                  <a:lnTo>
                    <a:pt x="233" y="117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17"/>
                  </a:lnTo>
                  <a:lnTo>
                    <a:pt x="203" y="11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174" y="87"/>
                  </a:lnTo>
                  <a:lnTo>
                    <a:pt x="203" y="87"/>
                  </a:lnTo>
                  <a:lnTo>
                    <a:pt x="203" y="58"/>
                  </a:lnTo>
                  <a:lnTo>
                    <a:pt x="203" y="58"/>
                  </a:lnTo>
                  <a:lnTo>
                    <a:pt x="203" y="58"/>
                  </a:lnTo>
                  <a:lnTo>
                    <a:pt x="203" y="58"/>
                  </a:lnTo>
                  <a:lnTo>
                    <a:pt x="203" y="29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45" y="29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1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29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6" y="29"/>
                  </a:lnTo>
                  <a:lnTo>
                    <a:pt x="145" y="29"/>
                  </a:lnTo>
                  <a:lnTo>
                    <a:pt x="145" y="58"/>
                  </a:lnTo>
                  <a:lnTo>
                    <a:pt x="145" y="58"/>
                  </a:lnTo>
                  <a:lnTo>
                    <a:pt x="145" y="58"/>
                  </a:lnTo>
                  <a:lnTo>
                    <a:pt x="145" y="58"/>
                  </a:lnTo>
                  <a:lnTo>
                    <a:pt x="116" y="29"/>
                  </a:lnTo>
                  <a:lnTo>
                    <a:pt x="116" y="58"/>
                  </a:lnTo>
                  <a:lnTo>
                    <a:pt x="86" y="58"/>
                  </a:lnTo>
                  <a:lnTo>
                    <a:pt x="116" y="29"/>
                  </a:lnTo>
                  <a:lnTo>
                    <a:pt x="86" y="29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29" y="58"/>
                  </a:lnTo>
                  <a:lnTo>
                    <a:pt x="57" y="58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117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86" y="87"/>
                  </a:lnTo>
                  <a:lnTo>
                    <a:pt x="86" y="87"/>
                  </a:lnTo>
                  <a:lnTo>
                    <a:pt x="86" y="117"/>
                  </a:lnTo>
                  <a:lnTo>
                    <a:pt x="86" y="117"/>
                  </a:lnTo>
                  <a:lnTo>
                    <a:pt x="86" y="87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16" y="87"/>
                  </a:lnTo>
                  <a:lnTo>
                    <a:pt x="116" y="117"/>
                  </a:lnTo>
                  <a:lnTo>
                    <a:pt x="145" y="117"/>
                  </a:lnTo>
                  <a:lnTo>
                    <a:pt x="145" y="87"/>
                  </a:lnTo>
                  <a:lnTo>
                    <a:pt x="145" y="117"/>
                  </a:lnTo>
                  <a:lnTo>
                    <a:pt x="145" y="117"/>
                  </a:lnTo>
                  <a:lnTo>
                    <a:pt x="145" y="117"/>
                  </a:lnTo>
                  <a:lnTo>
                    <a:pt x="174" y="117"/>
                  </a:lnTo>
                  <a:lnTo>
                    <a:pt x="174" y="117"/>
                  </a:lnTo>
                  <a:lnTo>
                    <a:pt x="174" y="117"/>
                  </a:lnTo>
                  <a:lnTo>
                    <a:pt x="174" y="117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75"/>
                  </a:lnTo>
                  <a:lnTo>
                    <a:pt x="145" y="175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86" y="175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75"/>
                  </a:lnTo>
                  <a:lnTo>
                    <a:pt x="86" y="175"/>
                  </a:lnTo>
                  <a:lnTo>
                    <a:pt x="86" y="175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9" y="204"/>
                  </a:lnTo>
                  <a:lnTo>
                    <a:pt x="29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86" y="204"/>
                  </a:lnTo>
                  <a:lnTo>
                    <a:pt x="116" y="204"/>
                  </a:lnTo>
                  <a:lnTo>
                    <a:pt x="116" y="204"/>
                  </a:lnTo>
                  <a:lnTo>
                    <a:pt x="116" y="234"/>
                  </a:lnTo>
                  <a:lnTo>
                    <a:pt x="116" y="234"/>
                  </a:lnTo>
                  <a:lnTo>
                    <a:pt x="116" y="234"/>
                  </a:lnTo>
                  <a:lnTo>
                    <a:pt x="116" y="234"/>
                  </a:lnTo>
                  <a:lnTo>
                    <a:pt x="145" y="234"/>
                  </a:lnTo>
                  <a:lnTo>
                    <a:pt x="145" y="234"/>
                  </a:lnTo>
                  <a:lnTo>
                    <a:pt x="145" y="234"/>
                  </a:lnTo>
                  <a:lnTo>
                    <a:pt x="145" y="263"/>
                  </a:lnTo>
                  <a:lnTo>
                    <a:pt x="116" y="263"/>
                  </a:lnTo>
                  <a:lnTo>
                    <a:pt x="145" y="263"/>
                  </a:lnTo>
                  <a:lnTo>
                    <a:pt x="174" y="263"/>
                  </a:lnTo>
                  <a:lnTo>
                    <a:pt x="174" y="263"/>
                  </a:lnTo>
                  <a:lnTo>
                    <a:pt x="174" y="263"/>
                  </a:lnTo>
                  <a:lnTo>
                    <a:pt x="174" y="263"/>
                  </a:lnTo>
                  <a:lnTo>
                    <a:pt x="145" y="263"/>
                  </a:lnTo>
                  <a:lnTo>
                    <a:pt x="145" y="263"/>
                  </a:lnTo>
                  <a:lnTo>
                    <a:pt x="145" y="263"/>
                  </a:lnTo>
                  <a:lnTo>
                    <a:pt x="116" y="292"/>
                  </a:lnTo>
                  <a:lnTo>
                    <a:pt x="116" y="292"/>
                  </a:lnTo>
                  <a:lnTo>
                    <a:pt x="116" y="292"/>
                  </a:lnTo>
                  <a:lnTo>
                    <a:pt x="11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292"/>
                  </a:lnTo>
                  <a:lnTo>
                    <a:pt x="86" y="321"/>
                  </a:lnTo>
                  <a:lnTo>
                    <a:pt x="86" y="321"/>
                  </a:lnTo>
                  <a:lnTo>
                    <a:pt x="86" y="321"/>
                  </a:lnTo>
                  <a:lnTo>
                    <a:pt x="86" y="321"/>
                  </a:lnTo>
                  <a:lnTo>
                    <a:pt x="116" y="321"/>
                  </a:lnTo>
                  <a:lnTo>
                    <a:pt x="116" y="350"/>
                  </a:lnTo>
                  <a:lnTo>
                    <a:pt x="145" y="350"/>
                  </a:lnTo>
                  <a:lnTo>
                    <a:pt x="174" y="321"/>
                  </a:lnTo>
                  <a:lnTo>
                    <a:pt x="174" y="321"/>
                  </a:lnTo>
                  <a:lnTo>
                    <a:pt x="203" y="321"/>
                  </a:lnTo>
                  <a:lnTo>
                    <a:pt x="203" y="321"/>
                  </a:lnTo>
                  <a:lnTo>
                    <a:pt x="203" y="35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E7FC21A0-CF28-6998-16BF-23BD647FD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880" y="4352137"/>
              <a:ext cx="57600" cy="28803"/>
            </a:xfrm>
            <a:custGeom>
              <a:avLst/>
              <a:gdLst>
                <a:gd name="T0" fmla="*/ 174 w 175"/>
                <a:gd name="T1" fmla="*/ 88 h 89"/>
                <a:gd name="T2" fmla="*/ 145 w 175"/>
                <a:gd name="T3" fmla="*/ 88 h 89"/>
                <a:gd name="T4" fmla="*/ 174 w 175"/>
                <a:gd name="T5" fmla="*/ 88 h 89"/>
                <a:gd name="T6" fmla="*/ 87 w 175"/>
                <a:gd name="T7" fmla="*/ 59 h 89"/>
                <a:gd name="T8" fmla="*/ 116 w 175"/>
                <a:gd name="T9" fmla="*/ 59 h 89"/>
                <a:gd name="T10" fmla="*/ 116 w 175"/>
                <a:gd name="T11" fmla="*/ 59 h 89"/>
                <a:gd name="T12" fmla="*/ 116 w 175"/>
                <a:gd name="T13" fmla="*/ 59 h 89"/>
                <a:gd name="T14" fmla="*/ 87 w 175"/>
                <a:gd name="T15" fmla="*/ 59 h 89"/>
                <a:gd name="T16" fmla="*/ 87 w 175"/>
                <a:gd name="T17" fmla="*/ 30 h 89"/>
                <a:gd name="T18" fmla="*/ 57 w 175"/>
                <a:gd name="T19" fmla="*/ 30 h 89"/>
                <a:gd name="T20" fmla="*/ 87 w 175"/>
                <a:gd name="T21" fmla="*/ 30 h 89"/>
                <a:gd name="T22" fmla="*/ 29 w 175"/>
                <a:gd name="T23" fmla="*/ 59 h 89"/>
                <a:gd name="T24" fmla="*/ 29 w 175"/>
                <a:gd name="T25" fmla="*/ 59 h 89"/>
                <a:gd name="T26" fmla="*/ 29 w 175"/>
                <a:gd name="T27" fmla="*/ 59 h 89"/>
                <a:gd name="T28" fmla="*/ 0 w 175"/>
                <a:gd name="T29" fmla="*/ 59 h 89"/>
                <a:gd name="T30" fmla="*/ 0 w 175"/>
                <a:gd name="T31" fmla="*/ 59 h 89"/>
                <a:gd name="T32" fmla="*/ 29 w 175"/>
                <a:gd name="T33" fmla="*/ 59 h 89"/>
                <a:gd name="T34" fmla="*/ 29 w 175"/>
                <a:gd name="T35" fmla="*/ 30 h 89"/>
                <a:gd name="T36" fmla="*/ 29 w 175"/>
                <a:gd name="T37" fmla="*/ 30 h 89"/>
                <a:gd name="T38" fmla="*/ 29 w 175"/>
                <a:gd name="T39" fmla="*/ 30 h 89"/>
                <a:gd name="T40" fmla="*/ 57 w 175"/>
                <a:gd name="T41" fmla="*/ 59 h 89"/>
                <a:gd name="T42" fmla="*/ 29 w 175"/>
                <a:gd name="T43" fmla="*/ 59 h 89"/>
                <a:gd name="T44" fmla="*/ 29 w 175"/>
                <a:gd name="T45" fmla="*/ 88 h 89"/>
                <a:gd name="T46" fmla="*/ 29 w 175"/>
                <a:gd name="T47" fmla="*/ 88 h 89"/>
                <a:gd name="T48" fmla="*/ 57 w 175"/>
                <a:gd name="T49" fmla="*/ 88 h 89"/>
                <a:gd name="T50" fmla="*/ 57 w 175"/>
                <a:gd name="T51" fmla="*/ 88 h 89"/>
                <a:gd name="T52" fmla="*/ 57 w 175"/>
                <a:gd name="T53" fmla="*/ 59 h 89"/>
                <a:gd name="T54" fmla="*/ 57 w 175"/>
                <a:gd name="T55" fmla="*/ 59 h 89"/>
                <a:gd name="T56" fmla="*/ 57 w 175"/>
                <a:gd name="T57" fmla="*/ 30 h 89"/>
                <a:gd name="T58" fmla="*/ 57 w 175"/>
                <a:gd name="T59" fmla="*/ 0 h 89"/>
                <a:gd name="T60" fmla="*/ 29 w 175"/>
                <a:gd name="T61" fmla="*/ 0 h 89"/>
                <a:gd name="T62" fmla="*/ 29 w 175"/>
                <a:gd name="T63" fmla="*/ 0 h 89"/>
                <a:gd name="T64" fmla="*/ 29 w 175"/>
                <a:gd name="T65" fmla="*/ 3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89">
                  <a:moveTo>
                    <a:pt x="174" y="88"/>
                  </a:moveTo>
                  <a:lnTo>
                    <a:pt x="145" y="88"/>
                  </a:lnTo>
                  <a:lnTo>
                    <a:pt x="174" y="88"/>
                  </a:lnTo>
                  <a:close/>
                  <a:moveTo>
                    <a:pt x="87" y="59"/>
                  </a:moveTo>
                  <a:lnTo>
                    <a:pt x="116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87" y="59"/>
                  </a:lnTo>
                  <a:close/>
                  <a:moveTo>
                    <a:pt x="87" y="30"/>
                  </a:moveTo>
                  <a:lnTo>
                    <a:pt x="57" y="30"/>
                  </a:lnTo>
                  <a:lnTo>
                    <a:pt x="87" y="30"/>
                  </a:lnTo>
                  <a:close/>
                  <a:moveTo>
                    <a:pt x="29" y="59"/>
                  </a:moveTo>
                  <a:lnTo>
                    <a:pt x="29" y="59"/>
                  </a:lnTo>
                  <a:lnTo>
                    <a:pt x="29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9" y="59"/>
                  </a:lnTo>
                  <a:close/>
                  <a:moveTo>
                    <a:pt x="29" y="30"/>
                  </a:moveTo>
                  <a:lnTo>
                    <a:pt x="29" y="30"/>
                  </a:lnTo>
                  <a:lnTo>
                    <a:pt x="29" y="30"/>
                  </a:lnTo>
                  <a:lnTo>
                    <a:pt x="57" y="59"/>
                  </a:lnTo>
                  <a:lnTo>
                    <a:pt x="29" y="59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30"/>
                  </a:lnTo>
                  <a:lnTo>
                    <a:pt x="5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3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700020E0-E1DF-B299-65FC-9D2644208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760" y="3895609"/>
              <a:ext cx="86400" cy="28803"/>
            </a:xfrm>
            <a:custGeom>
              <a:avLst/>
              <a:gdLst>
                <a:gd name="T0" fmla="*/ 233 w 263"/>
                <a:gd name="T1" fmla="*/ 88 h 89"/>
                <a:gd name="T2" fmla="*/ 262 w 263"/>
                <a:gd name="T3" fmla="*/ 88 h 89"/>
                <a:gd name="T4" fmla="*/ 262 w 263"/>
                <a:gd name="T5" fmla="*/ 88 h 89"/>
                <a:gd name="T6" fmla="*/ 233 w 263"/>
                <a:gd name="T7" fmla="*/ 88 h 89"/>
                <a:gd name="T8" fmla="*/ 262 w 263"/>
                <a:gd name="T9" fmla="*/ 30 h 89"/>
                <a:gd name="T10" fmla="*/ 233 w 263"/>
                <a:gd name="T11" fmla="*/ 59 h 89"/>
                <a:gd name="T12" fmla="*/ 262 w 263"/>
                <a:gd name="T13" fmla="*/ 59 h 89"/>
                <a:gd name="T14" fmla="*/ 262 w 263"/>
                <a:gd name="T15" fmla="*/ 59 h 89"/>
                <a:gd name="T16" fmla="*/ 262 w 263"/>
                <a:gd name="T17" fmla="*/ 30 h 89"/>
                <a:gd name="T18" fmla="*/ 175 w 263"/>
                <a:gd name="T19" fmla="*/ 59 h 89"/>
                <a:gd name="T20" fmla="*/ 175 w 263"/>
                <a:gd name="T21" fmla="*/ 59 h 89"/>
                <a:gd name="T22" fmla="*/ 175 w 263"/>
                <a:gd name="T23" fmla="*/ 88 h 89"/>
                <a:gd name="T24" fmla="*/ 205 w 263"/>
                <a:gd name="T25" fmla="*/ 88 h 89"/>
                <a:gd name="T26" fmla="*/ 175 w 263"/>
                <a:gd name="T27" fmla="*/ 59 h 89"/>
                <a:gd name="T28" fmla="*/ 146 w 263"/>
                <a:gd name="T29" fmla="*/ 0 h 89"/>
                <a:gd name="T30" fmla="*/ 146 w 263"/>
                <a:gd name="T31" fmla="*/ 0 h 89"/>
                <a:gd name="T32" fmla="*/ 175 w 263"/>
                <a:gd name="T33" fmla="*/ 0 h 89"/>
                <a:gd name="T34" fmla="*/ 175 w 263"/>
                <a:gd name="T35" fmla="*/ 30 h 89"/>
                <a:gd name="T36" fmla="*/ 146 w 263"/>
                <a:gd name="T37" fmla="*/ 30 h 89"/>
                <a:gd name="T38" fmla="*/ 146 w 263"/>
                <a:gd name="T39" fmla="*/ 30 h 89"/>
                <a:gd name="T40" fmla="*/ 146 w 263"/>
                <a:gd name="T41" fmla="*/ 0 h 89"/>
                <a:gd name="T42" fmla="*/ 29 w 263"/>
                <a:gd name="T43" fmla="*/ 30 h 89"/>
                <a:gd name="T44" fmla="*/ 29 w 263"/>
                <a:gd name="T45" fmla="*/ 59 h 89"/>
                <a:gd name="T46" fmla="*/ 0 w 263"/>
                <a:gd name="T47" fmla="*/ 59 h 89"/>
                <a:gd name="T48" fmla="*/ 29 w 263"/>
                <a:gd name="T49" fmla="*/ 3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89">
                  <a:moveTo>
                    <a:pt x="233" y="88"/>
                  </a:moveTo>
                  <a:lnTo>
                    <a:pt x="262" y="88"/>
                  </a:lnTo>
                  <a:lnTo>
                    <a:pt x="262" y="88"/>
                  </a:lnTo>
                  <a:lnTo>
                    <a:pt x="233" y="88"/>
                  </a:lnTo>
                  <a:close/>
                  <a:moveTo>
                    <a:pt x="262" y="30"/>
                  </a:moveTo>
                  <a:lnTo>
                    <a:pt x="233" y="59"/>
                  </a:lnTo>
                  <a:lnTo>
                    <a:pt x="262" y="59"/>
                  </a:lnTo>
                  <a:lnTo>
                    <a:pt x="262" y="59"/>
                  </a:lnTo>
                  <a:lnTo>
                    <a:pt x="262" y="30"/>
                  </a:lnTo>
                  <a:close/>
                  <a:moveTo>
                    <a:pt x="175" y="59"/>
                  </a:moveTo>
                  <a:lnTo>
                    <a:pt x="175" y="59"/>
                  </a:lnTo>
                  <a:lnTo>
                    <a:pt x="175" y="88"/>
                  </a:lnTo>
                  <a:lnTo>
                    <a:pt x="205" y="88"/>
                  </a:lnTo>
                  <a:lnTo>
                    <a:pt x="175" y="59"/>
                  </a:lnTo>
                  <a:close/>
                  <a:moveTo>
                    <a:pt x="146" y="0"/>
                  </a:moveTo>
                  <a:lnTo>
                    <a:pt x="146" y="0"/>
                  </a:lnTo>
                  <a:lnTo>
                    <a:pt x="175" y="0"/>
                  </a:lnTo>
                  <a:lnTo>
                    <a:pt x="175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0"/>
                  </a:lnTo>
                  <a:close/>
                  <a:moveTo>
                    <a:pt x="29" y="30"/>
                  </a:moveTo>
                  <a:lnTo>
                    <a:pt x="29" y="59"/>
                  </a:lnTo>
                  <a:lnTo>
                    <a:pt x="0" y="59"/>
                  </a:lnTo>
                  <a:lnTo>
                    <a:pt x="29" y="3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11F66826-C60A-A5CB-6F05-E6BAEB88E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600" y="3895609"/>
              <a:ext cx="57600" cy="10081"/>
            </a:xfrm>
            <a:custGeom>
              <a:avLst/>
              <a:gdLst>
                <a:gd name="T0" fmla="*/ 146 w 176"/>
                <a:gd name="T1" fmla="*/ 30 h 31"/>
                <a:gd name="T2" fmla="*/ 146 w 176"/>
                <a:gd name="T3" fmla="*/ 30 h 31"/>
                <a:gd name="T4" fmla="*/ 175 w 176"/>
                <a:gd name="T5" fmla="*/ 30 h 31"/>
                <a:gd name="T6" fmla="*/ 175 w 176"/>
                <a:gd name="T7" fmla="*/ 30 h 31"/>
                <a:gd name="T8" fmla="*/ 146 w 176"/>
                <a:gd name="T9" fmla="*/ 30 h 31"/>
                <a:gd name="T10" fmla="*/ 116 w 176"/>
                <a:gd name="T11" fmla="*/ 0 h 31"/>
                <a:gd name="T12" fmla="*/ 116 w 176"/>
                <a:gd name="T13" fmla="*/ 0 h 31"/>
                <a:gd name="T14" fmla="*/ 87 w 176"/>
                <a:gd name="T15" fmla="*/ 0 h 31"/>
                <a:gd name="T16" fmla="*/ 0 w 176"/>
                <a:gd name="T17" fmla="*/ 0 h 31"/>
                <a:gd name="T18" fmla="*/ 0 w 176"/>
                <a:gd name="T19" fmla="*/ 0 h 31"/>
                <a:gd name="T20" fmla="*/ 0 w 176"/>
                <a:gd name="T21" fmla="*/ 0 h 31"/>
                <a:gd name="T22" fmla="*/ 0 w 176"/>
                <a:gd name="T23" fmla="*/ 0 h 31"/>
                <a:gd name="T24" fmla="*/ 0 w 176"/>
                <a:gd name="T25" fmla="*/ 30 h 31"/>
                <a:gd name="T26" fmla="*/ 0 w 176"/>
                <a:gd name="T27" fmla="*/ 30 h 31"/>
                <a:gd name="T28" fmla="*/ 30 w 176"/>
                <a:gd name="T29" fmla="*/ 30 h 31"/>
                <a:gd name="T30" fmla="*/ 58 w 176"/>
                <a:gd name="T31" fmla="*/ 30 h 31"/>
                <a:gd name="T32" fmla="*/ 87 w 176"/>
                <a:gd name="T33" fmla="*/ 30 h 31"/>
                <a:gd name="T34" fmla="*/ 87 w 176"/>
                <a:gd name="T35" fmla="*/ 30 h 31"/>
                <a:gd name="T36" fmla="*/ 116 w 176"/>
                <a:gd name="T37" fmla="*/ 30 h 31"/>
                <a:gd name="T38" fmla="*/ 146 w 176"/>
                <a:gd name="T39" fmla="*/ 0 h 31"/>
                <a:gd name="T40" fmla="*/ 116 w 176"/>
                <a:gd name="T4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31">
                  <a:moveTo>
                    <a:pt x="146" y="30"/>
                  </a:moveTo>
                  <a:lnTo>
                    <a:pt x="146" y="30"/>
                  </a:lnTo>
                  <a:lnTo>
                    <a:pt x="175" y="30"/>
                  </a:lnTo>
                  <a:lnTo>
                    <a:pt x="175" y="30"/>
                  </a:lnTo>
                  <a:lnTo>
                    <a:pt x="146" y="30"/>
                  </a:lnTo>
                  <a:close/>
                  <a:moveTo>
                    <a:pt x="116" y="0"/>
                  </a:moveTo>
                  <a:lnTo>
                    <a:pt x="116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0" y="30"/>
                  </a:lnTo>
                  <a:lnTo>
                    <a:pt x="58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116" y="30"/>
                  </a:lnTo>
                  <a:lnTo>
                    <a:pt x="14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61" name="Freeform 156">
              <a:extLst>
                <a:ext uri="{FF2B5EF4-FFF2-40B4-BE49-F238E27FC236}">
                  <a16:creationId xmlns:a16="http://schemas.microsoft.com/office/drawing/2014/main" id="{CD5D4A0B-FEA4-8440-ECDE-0335141A1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680" y="3858166"/>
              <a:ext cx="105120" cy="57606"/>
            </a:xfrm>
            <a:custGeom>
              <a:avLst/>
              <a:gdLst>
                <a:gd name="T0" fmla="*/ 291 w 322"/>
                <a:gd name="T1" fmla="*/ 146 h 176"/>
                <a:gd name="T2" fmla="*/ 321 w 322"/>
                <a:gd name="T3" fmla="*/ 146 h 176"/>
                <a:gd name="T4" fmla="*/ 291 w 322"/>
                <a:gd name="T5" fmla="*/ 116 h 176"/>
                <a:gd name="T6" fmla="*/ 58 w 322"/>
                <a:gd name="T7" fmla="*/ 30 h 176"/>
                <a:gd name="T8" fmla="*/ 58 w 322"/>
                <a:gd name="T9" fmla="*/ 30 h 176"/>
                <a:gd name="T10" fmla="*/ 29 w 322"/>
                <a:gd name="T11" fmla="*/ 59 h 176"/>
                <a:gd name="T12" fmla="*/ 29 w 322"/>
                <a:gd name="T13" fmla="*/ 87 h 176"/>
                <a:gd name="T14" fmla="*/ 29 w 322"/>
                <a:gd name="T15" fmla="*/ 116 h 176"/>
                <a:gd name="T16" fmla="*/ 29 w 322"/>
                <a:gd name="T17" fmla="*/ 146 h 176"/>
                <a:gd name="T18" fmla="*/ 29 w 322"/>
                <a:gd name="T19" fmla="*/ 146 h 176"/>
                <a:gd name="T20" fmla="*/ 29 w 322"/>
                <a:gd name="T21" fmla="*/ 175 h 176"/>
                <a:gd name="T22" fmla="*/ 58 w 322"/>
                <a:gd name="T23" fmla="*/ 175 h 176"/>
                <a:gd name="T24" fmla="*/ 88 w 322"/>
                <a:gd name="T25" fmla="*/ 146 h 176"/>
                <a:gd name="T26" fmla="*/ 88 w 322"/>
                <a:gd name="T27" fmla="*/ 116 h 176"/>
                <a:gd name="T28" fmla="*/ 116 w 322"/>
                <a:gd name="T29" fmla="*/ 116 h 176"/>
                <a:gd name="T30" fmla="*/ 145 w 322"/>
                <a:gd name="T31" fmla="*/ 116 h 176"/>
                <a:gd name="T32" fmla="*/ 145 w 322"/>
                <a:gd name="T33" fmla="*/ 146 h 176"/>
                <a:gd name="T34" fmla="*/ 174 w 322"/>
                <a:gd name="T35" fmla="*/ 116 h 176"/>
                <a:gd name="T36" fmla="*/ 233 w 322"/>
                <a:gd name="T37" fmla="*/ 116 h 176"/>
                <a:gd name="T38" fmla="*/ 262 w 322"/>
                <a:gd name="T39" fmla="*/ 116 h 176"/>
                <a:gd name="T40" fmla="*/ 321 w 322"/>
                <a:gd name="T41" fmla="*/ 116 h 176"/>
                <a:gd name="T42" fmla="*/ 321 w 322"/>
                <a:gd name="T43" fmla="*/ 116 h 176"/>
                <a:gd name="T44" fmla="*/ 321 w 322"/>
                <a:gd name="T45" fmla="*/ 87 h 176"/>
                <a:gd name="T46" fmla="*/ 262 w 322"/>
                <a:gd name="T47" fmla="*/ 59 h 176"/>
                <a:gd name="T48" fmla="*/ 233 w 322"/>
                <a:gd name="T49" fmla="*/ 59 h 176"/>
                <a:gd name="T50" fmla="*/ 204 w 322"/>
                <a:gd name="T51" fmla="*/ 30 h 176"/>
                <a:gd name="T52" fmla="*/ 204 w 322"/>
                <a:gd name="T53" fmla="*/ 30 h 176"/>
                <a:gd name="T54" fmla="*/ 262 w 322"/>
                <a:gd name="T55" fmla="*/ 59 h 176"/>
                <a:gd name="T56" fmla="*/ 262 w 322"/>
                <a:gd name="T57" fmla="*/ 30 h 176"/>
                <a:gd name="T58" fmla="*/ 233 w 322"/>
                <a:gd name="T59" fmla="*/ 30 h 176"/>
                <a:gd name="T60" fmla="*/ 204 w 322"/>
                <a:gd name="T61" fmla="*/ 0 h 176"/>
                <a:gd name="T62" fmla="*/ 174 w 322"/>
                <a:gd name="T63" fmla="*/ 0 h 176"/>
                <a:gd name="T64" fmla="*/ 88 w 322"/>
                <a:gd name="T65" fmla="*/ 0 h 176"/>
                <a:gd name="T66" fmla="*/ 58 w 322"/>
                <a:gd name="T6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2" h="176">
                  <a:moveTo>
                    <a:pt x="291" y="116"/>
                  </a:moveTo>
                  <a:lnTo>
                    <a:pt x="291" y="14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291" y="146"/>
                  </a:lnTo>
                  <a:lnTo>
                    <a:pt x="291" y="116"/>
                  </a:lnTo>
                  <a:close/>
                  <a:moveTo>
                    <a:pt x="58" y="0"/>
                  </a:moveTo>
                  <a:lnTo>
                    <a:pt x="58" y="30"/>
                  </a:lnTo>
                  <a:lnTo>
                    <a:pt x="29" y="30"/>
                  </a:lnTo>
                  <a:lnTo>
                    <a:pt x="58" y="30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116"/>
                  </a:lnTo>
                  <a:lnTo>
                    <a:pt x="0" y="11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58" y="175"/>
                  </a:lnTo>
                  <a:lnTo>
                    <a:pt x="58" y="175"/>
                  </a:lnTo>
                  <a:lnTo>
                    <a:pt x="58" y="146"/>
                  </a:lnTo>
                  <a:lnTo>
                    <a:pt x="88" y="14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45" y="116"/>
                  </a:lnTo>
                  <a:lnTo>
                    <a:pt x="145" y="116"/>
                  </a:lnTo>
                  <a:lnTo>
                    <a:pt x="145" y="146"/>
                  </a:lnTo>
                  <a:lnTo>
                    <a:pt x="174" y="116"/>
                  </a:lnTo>
                  <a:lnTo>
                    <a:pt x="174" y="116"/>
                  </a:lnTo>
                  <a:lnTo>
                    <a:pt x="204" y="116"/>
                  </a:lnTo>
                  <a:lnTo>
                    <a:pt x="233" y="116"/>
                  </a:lnTo>
                  <a:lnTo>
                    <a:pt x="262" y="116"/>
                  </a:lnTo>
                  <a:lnTo>
                    <a:pt x="262" y="116"/>
                  </a:lnTo>
                  <a:lnTo>
                    <a:pt x="291" y="116"/>
                  </a:lnTo>
                  <a:lnTo>
                    <a:pt x="321" y="116"/>
                  </a:lnTo>
                  <a:lnTo>
                    <a:pt x="321" y="116"/>
                  </a:lnTo>
                  <a:lnTo>
                    <a:pt x="321" y="116"/>
                  </a:lnTo>
                  <a:lnTo>
                    <a:pt x="321" y="87"/>
                  </a:lnTo>
                  <a:lnTo>
                    <a:pt x="321" y="87"/>
                  </a:lnTo>
                  <a:lnTo>
                    <a:pt x="291" y="59"/>
                  </a:lnTo>
                  <a:lnTo>
                    <a:pt x="262" y="59"/>
                  </a:lnTo>
                  <a:lnTo>
                    <a:pt x="262" y="59"/>
                  </a:lnTo>
                  <a:lnTo>
                    <a:pt x="233" y="59"/>
                  </a:lnTo>
                  <a:lnTo>
                    <a:pt x="233" y="59"/>
                  </a:lnTo>
                  <a:lnTo>
                    <a:pt x="204" y="30"/>
                  </a:lnTo>
                  <a:lnTo>
                    <a:pt x="174" y="30"/>
                  </a:lnTo>
                  <a:lnTo>
                    <a:pt x="204" y="30"/>
                  </a:lnTo>
                  <a:lnTo>
                    <a:pt x="204" y="59"/>
                  </a:lnTo>
                  <a:lnTo>
                    <a:pt x="262" y="59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1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62" name="Freeform 157">
              <a:extLst>
                <a:ext uri="{FF2B5EF4-FFF2-40B4-BE49-F238E27FC236}">
                  <a16:creationId xmlns:a16="http://schemas.microsoft.com/office/drawing/2014/main" id="{A73A122F-9E2F-36C4-2826-4D47C9EA6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361" y="1353742"/>
              <a:ext cx="1124640" cy="1314858"/>
            </a:xfrm>
            <a:custGeom>
              <a:avLst/>
              <a:gdLst>
                <a:gd name="T0" fmla="*/ 845 w 3442"/>
                <a:gd name="T1" fmla="*/ 3850 h 4025"/>
                <a:gd name="T2" fmla="*/ 671 w 3442"/>
                <a:gd name="T3" fmla="*/ 3703 h 4025"/>
                <a:gd name="T4" fmla="*/ 612 w 3442"/>
                <a:gd name="T5" fmla="*/ 3500 h 4025"/>
                <a:gd name="T6" fmla="*/ 583 w 3442"/>
                <a:gd name="T7" fmla="*/ 3383 h 4025"/>
                <a:gd name="T8" fmla="*/ 554 w 3442"/>
                <a:gd name="T9" fmla="*/ 3208 h 4025"/>
                <a:gd name="T10" fmla="*/ 554 w 3442"/>
                <a:gd name="T11" fmla="*/ 3091 h 4025"/>
                <a:gd name="T12" fmla="*/ 758 w 3442"/>
                <a:gd name="T13" fmla="*/ 2945 h 4025"/>
                <a:gd name="T14" fmla="*/ 671 w 3442"/>
                <a:gd name="T15" fmla="*/ 2916 h 4025"/>
                <a:gd name="T16" fmla="*/ 816 w 3442"/>
                <a:gd name="T17" fmla="*/ 2770 h 4025"/>
                <a:gd name="T18" fmla="*/ 700 w 3442"/>
                <a:gd name="T19" fmla="*/ 2508 h 4025"/>
                <a:gd name="T20" fmla="*/ 816 w 3442"/>
                <a:gd name="T21" fmla="*/ 2391 h 4025"/>
                <a:gd name="T22" fmla="*/ 612 w 3442"/>
                <a:gd name="T23" fmla="*/ 2391 h 4025"/>
                <a:gd name="T24" fmla="*/ 700 w 3442"/>
                <a:gd name="T25" fmla="*/ 2070 h 4025"/>
                <a:gd name="T26" fmla="*/ 641 w 3442"/>
                <a:gd name="T27" fmla="*/ 1603 h 4025"/>
                <a:gd name="T28" fmla="*/ 174 w 3442"/>
                <a:gd name="T29" fmla="*/ 1517 h 4025"/>
                <a:gd name="T30" fmla="*/ 204 w 3442"/>
                <a:gd name="T31" fmla="*/ 1224 h 4025"/>
                <a:gd name="T32" fmla="*/ 58 w 3442"/>
                <a:gd name="T33" fmla="*/ 1020 h 4025"/>
                <a:gd name="T34" fmla="*/ 671 w 3442"/>
                <a:gd name="T35" fmla="*/ 758 h 4025"/>
                <a:gd name="T36" fmla="*/ 816 w 3442"/>
                <a:gd name="T37" fmla="*/ 467 h 4025"/>
                <a:gd name="T38" fmla="*/ 1107 w 3442"/>
                <a:gd name="T39" fmla="*/ 291 h 4025"/>
                <a:gd name="T40" fmla="*/ 1457 w 3442"/>
                <a:gd name="T41" fmla="*/ 350 h 4025"/>
                <a:gd name="T42" fmla="*/ 1837 w 3442"/>
                <a:gd name="T43" fmla="*/ 496 h 4025"/>
                <a:gd name="T44" fmla="*/ 2100 w 3442"/>
                <a:gd name="T45" fmla="*/ 350 h 4025"/>
                <a:gd name="T46" fmla="*/ 2187 w 3442"/>
                <a:gd name="T47" fmla="*/ 146 h 4025"/>
                <a:gd name="T48" fmla="*/ 2800 w 3442"/>
                <a:gd name="T49" fmla="*/ 87 h 4025"/>
                <a:gd name="T50" fmla="*/ 2391 w 3442"/>
                <a:gd name="T51" fmla="*/ 233 h 4025"/>
                <a:gd name="T52" fmla="*/ 2887 w 3442"/>
                <a:gd name="T53" fmla="*/ 291 h 4025"/>
                <a:gd name="T54" fmla="*/ 2595 w 3442"/>
                <a:gd name="T55" fmla="*/ 437 h 4025"/>
                <a:gd name="T56" fmla="*/ 2800 w 3442"/>
                <a:gd name="T57" fmla="*/ 524 h 4025"/>
                <a:gd name="T58" fmla="*/ 2712 w 3442"/>
                <a:gd name="T59" fmla="*/ 846 h 4025"/>
                <a:gd name="T60" fmla="*/ 3178 w 3442"/>
                <a:gd name="T61" fmla="*/ 612 h 4025"/>
                <a:gd name="T62" fmla="*/ 3033 w 3442"/>
                <a:gd name="T63" fmla="*/ 874 h 4025"/>
                <a:gd name="T64" fmla="*/ 3004 w 3442"/>
                <a:gd name="T65" fmla="*/ 1167 h 4025"/>
                <a:gd name="T66" fmla="*/ 2945 w 3442"/>
                <a:gd name="T67" fmla="*/ 1574 h 4025"/>
                <a:gd name="T68" fmla="*/ 2800 w 3442"/>
                <a:gd name="T69" fmla="*/ 1720 h 4025"/>
                <a:gd name="T70" fmla="*/ 2771 w 3442"/>
                <a:gd name="T71" fmla="*/ 1837 h 4025"/>
                <a:gd name="T72" fmla="*/ 2771 w 3442"/>
                <a:gd name="T73" fmla="*/ 2041 h 4025"/>
                <a:gd name="T74" fmla="*/ 2595 w 3442"/>
                <a:gd name="T75" fmla="*/ 2187 h 4025"/>
                <a:gd name="T76" fmla="*/ 2362 w 3442"/>
                <a:gd name="T77" fmla="*/ 2245 h 4025"/>
                <a:gd name="T78" fmla="*/ 2450 w 3442"/>
                <a:gd name="T79" fmla="*/ 2362 h 4025"/>
                <a:gd name="T80" fmla="*/ 2683 w 3442"/>
                <a:gd name="T81" fmla="*/ 2624 h 4025"/>
                <a:gd name="T82" fmla="*/ 2304 w 3442"/>
                <a:gd name="T83" fmla="*/ 2450 h 4025"/>
                <a:gd name="T84" fmla="*/ 2245 w 3442"/>
                <a:gd name="T85" fmla="*/ 2683 h 4025"/>
                <a:gd name="T86" fmla="*/ 2566 w 3442"/>
                <a:gd name="T87" fmla="*/ 2800 h 4025"/>
                <a:gd name="T88" fmla="*/ 2187 w 3442"/>
                <a:gd name="T89" fmla="*/ 2974 h 4025"/>
                <a:gd name="T90" fmla="*/ 1837 w 3442"/>
                <a:gd name="T91" fmla="*/ 3091 h 4025"/>
                <a:gd name="T92" fmla="*/ 1545 w 3442"/>
                <a:gd name="T93" fmla="*/ 3237 h 4025"/>
                <a:gd name="T94" fmla="*/ 1312 w 3442"/>
                <a:gd name="T95" fmla="*/ 3441 h 4025"/>
                <a:gd name="T96" fmla="*/ 1166 w 3442"/>
                <a:gd name="T97" fmla="*/ 3616 h 4025"/>
                <a:gd name="T98" fmla="*/ 1079 w 3442"/>
                <a:gd name="T99" fmla="*/ 3791 h 4025"/>
                <a:gd name="T100" fmla="*/ 962 w 3442"/>
                <a:gd name="T101" fmla="*/ 3966 h 4025"/>
                <a:gd name="T102" fmla="*/ 1195 w 3442"/>
                <a:gd name="T103" fmla="*/ 3558 h 4025"/>
                <a:gd name="T104" fmla="*/ 2566 w 3442"/>
                <a:gd name="T105" fmla="*/ 2333 h 4025"/>
                <a:gd name="T106" fmla="*/ 2478 w 3442"/>
                <a:gd name="T107" fmla="*/ 2245 h 4025"/>
                <a:gd name="T108" fmla="*/ 3004 w 3442"/>
                <a:gd name="T109" fmla="*/ 1983 h 4025"/>
                <a:gd name="T110" fmla="*/ 3033 w 3442"/>
                <a:gd name="T111" fmla="*/ 1487 h 4025"/>
                <a:gd name="T112" fmla="*/ 3091 w 3442"/>
                <a:gd name="T113" fmla="*/ 553 h 4025"/>
                <a:gd name="T114" fmla="*/ 1750 w 3442"/>
                <a:gd name="T115" fmla="*/ 262 h 4025"/>
                <a:gd name="T116" fmla="*/ 116 w 3442"/>
                <a:gd name="T117" fmla="*/ 1167 h 4025"/>
                <a:gd name="T118" fmla="*/ 641 w 3442"/>
                <a:gd name="T119" fmla="*/ 2100 h 4025"/>
                <a:gd name="T120" fmla="*/ 874 w 3442"/>
                <a:gd name="T121" fmla="*/ 3937 h 4025"/>
                <a:gd name="T122" fmla="*/ 524 w 3442"/>
                <a:gd name="T123" fmla="*/ 2945 h 4025"/>
                <a:gd name="T124" fmla="*/ 700 w 3442"/>
                <a:gd name="T125" fmla="*/ 2420 h 4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42" h="4025">
                  <a:moveTo>
                    <a:pt x="1021" y="3966"/>
                  </a:moveTo>
                  <a:lnTo>
                    <a:pt x="1021" y="3966"/>
                  </a:lnTo>
                  <a:cubicBezTo>
                    <a:pt x="991" y="3966"/>
                    <a:pt x="991" y="3966"/>
                    <a:pt x="991" y="3966"/>
                  </a:cubicBezTo>
                  <a:cubicBezTo>
                    <a:pt x="962" y="3966"/>
                    <a:pt x="962" y="3966"/>
                    <a:pt x="962" y="3966"/>
                  </a:cubicBezTo>
                  <a:cubicBezTo>
                    <a:pt x="962" y="3937"/>
                    <a:pt x="962" y="3937"/>
                    <a:pt x="962" y="3937"/>
                  </a:cubicBezTo>
                  <a:lnTo>
                    <a:pt x="962" y="3937"/>
                  </a:lnTo>
                  <a:lnTo>
                    <a:pt x="962" y="3937"/>
                  </a:lnTo>
                  <a:lnTo>
                    <a:pt x="962" y="3937"/>
                  </a:lnTo>
                  <a:lnTo>
                    <a:pt x="962" y="3937"/>
                  </a:lnTo>
                  <a:lnTo>
                    <a:pt x="962" y="3937"/>
                  </a:lnTo>
                  <a:cubicBezTo>
                    <a:pt x="933" y="3937"/>
                    <a:pt x="933" y="3937"/>
                    <a:pt x="933" y="3937"/>
                  </a:cubicBezTo>
                  <a:cubicBezTo>
                    <a:pt x="933" y="3966"/>
                    <a:pt x="933" y="3966"/>
                    <a:pt x="933" y="3966"/>
                  </a:cubicBezTo>
                  <a:lnTo>
                    <a:pt x="933" y="3966"/>
                  </a:lnTo>
                  <a:lnTo>
                    <a:pt x="933" y="3966"/>
                  </a:lnTo>
                  <a:lnTo>
                    <a:pt x="933" y="3966"/>
                  </a:lnTo>
                  <a:lnTo>
                    <a:pt x="933" y="3966"/>
                  </a:lnTo>
                  <a:lnTo>
                    <a:pt x="933" y="3966"/>
                  </a:lnTo>
                  <a:cubicBezTo>
                    <a:pt x="904" y="3966"/>
                    <a:pt x="904" y="3966"/>
                    <a:pt x="904" y="3966"/>
                  </a:cubicBezTo>
                  <a:lnTo>
                    <a:pt x="904" y="3966"/>
                  </a:lnTo>
                  <a:cubicBezTo>
                    <a:pt x="933" y="3937"/>
                    <a:pt x="933" y="3937"/>
                    <a:pt x="933" y="3937"/>
                  </a:cubicBezTo>
                  <a:lnTo>
                    <a:pt x="933" y="3937"/>
                  </a:lnTo>
                  <a:cubicBezTo>
                    <a:pt x="933" y="3908"/>
                    <a:pt x="933" y="3908"/>
                    <a:pt x="933" y="3908"/>
                  </a:cubicBezTo>
                  <a:lnTo>
                    <a:pt x="933" y="3908"/>
                  </a:lnTo>
                  <a:cubicBezTo>
                    <a:pt x="933" y="3937"/>
                    <a:pt x="933" y="3937"/>
                    <a:pt x="933" y="3937"/>
                  </a:cubicBezTo>
                  <a:cubicBezTo>
                    <a:pt x="904" y="3937"/>
                    <a:pt x="904" y="3937"/>
                    <a:pt x="904" y="3937"/>
                  </a:cubicBezTo>
                  <a:cubicBezTo>
                    <a:pt x="904" y="3966"/>
                    <a:pt x="904" y="3966"/>
                    <a:pt x="904" y="3966"/>
                  </a:cubicBezTo>
                  <a:lnTo>
                    <a:pt x="904" y="3966"/>
                  </a:lnTo>
                  <a:cubicBezTo>
                    <a:pt x="904" y="3937"/>
                    <a:pt x="904" y="3937"/>
                    <a:pt x="904" y="3937"/>
                  </a:cubicBezTo>
                  <a:lnTo>
                    <a:pt x="904" y="3937"/>
                  </a:lnTo>
                  <a:cubicBezTo>
                    <a:pt x="904" y="3908"/>
                    <a:pt x="904" y="3908"/>
                    <a:pt x="904" y="3908"/>
                  </a:cubicBezTo>
                  <a:cubicBezTo>
                    <a:pt x="933" y="3908"/>
                    <a:pt x="933" y="3908"/>
                    <a:pt x="933" y="3908"/>
                  </a:cubicBezTo>
                  <a:cubicBezTo>
                    <a:pt x="904" y="3908"/>
                    <a:pt x="904" y="3908"/>
                    <a:pt x="904" y="3908"/>
                  </a:cubicBezTo>
                  <a:lnTo>
                    <a:pt x="904" y="3908"/>
                  </a:lnTo>
                  <a:lnTo>
                    <a:pt x="904" y="3908"/>
                  </a:lnTo>
                  <a:cubicBezTo>
                    <a:pt x="874" y="3937"/>
                    <a:pt x="874" y="3937"/>
                    <a:pt x="874" y="3937"/>
                  </a:cubicBezTo>
                  <a:cubicBezTo>
                    <a:pt x="874" y="3908"/>
                    <a:pt x="874" y="3908"/>
                    <a:pt x="874" y="3908"/>
                  </a:cubicBezTo>
                  <a:lnTo>
                    <a:pt x="874" y="3908"/>
                  </a:lnTo>
                  <a:cubicBezTo>
                    <a:pt x="904" y="3908"/>
                    <a:pt x="904" y="3908"/>
                    <a:pt x="904" y="3908"/>
                  </a:cubicBezTo>
                  <a:lnTo>
                    <a:pt x="904" y="3908"/>
                  </a:lnTo>
                  <a:cubicBezTo>
                    <a:pt x="874" y="3908"/>
                    <a:pt x="874" y="3908"/>
                    <a:pt x="874" y="3908"/>
                  </a:cubicBezTo>
                  <a:lnTo>
                    <a:pt x="874" y="3908"/>
                  </a:lnTo>
                  <a:lnTo>
                    <a:pt x="874" y="3908"/>
                  </a:lnTo>
                  <a:lnTo>
                    <a:pt x="874" y="3908"/>
                  </a:lnTo>
                  <a:lnTo>
                    <a:pt x="874" y="3908"/>
                  </a:lnTo>
                  <a:lnTo>
                    <a:pt x="874" y="3908"/>
                  </a:lnTo>
                  <a:cubicBezTo>
                    <a:pt x="845" y="3908"/>
                    <a:pt x="845" y="3908"/>
                    <a:pt x="845" y="3908"/>
                  </a:cubicBezTo>
                  <a:lnTo>
                    <a:pt x="845" y="3908"/>
                  </a:lnTo>
                  <a:lnTo>
                    <a:pt x="845" y="3908"/>
                  </a:lnTo>
                  <a:lnTo>
                    <a:pt x="845" y="3908"/>
                  </a:lnTo>
                  <a:cubicBezTo>
                    <a:pt x="874" y="3879"/>
                    <a:pt x="874" y="3879"/>
                    <a:pt x="874" y="3879"/>
                  </a:cubicBezTo>
                  <a:lnTo>
                    <a:pt x="874" y="3879"/>
                  </a:lnTo>
                  <a:lnTo>
                    <a:pt x="874" y="3879"/>
                  </a:lnTo>
                  <a:cubicBezTo>
                    <a:pt x="904" y="3850"/>
                    <a:pt x="904" y="3850"/>
                    <a:pt x="904" y="3850"/>
                  </a:cubicBezTo>
                  <a:lnTo>
                    <a:pt x="904" y="3850"/>
                  </a:lnTo>
                  <a:cubicBezTo>
                    <a:pt x="874" y="3879"/>
                    <a:pt x="874" y="3879"/>
                    <a:pt x="874" y="3879"/>
                  </a:cubicBezTo>
                  <a:lnTo>
                    <a:pt x="874" y="3879"/>
                  </a:lnTo>
                  <a:cubicBezTo>
                    <a:pt x="845" y="3879"/>
                    <a:pt x="845" y="3879"/>
                    <a:pt x="845" y="3879"/>
                  </a:cubicBezTo>
                  <a:cubicBezTo>
                    <a:pt x="874" y="3879"/>
                    <a:pt x="874" y="3879"/>
                    <a:pt x="874" y="3879"/>
                  </a:cubicBezTo>
                  <a:cubicBezTo>
                    <a:pt x="874" y="3850"/>
                    <a:pt x="874" y="3850"/>
                    <a:pt x="874" y="3850"/>
                  </a:cubicBezTo>
                  <a:lnTo>
                    <a:pt x="874" y="3850"/>
                  </a:lnTo>
                  <a:cubicBezTo>
                    <a:pt x="904" y="3850"/>
                    <a:pt x="904" y="3850"/>
                    <a:pt x="904" y="3850"/>
                  </a:cubicBezTo>
                  <a:lnTo>
                    <a:pt x="904" y="3850"/>
                  </a:lnTo>
                  <a:cubicBezTo>
                    <a:pt x="904" y="3820"/>
                    <a:pt x="904" y="3820"/>
                    <a:pt x="904" y="3820"/>
                  </a:cubicBezTo>
                  <a:lnTo>
                    <a:pt x="904" y="3820"/>
                  </a:lnTo>
                  <a:lnTo>
                    <a:pt x="904" y="3820"/>
                  </a:lnTo>
                  <a:cubicBezTo>
                    <a:pt x="874" y="3850"/>
                    <a:pt x="874" y="3850"/>
                    <a:pt x="874" y="3850"/>
                  </a:cubicBezTo>
                  <a:cubicBezTo>
                    <a:pt x="845" y="3850"/>
                    <a:pt x="845" y="3850"/>
                    <a:pt x="845" y="3850"/>
                  </a:cubicBezTo>
                  <a:lnTo>
                    <a:pt x="845" y="3850"/>
                  </a:lnTo>
                  <a:lnTo>
                    <a:pt x="845" y="3850"/>
                  </a:lnTo>
                  <a:lnTo>
                    <a:pt x="845" y="3850"/>
                  </a:lnTo>
                  <a:lnTo>
                    <a:pt x="845" y="3850"/>
                  </a:lnTo>
                  <a:cubicBezTo>
                    <a:pt x="874" y="3850"/>
                    <a:pt x="874" y="3850"/>
                    <a:pt x="874" y="3850"/>
                  </a:cubicBezTo>
                  <a:cubicBezTo>
                    <a:pt x="874" y="3820"/>
                    <a:pt x="874" y="3820"/>
                    <a:pt x="874" y="3820"/>
                  </a:cubicBezTo>
                  <a:lnTo>
                    <a:pt x="874" y="3820"/>
                  </a:lnTo>
                  <a:cubicBezTo>
                    <a:pt x="845" y="3820"/>
                    <a:pt x="845" y="3820"/>
                    <a:pt x="845" y="3820"/>
                  </a:cubicBezTo>
                  <a:lnTo>
                    <a:pt x="845" y="3820"/>
                  </a:lnTo>
                  <a:lnTo>
                    <a:pt x="845" y="3820"/>
                  </a:lnTo>
                  <a:lnTo>
                    <a:pt x="845" y="3820"/>
                  </a:lnTo>
                  <a:lnTo>
                    <a:pt x="845" y="3820"/>
                  </a:lnTo>
                  <a:cubicBezTo>
                    <a:pt x="845" y="3850"/>
                    <a:pt x="845" y="3850"/>
                    <a:pt x="845" y="3850"/>
                  </a:cubicBezTo>
                  <a:cubicBezTo>
                    <a:pt x="845" y="3820"/>
                    <a:pt x="845" y="3820"/>
                    <a:pt x="845" y="3820"/>
                  </a:cubicBezTo>
                  <a:cubicBezTo>
                    <a:pt x="816" y="3850"/>
                    <a:pt x="816" y="3850"/>
                    <a:pt x="816" y="3850"/>
                  </a:cubicBezTo>
                  <a:lnTo>
                    <a:pt x="816" y="3850"/>
                  </a:lnTo>
                  <a:lnTo>
                    <a:pt x="816" y="3850"/>
                  </a:lnTo>
                  <a:cubicBezTo>
                    <a:pt x="787" y="3850"/>
                    <a:pt x="787" y="3850"/>
                    <a:pt x="787" y="3850"/>
                  </a:cubicBezTo>
                  <a:lnTo>
                    <a:pt x="787" y="3850"/>
                  </a:lnTo>
                  <a:lnTo>
                    <a:pt x="787" y="3850"/>
                  </a:lnTo>
                  <a:lnTo>
                    <a:pt x="787" y="3850"/>
                  </a:lnTo>
                  <a:cubicBezTo>
                    <a:pt x="758" y="3850"/>
                    <a:pt x="758" y="3850"/>
                    <a:pt x="758" y="3850"/>
                  </a:cubicBezTo>
                  <a:lnTo>
                    <a:pt x="758" y="3850"/>
                  </a:lnTo>
                  <a:lnTo>
                    <a:pt x="758" y="3850"/>
                  </a:lnTo>
                  <a:cubicBezTo>
                    <a:pt x="729" y="3850"/>
                    <a:pt x="729" y="3850"/>
                    <a:pt x="729" y="3850"/>
                  </a:cubicBezTo>
                  <a:lnTo>
                    <a:pt x="729" y="3850"/>
                  </a:lnTo>
                  <a:cubicBezTo>
                    <a:pt x="729" y="3879"/>
                    <a:pt x="729" y="3879"/>
                    <a:pt x="729" y="3879"/>
                  </a:cubicBezTo>
                  <a:lnTo>
                    <a:pt x="729" y="3879"/>
                  </a:lnTo>
                  <a:cubicBezTo>
                    <a:pt x="700" y="3879"/>
                    <a:pt x="700" y="3879"/>
                    <a:pt x="700" y="3879"/>
                  </a:cubicBezTo>
                  <a:cubicBezTo>
                    <a:pt x="700" y="3850"/>
                    <a:pt x="700" y="3850"/>
                    <a:pt x="700" y="3850"/>
                  </a:cubicBezTo>
                  <a:cubicBezTo>
                    <a:pt x="729" y="3850"/>
                    <a:pt x="729" y="3850"/>
                    <a:pt x="729" y="3850"/>
                  </a:cubicBezTo>
                  <a:lnTo>
                    <a:pt x="729" y="3850"/>
                  </a:lnTo>
                  <a:lnTo>
                    <a:pt x="729" y="3850"/>
                  </a:lnTo>
                  <a:lnTo>
                    <a:pt x="729" y="3850"/>
                  </a:lnTo>
                  <a:cubicBezTo>
                    <a:pt x="729" y="3820"/>
                    <a:pt x="729" y="3820"/>
                    <a:pt x="729" y="3820"/>
                  </a:cubicBezTo>
                  <a:lnTo>
                    <a:pt x="729" y="3820"/>
                  </a:lnTo>
                  <a:cubicBezTo>
                    <a:pt x="700" y="3820"/>
                    <a:pt x="700" y="3820"/>
                    <a:pt x="700" y="3820"/>
                  </a:cubicBezTo>
                  <a:cubicBezTo>
                    <a:pt x="700" y="3791"/>
                    <a:pt x="700" y="3791"/>
                    <a:pt x="700" y="3791"/>
                  </a:cubicBezTo>
                  <a:cubicBezTo>
                    <a:pt x="700" y="3820"/>
                    <a:pt x="700" y="3820"/>
                    <a:pt x="700" y="3820"/>
                  </a:cubicBezTo>
                  <a:cubicBezTo>
                    <a:pt x="671" y="3820"/>
                    <a:pt x="671" y="3820"/>
                    <a:pt x="671" y="3820"/>
                  </a:cubicBezTo>
                  <a:lnTo>
                    <a:pt x="671" y="3820"/>
                  </a:lnTo>
                  <a:lnTo>
                    <a:pt x="671" y="3820"/>
                  </a:lnTo>
                  <a:cubicBezTo>
                    <a:pt x="671" y="3791"/>
                    <a:pt x="671" y="3791"/>
                    <a:pt x="671" y="3791"/>
                  </a:cubicBezTo>
                  <a:lnTo>
                    <a:pt x="671" y="3791"/>
                  </a:lnTo>
                  <a:lnTo>
                    <a:pt x="671" y="3791"/>
                  </a:lnTo>
                  <a:lnTo>
                    <a:pt x="671" y="3791"/>
                  </a:lnTo>
                  <a:lnTo>
                    <a:pt x="671" y="3791"/>
                  </a:lnTo>
                  <a:cubicBezTo>
                    <a:pt x="700" y="3791"/>
                    <a:pt x="700" y="3791"/>
                    <a:pt x="700" y="3791"/>
                  </a:cubicBezTo>
                  <a:cubicBezTo>
                    <a:pt x="700" y="3762"/>
                    <a:pt x="700" y="3762"/>
                    <a:pt x="700" y="3762"/>
                  </a:cubicBezTo>
                  <a:lnTo>
                    <a:pt x="700" y="3762"/>
                  </a:lnTo>
                  <a:cubicBezTo>
                    <a:pt x="671" y="3762"/>
                    <a:pt x="671" y="3762"/>
                    <a:pt x="671" y="3762"/>
                  </a:cubicBezTo>
                  <a:lnTo>
                    <a:pt x="671" y="3762"/>
                  </a:lnTo>
                  <a:cubicBezTo>
                    <a:pt x="641" y="3762"/>
                    <a:pt x="641" y="3762"/>
                    <a:pt x="641" y="3762"/>
                  </a:cubicBezTo>
                  <a:cubicBezTo>
                    <a:pt x="641" y="3791"/>
                    <a:pt x="641" y="3791"/>
                    <a:pt x="641" y="3791"/>
                  </a:cubicBezTo>
                  <a:cubicBezTo>
                    <a:pt x="612" y="3762"/>
                    <a:pt x="612" y="3762"/>
                    <a:pt x="612" y="3762"/>
                  </a:cubicBezTo>
                  <a:lnTo>
                    <a:pt x="612" y="3762"/>
                  </a:lnTo>
                  <a:cubicBezTo>
                    <a:pt x="641" y="3762"/>
                    <a:pt x="641" y="3762"/>
                    <a:pt x="641" y="3762"/>
                  </a:cubicBezTo>
                  <a:lnTo>
                    <a:pt x="641" y="3762"/>
                  </a:lnTo>
                  <a:cubicBezTo>
                    <a:pt x="641" y="3733"/>
                    <a:pt x="641" y="3733"/>
                    <a:pt x="641" y="3733"/>
                  </a:cubicBezTo>
                  <a:cubicBezTo>
                    <a:pt x="671" y="3733"/>
                    <a:pt x="671" y="3733"/>
                    <a:pt x="671" y="3733"/>
                  </a:cubicBezTo>
                  <a:lnTo>
                    <a:pt x="671" y="3733"/>
                  </a:lnTo>
                  <a:lnTo>
                    <a:pt x="671" y="3733"/>
                  </a:lnTo>
                  <a:cubicBezTo>
                    <a:pt x="641" y="3733"/>
                    <a:pt x="641" y="3733"/>
                    <a:pt x="641" y="3733"/>
                  </a:cubicBezTo>
                  <a:lnTo>
                    <a:pt x="641" y="3733"/>
                  </a:lnTo>
                  <a:lnTo>
                    <a:pt x="641" y="3733"/>
                  </a:lnTo>
                  <a:cubicBezTo>
                    <a:pt x="612" y="3733"/>
                    <a:pt x="612" y="3733"/>
                    <a:pt x="612" y="3733"/>
                  </a:cubicBezTo>
                  <a:cubicBezTo>
                    <a:pt x="641" y="3733"/>
                    <a:pt x="641" y="3733"/>
                    <a:pt x="641" y="3733"/>
                  </a:cubicBezTo>
                  <a:lnTo>
                    <a:pt x="641" y="3733"/>
                  </a:lnTo>
                  <a:lnTo>
                    <a:pt x="641" y="3733"/>
                  </a:lnTo>
                  <a:cubicBezTo>
                    <a:pt x="641" y="3703"/>
                    <a:pt x="641" y="3703"/>
                    <a:pt x="641" y="3703"/>
                  </a:cubicBezTo>
                  <a:cubicBezTo>
                    <a:pt x="671" y="3703"/>
                    <a:pt x="671" y="3703"/>
                    <a:pt x="671" y="3703"/>
                  </a:cubicBezTo>
                  <a:lnTo>
                    <a:pt x="671" y="3703"/>
                  </a:lnTo>
                  <a:lnTo>
                    <a:pt x="671" y="3703"/>
                  </a:lnTo>
                  <a:cubicBezTo>
                    <a:pt x="671" y="3674"/>
                    <a:pt x="671" y="3674"/>
                    <a:pt x="671" y="3674"/>
                  </a:cubicBezTo>
                  <a:cubicBezTo>
                    <a:pt x="641" y="3703"/>
                    <a:pt x="641" y="3703"/>
                    <a:pt x="641" y="3703"/>
                  </a:cubicBezTo>
                  <a:lnTo>
                    <a:pt x="641" y="3703"/>
                  </a:lnTo>
                  <a:lnTo>
                    <a:pt x="641" y="3703"/>
                  </a:lnTo>
                  <a:cubicBezTo>
                    <a:pt x="612" y="3703"/>
                    <a:pt x="612" y="3703"/>
                    <a:pt x="612" y="3703"/>
                  </a:cubicBezTo>
                  <a:lnTo>
                    <a:pt x="612" y="3703"/>
                  </a:lnTo>
                  <a:cubicBezTo>
                    <a:pt x="641" y="3703"/>
                    <a:pt x="641" y="3703"/>
                    <a:pt x="641" y="3703"/>
                  </a:cubicBezTo>
                  <a:cubicBezTo>
                    <a:pt x="641" y="3674"/>
                    <a:pt x="641" y="3674"/>
                    <a:pt x="641" y="3674"/>
                  </a:cubicBezTo>
                  <a:lnTo>
                    <a:pt x="641" y="3674"/>
                  </a:lnTo>
                  <a:lnTo>
                    <a:pt x="641" y="3674"/>
                  </a:lnTo>
                  <a:lnTo>
                    <a:pt x="641" y="3674"/>
                  </a:lnTo>
                  <a:lnTo>
                    <a:pt x="641" y="3674"/>
                  </a:lnTo>
                  <a:cubicBezTo>
                    <a:pt x="612" y="3674"/>
                    <a:pt x="612" y="3674"/>
                    <a:pt x="612" y="3674"/>
                  </a:cubicBezTo>
                  <a:lnTo>
                    <a:pt x="612" y="3674"/>
                  </a:lnTo>
                  <a:cubicBezTo>
                    <a:pt x="612" y="3645"/>
                    <a:pt x="612" y="3645"/>
                    <a:pt x="612" y="3645"/>
                  </a:cubicBezTo>
                  <a:lnTo>
                    <a:pt x="612" y="3645"/>
                  </a:lnTo>
                  <a:lnTo>
                    <a:pt x="612" y="3645"/>
                  </a:lnTo>
                  <a:lnTo>
                    <a:pt x="612" y="3645"/>
                  </a:lnTo>
                  <a:cubicBezTo>
                    <a:pt x="583" y="3645"/>
                    <a:pt x="583" y="3645"/>
                    <a:pt x="583" y="3645"/>
                  </a:cubicBezTo>
                  <a:lnTo>
                    <a:pt x="583" y="3645"/>
                  </a:lnTo>
                  <a:cubicBezTo>
                    <a:pt x="612" y="3645"/>
                    <a:pt x="612" y="3645"/>
                    <a:pt x="612" y="3645"/>
                  </a:cubicBezTo>
                  <a:cubicBezTo>
                    <a:pt x="612" y="3616"/>
                    <a:pt x="612" y="3616"/>
                    <a:pt x="612" y="3616"/>
                  </a:cubicBezTo>
                  <a:lnTo>
                    <a:pt x="612" y="3616"/>
                  </a:lnTo>
                  <a:cubicBezTo>
                    <a:pt x="641" y="3616"/>
                    <a:pt x="641" y="3616"/>
                    <a:pt x="641" y="3616"/>
                  </a:cubicBezTo>
                  <a:cubicBezTo>
                    <a:pt x="612" y="3616"/>
                    <a:pt x="612" y="3616"/>
                    <a:pt x="612" y="3616"/>
                  </a:cubicBezTo>
                  <a:cubicBezTo>
                    <a:pt x="612" y="3587"/>
                    <a:pt x="612" y="3587"/>
                    <a:pt x="612" y="3587"/>
                  </a:cubicBezTo>
                  <a:cubicBezTo>
                    <a:pt x="641" y="3587"/>
                    <a:pt x="641" y="3587"/>
                    <a:pt x="641" y="3587"/>
                  </a:cubicBezTo>
                  <a:cubicBezTo>
                    <a:pt x="612" y="3587"/>
                    <a:pt x="612" y="3587"/>
                    <a:pt x="612" y="3587"/>
                  </a:cubicBezTo>
                  <a:lnTo>
                    <a:pt x="612" y="3587"/>
                  </a:lnTo>
                  <a:lnTo>
                    <a:pt x="612" y="3587"/>
                  </a:lnTo>
                  <a:lnTo>
                    <a:pt x="612" y="3587"/>
                  </a:lnTo>
                  <a:lnTo>
                    <a:pt x="612" y="3587"/>
                  </a:lnTo>
                  <a:cubicBezTo>
                    <a:pt x="583" y="3587"/>
                    <a:pt x="583" y="3587"/>
                    <a:pt x="583" y="3587"/>
                  </a:cubicBezTo>
                  <a:lnTo>
                    <a:pt x="583" y="3587"/>
                  </a:lnTo>
                  <a:lnTo>
                    <a:pt x="583" y="3587"/>
                  </a:lnTo>
                  <a:cubicBezTo>
                    <a:pt x="583" y="3558"/>
                    <a:pt x="583" y="3558"/>
                    <a:pt x="583" y="3558"/>
                  </a:cubicBezTo>
                  <a:cubicBezTo>
                    <a:pt x="612" y="3558"/>
                    <a:pt x="612" y="3558"/>
                    <a:pt x="612" y="3558"/>
                  </a:cubicBezTo>
                  <a:lnTo>
                    <a:pt x="612" y="3558"/>
                  </a:lnTo>
                  <a:cubicBezTo>
                    <a:pt x="583" y="3558"/>
                    <a:pt x="583" y="3558"/>
                    <a:pt x="583" y="3558"/>
                  </a:cubicBezTo>
                  <a:lnTo>
                    <a:pt x="583" y="3558"/>
                  </a:lnTo>
                  <a:lnTo>
                    <a:pt x="583" y="3558"/>
                  </a:lnTo>
                  <a:cubicBezTo>
                    <a:pt x="554" y="3558"/>
                    <a:pt x="554" y="3558"/>
                    <a:pt x="554" y="3558"/>
                  </a:cubicBezTo>
                  <a:lnTo>
                    <a:pt x="554" y="3558"/>
                  </a:lnTo>
                  <a:cubicBezTo>
                    <a:pt x="554" y="3529"/>
                    <a:pt x="554" y="3529"/>
                    <a:pt x="554" y="3529"/>
                  </a:cubicBezTo>
                  <a:cubicBezTo>
                    <a:pt x="583" y="3529"/>
                    <a:pt x="583" y="3529"/>
                    <a:pt x="583" y="3529"/>
                  </a:cubicBezTo>
                  <a:lnTo>
                    <a:pt x="583" y="3529"/>
                  </a:lnTo>
                  <a:cubicBezTo>
                    <a:pt x="612" y="3529"/>
                    <a:pt x="612" y="3529"/>
                    <a:pt x="612" y="3529"/>
                  </a:cubicBezTo>
                  <a:lnTo>
                    <a:pt x="612" y="3529"/>
                  </a:lnTo>
                  <a:lnTo>
                    <a:pt x="612" y="3529"/>
                  </a:lnTo>
                  <a:lnTo>
                    <a:pt x="612" y="3529"/>
                  </a:lnTo>
                  <a:cubicBezTo>
                    <a:pt x="583" y="3529"/>
                    <a:pt x="583" y="3529"/>
                    <a:pt x="583" y="3529"/>
                  </a:cubicBezTo>
                  <a:lnTo>
                    <a:pt x="583" y="3529"/>
                  </a:lnTo>
                  <a:cubicBezTo>
                    <a:pt x="554" y="3529"/>
                    <a:pt x="554" y="3529"/>
                    <a:pt x="554" y="3529"/>
                  </a:cubicBezTo>
                  <a:lnTo>
                    <a:pt x="554" y="3529"/>
                  </a:lnTo>
                  <a:cubicBezTo>
                    <a:pt x="583" y="3529"/>
                    <a:pt x="583" y="3529"/>
                    <a:pt x="583" y="3529"/>
                  </a:cubicBezTo>
                  <a:cubicBezTo>
                    <a:pt x="583" y="3500"/>
                    <a:pt x="583" y="3500"/>
                    <a:pt x="583" y="3500"/>
                  </a:cubicBezTo>
                  <a:cubicBezTo>
                    <a:pt x="612" y="3500"/>
                    <a:pt x="612" y="3500"/>
                    <a:pt x="612" y="3500"/>
                  </a:cubicBezTo>
                  <a:cubicBezTo>
                    <a:pt x="583" y="3500"/>
                    <a:pt x="583" y="3500"/>
                    <a:pt x="583" y="3500"/>
                  </a:cubicBezTo>
                  <a:lnTo>
                    <a:pt x="583" y="3500"/>
                  </a:lnTo>
                  <a:lnTo>
                    <a:pt x="583" y="3500"/>
                  </a:lnTo>
                  <a:lnTo>
                    <a:pt x="583" y="3500"/>
                  </a:lnTo>
                  <a:lnTo>
                    <a:pt x="583" y="3500"/>
                  </a:lnTo>
                  <a:lnTo>
                    <a:pt x="583" y="3500"/>
                  </a:lnTo>
                  <a:cubicBezTo>
                    <a:pt x="612" y="3500"/>
                    <a:pt x="612" y="3500"/>
                    <a:pt x="612" y="3500"/>
                  </a:cubicBezTo>
                  <a:lnTo>
                    <a:pt x="612" y="3500"/>
                  </a:lnTo>
                  <a:lnTo>
                    <a:pt x="612" y="3500"/>
                  </a:lnTo>
                  <a:lnTo>
                    <a:pt x="612" y="3500"/>
                  </a:lnTo>
                  <a:lnTo>
                    <a:pt x="612" y="3500"/>
                  </a:lnTo>
                  <a:cubicBezTo>
                    <a:pt x="583" y="3500"/>
                    <a:pt x="583" y="3500"/>
                    <a:pt x="583" y="3500"/>
                  </a:cubicBezTo>
                  <a:lnTo>
                    <a:pt x="583" y="3500"/>
                  </a:lnTo>
                  <a:lnTo>
                    <a:pt x="583" y="3500"/>
                  </a:lnTo>
                  <a:cubicBezTo>
                    <a:pt x="554" y="3500"/>
                    <a:pt x="554" y="3500"/>
                    <a:pt x="554" y="3500"/>
                  </a:cubicBezTo>
                  <a:lnTo>
                    <a:pt x="554" y="3500"/>
                  </a:lnTo>
                  <a:lnTo>
                    <a:pt x="554" y="3500"/>
                  </a:lnTo>
                  <a:lnTo>
                    <a:pt x="554" y="3500"/>
                  </a:lnTo>
                  <a:cubicBezTo>
                    <a:pt x="554" y="3470"/>
                    <a:pt x="554" y="3470"/>
                    <a:pt x="554" y="3470"/>
                  </a:cubicBezTo>
                  <a:cubicBezTo>
                    <a:pt x="583" y="3470"/>
                    <a:pt x="583" y="3470"/>
                    <a:pt x="583" y="3470"/>
                  </a:cubicBezTo>
                  <a:lnTo>
                    <a:pt x="583" y="3470"/>
                  </a:lnTo>
                  <a:lnTo>
                    <a:pt x="583" y="3470"/>
                  </a:lnTo>
                  <a:cubicBezTo>
                    <a:pt x="554" y="3470"/>
                    <a:pt x="554" y="3470"/>
                    <a:pt x="554" y="3470"/>
                  </a:cubicBezTo>
                  <a:lnTo>
                    <a:pt x="554" y="3470"/>
                  </a:lnTo>
                  <a:cubicBezTo>
                    <a:pt x="554" y="3441"/>
                    <a:pt x="554" y="3441"/>
                    <a:pt x="554" y="3441"/>
                  </a:cubicBezTo>
                  <a:lnTo>
                    <a:pt x="554" y="3441"/>
                  </a:lnTo>
                  <a:lnTo>
                    <a:pt x="554" y="3441"/>
                  </a:lnTo>
                  <a:cubicBezTo>
                    <a:pt x="583" y="3441"/>
                    <a:pt x="583" y="3441"/>
                    <a:pt x="583" y="3441"/>
                  </a:cubicBezTo>
                  <a:cubicBezTo>
                    <a:pt x="612" y="3441"/>
                    <a:pt x="612" y="3441"/>
                    <a:pt x="612" y="3441"/>
                  </a:cubicBezTo>
                  <a:cubicBezTo>
                    <a:pt x="641" y="3441"/>
                    <a:pt x="641" y="3441"/>
                    <a:pt x="641" y="3441"/>
                  </a:cubicBezTo>
                  <a:lnTo>
                    <a:pt x="641" y="3441"/>
                  </a:lnTo>
                  <a:cubicBezTo>
                    <a:pt x="641" y="3412"/>
                    <a:pt x="641" y="3412"/>
                    <a:pt x="641" y="3412"/>
                  </a:cubicBezTo>
                  <a:lnTo>
                    <a:pt x="641" y="3412"/>
                  </a:lnTo>
                  <a:cubicBezTo>
                    <a:pt x="612" y="3412"/>
                    <a:pt x="612" y="3412"/>
                    <a:pt x="612" y="3412"/>
                  </a:cubicBezTo>
                  <a:cubicBezTo>
                    <a:pt x="612" y="3441"/>
                    <a:pt x="612" y="3441"/>
                    <a:pt x="612" y="3441"/>
                  </a:cubicBezTo>
                  <a:cubicBezTo>
                    <a:pt x="583" y="3441"/>
                    <a:pt x="583" y="3441"/>
                    <a:pt x="583" y="3441"/>
                  </a:cubicBezTo>
                  <a:lnTo>
                    <a:pt x="583" y="3441"/>
                  </a:lnTo>
                  <a:cubicBezTo>
                    <a:pt x="554" y="3441"/>
                    <a:pt x="554" y="3441"/>
                    <a:pt x="554" y="3441"/>
                  </a:cubicBezTo>
                  <a:lnTo>
                    <a:pt x="554" y="3441"/>
                  </a:lnTo>
                  <a:lnTo>
                    <a:pt x="554" y="3441"/>
                  </a:lnTo>
                  <a:cubicBezTo>
                    <a:pt x="583" y="3441"/>
                    <a:pt x="583" y="3441"/>
                    <a:pt x="583" y="3441"/>
                  </a:cubicBezTo>
                  <a:cubicBezTo>
                    <a:pt x="583" y="3412"/>
                    <a:pt x="583" y="3412"/>
                    <a:pt x="583" y="3412"/>
                  </a:cubicBezTo>
                  <a:cubicBezTo>
                    <a:pt x="612" y="3412"/>
                    <a:pt x="612" y="3412"/>
                    <a:pt x="612" y="3412"/>
                  </a:cubicBezTo>
                  <a:lnTo>
                    <a:pt x="612" y="3412"/>
                  </a:lnTo>
                  <a:lnTo>
                    <a:pt x="612" y="3412"/>
                  </a:lnTo>
                  <a:cubicBezTo>
                    <a:pt x="641" y="3412"/>
                    <a:pt x="641" y="3412"/>
                    <a:pt x="641" y="3412"/>
                  </a:cubicBezTo>
                  <a:lnTo>
                    <a:pt x="641" y="3412"/>
                  </a:lnTo>
                  <a:lnTo>
                    <a:pt x="641" y="3412"/>
                  </a:lnTo>
                  <a:lnTo>
                    <a:pt x="641" y="3412"/>
                  </a:lnTo>
                  <a:cubicBezTo>
                    <a:pt x="641" y="3383"/>
                    <a:pt x="641" y="3383"/>
                    <a:pt x="641" y="3383"/>
                  </a:cubicBezTo>
                  <a:cubicBezTo>
                    <a:pt x="612" y="3383"/>
                    <a:pt x="612" y="3383"/>
                    <a:pt x="612" y="3383"/>
                  </a:cubicBezTo>
                  <a:lnTo>
                    <a:pt x="612" y="3383"/>
                  </a:lnTo>
                  <a:lnTo>
                    <a:pt x="612" y="3383"/>
                  </a:lnTo>
                  <a:cubicBezTo>
                    <a:pt x="641" y="3383"/>
                    <a:pt x="641" y="3383"/>
                    <a:pt x="641" y="3383"/>
                  </a:cubicBezTo>
                  <a:lnTo>
                    <a:pt x="641" y="3383"/>
                  </a:lnTo>
                  <a:lnTo>
                    <a:pt x="641" y="3383"/>
                  </a:lnTo>
                  <a:lnTo>
                    <a:pt x="641" y="3383"/>
                  </a:lnTo>
                  <a:cubicBezTo>
                    <a:pt x="671" y="3412"/>
                    <a:pt x="671" y="3412"/>
                    <a:pt x="671" y="3412"/>
                  </a:cubicBezTo>
                  <a:lnTo>
                    <a:pt x="671" y="3412"/>
                  </a:lnTo>
                  <a:lnTo>
                    <a:pt x="671" y="3412"/>
                  </a:lnTo>
                  <a:cubicBezTo>
                    <a:pt x="671" y="3383"/>
                    <a:pt x="671" y="3383"/>
                    <a:pt x="671" y="3383"/>
                  </a:cubicBezTo>
                  <a:lnTo>
                    <a:pt x="671" y="3383"/>
                  </a:lnTo>
                  <a:lnTo>
                    <a:pt x="671" y="3383"/>
                  </a:lnTo>
                  <a:cubicBezTo>
                    <a:pt x="671" y="3353"/>
                    <a:pt x="671" y="3353"/>
                    <a:pt x="671" y="3353"/>
                  </a:cubicBezTo>
                  <a:lnTo>
                    <a:pt x="671" y="3353"/>
                  </a:lnTo>
                  <a:lnTo>
                    <a:pt x="671" y="3353"/>
                  </a:lnTo>
                  <a:cubicBezTo>
                    <a:pt x="641" y="3353"/>
                    <a:pt x="641" y="3353"/>
                    <a:pt x="641" y="3353"/>
                  </a:cubicBezTo>
                  <a:lnTo>
                    <a:pt x="641" y="3353"/>
                  </a:lnTo>
                  <a:lnTo>
                    <a:pt x="641" y="3353"/>
                  </a:lnTo>
                  <a:lnTo>
                    <a:pt x="641" y="3353"/>
                  </a:lnTo>
                  <a:cubicBezTo>
                    <a:pt x="612" y="3383"/>
                    <a:pt x="612" y="3383"/>
                    <a:pt x="612" y="3383"/>
                  </a:cubicBezTo>
                  <a:lnTo>
                    <a:pt x="612" y="3383"/>
                  </a:lnTo>
                  <a:cubicBezTo>
                    <a:pt x="583" y="3383"/>
                    <a:pt x="583" y="3383"/>
                    <a:pt x="583" y="3383"/>
                  </a:cubicBezTo>
                  <a:lnTo>
                    <a:pt x="583" y="3383"/>
                  </a:lnTo>
                  <a:cubicBezTo>
                    <a:pt x="612" y="3353"/>
                    <a:pt x="612" y="3353"/>
                    <a:pt x="612" y="3353"/>
                  </a:cubicBezTo>
                  <a:lnTo>
                    <a:pt x="612" y="3353"/>
                  </a:lnTo>
                  <a:cubicBezTo>
                    <a:pt x="583" y="3353"/>
                    <a:pt x="583" y="3353"/>
                    <a:pt x="583" y="3353"/>
                  </a:cubicBezTo>
                  <a:cubicBezTo>
                    <a:pt x="583" y="3383"/>
                    <a:pt x="583" y="3383"/>
                    <a:pt x="583" y="3383"/>
                  </a:cubicBezTo>
                  <a:lnTo>
                    <a:pt x="583" y="3383"/>
                  </a:lnTo>
                  <a:cubicBezTo>
                    <a:pt x="554" y="3383"/>
                    <a:pt x="554" y="3383"/>
                    <a:pt x="554" y="3383"/>
                  </a:cubicBezTo>
                  <a:lnTo>
                    <a:pt x="554" y="3383"/>
                  </a:lnTo>
                  <a:cubicBezTo>
                    <a:pt x="554" y="3412"/>
                    <a:pt x="554" y="3412"/>
                    <a:pt x="554" y="3412"/>
                  </a:cubicBezTo>
                  <a:cubicBezTo>
                    <a:pt x="524" y="3412"/>
                    <a:pt x="524" y="3412"/>
                    <a:pt x="524" y="3412"/>
                  </a:cubicBezTo>
                  <a:lnTo>
                    <a:pt x="524" y="3412"/>
                  </a:lnTo>
                  <a:cubicBezTo>
                    <a:pt x="524" y="3383"/>
                    <a:pt x="524" y="3383"/>
                    <a:pt x="524" y="3383"/>
                  </a:cubicBezTo>
                  <a:cubicBezTo>
                    <a:pt x="554" y="3383"/>
                    <a:pt x="554" y="3383"/>
                    <a:pt x="554" y="3383"/>
                  </a:cubicBezTo>
                  <a:cubicBezTo>
                    <a:pt x="524" y="3383"/>
                    <a:pt x="524" y="3383"/>
                    <a:pt x="524" y="3383"/>
                  </a:cubicBezTo>
                  <a:cubicBezTo>
                    <a:pt x="524" y="3353"/>
                    <a:pt x="524" y="3353"/>
                    <a:pt x="524" y="3353"/>
                  </a:cubicBezTo>
                  <a:lnTo>
                    <a:pt x="524" y="3353"/>
                  </a:lnTo>
                  <a:cubicBezTo>
                    <a:pt x="554" y="3353"/>
                    <a:pt x="554" y="3353"/>
                    <a:pt x="554" y="3353"/>
                  </a:cubicBezTo>
                  <a:lnTo>
                    <a:pt x="554" y="3353"/>
                  </a:lnTo>
                  <a:cubicBezTo>
                    <a:pt x="583" y="3353"/>
                    <a:pt x="583" y="3353"/>
                    <a:pt x="583" y="3353"/>
                  </a:cubicBezTo>
                  <a:cubicBezTo>
                    <a:pt x="583" y="3324"/>
                    <a:pt x="583" y="3324"/>
                    <a:pt x="583" y="3324"/>
                  </a:cubicBezTo>
                  <a:lnTo>
                    <a:pt x="583" y="3324"/>
                  </a:lnTo>
                  <a:lnTo>
                    <a:pt x="583" y="3324"/>
                  </a:lnTo>
                  <a:lnTo>
                    <a:pt x="583" y="3324"/>
                  </a:lnTo>
                  <a:lnTo>
                    <a:pt x="583" y="3324"/>
                  </a:lnTo>
                  <a:cubicBezTo>
                    <a:pt x="554" y="3324"/>
                    <a:pt x="554" y="3324"/>
                    <a:pt x="554" y="3324"/>
                  </a:cubicBezTo>
                  <a:lnTo>
                    <a:pt x="554" y="3324"/>
                  </a:lnTo>
                  <a:cubicBezTo>
                    <a:pt x="554" y="3353"/>
                    <a:pt x="554" y="3353"/>
                    <a:pt x="554" y="3353"/>
                  </a:cubicBezTo>
                  <a:cubicBezTo>
                    <a:pt x="524" y="3324"/>
                    <a:pt x="524" y="3324"/>
                    <a:pt x="524" y="3324"/>
                  </a:cubicBezTo>
                  <a:lnTo>
                    <a:pt x="524" y="3324"/>
                  </a:lnTo>
                  <a:lnTo>
                    <a:pt x="524" y="3324"/>
                  </a:lnTo>
                  <a:cubicBezTo>
                    <a:pt x="554" y="3295"/>
                    <a:pt x="554" y="3295"/>
                    <a:pt x="554" y="3295"/>
                  </a:cubicBezTo>
                  <a:lnTo>
                    <a:pt x="554" y="3295"/>
                  </a:lnTo>
                  <a:cubicBezTo>
                    <a:pt x="524" y="3295"/>
                    <a:pt x="524" y="3295"/>
                    <a:pt x="524" y="3295"/>
                  </a:cubicBezTo>
                  <a:lnTo>
                    <a:pt x="524" y="3295"/>
                  </a:lnTo>
                  <a:lnTo>
                    <a:pt x="524" y="3295"/>
                  </a:lnTo>
                  <a:lnTo>
                    <a:pt x="524" y="3295"/>
                  </a:lnTo>
                  <a:cubicBezTo>
                    <a:pt x="524" y="3266"/>
                    <a:pt x="524" y="3266"/>
                    <a:pt x="524" y="3266"/>
                  </a:cubicBezTo>
                  <a:lnTo>
                    <a:pt x="524" y="3266"/>
                  </a:lnTo>
                  <a:cubicBezTo>
                    <a:pt x="554" y="3266"/>
                    <a:pt x="554" y="3266"/>
                    <a:pt x="554" y="3266"/>
                  </a:cubicBezTo>
                  <a:lnTo>
                    <a:pt x="554" y="3266"/>
                  </a:lnTo>
                  <a:cubicBezTo>
                    <a:pt x="583" y="3266"/>
                    <a:pt x="583" y="3266"/>
                    <a:pt x="583" y="3266"/>
                  </a:cubicBezTo>
                  <a:cubicBezTo>
                    <a:pt x="583" y="3237"/>
                    <a:pt x="583" y="3237"/>
                    <a:pt x="583" y="3237"/>
                  </a:cubicBezTo>
                  <a:lnTo>
                    <a:pt x="583" y="3237"/>
                  </a:lnTo>
                  <a:lnTo>
                    <a:pt x="583" y="3237"/>
                  </a:lnTo>
                  <a:lnTo>
                    <a:pt x="583" y="3237"/>
                  </a:lnTo>
                  <a:cubicBezTo>
                    <a:pt x="612" y="3237"/>
                    <a:pt x="612" y="3237"/>
                    <a:pt x="612" y="3237"/>
                  </a:cubicBezTo>
                  <a:lnTo>
                    <a:pt x="612" y="3237"/>
                  </a:lnTo>
                  <a:cubicBezTo>
                    <a:pt x="641" y="3237"/>
                    <a:pt x="641" y="3237"/>
                    <a:pt x="641" y="3237"/>
                  </a:cubicBezTo>
                  <a:lnTo>
                    <a:pt x="641" y="3237"/>
                  </a:lnTo>
                  <a:lnTo>
                    <a:pt x="641" y="3237"/>
                  </a:lnTo>
                  <a:lnTo>
                    <a:pt x="641" y="3237"/>
                  </a:lnTo>
                  <a:lnTo>
                    <a:pt x="641" y="3237"/>
                  </a:lnTo>
                  <a:cubicBezTo>
                    <a:pt x="641" y="3208"/>
                    <a:pt x="641" y="3208"/>
                    <a:pt x="641" y="3208"/>
                  </a:cubicBezTo>
                  <a:cubicBezTo>
                    <a:pt x="612" y="3208"/>
                    <a:pt x="612" y="3208"/>
                    <a:pt x="612" y="3208"/>
                  </a:cubicBezTo>
                  <a:cubicBezTo>
                    <a:pt x="583" y="3237"/>
                    <a:pt x="583" y="3237"/>
                    <a:pt x="583" y="3237"/>
                  </a:cubicBezTo>
                  <a:lnTo>
                    <a:pt x="583" y="3237"/>
                  </a:lnTo>
                  <a:lnTo>
                    <a:pt x="583" y="3237"/>
                  </a:lnTo>
                  <a:lnTo>
                    <a:pt x="583" y="3237"/>
                  </a:lnTo>
                  <a:cubicBezTo>
                    <a:pt x="554" y="3237"/>
                    <a:pt x="554" y="3237"/>
                    <a:pt x="554" y="3237"/>
                  </a:cubicBezTo>
                  <a:cubicBezTo>
                    <a:pt x="554" y="3266"/>
                    <a:pt x="554" y="3266"/>
                    <a:pt x="554" y="3266"/>
                  </a:cubicBezTo>
                  <a:cubicBezTo>
                    <a:pt x="524" y="3266"/>
                    <a:pt x="524" y="3266"/>
                    <a:pt x="524" y="3266"/>
                  </a:cubicBezTo>
                  <a:lnTo>
                    <a:pt x="524" y="3266"/>
                  </a:lnTo>
                  <a:lnTo>
                    <a:pt x="524" y="3266"/>
                  </a:lnTo>
                  <a:cubicBezTo>
                    <a:pt x="524" y="3237"/>
                    <a:pt x="524" y="3237"/>
                    <a:pt x="524" y="3237"/>
                  </a:cubicBezTo>
                  <a:lnTo>
                    <a:pt x="524" y="3237"/>
                  </a:lnTo>
                  <a:lnTo>
                    <a:pt x="524" y="3237"/>
                  </a:lnTo>
                  <a:lnTo>
                    <a:pt x="524" y="3237"/>
                  </a:lnTo>
                  <a:lnTo>
                    <a:pt x="524" y="3237"/>
                  </a:lnTo>
                  <a:lnTo>
                    <a:pt x="524" y="3237"/>
                  </a:lnTo>
                  <a:cubicBezTo>
                    <a:pt x="495" y="3208"/>
                    <a:pt x="495" y="3208"/>
                    <a:pt x="495" y="3208"/>
                  </a:cubicBezTo>
                  <a:lnTo>
                    <a:pt x="495" y="3208"/>
                  </a:lnTo>
                  <a:cubicBezTo>
                    <a:pt x="524" y="3208"/>
                    <a:pt x="524" y="3208"/>
                    <a:pt x="524" y="3208"/>
                  </a:cubicBezTo>
                  <a:lnTo>
                    <a:pt x="524" y="3208"/>
                  </a:lnTo>
                  <a:lnTo>
                    <a:pt x="524" y="3208"/>
                  </a:lnTo>
                  <a:cubicBezTo>
                    <a:pt x="554" y="3208"/>
                    <a:pt x="554" y="3208"/>
                    <a:pt x="554" y="3208"/>
                  </a:cubicBezTo>
                  <a:lnTo>
                    <a:pt x="554" y="3208"/>
                  </a:lnTo>
                  <a:cubicBezTo>
                    <a:pt x="583" y="3208"/>
                    <a:pt x="583" y="3208"/>
                    <a:pt x="583" y="3208"/>
                  </a:cubicBezTo>
                  <a:cubicBezTo>
                    <a:pt x="583" y="3179"/>
                    <a:pt x="583" y="3179"/>
                    <a:pt x="583" y="3179"/>
                  </a:cubicBezTo>
                  <a:lnTo>
                    <a:pt x="583" y="3179"/>
                  </a:lnTo>
                  <a:lnTo>
                    <a:pt x="583" y="3179"/>
                  </a:lnTo>
                  <a:lnTo>
                    <a:pt x="583" y="3179"/>
                  </a:lnTo>
                  <a:lnTo>
                    <a:pt x="583" y="3179"/>
                  </a:lnTo>
                  <a:cubicBezTo>
                    <a:pt x="554" y="3179"/>
                    <a:pt x="554" y="3179"/>
                    <a:pt x="554" y="3179"/>
                  </a:cubicBezTo>
                  <a:lnTo>
                    <a:pt x="554" y="3179"/>
                  </a:lnTo>
                  <a:lnTo>
                    <a:pt x="554" y="3179"/>
                  </a:lnTo>
                  <a:cubicBezTo>
                    <a:pt x="524" y="3179"/>
                    <a:pt x="524" y="3179"/>
                    <a:pt x="524" y="3179"/>
                  </a:cubicBezTo>
                  <a:lnTo>
                    <a:pt x="524" y="3179"/>
                  </a:lnTo>
                  <a:lnTo>
                    <a:pt x="524" y="3179"/>
                  </a:lnTo>
                  <a:cubicBezTo>
                    <a:pt x="524" y="3208"/>
                    <a:pt x="524" y="3208"/>
                    <a:pt x="524" y="3208"/>
                  </a:cubicBezTo>
                  <a:cubicBezTo>
                    <a:pt x="524" y="3179"/>
                    <a:pt x="524" y="3179"/>
                    <a:pt x="524" y="3179"/>
                  </a:cubicBezTo>
                  <a:cubicBezTo>
                    <a:pt x="495" y="3179"/>
                    <a:pt x="495" y="3179"/>
                    <a:pt x="495" y="3179"/>
                  </a:cubicBezTo>
                  <a:lnTo>
                    <a:pt x="495" y="3179"/>
                  </a:lnTo>
                  <a:lnTo>
                    <a:pt x="495" y="3179"/>
                  </a:lnTo>
                  <a:lnTo>
                    <a:pt x="495" y="3179"/>
                  </a:lnTo>
                  <a:lnTo>
                    <a:pt x="495" y="3179"/>
                  </a:lnTo>
                  <a:cubicBezTo>
                    <a:pt x="524" y="3179"/>
                    <a:pt x="524" y="3179"/>
                    <a:pt x="524" y="3179"/>
                  </a:cubicBezTo>
                  <a:cubicBezTo>
                    <a:pt x="554" y="3150"/>
                    <a:pt x="554" y="3150"/>
                    <a:pt x="554" y="3150"/>
                  </a:cubicBezTo>
                  <a:lnTo>
                    <a:pt x="554" y="3150"/>
                  </a:lnTo>
                  <a:cubicBezTo>
                    <a:pt x="583" y="3150"/>
                    <a:pt x="583" y="3150"/>
                    <a:pt x="583" y="3150"/>
                  </a:cubicBezTo>
                  <a:lnTo>
                    <a:pt x="583" y="3150"/>
                  </a:lnTo>
                  <a:cubicBezTo>
                    <a:pt x="612" y="3120"/>
                    <a:pt x="612" y="3120"/>
                    <a:pt x="612" y="3120"/>
                  </a:cubicBezTo>
                  <a:cubicBezTo>
                    <a:pt x="641" y="3091"/>
                    <a:pt x="641" y="3091"/>
                    <a:pt x="641" y="3091"/>
                  </a:cubicBezTo>
                  <a:cubicBezTo>
                    <a:pt x="671" y="3091"/>
                    <a:pt x="671" y="3091"/>
                    <a:pt x="671" y="3091"/>
                  </a:cubicBezTo>
                  <a:lnTo>
                    <a:pt x="671" y="3091"/>
                  </a:lnTo>
                  <a:lnTo>
                    <a:pt x="671" y="3091"/>
                  </a:lnTo>
                  <a:lnTo>
                    <a:pt x="671" y="3091"/>
                  </a:lnTo>
                  <a:lnTo>
                    <a:pt x="671" y="3091"/>
                  </a:lnTo>
                  <a:cubicBezTo>
                    <a:pt x="641" y="3091"/>
                    <a:pt x="641" y="3091"/>
                    <a:pt x="641" y="3091"/>
                  </a:cubicBezTo>
                  <a:cubicBezTo>
                    <a:pt x="612" y="3091"/>
                    <a:pt x="612" y="3091"/>
                    <a:pt x="612" y="3091"/>
                  </a:cubicBezTo>
                  <a:cubicBezTo>
                    <a:pt x="583" y="3120"/>
                    <a:pt x="583" y="3120"/>
                    <a:pt x="583" y="3120"/>
                  </a:cubicBezTo>
                  <a:cubicBezTo>
                    <a:pt x="583" y="3150"/>
                    <a:pt x="583" y="3150"/>
                    <a:pt x="583" y="3150"/>
                  </a:cubicBezTo>
                  <a:cubicBezTo>
                    <a:pt x="554" y="3150"/>
                    <a:pt x="554" y="3150"/>
                    <a:pt x="554" y="3150"/>
                  </a:cubicBezTo>
                  <a:cubicBezTo>
                    <a:pt x="524" y="3150"/>
                    <a:pt x="524" y="3150"/>
                    <a:pt x="524" y="3150"/>
                  </a:cubicBezTo>
                  <a:lnTo>
                    <a:pt x="524" y="3150"/>
                  </a:lnTo>
                  <a:cubicBezTo>
                    <a:pt x="495" y="3179"/>
                    <a:pt x="495" y="3179"/>
                    <a:pt x="495" y="3179"/>
                  </a:cubicBezTo>
                  <a:lnTo>
                    <a:pt x="495" y="3179"/>
                  </a:lnTo>
                  <a:cubicBezTo>
                    <a:pt x="466" y="3150"/>
                    <a:pt x="466" y="3150"/>
                    <a:pt x="466" y="3150"/>
                  </a:cubicBezTo>
                  <a:cubicBezTo>
                    <a:pt x="495" y="3150"/>
                    <a:pt x="495" y="3150"/>
                    <a:pt x="495" y="3150"/>
                  </a:cubicBezTo>
                  <a:cubicBezTo>
                    <a:pt x="495" y="3120"/>
                    <a:pt x="495" y="3120"/>
                    <a:pt x="495" y="3120"/>
                  </a:cubicBezTo>
                  <a:lnTo>
                    <a:pt x="495" y="3120"/>
                  </a:lnTo>
                  <a:lnTo>
                    <a:pt x="495" y="3120"/>
                  </a:lnTo>
                  <a:cubicBezTo>
                    <a:pt x="524" y="3120"/>
                    <a:pt x="524" y="3120"/>
                    <a:pt x="524" y="3120"/>
                  </a:cubicBezTo>
                  <a:lnTo>
                    <a:pt x="524" y="3120"/>
                  </a:lnTo>
                  <a:cubicBezTo>
                    <a:pt x="554" y="3120"/>
                    <a:pt x="554" y="3120"/>
                    <a:pt x="554" y="3120"/>
                  </a:cubicBezTo>
                  <a:lnTo>
                    <a:pt x="554" y="3120"/>
                  </a:lnTo>
                  <a:lnTo>
                    <a:pt x="554" y="3120"/>
                  </a:lnTo>
                  <a:lnTo>
                    <a:pt x="554" y="3120"/>
                  </a:lnTo>
                  <a:cubicBezTo>
                    <a:pt x="524" y="3120"/>
                    <a:pt x="524" y="3120"/>
                    <a:pt x="524" y="3120"/>
                  </a:cubicBezTo>
                  <a:lnTo>
                    <a:pt x="524" y="3120"/>
                  </a:lnTo>
                  <a:cubicBezTo>
                    <a:pt x="495" y="3120"/>
                    <a:pt x="495" y="3120"/>
                    <a:pt x="495" y="3120"/>
                  </a:cubicBezTo>
                  <a:lnTo>
                    <a:pt x="495" y="3120"/>
                  </a:lnTo>
                  <a:cubicBezTo>
                    <a:pt x="495" y="3091"/>
                    <a:pt x="495" y="3091"/>
                    <a:pt x="495" y="3091"/>
                  </a:cubicBezTo>
                  <a:cubicBezTo>
                    <a:pt x="524" y="3091"/>
                    <a:pt x="524" y="3091"/>
                    <a:pt x="524" y="3091"/>
                  </a:cubicBezTo>
                  <a:lnTo>
                    <a:pt x="524" y="3091"/>
                  </a:lnTo>
                  <a:cubicBezTo>
                    <a:pt x="554" y="3120"/>
                    <a:pt x="554" y="3120"/>
                    <a:pt x="554" y="3120"/>
                  </a:cubicBezTo>
                  <a:cubicBezTo>
                    <a:pt x="554" y="3091"/>
                    <a:pt x="554" y="3091"/>
                    <a:pt x="554" y="3091"/>
                  </a:cubicBezTo>
                  <a:lnTo>
                    <a:pt x="554" y="3091"/>
                  </a:lnTo>
                  <a:lnTo>
                    <a:pt x="554" y="3091"/>
                  </a:lnTo>
                  <a:lnTo>
                    <a:pt x="554" y="3091"/>
                  </a:lnTo>
                  <a:lnTo>
                    <a:pt x="554" y="3091"/>
                  </a:lnTo>
                  <a:lnTo>
                    <a:pt x="554" y="3091"/>
                  </a:lnTo>
                  <a:lnTo>
                    <a:pt x="554" y="3091"/>
                  </a:lnTo>
                  <a:lnTo>
                    <a:pt x="554" y="3091"/>
                  </a:lnTo>
                  <a:lnTo>
                    <a:pt x="554" y="3091"/>
                  </a:lnTo>
                  <a:cubicBezTo>
                    <a:pt x="583" y="3091"/>
                    <a:pt x="583" y="3091"/>
                    <a:pt x="583" y="3091"/>
                  </a:cubicBezTo>
                  <a:lnTo>
                    <a:pt x="583" y="3091"/>
                  </a:lnTo>
                  <a:cubicBezTo>
                    <a:pt x="583" y="3062"/>
                    <a:pt x="583" y="3062"/>
                    <a:pt x="583" y="3062"/>
                  </a:cubicBezTo>
                  <a:lnTo>
                    <a:pt x="583" y="3062"/>
                  </a:lnTo>
                  <a:lnTo>
                    <a:pt x="583" y="3062"/>
                  </a:lnTo>
                  <a:cubicBezTo>
                    <a:pt x="554" y="3062"/>
                    <a:pt x="554" y="3062"/>
                    <a:pt x="554" y="3062"/>
                  </a:cubicBezTo>
                  <a:lnTo>
                    <a:pt x="554" y="3062"/>
                  </a:lnTo>
                  <a:lnTo>
                    <a:pt x="554" y="3062"/>
                  </a:lnTo>
                  <a:cubicBezTo>
                    <a:pt x="524" y="3062"/>
                    <a:pt x="524" y="3062"/>
                    <a:pt x="524" y="3062"/>
                  </a:cubicBezTo>
                  <a:cubicBezTo>
                    <a:pt x="495" y="3062"/>
                    <a:pt x="495" y="3062"/>
                    <a:pt x="495" y="3062"/>
                  </a:cubicBezTo>
                  <a:lnTo>
                    <a:pt x="495" y="3062"/>
                  </a:lnTo>
                  <a:cubicBezTo>
                    <a:pt x="495" y="3033"/>
                    <a:pt x="495" y="3033"/>
                    <a:pt x="495" y="3033"/>
                  </a:cubicBezTo>
                  <a:lnTo>
                    <a:pt x="495" y="3033"/>
                  </a:lnTo>
                  <a:cubicBezTo>
                    <a:pt x="524" y="3033"/>
                    <a:pt x="524" y="3033"/>
                    <a:pt x="524" y="3033"/>
                  </a:cubicBezTo>
                  <a:lnTo>
                    <a:pt x="524" y="3033"/>
                  </a:lnTo>
                  <a:lnTo>
                    <a:pt x="524" y="3033"/>
                  </a:lnTo>
                  <a:cubicBezTo>
                    <a:pt x="495" y="3033"/>
                    <a:pt x="495" y="3033"/>
                    <a:pt x="495" y="3033"/>
                  </a:cubicBezTo>
                  <a:lnTo>
                    <a:pt x="495" y="3033"/>
                  </a:lnTo>
                  <a:lnTo>
                    <a:pt x="495" y="3033"/>
                  </a:lnTo>
                  <a:cubicBezTo>
                    <a:pt x="524" y="3033"/>
                    <a:pt x="524" y="3033"/>
                    <a:pt x="524" y="3033"/>
                  </a:cubicBezTo>
                  <a:lnTo>
                    <a:pt x="524" y="3033"/>
                  </a:lnTo>
                  <a:cubicBezTo>
                    <a:pt x="554" y="3033"/>
                    <a:pt x="554" y="3033"/>
                    <a:pt x="554" y="3033"/>
                  </a:cubicBezTo>
                  <a:cubicBezTo>
                    <a:pt x="612" y="3033"/>
                    <a:pt x="612" y="3033"/>
                    <a:pt x="612" y="3033"/>
                  </a:cubicBezTo>
                  <a:lnTo>
                    <a:pt x="612" y="3033"/>
                  </a:lnTo>
                  <a:cubicBezTo>
                    <a:pt x="641" y="3033"/>
                    <a:pt x="641" y="3033"/>
                    <a:pt x="641" y="3033"/>
                  </a:cubicBezTo>
                  <a:lnTo>
                    <a:pt x="641" y="3033"/>
                  </a:lnTo>
                  <a:cubicBezTo>
                    <a:pt x="641" y="3003"/>
                    <a:pt x="641" y="3003"/>
                    <a:pt x="641" y="3003"/>
                  </a:cubicBezTo>
                  <a:cubicBezTo>
                    <a:pt x="612" y="3003"/>
                    <a:pt x="612" y="3003"/>
                    <a:pt x="612" y="3003"/>
                  </a:cubicBezTo>
                  <a:cubicBezTo>
                    <a:pt x="583" y="3003"/>
                    <a:pt x="583" y="3003"/>
                    <a:pt x="583" y="3003"/>
                  </a:cubicBezTo>
                  <a:cubicBezTo>
                    <a:pt x="554" y="3003"/>
                    <a:pt x="554" y="3003"/>
                    <a:pt x="554" y="3003"/>
                  </a:cubicBezTo>
                  <a:lnTo>
                    <a:pt x="554" y="3003"/>
                  </a:lnTo>
                  <a:lnTo>
                    <a:pt x="554" y="3003"/>
                  </a:lnTo>
                  <a:cubicBezTo>
                    <a:pt x="524" y="3003"/>
                    <a:pt x="524" y="3003"/>
                    <a:pt x="524" y="3003"/>
                  </a:cubicBezTo>
                  <a:lnTo>
                    <a:pt x="524" y="3003"/>
                  </a:lnTo>
                  <a:cubicBezTo>
                    <a:pt x="495" y="3033"/>
                    <a:pt x="495" y="3033"/>
                    <a:pt x="495" y="3033"/>
                  </a:cubicBezTo>
                  <a:cubicBezTo>
                    <a:pt x="495" y="3003"/>
                    <a:pt x="495" y="3003"/>
                    <a:pt x="495" y="3003"/>
                  </a:cubicBezTo>
                  <a:lnTo>
                    <a:pt x="495" y="3003"/>
                  </a:lnTo>
                  <a:cubicBezTo>
                    <a:pt x="524" y="3003"/>
                    <a:pt x="524" y="3003"/>
                    <a:pt x="524" y="3003"/>
                  </a:cubicBezTo>
                  <a:cubicBezTo>
                    <a:pt x="524" y="2974"/>
                    <a:pt x="524" y="2974"/>
                    <a:pt x="524" y="2974"/>
                  </a:cubicBezTo>
                  <a:cubicBezTo>
                    <a:pt x="554" y="2974"/>
                    <a:pt x="554" y="2974"/>
                    <a:pt x="554" y="2974"/>
                  </a:cubicBezTo>
                  <a:lnTo>
                    <a:pt x="554" y="2974"/>
                  </a:lnTo>
                  <a:lnTo>
                    <a:pt x="554" y="2974"/>
                  </a:lnTo>
                  <a:cubicBezTo>
                    <a:pt x="583" y="2945"/>
                    <a:pt x="583" y="2945"/>
                    <a:pt x="583" y="2945"/>
                  </a:cubicBezTo>
                  <a:lnTo>
                    <a:pt x="583" y="2945"/>
                  </a:lnTo>
                  <a:lnTo>
                    <a:pt x="583" y="2945"/>
                  </a:lnTo>
                  <a:cubicBezTo>
                    <a:pt x="612" y="2945"/>
                    <a:pt x="612" y="2945"/>
                    <a:pt x="612" y="2945"/>
                  </a:cubicBezTo>
                  <a:lnTo>
                    <a:pt x="612" y="2945"/>
                  </a:lnTo>
                  <a:lnTo>
                    <a:pt x="612" y="2945"/>
                  </a:lnTo>
                  <a:lnTo>
                    <a:pt x="612" y="2945"/>
                  </a:lnTo>
                  <a:cubicBezTo>
                    <a:pt x="641" y="2974"/>
                    <a:pt x="641" y="2974"/>
                    <a:pt x="641" y="2974"/>
                  </a:cubicBezTo>
                  <a:cubicBezTo>
                    <a:pt x="671" y="2974"/>
                    <a:pt x="671" y="2974"/>
                    <a:pt x="671" y="2974"/>
                  </a:cubicBezTo>
                  <a:lnTo>
                    <a:pt x="671" y="2974"/>
                  </a:lnTo>
                  <a:cubicBezTo>
                    <a:pt x="700" y="2974"/>
                    <a:pt x="700" y="2974"/>
                    <a:pt x="700" y="2974"/>
                  </a:cubicBezTo>
                  <a:cubicBezTo>
                    <a:pt x="700" y="3003"/>
                    <a:pt x="700" y="3003"/>
                    <a:pt x="700" y="3003"/>
                  </a:cubicBezTo>
                  <a:cubicBezTo>
                    <a:pt x="729" y="3003"/>
                    <a:pt x="729" y="3003"/>
                    <a:pt x="729" y="3003"/>
                  </a:cubicBezTo>
                  <a:lnTo>
                    <a:pt x="729" y="3003"/>
                  </a:lnTo>
                  <a:cubicBezTo>
                    <a:pt x="758" y="3003"/>
                    <a:pt x="758" y="3003"/>
                    <a:pt x="758" y="3003"/>
                  </a:cubicBezTo>
                  <a:lnTo>
                    <a:pt x="758" y="3003"/>
                  </a:lnTo>
                  <a:lnTo>
                    <a:pt x="758" y="3003"/>
                  </a:lnTo>
                  <a:lnTo>
                    <a:pt x="758" y="3003"/>
                  </a:lnTo>
                  <a:lnTo>
                    <a:pt x="758" y="3003"/>
                  </a:lnTo>
                  <a:cubicBezTo>
                    <a:pt x="729" y="3003"/>
                    <a:pt x="729" y="3003"/>
                    <a:pt x="729" y="3003"/>
                  </a:cubicBezTo>
                  <a:lnTo>
                    <a:pt x="729" y="3003"/>
                  </a:lnTo>
                  <a:cubicBezTo>
                    <a:pt x="700" y="3003"/>
                    <a:pt x="700" y="3003"/>
                    <a:pt x="700" y="3003"/>
                  </a:cubicBezTo>
                  <a:cubicBezTo>
                    <a:pt x="700" y="2974"/>
                    <a:pt x="700" y="2974"/>
                    <a:pt x="700" y="2974"/>
                  </a:cubicBezTo>
                  <a:lnTo>
                    <a:pt x="700" y="2974"/>
                  </a:lnTo>
                  <a:lnTo>
                    <a:pt x="700" y="2974"/>
                  </a:lnTo>
                  <a:cubicBezTo>
                    <a:pt x="729" y="2974"/>
                    <a:pt x="729" y="2974"/>
                    <a:pt x="729" y="2974"/>
                  </a:cubicBezTo>
                  <a:cubicBezTo>
                    <a:pt x="758" y="2945"/>
                    <a:pt x="758" y="2945"/>
                    <a:pt x="758" y="2945"/>
                  </a:cubicBezTo>
                  <a:lnTo>
                    <a:pt x="758" y="2945"/>
                  </a:lnTo>
                  <a:lnTo>
                    <a:pt x="758" y="2945"/>
                  </a:lnTo>
                  <a:cubicBezTo>
                    <a:pt x="729" y="2945"/>
                    <a:pt x="729" y="2945"/>
                    <a:pt x="729" y="2945"/>
                  </a:cubicBezTo>
                  <a:lnTo>
                    <a:pt x="729" y="2945"/>
                  </a:lnTo>
                  <a:lnTo>
                    <a:pt x="729" y="2945"/>
                  </a:lnTo>
                  <a:lnTo>
                    <a:pt x="729" y="2945"/>
                  </a:lnTo>
                  <a:lnTo>
                    <a:pt x="729" y="2945"/>
                  </a:lnTo>
                  <a:cubicBezTo>
                    <a:pt x="700" y="2945"/>
                    <a:pt x="700" y="2945"/>
                    <a:pt x="700" y="2945"/>
                  </a:cubicBezTo>
                  <a:lnTo>
                    <a:pt x="700" y="2945"/>
                  </a:lnTo>
                  <a:lnTo>
                    <a:pt x="700" y="2945"/>
                  </a:lnTo>
                  <a:lnTo>
                    <a:pt x="700" y="2945"/>
                  </a:lnTo>
                  <a:lnTo>
                    <a:pt x="700" y="2945"/>
                  </a:lnTo>
                  <a:lnTo>
                    <a:pt x="700" y="2945"/>
                  </a:lnTo>
                  <a:cubicBezTo>
                    <a:pt x="700" y="2916"/>
                    <a:pt x="700" y="2916"/>
                    <a:pt x="700" y="2916"/>
                  </a:cubicBezTo>
                  <a:lnTo>
                    <a:pt x="700" y="2916"/>
                  </a:lnTo>
                  <a:lnTo>
                    <a:pt x="700" y="2916"/>
                  </a:lnTo>
                  <a:lnTo>
                    <a:pt x="700" y="2916"/>
                  </a:lnTo>
                  <a:cubicBezTo>
                    <a:pt x="671" y="2916"/>
                    <a:pt x="671" y="2916"/>
                    <a:pt x="671" y="2916"/>
                  </a:cubicBezTo>
                  <a:cubicBezTo>
                    <a:pt x="671" y="2945"/>
                    <a:pt x="671" y="2945"/>
                    <a:pt x="671" y="2945"/>
                  </a:cubicBezTo>
                  <a:lnTo>
                    <a:pt x="671" y="2945"/>
                  </a:lnTo>
                  <a:lnTo>
                    <a:pt x="671" y="2945"/>
                  </a:lnTo>
                  <a:cubicBezTo>
                    <a:pt x="671" y="2974"/>
                    <a:pt x="671" y="2974"/>
                    <a:pt x="671" y="2974"/>
                  </a:cubicBezTo>
                  <a:lnTo>
                    <a:pt x="671" y="2974"/>
                  </a:lnTo>
                  <a:cubicBezTo>
                    <a:pt x="641" y="2974"/>
                    <a:pt x="641" y="2974"/>
                    <a:pt x="641" y="2974"/>
                  </a:cubicBezTo>
                  <a:cubicBezTo>
                    <a:pt x="641" y="2945"/>
                    <a:pt x="641" y="2945"/>
                    <a:pt x="641" y="2945"/>
                  </a:cubicBezTo>
                  <a:cubicBezTo>
                    <a:pt x="612" y="2945"/>
                    <a:pt x="612" y="2945"/>
                    <a:pt x="612" y="2945"/>
                  </a:cubicBezTo>
                  <a:lnTo>
                    <a:pt x="612" y="2945"/>
                  </a:lnTo>
                  <a:lnTo>
                    <a:pt x="612" y="2945"/>
                  </a:lnTo>
                  <a:lnTo>
                    <a:pt x="612" y="2945"/>
                  </a:lnTo>
                  <a:lnTo>
                    <a:pt x="612" y="2945"/>
                  </a:lnTo>
                  <a:cubicBezTo>
                    <a:pt x="583" y="2945"/>
                    <a:pt x="583" y="2945"/>
                    <a:pt x="583" y="2945"/>
                  </a:cubicBezTo>
                  <a:lnTo>
                    <a:pt x="583" y="2945"/>
                  </a:lnTo>
                  <a:cubicBezTo>
                    <a:pt x="554" y="2945"/>
                    <a:pt x="554" y="2945"/>
                    <a:pt x="554" y="2945"/>
                  </a:cubicBezTo>
                  <a:cubicBezTo>
                    <a:pt x="554" y="2974"/>
                    <a:pt x="554" y="2974"/>
                    <a:pt x="554" y="2974"/>
                  </a:cubicBezTo>
                  <a:cubicBezTo>
                    <a:pt x="524" y="2974"/>
                    <a:pt x="524" y="2974"/>
                    <a:pt x="524" y="2974"/>
                  </a:cubicBezTo>
                  <a:lnTo>
                    <a:pt x="524" y="2974"/>
                  </a:lnTo>
                  <a:lnTo>
                    <a:pt x="524" y="2974"/>
                  </a:lnTo>
                  <a:cubicBezTo>
                    <a:pt x="554" y="2945"/>
                    <a:pt x="554" y="2945"/>
                    <a:pt x="554" y="2945"/>
                  </a:cubicBezTo>
                  <a:lnTo>
                    <a:pt x="554" y="2945"/>
                  </a:lnTo>
                  <a:lnTo>
                    <a:pt x="554" y="2945"/>
                  </a:lnTo>
                  <a:cubicBezTo>
                    <a:pt x="554" y="2916"/>
                    <a:pt x="554" y="2916"/>
                    <a:pt x="554" y="2916"/>
                  </a:cubicBezTo>
                  <a:lnTo>
                    <a:pt x="554" y="2916"/>
                  </a:lnTo>
                  <a:cubicBezTo>
                    <a:pt x="583" y="2916"/>
                    <a:pt x="583" y="2916"/>
                    <a:pt x="583" y="2916"/>
                  </a:cubicBezTo>
                  <a:lnTo>
                    <a:pt x="583" y="2916"/>
                  </a:lnTo>
                  <a:lnTo>
                    <a:pt x="583" y="2916"/>
                  </a:lnTo>
                  <a:lnTo>
                    <a:pt x="583" y="2916"/>
                  </a:lnTo>
                  <a:cubicBezTo>
                    <a:pt x="612" y="2916"/>
                    <a:pt x="612" y="2916"/>
                    <a:pt x="612" y="2916"/>
                  </a:cubicBezTo>
                  <a:lnTo>
                    <a:pt x="612" y="2916"/>
                  </a:lnTo>
                  <a:cubicBezTo>
                    <a:pt x="641" y="2916"/>
                    <a:pt x="641" y="2916"/>
                    <a:pt x="641" y="2916"/>
                  </a:cubicBezTo>
                  <a:lnTo>
                    <a:pt x="641" y="2916"/>
                  </a:lnTo>
                  <a:cubicBezTo>
                    <a:pt x="612" y="2916"/>
                    <a:pt x="612" y="2916"/>
                    <a:pt x="612" y="2916"/>
                  </a:cubicBezTo>
                  <a:lnTo>
                    <a:pt x="612" y="2916"/>
                  </a:lnTo>
                  <a:lnTo>
                    <a:pt x="612" y="2916"/>
                  </a:lnTo>
                  <a:cubicBezTo>
                    <a:pt x="583" y="2887"/>
                    <a:pt x="583" y="2887"/>
                    <a:pt x="583" y="2887"/>
                  </a:cubicBezTo>
                  <a:lnTo>
                    <a:pt x="583" y="2887"/>
                  </a:lnTo>
                  <a:lnTo>
                    <a:pt x="583" y="2887"/>
                  </a:lnTo>
                  <a:cubicBezTo>
                    <a:pt x="583" y="2858"/>
                    <a:pt x="583" y="2858"/>
                    <a:pt x="583" y="2858"/>
                  </a:cubicBezTo>
                  <a:lnTo>
                    <a:pt x="583" y="2858"/>
                  </a:lnTo>
                  <a:cubicBezTo>
                    <a:pt x="583" y="2887"/>
                    <a:pt x="583" y="2887"/>
                    <a:pt x="583" y="2887"/>
                  </a:cubicBezTo>
                  <a:cubicBezTo>
                    <a:pt x="612" y="2887"/>
                    <a:pt x="612" y="2887"/>
                    <a:pt x="612" y="2887"/>
                  </a:cubicBezTo>
                  <a:cubicBezTo>
                    <a:pt x="641" y="2916"/>
                    <a:pt x="641" y="2916"/>
                    <a:pt x="641" y="2916"/>
                  </a:cubicBezTo>
                  <a:cubicBezTo>
                    <a:pt x="641" y="2887"/>
                    <a:pt x="641" y="2887"/>
                    <a:pt x="641" y="2887"/>
                  </a:cubicBezTo>
                  <a:cubicBezTo>
                    <a:pt x="612" y="2887"/>
                    <a:pt x="612" y="2887"/>
                    <a:pt x="612" y="2887"/>
                  </a:cubicBezTo>
                  <a:lnTo>
                    <a:pt x="612" y="2887"/>
                  </a:lnTo>
                  <a:lnTo>
                    <a:pt x="612" y="2887"/>
                  </a:lnTo>
                  <a:cubicBezTo>
                    <a:pt x="641" y="2887"/>
                    <a:pt x="641" y="2887"/>
                    <a:pt x="641" y="2887"/>
                  </a:cubicBezTo>
                  <a:lnTo>
                    <a:pt x="641" y="2887"/>
                  </a:lnTo>
                  <a:cubicBezTo>
                    <a:pt x="671" y="2916"/>
                    <a:pt x="671" y="2916"/>
                    <a:pt x="671" y="2916"/>
                  </a:cubicBezTo>
                  <a:lnTo>
                    <a:pt x="671" y="2916"/>
                  </a:lnTo>
                  <a:lnTo>
                    <a:pt x="671" y="2916"/>
                  </a:lnTo>
                  <a:cubicBezTo>
                    <a:pt x="700" y="2916"/>
                    <a:pt x="700" y="2916"/>
                    <a:pt x="700" y="2916"/>
                  </a:cubicBezTo>
                  <a:lnTo>
                    <a:pt x="700" y="2916"/>
                  </a:lnTo>
                  <a:cubicBezTo>
                    <a:pt x="729" y="2916"/>
                    <a:pt x="729" y="2916"/>
                    <a:pt x="729" y="2916"/>
                  </a:cubicBezTo>
                  <a:lnTo>
                    <a:pt x="729" y="2916"/>
                  </a:lnTo>
                  <a:cubicBezTo>
                    <a:pt x="729" y="2945"/>
                    <a:pt x="729" y="2945"/>
                    <a:pt x="729" y="2945"/>
                  </a:cubicBezTo>
                  <a:cubicBezTo>
                    <a:pt x="758" y="2945"/>
                    <a:pt x="758" y="2945"/>
                    <a:pt x="758" y="2945"/>
                  </a:cubicBezTo>
                  <a:cubicBezTo>
                    <a:pt x="758" y="2916"/>
                    <a:pt x="758" y="2916"/>
                    <a:pt x="758" y="2916"/>
                  </a:cubicBezTo>
                  <a:cubicBezTo>
                    <a:pt x="729" y="2916"/>
                    <a:pt x="729" y="2916"/>
                    <a:pt x="729" y="2916"/>
                  </a:cubicBezTo>
                  <a:cubicBezTo>
                    <a:pt x="700" y="2887"/>
                    <a:pt x="700" y="2887"/>
                    <a:pt x="700" y="2887"/>
                  </a:cubicBezTo>
                  <a:lnTo>
                    <a:pt x="700" y="2887"/>
                  </a:lnTo>
                  <a:lnTo>
                    <a:pt x="700" y="2887"/>
                  </a:lnTo>
                  <a:cubicBezTo>
                    <a:pt x="729" y="2887"/>
                    <a:pt x="729" y="2887"/>
                    <a:pt x="729" y="2887"/>
                  </a:cubicBezTo>
                  <a:cubicBezTo>
                    <a:pt x="729" y="2858"/>
                    <a:pt x="729" y="2858"/>
                    <a:pt x="729" y="2858"/>
                  </a:cubicBezTo>
                  <a:lnTo>
                    <a:pt x="729" y="2858"/>
                  </a:lnTo>
                  <a:lnTo>
                    <a:pt x="729" y="2858"/>
                  </a:lnTo>
                  <a:lnTo>
                    <a:pt x="729" y="2858"/>
                  </a:lnTo>
                  <a:lnTo>
                    <a:pt x="729" y="2858"/>
                  </a:lnTo>
                  <a:cubicBezTo>
                    <a:pt x="700" y="2858"/>
                    <a:pt x="700" y="2858"/>
                    <a:pt x="700" y="2858"/>
                  </a:cubicBezTo>
                  <a:lnTo>
                    <a:pt x="700" y="2858"/>
                  </a:lnTo>
                  <a:lnTo>
                    <a:pt x="700" y="2858"/>
                  </a:lnTo>
                  <a:lnTo>
                    <a:pt x="700" y="2858"/>
                  </a:lnTo>
                  <a:lnTo>
                    <a:pt x="700" y="2858"/>
                  </a:lnTo>
                  <a:cubicBezTo>
                    <a:pt x="700" y="2887"/>
                    <a:pt x="700" y="2887"/>
                    <a:pt x="700" y="2887"/>
                  </a:cubicBezTo>
                  <a:cubicBezTo>
                    <a:pt x="671" y="2887"/>
                    <a:pt x="671" y="2887"/>
                    <a:pt x="671" y="2887"/>
                  </a:cubicBezTo>
                  <a:lnTo>
                    <a:pt x="671" y="2887"/>
                  </a:lnTo>
                  <a:lnTo>
                    <a:pt x="671" y="2887"/>
                  </a:lnTo>
                  <a:cubicBezTo>
                    <a:pt x="641" y="2887"/>
                    <a:pt x="641" y="2887"/>
                    <a:pt x="641" y="2887"/>
                  </a:cubicBezTo>
                  <a:cubicBezTo>
                    <a:pt x="641" y="2858"/>
                    <a:pt x="641" y="2858"/>
                    <a:pt x="641" y="2858"/>
                  </a:cubicBezTo>
                  <a:cubicBezTo>
                    <a:pt x="612" y="2858"/>
                    <a:pt x="612" y="2858"/>
                    <a:pt x="612" y="2858"/>
                  </a:cubicBezTo>
                  <a:lnTo>
                    <a:pt x="612" y="2858"/>
                  </a:lnTo>
                  <a:cubicBezTo>
                    <a:pt x="641" y="2858"/>
                    <a:pt x="641" y="2858"/>
                    <a:pt x="641" y="2858"/>
                  </a:cubicBezTo>
                  <a:lnTo>
                    <a:pt x="641" y="2858"/>
                  </a:lnTo>
                  <a:lnTo>
                    <a:pt x="641" y="2858"/>
                  </a:lnTo>
                  <a:cubicBezTo>
                    <a:pt x="612" y="2858"/>
                    <a:pt x="612" y="2858"/>
                    <a:pt x="612" y="2858"/>
                  </a:cubicBezTo>
                  <a:lnTo>
                    <a:pt x="612" y="2858"/>
                  </a:lnTo>
                  <a:cubicBezTo>
                    <a:pt x="641" y="2829"/>
                    <a:pt x="641" y="2829"/>
                    <a:pt x="641" y="2829"/>
                  </a:cubicBezTo>
                  <a:lnTo>
                    <a:pt x="641" y="2829"/>
                  </a:lnTo>
                  <a:cubicBezTo>
                    <a:pt x="671" y="2829"/>
                    <a:pt x="671" y="2829"/>
                    <a:pt x="671" y="2829"/>
                  </a:cubicBezTo>
                  <a:lnTo>
                    <a:pt x="671" y="2829"/>
                  </a:lnTo>
                  <a:lnTo>
                    <a:pt x="671" y="2829"/>
                  </a:lnTo>
                  <a:cubicBezTo>
                    <a:pt x="700" y="2829"/>
                    <a:pt x="700" y="2829"/>
                    <a:pt x="700" y="2829"/>
                  </a:cubicBezTo>
                  <a:lnTo>
                    <a:pt x="700" y="2829"/>
                  </a:lnTo>
                  <a:cubicBezTo>
                    <a:pt x="729" y="2829"/>
                    <a:pt x="729" y="2829"/>
                    <a:pt x="729" y="2829"/>
                  </a:cubicBezTo>
                  <a:lnTo>
                    <a:pt x="729" y="2829"/>
                  </a:lnTo>
                  <a:lnTo>
                    <a:pt x="729" y="2829"/>
                  </a:lnTo>
                  <a:lnTo>
                    <a:pt x="729" y="2829"/>
                  </a:lnTo>
                  <a:cubicBezTo>
                    <a:pt x="758" y="2800"/>
                    <a:pt x="758" y="2800"/>
                    <a:pt x="758" y="2800"/>
                  </a:cubicBezTo>
                  <a:lnTo>
                    <a:pt x="758" y="2800"/>
                  </a:lnTo>
                  <a:lnTo>
                    <a:pt x="758" y="2800"/>
                  </a:lnTo>
                  <a:cubicBezTo>
                    <a:pt x="729" y="2800"/>
                    <a:pt x="729" y="2800"/>
                    <a:pt x="729" y="2800"/>
                  </a:cubicBezTo>
                  <a:lnTo>
                    <a:pt x="729" y="2800"/>
                  </a:lnTo>
                  <a:lnTo>
                    <a:pt x="729" y="2800"/>
                  </a:lnTo>
                  <a:lnTo>
                    <a:pt x="729" y="2800"/>
                  </a:lnTo>
                  <a:cubicBezTo>
                    <a:pt x="758" y="2770"/>
                    <a:pt x="758" y="2770"/>
                    <a:pt x="758" y="2770"/>
                  </a:cubicBezTo>
                  <a:cubicBezTo>
                    <a:pt x="758" y="2741"/>
                    <a:pt x="758" y="2741"/>
                    <a:pt x="758" y="2741"/>
                  </a:cubicBezTo>
                  <a:lnTo>
                    <a:pt x="758" y="2741"/>
                  </a:lnTo>
                  <a:lnTo>
                    <a:pt x="758" y="2741"/>
                  </a:lnTo>
                  <a:cubicBezTo>
                    <a:pt x="758" y="2770"/>
                    <a:pt x="758" y="2770"/>
                    <a:pt x="758" y="2770"/>
                  </a:cubicBezTo>
                  <a:lnTo>
                    <a:pt x="758" y="2770"/>
                  </a:lnTo>
                  <a:lnTo>
                    <a:pt x="758" y="2770"/>
                  </a:lnTo>
                  <a:cubicBezTo>
                    <a:pt x="787" y="2770"/>
                    <a:pt x="787" y="2770"/>
                    <a:pt x="787" y="2770"/>
                  </a:cubicBezTo>
                  <a:lnTo>
                    <a:pt x="787" y="2770"/>
                  </a:lnTo>
                  <a:lnTo>
                    <a:pt x="787" y="2770"/>
                  </a:lnTo>
                  <a:cubicBezTo>
                    <a:pt x="816" y="2770"/>
                    <a:pt x="816" y="2770"/>
                    <a:pt x="816" y="2770"/>
                  </a:cubicBezTo>
                  <a:lnTo>
                    <a:pt x="816" y="2770"/>
                  </a:lnTo>
                  <a:lnTo>
                    <a:pt x="816" y="2770"/>
                  </a:lnTo>
                  <a:lnTo>
                    <a:pt x="816" y="2770"/>
                  </a:lnTo>
                  <a:lnTo>
                    <a:pt x="816" y="2770"/>
                  </a:lnTo>
                  <a:lnTo>
                    <a:pt x="816" y="2770"/>
                  </a:lnTo>
                  <a:cubicBezTo>
                    <a:pt x="787" y="2770"/>
                    <a:pt x="787" y="2770"/>
                    <a:pt x="787" y="2770"/>
                  </a:cubicBezTo>
                  <a:lnTo>
                    <a:pt x="787" y="2770"/>
                  </a:lnTo>
                  <a:lnTo>
                    <a:pt x="787" y="2770"/>
                  </a:lnTo>
                  <a:cubicBezTo>
                    <a:pt x="816" y="2770"/>
                    <a:pt x="816" y="2770"/>
                    <a:pt x="816" y="2770"/>
                  </a:cubicBezTo>
                  <a:cubicBezTo>
                    <a:pt x="816" y="2741"/>
                    <a:pt x="816" y="2741"/>
                    <a:pt x="816" y="2741"/>
                  </a:cubicBezTo>
                  <a:lnTo>
                    <a:pt x="816" y="2741"/>
                  </a:lnTo>
                  <a:cubicBezTo>
                    <a:pt x="787" y="2741"/>
                    <a:pt x="787" y="2741"/>
                    <a:pt x="787" y="2741"/>
                  </a:cubicBezTo>
                  <a:lnTo>
                    <a:pt x="787" y="2741"/>
                  </a:lnTo>
                  <a:lnTo>
                    <a:pt x="787" y="2741"/>
                  </a:lnTo>
                  <a:lnTo>
                    <a:pt x="787" y="2741"/>
                  </a:lnTo>
                  <a:lnTo>
                    <a:pt x="787" y="2741"/>
                  </a:lnTo>
                  <a:cubicBezTo>
                    <a:pt x="758" y="2741"/>
                    <a:pt x="758" y="2741"/>
                    <a:pt x="758" y="2741"/>
                  </a:cubicBezTo>
                  <a:lnTo>
                    <a:pt x="758" y="2741"/>
                  </a:lnTo>
                  <a:lnTo>
                    <a:pt x="758" y="2741"/>
                  </a:lnTo>
                  <a:cubicBezTo>
                    <a:pt x="787" y="2741"/>
                    <a:pt x="787" y="2741"/>
                    <a:pt x="787" y="2741"/>
                  </a:cubicBezTo>
                  <a:cubicBezTo>
                    <a:pt x="787" y="2712"/>
                    <a:pt x="787" y="2712"/>
                    <a:pt x="787" y="2712"/>
                  </a:cubicBezTo>
                  <a:lnTo>
                    <a:pt x="787" y="2712"/>
                  </a:lnTo>
                  <a:cubicBezTo>
                    <a:pt x="816" y="2712"/>
                    <a:pt x="816" y="2712"/>
                    <a:pt x="816" y="2712"/>
                  </a:cubicBezTo>
                  <a:lnTo>
                    <a:pt x="816" y="2712"/>
                  </a:lnTo>
                  <a:lnTo>
                    <a:pt x="816" y="2712"/>
                  </a:lnTo>
                  <a:lnTo>
                    <a:pt x="816" y="2712"/>
                  </a:lnTo>
                  <a:cubicBezTo>
                    <a:pt x="816" y="2683"/>
                    <a:pt x="816" y="2683"/>
                    <a:pt x="816" y="2683"/>
                  </a:cubicBezTo>
                  <a:cubicBezTo>
                    <a:pt x="787" y="2683"/>
                    <a:pt x="787" y="2683"/>
                    <a:pt x="787" y="2683"/>
                  </a:cubicBezTo>
                  <a:lnTo>
                    <a:pt x="787" y="2683"/>
                  </a:lnTo>
                  <a:lnTo>
                    <a:pt x="787" y="2683"/>
                  </a:lnTo>
                  <a:cubicBezTo>
                    <a:pt x="816" y="2683"/>
                    <a:pt x="816" y="2683"/>
                    <a:pt x="816" y="2683"/>
                  </a:cubicBezTo>
                  <a:lnTo>
                    <a:pt x="816" y="2683"/>
                  </a:lnTo>
                  <a:cubicBezTo>
                    <a:pt x="845" y="2683"/>
                    <a:pt x="845" y="2683"/>
                    <a:pt x="845" y="2683"/>
                  </a:cubicBezTo>
                  <a:cubicBezTo>
                    <a:pt x="845" y="2653"/>
                    <a:pt x="845" y="2653"/>
                    <a:pt x="845" y="2653"/>
                  </a:cubicBezTo>
                  <a:lnTo>
                    <a:pt x="845" y="2653"/>
                  </a:lnTo>
                  <a:lnTo>
                    <a:pt x="845" y="2653"/>
                  </a:lnTo>
                  <a:cubicBezTo>
                    <a:pt x="816" y="2653"/>
                    <a:pt x="816" y="2653"/>
                    <a:pt x="816" y="2653"/>
                  </a:cubicBezTo>
                  <a:lnTo>
                    <a:pt x="816" y="2653"/>
                  </a:lnTo>
                  <a:cubicBezTo>
                    <a:pt x="845" y="2653"/>
                    <a:pt x="845" y="2653"/>
                    <a:pt x="845" y="2653"/>
                  </a:cubicBezTo>
                  <a:lnTo>
                    <a:pt x="845" y="2653"/>
                  </a:lnTo>
                  <a:cubicBezTo>
                    <a:pt x="845" y="2624"/>
                    <a:pt x="845" y="2624"/>
                    <a:pt x="845" y="2624"/>
                  </a:cubicBezTo>
                  <a:lnTo>
                    <a:pt x="845" y="2624"/>
                  </a:lnTo>
                  <a:cubicBezTo>
                    <a:pt x="816" y="2624"/>
                    <a:pt x="816" y="2624"/>
                    <a:pt x="816" y="2624"/>
                  </a:cubicBezTo>
                  <a:lnTo>
                    <a:pt x="816" y="2624"/>
                  </a:lnTo>
                  <a:cubicBezTo>
                    <a:pt x="787" y="2624"/>
                    <a:pt x="787" y="2624"/>
                    <a:pt x="787" y="2624"/>
                  </a:cubicBezTo>
                  <a:lnTo>
                    <a:pt x="787" y="2624"/>
                  </a:lnTo>
                  <a:lnTo>
                    <a:pt x="787" y="2624"/>
                  </a:lnTo>
                  <a:cubicBezTo>
                    <a:pt x="758" y="2624"/>
                    <a:pt x="758" y="2624"/>
                    <a:pt x="758" y="2624"/>
                  </a:cubicBezTo>
                  <a:lnTo>
                    <a:pt x="758" y="2624"/>
                  </a:lnTo>
                  <a:lnTo>
                    <a:pt x="758" y="2624"/>
                  </a:lnTo>
                  <a:cubicBezTo>
                    <a:pt x="729" y="2624"/>
                    <a:pt x="729" y="2624"/>
                    <a:pt x="729" y="2624"/>
                  </a:cubicBezTo>
                  <a:lnTo>
                    <a:pt x="729" y="2624"/>
                  </a:lnTo>
                  <a:cubicBezTo>
                    <a:pt x="700" y="2624"/>
                    <a:pt x="700" y="2624"/>
                    <a:pt x="700" y="2624"/>
                  </a:cubicBezTo>
                  <a:lnTo>
                    <a:pt x="700" y="2624"/>
                  </a:lnTo>
                  <a:cubicBezTo>
                    <a:pt x="700" y="2595"/>
                    <a:pt x="700" y="2595"/>
                    <a:pt x="700" y="2595"/>
                  </a:cubicBezTo>
                  <a:lnTo>
                    <a:pt x="700" y="2595"/>
                  </a:lnTo>
                  <a:cubicBezTo>
                    <a:pt x="671" y="2566"/>
                    <a:pt x="671" y="2566"/>
                    <a:pt x="671" y="2566"/>
                  </a:cubicBezTo>
                  <a:cubicBezTo>
                    <a:pt x="641" y="2566"/>
                    <a:pt x="641" y="2566"/>
                    <a:pt x="641" y="2566"/>
                  </a:cubicBezTo>
                  <a:lnTo>
                    <a:pt x="641" y="2566"/>
                  </a:lnTo>
                  <a:cubicBezTo>
                    <a:pt x="612" y="2537"/>
                    <a:pt x="612" y="2537"/>
                    <a:pt x="612" y="2537"/>
                  </a:cubicBezTo>
                  <a:lnTo>
                    <a:pt x="612" y="2537"/>
                  </a:lnTo>
                  <a:cubicBezTo>
                    <a:pt x="612" y="2508"/>
                    <a:pt x="612" y="2508"/>
                    <a:pt x="612" y="2508"/>
                  </a:cubicBezTo>
                  <a:lnTo>
                    <a:pt x="612" y="2508"/>
                  </a:lnTo>
                  <a:cubicBezTo>
                    <a:pt x="583" y="2508"/>
                    <a:pt x="583" y="2508"/>
                    <a:pt x="583" y="2508"/>
                  </a:cubicBezTo>
                  <a:lnTo>
                    <a:pt x="583" y="2508"/>
                  </a:lnTo>
                  <a:cubicBezTo>
                    <a:pt x="612" y="2479"/>
                    <a:pt x="612" y="2479"/>
                    <a:pt x="612" y="2479"/>
                  </a:cubicBezTo>
                  <a:lnTo>
                    <a:pt x="612" y="2479"/>
                  </a:lnTo>
                  <a:cubicBezTo>
                    <a:pt x="641" y="2479"/>
                    <a:pt x="641" y="2479"/>
                    <a:pt x="641" y="2479"/>
                  </a:cubicBezTo>
                  <a:lnTo>
                    <a:pt x="641" y="2479"/>
                  </a:lnTo>
                  <a:cubicBezTo>
                    <a:pt x="671" y="2479"/>
                    <a:pt x="671" y="2479"/>
                    <a:pt x="671" y="2479"/>
                  </a:cubicBezTo>
                  <a:cubicBezTo>
                    <a:pt x="671" y="2508"/>
                    <a:pt x="671" y="2508"/>
                    <a:pt x="671" y="2508"/>
                  </a:cubicBezTo>
                  <a:cubicBezTo>
                    <a:pt x="700" y="2508"/>
                    <a:pt x="700" y="2508"/>
                    <a:pt x="700" y="2508"/>
                  </a:cubicBezTo>
                  <a:lnTo>
                    <a:pt x="700" y="2508"/>
                  </a:lnTo>
                  <a:lnTo>
                    <a:pt x="700" y="2508"/>
                  </a:lnTo>
                  <a:cubicBezTo>
                    <a:pt x="729" y="2508"/>
                    <a:pt x="729" y="2508"/>
                    <a:pt x="729" y="2508"/>
                  </a:cubicBezTo>
                  <a:lnTo>
                    <a:pt x="729" y="2508"/>
                  </a:lnTo>
                  <a:lnTo>
                    <a:pt x="729" y="2508"/>
                  </a:lnTo>
                  <a:cubicBezTo>
                    <a:pt x="758" y="2508"/>
                    <a:pt x="758" y="2508"/>
                    <a:pt x="758" y="2508"/>
                  </a:cubicBezTo>
                  <a:cubicBezTo>
                    <a:pt x="758" y="2537"/>
                    <a:pt x="758" y="2537"/>
                    <a:pt x="758" y="2537"/>
                  </a:cubicBezTo>
                  <a:cubicBezTo>
                    <a:pt x="758" y="2566"/>
                    <a:pt x="758" y="2566"/>
                    <a:pt x="758" y="2566"/>
                  </a:cubicBezTo>
                  <a:cubicBezTo>
                    <a:pt x="787" y="2566"/>
                    <a:pt x="787" y="2566"/>
                    <a:pt x="787" y="2566"/>
                  </a:cubicBezTo>
                  <a:lnTo>
                    <a:pt x="787" y="2566"/>
                  </a:lnTo>
                  <a:cubicBezTo>
                    <a:pt x="816" y="2595"/>
                    <a:pt x="816" y="2595"/>
                    <a:pt x="816" y="2595"/>
                  </a:cubicBezTo>
                  <a:lnTo>
                    <a:pt x="816" y="2595"/>
                  </a:lnTo>
                  <a:lnTo>
                    <a:pt x="816" y="2595"/>
                  </a:lnTo>
                  <a:cubicBezTo>
                    <a:pt x="845" y="2566"/>
                    <a:pt x="845" y="2566"/>
                    <a:pt x="845" y="2566"/>
                  </a:cubicBezTo>
                  <a:lnTo>
                    <a:pt x="845" y="2566"/>
                  </a:lnTo>
                  <a:cubicBezTo>
                    <a:pt x="816" y="2566"/>
                    <a:pt x="816" y="2566"/>
                    <a:pt x="816" y="2566"/>
                  </a:cubicBezTo>
                  <a:lnTo>
                    <a:pt x="816" y="2566"/>
                  </a:lnTo>
                  <a:lnTo>
                    <a:pt x="816" y="2566"/>
                  </a:lnTo>
                  <a:cubicBezTo>
                    <a:pt x="787" y="2566"/>
                    <a:pt x="787" y="2566"/>
                    <a:pt x="787" y="2566"/>
                  </a:cubicBezTo>
                  <a:cubicBezTo>
                    <a:pt x="787" y="2537"/>
                    <a:pt x="787" y="2537"/>
                    <a:pt x="787" y="2537"/>
                  </a:cubicBezTo>
                  <a:lnTo>
                    <a:pt x="787" y="2537"/>
                  </a:lnTo>
                  <a:cubicBezTo>
                    <a:pt x="816" y="2566"/>
                    <a:pt x="816" y="2566"/>
                    <a:pt x="816" y="2566"/>
                  </a:cubicBezTo>
                  <a:lnTo>
                    <a:pt x="816" y="2566"/>
                  </a:lnTo>
                  <a:lnTo>
                    <a:pt x="816" y="2566"/>
                  </a:lnTo>
                  <a:lnTo>
                    <a:pt x="816" y="2566"/>
                  </a:lnTo>
                  <a:cubicBezTo>
                    <a:pt x="845" y="2537"/>
                    <a:pt x="845" y="2537"/>
                    <a:pt x="845" y="2537"/>
                  </a:cubicBezTo>
                  <a:cubicBezTo>
                    <a:pt x="816" y="2537"/>
                    <a:pt x="816" y="2537"/>
                    <a:pt x="816" y="2537"/>
                  </a:cubicBezTo>
                  <a:cubicBezTo>
                    <a:pt x="787" y="2508"/>
                    <a:pt x="787" y="2508"/>
                    <a:pt x="787" y="2508"/>
                  </a:cubicBezTo>
                  <a:lnTo>
                    <a:pt x="787" y="2508"/>
                  </a:lnTo>
                  <a:lnTo>
                    <a:pt x="787" y="2508"/>
                  </a:lnTo>
                  <a:lnTo>
                    <a:pt x="787" y="2508"/>
                  </a:lnTo>
                  <a:cubicBezTo>
                    <a:pt x="816" y="2508"/>
                    <a:pt x="816" y="2508"/>
                    <a:pt x="816" y="2508"/>
                  </a:cubicBezTo>
                  <a:lnTo>
                    <a:pt x="816" y="2508"/>
                  </a:lnTo>
                  <a:lnTo>
                    <a:pt x="816" y="2508"/>
                  </a:lnTo>
                  <a:cubicBezTo>
                    <a:pt x="787" y="2479"/>
                    <a:pt x="787" y="2479"/>
                    <a:pt x="787" y="2479"/>
                  </a:cubicBezTo>
                  <a:lnTo>
                    <a:pt x="787" y="2479"/>
                  </a:lnTo>
                  <a:lnTo>
                    <a:pt x="787" y="2479"/>
                  </a:lnTo>
                  <a:lnTo>
                    <a:pt x="787" y="2479"/>
                  </a:lnTo>
                  <a:lnTo>
                    <a:pt x="787" y="2479"/>
                  </a:lnTo>
                  <a:cubicBezTo>
                    <a:pt x="816" y="2479"/>
                    <a:pt x="816" y="2479"/>
                    <a:pt x="816" y="2479"/>
                  </a:cubicBezTo>
                  <a:cubicBezTo>
                    <a:pt x="845" y="2479"/>
                    <a:pt x="845" y="2479"/>
                    <a:pt x="845" y="2479"/>
                  </a:cubicBezTo>
                  <a:lnTo>
                    <a:pt x="845" y="2479"/>
                  </a:lnTo>
                  <a:cubicBezTo>
                    <a:pt x="816" y="2450"/>
                    <a:pt x="816" y="2450"/>
                    <a:pt x="816" y="2450"/>
                  </a:cubicBezTo>
                  <a:lnTo>
                    <a:pt x="816" y="2450"/>
                  </a:lnTo>
                  <a:lnTo>
                    <a:pt x="816" y="2450"/>
                  </a:lnTo>
                  <a:cubicBezTo>
                    <a:pt x="787" y="2479"/>
                    <a:pt x="787" y="2479"/>
                    <a:pt x="787" y="2479"/>
                  </a:cubicBezTo>
                  <a:cubicBezTo>
                    <a:pt x="787" y="2450"/>
                    <a:pt x="787" y="2450"/>
                    <a:pt x="787" y="2450"/>
                  </a:cubicBezTo>
                  <a:lnTo>
                    <a:pt x="787" y="2450"/>
                  </a:lnTo>
                  <a:lnTo>
                    <a:pt x="787" y="2450"/>
                  </a:lnTo>
                  <a:lnTo>
                    <a:pt x="787" y="2450"/>
                  </a:lnTo>
                  <a:cubicBezTo>
                    <a:pt x="816" y="2450"/>
                    <a:pt x="816" y="2450"/>
                    <a:pt x="816" y="2450"/>
                  </a:cubicBezTo>
                  <a:lnTo>
                    <a:pt x="816" y="2450"/>
                  </a:lnTo>
                  <a:lnTo>
                    <a:pt x="816" y="2450"/>
                  </a:lnTo>
                  <a:lnTo>
                    <a:pt x="816" y="2450"/>
                  </a:lnTo>
                  <a:cubicBezTo>
                    <a:pt x="816" y="2420"/>
                    <a:pt x="816" y="2420"/>
                    <a:pt x="816" y="2420"/>
                  </a:cubicBezTo>
                  <a:lnTo>
                    <a:pt x="816" y="2420"/>
                  </a:lnTo>
                  <a:cubicBezTo>
                    <a:pt x="787" y="2420"/>
                    <a:pt x="787" y="2420"/>
                    <a:pt x="787" y="2420"/>
                  </a:cubicBezTo>
                  <a:lnTo>
                    <a:pt x="787" y="2420"/>
                  </a:lnTo>
                  <a:cubicBezTo>
                    <a:pt x="787" y="2450"/>
                    <a:pt x="787" y="2450"/>
                    <a:pt x="787" y="2450"/>
                  </a:cubicBezTo>
                  <a:cubicBezTo>
                    <a:pt x="758" y="2450"/>
                    <a:pt x="758" y="2450"/>
                    <a:pt x="758" y="2450"/>
                  </a:cubicBezTo>
                  <a:lnTo>
                    <a:pt x="758" y="2450"/>
                  </a:lnTo>
                  <a:lnTo>
                    <a:pt x="758" y="2450"/>
                  </a:lnTo>
                  <a:lnTo>
                    <a:pt x="758" y="2450"/>
                  </a:lnTo>
                  <a:cubicBezTo>
                    <a:pt x="758" y="2420"/>
                    <a:pt x="758" y="2420"/>
                    <a:pt x="758" y="2420"/>
                  </a:cubicBezTo>
                  <a:cubicBezTo>
                    <a:pt x="787" y="2420"/>
                    <a:pt x="787" y="2420"/>
                    <a:pt x="787" y="2420"/>
                  </a:cubicBezTo>
                  <a:lnTo>
                    <a:pt x="787" y="2420"/>
                  </a:lnTo>
                  <a:lnTo>
                    <a:pt x="787" y="2420"/>
                  </a:lnTo>
                  <a:cubicBezTo>
                    <a:pt x="816" y="2420"/>
                    <a:pt x="816" y="2420"/>
                    <a:pt x="816" y="2420"/>
                  </a:cubicBezTo>
                  <a:lnTo>
                    <a:pt x="816" y="2420"/>
                  </a:lnTo>
                  <a:cubicBezTo>
                    <a:pt x="816" y="2391"/>
                    <a:pt x="816" y="2391"/>
                    <a:pt x="816" y="2391"/>
                  </a:cubicBezTo>
                  <a:lnTo>
                    <a:pt x="816" y="2391"/>
                  </a:lnTo>
                  <a:cubicBezTo>
                    <a:pt x="787" y="2391"/>
                    <a:pt x="787" y="2391"/>
                    <a:pt x="787" y="2391"/>
                  </a:cubicBezTo>
                  <a:cubicBezTo>
                    <a:pt x="787" y="2420"/>
                    <a:pt x="787" y="2420"/>
                    <a:pt x="787" y="2420"/>
                  </a:cubicBezTo>
                  <a:lnTo>
                    <a:pt x="787" y="2420"/>
                  </a:lnTo>
                  <a:cubicBezTo>
                    <a:pt x="758" y="2420"/>
                    <a:pt x="758" y="2420"/>
                    <a:pt x="758" y="2420"/>
                  </a:cubicBezTo>
                  <a:lnTo>
                    <a:pt x="758" y="2420"/>
                  </a:lnTo>
                  <a:cubicBezTo>
                    <a:pt x="758" y="2391"/>
                    <a:pt x="758" y="2391"/>
                    <a:pt x="758" y="2391"/>
                  </a:cubicBezTo>
                  <a:lnTo>
                    <a:pt x="758" y="2391"/>
                  </a:lnTo>
                  <a:lnTo>
                    <a:pt x="758" y="2391"/>
                  </a:lnTo>
                  <a:lnTo>
                    <a:pt x="758" y="2391"/>
                  </a:lnTo>
                  <a:cubicBezTo>
                    <a:pt x="787" y="2391"/>
                    <a:pt x="787" y="2391"/>
                    <a:pt x="787" y="2391"/>
                  </a:cubicBezTo>
                  <a:cubicBezTo>
                    <a:pt x="816" y="2391"/>
                    <a:pt x="816" y="2391"/>
                    <a:pt x="816" y="2391"/>
                  </a:cubicBezTo>
                  <a:cubicBezTo>
                    <a:pt x="816" y="2362"/>
                    <a:pt x="816" y="2362"/>
                    <a:pt x="816" y="2362"/>
                  </a:cubicBezTo>
                  <a:lnTo>
                    <a:pt x="816" y="2362"/>
                  </a:lnTo>
                  <a:lnTo>
                    <a:pt x="816" y="2362"/>
                  </a:lnTo>
                  <a:lnTo>
                    <a:pt x="816" y="2362"/>
                  </a:lnTo>
                  <a:lnTo>
                    <a:pt x="816" y="2362"/>
                  </a:lnTo>
                  <a:cubicBezTo>
                    <a:pt x="787" y="2362"/>
                    <a:pt x="787" y="2362"/>
                    <a:pt x="787" y="2362"/>
                  </a:cubicBezTo>
                  <a:lnTo>
                    <a:pt x="787" y="2362"/>
                  </a:lnTo>
                  <a:lnTo>
                    <a:pt x="787" y="2362"/>
                  </a:lnTo>
                  <a:cubicBezTo>
                    <a:pt x="758" y="2362"/>
                    <a:pt x="758" y="2362"/>
                    <a:pt x="758" y="2362"/>
                  </a:cubicBezTo>
                  <a:lnTo>
                    <a:pt x="758" y="2362"/>
                  </a:lnTo>
                  <a:lnTo>
                    <a:pt x="758" y="2362"/>
                  </a:lnTo>
                  <a:cubicBezTo>
                    <a:pt x="758" y="2333"/>
                    <a:pt x="758" y="2333"/>
                    <a:pt x="758" y="2333"/>
                  </a:cubicBezTo>
                  <a:lnTo>
                    <a:pt x="758" y="2333"/>
                  </a:lnTo>
                  <a:lnTo>
                    <a:pt x="758" y="2333"/>
                  </a:lnTo>
                  <a:cubicBezTo>
                    <a:pt x="787" y="2303"/>
                    <a:pt x="787" y="2303"/>
                    <a:pt x="787" y="2303"/>
                  </a:cubicBezTo>
                  <a:lnTo>
                    <a:pt x="787" y="2303"/>
                  </a:lnTo>
                  <a:lnTo>
                    <a:pt x="787" y="2303"/>
                  </a:lnTo>
                  <a:lnTo>
                    <a:pt x="787" y="2303"/>
                  </a:lnTo>
                  <a:cubicBezTo>
                    <a:pt x="758" y="2303"/>
                    <a:pt x="758" y="2303"/>
                    <a:pt x="758" y="2303"/>
                  </a:cubicBezTo>
                  <a:cubicBezTo>
                    <a:pt x="758" y="2333"/>
                    <a:pt x="758" y="2333"/>
                    <a:pt x="758" y="2333"/>
                  </a:cubicBezTo>
                  <a:lnTo>
                    <a:pt x="758" y="2333"/>
                  </a:lnTo>
                  <a:cubicBezTo>
                    <a:pt x="729" y="2333"/>
                    <a:pt x="729" y="2333"/>
                    <a:pt x="729" y="2333"/>
                  </a:cubicBezTo>
                  <a:lnTo>
                    <a:pt x="729" y="2333"/>
                  </a:lnTo>
                  <a:lnTo>
                    <a:pt x="729" y="2333"/>
                  </a:lnTo>
                  <a:lnTo>
                    <a:pt x="729" y="2333"/>
                  </a:lnTo>
                  <a:cubicBezTo>
                    <a:pt x="729" y="2303"/>
                    <a:pt x="729" y="2303"/>
                    <a:pt x="729" y="2303"/>
                  </a:cubicBezTo>
                  <a:lnTo>
                    <a:pt x="729" y="2303"/>
                  </a:lnTo>
                  <a:cubicBezTo>
                    <a:pt x="729" y="2274"/>
                    <a:pt x="729" y="2274"/>
                    <a:pt x="729" y="2274"/>
                  </a:cubicBezTo>
                  <a:lnTo>
                    <a:pt x="729" y="2274"/>
                  </a:lnTo>
                  <a:cubicBezTo>
                    <a:pt x="729" y="2245"/>
                    <a:pt x="729" y="2245"/>
                    <a:pt x="729" y="2245"/>
                  </a:cubicBezTo>
                  <a:lnTo>
                    <a:pt x="729" y="2245"/>
                  </a:lnTo>
                  <a:lnTo>
                    <a:pt x="729" y="2245"/>
                  </a:lnTo>
                  <a:lnTo>
                    <a:pt x="729" y="2245"/>
                  </a:lnTo>
                  <a:cubicBezTo>
                    <a:pt x="729" y="2274"/>
                    <a:pt x="729" y="2274"/>
                    <a:pt x="729" y="2274"/>
                  </a:cubicBezTo>
                  <a:cubicBezTo>
                    <a:pt x="729" y="2303"/>
                    <a:pt x="729" y="2303"/>
                    <a:pt x="729" y="2303"/>
                  </a:cubicBezTo>
                  <a:lnTo>
                    <a:pt x="729" y="2303"/>
                  </a:lnTo>
                  <a:cubicBezTo>
                    <a:pt x="729" y="2333"/>
                    <a:pt x="729" y="2333"/>
                    <a:pt x="729" y="2333"/>
                  </a:cubicBezTo>
                  <a:lnTo>
                    <a:pt x="729" y="2333"/>
                  </a:lnTo>
                  <a:cubicBezTo>
                    <a:pt x="729" y="2362"/>
                    <a:pt x="729" y="2362"/>
                    <a:pt x="729" y="2362"/>
                  </a:cubicBezTo>
                  <a:cubicBezTo>
                    <a:pt x="700" y="2362"/>
                    <a:pt x="700" y="2362"/>
                    <a:pt x="700" y="2362"/>
                  </a:cubicBezTo>
                  <a:cubicBezTo>
                    <a:pt x="700" y="2333"/>
                    <a:pt x="700" y="2333"/>
                    <a:pt x="700" y="2333"/>
                  </a:cubicBezTo>
                  <a:lnTo>
                    <a:pt x="700" y="2333"/>
                  </a:lnTo>
                  <a:cubicBezTo>
                    <a:pt x="700" y="2362"/>
                    <a:pt x="700" y="2362"/>
                    <a:pt x="700" y="2362"/>
                  </a:cubicBezTo>
                  <a:lnTo>
                    <a:pt x="700" y="2362"/>
                  </a:lnTo>
                  <a:lnTo>
                    <a:pt x="700" y="2362"/>
                  </a:lnTo>
                  <a:cubicBezTo>
                    <a:pt x="671" y="2362"/>
                    <a:pt x="671" y="2362"/>
                    <a:pt x="671" y="2362"/>
                  </a:cubicBezTo>
                  <a:lnTo>
                    <a:pt x="671" y="2362"/>
                  </a:lnTo>
                  <a:cubicBezTo>
                    <a:pt x="700" y="2362"/>
                    <a:pt x="700" y="2362"/>
                    <a:pt x="700" y="2362"/>
                  </a:cubicBezTo>
                  <a:cubicBezTo>
                    <a:pt x="671" y="2391"/>
                    <a:pt x="671" y="2391"/>
                    <a:pt x="671" y="2391"/>
                  </a:cubicBezTo>
                  <a:lnTo>
                    <a:pt x="671" y="2391"/>
                  </a:lnTo>
                  <a:lnTo>
                    <a:pt x="671" y="2391"/>
                  </a:lnTo>
                  <a:lnTo>
                    <a:pt x="671" y="2391"/>
                  </a:lnTo>
                  <a:cubicBezTo>
                    <a:pt x="641" y="2391"/>
                    <a:pt x="641" y="2391"/>
                    <a:pt x="641" y="2391"/>
                  </a:cubicBezTo>
                  <a:lnTo>
                    <a:pt x="641" y="2391"/>
                  </a:lnTo>
                  <a:cubicBezTo>
                    <a:pt x="612" y="2391"/>
                    <a:pt x="612" y="2391"/>
                    <a:pt x="612" y="2391"/>
                  </a:cubicBezTo>
                  <a:lnTo>
                    <a:pt x="612" y="2391"/>
                  </a:lnTo>
                  <a:lnTo>
                    <a:pt x="612" y="2391"/>
                  </a:lnTo>
                  <a:lnTo>
                    <a:pt x="612" y="2391"/>
                  </a:lnTo>
                  <a:cubicBezTo>
                    <a:pt x="612" y="2362"/>
                    <a:pt x="612" y="2362"/>
                    <a:pt x="612" y="2362"/>
                  </a:cubicBezTo>
                  <a:lnTo>
                    <a:pt x="612" y="2362"/>
                  </a:lnTo>
                  <a:cubicBezTo>
                    <a:pt x="583" y="2391"/>
                    <a:pt x="583" y="2391"/>
                    <a:pt x="583" y="2391"/>
                  </a:cubicBezTo>
                  <a:lnTo>
                    <a:pt x="583" y="2391"/>
                  </a:lnTo>
                  <a:cubicBezTo>
                    <a:pt x="583" y="2362"/>
                    <a:pt x="583" y="2362"/>
                    <a:pt x="583" y="2362"/>
                  </a:cubicBezTo>
                  <a:lnTo>
                    <a:pt x="583" y="2362"/>
                  </a:lnTo>
                  <a:cubicBezTo>
                    <a:pt x="583" y="2333"/>
                    <a:pt x="583" y="2333"/>
                    <a:pt x="583" y="2333"/>
                  </a:cubicBezTo>
                  <a:lnTo>
                    <a:pt x="583" y="2333"/>
                  </a:lnTo>
                  <a:lnTo>
                    <a:pt x="583" y="2333"/>
                  </a:lnTo>
                  <a:lnTo>
                    <a:pt x="583" y="2333"/>
                  </a:lnTo>
                  <a:cubicBezTo>
                    <a:pt x="612" y="2333"/>
                    <a:pt x="612" y="2333"/>
                    <a:pt x="612" y="2333"/>
                  </a:cubicBezTo>
                  <a:lnTo>
                    <a:pt x="612" y="2333"/>
                  </a:lnTo>
                  <a:cubicBezTo>
                    <a:pt x="612" y="2303"/>
                    <a:pt x="612" y="2303"/>
                    <a:pt x="612" y="2303"/>
                  </a:cubicBezTo>
                  <a:cubicBezTo>
                    <a:pt x="641" y="2303"/>
                    <a:pt x="641" y="2303"/>
                    <a:pt x="641" y="2303"/>
                  </a:cubicBezTo>
                  <a:lnTo>
                    <a:pt x="641" y="2303"/>
                  </a:lnTo>
                  <a:cubicBezTo>
                    <a:pt x="671" y="2303"/>
                    <a:pt x="671" y="2303"/>
                    <a:pt x="671" y="2303"/>
                  </a:cubicBezTo>
                  <a:lnTo>
                    <a:pt x="671" y="2303"/>
                  </a:lnTo>
                  <a:cubicBezTo>
                    <a:pt x="700" y="2274"/>
                    <a:pt x="700" y="2274"/>
                    <a:pt x="700" y="2274"/>
                  </a:cubicBezTo>
                  <a:lnTo>
                    <a:pt x="700" y="2274"/>
                  </a:lnTo>
                  <a:lnTo>
                    <a:pt x="700" y="2274"/>
                  </a:lnTo>
                  <a:cubicBezTo>
                    <a:pt x="671" y="2274"/>
                    <a:pt x="671" y="2274"/>
                    <a:pt x="671" y="2274"/>
                  </a:cubicBezTo>
                  <a:lnTo>
                    <a:pt x="671" y="2274"/>
                  </a:lnTo>
                  <a:cubicBezTo>
                    <a:pt x="671" y="2303"/>
                    <a:pt x="671" y="2303"/>
                    <a:pt x="671" y="2303"/>
                  </a:cubicBezTo>
                  <a:cubicBezTo>
                    <a:pt x="641" y="2303"/>
                    <a:pt x="641" y="2303"/>
                    <a:pt x="641" y="2303"/>
                  </a:cubicBezTo>
                  <a:cubicBezTo>
                    <a:pt x="612" y="2303"/>
                    <a:pt x="612" y="2303"/>
                    <a:pt x="612" y="2303"/>
                  </a:cubicBezTo>
                  <a:lnTo>
                    <a:pt x="612" y="2303"/>
                  </a:lnTo>
                  <a:cubicBezTo>
                    <a:pt x="612" y="2274"/>
                    <a:pt x="612" y="2274"/>
                    <a:pt x="612" y="2274"/>
                  </a:cubicBezTo>
                  <a:lnTo>
                    <a:pt x="612" y="2274"/>
                  </a:lnTo>
                  <a:cubicBezTo>
                    <a:pt x="641" y="2274"/>
                    <a:pt x="641" y="2274"/>
                    <a:pt x="641" y="2274"/>
                  </a:cubicBezTo>
                  <a:lnTo>
                    <a:pt x="641" y="2274"/>
                  </a:lnTo>
                  <a:cubicBezTo>
                    <a:pt x="641" y="2245"/>
                    <a:pt x="641" y="2245"/>
                    <a:pt x="641" y="2245"/>
                  </a:cubicBezTo>
                  <a:lnTo>
                    <a:pt x="641" y="2245"/>
                  </a:lnTo>
                  <a:cubicBezTo>
                    <a:pt x="671" y="2245"/>
                    <a:pt x="671" y="2245"/>
                    <a:pt x="671" y="2245"/>
                  </a:cubicBezTo>
                  <a:lnTo>
                    <a:pt x="671" y="2245"/>
                  </a:lnTo>
                  <a:lnTo>
                    <a:pt x="671" y="2245"/>
                  </a:lnTo>
                  <a:lnTo>
                    <a:pt x="671" y="2245"/>
                  </a:lnTo>
                  <a:cubicBezTo>
                    <a:pt x="671" y="2216"/>
                    <a:pt x="671" y="2216"/>
                    <a:pt x="671" y="2216"/>
                  </a:cubicBezTo>
                  <a:lnTo>
                    <a:pt x="671" y="2216"/>
                  </a:lnTo>
                  <a:lnTo>
                    <a:pt x="671" y="2216"/>
                  </a:lnTo>
                  <a:cubicBezTo>
                    <a:pt x="641" y="2245"/>
                    <a:pt x="641" y="2245"/>
                    <a:pt x="641" y="2245"/>
                  </a:cubicBezTo>
                  <a:cubicBezTo>
                    <a:pt x="641" y="2216"/>
                    <a:pt x="641" y="2216"/>
                    <a:pt x="641" y="2216"/>
                  </a:cubicBezTo>
                  <a:cubicBezTo>
                    <a:pt x="612" y="2216"/>
                    <a:pt x="612" y="2216"/>
                    <a:pt x="612" y="2216"/>
                  </a:cubicBezTo>
                  <a:lnTo>
                    <a:pt x="612" y="2216"/>
                  </a:lnTo>
                  <a:lnTo>
                    <a:pt x="612" y="2216"/>
                  </a:lnTo>
                  <a:cubicBezTo>
                    <a:pt x="641" y="2216"/>
                    <a:pt x="641" y="2216"/>
                    <a:pt x="641" y="2216"/>
                  </a:cubicBezTo>
                  <a:lnTo>
                    <a:pt x="641" y="2216"/>
                  </a:lnTo>
                  <a:cubicBezTo>
                    <a:pt x="671" y="2216"/>
                    <a:pt x="671" y="2216"/>
                    <a:pt x="671" y="2216"/>
                  </a:cubicBezTo>
                  <a:lnTo>
                    <a:pt x="671" y="2216"/>
                  </a:lnTo>
                  <a:lnTo>
                    <a:pt x="671" y="2216"/>
                  </a:lnTo>
                  <a:cubicBezTo>
                    <a:pt x="700" y="2187"/>
                    <a:pt x="700" y="2187"/>
                    <a:pt x="700" y="2187"/>
                  </a:cubicBezTo>
                  <a:lnTo>
                    <a:pt x="700" y="2187"/>
                  </a:lnTo>
                  <a:cubicBezTo>
                    <a:pt x="700" y="2158"/>
                    <a:pt x="700" y="2158"/>
                    <a:pt x="700" y="2158"/>
                  </a:cubicBezTo>
                  <a:lnTo>
                    <a:pt x="700" y="2158"/>
                  </a:lnTo>
                  <a:cubicBezTo>
                    <a:pt x="700" y="2129"/>
                    <a:pt x="700" y="2129"/>
                    <a:pt x="700" y="2129"/>
                  </a:cubicBezTo>
                  <a:lnTo>
                    <a:pt x="700" y="2129"/>
                  </a:lnTo>
                  <a:lnTo>
                    <a:pt x="700" y="2129"/>
                  </a:lnTo>
                  <a:lnTo>
                    <a:pt x="700" y="2129"/>
                  </a:lnTo>
                  <a:cubicBezTo>
                    <a:pt x="671" y="2129"/>
                    <a:pt x="671" y="2129"/>
                    <a:pt x="671" y="2129"/>
                  </a:cubicBezTo>
                  <a:cubicBezTo>
                    <a:pt x="671" y="2100"/>
                    <a:pt x="671" y="2100"/>
                    <a:pt x="671" y="2100"/>
                  </a:cubicBezTo>
                  <a:lnTo>
                    <a:pt x="671" y="2100"/>
                  </a:lnTo>
                  <a:cubicBezTo>
                    <a:pt x="641" y="2100"/>
                    <a:pt x="641" y="2100"/>
                    <a:pt x="641" y="2100"/>
                  </a:cubicBezTo>
                  <a:lnTo>
                    <a:pt x="641" y="2100"/>
                  </a:lnTo>
                  <a:cubicBezTo>
                    <a:pt x="671" y="2100"/>
                    <a:pt x="671" y="2100"/>
                    <a:pt x="671" y="2100"/>
                  </a:cubicBezTo>
                  <a:lnTo>
                    <a:pt x="671" y="2100"/>
                  </a:lnTo>
                  <a:lnTo>
                    <a:pt x="671" y="2100"/>
                  </a:lnTo>
                  <a:cubicBezTo>
                    <a:pt x="700" y="2070"/>
                    <a:pt x="700" y="2070"/>
                    <a:pt x="700" y="2070"/>
                  </a:cubicBezTo>
                  <a:lnTo>
                    <a:pt x="700" y="2070"/>
                  </a:lnTo>
                  <a:lnTo>
                    <a:pt x="700" y="2070"/>
                  </a:lnTo>
                  <a:lnTo>
                    <a:pt x="700" y="2070"/>
                  </a:lnTo>
                  <a:cubicBezTo>
                    <a:pt x="700" y="2041"/>
                    <a:pt x="700" y="2041"/>
                    <a:pt x="700" y="2041"/>
                  </a:cubicBezTo>
                  <a:cubicBezTo>
                    <a:pt x="671" y="2041"/>
                    <a:pt x="671" y="2041"/>
                    <a:pt x="671" y="2041"/>
                  </a:cubicBezTo>
                  <a:lnTo>
                    <a:pt x="671" y="2041"/>
                  </a:lnTo>
                  <a:lnTo>
                    <a:pt x="671" y="2041"/>
                  </a:lnTo>
                  <a:lnTo>
                    <a:pt x="671" y="2041"/>
                  </a:lnTo>
                  <a:cubicBezTo>
                    <a:pt x="700" y="2041"/>
                    <a:pt x="700" y="2041"/>
                    <a:pt x="700" y="2041"/>
                  </a:cubicBezTo>
                  <a:cubicBezTo>
                    <a:pt x="700" y="2012"/>
                    <a:pt x="700" y="2012"/>
                    <a:pt x="700" y="2012"/>
                  </a:cubicBezTo>
                  <a:cubicBezTo>
                    <a:pt x="671" y="2012"/>
                    <a:pt x="671" y="2012"/>
                    <a:pt x="671" y="2012"/>
                  </a:cubicBezTo>
                  <a:cubicBezTo>
                    <a:pt x="671" y="1983"/>
                    <a:pt x="671" y="1983"/>
                    <a:pt x="671" y="1983"/>
                  </a:cubicBezTo>
                  <a:lnTo>
                    <a:pt x="671" y="1983"/>
                  </a:lnTo>
                  <a:cubicBezTo>
                    <a:pt x="700" y="2012"/>
                    <a:pt x="700" y="2012"/>
                    <a:pt x="700" y="2012"/>
                  </a:cubicBezTo>
                  <a:cubicBezTo>
                    <a:pt x="700" y="1983"/>
                    <a:pt x="700" y="1983"/>
                    <a:pt x="700" y="1983"/>
                  </a:cubicBezTo>
                  <a:cubicBezTo>
                    <a:pt x="671" y="1983"/>
                    <a:pt x="671" y="1983"/>
                    <a:pt x="671" y="1983"/>
                  </a:cubicBezTo>
                  <a:lnTo>
                    <a:pt x="671" y="1983"/>
                  </a:lnTo>
                  <a:cubicBezTo>
                    <a:pt x="700" y="1953"/>
                    <a:pt x="700" y="1953"/>
                    <a:pt x="700" y="1953"/>
                  </a:cubicBezTo>
                  <a:lnTo>
                    <a:pt x="700" y="1953"/>
                  </a:lnTo>
                  <a:cubicBezTo>
                    <a:pt x="671" y="1953"/>
                    <a:pt x="671" y="1953"/>
                    <a:pt x="671" y="1953"/>
                  </a:cubicBezTo>
                  <a:cubicBezTo>
                    <a:pt x="671" y="1924"/>
                    <a:pt x="671" y="1924"/>
                    <a:pt x="671" y="1924"/>
                  </a:cubicBezTo>
                  <a:lnTo>
                    <a:pt x="671" y="1924"/>
                  </a:lnTo>
                  <a:lnTo>
                    <a:pt x="671" y="1924"/>
                  </a:lnTo>
                  <a:cubicBezTo>
                    <a:pt x="700" y="1895"/>
                    <a:pt x="700" y="1895"/>
                    <a:pt x="700" y="1895"/>
                  </a:cubicBezTo>
                  <a:cubicBezTo>
                    <a:pt x="671" y="1895"/>
                    <a:pt x="671" y="1895"/>
                    <a:pt x="671" y="1895"/>
                  </a:cubicBezTo>
                  <a:lnTo>
                    <a:pt x="671" y="1895"/>
                  </a:lnTo>
                  <a:cubicBezTo>
                    <a:pt x="671" y="1924"/>
                    <a:pt x="671" y="1924"/>
                    <a:pt x="671" y="1924"/>
                  </a:cubicBezTo>
                  <a:cubicBezTo>
                    <a:pt x="641" y="1924"/>
                    <a:pt x="641" y="1924"/>
                    <a:pt x="641" y="1924"/>
                  </a:cubicBezTo>
                  <a:lnTo>
                    <a:pt x="641" y="1924"/>
                  </a:lnTo>
                  <a:lnTo>
                    <a:pt x="641" y="1924"/>
                  </a:lnTo>
                  <a:lnTo>
                    <a:pt x="641" y="1924"/>
                  </a:lnTo>
                  <a:lnTo>
                    <a:pt x="641" y="1924"/>
                  </a:lnTo>
                  <a:cubicBezTo>
                    <a:pt x="641" y="1895"/>
                    <a:pt x="641" y="1895"/>
                    <a:pt x="641" y="1895"/>
                  </a:cubicBezTo>
                  <a:cubicBezTo>
                    <a:pt x="671" y="1895"/>
                    <a:pt x="671" y="1895"/>
                    <a:pt x="671" y="1895"/>
                  </a:cubicBezTo>
                  <a:lnTo>
                    <a:pt x="671" y="1895"/>
                  </a:lnTo>
                  <a:lnTo>
                    <a:pt x="671" y="1895"/>
                  </a:lnTo>
                  <a:cubicBezTo>
                    <a:pt x="671" y="1867"/>
                    <a:pt x="671" y="1867"/>
                    <a:pt x="671" y="1867"/>
                  </a:cubicBezTo>
                  <a:cubicBezTo>
                    <a:pt x="700" y="1867"/>
                    <a:pt x="700" y="1867"/>
                    <a:pt x="700" y="1867"/>
                  </a:cubicBezTo>
                  <a:lnTo>
                    <a:pt x="700" y="1867"/>
                  </a:lnTo>
                  <a:cubicBezTo>
                    <a:pt x="700" y="1837"/>
                    <a:pt x="700" y="1837"/>
                    <a:pt x="700" y="1837"/>
                  </a:cubicBezTo>
                  <a:lnTo>
                    <a:pt x="700" y="1837"/>
                  </a:lnTo>
                  <a:cubicBezTo>
                    <a:pt x="671" y="1837"/>
                    <a:pt x="671" y="1837"/>
                    <a:pt x="671" y="1837"/>
                  </a:cubicBezTo>
                  <a:cubicBezTo>
                    <a:pt x="671" y="1808"/>
                    <a:pt x="671" y="1808"/>
                    <a:pt x="671" y="1808"/>
                  </a:cubicBezTo>
                  <a:lnTo>
                    <a:pt x="671" y="1808"/>
                  </a:lnTo>
                  <a:lnTo>
                    <a:pt x="671" y="1808"/>
                  </a:lnTo>
                  <a:lnTo>
                    <a:pt x="671" y="1808"/>
                  </a:lnTo>
                  <a:lnTo>
                    <a:pt x="671" y="1808"/>
                  </a:lnTo>
                  <a:cubicBezTo>
                    <a:pt x="671" y="1779"/>
                    <a:pt x="671" y="1779"/>
                    <a:pt x="671" y="1779"/>
                  </a:cubicBezTo>
                  <a:lnTo>
                    <a:pt x="671" y="1779"/>
                  </a:lnTo>
                  <a:lnTo>
                    <a:pt x="671" y="1779"/>
                  </a:lnTo>
                  <a:cubicBezTo>
                    <a:pt x="641" y="1750"/>
                    <a:pt x="641" y="1750"/>
                    <a:pt x="641" y="1750"/>
                  </a:cubicBezTo>
                  <a:cubicBezTo>
                    <a:pt x="612" y="1750"/>
                    <a:pt x="612" y="1750"/>
                    <a:pt x="612" y="1750"/>
                  </a:cubicBezTo>
                  <a:cubicBezTo>
                    <a:pt x="612" y="1720"/>
                    <a:pt x="612" y="1720"/>
                    <a:pt x="612" y="1720"/>
                  </a:cubicBezTo>
                  <a:lnTo>
                    <a:pt x="612" y="1720"/>
                  </a:lnTo>
                  <a:lnTo>
                    <a:pt x="612" y="1720"/>
                  </a:lnTo>
                  <a:lnTo>
                    <a:pt x="612" y="1720"/>
                  </a:lnTo>
                  <a:lnTo>
                    <a:pt x="612" y="1720"/>
                  </a:lnTo>
                  <a:cubicBezTo>
                    <a:pt x="641" y="1691"/>
                    <a:pt x="641" y="1691"/>
                    <a:pt x="641" y="1691"/>
                  </a:cubicBezTo>
                  <a:lnTo>
                    <a:pt x="641" y="1691"/>
                  </a:lnTo>
                  <a:lnTo>
                    <a:pt x="641" y="1691"/>
                  </a:lnTo>
                  <a:lnTo>
                    <a:pt x="641" y="1691"/>
                  </a:lnTo>
                  <a:lnTo>
                    <a:pt x="641" y="1691"/>
                  </a:lnTo>
                  <a:cubicBezTo>
                    <a:pt x="641" y="1662"/>
                    <a:pt x="641" y="1662"/>
                    <a:pt x="641" y="1662"/>
                  </a:cubicBezTo>
                  <a:lnTo>
                    <a:pt x="641" y="1662"/>
                  </a:lnTo>
                  <a:lnTo>
                    <a:pt x="641" y="1662"/>
                  </a:lnTo>
                  <a:cubicBezTo>
                    <a:pt x="671" y="1633"/>
                    <a:pt x="671" y="1633"/>
                    <a:pt x="671" y="1633"/>
                  </a:cubicBezTo>
                  <a:lnTo>
                    <a:pt x="671" y="1633"/>
                  </a:lnTo>
                  <a:cubicBezTo>
                    <a:pt x="641" y="1633"/>
                    <a:pt x="641" y="1633"/>
                    <a:pt x="641" y="1633"/>
                  </a:cubicBezTo>
                  <a:cubicBezTo>
                    <a:pt x="671" y="1633"/>
                    <a:pt x="671" y="1633"/>
                    <a:pt x="671" y="1633"/>
                  </a:cubicBezTo>
                  <a:cubicBezTo>
                    <a:pt x="641" y="1633"/>
                    <a:pt x="641" y="1633"/>
                    <a:pt x="641" y="1633"/>
                  </a:cubicBezTo>
                  <a:cubicBezTo>
                    <a:pt x="641" y="1603"/>
                    <a:pt x="641" y="1603"/>
                    <a:pt x="641" y="1603"/>
                  </a:cubicBezTo>
                  <a:lnTo>
                    <a:pt x="641" y="1603"/>
                  </a:lnTo>
                  <a:cubicBezTo>
                    <a:pt x="612" y="1603"/>
                    <a:pt x="612" y="1603"/>
                    <a:pt x="612" y="1603"/>
                  </a:cubicBezTo>
                  <a:cubicBezTo>
                    <a:pt x="612" y="1574"/>
                    <a:pt x="612" y="1574"/>
                    <a:pt x="612" y="1574"/>
                  </a:cubicBezTo>
                  <a:lnTo>
                    <a:pt x="612" y="1574"/>
                  </a:lnTo>
                  <a:cubicBezTo>
                    <a:pt x="583" y="1574"/>
                    <a:pt x="583" y="1574"/>
                    <a:pt x="583" y="1574"/>
                  </a:cubicBezTo>
                  <a:lnTo>
                    <a:pt x="583" y="1574"/>
                  </a:lnTo>
                  <a:lnTo>
                    <a:pt x="583" y="1574"/>
                  </a:lnTo>
                  <a:lnTo>
                    <a:pt x="583" y="1574"/>
                  </a:lnTo>
                  <a:lnTo>
                    <a:pt x="583" y="1574"/>
                  </a:lnTo>
                  <a:lnTo>
                    <a:pt x="583" y="1574"/>
                  </a:lnTo>
                  <a:cubicBezTo>
                    <a:pt x="554" y="1545"/>
                    <a:pt x="554" y="1545"/>
                    <a:pt x="554" y="1545"/>
                  </a:cubicBezTo>
                  <a:lnTo>
                    <a:pt x="554" y="1545"/>
                  </a:lnTo>
                  <a:lnTo>
                    <a:pt x="554" y="1545"/>
                  </a:lnTo>
                  <a:lnTo>
                    <a:pt x="554" y="1545"/>
                  </a:lnTo>
                  <a:cubicBezTo>
                    <a:pt x="524" y="1545"/>
                    <a:pt x="524" y="1545"/>
                    <a:pt x="524" y="1545"/>
                  </a:cubicBezTo>
                  <a:lnTo>
                    <a:pt x="524" y="1545"/>
                  </a:lnTo>
                  <a:lnTo>
                    <a:pt x="524" y="1545"/>
                  </a:lnTo>
                  <a:cubicBezTo>
                    <a:pt x="524" y="1517"/>
                    <a:pt x="524" y="1517"/>
                    <a:pt x="524" y="1517"/>
                  </a:cubicBezTo>
                  <a:cubicBezTo>
                    <a:pt x="495" y="1517"/>
                    <a:pt x="495" y="1517"/>
                    <a:pt x="495" y="1517"/>
                  </a:cubicBezTo>
                  <a:lnTo>
                    <a:pt x="495" y="1517"/>
                  </a:lnTo>
                  <a:lnTo>
                    <a:pt x="495" y="1517"/>
                  </a:lnTo>
                  <a:cubicBezTo>
                    <a:pt x="466" y="1517"/>
                    <a:pt x="466" y="1517"/>
                    <a:pt x="466" y="1517"/>
                  </a:cubicBezTo>
                  <a:cubicBezTo>
                    <a:pt x="466" y="1487"/>
                    <a:pt x="466" y="1487"/>
                    <a:pt x="466" y="1487"/>
                  </a:cubicBezTo>
                  <a:cubicBezTo>
                    <a:pt x="437" y="1487"/>
                    <a:pt x="437" y="1487"/>
                    <a:pt x="437" y="1487"/>
                  </a:cubicBezTo>
                  <a:lnTo>
                    <a:pt x="437" y="1487"/>
                  </a:lnTo>
                  <a:cubicBezTo>
                    <a:pt x="408" y="1458"/>
                    <a:pt x="408" y="1458"/>
                    <a:pt x="408" y="1458"/>
                  </a:cubicBezTo>
                  <a:cubicBezTo>
                    <a:pt x="379" y="1458"/>
                    <a:pt x="379" y="1458"/>
                    <a:pt x="379" y="1458"/>
                  </a:cubicBezTo>
                  <a:cubicBezTo>
                    <a:pt x="379" y="1487"/>
                    <a:pt x="379" y="1487"/>
                    <a:pt x="379" y="1487"/>
                  </a:cubicBezTo>
                  <a:lnTo>
                    <a:pt x="379" y="1487"/>
                  </a:lnTo>
                  <a:cubicBezTo>
                    <a:pt x="350" y="1517"/>
                    <a:pt x="350" y="1517"/>
                    <a:pt x="350" y="1517"/>
                  </a:cubicBezTo>
                  <a:lnTo>
                    <a:pt x="350" y="1517"/>
                  </a:lnTo>
                  <a:cubicBezTo>
                    <a:pt x="350" y="1487"/>
                    <a:pt x="350" y="1487"/>
                    <a:pt x="350" y="1487"/>
                  </a:cubicBezTo>
                  <a:lnTo>
                    <a:pt x="350" y="1487"/>
                  </a:lnTo>
                  <a:lnTo>
                    <a:pt x="350" y="1487"/>
                  </a:lnTo>
                  <a:cubicBezTo>
                    <a:pt x="350" y="1458"/>
                    <a:pt x="350" y="1458"/>
                    <a:pt x="350" y="1458"/>
                  </a:cubicBezTo>
                  <a:lnTo>
                    <a:pt x="350" y="1458"/>
                  </a:lnTo>
                  <a:cubicBezTo>
                    <a:pt x="321" y="1487"/>
                    <a:pt x="321" y="1487"/>
                    <a:pt x="321" y="1487"/>
                  </a:cubicBezTo>
                  <a:lnTo>
                    <a:pt x="321" y="1487"/>
                  </a:lnTo>
                  <a:lnTo>
                    <a:pt x="321" y="1487"/>
                  </a:lnTo>
                  <a:lnTo>
                    <a:pt x="321" y="1487"/>
                  </a:lnTo>
                  <a:cubicBezTo>
                    <a:pt x="291" y="1458"/>
                    <a:pt x="291" y="1458"/>
                    <a:pt x="291" y="1458"/>
                  </a:cubicBezTo>
                  <a:lnTo>
                    <a:pt x="291" y="1458"/>
                  </a:lnTo>
                  <a:cubicBezTo>
                    <a:pt x="291" y="1487"/>
                    <a:pt x="291" y="1487"/>
                    <a:pt x="291" y="1487"/>
                  </a:cubicBezTo>
                  <a:lnTo>
                    <a:pt x="291" y="1487"/>
                  </a:lnTo>
                  <a:cubicBezTo>
                    <a:pt x="262" y="1517"/>
                    <a:pt x="262" y="1517"/>
                    <a:pt x="262" y="1517"/>
                  </a:cubicBezTo>
                  <a:cubicBezTo>
                    <a:pt x="262" y="1487"/>
                    <a:pt x="262" y="1487"/>
                    <a:pt x="262" y="1487"/>
                  </a:cubicBezTo>
                  <a:lnTo>
                    <a:pt x="262" y="1487"/>
                  </a:lnTo>
                  <a:lnTo>
                    <a:pt x="262" y="1487"/>
                  </a:lnTo>
                  <a:cubicBezTo>
                    <a:pt x="291" y="1458"/>
                    <a:pt x="291" y="1458"/>
                    <a:pt x="291" y="1458"/>
                  </a:cubicBezTo>
                  <a:lnTo>
                    <a:pt x="291" y="1458"/>
                  </a:lnTo>
                  <a:cubicBezTo>
                    <a:pt x="262" y="1458"/>
                    <a:pt x="262" y="1458"/>
                    <a:pt x="262" y="1458"/>
                  </a:cubicBezTo>
                  <a:lnTo>
                    <a:pt x="262" y="1458"/>
                  </a:lnTo>
                  <a:lnTo>
                    <a:pt x="262" y="1458"/>
                  </a:lnTo>
                  <a:cubicBezTo>
                    <a:pt x="233" y="1458"/>
                    <a:pt x="233" y="1458"/>
                    <a:pt x="233" y="1458"/>
                  </a:cubicBezTo>
                  <a:cubicBezTo>
                    <a:pt x="233" y="1487"/>
                    <a:pt x="233" y="1487"/>
                    <a:pt x="233" y="1487"/>
                  </a:cubicBezTo>
                  <a:lnTo>
                    <a:pt x="233" y="1487"/>
                  </a:lnTo>
                  <a:cubicBezTo>
                    <a:pt x="233" y="1458"/>
                    <a:pt x="233" y="1458"/>
                    <a:pt x="233" y="1458"/>
                  </a:cubicBezTo>
                  <a:lnTo>
                    <a:pt x="233" y="1458"/>
                  </a:lnTo>
                  <a:lnTo>
                    <a:pt x="233" y="1458"/>
                  </a:lnTo>
                  <a:cubicBezTo>
                    <a:pt x="204" y="1429"/>
                    <a:pt x="204" y="1429"/>
                    <a:pt x="204" y="1429"/>
                  </a:cubicBezTo>
                  <a:lnTo>
                    <a:pt x="204" y="1429"/>
                  </a:lnTo>
                  <a:lnTo>
                    <a:pt x="204" y="1429"/>
                  </a:lnTo>
                  <a:cubicBezTo>
                    <a:pt x="204" y="1458"/>
                    <a:pt x="204" y="1458"/>
                    <a:pt x="204" y="1458"/>
                  </a:cubicBezTo>
                  <a:lnTo>
                    <a:pt x="204" y="1458"/>
                  </a:lnTo>
                  <a:lnTo>
                    <a:pt x="204" y="1458"/>
                  </a:lnTo>
                  <a:cubicBezTo>
                    <a:pt x="204" y="1487"/>
                    <a:pt x="204" y="1487"/>
                    <a:pt x="204" y="1487"/>
                  </a:cubicBezTo>
                  <a:lnTo>
                    <a:pt x="204" y="1487"/>
                  </a:lnTo>
                  <a:cubicBezTo>
                    <a:pt x="204" y="1517"/>
                    <a:pt x="204" y="1517"/>
                    <a:pt x="204" y="1517"/>
                  </a:cubicBezTo>
                  <a:cubicBezTo>
                    <a:pt x="174" y="1517"/>
                    <a:pt x="174" y="1517"/>
                    <a:pt x="174" y="1517"/>
                  </a:cubicBezTo>
                  <a:lnTo>
                    <a:pt x="174" y="1517"/>
                  </a:lnTo>
                  <a:cubicBezTo>
                    <a:pt x="174" y="1487"/>
                    <a:pt x="174" y="1487"/>
                    <a:pt x="174" y="1487"/>
                  </a:cubicBezTo>
                  <a:cubicBezTo>
                    <a:pt x="145" y="1487"/>
                    <a:pt x="145" y="1487"/>
                    <a:pt x="145" y="1487"/>
                  </a:cubicBezTo>
                  <a:cubicBezTo>
                    <a:pt x="116" y="1487"/>
                    <a:pt x="116" y="1487"/>
                    <a:pt x="116" y="1487"/>
                  </a:cubicBezTo>
                  <a:cubicBezTo>
                    <a:pt x="116" y="1458"/>
                    <a:pt x="116" y="1458"/>
                    <a:pt x="116" y="1458"/>
                  </a:cubicBezTo>
                  <a:lnTo>
                    <a:pt x="116" y="1458"/>
                  </a:lnTo>
                  <a:lnTo>
                    <a:pt x="116" y="1458"/>
                  </a:lnTo>
                  <a:lnTo>
                    <a:pt x="116" y="1458"/>
                  </a:lnTo>
                  <a:cubicBezTo>
                    <a:pt x="87" y="1458"/>
                    <a:pt x="87" y="1458"/>
                    <a:pt x="87" y="1458"/>
                  </a:cubicBezTo>
                  <a:cubicBezTo>
                    <a:pt x="87" y="1429"/>
                    <a:pt x="87" y="1429"/>
                    <a:pt x="87" y="1429"/>
                  </a:cubicBezTo>
                  <a:cubicBezTo>
                    <a:pt x="87" y="1400"/>
                    <a:pt x="87" y="1400"/>
                    <a:pt x="87" y="1400"/>
                  </a:cubicBezTo>
                  <a:cubicBezTo>
                    <a:pt x="58" y="1400"/>
                    <a:pt x="58" y="1400"/>
                    <a:pt x="58" y="1400"/>
                  </a:cubicBezTo>
                  <a:cubicBezTo>
                    <a:pt x="58" y="1370"/>
                    <a:pt x="58" y="1370"/>
                    <a:pt x="58" y="1370"/>
                  </a:cubicBezTo>
                  <a:lnTo>
                    <a:pt x="58" y="1370"/>
                  </a:lnTo>
                  <a:cubicBezTo>
                    <a:pt x="87" y="1370"/>
                    <a:pt x="87" y="1370"/>
                    <a:pt x="87" y="1370"/>
                  </a:cubicBezTo>
                  <a:cubicBezTo>
                    <a:pt x="116" y="1370"/>
                    <a:pt x="116" y="1370"/>
                    <a:pt x="116" y="1370"/>
                  </a:cubicBezTo>
                  <a:lnTo>
                    <a:pt x="116" y="1370"/>
                  </a:lnTo>
                  <a:cubicBezTo>
                    <a:pt x="145" y="1370"/>
                    <a:pt x="145" y="1370"/>
                    <a:pt x="145" y="1370"/>
                  </a:cubicBezTo>
                  <a:lnTo>
                    <a:pt x="145" y="1370"/>
                  </a:lnTo>
                  <a:lnTo>
                    <a:pt x="145" y="1370"/>
                  </a:lnTo>
                  <a:cubicBezTo>
                    <a:pt x="145" y="1341"/>
                    <a:pt x="145" y="1341"/>
                    <a:pt x="145" y="1341"/>
                  </a:cubicBezTo>
                  <a:lnTo>
                    <a:pt x="145" y="1341"/>
                  </a:lnTo>
                  <a:lnTo>
                    <a:pt x="145" y="1341"/>
                  </a:lnTo>
                  <a:cubicBezTo>
                    <a:pt x="116" y="1341"/>
                    <a:pt x="116" y="1341"/>
                    <a:pt x="116" y="1341"/>
                  </a:cubicBezTo>
                  <a:lnTo>
                    <a:pt x="116" y="1341"/>
                  </a:lnTo>
                  <a:lnTo>
                    <a:pt x="116" y="1341"/>
                  </a:lnTo>
                  <a:cubicBezTo>
                    <a:pt x="87" y="1312"/>
                    <a:pt x="87" y="1312"/>
                    <a:pt x="87" y="1312"/>
                  </a:cubicBezTo>
                  <a:lnTo>
                    <a:pt x="87" y="1312"/>
                  </a:lnTo>
                  <a:cubicBezTo>
                    <a:pt x="87" y="1283"/>
                    <a:pt x="87" y="1283"/>
                    <a:pt x="87" y="1283"/>
                  </a:cubicBezTo>
                  <a:cubicBezTo>
                    <a:pt x="116" y="1283"/>
                    <a:pt x="116" y="1283"/>
                    <a:pt x="116" y="1283"/>
                  </a:cubicBezTo>
                  <a:lnTo>
                    <a:pt x="116" y="1283"/>
                  </a:lnTo>
                  <a:cubicBezTo>
                    <a:pt x="116" y="1253"/>
                    <a:pt x="116" y="1253"/>
                    <a:pt x="116" y="1253"/>
                  </a:cubicBezTo>
                  <a:lnTo>
                    <a:pt x="116" y="1253"/>
                  </a:lnTo>
                  <a:cubicBezTo>
                    <a:pt x="87" y="1283"/>
                    <a:pt x="87" y="1283"/>
                    <a:pt x="87" y="1283"/>
                  </a:cubicBezTo>
                  <a:lnTo>
                    <a:pt x="87" y="1283"/>
                  </a:lnTo>
                  <a:lnTo>
                    <a:pt x="87" y="1283"/>
                  </a:lnTo>
                  <a:cubicBezTo>
                    <a:pt x="58" y="1283"/>
                    <a:pt x="58" y="1283"/>
                    <a:pt x="58" y="1283"/>
                  </a:cubicBezTo>
                  <a:cubicBezTo>
                    <a:pt x="58" y="1312"/>
                    <a:pt x="58" y="1312"/>
                    <a:pt x="58" y="1312"/>
                  </a:cubicBezTo>
                  <a:cubicBezTo>
                    <a:pt x="58" y="1283"/>
                    <a:pt x="58" y="1283"/>
                    <a:pt x="58" y="1283"/>
                  </a:cubicBezTo>
                  <a:cubicBezTo>
                    <a:pt x="29" y="1283"/>
                    <a:pt x="29" y="1283"/>
                    <a:pt x="29" y="1283"/>
                  </a:cubicBezTo>
                  <a:cubicBezTo>
                    <a:pt x="58" y="1283"/>
                    <a:pt x="58" y="1283"/>
                    <a:pt x="58" y="1283"/>
                  </a:cubicBezTo>
                  <a:cubicBezTo>
                    <a:pt x="58" y="1253"/>
                    <a:pt x="58" y="1253"/>
                    <a:pt x="58" y="1253"/>
                  </a:cubicBezTo>
                  <a:lnTo>
                    <a:pt x="58" y="1253"/>
                  </a:lnTo>
                  <a:cubicBezTo>
                    <a:pt x="29" y="1253"/>
                    <a:pt x="29" y="1253"/>
                    <a:pt x="29" y="1253"/>
                  </a:cubicBezTo>
                  <a:lnTo>
                    <a:pt x="29" y="1253"/>
                  </a:lnTo>
                  <a:lnTo>
                    <a:pt x="29" y="1253"/>
                  </a:lnTo>
                  <a:lnTo>
                    <a:pt x="29" y="1253"/>
                  </a:lnTo>
                  <a:cubicBezTo>
                    <a:pt x="29" y="1224"/>
                    <a:pt x="29" y="1224"/>
                    <a:pt x="29" y="1224"/>
                  </a:cubicBezTo>
                  <a:cubicBezTo>
                    <a:pt x="58" y="1224"/>
                    <a:pt x="58" y="1224"/>
                    <a:pt x="58" y="1224"/>
                  </a:cubicBezTo>
                  <a:lnTo>
                    <a:pt x="58" y="1224"/>
                  </a:lnTo>
                  <a:lnTo>
                    <a:pt x="58" y="1224"/>
                  </a:lnTo>
                  <a:cubicBezTo>
                    <a:pt x="87" y="1224"/>
                    <a:pt x="87" y="1224"/>
                    <a:pt x="87" y="1224"/>
                  </a:cubicBezTo>
                  <a:cubicBezTo>
                    <a:pt x="58" y="1224"/>
                    <a:pt x="58" y="1224"/>
                    <a:pt x="58" y="1224"/>
                  </a:cubicBezTo>
                  <a:cubicBezTo>
                    <a:pt x="87" y="1195"/>
                    <a:pt x="87" y="1195"/>
                    <a:pt x="87" y="1195"/>
                  </a:cubicBezTo>
                  <a:cubicBezTo>
                    <a:pt x="116" y="1224"/>
                    <a:pt x="116" y="1224"/>
                    <a:pt x="116" y="1224"/>
                  </a:cubicBezTo>
                  <a:cubicBezTo>
                    <a:pt x="145" y="1224"/>
                    <a:pt x="145" y="1224"/>
                    <a:pt x="145" y="1224"/>
                  </a:cubicBezTo>
                  <a:cubicBezTo>
                    <a:pt x="174" y="1224"/>
                    <a:pt x="174" y="1224"/>
                    <a:pt x="174" y="1224"/>
                  </a:cubicBezTo>
                  <a:cubicBezTo>
                    <a:pt x="204" y="1253"/>
                    <a:pt x="204" y="1253"/>
                    <a:pt x="204" y="1253"/>
                  </a:cubicBezTo>
                  <a:cubicBezTo>
                    <a:pt x="233" y="1253"/>
                    <a:pt x="233" y="1253"/>
                    <a:pt x="233" y="1253"/>
                  </a:cubicBezTo>
                  <a:lnTo>
                    <a:pt x="233" y="1253"/>
                  </a:lnTo>
                  <a:cubicBezTo>
                    <a:pt x="262" y="1253"/>
                    <a:pt x="262" y="1253"/>
                    <a:pt x="262" y="1253"/>
                  </a:cubicBezTo>
                  <a:lnTo>
                    <a:pt x="262" y="1253"/>
                  </a:lnTo>
                  <a:cubicBezTo>
                    <a:pt x="291" y="1253"/>
                    <a:pt x="291" y="1253"/>
                    <a:pt x="291" y="1253"/>
                  </a:cubicBezTo>
                  <a:lnTo>
                    <a:pt x="291" y="1253"/>
                  </a:lnTo>
                  <a:lnTo>
                    <a:pt x="291" y="1253"/>
                  </a:lnTo>
                  <a:lnTo>
                    <a:pt x="291" y="1253"/>
                  </a:lnTo>
                  <a:cubicBezTo>
                    <a:pt x="262" y="1253"/>
                    <a:pt x="262" y="1253"/>
                    <a:pt x="262" y="1253"/>
                  </a:cubicBezTo>
                  <a:cubicBezTo>
                    <a:pt x="233" y="1224"/>
                    <a:pt x="233" y="1224"/>
                    <a:pt x="233" y="1224"/>
                  </a:cubicBezTo>
                  <a:cubicBezTo>
                    <a:pt x="204" y="1224"/>
                    <a:pt x="204" y="1224"/>
                    <a:pt x="204" y="1224"/>
                  </a:cubicBezTo>
                  <a:lnTo>
                    <a:pt x="204" y="1224"/>
                  </a:lnTo>
                  <a:cubicBezTo>
                    <a:pt x="174" y="1224"/>
                    <a:pt x="174" y="1224"/>
                    <a:pt x="174" y="1224"/>
                  </a:cubicBezTo>
                  <a:cubicBezTo>
                    <a:pt x="174" y="1195"/>
                    <a:pt x="174" y="1195"/>
                    <a:pt x="174" y="1195"/>
                  </a:cubicBezTo>
                  <a:cubicBezTo>
                    <a:pt x="204" y="1195"/>
                    <a:pt x="204" y="1195"/>
                    <a:pt x="204" y="1195"/>
                  </a:cubicBezTo>
                  <a:cubicBezTo>
                    <a:pt x="233" y="1195"/>
                    <a:pt x="233" y="1195"/>
                    <a:pt x="233" y="1195"/>
                  </a:cubicBezTo>
                  <a:cubicBezTo>
                    <a:pt x="262" y="1195"/>
                    <a:pt x="262" y="1195"/>
                    <a:pt x="262" y="1195"/>
                  </a:cubicBezTo>
                  <a:cubicBezTo>
                    <a:pt x="291" y="1224"/>
                    <a:pt x="291" y="1224"/>
                    <a:pt x="291" y="1224"/>
                  </a:cubicBezTo>
                  <a:lnTo>
                    <a:pt x="291" y="1224"/>
                  </a:lnTo>
                  <a:cubicBezTo>
                    <a:pt x="321" y="1224"/>
                    <a:pt x="321" y="1224"/>
                    <a:pt x="321" y="1224"/>
                  </a:cubicBezTo>
                  <a:lnTo>
                    <a:pt x="321" y="1224"/>
                  </a:lnTo>
                  <a:lnTo>
                    <a:pt x="321" y="1224"/>
                  </a:lnTo>
                  <a:lnTo>
                    <a:pt x="321" y="1224"/>
                  </a:lnTo>
                  <a:lnTo>
                    <a:pt x="321" y="1224"/>
                  </a:lnTo>
                  <a:lnTo>
                    <a:pt x="321" y="1224"/>
                  </a:lnTo>
                  <a:cubicBezTo>
                    <a:pt x="350" y="1195"/>
                    <a:pt x="350" y="1195"/>
                    <a:pt x="350" y="1195"/>
                  </a:cubicBezTo>
                  <a:lnTo>
                    <a:pt x="350" y="1195"/>
                  </a:lnTo>
                  <a:cubicBezTo>
                    <a:pt x="350" y="1167"/>
                    <a:pt x="350" y="1167"/>
                    <a:pt x="350" y="1167"/>
                  </a:cubicBezTo>
                  <a:cubicBezTo>
                    <a:pt x="321" y="1167"/>
                    <a:pt x="321" y="1167"/>
                    <a:pt x="321" y="1167"/>
                  </a:cubicBezTo>
                  <a:lnTo>
                    <a:pt x="321" y="1167"/>
                  </a:lnTo>
                  <a:lnTo>
                    <a:pt x="321" y="1167"/>
                  </a:lnTo>
                  <a:lnTo>
                    <a:pt x="321" y="1167"/>
                  </a:lnTo>
                  <a:lnTo>
                    <a:pt x="321" y="1167"/>
                  </a:lnTo>
                  <a:cubicBezTo>
                    <a:pt x="291" y="1167"/>
                    <a:pt x="291" y="1167"/>
                    <a:pt x="291" y="1167"/>
                  </a:cubicBezTo>
                  <a:lnTo>
                    <a:pt x="291" y="1167"/>
                  </a:lnTo>
                  <a:cubicBezTo>
                    <a:pt x="262" y="1167"/>
                    <a:pt x="262" y="1167"/>
                    <a:pt x="262" y="1167"/>
                  </a:cubicBezTo>
                  <a:cubicBezTo>
                    <a:pt x="233" y="1167"/>
                    <a:pt x="233" y="1167"/>
                    <a:pt x="233" y="1167"/>
                  </a:cubicBezTo>
                  <a:lnTo>
                    <a:pt x="233" y="1167"/>
                  </a:lnTo>
                  <a:lnTo>
                    <a:pt x="233" y="1167"/>
                  </a:lnTo>
                  <a:cubicBezTo>
                    <a:pt x="233" y="1137"/>
                    <a:pt x="233" y="1137"/>
                    <a:pt x="233" y="1137"/>
                  </a:cubicBezTo>
                  <a:cubicBezTo>
                    <a:pt x="204" y="1137"/>
                    <a:pt x="204" y="1137"/>
                    <a:pt x="204" y="1137"/>
                  </a:cubicBezTo>
                  <a:lnTo>
                    <a:pt x="204" y="1137"/>
                  </a:lnTo>
                  <a:lnTo>
                    <a:pt x="204" y="1137"/>
                  </a:lnTo>
                  <a:lnTo>
                    <a:pt x="204" y="1137"/>
                  </a:lnTo>
                  <a:cubicBezTo>
                    <a:pt x="204" y="1167"/>
                    <a:pt x="204" y="1167"/>
                    <a:pt x="204" y="1167"/>
                  </a:cubicBezTo>
                  <a:lnTo>
                    <a:pt x="204" y="1167"/>
                  </a:lnTo>
                  <a:lnTo>
                    <a:pt x="204" y="1167"/>
                  </a:lnTo>
                  <a:cubicBezTo>
                    <a:pt x="174" y="1167"/>
                    <a:pt x="174" y="1167"/>
                    <a:pt x="174" y="1167"/>
                  </a:cubicBezTo>
                  <a:lnTo>
                    <a:pt x="174" y="1167"/>
                  </a:lnTo>
                  <a:cubicBezTo>
                    <a:pt x="145" y="1137"/>
                    <a:pt x="145" y="1137"/>
                    <a:pt x="145" y="1137"/>
                  </a:cubicBezTo>
                  <a:lnTo>
                    <a:pt x="145" y="1137"/>
                  </a:lnTo>
                  <a:lnTo>
                    <a:pt x="145" y="1137"/>
                  </a:lnTo>
                  <a:cubicBezTo>
                    <a:pt x="174" y="1137"/>
                    <a:pt x="174" y="1137"/>
                    <a:pt x="174" y="1137"/>
                  </a:cubicBezTo>
                  <a:cubicBezTo>
                    <a:pt x="174" y="1108"/>
                    <a:pt x="174" y="1108"/>
                    <a:pt x="174" y="1108"/>
                  </a:cubicBezTo>
                  <a:lnTo>
                    <a:pt x="174" y="1108"/>
                  </a:lnTo>
                  <a:cubicBezTo>
                    <a:pt x="145" y="1137"/>
                    <a:pt x="145" y="1137"/>
                    <a:pt x="145" y="1137"/>
                  </a:cubicBezTo>
                  <a:lnTo>
                    <a:pt x="145" y="1137"/>
                  </a:lnTo>
                  <a:cubicBezTo>
                    <a:pt x="116" y="1137"/>
                    <a:pt x="116" y="1137"/>
                    <a:pt x="116" y="1137"/>
                  </a:cubicBezTo>
                  <a:cubicBezTo>
                    <a:pt x="116" y="1108"/>
                    <a:pt x="116" y="1108"/>
                    <a:pt x="116" y="1108"/>
                  </a:cubicBezTo>
                  <a:cubicBezTo>
                    <a:pt x="145" y="1108"/>
                    <a:pt x="145" y="1108"/>
                    <a:pt x="145" y="1108"/>
                  </a:cubicBezTo>
                  <a:lnTo>
                    <a:pt x="145" y="1108"/>
                  </a:lnTo>
                  <a:cubicBezTo>
                    <a:pt x="174" y="1108"/>
                    <a:pt x="174" y="1108"/>
                    <a:pt x="174" y="1108"/>
                  </a:cubicBezTo>
                  <a:cubicBezTo>
                    <a:pt x="174" y="1079"/>
                    <a:pt x="174" y="1079"/>
                    <a:pt x="174" y="1079"/>
                  </a:cubicBezTo>
                  <a:lnTo>
                    <a:pt x="174" y="1079"/>
                  </a:lnTo>
                  <a:lnTo>
                    <a:pt x="174" y="1079"/>
                  </a:lnTo>
                  <a:cubicBezTo>
                    <a:pt x="145" y="1079"/>
                    <a:pt x="145" y="1079"/>
                    <a:pt x="145" y="1079"/>
                  </a:cubicBezTo>
                  <a:lnTo>
                    <a:pt x="145" y="1079"/>
                  </a:lnTo>
                  <a:cubicBezTo>
                    <a:pt x="145" y="1108"/>
                    <a:pt x="145" y="1108"/>
                    <a:pt x="145" y="1108"/>
                  </a:cubicBezTo>
                  <a:cubicBezTo>
                    <a:pt x="116" y="1108"/>
                    <a:pt x="116" y="1108"/>
                    <a:pt x="116" y="1108"/>
                  </a:cubicBezTo>
                  <a:cubicBezTo>
                    <a:pt x="87" y="1108"/>
                    <a:pt x="87" y="1108"/>
                    <a:pt x="87" y="1108"/>
                  </a:cubicBezTo>
                  <a:cubicBezTo>
                    <a:pt x="87" y="1079"/>
                    <a:pt x="87" y="1079"/>
                    <a:pt x="87" y="1079"/>
                  </a:cubicBezTo>
                  <a:lnTo>
                    <a:pt x="87" y="1079"/>
                  </a:lnTo>
                  <a:cubicBezTo>
                    <a:pt x="116" y="1079"/>
                    <a:pt x="116" y="1079"/>
                    <a:pt x="116" y="1079"/>
                  </a:cubicBezTo>
                  <a:lnTo>
                    <a:pt x="116" y="1079"/>
                  </a:lnTo>
                  <a:cubicBezTo>
                    <a:pt x="116" y="1050"/>
                    <a:pt x="116" y="1050"/>
                    <a:pt x="116" y="1050"/>
                  </a:cubicBezTo>
                  <a:lnTo>
                    <a:pt x="116" y="1050"/>
                  </a:lnTo>
                  <a:cubicBezTo>
                    <a:pt x="87" y="1050"/>
                    <a:pt x="87" y="1050"/>
                    <a:pt x="87" y="1050"/>
                  </a:cubicBezTo>
                  <a:lnTo>
                    <a:pt x="87" y="1050"/>
                  </a:lnTo>
                  <a:cubicBezTo>
                    <a:pt x="58" y="1020"/>
                    <a:pt x="58" y="1020"/>
                    <a:pt x="58" y="1020"/>
                  </a:cubicBezTo>
                  <a:lnTo>
                    <a:pt x="58" y="1020"/>
                  </a:lnTo>
                  <a:cubicBezTo>
                    <a:pt x="58" y="991"/>
                    <a:pt x="58" y="991"/>
                    <a:pt x="58" y="991"/>
                  </a:cubicBezTo>
                  <a:cubicBezTo>
                    <a:pt x="29" y="991"/>
                    <a:pt x="29" y="991"/>
                    <a:pt x="29" y="991"/>
                  </a:cubicBezTo>
                  <a:cubicBezTo>
                    <a:pt x="58" y="991"/>
                    <a:pt x="58" y="991"/>
                    <a:pt x="58" y="991"/>
                  </a:cubicBezTo>
                  <a:lnTo>
                    <a:pt x="58" y="991"/>
                  </a:lnTo>
                  <a:cubicBezTo>
                    <a:pt x="58" y="962"/>
                    <a:pt x="58" y="962"/>
                    <a:pt x="58" y="962"/>
                  </a:cubicBezTo>
                  <a:cubicBezTo>
                    <a:pt x="87" y="962"/>
                    <a:pt x="87" y="962"/>
                    <a:pt x="87" y="962"/>
                  </a:cubicBezTo>
                  <a:lnTo>
                    <a:pt x="87" y="962"/>
                  </a:lnTo>
                  <a:lnTo>
                    <a:pt x="87" y="962"/>
                  </a:lnTo>
                  <a:lnTo>
                    <a:pt x="87" y="962"/>
                  </a:lnTo>
                  <a:lnTo>
                    <a:pt x="87" y="962"/>
                  </a:lnTo>
                  <a:cubicBezTo>
                    <a:pt x="58" y="962"/>
                    <a:pt x="58" y="962"/>
                    <a:pt x="58" y="962"/>
                  </a:cubicBezTo>
                  <a:lnTo>
                    <a:pt x="58" y="962"/>
                  </a:lnTo>
                  <a:lnTo>
                    <a:pt x="58" y="962"/>
                  </a:lnTo>
                  <a:cubicBezTo>
                    <a:pt x="87" y="962"/>
                    <a:pt x="87" y="962"/>
                    <a:pt x="87" y="962"/>
                  </a:cubicBezTo>
                  <a:cubicBezTo>
                    <a:pt x="116" y="933"/>
                    <a:pt x="116" y="933"/>
                    <a:pt x="116" y="933"/>
                  </a:cubicBezTo>
                  <a:lnTo>
                    <a:pt x="116" y="933"/>
                  </a:lnTo>
                  <a:lnTo>
                    <a:pt x="116" y="933"/>
                  </a:lnTo>
                  <a:lnTo>
                    <a:pt x="116" y="933"/>
                  </a:lnTo>
                  <a:cubicBezTo>
                    <a:pt x="116" y="903"/>
                    <a:pt x="116" y="903"/>
                    <a:pt x="116" y="903"/>
                  </a:cubicBezTo>
                  <a:cubicBezTo>
                    <a:pt x="145" y="903"/>
                    <a:pt x="145" y="903"/>
                    <a:pt x="145" y="903"/>
                  </a:cubicBezTo>
                  <a:cubicBezTo>
                    <a:pt x="145" y="933"/>
                    <a:pt x="145" y="933"/>
                    <a:pt x="145" y="933"/>
                  </a:cubicBezTo>
                  <a:cubicBezTo>
                    <a:pt x="145" y="903"/>
                    <a:pt x="145" y="903"/>
                    <a:pt x="145" y="903"/>
                  </a:cubicBezTo>
                  <a:cubicBezTo>
                    <a:pt x="174" y="903"/>
                    <a:pt x="174" y="903"/>
                    <a:pt x="174" y="903"/>
                  </a:cubicBezTo>
                  <a:lnTo>
                    <a:pt x="174" y="903"/>
                  </a:lnTo>
                  <a:lnTo>
                    <a:pt x="174" y="903"/>
                  </a:lnTo>
                  <a:lnTo>
                    <a:pt x="174" y="903"/>
                  </a:lnTo>
                  <a:cubicBezTo>
                    <a:pt x="204" y="933"/>
                    <a:pt x="204" y="933"/>
                    <a:pt x="204" y="933"/>
                  </a:cubicBezTo>
                  <a:cubicBezTo>
                    <a:pt x="204" y="903"/>
                    <a:pt x="204" y="903"/>
                    <a:pt x="204" y="903"/>
                  </a:cubicBezTo>
                  <a:lnTo>
                    <a:pt x="204" y="903"/>
                  </a:lnTo>
                  <a:lnTo>
                    <a:pt x="204" y="903"/>
                  </a:lnTo>
                  <a:cubicBezTo>
                    <a:pt x="233" y="903"/>
                    <a:pt x="233" y="903"/>
                    <a:pt x="233" y="903"/>
                  </a:cubicBezTo>
                  <a:lnTo>
                    <a:pt x="233" y="903"/>
                  </a:lnTo>
                  <a:lnTo>
                    <a:pt x="233" y="903"/>
                  </a:lnTo>
                  <a:cubicBezTo>
                    <a:pt x="262" y="903"/>
                    <a:pt x="262" y="903"/>
                    <a:pt x="262" y="903"/>
                  </a:cubicBezTo>
                  <a:lnTo>
                    <a:pt x="262" y="903"/>
                  </a:lnTo>
                  <a:cubicBezTo>
                    <a:pt x="321" y="874"/>
                    <a:pt x="321" y="874"/>
                    <a:pt x="321" y="874"/>
                  </a:cubicBezTo>
                  <a:lnTo>
                    <a:pt x="321" y="874"/>
                  </a:lnTo>
                  <a:cubicBezTo>
                    <a:pt x="350" y="903"/>
                    <a:pt x="350" y="903"/>
                    <a:pt x="350" y="903"/>
                  </a:cubicBezTo>
                  <a:cubicBezTo>
                    <a:pt x="350" y="874"/>
                    <a:pt x="350" y="874"/>
                    <a:pt x="350" y="874"/>
                  </a:cubicBezTo>
                  <a:lnTo>
                    <a:pt x="350" y="874"/>
                  </a:lnTo>
                  <a:lnTo>
                    <a:pt x="350" y="874"/>
                  </a:lnTo>
                  <a:lnTo>
                    <a:pt x="350" y="874"/>
                  </a:lnTo>
                  <a:cubicBezTo>
                    <a:pt x="379" y="874"/>
                    <a:pt x="379" y="874"/>
                    <a:pt x="379" y="874"/>
                  </a:cubicBezTo>
                  <a:cubicBezTo>
                    <a:pt x="408" y="846"/>
                    <a:pt x="408" y="846"/>
                    <a:pt x="408" y="846"/>
                  </a:cubicBezTo>
                  <a:cubicBezTo>
                    <a:pt x="408" y="874"/>
                    <a:pt x="408" y="874"/>
                    <a:pt x="408" y="874"/>
                  </a:cubicBezTo>
                  <a:cubicBezTo>
                    <a:pt x="437" y="874"/>
                    <a:pt x="437" y="874"/>
                    <a:pt x="437" y="874"/>
                  </a:cubicBezTo>
                  <a:cubicBezTo>
                    <a:pt x="437" y="846"/>
                    <a:pt x="437" y="846"/>
                    <a:pt x="437" y="846"/>
                  </a:cubicBezTo>
                  <a:cubicBezTo>
                    <a:pt x="466" y="846"/>
                    <a:pt x="466" y="846"/>
                    <a:pt x="466" y="846"/>
                  </a:cubicBezTo>
                  <a:lnTo>
                    <a:pt x="466" y="846"/>
                  </a:lnTo>
                  <a:cubicBezTo>
                    <a:pt x="495" y="874"/>
                    <a:pt x="495" y="874"/>
                    <a:pt x="495" y="874"/>
                  </a:cubicBezTo>
                  <a:lnTo>
                    <a:pt x="495" y="874"/>
                  </a:lnTo>
                  <a:lnTo>
                    <a:pt x="495" y="874"/>
                  </a:lnTo>
                  <a:cubicBezTo>
                    <a:pt x="524" y="874"/>
                    <a:pt x="524" y="874"/>
                    <a:pt x="524" y="874"/>
                  </a:cubicBezTo>
                  <a:lnTo>
                    <a:pt x="524" y="874"/>
                  </a:lnTo>
                  <a:cubicBezTo>
                    <a:pt x="554" y="874"/>
                    <a:pt x="554" y="874"/>
                    <a:pt x="554" y="874"/>
                  </a:cubicBezTo>
                  <a:lnTo>
                    <a:pt x="554" y="874"/>
                  </a:lnTo>
                  <a:lnTo>
                    <a:pt x="554" y="874"/>
                  </a:lnTo>
                  <a:cubicBezTo>
                    <a:pt x="583" y="846"/>
                    <a:pt x="583" y="846"/>
                    <a:pt x="583" y="846"/>
                  </a:cubicBezTo>
                  <a:cubicBezTo>
                    <a:pt x="583" y="817"/>
                    <a:pt x="583" y="817"/>
                    <a:pt x="583" y="817"/>
                  </a:cubicBezTo>
                  <a:cubicBezTo>
                    <a:pt x="612" y="817"/>
                    <a:pt x="612" y="817"/>
                    <a:pt x="612" y="817"/>
                  </a:cubicBezTo>
                  <a:lnTo>
                    <a:pt x="612" y="817"/>
                  </a:lnTo>
                  <a:cubicBezTo>
                    <a:pt x="612" y="787"/>
                    <a:pt x="612" y="787"/>
                    <a:pt x="612" y="787"/>
                  </a:cubicBezTo>
                  <a:cubicBezTo>
                    <a:pt x="641" y="787"/>
                    <a:pt x="641" y="787"/>
                    <a:pt x="641" y="787"/>
                  </a:cubicBezTo>
                  <a:lnTo>
                    <a:pt x="641" y="787"/>
                  </a:lnTo>
                  <a:cubicBezTo>
                    <a:pt x="641" y="758"/>
                    <a:pt x="641" y="758"/>
                    <a:pt x="641" y="758"/>
                  </a:cubicBezTo>
                  <a:lnTo>
                    <a:pt x="641" y="758"/>
                  </a:lnTo>
                  <a:lnTo>
                    <a:pt x="641" y="758"/>
                  </a:lnTo>
                  <a:cubicBezTo>
                    <a:pt x="641" y="729"/>
                    <a:pt x="641" y="729"/>
                    <a:pt x="641" y="729"/>
                  </a:cubicBezTo>
                  <a:cubicBezTo>
                    <a:pt x="671" y="758"/>
                    <a:pt x="671" y="758"/>
                    <a:pt x="671" y="758"/>
                  </a:cubicBezTo>
                  <a:cubicBezTo>
                    <a:pt x="700" y="729"/>
                    <a:pt x="700" y="729"/>
                    <a:pt x="700" y="729"/>
                  </a:cubicBezTo>
                  <a:lnTo>
                    <a:pt x="700" y="729"/>
                  </a:lnTo>
                  <a:lnTo>
                    <a:pt x="700" y="729"/>
                  </a:lnTo>
                  <a:cubicBezTo>
                    <a:pt x="671" y="729"/>
                    <a:pt x="671" y="729"/>
                    <a:pt x="671" y="729"/>
                  </a:cubicBezTo>
                  <a:cubicBezTo>
                    <a:pt x="671" y="700"/>
                    <a:pt x="671" y="700"/>
                    <a:pt x="671" y="700"/>
                  </a:cubicBezTo>
                  <a:lnTo>
                    <a:pt x="671" y="700"/>
                  </a:lnTo>
                  <a:lnTo>
                    <a:pt x="671" y="700"/>
                  </a:lnTo>
                  <a:lnTo>
                    <a:pt x="671" y="700"/>
                  </a:lnTo>
                  <a:cubicBezTo>
                    <a:pt x="700" y="700"/>
                    <a:pt x="700" y="700"/>
                    <a:pt x="700" y="700"/>
                  </a:cubicBezTo>
                  <a:lnTo>
                    <a:pt x="700" y="700"/>
                  </a:lnTo>
                  <a:cubicBezTo>
                    <a:pt x="729" y="670"/>
                    <a:pt x="729" y="670"/>
                    <a:pt x="729" y="670"/>
                  </a:cubicBezTo>
                  <a:lnTo>
                    <a:pt x="729" y="670"/>
                  </a:lnTo>
                  <a:lnTo>
                    <a:pt x="729" y="670"/>
                  </a:lnTo>
                  <a:cubicBezTo>
                    <a:pt x="729" y="641"/>
                    <a:pt x="729" y="641"/>
                    <a:pt x="729" y="641"/>
                  </a:cubicBezTo>
                  <a:lnTo>
                    <a:pt x="729" y="641"/>
                  </a:lnTo>
                  <a:cubicBezTo>
                    <a:pt x="729" y="670"/>
                    <a:pt x="729" y="670"/>
                    <a:pt x="729" y="670"/>
                  </a:cubicBezTo>
                  <a:lnTo>
                    <a:pt x="729" y="670"/>
                  </a:lnTo>
                  <a:cubicBezTo>
                    <a:pt x="700" y="670"/>
                    <a:pt x="700" y="670"/>
                    <a:pt x="700" y="670"/>
                  </a:cubicBezTo>
                  <a:cubicBezTo>
                    <a:pt x="671" y="670"/>
                    <a:pt x="671" y="670"/>
                    <a:pt x="671" y="670"/>
                  </a:cubicBezTo>
                  <a:lnTo>
                    <a:pt x="671" y="670"/>
                  </a:lnTo>
                  <a:lnTo>
                    <a:pt x="671" y="670"/>
                  </a:lnTo>
                  <a:cubicBezTo>
                    <a:pt x="641" y="700"/>
                    <a:pt x="641" y="700"/>
                    <a:pt x="641" y="700"/>
                  </a:cubicBezTo>
                  <a:lnTo>
                    <a:pt x="641" y="700"/>
                  </a:lnTo>
                  <a:cubicBezTo>
                    <a:pt x="641" y="670"/>
                    <a:pt x="641" y="670"/>
                    <a:pt x="641" y="670"/>
                  </a:cubicBezTo>
                  <a:cubicBezTo>
                    <a:pt x="612" y="670"/>
                    <a:pt x="612" y="670"/>
                    <a:pt x="612" y="670"/>
                  </a:cubicBezTo>
                  <a:lnTo>
                    <a:pt x="612" y="670"/>
                  </a:lnTo>
                  <a:cubicBezTo>
                    <a:pt x="583" y="670"/>
                    <a:pt x="583" y="670"/>
                    <a:pt x="583" y="670"/>
                  </a:cubicBezTo>
                  <a:lnTo>
                    <a:pt x="583" y="670"/>
                  </a:lnTo>
                  <a:lnTo>
                    <a:pt x="583" y="670"/>
                  </a:lnTo>
                  <a:lnTo>
                    <a:pt x="583" y="670"/>
                  </a:lnTo>
                  <a:cubicBezTo>
                    <a:pt x="554" y="670"/>
                    <a:pt x="554" y="670"/>
                    <a:pt x="554" y="670"/>
                  </a:cubicBezTo>
                  <a:lnTo>
                    <a:pt x="554" y="670"/>
                  </a:lnTo>
                  <a:cubicBezTo>
                    <a:pt x="554" y="641"/>
                    <a:pt x="554" y="641"/>
                    <a:pt x="554" y="641"/>
                  </a:cubicBezTo>
                  <a:lnTo>
                    <a:pt x="554" y="641"/>
                  </a:lnTo>
                  <a:lnTo>
                    <a:pt x="554" y="641"/>
                  </a:lnTo>
                  <a:lnTo>
                    <a:pt x="554" y="641"/>
                  </a:lnTo>
                  <a:cubicBezTo>
                    <a:pt x="583" y="641"/>
                    <a:pt x="583" y="641"/>
                    <a:pt x="583" y="641"/>
                  </a:cubicBezTo>
                  <a:cubicBezTo>
                    <a:pt x="583" y="612"/>
                    <a:pt x="583" y="612"/>
                    <a:pt x="583" y="612"/>
                  </a:cubicBezTo>
                  <a:lnTo>
                    <a:pt x="583" y="612"/>
                  </a:lnTo>
                  <a:lnTo>
                    <a:pt x="583" y="612"/>
                  </a:lnTo>
                  <a:lnTo>
                    <a:pt x="583" y="612"/>
                  </a:lnTo>
                  <a:cubicBezTo>
                    <a:pt x="583" y="583"/>
                    <a:pt x="583" y="583"/>
                    <a:pt x="583" y="583"/>
                  </a:cubicBezTo>
                  <a:lnTo>
                    <a:pt x="583" y="583"/>
                  </a:lnTo>
                  <a:lnTo>
                    <a:pt x="583" y="583"/>
                  </a:lnTo>
                  <a:cubicBezTo>
                    <a:pt x="612" y="583"/>
                    <a:pt x="612" y="583"/>
                    <a:pt x="612" y="583"/>
                  </a:cubicBezTo>
                  <a:lnTo>
                    <a:pt x="612" y="583"/>
                  </a:lnTo>
                  <a:cubicBezTo>
                    <a:pt x="641" y="553"/>
                    <a:pt x="641" y="553"/>
                    <a:pt x="641" y="553"/>
                  </a:cubicBezTo>
                  <a:lnTo>
                    <a:pt x="641" y="553"/>
                  </a:lnTo>
                  <a:cubicBezTo>
                    <a:pt x="671" y="553"/>
                    <a:pt x="671" y="553"/>
                    <a:pt x="671" y="553"/>
                  </a:cubicBezTo>
                  <a:lnTo>
                    <a:pt x="671" y="553"/>
                  </a:lnTo>
                  <a:cubicBezTo>
                    <a:pt x="671" y="524"/>
                    <a:pt x="671" y="524"/>
                    <a:pt x="671" y="524"/>
                  </a:cubicBezTo>
                  <a:cubicBezTo>
                    <a:pt x="700" y="524"/>
                    <a:pt x="700" y="524"/>
                    <a:pt x="700" y="524"/>
                  </a:cubicBezTo>
                  <a:lnTo>
                    <a:pt x="700" y="524"/>
                  </a:lnTo>
                  <a:lnTo>
                    <a:pt x="700" y="524"/>
                  </a:lnTo>
                  <a:lnTo>
                    <a:pt x="700" y="524"/>
                  </a:lnTo>
                  <a:lnTo>
                    <a:pt x="700" y="524"/>
                  </a:lnTo>
                  <a:lnTo>
                    <a:pt x="700" y="524"/>
                  </a:lnTo>
                  <a:cubicBezTo>
                    <a:pt x="729" y="524"/>
                    <a:pt x="729" y="524"/>
                    <a:pt x="729" y="524"/>
                  </a:cubicBezTo>
                  <a:lnTo>
                    <a:pt x="729" y="524"/>
                  </a:lnTo>
                  <a:lnTo>
                    <a:pt x="729" y="524"/>
                  </a:lnTo>
                  <a:cubicBezTo>
                    <a:pt x="758" y="496"/>
                    <a:pt x="758" y="496"/>
                    <a:pt x="758" y="496"/>
                  </a:cubicBezTo>
                  <a:lnTo>
                    <a:pt x="758" y="496"/>
                  </a:lnTo>
                  <a:lnTo>
                    <a:pt x="758" y="496"/>
                  </a:lnTo>
                  <a:cubicBezTo>
                    <a:pt x="758" y="467"/>
                    <a:pt x="758" y="467"/>
                    <a:pt x="758" y="467"/>
                  </a:cubicBezTo>
                  <a:cubicBezTo>
                    <a:pt x="787" y="467"/>
                    <a:pt x="787" y="467"/>
                    <a:pt x="787" y="467"/>
                  </a:cubicBezTo>
                  <a:lnTo>
                    <a:pt x="787" y="467"/>
                  </a:lnTo>
                  <a:cubicBezTo>
                    <a:pt x="816" y="467"/>
                    <a:pt x="816" y="467"/>
                    <a:pt x="816" y="467"/>
                  </a:cubicBezTo>
                  <a:lnTo>
                    <a:pt x="816" y="467"/>
                  </a:lnTo>
                  <a:lnTo>
                    <a:pt x="816" y="467"/>
                  </a:lnTo>
                  <a:lnTo>
                    <a:pt x="816" y="467"/>
                  </a:lnTo>
                  <a:cubicBezTo>
                    <a:pt x="816" y="496"/>
                    <a:pt x="816" y="496"/>
                    <a:pt x="816" y="496"/>
                  </a:cubicBezTo>
                  <a:lnTo>
                    <a:pt x="816" y="496"/>
                  </a:lnTo>
                  <a:cubicBezTo>
                    <a:pt x="816" y="524"/>
                    <a:pt x="816" y="524"/>
                    <a:pt x="816" y="524"/>
                  </a:cubicBezTo>
                  <a:cubicBezTo>
                    <a:pt x="816" y="553"/>
                    <a:pt x="816" y="553"/>
                    <a:pt x="816" y="553"/>
                  </a:cubicBezTo>
                  <a:lnTo>
                    <a:pt x="816" y="553"/>
                  </a:lnTo>
                  <a:cubicBezTo>
                    <a:pt x="845" y="553"/>
                    <a:pt x="845" y="553"/>
                    <a:pt x="845" y="553"/>
                  </a:cubicBezTo>
                  <a:cubicBezTo>
                    <a:pt x="845" y="524"/>
                    <a:pt x="845" y="524"/>
                    <a:pt x="845" y="524"/>
                  </a:cubicBezTo>
                  <a:cubicBezTo>
                    <a:pt x="816" y="496"/>
                    <a:pt x="816" y="496"/>
                    <a:pt x="816" y="496"/>
                  </a:cubicBezTo>
                  <a:lnTo>
                    <a:pt x="816" y="496"/>
                  </a:lnTo>
                  <a:cubicBezTo>
                    <a:pt x="845" y="467"/>
                    <a:pt x="845" y="467"/>
                    <a:pt x="845" y="467"/>
                  </a:cubicBezTo>
                  <a:lnTo>
                    <a:pt x="845" y="467"/>
                  </a:lnTo>
                  <a:lnTo>
                    <a:pt x="845" y="467"/>
                  </a:lnTo>
                  <a:lnTo>
                    <a:pt x="845" y="467"/>
                  </a:lnTo>
                  <a:cubicBezTo>
                    <a:pt x="845" y="437"/>
                    <a:pt x="845" y="437"/>
                    <a:pt x="845" y="437"/>
                  </a:cubicBezTo>
                  <a:cubicBezTo>
                    <a:pt x="874" y="437"/>
                    <a:pt x="874" y="437"/>
                    <a:pt x="874" y="437"/>
                  </a:cubicBezTo>
                  <a:lnTo>
                    <a:pt x="874" y="437"/>
                  </a:lnTo>
                  <a:cubicBezTo>
                    <a:pt x="874" y="467"/>
                    <a:pt x="874" y="467"/>
                    <a:pt x="874" y="467"/>
                  </a:cubicBezTo>
                  <a:lnTo>
                    <a:pt x="874" y="467"/>
                  </a:lnTo>
                  <a:lnTo>
                    <a:pt x="874" y="467"/>
                  </a:lnTo>
                  <a:lnTo>
                    <a:pt x="874" y="467"/>
                  </a:lnTo>
                  <a:lnTo>
                    <a:pt x="874" y="467"/>
                  </a:lnTo>
                  <a:cubicBezTo>
                    <a:pt x="904" y="467"/>
                    <a:pt x="904" y="467"/>
                    <a:pt x="904" y="467"/>
                  </a:cubicBezTo>
                  <a:cubicBezTo>
                    <a:pt x="904" y="496"/>
                    <a:pt x="904" y="496"/>
                    <a:pt x="904" y="496"/>
                  </a:cubicBezTo>
                  <a:cubicBezTo>
                    <a:pt x="933" y="496"/>
                    <a:pt x="933" y="496"/>
                    <a:pt x="933" y="496"/>
                  </a:cubicBezTo>
                  <a:lnTo>
                    <a:pt x="933" y="496"/>
                  </a:lnTo>
                  <a:lnTo>
                    <a:pt x="933" y="496"/>
                  </a:lnTo>
                  <a:cubicBezTo>
                    <a:pt x="933" y="467"/>
                    <a:pt x="933" y="467"/>
                    <a:pt x="933" y="467"/>
                  </a:cubicBezTo>
                  <a:lnTo>
                    <a:pt x="933" y="467"/>
                  </a:lnTo>
                  <a:lnTo>
                    <a:pt x="933" y="467"/>
                  </a:lnTo>
                  <a:cubicBezTo>
                    <a:pt x="962" y="437"/>
                    <a:pt x="962" y="437"/>
                    <a:pt x="962" y="437"/>
                  </a:cubicBezTo>
                  <a:lnTo>
                    <a:pt x="962" y="437"/>
                  </a:lnTo>
                  <a:lnTo>
                    <a:pt x="962" y="437"/>
                  </a:lnTo>
                  <a:lnTo>
                    <a:pt x="962" y="437"/>
                  </a:lnTo>
                  <a:cubicBezTo>
                    <a:pt x="991" y="408"/>
                    <a:pt x="991" y="408"/>
                    <a:pt x="991" y="408"/>
                  </a:cubicBezTo>
                  <a:lnTo>
                    <a:pt x="991" y="408"/>
                  </a:lnTo>
                  <a:cubicBezTo>
                    <a:pt x="991" y="379"/>
                    <a:pt x="991" y="379"/>
                    <a:pt x="991" y="379"/>
                  </a:cubicBezTo>
                  <a:lnTo>
                    <a:pt x="991" y="379"/>
                  </a:lnTo>
                  <a:lnTo>
                    <a:pt x="991" y="379"/>
                  </a:lnTo>
                  <a:lnTo>
                    <a:pt x="991" y="379"/>
                  </a:lnTo>
                  <a:lnTo>
                    <a:pt x="991" y="379"/>
                  </a:lnTo>
                  <a:cubicBezTo>
                    <a:pt x="991" y="350"/>
                    <a:pt x="991" y="350"/>
                    <a:pt x="991" y="350"/>
                  </a:cubicBezTo>
                  <a:lnTo>
                    <a:pt x="991" y="350"/>
                  </a:lnTo>
                  <a:cubicBezTo>
                    <a:pt x="991" y="320"/>
                    <a:pt x="991" y="320"/>
                    <a:pt x="991" y="320"/>
                  </a:cubicBezTo>
                  <a:cubicBezTo>
                    <a:pt x="1021" y="320"/>
                    <a:pt x="1021" y="320"/>
                    <a:pt x="1021" y="320"/>
                  </a:cubicBezTo>
                  <a:lnTo>
                    <a:pt x="1021" y="320"/>
                  </a:lnTo>
                  <a:cubicBezTo>
                    <a:pt x="1050" y="291"/>
                    <a:pt x="1050" y="291"/>
                    <a:pt x="1050" y="291"/>
                  </a:cubicBezTo>
                  <a:lnTo>
                    <a:pt x="1050" y="291"/>
                  </a:lnTo>
                  <a:cubicBezTo>
                    <a:pt x="1079" y="291"/>
                    <a:pt x="1079" y="291"/>
                    <a:pt x="1079" y="291"/>
                  </a:cubicBezTo>
                  <a:lnTo>
                    <a:pt x="1079" y="291"/>
                  </a:lnTo>
                  <a:lnTo>
                    <a:pt x="1079" y="291"/>
                  </a:lnTo>
                  <a:cubicBezTo>
                    <a:pt x="1079" y="320"/>
                    <a:pt x="1079" y="320"/>
                    <a:pt x="1079" y="320"/>
                  </a:cubicBezTo>
                  <a:cubicBezTo>
                    <a:pt x="1107" y="320"/>
                    <a:pt x="1107" y="320"/>
                    <a:pt x="1107" y="320"/>
                  </a:cubicBezTo>
                  <a:cubicBezTo>
                    <a:pt x="1107" y="350"/>
                    <a:pt x="1107" y="350"/>
                    <a:pt x="1107" y="350"/>
                  </a:cubicBezTo>
                  <a:cubicBezTo>
                    <a:pt x="1107" y="379"/>
                    <a:pt x="1107" y="379"/>
                    <a:pt x="1107" y="379"/>
                  </a:cubicBezTo>
                  <a:cubicBezTo>
                    <a:pt x="1107" y="408"/>
                    <a:pt x="1107" y="408"/>
                    <a:pt x="1107" y="408"/>
                  </a:cubicBezTo>
                  <a:lnTo>
                    <a:pt x="1107" y="408"/>
                  </a:lnTo>
                  <a:cubicBezTo>
                    <a:pt x="1137" y="408"/>
                    <a:pt x="1137" y="408"/>
                    <a:pt x="1137" y="408"/>
                  </a:cubicBezTo>
                  <a:cubicBezTo>
                    <a:pt x="1137" y="437"/>
                    <a:pt x="1137" y="437"/>
                    <a:pt x="1137" y="437"/>
                  </a:cubicBezTo>
                  <a:lnTo>
                    <a:pt x="1137" y="437"/>
                  </a:lnTo>
                  <a:lnTo>
                    <a:pt x="1137" y="437"/>
                  </a:lnTo>
                  <a:cubicBezTo>
                    <a:pt x="1137" y="408"/>
                    <a:pt x="1137" y="408"/>
                    <a:pt x="1137" y="408"/>
                  </a:cubicBezTo>
                  <a:lnTo>
                    <a:pt x="1137" y="408"/>
                  </a:lnTo>
                  <a:cubicBezTo>
                    <a:pt x="1107" y="379"/>
                    <a:pt x="1107" y="379"/>
                    <a:pt x="1107" y="379"/>
                  </a:cubicBezTo>
                  <a:cubicBezTo>
                    <a:pt x="1107" y="350"/>
                    <a:pt x="1107" y="350"/>
                    <a:pt x="1107" y="350"/>
                  </a:cubicBezTo>
                  <a:cubicBezTo>
                    <a:pt x="1137" y="320"/>
                    <a:pt x="1137" y="320"/>
                    <a:pt x="1137" y="320"/>
                  </a:cubicBezTo>
                  <a:lnTo>
                    <a:pt x="1137" y="320"/>
                  </a:lnTo>
                  <a:lnTo>
                    <a:pt x="1137" y="320"/>
                  </a:lnTo>
                  <a:cubicBezTo>
                    <a:pt x="1107" y="291"/>
                    <a:pt x="1107" y="291"/>
                    <a:pt x="1107" y="291"/>
                  </a:cubicBezTo>
                  <a:lnTo>
                    <a:pt x="1107" y="291"/>
                  </a:lnTo>
                  <a:lnTo>
                    <a:pt x="1107" y="291"/>
                  </a:lnTo>
                  <a:cubicBezTo>
                    <a:pt x="1107" y="262"/>
                    <a:pt x="1107" y="262"/>
                    <a:pt x="1107" y="262"/>
                  </a:cubicBezTo>
                  <a:cubicBezTo>
                    <a:pt x="1137" y="262"/>
                    <a:pt x="1137" y="262"/>
                    <a:pt x="1137" y="262"/>
                  </a:cubicBezTo>
                  <a:lnTo>
                    <a:pt x="1137" y="262"/>
                  </a:lnTo>
                  <a:cubicBezTo>
                    <a:pt x="1166" y="262"/>
                    <a:pt x="1166" y="262"/>
                    <a:pt x="1166" y="262"/>
                  </a:cubicBezTo>
                  <a:lnTo>
                    <a:pt x="1166" y="262"/>
                  </a:lnTo>
                  <a:cubicBezTo>
                    <a:pt x="1195" y="262"/>
                    <a:pt x="1195" y="262"/>
                    <a:pt x="1195" y="262"/>
                  </a:cubicBezTo>
                  <a:lnTo>
                    <a:pt x="1195" y="262"/>
                  </a:lnTo>
                  <a:cubicBezTo>
                    <a:pt x="1224" y="262"/>
                    <a:pt x="1224" y="262"/>
                    <a:pt x="1224" y="262"/>
                  </a:cubicBezTo>
                  <a:cubicBezTo>
                    <a:pt x="1254" y="262"/>
                    <a:pt x="1254" y="262"/>
                    <a:pt x="1254" y="262"/>
                  </a:cubicBezTo>
                  <a:cubicBezTo>
                    <a:pt x="1283" y="262"/>
                    <a:pt x="1283" y="262"/>
                    <a:pt x="1283" y="262"/>
                  </a:cubicBezTo>
                  <a:cubicBezTo>
                    <a:pt x="1312" y="262"/>
                    <a:pt x="1312" y="262"/>
                    <a:pt x="1312" y="262"/>
                  </a:cubicBezTo>
                  <a:lnTo>
                    <a:pt x="1312" y="262"/>
                  </a:lnTo>
                  <a:cubicBezTo>
                    <a:pt x="1312" y="291"/>
                    <a:pt x="1312" y="291"/>
                    <a:pt x="1312" y="291"/>
                  </a:cubicBezTo>
                  <a:lnTo>
                    <a:pt x="1312" y="291"/>
                  </a:lnTo>
                  <a:lnTo>
                    <a:pt x="1312" y="291"/>
                  </a:lnTo>
                  <a:cubicBezTo>
                    <a:pt x="1341" y="291"/>
                    <a:pt x="1341" y="291"/>
                    <a:pt x="1341" y="291"/>
                  </a:cubicBezTo>
                  <a:cubicBezTo>
                    <a:pt x="1312" y="262"/>
                    <a:pt x="1312" y="262"/>
                    <a:pt x="1312" y="262"/>
                  </a:cubicBezTo>
                  <a:lnTo>
                    <a:pt x="1312" y="262"/>
                  </a:lnTo>
                  <a:cubicBezTo>
                    <a:pt x="1341" y="233"/>
                    <a:pt x="1341" y="233"/>
                    <a:pt x="1341" y="233"/>
                  </a:cubicBezTo>
                  <a:cubicBezTo>
                    <a:pt x="1371" y="233"/>
                    <a:pt x="1371" y="233"/>
                    <a:pt x="1371" y="233"/>
                  </a:cubicBezTo>
                  <a:cubicBezTo>
                    <a:pt x="1371" y="262"/>
                    <a:pt x="1371" y="262"/>
                    <a:pt x="1371" y="262"/>
                  </a:cubicBezTo>
                  <a:lnTo>
                    <a:pt x="1371" y="262"/>
                  </a:lnTo>
                  <a:cubicBezTo>
                    <a:pt x="1371" y="291"/>
                    <a:pt x="1371" y="291"/>
                    <a:pt x="1371" y="291"/>
                  </a:cubicBezTo>
                  <a:cubicBezTo>
                    <a:pt x="1371" y="262"/>
                    <a:pt x="1371" y="262"/>
                    <a:pt x="1371" y="262"/>
                  </a:cubicBezTo>
                  <a:cubicBezTo>
                    <a:pt x="1371" y="233"/>
                    <a:pt x="1371" y="233"/>
                    <a:pt x="1371" y="233"/>
                  </a:cubicBezTo>
                  <a:lnTo>
                    <a:pt x="1371" y="233"/>
                  </a:lnTo>
                  <a:lnTo>
                    <a:pt x="1371" y="233"/>
                  </a:lnTo>
                  <a:lnTo>
                    <a:pt x="1371" y="233"/>
                  </a:lnTo>
                  <a:cubicBezTo>
                    <a:pt x="1400" y="233"/>
                    <a:pt x="1400" y="233"/>
                    <a:pt x="1400" y="233"/>
                  </a:cubicBezTo>
                  <a:lnTo>
                    <a:pt x="1400" y="233"/>
                  </a:lnTo>
                  <a:lnTo>
                    <a:pt x="1400" y="233"/>
                  </a:lnTo>
                  <a:cubicBezTo>
                    <a:pt x="1429" y="233"/>
                    <a:pt x="1429" y="233"/>
                    <a:pt x="1429" y="233"/>
                  </a:cubicBezTo>
                  <a:cubicBezTo>
                    <a:pt x="1457" y="233"/>
                    <a:pt x="1457" y="233"/>
                    <a:pt x="1457" y="233"/>
                  </a:cubicBezTo>
                  <a:lnTo>
                    <a:pt x="1457" y="233"/>
                  </a:lnTo>
                  <a:cubicBezTo>
                    <a:pt x="1457" y="262"/>
                    <a:pt x="1457" y="262"/>
                    <a:pt x="1457" y="262"/>
                  </a:cubicBezTo>
                  <a:cubicBezTo>
                    <a:pt x="1457" y="291"/>
                    <a:pt x="1457" y="291"/>
                    <a:pt x="1457" y="291"/>
                  </a:cubicBezTo>
                  <a:lnTo>
                    <a:pt x="1457" y="291"/>
                  </a:lnTo>
                  <a:cubicBezTo>
                    <a:pt x="1429" y="320"/>
                    <a:pt x="1429" y="320"/>
                    <a:pt x="1429" y="320"/>
                  </a:cubicBezTo>
                  <a:lnTo>
                    <a:pt x="1429" y="320"/>
                  </a:lnTo>
                  <a:cubicBezTo>
                    <a:pt x="1429" y="350"/>
                    <a:pt x="1429" y="350"/>
                    <a:pt x="1429" y="350"/>
                  </a:cubicBezTo>
                  <a:lnTo>
                    <a:pt x="1429" y="350"/>
                  </a:lnTo>
                  <a:cubicBezTo>
                    <a:pt x="1400" y="350"/>
                    <a:pt x="1400" y="350"/>
                    <a:pt x="1400" y="350"/>
                  </a:cubicBezTo>
                  <a:cubicBezTo>
                    <a:pt x="1400" y="379"/>
                    <a:pt x="1400" y="379"/>
                    <a:pt x="1400" y="379"/>
                  </a:cubicBezTo>
                  <a:cubicBezTo>
                    <a:pt x="1429" y="379"/>
                    <a:pt x="1429" y="379"/>
                    <a:pt x="1429" y="379"/>
                  </a:cubicBezTo>
                  <a:lnTo>
                    <a:pt x="1429" y="379"/>
                  </a:lnTo>
                  <a:cubicBezTo>
                    <a:pt x="1400" y="379"/>
                    <a:pt x="1400" y="379"/>
                    <a:pt x="1400" y="379"/>
                  </a:cubicBezTo>
                  <a:cubicBezTo>
                    <a:pt x="1400" y="408"/>
                    <a:pt x="1400" y="408"/>
                    <a:pt x="1400" y="408"/>
                  </a:cubicBezTo>
                  <a:lnTo>
                    <a:pt x="1400" y="408"/>
                  </a:lnTo>
                  <a:cubicBezTo>
                    <a:pt x="1371" y="437"/>
                    <a:pt x="1371" y="437"/>
                    <a:pt x="1371" y="437"/>
                  </a:cubicBezTo>
                  <a:lnTo>
                    <a:pt x="1371" y="437"/>
                  </a:lnTo>
                  <a:lnTo>
                    <a:pt x="1371" y="437"/>
                  </a:lnTo>
                  <a:cubicBezTo>
                    <a:pt x="1371" y="467"/>
                    <a:pt x="1371" y="467"/>
                    <a:pt x="1371" y="467"/>
                  </a:cubicBezTo>
                  <a:lnTo>
                    <a:pt x="1371" y="467"/>
                  </a:lnTo>
                  <a:cubicBezTo>
                    <a:pt x="1371" y="496"/>
                    <a:pt x="1371" y="496"/>
                    <a:pt x="1371" y="496"/>
                  </a:cubicBezTo>
                  <a:lnTo>
                    <a:pt x="1371" y="496"/>
                  </a:lnTo>
                  <a:cubicBezTo>
                    <a:pt x="1371" y="467"/>
                    <a:pt x="1371" y="467"/>
                    <a:pt x="1371" y="467"/>
                  </a:cubicBezTo>
                  <a:cubicBezTo>
                    <a:pt x="1400" y="467"/>
                    <a:pt x="1400" y="467"/>
                    <a:pt x="1400" y="467"/>
                  </a:cubicBezTo>
                  <a:cubicBezTo>
                    <a:pt x="1400" y="437"/>
                    <a:pt x="1400" y="437"/>
                    <a:pt x="1400" y="437"/>
                  </a:cubicBezTo>
                  <a:lnTo>
                    <a:pt x="1400" y="437"/>
                  </a:lnTo>
                  <a:cubicBezTo>
                    <a:pt x="1429" y="408"/>
                    <a:pt x="1429" y="408"/>
                    <a:pt x="1429" y="408"/>
                  </a:cubicBezTo>
                  <a:lnTo>
                    <a:pt x="1429" y="408"/>
                  </a:lnTo>
                  <a:lnTo>
                    <a:pt x="1429" y="408"/>
                  </a:lnTo>
                  <a:lnTo>
                    <a:pt x="1429" y="408"/>
                  </a:lnTo>
                  <a:cubicBezTo>
                    <a:pt x="1457" y="379"/>
                    <a:pt x="1457" y="379"/>
                    <a:pt x="1457" y="379"/>
                  </a:cubicBezTo>
                  <a:lnTo>
                    <a:pt x="1457" y="379"/>
                  </a:lnTo>
                  <a:lnTo>
                    <a:pt x="1457" y="379"/>
                  </a:lnTo>
                  <a:cubicBezTo>
                    <a:pt x="1457" y="350"/>
                    <a:pt x="1457" y="350"/>
                    <a:pt x="1457" y="350"/>
                  </a:cubicBezTo>
                  <a:lnTo>
                    <a:pt x="1457" y="350"/>
                  </a:lnTo>
                  <a:cubicBezTo>
                    <a:pt x="1487" y="350"/>
                    <a:pt x="1487" y="350"/>
                    <a:pt x="1487" y="350"/>
                  </a:cubicBezTo>
                  <a:cubicBezTo>
                    <a:pt x="1487" y="379"/>
                    <a:pt x="1487" y="379"/>
                    <a:pt x="1487" y="379"/>
                  </a:cubicBezTo>
                  <a:lnTo>
                    <a:pt x="1487" y="379"/>
                  </a:lnTo>
                  <a:lnTo>
                    <a:pt x="1487" y="379"/>
                  </a:lnTo>
                  <a:cubicBezTo>
                    <a:pt x="1487" y="408"/>
                    <a:pt x="1487" y="408"/>
                    <a:pt x="1487" y="408"/>
                  </a:cubicBezTo>
                  <a:cubicBezTo>
                    <a:pt x="1516" y="437"/>
                    <a:pt x="1516" y="437"/>
                    <a:pt x="1516" y="437"/>
                  </a:cubicBezTo>
                  <a:lnTo>
                    <a:pt x="1516" y="437"/>
                  </a:lnTo>
                  <a:lnTo>
                    <a:pt x="1516" y="437"/>
                  </a:lnTo>
                  <a:lnTo>
                    <a:pt x="1516" y="437"/>
                  </a:lnTo>
                  <a:cubicBezTo>
                    <a:pt x="1516" y="467"/>
                    <a:pt x="1516" y="467"/>
                    <a:pt x="1516" y="467"/>
                  </a:cubicBezTo>
                  <a:cubicBezTo>
                    <a:pt x="1545" y="467"/>
                    <a:pt x="1545" y="467"/>
                    <a:pt x="1545" y="467"/>
                  </a:cubicBezTo>
                  <a:cubicBezTo>
                    <a:pt x="1545" y="437"/>
                    <a:pt x="1545" y="437"/>
                    <a:pt x="1545" y="437"/>
                  </a:cubicBezTo>
                  <a:lnTo>
                    <a:pt x="1545" y="437"/>
                  </a:lnTo>
                  <a:lnTo>
                    <a:pt x="1545" y="437"/>
                  </a:lnTo>
                  <a:lnTo>
                    <a:pt x="1545" y="437"/>
                  </a:lnTo>
                  <a:cubicBezTo>
                    <a:pt x="1516" y="408"/>
                    <a:pt x="1516" y="408"/>
                    <a:pt x="1516" y="408"/>
                  </a:cubicBezTo>
                  <a:cubicBezTo>
                    <a:pt x="1545" y="408"/>
                    <a:pt x="1545" y="408"/>
                    <a:pt x="1545" y="408"/>
                  </a:cubicBezTo>
                  <a:lnTo>
                    <a:pt x="1545" y="408"/>
                  </a:lnTo>
                  <a:lnTo>
                    <a:pt x="1545" y="408"/>
                  </a:lnTo>
                  <a:cubicBezTo>
                    <a:pt x="1574" y="437"/>
                    <a:pt x="1574" y="437"/>
                    <a:pt x="1574" y="437"/>
                  </a:cubicBezTo>
                  <a:lnTo>
                    <a:pt x="1574" y="437"/>
                  </a:lnTo>
                  <a:lnTo>
                    <a:pt x="1574" y="437"/>
                  </a:lnTo>
                  <a:cubicBezTo>
                    <a:pt x="1604" y="437"/>
                    <a:pt x="1604" y="437"/>
                    <a:pt x="1604" y="437"/>
                  </a:cubicBezTo>
                  <a:lnTo>
                    <a:pt x="1604" y="437"/>
                  </a:lnTo>
                  <a:lnTo>
                    <a:pt x="1604" y="437"/>
                  </a:lnTo>
                  <a:lnTo>
                    <a:pt x="1604" y="437"/>
                  </a:lnTo>
                  <a:lnTo>
                    <a:pt x="1604" y="437"/>
                  </a:lnTo>
                  <a:cubicBezTo>
                    <a:pt x="1604" y="408"/>
                    <a:pt x="1604" y="408"/>
                    <a:pt x="1604" y="408"/>
                  </a:cubicBezTo>
                  <a:lnTo>
                    <a:pt x="1604" y="408"/>
                  </a:lnTo>
                  <a:cubicBezTo>
                    <a:pt x="1604" y="379"/>
                    <a:pt x="1604" y="379"/>
                    <a:pt x="1604" y="379"/>
                  </a:cubicBezTo>
                  <a:cubicBezTo>
                    <a:pt x="1633" y="350"/>
                    <a:pt x="1633" y="350"/>
                    <a:pt x="1633" y="350"/>
                  </a:cubicBezTo>
                  <a:cubicBezTo>
                    <a:pt x="1604" y="350"/>
                    <a:pt x="1604" y="350"/>
                    <a:pt x="1604" y="350"/>
                  </a:cubicBezTo>
                  <a:cubicBezTo>
                    <a:pt x="1604" y="320"/>
                    <a:pt x="1604" y="320"/>
                    <a:pt x="1604" y="320"/>
                  </a:cubicBezTo>
                  <a:lnTo>
                    <a:pt x="1604" y="320"/>
                  </a:lnTo>
                  <a:cubicBezTo>
                    <a:pt x="1633" y="291"/>
                    <a:pt x="1633" y="291"/>
                    <a:pt x="1633" y="291"/>
                  </a:cubicBezTo>
                  <a:cubicBezTo>
                    <a:pt x="1633" y="262"/>
                    <a:pt x="1633" y="262"/>
                    <a:pt x="1633" y="262"/>
                  </a:cubicBezTo>
                  <a:lnTo>
                    <a:pt x="1633" y="262"/>
                  </a:lnTo>
                  <a:lnTo>
                    <a:pt x="1633" y="262"/>
                  </a:lnTo>
                  <a:cubicBezTo>
                    <a:pt x="1633" y="233"/>
                    <a:pt x="1633" y="233"/>
                    <a:pt x="1633" y="233"/>
                  </a:cubicBezTo>
                  <a:lnTo>
                    <a:pt x="1633" y="233"/>
                  </a:lnTo>
                  <a:lnTo>
                    <a:pt x="1633" y="233"/>
                  </a:lnTo>
                  <a:cubicBezTo>
                    <a:pt x="1662" y="233"/>
                    <a:pt x="1662" y="233"/>
                    <a:pt x="1662" y="233"/>
                  </a:cubicBezTo>
                  <a:lnTo>
                    <a:pt x="1662" y="233"/>
                  </a:lnTo>
                  <a:cubicBezTo>
                    <a:pt x="1691" y="233"/>
                    <a:pt x="1691" y="233"/>
                    <a:pt x="1691" y="233"/>
                  </a:cubicBezTo>
                  <a:cubicBezTo>
                    <a:pt x="1691" y="262"/>
                    <a:pt x="1691" y="262"/>
                    <a:pt x="1691" y="262"/>
                  </a:cubicBezTo>
                  <a:lnTo>
                    <a:pt x="1691" y="262"/>
                  </a:lnTo>
                  <a:lnTo>
                    <a:pt x="1691" y="262"/>
                  </a:lnTo>
                  <a:cubicBezTo>
                    <a:pt x="1721" y="291"/>
                    <a:pt x="1721" y="291"/>
                    <a:pt x="1721" y="291"/>
                  </a:cubicBezTo>
                  <a:cubicBezTo>
                    <a:pt x="1721" y="320"/>
                    <a:pt x="1721" y="320"/>
                    <a:pt x="1721" y="320"/>
                  </a:cubicBezTo>
                  <a:cubicBezTo>
                    <a:pt x="1721" y="350"/>
                    <a:pt x="1721" y="350"/>
                    <a:pt x="1721" y="350"/>
                  </a:cubicBezTo>
                  <a:cubicBezTo>
                    <a:pt x="1750" y="350"/>
                    <a:pt x="1750" y="350"/>
                    <a:pt x="1750" y="350"/>
                  </a:cubicBezTo>
                  <a:cubicBezTo>
                    <a:pt x="1750" y="379"/>
                    <a:pt x="1750" y="379"/>
                    <a:pt x="1750" y="379"/>
                  </a:cubicBezTo>
                  <a:cubicBezTo>
                    <a:pt x="1750" y="408"/>
                    <a:pt x="1750" y="408"/>
                    <a:pt x="1750" y="408"/>
                  </a:cubicBezTo>
                  <a:cubicBezTo>
                    <a:pt x="1721" y="408"/>
                    <a:pt x="1721" y="408"/>
                    <a:pt x="1721" y="408"/>
                  </a:cubicBezTo>
                  <a:lnTo>
                    <a:pt x="1721" y="408"/>
                  </a:lnTo>
                  <a:cubicBezTo>
                    <a:pt x="1750" y="437"/>
                    <a:pt x="1750" y="437"/>
                    <a:pt x="1750" y="437"/>
                  </a:cubicBezTo>
                  <a:lnTo>
                    <a:pt x="1750" y="437"/>
                  </a:lnTo>
                  <a:cubicBezTo>
                    <a:pt x="1750" y="467"/>
                    <a:pt x="1750" y="467"/>
                    <a:pt x="1750" y="467"/>
                  </a:cubicBezTo>
                  <a:lnTo>
                    <a:pt x="1750" y="467"/>
                  </a:lnTo>
                  <a:cubicBezTo>
                    <a:pt x="1750" y="496"/>
                    <a:pt x="1750" y="496"/>
                    <a:pt x="1750" y="496"/>
                  </a:cubicBezTo>
                  <a:lnTo>
                    <a:pt x="1750" y="496"/>
                  </a:lnTo>
                  <a:cubicBezTo>
                    <a:pt x="1779" y="496"/>
                    <a:pt x="1779" y="496"/>
                    <a:pt x="1779" y="496"/>
                  </a:cubicBezTo>
                  <a:cubicBezTo>
                    <a:pt x="1779" y="524"/>
                    <a:pt x="1779" y="524"/>
                    <a:pt x="1779" y="524"/>
                  </a:cubicBezTo>
                  <a:cubicBezTo>
                    <a:pt x="1807" y="524"/>
                    <a:pt x="1807" y="524"/>
                    <a:pt x="1807" y="524"/>
                  </a:cubicBezTo>
                  <a:cubicBezTo>
                    <a:pt x="1807" y="496"/>
                    <a:pt x="1807" y="496"/>
                    <a:pt x="1807" y="496"/>
                  </a:cubicBezTo>
                  <a:cubicBezTo>
                    <a:pt x="1837" y="496"/>
                    <a:pt x="1837" y="496"/>
                    <a:pt x="1837" y="496"/>
                  </a:cubicBezTo>
                  <a:cubicBezTo>
                    <a:pt x="1837" y="467"/>
                    <a:pt x="1837" y="467"/>
                    <a:pt x="1837" y="467"/>
                  </a:cubicBezTo>
                  <a:cubicBezTo>
                    <a:pt x="1837" y="496"/>
                    <a:pt x="1837" y="496"/>
                    <a:pt x="1837" y="496"/>
                  </a:cubicBezTo>
                  <a:lnTo>
                    <a:pt x="1837" y="496"/>
                  </a:lnTo>
                  <a:lnTo>
                    <a:pt x="1837" y="496"/>
                  </a:lnTo>
                  <a:cubicBezTo>
                    <a:pt x="1866" y="496"/>
                    <a:pt x="1866" y="496"/>
                    <a:pt x="1866" y="496"/>
                  </a:cubicBezTo>
                  <a:lnTo>
                    <a:pt x="1866" y="496"/>
                  </a:lnTo>
                  <a:lnTo>
                    <a:pt x="1866" y="496"/>
                  </a:lnTo>
                  <a:cubicBezTo>
                    <a:pt x="1866" y="524"/>
                    <a:pt x="1866" y="524"/>
                    <a:pt x="1866" y="524"/>
                  </a:cubicBezTo>
                  <a:lnTo>
                    <a:pt x="1866" y="524"/>
                  </a:lnTo>
                  <a:cubicBezTo>
                    <a:pt x="1895" y="524"/>
                    <a:pt x="1895" y="524"/>
                    <a:pt x="1895" y="524"/>
                  </a:cubicBezTo>
                  <a:lnTo>
                    <a:pt x="1895" y="524"/>
                  </a:lnTo>
                  <a:lnTo>
                    <a:pt x="1895" y="524"/>
                  </a:lnTo>
                  <a:cubicBezTo>
                    <a:pt x="1924" y="524"/>
                    <a:pt x="1924" y="524"/>
                    <a:pt x="1924" y="524"/>
                  </a:cubicBezTo>
                  <a:lnTo>
                    <a:pt x="1924" y="524"/>
                  </a:lnTo>
                  <a:lnTo>
                    <a:pt x="1924" y="524"/>
                  </a:lnTo>
                  <a:cubicBezTo>
                    <a:pt x="1895" y="524"/>
                    <a:pt x="1895" y="524"/>
                    <a:pt x="1895" y="524"/>
                  </a:cubicBezTo>
                  <a:cubicBezTo>
                    <a:pt x="1895" y="496"/>
                    <a:pt x="1895" y="496"/>
                    <a:pt x="1895" y="496"/>
                  </a:cubicBezTo>
                  <a:lnTo>
                    <a:pt x="1895" y="496"/>
                  </a:lnTo>
                  <a:lnTo>
                    <a:pt x="1895" y="496"/>
                  </a:lnTo>
                  <a:cubicBezTo>
                    <a:pt x="1866" y="496"/>
                    <a:pt x="1866" y="496"/>
                    <a:pt x="1866" y="496"/>
                  </a:cubicBezTo>
                  <a:cubicBezTo>
                    <a:pt x="1866" y="467"/>
                    <a:pt x="1866" y="467"/>
                    <a:pt x="1866" y="467"/>
                  </a:cubicBezTo>
                  <a:lnTo>
                    <a:pt x="1866" y="467"/>
                  </a:lnTo>
                  <a:lnTo>
                    <a:pt x="1866" y="467"/>
                  </a:lnTo>
                  <a:cubicBezTo>
                    <a:pt x="1866" y="437"/>
                    <a:pt x="1866" y="437"/>
                    <a:pt x="1866" y="437"/>
                  </a:cubicBezTo>
                  <a:cubicBezTo>
                    <a:pt x="1837" y="437"/>
                    <a:pt x="1837" y="437"/>
                    <a:pt x="1837" y="437"/>
                  </a:cubicBezTo>
                  <a:cubicBezTo>
                    <a:pt x="1837" y="408"/>
                    <a:pt x="1837" y="408"/>
                    <a:pt x="1837" y="408"/>
                  </a:cubicBezTo>
                  <a:lnTo>
                    <a:pt x="1837" y="408"/>
                  </a:lnTo>
                  <a:cubicBezTo>
                    <a:pt x="1837" y="379"/>
                    <a:pt x="1837" y="379"/>
                    <a:pt x="1837" y="379"/>
                  </a:cubicBezTo>
                  <a:lnTo>
                    <a:pt x="1837" y="379"/>
                  </a:lnTo>
                  <a:cubicBezTo>
                    <a:pt x="1837" y="350"/>
                    <a:pt x="1837" y="350"/>
                    <a:pt x="1837" y="350"/>
                  </a:cubicBezTo>
                  <a:lnTo>
                    <a:pt x="1837" y="350"/>
                  </a:lnTo>
                  <a:cubicBezTo>
                    <a:pt x="1837" y="320"/>
                    <a:pt x="1837" y="320"/>
                    <a:pt x="1837" y="320"/>
                  </a:cubicBezTo>
                  <a:lnTo>
                    <a:pt x="1837" y="320"/>
                  </a:lnTo>
                  <a:lnTo>
                    <a:pt x="1837" y="320"/>
                  </a:lnTo>
                  <a:cubicBezTo>
                    <a:pt x="1837" y="291"/>
                    <a:pt x="1837" y="291"/>
                    <a:pt x="1837" y="291"/>
                  </a:cubicBezTo>
                  <a:cubicBezTo>
                    <a:pt x="1807" y="262"/>
                    <a:pt x="1807" y="262"/>
                    <a:pt x="1807" y="262"/>
                  </a:cubicBezTo>
                  <a:lnTo>
                    <a:pt x="1807" y="262"/>
                  </a:lnTo>
                  <a:lnTo>
                    <a:pt x="1807" y="262"/>
                  </a:lnTo>
                  <a:cubicBezTo>
                    <a:pt x="1807" y="233"/>
                    <a:pt x="1807" y="233"/>
                    <a:pt x="1807" y="233"/>
                  </a:cubicBezTo>
                  <a:lnTo>
                    <a:pt x="1807" y="233"/>
                  </a:lnTo>
                  <a:cubicBezTo>
                    <a:pt x="1807" y="203"/>
                    <a:pt x="1807" y="203"/>
                    <a:pt x="1807" y="203"/>
                  </a:cubicBezTo>
                  <a:cubicBezTo>
                    <a:pt x="1837" y="203"/>
                    <a:pt x="1837" y="203"/>
                    <a:pt x="1837" y="203"/>
                  </a:cubicBezTo>
                  <a:cubicBezTo>
                    <a:pt x="1837" y="233"/>
                    <a:pt x="1837" y="233"/>
                    <a:pt x="1837" y="233"/>
                  </a:cubicBezTo>
                  <a:cubicBezTo>
                    <a:pt x="1866" y="233"/>
                    <a:pt x="1866" y="233"/>
                    <a:pt x="1866" y="233"/>
                  </a:cubicBezTo>
                  <a:lnTo>
                    <a:pt x="1866" y="233"/>
                  </a:lnTo>
                  <a:lnTo>
                    <a:pt x="1866" y="233"/>
                  </a:lnTo>
                  <a:cubicBezTo>
                    <a:pt x="1895" y="233"/>
                    <a:pt x="1895" y="233"/>
                    <a:pt x="1895" y="233"/>
                  </a:cubicBezTo>
                  <a:cubicBezTo>
                    <a:pt x="1924" y="262"/>
                    <a:pt x="1924" y="262"/>
                    <a:pt x="1924" y="262"/>
                  </a:cubicBezTo>
                  <a:lnTo>
                    <a:pt x="1924" y="262"/>
                  </a:lnTo>
                  <a:cubicBezTo>
                    <a:pt x="1924" y="233"/>
                    <a:pt x="1924" y="233"/>
                    <a:pt x="1924" y="233"/>
                  </a:cubicBezTo>
                  <a:lnTo>
                    <a:pt x="1924" y="233"/>
                  </a:lnTo>
                  <a:cubicBezTo>
                    <a:pt x="1924" y="203"/>
                    <a:pt x="1924" y="203"/>
                    <a:pt x="1924" y="203"/>
                  </a:cubicBezTo>
                  <a:lnTo>
                    <a:pt x="1924" y="203"/>
                  </a:lnTo>
                  <a:cubicBezTo>
                    <a:pt x="1954" y="203"/>
                    <a:pt x="1954" y="203"/>
                    <a:pt x="1954" y="203"/>
                  </a:cubicBezTo>
                  <a:lnTo>
                    <a:pt x="1954" y="203"/>
                  </a:lnTo>
                  <a:cubicBezTo>
                    <a:pt x="1983" y="203"/>
                    <a:pt x="1983" y="203"/>
                    <a:pt x="1983" y="203"/>
                  </a:cubicBezTo>
                  <a:lnTo>
                    <a:pt x="1983" y="203"/>
                  </a:lnTo>
                  <a:cubicBezTo>
                    <a:pt x="2012" y="203"/>
                    <a:pt x="2012" y="203"/>
                    <a:pt x="2012" y="203"/>
                  </a:cubicBezTo>
                  <a:lnTo>
                    <a:pt x="2012" y="203"/>
                  </a:lnTo>
                  <a:cubicBezTo>
                    <a:pt x="2012" y="233"/>
                    <a:pt x="2012" y="233"/>
                    <a:pt x="2012" y="233"/>
                  </a:cubicBezTo>
                  <a:cubicBezTo>
                    <a:pt x="2041" y="233"/>
                    <a:pt x="2041" y="233"/>
                    <a:pt x="2041" y="233"/>
                  </a:cubicBezTo>
                  <a:cubicBezTo>
                    <a:pt x="2041" y="262"/>
                    <a:pt x="2041" y="262"/>
                    <a:pt x="2041" y="262"/>
                  </a:cubicBezTo>
                  <a:lnTo>
                    <a:pt x="2041" y="262"/>
                  </a:lnTo>
                  <a:cubicBezTo>
                    <a:pt x="2041" y="291"/>
                    <a:pt x="2041" y="291"/>
                    <a:pt x="2041" y="291"/>
                  </a:cubicBezTo>
                  <a:lnTo>
                    <a:pt x="2041" y="291"/>
                  </a:lnTo>
                  <a:cubicBezTo>
                    <a:pt x="2041" y="320"/>
                    <a:pt x="2041" y="320"/>
                    <a:pt x="2041" y="320"/>
                  </a:cubicBezTo>
                  <a:lnTo>
                    <a:pt x="2041" y="320"/>
                  </a:lnTo>
                  <a:cubicBezTo>
                    <a:pt x="2071" y="350"/>
                    <a:pt x="2071" y="350"/>
                    <a:pt x="2071" y="350"/>
                  </a:cubicBezTo>
                  <a:lnTo>
                    <a:pt x="2071" y="350"/>
                  </a:lnTo>
                  <a:cubicBezTo>
                    <a:pt x="2100" y="350"/>
                    <a:pt x="2100" y="350"/>
                    <a:pt x="2100" y="350"/>
                  </a:cubicBezTo>
                  <a:lnTo>
                    <a:pt x="2100" y="350"/>
                  </a:lnTo>
                  <a:cubicBezTo>
                    <a:pt x="2128" y="379"/>
                    <a:pt x="2128" y="379"/>
                    <a:pt x="2128" y="379"/>
                  </a:cubicBezTo>
                  <a:cubicBezTo>
                    <a:pt x="2128" y="350"/>
                    <a:pt x="2128" y="350"/>
                    <a:pt x="2128" y="350"/>
                  </a:cubicBezTo>
                  <a:lnTo>
                    <a:pt x="2128" y="350"/>
                  </a:lnTo>
                  <a:cubicBezTo>
                    <a:pt x="2100" y="350"/>
                    <a:pt x="2100" y="350"/>
                    <a:pt x="2100" y="350"/>
                  </a:cubicBezTo>
                  <a:lnTo>
                    <a:pt x="2100" y="350"/>
                  </a:lnTo>
                  <a:lnTo>
                    <a:pt x="2100" y="350"/>
                  </a:lnTo>
                  <a:cubicBezTo>
                    <a:pt x="2071" y="320"/>
                    <a:pt x="2071" y="320"/>
                    <a:pt x="2071" y="320"/>
                  </a:cubicBezTo>
                  <a:lnTo>
                    <a:pt x="2071" y="320"/>
                  </a:lnTo>
                  <a:cubicBezTo>
                    <a:pt x="2071" y="291"/>
                    <a:pt x="2071" y="291"/>
                    <a:pt x="2071" y="291"/>
                  </a:cubicBezTo>
                  <a:lnTo>
                    <a:pt x="2071" y="291"/>
                  </a:lnTo>
                  <a:lnTo>
                    <a:pt x="2071" y="291"/>
                  </a:lnTo>
                  <a:cubicBezTo>
                    <a:pt x="2071" y="262"/>
                    <a:pt x="2071" y="262"/>
                    <a:pt x="2071" y="262"/>
                  </a:cubicBezTo>
                  <a:cubicBezTo>
                    <a:pt x="2071" y="233"/>
                    <a:pt x="2071" y="233"/>
                    <a:pt x="2071" y="233"/>
                  </a:cubicBezTo>
                  <a:lnTo>
                    <a:pt x="2071" y="233"/>
                  </a:lnTo>
                  <a:lnTo>
                    <a:pt x="2071" y="233"/>
                  </a:lnTo>
                  <a:cubicBezTo>
                    <a:pt x="2071" y="203"/>
                    <a:pt x="2071" y="203"/>
                    <a:pt x="2071" y="203"/>
                  </a:cubicBezTo>
                  <a:cubicBezTo>
                    <a:pt x="2041" y="203"/>
                    <a:pt x="2041" y="203"/>
                    <a:pt x="2041" y="203"/>
                  </a:cubicBezTo>
                  <a:lnTo>
                    <a:pt x="2041" y="203"/>
                  </a:lnTo>
                  <a:cubicBezTo>
                    <a:pt x="2012" y="174"/>
                    <a:pt x="2012" y="174"/>
                    <a:pt x="2012" y="174"/>
                  </a:cubicBezTo>
                  <a:lnTo>
                    <a:pt x="2012" y="174"/>
                  </a:lnTo>
                  <a:cubicBezTo>
                    <a:pt x="1983" y="203"/>
                    <a:pt x="1983" y="203"/>
                    <a:pt x="1983" y="203"/>
                  </a:cubicBezTo>
                  <a:lnTo>
                    <a:pt x="1983" y="203"/>
                  </a:lnTo>
                  <a:cubicBezTo>
                    <a:pt x="1954" y="174"/>
                    <a:pt x="1954" y="174"/>
                    <a:pt x="1954" y="174"/>
                  </a:cubicBezTo>
                  <a:lnTo>
                    <a:pt x="1954" y="174"/>
                  </a:lnTo>
                  <a:cubicBezTo>
                    <a:pt x="1983" y="146"/>
                    <a:pt x="1983" y="146"/>
                    <a:pt x="1983" y="146"/>
                  </a:cubicBezTo>
                  <a:lnTo>
                    <a:pt x="1983" y="146"/>
                  </a:lnTo>
                  <a:lnTo>
                    <a:pt x="1983" y="146"/>
                  </a:lnTo>
                  <a:cubicBezTo>
                    <a:pt x="1954" y="117"/>
                    <a:pt x="1954" y="117"/>
                    <a:pt x="1954" y="117"/>
                  </a:cubicBezTo>
                  <a:lnTo>
                    <a:pt x="1954" y="117"/>
                  </a:lnTo>
                  <a:lnTo>
                    <a:pt x="1954" y="117"/>
                  </a:lnTo>
                  <a:cubicBezTo>
                    <a:pt x="1954" y="87"/>
                    <a:pt x="1954" y="87"/>
                    <a:pt x="1954" y="87"/>
                  </a:cubicBezTo>
                  <a:cubicBezTo>
                    <a:pt x="1983" y="87"/>
                    <a:pt x="1983" y="87"/>
                    <a:pt x="1983" y="87"/>
                  </a:cubicBezTo>
                  <a:cubicBezTo>
                    <a:pt x="1983" y="117"/>
                    <a:pt x="1983" y="117"/>
                    <a:pt x="1983" y="117"/>
                  </a:cubicBezTo>
                  <a:lnTo>
                    <a:pt x="1983" y="117"/>
                  </a:lnTo>
                  <a:cubicBezTo>
                    <a:pt x="2012" y="117"/>
                    <a:pt x="2012" y="117"/>
                    <a:pt x="2012" y="117"/>
                  </a:cubicBezTo>
                  <a:cubicBezTo>
                    <a:pt x="2012" y="87"/>
                    <a:pt x="2012" y="87"/>
                    <a:pt x="2012" y="87"/>
                  </a:cubicBezTo>
                  <a:cubicBezTo>
                    <a:pt x="2041" y="87"/>
                    <a:pt x="2041" y="87"/>
                    <a:pt x="2041" y="87"/>
                  </a:cubicBezTo>
                  <a:lnTo>
                    <a:pt x="2041" y="87"/>
                  </a:lnTo>
                  <a:lnTo>
                    <a:pt x="2041" y="87"/>
                  </a:lnTo>
                  <a:cubicBezTo>
                    <a:pt x="2071" y="58"/>
                    <a:pt x="2071" y="58"/>
                    <a:pt x="2071" y="58"/>
                  </a:cubicBezTo>
                  <a:lnTo>
                    <a:pt x="2071" y="58"/>
                  </a:lnTo>
                  <a:lnTo>
                    <a:pt x="2071" y="58"/>
                  </a:lnTo>
                  <a:cubicBezTo>
                    <a:pt x="2071" y="87"/>
                    <a:pt x="2071" y="87"/>
                    <a:pt x="2071" y="87"/>
                  </a:cubicBezTo>
                  <a:lnTo>
                    <a:pt x="2071" y="87"/>
                  </a:lnTo>
                  <a:lnTo>
                    <a:pt x="2071" y="87"/>
                  </a:lnTo>
                  <a:cubicBezTo>
                    <a:pt x="2100" y="87"/>
                    <a:pt x="2100" y="87"/>
                    <a:pt x="2100" y="87"/>
                  </a:cubicBezTo>
                  <a:lnTo>
                    <a:pt x="2100" y="87"/>
                  </a:lnTo>
                  <a:lnTo>
                    <a:pt x="2100" y="87"/>
                  </a:lnTo>
                  <a:lnTo>
                    <a:pt x="2100" y="87"/>
                  </a:lnTo>
                  <a:cubicBezTo>
                    <a:pt x="2100" y="117"/>
                    <a:pt x="2100" y="117"/>
                    <a:pt x="2100" y="117"/>
                  </a:cubicBezTo>
                  <a:lnTo>
                    <a:pt x="2100" y="117"/>
                  </a:lnTo>
                  <a:lnTo>
                    <a:pt x="2100" y="117"/>
                  </a:lnTo>
                  <a:lnTo>
                    <a:pt x="2100" y="117"/>
                  </a:lnTo>
                  <a:cubicBezTo>
                    <a:pt x="2128" y="87"/>
                    <a:pt x="2128" y="87"/>
                    <a:pt x="2128" y="87"/>
                  </a:cubicBezTo>
                  <a:cubicBezTo>
                    <a:pt x="2128" y="117"/>
                    <a:pt x="2128" y="117"/>
                    <a:pt x="2128" y="117"/>
                  </a:cubicBezTo>
                  <a:cubicBezTo>
                    <a:pt x="2157" y="117"/>
                    <a:pt x="2157" y="117"/>
                    <a:pt x="2157" y="117"/>
                  </a:cubicBezTo>
                  <a:lnTo>
                    <a:pt x="2157" y="117"/>
                  </a:lnTo>
                  <a:cubicBezTo>
                    <a:pt x="2157" y="146"/>
                    <a:pt x="2157" y="146"/>
                    <a:pt x="2157" y="146"/>
                  </a:cubicBezTo>
                  <a:cubicBezTo>
                    <a:pt x="2157" y="174"/>
                    <a:pt x="2157" y="174"/>
                    <a:pt x="2157" y="174"/>
                  </a:cubicBezTo>
                  <a:lnTo>
                    <a:pt x="2157" y="174"/>
                  </a:lnTo>
                  <a:cubicBezTo>
                    <a:pt x="2187" y="174"/>
                    <a:pt x="2187" y="174"/>
                    <a:pt x="2187" y="174"/>
                  </a:cubicBezTo>
                  <a:cubicBezTo>
                    <a:pt x="2187" y="146"/>
                    <a:pt x="2187" y="146"/>
                    <a:pt x="2187" y="146"/>
                  </a:cubicBezTo>
                  <a:lnTo>
                    <a:pt x="2187" y="146"/>
                  </a:lnTo>
                  <a:cubicBezTo>
                    <a:pt x="2157" y="146"/>
                    <a:pt x="2157" y="146"/>
                    <a:pt x="2157" y="146"/>
                  </a:cubicBezTo>
                  <a:cubicBezTo>
                    <a:pt x="2157" y="117"/>
                    <a:pt x="2157" y="117"/>
                    <a:pt x="2157" y="117"/>
                  </a:cubicBezTo>
                  <a:lnTo>
                    <a:pt x="2157" y="117"/>
                  </a:lnTo>
                  <a:lnTo>
                    <a:pt x="2157" y="117"/>
                  </a:lnTo>
                  <a:cubicBezTo>
                    <a:pt x="2187" y="117"/>
                    <a:pt x="2187" y="117"/>
                    <a:pt x="2187" y="117"/>
                  </a:cubicBezTo>
                  <a:cubicBezTo>
                    <a:pt x="2187" y="146"/>
                    <a:pt x="2187" y="146"/>
                    <a:pt x="2187" y="146"/>
                  </a:cubicBezTo>
                  <a:cubicBezTo>
                    <a:pt x="2216" y="174"/>
                    <a:pt x="2216" y="174"/>
                    <a:pt x="2216" y="174"/>
                  </a:cubicBezTo>
                  <a:cubicBezTo>
                    <a:pt x="2245" y="174"/>
                    <a:pt x="2245" y="174"/>
                    <a:pt x="2245" y="174"/>
                  </a:cubicBezTo>
                  <a:lnTo>
                    <a:pt x="2245" y="174"/>
                  </a:lnTo>
                  <a:lnTo>
                    <a:pt x="2245" y="174"/>
                  </a:lnTo>
                  <a:lnTo>
                    <a:pt x="2245" y="174"/>
                  </a:lnTo>
                  <a:cubicBezTo>
                    <a:pt x="2216" y="146"/>
                    <a:pt x="2216" y="146"/>
                    <a:pt x="2216" y="146"/>
                  </a:cubicBezTo>
                  <a:lnTo>
                    <a:pt x="2216" y="146"/>
                  </a:lnTo>
                  <a:cubicBezTo>
                    <a:pt x="2216" y="117"/>
                    <a:pt x="2216" y="117"/>
                    <a:pt x="2216" y="117"/>
                  </a:cubicBezTo>
                  <a:cubicBezTo>
                    <a:pt x="2216" y="87"/>
                    <a:pt x="2216" y="87"/>
                    <a:pt x="2216" y="87"/>
                  </a:cubicBezTo>
                  <a:cubicBezTo>
                    <a:pt x="2245" y="87"/>
                    <a:pt x="2245" y="87"/>
                    <a:pt x="2245" y="87"/>
                  </a:cubicBezTo>
                  <a:lnTo>
                    <a:pt x="2245" y="87"/>
                  </a:lnTo>
                  <a:cubicBezTo>
                    <a:pt x="2274" y="117"/>
                    <a:pt x="2274" y="117"/>
                    <a:pt x="2274" y="117"/>
                  </a:cubicBezTo>
                  <a:lnTo>
                    <a:pt x="2274" y="117"/>
                  </a:lnTo>
                  <a:cubicBezTo>
                    <a:pt x="2304" y="87"/>
                    <a:pt x="2304" y="87"/>
                    <a:pt x="2304" y="87"/>
                  </a:cubicBezTo>
                  <a:cubicBezTo>
                    <a:pt x="2274" y="87"/>
                    <a:pt x="2274" y="87"/>
                    <a:pt x="2274" y="87"/>
                  </a:cubicBezTo>
                  <a:lnTo>
                    <a:pt x="2274" y="87"/>
                  </a:lnTo>
                  <a:lnTo>
                    <a:pt x="2274" y="87"/>
                  </a:lnTo>
                  <a:cubicBezTo>
                    <a:pt x="2274" y="58"/>
                    <a:pt x="2274" y="58"/>
                    <a:pt x="2274" y="58"/>
                  </a:cubicBezTo>
                  <a:cubicBezTo>
                    <a:pt x="2304" y="58"/>
                    <a:pt x="2304" y="58"/>
                    <a:pt x="2304" y="58"/>
                  </a:cubicBezTo>
                  <a:lnTo>
                    <a:pt x="2304" y="58"/>
                  </a:lnTo>
                  <a:cubicBezTo>
                    <a:pt x="2274" y="29"/>
                    <a:pt x="2274" y="29"/>
                    <a:pt x="2274" y="29"/>
                  </a:cubicBezTo>
                  <a:cubicBezTo>
                    <a:pt x="2304" y="29"/>
                    <a:pt x="2304" y="29"/>
                    <a:pt x="2304" y="29"/>
                  </a:cubicBezTo>
                  <a:lnTo>
                    <a:pt x="2304" y="29"/>
                  </a:lnTo>
                  <a:lnTo>
                    <a:pt x="2304" y="29"/>
                  </a:lnTo>
                  <a:cubicBezTo>
                    <a:pt x="2333" y="29"/>
                    <a:pt x="2333" y="29"/>
                    <a:pt x="2333" y="29"/>
                  </a:cubicBezTo>
                  <a:cubicBezTo>
                    <a:pt x="2333" y="0"/>
                    <a:pt x="2333" y="0"/>
                    <a:pt x="2333" y="0"/>
                  </a:cubicBezTo>
                  <a:lnTo>
                    <a:pt x="2333" y="0"/>
                  </a:lnTo>
                  <a:lnTo>
                    <a:pt x="2333" y="0"/>
                  </a:lnTo>
                  <a:lnTo>
                    <a:pt x="2333" y="0"/>
                  </a:lnTo>
                  <a:cubicBezTo>
                    <a:pt x="2362" y="0"/>
                    <a:pt x="2362" y="0"/>
                    <a:pt x="2362" y="0"/>
                  </a:cubicBezTo>
                  <a:cubicBezTo>
                    <a:pt x="2362" y="29"/>
                    <a:pt x="2362" y="29"/>
                    <a:pt x="2362" y="29"/>
                  </a:cubicBezTo>
                  <a:lnTo>
                    <a:pt x="2362" y="29"/>
                  </a:lnTo>
                  <a:lnTo>
                    <a:pt x="2362" y="29"/>
                  </a:lnTo>
                  <a:cubicBezTo>
                    <a:pt x="2391" y="29"/>
                    <a:pt x="2391" y="29"/>
                    <a:pt x="2391" y="29"/>
                  </a:cubicBezTo>
                  <a:lnTo>
                    <a:pt x="2391" y="29"/>
                  </a:lnTo>
                  <a:cubicBezTo>
                    <a:pt x="2362" y="29"/>
                    <a:pt x="2362" y="29"/>
                    <a:pt x="2362" y="29"/>
                  </a:cubicBezTo>
                  <a:cubicBezTo>
                    <a:pt x="2362" y="0"/>
                    <a:pt x="2362" y="0"/>
                    <a:pt x="2362" y="0"/>
                  </a:cubicBezTo>
                  <a:cubicBezTo>
                    <a:pt x="2391" y="0"/>
                    <a:pt x="2391" y="0"/>
                    <a:pt x="2391" y="0"/>
                  </a:cubicBezTo>
                  <a:lnTo>
                    <a:pt x="2391" y="0"/>
                  </a:lnTo>
                  <a:cubicBezTo>
                    <a:pt x="2421" y="0"/>
                    <a:pt x="2421" y="0"/>
                    <a:pt x="2421" y="0"/>
                  </a:cubicBezTo>
                  <a:cubicBezTo>
                    <a:pt x="2450" y="0"/>
                    <a:pt x="2450" y="0"/>
                    <a:pt x="2450" y="0"/>
                  </a:cubicBezTo>
                  <a:lnTo>
                    <a:pt x="2450" y="0"/>
                  </a:lnTo>
                  <a:lnTo>
                    <a:pt x="2450" y="0"/>
                  </a:lnTo>
                  <a:lnTo>
                    <a:pt x="2450" y="0"/>
                  </a:lnTo>
                  <a:cubicBezTo>
                    <a:pt x="2478" y="0"/>
                    <a:pt x="2478" y="0"/>
                    <a:pt x="2478" y="0"/>
                  </a:cubicBezTo>
                  <a:lnTo>
                    <a:pt x="2478" y="0"/>
                  </a:lnTo>
                  <a:cubicBezTo>
                    <a:pt x="2507" y="0"/>
                    <a:pt x="2507" y="0"/>
                    <a:pt x="2507" y="0"/>
                  </a:cubicBezTo>
                  <a:lnTo>
                    <a:pt x="2507" y="0"/>
                  </a:lnTo>
                  <a:cubicBezTo>
                    <a:pt x="2537" y="0"/>
                    <a:pt x="2537" y="0"/>
                    <a:pt x="2537" y="0"/>
                  </a:cubicBezTo>
                  <a:lnTo>
                    <a:pt x="2537" y="0"/>
                  </a:lnTo>
                  <a:cubicBezTo>
                    <a:pt x="2537" y="29"/>
                    <a:pt x="2537" y="29"/>
                    <a:pt x="2537" y="29"/>
                  </a:cubicBezTo>
                  <a:cubicBezTo>
                    <a:pt x="2566" y="29"/>
                    <a:pt x="2566" y="29"/>
                    <a:pt x="2566" y="29"/>
                  </a:cubicBezTo>
                  <a:lnTo>
                    <a:pt x="2566" y="29"/>
                  </a:lnTo>
                  <a:cubicBezTo>
                    <a:pt x="2595" y="29"/>
                    <a:pt x="2595" y="29"/>
                    <a:pt x="2595" y="29"/>
                  </a:cubicBezTo>
                  <a:lnTo>
                    <a:pt x="2595" y="29"/>
                  </a:lnTo>
                  <a:lnTo>
                    <a:pt x="2595" y="29"/>
                  </a:lnTo>
                  <a:cubicBezTo>
                    <a:pt x="2624" y="29"/>
                    <a:pt x="2624" y="29"/>
                    <a:pt x="2624" y="29"/>
                  </a:cubicBezTo>
                  <a:lnTo>
                    <a:pt x="2624" y="29"/>
                  </a:lnTo>
                  <a:cubicBezTo>
                    <a:pt x="2654" y="58"/>
                    <a:pt x="2654" y="58"/>
                    <a:pt x="2654" y="58"/>
                  </a:cubicBezTo>
                  <a:cubicBezTo>
                    <a:pt x="2683" y="58"/>
                    <a:pt x="2683" y="58"/>
                    <a:pt x="2683" y="58"/>
                  </a:cubicBezTo>
                  <a:lnTo>
                    <a:pt x="2683" y="58"/>
                  </a:lnTo>
                  <a:cubicBezTo>
                    <a:pt x="2712" y="58"/>
                    <a:pt x="2712" y="58"/>
                    <a:pt x="2712" y="58"/>
                  </a:cubicBezTo>
                  <a:lnTo>
                    <a:pt x="2712" y="58"/>
                  </a:lnTo>
                  <a:cubicBezTo>
                    <a:pt x="2712" y="87"/>
                    <a:pt x="2712" y="87"/>
                    <a:pt x="2712" y="87"/>
                  </a:cubicBezTo>
                  <a:cubicBezTo>
                    <a:pt x="2741" y="58"/>
                    <a:pt x="2741" y="58"/>
                    <a:pt x="2741" y="58"/>
                  </a:cubicBezTo>
                  <a:lnTo>
                    <a:pt x="2741" y="58"/>
                  </a:lnTo>
                  <a:cubicBezTo>
                    <a:pt x="2771" y="87"/>
                    <a:pt x="2771" y="87"/>
                    <a:pt x="2771" y="87"/>
                  </a:cubicBezTo>
                  <a:lnTo>
                    <a:pt x="2771" y="87"/>
                  </a:lnTo>
                  <a:cubicBezTo>
                    <a:pt x="2800" y="87"/>
                    <a:pt x="2800" y="87"/>
                    <a:pt x="2800" y="87"/>
                  </a:cubicBezTo>
                  <a:cubicBezTo>
                    <a:pt x="2800" y="117"/>
                    <a:pt x="2800" y="117"/>
                    <a:pt x="2800" y="117"/>
                  </a:cubicBezTo>
                  <a:cubicBezTo>
                    <a:pt x="2828" y="117"/>
                    <a:pt x="2828" y="117"/>
                    <a:pt x="2828" y="117"/>
                  </a:cubicBezTo>
                  <a:cubicBezTo>
                    <a:pt x="2828" y="146"/>
                    <a:pt x="2828" y="146"/>
                    <a:pt x="2828" y="146"/>
                  </a:cubicBezTo>
                  <a:lnTo>
                    <a:pt x="2828" y="146"/>
                  </a:lnTo>
                  <a:lnTo>
                    <a:pt x="2828" y="146"/>
                  </a:lnTo>
                  <a:lnTo>
                    <a:pt x="2828" y="146"/>
                  </a:lnTo>
                  <a:cubicBezTo>
                    <a:pt x="2800" y="146"/>
                    <a:pt x="2800" y="146"/>
                    <a:pt x="2800" y="146"/>
                  </a:cubicBezTo>
                  <a:lnTo>
                    <a:pt x="2800" y="146"/>
                  </a:lnTo>
                  <a:cubicBezTo>
                    <a:pt x="2800" y="174"/>
                    <a:pt x="2800" y="174"/>
                    <a:pt x="2800" y="174"/>
                  </a:cubicBezTo>
                  <a:cubicBezTo>
                    <a:pt x="2771" y="174"/>
                    <a:pt x="2771" y="174"/>
                    <a:pt x="2771" y="174"/>
                  </a:cubicBezTo>
                  <a:lnTo>
                    <a:pt x="2771" y="174"/>
                  </a:lnTo>
                  <a:cubicBezTo>
                    <a:pt x="2741" y="174"/>
                    <a:pt x="2741" y="174"/>
                    <a:pt x="2741" y="174"/>
                  </a:cubicBezTo>
                  <a:lnTo>
                    <a:pt x="2741" y="174"/>
                  </a:lnTo>
                  <a:cubicBezTo>
                    <a:pt x="2712" y="146"/>
                    <a:pt x="2712" y="146"/>
                    <a:pt x="2712" y="146"/>
                  </a:cubicBezTo>
                  <a:cubicBezTo>
                    <a:pt x="2683" y="146"/>
                    <a:pt x="2683" y="146"/>
                    <a:pt x="2683" y="146"/>
                  </a:cubicBezTo>
                  <a:lnTo>
                    <a:pt x="2683" y="146"/>
                  </a:lnTo>
                  <a:cubicBezTo>
                    <a:pt x="2654" y="146"/>
                    <a:pt x="2654" y="146"/>
                    <a:pt x="2654" y="146"/>
                  </a:cubicBezTo>
                  <a:lnTo>
                    <a:pt x="2654" y="146"/>
                  </a:lnTo>
                  <a:cubicBezTo>
                    <a:pt x="2624" y="146"/>
                    <a:pt x="2624" y="146"/>
                    <a:pt x="2624" y="146"/>
                  </a:cubicBezTo>
                  <a:lnTo>
                    <a:pt x="2624" y="146"/>
                  </a:lnTo>
                  <a:lnTo>
                    <a:pt x="2624" y="146"/>
                  </a:lnTo>
                  <a:cubicBezTo>
                    <a:pt x="2595" y="146"/>
                    <a:pt x="2595" y="146"/>
                    <a:pt x="2595" y="146"/>
                  </a:cubicBezTo>
                  <a:lnTo>
                    <a:pt x="2595" y="146"/>
                  </a:lnTo>
                  <a:cubicBezTo>
                    <a:pt x="2566" y="146"/>
                    <a:pt x="2566" y="146"/>
                    <a:pt x="2566" y="146"/>
                  </a:cubicBezTo>
                  <a:lnTo>
                    <a:pt x="2566" y="146"/>
                  </a:lnTo>
                  <a:cubicBezTo>
                    <a:pt x="2537" y="146"/>
                    <a:pt x="2537" y="146"/>
                    <a:pt x="2537" y="146"/>
                  </a:cubicBezTo>
                  <a:cubicBezTo>
                    <a:pt x="2537" y="174"/>
                    <a:pt x="2537" y="174"/>
                    <a:pt x="2537" y="174"/>
                  </a:cubicBezTo>
                  <a:cubicBezTo>
                    <a:pt x="2507" y="174"/>
                    <a:pt x="2507" y="174"/>
                    <a:pt x="2507" y="174"/>
                  </a:cubicBezTo>
                  <a:cubicBezTo>
                    <a:pt x="2507" y="146"/>
                    <a:pt x="2507" y="146"/>
                    <a:pt x="2507" y="146"/>
                  </a:cubicBezTo>
                  <a:cubicBezTo>
                    <a:pt x="2478" y="146"/>
                    <a:pt x="2478" y="146"/>
                    <a:pt x="2478" y="146"/>
                  </a:cubicBezTo>
                  <a:cubicBezTo>
                    <a:pt x="2507" y="146"/>
                    <a:pt x="2507" y="146"/>
                    <a:pt x="2507" y="146"/>
                  </a:cubicBezTo>
                  <a:cubicBezTo>
                    <a:pt x="2507" y="117"/>
                    <a:pt x="2507" y="117"/>
                    <a:pt x="2507" y="117"/>
                  </a:cubicBezTo>
                  <a:lnTo>
                    <a:pt x="2507" y="117"/>
                  </a:lnTo>
                  <a:lnTo>
                    <a:pt x="2507" y="117"/>
                  </a:lnTo>
                  <a:lnTo>
                    <a:pt x="2507" y="117"/>
                  </a:lnTo>
                  <a:cubicBezTo>
                    <a:pt x="2478" y="117"/>
                    <a:pt x="2478" y="117"/>
                    <a:pt x="2478" y="117"/>
                  </a:cubicBezTo>
                  <a:lnTo>
                    <a:pt x="2478" y="117"/>
                  </a:lnTo>
                  <a:cubicBezTo>
                    <a:pt x="2478" y="146"/>
                    <a:pt x="2478" y="146"/>
                    <a:pt x="2478" y="146"/>
                  </a:cubicBezTo>
                  <a:lnTo>
                    <a:pt x="2478" y="146"/>
                  </a:lnTo>
                  <a:lnTo>
                    <a:pt x="2478" y="146"/>
                  </a:lnTo>
                  <a:cubicBezTo>
                    <a:pt x="2478" y="174"/>
                    <a:pt x="2478" y="174"/>
                    <a:pt x="2478" y="174"/>
                  </a:cubicBezTo>
                  <a:lnTo>
                    <a:pt x="2478" y="174"/>
                  </a:lnTo>
                  <a:lnTo>
                    <a:pt x="2478" y="174"/>
                  </a:lnTo>
                  <a:cubicBezTo>
                    <a:pt x="2450" y="174"/>
                    <a:pt x="2450" y="174"/>
                    <a:pt x="2450" y="174"/>
                  </a:cubicBezTo>
                  <a:lnTo>
                    <a:pt x="2450" y="174"/>
                  </a:lnTo>
                  <a:cubicBezTo>
                    <a:pt x="2421" y="174"/>
                    <a:pt x="2421" y="174"/>
                    <a:pt x="2421" y="174"/>
                  </a:cubicBezTo>
                  <a:lnTo>
                    <a:pt x="2421" y="174"/>
                  </a:lnTo>
                  <a:cubicBezTo>
                    <a:pt x="2391" y="174"/>
                    <a:pt x="2391" y="174"/>
                    <a:pt x="2391" y="174"/>
                  </a:cubicBezTo>
                  <a:lnTo>
                    <a:pt x="2391" y="174"/>
                  </a:lnTo>
                  <a:cubicBezTo>
                    <a:pt x="2362" y="174"/>
                    <a:pt x="2362" y="174"/>
                    <a:pt x="2362" y="174"/>
                  </a:cubicBezTo>
                  <a:cubicBezTo>
                    <a:pt x="2333" y="203"/>
                    <a:pt x="2333" y="203"/>
                    <a:pt x="2333" y="203"/>
                  </a:cubicBezTo>
                  <a:lnTo>
                    <a:pt x="2333" y="203"/>
                  </a:lnTo>
                  <a:cubicBezTo>
                    <a:pt x="2333" y="233"/>
                    <a:pt x="2333" y="233"/>
                    <a:pt x="2333" y="233"/>
                  </a:cubicBezTo>
                  <a:cubicBezTo>
                    <a:pt x="2304" y="233"/>
                    <a:pt x="2304" y="233"/>
                    <a:pt x="2304" y="233"/>
                  </a:cubicBezTo>
                  <a:cubicBezTo>
                    <a:pt x="2304" y="262"/>
                    <a:pt x="2304" y="262"/>
                    <a:pt x="2304" y="262"/>
                  </a:cubicBezTo>
                  <a:cubicBezTo>
                    <a:pt x="2333" y="262"/>
                    <a:pt x="2333" y="262"/>
                    <a:pt x="2333" y="262"/>
                  </a:cubicBezTo>
                  <a:lnTo>
                    <a:pt x="2333" y="262"/>
                  </a:lnTo>
                  <a:cubicBezTo>
                    <a:pt x="2333" y="233"/>
                    <a:pt x="2333" y="233"/>
                    <a:pt x="2333" y="233"/>
                  </a:cubicBezTo>
                  <a:lnTo>
                    <a:pt x="2333" y="233"/>
                  </a:lnTo>
                  <a:lnTo>
                    <a:pt x="2333" y="233"/>
                  </a:lnTo>
                  <a:cubicBezTo>
                    <a:pt x="2333" y="203"/>
                    <a:pt x="2333" y="203"/>
                    <a:pt x="2333" y="203"/>
                  </a:cubicBezTo>
                  <a:cubicBezTo>
                    <a:pt x="2362" y="203"/>
                    <a:pt x="2362" y="203"/>
                    <a:pt x="2362" y="203"/>
                  </a:cubicBezTo>
                  <a:lnTo>
                    <a:pt x="2362" y="203"/>
                  </a:lnTo>
                  <a:lnTo>
                    <a:pt x="2362" y="203"/>
                  </a:lnTo>
                  <a:cubicBezTo>
                    <a:pt x="2362" y="233"/>
                    <a:pt x="2362" y="233"/>
                    <a:pt x="2362" y="233"/>
                  </a:cubicBezTo>
                  <a:lnTo>
                    <a:pt x="2362" y="233"/>
                  </a:lnTo>
                  <a:lnTo>
                    <a:pt x="2362" y="233"/>
                  </a:lnTo>
                  <a:lnTo>
                    <a:pt x="2362" y="233"/>
                  </a:lnTo>
                  <a:cubicBezTo>
                    <a:pt x="2391" y="233"/>
                    <a:pt x="2391" y="233"/>
                    <a:pt x="2391" y="233"/>
                  </a:cubicBezTo>
                  <a:cubicBezTo>
                    <a:pt x="2391" y="203"/>
                    <a:pt x="2391" y="203"/>
                    <a:pt x="2391" y="203"/>
                  </a:cubicBezTo>
                  <a:lnTo>
                    <a:pt x="2391" y="203"/>
                  </a:lnTo>
                  <a:lnTo>
                    <a:pt x="2421" y="203"/>
                  </a:lnTo>
                  <a:lnTo>
                    <a:pt x="2421" y="203"/>
                  </a:lnTo>
                  <a:cubicBezTo>
                    <a:pt x="2450" y="203"/>
                    <a:pt x="2450" y="203"/>
                    <a:pt x="2450" y="203"/>
                  </a:cubicBezTo>
                  <a:lnTo>
                    <a:pt x="2450" y="203"/>
                  </a:lnTo>
                  <a:cubicBezTo>
                    <a:pt x="2478" y="174"/>
                    <a:pt x="2478" y="174"/>
                    <a:pt x="2478" y="174"/>
                  </a:cubicBezTo>
                  <a:lnTo>
                    <a:pt x="2478" y="174"/>
                  </a:lnTo>
                  <a:cubicBezTo>
                    <a:pt x="2478" y="203"/>
                    <a:pt x="2478" y="203"/>
                    <a:pt x="2478" y="203"/>
                  </a:cubicBezTo>
                  <a:lnTo>
                    <a:pt x="2478" y="203"/>
                  </a:lnTo>
                  <a:cubicBezTo>
                    <a:pt x="2507" y="233"/>
                    <a:pt x="2507" y="233"/>
                    <a:pt x="2507" y="233"/>
                  </a:cubicBezTo>
                  <a:lnTo>
                    <a:pt x="2507" y="233"/>
                  </a:lnTo>
                  <a:cubicBezTo>
                    <a:pt x="2507" y="203"/>
                    <a:pt x="2507" y="203"/>
                    <a:pt x="2507" y="203"/>
                  </a:cubicBezTo>
                  <a:lnTo>
                    <a:pt x="2507" y="203"/>
                  </a:lnTo>
                  <a:lnTo>
                    <a:pt x="2507" y="203"/>
                  </a:lnTo>
                  <a:cubicBezTo>
                    <a:pt x="2507" y="174"/>
                    <a:pt x="2507" y="174"/>
                    <a:pt x="2507" y="174"/>
                  </a:cubicBezTo>
                  <a:cubicBezTo>
                    <a:pt x="2537" y="203"/>
                    <a:pt x="2537" y="203"/>
                    <a:pt x="2537" y="203"/>
                  </a:cubicBezTo>
                  <a:cubicBezTo>
                    <a:pt x="2566" y="174"/>
                    <a:pt x="2566" y="174"/>
                    <a:pt x="2566" y="174"/>
                  </a:cubicBezTo>
                  <a:lnTo>
                    <a:pt x="2566" y="174"/>
                  </a:lnTo>
                  <a:cubicBezTo>
                    <a:pt x="2595" y="174"/>
                    <a:pt x="2595" y="174"/>
                    <a:pt x="2595" y="174"/>
                  </a:cubicBezTo>
                  <a:cubicBezTo>
                    <a:pt x="2624" y="174"/>
                    <a:pt x="2624" y="174"/>
                    <a:pt x="2624" y="174"/>
                  </a:cubicBezTo>
                  <a:cubicBezTo>
                    <a:pt x="2654" y="174"/>
                    <a:pt x="2654" y="174"/>
                    <a:pt x="2654" y="174"/>
                  </a:cubicBezTo>
                  <a:lnTo>
                    <a:pt x="2654" y="174"/>
                  </a:lnTo>
                  <a:cubicBezTo>
                    <a:pt x="2683" y="174"/>
                    <a:pt x="2683" y="174"/>
                    <a:pt x="2683" y="174"/>
                  </a:cubicBezTo>
                  <a:lnTo>
                    <a:pt x="2683" y="174"/>
                  </a:lnTo>
                  <a:cubicBezTo>
                    <a:pt x="2712" y="203"/>
                    <a:pt x="2712" y="203"/>
                    <a:pt x="2712" y="203"/>
                  </a:cubicBezTo>
                  <a:lnTo>
                    <a:pt x="2712" y="203"/>
                  </a:lnTo>
                  <a:cubicBezTo>
                    <a:pt x="2741" y="203"/>
                    <a:pt x="2741" y="203"/>
                    <a:pt x="2741" y="203"/>
                  </a:cubicBezTo>
                  <a:lnTo>
                    <a:pt x="2741" y="203"/>
                  </a:lnTo>
                  <a:lnTo>
                    <a:pt x="2741" y="203"/>
                  </a:lnTo>
                  <a:cubicBezTo>
                    <a:pt x="2771" y="203"/>
                    <a:pt x="2771" y="203"/>
                    <a:pt x="2771" y="203"/>
                  </a:cubicBezTo>
                  <a:lnTo>
                    <a:pt x="2771" y="203"/>
                  </a:lnTo>
                  <a:lnTo>
                    <a:pt x="2771" y="203"/>
                  </a:lnTo>
                  <a:lnTo>
                    <a:pt x="2771" y="203"/>
                  </a:lnTo>
                  <a:cubicBezTo>
                    <a:pt x="2800" y="203"/>
                    <a:pt x="2800" y="203"/>
                    <a:pt x="2800" y="203"/>
                  </a:cubicBezTo>
                  <a:lnTo>
                    <a:pt x="2800" y="203"/>
                  </a:lnTo>
                  <a:cubicBezTo>
                    <a:pt x="2828" y="203"/>
                    <a:pt x="2828" y="203"/>
                    <a:pt x="2828" y="203"/>
                  </a:cubicBezTo>
                  <a:cubicBezTo>
                    <a:pt x="2857" y="203"/>
                    <a:pt x="2857" y="203"/>
                    <a:pt x="2857" y="203"/>
                  </a:cubicBezTo>
                  <a:cubicBezTo>
                    <a:pt x="2857" y="174"/>
                    <a:pt x="2857" y="174"/>
                    <a:pt x="2857" y="174"/>
                  </a:cubicBezTo>
                  <a:lnTo>
                    <a:pt x="2857" y="174"/>
                  </a:lnTo>
                  <a:lnTo>
                    <a:pt x="2857" y="174"/>
                  </a:lnTo>
                  <a:cubicBezTo>
                    <a:pt x="2887" y="203"/>
                    <a:pt x="2887" y="203"/>
                    <a:pt x="2887" y="203"/>
                  </a:cubicBezTo>
                  <a:lnTo>
                    <a:pt x="2887" y="203"/>
                  </a:lnTo>
                  <a:lnTo>
                    <a:pt x="2887" y="203"/>
                  </a:lnTo>
                  <a:lnTo>
                    <a:pt x="2887" y="203"/>
                  </a:lnTo>
                  <a:cubicBezTo>
                    <a:pt x="2887" y="233"/>
                    <a:pt x="2887" y="233"/>
                    <a:pt x="2887" y="233"/>
                  </a:cubicBezTo>
                  <a:lnTo>
                    <a:pt x="2887" y="233"/>
                  </a:lnTo>
                  <a:lnTo>
                    <a:pt x="2887" y="233"/>
                  </a:lnTo>
                  <a:lnTo>
                    <a:pt x="2887" y="233"/>
                  </a:lnTo>
                  <a:cubicBezTo>
                    <a:pt x="2887" y="262"/>
                    <a:pt x="2887" y="262"/>
                    <a:pt x="2887" y="262"/>
                  </a:cubicBezTo>
                  <a:cubicBezTo>
                    <a:pt x="2857" y="262"/>
                    <a:pt x="2857" y="262"/>
                    <a:pt x="2857" y="262"/>
                  </a:cubicBezTo>
                  <a:cubicBezTo>
                    <a:pt x="2828" y="262"/>
                    <a:pt x="2828" y="262"/>
                    <a:pt x="2828" y="262"/>
                  </a:cubicBezTo>
                  <a:lnTo>
                    <a:pt x="2828" y="262"/>
                  </a:lnTo>
                  <a:cubicBezTo>
                    <a:pt x="2828" y="233"/>
                    <a:pt x="2828" y="233"/>
                    <a:pt x="2828" y="233"/>
                  </a:cubicBezTo>
                  <a:cubicBezTo>
                    <a:pt x="2800" y="262"/>
                    <a:pt x="2800" y="262"/>
                    <a:pt x="2800" y="262"/>
                  </a:cubicBezTo>
                  <a:cubicBezTo>
                    <a:pt x="2828" y="262"/>
                    <a:pt x="2828" y="262"/>
                    <a:pt x="2828" y="262"/>
                  </a:cubicBezTo>
                  <a:lnTo>
                    <a:pt x="2828" y="262"/>
                  </a:lnTo>
                  <a:lnTo>
                    <a:pt x="2828" y="262"/>
                  </a:lnTo>
                  <a:cubicBezTo>
                    <a:pt x="2828" y="291"/>
                    <a:pt x="2828" y="291"/>
                    <a:pt x="2828" y="291"/>
                  </a:cubicBezTo>
                  <a:cubicBezTo>
                    <a:pt x="2800" y="262"/>
                    <a:pt x="2800" y="262"/>
                    <a:pt x="2800" y="262"/>
                  </a:cubicBezTo>
                  <a:lnTo>
                    <a:pt x="2800" y="262"/>
                  </a:lnTo>
                  <a:lnTo>
                    <a:pt x="2800" y="262"/>
                  </a:lnTo>
                  <a:lnTo>
                    <a:pt x="2800" y="262"/>
                  </a:lnTo>
                  <a:cubicBezTo>
                    <a:pt x="2800" y="291"/>
                    <a:pt x="2800" y="291"/>
                    <a:pt x="2800" y="291"/>
                  </a:cubicBezTo>
                  <a:lnTo>
                    <a:pt x="2800" y="291"/>
                  </a:lnTo>
                  <a:cubicBezTo>
                    <a:pt x="2828" y="291"/>
                    <a:pt x="2828" y="291"/>
                    <a:pt x="2828" y="291"/>
                  </a:cubicBezTo>
                  <a:cubicBezTo>
                    <a:pt x="2857" y="291"/>
                    <a:pt x="2857" y="291"/>
                    <a:pt x="2857" y="291"/>
                  </a:cubicBezTo>
                  <a:lnTo>
                    <a:pt x="2857" y="291"/>
                  </a:lnTo>
                  <a:cubicBezTo>
                    <a:pt x="2887" y="291"/>
                    <a:pt x="2887" y="291"/>
                    <a:pt x="2887" y="291"/>
                  </a:cubicBezTo>
                  <a:lnTo>
                    <a:pt x="2887" y="291"/>
                  </a:lnTo>
                  <a:lnTo>
                    <a:pt x="2887" y="291"/>
                  </a:lnTo>
                  <a:lnTo>
                    <a:pt x="2887" y="291"/>
                  </a:lnTo>
                  <a:cubicBezTo>
                    <a:pt x="2887" y="262"/>
                    <a:pt x="2887" y="262"/>
                    <a:pt x="2887" y="262"/>
                  </a:cubicBezTo>
                  <a:cubicBezTo>
                    <a:pt x="2916" y="262"/>
                    <a:pt x="2916" y="262"/>
                    <a:pt x="2916" y="262"/>
                  </a:cubicBezTo>
                  <a:cubicBezTo>
                    <a:pt x="2945" y="262"/>
                    <a:pt x="2945" y="262"/>
                    <a:pt x="2945" y="262"/>
                  </a:cubicBezTo>
                  <a:cubicBezTo>
                    <a:pt x="2945" y="291"/>
                    <a:pt x="2945" y="291"/>
                    <a:pt x="2945" y="291"/>
                  </a:cubicBezTo>
                  <a:lnTo>
                    <a:pt x="2945" y="291"/>
                  </a:lnTo>
                  <a:cubicBezTo>
                    <a:pt x="2974" y="291"/>
                    <a:pt x="2974" y="291"/>
                    <a:pt x="2974" y="291"/>
                  </a:cubicBezTo>
                  <a:lnTo>
                    <a:pt x="2974" y="291"/>
                  </a:lnTo>
                  <a:lnTo>
                    <a:pt x="2974" y="291"/>
                  </a:lnTo>
                  <a:lnTo>
                    <a:pt x="2974" y="291"/>
                  </a:lnTo>
                  <a:lnTo>
                    <a:pt x="2974" y="291"/>
                  </a:lnTo>
                  <a:cubicBezTo>
                    <a:pt x="3004" y="291"/>
                    <a:pt x="3004" y="291"/>
                    <a:pt x="3004" y="291"/>
                  </a:cubicBezTo>
                  <a:cubicBezTo>
                    <a:pt x="3033" y="320"/>
                    <a:pt x="3033" y="320"/>
                    <a:pt x="3033" y="320"/>
                  </a:cubicBezTo>
                  <a:lnTo>
                    <a:pt x="3033" y="320"/>
                  </a:lnTo>
                  <a:lnTo>
                    <a:pt x="3033" y="320"/>
                  </a:lnTo>
                  <a:cubicBezTo>
                    <a:pt x="3033" y="350"/>
                    <a:pt x="3033" y="350"/>
                    <a:pt x="3033" y="350"/>
                  </a:cubicBezTo>
                  <a:cubicBezTo>
                    <a:pt x="3062" y="350"/>
                    <a:pt x="3062" y="350"/>
                    <a:pt x="3062" y="350"/>
                  </a:cubicBezTo>
                  <a:cubicBezTo>
                    <a:pt x="3091" y="350"/>
                    <a:pt x="3091" y="350"/>
                    <a:pt x="3091" y="350"/>
                  </a:cubicBezTo>
                  <a:lnTo>
                    <a:pt x="3091" y="350"/>
                  </a:lnTo>
                  <a:cubicBezTo>
                    <a:pt x="3091" y="379"/>
                    <a:pt x="3091" y="379"/>
                    <a:pt x="3091" y="379"/>
                  </a:cubicBezTo>
                  <a:cubicBezTo>
                    <a:pt x="3062" y="379"/>
                    <a:pt x="3062" y="379"/>
                    <a:pt x="3062" y="379"/>
                  </a:cubicBezTo>
                  <a:lnTo>
                    <a:pt x="3062" y="379"/>
                  </a:lnTo>
                  <a:cubicBezTo>
                    <a:pt x="3062" y="408"/>
                    <a:pt x="3062" y="408"/>
                    <a:pt x="3062" y="408"/>
                  </a:cubicBezTo>
                  <a:lnTo>
                    <a:pt x="3062" y="408"/>
                  </a:lnTo>
                  <a:lnTo>
                    <a:pt x="3062" y="408"/>
                  </a:lnTo>
                  <a:cubicBezTo>
                    <a:pt x="3033" y="408"/>
                    <a:pt x="3033" y="408"/>
                    <a:pt x="3033" y="408"/>
                  </a:cubicBezTo>
                  <a:lnTo>
                    <a:pt x="3033" y="408"/>
                  </a:lnTo>
                  <a:lnTo>
                    <a:pt x="3033" y="408"/>
                  </a:lnTo>
                  <a:lnTo>
                    <a:pt x="3033" y="408"/>
                  </a:lnTo>
                  <a:cubicBezTo>
                    <a:pt x="3033" y="437"/>
                    <a:pt x="3033" y="437"/>
                    <a:pt x="3033" y="437"/>
                  </a:cubicBezTo>
                  <a:cubicBezTo>
                    <a:pt x="3004" y="437"/>
                    <a:pt x="3004" y="437"/>
                    <a:pt x="3004" y="437"/>
                  </a:cubicBezTo>
                  <a:cubicBezTo>
                    <a:pt x="2974" y="437"/>
                    <a:pt x="2974" y="437"/>
                    <a:pt x="2974" y="437"/>
                  </a:cubicBezTo>
                  <a:cubicBezTo>
                    <a:pt x="2945" y="437"/>
                    <a:pt x="2945" y="437"/>
                    <a:pt x="2945" y="437"/>
                  </a:cubicBezTo>
                  <a:lnTo>
                    <a:pt x="2945" y="437"/>
                  </a:lnTo>
                  <a:lnTo>
                    <a:pt x="2945" y="437"/>
                  </a:lnTo>
                  <a:lnTo>
                    <a:pt x="2945" y="437"/>
                  </a:lnTo>
                  <a:cubicBezTo>
                    <a:pt x="2916" y="437"/>
                    <a:pt x="2916" y="437"/>
                    <a:pt x="2916" y="437"/>
                  </a:cubicBezTo>
                  <a:lnTo>
                    <a:pt x="2916" y="437"/>
                  </a:lnTo>
                  <a:lnTo>
                    <a:pt x="2916" y="437"/>
                  </a:lnTo>
                  <a:lnTo>
                    <a:pt x="2916" y="437"/>
                  </a:lnTo>
                  <a:cubicBezTo>
                    <a:pt x="2916" y="467"/>
                    <a:pt x="2916" y="467"/>
                    <a:pt x="2916" y="467"/>
                  </a:cubicBezTo>
                  <a:lnTo>
                    <a:pt x="2916" y="467"/>
                  </a:lnTo>
                  <a:cubicBezTo>
                    <a:pt x="2887" y="437"/>
                    <a:pt x="2887" y="437"/>
                    <a:pt x="2887" y="437"/>
                  </a:cubicBezTo>
                  <a:cubicBezTo>
                    <a:pt x="2887" y="467"/>
                    <a:pt x="2887" y="467"/>
                    <a:pt x="2887" y="467"/>
                  </a:cubicBezTo>
                  <a:lnTo>
                    <a:pt x="2887" y="467"/>
                  </a:lnTo>
                  <a:cubicBezTo>
                    <a:pt x="2857" y="437"/>
                    <a:pt x="2857" y="437"/>
                    <a:pt x="2857" y="437"/>
                  </a:cubicBezTo>
                  <a:lnTo>
                    <a:pt x="2857" y="437"/>
                  </a:lnTo>
                  <a:cubicBezTo>
                    <a:pt x="2828" y="467"/>
                    <a:pt x="2828" y="467"/>
                    <a:pt x="2828" y="467"/>
                  </a:cubicBezTo>
                  <a:lnTo>
                    <a:pt x="2828" y="467"/>
                  </a:lnTo>
                  <a:cubicBezTo>
                    <a:pt x="2800" y="467"/>
                    <a:pt x="2800" y="467"/>
                    <a:pt x="2800" y="467"/>
                  </a:cubicBezTo>
                  <a:lnTo>
                    <a:pt x="2800" y="467"/>
                  </a:lnTo>
                  <a:lnTo>
                    <a:pt x="2800" y="467"/>
                  </a:lnTo>
                  <a:cubicBezTo>
                    <a:pt x="2771" y="467"/>
                    <a:pt x="2771" y="467"/>
                    <a:pt x="2771" y="467"/>
                  </a:cubicBezTo>
                  <a:lnTo>
                    <a:pt x="2771" y="467"/>
                  </a:lnTo>
                  <a:lnTo>
                    <a:pt x="2771" y="467"/>
                  </a:lnTo>
                  <a:cubicBezTo>
                    <a:pt x="2741" y="467"/>
                    <a:pt x="2741" y="467"/>
                    <a:pt x="2741" y="467"/>
                  </a:cubicBezTo>
                  <a:lnTo>
                    <a:pt x="2741" y="467"/>
                  </a:lnTo>
                  <a:cubicBezTo>
                    <a:pt x="2712" y="437"/>
                    <a:pt x="2712" y="437"/>
                    <a:pt x="2712" y="437"/>
                  </a:cubicBezTo>
                  <a:lnTo>
                    <a:pt x="2712" y="437"/>
                  </a:lnTo>
                  <a:lnTo>
                    <a:pt x="2712" y="437"/>
                  </a:lnTo>
                  <a:cubicBezTo>
                    <a:pt x="2683" y="437"/>
                    <a:pt x="2683" y="437"/>
                    <a:pt x="2683" y="437"/>
                  </a:cubicBezTo>
                  <a:cubicBezTo>
                    <a:pt x="2654" y="437"/>
                    <a:pt x="2654" y="437"/>
                    <a:pt x="2654" y="437"/>
                  </a:cubicBezTo>
                  <a:lnTo>
                    <a:pt x="2654" y="437"/>
                  </a:lnTo>
                  <a:lnTo>
                    <a:pt x="2654" y="437"/>
                  </a:lnTo>
                  <a:cubicBezTo>
                    <a:pt x="2624" y="437"/>
                    <a:pt x="2624" y="437"/>
                    <a:pt x="2624" y="437"/>
                  </a:cubicBezTo>
                  <a:lnTo>
                    <a:pt x="2624" y="437"/>
                  </a:lnTo>
                  <a:cubicBezTo>
                    <a:pt x="2595" y="437"/>
                    <a:pt x="2595" y="437"/>
                    <a:pt x="2595" y="437"/>
                  </a:cubicBezTo>
                  <a:lnTo>
                    <a:pt x="2595" y="437"/>
                  </a:lnTo>
                  <a:cubicBezTo>
                    <a:pt x="2566" y="437"/>
                    <a:pt x="2566" y="437"/>
                    <a:pt x="2566" y="437"/>
                  </a:cubicBezTo>
                  <a:lnTo>
                    <a:pt x="2566" y="437"/>
                  </a:lnTo>
                  <a:cubicBezTo>
                    <a:pt x="2537" y="467"/>
                    <a:pt x="2537" y="467"/>
                    <a:pt x="2537" y="467"/>
                  </a:cubicBezTo>
                  <a:lnTo>
                    <a:pt x="2537" y="467"/>
                  </a:lnTo>
                  <a:lnTo>
                    <a:pt x="2537" y="467"/>
                  </a:lnTo>
                  <a:cubicBezTo>
                    <a:pt x="2537" y="437"/>
                    <a:pt x="2537" y="437"/>
                    <a:pt x="2537" y="437"/>
                  </a:cubicBezTo>
                  <a:lnTo>
                    <a:pt x="2537" y="437"/>
                  </a:lnTo>
                  <a:cubicBezTo>
                    <a:pt x="2507" y="437"/>
                    <a:pt x="2507" y="437"/>
                    <a:pt x="2507" y="437"/>
                  </a:cubicBezTo>
                  <a:lnTo>
                    <a:pt x="2507" y="437"/>
                  </a:lnTo>
                  <a:lnTo>
                    <a:pt x="2507" y="437"/>
                  </a:lnTo>
                  <a:lnTo>
                    <a:pt x="2507" y="437"/>
                  </a:lnTo>
                  <a:lnTo>
                    <a:pt x="2507" y="437"/>
                  </a:lnTo>
                  <a:lnTo>
                    <a:pt x="2507" y="437"/>
                  </a:lnTo>
                  <a:cubicBezTo>
                    <a:pt x="2537" y="437"/>
                    <a:pt x="2537" y="437"/>
                    <a:pt x="2537" y="437"/>
                  </a:cubicBezTo>
                  <a:cubicBezTo>
                    <a:pt x="2537" y="467"/>
                    <a:pt x="2537" y="467"/>
                    <a:pt x="2537" y="467"/>
                  </a:cubicBezTo>
                  <a:lnTo>
                    <a:pt x="2537" y="467"/>
                  </a:lnTo>
                  <a:cubicBezTo>
                    <a:pt x="2507" y="467"/>
                    <a:pt x="2507" y="467"/>
                    <a:pt x="2507" y="467"/>
                  </a:cubicBezTo>
                  <a:lnTo>
                    <a:pt x="2507" y="467"/>
                  </a:lnTo>
                  <a:lnTo>
                    <a:pt x="2507" y="467"/>
                  </a:lnTo>
                  <a:cubicBezTo>
                    <a:pt x="2478" y="467"/>
                    <a:pt x="2478" y="467"/>
                    <a:pt x="2478" y="467"/>
                  </a:cubicBezTo>
                  <a:cubicBezTo>
                    <a:pt x="2478" y="496"/>
                    <a:pt x="2478" y="496"/>
                    <a:pt x="2478" y="496"/>
                  </a:cubicBezTo>
                  <a:cubicBezTo>
                    <a:pt x="2450" y="496"/>
                    <a:pt x="2450" y="496"/>
                    <a:pt x="2450" y="496"/>
                  </a:cubicBezTo>
                  <a:cubicBezTo>
                    <a:pt x="2421" y="496"/>
                    <a:pt x="2421" y="496"/>
                    <a:pt x="2421" y="496"/>
                  </a:cubicBezTo>
                  <a:lnTo>
                    <a:pt x="2421" y="496"/>
                  </a:lnTo>
                  <a:lnTo>
                    <a:pt x="2421" y="496"/>
                  </a:lnTo>
                  <a:cubicBezTo>
                    <a:pt x="2391" y="496"/>
                    <a:pt x="2391" y="496"/>
                    <a:pt x="2391" y="496"/>
                  </a:cubicBezTo>
                  <a:cubicBezTo>
                    <a:pt x="2391" y="524"/>
                    <a:pt x="2391" y="524"/>
                    <a:pt x="2391" y="524"/>
                  </a:cubicBezTo>
                  <a:cubicBezTo>
                    <a:pt x="2362" y="524"/>
                    <a:pt x="2362" y="524"/>
                    <a:pt x="2362" y="524"/>
                  </a:cubicBezTo>
                  <a:lnTo>
                    <a:pt x="2362" y="524"/>
                  </a:lnTo>
                  <a:lnTo>
                    <a:pt x="2362" y="524"/>
                  </a:lnTo>
                  <a:cubicBezTo>
                    <a:pt x="2362" y="553"/>
                    <a:pt x="2362" y="553"/>
                    <a:pt x="2362" y="553"/>
                  </a:cubicBezTo>
                  <a:cubicBezTo>
                    <a:pt x="2391" y="553"/>
                    <a:pt x="2391" y="553"/>
                    <a:pt x="2391" y="553"/>
                  </a:cubicBezTo>
                  <a:lnTo>
                    <a:pt x="2391" y="553"/>
                  </a:lnTo>
                  <a:cubicBezTo>
                    <a:pt x="2391" y="583"/>
                    <a:pt x="2391" y="583"/>
                    <a:pt x="2391" y="583"/>
                  </a:cubicBezTo>
                  <a:lnTo>
                    <a:pt x="2391" y="583"/>
                  </a:lnTo>
                  <a:cubicBezTo>
                    <a:pt x="2391" y="553"/>
                    <a:pt x="2391" y="553"/>
                    <a:pt x="2391" y="553"/>
                  </a:cubicBezTo>
                  <a:lnTo>
                    <a:pt x="2391" y="553"/>
                  </a:lnTo>
                  <a:cubicBezTo>
                    <a:pt x="2421" y="553"/>
                    <a:pt x="2421" y="553"/>
                    <a:pt x="2421" y="553"/>
                  </a:cubicBezTo>
                  <a:cubicBezTo>
                    <a:pt x="2421" y="524"/>
                    <a:pt x="2421" y="524"/>
                    <a:pt x="2421" y="524"/>
                  </a:cubicBezTo>
                  <a:cubicBezTo>
                    <a:pt x="2450" y="524"/>
                    <a:pt x="2450" y="524"/>
                    <a:pt x="2450" y="524"/>
                  </a:cubicBezTo>
                  <a:lnTo>
                    <a:pt x="2450" y="524"/>
                  </a:lnTo>
                  <a:lnTo>
                    <a:pt x="2450" y="524"/>
                  </a:lnTo>
                  <a:cubicBezTo>
                    <a:pt x="2478" y="524"/>
                    <a:pt x="2478" y="524"/>
                    <a:pt x="2478" y="524"/>
                  </a:cubicBezTo>
                  <a:lnTo>
                    <a:pt x="2478" y="524"/>
                  </a:lnTo>
                  <a:cubicBezTo>
                    <a:pt x="2507" y="524"/>
                    <a:pt x="2507" y="524"/>
                    <a:pt x="2507" y="524"/>
                  </a:cubicBezTo>
                  <a:cubicBezTo>
                    <a:pt x="2537" y="496"/>
                    <a:pt x="2537" y="496"/>
                    <a:pt x="2537" y="496"/>
                  </a:cubicBezTo>
                  <a:lnTo>
                    <a:pt x="2537" y="496"/>
                  </a:lnTo>
                  <a:lnTo>
                    <a:pt x="2537" y="496"/>
                  </a:lnTo>
                  <a:cubicBezTo>
                    <a:pt x="2537" y="524"/>
                    <a:pt x="2537" y="524"/>
                    <a:pt x="2537" y="524"/>
                  </a:cubicBezTo>
                  <a:lnTo>
                    <a:pt x="2537" y="524"/>
                  </a:lnTo>
                  <a:cubicBezTo>
                    <a:pt x="2566" y="496"/>
                    <a:pt x="2566" y="496"/>
                    <a:pt x="2566" y="496"/>
                  </a:cubicBezTo>
                  <a:lnTo>
                    <a:pt x="2566" y="496"/>
                  </a:lnTo>
                  <a:lnTo>
                    <a:pt x="2566" y="496"/>
                  </a:lnTo>
                  <a:cubicBezTo>
                    <a:pt x="2566" y="467"/>
                    <a:pt x="2566" y="467"/>
                    <a:pt x="2566" y="467"/>
                  </a:cubicBezTo>
                  <a:cubicBezTo>
                    <a:pt x="2595" y="496"/>
                    <a:pt x="2595" y="496"/>
                    <a:pt x="2595" y="496"/>
                  </a:cubicBezTo>
                  <a:lnTo>
                    <a:pt x="2595" y="496"/>
                  </a:lnTo>
                  <a:cubicBezTo>
                    <a:pt x="2624" y="496"/>
                    <a:pt x="2624" y="496"/>
                    <a:pt x="2624" y="496"/>
                  </a:cubicBezTo>
                  <a:cubicBezTo>
                    <a:pt x="2654" y="496"/>
                    <a:pt x="2654" y="496"/>
                    <a:pt x="2654" y="496"/>
                  </a:cubicBezTo>
                  <a:lnTo>
                    <a:pt x="2654" y="496"/>
                  </a:lnTo>
                  <a:cubicBezTo>
                    <a:pt x="2683" y="496"/>
                    <a:pt x="2683" y="496"/>
                    <a:pt x="2683" y="496"/>
                  </a:cubicBezTo>
                  <a:cubicBezTo>
                    <a:pt x="2712" y="496"/>
                    <a:pt x="2712" y="496"/>
                    <a:pt x="2712" y="496"/>
                  </a:cubicBezTo>
                  <a:lnTo>
                    <a:pt x="2712" y="496"/>
                  </a:lnTo>
                  <a:cubicBezTo>
                    <a:pt x="2741" y="496"/>
                    <a:pt x="2741" y="496"/>
                    <a:pt x="2741" y="496"/>
                  </a:cubicBezTo>
                  <a:cubicBezTo>
                    <a:pt x="2771" y="496"/>
                    <a:pt x="2771" y="496"/>
                    <a:pt x="2771" y="496"/>
                  </a:cubicBezTo>
                  <a:cubicBezTo>
                    <a:pt x="2800" y="496"/>
                    <a:pt x="2800" y="496"/>
                    <a:pt x="2800" y="496"/>
                  </a:cubicBezTo>
                  <a:lnTo>
                    <a:pt x="2800" y="496"/>
                  </a:lnTo>
                  <a:cubicBezTo>
                    <a:pt x="2800" y="524"/>
                    <a:pt x="2800" y="524"/>
                    <a:pt x="2800" y="524"/>
                  </a:cubicBezTo>
                  <a:lnTo>
                    <a:pt x="2800" y="524"/>
                  </a:lnTo>
                  <a:lnTo>
                    <a:pt x="2800" y="524"/>
                  </a:lnTo>
                  <a:lnTo>
                    <a:pt x="2800" y="524"/>
                  </a:lnTo>
                  <a:cubicBezTo>
                    <a:pt x="2800" y="553"/>
                    <a:pt x="2800" y="553"/>
                    <a:pt x="2800" y="553"/>
                  </a:cubicBezTo>
                  <a:lnTo>
                    <a:pt x="2800" y="553"/>
                  </a:lnTo>
                  <a:cubicBezTo>
                    <a:pt x="2771" y="553"/>
                    <a:pt x="2771" y="553"/>
                    <a:pt x="2771" y="553"/>
                  </a:cubicBezTo>
                  <a:cubicBezTo>
                    <a:pt x="2741" y="553"/>
                    <a:pt x="2741" y="553"/>
                    <a:pt x="2741" y="553"/>
                  </a:cubicBezTo>
                  <a:cubicBezTo>
                    <a:pt x="2712" y="583"/>
                    <a:pt x="2712" y="583"/>
                    <a:pt x="2712" y="583"/>
                  </a:cubicBezTo>
                  <a:lnTo>
                    <a:pt x="2712" y="583"/>
                  </a:lnTo>
                  <a:lnTo>
                    <a:pt x="2712" y="583"/>
                  </a:lnTo>
                  <a:lnTo>
                    <a:pt x="2712" y="583"/>
                  </a:lnTo>
                  <a:lnTo>
                    <a:pt x="2712" y="583"/>
                  </a:lnTo>
                  <a:lnTo>
                    <a:pt x="2712" y="583"/>
                  </a:lnTo>
                  <a:cubicBezTo>
                    <a:pt x="2712" y="612"/>
                    <a:pt x="2712" y="612"/>
                    <a:pt x="2712" y="612"/>
                  </a:cubicBezTo>
                  <a:lnTo>
                    <a:pt x="2712" y="612"/>
                  </a:lnTo>
                  <a:lnTo>
                    <a:pt x="2712" y="612"/>
                  </a:lnTo>
                  <a:lnTo>
                    <a:pt x="2712" y="612"/>
                  </a:lnTo>
                  <a:cubicBezTo>
                    <a:pt x="2741" y="612"/>
                    <a:pt x="2741" y="612"/>
                    <a:pt x="2741" y="612"/>
                  </a:cubicBezTo>
                  <a:cubicBezTo>
                    <a:pt x="2771" y="583"/>
                    <a:pt x="2771" y="583"/>
                    <a:pt x="2771" y="583"/>
                  </a:cubicBezTo>
                  <a:lnTo>
                    <a:pt x="2800" y="583"/>
                  </a:lnTo>
                  <a:lnTo>
                    <a:pt x="2828" y="612"/>
                  </a:lnTo>
                  <a:lnTo>
                    <a:pt x="2828" y="612"/>
                  </a:lnTo>
                  <a:lnTo>
                    <a:pt x="2828" y="612"/>
                  </a:lnTo>
                  <a:cubicBezTo>
                    <a:pt x="2857" y="612"/>
                    <a:pt x="2857" y="612"/>
                    <a:pt x="2857" y="612"/>
                  </a:cubicBezTo>
                  <a:lnTo>
                    <a:pt x="2857" y="612"/>
                  </a:lnTo>
                  <a:cubicBezTo>
                    <a:pt x="2857" y="583"/>
                    <a:pt x="2857" y="583"/>
                    <a:pt x="2857" y="583"/>
                  </a:cubicBezTo>
                  <a:cubicBezTo>
                    <a:pt x="2857" y="612"/>
                    <a:pt x="2857" y="612"/>
                    <a:pt x="2857" y="612"/>
                  </a:cubicBezTo>
                  <a:cubicBezTo>
                    <a:pt x="2887" y="612"/>
                    <a:pt x="2887" y="612"/>
                    <a:pt x="2887" y="612"/>
                  </a:cubicBezTo>
                  <a:cubicBezTo>
                    <a:pt x="2887" y="583"/>
                    <a:pt x="2887" y="583"/>
                    <a:pt x="2887" y="583"/>
                  </a:cubicBezTo>
                  <a:lnTo>
                    <a:pt x="2887" y="583"/>
                  </a:lnTo>
                  <a:cubicBezTo>
                    <a:pt x="2887" y="553"/>
                    <a:pt x="2887" y="553"/>
                    <a:pt x="2887" y="553"/>
                  </a:cubicBezTo>
                  <a:lnTo>
                    <a:pt x="2887" y="553"/>
                  </a:lnTo>
                  <a:cubicBezTo>
                    <a:pt x="2887" y="524"/>
                    <a:pt x="2887" y="524"/>
                    <a:pt x="2887" y="524"/>
                  </a:cubicBezTo>
                  <a:lnTo>
                    <a:pt x="2887" y="524"/>
                  </a:lnTo>
                  <a:cubicBezTo>
                    <a:pt x="2916" y="524"/>
                    <a:pt x="2916" y="524"/>
                    <a:pt x="2916" y="524"/>
                  </a:cubicBezTo>
                  <a:lnTo>
                    <a:pt x="2916" y="524"/>
                  </a:lnTo>
                  <a:cubicBezTo>
                    <a:pt x="2945" y="524"/>
                    <a:pt x="2945" y="524"/>
                    <a:pt x="2945" y="524"/>
                  </a:cubicBezTo>
                  <a:cubicBezTo>
                    <a:pt x="2974" y="524"/>
                    <a:pt x="2974" y="524"/>
                    <a:pt x="2974" y="524"/>
                  </a:cubicBezTo>
                  <a:lnTo>
                    <a:pt x="2974" y="524"/>
                  </a:lnTo>
                  <a:cubicBezTo>
                    <a:pt x="3004" y="524"/>
                    <a:pt x="3004" y="524"/>
                    <a:pt x="3004" y="524"/>
                  </a:cubicBezTo>
                  <a:lnTo>
                    <a:pt x="3004" y="524"/>
                  </a:lnTo>
                  <a:cubicBezTo>
                    <a:pt x="3004" y="553"/>
                    <a:pt x="3004" y="553"/>
                    <a:pt x="3004" y="553"/>
                  </a:cubicBezTo>
                  <a:cubicBezTo>
                    <a:pt x="3004" y="583"/>
                    <a:pt x="3004" y="583"/>
                    <a:pt x="3004" y="583"/>
                  </a:cubicBezTo>
                  <a:cubicBezTo>
                    <a:pt x="2974" y="583"/>
                    <a:pt x="2974" y="583"/>
                    <a:pt x="2974" y="583"/>
                  </a:cubicBezTo>
                  <a:cubicBezTo>
                    <a:pt x="2974" y="612"/>
                    <a:pt x="2974" y="612"/>
                    <a:pt x="2974" y="612"/>
                  </a:cubicBezTo>
                  <a:cubicBezTo>
                    <a:pt x="2974" y="641"/>
                    <a:pt x="2974" y="641"/>
                    <a:pt x="2974" y="641"/>
                  </a:cubicBezTo>
                  <a:lnTo>
                    <a:pt x="2974" y="641"/>
                  </a:lnTo>
                  <a:cubicBezTo>
                    <a:pt x="2916" y="670"/>
                    <a:pt x="2916" y="670"/>
                    <a:pt x="2916" y="670"/>
                  </a:cubicBezTo>
                  <a:lnTo>
                    <a:pt x="2916" y="670"/>
                  </a:lnTo>
                  <a:lnTo>
                    <a:pt x="2916" y="670"/>
                  </a:lnTo>
                  <a:cubicBezTo>
                    <a:pt x="2887" y="700"/>
                    <a:pt x="2887" y="700"/>
                    <a:pt x="2887" y="700"/>
                  </a:cubicBezTo>
                  <a:lnTo>
                    <a:pt x="2887" y="700"/>
                  </a:lnTo>
                  <a:cubicBezTo>
                    <a:pt x="2857" y="700"/>
                    <a:pt x="2857" y="700"/>
                    <a:pt x="2857" y="700"/>
                  </a:cubicBezTo>
                  <a:lnTo>
                    <a:pt x="2857" y="700"/>
                  </a:lnTo>
                  <a:lnTo>
                    <a:pt x="2857" y="700"/>
                  </a:lnTo>
                  <a:cubicBezTo>
                    <a:pt x="2857" y="729"/>
                    <a:pt x="2857" y="729"/>
                    <a:pt x="2857" y="729"/>
                  </a:cubicBezTo>
                  <a:cubicBezTo>
                    <a:pt x="2828" y="729"/>
                    <a:pt x="2828" y="729"/>
                    <a:pt x="2828" y="729"/>
                  </a:cubicBezTo>
                  <a:lnTo>
                    <a:pt x="2828" y="729"/>
                  </a:lnTo>
                  <a:lnTo>
                    <a:pt x="2828" y="729"/>
                  </a:lnTo>
                  <a:lnTo>
                    <a:pt x="2828" y="729"/>
                  </a:lnTo>
                  <a:cubicBezTo>
                    <a:pt x="2800" y="729"/>
                    <a:pt x="2800" y="729"/>
                    <a:pt x="2800" y="729"/>
                  </a:cubicBezTo>
                  <a:cubicBezTo>
                    <a:pt x="2800" y="758"/>
                    <a:pt x="2800" y="758"/>
                    <a:pt x="2800" y="758"/>
                  </a:cubicBezTo>
                  <a:lnTo>
                    <a:pt x="2800" y="758"/>
                  </a:lnTo>
                  <a:cubicBezTo>
                    <a:pt x="2800" y="787"/>
                    <a:pt x="2800" y="787"/>
                    <a:pt x="2800" y="787"/>
                  </a:cubicBezTo>
                  <a:cubicBezTo>
                    <a:pt x="2771" y="787"/>
                    <a:pt x="2771" y="787"/>
                    <a:pt x="2771" y="787"/>
                  </a:cubicBezTo>
                  <a:lnTo>
                    <a:pt x="2771" y="787"/>
                  </a:lnTo>
                  <a:cubicBezTo>
                    <a:pt x="2741" y="817"/>
                    <a:pt x="2741" y="817"/>
                    <a:pt x="2741" y="817"/>
                  </a:cubicBezTo>
                  <a:lnTo>
                    <a:pt x="2741" y="817"/>
                  </a:lnTo>
                  <a:cubicBezTo>
                    <a:pt x="2712" y="817"/>
                    <a:pt x="2712" y="817"/>
                    <a:pt x="2712" y="817"/>
                  </a:cubicBezTo>
                  <a:cubicBezTo>
                    <a:pt x="2712" y="846"/>
                    <a:pt x="2712" y="846"/>
                    <a:pt x="2712" y="846"/>
                  </a:cubicBezTo>
                  <a:lnTo>
                    <a:pt x="2712" y="846"/>
                  </a:lnTo>
                  <a:cubicBezTo>
                    <a:pt x="2683" y="846"/>
                    <a:pt x="2683" y="846"/>
                    <a:pt x="2683" y="846"/>
                  </a:cubicBezTo>
                  <a:lnTo>
                    <a:pt x="2683" y="846"/>
                  </a:lnTo>
                  <a:cubicBezTo>
                    <a:pt x="2683" y="874"/>
                    <a:pt x="2683" y="874"/>
                    <a:pt x="2683" y="874"/>
                  </a:cubicBezTo>
                  <a:lnTo>
                    <a:pt x="2683" y="874"/>
                  </a:lnTo>
                  <a:cubicBezTo>
                    <a:pt x="2683" y="903"/>
                    <a:pt x="2683" y="903"/>
                    <a:pt x="2683" y="903"/>
                  </a:cubicBezTo>
                  <a:cubicBezTo>
                    <a:pt x="2683" y="874"/>
                    <a:pt x="2683" y="874"/>
                    <a:pt x="2683" y="874"/>
                  </a:cubicBezTo>
                  <a:lnTo>
                    <a:pt x="2683" y="874"/>
                  </a:lnTo>
                  <a:cubicBezTo>
                    <a:pt x="2712" y="846"/>
                    <a:pt x="2712" y="846"/>
                    <a:pt x="2712" y="846"/>
                  </a:cubicBezTo>
                  <a:lnTo>
                    <a:pt x="2712" y="846"/>
                  </a:lnTo>
                  <a:cubicBezTo>
                    <a:pt x="2741" y="846"/>
                    <a:pt x="2741" y="846"/>
                    <a:pt x="2741" y="846"/>
                  </a:cubicBezTo>
                  <a:lnTo>
                    <a:pt x="2741" y="846"/>
                  </a:lnTo>
                  <a:lnTo>
                    <a:pt x="2741" y="846"/>
                  </a:lnTo>
                  <a:cubicBezTo>
                    <a:pt x="2771" y="817"/>
                    <a:pt x="2771" y="817"/>
                    <a:pt x="2771" y="817"/>
                  </a:cubicBezTo>
                  <a:cubicBezTo>
                    <a:pt x="2800" y="817"/>
                    <a:pt x="2800" y="817"/>
                    <a:pt x="2800" y="817"/>
                  </a:cubicBezTo>
                  <a:lnTo>
                    <a:pt x="2800" y="817"/>
                  </a:lnTo>
                  <a:cubicBezTo>
                    <a:pt x="2800" y="787"/>
                    <a:pt x="2800" y="787"/>
                    <a:pt x="2800" y="787"/>
                  </a:cubicBezTo>
                  <a:cubicBezTo>
                    <a:pt x="2828" y="758"/>
                    <a:pt x="2828" y="758"/>
                    <a:pt x="2828" y="758"/>
                  </a:cubicBezTo>
                  <a:lnTo>
                    <a:pt x="2828" y="758"/>
                  </a:lnTo>
                  <a:cubicBezTo>
                    <a:pt x="2857" y="758"/>
                    <a:pt x="2857" y="758"/>
                    <a:pt x="2857" y="758"/>
                  </a:cubicBezTo>
                  <a:lnTo>
                    <a:pt x="2857" y="758"/>
                  </a:lnTo>
                  <a:cubicBezTo>
                    <a:pt x="2887" y="758"/>
                    <a:pt x="2887" y="758"/>
                    <a:pt x="2887" y="758"/>
                  </a:cubicBezTo>
                  <a:lnTo>
                    <a:pt x="2887" y="758"/>
                  </a:lnTo>
                  <a:cubicBezTo>
                    <a:pt x="2887" y="729"/>
                    <a:pt x="2887" y="729"/>
                    <a:pt x="2887" y="729"/>
                  </a:cubicBezTo>
                  <a:cubicBezTo>
                    <a:pt x="2916" y="729"/>
                    <a:pt x="2916" y="729"/>
                    <a:pt x="2916" y="729"/>
                  </a:cubicBezTo>
                  <a:lnTo>
                    <a:pt x="2916" y="729"/>
                  </a:lnTo>
                  <a:cubicBezTo>
                    <a:pt x="2945" y="729"/>
                    <a:pt x="2945" y="729"/>
                    <a:pt x="2945" y="729"/>
                  </a:cubicBezTo>
                  <a:cubicBezTo>
                    <a:pt x="2974" y="700"/>
                    <a:pt x="2974" y="700"/>
                    <a:pt x="2974" y="700"/>
                  </a:cubicBezTo>
                  <a:lnTo>
                    <a:pt x="2974" y="700"/>
                  </a:lnTo>
                  <a:cubicBezTo>
                    <a:pt x="3004" y="700"/>
                    <a:pt x="3004" y="700"/>
                    <a:pt x="3004" y="700"/>
                  </a:cubicBezTo>
                  <a:lnTo>
                    <a:pt x="3004" y="700"/>
                  </a:lnTo>
                  <a:lnTo>
                    <a:pt x="3004" y="700"/>
                  </a:lnTo>
                  <a:cubicBezTo>
                    <a:pt x="3033" y="670"/>
                    <a:pt x="3033" y="670"/>
                    <a:pt x="3033" y="670"/>
                  </a:cubicBezTo>
                  <a:lnTo>
                    <a:pt x="3033" y="670"/>
                  </a:lnTo>
                  <a:cubicBezTo>
                    <a:pt x="3062" y="641"/>
                    <a:pt x="3062" y="641"/>
                    <a:pt x="3062" y="641"/>
                  </a:cubicBezTo>
                  <a:lnTo>
                    <a:pt x="3062" y="641"/>
                  </a:lnTo>
                  <a:lnTo>
                    <a:pt x="3062" y="641"/>
                  </a:lnTo>
                  <a:cubicBezTo>
                    <a:pt x="3062" y="612"/>
                    <a:pt x="3062" y="612"/>
                    <a:pt x="3062" y="612"/>
                  </a:cubicBezTo>
                  <a:lnTo>
                    <a:pt x="3062" y="612"/>
                  </a:lnTo>
                  <a:cubicBezTo>
                    <a:pt x="3062" y="641"/>
                    <a:pt x="3062" y="641"/>
                    <a:pt x="3062" y="641"/>
                  </a:cubicBezTo>
                  <a:cubicBezTo>
                    <a:pt x="3091" y="641"/>
                    <a:pt x="3091" y="641"/>
                    <a:pt x="3091" y="641"/>
                  </a:cubicBezTo>
                  <a:lnTo>
                    <a:pt x="3091" y="641"/>
                  </a:lnTo>
                  <a:cubicBezTo>
                    <a:pt x="3062" y="670"/>
                    <a:pt x="3062" y="670"/>
                    <a:pt x="3062" y="670"/>
                  </a:cubicBezTo>
                  <a:cubicBezTo>
                    <a:pt x="3091" y="670"/>
                    <a:pt x="3091" y="670"/>
                    <a:pt x="3091" y="670"/>
                  </a:cubicBezTo>
                  <a:lnTo>
                    <a:pt x="3091" y="670"/>
                  </a:lnTo>
                  <a:cubicBezTo>
                    <a:pt x="3091" y="700"/>
                    <a:pt x="3091" y="700"/>
                    <a:pt x="3091" y="700"/>
                  </a:cubicBezTo>
                  <a:lnTo>
                    <a:pt x="3091" y="700"/>
                  </a:lnTo>
                  <a:lnTo>
                    <a:pt x="3091" y="700"/>
                  </a:lnTo>
                  <a:cubicBezTo>
                    <a:pt x="3091" y="670"/>
                    <a:pt x="3091" y="670"/>
                    <a:pt x="3091" y="670"/>
                  </a:cubicBezTo>
                  <a:lnTo>
                    <a:pt x="3091" y="670"/>
                  </a:lnTo>
                  <a:lnTo>
                    <a:pt x="3091" y="670"/>
                  </a:lnTo>
                  <a:cubicBezTo>
                    <a:pt x="3091" y="641"/>
                    <a:pt x="3091" y="641"/>
                    <a:pt x="3091" y="641"/>
                  </a:cubicBezTo>
                  <a:lnTo>
                    <a:pt x="3091" y="641"/>
                  </a:lnTo>
                  <a:cubicBezTo>
                    <a:pt x="3121" y="641"/>
                    <a:pt x="3121" y="641"/>
                    <a:pt x="3121" y="641"/>
                  </a:cubicBezTo>
                  <a:cubicBezTo>
                    <a:pt x="3121" y="670"/>
                    <a:pt x="3121" y="670"/>
                    <a:pt x="3121" y="670"/>
                  </a:cubicBezTo>
                  <a:lnTo>
                    <a:pt x="3121" y="670"/>
                  </a:lnTo>
                  <a:lnTo>
                    <a:pt x="3121" y="670"/>
                  </a:lnTo>
                  <a:cubicBezTo>
                    <a:pt x="3149" y="670"/>
                    <a:pt x="3149" y="670"/>
                    <a:pt x="3149" y="670"/>
                  </a:cubicBezTo>
                  <a:cubicBezTo>
                    <a:pt x="3149" y="641"/>
                    <a:pt x="3149" y="641"/>
                    <a:pt x="3149" y="641"/>
                  </a:cubicBezTo>
                  <a:lnTo>
                    <a:pt x="3149" y="641"/>
                  </a:lnTo>
                  <a:lnTo>
                    <a:pt x="3149" y="641"/>
                  </a:lnTo>
                  <a:lnTo>
                    <a:pt x="3149" y="641"/>
                  </a:lnTo>
                  <a:lnTo>
                    <a:pt x="3149" y="641"/>
                  </a:lnTo>
                  <a:cubicBezTo>
                    <a:pt x="3149" y="612"/>
                    <a:pt x="3149" y="612"/>
                    <a:pt x="3149" y="612"/>
                  </a:cubicBezTo>
                  <a:lnTo>
                    <a:pt x="3149" y="612"/>
                  </a:lnTo>
                  <a:cubicBezTo>
                    <a:pt x="3178" y="583"/>
                    <a:pt x="3178" y="583"/>
                    <a:pt x="3178" y="583"/>
                  </a:cubicBezTo>
                  <a:lnTo>
                    <a:pt x="3178" y="583"/>
                  </a:lnTo>
                  <a:cubicBezTo>
                    <a:pt x="3178" y="612"/>
                    <a:pt x="3178" y="612"/>
                    <a:pt x="3178" y="612"/>
                  </a:cubicBezTo>
                  <a:lnTo>
                    <a:pt x="3178" y="612"/>
                  </a:lnTo>
                  <a:cubicBezTo>
                    <a:pt x="3207" y="612"/>
                    <a:pt x="3207" y="612"/>
                    <a:pt x="3207" y="612"/>
                  </a:cubicBezTo>
                  <a:cubicBezTo>
                    <a:pt x="3207" y="583"/>
                    <a:pt x="3207" y="583"/>
                    <a:pt x="3207" y="583"/>
                  </a:cubicBezTo>
                  <a:cubicBezTo>
                    <a:pt x="3237" y="583"/>
                    <a:pt x="3237" y="583"/>
                    <a:pt x="3237" y="583"/>
                  </a:cubicBezTo>
                  <a:cubicBezTo>
                    <a:pt x="3266" y="583"/>
                    <a:pt x="3266" y="583"/>
                    <a:pt x="3266" y="583"/>
                  </a:cubicBezTo>
                  <a:lnTo>
                    <a:pt x="3266" y="583"/>
                  </a:lnTo>
                  <a:cubicBezTo>
                    <a:pt x="3295" y="583"/>
                    <a:pt x="3295" y="583"/>
                    <a:pt x="3295" y="583"/>
                  </a:cubicBezTo>
                  <a:lnTo>
                    <a:pt x="3295" y="583"/>
                  </a:lnTo>
                  <a:cubicBezTo>
                    <a:pt x="3324" y="612"/>
                    <a:pt x="3324" y="612"/>
                    <a:pt x="3324" y="612"/>
                  </a:cubicBezTo>
                  <a:cubicBezTo>
                    <a:pt x="3354" y="612"/>
                    <a:pt x="3354" y="612"/>
                    <a:pt x="3354" y="612"/>
                  </a:cubicBezTo>
                  <a:lnTo>
                    <a:pt x="3354" y="612"/>
                  </a:lnTo>
                  <a:cubicBezTo>
                    <a:pt x="3383" y="612"/>
                    <a:pt x="3383" y="612"/>
                    <a:pt x="3383" y="612"/>
                  </a:cubicBezTo>
                  <a:lnTo>
                    <a:pt x="3383" y="612"/>
                  </a:lnTo>
                  <a:lnTo>
                    <a:pt x="3383" y="612"/>
                  </a:lnTo>
                  <a:cubicBezTo>
                    <a:pt x="3412" y="641"/>
                    <a:pt x="3412" y="641"/>
                    <a:pt x="3412" y="641"/>
                  </a:cubicBezTo>
                  <a:lnTo>
                    <a:pt x="3412" y="641"/>
                  </a:lnTo>
                  <a:cubicBezTo>
                    <a:pt x="3441" y="670"/>
                    <a:pt x="3441" y="670"/>
                    <a:pt x="3441" y="670"/>
                  </a:cubicBezTo>
                  <a:lnTo>
                    <a:pt x="3441" y="670"/>
                  </a:lnTo>
                  <a:lnTo>
                    <a:pt x="3441" y="670"/>
                  </a:lnTo>
                  <a:cubicBezTo>
                    <a:pt x="3441" y="700"/>
                    <a:pt x="3441" y="700"/>
                    <a:pt x="3441" y="700"/>
                  </a:cubicBezTo>
                  <a:cubicBezTo>
                    <a:pt x="3441" y="729"/>
                    <a:pt x="3441" y="729"/>
                    <a:pt x="3441" y="729"/>
                  </a:cubicBezTo>
                  <a:lnTo>
                    <a:pt x="3441" y="729"/>
                  </a:lnTo>
                  <a:cubicBezTo>
                    <a:pt x="3412" y="729"/>
                    <a:pt x="3412" y="729"/>
                    <a:pt x="3412" y="729"/>
                  </a:cubicBezTo>
                  <a:lnTo>
                    <a:pt x="3412" y="729"/>
                  </a:lnTo>
                  <a:cubicBezTo>
                    <a:pt x="3412" y="758"/>
                    <a:pt x="3412" y="758"/>
                    <a:pt x="3412" y="758"/>
                  </a:cubicBezTo>
                  <a:lnTo>
                    <a:pt x="3412" y="758"/>
                  </a:lnTo>
                  <a:cubicBezTo>
                    <a:pt x="3383" y="758"/>
                    <a:pt x="3383" y="758"/>
                    <a:pt x="3383" y="758"/>
                  </a:cubicBezTo>
                  <a:cubicBezTo>
                    <a:pt x="3354" y="787"/>
                    <a:pt x="3354" y="787"/>
                    <a:pt x="3354" y="787"/>
                  </a:cubicBezTo>
                  <a:lnTo>
                    <a:pt x="3354" y="787"/>
                  </a:lnTo>
                  <a:lnTo>
                    <a:pt x="3354" y="787"/>
                  </a:lnTo>
                  <a:lnTo>
                    <a:pt x="3354" y="787"/>
                  </a:lnTo>
                  <a:cubicBezTo>
                    <a:pt x="3324" y="787"/>
                    <a:pt x="3324" y="787"/>
                    <a:pt x="3324" y="787"/>
                  </a:cubicBezTo>
                  <a:lnTo>
                    <a:pt x="3324" y="787"/>
                  </a:lnTo>
                  <a:cubicBezTo>
                    <a:pt x="3295" y="787"/>
                    <a:pt x="3295" y="787"/>
                    <a:pt x="3295" y="787"/>
                  </a:cubicBezTo>
                  <a:lnTo>
                    <a:pt x="3295" y="787"/>
                  </a:lnTo>
                  <a:cubicBezTo>
                    <a:pt x="3295" y="817"/>
                    <a:pt x="3295" y="817"/>
                    <a:pt x="3295" y="817"/>
                  </a:cubicBezTo>
                  <a:lnTo>
                    <a:pt x="3295" y="817"/>
                  </a:lnTo>
                  <a:lnTo>
                    <a:pt x="3295" y="817"/>
                  </a:lnTo>
                  <a:lnTo>
                    <a:pt x="3295" y="817"/>
                  </a:lnTo>
                  <a:cubicBezTo>
                    <a:pt x="3324" y="846"/>
                    <a:pt x="3324" y="846"/>
                    <a:pt x="3324" y="846"/>
                  </a:cubicBezTo>
                  <a:lnTo>
                    <a:pt x="3324" y="846"/>
                  </a:lnTo>
                  <a:cubicBezTo>
                    <a:pt x="3295" y="846"/>
                    <a:pt x="3295" y="846"/>
                    <a:pt x="3295" y="846"/>
                  </a:cubicBezTo>
                  <a:lnTo>
                    <a:pt x="3295" y="846"/>
                  </a:lnTo>
                  <a:lnTo>
                    <a:pt x="3295" y="846"/>
                  </a:lnTo>
                  <a:cubicBezTo>
                    <a:pt x="3266" y="874"/>
                    <a:pt x="3266" y="874"/>
                    <a:pt x="3266" y="874"/>
                  </a:cubicBezTo>
                  <a:cubicBezTo>
                    <a:pt x="3237" y="874"/>
                    <a:pt x="3237" y="874"/>
                    <a:pt x="3237" y="874"/>
                  </a:cubicBezTo>
                  <a:lnTo>
                    <a:pt x="3237" y="874"/>
                  </a:lnTo>
                  <a:cubicBezTo>
                    <a:pt x="3207" y="874"/>
                    <a:pt x="3207" y="874"/>
                    <a:pt x="3207" y="874"/>
                  </a:cubicBezTo>
                  <a:lnTo>
                    <a:pt x="3207" y="874"/>
                  </a:lnTo>
                  <a:lnTo>
                    <a:pt x="3207" y="874"/>
                  </a:lnTo>
                  <a:cubicBezTo>
                    <a:pt x="3178" y="874"/>
                    <a:pt x="3178" y="874"/>
                    <a:pt x="3178" y="874"/>
                  </a:cubicBezTo>
                  <a:cubicBezTo>
                    <a:pt x="3178" y="846"/>
                    <a:pt x="3178" y="846"/>
                    <a:pt x="3178" y="846"/>
                  </a:cubicBezTo>
                  <a:lnTo>
                    <a:pt x="3178" y="846"/>
                  </a:lnTo>
                  <a:lnTo>
                    <a:pt x="3178" y="846"/>
                  </a:lnTo>
                  <a:cubicBezTo>
                    <a:pt x="3149" y="846"/>
                    <a:pt x="3149" y="846"/>
                    <a:pt x="3149" y="846"/>
                  </a:cubicBezTo>
                  <a:lnTo>
                    <a:pt x="3149" y="846"/>
                  </a:lnTo>
                  <a:cubicBezTo>
                    <a:pt x="3149" y="874"/>
                    <a:pt x="3149" y="874"/>
                    <a:pt x="3149" y="874"/>
                  </a:cubicBezTo>
                  <a:lnTo>
                    <a:pt x="3149" y="874"/>
                  </a:lnTo>
                  <a:cubicBezTo>
                    <a:pt x="3149" y="846"/>
                    <a:pt x="3149" y="846"/>
                    <a:pt x="3149" y="846"/>
                  </a:cubicBezTo>
                  <a:cubicBezTo>
                    <a:pt x="3121" y="874"/>
                    <a:pt x="3121" y="874"/>
                    <a:pt x="3121" y="874"/>
                  </a:cubicBezTo>
                  <a:lnTo>
                    <a:pt x="3121" y="874"/>
                  </a:lnTo>
                  <a:lnTo>
                    <a:pt x="3121" y="874"/>
                  </a:lnTo>
                  <a:lnTo>
                    <a:pt x="3121" y="874"/>
                  </a:lnTo>
                  <a:cubicBezTo>
                    <a:pt x="3091" y="874"/>
                    <a:pt x="3091" y="874"/>
                    <a:pt x="3091" y="874"/>
                  </a:cubicBezTo>
                  <a:lnTo>
                    <a:pt x="3091" y="874"/>
                  </a:lnTo>
                  <a:cubicBezTo>
                    <a:pt x="3062" y="874"/>
                    <a:pt x="3062" y="874"/>
                    <a:pt x="3062" y="874"/>
                  </a:cubicBezTo>
                  <a:lnTo>
                    <a:pt x="3062" y="874"/>
                  </a:lnTo>
                  <a:cubicBezTo>
                    <a:pt x="3033" y="874"/>
                    <a:pt x="3033" y="874"/>
                    <a:pt x="3033" y="874"/>
                  </a:cubicBezTo>
                  <a:lnTo>
                    <a:pt x="3033" y="874"/>
                  </a:lnTo>
                  <a:lnTo>
                    <a:pt x="3033" y="874"/>
                  </a:lnTo>
                  <a:cubicBezTo>
                    <a:pt x="3004" y="874"/>
                    <a:pt x="3004" y="874"/>
                    <a:pt x="3004" y="874"/>
                  </a:cubicBezTo>
                  <a:cubicBezTo>
                    <a:pt x="3033" y="874"/>
                    <a:pt x="3033" y="874"/>
                    <a:pt x="3033" y="874"/>
                  </a:cubicBezTo>
                  <a:lnTo>
                    <a:pt x="3033" y="874"/>
                  </a:lnTo>
                  <a:cubicBezTo>
                    <a:pt x="3062" y="874"/>
                    <a:pt x="3062" y="874"/>
                    <a:pt x="3062" y="874"/>
                  </a:cubicBezTo>
                  <a:lnTo>
                    <a:pt x="3062" y="874"/>
                  </a:lnTo>
                  <a:cubicBezTo>
                    <a:pt x="3091" y="874"/>
                    <a:pt x="3091" y="874"/>
                    <a:pt x="3091" y="874"/>
                  </a:cubicBezTo>
                  <a:lnTo>
                    <a:pt x="3091" y="874"/>
                  </a:lnTo>
                  <a:cubicBezTo>
                    <a:pt x="3121" y="903"/>
                    <a:pt x="3121" y="903"/>
                    <a:pt x="3121" y="903"/>
                  </a:cubicBezTo>
                  <a:cubicBezTo>
                    <a:pt x="3149" y="903"/>
                    <a:pt x="3149" y="903"/>
                    <a:pt x="3149" y="903"/>
                  </a:cubicBezTo>
                  <a:lnTo>
                    <a:pt x="3149" y="903"/>
                  </a:lnTo>
                  <a:cubicBezTo>
                    <a:pt x="3178" y="903"/>
                    <a:pt x="3178" y="903"/>
                    <a:pt x="3178" y="903"/>
                  </a:cubicBezTo>
                  <a:cubicBezTo>
                    <a:pt x="3178" y="874"/>
                    <a:pt x="3178" y="874"/>
                    <a:pt x="3178" y="874"/>
                  </a:cubicBezTo>
                  <a:lnTo>
                    <a:pt x="3178" y="874"/>
                  </a:lnTo>
                  <a:cubicBezTo>
                    <a:pt x="3207" y="903"/>
                    <a:pt x="3207" y="903"/>
                    <a:pt x="3207" y="903"/>
                  </a:cubicBezTo>
                  <a:lnTo>
                    <a:pt x="3207" y="903"/>
                  </a:lnTo>
                  <a:lnTo>
                    <a:pt x="3207" y="903"/>
                  </a:lnTo>
                  <a:cubicBezTo>
                    <a:pt x="3237" y="903"/>
                    <a:pt x="3237" y="903"/>
                    <a:pt x="3237" y="903"/>
                  </a:cubicBezTo>
                  <a:cubicBezTo>
                    <a:pt x="3237" y="933"/>
                    <a:pt x="3237" y="933"/>
                    <a:pt x="3237" y="933"/>
                  </a:cubicBezTo>
                  <a:cubicBezTo>
                    <a:pt x="3207" y="933"/>
                    <a:pt x="3207" y="933"/>
                    <a:pt x="3207" y="933"/>
                  </a:cubicBezTo>
                  <a:lnTo>
                    <a:pt x="3207" y="933"/>
                  </a:lnTo>
                  <a:lnTo>
                    <a:pt x="3207" y="933"/>
                  </a:lnTo>
                  <a:lnTo>
                    <a:pt x="3207" y="933"/>
                  </a:lnTo>
                  <a:cubicBezTo>
                    <a:pt x="3207" y="962"/>
                    <a:pt x="3207" y="962"/>
                    <a:pt x="3207" y="962"/>
                  </a:cubicBezTo>
                  <a:cubicBezTo>
                    <a:pt x="3178" y="962"/>
                    <a:pt x="3178" y="962"/>
                    <a:pt x="3178" y="962"/>
                  </a:cubicBezTo>
                  <a:cubicBezTo>
                    <a:pt x="3149" y="962"/>
                    <a:pt x="3149" y="962"/>
                    <a:pt x="3149" y="962"/>
                  </a:cubicBezTo>
                  <a:lnTo>
                    <a:pt x="3149" y="962"/>
                  </a:lnTo>
                  <a:cubicBezTo>
                    <a:pt x="3121" y="962"/>
                    <a:pt x="3121" y="962"/>
                    <a:pt x="3121" y="962"/>
                  </a:cubicBezTo>
                  <a:cubicBezTo>
                    <a:pt x="3091" y="962"/>
                    <a:pt x="3091" y="962"/>
                    <a:pt x="3091" y="962"/>
                  </a:cubicBezTo>
                  <a:lnTo>
                    <a:pt x="3091" y="962"/>
                  </a:lnTo>
                  <a:cubicBezTo>
                    <a:pt x="3062" y="933"/>
                    <a:pt x="3062" y="933"/>
                    <a:pt x="3062" y="933"/>
                  </a:cubicBezTo>
                  <a:cubicBezTo>
                    <a:pt x="3033" y="933"/>
                    <a:pt x="3033" y="933"/>
                    <a:pt x="3033" y="933"/>
                  </a:cubicBezTo>
                  <a:lnTo>
                    <a:pt x="3033" y="933"/>
                  </a:lnTo>
                  <a:cubicBezTo>
                    <a:pt x="3004" y="933"/>
                    <a:pt x="3004" y="933"/>
                    <a:pt x="3004" y="933"/>
                  </a:cubicBezTo>
                  <a:cubicBezTo>
                    <a:pt x="3004" y="962"/>
                    <a:pt x="3004" y="962"/>
                    <a:pt x="3004" y="962"/>
                  </a:cubicBezTo>
                  <a:cubicBezTo>
                    <a:pt x="2974" y="962"/>
                    <a:pt x="2974" y="962"/>
                    <a:pt x="2974" y="962"/>
                  </a:cubicBezTo>
                  <a:cubicBezTo>
                    <a:pt x="2974" y="991"/>
                    <a:pt x="2974" y="991"/>
                    <a:pt x="2974" y="991"/>
                  </a:cubicBezTo>
                  <a:lnTo>
                    <a:pt x="2974" y="991"/>
                  </a:lnTo>
                  <a:lnTo>
                    <a:pt x="2974" y="991"/>
                  </a:lnTo>
                  <a:lnTo>
                    <a:pt x="2974" y="991"/>
                  </a:lnTo>
                  <a:lnTo>
                    <a:pt x="2974" y="991"/>
                  </a:lnTo>
                  <a:lnTo>
                    <a:pt x="2974" y="991"/>
                  </a:lnTo>
                  <a:cubicBezTo>
                    <a:pt x="2974" y="1020"/>
                    <a:pt x="2974" y="1020"/>
                    <a:pt x="2974" y="1020"/>
                  </a:cubicBezTo>
                  <a:lnTo>
                    <a:pt x="2974" y="1020"/>
                  </a:lnTo>
                  <a:lnTo>
                    <a:pt x="2974" y="1020"/>
                  </a:lnTo>
                  <a:lnTo>
                    <a:pt x="2974" y="1020"/>
                  </a:lnTo>
                  <a:cubicBezTo>
                    <a:pt x="3004" y="1020"/>
                    <a:pt x="3004" y="1020"/>
                    <a:pt x="3004" y="1020"/>
                  </a:cubicBezTo>
                  <a:lnTo>
                    <a:pt x="3004" y="1020"/>
                  </a:lnTo>
                  <a:lnTo>
                    <a:pt x="3004" y="1020"/>
                  </a:lnTo>
                  <a:cubicBezTo>
                    <a:pt x="3033" y="1020"/>
                    <a:pt x="3033" y="1020"/>
                    <a:pt x="3033" y="1020"/>
                  </a:cubicBezTo>
                  <a:cubicBezTo>
                    <a:pt x="3033" y="991"/>
                    <a:pt x="3033" y="991"/>
                    <a:pt x="3033" y="991"/>
                  </a:cubicBezTo>
                  <a:cubicBezTo>
                    <a:pt x="3062" y="991"/>
                    <a:pt x="3062" y="991"/>
                    <a:pt x="3062" y="991"/>
                  </a:cubicBezTo>
                  <a:lnTo>
                    <a:pt x="3062" y="991"/>
                  </a:lnTo>
                  <a:cubicBezTo>
                    <a:pt x="3091" y="991"/>
                    <a:pt x="3091" y="991"/>
                    <a:pt x="3091" y="991"/>
                  </a:cubicBezTo>
                  <a:cubicBezTo>
                    <a:pt x="3121" y="991"/>
                    <a:pt x="3121" y="991"/>
                    <a:pt x="3121" y="991"/>
                  </a:cubicBezTo>
                  <a:lnTo>
                    <a:pt x="3121" y="991"/>
                  </a:lnTo>
                  <a:lnTo>
                    <a:pt x="3121" y="991"/>
                  </a:lnTo>
                  <a:cubicBezTo>
                    <a:pt x="3149" y="991"/>
                    <a:pt x="3149" y="991"/>
                    <a:pt x="3149" y="991"/>
                  </a:cubicBezTo>
                  <a:lnTo>
                    <a:pt x="3149" y="991"/>
                  </a:lnTo>
                  <a:cubicBezTo>
                    <a:pt x="3149" y="1020"/>
                    <a:pt x="3149" y="1020"/>
                    <a:pt x="3149" y="1020"/>
                  </a:cubicBezTo>
                  <a:lnTo>
                    <a:pt x="3149" y="1020"/>
                  </a:lnTo>
                  <a:cubicBezTo>
                    <a:pt x="3121" y="1020"/>
                    <a:pt x="3121" y="1020"/>
                    <a:pt x="3121" y="1020"/>
                  </a:cubicBezTo>
                  <a:cubicBezTo>
                    <a:pt x="3121" y="1050"/>
                    <a:pt x="3121" y="1050"/>
                    <a:pt x="3121" y="1050"/>
                  </a:cubicBezTo>
                  <a:cubicBezTo>
                    <a:pt x="3091" y="1050"/>
                    <a:pt x="3091" y="1050"/>
                    <a:pt x="3091" y="1050"/>
                  </a:cubicBezTo>
                  <a:cubicBezTo>
                    <a:pt x="3091" y="1079"/>
                    <a:pt x="3091" y="1079"/>
                    <a:pt x="3091" y="1079"/>
                  </a:cubicBezTo>
                  <a:lnTo>
                    <a:pt x="3091" y="1079"/>
                  </a:lnTo>
                  <a:cubicBezTo>
                    <a:pt x="3062" y="1108"/>
                    <a:pt x="3062" y="1108"/>
                    <a:pt x="3062" y="1108"/>
                  </a:cubicBezTo>
                  <a:cubicBezTo>
                    <a:pt x="3033" y="1137"/>
                    <a:pt x="3033" y="1137"/>
                    <a:pt x="3033" y="1137"/>
                  </a:cubicBezTo>
                  <a:lnTo>
                    <a:pt x="3033" y="1137"/>
                  </a:lnTo>
                  <a:cubicBezTo>
                    <a:pt x="3004" y="1167"/>
                    <a:pt x="3004" y="1167"/>
                    <a:pt x="3004" y="1167"/>
                  </a:cubicBezTo>
                  <a:lnTo>
                    <a:pt x="3004" y="1167"/>
                  </a:lnTo>
                  <a:cubicBezTo>
                    <a:pt x="3004" y="1195"/>
                    <a:pt x="3004" y="1195"/>
                    <a:pt x="3004" y="1195"/>
                  </a:cubicBezTo>
                  <a:lnTo>
                    <a:pt x="3004" y="1195"/>
                  </a:lnTo>
                  <a:cubicBezTo>
                    <a:pt x="3004" y="1224"/>
                    <a:pt x="3004" y="1224"/>
                    <a:pt x="3004" y="1224"/>
                  </a:cubicBezTo>
                  <a:lnTo>
                    <a:pt x="3004" y="1224"/>
                  </a:lnTo>
                  <a:cubicBezTo>
                    <a:pt x="3004" y="1253"/>
                    <a:pt x="3004" y="1253"/>
                    <a:pt x="3004" y="1253"/>
                  </a:cubicBezTo>
                  <a:cubicBezTo>
                    <a:pt x="2974" y="1283"/>
                    <a:pt x="2974" y="1283"/>
                    <a:pt x="2974" y="1283"/>
                  </a:cubicBezTo>
                  <a:cubicBezTo>
                    <a:pt x="3004" y="1283"/>
                    <a:pt x="3004" y="1283"/>
                    <a:pt x="3004" y="1283"/>
                  </a:cubicBezTo>
                  <a:cubicBezTo>
                    <a:pt x="3004" y="1312"/>
                    <a:pt x="3004" y="1312"/>
                    <a:pt x="3004" y="1312"/>
                  </a:cubicBezTo>
                  <a:lnTo>
                    <a:pt x="3004" y="1312"/>
                  </a:lnTo>
                  <a:cubicBezTo>
                    <a:pt x="2974" y="1341"/>
                    <a:pt x="2974" y="1341"/>
                    <a:pt x="2974" y="1341"/>
                  </a:cubicBezTo>
                  <a:lnTo>
                    <a:pt x="2974" y="1341"/>
                  </a:lnTo>
                  <a:cubicBezTo>
                    <a:pt x="2974" y="1370"/>
                    <a:pt x="2974" y="1370"/>
                    <a:pt x="2974" y="1370"/>
                  </a:cubicBezTo>
                  <a:lnTo>
                    <a:pt x="2974" y="1370"/>
                  </a:lnTo>
                  <a:lnTo>
                    <a:pt x="2974" y="1370"/>
                  </a:lnTo>
                  <a:cubicBezTo>
                    <a:pt x="2945" y="1400"/>
                    <a:pt x="2945" y="1400"/>
                    <a:pt x="2945" y="1400"/>
                  </a:cubicBezTo>
                  <a:lnTo>
                    <a:pt x="2945" y="1400"/>
                  </a:lnTo>
                  <a:cubicBezTo>
                    <a:pt x="2945" y="1429"/>
                    <a:pt x="2945" y="1429"/>
                    <a:pt x="2945" y="1429"/>
                  </a:cubicBezTo>
                  <a:cubicBezTo>
                    <a:pt x="2916" y="1429"/>
                    <a:pt x="2916" y="1429"/>
                    <a:pt x="2916" y="1429"/>
                  </a:cubicBezTo>
                  <a:cubicBezTo>
                    <a:pt x="2916" y="1400"/>
                    <a:pt x="2916" y="1400"/>
                    <a:pt x="2916" y="1400"/>
                  </a:cubicBezTo>
                  <a:lnTo>
                    <a:pt x="2916" y="1400"/>
                  </a:lnTo>
                  <a:lnTo>
                    <a:pt x="2916" y="1400"/>
                  </a:lnTo>
                  <a:lnTo>
                    <a:pt x="2916" y="1400"/>
                  </a:lnTo>
                  <a:lnTo>
                    <a:pt x="2916" y="1400"/>
                  </a:lnTo>
                  <a:cubicBezTo>
                    <a:pt x="2916" y="1370"/>
                    <a:pt x="2916" y="1370"/>
                    <a:pt x="2916" y="1370"/>
                  </a:cubicBezTo>
                  <a:lnTo>
                    <a:pt x="2916" y="1370"/>
                  </a:lnTo>
                  <a:cubicBezTo>
                    <a:pt x="2887" y="1370"/>
                    <a:pt x="2887" y="1370"/>
                    <a:pt x="2887" y="1370"/>
                  </a:cubicBezTo>
                  <a:lnTo>
                    <a:pt x="2887" y="1370"/>
                  </a:lnTo>
                  <a:cubicBezTo>
                    <a:pt x="2887" y="1400"/>
                    <a:pt x="2887" y="1400"/>
                    <a:pt x="2887" y="1400"/>
                  </a:cubicBezTo>
                  <a:lnTo>
                    <a:pt x="2887" y="1400"/>
                  </a:lnTo>
                  <a:lnTo>
                    <a:pt x="2887" y="1400"/>
                  </a:lnTo>
                  <a:lnTo>
                    <a:pt x="2887" y="1400"/>
                  </a:lnTo>
                  <a:lnTo>
                    <a:pt x="2887" y="1400"/>
                  </a:lnTo>
                  <a:cubicBezTo>
                    <a:pt x="2887" y="1429"/>
                    <a:pt x="2887" y="1429"/>
                    <a:pt x="2887" y="1429"/>
                  </a:cubicBezTo>
                  <a:lnTo>
                    <a:pt x="2887" y="1429"/>
                  </a:lnTo>
                  <a:lnTo>
                    <a:pt x="2887" y="1429"/>
                  </a:lnTo>
                  <a:cubicBezTo>
                    <a:pt x="2916" y="1429"/>
                    <a:pt x="2916" y="1429"/>
                    <a:pt x="2916" y="1429"/>
                  </a:cubicBezTo>
                  <a:cubicBezTo>
                    <a:pt x="2916" y="1458"/>
                    <a:pt x="2916" y="1458"/>
                    <a:pt x="2916" y="1458"/>
                  </a:cubicBezTo>
                  <a:lnTo>
                    <a:pt x="2916" y="1458"/>
                  </a:lnTo>
                  <a:cubicBezTo>
                    <a:pt x="2945" y="1458"/>
                    <a:pt x="2945" y="1458"/>
                    <a:pt x="2945" y="1458"/>
                  </a:cubicBezTo>
                  <a:cubicBezTo>
                    <a:pt x="2945" y="1487"/>
                    <a:pt x="2945" y="1487"/>
                    <a:pt x="2945" y="1487"/>
                  </a:cubicBezTo>
                  <a:cubicBezTo>
                    <a:pt x="2974" y="1487"/>
                    <a:pt x="2974" y="1487"/>
                    <a:pt x="2974" y="1487"/>
                  </a:cubicBezTo>
                  <a:cubicBezTo>
                    <a:pt x="2974" y="1517"/>
                    <a:pt x="2974" y="1517"/>
                    <a:pt x="2974" y="1517"/>
                  </a:cubicBezTo>
                  <a:lnTo>
                    <a:pt x="2974" y="1517"/>
                  </a:lnTo>
                  <a:cubicBezTo>
                    <a:pt x="2945" y="1517"/>
                    <a:pt x="2945" y="1517"/>
                    <a:pt x="2945" y="1517"/>
                  </a:cubicBezTo>
                  <a:lnTo>
                    <a:pt x="2945" y="1517"/>
                  </a:lnTo>
                  <a:cubicBezTo>
                    <a:pt x="2916" y="1487"/>
                    <a:pt x="2916" y="1487"/>
                    <a:pt x="2916" y="1487"/>
                  </a:cubicBezTo>
                  <a:lnTo>
                    <a:pt x="2916" y="1487"/>
                  </a:lnTo>
                  <a:lnTo>
                    <a:pt x="2916" y="1487"/>
                  </a:lnTo>
                  <a:lnTo>
                    <a:pt x="2916" y="1487"/>
                  </a:lnTo>
                  <a:lnTo>
                    <a:pt x="2916" y="1487"/>
                  </a:lnTo>
                  <a:lnTo>
                    <a:pt x="2916" y="1487"/>
                  </a:lnTo>
                  <a:lnTo>
                    <a:pt x="2916" y="1487"/>
                  </a:lnTo>
                  <a:cubicBezTo>
                    <a:pt x="2916" y="1517"/>
                    <a:pt x="2916" y="1517"/>
                    <a:pt x="2916" y="1517"/>
                  </a:cubicBezTo>
                  <a:lnTo>
                    <a:pt x="2916" y="1517"/>
                  </a:lnTo>
                  <a:lnTo>
                    <a:pt x="2916" y="1517"/>
                  </a:lnTo>
                  <a:cubicBezTo>
                    <a:pt x="2887" y="1517"/>
                    <a:pt x="2887" y="1517"/>
                    <a:pt x="2887" y="1517"/>
                  </a:cubicBezTo>
                  <a:lnTo>
                    <a:pt x="2887" y="1517"/>
                  </a:lnTo>
                  <a:lnTo>
                    <a:pt x="2887" y="1517"/>
                  </a:lnTo>
                  <a:cubicBezTo>
                    <a:pt x="2916" y="1517"/>
                    <a:pt x="2916" y="1517"/>
                    <a:pt x="2916" y="1517"/>
                  </a:cubicBezTo>
                  <a:cubicBezTo>
                    <a:pt x="2916" y="1545"/>
                    <a:pt x="2916" y="1545"/>
                    <a:pt x="2916" y="1545"/>
                  </a:cubicBezTo>
                  <a:lnTo>
                    <a:pt x="2916" y="1545"/>
                  </a:lnTo>
                  <a:lnTo>
                    <a:pt x="2916" y="1545"/>
                  </a:lnTo>
                  <a:lnTo>
                    <a:pt x="2916" y="1545"/>
                  </a:lnTo>
                  <a:cubicBezTo>
                    <a:pt x="2945" y="1545"/>
                    <a:pt x="2945" y="1545"/>
                    <a:pt x="2945" y="1545"/>
                  </a:cubicBezTo>
                  <a:lnTo>
                    <a:pt x="2945" y="1545"/>
                  </a:lnTo>
                  <a:cubicBezTo>
                    <a:pt x="2945" y="1574"/>
                    <a:pt x="2945" y="1574"/>
                    <a:pt x="2945" y="1574"/>
                  </a:cubicBezTo>
                  <a:lnTo>
                    <a:pt x="2945" y="1574"/>
                  </a:lnTo>
                  <a:lnTo>
                    <a:pt x="2945" y="1574"/>
                  </a:lnTo>
                  <a:lnTo>
                    <a:pt x="2945" y="1574"/>
                  </a:lnTo>
                  <a:cubicBezTo>
                    <a:pt x="2974" y="1545"/>
                    <a:pt x="2974" y="1545"/>
                    <a:pt x="2974" y="1545"/>
                  </a:cubicBezTo>
                  <a:lnTo>
                    <a:pt x="2974" y="1545"/>
                  </a:lnTo>
                  <a:lnTo>
                    <a:pt x="2974" y="1545"/>
                  </a:lnTo>
                  <a:lnTo>
                    <a:pt x="2974" y="1545"/>
                  </a:lnTo>
                  <a:lnTo>
                    <a:pt x="2974" y="1545"/>
                  </a:lnTo>
                  <a:cubicBezTo>
                    <a:pt x="3004" y="1545"/>
                    <a:pt x="3004" y="1545"/>
                    <a:pt x="3004" y="1545"/>
                  </a:cubicBezTo>
                  <a:cubicBezTo>
                    <a:pt x="3004" y="1574"/>
                    <a:pt x="3004" y="1574"/>
                    <a:pt x="3004" y="1574"/>
                  </a:cubicBezTo>
                  <a:lnTo>
                    <a:pt x="3004" y="1574"/>
                  </a:lnTo>
                  <a:lnTo>
                    <a:pt x="3004" y="1574"/>
                  </a:lnTo>
                  <a:lnTo>
                    <a:pt x="3004" y="1574"/>
                  </a:lnTo>
                  <a:cubicBezTo>
                    <a:pt x="3004" y="1603"/>
                    <a:pt x="3004" y="1603"/>
                    <a:pt x="3004" y="1603"/>
                  </a:cubicBezTo>
                  <a:lnTo>
                    <a:pt x="3004" y="1603"/>
                  </a:lnTo>
                  <a:cubicBezTo>
                    <a:pt x="3004" y="1633"/>
                    <a:pt x="3004" y="1633"/>
                    <a:pt x="3004" y="1633"/>
                  </a:cubicBezTo>
                  <a:lnTo>
                    <a:pt x="3004" y="1633"/>
                  </a:lnTo>
                  <a:cubicBezTo>
                    <a:pt x="3004" y="1662"/>
                    <a:pt x="3004" y="1662"/>
                    <a:pt x="3004" y="1662"/>
                  </a:cubicBezTo>
                  <a:lnTo>
                    <a:pt x="3004" y="1662"/>
                  </a:lnTo>
                  <a:cubicBezTo>
                    <a:pt x="3004" y="1691"/>
                    <a:pt x="3004" y="1691"/>
                    <a:pt x="3004" y="1691"/>
                  </a:cubicBezTo>
                  <a:cubicBezTo>
                    <a:pt x="2974" y="1691"/>
                    <a:pt x="2974" y="1691"/>
                    <a:pt x="2974" y="1691"/>
                  </a:cubicBezTo>
                  <a:lnTo>
                    <a:pt x="2974" y="1691"/>
                  </a:lnTo>
                  <a:cubicBezTo>
                    <a:pt x="2974" y="1662"/>
                    <a:pt x="2974" y="1662"/>
                    <a:pt x="2974" y="1662"/>
                  </a:cubicBezTo>
                  <a:cubicBezTo>
                    <a:pt x="2945" y="1662"/>
                    <a:pt x="2945" y="1662"/>
                    <a:pt x="2945" y="1662"/>
                  </a:cubicBezTo>
                  <a:lnTo>
                    <a:pt x="2945" y="1662"/>
                  </a:lnTo>
                  <a:lnTo>
                    <a:pt x="2945" y="1662"/>
                  </a:lnTo>
                  <a:lnTo>
                    <a:pt x="2945" y="1662"/>
                  </a:lnTo>
                  <a:cubicBezTo>
                    <a:pt x="2916" y="1662"/>
                    <a:pt x="2916" y="1662"/>
                    <a:pt x="2916" y="1662"/>
                  </a:cubicBezTo>
                  <a:cubicBezTo>
                    <a:pt x="2916" y="1633"/>
                    <a:pt x="2916" y="1633"/>
                    <a:pt x="2916" y="1633"/>
                  </a:cubicBezTo>
                  <a:lnTo>
                    <a:pt x="2916" y="1633"/>
                  </a:lnTo>
                  <a:lnTo>
                    <a:pt x="2916" y="1633"/>
                  </a:lnTo>
                  <a:lnTo>
                    <a:pt x="2916" y="1633"/>
                  </a:lnTo>
                  <a:lnTo>
                    <a:pt x="2916" y="1633"/>
                  </a:lnTo>
                  <a:cubicBezTo>
                    <a:pt x="2887" y="1633"/>
                    <a:pt x="2887" y="1633"/>
                    <a:pt x="2887" y="1633"/>
                  </a:cubicBezTo>
                  <a:cubicBezTo>
                    <a:pt x="2887" y="1603"/>
                    <a:pt x="2887" y="1603"/>
                    <a:pt x="2887" y="1603"/>
                  </a:cubicBezTo>
                  <a:cubicBezTo>
                    <a:pt x="2857" y="1603"/>
                    <a:pt x="2857" y="1603"/>
                    <a:pt x="2857" y="1603"/>
                  </a:cubicBezTo>
                  <a:cubicBezTo>
                    <a:pt x="2857" y="1633"/>
                    <a:pt x="2857" y="1633"/>
                    <a:pt x="2857" y="1633"/>
                  </a:cubicBezTo>
                  <a:lnTo>
                    <a:pt x="2857" y="1633"/>
                  </a:lnTo>
                  <a:lnTo>
                    <a:pt x="2857" y="1633"/>
                  </a:lnTo>
                  <a:lnTo>
                    <a:pt x="2857" y="1633"/>
                  </a:lnTo>
                  <a:lnTo>
                    <a:pt x="2857" y="1633"/>
                  </a:lnTo>
                  <a:cubicBezTo>
                    <a:pt x="2828" y="1633"/>
                    <a:pt x="2828" y="1633"/>
                    <a:pt x="2828" y="1633"/>
                  </a:cubicBezTo>
                  <a:lnTo>
                    <a:pt x="2828" y="1633"/>
                  </a:lnTo>
                  <a:lnTo>
                    <a:pt x="2828" y="1633"/>
                  </a:lnTo>
                  <a:lnTo>
                    <a:pt x="2828" y="1633"/>
                  </a:lnTo>
                  <a:cubicBezTo>
                    <a:pt x="2857" y="1633"/>
                    <a:pt x="2857" y="1633"/>
                    <a:pt x="2857" y="1633"/>
                  </a:cubicBezTo>
                  <a:lnTo>
                    <a:pt x="2857" y="1633"/>
                  </a:lnTo>
                  <a:lnTo>
                    <a:pt x="2857" y="1633"/>
                  </a:lnTo>
                  <a:cubicBezTo>
                    <a:pt x="2857" y="1662"/>
                    <a:pt x="2857" y="1662"/>
                    <a:pt x="2857" y="1662"/>
                  </a:cubicBezTo>
                  <a:cubicBezTo>
                    <a:pt x="2828" y="1662"/>
                    <a:pt x="2828" y="1662"/>
                    <a:pt x="2828" y="1662"/>
                  </a:cubicBezTo>
                  <a:cubicBezTo>
                    <a:pt x="2800" y="1662"/>
                    <a:pt x="2800" y="1662"/>
                    <a:pt x="2800" y="1662"/>
                  </a:cubicBezTo>
                  <a:lnTo>
                    <a:pt x="2800" y="1662"/>
                  </a:lnTo>
                  <a:lnTo>
                    <a:pt x="2800" y="1662"/>
                  </a:lnTo>
                  <a:lnTo>
                    <a:pt x="2800" y="1662"/>
                  </a:lnTo>
                  <a:lnTo>
                    <a:pt x="2800" y="1662"/>
                  </a:lnTo>
                  <a:lnTo>
                    <a:pt x="2800" y="1662"/>
                  </a:lnTo>
                  <a:lnTo>
                    <a:pt x="2800" y="1662"/>
                  </a:lnTo>
                  <a:lnTo>
                    <a:pt x="2800" y="1662"/>
                  </a:lnTo>
                  <a:cubicBezTo>
                    <a:pt x="2800" y="1691"/>
                    <a:pt x="2800" y="1691"/>
                    <a:pt x="2800" y="1691"/>
                  </a:cubicBezTo>
                  <a:lnTo>
                    <a:pt x="2800" y="1691"/>
                  </a:lnTo>
                  <a:lnTo>
                    <a:pt x="2800" y="1691"/>
                  </a:lnTo>
                  <a:lnTo>
                    <a:pt x="2800" y="1691"/>
                  </a:lnTo>
                  <a:cubicBezTo>
                    <a:pt x="2800" y="1720"/>
                    <a:pt x="2800" y="1720"/>
                    <a:pt x="2800" y="1720"/>
                  </a:cubicBezTo>
                  <a:lnTo>
                    <a:pt x="2800" y="1720"/>
                  </a:lnTo>
                  <a:lnTo>
                    <a:pt x="2800" y="1720"/>
                  </a:lnTo>
                  <a:cubicBezTo>
                    <a:pt x="2771" y="1720"/>
                    <a:pt x="2771" y="1720"/>
                    <a:pt x="2771" y="1720"/>
                  </a:cubicBezTo>
                  <a:lnTo>
                    <a:pt x="2771" y="1720"/>
                  </a:lnTo>
                  <a:lnTo>
                    <a:pt x="2771" y="1720"/>
                  </a:lnTo>
                  <a:lnTo>
                    <a:pt x="2771" y="1720"/>
                  </a:lnTo>
                  <a:lnTo>
                    <a:pt x="2771" y="1720"/>
                  </a:lnTo>
                  <a:cubicBezTo>
                    <a:pt x="2800" y="1720"/>
                    <a:pt x="2800" y="1720"/>
                    <a:pt x="2800" y="1720"/>
                  </a:cubicBezTo>
                  <a:lnTo>
                    <a:pt x="2800" y="1720"/>
                  </a:lnTo>
                  <a:cubicBezTo>
                    <a:pt x="2800" y="1750"/>
                    <a:pt x="2800" y="1750"/>
                    <a:pt x="2800" y="1750"/>
                  </a:cubicBezTo>
                  <a:lnTo>
                    <a:pt x="2800" y="1750"/>
                  </a:lnTo>
                  <a:lnTo>
                    <a:pt x="2800" y="1750"/>
                  </a:lnTo>
                  <a:lnTo>
                    <a:pt x="2800" y="1750"/>
                  </a:lnTo>
                  <a:cubicBezTo>
                    <a:pt x="2828" y="1750"/>
                    <a:pt x="2828" y="1750"/>
                    <a:pt x="2828" y="1750"/>
                  </a:cubicBezTo>
                  <a:lnTo>
                    <a:pt x="2828" y="1750"/>
                  </a:lnTo>
                  <a:cubicBezTo>
                    <a:pt x="2857" y="1750"/>
                    <a:pt x="2857" y="1750"/>
                    <a:pt x="2857" y="1750"/>
                  </a:cubicBezTo>
                  <a:lnTo>
                    <a:pt x="2857" y="1750"/>
                  </a:lnTo>
                  <a:cubicBezTo>
                    <a:pt x="2887" y="1750"/>
                    <a:pt x="2887" y="1750"/>
                    <a:pt x="2887" y="1750"/>
                  </a:cubicBezTo>
                  <a:lnTo>
                    <a:pt x="2887" y="1750"/>
                  </a:lnTo>
                  <a:lnTo>
                    <a:pt x="2887" y="1750"/>
                  </a:lnTo>
                  <a:lnTo>
                    <a:pt x="2887" y="1750"/>
                  </a:lnTo>
                  <a:lnTo>
                    <a:pt x="2887" y="1750"/>
                  </a:lnTo>
                  <a:cubicBezTo>
                    <a:pt x="2887" y="1779"/>
                    <a:pt x="2887" y="1779"/>
                    <a:pt x="2887" y="1779"/>
                  </a:cubicBezTo>
                  <a:lnTo>
                    <a:pt x="2887" y="1779"/>
                  </a:lnTo>
                  <a:lnTo>
                    <a:pt x="2887" y="1779"/>
                  </a:lnTo>
                  <a:lnTo>
                    <a:pt x="2887" y="1779"/>
                  </a:lnTo>
                  <a:lnTo>
                    <a:pt x="2887" y="1779"/>
                  </a:lnTo>
                  <a:cubicBezTo>
                    <a:pt x="2857" y="1779"/>
                    <a:pt x="2857" y="1779"/>
                    <a:pt x="2857" y="1779"/>
                  </a:cubicBezTo>
                  <a:lnTo>
                    <a:pt x="2857" y="1779"/>
                  </a:lnTo>
                  <a:lnTo>
                    <a:pt x="2857" y="1779"/>
                  </a:lnTo>
                  <a:cubicBezTo>
                    <a:pt x="2828" y="1779"/>
                    <a:pt x="2828" y="1779"/>
                    <a:pt x="2828" y="1779"/>
                  </a:cubicBezTo>
                  <a:lnTo>
                    <a:pt x="2828" y="1779"/>
                  </a:lnTo>
                  <a:cubicBezTo>
                    <a:pt x="2800" y="1779"/>
                    <a:pt x="2800" y="1779"/>
                    <a:pt x="2800" y="1779"/>
                  </a:cubicBezTo>
                  <a:lnTo>
                    <a:pt x="2800" y="1779"/>
                  </a:lnTo>
                  <a:lnTo>
                    <a:pt x="2800" y="1779"/>
                  </a:lnTo>
                  <a:lnTo>
                    <a:pt x="2800" y="1779"/>
                  </a:lnTo>
                  <a:cubicBezTo>
                    <a:pt x="2800" y="1808"/>
                    <a:pt x="2800" y="1808"/>
                    <a:pt x="2800" y="1808"/>
                  </a:cubicBezTo>
                  <a:lnTo>
                    <a:pt x="2800" y="1808"/>
                  </a:lnTo>
                  <a:lnTo>
                    <a:pt x="2800" y="1808"/>
                  </a:lnTo>
                  <a:cubicBezTo>
                    <a:pt x="2828" y="1808"/>
                    <a:pt x="2828" y="1808"/>
                    <a:pt x="2828" y="1808"/>
                  </a:cubicBezTo>
                  <a:cubicBezTo>
                    <a:pt x="2857" y="1808"/>
                    <a:pt x="2857" y="1808"/>
                    <a:pt x="2857" y="1808"/>
                  </a:cubicBezTo>
                  <a:lnTo>
                    <a:pt x="2857" y="1808"/>
                  </a:lnTo>
                  <a:lnTo>
                    <a:pt x="2857" y="1808"/>
                  </a:lnTo>
                  <a:cubicBezTo>
                    <a:pt x="2887" y="1808"/>
                    <a:pt x="2887" y="1808"/>
                    <a:pt x="2887" y="1808"/>
                  </a:cubicBezTo>
                  <a:lnTo>
                    <a:pt x="2887" y="1808"/>
                  </a:lnTo>
                  <a:cubicBezTo>
                    <a:pt x="2887" y="1837"/>
                    <a:pt x="2887" y="1837"/>
                    <a:pt x="2887" y="1837"/>
                  </a:cubicBezTo>
                  <a:lnTo>
                    <a:pt x="2887" y="1837"/>
                  </a:lnTo>
                  <a:cubicBezTo>
                    <a:pt x="2916" y="1837"/>
                    <a:pt x="2916" y="1837"/>
                    <a:pt x="2916" y="1837"/>
                  </a:cubicBezTo>
                  <a:cubicBezTo>
                    <a:pt x="2916" y="1867"/>
                    <a:pt x="2916" y="1867"/>
                    <a:pt x="2916" y="1867"/>
                  </a:cubicBezTo>
                  <a:lnTo>
                    <a:pt x="2916" y="1867"/>
                  </a:lnTo>
                  <a:cubicBezTo>
                    <a:pt x="2916" y="1837"/>
                    <a:pt x="2916" y="1837"/>
                    <a:pt x="2916" y="1837"/>
                  </a:cubicBezTo>
                  <a:cubicBezTo>
                    <a:pt x="2887" y="1837"/>
                    <a:pt x="2887" y="1837"/>
                    <a:pt x="2887" y="1837"/>
                  </a:cubicBezTo>
                  <a:cubicBezTo>
                    <a:pt x="2887" y="1867"/>
                    <a:pt x="2887" y="1867"/>
                    <a:pt x="2887" y="1867"/>
                  </a:cubicBezTo>
                  <a:lnTo>
                    <a:pt x="2887" y="1867"/>
                  </a:lnTo>
                  <a:lnTo>
                    <a:pt x="2887" y="1867"/>
                  </a:lnTo>
                  <a:cubicBezTo>
                    <a:pt x="2887" y="1895"/>
                    <a:pt x="2887" y="1895"/>
                    <a:pt x="2887" y="1895"/>
                  </a:cubicBezTo>
                  <a:lnTo>
                    <a:pt x="2887" y="1895"/>
                  </a:lnTo>
                  <a:cubicBezTo>
                    <a:pt x="2916" y="1895"/>
                    <a:pt x="2916" y="1895"/>
                    <a:pt x="2916" y="1895"/>
                  </a:cubicBezTo>
                  <a:cubicBezTo>
                    <a:pt x="2887" y="1924"/>
                    <a:pt x="2887" y="1924"/>
                    <a:pt x="2887" y="1924"/>
                  </a:cubicBezTo>
                  <a:lnTo>
                    <a:pt x="2887" y="1924"/>
                  </a:lnTo>
                  <a:cubicBezTo>
                    <a:pt x="2887" y="1953"/>
                    <a:pt x="2887" y="1953"/>
                    <a:pt x="2887" y="1953"/>
                  </a:cubicBezTo>
                  <a:lnTo>
                    <a:pt x="2887" y="1953"/>
                  </a:lnTo>
                  <a:cubicBezTo>
                    <a:pt x="2857" y="1953"/>
                    <a:pt x="2857" y="1953"/>
                    <a:pt x="2857" y="1953"/>
                  </a:cubicBezTo>
                  <a:lnTo>
                    <a:pt x="2857" y="1953"/>
                  </a:lnTo>
                  <a:cubicBezTo>
                    <a:pt x="2857" y="1924"/>
                    <a:pt x="2857" y="1924"/>
                    <a:pt x="2857" y="1924"/>
                  </a:cubicBezTo>
                  <a:lnTo>
                    <a:pt x="2857" y="1924"/>
                  </a:lnTo>
                  <a:lnTo>
                    <a:pt x="2857" y="1924"/>
                  </a:lnTo>
                  <a:lnTo>
                    <a:pt x="2857" y="1924"/>
                  </a:lnTo>
                  <a:lnTo>
                    <a:pt x="2857" y="1924"/>
                  </a:lnTo>
                  <a:cubicBezTo>
                    <a:pt x="2828" y="1924"/>
                    <a:pt x="2828" y="1924"/>
                    <a:pt x="2828" y="1924"/>
                  </a:cubicBezTo>
                  <a:cubicBezTo>
                    <a:pt x="2828" y="1895"/>
                    <a:pt x="2828" y="1895"/>
                    <a:pt x="2828" y="1895"/>
                  </a:cubicBezTo>
                  <a:cubicBezTo>
                    <a:pt x="2800" y="1895"/>
                    <a:pt x="2800" y="1895"/>
                    <a:pt x="2800" y="1895"/>
                  </a:cubicBezTo>
                  <a:lnTo>
                    <a:pt x="2800" y="1895"/>
                  </a:lnTo>
                  <a:cubicBezTo>
                    <a:pt x="2800" y="1867"/>
                    <a:pt x="2800" y="1867"/>
                    <a:pt x="2800" y="1867"/>
                  </a:cubicBezTo>
                  <a:cubicBezTo>
                    <a:pt x="2771" y="1867"/>
                    <a:pt x="2771" y="1867"/>
                    <a:pt x="2771" y="1867"/>
                  </a:cubicBezTo>
                  <a:cubicBezTo>
                    <a:pt x="2771" y="1837"/>
                    <a:pt x="2771" y="1837"/>
                    <a:pt x="2771" y="1837"/>
                  </a:cubicBezTo>
                  <a:lnTo>
                    <a:pt x="2771" y="1837"/>
                  </a:lnTo>
                  <a:cubicBezTo>
                    <a:pt x="2741" y="1837"/>
                    <a:pt x="2741" y="1837"/>
                    <a:pt x="2741" y="1837"/>
                  </a:cubicBezTo>
                  <a:lnTo>
                    <a:pt x="2741" y="1837"/>
                  </a:lnTo>
                  <a:cubicBezTo>
                    <a:pt x="2771" y="1837"/>
                    <a:pt x="2771" y="1837"/>
                    <a:pt x="2771" y="1837"/>
                  </a:cubicBezTo>
                  <a:cubicBezTo>
                    <a:pt x="2771" y="1867"/>
                    <a:pt x="2771" y="1867"/>
                    <a:pt x="2771" y="1867"/>
                  </a:cubicBezTo>
                  <a:lnTo>
                    <a:pt x="2771" y="1867"/>
                  </a:lnTo>
                  <a:lnTo>
                    <a:pt x="2771" y="1867"/>
                  </a:lnTo>
                  <a:cubicBezTo>
                    <a:pt x="2741" y="1867"/>
                    <a:pt x="2741" y="1867"/>
                    <a:pt x="2741" y="1867"/>
                  </a:cubicBezTo>
                  <a:lnTo>
                    <a:pt x="2741" y="1867"/>
                  </a:lnTo>
                  <a:lnTo>
                    <a:pt x="2741" y="1867"/>
                  </a:lnTo>
                  <a:cubicBezTo>
                    <a:pt x="2712" y="1837"/>
                    <a:pt x="2712" y="1837"/>
                    <a:pt x="2712" y="1837"/>
                  </a:cubicBezTo>
                  <a:cubicBezTo>
                    <a:pt x="2712" y="1867"/>
                    <a:pt x="2712" y="1867"/>
                    <a:pt x="2712" y="1867"/>
                  </a:cubicBezTo>
                  <a:lnTo>
                    <a:pt x="2712" y="1867"/>
                  </a:lnTo>
                  <a:cubicBezTo>
                    <a:pt x="2741" y="1867"/>
                    <a:pt x="2741" y="1867"/>
                    <a:pt x="2741" y="1867"/>
                  </a:cubicBezTo>
                  <a:cubicBezTo>
                    <a:pt x="2771" y="1895"/>
                    <a:pt x="2771" y="1895"/>
                    <a:pt x="2771" y="1895"/>
                  </a:cubicBezTo>
                  <a:lnTo>
                    <a:pt x="2771" y="1895"/>
                  </a:lnTo>
                  <a:cubicBezTo>
                    <a:pt x="2800" y="1895"/>
                    <a:pt x="2800" y="1895"/>
                    <a:pt x="2800" y="1895"/>
                  </a:cubicBezTo>
                  <a:cubicBezTo>
                    <a:pt x="2828" y="1924"/>
                    <a:pt x="2828" y="1924"/>
                    <a:pt x="2828" y="1924"/>
                  </a:cubicBezTo>
                  <a:cubicBezTo>
                    <a:pt x="2828" y="1953"/>
                    <a:pt x="2828" y="1953"/>
                    <a:pt x="2828" y="1953"/>
                  </a:cubicBezTo>
                  <a:lnTo>
                    <a:pt x="2828" y="1953"/>
                  </a:lnTo>
                  <a:lnTo>
                    <a:pt x="2828" y="1953"/>
                  </a:lnTo>
                  <a:lnTo>
                    <a:pt x="2828" y="1953"/>
                  </a:lnTo>
                  <a:cubicBezTo>
                    <a:pt x="2800" y="1953"/>
                    <a:pt x="2800" y="1953"/>
                    <a:pt x="2800" y="1953"/>
                  </a:cubicBezTo>
                  <a:lnTo>
                    <a:pt x="2800" y="1953"/>
                  </a:lnTo>
                  <a:cubicBezTo>
                    <a:pt x="2771" y="1953"/>
                    <a:pt x="2771" y="1953"/>
                    <a:pt x="2771" y="1953"/>
                  </a:cubicBezTo>
                  <a:lnTo>
                    <a:pt x="2771" y="1953"/>
                  </a:lnTo>
                  <a:cubicBezTo>
                    <a:pt x="2741" y="1953"/>
                    <a:pt x="2741" y="1953"/>
                    <a:pt x="2741" y="1953"/>
                  </a:cubicBezTo>
                  <a:lnTo>
                    <a:pt x="2741" y="1953"/>
                  </a:lnTo>
                  <a:cubicBezTo>
                    <a:pt x="2741" y="1924"/>
                    <a:pt x="2741" y="1924"/>
                    <a:pt x="2741" y="1924"/>
                  </a:cubicBezTo>
                  <a:lnTo>
                    <a:pt x="2741" y="1924"/>
                  </a:lnTo>
                  <a:lnTo>
                    <a:pt x="2741" y="1924"/>
                  </a:lnTo>
                  <a:lnTo>
                    <a:pt x="2741" y="1924"/>
                  </a:lnTo>
                  <a:cubicBezTo>
                    <a:pt x="2741" y="1953"/>
                    <a:pt x="2741" y="1953"/>
                    <a:pt x="2741" y="1953"/>
                  </a:cubicBezTo>
                  <a:lnTo>
                    <a:pt x="2741" y="1953"/>
                  </a:lnTo>
                  <a:lnTo>
                    <a:pt x="2741" y="1953"/>
                  </a:lnTo>
                  <a:cubicBezTo>
                    <a:pt x="2771" y="1983"/>
                    <a:pt x="2771" y="1983"/>
                    <a:pt x="2771" y="1983"/>
                  </a:cubicBezTo>
                  <a:cubicBezTo>
                    <a:pt x="2771" y="1953"/>
                    <a:pt x="2771" y="1953"/>
                    <a:pt x="2771" y="1953"/>
                  </a:cubicBezTo>
                  <a:cubicBezTo>
                    <a:pt x="2800" y="1953"/>
                    <a:pt x="2800" y="1953"/>
                    <a:pt x="2800" y="1953"/>
                  </a:cubicBezTo>
                  <a:lnTo>
                    <a:pt x="2800" y="1953"/>
                  </a:lnTo>
                  <a:cubicBezTo>
                    <a:pt x="2828" y="1953"/>
                    <a:pt x="2828" y="1953"/>
                    <a:pt x="2828" y="1953"/>
                  </a:cubicBezTo>
                  <a:lnTo>
                    <a:pt x="2828" y="1953"/>
                  </a:lnTo>
                  <a:cubicBezTo>
                    <a:pt x="2828" y="1983"/>
                    <a:pt x="2828" y="1983"/>
                    <a:pt x="2828" y="1983"/>
                  </a:cubicBezTo>
                  <a:lnTo>
                    <a:pt x="2828" y="1983"/>
                  </a:lnTo>
                  <a:cubicBezTo>
                    <a:pt x="2800" y="2012"/>
                    <a:pt x="2800" y="2012"/>
                    <a:pt x="2800" y="2012"/>
                  </a:cubicBezTo>
                  <a:lnTo>
                    <a:pt x="2800" y="2012"/>
                  </a:lnTo>
                  <a:lnTo>
                    <a:pt x="2800" y="2012"/>
                  </a:lnTo>
                  <a:lnTo>
                    <a:pt x="2800" y="2012"/>
                  </a:lnTo>
                  <a:cubicBezTo>
                    <a:pt x="2828" y="2012"/>
                    <a:pt x="2828" y="2012"/>
                    <a:pt x="2828" y="2012"/>
                  </a:cubicBezTo>
                  <a:lnTo>
                    <a:pt x="2828" y="2012"/>
                  </a:lnTo>
                  <a:cubicBezTo>
                    <a:pt x="2857" y="2041"/>
                    <a:pt x="2857" y="2041"/>
                    <a:pt x="2857" y="2041"/>
                  </a:cubicBezTo>
                  <a:lnTo>
                    <a:pt x="2857" y="2041"/>
                  </a:lnTo>
                  <a:lnTo>
                    <a:pt x="2857" y="2041"/>
                  </a:lnTo>
                  <a:cubicBezTo>
                    <a:pt x="2887" y="2012"/>
                    <a:pt x="2887" y="2012"/>
                    <a:pt x="2887" y="2012"/>
                  </a:cubicBezTo>
                  <a:cubicBezTo>
                    <a:pt x="2887" y="2041"/>
                    <a:pt x="2887" y="2041"/>
                    <a:pt x="2887" y="2041"/>
                  </a:cubicBezTo>
                  <a:lnTo>
                    <a:pt x="2887" y="2041"/>
                  </a:lnTo>
                  <a:lnTo>
                    <a:pt x="2887" y="2041"/>
                  </a:lnTo>
                  <a:lnTo>
                    <a:pt x="2887" y="2041"/>
                  </a:lnTo>
                  <a:cubicBezTo>
                    <a:pt x="2887" y="2070"/>
                    <a:pt x="2887" y="2070"/>
                    <a:pt x="2887" y="2070"/>
                  </a:cubicBezTo>
                  <a:lnTo>
                    <a:pt x="2887" y="2070"/>
                  </a:lnTo>
                  <a:cubicBezTo>
                    <a:pt x="2887" y="2100"/>
                    <a:pt x="2887" y="2100"/>
                    <a:pt x="2887" y="2100"/>
                  </a:cubicBezTo>
                  <a:cubicBezTo>
                    <a:pt x="2857" y="2100"/>
                    <a:pt x="2857" y="2100"/>
                    <a:pt x="2857" y="2100"/>
                  </a:cubicBezTo>
                  <a:lnTo>
                    <a:pt x="2857" y="2100"/>
                  </a:lnTo>
                  <a:lnTo>
                    <a:pt x="2857" y="2100"/>
                  </a:lnTo>
                  <a:lnTo>
                    <a:pt x="2857" y="2100"/>
                  </a:lnTo>
                  <a:cubicBezTo>
                    <a:pt x="2828" y="2070"/>
                    <a:pt x="2828" y="2070"/>
                    <a:pt x="2828" y="2070"/>
                  </a:cubicBezTo>
                  <a:lnTo>
                    <a:pt x="2828" y="2070"/>
                  </a:lnTo>
                  <a:cubicBezTo>
                    <a:pt x="2828" y="2041"/>
                    <a:pt x="2828" y="2041"/>
                    <a:pt x="2828" y="2041"/>
                  </a:cubicBezTo>
                  <a:cubicBezTo>
                    <a:pt x="2800" y="2041"/>
                    <a:pt x="2800" y="2041"/>
                    <a:pt x="2800" y="2041"/>
                  </a:cubicBezTo>
                  <a:lnTo>
                    <a:pt x="2800" y="2041"/>
                  </a:lnTo>
                  <a:cubicBezTo>
                    <a:pt x="2771" y="2041"/>
                    <a:pt x="2771" y="2041"/>
                    <a:pt x="2771" y="2041"/>
                  </a:cubicBezTo>
                  <a:lnTo>
                    <a:pt x="2771" y="2041"/>
                  </a:lnTo>
                  <a:lnTo>
                    <a:pt x="2771" y="2041"/>
                  </a:lnTo>
                  <a:lnTo>
                    <a:pt x="2771" y="2041"/>
                  </a:lnTo>
                  <a:cubicBezTo>
                    <a:pt x="2741" y="2041"/>
                    <a:pt x="2741" y="2041"/>
                    <a:pt x="2741" y="2041"/>
                  </a:cubicBezTo>
                  <a:cubicBezTo>
                    <a:pt x="2741" y="2012"/>
                    <a:pt x="2741" y="2012"/>
                    <a:pt x="2741" y="2012"/>
                  </a:cubicBezTo>
                  <a:lnTo>
                    <a:pt x="2741" y="2012"/>
                  </a:lnTo>
                  <a:cubicBezTo>
                    <a:pt x="2741" y="2041"/>
                    <a:pt x="2741" y="2041"/>
                    <a:pt x="2741" y="2041"/>
                  </a:cubicBezTo>
                  <a:lnTo>
                    <a:pt x="2741" y="2041"/>
                  </a:lnTo>
                  <a:lnTo>
                    <a:pt x="2741" y="2041"/>
                  </a:lnTo>
                  <a:cubicBezTo>
                    <a:pt x="2741" y="2070"/>
                    <a:pt x="2741" y="2070"/>
                    <a:pt x="2741" y="2070"/>
                  </a:cubicBezTo>
                  <a:lnTo>
                    <a:pt x="2741" y="2070"/>
                  </a:lnTo>
                  <a:cubicBezTo>
                    <a:pt x="2712" y="2070"/>
                    <a:pt x="2712" y="2070"/>
                    <a:pt x="2712" y="2070"/>
                  </a:cubicBezTo>
                  <a:lnTo>
                    <a:pt x="2712" y="2070"/>
                  </a:lnTo>
                  <a:lnTo>
                    <a:pt x="2712" y="2070"/>
                  </a:lnTo>
                  <a:lnTo>
                    <a:pt x="2712" y="2070"/>
                  </a:lnTo>
                  <a:cubicBezTo>
                    <a:pt x="2712" y="2100"/>
                    <a:pt x="2712" y="2100"/>
                    <a:pt x="2712" y="2100"/>
                  </a:cubicBezTo>
                  <a:lnTo>
                    <a:pt x="2712" y="2100"/>
                  </a:lnTo>
                  <a:lnTo>
                    <a:pt x="2712" y="2100"/>
                  </a:lnTo>
                  <a:lnTo>
                    <a:pt x="2712" y="2100"/>
                  </a:lnTo>
                  <a:cubicBezTo>
                    <a:pt x="2712" y="2129"/>
                    <a:pt x="2712" y="2129"/>
                    <a:pt x="2712" y="2129"/>
                  </a:cubicBezTo>
                  <a:lnTo>
                    <a:pt x="2712" y="2129"/>
                  </a:lnTo>
                  <a:lnTo>
                    <a:pt x="2712" y="2129"/>
                  </a:lnTo>
                  <a:cubicBezTo>
                    <a:pt x="2741" y="2129"/>
                    <a:pt x="2741" y="2129"/>
                    <a:pt x="2741" y="2129"/>
                  </a:cubicBezTo>
                  <a:cubicBezTo>
                    <a:pt x="2741" y="2158"/>
                    <a:pt x="2741" y="2158"/>
                    <a:pt x="2741" y="2158"/>
                  </a:cubicBezTo>
                  <a:cubicBezTo>
                    <a:pt x="2741" y="2187"/>
                    <a:pt x="2741" y="2187"/>
                    <a:pt x="2741" y="2187"/>
                  </a:cubicBezTo>
                  <a:lnTo>
                    <a:pt x="2741" y="2187"/>
                  </a:lnTo>
                  <a:cubicBezTo>
                    <a:pt x="2741" y="2158"/>
                    <a:pt x="2741" y="2158"/>
                    <a:pt x="2741" y="2158"/>
                  </a:cubicBezTo>
                  <a:lnTo>
                    <a:pt x="2741" y="2158"/>
                  </a:lnTo>
                  <a:lnTo>
                    <a:pt x="2741" y="2158"/>
                  </a:lnTo>
                  <a:lnTo>
                    <a:pt x="2741" y="2158"/>
                  </a:lnTo>
                  <a:cubicBezTo>
                    <a:pt x="2741" y="2129"/>
                    <a:pt x="2741" y="2129"/>
                    <a:pt x="2741" y="2129"/>
                  </a:cubicBezTo>
                  <a:lnTo>
                    <a:pt x="2741" y="2129"/>
                  </a:lnTo>
                  <a:lnTo>
                    <a:pt x="2741" y="2129"/>
                  </a:lnTo>
                  <a:lnTo>
                    <a:pt x="2741" y="2129"/>
                  </a:lnTo>
                  <a:cubicBezTo>
                    <a:pt x="2771" y="2129"/>
                    <a:pt x="2771" y="2129"/>
                    <a:pt x="2771" y="2129"/>
                  </a:cubicBezTo>
                  <a:cubicBezTo>
                    <a:pt x="2771" y="2158"/>
                    <a:pt x="2771" y="2158"/>
                    <a:pt x="2771" y="2158"/>
                  </a:cubicBezTo>
                  <a:lnTo>
                    <a:pt x="2771" y="2158"/>
                  </a:lnTo>
                  <a:lnTo>
                    <a:pt x="2771" y="2158"/>
                  </a:lnTo>
                  <a:cubicBezTo>
                    <a:pt x="2800" y="2158"/>
                    <a:pt x="2800" y="2158"/>
                    <a:pt x="2800" y="2158"/>
                  </a:cubicBezTo>
                  <a:lnTo>
                    <a:pt x="2800" y="2158"/>
                  </a:lnTo>
                  <a:lnTo>
                    <a:pt x="2800" y="2158"/>
                  </a:lnTo>
                  <a:lnTo>
                    <a:pt x="2800" y="2158"/>
                  </a:lnTo>
                  <a:cubicBezTo>
                    <a:pt x="2828" y="2158"/>
                    <a:pt x="2828" y="2158"/>
                    <a:pt x="2828" y="2158"/>
                  </a:cubicBezTo>
                  <a:lnTo>
                    <a:pt x="2828" y="2158"/>
                  </a:lnTo>
                  <a:lnTo>
                    <a:pt x="2828" y="2158"/>
                  </a:lnTo>
                  <a:cubicBezTo>
                    <a:pt x="2800" y="2187"/>
                    <a:pt x="2800" y="2187"/>
                    <a:pt x="2800" y="2187"/>
                  </a:cubicBezTo>
                  <a:lnTo>
                    <a:pt x="2800" y="2187"/>
                  </a:lnTo>
                  <a:cubicBezTo>
                    <a:pt x="2800" y="2216"/>
                    <a:pt x="2800" y="2216"/>
                    <a:pt x="2800" y="2216"/>
                  </a:cubicBezTo>
                  <a:lnTo>
                    <a:pt x="2800" y="2216"/>
                  </a:lnTo>
                  <a:lnTo>
                    <a:pt x="2800" y="2216"/>
                  </a:lnTo>
                  <a:lnTo>
                    <a:pt x="2800" y="2216"/>
                  </a:lnTo>
                  <a:cubicBezTo>
                    <a:pt x="2771" y="2216"/>
                    <a:pt x="2771" y="2216"/>
                    <a:pt x="2771" y="2216"/>
                  </a:cubicBezTo>
                  <a:lnTo>
                    <a:pt x="2771" y="2216"/>
                  </a:lnTo>
                  <a:cubicBezTo>
                    <a:pt x="2741" y="2216"/>
                    <a:pt x="2741" y="2216"/>
                    <a:pt x="2741" y="2216"/>
                  </a:cubicBezTo>
                  <a:lnTo>
                    <a:pt x="2741" y="2216"/>
                  </a:lnTo>
                  <a:lnTo>
                    <a:pt x="2741" y="2216"/>
                  </a:lnTo>
                  <a:cubicBezTo>
                    <a:pt x="2741" y="2245"/>
                    <a:pt x="2741" y="2245"/>
                    <a:pt x="2741" y="2245"/>
                  </a:cubicBezTo>
                  <a:cubicBezTo>
                    <a:pt x="2712" y="2245"/>
                    <a:pt x="2712" y="2245"/>
                    <a:pt x="2712" y="2245"/>
                  </a:cubicBezTo>
                  <a:lnTo>
                    <a:pt x="2712" y="2245"/>
                  </a:lnTo>
                  <a:lnTo>
                    <a:pt x="2712" y="2245"/>
                  </a:lnTo>
                  <a:lnTo>
                    <a:pt x="2712" y="2245"/>
                  </a:lnTo>
                  <a:cubicBezTo>
                    <a:pt x="2683" y="2274"/>
                    <a:pt x="2683" y="2274"/>
                    <a:pt x="2683" y="2274"/>
                  </a:cubicBezTo>
                  <a:lnTo>
                    <a:pt x="2683" y="2274"/>
                  </a:lnTo>
                  <a:lnTo>
                    <a:pt x="2683" y="2274"/>
                  </a:lnTo>
                  <a:cubicBezTo>
                    <a:pt x="2654" y="2245"/>
                    <a:pt x="2654" y="2245"/>
                    <a:pt x="2654" y="2245"/>
                  </a:cubicBezTo>
                  <a:lnTo>
                    <a:pt x="2654" y="2245"/>
                  </a:lnTo>
                  <a:cubicBezTo>
                    <a:pt x="2624" y="2216"/>
                    <a:pt x="2624" y="2216"/>
                    <a:pt x="2624" y="2216"/>
                  </a:cubicBezTo>
                  <a:cubicBezTo>
                    <a:pt x="2595" y="2187"/>
                    <a:pt x="2595" y="2187"/>
                    <a:pt x="2595" y="2187"/>
                  </a:cubicBezTo>
                  <a:lnTo>
                    <a:pt x="2595" y="2187"/>
                  </a:lnTo>
                  <a:lnTo>
                    <a:pt x="2595" y="2187"/>
                  </a:lnTo>
                  <a:lnTo>
                    <a:pt x="2595" y="2187"/>
                  </a:lnTo>
                  <a:lnTo>
                    <a:pt x="2595" y="2187"/>
                  </a:lnTo>
                  <a:lnTo>
                    <a:pt x="2595" y="2187"/>
                  </a:lnTo>
                  <a:cubicBezTo>
                    <a:pt x="2624" y="2187"/>
                    <a:pt x="2624" y="2187"/>
                    <a:pt x="2624" y="2187"/>
                  </a:cubicBezTo>
                  <a:cubicBezTo>
                    <a:pt x="2654" y="2187"/>
                    <a:pt x="2654" y="2187"/>
                    <a:pt x="2654" y="2187"/>
                  </a:cubicBezTo>
                  <a:cubicBezTo>
                    <a:pt x="2654" y="2216"/>
                    <a:pt x="2654" y="2216"/>
                    <a:pt x="2654" y="2216"/>
                  </a:cubicBezTo>
                  <a:lnTo>
                    <a:pt x="2654" y="2216"/>
                  </a:lnTo>
                  <a:cubicBezTo>
                    <a:pt x="2683" y="2187"/>
                    <a:pt x="2683" y="2187"/>
                    <a:pt x="2683" y="2187"/>
                  </a:cubicBezTo>
                  <a:lnTo>
                    <a:pt x="2683" y="2187"/>
                  </a:lnTo>
                  <a:lnTo>
                    <a:pt x="2683" y="2187"/>
                  </a:lnTo>
                  <a:lnTo>
                    <a:pt x="2683" y="2187"/>
                  </a:lnTo>
                  <a:cubicBezTo>
                    <a:pt x="2654" y="2187"/>
                    <a:pt x="2654" y="2187"/>
                    <a:pt x="2654" y="2187"/>
                  </a:cubicBezTo>
                  <a:lnTo>
                    <a:pt x="2654" y="2187"/>
                  </a:lnTo>
                  <a:cubicBezTo>
                    <a:pt x="2624" y="2187"/>
                    <a:pt x="2624" y="2187"/>
                    <a:pt x="2624" y="2187"/>
                  </a:cubicBezTo>
                  <a:cubicBezTo>
                    <a:pt x="2595" y="2158"/>
                    <a:pt x="2595" y="2158"/>
                    <a:pt x="2595" y="2158"/>
                  </a:cubicBezTo>
                  <a:lnTo>
                    <a:pt x="2595" y="2158"/>
                  </a:lnTo>
                  <a:lnTo>
                    <a:pt x="2595" y="2158"/>
                  </a:lnTo>
                  <a:lnTo>
                    <a:pt x="2595" y="2158"/>
                  </a:lnTo>
                  <a:lnTo>
                    <a:pt x="2595" y="2158"/>
                  </a:lnTo>
                  <a:cubicBezTo>
                    <a:pt x="2566" y="2158"/>
                    <a:pt x="2566" y="2158"/>
                    <a:pt x="2566" y="2158"/>
                  </a:cubicBezTo>
                  <a:lnTo>
                    <a:pt x="2566" y="2158"/>
                  </a:lnTo>
                  <a:lnTo>
                    <a:pt x="2566" y="2158"/>
                  </a:lnTo>
                  <a:cubicBezTo>
                    <a:pt x="2566" y="2187"/>
                    <a:pt x="2566" y="2187"/>
                    <a:pt x="2566" y="2187"/>
                  </a:cubicBezTo>
                  <a:lnTo>
                    <a:pt x="2566" y="2187"/>
                  </a:lnTo>
                  <a:cubicBezTo>
                    <a:pt x="2566" y="2216"/>
                    <a:pt x="2566" y="2216"/>
                    <a:pt x="2566" y="2216"/>
                  </a:cubicBezTo>
                  <a:lnTo>
                    <a:pt x="2566" y="2216"/>
                  </a:lnTo>
                  <a:cubicBezTo>
                    <a:pt x="2537" y="2187"/>
                    <a:pt x="2537" y="2187"/>
                    <a:pt x="2537" y="2187"/>
                  </a:cubicBezTo>
                  <a:cubicBezTo>
                    <a:pt x="2507" y="2158"/>
                    <a:pt x="2507" y="2158"/>
                    <a:pt x="2507" y="2158"/>
                  </a:cubicBezTo>
                  <a:cubicBezTo>
                    <a:pt x="2507" y="2129"/>
                    <a:pt x="2507" y="2129"/>
                    <a:pt x="2507" y="2129"/>
                  </a:cubicBezTo>
                  <a:lnTo>
                    <a:pt x="2507" y="2129"/>
                  </a:lnTo>
                  <a:lnTo>
                    <a:pt x="2507" y="2129"/>
                  </a:lnTo>
                  <a:lnTo>
                    <a:pt x="2507" y="2129"/>
                  </a:lnTo>
                  <a:lnTo>
                    <a:pt x="2507" y="2129"/>
                  </a:lnTo>
                  <a:lnTo>
                    <a:pt x="2507" y="2129"/>
                  </a:lnTo>
                  <a:cubicBezTo>
                    <a:pt x="2507" y="2158"/>
                    <a:pt x="2507" y="2158"/>
                    <a:pt x="2507" y="2158"/>
                  </a:cubicBezTo>
                  <a:cubicBezTo>
                    <a:pt x="2537" y="2187"/>
                    <a:pt x="2537" y="2187"/>
                    <a:pt x="2537" y="2187"/>
                  </a:cubicBezTo>
                  <a:lnTo>
                    <a:pt x="2537" y="2187"/>
                  </a:lnTo>
                  <a:lnTo>
                    <a:pt x="2537" y="2187"/>
                  </a:lnTo>
                  <a:lnTo>
                    <a:pt x="2537" y="2187"/>
                  </a:lnTo>
                  <a:cubicBezTo>
                    <a:pt x="2537" y="2216"/>
                    <a:pt x="2537" y="2216"/>
                    <a:pt x="2537" y="2216"/>
                  </a:cubicBezTo>
                  <a:lnTo>
                    <a:pt x="2537" y="2216"/>
                  </a:lnTo>
                  <a:cubicBezTo>
                    <a:pt x="2507" y="2216"/>
                    <a:pt x="2507" y="2216"/>
                    <a:pt x="2507" y="2216"/>
                  </a:cubicBezTo>
                  <a:lnTo>
                    <a:pt x="2507" y="2216"/>
                  </a:lnTo>
                  <a:lnTo>
                    <a:pt x="2507" y="2216"/>
                  </a:lnTo>
                  <a:cubicBezTo>
                    <a:pt x="2478" y="2216"/>
                    <a:pt x="2478" y="2216"/>
                    <a:pt x="2478" y="2216"/>
                  </a:cubicBezTo>
                  <a:cubicBezTo>
                    <a:pt x="2478" y="2245"/>
                    <a:pt x="2478" y="2245"/>
                    <a:pt x="2478" y="2245"/>
                  </a:cubicBezTo>
                  <a:lnTo>
                    <a:pt x="2478" y="2245"/>
                  </a:lnTo>
                  <a:cubicBezTo>
                    <a:pt x="2450" y="2245"/>
                    <a:pt x="2450" y="2245"/>
                    <a:pt x="2450" y="2245"/>
                  </a:cubicBezTo>
                  <a:cubicBezTo>
                    <a:pt x="2450" y="2216"/>
                    <a:pt x="2450" y="2216"/>
                    <a:pt x="2450" y="2216"/>
                  </a:cubicBezTo>
                  <a:lnTo>
                    <a:pt x="2450" y="2216"/>
                  </a:lnTo>
                  <a:cubicBezTo>
                    <a:pt x="2421" y="2216"/>
                    <a:pt x="2421" y="2216"/>
                    <a:pt x="2421" y="2216"/>
                  </a:cubicBezTo>
                  <a:lnTo>
                    <a:pt x="2421" y="2216"/>
                  </a:lnTo>
                  <a:lnTo>
                    <a:pt x="2421" y="2216"/>
                  </a:lnTo>
                  <a:cubicBezTo>
                    <a:pt x="2391" y="2187"/>
                    <a:pt x="2391" y="2187"/>
                    <a:pt x="2391" y="2187"/>
                  </a:cubicBezTo>
                  <a:lnTo>
                    <a:pt x="2391" y="2187"/>
                  </a:lnTo>
                  <a:lnTo>
                    <a:pt x="2391" y="2187"/>
                  </a:lnTo>
                  <a:lnTo>
                    <a:pt x="2391" y="2187"/>
                  </a:lnTo>
                  <a:lnTo>
                    <a:pt x="2391" y="2187"/>
                  </a:lnTo>
                  <a:lnTo>
                    <a:pt x="2391" y="2187"/>
                  </a:lnTo>
                  <a:cubicBezTo>
                    <a:pt x="2391" y="2216"/>
                    <a:pt x="2391" y="2216"/>
                    <a:pt x="2391" y="2216"/>
                  </a:cubicBezTo>
                  <a:cubicBezTo>
                    <a:pt x="2421" y="2216"/>
                    <a:pt x="2421" y="2216"/>
                    <a:pt x="2421" y="2216"/>
                  </a:cubicBezTo>
                  <a:lnTo>
                    <a:pt x="2421" y="2216"/>
                  </a:lnTo>
                  <a:cubicBezTo>
                    <a:pt x="2421" y="2245"/>
                    <a:pt x="2421" y="2245"/>
                    <a:pt x="2421" y="2245"/>
                  </a:cubicBezTo>
                  <a:lnTo>
                    <a:pt x="2421" y="2245"/>
                  </a:lnTo>
                  <a:lnTo>
                    <a:pt x="2421" y="2245"/>
                  </a:lnTo>
                  <a:cubicBezTo>
                    <a:pt x="2391" y="2245"/>
                    <a:pt x="2391" y="2245"/>
                    <a:pt x="2391" y="2245"/>
                  </a:cubicBezTo>
                  <a:lnTo>
                    <a:pt x="2391" y="2245"/>
                  </a:lnTo>
                  <a:cubicBezTo>
                    <a:pt x="2362" y="2245"/>
                    <a:pt x="2362" y="2245"/>
                    <a:pt x="2362" y="2245"/>
                  </a:cubicBezTo>
                  <a:lnTo>
                    <a:pt x="2362" y="2245"/>
                  </a:lnTo>
                  <a:cubicBezTo>
                    <a:pt x="2362" y="2274"/>
                    <a:pt x="2362" y="2274"/>
                    <a:pt x="2362" y="2274"/>
                  </a:cubicBezTo>
                  <a:lnTo>
                    <a:pt x="2362" y="2274"/>
                  </a:lnTo>
                  <a:lnTo>
                    <a:pt x="2362" y="2274"/>
                  </a:lnTo>
                  <a:cubicBezTo>
                    <a:pt x="2391" y="2274"/>
                    <a:pt x="2391" y="2274"/>
                    <a:pt x="2391" y="2274"/>
                  </a:cubicBezTo>
                  <a:lnTo>
                    <a:pt x="2391" y="2274"/>
                  </a:lnTo>
                  <a:cubicBezTo>
                    <a:pt x="2391" y="2245"/>
                    <a:pt x="2391" y="2245"/>
                    <a:pt x="2391" y="2245"/>
                  </a:cubicBezTo>
                  <a:lnTo>
                    <a:pt x="2391" y="2245"/>
                  </a:lnTo>
                  <a:cubicBezTo>
                    <a:pt x="2391" y="2245"/>
                    <a:pt x="2421" y="2245"/>
                    <a:pt x="2421" y="2274"/>
                  </a:cubicBezTo>
                  <a:lnTo>
                    <a:pt x="2421" y="2274"/>
                  </a:lnTo>
                  <a:cubicBezTo>
                    <a:pt x="2421" y="2245"/>
                    <a:pt x="2421" y="2245"/>
                    <a:pt x="2421" y="2245"/>
                  </a:cubicBezTo>
                  <a:cubicBezTo>
                    <a:pt x="2450" y="2245"/>
                    <a:pt x="2450" y="2245"/>
                    <a:pt x="2450" y="2245"/>
                  </a:cubicBezTo>
                  <a:lnTo>
                    <a:pt x="2450" y="2245"/>
                  </a:lnTo>
                  <a:lnTo>
                    <a:pt x="2450" y="2245"/>
                  </a:lnTo>
                  <a:cubicBezTo>
                    <a:pt x="2478" y="2245"/>
                    <a:pt x="2478" y="2245"/>
                    <a:pt x="2478" y="2245"/>
                  </a:cubicBezTo>
                  <a:lnTo>
                    <a:pt x="2478" y="2245"/>
                  </a:lnTo>
                  <a:cubicBezTo>
                    <a:pt x="2478" y="2274"/>
                    <a:pt x="2478" y="2274"/>
                    <a:pt x="2478" y="2274"/>
                  </a:cubicBezTo>
                  <a:cubicBezTo>
                    <a:pt x="2507" y="2274"/>
                    <a:pt x="2507" y="2274"/>
                    <a:pt x="2507" y="2274"/>
                  </a:cubicBezTo>
                  <a:lnTo>
                    <a:pt x="2507" y="2274"/>
                  </a:lnTo>
                  <a:cubicBezTo>
                    <a:pt x="2537" y="2274"/>
                    <a:pt x="2537" y="2274"/>
                    <a:pt x="2537" y="2274"/>
                  </a:cubicBezTo>
                  <a:cubicBezTo>
                    <a:pt x="2507" y="2274"/>
                    <a:pt x="2507" y="2274"/>
                    <a:pt x="2507" y="2274"/>
                  </a:cubicBezTo>
                  <a:lnTo>
                    <a:pt x="2507" y="2274"/>
                  </a:lnTo>
                  <a:cubicBezTo>
                    <a:pt x="2507" y="2303"/>
                    <a:pt x="2507" y="2303"/>
                    <a:pt x="2507" y="2303"/>
                  </a:cubicBezTo>
                  <a:cubicBezTo>
                    <a:pt x="2478" y="2303"/>
                    <a:pt x="2478" y="2303"/>
                    <a:pt x="2478" y="2303"/>
                  </a:cubicBezTo>
                  <a:lnTo>
                    <a:pt x="2478" y="2303"/>
                  </a:lnTo>
                  <a:lnTo>
                    <a:pt x="2478" y="2303"/>
                  </a:lnTo>
                  <a:cubicBezTo>
                    <a:pt x="2450" y="2303"/>
                    <a:pt x="2450" y="2303"/>
                    <a:pt x="2450" y="2303"/>
                  </a:cubicBezTo>
                  <a:lnTo>
                    <a:pt x="2450" y="2303"/>
                  </a:lnTo>
                  <a:cubicBezTo>
                    <a:pt x="2421" y="2303"/>
                    <a:pt x="2421" y="2303"/>
                    <a:pt x="2421" y="2303"/>
                  </a:cubicBezTo>
                  <a:lnTo>
                    <a:pt x="2421" y="2303"/>
                  </a:lnTo>
                  <a:lnTo>
                    <a:pt x="2421" y="2303"/>
                  </a:lnTo>
                  <a:lnTo>
                    <a:pt x="2421" y="2303"/>
                  </a:lnTo>
                  <a:cubicBezTo>
                    <a:pt x="2391" y="2303"/>
                    <a:pt x="2391" y="2303"/>
                    <a:pt x="2391" y="2303"/>
                  </a:cubicBezTo>
                  <a:lnTo>
                    <a:pt x="2391" y="2303"/>
                  </a:lnTo>
                  <a:lnTo>
                    <a:pt x="2391" y="2303"/>
                  </a:lnTo>
                  <a:lnTo>
                    <a:pt x="2391" y="2303"/>
                  </a:lnTo>
                  <a:lnTo>
                    <a:pt x="2391" y="2303"/>
                  </a:lnTo>
                  <a:cubicBezTo>
                    <a:pt x="2421" y="2303"/>
                    <a:pt x="2421" y="2303"/>
                    <a:pt x="2421" y="2303"/>
                  </a:cubicBezTo>
                  <a:lnTo>
                    <a:pt x="2421" y="2303"/>
                  </a:lnTo>
                  <a:lnTo>
                    <a:pt x="2421" y="2303"/>
                  </a:lnTo>
                  <a:lnTo>
                    <a:pt x="2421" y="2303"/>
                  </a:lnTo>
                  <a:lnTo>
                    <a:pt x="2421" y="2303"/>
                  </a:lnTo>
                  <a:cubicBezTo>
                    <a:pt x="2421" y="2333"/>
                    <a:pt x="2421" y="2333"/>
                    <a:pt x="2421" y="2333"/>
                  </a:cubicBezTo>
                  <a:cubicBezTo>
                    <a:pt x="2391" y="2333"/>
                    <a:pt x="2391" y="2333"/>
                    <a:pt x="2391" y="2333"/>
                  </a:cubicBezTo>
                  <a:lnTo>
                    <a:pt x="2391" y="2333"/>
                  </a:lnTo>
                  <a:lnTo>
                    <a:pt x="2391" y="2333"/>
                  </a:lnTo>
                  <a:cubicBezTo>
                    <a:pt x="2421" y="2333"/>
                    <a:pt x="2421" y="2333"/>
                    <a:pt x="2421" y="2333"/>
                  </a:cubicBezTo>
                  <a:lnTo>
                    <a:pt x="2421" y="2333"/>
                  </a:lnTo>
                  <a:lnTo>
                    <a:pt x="2421" y="2333"/>
                  </a:lnTo>
                  <a:cubicBezTo>
                    <a:pt x="2450" y="2333"/>
                    <a:pt x="2450" y="2333"/>
                    <a:pt x="2450" y="2333"/>
                  </a:cubicBezTo>
                  <a:lnTo>
                    <a:pt x="2450" y="2333"/>
                  </a:lnTo>
                  <a:lnTo>
                    <a:pt x="2450" y="2333"/>
                  </a:lnTo>
                  <a:lnTo>
                    <a:pt x="2450" y="2333"/>
                  </a:lnTo>
                  <a:lnTo>
                    <a:pt x="2450" y="2333"/>
                  </a:lnTo>
                  <a:cubicBezTo>
                    <a:pt x="2478" y="2333"/>
                    <a:pt x="2478" y="2333"/>
                    <a:pt x="2478" y="2333"/>
                  </a:cubicBezTo>
                  <a:cubicBezTo>
                    <a:pt x="2478" y="2303"/>
                    <a:pt x="2478" y="2303"/>
                    <a:pt x="2478" y="2303"/>
                  </a:cubicBezTo>
                  <a:lnTo>
                    <a:pt x="2478" y="2303"/>
                  </a:lnTo>
                  <a:cubicBezTo>
                    <a:pt x="2478" y="2333"/>
                    <a:pt x="2478" y="2333"/>
                    <a:pt x="2478" y="2333"/>
                  </a:cubicBezTo>
                  <a:cubicBezTo>
                    <a:pt x="2507" y="2333"/>
                    <a:pt x="2507" y="2333"/>
                    <a:pt x="2507" y="2333"/>
                  </a:cubicBezTo>
                  <a:lnTo>
                    <a:pt x="2507" y="2333"/>
                  </a:lnTo>
                  <a:cubicBezTo>
                    <a:pt x="2537" y="2333"/>
                    <a:pt x="2537" y="2333"/>
                    <a:pt x="2537" y="2333"/>
                  </a:cubicBezTo>
                  <a:lnTo>
                    <a:pt x="2537" y="2333"/>
                  </a:lnTo>
                  <a:cubicBezTo>
                    <a:pt x="2537" y="2362"/>
                    <a:pt x="2537" y="2362"/>
                    <a:pt x="2537" y="2362"/>
                  </a:cubicBezTo>
                  <a:cubicBezTo>
                    <a:pt x="2507" y="2362"/>
                    <a:pt x="2507" y="2362"/>
                    <a:pt x="2507" y="2362"/>
                  </a:cubicBezTo>
                  <a:cubicBezTo>
                    <a:pt x="2507" y="2391"/>
                    <a:pt x="2507" y="2391"/>
                    <a:pt x="2507" y="2391"/>
                  </a:cubicBezTo>
                  <a:cubicBezTo>
                    <a:pt x="2478" y="2362"/>
                    <a:pt x="2478" y="2362"/>
                    <a:pt x="2478" y="2362"/>
                  </a:cubicBezTo>
                  <a:lnTo>
                    <a:pt x="2478" y="2362"/>
                  </a:lnTo>
                  <a:cubicBezTo>
                    <a:pt x="2450" y="2362"/>
                    <a:pt x="2450" y="2362"/>
                    <a:pt x="2450" y="2362"/>
                  </a:cubicBezTo>
                  <a:lnTo>
                    <a:pt x="2450" y="2362"/>
                  </a:lnTo>
                  <a:cubicBezTo>
                    <a:pt x="2421" y="2391"/>
                    <a:pt x="2421" y="2391"/>
                    <a:pt x="2421" y="2391"/>
                  </a:cubicBezTo>
                  <a:lnTo>
                    <a:pt x="2421" y="2391"/>
                  </a:lnTo>
                  <a:cubicBezTo>
                    <a:pt x="2450" y="2391"/>
                    <a:pt x="2450" y="2391"/>
                    <a:pt x="2450" y="2391"/>
                  </a:cubicBezTo>
                  <a:cubicBezTo>
                    <a:pt x="2478" y="2391"/>
                    <a:pt x="2478" y="2391"/>
                    <a:pt x="2478" y="2391"/>
                  </a:cubicBezTo>
                  <a:lnTo>
                    <a:pt x="2478" y="2391"/>
                  </a:lnTo>
                  <a:lnTo>
                    <a:pt x="2478" y="2391"/>
                  </a:lnTo>
                  <a:lnTo>
                    <a:pt x="2478" y="2391"/>
                  </a:lnTo>
                  <a:cubicBezTo>
                    <a:pt x="2507" y="2391"/>
                    <a:pt x="2507" y="2391"/>
                    <a:pt x="2507" y="2391"/>
                  </a:cubicBezTo>
                  <a:lnTo>
                    <a:pt x="2507" y="2391"/>
                  </a:lnTo>
                  <a:cubicBezTo>
                    <a:pt x="2537" y="2391"/>
                    <a:pt x="2537" y="2391"/>
                    <a:pt x="2537" y="2391"/>
                  </a:cubicBezTo>
                  <a:lnTo>
                    <a:pt x="2537" y="2391"/>
                  </a:lnTo>
                  <a:lnTo>
                    <a:pt x="2537" y="2391"/>
                  </a:lnTo>
                  <a:cubicBezTo>
                    <a:pt x="2566" y="2420"/>
                    <a:pt x="2566" y="2420"/>
                    <a:pt x="2566" y="2420"/>
                  </a:cubicBezTo>
                  <a:lnTo>
                    <a:pt x="2566" y="2420"/>
                  </a:lnTo>
                  <a:lnTo>
                    <a:pt x="2566" y="2420"/>
                  </a:lnTo>
                  <a:cubicBezTo>
                    <a:pt x="2595" y="2420"/>
                    <a:pt x="2595" y="2420"/>
                    <a:pt x="2595" y="2420"/>
                  </a:cubicBezTo>
                  <a:lnTo>
                    <a:pt x="2595" y="2420"/>
                  </a:lnTo>
                  <a:lnTo>
                    <a:pt x="2595" y="2420"/>
                  </a:lnTo>
                  <a:cubicBezTo>
                    <a:pt x="2624" y="2450"/>
                    <a:pt x="2624" y="2450"/>
                    <a:pt x="2624" y="2450"/>
                  </a:cubicBezTo>
                  <a:lnTo>
                    <a:pt x="2624" y="2450"/>
                  </a:lnTo>
                  <a:lnTo>
                    <a:pt x="2624" y="2450"/>
                  </a:lnTo>
                  <a:lnTo>
                    <a:pt x="2624" y="2450"/>
                  </a:lnTo>
                  <a:lnTo>
                    <a:pt x="2624" y="2450"/>
                  </a:lnTo>
                  <a:cubicBezTo>
                    <a:pt x="2654" y="2479"/>
                    <a:pt x="2654" y="2479"/>
                    <a:pt x="2654" y="2479"/>
                  </a:cubicBezTo>
                  <a:lnTo>
                    <a:pt x="2654" y="2479"/>
                  </a:lnTo>
                  <a:lnTo>
                    <a:pt x="2654" y="2479"/>
                  </a:lnTo>
                  <a:lnTo>
                    <a:pt x="2654" y="2479"/>
                  </a:lnTo>
                  <a:cubicBezTo>
                    <a:pt x="2624" y="2508"/>
                    <a:pt x="2624" y="2508"/>
                    <a:pt x="2624" y="2508"/>
                  </a:cubicBezTo>
                  <a:lnTo>
                    <a:pt x="2624" y="2508"/>
                  </a:lnTo>
                  <a:lnTo>
                    <a:pt x="2624" y="2508"/>
                  </a:lnTo>
                  <a:lnTo>
                    <a:pt x="2624" y="2508"/>
                  </a:lnTo>
                  <a:lnTo>
                    <a:pt x="2624" y="2508"/>
                  </a:lnTo>
                  <a:cubicBezTo>
                    <a:pt x="2654" y="2508"/>
                    <a:pt x="2654" y="2508"/>
                    <a:pt x="2654" y="2508"/>
                  </a:cubicBezTo>
                  <a:lnTo>
                    <a:pt x="2654" y="2508"/>
                  </a:lnTo>
                  <a:lnTo>
                    <a:pt x="2654" y="2508"/>
                  </a:lnTo>
                  <a:lnTo>
                    <a:pt x="2654" y="2508"/>
                  </a:lnTo>
                  <a:lnTo>
                    <a:pt x="2654" y="2508"/>
                  </a:lnTo>
                  <a:lnTo>
                    <a:pt x="2654" y="2508"/>
                  </a:lnTo>
                  <a:lnTo>
                    <a:pt x="2654" y="2508"/>
                  </a:lnTo>
                  <a:lnTo>
                    <a:pt x="2654" y="2508"/>
                  </a:lnTo>
                  <a:cubicBezTo>
                    <a:pt x="2683" y="2508"/>
                    <a:pt x="2683" y="2508"/>
                    <a:pt x="2683" y="2508"/>
                  </a:cubicBezTo>
                  <a:lnTo>
                    <a:pt x="2683" y="2508"/>
                  </a:lnTo>
                  <a:lnTo>
                    <a:pt x="2683" y="2508"/>
                  </a:lnTo>
                  <a:cubicBezTo>
                    <a:pt x="2654" y="2537"/>
                    <a:pt x="2654" y="2537"/>
                    <a:pt x="2654" y="2537"/>
                  </a:cubicBezTo>
                  <a:lnTo>
                    <a:pt x="2654" y="2537"/>
                  </a:lnTo>
                  <a:lnTo>
                    <a:pt x="2654" y="2537"/>
                  </a:lnTo>
                  <a:lnTo>
                    <a:pt x="2654" y="2537"/>
                  </a:lnTo>
                  <a:cubicBezTo>
                    <a:pt x="2654" y="2566"/>
                    <a:pt x="2654" y="2566"/>
                    <a:pt x="2654" y="2566"/>
                  </a:cubicBezTo>
                  <a:lnTo>
                    <a:pt x="2654" y="2566"/>
                  </a:lnTo>
                  <a:lnTo>
                    <a:pt x="2654" y="2566"/>
                  </a:lnTo>
                  <a:cubicBezTo>
                    <a:pt x="2654" y="2595"/>
                    <a:pt x="2654" y="2595"/>
                    <a:pt x="2654" y="2595"/>
                  </a:cubicBezTo>
                  <a:lnTo>
                    <a:pt x="2654" y="2595"/>
                  </a:lnTo>
                  <a:cubicBezTo>
                    <a:pt x="2654" y="2566"/>
                    <a:pt x="2654" y="2566"/>
                    <a:pt x="2654" y="2566"/>
                  </a:cubicBezTo>
                  <a:cubicBezTo>
                    <a:pt x="2683" y="2537"/>
                    <a:pt x="2683" y="2537"/>
                    <a:pt x="2683" y="2537"/>
                  </a:cubicBezTo>
                  <a:lnTo>
                    <a:pt x="2683" y="2537"/>
                  </a:lnTo>
                  <a:lnTo>
                    <a:pt x="2683" y="2537"/>
                  </a:lnTo>
                  <a:lnTo>
                    <a:pt x="2683" y="2537"/>
                  </a:lnTo>
                  <a:cubicBezTo>
                    <a:pt x="2683" y="2566"/>
                    <a:pt x="2683" y="2566"/>
                    <a:pt x="2683" y="2566"/>
                  </a:cubicBezTo>
                  <a:lnTo>
                    <a:pt x="2683" y="2566"/>
                  </a:lnTo>
                  <a:lnTo>
                    <a:pt x="2683" y="2566"/>
                  </a:lnTo>
                  <a:lnTo>
                    <a:pt x="2683" y="2566"/>
                  </a:lnTo>
                  <a:lnTo>
                    <a:pt x="2683" y="2566"/>
                  </a:lnTo>
                  <a:cubicBezTo>
                    <a:pt x="2683" y="2595"/>
                    <a:pt x="2683" y="2595"/>
                    <a:pt x="2683" y="2595"/>
                  </a:cubicBezTo>
                  <a:lnTo>
                    <a:pt x="2683" y="2595"/>
                  </a:lnTo>
                  <a:cubicBezTo>
                    <a:pt x="2654" y="2595"/>
                    <a:pt x="2654" y="2595"/>
                    <a:pt x="2654" y="2595"/>
                  </a:cubicBezTo>
                  <a:lnTo>
                    <a:pt x="2654" y="2595"/>
                  </a:lnTo>
                  <a:cubicBezTo>
                    <a:pt x="2654" y="2624"/>
                    <a:pt x="2654" y="2624"/>
                    <a:pt x="2654" y="2624"/>
                  </a:cubicBezTo>
                  <a:cubicBezTo>
                    <a:pt x="2683" y="2595"/>
                    <a:pt x="2683" y="2595"/>
                    <a:pt x="2683" y="2595"/>
                  </a:cubicBezTo>
                  <a:cubicBezTo>
                    <a:pt x="2683" y="2624"/>
                    <a:pt x="2683" y="2624"/>
                    <a:pt x="2683" y="2624"/>
                  </a:cubicBezTo>
                  <a:lnTo>
                    <a:pt x="2683" y="2624"/>
                  </a:lnTo>
                  <a:lnTo>
                    <a:pt x="2683" y="2624"/>
                  </a:lnTo>
                  <a:lnTo>
                    <a:pt x="2683" y="2624"/>
                  </a:lnTo>
                  <a:lnTo>
                    <a:pt x="2683" y="2624"/>
                  </a:lnTo>
                  <a:cubicBezTo>
                    <a:pt x="2683" y="2653"/>
                    <a:pt x="2683" y="2653"/>
                    <a:pt x="2683" y="2653"/>
                  </a:cubicBezTo>
                  <a:lnTo>
                    <a:pt x="2683" y="2653"/>
                  </a:lnTo>
                  <a:lnTo>
                    <a:pt x="2683" y="2653"/>
                  </a:lnTo>
                  <a:cubicBezTo>
                    <a:pt x="2683" y="2683"/>
                    <a:pt x="2683" y="2683"/>
                    <a:pt x="2683" y="2683"/>
                  </a:cubicBezTo>
                  <a:lnTo>
                    <a:pt x="2683" y="2683"/>
                  </a:lnTo>
                  <a:cubicBezTo>
                    <a:pt x="2683" y="2712"/>
                    <a:pt x="2683" y="2712"/>
                    <a:pt x="2683" y="2712"/>
                  </a:cubicBezTo>
                  <a:lnTo>
                    <a:pt x="2683" y="2712"/>
                  </a:lnTo>
                  <a:cubicBezTo>
                    <a:pt x="2654" y="2712"/>
                    <a:pt x="2654" y="2712"/>
                    <a:pt x="2654" y="2712"/>
                  </a:cubicBezTo>
                  <a:lnTo>
                    <a:pt x="2654" y="2712"/>
                  </a:lnTo>
                  <a:lnTo>
                    <a:pt x="2654" y="2712"/>
                  </a:lnTo>
                  <a:lnTo>
                    <a:pt x="2654" y="2712"/>
                  </a:lnTo>
                  <a:cubicBezTo>
                    <a:pt x="2654" y="2683"/>
                    <a:pt x="2654" y="2683"/>
                    <a:pt x="2654" y="2683"/>
                  </a:cubicBezTo>
                  <a:lnTo>
                    <a:pt x="2654" y="2683"/>
                  </a:lnTo>
                  <a:lnTo>
                    <a:pt x="2654" y="2683"/>
                  </a:lnTo>
                  <a:cubicBezTo>
                    <a:pt x="2624" y="2712"/>
                    <a:pt x="2624" y="2712"/>
                    <a:pt x="2624" y="2712"/>
                  </a:cubicBezTo>
                  <a:cubicBezTo>
                    <a:pt x="2624" y="2683"/>
                    <a:pt x="2624" y="2683"/>
                    <a:pt x="2624" y="2683"/>
                  </a:cubicBezTo>
                  <a:lnTo>
                    <a:pt x="2624" y="2683"/>
                  </a:lnTo>
                  <a:lnTo>
                    <a:pt x="2624" y="2683"/>
                  </a:lnTo>
                  <a:cubicBezTo>
                    <a:pt x="2624" y="2653"/>
                    <a:pt x="2624" y="2653"/>
                    <a:pt x="2624" y="2653"/>
                  </a:cubicBezTo>
                  <a:lnTo>
                    <a:pt x="2624" y="2653"/>
                  </a:lnTo>
                  <a:lnTo>
                    <a:pt x="2624" y="2653"/>
                  </a:lnTo>
                  <a:cubicBezTo>
                    <a:pt x="2624" y="2624"/>
                    <a:pt x="2624" y="2624"/>
                    <a:pt x="2624" y="2624"/>
                  </a:cubicBezTo>
                  <a:lnTo>
                    <a:pt x="2624" y="2624"/>
                  </a:lnTo>
                  <a:cubicBezTo>
                    <a:pt x="2624" y="2653"/>
                    <a:pt x="2624" y="2653"/>
                    <a:pt x="2624" y="2653"/>
                  </a:cubicBezTo>
                  <a:lnTo>
                    <a:pt x="2624" y="2653"/>
                  </a:lnTo>
                  <a:cubicBezTo>
                    <a:pt x="2624" y="2683"/>
                    <a:pt x="2624" y="2683"/>
                    <a:pt x="2624" y="2683"/>
                  </a:cubicBezTo>
                  <a:lnTo>
                    <a:pt x="2624" y="2683"/>
                  </a:lnTo>
                  <a:cubicBezTo>
                    <a:pt x="2624" y="2712"/>
                    <a:pt x="2624" y="2712"/>
                    <a:pt x="2624" y="2712"/>
                  </a:cubicBezTo>
                  <a:lnTo>
                    <a:pt x="2624" y="2712"/>
                  </a:lnTo>
                  <a:cubicBezTo>
                    <a:pt x="2595" y="2712"/>
                    <a:pt x="2595" y="2712"/>
                    <a:pt x="2595" y="2712"/>
                  </a:cubicBezTo>
                  <a:lnTo>
                    <a:pt x="2595" y="2712"/>
                  </a:lnTo>
                  <a:lnTo>
                    <a:pt x="2595" y="2712"/>
                  </a:lnTo>
                  <a:cubicBezTo>
                    <a:pt x="2566" y="2712"/>
                    <a:pt x="2566" y="2712"/>
                    <a:pt x="2566" y="2712"/>
                  </a:cubicBezTo>
                  <a:cubicBezTo>
                    <a:pt x="2566" y="2683"/>
                    <a:pt x="2566" y="2683"/>
                    <a:pt x="2566" y="2683"/>
                  </a:cubicBezTo>
                  <a:cubicBezTo>
                    <a:pt x="2537" y="2653"/>
                    <a:pt x="2537" y="2653"/>
                    <a:pt x="2537" y="2653"/>
                  </a:cubicBezTo>
                  <a:lnTo>
                    <a:pt x="2537" y="2653"/>
                  </a:lnTo>
                  <a:cubicBezTo>
                    <a:pt x="2507" y="2653"/>
                    <a:pt x="2507" y="2653"/>
                    <a:pt x="2507" y="2653"/>
                  </a:cubicBezTo>
                  <a:cubicBezTo>
                    <a:pt x="2507" y="2624"/>
                    <a:pt x="2507" y="2624"/>
                    <a:pt x="2507" y="2624"/>
                  </a:cubicBezTo>
                  <a:lnTo>
                    <a:pt x="2507" y="2624"/>
                  </a:lnTo>
                  <a:cubicBezTo>
                    <a:pt x="2507" y="2595"/>
                    <a:pt x="2507" y="2595"/>
                    <a:pt x="2507" y="2595"/>
                  </a:cubicBezTo>
                  <a:lnTo>
                    <a:pt x="2507" y="2595"/>
                  </a:lnTo>
                  <a:cubicBezTo>
                    <a:pt x="2507" y="2566"/>
                    <a:pt x="2507" y="2566"/>
                    <a:pt x="2507" y="2566"/>
                  </a:cubicBezTo>
                  <a:lnTo>
                    <a:pt x="2507" y="2566"/>
                  </a:lnTo>
                  <a:lnTo>
                    <a:pt x="2507" y="2566"/>
                  </a:lnTo>
                  <a:lnTo>
                    <a:pt x="2507" y="2566"/>
                  </a:lnTo>
                  <a:cubicBezTo>
                    <a:pt x="2478" y="2566"/>
                    <a:pt x="2478" y="2566"/>
                    <a:pt x="2478" y="2566"/>
                  </a:cubicBezTo>
                  <a:lnTo>
                    <a:pt x="2478" y="2566"/>
                  </a:lnTo>
                  <a:lnTo>
                    <a:pt x="2478" y="2566"/>
                  </a:lnTo>
                  <a:cubicBezTo>
                    <a:pt x="2450" y="2537"/>
                    <a:pt x="2450" y="2537"/>
                    <a:pt x="2450" y="2537"/>
                  </a:cubicBezTo>
                  <a:cubicBezTo>
                    <a:pt x="2450" y="2508"/>
                    <a:pt x="2450" y="2508"/>
                    <a:pt x="2450" y="2508"/>
                  </a:cubicBezTo>
                  <a:cubicBezTo>
                    <a:pt x="2421" y="2508"/>
                    <a:pt x="2421" y="2508"/>
                    <a:pt x="2421" y="2508"/>
                  </a:cubicBezTo>
                  <a:lnTo>
                    <a:pt x="2421" y="2508"/>
                  </a:lnTo>
                  <a:lnTo>
                    <a:pt x="2421" y="2508"/>
                  </a:lnTo>
                  <a:cubicBezTo>
                    <a:pt x="2391" y="2508"/>
                    <a:pt x="2391" y="2508"/>
                    <a:pt x="2391" y="2508"/>
                  </a:cubicBezTo>
                  <a:lnTo>
                    <a:pt x="2391" y="2508"/>
                  </a:lnTo>
                  <a:lnTo>
                    <a:pt x="2391" y="2508"/>
                  </a:lnTo>
                  <a:cubicBezTo>
                    <a:pt x="2362" y="2508"/>
                    <a:pt x="2362" y="2508"/>
                    <a:pt x="2362" y="2508"/>
                  </a:cubicBezTo>
                  <a:lnTo>
                    <a:pt x="2362" y="2508"/>
                  </a:lnTo>
                  <a:lnTo>
                    <a:pt x="2362" y="2508"/>
                  </a:lnTo>
                  <a:cubicBezTo>
                    <a:pt x="2333" y="2479"/>
                    <a:pt x="2333" y="2479"/>
                    <a:pt x="2333" y="2479"/>
                  </a:cubicBezTo>
                  <a:lnTo>
                    <a:pt x="2333" y="2479"/>
                  </a:lnTo>
                  <a:cubicBezTo>
                    <a:pt x="2333" y="2450"/>
                    <a:pt x="2333" y="2450"/>
                    <a:pt x="2333" y="2450"/>
                  </a:cubicBezTo>
                  <a:lnTo>
                    <a:pt x="2333" y="2450"/>
                  </a:lnTo>
                  <a:lnTo>
                    <a:pt x="2333" y="2450"/>
                  </a:lnTo>
                  <a:cubicBezTo>
                    <a:pt x="2304" y="2450"/>
                    <a:pt x="2304" y="2450"/>
                    <a:pt x="2304" y="2450"/>
                  </a:cubicBezTo>
                  <a:cubicBezTo>
                    <a:pt x="2333" y="2450"/>
                    <a:pt x="2333" y="2450"/>
                    <a:pt x="2333" y="2450"/>
                  </a:cubicBezTo>
                  <a:cubicBezTo>
                    <a:pt x="2304" y="2450"/>
                    <a:pt x="2304" y="2450"/>
                    <a:pt x="2304" y="2450"/>
                  </a:cubicBezTo>
                  <a:cubicBezTo>
                    <a:pt x="2304" y="2479"/>
                    <a:pt x="2304" y="2479"/>
                    <a:pt x="2304" y="2479"/>
                  </a:cubicBezTo>
                  <a:lnTo>
                    <a:pt x="2304" y="2479"/>
                  </a:lnTo>
                  <a:lnTo>
                    <a:pt x="2304" y="2479"/>
                  </a:lnTo>
                  <a:cubicBezTo>
                    <a:pt x="2333" y="2479"/>
                    <a:pt x="2333" y="2479"/>
                    <a:pt x="2333" y="2479"/>
                  </a:cubicBezTo>
                  <a:cubicBezTo>
                    <a:pt x="2333" y="2508"/>
                    <a:pt x="2333" y="2508"/>
                    <a:pt x="2333" y="2508"/>
                  </a:cubicBezTo>
                  <a:lnTo>
                    <a:pt x="2333" y="2508"/>
                  </a:lnTo>
                  <a:lnTo>
                    <a:pt x="2333" y="2508"/>
                  </a:lnTo>
                  <a:cubicBezTo>
                    <a:pt x="2304" y="2508"/>
                    <a:pt x="2304" y="2508"/>
                    <a:pt x="2304" y="2508"/>
                  </a:cubicBezTo>
                  <a:lnTo>
                    <a:pt x="2304" y="2508"/>
                  </a:lnTo>
                  <a:cubicBezTo>
                    <a:pt x="2304" y="2537"/>
                    <a:pt x="2304" y="2537"/>
                    <a:pt x="2304" y="2537"/>
                  </a:cubicBezTo>
                  <a:cubicBezTo>
                    <a:pt x="2274" y="2508"/>
                    <a:pt x="2274" y="2508"/>
                    <a:pt x="2274" y="2508"/>
                  </a:cubicBezTo>
                  <a:cubicBezTo>
                    <a:pt x="2304" y="2537"/>
                    <a:pt x="2304" y="2537"/>
                    <a:pt x="2304" y="2537"/>
                  </a:cubicBezTo>
                  <a:lnTo>
                    <a:pt x="2304" y="2537"/>
                  </a:lnTo>
                  <a:lnTo>
                    <a:pt x="2304" y="2537"/>
                  </a:lnTo>
                  <a:cubicBezTo>
                    <a:pt x="2333" y="2508"/>
                    <a:pt x="2333" y="2508"/>
                    <a:pt x="2333" y="2508"/>
                  </a:cubicBezTo>
                  <a:lnTo>
                    <a:pt x="2333" y="2508"/>
                  </a:lnTo>
                  <a:cubicBezTo>
                    <a:pt x="2362" y="2508"/>
                    <a:pt x="2362" y="2508"/>
                    <a:pt x="2362" y="2508"/>
                  </a:cubicBezTo>
                  <a:lnTo>
                    <a:pt x="2362" y="2508"/>
                  </a:lnTo>
                  <a:cubicBezTo>
                    <a:pt x="2362" y="2537"/>
                    <a:pt x="2362" y="2537"/>
                    <a:pt x="2362" y="2537"/>
                  </a:cubicBezTo>
                  <a:lnTo>
                    <a:pt x="2362" y="2537"/>
                  </a:lnTo>
                  <a:cubicBezTo>
                    <a:pt x="2391" y="2537"/>
                    <a:pt x="2391" y="2537"/>
                    <a:pt x="2391" y="2537"/>
                  </a:cubicBezTo>
                  <a:lnTo>
                    <a:pt x="2391" y="2537"/>
                  </a:lnTo>
                  <a:cubicBezTo>
                    <a:pt x="2421" y="2537"/>
                    <a:pt x="2421" y="2537"/>
                    <a:pt x="2421" y="2537"/>
                  </a:cubicBezTo>
                  <a:cubicBezTo>
                    <a:pt x="2450" y="2537"/>
                    <a:pt x="2450" y="2537"/>
                    <a:pt x="2450" y="2537"/>
                  </a:cubicBezTo>
                  <a:lnTo>
                    <a:pt x="2450" y="2537"/>
                  </a:lnTo>
                  <a:cubicBezTo>
                    <a:pt x="2450" y="2566"/>
                    <a:pt x="2450" y="2566"/>
                    <a:pt x="2450" y="2566"/>
                  </a:cubicBezTo>
                  <a:lnTo>
                    <a:pt x="2450" y="2566"/>
                  </a:lnTo>
                  <a:lnTo>
                    <a:pt x="2450" y="2566"/>
                  </a:lnTo>
                  <a:cubicBezTo>
                    <a:pt x="2450" y="2595"/>
                    <a:pt x="2450" y="2595"/>
                    <a:pt x="2450" y="2595"/>
                  </a:cubicBezTo>
                  <a:cubicBezTo>
                    <a:pt x="2421" y="2595"/>
                    <a:pt x="2421" y="2595"/>
                    <a:pt x="2421" y="2595"/>
                  </a:cubicBezTo>
                  <a:lnTo>
                    <a:pt x="2421" y="2595"/>
                  </a:lnTo>
                  <a:lnTo>
                    <a:pt x="2421" y="2595"/>
                  </a:lnTo>
                  <a:cubicBezTo>
                    <a:pt x="2362" y="2624"/>
                    <a:pt x="2362" y="2624"/>
                    <a:pt x="2362" y="2624"/>
                  </a:cubicBezTo>
                  <a:lnTo>
                    <a:pt x="2362" y="2624"/>
                  </a:lnTo>
                  <a:cubicBezTo>
                    <a:pt x="2333" y="2624"/>
                    <a:pt x="2333" y="2624"/>
                    <a:pt x="2333" y="2624"/>
                  </a:cubicBezTo>
                  <a:lnTo>
                    <a:pt x="2333" y="2624"/>
                  </a:lnTo>
                  <a:cubicBezTo>
                    <a:pt x="2304" y="2595"/>
                    <a:pt x="2304" y="2595"/>
                    <a:pt x="2304" y="2595"/>
                  </a:cubicBezTo>
                  <a:lnTo>
                    <a:pt x="2304" y="2595"/>
                  </a:lnTo>
                  <a:lnTo>
                    <a:pt x="2304" y="2595"/>
                  </a:lnTo>
                  <a:lnTo>
                    <a:pt x="2304" y="2595"/>
                  </a:lnTo>
                  <a:lnTo>
                    <a:pt x="2304" y="2595"/>
                  </a:lnTo>
                  <a:lnTo>
                    <a:pt x="2304" y="2595"/>
                  </a:lnTo>
                  <a:lnTo>
                    <a:pt x="2304" y="2595"/>
                  </a:lnTo>
                  <a:cubicBezTo>
                    <a:pt x="2304" y="2624"/>
                    <a:pt x="2304" y="2624"/>
                    <a:pt x="2304" y="2624"/>
                  </a:cubicBezTo>
                  <a:lnTo>
                    <a:pt x="2304" y="2624"/>
                  </a:lnTo>
                  <a:cubicBezTo>
                    <a:pt x="2304" y="2595"/>
                    <a:pt x="2304" y="2595"/>
                    <a:pt x="2304" y="2595"/>
                  </a:cubicBezTo>
                  <a:cubicBezTo>
                    <a:pt x="2274" y="2595"/>
                    <a:pt x="2274" y="2595"/>
                    <a:pt x="2274" y="2595"/>
                  </a:cubicBezTo>
                  <a:cubicBezTo>
                    <a:pt x="2274" y="2624"/>
                    <a:pt x="2274" y="2624"/>
                    <a:pt x="2274" y="2624"/>
                  </a:cubicBezTo>
                  <a:lnTo>
                    <a:pt x="2274" y="2624"/>
                  </a:lnTo>
                  <a:lnTo>
                    <a:pt x="2274" y="2624"/>
                  </a:lnTo>
                  <a:cubicBezTo>
                    <a:pt x="2304" y="2624"/>
                    <a:pt x="2304" y="2624"/>
                    <a:pt x="2304" y="2624"/>
                  </a:cubicBezTo>
                  <a:lnTo>
                    <a:pt x="2304" y="2624"/>
                  </a:lnTo>
                  <a:cubicBezTo>
                    <a:pt x="2304" y="2653"/>
                    <a:pt x="2304" y="2653"/>
                    <a:pt x="2304" y="2653"/>
                  </a:cubicBezTo>
                  <a:cubicBezTo>
                    <a:pt x="2274" y="2653"/>
                    <a:pt x="2274" y="2653"/>
                    <a:pt x="2274" y="2653"/>
                  </a:cubicBezTo>
                  <a:lnTo>
                    <a:pt x="2274" y="2653"/>
                  </a:lnTo>
                  <a:lnTo>
                    <a:pt x="2274" y="2653"/>
                  </a:lnTo>
                  <a:lnTo>
                    <a:pt x="2274" y="2653"/>
                  </a:lnTo>
                  <a:cubicBezTo>
                    <a:pt x="2245" y="2683"/>
                    <a:pt x="2245" y="2683"/>
                    <a:pt x="2245" y="2683"/>
                  </a:cubicBezTo>
                  <a:lnTo>
                    <a:pt x="2245" y="2683"/>
                  </a:lnTo>
                  <a:cubicBezTo>
                    <a:pt x="2216" y="2683"/>
                    <a:pt x="2216" y="2683"/>
                    <a:pt x="2216" y="2683"/>
                  </a:cubicBezTo>
                  <a:lnTo>
                    <a:pt x="2216" y="2683"/>
                  </a:lnTo>
                  <a:cubicBezTo>
                    <a:pt x="2187" y="2683"/>
                    <a:pt x="2187" y="2683"/>
                    <a:pt x="2187" y="2683"/>
                  </a:cubicBezTo>
                  <a:cubicBezTo>
                    <a:pt x="2187" y="2712"/>
                    <a:pt x="2187" y="2712"/>
                    <a:pt x="2187" y="2712"/>
                  </a:cubicBezTo>
                  <a:lnTo>
                    <a:pt x="2187" y="2712"/>
                  </a:lnTo>
                  <a:cubicBezTo>
                    <a:pt x="2216" y="2683"/>
                    <a:pt x="2216" y="2683"/>
                    <a:pt x="2216" y="2683"/>
                  </a:cubicBezTo>
                  <a:cubicBezTo>
                    <a:pt x="2245" y="2683"/>
                    <a:pt x="2245" y="2683"/>
                    <a:pt x="2245" y="2683"/>
                  </a:cubicBezTo>
                  <a:lnTo>
                    <a:pt x="2245" y="2683"/>
                  </a:lnTo>
                  <a:cubicBezTo>
                    <a:pt x="2274" y="2683"/>
                    <a:pt x="2274" y="2683"/>
                    <a:pt x="2274" y="2683"/>
                  </a:cubicBezTo>
                  <a:lnTo>
                    <a:pt x="2274" y="2683"/>
                  </a:lnTo>
                  <a:cubicBezTo>
                    <a:pt x="2274" y="2712"/>
                    <a:pt x="2274" y="2712"/>
                    <a:pt x="2274" y="2712"/>
                  </a:cubicBezTo>
                  <a:cubicBezTo>
                    <a:pt x="2304" y="2712"/>
                    <a:pt x="2304" y="2712"/>
                    <a:pt x="2304" y="2712"/>
                  </a:cubicBezTo>
                  <a:cubicBezTo>
                    <a:pt x="2304" y="2683"/>
                    <a:pt x="2304" y="2683"/>
                    <a:pt x="2304" y="2683"/>
                  </a:cubicBezTo>
                  <a:cubicBezTo>
                    <a:pt x="2333" y="2683"/>
                    <a:pt x="2333" y="2683"/>
                    <a:pt x="2333" y="2683"/>
                  </a:cubicBezTo>
                  <a:cubicBezTo>
                    <a:pt x="2362" y="2712"/>
                    <a:pt x="2362" y="2712"/>
                    <a:pt x="2362" y="2712"/>
                  </a:cubicBezTo>
                  <a:cubicBezTo>
                    <a:pt x="2362" y="2683"/>
                    <a:pt x="2362" y="2683"/>
                    <a:pt x="2362" y="2683"/>
                  </a:cubicBezTo>
                  <a:cubicBezTo>
                    <a:pt x="2362" y="2712"/>
                    <a:pt x="2362" y="2712"/>
                    <a:pt x="2362" y="2712"/>
                  </a:cubicBezTo>
                  <a:lnTo>
                    <a:pt x="2362" y="2712"/>
                  </a:lnTo>
                  <a:cubicBezTo>
                    <a:pt x="2391" y="2712"/>
                    <a:pt x="2391" y="2712"/>
                    <a:pt x="2391" y="2712"/>
                  </a:cubicBezTo>
                  <a:lnTo>
                    <a:pt x="2391" y="2712"/>
                  </a:lnTo>
                  <a:lnTo>
                    <a:pt x="2391" y="2712"/>
                  </a:lnTo>
                  <a:cubicBezTo>
                    <a:pt x="2362" y="2712"/>
                    <a:pt x="2362" y="2712"/>
                    <a:pt x="2362" y="2712"/>
                  </a:cubicBezTo>
                  <a:lnTo>
                    <a:pt x="2362" y="2712"/>
                  </a:lnTo>
                  <a:cubicBezTo>
                    <a:pt x="2333" y="2712"/>
                    <a:pt x="2333" y="2712"/>
                    <a:pt x="2333" y="2712"/>
                  </a:cubicBezTo>
                  <a:cubicBezTo>
                    <a:pt x="2333" y="2741"/>
                    <a:pt x="2333" y="2741"/>
                    <a:pt x="2333" y="2741"/>
                  </a:cubicBezTo>
                  <a:cubicBezTo>
                    <a:pt x="2304" y="2741"/>
                    <a:pt x="2304" y="2741"/>
                    <a:pt x="2304" y="2741"/>
                  </a:cubicBezTo>
                  <a:lnTo>
                    <a:pt x="2304" y="2741"/>
                  </a:lnTo>
                  <a:cubicBezTo>
                    <a:pt x="2274" y="2741"/>
                    <a:pt x="2274" y="2741"/>
                    <a:pt x="2274" y="2741"/>
                  </a:cubicBezTo>
                  <a:cubicBezTo>
                    <a:pt x="2274" y="2712"/>
                    <a:pt x="2274" y="2712"/>
                    <a:pt x="2274" y="2712"/>
                  </a:cubicBezTo>
                  <a:cubicBezTo>
                    <a:pt x="2245" y="2712"/>
                    <a:pt x="2245" y="2712"/>
                    <a:pt x="2245" y="2712"/>
                  </a:cubicBezTo>
                  <a:cubicBezTo>
                    <a:pt x="2245" y="2741"/>
                    <a:pt x="2245" y="2741"/>
                    <a:pt x="2245" y="2741"/>
                  </a:cubicBezTo>
                  <a:lnTo>
                    <a:pt x="2245" y="2741"/>
                  </a:lnTo>
                  <a:cubicBezTo>
                    <a:pt x="2274" y="2741"/>
                    <a:pt x="2274" y="2741"/>
                    <a:pt x="2274" y="2741"/>
                  </a:cubicBezTo>
                  <a:lnTo>
                    <a:pt x="2274" y="2741"/>
                  </a:lnTo>
                  <a:cubicBezTo>
                    <a:pt x="2304" y="2741"/>
                    <a:pt x="2304" y="2741"/>
                    <a:pt x="2304" y="2741"/>
                  </a:cubicBezTo>
                  <a:lnTo>
                    <a:pt x="2304" y="2741"/>
                  </a:lnTo>
                  <a:lnTo>
                    <a:pt x="2304" y="2741"/>
                  </a:lnTo>
                  <a:cubicBezTo>
                    <a:pt x="2333" y="2741"/>
                    <a:pt x="2333" y="2741"/>
                    <a:pt x="2333" y="2741"/>
                  </a:cubicBezTo>
                  <a:lnTo>
                    <a:pt x="2333" y="2741"/>
                  </a:lnTo>
                  <a:lnTo>
                    <a:pt x="2362" y="2741"/>
                  </a:lnTo>
                  <a:lnTo>
                    <a:pt x="2362" y="2712"/>
                  </a:lnTo>
                  <a:cubicBezTo>
                    <a:pt x="2362" y="2741"/>
                    <a:pt x="2362" y="2741"/>
                    <a:pt x="2362" y="2741"/>
                  </a:cubicBezTo>
                  <a:cubicBezTo>
                    <a:pt x="2391" y="2741"/>
                    <a:pt x="2391" y="2741"/>
                    <a:pt x="2391" y="2741"/>
                  </a:cubicBezTo>
                  <a:lnTo>
                    <a:pt x="2391" y="2741"/>
                  </a:lnTo>
                  <a:cubicBezTo>
                    <a:pt x="2421" y="2741"/>
                    <a:pt x="2421" y="2741"/>
                    <a:pt x="2421" y="2741"/>
                  </a:cubicBezTo>
                  <a:cubicBezTo>
                    <a:pt x="2421" y="2712"/>
                    <a:pt x="2421" y="2712"/>
                    <a:pt x="2421" y="2712"/>
                  </a:cubicBezTo>
                  <a:cubicBezTo>
                    <a:pt x="2450" y="2712"/>
                    <a:pt x="2450" y="2712"/>
                    <a:pt x="2450" y="2712"/>
                  </a:cubicBezTo>
                  <a:lnTo>
                    <a:pt x="2450" y="2712"/>
                  </a:lnTo>
                  <a:lnTo>
                    <a:pt x="2450" y="2712"/>
                  </a:lnTo>
                  <a:lnTo>
                    <a:pt x="2450" y="2712"/>
                  </a:lnTo>
                  <a:lnTo>
                    <a:pt x="2450" y="2712"/>
                  </a:lnTo>
                  <a:cubicBezTo>
                    <a:pt x="2478" y="2712"/>
                    <a:pt x="2478" y="2712"/>
                    <a:pt x="2478" y="2712"/>
                  </a:cubicBezTo>
                  <a:lnTo>
                    <a:pt x="2478" y="2712"/>
                  </a:lnTo>
                  <a:lnTo>
                    <a:pt x="2478" y="2712"/>
                  </a:lnTo>
                  <a:cubicBezTo>
                    <a:pt x="2507" y="2741"/>
                    <a:pt x="2507" y="2741"/>
                    <a:pt x="2507" y="2741"/>
                  </a:cubicBezTo>
                  <a:lnTo>
                    <a:pt x="2507" y="2741"/>
                  </a:lnTo>
                  <a:cubicBezTo>
                    <a:pt x="2537" y="2741"/>
                    <a:pt x="2537" y="2741"/>
                    <a:pt x="2537" y="2741"/>
                  </a:cubicBezTo>
                  <a:cubicBezTo>
                    <a:pt x="2566" y="2741"/>
                    <a:pt x="2566" y="2741"/>
                    <a:pt x="2566" y="2741"/>
                  </a:cubicBezTo>
                  <a:lnTo>
                    <a:pt x="2566" y="2741"/>
                  </a:lnTo>
                  <a:cubicBezTo>
                    <a:pt x="2595" y="2741"/>
                    <a:pt x="2595" y="2741"/>
                    <a:pt x="2595" y="2741"/>
                  </a:cubicBezTo>
                  <a:lnTo>
                    <a:pt x="2595" y="2741"/>
                  </a:lnTo>
                  <a:cubicBezTo>
                    <a:pt x="2624" y="2741"/>
                    <a:pt x="2624" y="2741"/>
                    <a:pt x="2624" y="2741"/>
                  </a:cubicBezTo>
                  <a:lnTo>
                    <a:pt x="2624" y="2741"/>
                  </a:lnTo>
                  <a:lnTo>
                    <a:pt x="2624" y="2741"/>
                  </a:lnTo>
                  <a:cubicBezTo>
                    <a:pt x="2624" y="2770"/>
                    <a:pt x="2624" y="2770"/>
                    <a:pt x="2624" y="2770"/>
                  </a:cubicBezTo>
                  <a:lnTo>
                    <a:pt x="2624" y="2770"/>
                  </a:lnTo>
                  <a:cubicBezTo>
                    <a:pt x="2595" y="2770"/>
                    <a:pt x="2595" y="2770"/>
                    <a:pt x="2595" y="2770"/>
                  </a:cubicBezTo>
                  <a:lnTo>
                    <a:pt x="2595" y="2770"/>
                  </a:lnTo>
                  <a:cubicBezTo>
                    <a:pt x="2566" y="2770"/>
                    <a:pt x="2566" y="2770"/>
                    <a:pt x="2566" y="2770"/>
                  </a:cubicBezTo>
                  <a:cubicBezTo>
                    <a:pt x="2566" y="2800"/>
                    <a:pt x="2566" y="2800"/>
                    <a:pt x="2566" y="2800"/>
                  </a:cubicBezTo>
                  <a:cubicBezTo>
                    <a:pt x="2595" y="2800"/>
                    <a:pt x="2595" y="2800"/>
                    <a:pt x="2595" y="2800"/>
                  </a:cubicBezTo>
                  <a:lnTo>
                    <a:pt x="2595" y="2800"/>
                  </a:lnTo>
                  <a:lnTo>
                    <a:pt x="2595" y="2800"/>
                  </a:lnTo>
                  <a:cubicBezTo>
                    <a:pt x="2566" y="2800"/>
                    <a:pt x="2566" y="2800"/>
                    <a:pt x="2566" y="2800"/>
                  </a:cubicBezTo>
                  <a:lnTo>
                    <a:pt x="2566" y="2800"/>
                  </a:lnTo>
                  <a:lnTo>
                    <a:pt x="2566" y="2800"/>
                  </a:lnTo>
                  <a:lnTo>
                    <a:pt x="2566" y="2800"/>
                  </a:lnTo>
                  <a:lnTo>
                    <a:pt x="2566" y="2800"/>
                  </a:lnTo>
                  <a:cubicBezTo>
                    <a:pt x="2537" y="2800"/>
                    <a:pt x="2537" y="2800"/>
                    <a:pt x="2537" y="2800"/>
                  </a:cubicBezTo>
                  <a:lnTo>
                    <a:pt x="2537" y="2800"/>
                  </a:lnTo>
                  <a:lnTo>
                    <a:pt x="2537" y="2800"/>
                  </a:lnTo>
                  <a:lnTo>
                    <a:pt x="2537" y="2800"/>
                  </a:lnTo>
                  <a:cubicBezTo>
                    <a:pt x="2537" y="2829"/>
                    <a:pt x="2537" y="2829"/>
                    <a:pt x="2537" y="2829"/>
                  </a:cubicBezTo>
                  <a:lnTo>
                    <a:pt x="2537" y="2829"/>
                  </a:lnTo>
                  <a:lnTo>
                    <a:pt x="2537" y="2829"/>
                  </a:lnTo>
                  <a:cubicBezTo>
                    <a:pt x="2507" y="2829"/>
                    <a:pt x="2507" y="2829"/>
                    <a:pt x="2507" y="2829"/>
                  </a:cubicBezTo>
                  <a:lnTo>
                    <a:pt x="2507" y="2829"/>
                  </a:lnTo>
                  <a:lnTo>
                    <a:pt x="2507" y="2829"/>
                  </a:lnTo>
                  <a:lnTo>
                    <a:pt x="2507" y="2829"/>
                  </a:lnTo>
                  <a:lnTo>
                    <a:pt x="2507" y="2829"/>
                  </a:lnTo>
                  <a:cubicBezTo>
                    <a:pt x="2507" y="2858"/>
                    <a:pt x="2507" y="2858"/>
                    <a:pt x="2507" y="2858"/>
                  </a:cubicBezTo>
                  <a:lnTo>
                    <a:pt x="2507" y="2858"/>
                  </a:lnTo>
                  <a:cubicBezTo>
                    <a:pt x="2478" y="2858"/>
                    <a:pt x="2478" y="2858"/>
                    <a:pt x="2478" y="2858"/>
                  </a:cubicBezTo>
                  <a:lnTo>
                    <a:pt x="2478" y="2858"/>
                  </a:lnTo>
                  <a:lnTo>
                    <a:pt x="2478" y="2858"/>
                  </a:lnTo>
                  <a:cubicBezTo>
                    <a:pt x="2478" y="2829"/>
                    <a:pt x="2478" y="2829"/>
                    <a:pt x="2478" y="2829"/>
                  </a:cubicBezTo>
                  <a:cubicBezTo>
                    <a:pt x="2450" y="2829"/>
                    <a:pt x="2450" y="2829"/>
                    <a:pt x="2450" y="2829"/>
                  </a:cubicBezTo>
                  <a:cubicBezTo>
                    <a:pt x="2450" y="2858"/>
                    <a:pt x="2450" y="2858"/>
                    <a:pt x="2450" y="2858"/>
                  </a:cubicBezTo>
                  <a:cubicBezTo>
                    <a:pt x="2478" y="2858"/>
                    <a:pt x="2478" y="2858"/>
                    <a:pt x="2478" y="2858"/>
                  </a:cubicBezTo>
                  <a:cubicBezTo>
                    <a:pt x="2450" y="2887"/>
                    <a:pt x="2450" y="2887"/>
                    <a:pt x="2450" y="2887"/>
                  </a:cubicBezTo>
                  <a:cubicBezTo>
                    <a:pt x="2450" y="2858"/>
                    <a:pt x="2450" y="2858"/>
                    <a:pt x="2450" y="2858"/>
                  </a:cubicBezTo>
                  <a:lnTo>
                    <a:pt x="2450" y="2858"/>
                  </a:lnTo>
                  <a:lnTo>
                    <a:pt x="2450" y="2858"/>
                  </a:lnTo>
                  <a:cubicBezTo>
                    <a:pt x="2421" y="2887"/>
                    <a:pt x="2421" y="2887"/>
                    <a:pt x="2421" y="2887"/>
                  </a:cubicBezTo>
                  <a:cubicBezTo>
                    <a:pt x="2450" y="2887"/>
                    <a:pt x="2450" y="2887"/>
                    <a:pt x="2450" y="2887"/>
                  </a:cubicBezTo>
                  <a:lnTo>
                    <a:pt x="2450" y="2887"/>
                  </a:lnTo>
                  <a:cubicBezTo>
                    <a:pt x="2421" y="2887"/>
                    <a:pt x="2421" y="2887"/>
                    <a:pt x="2421" y="2887"/>
                  </a:cubicBezTo>
                  <a:lnTo>
                    <a:pt x="2421" y="2887"/>
                  </a:lnTo>
                  <a:lnTo>
                    <a:pt x="2421" y="2887"/>
                  </a:lnTo>
                  <a:cubicBezTo>
                    <a:pt x="2391" y="2887"/>
                    <a:pt x="2391" y="2887"/>
                    <a:pt x="2391" y="2887"/>
                  </a:cubicBezTo>
                  <a:lnTo>
                    <a:pt x="2391" y="2887"/>
                  </a:lnTo>
                  <a:lnTo>
                    <a:pt x="2391" y="2887"/>
                  </a:lnTo>
                  <a:lnTo>
                    <a:pt x="2391" y="2887"/>
                  </a:lnTo>
                  <a:cubicBezTo>
                    <a:pt x="2391" y="2916"/>
                    <a:pt x="2391" y="2916"/>
                    <a:pt x="2391" y="2916"/>
                  </a:cubicBezTo>
                  <a:lnTo>
                    <a:pt x="2391" y="2916"/>
                  </a:lnTo>
                  <a:lnTo>
                    <a:pt x="2391" y="2916"/>
                  </a:lnTo>
                  <a:cubicBezTo>
                    <a:pt x="2362" y="2916"/>
                    <a:pt x="2362" y="2916"/>
                    <a:pt x="2362" y="2916"/>
                  </a:cubicBezTo>
                  <a:lnTo>
                    <a:pt x="2362" y="2916"/>
                  </a:lnTo>
                  <a:cubicBezTo>
                    <a:pt x="2362" y="2945"/>
                    <a:pt x="2362" y="2945"/>
                    <a:pt x="2362" y="2945"/>
                  </a:cubicBezTo>
                  <a:cubicBezTo>
                    <a:pt x="2333" y="2945"/>
                    <a:pt x="2333" y="2945"/>
                    <a:pt x="2333" y="2945"/>
                  </a:cubicBezTo>
                  <a:lnTo>
                    <a:pt x="2333" y="2945"/>
                  </a:lnTo>
                  <a:lnTo>
                    <a:pt x="2333" y="2945"/>
                  </a:lnTo>
                  <a:lnTo>
                    <a:pt x="2333" y="2945"/>
                  </a:lnTo>
                  <a:cubicBezTo>
                    <a:pt x="2304" y="2945"/>
                    <a:pt x="2304" y="2945"/>
                    <a:pt x="2304" y="2945"/>
                  </a:cubicBezTo>
                  <a:lnTo>
                    <a:pt x="2304" y="2945"/>
                  </a:lnTo>
                  <a:lnTo>
                    <a:pt x="2304" y="2945"/>
                  </a:lnTo>
                  <a:cubicBezTo>
                    <a:pt x="2274" y="2945"/>
                    <a:pt x="2274" y="2945"/>
                    <a:pt x="2274" y="2945"/>
                  </a:cubicBezTo>
                  <a:lnTo>
                    <a:pt x="2274" y="2945"/>
                  </a:lnTo>
                  <a:lnTo>
                    <a:pt x="2274" y="2945"/>
                  </a:lnTo>
                  <a:lnTo>
                    <a:pt x="2274" y="2945"/>
                  </a:lnTo>
                  <a:lnTo>
                    <a:pt x="2274" y="2945"/>
                  </a:lnTo>
                  <a:cubicBezTo>
                    <a:pt x="2245" y="2945"/>
                    <a:pt x="2245" y="2945"/>
                    <a:pt x="2245" y="2945"/>
                  </a:cubicBezTo>
                  <a:lnTo>
                    <a:pt x="2245" y="2945"/>
                  </a:lnTo>
                  <a:lnTo>
                    <a:pt x="2245" y="2945"/>
                  </a:lnTo>
                  <a:lnTo>
                    <a:pt x="2245" y="2945"/>
                  </a:lnTo>
                  <a:lnTo>
                    <a:pt x="2245" y="2945"/>
                  </a:lnTo>
                  <a:cubicBezTo>
                    <a:pt x="2216" y="2974"/>
                    <a:pt x="2216" y="2974"/>
                    <a:pt x="2216" y="2974"/>
                  </a:cubicBezTo>
                  <a:cubicBezTo>
                    <a:pt x="2216" y="2945"/>
                    <a:pt x="2216" y="2945"/>
                    <a:pt x="2216" y="2945"/>
                  </a:cubicBezTo>
                  <a:lnTo>
                    <a:pt x="2216" y="2945"/>
                  </a:lnTo>
                  <a:lnTo>
                    <a:pt x="2216" y="2945"/>
                  </a:lnTo>
                  <a:lnTo>
                    <a:pt x="2216" y="2945"/>
                  </a:lnTo>
                  <a:cubicBezTo>
                    <a:pt x="2216" y="2974"/>
                    <a:pt x="2216" y="2974"/>
                    <a:pt x="2216" y="2974"/>
                  </a:cubicBezTo>
                  <a:cubicBezTo>
                    <a:pt x="2187" y="2974"/>
                    <a:pt x="2187" y="2974"/>
                    <a:pt x="2187" y="2974"/>
                  </a:cubicBezTo>
                  <a:lnTo>
                    <a:pt x="2187" y="2974"/>
                  </a:lnTo>
                  <a:lnTo>
                    <a:pt x="2187" y="2974"/>
                  </a:lnTo>
                  <a:lnTo>
                    <a:pt x="2187" y="2974"/>
                  </a:lnTo>
                  <a:lnTo>
                    <a:pt x="2187" y="2974"/>
                  </a:lnTo>
                  <a:cubicBezTo>
                    <a:pt x="2157" y="2974"/>
                    <a:pt x="2157" y="2974"/>
                    <a:pt x="2157" y="2974"/>
                  </a:cubicBezTo>
                  <a:lnTo>
                    <a:pt x="2157" y="2974"/>
                  </a:lnTo>
                  <a:lnTo>
                    <a:pt x="2157" y="2974"/>
                  </a:lnTo>
                  <a:lnTo>
                    <a:pt x="2157" y="2974"/>
                  </a:lnTo>
                  <a:lnTo>
                    <a:pt x="2157" y="2974"/>
                  </a:lnTo>
                  <a:lnTo>
                    <a:pt x="2157" y="2974"/>
                  </a:lnTo>
                  <a:cubicBezTo>
                    <a:pt x="2157" y="3003"/>
                    <a:pt x="2157" y="3003"/>
                    <a:pt x="2157" y="3003"/>
                  </a:cubicBezTo>
                  <a:cubicBezTo>
                    <a:pt x="2128" y="3003"/>
                    <a:pt x="2128" y="3003"/>
                    <a:pt x="2128" y="3003"/>
                  </a:cubicBezTo>
                  <a:lnTo>
                    <a:pt x="2128" y="3003"/>
                  </a:lnTo>
                  <a:lnTo>
                    <a:pt x="2128" y="3003"/>
                  </a:lnTo>
                  <a:lnTo>
                    <a:pt x="2128" y="3003"/>
                  </a:lnTo>
                  <a:cubicBezTo>
                    <a:pt x="2100" y="2974"/>
                    <a:pt x="2100" y="2974"/>
                    <a:pt x="2100" y="2974"/>
                  </a:cubicBezTo>
                  <a:lnTo>
                    <a:pt x="2100" y="2974"/>
                  </a:lnTo>
                  <a:lnTo>
                    <a:pt x="2100" y="2974"/>
                  </a:lnTo>
                  <a:lnTo>
                    <a:pt x="2100" y="2974"/>
                  </a:lnTo>
                  <a:cubicBezTo>
                    <a:pt x="2071" y="2974"/>
                    <a:pt x="2071" y="2974"/>
                    <a:pt x="2071" y="2974"/>
                  </a:cubicBezTo>
                  <a:cubicBezTo>
                    <a:pt x="2071" y="3003"/>
                    <a:pt x="2071" y="3003"/>
                    <a:pt x="2071" y="3003"/>
                  </a:cubicBezTo>
                  <a:lnTo>
                    <a:pt x="2071" y="3003"/>
                  </a:lnTo>
                  <a:lnTo>
                    <a:pt x="2071" y="3003"/>
                  </a:lnTo>
                  <a:cubicBezTo>
                    <a:pt x="2041" y="3003"/>
                    <a:pt x="2041" y="3003"/>
                    <a:pt x="2041" y="3003"/>
                  </a:cubicBezTo>
                  <a:lnTo>
                    <a:pt x="2041" y="3003"/>
                  </a:lnTo>
                  <a:lnTo>
                    <a:pt x="2041" y="3003"/>
                  </a:lnTo>
                  <a:cubicBezTo>
                    <a:pt x="2012" y="3003"/>
                    <a:pt x="2012" y="3003"/>
                    <a:pt x="2012" y="3003"/>
                  </a:cubicBezTo>
                  <a:lnTo>
                    <a:pt x="2012" y="3003"/>
                  </a:lnTo>
                  <a:lnTo>
                    <a:pt x="2012" y="3003"/>
                  </a:lnTo>
                  <a:lnTo>
                    <a:pt x="2012" y="3003"/>
                  </a:lnTo>
                  <a:lnTo>
                    <a:pt x="2012" y="3003"/>
                  </a:lnTo>
                  <a:cubicBezTo>
                    <a:pt x="1983" y="3003"/>
                    <a:pt x="1983" y="3003"/>
                    <a:pt x="1983" y="3003"/>
                  </a:cubicBezTo>
                  <a:lnTo>
                    <a:pt x="1983" y="3003"/>
                  </a:lnTo>
                  <a:cubicBezTo>
                    <a:pt x="1983" y="2974"/>
                    <a:pt x="1983" y="2974"/>
                    <a:pt x="1983" y="2974"/>
                  </a:cubicBezTo>
                  <a:lnTo>
                    <a:pt x="1983" y="2974"/>
                  </a:lnTo>
                  <a:lnTo>
                    <a:pt x="1983" y="2974"/>
                  </a:lnTo>
                  <a:cubicBezTo>
                    <a:pt x="1954" y="2974"/>
                    <a:pt x="1954" y="2974"/>
                    <a:pt x="1954" y="2974"/>
                  </a:cubicBezTo>
                  <a:cubicBezTo>
                    <a:pt x="1954" y="2945"/>
                    <a:pt x="1954" y="2945"/>
                    <a:pt x="1954" y="2945"/>
                  </a:cubicBezTo>
                  <a:lnTo>
                    <a:pt x="1954" y="2945"/>
                  </a:lnTo>
                  <a:lnTo>
                    <a:pt x="1954" y="2945"/>
                  </a:lnTo>
                  <a:cubicBezTo>
                    <a:pt x="1954" y="2916"/>
                    <a:pt x="1954" y="2916"/>
                    <a:pt x="1954" y="2916"/>
                  </a:cubicBezTo>
                  <a:lnTo>
                    <a:pt x="1954" y="2916"/>
                  </a:lnTo>
                  <a:cubicBezTo>
                    <a:pt x="1924" y="2916"/>
                    <a:pt x="1924" y="2916"/>
                    <a:pt x="1924" y="2916"/>
                  </a:cubicBezTo>
                  <a:lnTo>
                    <a:pt x="1924" y="2916"/>
                  </a:lnTo>
                  <a:cubicBezTo>
                    <a:pt x="1924" y="2945"/>
                    <a:pt x="1924" y="2945"/>
                    <a:pt x="1924" y="2945"/>
                  </a:cubicBezTo>
                  <a:cubicBezTo>
                    <a:pt x="1954" y="2945"/>
                    <a:pt x="1954" y="2945"/>
                    <a:pt x="1954" y="2945"/>
                  </a:cubicBezTo>
                  <a:lnTo>
                    <a:pt x="1954" y="2945"/>
                  </a:lnTo>
                  <a:cubicBezTo>
                    <a:pt x="1954" y="2974"/>
                    <a:pt x="1954" y="2974"/>
                    <a:pt x="1954" y="2974"/>
                  </a:cubicBezTo>
                  <a:lnTo>
                    <a:pt x="1954" y="2974"/>
                  </a:lnTo>
                  <a:lnTo>
                    <a:pt x="1954" y="2974"/>
                  </a:lnTo>
                  <a:cubicBezTo>
                    <a:pt x="1954" y="3003"/>
                    <a:pt x="1954" y="3003"/>
                    <a:pt x="1954" y="3003"/>
                  </a:cubicBezTo>
                  <a:lnTo>
                    <a:pt x="1954" y="3003"/>
                  </a:lnTo>
                  <a:lnTo>
                    <a:pt x="1954" y="3003"/>
                  </a:lnTo>
                  <a:cubicBezTo>
                    <a:pt x="1954" y="3033"/>
                    <a:pt x="1954" y="3033"/>
                    <a:pt x="1954" y="3033"/>
                  </a:cubicBezTo>
                  <a:lnTo>
                    <a:pt x="1954" y="3033"/>
                  </a:lnTo>
                  <a:lnTo>
                    <a:pt x="1954" y="3033"/>
                  </a:lnTo>
                  <a:cubicBezTo>
                    <a:pt x="1924" y="3033"/>
                    <a:pt x="1924" y="3033"/>
                    <a:pt x="1924" y="3033"/>
                  </a:cubicBezTo>
                  <a:lnTo>
                    <a:pt x="1924" y="3033"/>
                  </a:lnTo>
                  <a:lnTo>
                    <a:pt x="1924" y="3033"/>
                  </a:lnTo>
                  <a:cubicBezTo>
                    <a:pt x="1895" y="3062"/>
                    <a:pt x="1895" y="3062"/>
                    <a:pt x="1895" y="3062"/>
                  </a:cubicBezTo>
                  <a:lnTo>
                    <a:pt x="1895" y="3062"/>
                  </a:lnTo>
                  <a:lnTo>
                    <a:pt x="1895" y="3062"/>
                  </a:lnTo>
                  <a:lnTo>
                    <a:pt x="1895" y="3062"/>
                  </a:lnTo>
                  <a:lnTo>
                    <a:pt x="1895" y="3062"/>
                  </a:lnTo>
                  <a:lnTo>
                    <a:pt x="1895" y="3062"/>
                  </a:lnTo>
                  <a:cubicBezTo>
                    <a:pt x="1866" y="3062"/>
                    <a:pt x="1866" y="3062"/>
                    <a:pt x="1866" y="3062"/>
                  </a:cubicBezTo>
                  <a:cubicBezTo>
                    <a:pt x="1866" y="3091"/>
                    <a:pt x="1866" y="3091"/>
                    <a:pt x="1866" y="3091"/>
                  </a:cubicBezTo>
                  <a:lnTo>
                    <a:pt x="1866" y="3091"/>
                  </a:lnTo>
                  <a:lnTo>
                    <a:pt x="1866" y="3091"/>
                  </a:lnTo>
                  <a:lnTo>
                    <a:pt x="1866" y="3091"/>
                  </a:lnTo>
                  <a:lnTo>
                    <a:pt x="1866" y="3091"/>
                  </a:lnTo>
                  <a:cubicBezTo>
                    <a:pt x="1837" y="3091"/>
                    <a:pt x="1837" y="3091"/>
                    <a:pt x="1837" y="3091"/>
                  </a:cubicBezTo>
                  <a:cubicBezTo>
                    <a:pt x="1866" y="3091"/>
                    <a:pt x="1866" y="3091"/>
                    <a:pt x="1866" y="3091"/>
                  </a:cubicBezTo>
                  <a:lnTo>
                    <a:pt x="1866" y="3091"/>
                  </a:lnTo>
                  <a:cubicBezTo>
                    <a:pt x="1866" y="3120"/>
                    <a:pt x="1866" y="3120"/>
                    <a:pt x="1866" y="3120"/>
                  </a:cubicBezTo>
                  <a:cubicBezTo>
                    <a:pt x="1837" y="3120"/>
                    <a:pt x="1837" y="3120"/>
                    <a:pt x="1837" y="3120"/>
                  </a:cubicBezTo>
                  <a:lnTo>
                    <a:pt x="1837" y="3120"/>
                  </a:lnTo>
                  <a:lnTo>
                    <a:pt x="1837" y="3120"/>
                  </a:lnTo>
                  <a:lnTo>
                    <a:pt x="1837" y="3120"/>
                  </a:lnTo>
                  <a:lnTo>
                    <a:pt x="1837" y="3120"/>
                  </a:lnTo>
                  <a:lnTo>
                    <a:pt x="1837" y="3120"/>
                  </a:lnTo>
                  <a:lnTo>
                    <a:pt x="1837" y="3120"/>
                  </a:lnTo>
                  <a:cubicBezTo>
                    <a:pt x="1807" y="3150"/>
                    <a:pt x="1807" y="3150"/>
                    <a:pt x="1807" y="3150"/>
                  </a:cubicBezTo>
                  <a:lnTo>
                    <a:pt x="1807" y="3150"/>
                  </a:lnTo>
                  <a:lnTo>
                    <a:pt x="1807" y="3150"/>
                  </a:lnTo>
                  <a:cubicBezTo>
                    <a:pt x="1807" y="3179"/>
                    <a:pt x="1807" y="3179"/>
                    <a:pt x="1807" y="3179"/>
                  </a:cubicBezTo>
                  <a:lnTo>
                    <a:pt x="1807" y="3179"/>
                  </a:lnTo>
                  <a:cubicBezTo>
                    <a:pt x="1779" y="3208"/>
                    <a:pt x="1779" y="3208"/>
                    <a:pt x="1779" y="3208"/>
                  </a:cubicBezTo>
                  <a:lnTo>
                    <a:pt x="1779" y="3208"/>
                  </a:lnTo>
                  <a:lnTo>
                    <a:pt x="1779" y="3208"/>
                  </a:lnTo>
                  <a:cubicBezTo>
                    <a:pt x="1779" y="3179"/>
                    <a:pt x="1779" y="3179"/>
                    <a:pt x="1779" y="3179"/>
                  </a:cubicBezTo>
                  <a:lnTo>
                    <a:pt x="1779" y="3179"/>
                  </a:lnTo>
                  <a:lnTo>
                    <a:pt x="1779" y="3179"/>
                  </a:lnTo>
                  <a:cubicBezTo>
                    <a:pt x="1750" y="3208"/>
                    <a:pt x="1750" y="3208"/>
                    <a:pt x="1750" y="3208"/>
                  </a:cubicBezTo>
                  <a:lnTo>
                    <a:pt x="1750" y="3208"/>
                  </a:lnTo>
                  <a:lnTo>
                    <a:pt x="1750" y="3208"/>
                  </a:lnTo>
                  <a:lnTo>
                    <a:pt x="1750" y="3208"/>
                  </a:lnTo>
                  <a:cubicBezTo>
                    <a:pt x="1750" y="3237"/>
                    <a:pt x="1750" y="3237"/>
                    <a:pt x="1750" y="3237"/>
                  </a:cubicBezTo>
                  <a:cubicBezTo>
                    <a:pt x="1721" y="3237"/>
                    <a:pt x="1721" y="3237"/>
                    <a:pt x="1721" y="3237"/>
                  </a:cubicBezTo>
                  <a:lnTo>
                    <a:pt x="1721" y="3237"/>
                  </a:lnTo>
                  <a:cubicBezTo>
                    <a:pt x="1721" y="3208"/>
                    <a:pt x="1721" y="3208"/>
                    <a:pt x="1721" y="3208"/>
                  </a:cubicBezTo>
                  <a:lnTo>
                    <a:pt x="1721" y="3208"/>
                  </a:lnTo>
                  <a:lnTo>
                    <a:pt x="1721" y="3208"/>
                  </a:lnTo>
                  <a:cubicBezTo>
                    <a:pt x="1721" y="3237"/>
                    <a:pt x="1721" y="3237"/>
                    <a:pt x="1721" y="3237"/>
                  </a:cubicBezTo>
                  <a:cubicBezTo>
                    <a:pt x="1691" y="3237"/>
                    <a:pt x="1691" y="3237"/>
                    <a:pt x="1691" y="3237"/>
                  </a:cubicBezTo>
                  <a:cubicBezTo>
                    <a:pt x="1691" y="3208"/>
                    <a:pt x="1691" y="3208"/>
                    <a:pt x="1691" y="3208"/>
                  </a:cubicBezTo>
                  <a:lnTo>
                    <a:pt x="1691" y="3208"/>
                  </a:lnTo>
                  <a:cubicBezTo>
                    <a:pt x="1662" y="3208"/>
                    <a:pt x="1662" y="3208"/>
                    <a:pt x="1662" y="3208"/>
                  </a:cubicBezTo>
                  <a:lnTo>
                    <a:pt x="1662" y="3208"/>
                  </a:lnTo>
                  <a:cubicBezTo>
                    <a:pt x="1691" y="3208"/>
                    <a:pt x="1691" y="3208"/>
                    <a:pt x="1691" y="3208"/>
                  </a:cubicBezTo>
                  <a:cubicBezTo>
                    <a:pt x="1691" y="3237"/>
                    <a:pt x="1691" y="3237"/>
                    <a:pt x="1691" y="3237"/>
                  </a:cubicBezTo>
                  <a:lnTo>
                    <a:pt x="1691" y="3237"/>
                  </a:lnTo>
                  <a:lnTo>
                    <a:pt x="1691" y="3237"/>
                  </a:lnTo>
                  <a:lnTo>
                    <a:pt x="1691" y="3237"/>
                  </a:lnTo>
                  <a:lnTo>
                    <a:pt x="1691" y="3237"/>
                  </a:lnTo>
                  <a:cubicBezTo>
                    <a:pt x="1662" y="3266"/>
                    <a:pt x="1662" y="3266"/>
                    <a:pt x="1662" y="3266"/>
                  </a:cubicBezTo>
                  <a:cubicBezTo>
                    <a:pt x="1633" y="3266"/>
                    <a:pt x="1633" y="3266"/>
                    <a:pt x="1633" y="3266"/>
                  </a:cubicBezTo>
                  <a:lnTo>
                    <a:pt x="1633" y="3266"/>
                  </a:lnTo>
                  <a:lnTo>
                    <a:pt x="1633" y="3266"/>
                  </a:lnTo>
                  <a:lnTo>
                    <a:pt x="1633" y="3266"/>
                  </a:lnTo>
                  <a:lnTo>
                    <a:pt x="1633" y="3266"/>
                  </a:lnTo>
                  <a:lnTo>
                    <a:pt x="1633" y="3266"/>
                  </a:lnTo>
                  <a:lnTo>
                    <a:pt x="1633" y="3266"/>
                  </a:lnTo>
                  <a:cubicBezTo>
                    <a:pt x="1604" y="3266"/>
                    <a:pt x="1604" y="3266"/>
                    <a:pt x="1604" y="3266"/>
                  </a:cubicBezTo>
                  <a:lnTo>
                    <a:pt x="1604" y="3266"/>
                  </a:lnTo>
                  <a:lnTo>
                    <a:pt x="1604" y="3266"/>
                  </a:lnTo>
                  <a:lnTo>
                    <a:pt x="1604" y="3266"/>
                  </a:lnTo>
                  <a:cubicBezTo>
                    <a:pt x="1604" y="3295"/>
                    <a:pt x="1604" y="3295"/>
                    <a:pt x="1604" y="3295"/>
                  </a:cubicBezTo>
                  <a:cubicBezTo>
                    <a:pt x="1574" y="3266"/>
                    <a:pt x="1574" y="3266"/>
                    <a:pt x="1574" y="3266"/>
                  </a:cubicBezTo>
                  <a:lnTo>
                    <a:pt x="1574" y="3266"/>
                  </a:lnTo>
                  <a:lnTo>
                    <a:pt x="1574" y="3266"/>
                  </a:lnTo>
                  <a:cubicBezTo>
                    <a:pt x="1574" y="3237"/>
                    <a:pt x="1574" y="3237"/>
                    <a:pt x="1574" y="3237"/>
                  </a:cubicBezTo>
                  <a:lnTo>
                    <a:pt x="1574" y="3237"/>
                  </a:lnTo>
                  <a:lnTo>
                    <a:pt x="1574" y="3237"/>
                  </a:lnTo>
                  <a:cubicBezTo>
                    <a:pt x="1574" y="3266"/>
                    <a:pt x="1574" y="3266"/>
                    <a:pt x="1574" y="3266"/>
                  </a:cubicBezTo>
                  <a:lnTo>
                    <a:pt x="1574" y="3266"/>
                  </a:lnTo>
                  <a:lnTo>
                    <a:pt x="1574" y="3266"/>
                  </a:lnTo>
                  <a:cubicBezTo>
                    <a:pt x="1574" y="3295"/>
                    <a:pt x="1574" y="3295"/>
                    <a:pt x="1574" y="3295"/>
                  </a:cubicBezTo>
                  <a:cubicBezTo>
                    <a:pt x="1545" y="3266"/>
                    <a:pt x="1545" y="3266"/>
                    <a:pt x="1545" y="3266"/>
                  </a:cubicBezTo>
                  <a:lnTo>
                    <a:pt x="1545" y="3266"/>
                  </a:lnTo>
                  <a:cubicBezTo>
                    <a:pt x="1545" y="3237"/>
                    <a:pt x="1545" y="3237"/>
                    <a:pt x="1545" y="3237"/>
                  </a:cubicBezTo>
                  <a:lnTo>
                    <a:pt x="1545" y="3237"/>
                  </a:lnTo>
                  <a:lnTo>
                    <a:pt x="1545" y="3237"/>
                  </a:lnTo>
                  <a:cubicBezTo>
                    <a:pt x="1574" y="3208"/>
                    <a:pt x="1574" y="3208"/>
                    <a:pt x="1574" y="3208"/>
                  </a:cubicBezTo>
                  <a:cubicBezTo>
                    <a:pt x="1545" y="3208"/>
                    <a:pt x="1545" y="3208"/>
                    <a:pt x="1545" y="3208"/>
                  </a:cubicBezTo>
                  <a:lnTo>
                    <a:pt x="1545" y="3208"/>
                  </a:lnTo>
                  <a:lnTo>
                    <a:pt x="1545" y="3208"/>
                  </a:lnTo>
                  <a:lnTo>
                    <a:pt x="1545" y="3208"/>
                  </a:lnTo>
                  <a:lnTo>
                    <a:pt x="1545" y="3208"/>
                  </a:lnTo>
                  <a:cubicBezTo>
                    <a:pt x="1516" y="3208"/>
                    <a:pt x="1516" y="3208"/>
                    <a:pt x="1516" y="3208"/>
                  </a:cubicBezTo>
                  <a:lnTo>
                    <a:pt x="1516" y="3208"/>
                  </a:lnTo>
                  <a:lnTo>
                    <a:pt x="1516" y="3208"/>
                  </a:lnTo>
                  <a:cubicBezTo>
                    <a:pt x="1516" y="3237"/>
                    <a:pt x="1516" y="3237"/>
                    <a:pt x="1516" y="3237"/>
                  </a:cubicBezTo>
                  <a:lnTo>
                    <a:pt x="1516" y="3237"/>
                  </a:lnTo>
                  <a:lnTo>
                    <a:pt x="1516" y="3237"/>
                  </a:lnTo>
                  <a:lnTo>
                    <a:pt x="1516" y="3237"/>
                  </a:lnTo>
                  <a:cubicBezTo>
                    <a:pt x="1516" y="3266"/>
                    <a:pt x="1516" y="3266"/>
                    <a:pt x="1516" y="3266"/>
                  </a:cubicBezTo>
                  <a:cubicBezTo>
                    <a:pt x="1487" y="3266"/>
                    <a:pt x="1487" y="3266"/>
                    <a:pt x="1487" y="3266"/>
                  </a:cubicBezTo>
                  <a:cubicBezTo>
                    <a:pt x="1487" y="3237"/>
                    <a:pt x="1487" y="3237"/>
                    <a:pt x="1487" y="3237"/>
                  </a:cubicBezTo>
                  <a:lnTo>
                    <a:pt x="1487" y="3237"/>
                  </a:lnTo>
                  <a:cubicBezTo>
                    <a:pt x="1487" y="3266"/>
                    <a:pt x="1487" y="3266"/>
                    <a:pt x="1487" y="3266"/>
                  </a:cubicBezTo>
                  <a:lnTo>
                    <a:pt x="1487" y="3266"/>
                  </a:lnTo>
                  <a:lnTo>
                    <a:pt x="1487" y="3266"/>
                  </a:lnTo>
                  <a:cubicBezTo>
                    <a:pt x="1516" y="3295"/>
                    <a:pt x="1516" y="3295"/>
                    <a:pt x="1516" y="3295"/>
                  </a:cubicBezTo>
                  <a:cubicBezTo>
                    <a:pt x="1487" y="3295"/>
                    <a:pt x="1487" y="3295"/>
                    <a:pt x="1487" y="3295"/>
                  </a:cubicBezTo>
                  <a:lnTo>
                    <a:pt x="1487" y="3295"/>
                  </a:lnTo>
                  <a:lnTo>
                    <a:pt x="1487" y="3295"/>
                  </a:lnTo>
                  <a:cubicBezTo>
                    <a:pt x="1487" y="3324"/>
                    <a:pt x="1487" y="3324"/>
                    <a:pt x="1487" y="3324"/>
                  </a:cubicBezTo>
                  <a:cubicBezTo>
                    <a:pt x="1457" y="3295"/>
                    <a:pt x="1457" y="3295"/>
                    <a:pt x="1457" y="3295"/>
                  </a:cubicBezTo>
                  <a:lnTo>
                    <a:pt x="1457" y="3295"/>
                  </a:lnTo>
                  <a:lnTo>
                    <a:pt x="1457" y="3295"/>
                  </a:lnTo>
                  <a:cubicBezTo>
                    <a:pt x="1457" y="3324"/>
                    <a:pt x="1457" y="3324"/>
                    <a:pt x="1457" y="3324"/>
                  </a:cubicBezTo>
                  <a:cubicBezTo>
                    <a:pt x="1429" y="3324"/>
                    <a:pt x="1429" y="3324"/>
                    <a:pt x="1429" y="3324"/>
                  </a:cubicBezTo>
                  <a:lnTo>
                    <a:pt x="1429" y="3324"/>
                  </a:lnTo>
                  <a:cubicBezTo>
                    <a:pt x="1429" y="3295"/>
                    <a:pt x="1429" y="3295"/>
                    <a:pt x="1429" y="3295"/>
                  </a:cubicBezTo>
                  <a:lnTo>
                    <a:pt x="1429" y="3295"/>
                  </a:lnTo>
                  <a:lnTo>
                    <a:pt x="1429" y="3295"/>
                  </a:lnTo>
                  <a:lnTo>
                    <a:pt x="1429" y="3295"/>
                  </a:lnTo>
                  <a:lnTo>
                    <a:pt x="1429" y="3295"/>
                  </a:lnTo>
                  <a:cubicBezTo>
                    <a:pt x="1400" y="3324"/>
                    <a:pt x="1400" y="3324"/>
                    <a:pt x="1400" y="3324"/>
                  </a:cubicBezTo>
                  <a:lnTo>
                    <a:pt x="1400" y="3324"/>
                  </a:lnTo>
                  <a:cubicBezTo>
                    <a:pt x="1400" y="3295"/>
                    <a:pt x="1400" y="3295"/>
                    <a:pt x="1400" y="3295"/>
                  </a:cubicBezTo>
                  <a:lnTo>
                    <a:pt x="1400" y="3295"/>
                  </a:lnTo>
                  <a:cubicBezTo>
                    <a:pt x="1371" y="3295"/>
                    <a:pt x="1371" y="3295"/>
                    <a:pt x="1371" y="3295"/>
                  </a:cubicBezTo>
                  <a:lnTo>
                    <a:pt x="1371" y="3295"/>
                  </a:lnTo>
                  <a:lnTo>
                    <a:pt x="1371" y="3295"/>
                  </a:lnTo>
                  <a:lnTo>
                    <a:pt x="1371" y="3295"/>
                  </a:lnTo>
                  <a:cubicBezTo>
                    <a:pt x="1371" y="3324"/>
                    <a:pt x="1371" y="3324"/>
                    <a:pt x="1371" y="3324"/>
                  </a:cubicBezTo>
                  <a:lnTo>
                    <a:pt x="1371" y="3324"/>
                  </a:lnTo>
                  <a:cubicBezTo>
                    <a:pt x="1371" y="3353"/>
                    <a:pt x="1371" y="3353"/>
                    <a:pt x="1371" y="3353"/>
                  </a:cubicBezTo>
                  <a:lnTo>
                    <a:pt x="1371" y="3353"/>
                  </a:lnTo>
                  <a:cubicBezTo>
                    <a:pt x="1341" y="3383"/>
                    <a:pt x="1341" y="3383"/>
                    <a:pt x="1341" y="3383"/>
                  </a:cubicBezTo>
                  <a:lnTo>
                    <a:pt x="1341" y="3383"/>
                  </a:lnTo>
                  <a:cubicBezTo>
                    <a:pt x="1341" y="3353"/>
                    <a:pt x="1341" y="3353"/>
                    <a:pt x="1341" y="3353"/>
                  </a:cubicBezTo>
                  <a:lnTo>
                    <a:pt x="1341" y="3353"/>
                  </a:lnTo>
                  <a:cubicBezTo>
                    <a:pt x="1312" y="3353"/>
                    <a:pt x="1312" y="3353"/>
                    <a:pt x="1312" y="3353"/>
                  </a:cubicBezTo>
                  <a:lnTo>
                    <a:pt x="1312" y="3353"/>
                  </a:lnTo>
                  <a:lnTo>
                    <a:pt x="1312" y="3353"/>
                  </a:lnTo>
                  <a:lnTo>
                    <a:pt x="1312" y="3353"/>
                  </a:lnTo>
                  <a:cubicBezTo>
                    <a:pt x="1283" y="3353"/>
                    <a:pt x="1283" y="3353"/>
                    <a:pt x="1283" y="3353"/>
                  </a:cubicBezTo>
                  <a:lnTo>
                    <a:pt x="1283" y="3353"/>
                  </a:lnTo>
                  <a:lnTo>
                    <a:pt x="1283" y="3353"/>
                  </a:lnTo>
                  <a:lnTo>
                    <a:pt x="1283" y="3353"/>
                  </a:lnTo>
                  <a:lnTo>
                    <a:pt x="1283" y="3353"/>
                  </a:lnTo>
                  <a:cubicBezTo>
                    <a:pt x="1283" y="3383"/>
                    <a:pt x="1283" y="3383"/>
                    <a:pt x="1283" y="3383"/>
                  </a:cubicBezTo>
                  <a:lnTo>
                    <a:pt x="1283" y="3383"/>
                  </a:lnTo>
                  <a:lnTo>
                    <a:pt x="1283" y="3383"/>
                  </a:lnTo>
                  <a:cubicBezTo>
                    <a:pt x="1312" y="3383"/>
                    <a:pt x="1312" y="3383"/>
                    <a:pt x="1312" y="3383"/>
                  </a:cubicBezTo>
                  <a:cubicBezTo>
                    <a:pt x="1312" y="3412"/>
                    <a:pt x="1312" y="3412"/>
                    <a:pt x="1312" y="3412"/>
                  </a:cubicBezTo>
                  <a:cubicBezTo>
                    <a:pt x="1312" y="3441"/>
                    <a:pt x="1312" y="3441"/>
                    <a:pt x="1312" y="3441"/>
                  </a:cubicBezTo>
                  <a:lnTo>
                    <a:pt x="1312" y="3441"/>
                  </a:lnTo>
                  <a:cubicBezTo>
                    <a:pt x="1283" y="3441"/>
                    <a:pt x="1283" y="3441"/>
                    <a:pt x="1283" y="3441"/>
                  </a:cubicBezTo>
                  <a:lnTo>
                    <a:pt x="1283" y="3441"/>
                  </a:lnTo>
                  <a:lnTo>
                    <a:pt x="1283" y="3441"/>
                  </a:lnTo>
                  <a:lnTo>
                    <a:pt x="1283" y="3441"/>
                  </a:lnTo>
                  <a:cubicBezTo>
                    <a:pt x="1254" y="3441"/>
                    <a:pt x="1254" y="3441"/>
                    <a:pt x="1254" y="3441"/>
                  </a:cubicBezTo>
                  <a:cubicBezTo>
                    <a:pt x="1224" y="3441"/>
                    <a:pt x="1224" y="3441"/>
                    <a:pt x="1224" y="3441"/>
                  </a:cubicBezTo>
                  <a:lnTo>
                    <a:pt x="1224" y="3441"/>
                  </a:lnTo>
                  <a:cubicBezTo>
                    <a:pt x="1224" y="3470"/>
                    <a:pt x="1224" y="3470"/>
                    <a:pt x="1224" y="3470"/>
                  </a:cubicBezTo>
                  <a:cubicBezTo>
                    <a:pt x="1254" y="3470"/>
                    <a:pt x="1254" y="3470"/>
                    <a:pt x="1254" y="3470"/>
                  </a:cubicBezTo>
                  <a:lnTo>
                    <a:pt x="1254" y="3470"/>
                  </a:lnTo>
                  <a:cubicBezTo>
                    <a:pt x="1283" y="3470"/>
                    <a:pt x="1283" y="3470"/>
                    <a:pt x="1283" y="3470"/>
                  </a:cubicBezTo>
                  <a:lnTo>
                    <a:pt x="1283" y="3470"/>
                  </a:lnTo>
                  <a:lnTo>
                    <a:pt x="1283" y="3470"/>
                  </a:lnTo>
                  <a:lnTo>
                    <a:pt x="1283" y="3470"/>
                  </a:lnTo>
                  <a:lnTo>
                    <a:pt x="1283" y="3470"/>
                  </a:lnTo>
                  <a:cubicBezTo>
                    <a:pt x="1283" y="3500"/>
                    <a:pt x="1283" y="3500"/>
                    <a:pt x="1283" y="3500"/>
                  </a:cubicBezTo>
                  <a:lnTo>
                    <a:pt x="1283" y="3500"/>
                  </a:lnTo>
                  <a:lnTo>
                    <a:pt x="1283" y="3500"/>
                  </a:lnTo>
                  <a:lnTo>
                    <a:pt x="1283" y="3500"/>
                  </a:lnTo>
                  <a:lnTo>
                    <a:pt x="1283" y="3500"/>
                  </a:lnTo>
                  <a:lnTo>
                    <a:pt x="1283" y="3500"/>
                  </a:lnTo>
                  <a:cubicBezTo>
                    <a:pt x="1283" y="3529"/>
                    <a:pt x="1283" y="3529"/>
                    <a:pt x="1283" y="3529"/>
                  </a:cubicBezTo>
                  <a:lnTo>
                    <a:pt x="1283" y="3529"/>
                  </a:lnTo>
                  <a:lnTo>
                    <a:pt x="1283" y="3529"/>
                  </a:lnTo>
                  <a:lnTo>
                    <a:pt x="1283" y="3529"/>
                  </a:lnTo>
                  <a:cubicBezTo>
                    <a:pt x="1254" y="3529"/>
                    <a:pt x="1254" y="3529"/>
                    <a:pt x="1254" y="3529"/>
                  </a:cubicBezTo>
                  <a:lnTo>
                    <a:pt x="1254" y="3529"/>
                  </a:lnTo>
                  <a:lnTo>
                    <a:pt x="1254" y="3529"/>
                  </a:lnTo>
                  <a:lnTo>
                    <a:pt x="1254" y="3529"/>
                  </a:lnTo>
                  <a:cubicBezTo>
                    <a:pt x="1224" y="3500"/>
                    <a:pt x="1224" y="3500"/>
                    <a:pt x="1224" y="3500"/>
                  </a:cubicBezTo>
                  <a:lnTo>
                    <a:pt x="1224" y="3500"/>
                  </a:lnTo>
                  <a:lnTo>
                    <a:pt x="1224" y="3500"/>
                  </a:lnTo>
                  <a:cubicBezTo>
                    <a:pt x="1224" y="3529"/>
                    <a:pt x="1224" y="3529"/>
                    <a:pt x="1224" y="3529"/>
                  </a:cubicBezTo>
                  <a:lnTo>
                    <a:pt x="1224" y="3529"/>
                  </a:lnTo>
                  <a:lnTo>
                    <a:pt x="1224" y="3529"/>
                  </a:lnTo>
                  <a:cubicBezTo>
                    <a:pt x="1254" y="3529"/>
                    <a:pt x="1254" y="3529"/>
                    <a:pt x="1254" y="3529"/>
                  </a:cubicBezTo>
                  <a:lnTo>
                    <a:pt x="1254" y="3529"/>
                  </a:lnTo>
                  <a:cubicBezTo>
                    <a:pt x="1283" y="3529"/>
                    <a:pt x="1283" y="3529"/>
                    <a:pt x="1283" y="3529"/>
                  </a:cubicBezTo>
                  <a:cubicBezTo>
                    <a:pt x="1283" y="3558"/>
                    <a:pt x="1283" y="3558"/>
                    <a:pt x="1283" y="3558"/>
                  </a:cubicBezTo>
                  <a:lnTo>
                    <a:pt x="1283" y="3558"/>
                  </a:lnTo>
                  <a:cubicBezTo>
                    <a:pt x="1254" y="3558"/>
                    <a:pt x="1254" y="3558"/>
                    <a:pt x="1254" y="3558"/>
                  </a:cubicBezTo>
                  <a:lnTo>
                    <a:pt x="1254" y="3558"/>
                  </a:lnTo>
                  <a:lnTo>
                    <a:pt x="1254" y="3558"/>
                  </a:lnTo>
                  <a:cubicBezTo>
                    <a:pt x="1224" y="3558"/>
                    <a:pt x="1224" y="3558"/>
                    <a:pt x="1224" y="3558"/>
                  </a:cubicBezTo>
                  <a:lnTo>
                    <a:pt x="1224" y="3558"/>
                  </a:lnTo>
                  <a:cubicBezTo>
                    <a:pt x="1224" y="3529"/>
                    <a:pt x="1224" y="3529"/>
                    <a:pt x="1224" y="3529"/>
                  </a:cubicBezTo>
                  <a:cubicBezTo>
                    <a:pt x="1195" y="3529"/>
                    <a:pt x="1195" y="3529"/>
                    <a:pt x="1195" y="3529"/>
                  </a:cubicBezTo>
                  <a:cubicBezTo>
                    <a:pt x="1195" y="3558"/>
                    <a:pt x="1195" y="3558"/>
                    <a:pt x="1195" y="3558"/>
                  </a:cubicBezTo>
                  <a:lnTo>
                    <a:pt x="1195" y="3558"/>
                  </a:lnTo>
                  <a:lnTo>
                    <a:pt x="1195" y="3558"/>
                  </a:lnTo>
                  <a:lnTo>
                    <a:pt x="1195" y="3558"/>
                  </a:lnTo>
                  <a:cubicBezTo>
                    <a:pt x="1224" y="3587"/>
                    <a:pt x="1224" y="3587"/>
                    <a:pt x="1224" y="3587"/>
                  </a:cubicBezTo>
                  <a:lnTo>
                    <a:pt x="1224" y="3587"/>
                  </a:lnTo>
                  <a:lnTo>
                    <a:pt x="1224" y="3587"/>
                  </a:lnTo>
                  <a:lnTo>
                    <a:pt x="1224" y="3587"/>
                  </a:lnTo>
                  <a:cubicBezTo>
                    <a:pt x="1195" y="3587"/>
                    <a:pt x="1195" y="3587"/>
                    <a:pt x="1195" y="3587"/>
                  </a:cubicBezTo>
                  <a:lnTo>
                    <a:pt x="1195" y="3587"/>
                  </a:lnTo>
                  <a:lnTo>
                    <a:pt x="1195" y="3587"/>
                  </a:lnTo>
                  <a:cubicBezTo>
                    <a:pt x="1166" y="3558"/>
                    <a:pt x="1166" y="3558"/>
                    <a:pt x="1166" y="3558"/>
                  </a:cubicBezTo>
                  <a:lnTo>
                    <a:pt x="1166" y="3558"/>
                  </a:lnTo>
                  <a:cubicBezTo>
                    <a:pt x="1166" y="3587"/>
                    <a:pt x="1166" y="3587"/>
                    <a:pt x="1166" y="3587"/>
                  </a:cubicBezTo>
                  <a:cubicBezTo>
                    <a:pt x="1195" y="3587"/>
                    <a:pt x="1195" y="3587"/>
                    <a:pt x="1195" y="3587"/>
                  </a:cubicBezTo>
                  <a:lnTo>
                    <a:pt x="1195" y="3587"/>
                  </a:lnTo>
                  <a:cubicBezTo>
                    <a:pt x="1195" y="3616"/>
                    <a:pt x="1195" y="3616"/>
                    <a:pt x="1195" y="3616"/>
                  </a:cubicBezTo>
                  <a:lnTo>
                    <a:pt x="1195" y="3616"/>
                  </a:lnTo>
                  <a:lnTo>
                    <a:pt x="1195" y="3616"/>
                  </a:lnTo>
                  <a:lnTo>
                    <a:pt x="1195" y="3616"/>
                  </a:lnTo>
                  <a:cubicBezTo>
                    <a:pt x="1166" y="3616"/>
                    <a:pt x="1166" y="3616"/>
                    <a:pt x="1166" y="3616"/>
                  </a:cubicBezTo>
                  <a:cubicBezTo>
                    <a:pt x="1166" y="3587"/>
                    <a:pt x="1166" y="3587"/>
                    <a:pt x="1166" y="3587"/>
                  </a:cubicBezTo>
                  <a:lnTo>
                    <a:pt x="1166" y="3587"/>
                  </a:lnTo>
                  <a:lnTo>
                    <a:pt x="1166" y="3587"/>
                  </a:lnTo>
                  <a:lnTo>
                    <a:pt x="1166" y="3587"/>
                  </a:lnTo>
                  <a:lnTo>
                    <a:pt x="1166" y="3587"/>
                  </a:lnTo>
                  <a:cubicBezTo>
                    <a:pt x="1166" y="3616"/>
                    <a:pt x="1166" y="3616"/>
                    <a:pt x="1166" y="3616"/>
                  </a:cubicBezTo>
                  <a:lnTo>
                    <a:pt x="1166" y="3616"/>
                  </a:lnTo>
                  <a:lnTo>
                    <a:pt x="1166" y="3616"/>
                  </a:lnTo>
                  <a:lnTo>
                    <a:pt x="1166" y="3616"/>
                  </a:lnTo>
                  <a:cubicBezTo>
                    <a:pt x="1195" y="3616"/>
                    <a:pt x="1195" y="3616"/>
                    <a:pt x="1195" y="3616"/>
                  </a:cubicBezTo>
                  <a:lnTo>
                    <a:pt x="1195" y="3616"/>
                  </a:lnTo>
                  <a:cubicBezTo>
                    <a:pt x="1195" y="3645"/>
                    <a:pt x="1195" y="3645"/>
                    <a:pt x="1195" y="3645"/>
                  </a:cubicBezTo>
                  <a:lnTo>
                    <a:pt x="1195" y="3645"/>
                  </a:lnTo>
                  <a:lnTo>
                    <a:pt x="1195" y="3645"/>
                  </a:lnTo>
                  <a:lnTo>
                    <a:pt x="1195" y="3645"/>
                  </a:lnTo>
                  <a:cubicBezTo>
                    <a:pt x="1166" y="3645"/>
                    <a:pt x="1166" y="3645"/>
                    <a:pt x="1166" y="3645"/>
                  </a:cubicBezTo>
                  <a:lnTo>
                    <a:pt x="1166" y="3645"/>
                  </a:lnTo>
                  <a:lnTo>
                    <a:pt x="1166" y="3645"/>
                  </a:lnTo>
                  <a:cubicBezTo>
                    <a:pt x="1137" y="3645"/>
                    <a:pt x="1137" y="3645"/>
                    <a:pt x="1137" y="3645"/>
                  </a:cubicBezTo>
                  <a:lnTo>
                    <a:pt x="1137" y="3645"/>
                  </a:lnTo>
                  <a:lnTo>
                    <a:pt x="1137" y="3645"/>
                  </a:lnTo>
                  <a:cubicBezTo>
                    <a:pt x="1137" y="3616"/>
                    <a:pt x="1137" y="3616"/>
                    <a:pt x="1137" y="3616"/>
                  </a:cubicBezTo>
                  <a:lnTo>
                    <a:pt x="1137" y="3616"/>
                  </a:lnTo>
                  <a:cubicBezTo>
                    <a:pt x="1137" y="3645"/>
                    <a:pt x="1137" y="3645"/>
                    <a:pt x="1137" y="3645"/>
                  </a:cubicBezTo>
                  <a:lnTo>
                    <a:pt x="1137" y="3645"/>
                  </a:lnTo>
                  <a:lnTo>
                    <a:pt x="1137" y="3645"/>
                  </a:lnTo>
                  <a:cubicBezTo>
                    <a:pt x="1107" y="3645"/>
                    <a:pt x="1107" y="3645"/>
                    <a:pt x="1107" y="3645"/>
                  </a:cubicBezTo>
                  <a:lnTo>
                    <a:pt x="1107" y="3645"/>
                  </a:lnTo>
                  <a:lnTo>
                    <a:pt x="1107" y="3645"/>
                  </a:lnTo>
                  <a:cubicBezTo>
                    <a:pt x="1079" y="3645"/>
                    <a:pt x="1079" y="3645"/>
                    <a:pt x="1079" y="3645"/>
                  </a:cubicBezTo>
                  <a:lnTo>
                    <a:pt x="1079" y="3645"/>
                  </a:lnTo>
                  <a:lnTo>
                    <a:pt x="1079" y="3645"/>
                  </a:lnTo>
                  <a:cubicBezTo>
                    <a:pt x="1107" y="3674"/>
                    <a:pt x="1107" y="3674"/>
                    <a:pt x="1107" y="3674"/>
                  </a:cubicBezTo>
                  <a:cubicBezTo>
                    <a:pt x="1137" y="3674"/>
                    <a:pt x="1137" y="3674"/>
                    <a:pt x="1137" y="3674"/>
                  </a:cubicBezTo>
                  <a:lnTo>
                    <a:pt x="1137" y="3674"/>
                  </a:lnTo>
                  <a:cubicBezTo>
                    <a:pt x="1137" y="3703"/>
                    <a:pt x="1137" y="3703"/>
                    <a:pt x="1137" y="3703"/>
                  </a:cubicBezTo>
                  <a:lnTo>
                    <a:pt x="1137" y="3703"/>
                  </a:lnTo>
                  <a:lnTo>
                    <a:pt x="1137" y="3703"/>
                  </a:lnTo>
                  <a:cubicBezTo>
                    <a:pt x="1107" y="3703"/>
                    <a:pt x="1107" y="3703"/>
                    <a:pt x="1107" y="3703"/>
                  </a:cubicBezTo>
                  <a:cubicBezTo>
                    <a:pt x="1107" y="3674"/>
                    <a:pt x="1107" y="3674"/>
                    <a:pt x="1107" y="3674"/>
                  </a:cubicBezTo>
                  <a:lnTo>
                    <a:pt x="1107" y="3674"/>
                  </a:lnTo>
                  <a:cubicBezTo>
                    <a:pt x="1079" y="3674"/>
                    <a:pt x="1079" y="3674"/>
                    <a:pt x="1079" y="3674"/>
                  </a:cubicBezTo>
                  <a:lnTo>
                    <a:pt x="1079" y="3674"/>
                  </a:lnTo>
                  <a:lnTo>
                    <a:pt x="1079" y="3674"/>
                  </a:lnTo>
                  <a:cubicBezTo>
                    <a:pt x="1107" y="3703"/>
                    <a:pt x="1107" y="3703"/>
                    <a:pt x="1107" y="3703"/>
                  </a:cubicBezTo>
                  <a:cubicBezTo>
                    <a:pt x="1137" y="3703"/>
                    <a:pt x="1137" y="3703"/>
                    <a:pt x="1137" y="3703"/>
                  </a:cubicBezTo>
                  <a:lnTo>
                    <a:pt x="1137" y="3703"/>
                  </a:lnTo>
                  <a:cubicBezTo>
                    <a:pt x="1137" y="3733"/>
                    <a:pt x="1137" y="3733"/>
                    <a:pt x="1137" y="3733"/>
                  </a:cubicBezTo>
                  <a:lnTo>
                    <a:pt x="1137" y="3733"/>
                  </a:lnTo>
                  <a:lnTo>
                    <a:pt x="1137" y="3733"/>
                  </a:lnTo>
                  <a:lnTo>
                    <a:pt x="1137" y="3733"/>
                  </a:lnTo>
                  <a:cubicBezTo>
                    <a:pt x="1137" y="3762"/>
                    <a:pt x="1137" y="3762"/>
                    <a:pt x="1137" y="3762"/>
                  </a:cubicBezTo>
                  <a:lnTo>
                    <a:pt x="1137" y="3762"/>
                  </a:lnTo>
                  <a:cubicBezTo>
                    <a:pt x="1107" y="3762"/>
                    <a:pt x="1107" y="3762"/>
                    <a:pt x="1107" y="3762"/>
                  </a:cubicBezTo>
                  <a:lnTo>
                    <a:pt x="1107" y="3762"/>
                  </a:lnTo>
                  <a:lnTo>
                    <a:pt x="1107" y="3762"/>
                  </a:lnTo>
                  <a:cubicBezTo>
                    <a:pt x="1079" y="3762"/>
                    <a:pt x="1079" y="3762"/>
                    <a:pt x="1079" y="3762"/>
                  </a:cubicBezTo>
                  <a:lnTo>
                    <a:pt x="1079" y="3762"/>
                  </a:lnTo>
                  <a:lnTo>
                    <a:pt x="1079" y="3762"/>
                  </a:lnTo>
                  <a:lnTo>
                    <a:pt x="1079" y="3762"/>
                  </a:lnTo>
                  <a:lnTo>
                    <a:pt x="1079" y="3762"/>
                  </a:lnTo>
                  <a:cubicBezTo>
                    <a:pt x="1107" y="3762"/>
                    <a:pt x="1107" y="3762"/>
                    <a:pt x="1107" y="3762"/>
                  </a:cubicBezTo>
                  <a:cubicBezTo>
                    <a:pt x="1107" y="3791"/>
                    <a:pt x="1107" y="3791"/>
                    <a:pt x="1107" y="3791"/>
                  </a:cubicBezTo>
                  <a:lnTo>
                    <a:pt x="1107" y="3791"/>
                  </a:lnTo>
                  <a:cubicBezTo>
                    <a:pt x="1079" y="3791"/>
                    <a:pt x="1079" y="3791"/>
                    <a:pt x="1079" y="3791"/>
                  </a:cubicBezTo>
                  <a:lnTo>
                    <a:pt x="1079" y="3791"/>
                  </a:lnTo>
                  <a:lnTo>
                    <a:pt x="1079" y="3791"/>
                  </a:lnTo>
                  <a:lnTo>
                    <a:pt x="1079" y="3791"/>
                  </a:lnTo>
                  <a:lnTo>
                    <a:pt x="1079" y="3791"/>
                  </a:lnTo>
                  <a:lnTo>
                    <a:pt x="1079" y="3791"/>
                  </a:lnTo>
                  <a:lnTo>
                    <a:pt x="1079" y="3791"/>
                  </a:lnTo>
                  <a:cubicBezTo>
                    <a:pt x="1079" y="3820"/>
                    <a:pt x="1079" y="3820"/>
                    <a:pt x="1079" y="3820"/>
                  </a:cubicBezTo>
                  <a:lnTo>
                    <a:pt x="1079" y="3820"/>
                  </a:lnTo>
                  <a:lnTo>
                    <a:pt x="1079" y="3820"/>
                  </a:lnTo>
                  <a:cubicBezTo>
                    <a:pt x="1050" y="3791"/>
                    <a:pt x="1050" y="3791"/>
                    <a:pt x="1050" y="3791"/>
                  </a:cubicBezTo>
                  <a:lnTo>
                    <a:pt x="1050" y="3791"/>
                  </a:lnTo>
                  <a:cubicBezTo>
                    <a:pt x="1050" y="3820"/>
                    <a:pt x="1050" y="3820"/>
                    <a:pt x="1050" y="3820"/>
                  </a:cubicBezTo>
                  <a:lnTo>
                    <a:pt x="1050" y="3820"/>
                  </a:lnTo>
                  <a:cubicBezTo>
                    <a:pt x="1079" y="3820"/>
                    <a:pt x="1079" y="3820"/>
                    <a:pt x="1079" y="3820"/>
                  </a:cubicBezTo>
                  <a:lnTo>
                    <a:pt x="1079" y="3820"/>
                  </a:lnTo>
                  <a:cubicBezTo>
                    <a:pt x="1050" y="3850"/>
                    <a:pt x="1050" y="3850"/>
                    <a:pt x="1050" y="3850"/>
                  </a:cubicBezTo>
                  <a:lnTo>
                    <a:pt x="1050" y="3850"/>
                  </a:lnTo>
                  <a:cubicBezTo>
                    <a:pt x="1021" y="3820"/>
                    <a:pt x="1021" y="3820"/>
                    <a:pt x="1021" y="3820"/>
                  </a:cubicBezTo>
                  <a:lnTo>
                    <a:pt x="1021" y="3820"/>
                  </a:lnTo>
                  <a:cubicBezTo>
                    <a:pt x="1021" y="3850"/>
                    <a:pt x="1021" y="3850"/>
                    <a:pt x="1021" y="3850"/>
                  </a:cubicBezTo>
                  <a:cubicBezTo>
                    <a:pt x="1050" y="3850"/>
                    <a:pt x="1050" y="3850"/>
                    <a:pt x="1050" y="3850"/>
                  </a:cubicBezTo>
                  <a:cubicBezTo>
                    <a:pt x="1079" y="3850"/>
                    <a:pt x="1079" y="3850"/>
                    <a:pt x="1079" y="3850"/>
                  </a:cubicBezTo>
                  <a:lnTo>
                    <a:pt x="1079" y="3850"/>
                  </a:lnTo>
                  <a:lnTo>
                    <a:pt x="1079" y="3850"/>
                  </a:lnTo>
                  <a:lnTo>
                    <a:pt x="1079" y="3850"/>
                  </a:lnTo>
                  <a:cubicBezTo>
                    <a:pt x="1079" y="3879"/>
                    <a:pt x="1079" y="3879"/>
                    <a:pt x="1079" y="3879"/>
                  </a:cubicBezTo>
                  <a:cubicBezTo>
                    <a:pt x="1050" y="3879"/>
                    <a:pt x="1050" y="3879"/>
                    <a:pt x="1050" y="3879"/>
                  </a:cubicBezTo>
                  <a:cubicBezTo>
                    <a:pt x="1021" y="3879"/>
                    <a:pt x="1021" y="3879"/>
                    <a:pt x="1021" y="3879"/>
                  </a:cubicBezTo>
                  <a:cubicBezTo>
                    <a:pt x="1021" y="3850"/>
                    <a:pt x="1021" y="3850"/>
                    <a:pt x="1021" y="3850"/>
                  </a:cubicBezTo>
                  <a:lnTo>
                    <a:pt x="1021" y="3850"/>
                  </a:lnTo>
                  <a:cubicBezTo>
                    <a:pt x="1021" y="3879"/>
                    <a:pt x="1021" y="3879"/>
                    <a:pt x="1021" y="3879"/>
                  </a:cubicBezTo>
                  <a:cubicBezTo>
                    <a:pt x="1050" y="3879"/>
                    <a:pt x="1050" y="3879"/>
                    <a:pt x="1050" y="3879"/>
                  </a:cubicBezTo>
                  <a:lnTo>
                    <a:pt x="1050" y="3879"/>
                  </a:lnTo>
                  <a:lnTo>
                    <a:pt x="1050" y="3879"/>
                  </a:lnTo>
                  <a:cubicBezTo>
                    <a:pt x="1021" y="3879"/>
                    <a:pt x="1021" y="3879"/>
                    <a:pt x="1021" y="3879"/>
                  </a:cubicBezTo>
                  <a:lnTo>
                    <a:pt x="1021" y="3879"/>
                  </a:lnTo>
                  <a:cubicBezTo>
                    <a:pt x="1050" y="3879"/>
                    <a:pt x="1050" y="3879"/>
                    <a:pt x="1050" y="3879"/>
                  </a:cubicBezTo>
                  <a:lnTo>
                    <a:pt x="1050" y="3879"/>
                  </a:lnTo>
                  <a:cubicBezTo>
                    <a:pt x="1050" y="3908"/>
                    <a:pt x="1050" y="3908"/>
                    <a:pt x="1050" y="3908"/>
                  </a:cubicBezTo>
                  <a:lnTo>
                    <a:pt x="1050" y="3908"/>
                  </a:lnTo>
                  <a:lnTo>
                    <a:pt x="1050" y="3908"/>
                  </a:lnTo>
                  <a:cubicBezTo>
                    <a:pt x="1021" y="3908"/>
                    <a:pt x="1021" y="3908"/>
                    <a:pt x="1021" y="3908"/>
                  </a:cubicBezTo>
                  <a:lnTo>
                    <a:pt x="1021" y="3908"/>
                  </a:lnTo>
                  <a:cubicBezTo>
                    <a:pt x="1050" y="3908"/>
                    <a:pt x="1050" y="3908"/>
                    <a:pt x="1050" y="3908"/>
                  </a:cubicBezTo>
                  <a:lnTo>
                    <a:pt x="1050" y="3908"/>
                  </a:lnTo>
                  <a:lnTo>
                    <a:pt x="1050" y="3908"/>
                  </a:lnTo>
                  <a:lnTo>
                    <a:pt x="1050" y="3908"/>
                  </a:lnTo>
                  <a:cubicBezTo>
                    <a:pt x="1050" y="3937"/>
                    <a:pt x="1050" y="3937"/>
                    <a:pt x="1050" y="3937"/>
                  </a:cubicBezTo>
                  <a:cubicBezTo>
                    <a:pt x="1021" y="3937"/>
                    <a:pt x="1021" y="3937"/>
                    <a:pt x="1021" y="3937"/>
                  </a:cubicBezTo>
                  <a:lnTo>
                    <a:pt x="1021" y="3937"/>
                  </a:lnTo>
                  <a:cubicBezTo>
                    <a:pt x="1021" y="3908"/>
                    <a:pt x="1021" y="3908"/>
                    <a:pt x="1021" y="3908"/>
                  </a:cubicBezTo>
                  <a:cubicBezTo>
                    <a:pt x="991" y="3908"/>
                    <a:pt x="991" y="3908"/>
                    <a:pt x="991" y="3908"/>
                  </a:cubicBezTo>
                  <a:lnTo>
                    <a:pt x="991" y="3908"/>
                  </a:lnTo>
                  <a:lnTo>
                    <a:pt x="991" y="3908"/>
                  </a:lnTo>
                  <a:lnTo>
                    <a:pt x="991" y="3908"/>
                  </a:lnTo>
                  <a:cubicBezTo>
                    <a:pt x="962" y="3908"/>
                    <a:pt x="962" y="3908"/>
                    <a:pt x="962" y="3908"/>
                  </a:cubicBezTo>
                  <a:lnTo>
                    <a:pt x="962" y="3908"/>
                  </a:lnTo>
                  <a:lnTo>
                    <a:pt x="962" y="3908"/>
                  </a:lnTo>
                  <a:cubicBezTo>
                    <a:pt x="991" y="3937"/>
                    <a:pt x="991" y="3937"/>
                    <a:pt x="991" y="3937"/>
                  </a:cubicBezTo>
                  <a:cubicBezTo>
                    <a:pt x="1021" y="3937"/>
                    <a:pt x="1021" y="3937"/>
                    <a:pt x="1021" y="3937"/>
                  </a:cubicBezTo>
                  <a:lnTo>
                    <a:pt x="1021" y="3937"/>
                  </a:lnTo>
                  <a:lnTo>
                    <a:pt x="1021" y="3937"/>
                  </a:lnTo>
                  <a:lnTo>
                    <a:pt x="1021" y="3937"/>
                  </a:lnTo>
                  <a:lnTo>
                    <a:pt x="1021" y="3937"/>
                  </a:lnTo>
                  <a:lnTo>
                    <a:pt x="1021" y="3937"/>
                  </a:lnTo>
                  <a:lnTo>
                    <a:pt x="1021" y="3937"/>
                  </a:lnTo>
                  <a:cubicBezTo>
                    <a:pt x="1050" y="3966"/>
                    <a:pt x="1050" y="3966"/>
                    <a:pt x="1050" y="3966"/>
                  </a:cubicBezTo>
                  <a:lnTo>
                    <a:pt x="1050" y="3966"/>
                  </a:lnTo>
                  <a:cubicBezTo>
                    <a:pt x="1021" y="3966"/>
                    <a:pt x="1021" y="3966"/>
                    <a:pt x="1021" y="3966"/>
                  </a:cubicBezTo>
                  <a:close/>
                  <a:moveTo>
                    <a:pt x="991" y="3966"/>
                  </a:moveTo>
                  <a:lnTo>
                    <a:pt x="991" y="3966"/>
                  </a:lnTo>
                  <a:cubicBezTo>
                    <a:pt x="962" y="3966"/>
                    <a:pt x="962" y="3966"/>
                    <a:pt x="962" y="3966"/>
                  </a:cubicBezTo>
                  <a:lnTo>
                    <a:pt x="962" y="3966"/>
                  </a:lnTo>
                  <a:lnTo>
                    <a:pt x="962" y="3966"/>
                  </a:lnTo>
                  <a:cubicBezTo>
                    <a:pt x="991" y="3995"/>
                    <a:pt x="991" y="3995"/>
                    <a:pt x="991" y="3995"/>
                  </a:cubicBezTo>
                  <a:lnTo>
                    <a:pt x="991" y="3995"/>
                  </a:lnTo>
                  <a:cubicBezTo>
                    <a:pt x="991" y="3966"/>
                    <a:pt x="991" y="3966"/>
                    <a:pt x="991" y="3966"/>
                  </a:cubicBezTo>
                  <a:close/>
                  <a:moveTo>
                    <a:pt x="2274" y="2683"/>
                  </a:moveTo>
                  <a:lnTo>
                    <a:pt x="2274" y="2683"/>
                  </a:lnTo>
                  <a:lnTo>
                    <a:pt x="2274" y="2683"/>
                  </a:lnTo>
                  <a:cubicBezTo>
                    <a:pt x="2304" y="2683"/>
                    <a:pt x="2304" y="2683"/>
                    <a:pt x="2304" y="2683"/>
                  </a:cubicBezTo>
                  <a:cubicBezTo>
                    <a:pt x="2333" y="2683"/>
                    <a:pt x="2333" y="2683"/>
                    <a:pt x="2333" y="2683"/>
                  </a:cubicBezTo>
                  <a:cubicBezTo>
                    <a:pt x="2362" y="2683"/>
                    <a:pt x="2362" y="2683"/>
                    <a:pt x="2362" y="2683"/>
                  </a:cubicBezTo>
                  <a:cubicBezTo>
                    <a:pt x="2391" y="2683"/>
                    <a:pt x="2391" y="2683"/>
                    <a:pt x="2391" y="2683"/>
                  </a:cubicBezTo>
                  <a:lnTo>
                    <a:pt x="2391" y="2683"/>
                  </a:lnTo>
                  <a:cubicBezTo>
                    <a:pt x="2421" y="2683"/>
                    <a:pt x="2421" y="2683"/>
                    <a:pt x="2421" y="2683"/>
                  </a:cubicBezTo>
                  <a:lnTo>
                    <a:pt x="2421" y="2683"/>
                  </a:lnTo>
                  <a:cubicBezTo>
                    <a:pt x="2450" y="2683"/>
                    <a:pt x="2450" y="2683"/>
                    <a:pt x="2450" y="2683"/>
                  </a:cubicBezTo>
                  <a:cubicBezTo>
                    <a:pt x="2450" y="2653"/>
                    <a:pt x="2450" y="2653"/>
                    <a:pt x="2450" y="2653"/>
                  </a:cubicBezTo>
                  <a:cubicBezTo>
                    <a:pt x="2450" y="2624"/>
                    <a:pt x="2450" y="2624"/>
                    <a:pt x="2450" y="2624"/>
                  </a:cubicBezTo>
                  <a:lnTo>
                    <a:pt x="2450" y="2624"/>
                  </a:lnTo>
                  <a:cubicBezTo>
                    <a:pt x="2450" y="2595"/>
                    <a:pt x="2450" y="2595"/>
                    <a:pt x="2450" y="2595"/>
                  </a:cubicBezTo>
                  <a:cubicBezTo>
                    <a:pt x="2421" y="2595"/>
                    <a:pt x="2421" y="2595"/>
                    <a:pt x="2421" y="2595"/>
                  </a:cubicBezTo>
                  <a:cubicBezTo>
                    <a:pt x="2391" y="2624"/>
                    <a:pt x="2391" y="2624"/>
                    <a:pt x="2391" y="2624"/>
                  </a:cubicBezTo>
                  <a:cubicBezTo>
                    <a:pt x="2333" y="2624"/>
                    <a:pt x="2333" y="2624"/>
                    <a:pt x="2333" y="2624"/>
                  </a:cubicBezTo>
                  <a:lnTo>
                    <a:pt x="2333" y="2624"/>
                  </a:lnTo>
                  <a:cubicBezTo>
                    <a:pt x="2304" y="2653"/>
                    <a:pt x="2304" y="2653"/>
                    <a:pt x="2304" y="2653"/>
                  </a:cubicBezTo>
                  <a:lnTo>
                    <a:pt x="2304" y="2653"/>
                  </a:lnTo>
                  <a:cubicBezTo>
                    <a:pt x="2274" y="2653"/>
                    <a:pt x="2274" y="2653"/>
                    <a:pt x="2274" y="2653"/>
                  </a:cubicBezTo>
                  <a:cubicBezTo>
                    <a:pt x="2274" y="2683"/>
                    <a:pt x="2274" y="2683"/>
                    <a:pt x="2274" y="2683"/>
                  </a:cubicBezTo>
                  <a:close/>
                  <a:moveTo>
                    <a:pt x="1050" y="3879"/>
                  </a:moveTo>
                  <a:lnTo>
                    <a:pt x="1050" y="3879"/>
                  </a:lnTo>
                  <a:cubicBezTo>
                    <a:pt x="1079" y="3879"/>
                    <a:pt x="1079" y="3879"/>
                    <a:pt x="1079" y="3879"/>
                  </a:cubicBezTo>
                  <a:lnTo>
                    <a:pt x="1079" y="3879"/>
                  </a:lnTo>
                  <a:lnTo>
                    <a:pt x="1079" y="3879"/>
                  </a:lnTo>
                  <a:cubicBezTo>
                    <a:pt x="1050" y="3879"/>
                    <a:pt x="1050" y="3879"/>
                    <a:pt x="1050" y="3879"/>
                  </a:cubicBezTo>
                  <a:close/>
                  <a:moveTo>
                    <a:pt x="1137" y="3733"/>
                  </a:moveTo>
                  <a:lnTo>
                    <a:pt x="1137" y="3733"/>
                  </a:lnTo>
                  <a:close/>
                  <a:moveTo>
                    <a:pt x="1137" y="3703"/>
                  </a:moveTo>
                  <a:lnTo>
                    <a:pt x="1137" y="3703"/>
                  </a:lnTo>
                  <a:cubicBezTo>
                    <a:pt x="1137" y="3733"/>
                    <a:pt x="1137" y="3733"/>
                    <a:pt x="1137" y="3733"/>
                  </a:cubicBezTo>
                  <a:cubicBezTo>
                    <a:pt x="1137" y="3703"/>
                    <a:pt x="1137" y="3703"/>
                    <a:pt x="1137" y="3703"/>
                  </a:cubicBezTo>
                  <a:close/>
                  <a:moveTo>
                    <a:pt x="1166" y="3674"/>
                  </a:moveTo>
                  <a:lnTo>
                    <a:pt x="1166" y="3674"/>
                  </a:lnTo>
                  <a:cubicBezTo>
                    <a:pt x="1166" y="3703"/>
                    <a:pt x="1166" y="3703"/>
                    <a:pt x="1166" y="3703"/>
                  </a:cubicBezTo>
                  <a:lnTo>
                    <a:pt x="1166" y="3703"/>
                  </a:lnTo>
                  <a:cubicBezTo>
                    <a:pt x="1166" y="3674"/>
                    <a:pt x="1166" y="3674"/>
                    <a:pt x="1166" y="3674"/>
                  </a:cubicBezTo>
                  <a:close/>
                  <a:moveTo>
                    <a:pt x="1137" y="3645"/>
                  </a:moveTo>
                  <a:lnTo>
                    <a:pt x="1137" y="3645"/>
                  </a:lnTo>
                  <a:cubicBezTo>
                    <a:pt x="1137" y="3674"/>
                    <a:pt x="1137" y="3674"/>
                    <a:pt x="1137" y="3674"/>
                  </a:cubicBezTo>
                  <a:cubicBezTo>
                    <a:pt x="1166" y="3674"/>
                    <a:pt x="1166" y="3674"/>
                    <a:pt x="1166" y="3674"/>
                  </a:cubicBezTo>
                  <a:lnTo>
                    <a:pt x="1166" y="3674"/>
                  </a:lnTo>
                  <a:lnTo>
                    <a:pt x="1166" y="3674"/>
                  </a:lnTo>
                  <a:lnTo>
                    <a:pt x="1166" y="3674"/>
                  </a:lnTo>
                  <a:cubicBezTo>
                    <a:pt x="1166" y="3645"/>
                    <a:pt x="1166" y="3645"/>
                    <a:pt x="1166" y="3645"/>
                  </a:cubicBezTo>
                  <a:lnTo>
                    <a:pt x="1166" y="3645"/>
                  </a:lnTo>
                  <a:cubicBezTo>
                    <a:pt x="1137" y="3645"/>
                    <a:pt x="1137" y="3645"/>
                    <a:pt x="1137" y="3645"/>
                  </a:cubicBezTo>
                  <a:close/>
                  <a:moveTo>
                    <a:pt x="1195" y="3645"/>
                  </a:moveTo>
                  <a:lnTo>
                    <a:pt x="1195" y="3645"/>
                  </a:lnTo>
                  <a:cubicBezTo>
                    <a:pt x="1224" y="3645"/>
                    <a:pt x="1224" y="3645"/>
                    <a:pt x="1224" y="3645"/>
                  </a:cubicBezTo>
                  <a:cubicBezTo>
                    <a:pt x="1224" y="3616"/>
                    <a:pt x="1224" y="3616"/>
                    <a:pt x="1224" y="3616"/>
                  </a:cubicBezTo>
                  <a:cubicBezTo>
                    <a:pt x="1195" y="3645"/>
                    <a:pt x="1195" y="3645"/>
                    <a:pt x="1195" y="3645"/>
                  </a:cubicBezTo>
                  <a:close/>
                  <a:moveTo>
                    <a:pt x="1195" y="3558"/>
                  </a:moveTo>
                  <a:lnTo>
                    <a:pt x="1195" y="3558"/>
                  </a:lnTo>
                  <a:lnTo>
                    <a:pt x="1195" y="3558"/>
                  </a:lnTo>
                  <a:cubicBezTo>
                    <a:pt x="1224" y="3558"/>
                    <a:pt x="1224" y="3558"/>
                    <a:pt x="1224" y="3558"/>
                  </a:cubicBezTo>
                  <a:cubicBezTo>
                    <a:pt x="1224" y="3587"/>
                    <a:pt x="1224" y="3587"/>
                    <a:pt x="1224" y="3587"/>
                  </a:cubicBezTo>
                  <a:lnTo>
                    <a:pt x="1224" y="3587"/>
                  </a:lnTo>
                  <a:lnTo>
                    <a:pt x="1224" y="3587"/>
                  </a:lnTo>
                  <a:cubicBezTo>
                    <a:pt x="1224" y="3558"/>
                    <a:pt x="1224" y="3558"/>
                    <a:pt x="1224" y="3558"/>
                  </a:cubicBezTo>
                  <a:lnTo>
                    <a:pt x="1224" y="3558"/>
                  </a:lnTo>
                  <a:cubicBezTo>
                    <a:pt x="1195" y="3558"/>
                    <a:pt x="1195" y="3558"/>
                    <a:pt x="1195" y="3558"/>
                  </a:cubicBezTo>
                  <a:close/>
                  <a:moveTo>
                    <a:pt x="1312" y="3383"/>
                  </a:moveTo>
                  <a:lnTo>
                    <a:pt x="1312" y="3383"/>
                  </a:lnTo>
                  <a:cubicBezTo>
                    <a:pt x="1312" y="3412"/>
                    <a:pt x="1312" y="3412"/>
                    <a:pt x="1312" y="3412"/>
                  </a:cubicBezTo>
                  <a:lnTo>
                    <a:pt x="1312" y="3412"/>
                  </a:lnTo>
                  <a:lnTo>
                    <a:pt x="1312" y="3412"/>
                  </a:lnTo>
                  <a:cubicBezTo>
                    <a:pt x="1312" y="3441"/>
                    <a:pt x="1312" y="3441"/>
                    <a:pt x="1312" y="3441"/>
                  </a:cubicBezTo>
                  <a:cubicBezTo>
                    <a:pt x="1341" y="3441"/>
                    <a:pt x="1341" y="3441"/>
                    <a:pt x="1341" y="3441"/>
                  </a:cubicBezTo>
                  <a:cubicBezTo>
                    <a:pt x="1312" y="3412"/>
                    <a:pt x="1312" y="3412"/>
                    <a:pt x="1312" y="3412"/>
                  </a:cubicBezTo>
                  <a:lnTo>
                    <a:pt x="1312" y="3412"/>
                  </a:lnTo>
                  <a:lnTo>
                    <a:pt x="1312" y="3412"/>
                  </a:lnTo>
                  <a:cubicBezTo>
                    <a:pt x="1312" y="3383"/>
                    <a:pt x="1312" y="3383"/>
                    <a:pt x="1312" y="3383"/>
                  </a:cubicBezTo>
                  <a:close/>
                  <a:moveTo>
                    <a:pt x="1371" y="3353"/>
                  </a:moveTo>
                  <a:lnTo>
                    <a:pt x="1371" y="3353"/>
                  </a:lnTo>
                  <a:lnTo>
                    <a:pt x="1371" y="3353"/>
                  </a:lnTo>
                  <a:cubicBezTo>
                    <a:pt x="1400" y="3353"/>
                    <a:pt x="1400" y="3353"/>
                    <a:pt x="1400" y="3353"/>
                  </a:cubicBezTo>
                  <a:lnTo>
                    <a:pt x="1400" y="3353"/>
                  </a:lnTo>
                  <a:lnTo>
                    <a:pt x="1400" y="3353"/>
                  </a:lnTo>
                  <a:cubicBezTo>
                    <a:pt x="1371" y="3353"/>
                    <a:pt x="1371" y="3353"/>
                    <a:pt x="1371" y="3353"/>
                  </a:cubicBezTo>
                  <a:close/>
                  <a:moveTo>
                    <a:pt x="1400" y="3324"/>
                  </a:moveTo>
                  <a:lnTo>
                    <a:pt x="1400" y="3324"/>
                  </a:lnTo>
                  <a:close/>
                  <a:moveTo>
                    <a:pt x="1545" y="3324"/>
                  </a:moveTo>
                  <a:lnTo>
                    <a:pt x="1545" y="3324"/>
                  </a:lnTo>
                  <a:cubicBezTo>
                    <a:pt x="1545" y="3295"/>
                    <a:pt x="1545" y="3295"/>
                    <a:pt x="1545" y="3295"/>
                  </a:cubicBezTo>
                  <a:lnTo>
                    <a:pt x="1545" y="3295"/>
                  </a:lnTo>
                  <a:lnTo>
                    <a:pt x="1545" y="3295"/>
                  </a:lnTo>
                  <a:lnTo>
                    <a:pt x="1545" y="3295"/>
                  </a:lnTo>
                  <a:lnTo>
                    <a:pt x="1545" y="3295"/>
                  </a:lnTo>
                  <a:cubicBezTo>
                    <a:pt x="1545" y="3266"/>
                    <a:pt x="1545" y="3266"/>
                    <a:pt x="1545" y="3266"/>
                  </a:cubicBezTo>
                  <a:cubicBezTo>
                    <a:pt x="1516" y="3266"/>
                    <a:pt x="1516" y="3266"/>
                    <a:pt x="1516" y="3266"/>
                  </a:cubicBezTo>
                  <a:cubicBezTo>
                    <a:pt x="1516" y="3295"/>
                    <a:pt x="1516" y="3295"/>
                    <a:pt x="1516" y="3295"/>
                  </a:cubicBezTo>
                  <a:lnTo>
                    <a:pt x="1516" y="3295"/>
                  </a:lnTo>
                  <a:lnTo>
                    <a:pt x="1516" y="3295"/>
                  </a:lnTo>
                  <a:lnTo>
                    <a:pt x="1516" y="3295"/>
                  </a:lnTo>
                  <a:cubicBezTo>
                    <a:pt x="1516" y="3324"/>
                    <a:pt x="1516" y="3324"/>
                    <a:pt x="1516" y="3324"/>
                  </a:cubicBezTo>
                  <a:cubicBezTo>
                    <a:pt x="1545" y="3324"/>
                    <a:pt x="1545" y="3324"/>
                    <a:pt x="1545" y="3324"/>
                  </a:cubicBezTo>
                  <a:close/>
                  <a:moveTo>
                    <a:pt x="1574" y="3295"/>
                  </a:moveTo>
                  <a:lnTo>
                    <a:pt x="1574" y="3295"/>
                  </a:lnTo>
                  <a:lnTo>
                    <a:pt x="1574" y="3295"/>
                  </a:lnTo>
                  <a:lnTo>
                    <a:pt x="1574" y="3295"/>
                  </a:lnTo>
                  <a:lnTo>
                    <a:pt x="1574" y="3295"/>
                  </a:lnTo>
                  <a:lnTo>
                    <a:pt x="1574" y="3295"/>
                  </a:lnTo>
                  <a:cubicBezTo>
                    <a:pt x="1574" y="3324"/>
                    <a:pt x="1574" y="3324"/>
                    <a:pt x="1574" y="3324"/>
                  </a:cubicBezTo>
                  <a:cubicBezTo>
                    <a:pt x="1574" y="3295"/>
                    <a:pt x="1574" y="3295"/>
                    <a:pt x="1574" y="3295"/>
                  </a:cubicBezTo>
                  <a:close/>
                  <a:moveTo>
                    <a:pt x="2566" y="2829"/>
                  </a:moveTo>
                  <a:lnTo>
                    <a:pt x="2566" y="2829"/>
                  </a:lnTo>
                  <a:lnTo>
                    <a:pt x="2566" y="2829"/>
                  </a:lnTo>
                  <a:lnTo>
                    <a:pt x="2566" y="2829"/>
                  </a:lnTo>
                  <a:cubicBezTo>
                    <a:pt x="2566" y="2800"/>
                    <a:pt x="2566" y="2800"/>
                    <a:pt x="2566" y="2800"/>
                  </a:cubicBezTo>
                  <a:lnTo>
                    <a:pt x="2566" y="2800"/>
                  </a:lnTo>
                  <a:cubicBezTo>
                    <a:pt x="2566" y="2829"/>
                    <a:pt x="2566" y="2829"/>
                    <a:pt x="2566" y="2829"/>
                  </a:cubicBezTo>
                  <a:close/>
                  <a:moveTo>
                    <a:pt x="2391" y="2683"/>
                  </a:moveTo>
                  <a:lnTo>
                    <a:pt x="2391" y="2683"/>
                  </a:lnTo>
                  <a:close/>
                  <a:moveTo>
                    <a:pt x="2304" y="2624"/>
                  </a:moveTo>
                  <a:lnTo>
                    <a:pt x="2304" y="2624"/>
                  </a:lnTo>
                  <a:lnTo>
                    <a:pt x="2304" y="2624"/>
                  </a:lnTo>
                  <a:cubicBezTo>
                    <a:pt x="2333" y="2624"/>
                    <a:pt x="2333" y="2624"/>
                    <a:pt x="2333" y="2624"/>
                  </a:cubicBezTo>
                  <a:lnTo>
                    <a:pt x="2333" y="2624"/>
                  </a:lnTo>
                  <a:cubicBezTo>
                    <a:pt x="2304" y="2624"/>
                    <a:pt x="2304" y="2624"/>
                    <a:pt x="2304" y="2624"/>
                  </a:cubicBezTo>
                  <a:close/>
                  <a:moveTo>
                    <a:pt x="2450" y="2595"/>
                  </a:moveTo>
                  <a:lnTo>
                    <a:pt x="2450" y="2595"/>
                  </a:lnTo>
                  <a:lnTo>
                    <a:pt x="2450" y="2595"/>
                  </a:lnTo>
                  <a:cubicBezTo>
                    <a:pt x="2450" y="2624"/>
                    <a:pt x="2450" y="2624"/>
                    <a:pt x="2450" y="2624"/>
                  </a:cubicBezTo>
                  <a:cubicBezTo>
                    <a:pt x="2478" y="2595"/>
                    <a:pt x="2478" y="2595"/>
                    <a:pt x="2478" y="2595"/>
                  </a:cubicBezTo>
                  <a:lnTo>
                    <a:pt x="2478" y="2595"/>
                  </a:lnTo>
                  <a:cubicBezTo>
                    <a:pt x="2450" y="2595"/>
                    <a:pt x="2450" y="2595"/>
                    <a:pt x="2450" y="2595"/>
                  </a:cubicBezTo>
                  <a:close/>
                  <a:moveTo>
                    <a:pt x="2566" y="2303"/>
                  </a:moveTo>
                  <a:lnTo>
                    <a:pt x="2566" y="2303"/>
                  </a:lnTo>
                  <a:cubicBezTo>
                    <a:pt x="2566" y="2333"/>
                    <a:pt x="2566" y="2333"/>
                    <a:pt x="2566" y="2333"/>
                  </a:cubicBezTo>
                  <a:lnTo>
                    <a:pt x="2566" y="2333"/>
                  </a:lnTo>
                  <a:lnTo>
                    <a:pt x="2566" y="2333"/>
                  </a:lnTo>
                  <a:cubicBezTo>
                    <a:pt x="2566" y="2362"/>
                    <a:pt x="2566" y="2362"/>
                    <a:pt x="2566" y="2362"/>
                  </a:cubicBezTo>
                  <a:lnTo>
                    <a:pt x="2566" y="2362"/>
                  </a:lnTo>
                  <a:cubicBezTo>
                    <a:pt x="2595" y="2391"/>
                    <a:pt x="2595" y="2391"/>
                    <a:pt x="2595" y="2391"/>
                  </a:cubicBezTo>
                  <a:cubicBezTo>
                    <a:pt x="2624" y="2391"/>
                    <a:pt x="2624" y="2391"/>
                    <a:pt x="2624" y="2391"/>
                  </a:cubicBezTo>
                  <a:cubicBezTo>
                    <a:pt x="2624" y="2420"/>
                    <a:pt x="2624" y="2420"/>
                    <a:pt x="2624" y="2420"/>
                  </a:cubicBezTo>
                  <a:cubicBezTo>
                    <a:pt x="2654" y="2420"/>
                    <a:pt x="2654" y="2420"/>
                    <a:pt x="2654" y="2420"/>
                  </a:cubicBezTo>
                  <a:lnTo>
                    <a:pt x="2654" y="2420"/>
                  </a:lnTo>
                  <a:lnTo>
                    <a:pt x="2654" y="2420"/>
                  </a:lnTo>
                  <a:cubicBezTo>
                    <a:pt x="2683" y="2420"/>
                    <a:pt x="2683" y="2420"/>
                    <a:pt x="2683" y="2420"/>
                  </a:cubicBezTo>
                  <a:lnTo>
                    <a:pt x="2683" y="2420"/>
                  </a:lnTo>
                  <a:lnTo>
                    <a:pt x="2683" y="2420"/>
                  </a:lnTo>
                  <a:lnTo>
                    <a:pt x="2683" y="2420"/>
                  </a:lnTo>
                  <a:cubicBezTo>
                    <a:pt x="2683" y="2391"/>
                    <a:pt x="2683" y="2391"/>
                    <a:pt x="2683" y="2391"/>
                  </a:cubicBezTo>
                  <a:cubicBezTo>
                    <a:pt x="2654" y="2391"/>
                    <a:pt x="2654" y="2391"/>
                    <a:pt x="2654" y="2391"/>
                  </a:cubicBezTo>
                  <a:lnTo>
                    <a:pt x="2654" y="2391"/>
                  </a:lnTo>
                  <a:lnTo>
                    <a:pt x="2654" y="2391"/>
                  </a:lnTo>
                  <a:cubicBezTo>
                    <a:pt x="2654" y="2362"/>
                    <a:pt x="2654" y="2362"/>
                    <a:pt x="2654" y="2362"/>
                  </a:cubicBezTo>
                  <a:lnTo>
                    <a:pt x="2654" y="2362"/>
                  </a:lnTo>
                  <a:lnTo>
                    <a:pt x="2654" y="2362"/>
                  </a:lnTo>
                  <a:cubicBezTo>
                    <a:pt x="2683" y="2391"/>
                    <a:pt x="2683" y="2391"/>
                    <a:pt x="2683" y="2391"/>
                  </a:cubicBezTo>
                  <a:lnTo>
                    <a:pt x="2683" y="2391"/>
                  </a:lnTo>
                  <a:lnTo>
                    <a:pt x="2683" y="2391"/>
                  </a:lnTo>
                  <a:cubicBezTo>
                    <a:pt x="2712" y="2391"/>
                    <a:pt x="2712" y="2391"/>
                    <a:pt x="2712" y="2391"/>
                  </a:cubicBezTo>
                  <a:cubicBezTo>
                    <a:pt x="2683" y="2362"/>
                    <a:pt x="2683" y="2362"/>
                    <a:pt x="2683" y="2362"/>
                  </a:cubicBezTo>
                  <a:cubicBezTo>
                    <a:pt x="2654" y="2362"/>
                    <a:pt x="2654" y="2362"/>
                    <a:pt x="2654" y="2362"/>
                  </a:cubicBezTo>
                  <a:cubicBezTo>
                    <a:pt x="2654" y="2333"/>
                    <a:pt x="2654" y="2333"/>
                    <a:pt x="2654" y="2333"/>
                  </a:cubicBezTo>
                  <a:cubicBezTo>
                    <a:pt x="2624" y="2333"/>
                    <a:pt x="2624" y="2333"/>
                    <a:pt x="2624" y="2333"/>
                  </a:cubicBezTo>
                  <a:lnTo>
                    <a:pt x="2624" y="2333"/>
                  </a:lnTo>
                  <a:cubicBezTo>
                    <a:pt x="2595" y="2303"/>
                    <a:pt x="2595" y="2303"/>
                    <a:pt x="2595" y="2303"/>
                  </a:cubicBezTo>
                  <a:lnTo>
                    <a:pt x="2595" y="2303"/>
                  </a:lnTo>
                  <a:cubicBezTo>
                    <a:pt x="2566" y="2303"/>
                    <a:pt x="2566" y="2303"/>
                    <a:pt x="2566" y="2303"/>
                  </a:cubicBezTo>
                  <a:close/>
                  <a:moveTo>
                    <a:pt x="2507" y="2333"/>
                  </a:moveTo>
                  <a:lnTo>
                    <a:pt x="2507" y="2333"/>
                  </a:lnTo>
                  <a:cubicBezTo>
                    <a:pt x="2537" y="2303"/>
                    <a:pt x="2537" y="2303"/>
                    <a:pt x="2537" y="2303"/>
                  </a:cubicBezTo>
                  <a:lnTo>
                    <a:pt x="2537" y="2303"/>
                  </a:lnTo>
                  <a:lnTo>
                    <a:pt x="2537" y="2303"/>
                  </a:lnTo>
                  <a:cubicBezTo>
                    <a:pt x="2507" y="2303"/>
                    <a:pt x="2507" y="2303"/>
                    <a:pt x="2507" y="2303"/>
                  </a:cubicBezTo>
                  <a:lnTo>
                    <a:pt x="2507" y="2303"/>
                  </a:lnTo>
                  <a:cubicBezTo>
                    <a:pt x="2507" y="2333"/>
                    <a:pt x="2507" y="2333"/>
                    <a:pt x="2507" y="2333"/>
                  </a:cubicBezTo>
                  <a:close/>
                  <a:moveTo>
                    <a:pt x="2566" y="2303"/>
                  </a:moveTo>
                  <a:lnTo>
                    <a:pt x="2566" y="2303"/>
                  </a:lnTo>
                  <a:lnTo>
                    <a:pt x="2566" y="2303"/>
                  </a:lnTo>
                  <a:cubicBezTo>
                    <a:pt x="2595" y="2303"/>
                    <a:pt x="2595" y="2303"/>
                    <a:pt x="2595" y="2303"/>
                  </a:cubicBezTo>
                  <a:lnTo>
                    <a:pt x="2595" y="2303"/>
                  </a:lnTo>
                  <a:cubicBezTo>
                    <a:pt x="2624" y="2303"/>
                    <a:pt x="2624" y="2303"/>
                    <a:pt x="2624" y="2303"/>
                  </a:cubicBezTo>
                  <a:cubicBezTo>
                    <a:pt x="2654" y="2333"/>
                    <a:pt x="2654" y="2333"/>
                    <a:pt x="2654" y="2333"/>
                  </a:cubicBezTo>
                  <a:lnTo>
                    <a:pt x="2654" y="2333"/>
                  </a:lnTo>
                  <a:lnTo>
                    <a:pt x="2654" y="2333"/>
                  </a:lnTo>
                  <a:lnTo>
                    <a:pt x="2654" y="2333"/>
                  </a:lnTo>
                  <a:cubicBezTo>
                    <a:pt x="2683" y="2333"/>
                    <a:pt x="2683" y="2333"/>
                    <a:pt x="2683" y="2333"/>
                  </a:cubicBezTo>
                  <a:lnTo>
                    <a:pt x="2683" y="2333"/>
                  </a:lnTo>
                  <a:lnTo>
                    <a:pt x="2683" y="2333"/>
                  </a:lnTo>
                  <a:cubicBezTo>
                    <a:pt x="2712" y="2333"/>
                    <a:pt x="2712" y="2333"/>
                    <a:pt x="2712" y="2333"/>
                  </a:cubicBezTo>
                  <a:lnTo>
                    <a:pt x="2712" y="2333"/>
                  </a:lnTo>
                  <a:lnTo>
                    <a:pt x="2712" y="2333"/>
                  </a:lnTo>
                  <a:cubicBezTo>
                    <a:pt x="2712" y="2303"/>
                    <a:pt x="2712" y="2303"/>
                    <a:pt x="2712" y="2303"/>
                  </a:cubicBezTo>
                  <a:lnTo>
                    <a:pt x="2712" y="2303"/>
                  </a:lnTo>
                  <a:cubicBezTo>
                    <a:pt x="2683" y="2303"/>
                    <a:pt x="2683" y="2303"/>
                    <a:pt x="2683" y="2303"/>
                  </a:cubicBezTo>
                  <a:lnTo>
                    <a:pt x="2683" y="2303"/>
                  </a:lnTo>
                  <a:cubicBezTo>
                    <a:pt x="2654" y="2274"/>
                    <a:pt x="2654" y="2274"/>
                    <a:pt x="2654" y="2274"/>
                  </a:cubicBezTo>
                  <a:lnTo>
                    <a:pt x="2654" y="2274"/>
                  </a:lnTo>
                  <a:cubicBezTo>
                    <a:pt x="2624" y="2303"/>
                    <a:pt x="2624" y="2303"/>
                    <a:pt x="2624" y="2303"/>
                  </a:cubicBezTo>
                  <a:cubicBezTo>
                    <a:pt x="2595" y="2274"/>
                    <a:pt x="2595" y="2274"/>
                    <a:pt x="2595" y="2274"/>
                  </a:cubicBezTo>
                  <a:cubicBezTo>
                    <a:pt x="2566" y="2303"/>
                    <a:pt x="2566" y="2303"/>
                    <a:pt x="2566" y="2303"/>
                  </a:cubicBezTo>
                  <a:cubicBezTo>
                    <a:pt x="2566" y="2274"/>
                    <a:pt x="2566" y="2274"/>
                    <a:pt x="2566" y="2274"/>
                  </a:cubicBezTo>
                  <a:lnTo>
                    <a:pt x="2566" y="2303"/>
                  </a:lnTo>
                  <a:close/>
                  <a:moveTo>
                    <a:pt x="2478" y="2245"/>
                  </a:moveTo>
                  <a:lnTo>
                    <a:pt x="2478" y="2245"/>
                  </a:lnTo>
                  <a:cubicBezTo>
                    <a:pt x="2507" y="2245"/>
                    <a:pt x="2507" y="2245"/>
                    <a:pt x="2507" y="2245"/>
                  </a:cubicBezTo>
                  <a:lnTo>
                    <a:pt x="2507" y="2245"/>
                  </a:lnTo>
                  <a:cubicBezTo>
                    <a:pt x="2537" y="2274"/>
                    <a:pt x="2537" y="2274"/>
                    <a:pt x="2537" y="2274"/>
                  </a:cubicBezTo>
                  <a:cubicBezTo>
                    <a:pt x="2566" y="2274"/>
                    <a:pt x="2566" y="2274"/>
                    <a:pt x="2566" y="2274"/>
                  </a:cubicBezTo>
                  <a:cubicBezTo>
                    <a:pt x="2595" y="2274"/>
                    <a:pt x="2595" y="2274"/>
                    <a:pt x="2595" y="2274"/>
                  </a:cubicBezTo>
                  <a:cubicBezTo>
                    <a:pt x="2654" y="2274"/>
                    <a:pt x="2654" y="2274"/>
                    <a:pt x="2654" y="2274"/>
                  </a:cubicBezTo>
                  <a:lnTo>
                    <a:pt x="2654" y="2274"/>
                  </a:lnTo>
                  <a:lnTo>
                    <a:pt x="2654" y="2274"/>
                  </a:lnTo>
                  <a:lnTo>
                    <a:pt x="2654" y="2274"/>
                  </a:lnTo>
                  <a:cubicBezTo>
                    <a:pt x="2595" y="2274"/>
                    <a:pt x="2595" y="2274"/>
                    <a:pt x="2595" y="2274"/>
                  </a:cubicBezTo>
                  <a:lnTo>
                    <a:pt x="2595" y="2274"/>
                  </a:lnTo>
                  <a:cubicBezTo>
                    <a:pt x="2566" y="2245"/>
                    <a:pt x="2566" y="2245"/>
                    <a:pt x="2566" y="2245"/>
                  </a:cubicBezTo>
                  <a:cubicBezTo>
                    <a:pt x="2537" y="2245"/>
                    <a:pt x="2537" y="2245"/>
                    <a:pt x="2537" y="2245"/>
                  </a:cubicBezTo>
                  <a:lnTo>
                    <a:pt x="2537" y="2245"/>
                  </a:lnTo>
                  <a:lnTo>
                    <a:pt x="2537" y="2245"/>
                  </a:lnTo>
                  <a:cubicBezTo>
                    <a:pt x="2566" y="2245"/>
                    <a:pt x="2566" y="2245"/>
                    <a:pt x="2566" y="2245"/>
                  </a:cubicBezTo>
                  <a:cubicBezTo>
                    <a:pt x="2595" y="2245"/>
                    <a:pt x="2595" y="2245"/>
                    <a:pt x="2595" y="2245"/>
                  </a:cubicBezTo>
                  <a:cubicBezTo>
                    <a:pt x="2624" y="2245"/>
                    <a:pt x="2624" y="2245"/>
                    <a:pt x="2624" y="2245"/>
                  </a:cubicBezTo>
                  <a:lnTo>
                    <a:pt x="2624" y="2245"/>
                  </a:lnTo>
                  <a:lnTo>
                    <a:pt x="2624" y="2245"/>
                  </a:lnTo>
                  <a:cubicBezTo>
                    <a:pt x="2566" y="2216"/>
                    <a:pt x="2566" y="2216"/>
                    <a:pt x="2566" y="2216"/>
                  </a:cubicBezTo>
                  <a:cubicBezTo>
                    <a:pt x="2537" y="2216"/>
                    <a:pt x="2537" y="2216"/>
                    <a:pt x="2537" y="2216"/>
                  </a:cubicBezTo>
                  <a:cubicBezTo>
                    <a:pt x="2507" y="2216"/>
                    <a:pt x="2507" y="2216"/>
                    <a:pt x="2507" y="2216"/>
                  </a:cubicBezTo>
                  <a:cubicBezTo>
                    <a:pt x="2507" y="2245"/>
                    <a:pt x="2507" y="2245"/>
                    <a:pt x="2507" y="2245"/>
                  </a:cubicBezTo>
                  <a:lnTo>
                    <a:pt x="2507" y="2245"/>
                  </a:lnTo>
                  <a:cubicBezTo>
                    <a:pt x="2478" y="2245"/>
                    <a:pt x="2478" y="2245"/>
                    <a:pt x="2478" y="2245"/>
                  </a:cubicBezTo>
                  <a:close/>
                  <a:moveTo>
                    <a:pt x="2741" y="2274"/>
                  </a:moveTo>
                  <a:lnTo>
                    <a:pt x="2741" y="2274"/>
                  </a:lnTo>
                  <a:close/>
                  <a:moveTo>
                    <a:pt x="2741" y="2070"/>
                  </a:moveTo>
                  <a:lnTo>
                    <a:pt x="2741" y="2070"/>
                  </a:lnTo>
                  <a:lnTo>
                    <a:pt x="2741" y="2070"/>
                  </a:lnTo>
                  <a:cubicBezTo>
                    <a:pt x="2741" y="2100"/>
                    <a:pt x="2741" y="2100"/>
                    <a:pt x="2741" y="2100"/>
                  </a:cubicBezTo>
                  <a:lnTo>
                    <a:pt x="2741" y="2100"/>
                  </a:lnTo>
                  <a:cubicBezTo>
                    <a:pt x="2771" y="2100"/>
                    <a:pt x="2771" y="2100"/>
                    <a:pt x="2771" y="2100"/>
                  </a:cubicBezTo>
                  <a:cubicBezTo>
                    <a:pt x="2771" y="2129"/>
                    <a:pt x="2771" y="2129"/>
                    <a:pt x="2771" y="2129"/>
                  </a:cubicBezTo>
                  <a:cubicBezTo>
                    <a:pt x="2800" y="2129"/>
                    <a:pt x="2800" y="2129"/>
                    <a:pt x="2800" y="2129"/>
                  </a:cubicBezTo>
                  <a:lnTo>
                    <a:pt x="2800" y="2129"/>
                  </a:lnTo>
                  <a:cubicBezTo>
                    <a:pt x="2828" y="2100"/>
                    <a:pt x="2828" y="2100"/>
                    <a:pt x="2828" y="2100"/>
                  </a:cubicBezTo>
                  <a:lnTo>
                    <a:pt x="2828" y="2100"/>
                  </a:lnTo>
                  <a:lnTo>
                    <a:pt x="2828" y="2100"/>
                  </a:lnTo>
                  <a:cubicBezTo>
                    <a:pt x="2828" y="2070"/>
                    <a:pt x="2828" y="2070"/>
                    <a:pt x="2828" y="2070"/>
                  </a:cubicBezTo>
                  <a:cubicBezTo>
                    <a:pt x="2800" y="2041"/>
                    <a:pt x="2800" y="2041"/>
                    <a:pt x="2800" y="2041"/>
                  </a:cubicBezTo>
                  <a:cubicBezTo>
                    <a:pt x="2771" y="2070"/>
                    <a:pt x="2771" y="2070"/>
                    <a:pt x="2771" y="2070"/>
                  </a:cubicBezTo>
                  <a:cubicBezTo>
                    <a:pt x="2741" y="2070"/>
                    <a:pt x="2741" y="2070"/>
                    <a:pt x="2741" y="2070"/>
                  </a:cubicBezTo>
                  <a:close/>
                  <a:moveTo>
                    <a:pt x="2916" y="2041"/>
                  </a:moveTo>
                  <a:lnTo>
                    <a:pt x="2916" y="2041"/>
                  </a:lnTo>
                  <a:close/>
                  <a:moveTo>
                    <a:pt x="2828" y="1953"/>
                  </a:moveTo>
                  <a:lnTo>
                    <a:pt x="2828" y="1953"/>
                  </a:lnTo>
                  <a:cubicBezTo>
                    <a:pt x="2828" y="1983"/>
                    <a:pt x="2828" y="1983"/>
                    <a:pt x="2828" y="1983"/>
                  </a:cubicBezTo>
                  <a:lnTo>
                    <a:pt x="2828" y="1983"/>
                  </a:lnTo>
                  <a:cubicBezTo>
                    <a:pt x="2828" y="2012"/>
                    <a:pt x="2828" y="2012"/>
                    <a:pt x="2828" y="2012"/>
                  </a:cubicBezTo>
                  <a:cubicBezTo>
                    <a:pt x="2857" y="2012"/>
                    <a:pt x="2857" y="2012"/>
                    <a:pt x="2857" y="2012"/>
                  </a:cubicBezTo>
                  <a:lnTo>
                    <a:pt x="2857" y="2012"/>
                  </a:lnTo>
                  <a:lnTo>
                    <a:pt x="2857" y="2012"/>
                  </a:lnTo>
                  <a:cubicBezTo>
                    <a:pt x="2857" y="1983"/>
                    <a:pt x="2857" y="1983"/>
                    <a:pt x="2857" y="1983"/>
                  </a:cubicBezTo>
                  <a:lnTo>
                    <a:pt x="2857" y="1983"/>
                  </a:lnTo>
                  <a:cubicBezTo>
                    <a:pt x="2857" y="1953"/>
                    <a:pt x="2857" y="1953"/>
                    <a:pt x="2857" y="1953"/>
                  </a:cubicBezTo>
                  <a:cubicBezTo>
                    <a:pt x="2828" y="1953"/>
                    <a:pt x="2828" y="1953"/>
                    <a:pt x="2828" y="1953"/>
                  </a:cubicBezTo>
                  <a:close/>
                  <a:moveTo>
                    <a:pt x="2945" y="1895"/>
                  </a:moveTo>
                  <a:lnTo>
                    <a:pt x="2945" y="1895"/>
                  </a:lnTo>
                  <a:cubicBezTo>
                    <a:pt x="2945" y="1953"/>
                    <a:pt x="2945" y="1953"/>
                    <a:pt x="2945" y="1953"/>
                  </a:cubicBezTo>
                  <a:lnTo>
                    <a:pt x="2945" y="1953"/>
                  </a:lnTo>
                  <a:cubicBezTo>
                    <a:pt x="2945" y="1983"/>
                    <a:pt x="2945" y="1983"/>
                    <a:pt x="2945" y="1983"/>
                  </a:cubicBezTo>
                  <a:lnTo>
                    <a:pt x="2945" y="1983"/>
                  </a:lnTo>
                  <a:cubicBezTo>
                    <a:pt x="2974" y="1983"/>
                    <a:pt x="2974" y="1983"/>
                    <a:pt x="2974" y="1983"/>
                  </a:cubicBezTo>
                  <a:lnTo>
                    <a:pt x="2974" y="1983"/>
                  </a:lnTo>
                  <a:cubicBezTo>
                    <a:pt x="3004" y="1983"/>
                    <a:pt x="3004" y="1983"/>
                    <a:pt x="3004" y="1983"/>
                  </a:cubicBezTo>
                  <a:lnTo>
                    <a:pt x="3004" y="1983"/>
                  </a:lnTo>
                  <a:lnTo>
                    <a:pt x="3004" y="1983"/>
                  </a:lnTo>
                  <a:lnTo>
                    <a:pt x="3004" y="1983"/>
                  </a:lnTo>
                  <a:cubicBezTo>
                    <a:pt x="3033" y="1953"/>
                    <a:pt x="3033" y="1953"/>
                    <a:pt x="3033" y="1953"/>
                  </a:cubicBezTo>
                  <a:lnTo>
                    <a:pt x="3033" y="1953"/>
                  </a:lnTo>
                  <a:cubicBezTo>
                    <a:pt x="3004" y="1953"/>
                    <a:pt x="3004" y="1953"/>
                    <a:pt x="3004" y="1953"/>
                  </a:cubicBezTo>
                  <a:lnTo>
                    <a:pt x="3004" y="1953"/>
                  </a:lnTo>
                  <a:lnTo>
                    <a:pt x="3004" y="1953"/>
                  </a:lnTo>
                  <a:lnTo>
                    <a:pt x="3004" y="1953"/>
                  </a:lnTo>
                  <a:cubicBezTo>
                    <a:pt x="2974" y="1924"/>
                    <a:pt x="2974" y="1924"/>
                    <a:pt x="2974" y="1924"/>
                  </a:cubicBezTo>
                  <a:lnTo>
                    <a:pt x="2974" y="1924"/>
                  </a:lnTo>
                  <a:lnTo>
                    <a:pt x="2974" y="1924"/>
                  </a:lnTo>
                  <a:lnTo>
                    <a:pt x="2974" y="1924"/>
                  </a:lnTo>
                  <a:cubicBezTo>
                    <a:pt x="3004" y="1924"/>
                    <a:pt x="3004" y="1924"/>
                    <a:pt x="3004" y="1924"/>
                  </a:cubicBezTo>
                  <a:cubicBezTo>
                    <a:pt x="3004" y="1895"/>
                    <a:pt x="3004" y="1895"/>
                    <a:pt x="3004" y="1895"/>
                  </a:cubicBezTo>
                  <a:cubicBezTo>
                    <a:pt x="2974" y="1895"/>
                    <a:pt x="2974" y="1895"/>
                    <a:pt x="2974" y="1895"/>
                  </a:cubicBezTo>
                  <a:lnTo>
                    <a:pt x="2974" y="1895"/>
                  </a:lnTo>
                  <a:cubicBezTo>
                    <a:pt x="2945" y="1895"/>
                    <a:pt x="2945" y="1895"/>
                    <a:pt x="2945" y="1895"/>
                  </a:cubicBezTo>
                  <a:close/>
                  <a:moveTo>
                    <a:pt x="2945" y="1662"/>
                  </a:moveTo>
                  <a:lnTo>
                    <a:pt x="2945" y="1662"/>
                  </a:lnTo>
                  <a:cubicBezTo>
                    <a:pt x="2945" y="1691"/>
                    <a:pt x="2945" y="1691"/>
                    <a:pt x="2945" y="1691"/>
                  </a:cubicBezTo>
                  <a:lnTo>
                    <a:pt x="2945" y="1691"/>
                  </a:lnTo>
                  <a:lnTo>
                    <a:pt x="2945" y="1691"/>
                  </a:lnTo>
                  <a:lnTo>
                    <a:pt x="2945" y="1691"/>
                  </a:lnTo>
                  <a:cubicBezTo>
                    <a:pt x="2945" y="1720"/>
                    <a:pt x="2945" y="1720"/>
                    <a:pt x="2945" y="1720"/>
                  </a:cubicBezTo>
                  <a:lnTo>
                    <a:pt x="2945" y="1720"/>
                  </a:lnTo>
                  <a:cubicBezTo>
                    <a:pt x="2974" y="1750"/>
                    <a:pt x="2974" y="1750"/>
                    <a:pt x="2974" y="1750"/>
                  </a:cubicBezTo>
                  <a:cubicBezTo>
                    <a:pt x="2974" y="1779"/>
                    <a:pt x="2974" y="1779"/>
                    <a:pt x="2974" y="1779"/>
                  </a:cubicBezTo>
                  <a:cubicBezTo>
                    <a:pt x="2945" y="1779"/>
                    <a:pt x="2945" y="1779"/>
                    <a:pt x="2945" y="1779"/>
                  </a:cubicBezTo>
                  <a:cubicBezTo>
                    <a:pt x="2945" y="1808"/>
                    <a:pt x="2945" y="1808"/>
                    <a:pt x="2945" y="1808"/>
                  </a:cubicBezTo>
                  <a:cubicBezTo>
                    <a:pt x="2974" y="1808"/>
                    <a:pt x="2974" y="1808"/>
                    <a:pt x="2974" y="1808"/>
                  </a:cubicBezTo>
                  <a:lnTo>
                    <a:pt x="2974" y="1808"/>
                  </a:lnTo>
                  <a:cubicBezTo>
                    <a:pt x="2974" y="1779"/>
                    <a:pt x="2974" y="1779"/>
                    <a:pt x="2974" y="1779"/>
                  </a:cubicBezTo>
                  <a:lnTo>
                    <a:pt x="2974" y="1779"/>
                  </a:lnTo>
                  <a:cubicBezTo>
                    <a:pt x="2974" y="1750"/>
                    <a:pt x="2974" y="1750"/>
                    <a:pt x="2974" y="1750"/>
                  </a:cubicBezTo>
                  <a:lnTo>
                    <a:pt x="2974" y="1750"/>
                  </a:lnTo>
                  <a:cubicBezTo>
                    <a:pt x="2974" y="1720"/>
                    <a:pt x="2974" y="1720"/>
                    <a:pt x="2974" y="1720"/>
                  </a:cubicBezTo>
                  <a:cubicBezTo>
                    <a:pt x="2974" y="1691"/>
                    <a:pt x="2974" y="1691"/>
                    <a:pt x="2974" y="1691"/>
                  </a:cubicBezTo>
                  <a:lnTo>
                    <a:pt x="2974" y="1691"/>
                  </a:lnTo>
                  <a:cubicBezTo>
                    <a:pt x="2945" y="1662"/>
                    <a:pt x="2945" y="1662"/>
                    <a:pt x="2945" y="1662"/>
                  </a:cubicBezTo>
                  <a:close/>
                  <a:moveTo>
                    <a:pt x="2828" y="1720"/>
                  </a:moveTo>
                  <a:lnTo>
                    <a:pt x="2828" y="1720"/>
                  </a:lnTo>
                  <a:lnTo>
                    <a:pt x="2828" y="1720"/>
                  </a:lnTo>
                  <a:lnTo>
                    <a:pt x="2828" y="1720"/>
                  </a:lnTo>
                  <a:cubicBezTo>
                    <a:pt x="2857" y="1720"/>
                    <a:pt x="2857" y="1720"/>
                    <a:pt x="2857" y="1720"/>
                  </a:cubicBezTo>
                  <a:lnTo>
                    <a:pt x="2857" y="1720"/>
                  </a:lnTo>
                  <a:lnTo>
                    <a:pt x="2857" y="1720"/>
                  </a:lnTo>
                  <a:cubicBezTo>
                    <a:pt x="2828" y="1691"/>
                    <a:pt x="2828" y="1691"/>
                    <a:pt x="2828" y="1691"/>
                  </a:cubicBezTo>
                  <a:cubicBezTo>
                    <a:pt x="2828" y="1720"/>
                    <a:pt x="2828" y="1720"/>
                    <a:pt x="2828" y="1720"/>
                  </a:cubicBezTo>
                  <a:close/>
                  <a:moveTo>
                    <a:pt x="2828" y="1691"/>
                  </a:moveTo>
                  <a:lnTo>
                    <a:pt x="2828" y="1691"/>
                  </a:lnTo>
                  <a:close/>
                  <a:moveTo>
                    <a:pt x="2916" y="1458"/>
                  </a:moveTo>
                  <a:lnTo>
                    <a:pt x="2916" y="1458"/>
                  </a:lnTo>
                  <a:cubicBezTo>
                    <a:pt x="2945" y="1458"/>
                    <a:pt x="2945" y="1458"/>
                    <a:pt x="2945" y="1458"/>
                  </a:cubicBezTo>
                  <a:lnTo>
                    <a:pt x="2945" y="1458"/>
                  </a:lnTo>
                  <a:lnTo>
                    <a:pt x="2945" y="1458"/>
                  </a:lnTo>
                  <a:lnTo>
                    <a:pt x="2945" y="1458"/>
                  </a:lnTo>
                  <a:lnTo>
                    <a:pt x="2945" y="1458"/>
                  </a:lnTo>
                  <a:cubicBezTo>
                    <a:pt x="2945" y="1429"/>
                    <a:pt x="2945" y="1429"/>
                    <a:pt x="2945" y="1429"/>
                  </a:cubicBezTo>
                  <a:cubicBezTo>
                    <a:pt x="2916" y="1429"/>
                    <a:pt x="2916" y="1429"/>
                    <a:pt x="2916" y="1429"/>
                  </a:cubicBezTo>
                  <a:cubicBezTo>
                    <a:pt x="2916" y="1458"/>
                    <a:pt x="2916" y="1458"/>
                    <a:pt x="2916" y="1458"/>
                  </a:cubicBezTo>
                  <a:close/>
                  <a:moveTo>
                    <a:pt x="3033" y="1487"/>
                  </a:moveTo>
                  <a:lnTo>
                    <a:pt x="3033" y="1487"/>
                  </a:lnTo>
                  <a:lnTo>
                    <a:pt x="3033" y="1517"/>
                  </a:lnTo>
                  <a:lnTo>
                    <a:pt x="3033" y="1517"/>
                  </a:lnTo>
                  <a:cubicBezTo>
                    <a:pt x="3033" y="1487"/>
                    <a:pt x="3033" y="1487"/>
                    <a:pt x="3033" y="1487"/>
                  </a:cubicBezTo>
                  <a:lnTo>
                    <a:pt x="3033" y="1487"/>
                  </a:lnTo>
                  <a:lnTo>
                    <a:pt x="3033" y="1487"/>
                  </a:lnTo>
                  <a:cubicBezTo>
                    <a:pt x="3062" y="1458"/>
                    <a:pt x="3062" y="1458"/>
                    <a:pt x="3062" y="1458"/>
                  </a:cubicBezTo>
                  <a:lnTo>
                    <a:pt x="3062" y="1458"/>
                  </a:lnTo>
                  <a:cubicBezTo>
                    <a:pt x="3033" y="1487"/>
                    <a:pt x="3033" y="1487"/>
                    <a:pt x="3033" y="1487"/>
                  </a:cubicBezTo>
                  <a:close/>
                  <a:moveTo>
                    <a:pt x="2974" y="1429"/>
                  </a:moveTo>
                  <a:lnTo>
                    <a:pt x="2974" y="1429"/>
                  </a:lnTo>
                  <a:lnTo>
                    <a:pt x="2974" y="1429"/>
                  </a:lnTo>
                  <a:cubicBezTo>
                    <a:pt x="3004" y="1429"/>
                    <a:pt x="3004" y="1429"/>
                    <a:pt x="3004" y="1429"/>
                  </a:cubicBezTo>
                  <a:cubicBezTo>
                    <a:pt x="3004" y="1400"/>
                    <a:pt x="3004" y="1400"/>
                    <a:pt x="3004" y="1400"/>
                  </a:cubicBezTo>
                  <a:lnTo>
                    <a:pt x="3004" y="1400"/>
                  </a:lnTo>
                  <a:cubicBezTo>
                    <a:pt x="2974" y="1400"/>
                    <a:pt x="2974" y="1400"/>
                    <a:pt x="2974" y="1400"/>
                  </a:cubicBezTo>
                  <a:cubicBezTo>
                    <a:pt x="2974" y="1429"/>
                    <a:pt x="2974" y="1429"/>
                    <a:pt x="2974" y="1429"/>
                  </a:cubicBezTo>
                  <a:close/>
                  <a:moveTo>
                    <a:pt x="2974" y="1370"/>
                  </a:moveTo>
                  <a:lnTo>
                    <a:pt x="2974" y="1370"/>
                  </a:lnTo>
                  <a:lnTo>
                    <a:pt x="2974" y="1370"/>
                  </a:lnTo>
                  <a:cubicBezTo>
                    <a:pt x="3004" y="1370"/>
                    <a:pt x="3004" y="1370"/>
                    <a:pt x="3004" y="1370"/>
                  </a:cubicBezTo>
                  <a:lnTo>
                    <a:pt x="3004" y="1370"/>
                  </a:lnTo>
                  <a:lnTo>
                    <a:pt x="3004" y="1370"/>
                  </a:lnTo>
                  <a:cubicBezTo>
                    <a:pt x="2974" y="1370"/>
                    <a:pt x="2974" y="1370"/>
                    <a:pt x="2974" y="1370"/>
                  </a:cubicBezTo>
                  <a:close/>
                  <a:moveTo>
                    <a:pt x="3062" y="1195"/>
                  </a:moveTo>
                  <a:lnTo>
                    <a:pt x="3062" y="1195"/>
                  </a:lnTo>
                  <a:cubicBezTo>
                    <a:pt x="3062" y="1224"/>
                    <a:pt x="3062" y="1224"/>
                    <a:pt x="3062" y="1224"/>
                  </a:cubicBezTo>
                  <a:lnTo>
                    <a:pt x="3062" y="1224"/>
                  </a:lnTo>
                  <a:cubicBezTo>
                    <a:pt x="3091" y="1224"/>
                    <a:pt x="3091" y="1224"/>
                    <a:pt x="3091" y="1224"/>
                  </a:cubicBezTo>
                  <a:cubicBezTo>
                    <a:pt x="3091" y="1195"/>
                    <a:pt x="3091" y="1195"/>
                    <a:pt x="3091" y="1195"/>
                  </a:cubicBezTo>
                  <a:cubicBezTo>
                    <a:pt x="3091" y="1167"/>
                    <a:pt x="3091" y="1167"/>
                    <a:pt x="3091" y="1167"/>
                  </a:cubicBezTo>
                  <a:lnTo>
                    <a:pt x="3091" y="1167"/>
                  </a:lnTo>
                  <a:lnTo>
                    <a:pt x="3091" y="1167"/>
                  </a:lnTo>
                  <a:cubicBezTo>
                    <a:pt x="3062" y="1167"/>
                    <a:pt x="3062" y="1167"/>
                    <a:pt x="3062" y="1167"/>
                  </a:cubicBezTo>
                  <a:cubicBezTo>
                    <a:pt x="3062" y="1195"/>
                    <a:pt x="3062" y="1195"/>
                    <a:pt x="3062" y="1195"/>
                  </a:cubicBezTo>
                  <a:close/>
                  <a:moveTo>
                    <a:pt x="3004" y="991"/>
                  </a:moveTo>
                  <a:lnTo>
                    <a:pt x="3004" y="991"/>
                  </a:lnTo>
                  <a:cubicBezTo>
                    <a:pt x="3033" y="991"/>
                    <a:pt x="3033" y="991"/>
                    <a:pt x="3033" y="991"/>
                  </a:cubicBezTo>
                  <a:lnTo>
                    <a:pt x="3033" y="991"/>
                  </a:lnTo>
                  <a:lnTo>
                    <a:pt x="3033" y="991"/>
                  </a:lnTo>
                  <a:cubicBezTo>
                    <a:pt x="3062" y="962"/>
                    <a:pt x="3062" y="962"/>
                    <a:pt x="3062" y="962"/>
                  </a:cubicBezTo>
                  <a:lnTo>
                    <a:pt x="3062" y="962"/>
                  </a:lnTo>
                  <a:cubicBezTo>
                    <a:pt x="3033" y="933"/>
                    <a:pt x="3033" y="933"/>
                    <a:pt x="3033" y="933"/>
                  </a:cubicBezTo>
                  <a:cubicBezTo>
                    <a:pt x="3004" y="962"/>
                    <a:pt x="3004" y="962"/>
                    <a:pt x="3004" y="962"/>
                  </a:cubicBezTo>
                  <a:lnTo>
                    <a:pt x="3004" y="962"/>
                  </a:lnTo>
                  <a:cubicBezTo>
                    <a:pt x="3004" y="991"/>
                    <a:pt x="3004" y="991"/>
                    <a:pt x="3004" y="991"/>
                  </a:cubicBezTo>
                  <a:close/>
                  <a:moveTo>
                    <a:pt x="3178" y="583"/>
                  </a:moveTo>
                  <a:lnTo>
                    <a:pt x="3178" y="583"/>
                  </a:lnTo>
                  <a:lnTo>
                    <a:pt x="3178" y="583"/>
                  </a:lnTo>
                  <a:cubicBezTo>
                    <a:pt x="3178" y="553"/>
                    <a:pt x="3178" y="553"/>
                    <a:pt x="3178" y="553"/>
                  </a:cubicBezTo>
                  <a:cubicBezTo>
                    <a:pt x="3178" y="524"/>
                    <a:pt x="3178" y="524"/>
                    <a:pt x="3178" y="524"/>
                  </a:cubicBezTo>
                  <a:lnTo>
                    <a:pt x="3178" y="524"/>
                  </a:lnTo>
                  <a:lnTo>
                    <a:pt x="3178" y="524"/>
                  </a:lnTo>
                  <a:lnTo>
                    <a:pt x="3178" y="524"/>
                  </a:lnTo>
                  <a:lnTo>
                    <a:pt x="3178" y="524"/>
                  </a:lnTo>
                  <a:lnTo>
                    <a:pt x="3178" y="524"/>
                  </a:lnTo>
                  <a:cubicBezTo>
                    <a:pt x="3178" y="553"/>
                    <a:pt x="3178" y="553"/>
                    <a:pt x="3178" y="553"/>
                  </a:cubicBezTo>
                  <a:lnTo>
                    <a:pt x="3178" y="553"/>
                  </a:lnTo>
                  <a:cubicBezTo>
                    <a:pt x="3178" y="583"/>
                    <a:pt x="3178" y="583"/>
                    <a:pt x="3178" y="583"/>
                  </a:cubicBezTo>
                  <a:close/>
                  <a:moveTo>
                    <a:pt x="3121" y="641"/>
                  </a:moveTo>
                  <a:lnTo>
                    <a:pt x="3121" y="641"/>
                  </a:lnTo>
                  <a:lnTo>
                    <a:pt x="3149" y="641"/>
                  </a:lnTo>
                  <a:cubicBezTo>
                    <a:pt x="3149" y="612"/>
                    <a:pt x="3149" y="612"/>
                    <a:pt x="3149" y="612"/>
                  </a:cubicBezTo>
                  <a:cubicBezTo>
                    <a:pt x="3149" y="583"/>
                    <a:pt x="3149" y="583"/>
                    <a:pt x="3149" y="583"/>
                  </a:cubicBezTo>
                  <a:lnTo>
                    <a:pt x="3149" y="583"/>
                  </a:lnTo>
                  <a:cubicBezTo>
                    <a:pt x="3121" y="583"/>
                    <a:pt x="3121" y="583"/>
                    <a:pt x="3121" y="583"/>
                  </a:cubicBezTo>
                  <a:cubicBezTo>
                    <a:pt x="3121" y="612"/>
                    <a:pt x="3121" y="612"/>
                    <a:pt x="3121" y="612"/>
                  </a:cubicBezTo>
                  <a:cubicBezTo>
                    <a:pt x="3121" y="641"/>
                    <a:pt x="3121" y="641"/>
                    <a:pt x="3121" y="641"/>
                  </a:cubicBezTo>
                  <a:close/>
                  <a:moveTo>
                    <a:pt x="3091" y="583"/>
                  </a:moveTo>
                  <a:lnTo>
                    <a:pt x="3091" y="583"/>
                  </a:lnTo>
                  <a:cubicBezTo>
                    <a:pt x="3121" y="583"/>
                    <a:pt x="3121" y="583"/>
                    <a:pt x="3121" y="583"/>
                  </a:cubicBezTo>
                  <a:lnTo>
                    <a:pt x="3121" y="583"/>
                  </a:lnTo>
                  <a:cubicBezTo>
                    <a:pt x="3121" y="553"/>
                    <a:pt x="3121" y="553"/>
                    <a:pt x="3121" y="553"/>
                  </a:cubicBezTo>
                  <a:lnTo>
                    <a:pt x="3121" y="553"/>
                  </a:lnTo>
                  <a:lnTo>
                    <a:pt x="3121" y="553"/>
                  </a:lnTo>
                  <a:cubicBezTo>
                    <a:pt x="3121" y="524"/>
                    <a:pt x="3121" y="524"/>
                    <a:pt x="3121" y="524"/>
                  </a:cubicBezTo>
                  <a:cubicBezTo>
                    <a:pt x="3121" y="553"/>
                    <a:pt x="3121" y="553"/>
                    <a:pt x="3121" y="553"/>
                  </a:cubicBezTo>
                  <a:cubicBezTo>
                    <a:pt x="3091" y="553"/>
                    <a:pt x="3091" y="553"/>
                    <a:pt x="3091" y="553"/>
                  </a:cubicBezTo>
                  <a:lnTo>
                    <a:pt x="3091" y="553"/>
                  </a:lnTo>
                  <a:cubicBezTo>
                    <a:pt x="3091" y="583"/>
                    <a:pt x="3091" y="583"/>
                    <a:pt x="3091" y="583"/>
                  </a:cubicBezTo>
                  <a:close/>
                  <a:moveTo>
                    <a:pt x="2245" y="29"/>
                  </a:moveTo>
                  <a:lnTo>
                    <a:pt x="2245" y="29"/>
                  </a:lnTo>
                  <a:close/>
                  <a:moveTo>
                    <a:pt x="2245" y="58"/>
                  </a:moveTo>
                  <a:lnTo>
                    <a:pt x="2245" y="58"/>
                  </a:lnTo>
                  <a:cubicBezTo>
                    <a:pt x="2245" y="87"/>
                    <a:pt x="2245" y="87"/>
                    <a:pt x="2245" y="87"/>
                  </a:cubicBezTo>
                  <a:cubicBezTo>
                    <a:pt x="2274" y="87"/>
                    <a:pt x="2274" y="87"/>
                    <a:pt x="2274" y="87"/>
                  </a:cubicBezTo>
                  <a:cubicBezTo>
                    <a:pt x="2274" y="58"/>
                    <a:pt x="2274" y="58"/>
                    <a:pt x="2274" y="58"/>
                  </a:cubicBezTo>
                  <a:lnTo>
                    <a:pt x="2274" y="58"/>
                  </a:lnTo>
                  <a:cubicBezTo>
                    <a:pt x="2245" y="58"/>
                    <a:pt x="2245" y="58"/>
                    <a:pt x="2245" y="58"/>
                  </a:cubicBezTo>
                  <a:close/>
                  <a:moveTo>
                    <a:pt x="2187" y="58"/>
                  </a:moveTo>
                  <a:lnTo>
                    <a:pt x="2187" y="58"/>
                  </a:lnTo>
                  <a:cubicBezTo>
                    <a:pt x="2187" y="87"/>
                    <a:pt x="2187" y="87"/>
                    <a:pt x="2187" y="87"/>
                  </a:cubicBezTo>
                  <a:lnTo>
                    <a:pt x="2187" y="87"/>
                  </a:lnTo>
                  <a:cubicBezTo>
                    <a:pt x="2216" y="87"/>
                    <a:pt x="2216" y="87"/>
                    <a:pt x="2216" y="87"/>
                  </a:cubicBezTo>
                  <a:lnTo>
                    <a:pt x="2216" y="87"/>
                  </a:lnTo>
                  <a:lnTo>
                    <a:pt x="2216" y="87"/>
                  </a:lnTo>
                  <a:cubicBezTo>
                    <a:pt x="2187" y="58"/>
                    <a:pt x="2187" y="58"/>
                    <a:pt x="2187" y="58"/>
                  </a:cubicBezTo>
                  <a:lnTo>
                    <a:pt x="2187" y="58"/>
                  </a:lnTo>
                  <a:cubicBezTo>
                    <a:pt x="2187" y="29"/>
                    <a:pt x="2187" y="29"/>
                    <a:pt x="2187" y="29"/>
                  </a:cubicBezTo>
                  <a:cubicBezTo>
                    <a:pt x="2187" y="58"/>
                    <a:pt x="2187" y="58"/>
                    <a:pt x="2187" y="58"/>
                  </a:cubicBezTo>
                  <a:close/>
                  <a:moveTo>
                    <a:pt x="2128" y="87"/>
                  </a:moveTo>
                  <a:lnTo>
                    <a:pt x="2128" y="87"/>
                  </a:lnTo>
                  <a:lnTo>
                    <a:pt x="2128" y="87"/>
                  </a:lnTo>
                  <a:cubicBezTo>
                    <a:pt x="2157" y="87"/>
                    <a:pt x="2157" y="87"/>
                    <a:pt x="2157" y="87"/>
                  </a:cubicBezTo>
                  <a:lnTo>
                    <a:pt x="2157" y="87"/>
                  </a:lnTo>
                  <a:lnTo>
                    <a:pt x="2157" y="87"/>
                  </a:lnTo>
                  <a:cubicBezTo>
                    <a:pt x="2128" y="87"/>
                    <a:pt x="2128" y="87"/>
                    <a:pt x="2128" y="87"/>
                  </a:cubicBezTo>
                  <a:close/>
                  <a:moveTo>
                    <a:pt x="1895" y="146"/>
                  </a:moveTo>
                  <a:lnTo>
                    <a:pt x="1895" y="146"/>
                  </a:lnTo>
                  <a:lnTo>
                    <a:pt x="1895" y="146"/>
                  </a:lnTo>
                  <a:cubicBezTo>
                    <a:pt x="1924" y="174"/>
                    <a:pt x="1924" y="174"/>
                    <a:pt x="1924" y="174"/>
                  </a:cubicBezTo>
                  <a:lnTo>
                    <a:pt x="1924" y="174"/>
                  </a:lnTo>
                  <a:cubicBezTo>
                    <a:pt x="1954" y="174"/>
                    <a:pt x="1954" y="174"/>
                    <a:pt x="1954" y="174"/>
                  </a:cubicBezTo>
                  <a:lnTo>
                    <a:pt x="1954" y="174"/>
                  </a:lnTo>
                  <a:cubicBezTo>
                    <a:pt x="1954" y="146"/>
                    <a:pt x="1954" y="146"/>
                    <a:pt x="1954" y="146"/>
                  </a:cubicBezTo>
                  <a:lnTo>
                    <a:pt x="1954" y="146"/>
                  </a:lnTo>
                  <a:lnTo>
                    <a:pt x="1954" y="146"/>
                  </a:lnTo>
                  <a:lnTo>
                    <a:pt x="1954" y="146"/>
                  </a:lnTo>
                  <a:cubicBezTo>
                    <a:pt x="1924" y="117"/>
                    <a:pt x="1924" y="117"/>
                    <a:pt x="1924" y="117"/>
                  </a:cubicBezTo>
                  <a:lnTo>
                    <a:pt x="1924" y="117"/>
                  </a:lnTo>
                  <a:cubicBezTo>
                    <a:pt x="1895" y="117"/>
                    <a:pt x="1895" y="117"/>
                    <a:pt x="1895" y="117"/>
                  </a:cubicBezTo>
                  <a:cubicBezTo>
                    <a:pt x="1924" y="146"/>
                    <a:pt x="1924" y="146"/>
                    <a:pt x="1924" y="146"/>
                  </a:cubicBezTo>
                  <a:lnTo>
                    <a:pt x="1924" y="146"/>
                  </a:lnTo>
                  <a:cubicBezTo>
                    <a:pt x="1895" y="146"/>
                    <a:pt x="1895" y="146"/>
                    <a:pt x="1895" y="146"/>
                  </a:cubicBezTo>
                  <a:close/>
                  <a:moveTo>
                    <a:pt x="1866" y="146"/>
                  </a:moveTo>
                  <a:lnTo>
                    <a:pt x="1866" y="146"/>
                  </a:lnTo>
                  <a:cubicBezTo>
                    <a:pt x="1895" y="174"/>
                    <a:pt x="1895" y="174"/>
                    <a:pt x="1895" y="174"/>
                  </a:cubicBezTo>
                  <a:lnTo>
                    <a:pt x="1895" y="174"/>
                  </a:lnTo>
                  <a:lnTo>
                    <a:pt x="1895" y="174"/>
                  </a:lnTo>
                  <a:cubicBezTo>
                    <a:pt x="1895" y="146"/>
                    <a:pt x="1895" y="146"/>
                    <a:pt x="1895" y="146"/>
                  </a:cubicBezTo>
                  <a:cubicBezTo>
                    <a:pt x="1866" y="146"/>
                    <a:pt x="1866" y="146"/>
                    <a:pt x="1866" y="146"/>
                  </a:cubicBezTo>
                  <a:close/>
                  <a:moveTo>
                    <a:pt x="1807" y="146"/>
                  </a:moveTo>
                  <a:lnTo>
                    <a:pt x="1807" y="146"/>
                  </a:lnTo>
                  <a:cubicBezTo>
                    <a:pt x="1807" y="174"/>
                    <a:pt x="1807" y="174"/>
                    <a:pt x="1807" y="174"/>
                  </a:cubicBezTo>
                  <a:lnTo>
                    <a:pt x="1807" y="174"/>
                  </a:lnTo>
                  <a:cubicBezTo>
                    <a:pt x="1837" y="174"/>
                    <a:pt x="1837" y="174"/>
                    <a:pt x="1837" y="174"/>
                  </a:cubicBezTo>
                  <a:lnTo>
                    <a:pt x="1837" y="174"/>
                  </a:lnTo>
                  <a:lnTo>
                    <a:pt x="1837" y="174"/>
                  </a:lnTo>
                  <a:cubicBezTo>
                    <a:pt x="1837" y="146"/>
                    <a:pt x="1837" y="146"/>
                    <a:pt x="1837" y="146"/>
                  </a:cubicBezTo>
                  <a:cubicBezTo>
                    <a:pt x="1807" y="146"/>
                    <a:pt x="1807" y="146"/>
                    <a:pt x="1807" y="146"/>
                  </a:cubicBezTo>
                  <a:close/>
                  <a:moveTo>
                    <a:pt x="1750" y="291"/>
                  </a:moveTo>
                  <a:lnTo>
                    <a:pt x="1750" y="291"/>
                  </a:lnTo>
                  <a:lnTo>
                    <a:pt x="1750" y="291"/>
                  </a:lnTo>
                  <a:cubicBezTo>
                    <a:pt x="1779" y="291"/>
                    <a:pt x="1779" y="291"/>
                    <a:pt x="1779" y="291"/>
                  </a:cubicBezTo>
                  <a:lnTo>
                    <a:pt x="1779" y="291"/>
                  </a:lnTo>
                  <a:cubicBezTo>
                    <a:pt x="1750" y="262"/>
                    <a:pt x="1750" y="262"/>
                    <a:pt x="1750" y="262"/>
                  </a:cubicBezTo>
                  <a:lnTo>
                    <a:pt x="1750" y="262"/>
                  </a:lnTo>
                  <a:cubicBezTo>
                    <a:pt x="1750" y="233"/>
                    <a:pt x="1750" y="233"/>
                    <a:pt x="1750" y="233"/>
                  </a:cubicBezTo>
                  <a:cubicBezTo>
                    <a:pt x="1721" y="233"/>
                    <a:pt x="1721" y="233"/>
                    <a:pt x="1721" y="233"/>
                  </a:cubicBezTo>
                  <a:cubicBezTo>
                    <a:pt x="1721" y="262"/>
                    <a:pt x="1721" y="262"/>
                    <a:pt x="1721" y="262"/>
                  </a:cubicBezTo>
                  <a:cubicBezTo>
                    <a:pt x="1750" y="262"/>
                    <a:pt x="1750" y="262"/>
                    <a:pt x="1750" y="262"/>
                  </a:cubicBezTo>
                  <a:cubicBezTo>
                    <a:pt x="1750" y="291"/>
                    <a:pt x="1750" y="291"/>
                    <a:pt x="1750" y="291"/>
                  </a:cubicBezTo>
                  <a:close/>
                  <a:moveTo>
                    <a:pt x="1779" y="437"/>
                  </a:moveTo>
                  <a:lnTo>
                    <a:pt x="1779" y="437"/>
                  </a:lnTo>
                  <a:lnTo>
                    <a:pt x="1779" y="437"/>
                  </a:lnTo>
                  <a:cubicBezTo>
                    <a:pt x="1807" y="408"/>
                    <a:pt x="1807" y="408"/>
                    <a:pt x="1807" y="408"/>
                  </a:cubicBezTo>
                  <a:lnTo>
                    <a:pt x="1807" y="408"/>
                  </a:lnTo>
                  <a:cubicBezTo>
                    <a:pt x="1779" y="408"/>
                    <a:pt x="1779" y="408"/>
                    <a:pt x="1779" y="408"/>
                  </a:cubicBezTo>
                  <a:cubicBezTo>
                    <a:pt x="1779" y="379"/>
                    <a:pt x="1779" y="379"/>
                    <a:pt x="1779" y="379"/>
                  </a:cubicBezTo>
                  <a:lnTo>
                    <a:pt x="1779" y="379"/>
                  </a:lnTo>
                  <a:cubicBezTo>
                    <a:pt x="1750" y="379"/>
                    <a:pt x="1750" y="379"/>
                    <a:pt x="1750" y="379"/>
                  </a:cubicBezTo>
                  <a:cubicBezTo>
                    <a:pt x="1750" y="408"/>
                    <a:pt x="1750" y="408"/>
                    <a:pt x="1750" y="408"/>
                  </a:cubicBezTo>
                  <a:lnTo>
                    <a:pt x="1750" y="408"/>
                  </a:lnTo>
                  <a:cubicBezTo>
                    <a:pt x="1779" y="437"/>
                    <a:pt x="1779" y="437"/>
                    <a:pt x="1779" y="437"/>
                  </a:cubicBezTo>
                  <a:close/>
                  <a:moveTo>
                    <a:pt x="1779" y="437"/>
                  </a:moveTo>
                  <a:lnTo>
                    <a:pt x="1779" y="437"/>
                  </a:lnTo>
                  <a:cubicBezTo>
                    <a:pt x="1779" y="467"/>
                    <a:pt x="1779" y="467"/>
                    <a:pt x="1779" y="467"/>
                  </a:cubicBezTo>
                  <a:lnTo>
                    <a:pt x="1779" y="467"/>
                  </a:lnTo>
                  <a:cubicBezTo>
                    <a:pt x="1779" y="496"/>
                    <a:pt x="1779" y="496"/>
                    <a:pt x="1779" y="496"/>
                  </a:cubicBezTo>
                  <a:cubicBezTo>
                    <a:pt x="1807" y="496"/>
                    <a:pt x="1807" y="496"/>
                    <a:pt x="1807" y="496"/>
                  </a:cubicBezTo>
                  <a:lnTo>
                    <a:pt x="1807" y="496"/>
                  </a:lnTo>
                  <a:cubicBezTo>
                    <a:pt x="1807" y="467"/>
                    <a:pt x="1807" y="467"/>
                    <a:pt x="1807" y="467"/>
                  </a:cubicBezTo>
                  <a:cubicBezTo>
                    <a:pt x="1779" y="437"/>
                    <a:pt x="1779" y="437"/>
                    <a:pt x="1779" y="437"/>
                  </a:cubicBezTo>
                  <a:close/>
                  <a:moveTo>
                    <a:pt x="1545" y="320"/>
                  </a:moveTo>
                  <a:lnTo>
                    <a:pt x="1545" y="320"/>
                  </a:lnTo>
                  <a:cubicBezTo>
                    <a:pt x="1545" y="291"/>
                    <a:pt x="1545" y="291"/>
                    <a:pt x="1545" y="291"/>
                  </a:cubicBezTo>
                  <a:lnTo>
                    <a:pt x="1545" y="291"/>
                  </a:lnTo>
                  <a:lnTo>
                    <a:pt x="1545" y="291"/>
                  </a:lnTo>
                  <a:lnTo>
                    <a:pt x="1545" y="291"/>
                  </a:lnTo>
                  <a:lnTo>
                    <a:pt x="1545" y="291"/>
                  </a:lnTo>
                  <a:lnTo>
                    <a:pt x="1545" y="291"/>
                  </a:lnTo>
                  <a:cubicBezTo>
                    <a:pt x="1545" y="320"/>
                    <a:pt x="1545" y="320"/>
                    <a:pt x="1545" y="320"/>
                  </a:cubicBezTo>
                  <a:close/>
                  <a:moveTo>
                    <a:pt x="1516" y="408"/>
                  </a:moveTo>
                  <a:lnTo>
                    <a:pt x="1516" y="408"/>
                  </a:lnTo>
                  <a:lnTo>
                    <a:pt x="1516" y="408"/>
                  </a:lnTo>
                  <a:cubicBezTo>
                    <a:pt x="1516" y="379"/>
                    <a:pt x="1516" y="379"/>
                    <a:pt x="1516" y="379"/>
                  </a:cubicBezTo>
                  <a:lnTo>
                    <a:pt x="1516" y="379"/>
                  </a:lnTo>
                  <a:cubicBezTo>
                    <a:pt x="1516" y="350"/>
                    <a:pt x="1516" y="350"/>
                    <a:pt x="1516" y="350"/>
                  </a:cubicBezTo>
                  <a:cubicBezTo>
                    <a:pt x="1487" y="320"/>
                    <a:pt x="1487" y="320"/>
                    <a:pt x="1487" y="320"/>
                  </a:cubicBezTo>
                  <a:cubicBezTo>
                    <a:pt x="1516" y="320"/>
                    <a:pt x="1516" y="320"/>
                    <a:pt x="1516" y="320"/>
                  </a:cubicBezTo>
                  <a:cubicBezTo>
                    <a:pt x="1516" y="291"/>
                    <a:pt x="1516" y="291"/>
                    <a:pt x="1516" y="291"/>
                  </a:cubicBezTo>
                  <a:cubicBezTo>
                    <a:pt x="1516" y="262"/>
                    <a:pt x="1516" y="262"/>
                    <a:pt x="1516" y="262"/>
                  </a:cubicBezTo>
                  <a:cubicBezTo>
                    <a:pt x="1516" y="233"/>
                    <a:pt x="1516" y="233"/>
                    <a:pt x="1516" y="233"/>
                  </a:cubicBezTo>
                  <a:cubicBezTo>
                    <a:pt x="1487" y="233"/>
                    <a:pt x="1487" y="233"/>
                    <a:pt x="1487" y="233"/>
                  </a:cubicBezTo>
                  <a:cubicBezTo>
                    <a:pt x="1487" y="262"/>
                    <a:pt x="1487" y="262"/>
                    <a:pt x="1487" y="262"/>
                  </a:cubicBezTo>
                  <a:cubicBezTo>
                    <a:pt x="1487" y="291"/>
                    <a:pt x="1487" y="291"/>
                    <a:pt x="1487" y="291"/>
                  </a:cubicBezTo>
                  <a:lnTo>
                    <a:pt x="1487" y="291"/>
                  </a:lnTo>
                  <a:cubicBezTo>
                    <a:pt x="1487" y="320"/>
                    <a:pt x="1487" y="320"/>
                    <a:pt x="1487" y="320"/>
                  </a:cubicBezTo>
                  <a:cubicBezTo>
                    <a:pt x="1487" y="350"/>
                    <a:pt x="1487" y="350"/>
                    <a:pt x="1487" y="350"/>
                  </a:cubicBezTo>
                  <a:cubicBezTo>
                    <a:pt x="1487" y="379"/>
                    <a:pt x="1487" y="379"/>
                    <a:pt x="1487" y="379"/>
                  </a:cubicBezTo>
                  <a:cubicBezTo>
                    <a:pt x="1516" y="408"/>
                    <a:pt x="1516" y="408"/>
                    <a:pt x="1516" y="408"/>
                  </a:cubicBezTo>
                  <a:close/>
                  <a:moveTo>
                    <a:pt x="612" y="524"/>
                  </a:moveTo>
                  <a:lnTo>
                    <a:pt x="612" y="524"/>
                  </a:lnTo>
                  <a:cubicBezTo>
                    <a:pt x="641" y="524"/>
                    <a:pt x="641" y="524"/>
                    <a:pt x="641" y="524"/>
                  </a:cubicBezTo>
                  <a:lnTo>
                    <a:pt x="641" y="524"/>
                  </a:lnTo>
                  <a:cubicBezTo>
                    <a:pt x="641" y="553"/>
                    <a:pt x="641" y="553"/>
                    <a:pt x="641" y="553"/>
                  </a:cubicBezTo>
                  <a:cubicBezTo>
                    <a:pt x="641" y="524"/>
                    <a:pt x="641" y="524"/>
                    <a:pt x="641" y="524"/>
                  </a:cubicBezTo>
                  <a:lnTo>
                    <a:pt x="641" y="524"/>
                  </a:lnTo>
                  <a:cubicBezTo>
                    <a:pt x="612" y="524"/>
                    <a:pt x="612" y="524"/>
                    <a:pt x="612" y="524"/>
                  </a:cubicBezTo>
                  <a:close/>
                  <a:moveTo>
                    <a:pt x="58" y="1167"/>
                  </a:moveTo>
                  <a:lnTo>
                    <a:pt x="58" y="1167"/>
                  </a:lnTo>
                  <a:cubicBezTo>
                    <a:pt x="87" y="1167"/>
                    <a:pt x="87" y="1167"/>
                    <a:pt x="87" y="1167"/>
                  </a:cubicBezTo>
                  <a:cubicBezTo>
                    <a:pt x="116" y="1167"/>
                    <a:pt x="116" y="1167"/>
                    <a:pt x="116" y="1167"/>
                  </a:cubicBezTo>
                  <a:cubicBezTo>
                    <a:pt x="116" y="1195"/>
                    <a:pt x="116" y="1195"/>
                    <a:pt x="116" y="1195"/>
                  </a:cubicBezTo>
                  <a:lnTo>
                    <a:pt x="116" y="1195"/>
                  </a:lnTo>
                  <a:cubicBezTo>
                    <a:pt x="116" y="1167"/>
                    <a:pt x="116" y="1167"/>
                    <a:pt x="116" y="1167"/>
                  </a:cubicBezTo>
                  <a:lnTo>
                    <a:pt x="116" y="1167"/>
                  </a:lnTo>
                  <a:cubicBezTo>
                    <a:pt x="87" y="1167"/>
                    <a:pt x="87" y="1167"/>
                    <a:pt x="87" y="1167"/>
                  </a:cubicBezTo>
                  <a:lnTo>
                    <a:pt x="87" y="1167"/>
                  </a:lnTo>
                  <a:cubicBezTo>
                    <a:pt x="58" y="1167"/>
                    <a:pt x="58" y="1167"/>
                    <a:pt x="58" y="1167"/>
                  </a:cubicBezTo>
                  <a:close/>
                  <a:moveTo>
                    <a:pt x="0" y="1167"/>
                  </a:moveTo>
                  <a:lnTo>
                    <a:pt x="0" y="1167"/>
                  </a:lnTo>
                  <a:lnTo>
                    <a:pt x="0" y="1167"/>
                  </a:lnTo>
                  <a:cubicBezTo>
                    <a:pt x="29" y="1195"/>
                    <a:pt x="29" y="1195"/>
                    <a:pt x="29" y="1195"/>
                  </a:cubicBezTo>
                  <a:lnTo>
                    <a:pt x="29" y="1195"/>
                  </a:lnTo>
                  <a:cubicBezTo>
                    <a:pt x="58" y="1167"/>
                    <a:pt x="58" y="1167"/>
                    <a:pt x="58" y="1167"/>
                  </a:cubicBezTo>
                  <a:cubicBezTo>
                    <a:pt x="29" y="1167"/>
                    <a:pt x="29" y="1167"/>
                    <a:pt x="29" y="1167"/>
                  </a:cubicBezTo>
                  <a:lnTo>
                    <a:pt x="29" y="1167"/>
                  </a:lnTo>
                  <a:cubicBezTo>
                    <a:pt x="0" y="1167"/>
                    <a:pt x="0" y="1167"/>
                    <a:pt x="0" y="1167"/>
                  </a:cubicBezTo>
                  <a:close/>
                  <a:moveTo>
                    <a:pt x="612" y="1779"/>
                  </a:moveTo>
                  <a:lnTo>
                    <a:pt x="612" y="1779"/>
                  </a:lnTo>
                  <a:lnTo>
                    <a:pt x="612" y="1779"/>
                  </a:lnTo>
                  <a:lnTo>
                    <a:pt x="612" y="1779"/>
                  </a:lnTo>
                  <a:cubicBezTo>
                    <a:pt x="641" y="1779"/>
                    <a:pt x="641" y="1779"/>
                    <a:pt x="641" y="1779"/>
                  </a:cubicBezTo>
                  <a:cubicBezTo>
                    <a:pt x="612" y="1779"/>
                    <a:pt x="612" y="1779"/>
                    <a:pt x="612" y="1779"/>
                  </a:cubicBezTo>
                  <a:close/>
                  <a:moveTo>
                    <a:pt x="612" y="1837"/>
                  </a:moveTo>
                  <a:lnTo>
                    <a:pt x="612" y="1837"/>
                  </a:lnTo>
                  <a:cubicBezTo>
                    <a:pt x="641" y="1837"/>
                    <a:pt x="641" y="1837"/>
                    <a:pt x="641" y="1837"/>
                  </a:cubicBezTo>
                  <a:lnTo>
                    <a:pt x="641" y="1837"/>
                  </a:lnTo>
                  <a:cubicBezTo>
                    <a:pt x="671" y="1837"/>
                    <a:pt x="671" y="1837"/>
                    <a:pt x="671" y="1837"/>
                  </a:cubicBezTo>
                  <a:lnTo>
                    <a:pt x="671" y="1837"/>
                  </a:lnTo>
                  <a:cubicBezTo>
                    <a:pt x="671" y="1867"/>
                    <a:pt x="671" y="1867"/>
                    <a:pt x="671" y="1867"/>
                  </a:cubicBezTo>
                  <a:cubicBezTo>
                    <a:pt x="700" y="1837"/>
                    <a:pt x="700" y="1837"/>
                    <a:pt x="700" y="1837"/>
                  </a:cubicBezTo>
                  <a:cubicBezTo>
                    <a:pt x="671" y="1837"/>
                    <a:pt x="671" y="1837"/>
                    <a:pt x="671" y="1837"/>
                  </a:cubicBezTo>
                  <a:cubicBezTo>
                    <a:pt x="641" y="1837"/>
                    <a:pt x="641" y="1837"/>
                    <a:pt x="641" y="1837"/>
                  </a:cubicBezTo>
                  <a:lnTo>
                    <a:pt x="641" y="1837"/>
                  </a:lnTo>
                  <a:lnTo>
                    <a:pt x="641" y="1837"/>
                  </a:lnTo>
                  <a:cubicBezTo>
                    <a:pt x="612" y="1837"/>
                    <a:pt x="612" y="1837"/>
                    <a:pt x="612" y="1837"/>
                  </a:cubicBezTo>
                  <a:close/>
                  <a:moveTo>
                    <a:pt x="641" y="1867"/>
                  </a:moveTo>
                  <a:lnTo>
                    <a:pt x="641" y="1867"/>
                  </a:lnTo>
                  <a:close/>
                  <a:moveTo>
                    <a:pt x="641" y="1953"/>
                  </a:moveTo>
                  <a:lnTo>
                    <a:pt x="641" y="1953"/>
                  </a:lnTo>
                  <a:lnTo>
                    <a:pt x="641" y="1953"/>
                  </a:lnTo>
                  <a:cubicBezTo>
                    <a:pt x="671" y="1953"/>
                    <a:pt x="671" y="1953"/>
                    <a:pt x="671" y="1953"/>
                  </a:cubicBezTo>
                  <a:cubicBezTo>
                    <a:pt x="671" y="1983"/>
                    <a:pt x="671" y="1983"/>
                    <a:pt x="671" y="1983"/>
                  </a:cubicBezTo>
                  <a:lnTo>
                    <a:pt x="671" y="1983"/>
                  </a:lnTo>
                  <a:cubicBezTo>
                    <a:pt x="671" y="1953"/>
                    <a:pt x="671" y="1953"/>
                    <a:pt x="671" y="1953"/>
                  </a:cubicBezTo>
                  <a:cubicBezTo>
                    <a:pt x="641" y="1953"/>
                    <a:pt x="641" y="1953"/>
                    <a:pt x="641" y="1953"/>
                  </a:cubicBezTo>
                  <a:close/>
                  <a:moveTo>
                    <a:pt x="641" y="1983"/>
                  </a:moveTo>
                  <a:lnTo>
                    <a:pt x="641" y="1983"/>
                  </a:lnTo>
                  <a:cubicBezTo>
                    <a:pt x="641" y="2012"/>
                    <a:pt x="641" y="2012"/>
                    <a:pt x="641" y="2012"/>
                  </a:cubicBezTo>
                  <a:lnTo>
                    <a:pt x="641" y="2012"/>
                  </a:lnTo>
                  <a:cubicBezTo>
                    <a:pt x="641" y="1983"/>
                    <a:pt x="641" y="1983"/>
                    <a:pt x="641" y="1983"/>
                  </a:cubicBezTo>
                  <a:close/>
                  <a:moveTo>
                    <a:pt x="641" y="2041"/>
                  </a:moveTo>
                  <a:lnTo>
                    <a:pt x="641" y="2041"/>
                  </a:lnTo>
                  <a:lnTo>
                    <a:pt x="641" y="2041"/>
                  </a:lnTo>
                  <a:cubicBezTo>
                    <a:pt x="671" y="2041"/>
                    <a:pt x="671" y="2041"/>
                    <a:pt x="671" y="2041"/>
                  </a:cubicBezTo>
                  <a:cubicBezTo>
                    <a:pt x="641" y="2041"/>
                    <a:pt x="641" y="2041"/>
                    <a:pt x="641" y="2041"/>
                  </a:cubicBezTo>
                  <a:close/>
                  <a:moveTo>
                    <a:pt x="671" y="2070"/>
                  </a:moveTo>
                  <a:lnTo>
                    <a:pt x="671" y="2070"/>
                  </a:lnTo>
                  <a:close/>
                  <a:moveTo>
                    <a:pt x="612" y="2070"/>
                  </a:moveTo>
                  <a:lnTo>
                    <a:pt x="612" y="2070"/>
                  </a:lnTo>
                  <a:cubicBezTo>
                    <a:pt x="641" y="2070"/>
                    <a:pt x="641" y="2070"/>
                    <a:pt x="641" y="2070"/>
                  </a:cubicBezTo>
                  <a:cubicBezTo>
                    <a:pt x="612" y="2070"/>
                    <a:pt x="612" y="2070"/>
                    <a:pt x="612" y="2070"/>
                  </a:cubicBezTo>
                  <a:close/>
                  <a:moveTo>
                    <a:pt x="641" y="2070"/>
                  </a:moveTo>
                  <a:lnTo>
                    <a:pt x="641" y="2070"/>
                  </a:lnTo>
                  <a:close/>
                  <a:moveTo>
                    <a:pt x="641" y="2100"/>
                  </a:moveTo>
                  <a:lnTo>
                    <a:pt x="641" y="2100"/>
                  </a:lnTo>
                  <a:lnTo>
                    <a:pt x="641" y="2100"/>
                  </a:lnTo>
                  <a:cubicBezTo>
                    <a:pt x="641" y="2070"/>
                    <a:pt x="641" y="2070"/>
                    <a:pt x="641" y="2070"/>
                  </a:cubicBezTo>
                  <a:lnTo>
                    <a:pt x="641" y="2070"/>
                  </a:lnTo>
                  <a:cubicBezTo>
                    <a:pt x="641" y="2100"/>
                    <a:pt x="641" y="2100"/>
                    <a:pt x="641" y="2100"/>
                  </a:cubicBezTo>
                  <a:close/>
                  <a:moveTo>
                    <a:pt x="641" y="2129"/>
                  </a:moveTo>
                  <a:lnTo>
                    <a:pt x="641" y="2129"/>
                  </a:lnTo>
                  <a:cubicBezTo>
                    <a:pt x="641" y="2100"/>
                    <a:pt x="641" y="2100"/>
                    <a:pt x="641" y="2100"/>
                  </a:cubicBezTo>
                  <a:lnTo>
                    <a:pt x="641" y="2100"/>
                  </a:lnTo>
                  <a:lnTo>
                    <a:pt x="641" y="2100"/>
                  </a:lnTo>
                  <a:cubicBezTo>
                    <a:pt x="641" y="2129"/>
                    <a:pt x="641" y="2129"/>
                    <a:pt x="641" y="2129"/>
                  </a:cubicBezTo>
                  <a:close/>
                  <a:moveTo>
                    <a:pt x="671" y="2129"/>
                  </a:moveTo>
                  <a:lnTo>
                    <a:pt x="671" y="2129"/>
                  </a:lnTo>
                  <a:lnTo>
                    <a:pt x="671" y="2129"/>
                  </a:lnTo>
                  <a:lnTo>
                    <a:pt x="671" y="2129"/>
                  </a:lnTo>
                  <a:lnTo>
                    <a:pt x="671" y="2129"/>
                  </a:lnTo>
                  <a:cubicBezTo>
                    <a:pt x="641" y="2129"/>
                    <a:pt x="641" y="2129"/>
                    <a:pt x="641" y="2129"/>
                  </a:cubicBezTo>
                  <a:lnTo>
                    <a:pt x="671" y="2129"/>
                  </a:lnTo>
                  <a:close/>
                  <a:moveTo>
                    <a:pt x="612" y="2158"/>
                  </a:moveTo>
                  <a:lnTo>
                    <a:pt x="612" y="2158"/>
                  </a:lnTo>
                  <a:lnTo>
                    <a:pt x="612" y="2158"/>
                  </a:lnTo>
                  <a:cubicBezTo>
                    <a:pt x="641" y="2158"/>
                    <a:pt x="641" y="2158"/>
                    <a:pt x="641" y="2158"/>
                  </a:cubicBezTo>
                  <a:lnTo>
                    <a:pt x="641" y="2158"/>
                  </a:lnTo>
                  <a:cubicBezTo>
                    <a:pt x="612" y="2158"/>
                    <a:pt x="612" y="2158"/>
                    <a:pt x="612" y="2158"/>
                  </a:cubicBezTo>
                  <a:close/>
                  <a:moveTo>
                    <a:pt x="641" y="2187"/>
                  </a:moveTo>
                  <a:lnTo>
                    <a:pt x="641" y="2187"/>
                  </a:lnTo>
                  <a:cubicBezTo>
                    <a:pt x="671" y="2158"/>
                    <a:pt x="671" y="2158"/>
                    <a:pt x="671" y="2158"/>
                  </a:cubicBezTo>
                  <a:lnTo>
                    <a:pt x="671" y="2158"/>
                  </a:lnTo>
                  <a:lnTo>
                    <a:pt x="671" y="2158"/>
                  </a:lnTo>
                  <a:lnTo>
                    <a:pt x="671" y="2158"/>
                  </a:lnTo>
                  <a:cubicBezTo>
                    <a:pt x="641" y="2158"/>
                    <a:pt x="641" y="2158"/>
                    <a:pt x="641" y="2158"/>
                  </a:cubicBezTo>
                  <a:lnTo>
                    <a:pt x="641" y="2158"/>
                  </a:lnTo>
                  <a:cubicBezTo>
                    <a:pt x="641" y="2187"/>
                    <a:pt x="641" y="2187"/>
                    <a:pt x="641" y="2187"/>
                  </a:cubicBezTo>
                  <a:close/>
                  <a:moveTo>
                    <a:pt x="671" y="2187"/>
                  </a:moveTo>
                  <a:lnTo>
                    <a:pt x="671" y="2187"/>
                  </a:lnTo>
                  <a:close/>
                  <a:moveTo>
                    <a:pt x="641" y="2187"/>
                  </a:moveTo>
                  <a:lnTo>
                    <a:pt x="641" y="2187"/>
                  </a:lnTo>
                  <a:cubicBezTo>
                    <a:pt x="671" y="2187"/>
                    <a:pt x="671" y="2187"/>
                    <a:pt x="671" y="2187"/>
                  </a:cubicBezTo>
                  <a:lnTo>
                    <a:pt x="671" y="2187"/>
                  </a:lnTo>
                  <a:cubicBezTo>
                    <a:pt x="641" y="2187"/>
                    <a:pt x="641" y="2187"/>
                    <a:pt x="641" y="2187"/>
                  </a:cubicBezTo>
                  <a:close/>
                  <a:moveTo>
                    <a:pt x="641" y="2216"/>
                  </a:moveTo>
                  <a:lnTo>
                    <a:pt x="641" y="2216"/>
                  </a:lnTo>
                  <a:cubicBezTo>
                    <a:pt x="641" y="2187"/>
                    <a:pt x="641" y="2187"/>
                    <a:pt x="641" y="2187"/>
                  </a:cubicBezTo>
                  <a:lnTo>
                    <a:pt x="641" y="2187"/>
                  </a:lnTo>
                  <a:cubicBezTo>
                    <a:pt x="612" y="2187"/>
                    <a:pt x="612" y="2187"/>
                    <a:pt x="612" y="2187"/>
                  </a:cubicBezTo>
                  <a:cubicBezTo>
                    <a:pt x="612" y="2216"/>
                    <a:pt x="612" y="2216"/>
                    <a:pt x="612" y="2216"/>
                  </a:cubicBezTo>
                  <a:cubicBezTo>
                    <a:pt x="641" y="2216"/>
                    <a:pt x="641" y="2216"/>
                    <a:pt x="641" y="2216"/>
                  </a:cubicBezTo>
                  <a:close/>
                  <a:moveTo>
                    <a:pt x="612" y="2245"/>
                  </a:moveTo>
                  <a:lnTo>
                    <a:pt x="612" y="2245"/>
                  </a:lnTo>
                  <a:cubicBezTo>
                    <a:pt x="612" y="2274"/>
                    <a:pt x="612" y="2274"/>
                    <a:pt x="612" y="2274"/>
                  </a:cubicBezTo>
                  <a:lnTo>
                    <a:pt x="612" y="2274"/>
                  </a:lnTo>
                  <a:cubicBezTo>
                    <a:pt x="612" y="2245"/>
                    <a:pt x="612" y="2245"/>
                    <a:pt x="612" y="2245"/>
                  </a:cubicBezTo>
                  <a:cubicBezTo>
                    <a:pt x="641" y="2245"/>
                    <a:pt x="641" y="2245"/>
                    <a:pt x="641" y="2245"/>
                  </a:cubicBezTo>
                  <a:lnTo>
                    <a:pt x="641" y="2245"/>
                  </a:lnTo>
                  <a:lnTo>
                    <a:pt x="641" y="2245"/>
                  </a:lnTo>
                  <a:lnTo>
                    <a:pt x="641" y="2245"/>
                  </a:lnTo>
                  <a:cubicBezTo>
                    <a:pt x="612" y="2245"/>
                    <a:pt x="612" y="2245"/>
                    <a:pt x="612" y="2245"/>
                  </a:cubicBezTo>
                  <a:close/>
                  <a:moveTo>
                    <a:pt x="583" y="2303"/>
                  </a:moveTo>
                  <a:lnTo>
                    <a:pt x="583" y="2303"/>
                  </a:lnTo>
                  <a:lnTo>
                    <a:pt x="583" y="2303"/>
                  </a:lnTo>
                  <a:cubicBezTo>
                    <a:pt x="612" y="2303"/>
                    <a:pt x="612" y="2303"/>
                    <a:pt x="612" y="2303"/>
                  </a:cubicBezTo>
                  <a:lnTo>
                    <a:pt x="612" y="2303"/>
                  </a:lnTo>
                  <a:cubicBezTo>
                    <a:pt x="583" y="2303"/>
                    <a:pt x="583" y="2303"/>
                    <a:pt x="583" y="2303"/>
                  </a:cubicBezTo>
                  <a:close/>
                  <a:moveTo>
                    <a:pt x="962" y="3995"/>
                  </a:moveTo>
                  <a:lnTo>
                    <a:pt x="962" y="3995"/>
                  </a:lnTo>
                  <a:lnTo>
                    <a:pt x="962" y="3995"/>
                  </a:lnTo>
                  <a:lnTo>
                    <a:pt x="962" y="3995"/>
                  </a:lnTo>
                  <a:cubicBezTo>
                    <a:pt x="991" y="3995"/>
                    <a:pt x="991" y="3995"/>
                    <a:pt x="991" y="3995"/>
                  </a:cubicBezTo>
                  <a:cubicBezTo>
                    <a:pt x="962" y="3995"/>
                    <a:pt x="962" y="3995"/>
                    <a:pt x="962" y="3995"/>
                  </a:cubicBezTo>
                  <a:lnTo>
                    <a:pt x="962" y="3995"/>
                  </a:lnTo>
                  <a:cubicBezTo>
                    <a:pt x="962" y="4024"/>
                    <a:pt x="962" y="4024"/>
                    <a:pt x="962" y="4024"/>
                  </a:cubicBezTo>
                  <a:cubicBezTo>
                    <a:pt x="962" y="3995"/>
                    <a:pt x="962" y="3995"/>
                    <a:pt x="962" y="3995"/>
                  </a:cubicBezTo>
                  <a:close/>
                  <a:moveTo>
                    <a:pt x="874" y="3966"/>
                  </a:moveTo>
                  <a:lnTo>
                    <a:pt x="874" y="3966"/>
                  </a:lnTo>
                  <a:lnTo>
                    <a:pt x="874" y="3966"/>
                  </a:lnTo>
                  <a:lnTo>
                    <a:pt x="874" y="3966"/>
                  </a:lnTo>
                  <a:cubicBezTo>
                    <a:pt x="874" y="3937"/>
                    <a:pt x="874" y="3937"/>
                    <a:pt x="874" y="3937"/>
                  </a:cubicBezTo>
                  <a:lnTo>
                    <a:pt x="874" y="3937"/>
                  </a:lnTo>
                  <a:lnTo>
                    <a:pt x="874" y="3937"/>
                  </a:lnTo>
                  <a:lnTo>
                    <a:pt x="874" y="3937"/>
                  </a:lnTo>
                  <a:lnTo>
                    <a:pt x="874" y="3937"/>
                  </a:lnTo>
                  <a:cubicBezTo>
                    <a:pt x="874" y="3966"/>
                    <a:pt x="874" y="3966"/>
                    <a:pt x="874" y="3966"/>
                  </a:cubicBezTo>
                  <a:close/>
                  <a:moveTo>
                    <a:pt x="816" y="3879"/>
                  </a:moveTo>
                  <a:lnTo>
                    <a:pt x="816" y="3879"/>
                  </a:lnTo>
                  <a:lnTo>
                    <a:pt x="816" y="3879"/>
                  </a:lnTo>
                  <a:lnTo>
                    <a:pt x="816" y="3879"/>
                  </a:lnTo>
                  <a:cubicBezTo>
                    <a:pt x="816" y="3850"/>
                    <a:pt x="816" y="3850"/>
                    <a:pt x="816" y="3850"/>
                  </a:cubicBezTo>
                  <a:lnTo>
                    <a:pt x="816" y="3850"/>
                  </a:lnTo>
                  <a:lnTo>
                    <a:pt x="816" y="3850"/>
                  </a:lnTo>
                  <a:cubicBezTo>
                    <a:pt x="816" y="3879"/>
                    <a:pt x="816" y="3879"/>
                    <a:pt x="816" y="3879"/>
                  </a:cubicBezTo>
                  <a:close/>
                  <a:moveTo>
                    <a:pt x="758" y="3850"/>
                  </a:moveTo>
                  <a:lnTo>
                    <a:pt x="758" y="3850"/>
                  </a:lnTo>
                  <a:cubicBezTo>
                    <a:pt x="787" y="3879"/>
                    <a:pt x="787" y="3879"/>
                    <a:pt x="787" y="3879"/>
                  </a:cubicBezTo>
                  <a:lnTo>
                    <a:pt x="787" y="3879"/>
                  </a:lnTo>
                  <a:cubicBezTo>
                    <a:pt x="787" y="3850"/>
                    <a:pt x="787" y="3850"/>
                    <a:pt x="787" y="3850"/>
                  </a:cubicBezTo>
                  <a:lnTo>
                    <a:pt x="787" y="3850"/>
                  </a:lnTo>
                  <a:cubicBezTo>
                    <a:pt x="758" y="3850"/>
                    <a:pt x="758" y="3850"/>
                    <a:pt x="758" y="3850"/>
                  </a:cubicBezTo>
                  <a:close/>
                  <a:moveTo>
                    <a:pt x="671" y="3879"/>
                  </a:moveTo>
                  <a:lnTo>
                    <a:pt x="671" y="3879"/>
                  </a:lnTo>
                  <a:lnTo>
                    <a:pt x="671" y="3879"/>
                  </a:lnTo>
                  <a:cubicBezTo>
                    <a:pt x="700" y="3879"/>
                    <a:pt x="700" y="3879"/>
                    <a:pt x="700" y="3879"/>
                  </a:cubicBezTo>
                  <a:lnTo>
                    <a:pt x="700" y="3879"/>
                  </a:lnTo>
                  <a:lnTo>
                    <a:pt x="700" y="3879"/>
                  </a:lnTo>
                  <a:lnTo>
                    <a:pt x="700" y="3879"/>
                  </a:lnTo>
                  <a:lnTo>
                    <a:pt x="700" y="3879"/>
                  </a:lnTo>
                  <a:cubicBezTo>
                    <a:pt x="671" y="3879"/>
                    <a:pt x="671" y="3879"/>
                    <a:pt x="671" y="3879"/>
                  </a:cubicBezTo>
                  <a:close/>
                  <a:moveTo>
                    <a:pt x="583" y="3412"/>
                  </a:moveTo>
                  <a:lnTo>
                    <a:pt x="583" y="3412"/>
                  </a:lnTo>
                  <a:lnTo>
                    <a:pt x="583" y="3412"/>
                  </a:lnTo>
                  <a:lnTo>
                    <a:pt x="583" y="3412"/>
                  </a:lnTo>
                  <a:cubicBezTo>
                    <a:pt x="612" y="3383"/>
                    <a:pt x="612" y="3383"/>
                    <a:pt x="612" y="3383"/>
                  </a:cubicBezTo>
                  <a:cubicBezTo>
                    <a:pt x="583" y="3383"/>
                    <a:pt x="583" y="3383"/>
                    <a:pt x="583" y="3383"/>
                  </a:cubicBezTo>
                  <a:cubicBezTo>
                    <a:pt x="583" y="3412"/>
                    <a:pt x="583" y="3412"/>
                    <a:pt x="583" y="3412"/>
                  </a:cubicBezTo>
                  <a:close/>
                  <a:moveTo>
                    <a:pt x="583" y="3412"/>
                  </a:moveTo>
                  <a:lnTo>
                    <a:pt x="583" y="3412"/>
                  </a:lnTo>
                  <a:lnTo>
                    <a:pt x="583" y="3412"/>
                  </a:lnTo>
                  <a:lnTo>
                    <a:pt x="583" y="3412"/>
                  </a:lnTo>
                  <a:lnTo>
                    <a:pt x="583" y="3412"/>
                  </a:lnTo>
                  <a:cubicBezTo>
                    <a:pt x="583" y="3383"/>
                    <a:pt x="583" y="3383"/>
                    <a:pt x="583" y="3383"/>
                  </a:cubicBezTo>
                  <a:lnTo>
                    <a:pt x="583" y="3383"/>
                  </a:lnTo>
                  <a:cubicBezTo>
                    <a:pt x="583" y="3412"/>
                    <a:pt x="583" y="3412"/>
                    <a:pt x="583" y="3412"/>
                  </a:cubicBezTo>
                  <a:close/>
                  <a:moveTo>
                    <a:pt x="495" y="3237"/>
                  </a:moveTo>
                  <a:lnTo>
                    <a:pt x="495" y="3237"/>
                  </a:lnTo>
                  <a:cubicBezTo>
                    <a:pt x="495" y="3266"/>
                    <a:pt x="495" y="3266"/>
                    <a:pt x="495" y="3266"/>
                  </a:cubicBezTo>
                  <a:lnTo>
                    <a:pt x="495" y="3266"/>
                  </a:lnTo>
                  <a:cubicBezTo>
                    <a:pt x="524" y="3266"/>
                    <a:pt x="524" y="3266"/>
                    <a:pt x="524" y="3266"/>
                  </a:cubicBezTo>
                  <a:cubicBezTo>
                    <a:pt x="524" y="3237"/>
                    <a:pt x="524" y="3237"/>
                    <a:pt x="524" y="3237"/>
                  </a:cubicBezTo>
                  <a:cubicBezTo>
                    <a:pt x="495" y="3237"/>
                    <a:pt x="495" y="3237"/>
                    <a:pt x="495" y="3237"/>
                  </a:cubicBezTo>
                  <a:close/>
                  <a:moveTo>
                    <a:pt x="495" y="3237"/>
                  </a:moveTo>
                  <a:lnTo>
                    <a:pt x="495" y="3237"/>
                  </a:lnTo>
                  <a:close/>
                  <a:moveTo>
                    <a:pt x="495" y="3091"/>
                  </a:moveTo>
                  <a:lnTo>
                    <a:pt x="495" y="3091"/>
                  </a:lnTo>
                  <a:cubicBezTo>
                    <a:pt x="524" y="3091"/>
                    <a:pt x="524" y="3091"/>
                    <a:pt x="524" y="3091"/>
                  </a:cubicBezTo>
                  <a:lnTo>
                    <a:pt x="524" y="3091"/>
                  </a:lnTo>
                  <a:lnTo>
                    <a:pt x="524" y="3091"/>
                  </a:lnTo>
                  <a:cubicBezTo>
                    <a:pt x="495" y="3091"/>
                    <a:pt x="495" y="3091"/>
                    <a:pt x="495" y="3091"/>
                  </a:cubicBezTo>
                  <a:close/>
                  <a:moveTo>
                    <a:pt x="524" y="3062"/>
                  </a:moveTo>
                  <a:lnTo>
                    <a:pt x="524" y="3062"/>
                  </a:lnTo>
                  <a:cubicBezTo>
                    <a:pt x="524" y="3091"/>
                    <a:pt x="524" y="3091"/>
                    <a:pt x="524" y="3091"/>
                  </a:cubicBezTo>
                  <a:lnTo>
                    <a:pt x="524" y="3091"/>
                  </a:lnTo>
                  <a:cubicBezTo>
                    <a:pt x="524" y="3062"/>
                    <a:pt x="524" y="3062"/>
                    <a:pt x="524" y="3062"/>
                  </a:cubicBezTo>
                  <a:close/>
                  <a:moveTo>
                    <a:pt x="495" y="3062"/>
                  </a:moveTo>
                  <a:lnTo>
                    <a:pt x="495" y="3062"/>
                  </a:lnTo>
                  <a:close/>
                  <a:moveTo>
                    <a:pt x="524" y="2945"/>
                  </a:moveTo>
                  <a:lnTo>
                    <a:pt x="524" y="2945"/>
                  </a:lnTo>
                  <a:lnTo>
                    <a:pt x="524" y="2945"/>
                  </a:lnTo>
                  <a:lnTo>
                    <a:pt x="524" y="2945"/>
                  </a:lnTo>
                  <a:lnTo>
                    <a:pt x="524" y="2945"/>
                  </a:lnTo>
                  <a:cubicBezTo>
                    <a:pt x="554" y="2945"/>
                    <a:pt x="554" y="2945"/>
                    <a:pt x="554" y="2945"/>
                  </a:cubicBezTo>
                  <a:lnTo>
                    <a:pt x="554" y="2945"/>
                  </a:lnTo>
                  <a:cubicBezTo>
                    <a:pt x="524" y="2945"/>
                    <a:pt x="524" y="2945"/>
                    <a:pt x="524" y="2945"/>
                  </a:cubicBezTo>
                  <a:close/>
                  <a:moveTo>
                    <a:pt x="641" y="2887"/>
                  </a:moveTo>
                  <a:lnTo>
                    <a:pt x="641" y="2887"/>
                  </a:lnTo>
                  <a:cubicBezTo>
                    <a:pt x="671" y="2887"/>
                    <a:pt x="671" y="2887"/>
                    <a:pt x="671" y="2887"/>
                  </a:cubicBezTo>
                  <a:cubicBezTo>
                    <a:pt x="700" y="2887"/>
                    <a:pt x="700" y="2887"/>
                    <a:pt x="700" y="2887"/>
                  </a:cubicBezTo>
                  <a:lnTo>
                    <a:pt x="700" y="2887"/>
                  </a:lnTo>
                  <a:cubicBezTo>
                    <a:pt x="671" y="2887"/>
                    <a:pt x="671" y="2887"/>
                    <a:pt x="671" y="2887"/>
                  </a:cubicBezTo>
                  <a:cubicBezTo>
                    <a:pt x="641" y="2887"/>
                    <a:pt x="641" y="2887"/>
                    <a:pt x="641" y="2887"/>
                  </a:cubicBezTo>
                  <a:close/>
                  <a:moveTo>
                    <a:pt x="612" y="2829"/>
                  </a:moveTo>
                  <a:lnTo>
                    <a:pt x="612" y="2829"/>
                  </a:lnTo>
                  <a:lnTo>
                    <a:pt x="612" y="2829"/>
                  </a:lnTo>
                  <a:lnTo>
                    <a:pt x="612" y="2829"/>
                  </a:lnTo>
                  <a:cubicBezTo>
                    <a:pt x="641" y="2829"/>
                    <a:pt x="641" y="2829"/>
                    <a:pt x="641" y="2829"/>
                  </a:cubicBezTo>
                  <a:cubicBezTo>
                    <a:pt x="612" y="2829"/>
                    <a:pt x="612" y="2829"/>
                    <a:pt x="612" y="2829"/>
                  </a:cubicBezTo>
                  <a:close/>
                  <a:moveTo>
                    <a:pt x="671" y="2829"/>
                  </a:moveTo>
                  <a:lnTo>
                    <a:pt x="671" y="2829"/>
                  </a:lnTo>
                  <a:lnTo>
                    <a:pt x="671" y="2829"/>
                  </a:lnTo>
                  <a:lnTo>
                    <a:pt x="671" y="2829"/>
                  </a:lnTo>
                  <a:cubicBezTo>
                    <a:pt x="700" y="2829"/>
                    <a:pt x="700" y="2829"/>
                    <a:pt x="700" y="2829"/>
                  </a:cubicBezTo>
                  <a:cubicBezTo>
                    <a:pt x="671" y="2829"/>
                    <a:pt x="671" y="2829"/>
                    <a:pt x="671" y="2829"/>
                  </a:cubicBezTo>
                  <a:close/>
                  <a:moveTo>
                    <a:pt x="641" y="2800"/>
                  </a:moveTo>
                  <a:lnTo>
                    <a:pt x="641" y="2800"/>
                  </a:lnTo>
                  <a:cubicBezTo>
                    <a:pt x="641" y="2829"/>
                    <a:pt x="641" y="2829"/>
                    <a:pt x="641" y="2829"/>
                  </a:cubicBezTo>
                  <a:cubicBezTo>
                    <a:pt x="671" y="2829"/>
                    <a:pt x="671" y="2829"/>
                    <a:pt x="671" y="2829"/>
                  </a:cubicBezTo>
                  <a:cubicBezTo>
                    <a:pt x="671" y="2800"/>
                    <a:pt x="671" y="2800"/>
                    <a:pt x="671" y="2800"/>
                  </a:cubicBezTo>
                  <a:lnTo>
                    <a:pt x="671" y="2800"/>
                  </a:lnTo>
                  <a:cubicBezTo>
                    <a:pt x="641" y="2800"/>
                    <a:pt x="641" y="2800"/>
                    <a:pt x="641" y="2800"/>
                  </a:cubicBezTo>
                  <a:close/>
                  <a:moveTo>
                    <a:pt x="787" y="2508"/>
                  </a:moveTo>
                  <a:lnTo>
                    <a:pt x="787" y="2508"/>
                  </a:lnTo>
                  <a:cubicBezTo>
                    <a:pt x="787" y="2537"/>
                    <a:pt x="787" y="2537"/>
                    <a:pt x="787" y="2537"/>
                  </a:cubicBezTo>
                  <a:lnTo>
                    <a:pt x="787" y="2537"/>
                  </a:lnTo>
                  <a:lnTo>
                    <a:pt x="787" y="2537"/>
                  </a:lnTo>
                  <a:lnTo>
                    <a:pt x="787" y="2537"/>
                  </a:lnTo>
                  <a:cubicBezTo>
                    <a:pt x="787" y="2508"/>
                    <a:pt x="787" y="2508"/>
                    <a:pt x="787" y="2508"/>
                  </a:cubicBezTo>
                  <a:close/>
                  <a:moveTo>
                    <a:pt x="758" y="2479"/>
                  </a:moveTo>
                  <a:lnTo>
                    <a:pt x="758" y="2479"/>
                  </a:lnTo>
                  <a:cubicBezTo>
                    <a:pt x="758" y="2508"/>
                    <a:pt x="758" y="2508"/>
                    <a:pt x="758" y="2508"/>
                  </a:cubicBezTo>
                  <a:cubicBezTo>
                    <a:pt x="787" y="2508"/>
                    <a:pt x="787" y="2508"/>
                    <a:pt x="787" y="2508"/>
                  </a:cubicBezTo>
                  <a:lnTo>
                    <a:pt x="787" y="2508"/>
                  </a:lnTo>
                  <a:cubicBezTo>
                    <a:pt x="787" y="2479"/>
                    <a:pt x="787" y="2479"/>
                    <a:pt x="787" y="2479"/>
                  </a:cubicBezTo>
                  <a:lnTo>
                    <a:pt x="758" y="2479"/>
                  </a:lnTo>
                  <a:close/>
                  <a:moveTo>
                    <a:pt x="729" y="2391"/>
                  </a:moveTo>
                  <a:lnTo>
                    <a:pt x="729" y="2391"/>
                  </a:lnTo>
                  <a:lnTo>
                    <a:pt x="729" y="2391"/>
                  </a:lnTo>
                  <a:lnTo>
                    <a:pt x="729" y="2391"/>
                  </a:lnTo>
                  <a:cubicBezTo>
                    <a:pt x="758" y="2362"/>
                    <a:pt x="758" y="2362"/>
                    <a:pt x="758" y="2362"/>
                  </a:cubicBezTo>
                  <a:lnTo>
                    <a:pt x="758" y="2362"/>
                  </a:lnTo>
                  <a:cubicBezTo>
                    <a:pt x="729" y="2362"/>
                    <a:pt x="729" y="2362"/>
                    <a:pt x="729" y="2362"/>
                  </a:cubicBezTo>
                  <a:lnTo>
                    <a:pt x="729" y="2362"/>
                  </a:lnTo>
                  <a:lnTo>
                    <a:pt x="729" y="2362"/>
                  </a:lnTo>
                  <a:cubicBezTo>
                    <a:pt x="729" y="2391"/>
                    <a:pt x="729" y="2391"/>
                    <a:pt x="729" y="2391"/>
                  </a:cubicBezTo>
                  <a:close/>
                  <a:moveTo>
                    <a:pt x="729" y="2450"/>
                  </a:moveTo>
                  <a:lnTo>
                    <a:pt x="729" y="2450"/>
                  </a:lnTo>
                  <a:lnTo>
                    <a:pt x="729" y="2450"/>
                  </a:lnTo>
                  <a:lnTo>
                    <a:pt x="729" y="2450"/>
                  </a:lnTo>
                  <a:cubicBezTo>
                    <a:pt x="758" y="2420"/>
                    <a:pt x="758" y="2420"/>
                    <a:pt x="758" y="2420"/>
                  </a:cubicBezTo>
                  <a:lnTo>
                    <a:pt x="758" y="2420"/>
                  </a:lnTo>
                  <a:cubicBezTo>
                    <a:pt x="729" y="2420"/>
                    <a:pt x="729" y="2420"/>
                    <a:pt x="729" y="2420"/>
                  </a:cubicBezTo>
                  <a:lnTo>
                    <a:pt x="729" y="2420"/>
                  </a:lnTo>
                  <a:cubicBezTo>
                    <a:pt x="729" y="2450"/>
                    <a:pt x="729" y="2450"/>
                    <a:pt x="729" y="2450"/>
                  </a:cubicBezTo>
                  <a:close/>
                  <a:moveTo>
                    <a:pt x="671" y="2450"/>
                  </a:moveTo>
                  <a:lnTo>
                    <a:pt x="671" y="2450"/>
                  </a:lnTo>
                  <a:lnTo>
                    <a:pt x="671" y="2450"/>
                  </a:lnTo>
                  <a:cubicBezTo>
                    <a:pt x="700" y="2450"/>
                    <a:pt x="700" y="2450"/>
                    <a:pt x="700" y="2450"/>
                  </a:cubicBezTo>
                  <a:cubicBezTo>
                    <a:pt x="700" y="2420"/>
                    <a:pt x="700" y="2420"/>
                    <a:pt x="700" y="2420"/>
                  </a:cubicBezTo>
                  <a:lnTo>
                    <a:pt x="700" y="2420"/>
                  </a:lnTo>
                  <a:cubicBezTo>
                    <a:pt x="671" y="2420"/>
                    <a:pt x="671" y="2420"/>
                    <a:pt x="671" y="2420"/>
                  </a:cubicBezTo>
                  <a:lnTo>
                    <a:pt x="671" y="2420"/>
                  </a:lnTo>
                  <a:cubicBezTo>
                    <a:pt x="671" y="2450"/>
                    <a:pt x="671" y="2450"/>
                    <a:pt x="671" y="2450"/>
                  </a:cubicBezTo>
                  <a:close/>
                  <a:moveTo>
                    <a:pt x="583" y="2508"/>
                  </a:moveTo>
                  <a:lnTo>
                    <a:pt x="583" y="2508"/>
                  </a:lnTo>
                  <a:cubicBezTo>
                    <a:pt x="554" y="2537"/>
                    <a:pt x="554" y="2537"/>
                    <a:pt x="554" y="2537"/>
                  </a:cubicBezTo>
                  <a:cubicBezTo>
                    <a:pt x="583" y="2537"/>
                    <a:pt x="583" y="2537"/>
                    <a:pt x="583" y="2537"/>
                  </a:cubicBezTo>
                  <a:lnTo>
                    <a:pt x="583" y="2537"/>
                  </a:lnTo>
                  <a:lnTo>
                    <a:pt x="583" y="2537"/>
                  </a:lnTo>
                  <a:cubicBezTo>
                    <a:pt x="583" y="2508"/>
                    <a:pt x="583" y="2508"/>
                    <a:pt x="583" y="2508"/>
                  </a:cubicBezTo>
                  <a:close/>
                  <a:moveTo>
                    <a:pt x="758" y="2653"/>
                  </a:moveTo>
                  <a:lnTo>
                    <a:pt x="758" y="2653"/>
                  </a:lnTo>
                  <a:lnTo>
                    <a:pt x="758" y="2653"/>
                  </a:lnTo>
                  <a:lnTo>
                    <a:pt x="758" y="2653"/>
                  </a:lnTo>
                  <a:cubicBezTo>
                    <a:pt x="758" y="2683"/>
                    <a:pt x="758" y="2683"/>
                    <a:pt x="758" y="2683"/>
                  </a:cubicBezTo>
                  <a:lnTo>
                    <a:pt x="758" y="2683"/>
                  </a:lnTo>
                  <a:lnTo>
                    <a:pt x="758" y="2683"/>
                  </a:lnTo>
                  <a:cubicBezTo>
                    <a:pt x="787" y="2683"/>
                    <a:pt x="787" y="2683"/>
                    <a:pt x="787" y="2683"/>
                  </a:cubicBezTo>
                  <a:cubicBezTo>
                    <a:pt x="787" y="2653"/>
                    <a:pt x="787" y="2653"/>
                    <a:pt x="787" y="2653"/>
                  </a:cubicBezTo>
                  <a:lnTo>
                    <a:pt x="787" y="2653"/>
                  </a:lnTo>
                  <a:lnTo>
                    <a:pt x="787" y="2653"/>
                  </a:lnTo>
                  <a:lnTo>
                    <a:pt x="787" y="2653"/>
                  </a:lnTo>
                  <a:lnTo>
                    <a:pt x="787" y="2653"/>
                  </a:lnTo>
                  <a:cubicBezTo>
                    <a:pt x="758" y="2653"/>
                    <a:pt x="758" y="2653"/>
                    <a:pt x="758" y="2653"/>
                  </a:cubicBezTo>
                  <a:close/>
                  <a:moveTo>
                    <a:pt x="554" y="2712"/>
                  </a:moveTo>
                  <a:lnTo>
                    <a:pt x="554" y="2712"/>
                  </a:lnTo>
                  <a:cubicBezTo>
                    <a:pt x="583" y="2712"/>
                    <a:pt x="583" y="2712"/>
                    <a:pt x="583" y="2712"/>
                  </a:cubicBezTo>
                  <a:cubicBezTo>
                    <a:pt x="612" y="2712"/>
                    <a:pt x="612" y="2712"/>
                    <a:pt x="612" y="2712"/>
                  </a:cubicBezTo>
                  <a:lnTo>
                    <a:pt x="612" y="2712"/>
                  </a:lnTo>
                  <a:cubicBezTo>
                    <a:pt x="612" y="2741"/>
                    <a:pt x="612" y="2741"/>
                    <a:pt x="612" y="2741"/>
                  </a:cubicBezTo>
                  <a:cubicBezTo>
                    <a:pt x="641" y="2712"/>
                    <a:pt x="641" y="2712"/>
                    <a:pt x="641" y="2712"/>
                  </a:cubicBezTo>
                  <a:cubicBezTo>
                    <a:pt x="671" y="2712"/>
                    <a:pt x="671" y="2712"/>
                    <a:pt x="671" y="2712"/>
                  </a:cubicBezTo>
                  <a:cubicBezTo>
                    <a:pt x="700" y="2712"/>
                    <a:pt x="700" y="2712"/>
                    <a:pt x="700" y="2712"/>
                  </a:cubicBezTo>
                  <a:cubicBezTo>
                    <a:pt x="729" y="2683"/>
                    <a:pt x="729" y="2683"/>
                    <a:pt x="729" y="2683"/>
                  </a:cubicBezTo>
                  <a:lnTo>
                    <a:pt x="729" y="2683"/>
                  </a:lnTo>
                  <a:cubicBezTo>
                    <a:pt x="700" y="2653"/>
                    <a:pt x="700" y="2653"/>
                    <a:pt x="700" y="2653"/>
                  </a:cubicBezTo>
                  <a:lnTo>
                    <a:pt x="700" y="2653"/>
                  </a:lnTo>
                  <a:cubicBezTo>
                    <a:pt x="671" y="2653"/>
                    <a:pt x="671" y="2653"/>
                    <a:pt x="671" y="2653"/>
                  </a:cubicBezTo>
                  <a:cubicBezTo>
                    <a:pt x="671" y="2595"/>
                    <a:pt x="671" y="2595"/>
                    <a:pt x="671" y="2595"/>
                  </a:cubicBezTo>
                  <a:cubicBezTo>
                    <a:pt x="641" y="2595"/>
                    <a:pt x="641" y="2595"/>
                    <a:pt x="641" y="2595"/>
                  </a:cubicBezTo>
                  <a:cubicBezTo>
                    <a:pt x="641" y="2566"/>
                    <a:pt x="641" y="2566"/>
                    <a:pt x="641" y="2566"/>
                  </a:cubicBezTo>
                  <a:cubicBezTo>
                    <a:pt x="612" y="2566"/>
                    <a:pt x="612" y="2566"/>
                    <a:pt x="612" y="2566"/>
                  </a:cubicBezTo>
                  <a:cubicBezTo>
                    <a:pt x="583" y="2566"/>
                    <a:pt x="583" y="2566"/>
                    <a:pt x="583" y="2566"/>
                  </a:cubicBezTo>
                  <a:lnTo>
                    <a:pt x="583" y="2566"/>
                  </a:lnTo>
                  <a:lnTo>
                    <a:pt x="583" y="2566"/>
                  </a:lnTo>
                  <a:cubicBezTo>
                    <a:pt x="554" y="2566"/>
                    <a:pt x="554" y="2566"/>
                    <a:pt x="554" y="2566"/>
                  </a:cubicBezTo>
                  <a:cubicBezTo>
                    <a:pt x="554" y="2595"/>
                    <a:pt x="554" y="2595"/>
                    <a:pt x="554" y="2595"/>
                  </a:cubicBezTo>
                  <a:cubicBezTo>
                    <a:pt x="583" y="2595"/>
                    <a:pt x="583" y="2595"/>
                    <a:pt x="583" y="2595"/>
                  </a:cubicBezTo>
                  <a:cubicBezTo>
                    <a:pt x="583" y="2624"/>
                    <a:pt x="583" y="2624"/>
                    <a:pt x="583" y="2624"/>
                  </a:cubicBezTo>
                  <a:cubicBezTo>
                    <a:pt x="554" y="2624"/>
                    <a:pt x="554" y="2624"/>
                    <a:pt x="554" y="2624"/>
                  </a:cubicBezTo>
                  <a:lnTo>
                    <a:pt x="554" y="2624"/>
                  </a:lnTo>
                  <a:lnTo>
                    <a:pt x="554" y="2624"/>
                  </a:lnTo>
                  <a:cubicBezTo>
                    <a:pt x="554" y="2653"/>
                    <a:pt x="554" y="2653"/>
                    <a:pt x="554" y="2653"/>
                  </a:cubicBezTo>
                  <a:lnTo>
                    <a:pt x="554" y="2653"/>
                  </a:lnTo>
                  <a:lnTo>
                    <a:pt x="554" y="2653"/>
                  </a:lnTo>
                  <a:lnTo>
                    <a:pt x="554" y="2653"/>
                  </a:lnTo>
                  <a:cubicBezTo>
                    <a:pt x="554" y="2683"/>
                    <a:pt x="554" y="2683"/>
                    <a:pt x="554" y="2683"/>
                  </a:cubicBezTo>
                  <a:cubicBezTo>
                    <a:pt x="583" y="2683"/>
                    <a:pt x="583" y="2683"/>
                    <a:pt x="583" y="2683"/>
                  </a:cubicBezTo>
                  <a:lnTo>
                    <a:pt x="583" y="2683"/>
                  </a:lnTo>
                  <a:cubicBezTo>
                    <a:pt x="612" y="2683"/>
                    <a:pt x="612" y="2683"/>
                    <a:pt x="612" y="2683"/>
                  </a:cubicBezTo>
                  <a:cubicBezTo>
                    <a:pt x="641" y="2683"/>
                    <a:pt x="641" y="2683"/>
                    <a:pt x="641" y="2683"/>
                  </a:cubicBezTo>
                  <a:cubicBezTo>
                    <a:pt x="612" y="2683"/>
                    <a:pt x="612" y="2683"/>
                    <a:pt x="612" y="2683"/>
                  </a:cubicBezTo>
                  <a:cubicBezTo>
                    <a:pt x="612" y="2712"/>
                    <a:pt x="612" y="2712"/>
                    <a:pt x="612" y="2712"/>
                  </a:cubicBezTo>
                  <a:cubicBezTo>
                    <a:pt x="583" y="2683"/>
                    <a:pt x="583" y="2683"/>
                    <a:pt x="583" y="2683"/>
                  </a:cubicBezTo>
                  <a:lnTo>
                    <a:pt x="583" y="2683"/>
                  </a:lnTo>
                  <a:lnTo>
                    <a:pt x="554" y="271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A5786752-670D-A346-6250-5552C912CE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4801" y="1277415"/>
              <a:ext cx="2314080" cy="1952845"/>
            </a:xfrm>
            <a:custGeom>
              <a:avLst/>
              <a:gdLst>
                <a:gd name="T0" fmla="*/ 5221 w 7088"/>
                <a:gd name="T1" fmla="*/ 436 h 5979"/>
                <a:gd name="T2" fmla="*/ 5191 w 7088"/>
                <a:gd name="T3" fmla="*/ 1050 h 5979"/>
                <a:gd name="T4" fmla="*/ 5133 w 7088"/>
                <a:gd name="T5" fmla="*/ 1195 h 5979"/>
                <a:gd name="T6" fmla="*/ 5512 w 7088"/>
                <a:gd name="T7" fmla="*/ 757 h 5979"/>
                <a:gd name="T8" fmla="*/ 5512 w 7088"/>
                <a:gd name="T9" fmla="*/ 495 h 5979"/>
                <a:gd name="T10" fmla="*/ 5921 w 7088"/>
                <a:gd name="T11" fmla="*/ 86 h 5979"/>
                <a:gd name="T12" fmla="*/ 6854 w 7088"/>
                <a:gd name="T13" fmla="*/ 262 h 5979"/>
                <a:gd name="T14" fmla="*/ 6183 w 7088"/>
                <a:gd name="T15" fmla="*/ 903 h 5979"/>
                <a:gd name="T16" fmla="*/ 5600 w 7088"/>
                <a:gd name="T17" fmla="*/ 1341 h 5979"/>
                <a:gd name="T18" fmla="*/ 5687 w 7088"/>
                <a:gd name="T19" fmla="*/ 2799 h 5979"/>
                <a:gd name="T20" fmla="*/ 4958 w 7088"/>
                <a:gd name="T21" fmla="*/ 1166 h 5979"/>
                <a:gd name="T22" fmla="*/ 4491 w 7088"/>
                <a:gd name="T23" fmla="*/ 845 h 5979"/>
                <a:gd name="T24" fmla="*/ 3704 w 7088"/>
                <a:gd name="T25" fmla="*/ 729 h 5979"/>
                <a:gd name="T26" fmla="*/ 4841 w 7088"/>
                <a:gd name="T27" fmla="*/ 1370 h 5979"/>
                <a:gd name="T28" fmla="*/ 4988 w 7088"/>
                <a:gd name="T29" fmla="*/ 1807 h 5979"/>
                <a:gd name="T30" fmla="*/ 3033 w 7088"/>
                <a:gd name="T31" fmla="*/ 991 h 5979"/>
                <a:gd name="T32" fmla="*/ 4404 w 7088"/>
                <a:gd name="T33" fmla="*/ 1486 h 5979"/>
                <a:gd name="T34" fmla="*/ 4083 w 7088"/>
                <a:gd name="T35" fmla="*/ 1312 h 5979"/>
                <a:gd name="T36" fmla="*/ 3938 w 7088"/>
                <a:gd name="T37" fmla="*/ 1370 h 5979"/>
                <a:gd name="T38" fmla="*/ 3645 w 7088"/>
                <a:gd name="T39" fmla="*/ 1166 h 5979"/>
                <a:gd name="T40" fmla="*/ 2567 w 7088"/>
                <a:gd name="T41" fmla="*/ 1312 h 5979"/>
                <a:gd name="T42" fmla="*/ 3821 w 7088"/>
                <a:gd name="T43" fmla="*/ 1866 h 5979"/>
                <a:gd name="T44" fmla="*/ 4112 w 7088"/>
                <a:gd name="T45" fmla="*/ 1924 h 5979"/>
                <a:gd name="T46" fmla="*/ 5104 w 7088"/>
                <a:gd name="T47" fmla="*/ 2100 h 5979"/>
                <a:gd name="T48" fmla="*/ 4958 w 7088"/>
                <a:gd name="T49" fmla="*/ 2712 h 5979"/>
                <a:gd name="T50" fmla="*/ 2858 w 7088"/>
                <a:gd name="T51" fmla="*/ 2566 h 5979"/>
                <a:gd name="T52" fmla="*/ 3471 w 7088"/>
                <a:gd name="T53" fmla="*/ 2041 h 5979"/>
                <a:gd name="T54" fmla="*/ 3033 w 7088"/>
                <a:gd name="T55" fmla="*/ 1603 h 5979"/>
                <a:gd name="T56" fmla="*/ 2624 w 7088"/>
                <a:gd name="T57" fmla="*/ 2362 h 5979"/>
                <a:gd name="T58" fmla="*/ 3324 w 7088"/>
                <a:gd name="T59" fmla="*/ 2595 h 5979"/>
                <a:gd name="T60" fmla="*/ 5133 w 7088"/>
                <a:gd name="T61" fmla="*/ 3616 h 5979"/>
                <a:gd name="T62" fmla="*/ 5162 w 7088"/>
                <a:gd name="T63" fmla="*/ 2857 h 5979"/>
                <a:gd name="T64" fmla="*/ 4462 w 7088"/>
                <a:gd name="T65" fmla="*/ 2507 h 5979"/>
                <a:gd name="T66" fmla="*/ 4695 w 7088"/>
                <a:gd name="T67" fmla="*/ 2216 h 5979"/>
                <a:gd name="T68" fmla="*/ 5162 w 7088"/>
                <a:gd name="T69" fmla="*/ 2216 h 5979"/>
                <a:gd name="T70" fmla="*/ 5512 w 7088"/>
                <a:gd name="T71" fmla="*/ 2595 h 5979"/>
                <a:gd name="T72" fmla="*/ 5629 w 7088"/>
                <a:gd name="T73" fmla="*/ 2886 h 5979"/>
                <a:gd name="T74" fmla="*/ 5921 w 7088"/>
                <a:gd name="T75" fmla="*/ 3266 h 5979"/>
                <a:gd name="T76" fmla="*/ 5687 w 7088"/>
                <a:gd name="T77" fmla="*/ 3295 h 5979"/>
                <a:gd name="T78" fmla="*/ 5512 w 7088"/>
                <a:gd name="T79" fmla="*/ 3733 h 5979"/>
                <a:gd name="T80" fmla="*/ 4462 w 7088"/>
                <a:gd name="T81" fmla="*/ 3499 h 5979"/>
                <a:gd name="T82" fmla="*/ 5074 w 7088"/>
                <a:gd name="T83" fmla="*/ 4170 h 5979"/>
                <a:gd name="T84" fmla="*/ 4288 w 7088"/>
                <a:gd name="T85" fmla="*/ 4462 h 5979"/>
                <a:gd name="T86" fmla="*/ 5600 w 7088"/>
                <a:gd name="T87" fmla="*/ 5424 h 5979"/>
                <a:gd name="T88" fmla="*/ 6008 w 7088"/>
                <a:gd name="T89" fmla="*/ 5512 h 5979"/>
                <a:gd name="T90" fmla="*/ 5833 w 7088"/>
                <a:gd name="T91" fmla="*/ 5191 h 5979"/>
                <a:gd name="T92" fmla="*/ 4054 w 7088"/>
                <a:gd name="T93" fmla="*/ 4870 h 5979"/>
                <a:gd name="T94" fmla="*/ 438 w 7088"/>
                <a:gd name="T95" fmla="*/ 4433 h 5979"/>
                <a:gd name="T96" fmla="*/ 1225 w 7088"/>
                <a:gd name="T97" fmla="*/ 1983 h 5979"/>
                <a:gd name="T98" fmla="*/ 525 w 7088"/>
                <a:gd name="T99" fmla="*/ 4549 h 5979"/>
                <a:gd name="T100" fmla="*/ 1079 w 7088"/>
                <a:gd name="T101" fmla="*/ 1895 h 5979"/>
                <a:gd name="T102" fmla="*/ 1983 w 7088"/>
                <a:gd name="T103" fmla="*/ 2100 h 5979"/>
                <a:gd name="T104" fmla="*/ 2946 w 7088"/>
                <a:gd name="T105" fmla="*/ 2624 h 5979"/>
                <a:gd name="T106" fmla="*/ 3704 w 7088"/>
                <a:gd name="T107" fmla="*/ 2741 h 5979"/>
                <a:gd name="T108" fmla="*/ 4083 w 7088"/>
                <a:gd name="T109" fmla="*/ 2128 h 5979"/>
                <a:gd name="T110" fmla="*/ 4521 w 7088"/>
                <a:gd name="T111" fmla="*/ 2624 h 5979"/>
                <a:gd name="T112" fmla="*/ 3938 w 7088"/>
                <a:gd name="T113" fmla="*/ 3120 h 5979"/>
                <a:gd name="T114" fmla="*/ 3267 w 7088"/>
                <a:gd name="T115" fmla="*/ 4024 h 5979"/>
                <a:gd name="T116" fmla="*/ 4462 w 7088"/>
                <a:gd name="T117" fmla="*/ 4520 h 5979"/>
                <a:gd name="T118" fmla="*/ 5162 w 7088"/>
                <a:gd name="T119" fmla="*/ 4345 h 5979"/>
                <a:gd name="T120" fmla="*/ 5600 w 7088"/>
                <a:gd name="T121" fmla="*/ 4695 h 5979"/>
                <a:gd name="T122" fmla="*/ 5571 w 7088"/>
                <a:gd name="T123" fmla="*/ 5191 h 5979"/>
                <a:gd name="T124" fmla="*/ 5133 w 7088"/>
                <a:gd name="T125" fmla="*/ 5745 h 5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88" h="5979">
                  <a:moveTo>
                    <a:pt x="5133" y="1050"/>
                  </a:moveTo>
                  <a:lnTo>
                    <a:pt x="5133" y="1050"/>
                  </a:lnTo>
                  <a:lnTo>
                    <a:pt x="5133" y="1050"/>
                  </a:lnTo>
                  <a:cubicBezTo>
                    <a:pt x="5133" y="1020"/>
                    <a:pt x="5133" y="1020"/>
                    <a:pt x="5133" y="1020"/>
                  </a:cubicBezTo>
                  <a:cubicBezTo>
                    <a:pt x="5162" y="1020"/>
                    <a:pt x="5162" y="1020"/>
                    <a:pt x="5162" y="1020"/>
                  </a:cubicBezTo>
                  <a:cubicBezTo>
                    <a:pt x="5191" y="962"/>
                    <a:pt x="5191" y="962"/>
                    <a:pt x="5191" y="962"/>
                  </a:cubicBezTo>
                  <a:lnTo>
                    <a:pt x="5191" y="962"/>
                  </a:lnTo>
                  <a:cubicBezTo>
                    <a:pt x="5191" y="991"/>
                    <a:pt x="5191" y="991"/>
                    <a:pt x="5191" y="991"/>
                  </a:cubicBezTo>
                  <a:lnTo>
                    <a:pt x="5191" y="991"/>
                  </a:lnTo>
                  <a:cubicBezTo>
                    <a:pt x="5191" y="1020"/>
                    <a:pt x="5191" y="1020"/>
                    <a:pt x="5191" y="1020"/>
                  </a:cubicBezTo>
                  <a:lnTo>
                    <a:pt x="5191" y="1020"/>
                  </a:lnTo>
                  <a:cubicBezTo>
                    <a:pt x="5221" y="991"/>
                    <a:pt x="5221" y="991"/>
                    <a:pt x="5221" y="991"/>
                  </a:cubicBezTo>
                  <a:lnTo>
                    <a:pt x="5221" y="991"/>
                  </a:lnTo>
                  <a:cubicBezTo>
                    <a:pt x="5221" y="962"/>
                    <a:pt x="5221" y="962"/>
                    <a:pt x="5221" y="962"/>
                  </a:cubicBezTo>
                  <a:lnTo>
                    <a:pt x="5221" y="962"/>
                  </a:lnTo>
                  <a:lnTo>
                    <a:pt x="5221" y="962"/>
                  </a:lnTo>
                  <a:lnTo>
                    <a:pt x="5221" y="962"/>
                  </a:lnTo>
                  <a:cubicBezTo>
                    <a:pt x="5221" y="933"/>
                    <a:pt x="5221" y="933"/>
                    <a:pt x="5221" y="933"/>
                  </a:cubicBezTo>
                  <a:lnTo>
                    <a:pt x="5221" y="933"/>
                  </a:lnTo>
                  <a:cubicBezTo>
                    <a:pt x="5221" y="903"/>
                    <a:pt x="5221" y="903"/>
                    <a:pt x="5221" y="903"/>
                  </a:cubicBezTo>
                  <a:cubicBezTo>
                    <a:pt x="5250" y="903"/>
                    <a:pt x="5250" y="903"/>
                    <a:pt x="5250" y="903"/>
                  </a:cubicBezTo>
                  <a:cubicBezTo>
                    <a:pt x="5250" y="874"/>
                    <a:pt x="5250" y="874"/>
                    <a:pt x="5250" y="874"/>
                  </a:cubicBezTo>
                  <a:cubicBezTo>
                    <a:pt x="5279" y="874"/>
                    <a:pt x="5279" y="874"/>
                    <a:pt x="5279" y="874"/>
                  </a:cubicBezTo>
                  <a:cubicBezTo>
                    <a:pt x="5279" y="845"/>
                    <a:pt x="5279" y="845"/>
                    <a:pt x="5279" y="845"/>
                  </a:cubicBezTo>
                  <a:cubicBezTo>
                    <a:pt x="5279" y="874"/>
                    <a:pt x="5279" y="874"/>
                    <a:pt x="5279" y="874"/>
                  </a:cubicBezTo>
                  <a:lnTo>
                    <a:pt x="5279" y="874"/>
                  </a:lnTo>
                  <a:lnTo>
                    <a:pt x="5279" y="874"/>
                  </a:lnTo>
                  <a:cubicBezTo>
                    <a:pt x="5250" y="903"/>
                    <a:pt x="5250" y="903"/>
                    <a:pt x="5250" y="903"/>
                  </a:cubicBezTo>
                  <a:cubicBezTo>
                    <a:pt x="5250" y="933"/>
                    <a:pt x="5250" y="933"/>
                    <a:pt x="5250" y="933"/>
                  </a:cubicBezTo>
                  <a:lnTo>
                    <a:pt x="5250" y="933"/>
                  </a:lnTo>
                  <a:cubicBezTo>
                    <a:pt x="5250" y="962"/>
                    <a:pt x="5250" y="962"/>
                    <a:pt x="5250" y="962"/>
                  </a:cubicBezTo>
                  <a:lnTo>
                    <a:pt x="5250" y="962"/>
                  </a:lnTo>
                  <a:lnTo>
                    <a:pt x="5250" y="962"/>
                  </a:lnTo>
                  <a:cubicBezTo>
                    <a:pt x="5279" y="933"/>
                    <a:pt x="5279" y="933"/>
                    <a:pt x="5279" y="933"/>
                  </a:cubicBezTo>
                  <a:cubicBezTo>
                    <a:pt x="5308" y="933"/>
                    <a:pt x="5308" y="933"/>
                    <a:pt x="5308" y="933"/>
                  </a:cubicBezTo>
                  <a:cubicBezTo>
                    <a:pt x="5308" y="903"/>
                    <a:pt x="5308" y="903"/>
                    <a:pt x="5308" y="903"/>
                  </a:cubicBezTo>
                  <a:cubicBezTo>
                    <a:pt x="5308" y="874"/>
                    <a:pt x="5308" y="874"/>
                    <a:pt x="5308" y="874"/>
                  </a:cubicBezTo>
                  <a:cubicBezTo>
                    <a:pt x="5337" y="874"/>
                    <a:pt x="5337" y="874"/>
                    <a:pt x="5337" y="874"/>
                  </a:cubicBezTo>
                  <a:lnTo>
                    <a:pt x="5337" y="874"/>
                  </a:lnTo>
                  <a:lnTo>
                    <a:pt x="5337" y="874"/>
                  </a:lnTo>
                  <a:lnTo>
                    <a:pt x="5337" y="874"/>
                  </a:lnTo>
                  <a:cubicBezTo>
                    <a:pt x="5337" y="903"/>
                    <a:pt x="5337" y="903"/>
                    <a:pt x="5337" y="903"/>
                  </a:cubicBezTo>
                  <a:lnTo>
                    <a:pt x="5337" y="903"/>
                  </a:lnTo>
                  <a:cubicBezTo>
                    <a:pt x="5366" y="874"/>
                    <a:pt x="5366" y="874"/>
                    <a:pt x="5366" y="874"/>
                  </a:cubicBezTo>
                  <a:lnTo>
                    <a:pt x="5366" y="874"/>
                  </a:lnTo>
                  <a:cubicBezTo>
                    <a:pt x="5395" y="874"/>
                    <a:pt x="5395" y="874"/>
                    <a:pt x="5395" y="874"/>
                  </a:cubicBezTo>
                  <a:cubicBezTo>
                    <a:pt x="5424" y="874"/>
                    <a:pt x="5424" y="874"/>
                    <a:pt x="5424" y="874"/>
                  </a:cubicBezTo>
                  <a:cubicBezTo>
                    <a:pt x="5454" y="874"/>
                    <a:pt x="5454" y="874"/>
                    <a:pt x="5454" y="874"/>
                  </a:cubicBezTo>
                  <a:cubicBezTo>
                    <a:pt x="5454" y="845"/>
                    <a:pt x="5454" y="845"/>
                    <a:pt x="5454" y="845"/>
                  </a:cubicBezTo>
                  <a:cubicBezTo>
                    <a:pt x="5483" y="845"/>
                    <a:pt x="5483" y="845"/>
                    <a:pt x="5483" y="845"/>
                  </a:cubicBezTo>
                  <a:lnTo>
                    <a:pt x="5483" y="845"/>
                  </a:lnTo>
                  <a:cubicBezTo>
                    <a:pt x="5483" y="816"/>
                    <a:pt x="5483" y="816"/>
                    <a:pt x="5483" y="816"/>
                  </a:cubicBezTo>
                  <a:lnTo>
                    <a:pt x="5483" y="816"/>
                  </a:lnTo>
                  <a:cubicBezTo>
                    <a:pt x="5454" y="816"/>
                    <a:pt x="5454" y="816"/>
                    <a:pt x="5454" y="816"/>
                  </a:cubicBezTo>
                  <a:cubicBezTo>
                    <a:pt x="5483" y="786"/>
                    <a:pt x="5483" y="786"/>
                    <a:pt x="5483" y="786"/>
                  </a:cubicBezTo>
                  <a:cubicBezTo>
                    <a:pt x="5483" y="757"/>
                    <a:pt x="5483" y="757"/>
                    <a:pt x="5483" y="757"/>
                  </a:cubicBezTo>
                  <a:cubicBezTo>
                    <a:pt x="5454" y="757"/>
                    <a:pt x="5454" y="757"/>
                    <a:pt x="5454" y="757"/>
                  </a:cubicBezTo>
                  <a:cubicBezTo>
                    <a:pt x="5454" y="786"/>
                    <a:pt x="5454" y="786"/>
                    <a:pt x="5454" y="786"/>
                  </a:cubicBezTo>
                  <a:cubicBezTo>
                    <a:pt x="5424" y="786"/>
                    <a:pt x="5424" y="786"/>
                    <a:pt x="5424" y="786"/>
                  </a:cubicBezTo>
                  <a:lnTo>
                    <a:pt x="5424" y="786"/>
                  </a:lnTo>
                  <a:lnTo>
                    <a:pt x="5424" y="786"/>
                  </a:lnTo>
                  <a:cubicBezTo>
                    <a:pt x="5454" y="757"/>
                    <a:pt x="5454" y="757"/>
                    <a:pt x="5454" y="757"/>
                  </a:cubicBezTo>
                  <a:lnTo>
                    <a:pt x="5454" y="757"/>
                  </a:lnTo>
                  <a:lnTo>
                    <a:pt x="5454" y="757"/>
                  </a:lnTo>
                  <a:cubicBezTo>
                    <a:pt x="5454" y="729"/>
                    <a:pt x="5454" y="729"/>
                    <a:pt x="5454" y="729"/>
                  </a:cubicBezTo>
                  <a:cubicBezTo>
                    <a:pt x="5424" y="729"/>
                    <a:pt x="5424" y="729"/>
                    <a:pt x="5424" y="729"/>
                  </a:cubicBezTo>
                  <a:lnTo>
                    <a:pt x="5424" y="729"/>
                  </a:lnTo>
                  <a:lnTo>
                    <a:pt x="5424" y="729"/>
                  </a:lnTo>
                  <a:lnTo>
                    <a:pt x="5424" y="729"/>
                  </a:lnTo>
                  <a:cubicBezTo>
                    <a:pt x="5395" y="729"/>
                    <a:pt x="5395" y="729"/>
                    <a:pt x="5395" y="729"/>
                  </a:cubicBezTo>
                  <a:lnTo>
                    <a:pt x="5395" y="729"/>
                  </a:lnTo>
                  <a:lnTo>
                    <a:pt x="5395" y="729"/>
                  </a:lnTo>
                  <a:cubicBezTo>
                    <a:pt x="5366" y="729"/>
                    <a:pt x="5366" y="729"/>
                    <a:pt x="5366" y="729"/>
                  </a:cubicBezTo>
                  <a:lnTo>
                    <a:pt x="5366" y="729"/>
                  </a:lnTo>
                  <a:cubicBezTo>
                    <a:pt x="5424" y="729"/>
                    <a:pt x="5424" y="729"/>
                    <a:pt x="5424" y="729"/>
                  </a:cubicBezTo>
                  <a:cubicBezTo>
                    <a:pt x="5424" y="700"/>
                    <a:pt x="5424" y="700"/>
                    <a:pt x="5424" y="700"/>
                  </a:cubicBezTo>
                  <a:cubicBezTo>
                    <a:pt x="5454" y="700"/>
                    <a:pt x="5454" y="700"/>
                    <a:pt x="5454" y="700"/>
                  </a:cubicBezTo>
                  <a:cubicBezTo>
                    <a:pt x="5454" y="670"/>
                    <a:pt x="5454" y="670"/>
                    <a:pt x="5454" y="670"/>
                  </a:cubicBezTo>
                  <a:cubicBezTo>
                    <a:pt x="5483" y="641"/>
                    <a:pt x="5483" y="641"/>
                    <a:pt x="5483" y="641"/>
                  </a:cubicBezTo>
                  <a:cubicBezTo>
                    <a:pt x="5483" y="612"/>
                    <a:pt x="5483" y="612"/>
                    <a:pt x="5483" y="612"/>
                  </a:cubicBezTo>
                  <a:lnTo>
                    <a:pt x="5483" y="612"/>
                  </a:lnTo>
                  <a:lnTo>
                    <a:pt x="5483" y="612"/>
                  </a:lnTo>
                  <a:cubicBezTo>
                    <a:pt x="5454" y="641"/>
                    <a:pt x="5454" y="641"/>
                    <a:pt x="5454" y="641"/>
                  </a:cubicBezTo>
                  <a:cubicBezTo>
                    <a:pt x="5454" y="612"/>
                    <a:pt x="5454" y="612"/>
                    <a:pt x="5454" y="612"/>
                  </a:cubicBezTo>
                  <a:lnTo>
                    <a:pt x="5454" y="612"/>
                  </a:lnTo>
                  <a:cubicBezTo>
                    <a:pt x="5483" y="612"/>
                    <a:pt x="5483" y="612"/>
                    <a:pt x="5483" y="612"/>
                  </a:cubicBezTo>
                  <a:lnTo>
                    <a:pt x="5483" y="612"/>
                  </a:lnTo>
                  <a:lnTo>
                    <a:pt x="5483" y="612"/>
                  </a:lnTo>
                  <a:cubicBezTo>
                    <a:pt x="5483" y="583"/>
                    <a:pt x="5483" y="583"/>
                    <a:pt x="5483" y="583"/>
                  </a:cubicBezTo>
                  <a:cubicBezTo>
                    <a:pt x="5512" y="583"/>
                    <a:pt x="5512" y="583"/>
                    <a:pt x="5512" y="583"/>
                  </a:cubicBezTo>
                  <a:cubicBezTo>
                    <a:pt x="5512" y="553"/>
                    <a:pt x="5512" y="553"/>
                    <a:pt x="5512" y="553"/>
                  </a:cubicBezTo>
                  <a:lnTo>
                    <a:pt x="5512" y="553"/>
                  </a:lnTo>
                  <a:cubicBezTo>
                    <a:pt x="5512" y="524"/>
                    <a:pt x="5512" y="524"/>
                    <a:pt x="5512" y="524"/>
                  </a:cubicBezTo>
                  <a:cubicBezTo>
                    <a:pt x="5483" y="524"/>
                    <a:pt x="5483" y="524"/>
                    <a:pt x="5483" y="524"/>
                  </a:cubicBezTo>
                  <a:cubicBezTo>
                    <a:pt x="5483" y="553"/>
                    <a:pt x="5483" y="553"/>
                    <a:pt x="5483" y="553"/>
                  </a:cubicBezTo>
                  <a:cubicBezTo>
                    <a:pt x="5454" y="583"/>
                    <a:pt x="5454" y="583"/>
                    <a:pt x="5454" y="583"/>
                  </a:cubicBezTo>
                  <a:lnTo>
                    <a:pt x="5454" y="583"/>
                  </a:lnTo>
                  <a:lnTo>
                    <a:pt x="5454" y="583"/>
                  </a:lnTo>
                  <a:cubicBezTo>
                    <a:pt x="5454" y="612"/>
                    <a:pt x="5454" y="612"/>
                    <a:pt x="5454" y="612"/>
                  </a:cubicBezTo>
                  <a:lnTo>
                    <a:pt x="5454" y="612"/>
                  </a:lnTo>
                  <a:cubicBezTo>
                    <a:pt x="5424" y="612"/>
                    <a:pt x="5424" y="612"/>
                    <a:pt x="5424" y="612"/>
                  </a:cubicBezTo>
                  <a:lnTo>
                    <a:pt x="5424" y="612"/>
                  </a:lnTo>
                  <a:lnTo>
                    <a:pt x="5424" y="612"/>
                  </a:lnTo>
                  <a:cubicBezTo>
                    <a:pt x="5424" y="583"/>
                    <a:pt x="5424" y="583"/>
                    <a:pt x="5424" y="583"/>
                  </a:cubicBezTo>
                  <a:cubicBezTo>
                    <a:pt x="5454" y="553"/>
                    <a:pt x="5454" y="553"/>
                    <a:pt x="5454" y="553"/>
                  </a:cubicBezTo>
                  <a:lnTo>
                    <a:pt x="5454" y="553"/>
                  </a:lnTo>
                  <a:cubicBezTo>
                    <a:pt x="5454" y="524"/>
                    <a:pt x="5454" y="524"/>
                    <a:pt x="5454" y="524"/>
                  </a:cubicBezTo>
                  <a:cubicBezTo>
                    <a:pt x="5454" y="553"/>
                    <a:pt x="5454" y="553"/>
                    <a:pt x="5454" y="553"/>
                  </a:cubicBezTo>
                  <a:cubicBezTo>
                    <a:pt x="5454" y="524"/>
                    <a:pt x="5454" y="524"/>
                    <a:pt x="5454" y="524"/>
                  </a:cubicBezTo>
                  <a:lnTo>
                    <a:pt x="5454" y="524"/>
                  </a:lnTo>
                  <a:cubicBezTo>
                    <a:pt x="5454" y="495"/>
                    <a:pt x="5454" y="495"/>
                    <a:pt x="5454" y="495"/>
                  </a:cubicBezTo>
                  <a:cubicBezTo>
                    <a:pt x="5424" y="495"/>
                    <a:pt x="5424" y="495"/>
                    <a:pt x="5424" y="495"/>
                  </a:cubicBezTo>
                  <a:lnTo>
                    <a:pt x="5424" y="495"/>
                  </a:lnTo>
                  <a:cubicBezTo>
                    <a:pt x="5395" y="524"/>
                    <a:pt x="5395" y="524"/>
                    <a:pt x="5395" y="524"/>
                  </a:cubicBezTo>
                  <a:lnTo>
                    <a:pt x="5395" y="524"/>
                  </a:lnTo>
                  <a:cubicBezTo>
                    <a:pt x="5395" y="495"/>
                    <a:pt x="5395" y="495"/>
                    <a:pt x="5395" y="495"/>
                  </a:cubicBezTo>
                  <a:lnTo>
                    <a:pt x="5395" y="495"/>
                  </a:lnTo>
                  <a:cubicBezTo>
                    <a:pt x="5395" y="466"/>
                    <a:pt x="5395" y="466"/>
                    <a:pt x="5395" y="466"/>
                  </a:cubicBezTo>
                  <a:cubicBezTo>
                    <a:pt x="5395" y="436"/>
                    <a:pt x="5395" y="436"/>
                    <a:pt x="5395" y="436"/>
                  </a:cubicBezTo>
                  <a:cubicBezTo>
                    <a:pt x="5395" y="407"/>
                    <a:pt x="5395" y="407"/>
                    <a:pt x="5395" y="407"/>
                  </a:cubicBezTo>
                  <a:lnTo>
                    <a:pt x="5395" y="407"/>
                  </a:lnTo>
                  <a:cubicBezTo>
                    <a:pt x="5395" y="379"/>
                    <a:pt x="5395" y="379"/>
                    <a:pt x="5395" y="379"/>
                  </a:cubicBezTo>
                  <a:cubicBezTo>
                    <a:pt x="5395" y="350"/>
                    <a:pt x="5395" y="350"/>
                    <a:pt x="5395" y="350"/>
                  </a:cubicBezTo>
                  <a:cubicBezTo>
                    <a:pt x="5424" y="320"/>
                    <a:pt x="5424" y="320"/>
                    <a:pt x="5424" y="320"/>
                  </a:cubicBezTo>
                  <a:lnTo>
                    <a:pt x="5424" y="320"/>
                  </a:lnTo>
                  <a:cubicBezTo>
                    <a:pt x="5395" y="291"/>
                    <a:pt x="5395" y="291"/>
                    <a:pt x="5395" y="291"/>
                  </a:cubicBezTo>
                  <a:lnTo>
                    <a:pt x="5395" y="291"/>
                  </a:lnTo>
                  <a:cubicBezTo>
                    <a:pt x="5366" y="262"/>
                    <a:pt x="5366" y="262"/>
                    <a:pt x="5366" y="262"/>
                  </a:cubicBezTo>
                  <a:lnTo>
                    <a:pt x="5366" y="262"/>
                  </a:lnTo>
                  <a:cubicBezTo>
                    <a:pt x="5337" y="233"/>
                    <a:pt x="5337" y="233"/>
                    <a:pt x="5337" y="233"/>
                  </a:cubicBezTo>
                  <a:cubicBezTo>
                    <a:pt x="5337" y="262"/>
                    <a:pt x="5337" y="262"/>
                    <a:pt x="5337" y="262"/>
                  </a:cubicBezTo>
                  <a:lnTo>
                    <a:pt x="5337" y="262"/>
                  </a:lnTo>
                  <a:lnTo>
                    <a:pt x="5337" y="262"/>
                  </a:lnTo>
                  <a:cubicBezTo>
                    <a:pt x="5308" y="233"/>
                    <a:pt x="5308" y="233"/>
                    <a:pt x="5308" y="233"/>
                  </a:cubicBezTo>
                  <a:lnTo>
                    <a:pt x="5308" y="233"/>
                  </a:lnTo>
                  <a:cubicBezTo>
                    <a:pt x="5308" y="262"/>
                    <a:pt x="5308" y="262"/>
                    <a:pt x="5308" y="262"/>
                  </a:cubicBezTo>
                  <a:cubicBezTo>
                    <a:pt x="5279" y="291"/>
                    <a:pt x="5279" y="291"/>
                    <a:pt x="5279" y="291"/>
                  </a:cubicBezTo>
                  <a:lnTo>
                    <a:pt x="5279" y="291"/>
                  </a:lnTo>
                  <a:cubicBezTo>
                    <a:pt x="5308" y="291"/>
                    <a:pt x="5308" y="291"/>
                    <a:pt x="5308" y="291"/>
                  </a:cubicBezTo>
                  <a:cubicBezTo>
                    <a:pt x="5337" y="291"/>
                    <a:pt x="5337" y="291"/>
                    <a:pt x="5337" y="291"/>
                  </a:cubicBezTo>
                  <a:lnTo>
                    <a:pt x="5337" y="291"/>
                  </a:lnTo>
                  <a:lnTo>
                    <a:pt x="5337" y="291"/>
                  </a:lnTo>
                  <a:cubicBezTo>
                    <a:pt x="5366" y="320"/>
                    <a:pt x="5366" y="320"/>
                    <a:pt x="5366" y="320"/>
                  </a:cubicBezTo>
                  <a:lnTo>
                    <a:pt x="5366" y="320"/>
                  </a:lnTo>
                  <a:cubicBezTo>
                    <a:pt x="5337" y="350"/>
                    <a:pt x="5337" y="350"/>
                    <a:pt x="5337" y="350"/>
                  </a:cubicBezTo>
                  <a:lnTo>
                    <a:pt x="5337" y="350"/>
                  </a:lnTo>
                  <a:cubicBezTo>
                    <a:pt x="5308" y="320"/>
                    <a:pt x="5308" y="320"/>
                    <a:pt x="5308" y="320"/>
                  </a:cubicBezTo>
                  <a:lnTo>
                    <a:pt x="5308" y="320"/>
                  </a:lnTo>
                  <a:cubicBezTo>
                    <a:pt x="5279" y="320"/>
                    <a:pt x="5279" y="320"/>
                    <a:pt x="5279" y="320"/>
                  </a:cubicBezTo>
                  <a:cubicBezTo>
                    <a:pt x="5279" y="350"/>
                    <a:pt x="5279" y="350"/>
                    <a:pt x="5279" y="350"/>
                  </a:cubicBezTo>
                  <a:cubicBezTo>
                    <a:pt x="5308" y="350"/>
                    <a:pt x="5308" y="350"/>
                    <a:pt x="5308" y="350"/>
                  </a:cubicBezTo>
                  <a:cubicBezTo>
                    <a:pt x="5279" y="350"/>
                    <a:pt x="5279" y="350"/>
                    <a:pt x="5279" y="350"/>
                  </a:cubicBezTo>
                  <a:lnTo>
                    <a:pt x="5279" y="350"/>
                  </a:lnTo>
                  <a:cubicBezTo>
                    <a:pt x="5250" y="320"/>
                    <a:pt x="5250" y="320"/>
                    <a:pt x="5250" y="320"/>
                  </a:cubicBezTo>
                  <a:cubicBezTo>
                    <a:pt x="5221" y="350"/>
                    <a:pt x="5221" y="350"/>
                    <a:pt x="5221" y="350"/>
                  </a:cubicBezTo>
                  <a:cubicBezTo>
                    <a:pt x="5221" y="379"/>
                    <a:pt x="5221" y="379"/>
                    <a:pt x="5221" y="379"/>
                  </a:cubicBezTo>
                  <a:lnTo>
                    <a:pt x="5221" y="379"/>
                  </a:lnTo>
                  <a:lnTo>
                    <a:pt x="5221" y="379"/>
                  </a:lnTo>
                  <a:lnTo>
                    <a:pt x="5221" y="379"/>
                  </a:lnTo>
                  <a:cubicBezTo>
                    <a:pt x="5221" y="407"/>
                    <a:pt x="5221" y="407"/>
                    <a:pt x="5221" y="407"/>
                  </a:cubicBezTo>
                  <a:cubicBezTo>
                    <a:pt x="5250" y="407"/>
                    <a:pt x="5250" y="407"/>
                    <a:pt x="5250" y="407"/>
                  </a:cubicBezTo>
                  <a:lnTo>
                    <a:pt x="5250" y="407"/>
                  </a:lnTo>
                  <a:cubicBezTo>
                    <a:pt x="5221" y="407"/>
                    <a:pt x="5221" y="407"/>
                    <a:pt x="5221" y="407"/>
                  </a:cubicBezTo>
                  <a:cubicBezTo>
                    <a:pt x="5221" y="436"/>
                    <a:pt x="5221" y="436"/>
                    <a:pt x="5221" y="436"/>
                  </a:cubicBezTo>
                  <a:cubicBezTo>
                    <a:pt x="5250" y="436"/>
                    <a:pt x="5250" y="436"/>
                    <a:pt x="5250" y="436"/>
                  </a:cubicBezTo>
                  <a:lnTo>
                    <a:pt x="5250" y="436"/>
                  </a:lnTo>
                  <a:cubicBezTo>
                    <a:pt x="5221" y="436"/>
                    <a:pt x="5221" y="436"/>
                    <a:pt x="5221" y="436"/>
                  </a:cubicBezTo>
                  <a:lnTo>
                    <a:pt x="5221" y="436"/>
                  </a:lnTo>
                  <a:cubicBezTo>
                    <a:pt x="5191" y="436"/>
                    <a:pt x="5191" y="436"/>
                    <a:pt x="5191" y="436"/>
                  </a:cubicBezTo>
                  <a:lnTo>
                    <a:pt x="5191" y="436"/>
                  </a:lnTo>
                  <a:cubicBezTo>
                    <a:pt x="5162" y="436"/>
                    <a:pt x="5162" y="436"/>
                    <a:pt x="5162" y="436"/>
                  </a:cubicBezTo>
                  <a:lnTo>
                    <a:pt x="5162" y="436"/>
                  </a:lnTo>
                  <a:lnTo>
                    <a:pt x="5162" y="436"/>
                  </a:lnTo>
                  <a:cubicBezTo>
                    <a:pt x="5162" y="466"/>
                    <a:pt x="5162" y="466"/>
                    <a:pt x="5162" y="466"/>
                  </a:cubicBezTo>
                  <a:lnTo>
                    <a:pt x="5162" y="466"/>
                  </a:lnTo>
                  <a:lnTo>
                    <a:pt x="5162" y="466"/>
                  </a:lnTo>
                  <a:lnTo>
                    <a:pt x="5162" y="466"/>
                  </a:lnTo>
                  <a:cubicBezTo>
                    <a:pt x="5133" y="436"/>
                    <a:pt x="5133" y="436"/>
                    <a:pt x="5133" y="436"/>
                  </a:cubicBezTo>
                  <a:cubicBezTo>
                    <a:pt x="5104" y="436"/>
                    <a:pt x="5104" y="436"/>
                    <a:pt x="5104" y="436"/>
                  </a:cubicBezTo>
                  <a:lnTo>
                    <a:pt x="5104" y="436"/>
                  </a:lnTo>
                  <a:lnTo>
                    <a:pt x="5104" y="436"/>
                  </a:lnTo>
                  <a:lnTo>
                    <a:pt x="5104" y="436"/>
                  </a:lnTo>
                  <a:cubicBezTo>
                    <a:pt x="5074" y="436"/>
                    <a:pt x="5074" y="436"/>
                    <a:pt x="5074" y="436"/>
                  </a:cubicBezTo>
                  <a:cubicBezTo>
                    <a:pt x="5104" y="466"/>
                    <a:pt x="5104" y="466"/>
                    <a:pt x="5104" y="466"/>
                  </a:cubicBezTo>
                  <a:lnTo>
                    <a:pt x="5104" y="466"/>
                  </a:lnTo>
                  <a:cubicBezTo>
                    <a:pt x="5104" y="495"/>
                    <a:pt x="5104" y="495"/>
                    <a:pt x="5104" y="495"/>
                  </a:cubicBezTo>
                  <a:lnTo>
                    <a:pt x="5104" y="495"/>
                  </a:lnTo>
                  <a:cubicBezTo>
                    <a:pt x="5133" y="495"/>
                    <a:pt x="5133" y="495"/>
                    <a:pt x="5133" y="495"/>
                  </a:cubicBezTo>
                  <a:cubicBezTo>
                    <a:pt x="5133" y="524"/>
                    <a:pt x="5133" y="524"/>
                    <a:pt x="5133" y="524"/>
                  </a:cubicBezTo>
                  <a:lnTo>
                    <a:pt x="5133" y="524"/>
                  </a:lnTo>
                  <a:cubicBezTo>
                    <a:pt x="5104" y="524"/>
                    <a:pt x="5104" y="524"/>
                    <a:pt x="5104" y="524"/>
                  </a:cubicBezTo>
                  <a:cubicBezTo>
                    <a:pt x="5133" y="524"/>
                    <a:pt x="5133" y="524"/>
                    <a:pt x="5133" y="524"/>
                  </a:cubicBezTo>
                  <a:lnTo>
                    <a:pt x="5133" y="524"/>
                  </a:lnTo>
                  <a:cubicBezTo>
                    <a:pt x="5162" y="553"/>
                    <a:pt x="5162" y="553"/>
                    <a:pt x="5162" y="553"/>
                  </a:cubicBezTo>
                  <a:lnTo>
                    <a:pt x="5162" y="553"/>
                  </a:lnTo>
                  <a:cubicBezTo>
                    <a:pt x="5191" y="524"/>
                    <a:pt x="5191" y="524"/>
                    <a:pt x="5191" y="524"/>
                  </a:cubicBezTo>
                  <a:lnTo>
                    <a:pt x="5191" y="524"/>
                  </a:lnTo>
                  <a:cubicBezTo>
                    <a:pt x="5191" y="553"/>
                    <a:pt x="5191" y="553"/>
                    <a:pt x="5191" y="553"/>
                  </a:cubicBezTo>
                  <a:lnTo>
                    <a:pt x="5191" y="553"/>
                  </a:lnTo>
                  <a:cubicBezTo>
                    <a:pt x="5162" y="583"/>
                    <a:pt x="5162" y="583"/>
                    <a:pt x="5162" y="583"/>
                  </a:cubicBezTo>
                  <a:lnTo>
                    <a:pt x="5162" y="583"/>
                  </a:lnTo>
                  <a:cubicBezTo>
                    <a:pt x="5133" y="553"/>
                    <a:pt x="5133" y="553"/>
                    <a:pt x="5133" y="553"/>
                  </a:cubicBezTo>
                  <a:cubicBezTo>
                    <a:pt x="5104" y="553"/>
                    <a:pt x="5104" y="553"/>
                    <a:pt x="5104" y="553"/>
                  </a:cubicBezTo>
                  <a:cubicBezTo>
                    <a:pt x="5074" y="524"/>
                    <a:pt x="5074" y="524"/>
                    <a:pt x="5074" y="524"/>
                  </a:cubicBezTo>
                  <a:lnTo>
                    <a:pt x="5074" y="524"/>
                  </a:lnTo>
                  <a:lnTo>
                    <a:pt x="5074" y="524"/>
                  </a:lnTo>
                  <a:lnTo>
                    <a:pt x="5074" y="524"/>
                  </a:lnTo>
                  <a:cubicBezTo>
                    <a:pt x="5045" y="524"/>
                    <a:pt x="5045" y="524"/>
                    <a:pt x="5045" y="524"/>
                  </a:cubicBezTo>
                  <a:cubicBezTo>
                    <a:pt x="5045" y="553"/>
                    <a:pt x="5045" y="553"/>
                    <a:pt x="5045" y="553"/>
                  </a:cubicBezTo>
                  <a:lnTo>
                    <a:pt x="5045" y="553"/>
                  </a:lnTo>
                  <a:cubicBezTo>
                    <a:pt x="5045" y="583"/>
                    <a:pt x="5045" y="583"/>
                    <a:pt x="5045" y="583"/>
                  </a:cubicBezTo>
                  <a:lnTo>
                    <a:pt x="5045" y="583"/>
                  </a:lnTo>
                  <a:lnTo>
                    <a:pt x="5045" y="583"/>
                  </a:lnTo>
                  <a:lnTo>
                    <a:pt x="5045" y="583"/>
                  </a:lnTo>
                  <a:cubicBezTo>
                    <a:pt x="5016" y="612"/>
                    <a:pt x="5016" y="612"/>
                    <a:pt x="5016" y="612"/>
                  </a:cubicBezTo>
                  <a:cubicBezTo>
                    <a:pt x="5016" y="641"/>
                    <a:pt x="5016" y="641"/>
                    <a:pt x="5016" y="641"/>
                  </a:cubicBezTo>
                  <a:cubicBezTo>
                    <a:pt x="5045" y="641"/>
                    <a:pt x="5045" y="641"/>
                    <a:pt x="5045" y="641"/>
                  </a:cubicBezTo>
                  <a:cubicBezTo>
                    <a:pt x="5074" y="641"/>
                    <a:pt x="5074" y="641"/>
                    <a:pt x="5074" y="641"/>
                  </a:cubicBezTo>
                  <a:lnTo>
                    <a:pt x="5074" y="641"/>
                  </a:lnTo>
                  <a:cubicBezTo>
                    <a:pt x="5104" y="641"/>
                    <a:pt x="5104" y="641"/>
                    <a:pt x="5104" y="641"/>
                  </a:cubicBezTo>
                  <a:lnTo>
                    <a:pt x="5104" y="641"/>
                  </a:lnTo>
                  <a:cubicBezTo>
                    <a:pt x="5074" y="670"/>
                    <a:pt x="5074" y="670"/>
                    <a:pt x="5074" y="670"/>
                  </a:cubicBezTo>
                  <a:cubicBezTo>
                    <a:pt x="5074" y="641"/>
                    <a:pt x="5074" y="641"/>
                    <a:pt x="5074" y="641"/>
                  </a:cubicBezTo>
                  <a:cubicBezTo>
                    <a:pt x="5045" y="641"/>
                    <a:pt x="5045" y="641"/>
                    <a:pt x="5045" y="641"/>
                  </a:cubicBezTo>
                  <a:cubicBezTo>
                    <a:pt x="5016" y="641"/>
                    <a:pt x="5016" y="641"/>
                    <a:pt x="5016" y="641"/>
                  </a:cubicBezTo>
                  <a:lnTo>
                    <a:pt x="5016" y="641"/>
                  </a:lnTo>
                  <a:cubicBezTo>
                    <a:pt x="4988" y="670"/>
                    <a:pt x="4988" y="670"/>
                    <a:pt x="4988" y="670"/>
                  </a:cubicBezTo>
                  <a:cubicBezTo>
                    <a:pt x="4988" y="700"/>
                    <a:pt x="4988" y="700"/>
                    <a:pt x="4988" y="700"/>
                  </a:cubicBezTo>
                  <a:lnTo>
                    <a:pt x="4988" y="700"/>
                  </a:lnTo>
                  <a:lnTo>
                    <a:pt x="4988" y="700"/>
                  </a:lnTo>
                  <a:lnTo>
                    <a:pt x="4988" y="700"/>
                  </a:lnTo>
                  <a:cubicBezTo>
                    <a:pt x="4988" y="729"/>
                    <a:pt x="4988" y="729"/>
                    <a:pt x="4988" y="729"/>
                  </a:cubicBezTo>
                  <a:lnTo>
                    <a:pt x="4988" y="729"/>
                  </a:lnTo>
                  <a:cubicBezTo>
                    <a:pt x="5016" y="729"/>
                    <a:pt x="5016" y="729"/>
                    <a:pt x="5016" y="729"/>
                  </a:cubicBezTo>
                  <a:lnTo>
                    <a:pt x="5016" y="729"/>
                  </a:lnTo>
                  <a:cubicBezTo>
                    <a:pt x="5045" y="700"/>
                    <a:pt x="5045" y="700"/>
                    <a:pt x="5045" y="700"/>
                  </a:cubicBezTo>
                  <a:cubicBezTo>
                    <a:pt x="5045" y="729"/>
                    <a:pt x="5045" y="729"/>
                    <a:pt x="5045" y="729"/>
                  </a:cubicBezTo>
                  <a:lnTo>
                    <a:pt x="5045" y="729"/>
                  </a:lnTo>
                  <a:cubicBezTo>
                    <a:pt x="5016" y="729"/>
                    <a:pt x="5016" y="729"/>
                    <a:pt x="5016" y="729"/>
                  </a:cubicBezTo>
                  <a:cubicBezTo>
                    <a:pt x="5016" y="757"/>
                    <a:pt x="5016" y="757"/>
                    <a:pt x="5016" y="757"/>
                  </a:cubicBezTo>
                  <a:lnTo>
                    <a:pt x="5016" y="757"/>
                  </a:lnTo>
                  <a:cubicBezTo>
                    <a:pt x="5045" y="757"/>
                    <a:pt x="5045" y="757"/>
                    <a:pt x="5045" y="757"/>
                  </a:cubicBezTo>
                  <a:cubicBezTo>
                    <a:pt x="5045" y="729"/>
                    <a:pt x="5045" y="729"/>
                    <a:pt x="5045" y="729"/>
                  </a:cubicBezTo>
                  <a:cubicBezTo>
                    <a:pt x="5074" y="729"/>
                    <a:pt x="5074" y="729"/>
                    <a:pt x="5074" y="729"/>
                  </a:cubicBezTo>
                  <a:lnTo>
                    <a:pt x="5074" y="729"/>
                  </a:lnTo>
                  <a:lnTo>
                    <a:pt x="5074" y="729"/>
                  </a:lnTo>
                  <a:cubicBezTo>
                    <a:pt x="5074" y="757"/>
                    <a:pt x="5074" y="757"/>
                    <a:pt x="5074" y="757"/>
                  </a:cubicBezTo>
                  <a:lnTo>
                    <a:pt x="5074" y="757"/>
                  </a:lnTo>
                  <a:cubicBezTo>
                    <a:pt x="5104" y="757"/>
                    <a:pt x="5104" y="757"/>
                    <a:pt x="5104" y="757"/>
                  </a:cubicBezTo>
                  <a:lnTo>
                    <a:pt x="5104" y="757"/>
                  </a:lnTo>
                  <a:lnTo>
                    <a:pt x="5104" y="757"/>
                  </a:lnTo>
                  <a:cubicBezTo>
                    <a:pt x="5104" y="786"/>
                    <a:pt x="5104" y="786"/>
                    <a:pt x="5104" y="786"/>
                  </a:cubicBezTo>
                  <a:lnTo>
                    <a:pt x="5104" y="786"/>
                  </a:lnTo>
                  <a:cubicBezTo>
                    <a:pt x="5133" y="757"/>
                    <a:pt x="5133" y="757"/>
                    <a:pt x="5133" y="757"/>
                  </a:cubicBezTo>
                  <a:cubicBezTo>
                    <a:pt x="5133" y="786"/>
                    <a:pt x="5133" y="786"/>
                    <a:pt x="5133" y="786"/>
                  </a:cubicBezTo>
                  <a:cubicBezTo>
                    <a:pt x="5191" y="786"/>
                    <a:pt x="5191" y="786"/>
                    <a:pt x="5191" y="786"/>
                  </a:cubicBezTo>
                  <a:lnTo>
                    <a:pt x="5191" y="786"/>
                  </a:lnTo>
                  <a:cubicBezTo>
                    <a:pt x="5162" y="786"/>
                    <a:pt x="5162" y="786"/>
                    <a:pt x="5162" y="786"/>
                  </a:cubicBezTo>
                  <a:cubicBezTo>
                    <a:pt x="5133" y="786"/>
                    <a:pt x="5133" y="786"/>
                    <a:pt x="5133" y="786"/>
                  </a:cubicBezTo>
                  <a:cubicBezTo>
                    <a:pt x="5104" y="786"/>
                    <a:pt x="5104" y="786"/>
                    <a:pt x="5104" y="786"/>
                  </a:cubicBezTo>
                  <a:lnTo>
                    <a:pt x="5104" y="786"/>
                  </a:lnTo>
                  <a:lnTo>
                    <a:pt x="5104" y="786"/>
                  </a:lnTo>
                  <a:cubicBezTo>
                    <a:pt x="5104" y="816"/>
                    <a:pt x="5104" y="816"/>
                    <a:pt x="5104" y="816"/>
                  </a:cubicBezTo>
                  <a:cubicBezTo>
                    <a:pt x="5133" y="816"/>
                    <a:pt x="5133" y="816"/>
                    <a:pt x="5133" y="816"/>
                  </a:cubicBezTo>
                  <a:cubicBezTo>
                    <a:pt x="5191" y="816"/>
                    <a:pt x="5191" y="816"/>
                    <a:pt x="5191" y="816"/>
                  </a:cubicBezTo>
                  <a:lnTo>
                    <a:pt x="5191" y="816"/>
                  </a:lnTo>
                  <a:cubicBezTo>
                    <a:pt x="5162" y="816"/>
                    <a:pt x="5162" y="816"/>
                    <a:pt x="5162" y="816"/>
                  </a:cubicBezTo>
                  <a:cubicBezTo>
                    <a:pt x="5133" y="816"/>
                    <a:pt x="5133" y="816"/>
                    <a:pt x="5133" y="816"/>
                  </a:cubicBezTo>
                  <a:cubicBezTo>
                    <a:pt x="5104" y="816"/>
                    <a:pt x="5104" y="816"/>
                    <a:pt x="5104" y="816"/>
                  </a:cubicBezTo>
                  <a:lnTo>
                    <a:pt x="5104" y="816"/>
                  </a:lnTo>
                  <a:cubicBezTo>
                    <a:pt x="5074" y="816"/>
                    <a:pt x="5074" y="816"/>
                    <a:pt x="5074" y="816"/>
                  </a:cubicBezTo>
                  <a:lnTo>
                    <a:pt x="5074" y="816"/>
                  </a:lnTo>
                  <a:cubicBezTo>
                    <a:pt x="5045" y="786"/>
                    <a:pt x="5045" y="786"/>
                    <a:pt x="5045" y="786"/>
                  </a:cubicBezTo>
                  <a:lnTo>
                    <a:pt x="5045" y="786"/>
                  </a:lnTo>
                  <a:cubicBezTo>
                    <a:pt x="5016" y="786"/>
                    <a:pt x="5016" y="786"/>
                    <a:pt x="5016" y="786"/>
                  </a:cubicBezTo>
                  <a:cubicBezTo>
                    <a:pt x="4988" y="816"/>
                    <a:pt x="4988" y="816"/>
                    <a:pt x="4988" y="816"/>
                  </a:cubicBezTo>
                  <a:lnTo>
                    <a:pt x="4988" y="816"/>
                  </a:lnTo>
                  <a:cubicBezTo>
                    <a:pt x="4988" y="845"/>
                    <a:pt x="4988" y="845"/>
                    <a:pt x="4988" y="845"/>
                  </a:cubicBezTo>
                  <a:lnTo>
                    <a:pt x="4988" y="845"/>
                  </a:lnTo>
                  <a:cubicBezTo>
                    <a:pt x="4988" y="874"/>
                    <a:pt x="4988" y="874"/>
                    <a:pt x="4988" y="874"/>
                  </a:cubicBezTo>
                  <a:lnTo>
                    <a:pt x="4988" y="874"/>
                  </a:lnTo>
                  <a:cubicBezTo>
                    <a:pt x="4988" y="845"/>
                    <a:pt x="4988" y="845"/>
                    <a:pt x="4988" y="845"/>
                  </a:cubicBezTo>
                  <a:lnTo>
                    <a:pt x="4988" y="845"/>
                  </a:lnTo>
                  <a:cubicBezTo>
                    <a:pt x="4958" y="874"/>
                    <a:pt x="4958" y="874"/>
                    <a:pt x="4958" y="874"/>
                  </a:cubicBezTo>
                  <a:cubicBezTo>
                    <a:pt x="4958" y="903"/>
                    <a:pt x="4958" y="903"/>
                    <a:pt x="4958" y="903"/>
                  </a:cubicBezTo>
                  <a:cubicBezTo>
                    <a:pt x="4988" y="903"/>
                    <a:pt x="4988" y="903"/>
                    <a:pt x="4988" y="903"/>
                  </a:cubicBezTo>
                  <a:lnTo>
                    <a:pt x="4988" y="903"/>
                  </a:lnTo>
                  <a:lnTo>
                    <a:pt x="4988" y="903"/>
                  </a:lnTo>
                  <a:cubicBezTo>
                    <a:pt x="5016" y="903"/>
                    <a:pt x="5016" y="903"/>
                    <a:pt x="5016" y="903"/>
                  </a:cubicBezTo>
                  <a:cubicBezTo>
                    <a:pt x="5016" y="933"/>
                    <a:pt x="5016" y="933"/>
                    <a:pt x="5016" y="933"/>
                  </a:cubicBezTo>
                  <a:lnTo>
                    <a:pt x="5016" y="933"/>
                  </a:lnTo>
                  <a:cubicBezTo>
                    <a:pt x="4988" y="933"/>
                    <a:pt x="4988" y="933"/>
                    <a:pt x="4988" y="933"/>
                  </a:cubicBezTo>
                  <a:cubicBezTo>
                    <a:pt x="4988" y="903"/>
                    <a:pt x="4988" y="903"/>
                    <a:pt x="4988" y="903"/>
                  </a:cubicBezTo>
                  <a:cubicBezTo>
                    <a:pt x="4958" y="903"/>
                    <a:pt x="4958" y="903"/>
                    <a:pt x="4958" y="903"/>
                  </a:cubicBezTo>
                  <a:cubicBezTo>
                    <a:pt x="4958" y="933"/>
                    <a:pt x="4958" y="933"/>
                    <a:pt x="4958" y="933"/>
                  </a:cubicBezTo>
                  <a:cubicBezTo>
                    <a:pt x="4958" y="962"/>
                    <a:pt x="4958" y="962"/>
                    <a:pt x="4958" y="962"/>
                  </a:cubicBezTo>
                  <a:cubicBezTo>
                    <a:pt x="4988" y="933"/>
                    <a:pt x="4988" y="933"/>
                    <a:pt x="4988" y="933"/>
                  </a:cubicBezTo>
                  <a:cubicBezTo>
                    <a:pt x="4958" y="962"/>
                    <a:pt x="4958" y="962"/>
                    <a:pt x="4958" y="962"/>
                  </a:cubicBezTo>
                  <a:cubicBezTo>
                    <a:pt x="4958" y="991"/>
                    <a:pt x="4958" y="991"/>
                    <a:pt x="4958" y="991"/>
                  </a:cubicBezTo>
                  <a:cubicBezTo>
                    <a:pt x="4988" y="991"/>
                    <a:pt x="4988" y="991"/>
                    <a:pt x="4988" y="991"/>
                  </a:cubicBezTo>
                  <a:lnTo>
                    <a:pt x="4988" y="991"/>
                  </a:lnTo>
                  <a:cubicBezTo>
                    <a:pt x="4988" y="1020"/>
                    <a:pt x="4988" y="1020"/>
                    <a:pt x="4988" y="1020"/>
                  </a:cubicBezTo>
                  <a:cubicBezTo>
                    <a:pt x="5016" y="1020"/>
                    <a:pt x="5016" y="1020"/>
                    <a:pt x="5016" y="1020"/>
                  </a:cubicBezTo>
                  <a:cubicBezTo>
                    <a:pt x="5045" y="1020"/>
                    <a:pt x="5045" y="1020"/>
                    <a:pt x="5045" y="1020"/>
                  </a:cubicBezTo>
                  <a:cubicBezTo>
                    <a:pt x="5074" y="1020"/>
                    <a:pt x="5074" y="1020"/>
                    <a:pt x="5074" y="1020"/>
                  </a:cubicBezTo>
                  <a:lnTo>
                    <a:pt x="5074" y="1020"/>
                  </a:lnTo>
                  <a:cubicBezTo>
                    <a:pt x="5074" y="991"/>
                    <a:pt x="5074" y="991"/>
                    <a:pt x="5074" y="991"/>
                  </a:cubicBezTo>
                  <a:lnTo>
                    <a:pt x="5074" y="991"/>
                  </a:lnTo>
                  <a:cubicBezTo>
                    <a:pt x="5104" y="1020"/>
                    <a:pt x="5104" y="1020"/>
                    <a:pt x="5104" y="1020"/>
                  </a:cubicBezTo>
                  <a:cubicBezTo>
                    <a:pt x="5074" y="1020"/>
                    <a:pt x="5074" y="1020"/>
                    <a:pt x="5074" y="1020"/>
                  </a:cubicBezTo>
                  <a:cubicBezTo>
                    <a:pt x="5104" y="1050"/>
                    <a:pt x="5104" y="1050"/>
                    <a:pt x="5104" y="1050"/>
                  </a:cubicBezTo>
                  <a:lnTo>
                    <a:pt x="5104" y="1050"/>
                  </a:lnTo>
                  <a:cubicBezTo>
                    <a:pt x="5104" y="1020"/>
                    <a:pt x="5104" y="1020"/>
                    <a:pt x="5104" y="1020"/>
                  </a:cubicBezTo>
                  <a:cubicBezTo>
                    <a:pt x="5104" y="962"/>
                    <a:pt x="5104" y="962"/>
                    <a:pt x="5104" y="962"/>
                  </a:cubicBezTo>
                  <a:lnTo>
                    <a:pt x="5104" y="962"/>
                  </a:lnTo>
                  <a:cubicBezTo>
                    <a:pt x="5133" y="933"/>
                    <a:pt x="5133" y="933"/>
                    <a:pt x="5133" y="933"/>
                  </a:cubicBezTo>
                  <a:lnTo>
                    <a:pt x="5133" y="933"/>
                  </a:lnTo>
                  <a:lnTo>
                    <a:pt x="5133" y="933"/>
                  </a:lnTo>
                  <a:cubicBezTo>
                    <a:pt x="5133" y="962"/>
                    <a:pt x="5133" y="962"/>
                    <a:pt x="5133" y="962"/>
                  </a:cubicBezTo>
                  <a:cubicBezTo>
                    <a:pt x="5104" y="991"/>
                    <a:pt x="5104" y="991"/>
                    <a:pt x="5104" y="991"/>
                  </a:cubicBezTo>
                  <a:cubicBezTo>
                    <a:pt x="5133" y="991"/>
                    <a:pt x="5133" y="991"/>
                    <a:pt x="5133" y="991"/>
                  </a:cubicBezTo>
                  <a:cubicBezTo>
                    <a:pt x="5104" y="1020"/>
                    <a:pt x="5104" y="1020"/>
                    <a:pt x="5104" y="1020"/>
                  </a:cubicBezTo>
                  <a:cubicBezTo>
                    <a:pt x="5133" y="1050"/>
                    <a:pt x="5133" y="1050"/>
                    <a:pt x="5133" y="1050"/>
                  </a:cubicBezTo>
                  <a:close/>
                  <a:moveTo>
                    <a:pt x="5162" y="407"/>
                  </a:moveTo>
                  <a:lnTo>
                    <a:pt x="5162" y="407"/>
                  </a:lnTo>
                  <a:lnTo>
                    <a:pt x="5162" y="407"/>
                  </a:lnTo>
                  <a:cubicBezTo>
                    <a:pt x="5191" y="407"/>
                    <a:pt x="5191" y="407"/>
                    <a:pt x="5191" y="407"/>
                  </a:cubicBezTo>
                  <a:lnTo>
                    <a:pt x="5191" y="407"/>
                  </a:lnTo>
                  <a:lnTo>
                    <a:pt x="5191" y="407"/>
                  </a:lnTo>
                  <a:lnTo>
                    <a:pt x="5191" y="407"/>
                  </a:lnTo>
                  <a:lnTo>
                    <a:pt x="5191" y="407"/>
                  </a:lnTo>
                  <a:lnTo>
                    <a:pt x="5191" y="407"/>
                  </a:lnTo>
                  <a:cubicBezTo>
                    <a:pt x="5162" y="407"/>
                    <a:pt x="5162" y="407"/>
                    <a:pt x="5162" y="407"/>
                  </a:cubicBezTo>
                  <a:close/>
                  <a:moveTo>
                    <a:pt x="5162" y="1050"/>
                  </a:moveTo>
                  <a:lnTo>
                    <a:pt x="5162" y="1050"/>
                  </a:lnTo>
                  <a:cubicBezTo>
                    <a:pt x="5191" y="1050"/>
                    <a:pt x="5191" y="1050"/>
                    <a:pt x="5191" y="1050"/>
                  </a:cubicBezTo>
                  <a:cubicBezTo>
                    <a:pt x="5191" y="1020"/>
                    <a:pt x="5191" y="1020"/>
                    <a:pt x="5191" y="1020"/>
                  </a:cubicBezTo>
                  <a:lnTo>
                    <a:pt x="5191" y="1020"/>
                  </a:lnTo>
                  <a:lnTo>
                    <a:pt x="5191" y="1020"/>
                  </a:lnTo>
                  <a:cubicBezTo>
                    <a:pt x="5221" y="1020"/>
                    <a:pt x="5221" y="1020"/>
                    <a:pt x="5221" y="1020"/>
                  </a:cubicBezTo>
                  <a:cubicBezTo>
                    <a:pt x="5191" y="1020"/>
                    <a:pt x="5191" y="1020"/>
                    <a:pt x="5191" y="1020"/>
                  </a:cubicBezTo>
                  <a:cubicBezTo>
                    <a:pt x="5191" y="1050"/>
                    <a:pt x="5191" y="1050"/>
                    <a:pt x="5191" y="1050"/>
                  </a:cubicBezTo>
                  <a:lnTo>
                    <a:pt x="5191" y="1050"/>
                  </a:lnTo>
                  <a:cubicBezTo>
                    <a:pt x="5162" y="1050"/>
                    <a:pt x="5162" y="1050"/>
                    <a:pt x="5162" y="1050"/>
                  </a:cubicBezTo>
                  <a:close/>
                  <a:moveTo>
                    <a:pt x="5337" y="903"/>
                  </a:moveTo>
                  <a:lnTo>
                    <a:pt x="5337" y="903"/>
                  </a:lnTo>
                  <a:cubicBezTo>
                    <a:pt x="5366" y="874"/>
                    <a:pt x="5366" y="874"/>
                    <a:pt x="5366" y="874"/>
                  </a:cubicBezTo>
                  <a:lnTo>
                    <a:pt x="5366" y="874"/>
                  </a:lnTo>
                  <a:cubicBezTo>
                    <a:pt x="5395" y="874"/>
                    <a:pt x="5395" y="874"/>
                    <a:pt x="5395" y="874"/>
                  </a:cubicBezTo>
                  <a:lnTo>
                    <a:pt x="5395" y="874"/>
                  </a:lnTo>
                  <a:cubicBezTo>
                    <a:pt x="5424" y="903"/>
                    <a:pt x="5424" y="903"/>
                    <a:pt x="5424" y="903"/>
                  </a:cubicBezTo>
                  <a:lnTo>
                    <a:pt x="5424" y="903"/>
                  </a:lnTo>
                  <a:cubicBezTo>
                    <a:pt x="5395" y="903"/>
                    <a:pt x="5395" y="903"/>
                    <a:pt x="5395" y="903"/>
                  </a:cubicBezTo>
                  <a:cubicBezTo>
                    <a:pt x="5395" y="933"/>
                    <a:pt x="5395" y="933"/>
                    <a:pt x="5395" y="933"/>
                  </a:cubicBezTo>
                  <a:cubicBezTo>
                    <a:pt x="5366" y="933"/>
                    <a:pt x="5366" y="933"/>
                    <a:pt x="5366" y="933"/>
                  </a:cubicBezTo>
                  <a:cubicBezTo>
                    <a:pt x="5337" y="933"/>
                    <a:pt x="5337" y="933"/>
                    <a:pt x="5337" y="933"/>
                  </a:cubicBezTo>
                  <a:cubicBezTo>
                    <a:pt x="5337" y="903"/>
                    <a:pt x="5337" y="903"/>
                    <a:pt x="5337" y="903"/>
                  </a:cubicBezTo>
                  <a:close/>
                  <a:moveTo>
                    <a:pt x="6562" y="29"/>
                  </a:moveTo>
                  <a:lnTo>
                    <a:pt x="6562" y="29"/>
                  </a:lnTo>
                  <a:cubicBezTo>
                    <a:pt x="6591" y="29"/>
                    <a:pt x="6591" y="29"/>
                    <a:pt x="6591" y="29"/>
                  </a:cubicBezTo>
                  <a:lnTo>
                    <a:pt x="6591" y="29"/>
                  </a:lnTo>
                  <a:lnTo>
                    <a:pt x="6591" y="29"/>
                  </a:lnTo>
                  <a:cubicBezTo>
                    <a:pt x="6591" y="57"/>
                    <a:pt x="6591" y="57"/>
                    <a:pt x="6591" y="57"/>
                  </a:cubicBezTo>
                  <a:cubicBezTo>
                    <a:pt x="6562" y="29"/>
                    <a:pt x="6562" y="29"/>
                    <a:pt x="6562" y="29"/>
                  </a:cubicBezTo>
                  <a:close/>
                  <a:moveTo>
                    <a:pt x="5979" y="1079"/>
                  </a:moveTo>
                  <a:lnTo>
                    <a:pt x="5979" y="1079"/>
                  </a:lnTo>
                  <a:lnTo>
                    <a:pt x="5979" y="1079"/>
                  </a:lnTo>
                  <a:cubicBezTo>
                    <a:pt x="5979" y="1107"/>
                    <a:pt x="5979" y="1107"/>
                    <a:pt x="5979" y="1107"/>
                  </a:cubicBezTo>
                  <a:cubicBezTo>
                    <a:pt x="6008" y="1107"/>
                    <a:pt x="6008" y="1107"/>
                    <a:pt x="6008" y="1107"/>
                  </a:cubicBezTo>
                  <a:cubicBezTo>
                    <a:pt x="6008" y="1079"/>
                    <a:pt x="6008" y="1079"/>
                    <a:pt x="6008" y="1079"/>
                  </a:cubicBezTo>
                  <a:cubicBezTo>
                    <a:pt x="5979" y="1079"/>
                    <a:pt x="5979" y="1079"/>
                    <a:pt x="5979" y="1079"/>
                  </a:cubicBezTo>
                  <a:close/>
                  <a:moveTo>
                    <a:pt x="5687" y="1253"/>
                  </a:moveTo>
                  <a:lnTo>
                    <a:pt x="5687" y="1253"/>
                  </a:lnTo>
                  <a:lnTo>
                    <a:pt x="5687" y="1253"/>
                  </a:lnTo>
                  <a:cubicBezTo>
                    <a:pt x="5716" y="1253"/>
                    <a:pt x="5716" y="1253"/>
                    <a:pt x="5716" y="1253"/>
                  </a:cubicBezTo>
                  <a:lnTo>
                    <a:pt x="5716" y="1253"/>
                  </a:lnTo>
                  <a:cubicBezTo>
                    <a:pt x="5687" y="1253"/>
                    <a:pt x="5687" y="1253"/>
                    <a:pt x="5687" y="1253"/>
                  </a:cubicBezTo>
                  <a:close/>
                  <a:moveTo>
                    <a:pt x="5279" y="1253"/>
                  </a:moveTo>
                  <a:lnTo>
                    <a:pt x="5279" y="1253"/>
                  </a:lnTo>
                  <a:cubicBezTo>
                    <a:pt x="5279" y="1224"/>
                    <a:pt x="5279" y="1224"/>
                    <a:pt x="5279" y="1224"/>
                  </a:cubicBezTo>
                  <a:lnTo>
                    <a:pt x="5279" y="1224"/>
                  </a:lnTo>
                  <a:lnTo>
                    <a:pt x="5279" y="1224"/>
                  </a:lnTo>
                  <a:lnTo>
                    <a:pt x="5279" y="1224"/>
                  </a:lnTo>
                  <a:lnTo>
                    <a:pt x="5279" y="1224"/>
                  </a:lnTo>
                  <a:cubicBezTo>
                    <a:pt x="5279" y="1253"/>
                    <a:pt x="5279" y="1253"/>
                    <a:pt x="5279" y="1253"/>
                  </a:cubicBezTo>
                  <a:close/>
                  <a:moveTo>
                    <a:pt x="5162" y="1457"/>
                  </a:moveTo>
                  <a:lnTo>
                    <a:pt x="5162" y="1457"/>
                  </a:lnTo>
                  <a:lnTo>
                    <a:pt x="5162" y="1457"/>
                  </a:lnTo>
                  <a:lnTo>
                    <a:pt x="5162" y="1457"/>
                  </a:lnTo>
                  <a:cubicBezTo>
                    <a:pt x="5162" y="1428"/>
                    <a:pt x="5162" y="1428"/>
                    <a:pt x="5162" y="1428"/>
                  </a:cubicBezTo>
                  <a:cubicBezTo>
                    <a:pt x="5133" y="1428"/>
                    <a:pt x="5133" y="1428"/>
                    <a:pt x="5133" y="1428"/>
                  </a:cubicBezTo>
                  <a:lnTo>
                    <a:pt x="5133" y="1428"/>
                  </a:lnTo>
                  <a:lnTo>
                    <a:pt x="5133" y="1428"/>
                  </a:lnTo>
                  <a:cubicBezTo>
                    <a:pt x="5133" y="1457"/>
                    <a:pt x="5133" y="1457"/>
                    <a:pt x="5133" y="1457"/>
                  </a:cubicBezTo>
                  <a:cubicBezTo>
                    <a:pt x="5162" y="1486"/>
                    <a:pt x="5162" y="1486"/>
                    <a:pt x="5162" y="1486"/>
                  </a:cubicBezTo>
                  <a:cubicBezTo>
                    <a:pt x="5133" y="1486"/>
                    <a:pt x="5133" y="1486"/>
                    <a:pt x="5133" y="1486"/>
                  </a:cubicBezTo>
                  <a:lnTo>
                    <a:pt x="5133" y="1486"/>
                  </a:lnTo>
                  <a:lnTo>
                    <a:pt x="5133" y="1486"/>
                  </a:lnTo>
                  <a:cubicBezTo>
                    <a:pt x="5104" y="1486"/>
                    <a:pt x="5104" y="1486"/>
                    <a:pt x="5104" y="1486"/>
                  </a:cubicBezTo>
                  <a:lnTo>
                    <a:pt x="5104" y="1486"/>
                  </a:lnTo>
                  <a:cubicBezTo>
                    <a:pt x="5074" y="1486"/>
                    <a:pt x="5074" y="1486"/>
                    <a:pt x="5074" y="1486"/>
                  </a:cubicBezTo>
                  <a:cubicBezTo>
                    <a:pt x="5074" y="1457"/>
                    <a:pt x="5074" y="1457"/>
                    <a:pt x="5074" y="1457"/>
                  </a:cubicBezTo>
                  <a:cubicBezTo>
                    <a:pt x="5045" y="1457"/>
                    <a:pt x="5045" y="1457"/>
                    <a:pt x="5045" y="1457"/>
                  </a:cubicBezTo>
                  <a:lnTo>
                    <a:pt x="5045" y="1457"/>
                  </a:lnTo>
                  <a:lnTo>
                    <a:pt x="5045" y="1457"/>
                  </a:lnTo>
                  <a:lnTo>
                    <a:pt x="5045" y="1457"/>
                  </a:lnTo>
                  <a:lnTo>
                    <a:pt x="5045" y="1457"/>
                  </a:lnTo>
                  <a:cubicBezTo>
                    <a:pt x="5045" y="1428"/>
                    <a:pt x="5045" y="1428"/>
                    <a:pt x="5045" y="1428"/>
                  </a:cubicBezTo>
                  <a:lnTo>
                    <a:pt x="5045" y="1428"/>
                  </a:lnTo>
                  <a:lnTo>
                    <a:pt x="5045" y="1428"/>
                  </a:lnTo>
                  <a:cubicBezTo>
                    <a:pt x="5045" y="1400"/>
                    <a:pt x="5045" y="1400"/>
                    <a:pt x="5045" y="1400"/>
                  </a:cubicBezTo>
                  <a:lnTo>
                    <a:pt x="5045" y="1400"/>
                  </a:lnTo>
                  <a:lnTo>
                    <a:pt x="5045" y="1400"/>
                  </a:lnTo>
                  <a:lnTo>
                    <a:pt x="5045" y="1400"/>
                  </a:lnTo>
                  <a:lnTo>
                    <a:pt x="5045" y="1400"/>
                  </a:lnTo>
                  <a:cubicBezTo>
                    <a:pt x="5045" y="1428"/>
                    <a:pt x="5045" y="1428"/>
                    <a:pt x="5045" y="1428"/>
                  </a:cubicBezTo>
                  <a:lnTo>
                    <a:pt x="5045" y="1428"/>
                  </a:lnTo>
                  <a:cubicBezTo>
                    <a:pt x="5016" y="1428"/>
                    <a:pt x="5016" y="1428"/>
                    <a:pt x="5016" y="1428"/>
                  </a:cubicBezTo>
                  <a:lnTo>
                    <a:pt x="5016" y="1428"/>
                  </a:lnTo>
                  <a:lnTo>
                    <a:pt x="5016" y="1428"/>
                  </a:lnTo>
                  <a:lnTo>
                    <a:pt x="5016" y="1428"/>
                  </a:lnTo>
                  <a:cubicBezTo>
                    <a:pt x="5016" y="1457"/>
                    <a:pt x="5016" y="1457"/>
                    <a:pt x="5016" y="1457"/>
                  </a:cubicBezTo>
                  <a:lnTo>
                    <a:pt x="5016" y="1457"/>
                  </a:lnTo>
                  <a:cubicBezTo>
                    <a:pt x="5016" y="1428"/>
                    <a:pt x="5016" y="1428"/>
                    <a:pt x="5016" y="1428"/>
                  </a:cubicBezTo>
                  <a:lnTo>
                    <a:pt x="5016" y="1428"/>
                  </a:lnTo>
                  <a:cubicBezTo>
                    <a:pt x="4988" y="1400"/>
                    <a:pt x="4988" y="1400"/>
                    <a:pt x="4988" y="1400"/>
                  </a:cubicBezTo>
                  <a:cubicBezTo>
                    <a:pt x="5016" y="1400"/>
                    <a:pt x="5016" y="1400"/>
                    <a:pt x="5016" y="1400"/>
                  </a:cubicBezTo>
                  <a:lnTo>
                    <a:pt x="5016" y="1400"/>
                  </a:lnTo>
                  <a:cubicBezTo>
                    <a:pt x="5016" y="1370"/>
                    <a:pt x="5016" y="1370"/>
                    <a:pt x="5016" y="1370"/>
                  </a:cubicBezTo>
                  <a:cubicBezTo>
                    <a:pt x="4988" y="1400"/>
                    <a:pt x="4988" y="1400"/>
                    <a:pt x="4988" y="1400"/>
                  </a:cubicBezTo>
                  <a:lnTo>
                    <a:pt x="4988" y="1400"/>
                  </a:lnTo>
                  <a:lnTo>
                    <a:pt x="4988" y="1400"/>
                  </a:lnTo>
                  <a:cubicBezTo>
                    <a:pt x="4988" y="1428"/>
                    <a:pt x="4988" y="1428"/>
                    <a:pt x="4988" y="1428"/>
                  </a:cubicBezTo>
                  <a:lnTo>
                    <a:pt x="4988" y="1428"/>
                  </a:lnTo>
                  <a:cubicBezTo>
                    <a:pt x="4958" y="1428"/>
                    <a:pt x="4958" y="1428"/>
                    <a:pt x="4958" y="1428"/>
                  </a:cubicBezTo>
                  <a:lnTo>
                    <a:pt x="4958" y="1428"/>
                  </a:lnTo>
                  <a:lnTo>
                    <a:pt x="4958" y="1428"/>
                  </a:lnTo>
                  <a:cubicBezTo>
                    <a:pt x="4958" y="1400"/>
                    <a:pt x="4958" y="1400"/>
                    <a:pt x="4958" y="1400"/>
                  </a:cubicBezTo>
                  <a:lnTo>
                    <a:pt x="4958" y="1400"/>
                  </a:lnTo>
                  <a:cubicBezTo>
                    <a:pt x="4958" y="1370"/>
                    <a:pt x="4958" y="1370"/>
                    <a:pt x="4958" y="1370"/>
                  </a:cubicBezTo>
                  <a:lnTo>
                    <a:pt x="4958" y="1370"/>
                  </a:lnTo>
                  <a:lnTo>
                    <a:pt x="4958" y="1370"/>
                  </a:lnTo>
                  <a:cubicBezTo>
                    <a:pt x="4988" y="1341"/>
                    <a:pt x="4988" y="1341"/>
                    <a:pt x="4988" y="1341"/>
                  </a:cubicBezTo>
                  <a:cubicBezTo>
                    <a:pt x="4958" y="1341"/>
                    <a:pt x="4958" y="1341"/>
                    <a:pt x="4958" y="1341"/>
                  </a:cubicBezTo>
                  <a:lnTo>
                    <a:pt x="4958" y="1341"/>
                  </a:lnTo>
                  <a:cubicBezTo>
                    <a:pt x="4958" y="1370"/>
                    <a:pt x="4958" y="1370"/>
                    <a:pt x="4958" y="1370"/>
                  </a:cubicBezTo>
                  <a:cubicBezTo>
                    <a:pt x="4958" y="1400"/>
                    <a:pt x="4958" y="1400"/>
                    <a:pt x="4958" y="1400"/>
                  </a:cubicBezTo>
                  <a:cubicBezTo>
                    <a:pt x="4929" y="1400"/>
                    <a:pt x="4929" y="1400"/>
                    <a:pt x="4929" y="1400"/>
                  </a:cubicBezTo>
                  <a:lnTo>
                    <a:pt x="4929" y="1400"/>
                  </a:lnTo>
                  <a:lnTo>
                    <a:pt x="4929" y="1400"/>
                  </a:lnTo>
                  <a:lnTo>
                    <a:pt x="4929" y="1400"/>
                  </a:lnTo>
                  <a:cubicBezTo>
                    <a:pt x="4929" y="1370"/>
                    <a:pt x="4929" y="1370"/>
                    <a:pt x="4929" y="1370"/>
                  </a:cubicBezTo>
                  <a:cubicBezTo>
                    <a:pt x="4929" y="1400"/>
                    <a:pt x="4929" y="1400"/>
                    <a:pt x="4929" y="1400"/>
                  </a:cubicBezTo>
                  <a:cubicBezTo>
                    <a:pt x="4900" y="1400"/>
                    <a:pt x="4900" y="1400"/>
                    <a:pt x="4900" y="1400"/>
                  </a:cubicBezTo>
                  <a:lnTo>
                    <a:pt x="4900" y="1400"/>
                  </a:lnTo>
                  <a:cubicBezTo>
                    <a:pt x="4900" y="1370"/>
                    <a:pt x="4900" y="1370"/>
                    <a:pt x="4900" y="1370"/>
                  </a:cubicBezTo>
                  <a:lnTo>
                    <a:pt x="4900" y="1370"/>
                  </a:lnTo>
                  <a:lnTo>
                    <a:pt x="4900" y="1370"/>
                  </a:lnTo>
                  <a:cubicBezTo>
                    <a:pt x="4929" y="1341"/>
                    <a:pt x="4929" y="1341"/>
                    <a:pt x="4929" y="1341"/>
                  </a:cubicBezTo>
                  <a:lnTo>
                    <a:pt x="4929" y="1341"/>
                  </a:lnTo>
                  <a:lnTo>
                    <a:pt x="4929" y="1341"/>
                  </a:lnTo>
                  <a:cubicBezTo>
                    <a:pt x="4929" y="1312"/>
                    <a:pt x="4929" y="1312"/>
                    <a:pt x="4929" y="1312"/>
                  </a:cubicBezTo>
                  <a:lnTo>
                    <a:pt x="4929" y="1312"/>
                  </a:lnTo>
                  <a:cubicBezTo>
                    <a:pt x="4958" y="1312"/>
                    <a:pt x="4958" y="1312"/>
                    <a:pt x="4958" y="1312"/>
                  </a:cubicBezTo>
                  <a:lnTo>
                    <a:pt x="4958" y="1312"/>
                  </a:lnTo>
                  <a:cubicBezTo>
                    <a:pt x="4988" y="1312"/>
                    <a:pt x="4988" y="1312"/>
                    <a:pt x="4988" y="1312"/>
                  </a:cubicBezTo>
                  <a:cubicBezTo>
                    <a:pt x="4988" y="1283"/>
                    <a:pt x="4988" y="1283"/>
                    <a:pt x="4988" y="1283"/>
                  </a:cubicBezTo>
                  <a:cubicBezTo>
                    <a:pt x="5016" y="1283"/>
                    <a:pt x="5016" y="1283"/>
                    <a:pt x="5016" y="1283"/>
                  </a:cubicBezTo>
                  <a:lnTo>
                    <a:pt x="5016" y="1283"/>
                  </a:lnTo>
                  <a:lnTo>
                    <a:pt x="5016" y="1283"/>
                  </a:lnTo>
                  <a:cubicBezTo>
                    <a:pt x="5016" y="1253"/>
                    <a:pt x="5016" y="1253"/>
                    <a:pt x="5016" y="1253"/>
                  </a:cubicBezTo>
                  <a:cubicBezTo>
                    <a:pt x="5045" y="1253"/>
                    <a:pt x="5045" y="1253"/>
                    <a:pt x="5045" y="1253"/>
                  </a:cubicBezTo>
                  <a:cubicBezTo>
                    <a:pt x="5045" y="1283"/>
                    <a:pt x="5045" y="1283"/>
                    <a:pt x="5045" y="1283"/>
                  </a:cubicBezTo>
                  <a:cubicBezTo>
                    <a:pt x="5074" y="1283"/>
                    <a:pt x="5074" y="1283"/>
                    <a:pt x="5074" y="1283"/>
                  </a:cubicBezTo>
                  <a:cubicBezTo>
                    <a:pt x="5104" y="1283"/>
                    <a:pt x="5104" y="1283"/>
                    <a:pt x="5104" y="1283"/>
                  </a:cubicBezTo>
                  <a:lnTo>
                    <a:pt x="5104" y="1283"/>
                  </a:lnTo>
                  <a:lnTo>
                    <a:pt x="5104" y="1283"/>
                  </a:lnTo>
                  <a:cubicBezTo>
                    <a:pt x="5133" y="1283"/>
                    <a:pt x="5133" y="1283"/>
                    <a:pt x="5133" y="1283"/>
                  </a:cubicBezTo>
                  <a:lnTo>
                    <a:pt x="5133" y="1283"/>
                  </a:lnTo>
                  <a:lnTo>
                    <a:pt x="5133" y="1283"/>
                  </a:lnTo>
                  <a:cubicBezTo>
                    <a:pt x="5162" y="1283"/>
                    <a:pt x="5162" y="1283"/>
                    <a:pt x="5162" y="1283"/>
                  </a:cubicBezTo>
                  <a:lnTo>
                    <a:pt x="5162" y="1283"/>
                  </a:lnTo>
                  <a:lnTo>
                    <a:pt x="5162" y="1283"/>
                  </a:lnTo>
                  <a:cubicBezTo>
                    <a:pt x="5191" y="1283"/>
                    <a:pt x="5191" y="1283"/>
                    <a:pt x="5191" y="1283"/>
                  </a:cubicBezTo>
                  <a:cubicBezTo>
                    <a:pt x="5162" y="1283"/>
                    <a:pt x="5162" y="1283"/>
                    <a:pt x="5162" y="1283"/>
                  </a:cubicBezTo>
                  <a:lnTo>
                    <a:pt x="5162" y="1283"/>
                  </a:lnTo>
                  <a:cubicBezTo>
                    <a:pt x="5162" y="1253"/>
                    <a:pt x="5162" y="1253"/>
                    <a:pt x="5162" y="1253"/>
                  </a:cubicBezTo>
                  <a:cubicBezTo>
                    <a:pt x="5133" y="1253"/>
                    <a:pt x="5133" y="1253"/>
                    <a:pt x="5133" y="1253"/>
                  </a:cubicBezTo>
                  <a:lnTo>
                    <a:pt x="5133" y="1253"/>
                  </a:lnTo>
                  <a:cubicBezTo>
                    <a:pt x="5162" y="1253"/>
                    <a:pt x="5162" y="1253"/>
                    <a:pt x="5162" y="1253"/>
                  </a:cubicBezTo>
                  <a:lnTo>
                    <a:pt x="5162" y="1253"/>
                  </a:lnTo>
                  <a:cubicBezTo>
                    <a:pt x="5133" y="1253"/>
                    <a:pt x="5133" y="1253"/>
                    <a:pt x="5133" y="1253"/>
                  </a:cubicBezTo>
                  <a:cubicBezTo>
                    <a:pt x="5133" y="1224"/>
                    <a:pt x="5133" y="1224"/>
                    <a:pt x="5133" y="1224"/>
                  </a:cubicBezTo>
                  <a:cubicBezTo>
                    <a:pt x="5162" y="1253"/>
                    <a:pt x="5162" y="1253"/>
                    <a:pt x="5162" y="1253"/>
                  </a:cubicBezTo>
                  <a:cubicBezTo>
                    <a:pt x="5162" y="1224"/>
                    <a:pt x="5162" y="1224"/>
                    <a:pt x="5162" y="1224"/>
                  </a:cubicBezTo>
                  <a:lnTo>
                    <a:pt x="5162" y="1224"/>
                  </a:lnTo>
                  <a:cubicBezTo>
                    <a:pt x="5133" y="1224"/>
                    <a:pt x="5133" y="1224"/>
                    <a:pt x="5133" y="1224"/>
                  </a:cubicBezTo>
                  <a:lnTo>
                    <a:pt x="5133" y="1224"/>
                  </a:lnTo>
                  <a:lnTo>
                    <a:pt x="5133" y="1224"/>
                  </a:lnTo>
                  <a:lnTo>
                    <a:pt x="5133" y="1224"/>
                  </a:lnTo>
                  <a:cubicBezTo>
                    <a:pt x="5133" y="1195"/>
                    <a:pt x="5133" y="1195"/>
                    <a:pt x="5133" y="1195"/>
                  </a:cubicBezTo>
                  <a:lnTo>
                    <a:pt x="5133" y="1195"/>
                  </a:lnTo>
                  <a:lnTo>
                    <a:pt x="5133" y="1195"/>
                  </a:lnTo>
                  <a:lnTo>
                    <a:pt x="5133" y="1195"/>
                  </a:lnTo>
                  <a:cubicBezTo>
                    <a:pt x="5133" y="1166"/>
                    <a:pt x="5133" y="1166"/>
                    <a:pt x="5133" y="1166"/>
                  </a:cubicBezTo>
                  <a:lnTo>
                    <a:pt x="5133" y="1166"/>
                  </a:lnTo>
                  <a:cubicBezTo>
                    <a:pt x="5133" y="1136"/>
                    <a:pt x="5133" y="1136"/>
                    <a:pt x="5133" y="1136"/>
                  </a:cubicBezTo>
                  <a:lnTo>
                    <a:pt x="5133" y="1136"/>
                  </a:lnTo>
                  <a:lnTo>
                    <a:pt x="5133" y="1136"/>
                  </a:lnTo>
                  <a:cubicBezTo>
                    <a:pt x="5162" y="1136"/>
                    <a:pt x="5162" y="1136"/>
                    <a:pt x="5162" y="1136"/>
                  </a:cubicBezTo>
                  <a:lnTo>
                    <a:pt x="5162" y="1136"/>
                  </a:lnTo>
                  <a:cubicBezTo>
                    <a:pt x="5191" y="1136"/>
                    <a:pt x="5191" y="1136"/>
                    <a:pt x="5191" y="1136"/>
                  </a:cubicBezTo>
                  <a:lnTo>
                    <a:pt x="5191" y="1136"/>
                  </a:lnTo>
                  <a:cubicBezTo>
                    <a:pt x="5221" y="1136"/>
                    <a:pt x="5221" y="1136"/>
                    <a:pt x="5221" y="1136"/>
                  </a:cubicBezTo>
                  <a:lnTo>
                    <a:pt x="5221" y="1136"/>
                  </a:lnTo>
                  <a:cubicBezTo>
                    <a:pt x="5250" y="1166"/>
                    <a:pt x="5250" y="1166"/>
                    <a:pt x="5250" y="1166"/>
                  </a:cubicBezTo>
                  <a:cubicBezTo>
                    <a:pt x="5250" y="1224"/>
                    <a:pt x="5250" y="1224"/>
                    <a:pt x="5250" y="1224"/>
                  </a:cubicBezTo>
                  <a:cubicBezTo>
                    <a:pt x="5221" y="1224"/>
                    <a:pt x="5221" y="1224"/>
                    <a:pt x="5221" y="1224"/>
                  </a:cubicBezTo>
                  <a:cubicBezTo>
                    <a:pt x="5250" y="1253"/>
                    <a:pt x="5250" y="1253"/>
                    <a:pt x="5250" y="1253"/>
                  </a:cubicBezTo>
                  <a:cubicBezTo>
                    <a:pt x="5250" y="1224"/>
                    <a:pt x="5250" y="1224"/>
                    <a:pt x="5250" y="1224"/>
                  </a:cubicBezTo>
                  <a:cubicBezTo>
                    <a:pt x="5279" y="1253"/>
                    <a:pt x="5279" y="1253"/>
                    <a:pt x="5279" y="1253"/>
                  </a:cubicBezTo>
                  <a:cubicBezTo>
                    <a:pt x="5279" y="1283"/>
                    <a:pt x="5279" y="1283"/>
                    <a:pt x="5279" y="1283"/>
                  </a:cubicBezTo>
                  <a:cubicBezTo>
                    <a:pt x="5308" y="1283"/>
                    <a:pt x="5308" y="1283"/>
                    <a:pt x="5308" y="1283"/>
                  </a:cubicBezTo>
                  <a:cubicBezTo>
                    <a:pt x="5308" y="1253"/>
                    <a:pt x="5308" y="1253"/>
                    <a:pt x="5308" y="1253"/>
                  </a:cubicBezTo>
                  <a:cubicBezTo>
                    <a:pt x="5337" y="1253"/>
                    <a:pt x="5337" y="1253"/>
                    <a:pt x="5337" y="1253"/>
                  </a:cubicBezTo>
                  <a:cubicBezTo>
                    <a:pt x="5366" y="1283"/>
                    <a:pt x="5366" y="1283"/>
                    <a:pt x="5366" y="1283"/>
                  </a:cubicBezTo>
                  <a:lnTo>
                    <a:pt x="5366" y="1283"/>
                  </a:lnTo>
                  <a:cubicBezTo>
                    <a:pt x="5366" y="1253"/>
                    <a:pt x="5366" y="1253"/>
                    <a:pt x="5366" y="1253"/>
                  </a:cubicBezTo>
                  <a:lnTo>
                    <a:pt x="5366" y="1253"/>
                  </a:lnTo>
                  <a:cubicBezTo>
                    <a:pt x="5395" y="1253"/>
                    <a:pt x="5395" y="1253"/>
                    <a:pt x="5395" y="1253"/>
                  </a:cubicBezTo>
                  <a:cubicBezTo>
                    <a:pt x="5395" y="1224"/>
                    <a:pt x="5395" y="1224"/>
                    <a:pt x="5395" y="1224"/>
                  </a:cubicBezTo>
                  <a:cubicBezTo>
                    <a:pt x="5424" y="1195"/>
                    <a:pt x="5424" y="1195"/>
                    <a:pt x="5424" y="1195"/>
                  </a:cubicBezTo>
                  <a:cubicBezTo>
                    <a:pt x="5454" y="1195"/>
                    <a:pt x="5454" y="1195"/>
                    <a:pt x="5454" y="1195"/>
                  </a:cubicBezTo>
                  <a:cubicBezTo>
                    <a:pt x="5454" y="1166"/>
                    <a:pt x="5454" y="1166"/>
                    <a:pt x="5454" y="1166"/>
                  </a:cubicBezTo>
                  <a:cubicBezTo>
                    <a:pt x="5483" y="1166"/>
                    <a:pt x="5483" y="1166"/>
                    <a:pt x="5483" y="1166"/>
                  </a:cubicBezTo>
                  <a:cubicBezTo>
                    <a:pt x="5454" y="1166"/>
                    <a:pt x="5454" y="1166"/>
                    <a:pt x="5454" y="1166"/>
                  </a:cubicBezTo>
                  <a:lnTo>
                    <a:pt x="5454" y="1166"/>
                  </a:lnTo>
                  <a:lnTo>
                    <a:pt x="5454" y="1166"/>
                  </a:lnTo>
                  <a:cubicBezTo>
                    <a:pt x="5424" y="1195"/>
                    <a:pt x="5424" y="1195"/>
                    <a:pt x="5424" y="1195"/>
                  </a:cubicBezTo>
                  <a:cubicBezTo>
                    <a:pt x="5424" y="1224"/>
                    <a:pt x="5424" y="1224"/>
                    <a:pt x="5424" y="1224"/>
                  </a:cubicBezTo>
                  <a:lnTo>
                    <a:pt x="5424" y="1224"/>
                  </a:lnTo>
                  <a:cubicBezTo>
                    <a:pt x="5395" y="1224"/>
                    <a:pt x="5395" y="1224"/>
                    <a:pt x="5395" y="1224"/>
                  </a:cubicBezTo>
                  <a:cubicBezTo>
                    <a:pt x="5366" y="1253"/>
                    <a:pt x="5366" y="1253"/>
                    <a:pt x="5366" y="1253"/>
                  </a:cubicBezTo>
                  <a:cubicBezTo>
                    <a:pt x="5337" y="1253"/>
                    <a:pt x="5337" y="1253"/>
                    <a:pt x="5337" y="1253"/>
                  </a:cubicBezTo>
                  <a:lnTo>
                    <a:pt x="5337" y="1253"/>
                  </a:lnTo>
                  <a:lnTo>
                    <a:pt x="5337" y="1253"/>
                  </a:lnTo>
                  <a:cubicBezTo>
                    <a:pt x="5308" y="1253"/>
                    <a:pt x="5308" y="1253"/>
                    <a:pt x="5308" y="1253"/>
                  </a:cubicBezTo>
                  <a:cubicBezTo>
                    <a:pt x="5308" y="1224"/>
                    <a:pt x="5308" y="1224"/>
                    <a:pt x="5308" y="1224"/>
                  </a:cubicBezTo>
                  <a:lnTo>
                    <a:pt x="5308" y="1224"/>
                  </a:lnTo>
                  <a:lnTo>
                    <a:pt x="5308" y="1224"/>
                  </a:lnTo>
                  <a:cubicBezTo>
                    <a:pt x="5337" y="1195"/>
                    <a:pt x="5337" y="1195"/>
                    <a:pt x="5337" y="1195"/>
                  </a:cubicBezTo>
                  <a:lnTo>
                    <a:pt x="5337" y="1195"/>
                  </a:lnTo>
                  <a:cubicBezTo>
                    <a:pt x="5308" y="1195"/>
                    <a:pt x="5308" y="1195"/>
                    <a:pt x="5308" y="1195"/>
                  </a:cubicBezTo>
                  <a:cubicBezTo>
                    <a:pt x="5308" y="1224"/>
                    <a:pt x="5308" y="1224"/>
                    <a:pt x="5308" y="1224"/>
                  </a:cubicBezTo>
                  <a:cubicBezTo>
                    <a:pt x="5279" y="1224"/>
                    <a:pt x="5279" y="1224"/>
                    <a:pt x="5279" y="1224"/>
                  </a:cubicBezTo>
                  <a:cubicBezTo>
                    <a:pt x="5279" y="1195"/>
                    <a:pt x="5279" y="1195"/>
                    <a:pt x="5279" y="1195"/>
                  </a:cubicBezTo>
                  <a:lnTo>
                    <a:pt x="5279" y="1195"/>
                  </a:lnTo>
                  <a:lnTo>
                    <a:pt x="5279" y="1195"/>
                  </a:lnTo>
                  <a:cubicBezTo>
                    <a:pt x="5308" y="1195"/>
                    <a:pt x="5308" y="1195"/>
                    <a:pt x="5308" y="1195"/>
                  </a:cubicBezTo>
                  <a:cubicBezTo>
                    <a:pt x="5308" y="1166"/>
                    <a:pt x="5308" y="1166"/>
                    <a:pt x="5308" y="1166"/>
                  </a:cubicBezTo>
                  <a:lnTo>
                    <a:pt x="5308" y="1166"/>
                  </a:lnTo>
                  <a:lnTo>
                    <a:pt x="5308" y="1166"/>
                  </a:lnTo>
                  <a:lnTo>
                    <a:pt x="5308" y="1166"/>
                  </a:lnTo>
                  <a:lnTo>
                    <a:pt x="5308" y="1166"/>
                  </a:lnTo>
                  <a:cubicBezTo>
                    <a:pt x="5337" y="1166"/>
                    <a:pt x="5337" y="1166"/>
                    <a:pt x="5337" y="1166"/>
                  </a:cubicBezTo>
                  <a:lnTo>
                    <a:pt x="5337" y="1166"/>
                  </a:lnTo>
                  <a:cubicBezTo>
                    <a:pt x="5308" y="1166"/>
                    <a:pt x="5308" y="1166"/>
                    <a:pt x="5308" y="1166"/>
                  </a:cubicBezTo>
                  <a:lnTo>
                    <a:pt x="5308" y="1166"/>
                  </a:lnTo>
                  <a:lnTo>
                    <a:pt x="5308" y="1166"/>
                  </a:lnTo>
                  <a:cubicBezTo>
                    <a:pt x="5279" y="1166"/>
                    <a:pt x="5279" y="1166"/>
                    <a:pt x="5279" y="1166"/>
                  </a:cubicBezTo>
                  <a:cubicBezTo>
                    <a:pt x="5279" y="1136"/>
                    <a:pt x="5279" y="1136"/>
                    <a:pt x="5279" y="1136"/>
                  </a:cubicBezTo>
                  <a:lnTo>
                    <a:pt x="5279" y="1136"/>
                  </a:lnTo>
                  <a:cubicBezTo>
                    <a:pt x="5308" y="1136"/>
                    <a:pt x="5308" y="1136"/>
                    <a:pt x="5308" y="1136"/>
                  </a:cubicBezTo>
                  <a:lnTo>
                    <a:pt x="5308" y="1136"/>
                  </a:lnTo>
                  <a:cubicBezTo>
                    <a:pt x="5337" y="1136"/>
                    <a:pt x="5337" y="1136"/>
                    <a:pt x="5337" y="1136"/>
                  </a:cubicBezTo>
                  <a:lnTo>
                    <a:pt x="5337" y="1136"/>
                  </a:lnTo>
                  <a:cubicBezTo>
                    <a:pt x="5366" y="1136"/>
                    <a:pt x="5366" y="1136"/>
                    <a:pt x="5366" y="1136"/>
                  </a:cubicBezTo>
                  <a:cubicBezTo>
                    <a:pt x="5337" y="1136"/>
                    <a:pt x="5337" y="1136"/>
                    <a:pt x="5337" y="1136"/>
                  </a:cubicBezTo>
                  <a:lnTo>
                    <a:pt x="5337" y="1136"/>
                  </a:lnTo>
                  <a:cubicBezTo>
                    <a:pt x="5337" y="1107"/>
                    <a:pt x="5337" y="1107"/>
                    <a:pt x="5337" y="1107"/>
                  </a:cubicBezTo>
                  <a:cubicBezTo>
                    <a:pt x="5366" y="1107"/>
                    <a:pt x="5366" y="1107"/>
                    <a:pt x="5366" y="1107"/>
                  </a:cubicBezTo>
                  <a:lnTo>
                    <a:pt x="5366" y="1107"/>
                  </a:lnTo>
                  <a:cubicBezTo>
                    <a:pt x="5337" y="1107"/>
                    <a:pt x="5337" y="1107"/>
                    <a:pt x="5337" y="1107"/>
                  </a:cubicBezTo>
                  <a:lnTo>
                    <a:pt x="5337" y="1107"/>
                  </a:lnTo>
                  <a:cubicBezTo>
                    <a:pt x="5366" y="1079"/>
                    <a:pt x="5366" y="1079"/>
                    <a:pt x="5366" y="1079"/>
                  </a:cubicBezTo>
                  <a:lnTo>
                    <a:pt x="5366" y="1079"/>
                  </a:lnTo>
                  <a:lnTo>
                    <a:pt x="5366" y="1079"/>
                  </a:lnTo>
                  <a:cubicBezTo>
                    <a:pt x="5395" y="1050"/>
                    <a:pt x="5395" y="1050"/>
                    <a:pt x="5395" y="1050"/>
                  </a:cubicBezTo>
                  <a:cubicBezTo>
                    <a:pt x="5395" y="1020"/>
                    <a:pt x="5395" y="1020"/>
                    <a:pt x="5395" y="1020"/>
                  </a:cubicBezTo>
                  <a:lnTo>
                    <a:pt x="5395" y="1020"/>
                  </a:lnTo>
                  <a:lnTo>
                    <a:pt x="5395" y="1020"/>
                  </a:lnTo>
                  <a:cubicBezTo>
                    <a:pt x="5366" y="1050"/>
                    <a:pt x="5366" y="1050"/>
                    <a:pt x="5366" y="1050"/>
                  </a:cubicBezTo>
                  <a:cubicBezTo>
                    <a:pt x="5337" y="1079"/>
                    <a:pt x="5337" y="1079"/>
                    <a:pt x="5337" y="1079"/>
                  </a:cubicBezTo>
                  <a:cubicBezTo>
                    <a:pt x="5337" y="1107"/>
                    <a:pt x="5337" y="1107"/>
                    <a:pt x="5337" y="1107"/>
                  </a:cubicBezTo>
                  <a:cubicBezTo>
                    <a:pt x="5308" y="1107"/>
                    <a:pt x="5308" y="1107"/>
                    <a:pt x="5308" y="1107"/>
                  </a:cubicBezTo>
                  <a:lnTo>
                    <a:pt x="5308" y="1107"/>
                  </a:lnTo>
                  <a:cubicBezTo>
                    <a:pt x="5279" y="1107"/>
                    <a:pt x="5279" y="1107"/>
                    <a:pt x="5279" y="1107"/>
                  </a:cubicBezTo>
                  <a:lnTo>
                    <a:pt x="5279" y="1107"/>
                  </a:lnTo>
                  <a:cubicBezTo>
                    <a:pt x="5279" y="1079"/>
                    <a:pt x="5279" y="1079"/>
                    <a:pt x="5279" y="1079"/>
                  </a:cubicBezTo>
                  <a:cubicBezTo>
                    <a:pt x="5308" y="1079"/>
                    <a:pt x="5308" y="1079"/>
                    <a:pt x="5308" y="1079"/>
                  </a:cubicBezTo>
                  <a:lnTo>
                    <a:pt x="5308" y="1079"/>
                  </a:lnTo>
                  <a:cubicBezTo>
                    <a:pt x="5279" y="1079"/>
                    <a:pt x="5279" y="1079"/>
                    <a:pt x="5279" y="1079"/>
                  </a:cubicBezTo>
                  <a:cubicBezTo>
                    <a:pt x="5250" y="1079"/>
                    <a:pt x="5250" y="1079"/>
                    <a:pt x="5250" y="1079"/>
                  </a:cubicBezTo>
                  <a:lnTo>
                    <a:pt x="5250" y="1079"/>
                  </a:lnTo>
                  <a:cubicBezTo>
                    <a:pt x="5250" y="1107"/>
                    <a:pt x="5250" y="1107"/>
                    <a:pt x="5250" y="1107"/>
                  </a:cubicBezTo>
                  <a:cubicBezTo>
                    <a:pt x="5221" y="1107"/>
                    <a:pt x="5221" y="1107"/>
                    <a:pt x="5221" y="1107"/>
                  </a:cubicBezTo>
                  <a:cubicBezTo>
                    <a:pt x="5191" y="1079"/>
                    <a:pt x="5191" y="1079"/>
                    <a:pt x="5191" y="1079"/>
                  </a:cubicBezTo>
                  <a:cubicBezTo>
                    <a:pt x="5221" y="1079"/>
                    <a:pt x="5221" y="1079"/>
                    <a:pt x="5221" y="1079"/>
                  </a:cubicBezTo>
                  <a:lnTo>
                    <a:pt x="5221" y="1079"/>
                  </a:lnTo>
                  <a:lnTo>
                    <a:pt x="5221" y="1079"/>
                  </a:lnTo>
                  <a:lnTo>
                    <a:pt x="5221" y="1079"/>
                  </a:lnTo>
                  <a:cubicBezTo>
                    <a:pt x="5221" y="1050"/>
                    <a:pt x="5221" y="1050"/>
                    <a:pt x="5221" y="1050"/>
                  </a:cubicBezTo>
                  <a:cubicBezTo>
                    <a:pt x="5221" y="1020"/>
                    <a:pt x="5221" y="1020"/>
                    <a:pt x="5221" y="1020"/>
                  </a:cubicBezTo>
                  <a:lnTo>
                    <a:pt x="5221" y="1020"/>
                  </a:lnTo>
                  <a:cubicBezTo>
                    <a:pt x="5250" y="1020"/>
                    <a:pt x="5250" y="1020"/>
                    <a:pt x="5250" y="1020"/>
                  </a:cubicBezTo>
                  <a:cubicBezTo>
                    <a:pt x="5279" y="1020"/>
                    <a:pt x="5279" y="1020"/>
                    <a:pt x="5279" y="1020"/>
                  </a:cubicBezTo>
                  <a:cubicBezTo>
                    <a:pt x="5279" y="991"/>
                    <a:pt x="5279" y="991"/>
                    <a:pt x="5279" y="991"/>
                  </a:cubicBezTo>
                  <a:lnTo>
                    <a:pt x="5279" y="991"/>
                  </a:lnTo>
                  <a:cubicBezTo>
                    <a:pt x="5308" y="962"/>
                    <a:pt x="5308" y="962"/>
                    <a:pt x="5308" y="962"/>
                  </a:cubicBezTo>
                  <a:cubicBezTo>
                    <a:pt x="5308" y="933"/>
                    <a:pt x="5308" y="933"/>
                    <a:pt x="5308" y="933"/>
                  </a:cubicBezTo>
                  <a:cubicBezTo>
                    <a:pt x="5337" y="962"/>
                    <a:pt x="5337" y="962"/>
                    <a:pt x="5337" y="962"/>
                  </a:cubicBezTo>
                  <a:cubicBezTo>
                    <a:pt x="5366" y="933"/>
                    <a:pt x="5366" y="933"/>
                    <a:pt x="5366" y="933"/>
                  </a:cubicBezTo>
                  <a:cubicBezTo>
                    <a:pt x="5395" y="933"/>
                    <a:pt x="5395" y="933"/>
                    <a:pt x="5395" y="933"/>
                  </a:cubicBezTo>
                  <a:lnTo>
                    <a:pt x="5395" y="933"/>
                  </a:lnTo>
                  <a:cubicBezTo>
                    <a:pt x="5424" y="933"/>
                    <a:pt x="5424" y="933"/>
                    <a:pt x="5424" y="933"/>
                  </a:cubicBezTo>
                  <a:lnTo>
                    <a:pt x="5424" y="933"/>
                  </a:lnTo>
                  <a:cubicBezTo>
                    <a:pt x="5454" y="933"/>
                    <a:pt x="5454" y="933"/>
                    <a:pt x="5454" y="933"/>
                  </a:cubicBezTo>
                  <a:lnTo>
                    <a:pt x="5454" y="933"/>
                  </a:lnTo>
                  <a:cubicBezTo>
                    <a:pt x="5454" y="962"/>
                    <a:pt x="5454" y="962"/>
                    <a:pt x="5454" y="962"/>
                  </a:cubicBezTo>
                  <a:cubicBezTo>
                    <a:pt x="5483" y="962"/>
                    <a:pt x="5483" y="962"/>
                    <a:pt x="5483" y="962"/>
                  </a:cubicBezTo>
                  <a:cubicBezTo>
                    <a:pt x="5512" y="962"/>
                    <a:pt x="5512" y="962"/>
                    <a:pt x="5512" y="962"/>
                  </a:cubicBezTo>
                  <a:cubicBezTo>
                    <a:pt x="5512" y="991"/>
                    <a:pt x="5512" y="991"/>
                    <a:pt x="5512" y="991"/>
                  </a:cubicBezTo>
                  <a:lnTo>
                    <a:pt x="5512" y="991"/>
                  </a:lnTo>
                  <a:cubicBezTo>
                    <a:pt x="5541" y="991"/>
                    <a:pt x="5541" y="991"/>
                    <a:pt x="5541" y="991"/>
                  </a:cubicBezTo>
                  <a:cubicBezTo>
                    <a:pt x="5541" y="1020"/>
                    <a:pt x="5541" y="1020"/>
                    <a:pt x="5541" y="1020"/>
                  </a:cubicBezTo>
                  <a:lnTo>
                    <a:pt x="5541" y="1020"/>
                  </a:lnTo>
                  <a:cubicBezTo>
                    <a:pt x="5571" y="1020"/>
                    <a:pt x="5571" y="1020"/>
                    <a:pt x="5571" y="1020"/>
                  </a:cubicBezTo>
                  <a:cubicBezTo>
                    <a:pt x="5571" y="991"/>
                    <a:pt x="5571" y="991"/>
                    <a:pt x="5571" y="991"/>
                  </a:cubicBezTo>
                  <a:cubicBezTo>
                    <a:pt x="5541" y="991"/>
                    <a:pt x="5541" y="991"/>
                    <a:pt x="5541" y="991"/>
                  </a:cubicBezTo>
                  <a:lnTo>
                    <a:pt x="5541" y="991"/>
                  </a:lnTo>
                  <a:lnTo>
                    <a:pt x="5541" y="991"/>
                  </a:lnTo>
                  <a:lnTo>
                    <a:pt x="5541" y="991"/>
                  </a:lnTo>
                  <a:cubicBezTo>
                    <a:pt x="5600" y="991"/>
                    <a:pt x="5600" y="991"/>
                    <a:pt x="5600" y="991"/>
                  </a:cubicBezTo>
                  <a:lnTo>
                    <a:pt x="5600" y="991"/>
                  </a:lnTo>
                  <a:lnTo>
                    <a:pt x="5600" y="991"/>
                  </a:lnTo>
                  <a:cubicBezTo>
                    <a:pt x="5600" y="962"/>
                    <a:pt x="5600" y="962"/>
                    <a:pt x="5600" y="962"/>
                  </a:cubicBezTo>
                  <a:cubicBezTo>
                    <a:pt x="5629" y="933"/>
                    <a:pt x="5629" y="933"/>
                    <a:pt x="5629" y="933"/>
                  </a:cubicBezTo>
                  <a:lnTo>
                    <a:pt x="5629" y="933"/>
                  </a:lnTo>
                  <a:cubicBezTo>
                    <a:pt x="5600" y="933"/>
                    <a:pt x="5600" y="933"/>
                    <a:pt x="5600" y="933"/>
                  </a:cubicBezTo>
                  <a:cubicBezTo>
                    <a:pt x="5600" y="962"/>
                    <a:pt x="5600" y="962"/>
                    <a:pt x="5600" y="962"/>
                  </a:cubicBezTo>
                  <a:lnTo>
                    <a:pt x="5600" y="962"/>
                  </a:lnTo>
                  <a:cubicBezTo>
                    <a:pt x="5571" y="962"/>
                    <a:pt x="5571" y="962"/>
                    <a:pt x="5571" y="962"/>
                  </a:cubicBezTo>
                  <a:cubicBezTo>
                    <a:pt x="5541" y="962"/>
                    <a:pt x="5541" y="962"/>
                    <a:pt x="5541" y="962"/>
                  </a:cubicBezTo>
                  <a:cubicBezTo>
                    <a:pt x="5512" y="962"/>
                    <a:pt x="5512" y="962"/>
                    <a:pt x="5512" y="962"/>
                  </a:cubicBezTo>
                  <a:lnTo>
                    <a:pt x="5512" y="962"/>
                  </a:lnTo>
                  <a:cubicBezTo>
                    <a:pt x="5512" y="933"/>
                    <a:pt x="5512" y="933"/>
                    <a:pt x="5512" y="933"/>
                  </a:cubicBezTo>
                  <a:cubicBezTo>
                    <a:pt x="5483" y="933"/>
                    <a:pt x="5483" y="933"/>
                    <a:pt x="5483" y="933"/>
                  </a:cubicBezTo>
                  <a:cubicBezTo>
                    <a:pt x="5454" y="903"/>
                    <a:pt x="5454" y="903"/>
                    <a:pt x="5454" y="903"/>
                  </a:cubicBezTo>
                  <a:cubicBezTo>
                    <a:pt x="5454" y="874"/>
                    <a:pt x="5454" y="874"/>
                    <a:pt x="5454" y="874"/>
                  </a:cubicBezTo>
                  <a:lnTo>
                    <a:pt x="5454" y="874"/>
                  </a:lnTo>
                  <a:cubicBezTo>
                    <a:pt x="5483" y="903"/>
                    <a:pt x="5483" y="903"/>
                    <a:pt x="5483" y="903"/>
                  </a:cubicBezTo>
                  <a:lnTo>
                    <a:pt x="5483" y="903"/>
                  </a:lnTo>
                  <a:lnTo>
                    <a:pt x="5483" y="903"/>
                  </a:lnTo>
                  <a:cubicBezTo>
                    <a:pt x="5512" y="903"/>
                    <a:pt x="5512" y="903"/>
                    <a:pt x="5512" y="903"/>
                  </a:cubicBezTo>
                  <a:cubicBezTo>
                    <a:pt x="5512" y="874"/>
                    <a:pt x="5512" y="874"/>
                    <a:pt x="5512" y="874"/>
                  </a:cubicBezTo>
                  <a:lnTo>
                    <a:pt x="5512" y="874"/>
                  </a:lnTo>
                  <a:cubicBezTo>
                    <a:pt x="5483" y="874"/>
                    <a:pt x="5483" y="874"/>
                    <a:pt x="5483" y="874"/>
                  </a:cubicBezTo>
                  <a:lnTo>
                    <a:pt x="5483" y="874"/>
                  </a:lnTo>
                  <a:cubicBezTo>
                    <a:pt x="5512" y="845"/>
                    <a:pt x="5512" y="845"/>
                    <a:pt x="5512" y="845"/>
                  </a:cubicBezTo>
                  <a:cubicBezTo>
                    <a:pt x="5512" y="816"/>
                    <a:pt x="5512" y="816"/>
                    <a:pt x="5512" y="816"/>
                  </a:cubicBezTo>
                  <a:cubicBezTo>
                    <a:pt x="5512" y="786"/>
                    <a:pt x="5512" y="786"/>
                    <a:pt x="5512" y="786"/>
                  </a:cubicBezTo>
                  <a:cubicBezTo>
                    <a:pt x="5512" y="757"/>
                    <a:pt x="5512" y="757"/>
                    <a:pt x="5512" y="757"/>
                  </a:cubicBezTo>
                  <a:cubicBezTo>
                    <a:pt x="5512" y="729"/>
                    <a:pt x="5512" y="729"/>
                    <a:pt x="5512" y="729"/>
                  </a:cubicBezTo>
                  <a:cubicBezTo>
                    <a:pt x="5483" y="729"/>
                    <a:pt x="5483" y="729"/>
                    <a:pt x="5483" y="729"/>
                  </a:cubicBezTo>
                  <a:cubicBezTo>
                    <a:pt x="5483" y="700"/>
                    <a:pt x="5483" y="700"/>
                    <a:pt x="5483" y="700"/>
                  </a:cubicBezTo>
                  <a:lnTo>
                    <a:pt x="5483" y="700"/>
                  </a:lnTo>
                  <a:cubicBezTo>
                    <a:pt x="5512" y="700"/>
                    <a:pt x="5512" y="700"/>
                    <a:pt x="5512" y="700"/>
                  </a:cubicBezTo>
                  <a:lnTo>
                    <a:pt x="5512" y="700"/>
                  </a:lnTo>
                  <a:lnTo>
                    <a:pt x="5512" y="700"/>
                  </a:lnTo>
                  <a:cubicBezTo>
                    <a:pt x="5541" y="700"/>
                    <a:pt x="5541" y="700"/>
                    <a:pt x="5541" y="700"/>
                  </a:cubicBezTo>
                  <a:cubicBezTo>
                    <a:pt x="5541" y="729"/>
                    <a:pt x="5541" y="729"/>
                    <a:pt x="5541" y="729"/>
                  </a:cubicBezTo>
                  <a:lnTo>
                    <a:pt x="5541" y="729"/>
                  </a:lnTo>
                  <a:cubicBezTo>
                    <a:pt x="5541" y="700"/>
                    <a:pt x="5541" y="700"/>
                    <a:pt x="5541" y="700"/>
                  </a:cubicBezTo>
                  <a:lnTo>
                    <a:pt x="5541" y="700"/>
                  </a:lnTo>
                  <a:cubicBezTo>
                    <a:pt x="5512" y="700"/>
                    <a:pt x="5512" y="700"/>
                    <a:pt x="5512" y="700"/>
                  </a:cubicBezTo>
                  <a:cubicBezTo>
                    <a:pt x="5512" y="670"/>
                    <a:pt x="5512" y="670"/>
                    <a:pt x="5512" y="670"/>
                  </a:cubicBezTo>
                  <a:lnTo>
                    <a:pt x="5512" y="670"/>
                  </a:lnTo>
                  <a:cubicBezTo>
                    <a:pt x="5512" y="641"/>
                    <a:pt x="5512" y="641"/>
                    <a:pt x="5512" y="641"/>
                  </a:cubicBezTo>
                  <a:cubicBezTo>
                    <a:pt x="5571" y="612"/>
                    <a:pt x="5571" y="612"/>
                    <a:pt x="5571" y="612"/>
                  </a:cubicBezTo>
                  <a:cubicBezTo>
                    <a:pt x="5600" y="583"/>
                    <a:pt x="5600" y="583"/>
                    <a:pt x="5600" y="583"/>
                  </a:cubicBezTo>
                  <a:cubicBezTo>
                    <a:pt x="5600" y="612"/>
                    <a:pt x="5600" y="612"/>
                    <a:pt x="5600" y="612"/>
                  </a:cubicBezTo>
                  <a:lnTo>
                    <a:pt x="5600" y="612"/>
                  </a:lnTo>
                  <a:cubicBezTo>
                    <a:pt x="5629" y="612"/>
                    <a:pt x="5629" y="612"/>
                    <a:pt x="5629" y="612"/>
                  </a:cubicBezTo>
                  <a:lnTo>
                    <a:pt x="5629" y="612"/>
                  </a:lnTo>
                  <a:cubicBezTo>
                    <a:pt x="5687" y="641"/>
                    <a:pt x="5687" y="641"/>
                    <a:pt x="5687" y="641"/>
                  </a:cubicBezTo>
                  <a:cubicBezTo>
                    <a:pt x="5687" y="670"/>
                    <a:pt x="5687" y="670"/>
                    <a:pt x="5687" y="670"/>
                  </a:cubicBezTo>
                  <a:lnTo>
                    <a:pt x="5687" y="670"/>
                  </a:lnTo>
                  <a:cubicBezTo>
                    <a:pt x="5716" y="729"/>
                    <a:pt x="5716" y="729"/>
                    <a:pt x="5716" y="729"/>
                  </a:cubicBezTo>
                  <a:cubicBezTo>
                    <a:pt x="5716" y="757"/>
                    <a:pt x="5716" y="757"/>
                    <a:pt x="5716" y="757"/>
                  </a:cubicBezTo>
                  <a:lnTo>
                    <a:pt x="5716" y="757"/>
                  </a:lnTo>
                  <a:cubicBezTo>
                    <a:pt x="5716" y="786"/>
                    <a:pt x="5716" y="786"/>
                    <a:pt x="5716" y="786"/>
                  </a:cubicBezTo>
                  <a:lnTo>
                    <a:pt x="5716" y="786"/>
                  </a:lnTo>
                  <a:cubicBezTo>
                    <a:pt x="5745" y="786"/>
                    <a:pt x="5745" y="786"/>
                    <a:pt x="5745" y="786"/>
                  </a:cubicBezTo>
                  <a:lnTo>
                    <a:pt x="5745" y="786"/>
                  </a:lnTo>
                  <a:cubicBezTo>
                    <a:pt x="5745" y="816"/>
                    <a:pt x="5745" y="816"/>
                    <a:pt x="5745" y="816"/>
                  </a:cubicBezTo>
                  <a:cubicBezTo>
                    <a:pt x="5745" y="786"/>
                    <a:pt x="5745" y="786"/>
                    <a:pt x="5745" y="786"/>
                  </a:cubicBezTo>
                  <a:cubicBezTo>
                    <a:pt x="5774" y="786"/>
                    <a:pt x="5774" y="786"/>
                    <a:pt x="5774" y="786"/>
                  </a:cubicBezTo>
                  <a:lnTo>
                    <a:pt x="5774" y="786"/>
                  </a:lnTo>
                  <a:lnTo>
                    <a:pt x="5774" y="786"/>
                  </a:lnTo>
                  <a:cubicBezTo>
                    <a:pt x="5745" y="786"/>
                    <a:pt x="5745" y="786"/>
                    <a:pt x="5745" y="786"/>
                  </a:cubicBezTo>
                  <a:cubicBezTo>
                    <a:pt x="5745" y="757"/>
                    <a:pt x="5745" y="757"/>
                    <a:pt x="5745" y="757"/>
                  </a:cubicBezTo>
                  <a:cubicBezTo>
                    <a:pt x="5716" y="757"/>
                    <a:pt x="5716" y="757"/>
                    <a:pt x="5716" y="757"/>
                  </a:cubicBezTo>
                  <a:lnTo>
                    <a:pt x="5716" y="757"/>
                  </a:lnTo>
                  <a:cubicBezTo>
                    <a:pt x="5745" y="729"/>
                    <a:pt x="5745" y="729"/>
                    <a:pt x="5745" y="729"/>
                  </a:cubicBezTo>
                  <a:lnTo>
                    <a:pt x="5745" y="729"/>
                  </a:lnTo>
                  <a:cubicBezTo>
                    <a:pt x="5745" y="670"/>
                    <a:pt x="5745" y="670"/>
                    <a:pt x="5745" y="670"/>
                  </a:cubicBezTo>
                  <a:lnTo>
                    <a:pt x="5745" y="670"/>
                  </a:lnTo>
                  <a:cubicBezTo>
                    <a:pt x="5745" y="641"/>
                    <a:pt x="5745" y="641"/>
                    <a:pt x="5745" y="641"/>
                  </a:cubicBezTo>
                  <a:cubicBezTo>
                    <a:pt x="5774" y="641"/>
                    <a:pt x="5774" y="641"/>
                    <a:pt x="5774" y="641"/>
                  </a:cubicBezTo>
                  <a:lnTo>
                    <a:pt x="5774" y="641"/>
                  </a:lnTo>
                  <a:cubicBezTo>
                    <a:pt x="5804" y="641"/>
                    <a:pt x="5804" y="641"/>
                    <a:pt x="5804" y="641"/>
                  </a:cubicBezTo>
                  <a:cubicBezTo>
                    <a:pt x="5833" y="641"/>
                    <a:pt x="5833" y="641"/>
                    <a:pt x="5833" y="641"/>
                  </a:cubicBezTo>
                  <a:cubicBezTo>
                    <a:pt x="5862" y="670"/>
                    <a:pt x="5862" y="670"/>
                    <a:pt x="5862" y="670"/>
                  </a:cubicBezTo>
                  <a:cubicBezTo>
                    <a:pt x="5891" y="670"/>
                    <a:pt x="5891" y="670"/>
                    <a:pt x="5891" y="670"/>
                  </a:cubicBezTo>
                  <a:cubicBezTo>
                    <a:pt x="5921" y="641"/>
                    <a:pt x="5921" y="641"/>
                    <a:pt x="5921" y="641"/>
                  </a:cubicBezTo>
                  <a:lnTo>
                    <a:pt x="5921" y="641"/>
                  </a:lnTo>
                  <a:cubicBezTo>
                    <a:pt x="5950" y="670"/>
                    <a:pt x="5950" y="670"/>
                    <a:pt x="5950" y="670"/>
                  </a:cubicBezTo>
                  <a:cubicBezTo>
                    <a:pt x="5979" y="670"/>
                    <a:pt x="5979" y="670"/>
                    <a:pt x="5979" y="670"/>
                  </a:cubicBezTo>
                  <a:lnTo>
                    <a:pt x="5979" y="670"/>
                  </a:lnTo>
                  <a:cubicBezTo>
                    <a:pt x="6008" y="670"/>
                    <a:pt x="6008" y="670"/>
                    <a:pt x="6008" y="670"/>
                  </a:cubicBezTo>
                  <a:lnTo>
                    <a:pt x="6008" y="670"/>
                  </a:lnTo>
                  <a:cubicBezTo>
                    <a:pt x="5979" y="641"/>
                    <a:pt x="5979" y="641"/>
                    <a:pt x="5979" y="641"/>
                  </a:cubicBezTo>
                  <a:lnTo>
                    <a:pt x="5979" y="641"/>
                  </a:lnTo>
                  <a:cubicBezTo>
                    <a:pt x="5950" y="641"/>
                    <a:pt x="5950" y="641"/>
                    <a:pt x="5950" y="641"/>
                  </a:cubicBezTo>
                  <a:cubicBezTo>
                    <a:pt x="5921" y="641"/>
                    <a:pt x="5921" y="641"/>
                    <a:pt x="5921" y="641"/>
                  </a:cubicBezTo>
                  <a:cubicBezTo>
                    <a:pt x="5950" y="641"/>
                    <a:pt x="5950" y="641"/>
                    <a:pt x="5950" y="641"/>
                  </a:cubicBezTo>
                  <a:lnTo>
                    <a:pt x="5950" y="641"/>
                  </a:lnTo>
                  <a:cubicBezTo>
                    <a:pt x="5979" y="641"/>
                    <a:pt x="5979" y="641"/>
                    <a:pt x="5979" y="641"/>
                  </a:cubicBezTo>
                  <a:cubicBezTo>
                    <a:pt x="6037" y="612"/>
                    <a:pt x="6037" y="612"/>
                    <a:pt x="6037" y="612"/>
                  </a:cubicBezTo>
                  <a:cubicBezTo>
                    <a:pt x="6066" y="612"/>
                    <a:pt x="6066" y="612"/>
                    <a:pt x="6066" y="612"/>
                  </a:cubicBezTo>
                  <a:cubicBezTo>
                    <a:pt x="6095" y="641"/>
                    <a:pt x="6095" y="641"/>
                    <a:pt x="6095" y="641"/>
                  </a:cubicBezTo>
                  <a:cubicBezTo>
                    <a:pt x="6124" y="641"/>
                    <a:pt x="6124" y="641"/>
                    <a:pt x="6124" y="641"/>
                  </a:cubicBezTo>
                  <a:lnTo>
                    <a:pt x="6124" y="641"/>
                  </a:lnTo>
                  <a:cubicBezTo>
                    <a:pt x="6154" y="641"/>
                    <a:pt x="6154" y="641"/>
                    <a:pt x="6154" y="641"/>
                  </a:cubicBezTo>
                  <a:cubicBezTo>
                    <a:pt x="6124" y="612"/>
                    <a:pt x="6124" y="612"/>
                    <a:pt x="6124" y="612"/>
                  </a:cubicBezTo>
                  <a:lnTo>
                    <a:pt x="6124" y="612"/>
                  </a:lnTo>
                  <a:lnTo>
                    <a:pt x="6124" y="612"/>
                  </a:lnTo>
                  <a:lnTo>
                    <a:pt x="6124" y="612"/>
                  </a:lnTo>
                  <a:cubicBezTo>
                    <a:pt x="6095" y="612"/>
                    <a:pt x="6095" y="612"/>
                    <a:pt x="6095" y="612"/>
                  </a:cubicBezTo>
                  <a:cubicBezTo>
                    <a:pt x="6066" y="612"/>
                    <a:pt x="6066" y="612"/>
                    <a:pt x="6066" y="612"/>
                  </a:cubicBezTo>
                  <a:cubicBezTo>
                    <a:pt x="6066" y="583"/>
                    <a:pt x="6066" y="583"/>
                    <a:pt x="6066" y="583"/>
                  </a:cubicBezTo>
                  <a:cubicBezTo>
                    <a:pt x="6037" y="612"/>
                    <a:pt x="6037" y="612"/>
                    <a:pt x="6037" y="612"/>
                  </a:cubicBezTo>
                  <a:cubicBezTo>
                    <a:pt x="6037" y="583"/>
                    <a:pt x="6037" y="583"/>
                    <a:pt x="6037" y="583"/>
                  </a:cubicBezTo>
                  <a:lnTo>
                    <a:pt x="6037" y="583"/>
                  </a:lnTo>
                  <a:cubicBezTo>
                    <a:pt x="6037" y="553"/>
                    <a:pt x="6037" y="553"/>
                    <a:pt x="6037" y="553"/>
                  </a:cubicBezTo>
                  <a:cubicBezTo>
                    <a:pt x="6066" y="553"/>
                    <a:pt x="6066" y="553"/>
                    <a:pt x="6066" y="553"/>
                  </a:cubicBezTo>
                  <a:lnTo>
                    <a:pt x="6066" y="553"/>
                  </a:lnTo>
                  <a:cubicBezTo>
                    <a:pt x="6095" y="524"/>
                    <a:pt x="6095" y="524"/>
                    <a:pt x="6095" y="524"/>
                  </a:cubicBezTo>
                  <a:cubicBezTo>
                    <a:pt x="6124" y="495"/>
                    <a:pt x="6124" y="495"/>
                    <a:pt x="6124" y="495"/>
                  </a:cubicBezTo>
                  <a:cubicBezTo>
                    <a:pt x="6154" y="495"/>
                    <a:pt x="6154" y="495"/>
                    <a:pt x="6154" y="495"/>
                  </a:cubicBezTo>
                  <a:cubicBezTo>
                    <a:pt x="6183" y="495"/>
                    <a:pt x="6183" y="495"/>
                    <a:pt x="6183" y="495"/>
                  </a:cubicBezTo>
                  <a:lnTo>
                    <a:pt x="6183" y="495"/>
                  </a:lnTo>
                  <a:cubicBezTo>
                    <a:pt x="6154" y="495"/>
                    <a:pt x="6154" y="495"/>
                    <a:pt x="6154" y="495"/>
                  </a:cubicBezTo>
                  <a:cubicBezTo>
                    <a:pt x="6124" y="495"/>
                    <a:pt x="6124" y="495"/>
                    <a:pt x="6124" y="495"/>
                  </a:cubicBezTo>
                  <a:cubicBezTo>
                    <a:pt x="6066" y="524"/>
                    <a:pt x="6066" y="524"/>
                    <a:pt x="6066" y="524"/>
                  </a:cubicBezTo>
                  <a:cubicBezTo>
                    <a:pt x="6066" y="553"/>
                    <a:pt x="6066" y="553"/>
                    <a:pt x="6066" y="553"/>
                  </a:cubicBezTo>
                  <a:lnTo>
                    <a:pt x="6066" y="553"/>
                  </a:lnTo>
                  <a:cubicBezTo>
                    <a:pt x="6066" y="524"/>
                    <a:pt x="6066" y="524"/>
                    <a:pt x="6066" y="524"/>
                  </a:cubicBezTo>
                  <a:lnTo>
                    <a:pt x="6066" y="524"/>
                  </a:lnTo>
                  <a:cubicBezTo>
                    <a:pt x="6037" y="553"/>
                    <a:pt x="6037" y="553"/>
                    <a:pt x="6037" y="553"/>
                  </a:cubicBezTo>
                  <a:lnTo>
                    <a:pt x="6037" y="553"/>
                  </a:lnTo>
                  <a:cubicBezTo>
                    <a:pt x="6008" y="553"/>
                    <a:pt x="6008" y="553"/>
                    <a:pt x="6008" y="553"/>
                  </a:cubicBezTo>
                  <a:cubicBezTo>
                    <a:pt x="6008" y="583"/>
                    <a:pt x="6008" y="583"/>
                    <a:pt x="6008" y="583"/>
                  </a:cubicBezTo>
                  <a:lnTo>
                    <a:pt x="6008" y="583"/>
                  </a:lnTo>
                  <a:cubicBezTo>
                    <a:pt x="5979" y="583"/>
                    <a:pt x="5979" y="583"/>
                    <a:pt x="5979" y="583"/>
                  </a:cubicBezTo>
                  <a:cubicBezTo>
                    <a:pt x="5979" y="612"/>
                    <a:pt x="5979" y="612"/>
                    <a:pt x="5979" y="612"/>
                  </a:cubicBezTo>
                  <a:cubicBezTo>
                    <a:pt x="5921" y="612"/>
                    <a:pt x="5921" y="612"/>
                    <a:pt x="5921" y="612"/>
                  </a:cubicBezTo>
                  <a:cubicBezTo>
                    <a:pt x="5891" y="612"/>
                    <a:pt x="5891" y="612"/>
                    <a:pt x="5891" y="612"/>
                  </a:cubicBezTo>
                  <a:lnTo>
                    <a:pt x="5891" y="612"/>
                  </a:lnTo>
                  <a:cubicBezTo>
                    <a:pt x="5833" y="612"/>
                    <a:pt x="5833" y="612"/>
                    <a:pt x="5833" y="612"/>
                  </a:cubicBezTo>
                  <a:cubicBezTo>
                    <a:pt x="5804" y="612"/>
                    <a:pt x="5804" y="612"/>
                    <a:pt x="5804" y="612"/>
                  </a:cubicBezTo>
                  <a:cubicBezTo>
                    <a:pt x="5774" y="612"/>
                    <a:pt x="5774" y="612"/>
                    <a:pt x="5774" y="612"/>
                  </a:cubicBezTo>
                  <a:lnTo>
                    <a:pt x="5774" y="612"/>
                  </a:lnTo>
                  <a:cubicBezTo>
                    <a:pt x="5774" y="583"/>
                    <a:pt x="5774" y="583"/>
                    <a:pt x="5774" y="583"/>
                  </a:cubicBezTo>
                  <a:cubicBezTo>
                    <a:pt x="5804" y="583"/>
                    <a:pt x="5804" y="583"/>
                    <a:pt x="5804" y="583"/>
                  </a:cubicBezTo>
                  <a:lnTo>
                    <a:pt x="5804" y="583"/>
                  </a:lnTo>
                  <a:cubicBezTo>
                    <a:pt x="5833" y="553"/>
                    <a:pt x="5833" y="553"/>
                    <a:pt x="5833" y="553"/>
                  </a:cubicBezTo>
                  <a:cubicBezTo>
                    <a:pt x="5862" y="553"/>
                    <a:pt x="5862" y="553"/>
                    <a:pt x="5862" y="553"/>
                  </a:cubicBezTo>
                  <a:lnTo>
                    <a:pt x="5862" y="553"/>
                  </a:lnTo>
                  <a:lnTo>
                    <a:pt x="5862" y="553"/>
                  </a:lnTo>
                  <a:cubicBezTo>
                    <a:pt x="5833" y="553"/>
                    <a:pt x="5833" y="553"/>
                    <a:pt x="5833" y="553"/>
                  </a:cubicBezTo>
                  <a:lnTo>
                    <a:pt x="5833" y="553"/>
                  </a:lnTo>
                  <a:cubicBezTo>
                    <a:pt x="5804" y="553"/>
                    <a:pt x="5804" y="553"/>
                    <a:pt x="5804" y="553"/>
                  </a:cubicBezTo>
                  <a:cubicBezTo>
                    <a:pt x="5774" y="553"/>
                    <a:pt x="5774" y="553"/>
                    <a:pt x="5774" y="553"/>
                  </a:cubicBezTo>
                  <a:lnTo>
                    <a:pt x="5774" y="553"/>
                  </a:lnTo>
                  <a:cubicBezTo>
                    <a:pt x="5804" y="524"/>
                    <a:pt x="5804" y="524"/>
                    <a:pt x="5804" y="524"/>
                  </a:cubicBezTo>
                  <a:lnTo>
                    <a:pt x="5804" y="524"/>
                  </a:lnTo>
                  <a:cubicBezTo>
                    <a:pt x="5774" y="553"/>
                    <a:pt x="5774" y="553"/>
                    <a:pt x="5774" y="553"/>
                  </a:cubicBezTo>
                  <a:lnTo>
                    <a:pt x="5774" y="553"/>
                  </a:lnTo>
                  <a:cubicBezTo>
                    <a:pt x="5745" y="583"/>
                    <a:pt x="5745" y="583"/>
                    <a:pt x="5745" y="583"/>
                  </a:cubicBezTo>
                  <a:cubicBezTo>
                    <a:pt x="5716" y="583"/>
                    <a:pt x="5716" y="583"/>
                    <a:pt x="5716" y="583"/>
                  </a:cubicBezTo>
                  <a:cubicBezTo>
                    <a:pt x="5687" y="583"/>
                    <a:pt x="5687" y="583"/>
                    <a:pt x="5687" y="583"/>
                  </a:cubicBezTo>
                  <a:cubicBezTo>
                    <a:pt x="5658" y="583"/>
                    <a:pt x="5658" y="583"/>
                    <a:pt x="5658" y="583"/>
                  </a:cubicBezTo>
                  <a:cubicBezTo>
                    <a:pt x="5629" y="553"/>
                    <a:pt x="5629" y="553"/>
                    <a:pt x="5629" y="553"/>
                  </a:cubicBezTo>
                  <a:lnTo>
                    <a:pt x="5629" y="553"/>
                  </a:lnTo>
                  <a:lnTo>
                    <a:pt x="5629" y="553"/>
                  </a:lnTo>
                  <a:cubicBezTo>
                    <a:pt x="5600" y="524"/>
                    <a:pt x="5600" y="524"/>
                    <a:pt x="5600" y="524"/>
                  </a:cubicBezTo>
                  <a:lnTo>
                    <a:pt x="5600" y="524"/>
                  </a:lnTo>
                  <a:lnTo>
                    <a:pt x="5600" y="524"/>
                  </a:lnTo>
                  <a:cubicBezTo>
                    <a:pt x="5629" y="495"/>
                    <a:pt x="5629" y="495"/>
                    <a:pt x="5629" y="495"/>
                  </a:cubicBezTo>
                  <a:cubicBezTo>
                    <a:pt x="5658" y="495"/>
                    <a:pt x="5658" y="495"/>
                    <a:pt x="5658" y="495"/>
                  </a:cubicBezTo>
                  <a:cubicBezTo>
                    <a:pt x="5658" y="466"/>
                    <a:pt x="5658" y="466"/>
                    <a:pt x="5658" y="466"/>
                  </a:cubicBezTo>
                  <a:cubicBezTo>
                    <a:pt x="5687" y="466"/>
                    <a:pt x="5687" y="466"/>
                    <a:pt x="5687" y="466"/>
                  </a:cubicBezTo>
                  <a:cubicBezTo>
                    <a:pt x="5687" y="436"/>
                    <a:pt x="5687" y="436"/>
                    <a:pt x="5687" y="436"/>
                  </a:cubicBezTo>
                  <a:cubicBezTo>
                    <a:pt x="5716" y="466"/>
                    <a:pt x="5716" y="466"/>
                    <a:pt x="5716" y="466"/>
                  </a:cubicBezTo>
                  <a:cubicBezTo>
                    <a:pt x="5745" y="466"/>
                    <a:pt x="5745" y="466"/>
                    <a:pt x="5745" y="466"/>
                  </a:cubicBezTo>
                  <a:lnTo>
                    <a:pt x="5745" y="466"/>
                  </a:lnTo>
                  <a:cubicBezTo>
                    <a:pt x="5774" y="466"/>
                    <a:pt x="5774" y="466"/>
                    <a:pt x="5774" y="466"/>
                  </a:cubicBezTo>
                  <a:cubicBezTo>
                    <a:pt x="5804" y="466"/>
                    <a:pt x="5804" y="466"/>
                    <a:pt x="5804" y="466"/>
                  </a:cubicBezTo>
                  <a:cubicBezTo>
                    <a:pt x="5833" y="466"/>
                    <a:pt x="5833" y="466"/>
                    <a:pt x="5833" y="466"/>
                  </a:cubicBezTo>
                  <a:lnTo>
                    <a:pt x="5833" y="466"/>
                  </a:lnTo>
                  <a:cubicBezTo>
                    <a:pt x="5862" y="466"/>
                    <a:pt x="5862" y="466"/>
                    <a:pt x="5862" y="466"/>
                  </a:cubicBezTo>
                  <a:lnTo>
                    <a:pt x="5862" y="466"/>
                  </a:lnTo>
                  <a:lnTo>
                    <a:pt x="5862" y="466"/>
                  </a:lnTo>
                  <a:cubicBezTo>
                    <a:pt x="5833" y="466"/>
                    <a:pt x="5833" y="466"/>
                    <a:pt x="5833" y="466"/>
                  </a:cubicBezTo>
                  <a:cubicBezTo>
                    <a:pt x="5804" y="466"/>
                    <a:pt x="5804" y="466"/>
                    <a:pt x="5804" y="466"/>
                  </a:cubicBezTo>
                  <a:cubicBezTo>
                    <a:pt x="5774" y="436"/>
                    <a:pt x="5774" y="436"/>
                    <a:pt x="5774" y="436"/>
                  </a:cubicBezTo>
                  <a:cubicBezTo>
                    <a:pt x="5745" y="436"/>
                    <a:pt x="5745" y="436"/>
                    <a:pt x="5745" y="436"/>
                  </a:cubicBezTo>
                  <a:cubicBezTo>
                    <a:pt x="5716" y="436"/>
                    <a:pt x="5716" y="436"/>
                    <a:pt x="5716" y="436"/>
                  </a:cubicBezTo>
                  <a:cubicBezTo>
                    <a:pt x="5687" y="436"/>
                    <a:pt x="5687" y="436"/>
                    <a:pt x="5687" y="436"/>
                  </a:cubicBezTo>
                  <a:lnTo>
                    <a:pt x="5687" y="436"/>
                  </a:lnTo>
                  <a:cubicBezTo>
                    <a:pt x="5658" y="436"/>
                    <a:pt x="5658" y="436"/>
                    <a:pt x="5658" y="436"/>
                  </a:cubicBezTo>
                  <a:cubicBezTo>
                    <a:pt x="5658" y="466"/>
                    <a:pt x="5658" y="466"/>
                    <a:pt x="5658" y="466"/>
                  </a:cubicBezTo>
                  <a:cubicBezTo>
                    <a:pt x="5629" y="495"/>
                    <a:pt x="5629" y="495"/>
                    <a:pt x="5629" y="495"/>
                  </a:cubicBezTo>
                  <a:cubicBezTo>
                    <a:pt x="5600" y="495"/>
                    <a:pt x="5600" y="495"/>
                    <a:pt x="5600" y="495"/>
                  </a:cubicBezTo>
                  <a:cubicBezTo>
                    <a:pt x="5571" y="524"/>
                    <a:pt x="5571" y="524"/>
                    <a:pt x="5571" y="524"/>
                  </a:cubicBezTo>
                  <a:lnTo>
                    <a:pt x="5571" y="524"/>
                  </a:lnTo>
                  <a:lnTo>
                    <a:pt x="5571" y="524"/>
                  </a:lnTo>
                  <a:cubicBezTo>
                    <a:pt x="5541" y="495"/>
                    <a:pt x="5541" y="495"/>
                    <a:pt x="5541" y="495"/>
                  </a:cubicBezTo>
                  <a:cubicBezTo>
                    <a:pt x="5512" y="495"/>
                    <a:pt x="5512" y="495"/>
                    <a:pt x="5512" y="495"/>
                  </a:cubicBezTo>
                  <a:cubicBezTo>
                    <a:pt x="5512" y="466"/>
                    <a:pt x="5512" y="466"/>
                    <a:pt x="5512" y="466"/>
                  </a:cubicBezTo>
                  <a:lnTo>
                    <a:pt x="5512" y="466"/>
                  </a:lnTo>
                  <a:cubicBezTo>
                    <a:pt x="5512" y="436"/>
                    <a:pt x="5512" y="436"/>
                    <a:pt x="5512" y="436"/>
                  </a:cubicBezTo>
                  <a:lnTo>
                    <a:pt x="5512" y="436"/>
                  </a:lnTo>
                  <a:cubicBezTo>
                    <a:pt x="5512" y="407"/>
                    <a:pt x="5512" y="407"/>
                    <a:pt x="5512" y="407"/>
                  </a:cubicBezTo>
                  <a:lnTo>
                    <a:pt x="5512" y="407"/>
                  </a:lnTo>
                  <a:lnTo>
                    <a:pt x="5512" y="407"/>
                  </a:lnTo>
                  <a:cubicBezTo>
                    <a:pt x="5541" y="407"/>
                    <a:pt x="5541" y="407"/>
                    <a:pt x="5541" y="407"/>
                  </a:cubicBezTo>
                  <a:lnTo>
                    <a:pt x="5541" y="407"/>
                  </a:lnTo>
                  <a:cubicBezTo>
                    <a:pt x="5600" y="407"/>
                    <a:pt x="5600" y="407"/>
                    <a:pt x="5600" y="407"/>
                  </a:cubicBezTo>
                  <a:cubicBezTo>
                    <a:pt x="5629" y="436"/>
                    <a:pt x="5629" y="436"/>
                    <a:pt x="5629" y="436"/>
                  </a:cubicBezTo>
                  <a:lnTo>
                    <a:pt x="5629" y="436"/>
                  </a:lnTo>
                  <a:lnTo>
                    <a:pt x="5629" y="436"/>
                  </a:lnTo>
                  <a:cubicBezTo>
                    <a:pt x="5658" y="436"/>
                    <a:pt x="5658" y="436"/>
                    <a:pt x="5658" y="436"/>
                  </a:cubicBezTo>
                  <a:cubicBezTo>
                    <a:pt x="5687" y="436"/>
                    <a:pt x="5687" y="436"/>
                    <a:pt x="5687" y="436"/>
                  </a:cubicBezTo>
                  <a:lnTo>
                    <a:pt x="5687" y="436"/>
                  </a:lnTo>
                  <a:lnTo>
                    <a:pt x="5687" y="436"/>
                  </a:lnTo>
                  <a:cubicBezTo>
                    <a:pt x="5716" y="407"/>
                    <a:pt x="5716" y="407"/>
                    <a:pt x="5716" y="407"/>
                  </a:cubicBezTo>
                  <a:lnTo>
                    <a:pt x="5716" y="407"/>
                  </a:lnTo>
                  <a:cubicBezTo>
                    <a:pt x="5745" y="407"/>
                    <a:pt x="5745" y="407"/>
                    <a:pt x="5745" y="407"/>
                  </a:cubicBezTo>
                  <a:cubicBezTo>
                    <a:pt x="5804" y="407"/>
                    <a:pt x="5804" y="407"/>
                    <a:pt x="5804" y="407"/>
                  </a:cubicBezTo>
                  <a:lnTo>
                    <a:pt x="5804" y="407"/>
                  </a:lnTo>
                  <a:cubicBezTo>
                    <a:pt x="5804" y="379"/>
                    <a:pt x="5804" y="379"/>
                    <a:pt x="5804" y="379"/>
                  </a:cubicBezTo>
                  <a:cubicBezTo>
                    <a:pt x="5774" y="379"/>
                    <a:pt x="5774" y="379"/>
                    <a:pt x="5774" y="379"/>
                  </a:cubicBezTo>
                  <a:lnTo>
                    <a:pt x="5774" y="379"/>
                  </a:lnTo>
                  <a:cubicBezTo>
                    <a:pt x="5774" y="407"/>
                    <a:pt x="5774" y="407"/>
                    <a:pt x="5774" y="407"/>
                  </a:cubicBezTo>
                  <a:cubicBezTo>
                    <a:pt x="5745" y="407"/>
                    <a:pt x="5745" y="407"/>
                    <a:pt x="5745" y="407"/>
                  </a:cubicBezTo>
                  <a:cubicBezTo>
                    <a:pt x="5716" y="407"/>
                    <a:pt x="5716" y="407"/>
                    <a:pt x="5716" y="407"/>
                  </a:cubicBezTo>
                  <a:cubicBezTo>
                    <a:pt x="5687" y="407"/>
                    <a:pt x="5687" y="407"/>
                    <a:pt x="5687" y="407"/>
                  </a:cubicBezTo>
                  <a:lnTo>
                    <a:pt x="5687" y="407"/>
                  </a:lnTo>
                  <a:cubicBezTo>
                    <a:pt x="5658" y="407"/>
                    <a:pt x="5658" y="407"/>
                    <a:pt x="5658" y="407"/>
                  </a:cubicBezTo>
                  <a:lnTo>
                    <a:pt x="5658" y="407"/>
                  </a:lnTo>
                  <a:cubicBezTo>
                    <a:pt x="5629" y="407"/>
                    <a:pt x="5629" y="407"/>
                    <a:pt x="5629" y="407"/>
                  </a:cubicBezTo>
                  <a:cubicBezTo>
                    <a:pt x="5600" y="407"/>
                    <a:pt x="5600" y="407"/>
                    <a:pt x="5600" y="407"/>
                  </a:cubicBezTo>
                  <a:lnTo>
                    <a:pt x="5600" y="407"/>
                  </a:lnTo>
                  <a:lnTo>
                    <a:pt x="5600" y="407"/>
                  </a:lnTo>
                  <a:cubicBezTo>
                    <a:pt x="5571" y="407"/>
                    <a:pt x="5571" y="407"/>
                    <a:pt x="5571" y="407"/>
                  </a:cubicBezTo>
                  <a:cubicBezTo>
                    <a:pt x="5541" y="379"/>
                    <a:pt x="5541" y="379"/>
                    <a:pt x="5541" y="379"/>
                  </a:cubicBezTo>
                  <a:lnTo>
                    <a:pt x="5541" y="379"/>
                  </a:lnTo>
                  <a:cubicBezTo>
                    <a:pt x="5512" y="379"/>
                    <a:pt x="5512" y="379"/>
                    <a:pt x="5512" y="379"/>
                  </a:cubicBezTo>
                  <a:lnTo>
                    <a:pt x="5512" y="379"/>
                  </a:lnTo>
                  <a:lnTo>
                    <a:pt x="5512" y="379"/>
                  </a:lnTo>
                  <a:cubicBezTo>
                    <a:pt x="5512" y="350"/>
                    <a:pt x="5512" y="350"/>
                    <a:pt x="5512" y="350"/>
                  </a:cubicBezTo>
                  <a:lnTo>
                    <a:pt x="5512" y="350"/>
                  </a:lnTo>
                  <a:cubicBezTo>
                    <a:pt x="5541" y="350"/>
                    <a:pt x="5541" y="350"/>
                    <a:pt x="5541" y="350"/>
                  </a:cubicBezTo>
                  <a:lnTo>
                    <a:pt x="5541" y="350"/>
                  </a:lnTo>
                  <a:cubicBezTo>
                    <a:pt x="5571" y="350"/>
                    <a:pt x="5571" y="350"/>
                    <a:pt x="5571" y="350"/>
                  </a:cubicBezTo>
                  <a:lnTo>
                    <a:pt x="5571" y="350"/>
                  </a:lnTo>
                  <a:lnTo>
                    <a:pt x="5571" y="350"/>
                  </a:lnTo>
                  <a:cubicBezTo>
                    <a:pt x="5541" y="350"/>
                    <a:pt x="5541" y="350"/>
                    <a:pt x="5541" y="350"/>
                  </a:cubicBezTo>
                  <a:cubicBezTo>
                    <a:pt x="5541" y="320"/>
                    <a:pt x="5541" y="320"/>
                    <a:pt x="5541" y="320"/>
                  </a:cubicBezTo>
                  <a:lnTo>
                    <a:pt x="5541" y="320"/>
                  </a:lnTo>
                  <a:cubicBezTo>
                    <a:pt x="5571" y="320"/>
                    <a:pt x="5571" y="320"/>
                    <a:pt x="5571" y="320"/>
                  </a:cubicBezTo>
                  <a:cubicBezTo>
                    <a:pt x="5600" y="291"/>
                    <a:pt x="5600" y="291"/>
                    <a:pt x="5600" y="291"/>
                  </a:cubicBezTo>
                  <a:cubicBezTo>
                    <a:pt x="5629" y="291"/>
                    <a:pt x="5629" y="291"/>
                    <a:pt x="5629" y="291"/>
                  </a:cubicBezTo>
                  <a:lnTo>
                    <a:pt x="5629" y="291"/>
                  </a:lnTo>
                  <a:cubicBezTo>
                    <a:pt x="5658" y="291"/>
                    <a:pt x="5658" y="291"/>
                    <a:pt x="5658" y="291"/>
                  </a:cubicBezTo>
                  <a:lnTo>
                    <a:pt x="5658" y="291"/>
                  </a:lnTo>
                  <a:lnTo>
                    <a:pt x="5658" y="291"/>
                  </a:lnTo>
                  <a:lnTo>
                    <a:pt x="5658" y="291"/>
                  </a:lnTo>
                  <a:lnTo>
                    <a:pt x="5658" y="291"/>
                  </a:lnTo>
                  <a:cubicBezTo>
                    <a:pt x="5629" y="291"/>
                    <a:pt x="5629" y="291"/>
                    <a:pt x="5629" y="291"/>
                  </a:cubicBezTo>
                  <a:cubicBezTo>
                    <a:pt x="5600" y="291"/>
                    <a:pt x="5600" y="291"/>
                    <a:pt x="5600" y="291"/>
                  </a:cubicBezTo>
                  <a:cubicBezTo>
                    <a:pt x="5571" y="291"/>
                    <a:pt x="5571" y="291"/>
                    <a:pt x="5571" y="291"/>
                  </a:cubicBezTo>
                  <a:lnTo>
                    <a:pt x="5571" y="291"/>
                  </a:lnTo>
                  <a:cubicBezTo>
                    <a:pt x="5541" y="291"/>
                    <a:pt x="5541" y="291"/>
                    <a:pt x="5541" y="291"/>
                  </a:cubicBezTo>
                  <a:lnTo>
                    <a:pt x="5541" y="291"/>
                  </a:lnTo>
                  <a:lnTo>
                    <a:pt x="5541" y="291"/>
                  </a:lnTo>
                  <a:lnTo>
                    <a:pt x="5541" y="291"/>
                  </a:lnTo>
                  <a:cubicBezTo>
                    <a:pt x="5541" y="262"/>
                    <a:pt x="5541" y="262"/>
                    <a:pt x="5541" y="262"/>
                  </a:cubicBezTo>
                  <a:cubicBezTo>
                    <a:pt x="5571" y="262"/>
                    <a:pt x="5571" y="262"/>
                    <a:pt x="5571" y="262"/>
                  </a:cubicBezTo>
                  <a:cubicBezTo>
                    <a:pt x="5600" y="262"/>
                    <a:pt x="5600" y="262"/>
                    <a:pt x="5600" y="262"/>
                  </a:cubicBezTo>
                  <a:cubicBezTo>
                    <a:pt x="5629" y="262"/>
                    <a:pt x="5629" y="262"/>
                    <a:pt x="5629" y="262"/>
                  </a:cubicBezTo>
                  <a:cubicBezTo>
                    <a:pt x="5600" y="233"/>
                    <a:pt x="5600" y="233"/>
                    <a:pt x="5600" y="233"/>
                  </a:cubicBezTo>
                  <a:lnTo>
                    <a:pt x="5600" y="233"/>
                  </a:lnTo>
                  <a:lnTo>
                    <a:pt x="5600" y="233"/>
                  </a:lnTo>
                  <a:lnTo>
                    <a:pt x="5600" y="233"/>
                  </a:lnTo>
                  <a:cubicBezTo>
                    <a:pt x="5571" y="233"/>
                    <a:pt x="5571" y="233"/>
                    <a:pt x="5571" y="233"/>
                  </a:cubicBezTo>
                  <a:lnTo>
                    <a:pt x="5571" y="233"/>
                  </a:lnTo>
                  <a:lnTo>
                    <a:pt x="5571" y="233"/>
                  </a:lnTo>
                  <a:lnTo>
                    <a:pt x="5571" y="233"/>
                  </a:lnTo>
                  <a:cubicBezTo>
                    <a:pt x="5541" y="233"/>
                    <a:pt x="5541" y="233"/>
                    <a:pt x="5541" y="233"/>
                  </a:cubicBezTo>
                  <a:lnTo>
                    <a:pt x="5541" y="233"/>
                  </a:lnTo>
                  <a:cubicBezTo>
                    <a:pt x="5541" y="262"/>
                    <a:pt x="5541" y="262"/>
                    <a:pt x="5541" y="262"/>
                  </a:cubicBezTo>
                  <a:lnTo>
                    <a:pt x="5541" y="262"/>
                  </a:lnTo>
                  <a:cubicBezTo>
                    <a:pt x="5512" y="262"/>
                    <a:pt x="5512" y="262"/>
                    <a:pt x="5512" y="262"/>
                  </a:cubicBezTo>
                  <a:lnTo>
                    <a:pt x="5512" y="262"/>
                  </a:lnTo>
                  <a:cubicBezTo>
                    <a:pt x="5512" y="233"/>
                    <a:pt x="5512" y="233"/>
                    <a:pt x="5512" y="233"/>
                  </a:cubicBezTo>
                  <a:lnTo>
                    <a:pt x="5512" y="233"/>
                  </a:lnTo>
                  <a:cubicBezTo>
                    <a:pt x="5483" y="233"/>
                    <a:pt x="5483" y="233"/>
                    <a:pt x="5483" y="233"/>
                  </a:cubicBezTo>
                  <a:cubicBezTo>
                    <a:pt x="5512" y="203"/>
                    <a:pt x="5512" y="203"/>
                    <a:pt x="5512" y="203"/>
                  </a:cubicBezTo>
                  <a:cubicBezTo>
                    <a:pt x="5512" y="233"/>
                    <a:pt x="5512" y="233"/>
                    <a:pt x="5512" y="233"/>
                  </a:cubicBezTo>
                  <a:cubicBezTo>
                    <a:pt x="5512" y="203"/>
                    <a:pt x="5512" y="203"/>
                    <a:pt x="5512" y="203"/>
                  </a:cubicBezTo>
                  <a:cubicBezTo>
                    <a:pt x="5541" y="203"/>
                    <a:pt x="5541" y="203"/>
                    <a:pt x="5541" y="203"/>
                  </a:cubicBezTo>
                  <a:lnTo>
                    <a:pt x="5541" y="203"/>
                  </a:lnTo>
                  <a:cubicBezTo>
                    <a:pt x="5571" y="174"/>
                    <a:pt x="5571" y="174"/>
                    <a:pt x="5571" y="174"/>
                  </a:cubicBezTo>
                  <a:lnTo>
                    <a:pt x="5571" y="174"/>
                  </a:lnTo>
                  <a:cubicBezTo>
                    <a:pt x="5600" y="174"/>
                    <a:pt x="5600" y="174"/>
                    <a:pt x="5600" y="174"/>
                  </a:cubicBezTo>
                  <a:lnTo>
                    <a:pt x="5600" y="174"/>
                  </a:lnTo>
                  <a:cubicBezTo>
                    <a:pt x="5658" y="174"/>
                    <a:pt x="5658" y="174"/>
                    <a:pt x="5658" y="174"/>
                  </a:cubicBezTo>
                  <a:cubicBezTo>
                    <a:pt x="5658" y="145"/>
                    <a:pt x="5658" y="145"/>
                    <a:pt x="5658" y="145"/>
                  </a:cubicBezTo>
                  <a:cubicBezTo>
                    <a:pt x="5658" y="174"/>
                    <a:pt x="5658" y="174"/>
                    <a:pt x="5658" y="174"/>
                  </a:cubicBezTo>
                  <a:lnTo>
                    <a:pt x="5658" y="174"/>
                  </a:lnTo>
                  <a:lnTo>
                    <a:pt x="5658" y="174"/>
                  </a:lnTo>
                  <a:cubicBezTo>
                    <a:pt x="5658" y="203"/>
                    <a:pt x="5658" y="203"/>
                    <a:pt x="5658" y="203"/>
                  </a:cubicBezTo>
                  <a:cubicBezTo>
                    <a:pt x="5687" y="203"/>
                    <a:pt x="5687" y="203"/>
                    <a:pt x="5687" y="203"/>
                  </a:cubicBezTo>
                  <a:lnTo>
                    <a:pt x="5687" y="203"/>
                  </a:lnTo>
                  <a:cubicBezTo>
                    <a:pt x="5687" y="174"/>
                    <a:pt x="5687" y="174"/>
                    <a:pt x="5687" y="174"/>
                  </a:cubicBezTo>
                  <a:cubicBezTo>
                    <a:pt x="5687" y="203"/>
                    <a:pt x="5687" y="203"/>
                    <a:pt x="5687" y="203"/>
                  </a:cubicBezTo>
                  <a:lnTo>
                    <a:pt x="5687" y="203"/>
                  </a:lnTo>
                  <a:lnTo>
                    <a:pt x="5687" y="203"/>
                  </a:lnTo>
                  <a:cubicBezTo>
                    <a:pt x="5716" y="203"/>
                    <a:pt x="5716" y="203"/>
                    <a:pt x="5716" y="203"/>
                  </a:cubicBezTo>
                  <a:cubicBezTo>
                    <a:pt x="5716" y="174"/>
                    <a:pt x="5716" y="174"/>
                    <a:pt x="5716" y="174"/>
                  </a:cubicBezTo>
                  <a:lnTo>
                    <a:pt x="5716" y="174"/>
                  </a:lnTo>
                  <a:lnTo>
                    <a:pt x="5716" y="174"/>
                  </a:lnTo>
                  <a:cubicBezTo>
                    <a:pt x="5716" y="145"/>
                    <a:pt x="5716" y="145"/>
                    <a:pt x="5716" y="145"/>
                  </a:cubicBezTo>
                  <a:lnTo>
                    <a:pt x="5716" y="145"/>
                  </a:lnTo>
                  <a:cubicBezTo>
                    <a:pt x="5745" y="145"/>
                    <a:pt x="5745" y="145"/>
                    <a:pt x="5745" y="145"/>
                  </a:cubicBezTo>
                  <a:lnTo>
                    <a:pt x="5745" y="145"/>
                  </a:lnTo>
                  <a:lnTo>
                    <a:pt x="5745" y="145"/>
                  </a:lnTo>
                  <a:cubicBezTo>
                    <a:pt x="5745" y="174"/>
                    <a:pt x="5745" y="174"/>
                    <a:pt x="5745" y="174"/>
                  </a:cubicBezTo>
                  <a:cubicBezTo>
                    <a:pt x="5774" y="174"/>
                    <a:pt x="5774" y="174"/>
                    <a:pt x="5774" y="174"/>
                  </a:cubicBezTo>
                  <a:cubicBezTo>
                    <a:pt x="5774" y="203"/>
                    <a:pt x="5774" y="203"/>
                    <a:pt x="5774" y="203"/>
                  </a:cubicBezTo>
                  <a:lnTo>
                    <a:pt x="5774" y="203"/>
                  </a:lnTo>
                  <a:lnTo>
                    <a:pt x="5774" y="203"/>
                  </a:lnTo>
                  <a:cubicBezTo>
                    <a:pt x="5774" y="233"/>
                    <a:pt x="5774" y="233"/>
                    <a:pt x="5774" y="233"/>
                  </a:cubicBezTo>
                  <a:lnTo>
                    <a:pt x="5774" y="233"/>
                  </a:lnTo>
                  <a:lnTo>
                    <a:pt x="5774" y="233"/>
                  </a:lnTo>
                  <a:lnTo>
                    <a:pt x="5774" y="233"/>
                  </a:lnTo>
                  <a:cubicBezTo>
                    <a:pt x="5774" y="203"/>
                    <a:pt x="5774" y="203"/>
                    <a:pt x="5774" y="203"/>
                  </a:cubicBezTo>
                  <a:lnTo>
                    <a:pt x="5774" y="203"/>
                  </a:lnTo>
                  <a:cubicBezTo>
                    <a:pt x="5804" y="174"/>
                    <a:pt x="5804" y="174"/>
                    <a:pt x="5804" y="174"/>
                  </a:cubicBezTo>
                  <a:lnTo>
                    <a:pt x="5804" y="174"/>
                  </a:lnTo>
                  <a:cubicBezTo>
                    <a:pt x="5833" y="203"/>
                    <a:pt x="5833" y="203"/>
                    <a:pt x="5833" y="203"/>
                  </a:cubicBezTo>
                  <a:lnTo>
                    <a:pt x="5833" y="203"/>
                  </a:lnTo>
                  <a:cubicBezTo>
                    <a:pt x="5833" y="233"/>
                    <a:pt x="5833" y="233"/>
                    <a:pt x="5833" y="233"/>
                  </a:cubicBezTo>
                  <a:lnTo>
                    <a:pt x="5833" y="233"/>
                  </a:lnTo>
                  <a:lnTo>
                    <a:pt x="5833" y="233"/>
                  </a:lnTo>
                  <a:lnTo>
                    <a:pt x="5833" y="233"/>
                  </a:lnTo>
                  <a:cubicBezTo>
                    <a:pt x="5833" y="203"/>
                    <a:pt x="5833" y="203"/>
                    <a:pt x="5833" y="203"/>
                  </a:cubicBezTo>
                  <a:cubicBezTo>
                    <a:pt x="5862" y="203"/>
                    <a:pt x="5862" y="203"/>
                    <a:pt x="5862" y="203"/>
                  </a:cubicBezTo>
                  <a:lnTo>
                    <a:pt x="5862" y="203"/>
                  </a:lnTo>
                  <a:cubicBezTo>
                    <a:pt x="5862" y="233"/>
                    <a:pt x="5862" y="233"/>
                    <a:pt x="5862" y="233"/>
                  </a:cubicBezTo>
                  <a:lnTo>
                    <a:pt x="5862" y="233"/>
                  </a:lnTo>
                  <a:lnTo>
                    <a:pt x="5862" y="233"/>
                  </a:lnTo>
                  <a:lnTo>
                    <a:pt x="5862" y="233"/>
                  </a:lnTo>
                  <a:cubicBezTo>
                    <a:pt x="5891" y="233"/>
                    <a:pt x="5891" y="233"/>
                    <a:pt x="5891" y="233"/>
                  </a:cubicBezTo>
                  <a:lnTo>
                    <a:pt x="5891" y="233"/>
                  </a:lnTo>
                  <a:lnTo>
                    <a:pt x="5891" y="233"/>
                  </a:lnTo>
                  <a:lnTo>
                    <a:pt x="5891" y="233"/>
                  </a:lnTo>
                  <a:lnTo>
                    <a:pt x="5891" y="233"/>
                  </a:lnTo>
                  <a:cubicBezTo>
                    <a:pt x="5891" y="203"/>
                    <a:pt x="5891" y="203"/>
                    <a:pt x="5891" y="203"/>
                  </a:cubicBezTo>
                  <a:cubicBezTo>
                    <a:pt x="5862" y="203"/>
                    <a:pt x="5862" y="203"/>
                    <a:pt x="5862" y="203"/>
                  </a:cubicBezTo>
                  <a:lnTo>
                    <a:pt x="5862" y="203"/>
                  </a:lnTo>
                  <a:cubicBezTo>
                    <a:pt x="5862" y="174"/>
                    <a:pt x="5862" y="174"/>
                    <a:pt x="5862" y="174"/>
                  </a:cubicBezTo>
                  <a:lnTo>
                    <a:pt x="5862" y="174"/>
                  </a:lnTo>
                  <a:cubicBezTo>
                    <a:pt x="5862" y="145"/>
                    <a:pt x="5862" y="145"/>
                    <a:pt x="5862" y="145"/>
                  </a:cubicBezTo>
                  <a:cubicBezTo>
                    <a:pt x="5833" y="145"/>
                    <a:pt x="5833" y="145"/>
                    <a:pt x="5833" y="145"/>
                  </a:cubicBezTo>
                  <a:cubicBezTo>
                    <a:pt x="5833" y="116"/>
                    <a:pt x="5833" y="116"/>
                    <a:pt x="5833" y="116"/>
                  </a:cubicBezTo>
                  <a:cubicBezTo>
                    <a:pt x="5862" y="116"/>
                    <a:pt x="5862" y="116"/>
                    <a:pt x="5862" y="116"/>
                  </a:cubicBezTo>
                  <a:cubicBezTo>
                    <a:pt x="5862" y="145"/>
                    <a:pt x="5862" y="145"/>
                    <a:pt x="5862" y="145"/>
                  </a:cubicBezTo>
                  <a:cubicBezTo>
                    <a:pt x="5891" y="145"/>
                    <a:pt x="5891" y="145"/>
                    <a:pt x="5891" y="145"/>
                  </a:cubicBezTo>
                  <a:lnTo>
                    <a:pt x="5891" y="145"/>
                  </a:lnTo>
                  <a:cubicBezTo>
                    <a:pt x="5921" y="116"/>
                    <a:pt x="5921" y="116"/>
                    <a:pt x="5921" y="116"/>
                  </a:cubicBezTo>
                  <a:lnTo>
                    <a:pt x="5921" y="116"/>
                  </a:lnTo>
                  <a:cubicBezTo>
                    <a:pt x="5891" y="86"/>
                    <a:pt x="5891" y="86"/>
                    <a:pt x="5891" y="86"/>
                  </a:cubicBezTo>
                  <a:lnTo>
                    <a:pt x="5891" y="86"/>
                  </a:lnTo>
                  <a:cubicBezTo>
                    <a:pt x="5921" y="86"/>
                    <a:pt x="5921" y="86"/>
                    <a:pt x="5921" y="86"/>
                  </a:cubicBezTo>
                  <a:lnTo>
                    <a:pt x="5921" y="86"/>
                  </a:lnTo>
                  <a:cubicBezTo>
                    <a:pt x="5950" y="86"/>
                    <a:pt x="5950" y="86"/>
                    <a:pt x="5950" y="86"/>
                  </a:cubicBezTo>
                  <a:cubicBezTo>
                    <a:pt x="5979" y="86"/>
                    <a:pt x="5979" y="86"/>
                    <a:pt x="5979" y="86"/>
                  </a:cubicBezTo>
                  <a:lnTo>
                    <a:pt x="5979" y="86"/>
                  </a:lnTo>
                  <a:cubicBezTo>
                    <a:pt x="5950" y="116"/>
                    <a:pt x="5950" y="116"/>
                    <a:pt x="5950" y="116"/>
                  </a:cubicBezTo>
                  <a:lnTo>
                    <a:pt x="5950" y="116"/>
                  </a:lnTo>
                  <a:cubicBezTo>
                    <a:pt x="5979" y="116"/>
                    <a:pt x="5979" y="116"/>
                    <a:pt x="5979" y="116"/>
                  </a:cubicBezTo>
                  <a:cubicBezTo>
                    <a:pt x="5979" y="145"/>
                    <a:pt x="5979" y="145"/>
                    <a:pt x="5979" y="145"/>
                  </a:cubicBezTo>
                  <a:lnTo>
                    <a:pt x="5979" y="145"/>
                  </a:lnTo>
                  <a:cubicBezTo>
                    <a:pt x="5979" y="174"/>
                    <a:pt x="5979" y="174"/>
                    <a:pt x="5979" y="174"/>
                  </a:cubicBezTo>
                  <a:cubicBezTo>
                    <a:pt x="6008" y="174"/>
                    <a:pt x="6008" y="174"/>
                    <a:pt x="6008" y="174"/>
                  </a:cubicBezTo>
                  <a:lnTo>
                    <a:pt x="6008" y="174"/>
                  </a:lnTo>
                  <a:lnTo>
                    <a:pt x="6008" y="174"/>
                  </a:lnTo>
                  <a:lnTo>
                    <a:pt x="6008" y="174"/>
                  </a:lnTo>
                  <a:cubicBezTo>
                    <a:pt x="6037" y="174"/>
                    <a:pt x="6037" y="174"/>
                    <a:pt x="6037" y="174"/>
                  </a:cubicBezTo>
                  <a:lnTo>
                    <a:pt x="6037" y="174"/>
                  </a:lnTo>
                  <a:lnTo>
                    <a:pt x="6037" y="174"/>
                  </a:lnTo>
                  <a:cubicBezTo>
                    <a:pt x="6066" y="174"/>
                    <a:pt x="6066" y="174"/>
                    <a:pt x="6066" y="174"/>
                  </a:cubicBezTo>
                  <a:cubicBezTo>
                    <a:pt x="6066" y="145"/>
                    <a:pt x="6066" y="145"/>
                    <a:pt x="6066" y="145"/>
                  </a:cubicBezTo>
                  <a:cubicBezTo>
                    <a:pt x="6066" y="116"/>
                    <a:pt x="6066" y="116"/>
                    <a:pt x="6066" y="116"/>
                  </a:cubicBezTo>
                  <a:lnTo>
                    <a:pt x="6066" y="116"/>
                  </a:lnTo>
                  <a:lnTo>
                    <a:pt x="6066" y="116"/>
                  </a:lnTo>
                  <a:cubicBezTo>
                    <a:pt x="6095" y="116"/>
                    <a:pt x="6095" y="116"/>
                    <a:pt x="6095" y="116"/>
                  </a:cubicBezTo>
                  <a:cubicBezTo>
                    <a:pt x="6124" y="116"/>
                    <a:pt x="6124" y="116"/>
                    <a:pt x="6124" y="116"/>
                  </a:cubicBezTo>
                  <a:lnTo>
                    <a:pt x="6124" y="116"/>
                  </a:lnTo>
                  <a:cubicBezTo>
                    <a:pt x="6095" y="86"/>
                    <a:pt x="6095" y="86"/>
                    <a:pt x="6095" y="86"/>
                  </a:cubicBezTo>
                  <a:lnTo>
                    <a:pt x="6095" y="86"/>
                  </a:lnTo>
                  <a:cubicBezTo>
                    <a:pt x="6095" y="57"/>
                    <a:pt x="6095" y="57"/>
                    <a:pt x="6095" y="57"/>
                  </a:cubicBezTo>
                  <a:lnTo>
                    <a:pt x="6095" y="57"/>
                  </a:lnTo>
                  <a:lnTo>
                    <a:pt x="6095" y="57"/>
                  </a:lnTo>
                  <a:cubicBezTo>
                    <a:pt x="6124" y="57"/>
                    <a:pt x="6124" y="57"/>
                    <a:pt x="6124" y="57"/>
                  </a:cubicBezTo>
                  <a:cubicBezTo>
                    <a:pt x="6124" y="86"/>
                    <a:pt x="6124" y="86"/>
                    <a:pt x="6124" y="86"/>
                  </a:cubicBezTo>
                  <a:cubicBezTo>
                    <a:pt x="6154" y="116"/>
                    <a:pt x="6154" y="116"/>
                    <a:pt x="6154" y="116"/>
                  </a:cubicBezTo>
                  <a:cubicBezTo>
                    <a:pt x="6124" y="116"/>
                    <a:pt x="6124" y="116"/>
                    <a:pt x="6124" y="116"/>
                  </a:cubicBezTo>
                  <a:cubicBezTo>
                    <a:pt x="6154" y="145"/>
                    <a:pt x="6154" y="145"/>
                    <a:pt x="6154" y="145"/>
                  </a:cubicBezTo>
                  <a:lnTo>
                    <a:pt x="6154" y="145"/>
                  </a:lnTo>
                  <a:cubicBezTo>
                    <a:pt x="6154" y="174"/>
                    <a:pt x="6154" y="174"/>
                    <a:pt x="6154" y="174"/>
                  </a:cubicBezTo>
                  <a:lnTo>
                    <a:pt x="6154" y="174"/>
                  </a:lnTo>
                  <a:cubicBezTo>
                    <a:pt x="6154" y="145"/>
                    <a:pt x="6154" y="145"/>
                    <a:pt x="6154" y="145"/>
                  </a:cubicBezTo>
                  <a:lnTo>
                    <a:pt x="6154" y="145"/>
                  </a:lnTo>
                  <a:cubicBezTo>
                    <a:pt x="6154" y="116"/>
                    <a:pt x="6154" y="116"/>
                    <a:pt x="6154" y="116"/>
                  </a:cubicBezTo>
                  <a:cubicBezTo>
                    <a:pt x="6154" y="86"/>
                    <a:pt x="6154" y="86"/>
                    <a:pt x="6154" y="86"/>
                  </a:cubicBezTo>
                  <a:cubicBezTo>
                    <a:pt x="6154" y="57"/>
                    <a:pt x="6154" y="57"/>
                    <a:pt x="6154" y="57"/>
                  </a:cubicBezTo>
                  <a:cubicBezTo>
                    <a:pt x="6154" y="29"/>
                    <a:pt x="6154" y="29"/>
                    <a:pt x="6154" y="29"/>
                  </a:cubicBezTo>
                  <a:lnTo>
                    <a:pt x="6154" y="29"/>
                  </a:lnTo>
                  <a:cubicBezTo>
                    <a:pt x="6183" y="29"/>
                    <a:pt x="6183" y="29"/>
                    <a:pt x="6183" y="29"/>
                  </a:cubicBezTo>
                  <a:lnTo>
                    <a:pt x="6183" y="29"/>
                  </a:lnTo>
                  <a:lnTo>
                    <a:pt x="6183" y="29"/>
                  </a:lnTo>
                  <a:cubicBezTo>
                    <a:pt x="6212" y="57"/>
                    <a:pt x="6212" y="57"/>
                    <a:pt x="6212" y="57"/>
                  </a:cubicBezTo>
                  <a:lnTo>
                    <a:pt x="6212" y="57"/>
                  </a:lnTo>
                  <a:cubicBezTo>
                    <a:pt x="6212" y="86"/>
                    <a:pt x="6212" y="86"/>
                    <a:pt x="6212" y="86"/>
                  </a:cubicBezTo>
                  <a:lnTo>
                    <a:pt x="6212" y="86"/>
                  </a:lnTo>
                  <a:cubicBezTo>
                    <a:pt x="6212" y="116"/>
                    <a:pt x="6212" y="116"/>
                    <a:pt x="6212" y="116"/>
                  </a:cubicBezTo>
                  <a:lnTo>
                    <a:pt x="6212" y="116"/>
                  </a:lnTo>
                  <a:lnTo>
                    <a:pt x="6212" y="116"/>
                  </a:lnTo>
                  <a:lnTo>
                    <a:pt x="6212" y="116"/>
                  </a:lnTo>
                  <a:cubicBezTo>
                    <a:pt x="6241" y="116"/>
                    <a:pt x="6241" y="116"/>
                    <a:pt x="6241" y="116"/>
                  </a:cubicBezTo>
                  <a:cubicBezTo>
                    <a:pt x="6271" y="145"/>
                    <a:pt x="6271" y="145"/>
                    <a:pt x="6271" y="145"/>
                  </a:cubicBezTo>
                  <a:cubicBezTo>
                    <a:pt x="6271" y="116"/>
                    <a:pt x="6271" y="116"/>
                    <a:pt x="6271" y="116"/>
                  </a:cubicBezTo>
                  <a:lnTo>
                    <a:pt x="6271" y="116"/>
                  </a:lnTo>
                  <a:lnTo>
                    <a:pt x="6271" y="116"/>
                  </a:lnTo>
                  <a:lnTo>
                    <a:pt x="6271" y="116"/>
                  </a:lnTo>
                  <a:cubicBezTo>
                    <a:pt x="6241" y="86"/>
                    <a:pt x="6241" y="86"/>
                    <a:pt x="6241" y="86"/>
                  </a:cubicBezTo>
                  <a:lnTo>
                    <a:pt x="6241" y="86"/>
                  </a:lnTo>
                  <a:cubicBezTo>
                    <a:pt x="6271" y="86"/>
                    <a:pt x="6271" y="86"/>
                    <a:pt x="6271" y="86"/>
                  </a:cubicBezTo>
                  <a:cubicBezTo>
                    <a:pt x="6241" y="57"/>
                    <a:pt x="6241" y="57"/>
                    <a:pt x="6241" y="57"/>
                  </a:cubicBezTo>
                  <a:lnTo>
                    <a:pt x="6241" y="57"/>
                  </a:lnTo>
                  <a:lnTo>
                    <a:pt x="6241" y="57"/>
                  </a:lnTo>
                  <a:cubicBezTo>
                    <a:pt x="6271" y="57"/>
                    <a:pt x="6271" y="57"/>
                    <a:pt x="6271" y="57"/>
                  </a:cubicBezTo>
                  <a:cubicBezTo>
                    <a:pt x="6241" y="57"/>
                    <a:pt x="6241" y="57"/>
                    <a:pt x="6241" y="57"/>
                  </a:cubicBezTo>
                  <a:cubicBezTo>
                    <a:pt x="6241" y="29"/>
                    <a:pt x="6241" y="29"/>
                    <a:pt x="6241" y="29"/>
                  </a:cubicBezTo>
                  <a:cubicBezTo>
                    <a:pt x="6212" y="29"/>
                    <a:pt x="6212" y="29"/>
                    <a:pt x="6212" y="29"/>
                  </a:cubicBezTo>
                  <a:cubicBezTo>
                    <a:pt x="6241" y="29"/>
                    <a:pt x="6241" y="29"/>
                    <a:pt x="6241" y="29"/>
                  </a:cubicBezTo>
                  <a:lnTo>
                    <a:pt x="6241" y="29"/>
                  </a:lnTo>
                  <a:cubicBezTo>
                    <a:pt x="6271" y="0"/>
                    <a:pt x="6271" y="0"/>
                    <a:pt x="6271" y="0"/>
                  </a:cubicBezTo>
                  <a:cubicBezTo>
                    <a:pt x="6300" y="29"/>
                    <a:pt x="6300" y="29"/>
                    <a:pt x="6300" y="29"/>
                  </a:cubicBezTo>
                  <a:lnTo>
                    <a:pt x="6300" y="29"/>
                  </a:lnTo>
                  <a:lnTo>
                    <a:pt x="6300" y="29"/>
                  </a:lnTo>
                  <a:cubicBezTo>
                    <a:pt x="6300" y="57"/>
                    <a:pt x="6300" y="57"/>
                    <a:pt x="6300" y="57"/>
                  </a:cubicBezTo>
                  <a:lnTo>
                    <a:pt x="6300" y="57"/>
                  </a:lnTo>
                  <a:lnTo>
                    <a:pt x="6300" y="57"/>
                  </a:lnTo>
                  <a:cubicBezTo>
                    <a:pt x="6329" y="29"/>
                    <a:pt x="6329" y="29"/>
                    <a:pt x="6329" y="29"/>
                  </a:cubicBezTo>
                  <a:lnTo>
                    <a:pt x="6329" y="29"/>
                  </a:lnTo>
                  <a:cubicBezTo>
                    <a:pt x="6329" y="57"/>
                    <a:pt x="6329" y="57"/>
                    <a:pt x="6329" y="57"/>
                  </a:cubicBezTo>
                  <a:lnTo>
                    <a:pt x="6329" y="57"/>
                  </a:lnTo>
                  <a:lnTo>
                    <a:pt x="6329" y="57"/>
                  </a:lnTo>
                  <a:cubicBezTo>
                    <a:pt x="6358" y="57"/>
                    <a:pt x="6358" y="57"/>
                    <a:pt x="6358" y="57"/>
                  </a:cubicBezTo>
                  <a:lnTo>
                    <a:pt x="6358" y="57"/>
                  </a:lnTo>
                  <a:lnTo>
                    <a:pt x="6358" y="57"/>
                  </a:lnTo>
                  <a:cubicBezTo>
                    <a:pt x="6387" y="57"/>
                    <a:pt x="6387" y="57"/>
                    <a:pt x="6387" y="57"/>
                  </a:cubicBezTo>
                  <a:lnTo>
                    <a:pt x="6387" y="57"/>
                  </a:lnTo>
                  <a:cubicBezTo>
                    <a:pt x="6358" y="86"/>
                    <a:pt x="6358" y="86"/>
                    <a:pt x="6358" y="86"/>
                  </a:cubicBezTo>
                  <a:cubicBezTo>
                    <a:pt x="6387" y="116"/>
                    <a:pt x="6387" y="116"/>
                    <a:pt x="6387" y="116"/>
                  </a:cubicBezTo>
                  <a:cubicBezTo>
                    <a:pt x="6358" y="116"/>
                    <a:pt x="6358" y="116"/>
                    <a:pt x="6358" y="116"/>
                  </a:cubicBezTo>
                  <a:cubicBezTo>
                    <a:pt x="6387" y="116"/>
                    <a:pt x="6387" y="116"/>
                    <a:pt x="6387" y="116"/>
                  </a:cubicBezTo>
                  <a:lnTo>
                    <a:pt x="6387" y="116"/>
                  </a:lnTo>
                  <a:lnTo>
                    <a:pt x="6387" y="116"/>
                  </a:lnTo>
                  <a:cubicBezTo>
                    <a:pt x="6416" y="116"/>
                    <a:pt x="6416" y="116"/>
                    <a:pt x="6416" y="116"/>
                  </a:cubicBezTo>
                  <a:cubicBezTo>
                    <a:pt x="6416" y="86"/>
                    <a:pt x="6416" y="86"/>
                    <a:pt x="6416" y="86"/>
                  </a:cubicBezTo>
                  <a:cubicBezTo>
                    <a:pt x="6416" y="57"/>
                    <a:pt x="6416" y="57"/>
                    <a:pt x="6416" y="57"/>
                  </a:cubicBezTo>
                  <a:cubicBezTo>
                    <a:pt x="6416" y="29"/>
                    <a:pt x="6416" y="29"/>
                    <a:pt x="6416" y="29"/>
                  </a:cubicBezTo>
                  <a:lnTo>
                    <a:pt x="6416" y="29"/>
                  </a:lnTo>
                  <a:cubicBezTo>
                    <a:pt x="6416" y="0"/>
                    <a:pt x="6416" y="0"/>
                    <a:pt x="6416" y="0"/>
                  </a:cubicBezTo>
                  <a:cubicBezTo>
                    <a:pt x="6445" y="29"/>
                    <a:pt x="6445" y="29"/>
                    <a:pt x="6445" y="29"/>
                  </a:cubicBezTo>
                  <a:lnTo>
                    <a:pt x="6445" y="29"/>
                  </a:lnTo>
                  <a:lnTo>
                    <a:pt x="6445" y="29"/>
                  </a:lnTo>
                  <a:cubicBezTo>
                    <a:pt x="6474" y="29"/>
                    <a:pt x="6474" y="29"/>
                    <a:pt x="6474" y="29"/>
                  </a:cubicBezTo>
                  <a:cubicBezTo>
                    <a:pt x="6504" y="29"/>
                    <a:pt x="6504" y="29"/>
                    <a:pt x="6504" y="29"/>
                  </a:cubicBezTo>
                  <a:lnTo>
                    <a:pt x="6504" y="29"/>
                  </a:lnTo>
                  <a:cubicBezTo>
                    <a:pt x="6533" y="29"/>
                    <a:pt x="6533" y="29"/>
                    <a:pt x="6533" y="29"/>
                  </a:cubicBezTo>
                  <a:lnTo>
                    <a:pt x="6533" y="29"/>
                  </a:lnTo>
                  <a:cubicBezTo>
                    <a:pt x="6562" y="57"/>
                    <a:pt x="6562" y="57"/>
                    <a:pt x="6562" y="57"/>
                  </a:cubicBezTo>
                  <a:lnTo>
                    <a:pt x="6562" y="57"/>
                  </a:lnTo>
                  <a:lnTo>
                    <a:pt x="6562" y="57"/>
                  </a:lnTo>
                  <a:cubicBezTo>
                    <a:pt x="6591" y="86"/>
                    <a:pt x="6591" y="86"/>
                    <a:pt x="6591" y="86"/>
                  </a:cubicBezTo>
                  <a:cubicBezTo>
                    <a:pt x="6562" y="86"/>
                    <a:pt x="6562" y="86"/>
                    <a:pt x="6562" y="86"/>
                  </a:cubicBezTo>
                  <a:cubicBezTo>
                    <a:pt x="6562" y="116"/>
                    <a:pt x="6562" y="116"/>
                    <a:pt x="6562" y="116"/>
                  </a:cubicBezTo>
                  <a:cubicBezTo>
                    <a:pt x="6591" y="116"/>
                    <a:pt x="6591" y="116"/>
                    <a:pt x="6591" y="116"/>
                  </a:cubicBezTo>
                  <a:cubicBezTo>
                    <a:pt x="6591" y="86"/>
                    <a:pt x="6591" y="86"/>
                    <a:pt x="6591" y="86"/>
                  </a:cubicBezTo>
                  <a:cubicBezTo>
                    <a:pt x="6621" y="57"/>
                    <a:pt x="6621" y="57"/>
                    <a:pt x="6621" y="57"/>
                  </a:cubicBezTo>
                  <a:cubicBezTo>
                    <a:pt x="6650" y="57"/>
                    <a:pt x="6650" y="57"/>
                    <a:pt x="6650" y="57"/>
                  </a:cubicBezTo>
                  <a:lnTo>
                    <a:pt x="6650" y="57"/>
                  </a:lnTo>
                  <a:cubicBezTo>
                    <a:pt x="6679" y="57"/>
                    <a:pt x="6679" y="57"/>
                    <a:pt x="6679" y="57"/>
                  </a:cubicBezTo>
                  <a:cubicBezTo>
                    <a:pt x="6708" y="57"/>
                    <a:pt x="6708" y="57"/>
                    <a:pt x="6708" y="57"/>
                  </a:cubicBezTo>
                  <a:cubicBezTo>
                    <a:pt x="6679" y="86"/>
                    <a:pt x="6679" y="86"/>
                    <a:pt x="6679" y="86"/>
                  </a:cubicBezTo>
                  <a:lnTo>
                    <a:pt x="6679" y="86"/>
                  </a:lnTo>
                  <a:cubicBezTo>
                    <a:pt x="6679" y="116"/>
                    <a:pt x="6679" y="116"/>
                    <a:pt x="6679" y="116"/>
                  </a:cubicBezTo>
                  <a:lnTo>
                    <a:pt x="6679" y="116"/>
                  </a:lnTo>
                  <a:cubicBezTo>
                    <a:pt x="6708" y="86"/>
                    <a:pt x="6708" y="86"/>
                    <a:pt x="6708" y="86"/>
                  </a:cubicBezTo>
                  <a:lnTo>
                    <a:pt x="6708" y="86"/>
                  </a:lnTo>
                  <a:cubicBezTo>
                    <a:pt x="6737" y="86"/>
                    <a:pt x="6737" y="86"/>
                    <a:pt x="6737" y="86"/>
                  </a:cubicBezTo>
                  <a:cubicBezTo>
                    <a:pt x="6766" y="86"/>
                    <a:pt x="6766" y="86"/>
                    <a:pt x="6766" y="86"/>
                  </a:cubicBezTo>
                  <a:cubicBezTo>
                    <a:pt x="6795" y="86"/>
                    <a:pt x="6795" y="86"/>
                    <a:pt x="6795" y="86"/>
                  </a:cubicBezTo>
                  <a:lnTo>
                    <a:pt x="6795" y="86"/>
                  </a:lnTo>
                  <a:cubicBezTo>
                    <a:pt x="6795" y="116"/>
                    <a:pt x="6795" y="116"/>
                    <a:pt x="6795" y="116"/>
                  </a:cubicBezTo>
                  <a:cubicBezTo>
                    <a:pt x="6766" y="116"/>
                    <a:pt x="6766" y="116"/>
                    <a:pt x="6766" y="116"/>
                  </a:cubicBezTo>
                  <a:cubicBezTo>
                    <a:pt x="6795" y="116"/>
                    <a:pt x="6795" y="116"/>
                    <a:pt x="6795" y="116"/>
                  </a:cubicBezTo>
                  <a:cubicBezTo>
                    <a:pt x="6766" y="116"/>
                    <a:pt x="6766" y="116"/>
                    <a:pt x="6766" y="116"/>
                  </a:cubicBezTo>
                  <a:cubicBezTo>
                    <a:pt x="6766" y="145"/>
                    <a:pt x="6766" y="145"/>
                    <a:pt x="6766" y="145"/>
                  </a:cubicBezTo>
                  <a:cubicBezTo>
                    <a:pt x="6795" y="145"/>
                    <a:pt x="6795" y="145"/>
                    <a:pt x="6795" y="145"/>
                  </a:cubicBezTo>
                  <a:cubicBezTo>
                    <a:pt x="6795" y="116"/>
                    <a:pt x="6795" y="116"/>
                    <a:pt x="6795" y="116"/>
                  </a:cubicBezTo>
                  <a:cubicBezTo>
                    <a:pt x="6795" y="145"/>
                    <a:pt x="6795" y="145"/>
                    <a:pt x="6795" y="145"/>
                  </a:cubicBezTo>
                  <a:cubicBezTo>
                    <a:pt x="6824" y="145"/>
                    <a:pt x="6824" y="145"/>
                    <a:pt x="6824" y="145"/>
                  </a:cubicBezTo>
                  <a:lnTo>
                    <a:pt x="6824" y="145"/>
                  </a:lnTo>
                  <a:cubicBezTo>
                    <a:pt x="6854" y="116"/>
                    <a:pt x="6854" y="116"/>
                    <a:pt x="6854" y="116"/>
                  </a:cubicBezTo>
                  <a:cubicBezTo>
                    <a:pt x="6854" y="145"/>
                    <a:pt x="6854" y="145"/>
                    <a:pt x="6854" y="145"/>
                  </a:cubicBezTo>
                  <a:lnTo>
                    <a:pt x="6854" y="145"/>
                  </a:lnTo>
                  <a:cubicBezTo>
                    <a:pt x="6854" y="174"/>
                    <a:pt x="6854" y="174"/>
                    <a:pt x="6854" y="174"/>
                  </a:cubicBezTo>
                  <a:lnTo>
                    <a:pt x="6854" y="174"/>
                  </a:lnTo>
                  <a:cubicBezTo>
                    <a:pt x="6854" y="145"/>
                    <a:pt x="6854" y="145"/>
                    <a:pt x="6854" y="145"/>
                  </a:cubicBezTo>
                  <a:cubicBezTo>
                    <a:pt x="6883" y="145"/>
                    <a:pt x="6883" y="145"/>
                    <a:pt x="6883" y="145"/>
                  </a:cubicBezTo>
                  <a:lnTo>
                    <a:pt x="6883" y="145"/>
                  </a:lnTo>
                  <a:lnTo>
                    <a:pt x="6883" y="145"/>
                  </a:lnTo>
                  <a:cubicBezTo>
                    <a:pt x="6912" y="174"/>
                    <a:pt x="6912" y="174"/>
                    <a:pt x="6912" y="174"/>
                  </a:cubicBezTo>
                  <a:cubicBezTo>
                    <a:pt x="6941" y="174"/>
                    <a:pt x="6941" y="174"/>
                    <a:pt x="6941" y="174"/>
                  </a:cubicBezTo>
                  <a:lnTo>
                    <a:pt x="6941" y="174"/>
                  </a:lnTo>
                  <a:cubicBezTo>
                    <a:pt x="6941" y="203"/>
                    <a:pt x="6941" y="203"/>
                    <a:pt x="6941" y="203"/>
                  </a:cubicBezTo>
                  <a:cubicBezTo>
                    <a:pt x="6912" y="203"/>
                    <a:pt x="6912" y="203"/>
                    <a:pt x="6912" y="203"/>
                  </a:cubicBezTo>
                  <a:cubicBezTo>
                    <a:pt x="6883" y="233"/>
                    <a:pt x="6883" y="233"/>
                    <a:pt x="6883" y="233"/>
                  </a:cubicBezTo>
                  <a:cubicBezTo>
                    <a:pt x="6854" y="233"/>
                    <a:pt x="6854" y="233"/>
                    <a:pt x="6854" y="233"/>
                  </a:cubicBezTo>
                  <a:lnTo>
                    <a:pt x="6854" y="233"/>
                  </a:lnTo>
                  <a:cubicBezTo>
                    <a:pt x="6824" y="233"/>
                    <a:pt x="6824" y="233"/>
                    <a:pt x="6824" y="233"/>
                  </a:cubicBezTo>
                  <a:lnTo>
                    <a:pt x="6824" y="233"/>
                  </a:lnTo>
                  <a:lnTo>
                    <a:pt x="6824" y="233"/>
                  </a:lnTo>
                  <a:cubicBezTo>
                    <a:pt x="6795" y="233"/>
                    <a:pt x="6795" y="233"/>
                    <a:pt x="6795" y="233"/>
                  </a:cubicBezTo>
                  <a:cubicBezTo>
                    <a:pt x="6824" y="233"/>
                    <a:pt x="6824" y="233"/>
                    <a:pt x="6824" y="233"/>
                  </a:cubicBezTo>
                  <a:cubicBezTo>
                    <a:pt x="6854" y="233"/>
                    <a:pt x="6854" y="233"/>
                    <a:pt x="6854" y="233"/>
                  </a:cubicBezTo>
                  <a:cubicBezTo>
                    <a:pt x="6854" y="262"/>
                    <a:pt x="6854" y="262"/>
                    <a:pt x="6854" y="262"/>
                  </a:cubicBezTo>
                  <a:cubicBezTo>
                    <a:pt x="6883" y="262"/>
                    <a:pt x="6883" y="262"/>
                    <a:pt x="6883" y="262"/>
                  </a:cubicBezTo>
                  <a:cubicBezTo>
                    <a:pt x="6883" y="233"/>
                    <a:pt x="6883" y="233"/>
                    <a:pt x="6883" y="233"/>
                  </a:cubicBezTo>
                  <a:lnTo>
                    <a:pt x="6883" y="233"/>
                  </a:lnTo>
                  <a:cubicBezTo>
                    <a:pt x="6912" y="233"/>
                    <a:pt x="6912" y="233"/>
                    <a:pt x="6912" y="233"/>
                  </a:cubicBezTo>
                  <a:lnTo>
                    <a:pt x="6912" y="233"/>
                  </a:lnTo>
                  <a:cubicBezTo>
                    <a:pt x="6941" y="203"/>
                    <a:pt x="6941" y="203"/>
                    <a:pt x="6941" y="203"/>
                  </a:cubicBezTo>
                  <a:cubicBezTo>
                    <a:pt x="6971" y="203"/>
                    <a:pt x="6971" y="203"/>
                    <a:pt x="6971" y="203"/>
                  </a:cubicBezTo>
                  <a:cubicBezTo>
                    <a:pt x="6971" y="233"/>
                    <a:pt x="6971" y="233"/>
                    <a:pt x="6971" y="233"/>
                  </a:cubicBezTo>
                  <a:lnTo>
                    <a:pt x="6971" y="233"/>
                  </a:lnTo>
                  <a:lnTo>
                    <a:pt x="6971" y="233"/>
                  </a:lnTo>
                  <a:lnTo>
                    <a:pt x="6971" y="233"/>
                  </a:lnTo>
                  <a:lnTo>
                    <a:pt x="6971" y="233"/>
                  </a:lnTo>
                  <a:cubicBezTo>
                    <a:pt x="7000" y="203"/>
                    <a:pt x="7000" y="203"/>
                    <a:pt x="7000" y="203"/>
                  </a:cubicBezTo>
                  <a:cubicBezTo>
                    <a:pt x="7000" y="233"/>
                    <a:pt x="7000" y="233"/>
                    <a:pt x="7000" y="233"/>
                  </a:cubicBezTo>
                  <a:lnTo>
                    <a:pt x="7000" y="233"/>
                  </a:lnTo>
                  <a:lnTo>
                    <a:pt x="7000" y="233"/>
                  </a:lnTo>
                  <a:cubicBezTo>
                    <a:pt x="7000" y="262"/>
                    <a:pt x="7000" y="262"/>
                    <a:pt x="7000" y="262"/>
                  </a:cubicBezTo>
                  <a:lnTo>
                    <a:pt x="7000" y="262"/>
                  </a:lnTo>
                  <a:lnTo>
                    <a:pt x="7000" y="262"/>
                  </a:lnTo>
                  <a:cubicBezTo>
                    <a:pt x="7029" y="233"/>
                    <a:pt x="7029" y="233"/>
                    <a:pt x="7029" y="233"/>
                  </a:cubicBezTo>
                  <a:lnTo>
                    <a:pt x="7029" y="233"/>
                  </a:lnTo>
                  <a:lnTo>
                    <a:pt x="7029" y="233"/>
                  </a:lnTo>
                  <a:cubicBezTo>
                    <a:pt x="7057" y="233"/>
                    <a:pt x="7057" y="233"/>
                    <a:pt x="7057" y="233"/>
                  </a:cubicBezTo>
                  <a:cubicBezTo>
                    <a:pt x="7029" y="262"/>
                    <a:pt x="7029" y="262"/>
                    <a:pt x="7029" y="262"/>
                  </a:cubicBezTo>
                  <a:lnTo>
                    <a:pt x="7029" y="262"/>
                  </a:lnTo>
                  <a:lnTo>
                    <a:pt x="7029" y="262"/>
                  </a:lnTo>
                  <a:cubicBezTo>
                    <a:pt x="7029" y="291"/>
                    <a:pt x="7029" y="291"/>
                    <a:pt x="7029" y="291"/>
                  </a:cubicBezTo>
                  <a:cubicBezTo>
                    <a:pt x="7029" y="320"/>
                    <a:pt x="7029" y="320"/>
                    <a:pt x="7029" y="320"/>
                  </a:cubicBezTo>
                  <a:lnTo>
                    <a:pt x="7029" y="320"/>
                  </a:lnTo>
                  <a:lnTo>
                    <a:pt x="7029" y="320"/>
                  </a:lnTo>
                  <a:cubicBezTo>
                    <a:pt x="7000" y="350"/>
                    <a:pt x="7000" y="350"/>
                    <a:pt x="7000" y="350"/>
                  </a:cubicBezTo>
                  <a:lnTo>
                    <a:pt x="7000" y="350"/>
                  </a:lnTo>
                  <a:cubicBezTo>
                    <a:pt x="7029" y="350"/>
                    <a:pt x="7029" y="350"/>
                    <a:pt x="7029" y="350"/>
                  </a:cubicBezTo>
                  <a:lnTo>
                    <a:pt x="7029" y="350"/>
                  </a:lnTo>
                  <a:cubicBezTo>
                    <a:pt x="7057" y="350"/>
                    <a:pt x="7057" y="350"/>
                    <a:pt x="7057" y="350"/>
                  </a:cubicBezTo>
                  <a:cubicBezTo>
                    <a:pt x="7057" y="320"/>
                    <a:pt x="7057" y="320"/>
                    <a:pt x="7057" y="320"/>
                  </a:cubicBezTo>
                  <a:lnTo>
                    <a:pt x="7057" y="320"/>
                  </a:lnTo>
                  <a:cubicBezTo>
                    <a:pt x="7087" y="350"/>
                    <a:pt x="7087" y="350"/>
                    <a:pt x="7087" y="350"/>
                  </a:cubicBezTo>
                  <a:lnTo>
                    <a:pt x="7087" y="350"/>
                  </a:lnTo>
                  <a:cubicBezTo>
                    <a:pt x="7087" y="379"/>
                    <a:pt x="7087" y="379"/>
                    <a:pt x="7087" y="379"/>
                  </a:cubicBezTo>
                  <a:cubicBezTo>
                    <a:pt x="7087" y="407"/>
                    <a:pt x="7087" y="407"/>
                    <a:pt x="7087" y="407"/>
                  </a:cubicBezTo>
                  <a:cubicBezTo>
                    <a:pt x="7057" y="436"/>
                    <a:pt x="7057" y="436"/>
                    <a:pt x="7057" y="436"/>
                  </a:cubicBezTo>
                  <a:cubicBezTo>
                    <a:pt x="7029" y="466"/>
                    <a:pt x="7029" y="466"/>
                    <a:pt x="7029" y="466"/>
                  </a:cubicBezTo>
                  <a:lnTo>
                    <a:pt x="7029" y="466"/>
                  </a:lnTo>
                  <a:cubicBezTo>
                    <a:pt x="7000" y="466"/>
                    <a:pt x="7000" y="466"/>
                    <a:pt x="7000" y="466"/>
                  </a:cubicBezTo>
                  <a:lnTo>
                    <a:pt x="7000" y="466"/>
                  </a:lnTo>
                  <a:cubicBezTo>
                    <a:pt x="7000" y="495"/>
                    <a:pt x="7000" y="495"/>
                    <a:pt x="7000" y="495"/>
                  </a:cubicBezTo>
                  <a:lnTo>
                    <a:pt x="7000" y="495"/>
                  </a:lnTo>
                  <a:cubicBezTo>
                    <a:pt x="6941" y="524"/>
                    <a:pt x="6941" y="524"/>
                    <a:pt x="6941" y="524"/>
                  </a:cubicBezTo>
                  <a:cubicBezTo>
                    <a:pt x="6912" y="524"/>
                    <a:pt x="6912" y="524"/>
                    <a:pt x="6912" y="524"/>
                  </a:cubicBezTo>
                  <a:lnTo>
                    <a:pt x="6912" y="524"/>
                  </a:lnTo>
                  <a:cubicBezTo>
                    <a:pt x="6883" y="524"/>
                    <a:pt x="6883" y="524"/>
                    <a:pt x="6883" y="524"/>
                  </a:cubicBezTo>
                  <a:cubicBezTo>
                    <a:pt x="6854" y="524"/>
                    <a:pt x="6854" y="524"/>
                    <a:pt x="6854" y="524"/>
                  </a:cubicBezTo>
                  <a:lnTo>
                    <a:pt x="6854" y="524"/>
                  </a:lnTo>
                  <a:cubicBezTo>
                    <a:pt x="6824" y="553"/>
                    <a:pt x="6824" y="553"/>
                    <a:pt x="6824" y="553"/>
                  </a:cubicBezTo>
                  <a:lnTo>
                    <a:pt x="6824" y="553"/>
                  </a:lnTo>
                  <a:cubicBezTo>
                    <a:pt x="6824" y="524"/>
                    <a:pt x="6824" y="524"/>
                    <a:pt x="6824" y="524"/>
                  </a:cubicBezTo>
                  <a:cubicBezTo>
                    <a:pt x="6795" y="524"/>
                    <a:pt x="6795" y="524"/>
                    <a:pt x="6795" y="524"/>
                  </a:cubicBezTo>
                  <a:cubicBezTo>
                    <a:pt x="6766" y="524"/>
                    <a:pt x="6766" y="524"/>
                    <a:pt x="6766" y="524"/>
                  </a:cubicBezTo>
                  <a:lnTo>
                    <a:pt x="6766" y="524"/>
                  </a:lnTo>
                  <a:cubicBezTo>
                    <a:pt x="6795" y="524"/>
                    <a:pt x="6795" y="524"/>
                    <a:pt x="6795" y="524"/>
                  </a:cubicBezTo>
                  <a:cubicBezTo>
                    <a:pt x="6795" y="553"/>
                    <a:pt x="6795" y="553"/>
                    <a:pt x="6795" y="553"/>
                  </a:cubicBezTo>
                  <a:lnTo>
                    <a:pt x="6795" y="553"/>
                  </a:lnTo>
                  <a:cubicBezTo>
                    <a:pt x="6766" y="553"/>
                    <a:pt x="6766" y="553"/>
                    <a:pt x="6766" y="553"/>
                  </a:cubicBezTo>
                  <a:cubicBezTo>
                    <a:pt x="6737" y="553"/>
                    <a:pt x="6737" y="553"/>
                    <a:pt x="6737" y="553"/>
                  </a:cubicBezTo>
                  <a:cubicBezTo>
                    <a:pt x="6737" y="524"/>
                    <a:pt x="6737" y="524"/>
                    <a:pt x="6737" y="524"/>
                  </a:cubicBezTo>
                  <a:cubicBezTo>
                    <a:pt x="6708" y="524"/>
                    <a:pt x="6708" y="524"/>
                    <a:pt x="6708" y="524"/>
                  </a:cubicBezTo>
                  <a:lnTo>
                    <a:pt x="6708" y="524"/>
                  </a:lnTo>
                  <a:cubicBezTo>
                    <a:pt x="6679" y="524"/>
                    <a:pt x="6679" y="524"/>
                    <a:pt x="6679" y="524"/>
                  </a:cubicBezTo>
                  <a:lnTo>
                    <a:pt x="6679" y="524"/>
                  </a:lnTo>
                  <a:cubicBezTo>
                    <a:pt x="6650" y="495"/>
                    <a:pt x="6650" y="495"/>
                    <a:pt x="6650" y="495"/>
                  </a:cubicBezTo>
                  <a:lnTo>
                    <a:pt x="6650" y="495"/>
                  </a:lnTo>
                  <a:lnTo>
                    <a:pt x="6650" y="495"/>
                  </a:lnTo>
                  <a:cubicBezTo>
                    <a:pt x="6650" y="524"/>
                    <a:pt x="6650" y="524"/>
                    <a:pt x="6650" y="524"/>
                  </a:cubicBezTo>
                  <a:cubicBezTo>
                    <a:pt x="6679" y="524"/>
                    <a:pt x="6679" y="524"/>
                    <a:pt x="6679" y="524"/>
                  </a:cubicBezTo>
                  <a:cubicBezTo>
                    <a:pt x="6650" y="524"/>
                    <a:pt x="6650" y="524"/>
                    <a:pt x="6650" y="524"/>
                  </a:cubicBezTo>
                  <a:cubicBezTo>
                    <a:pt x="6621" y="524"/>
                    <a:pt x="6621" y="524"/>
                    <a:pt x="6621" y="524"/>
                  </a:cubicBezTo>
                  <a:cubicBezTo>
                    <a:pt x="6650" y="524"/>
                    <a:pt x="6650" y="524"/>
                    <a:pt x="6650" y="524"/>
                  </a:cubicBezTo>
                  <a:cubicBezTo>
                    <a:pt x="6679" y="553"/>
                    <a:pt x="6679" y="553"/>
                    <a:pt x="6679" y="553"/>
                  </a:cubicBezTo>
                  <a:cubicBezTo>
                    <a:pt x="6737" y="553"/>
                    <a:pt x="6737" y="553"/>
                    <a:pt x="6737" y="553"/>
                  </a:cubicBezTo>
                  <a:lnTo>
                    <a:pt x="6737" y="553"/>
                  </a:lnTo>
                  <a:cubicBezTo>
                    <a:pt x="6708" y="553"/>
                    <a:pt x="6708" y="553"/>
                    <a:pt x="6708" y="553"/>
                  </a:cubicBezTo>
                  <a:cubicBezTo>
                    <a:pt x="6650" y="583"/>
                    <a:pt x="6650" y="583"/>
                    <a:pt x="6650" y="583"/>
                  </a:cubicBezTo>
                  <a:cubicBezTo>
                    <a:pt x="6591" y="612"/>
                    <a:pt x="6591" y="612"/>
                    <a:pt x="6591" y="612"/>
                  </a:cubicBezTo>
                  <a:lnTo>
                    <a:pt x="6591" y="612"/>
                  </a:lnTo>
                  <a:cubicBezTo>
                    <a:pt x="6562" y="612"/>
                    <a:pt x="6562" y="612"/>
                    <a:pt x="6562" y="612"/>
                  </a:cubicBezTo>
                  <a:cubicBezTo>
                    <a:pt x="6533" y="612"/>
                    <a:pt x="6533" y="612"/>
                    <a:pt x="6533" y="612"/>
                  </a:cubicBezTo>
                  <a:cubicBezTo>
                    <a:pt x="6533" y="583"/>
                    <a:pt x="6533" y="583"/>
                    <a:pt x="6533" y="583"/>
                  </a:cubicBezTo>
                  <a:lnTo>
                    <a:pt x="6533" y="583"/>
                  </a:lnTo>
                  <a:cubicBezTo>
                    <a:pt x="6504" y="583"/>
                    <a:pt x="6504" y="583"/>
                    <a:pt x="6504" y="583"/>
                  </a:cubicBezTo>
                  <a:lnTo>
                    <a:pt x="6504" y="583"/>
                  </a:lnTo>
                  <a:cubicBezTo>
                    <a:pt x="6474" y="612"/>
                    <a:pt x="6474" y="612"/>
                    <a:pt x="6474" y="612"/>
                  </a:cubicBezTo>
                  <a:cubicBezTo>
                    <a:pt x="6504" y="612"/>
                    <a:pt x="6504" y="612"/>
                    <a:pt x="6504" y="612"/>
                  </a:cubicBezTo>
                  <a:lnTo>
                    <a:pt x="6504" y="612"/>
                  </a:lnTo>
                  <a:cubicBezTo>
                    <a:pt x="6533" y="612"/>
                    <a:pt x="6533" y="612"/>
                    <a:pt x="6533" y="612"/>
                  </a:cubicBezTo>
                  <a:cubicBezTo>
                    <a:pt x="6562" y="612"/>
                    <a:pt x="6562" y="612"/>
                    <a:pt x="6562" y="612"/>
                  </a:cubicBezTo>
                  <a:cubicBezTo>
                    <a:pt x="6591" y="612"/>
                    <a:pt x="6591" y="612"/>
                    <a:pt x="6591" y="612"/>
                  </a:cubicBezTo>
                  <a:cubicBezTo>
                    <a:pt x="6650" y="612"/>
                    <a:pt x="6650" y="612"/>
                    <a:pt x="6650" y="612"/>
                  </a:cubicBezTo>
                  <a:cubicBezTo>
                    <a:pt x="6708" y="612"/>
                    <a:pt x="6708" y="612"/>
                    <a:pt x="6708" y="612"/>
                  </a:cubicBezTo>
                  <a:cubicBezTo>
                    <a:pt x="6708" y="583"/>
                    <a:pt x="6708" y="583"/>
                    <a:pt x="6708" y="583"/>
                  </a:cubicBezTo>
                  <a:cubicBezTo>
                    <a:pt x="6737" y="583"/>
                    <a:pt x="6737" y="583"/>
                    <a:pt x="6737" y="583"/>
                  </a:cubicBezTo>
                  <a:lnTo>
                    <a:pt x="6737" y="583"/>
                  </a:lnTo>
                  <a:cubicBezTo>
                    <a:pt x="6766" y="583"/>
                    <a:pt x="6766" y="583"/>
                    <a:pt x="6766" y="583"/>
                  </a:cubicBezTo>
                  <a:cubicBezTo>
                    <a:pt x="6795" y="583"/>
                    <a:pt x="6795" y="583"/>
                    <a:pt x="6795" y="583"/>
                  </a:cubicBezTo>
                  <a:cubicBezTo>
                    <a:pt x="6795" y="612"/>
                    <a:pt x="6795" y="612"/>
                    <a:pt x="6795" y="612"/>
                  </a:cubicBezTo>
                  <a:cubicBezTo>
                    <a:pt x="6766" y="612"/>
                    <a:pt x="6766" y="612"/>
                    <a:pt x="6766" y="612"/>
                  </a:cubicBezTo>
                  <a:cubicBezTo>
                    <a:pt x="6737" y="641"/>
                    <a:pt x="6737" y="641"/>
                    <a:pt x="6737" y="641"/>
                  </a:cubicBezTo>
                  <a:lnTo>
                    <a:pt x="6737" y="641"/>
                  </a:lnTo>
                  <a:cubicBezTo>
                    <a:pt x="6708" y="641"/>
                    <a:pt x="6708" y="641"/>
                    <a:pt x="6708" y="641"/>
                  </a:cubicBezTo>
                  <a:cubicBezTo>
                    <a:pt x="6708" y="670"/>
                    <a:pt x="6708" y="670"/>
                    <a:pt x="6708" y="670"/>
                  </a:cubicBezTo>
                  <a:cubicBezTo>
                    <a:pt x="6679" y="670"/>
                    <a:pt x="6679" y="670"/>
                    <a:pt x="6679" y="670"/>
                  </a:cubicBezTo>
                  <a:cubicBezTo>
                    <a:pt x="6650" y="670"/>
                    <a:pt x="6650" y="670"/>
                    <a:pt x="6650" y="670"/>
                  </a:cubicBezTo>
                  <a:cubicBezTo>
                    <a:pt x="6650" y="700"/>
                    <a:pt x="6650" y="700"/>
                    <a:pt x="6650" y="700"/>
                  </a:cubicBezTo>
                  <a:cubicBezTo>
                    <a:pt x="6621" y="700"/>
                    <a:pt x="6621" y="700"/>
                    <a:pt x="6621" y="700"/>
                  </a:cubicBezTo>
                  <a:lnTo>
                    <a:pt x="6621" y="700"/>
                  </a:lnTo>
                  <a:cubicBezTo>
                    <a:pt x="6591" y="700"/>
                    <a:pt x="6591" y="700"/>
                    <a:pt x="6591" y="700"/>
                  </a:cubicBezTo>
                  <a:cubicBezTo>
                    <a:pt x="6562" y="700"/>
                    <a:pt x="6562" y="700"/>
                    <a:pt x="6562" y="700"/>
                  </a:cubicBezTo>
                  <a:cubicBezTo>
                    <a:pt x="6533" y="700"/>
                    <a:pt x="6533" y="700"/>
                    <a:pt x="6533" y="700"/>
                  </a:cubicBezTo>
                  <a:cubicBezTo>
                    <a:pt x="6533" y="729"/>
                    <a:pt x="6533" y="729"/>
                    <a:pt x="6533" y="729"/>
                  </a:cubicBezTo>
                  <a:cubicBezTo>
                    <a:pt x="6504" y="729"/>
                    <a:pt x="6504" y="729"/>
                    <a:pt x="6504" y="729"/>
                  </a:cubicBezTo>
                  <a:lnTo>
                    <a:pt x="6504" y="729"/>
                  </a:lnTo>
                  <a:cubicBezTo>
                    <a:pt x="6474" y="729"/>
                    <a:pt x="6474" y="729"/>
                    <a:pt x="6474" y="729"/>
                  </a:cubicBezTo>
                  <a:cubicBezTo>
                    <a:pt x="6474" y="757"/>
                    <a:pt x="6474" y="757"/>
                    <a:pt x="6474" y="757"/>
                  </a:cubicBezTo>
                  <a:cubicBezTo>
                    <a:pt x="6445" y="757"/>
                    <a:pt x="6445" y="757"/>
                    <a:pt x="6445" y="757"/>
                  </a:cubicBezTo>
                  <a:lnTo>
                    <a:pt x="6445" y="757"/>
                  </a:lnTo>
                  <a:lnTo>
                    <a:pt x="6445" y="757"/>
                  </a:lnTo>
                  <a:cubicBezTo>
                    <a:pt x="6416" y="786"/>
                    <a:pt x="6416" y="786"/>
                    <a:pt x="6416" y="786"/>
                  </a:cubicBezTo>
                  <a:lnTo>
                    <a:pt x="6416" y="786"/>
                  </a:lnTo>
                  <a:cubicBezTo>
                    <a:pt x="6387" y="786"/>
                    <a:pt x="6387" y="786"/>
                    <a:pt x="6387" y="786"/>
                  </a:cubicBezTo>
                  <a:cubicBezTo>
                    <a:pt x="6358" y="816"/>
                    <a:pt x="6358" y="816"/>
                    <a:pt x="6358" y="816"/>
                  </a:cubicBezTo>
                  <a:cubicBezTo>
                    <a:pt x="6358" y="786"/>
                    <a:pt x="6358" y="786"/>
                    <a:pt x="6358" y="786"/>
                  </a:cubicBezTo>
                  <a:lnTo>
                    <a:pt x="6358" y="786"/>
                  </a:lnTo>
                  <a:lnTo>
                    <a:pt x="6358" y="786"/>
                  </a:lnTo>
                  <a:cubicBezTo>
                    <a:pt x="6358" y="757"/>
                    <a:pt x="6358" y="757"/>
                    <a:pt x="6358" y="757"/>
                  </a:cubicBezTo>
                  <a:lnTo>
                    <a:pt x="6358" y="757"/>
                  </a:lnTo>
                  <a:cubicBezTo>
                    <a:pt x="6358" y="786"/>
                    <a:pt x="6358" y="786"/>
                    <a:pt x="6358" y="786"/>
                  </a:cubicBezTo>
                  <a:lnTo>
                    <a:pt x="6358" y="786"/>
                  </a:lnTo>
                  <a:cubicBezTo>
                    <a:pt x="6329" y="786"/>
                    <a:pt x="6329" y="786"/>
                    <a:pt x="6329" y="786"/>
                  </a:cubicBezTo>
                  <a:cubicBezTo>
                    <a:pt x="6358" y="816"/>
                    <a:pt x="6358" y="816"/>
                    <a:pt x="6358" y="816"/>
                  </a:cubicBezTo>
                  <a:lnTo>
                    <a:pt x="6358" y="816"/>
                  </a:lnTo>
                  <a:cubicBezTo>
                    <a:pt x="6358" y="845"/>
                    <a:pt x="6358" y="845"/>
                    <a:pt x="6358" y="845"/>
                  </a:cubicBezTo>
                  <a:cubicBezTo>
                    <a:pt x="6329" y="845"/>
                    <a:pt x="6329" y="845"/>
                    <a:pt x="6329" y="845"/>
                  </a:cubicBezTo>
                  <a:cubicBezTo>
                    <a:pt x="6329" y="816"/>
                    <a:pt x="6329" y="816"/>
                    <a:pt x="6329" y="816"/>
                  </a:cubicBezTo>
                  <a:cubicBezTo>
                    <a:pt x="6300" y="845"/>
                    <a:pt x="6300" y="845"/>
                    <a:pt x="6300" y="845"/>
                  </a:cubicBezTo>
                  <a:cubicBezTo>
                    <a:pt x="6271" y="816"/>
                    <a:pt x="6271" y="816"/>
                    <a:pt x="6271" y="816"/>
                  </a:cubicBezTo>
                  <a:lnTo>
                    <a:pt x="6271" y="816"/>
                  </a:lnTo>
                  <a:lnTo>
                    <a:pt x="6271" y="816"/>
                  </a:lnTo>
                  <a:lnTo>
                    <a:pt x="6271" y="816"/>
                  </a:lnTo>
                  <a:cubicBezTo>
                    <a:pt x="6241" y="816"/>
                    <a:pt x="6241" y="816"/>
                    <a:pt x="6241" y="816"/>
                  </a:cubicBezTo>
                  <a:lnTo>
                    <a:pt x="6241" y="816"/>
                  </a:lnTo>
                  <a:lnTo>
                    <a:pt x="6241" y="816"/>
                  </a:lnTo>
                  <a:cubicBezTo>
                    <a:pt x="6241" y="845"/>
                    <a:pt x="6241" y="845"/>
                    <a:pt x="6241" y="845"/>
                  </a:cubicBezTo>
                  <a:cubicBezTo>
                    <a:pt x="6271" y="845"/>
                    <a:pt x="6271" y="845"/>
                    <a:pt x="6271" y="845"/>
                  </a:cubicBezTo>
                  <a:cubicBezTo>
                    <a:pt x="6300" y="845"/>
                    <a:pt x="6300" y="845"/>
                    <a:pt x="6300" y="845"/>
                  </a:cubicBezTo>
                  <a:cubicBezTo>
                    <a:pt x="6329" y="845"/>
                    <a:pt x="6329" y="845"/>
                    <a:pt x="6329" y="845"/>
                  </a:cubicBezTo>
                  <a:cubicBezTo>
                    <a:pt x="6300" y="874"/>
                    <a:pt x="6300" y="874"/>
                    <a:pt x="6300" y="874"/>
                  </a:cubicBezTo>
                  <a:lnTo>
                    <a:pt x="6300" y="874"/>
                  </a:lnTo>
                  <a:cubicBezTo>
                    <a:pt x="6271" y="874"/>
                    <a:pt x="6271" y="874"/>
                    <a:pt x="6271" y="874"/>
                  </a:cubicBezTo>
                  <a:cubicBezTo>
                    <a:pt x="6241" y="874"/>
                    <a:pt x="6241" y="874"/>
                    <a:pt x="6241" y="874"/>
                  </a:cubicBezTo>
                  <a:lnTo>
                    <a:pt x="6241" y="874"/>
                  </a:lnTo>
                  <a:lnTo>
                    <a:pt x="6241" y="874"/>
                  </a:lnTo>
                  <a:cubicBezTo>
                    <a:pt x="6271" y="874"/>
                    <a:pt x="6271" y="874"/>
                    <a:pt x="6271" y="874"/>
                  </a:cubicBezTo>
                  <a:cubicBezTo>
                    <a:pt x="6271" y="903"/>
                    <a:pt x="6271" y="903"/>
                    <a:pt x="6271" y="903"/>
                  </a:cubicBezTo>
                  <a:lnTo>
                    <a:pt x="6271" y="903"/>
                  </a:lnTo>
                  <a:cubicBezTo>
                    <a:pt x="6241" y="933"/>
                    <a:pt x="6241" y="933"/>
                    <a:pt x="6241" y="933"/>
                  </a:cubicBezTo>
                  <a:cubicBezTo>
                    <a:pt x="6212" y="933"/>
                    <a:pt x="6212" y="933"/>
                    <a:pt x="6212" y="933"/>
                  </a:cubicBezTo>
                  <a:cubicBezTo>
                    <a:pt x="6183" y="933"/>
                    <a:pt x="6183" y="933"/>
                    <a:pt x="6183" y="933"/>
                  </a:cubicBezTo>
                  <a:cubicBezTo>
                    <a:pt x="6183" y="903"/>
                    <a:pt x="6183" y="903"/>
                    <a:pt x="6183" y="903"/>
                  </a:cubicBezTo>
                  <a:cubicBezTo>
                    <a:pt x="6154" y="903"/>
                    <a:pt x="6154" y="903"/>
                    <a:pt x="6154" y="903"/>
                  </a:cubicBezTo>
                  <a:lnTo>
                    <a:pt x="6154" y="903"/>
                  </a:lnTo>
                  <a:cubicBezTo>
                    <a:pt x="6154" y="874"/>
                    <a:pt x="6154" y="874"/>
                    <a:pt x="6154" y="874"/>
                  </a:cubicBezTo>
                  <a:cubicBezTo>
                    <a:pt x="6124" y="874"/>
                    <a:pt x="6124" y="874"/>
                    <a:pt x="6124" y="874"/>
                  </a:cubicBezTo>
                  <a:lnTo>
                    <a:pt x="6124" y="874"/>
                  </a:lnTo>
                  <a:cubicBezTo>
                    <a:pt x="6124" y="845"/>
                    <a:pt x="6124" y="845"/>
                    <a:pt x="6124" y="845"/>
                  </a:cubicBezTo>
                  <a:lnTo>
                    <a:pt x="6124" y="845"/>
                  </a:lnTo>
                  <a:cubicBezTo>
                    <a:pt x="6095" y="845"/>
                    <a:pt x="6095" y="845"/>
                    <a:pt x="6095" y="845"/>
                  </a:cubicBezTo>
                  <a:lnTo>
                    <a:pt x="6095" y="845"/>
                  </a:lnTo>
                  <a:cubicBezTo>
                    <a:pt x="6066" y="845"/>
                    <a:pt x="6066" y="845"/>
                    <a:pt x="6066" y="845"/>
                  </a:cubicBezTo>
                  <a:lnTo>
                    <a:pt x="6066" y="845"/>
                  </a:lnTo>
                  <a:cubicBezTo>
                    <a:pt x="6066" y="874"/>
                    <a:pt x="6066" y="874"/>
                    <a:pt x="6066" y="874"/>
                  </a:cubicBezTo>
                  <a:cubicBezTo>
                    <a:pt x="6095" y="874"/>
                    <a:pt x="6095" y="874"/>
                    <a:pt x="6095" y="874"/>
                  </a:cubicBezTo>
                  <a:lnTo>
                    <a:pt x="6095" y="874"/>
                  </a:lnTo>
                  <a:cubicBezTo>
                    <a:pt x="6124" y="903"/>
                    <a:pt x="6124" y="903"/>
                    <a:pt x="6124" y="903"/>
                  </a:cubicBezTo>
                  <a:cubicBezTo>
                    <a:pt x="6124" y="933"/>
                    <a:pt x="6124" y="933"/>
                    <a:pt x="6124" y="933"/>
                  </a:cubicBezTo>
                  <a:lnTo>
                    <a:pt x="6124" y="933"/>
                  </a:lnTo>
                  <a:cubicBezTo>
                    <a:pt x="6095" y="933"/>
                    <a:pt x="6095" y="933"/>
                    <a:pt x="6095" y="933"/>
                  </a:cubicBezTo>
                  <a:lnTo>
                    <a:pt x="6095" y="933"/>
                  </a:lnTo>
                  <a:lnTo>
                    <a:pt x="6095" y="933"/>
                  </a:lnTo>
                  <a:lnTo>
                    <a:pt x="6095" y="933"/>
                  </a:lnTo>
                  <a:cubicBezTo>
                    <a:pt x="6066" y="933"/>
                    <a:pt x="6066" y="933"/>
                    <a:pt x="6066" y="933"/>
                  </a:cubicBezTo>
                  <a:lnTo>
                    <a:pt x="6066" y="933"/>
                  </a:lnTo>
                  <a:cubicBezTo>
                    <a:pt x="6037" y="933"/>
                    <a:pt x="6037" y="933"/>
                    <a:pt x="6037" y="933"/>
                  </a:cubicBezTo>
                  <a:lnTo>
                    <a:pt x="6037" y="933"/>
                  </a:lnTo>
                  <a:lnTo>
                    <a:pt x="6037" y="933"/>
                  </a:lnTo>
                  <a:cubicBezTo>
                    <a:pt x="6008" y="933"/>
                    <a:pt x="6008" y="933"/>
                    <a:pt x="6008" y="933"/>
                  </a:cubicBezTo>
                  <a:lnTo>
                    <a:pt x="6008" y="933"/>
                  </a:lnTo>
                  <a:cubicBezTo>
                    <a:pt x="6008" y="903"/>
                    <a:pt x="6008" y="903"/>
                    <a:pt x="6008" y="903"/>
                  </a:cubicBezTo>
                  <a:cubicBezTo>
                    <a:pt x="5979" y="933"/>
                    <a:pt x="5979" y="933"/>
                    <a:pt x="5979" y="933"/>
                  </a:cubicBezTo>
                  <a:cubicBezTo>
                    <a:pt x="5979" y="903"/>
                    <a:pt x="5979" y="903"/>
                    <a:pt x="5979" y="903"/>
                  </a:cubicBezTo>
                  <a:lnTo>
                    <a:pt x="5979" y="903"/>
                  </a:lnTo>
                  <a:cubicBezTo>
                    <a:pt x="5950" y="903"/>
                    <a:pt x="5950" y="903"/>
                    <a:pt x="5950" y="903"/>
                  </a:cubicBezTo>
                  <a:cubicBezTo>
                    <a:pt x="5950" y="874"/>
                    <a:pt x="5950" y="874"/>
                    <a:pt x="5950" y="874"/>
                  </a:cubicBezTo>
                  <a:cubicBezTo>
                    <a:pt x="5921" y="874"/>
                    <a:pt x="5921" y="874"/>
                    <a:pt x="5921" y="874"/>
                  </a:cubicBezTo>
                  <a:cubicBezTo>
                    <a:pt x="5950" y="903"/>
                    <a:pt x="5950" y="903"/>
                    <a:pt x="5950" y="903"/>
                  </a:cubicBezTo>
                  <a:lnTo>
                    <a:pt x="5950" y="903"/>
                  </a:lnTo>
                  <a:cubicBezTo>
                    <a:pt x="5979" y="903"/>
                    <a:pt x="5979" y="903"/>
                    <a:pt x="5979" y="903"/>
                  </a:cubicBezTo>
                  <a:cubicBezTo>
                    <a:pt x="5979" y="933"/>
                    <a:pt x="5979" y="933"/>
                    <a:pt x="5979" y="933"/>
                  </a:cubicBezTo>
                  <a:cubicBezTo>
                    <a:pt x="5979" y="962"/>
                    <a:pt x="5979" y="962"/>
                    <a:pt x="5979" y="962"/>
                  </a:cubicBezTo>
                  <a:cubicBezTo>
                    <a:pt x="5950" y="933"/>
                    <a:pt x="5950" y="933"/>
                    <a:pt x="5950" y="933"/>
                  </a:cubicBezTo>
                  <a:cubicBezTo>
                    <a:pt x="5921" y="933"/>
                    <a:pt x="5921" y="933"/>
                    <a:pt x="5921" y="933"/>
                  </a:cubicBezTo>
                  <a:cubicBezTo>
                    <a:pt x="5921" y="903"/>
                    <a:pt x="5921" y="903"/>
                    <a:pt x="5921" y="903"/>
                  </a:cubicBezTo>
                  <a:lnTo>
                    <a:pt x="5921" y="903"/>
                  </a:lnTo>
                  <a:lnTo>
                    <a:pt x="5921" y="903"/>
                  </a:lnTo>
                  <a:cubicBezTo>
                    <a:pt x="5921" y="933"/>
                    <a:pt x="5921" y="933"/>
                    <a:pt x="5921" y="933"/>
                  </a:cubicBezTo>
                  <a:lnTo>
                    <a:pt x="5921" y="933"/>
                  </a:lnTo>
                  <a:cubicBezTo>
                    <a:pt x="5891" y="933"/>
                    <a:pt x="5891" y="933"/>
                    <a:pt x="5891" y="933"/>
                  </a:cubicBezTo>
                  <a:cubicBezTo>
                    <a:pt x="5891" y="903"/>
                    <a:pt x="5891" y="903"/>
                    <a:pt x="5891" y="903"/>
                  </a:cubicBezTo>
                  <a:cubicBezTo>
                    <a:pt x="5862" y="933"/>
                    <a:pt x="5862" y="933"/>
                    <a:pt x="5862" y="933"/>
                  </a:cubicBezTo>
                  <a:lnTo>
                    <a:pt x="5862" y="933"/>
                  </a:lnTo>
                  <a:cubicBezTo>
                    <a:pt x="5891" y="933"/>
                    <a:pt x="5891" y="933"/>
                    <a:pt x="5891" y="933"/>
                  </a:cubicBezTo>
                  <a:cubicBezTo>
                    <a:pt x="5891" y="962"/>
                    <a:pt x="5891" y="962"/>
                    <a:pt x="5891" y="962"/>
                  </a:cubicBezTo>
                  <a:lnTo>
                    <a:pt x="5891" y="962"/>
                  </a:lnTo>
                  <a:cubicBezTo>
                    <a:pt x="5921" y="933"/>
                    <a:pt x="5921" y="933"/>
                    <a:pt x="5921" y="933"/>
                  </a:cubicBezTo>
                  <a:lnTo>
                    <a:pt x="5921" y="933"/>
                  </a:lnTo>
                  <a:cubicBezTo>
                    <a:pt x="5921" y="962"/>
                    <a:pt x="5921" y="962"/>
                    <a:pt x="5921" y="962"/>
                  </a:cubicBezTo>
                  <a:cubicBezTo>
                    <a:pt x="5950" y="962"/>
                    <a:pt x="5950" y="962"/>
                    <a:pt x="5950" y="962"/>
                  </a:cubicBezTo>
                  <a:cubicBezTo>
                    <a:pt x="5979" y="962"/>
                    <a:pt x="5979" y="962"/>
                    <a:pt x="5979" y="962"/>
                  </a:cubicBezTo>
                  <a:lnTo>
                    <a:pt x="5979" y="962"/>
                  </a:lnTo>
                  <a:lnTo>
                    <a:pt x="5979" y="962"/>
                  </a:lnTo>
                  <a:cubicBezTo>
                    <a:pt x="6037" y="991"/>
                    <a:pt x="6037" y="991"/>
                    <a:pt x="6037" y="991"/>
                  </a:cubicBezTo>
                  <a:lnTo>
                    <a:pt x="6037" y="991"/>
                  </a:lnTo>
                  <a:lnTo>
                    <a:pt x="6037" y="991"/>
                  </a:lnTo>
                  <a:lnTo>
                    <a:pt x="6037" y="991"/>
                  </a:lnTo>
                  <a:cubicBezTo>
                    <a:pt x="6037" y="1020"/>
                    <a:pt x="6037" y="1020"/>
                    <a:pt x="6037" y="1020"/>
                  </a:cubicBezTo>
                  <a:lnTo>
                    <a:pt x="6037" y="1020"/>
                  </a:lnTo>
                  <a:cubicBezTo>
                    <a:pt x="6008" y="1050"/>
                    <a:pt x="6008" y="1050"/>
                    <a:pt x="6008" y="1050"/>
                  </a:cubicBezTo>
                  <a:lnTo>
                    <a:pt x="6008" y="1050"/>
                  </a:lnTo>
                  <a:cubicBezTo>
                    <a:pt x="6008" y="1020"/>
                    <a:pt x="6008" y="1020"/>
                    <a:pt x="6008" y="1020"/>
                  </a:cubicBezTo>
                  <a:cubicBezTo>
                    <a:pt x="5979" y="1020"/>
                    <a:pt x="5979" y="1020"/>
                    <a:pt x="5979" y="1020"/>
                  </a:cubicBezTo>
                  <a:cubicBezTo>
                    <a:pt x="5950" y="1020"/>
                    <a:pt x="5950" y="1020"/>
                    <a:pt x="5950" y="1020"/>
                  </a:cubicBezTo>
                  <a:cubicBezTo>
                    <a:pt x="5950" y="991"/>
                    <a:pt x="5950" y="991"/>
                    <a:pt x="5950" y="991"/>
                  </a:cubicBezTo>
                  <a:lnTo>
                    <a:pt x="5950" y="991"/>
                  </a:lnTo>
                  <a:cubicBezTo>
                    <a:pt x="5950" y="962"/>
                    <a:pt x="5950" y="962"/>
                    <a:pt x="5950" y="962"/>
                  </a:cubicBezTo>
                  <a:cubicBezTo>
                    <a:pt x="5921" y="962"/>
                    <a:pt x="5921" y="962"/>
                    <a:pt x="5921" y="962"/>
                  </a:cubicBezTo>
                  <a:cubicBezTo>
                    <a:pt x="5891" y="962"/>
                    <a:pt x="5891" y="962"/>
                    <a:pt x="5891" y="962"/>
                  </a:cubicBezTo>
                  <a:cubicBezTo>
                    <a:pt x="5862" y="962"/>
                    <a:pt x="5862" y="962"/>
                    <a:pt x="5862" y="962"/>
                  </a:cubicBezTo>
                  <a:lnTo>
                    <a:pt x="5862" y="962"/>
                  </a:lnTo>
                  <a:lnTo>
                    <a:pt x="5862" y="962"/>
                  </a:lnTo>
                  <a:cubicBezTo>
                    <a:pt x="5891" y="962"/>
                    <a:pt x="5891" y="962"/>
                    <a:pt x="5891" y="962"/>
                  </a:cubicBezTo>
                  <a:cubicBezTo>
                    <a:pt x="5921" y="962"/>
                    <a:pt x="5921" y="962"/>
                    <a:pt x="5921" y="962"/>
                  </a:cubicBezTo>
                  <a:cubicBezTo>
                    <a:pt x="5950" y="991"/>
                    <a:pt x="5950" y="991"/>
                    <a:pt x="5950" y="991"/>
                  </a:cubicBezTo>
                  <a:lnTo>
                    <a:pt x="5950" y="991"/>
                  </a:lnTo>
                  <a:lnTo>
                    <a:pt x="5950" y="991"/>
                  </a:lnTo>
                  <a:cubicBezTo>
                    <a:pt x="5921" y="991"/>
                    <a:pt x="5921" y="991"/>
                    <a:pt x="5921" y="991"/>
                  </a:cubicBezTo>
                  <a:cubicBezTo>
                    <a:pt x="5891" y="991"/>
                    <a:pt x="5891" y="991"/>
                    <a:pt x="5891" y="991"/>
                  </a:cubicBezTo>
                  <a:cubicBezTo>
                    <a:pt x="5862" y="991"/>
                    <a:pt x="5862" y="991"/>
                    <a:pt x="5862" y="991"/>
                  </a:cubicBezTo>
                  <a:lnTo>
                    <a:pt x="5862" y="991"/>
                  </a:lnTo>
                  <a:lnTo>
                    <a:pt x="5862" y="991"/>
                  </a:lnTo>
                  <a:cubicBezTo>
                    <a:pt x="5833" y="962"/>
                    <a:pt x="5833" y="962"/>
                    <a:pt x="5833" y="962"/>
                  </a:cubicBezTo>
                  <a:cubicBezTo>
                    <a:pt x="5804" y="962"/>
                    <a:pt x="5804" y="962"/>
                    <a:pt x="5804" y="962"/>
                  </a:cubicBezTo>
                  <a:cubicBezTo>
                    <a:pt x="5833" y="991"/>
                    <a:pt x="5833" y="991"/>
                    <a:pt x="5833" y="991"/>
                  </a:cubicBezTo>
                  <a:cubicBezTo>
                    <a:pt x="5862" y="991"/>
                    <a:pt x="5862" y="991"/>
                    <a:pt x="5862" y="991"/>
                  </a:cubicBezTo>
                  <a:cubicBezTo>
                    <a:pt x="5833" y="991"/>
                    <a:pt x="5833" y="991"/>
                    <a:pt x="5833" y="991"/>
                  </a:cubicBezTo>
                  <a:cubicBezTo>
                    <a:pt x="5833" y="1020"/>
                    <a:pt x="5833" y="1020"/>
                    <a:pt x="5833" y="1020"/>
                  </a:cubicBezTo>
                  <a:cubicBezTo>
                    <a:pt x="5862" y="1020"/>
                    <a:pt x="5862" y="1020"/>
                    <a:pt x="5862" y="1020"/>
                  </a:cubicBezTo>
                  <a:cubicBezTo>
                    <a:pt x="5862" y="991"/>
                    <a:pt x="5862" y="991"/>
                    <a:pt x="5862" y="991"/>
                  </a:cubicBezTo>
                  <a:cubicBezTo>
                    <a:pt x="5862" y="1020"/>
                    <a:pt x="5862" y="1020"/>
                    <a:pt x="5862" y="1020"/>
                  </a:cubicBezTo>
                  <a:cubicBezTo>
                    <a:pt x="5891" y="991"/>
                    <a:pt x="5891" y="991"/>
                    <a:pt x="5891" y="991"/>
                  </a:cubicBezTo>
                  <a:lnTo>
                    <a:pt x="5891" y="991"/>
                  </a:lnTo>
                  <a:lnTo>
                    <a:pt x="5891" y="991"/>
                  </a:lnTo>
                  <a:cubicBezTo>
                    <a:pt x="5921" y="991"/>
                    <a:pt x="5921" y="991"/>
                    <a:pt x="5921" y="991"/>
                  </a:cubicBezTo>
                  <a:cubicBezTo>
                    <a:pt x="5921" y="1020"/>
                    <a:pt x="5921" y="1020"/>
                    <a:pt x="5921" y="1020"/>
                  </a:cubicBezTo>
                  <a:cubicBezTo>
                    <a:pt x="5950" y="1020"/>
                    <a:pt x="5950" y="1020"/>
                    <a:pt x="5950" y="1020"/>
                  </a:cubicBezTo>
                  <a:lnTo>
                    <a:pt x="5950" y="1020"/>
                  </a:lnTo>
                  <a:cubicBezTo>
                    <a:pt x="5921" y="1020"/>
                    <a:pt x="5921" y="1020"/>
                    <a:pt x="5921" y="1020"/>
                  </a:cubicBezTo>
                  <a:cubicBezTo>
                    <a:pt x="5921" y="1050"/>
                    <a:pt x="5921" y="1050"/>
                    <a:pt x="5921" y="1050"/>
                  </a:cubicBezTo>
                  <a:cubicBezTo>
                    <a:pt x="5891" y="1050"/>
                    <a:pt x="5891" y="1050"/>
                    <a:pt x="5891" y="1050"/>
                  </a:cubicBezTo>
                  <a:cubicBezTo>
                    <a:pt x="5921" y="1050"/>
                    <a:pt x="5921" y="1050"/>
                    <a:pt x="5921" y="1050"/>
                  </a:cubicBezTo>
                  <a:lnTo>
                    <a:pt x="5921" y="1050"/>
                  </a:lnTo>
                  <a:cubicBezTo>
                    <a:pt x="5950" y="1050"/>
                    <a:pt x="5950" y="1050"/>
                    <a:pt x="5950" y="1050"/>
                  </a:cubicBezTo>
                  <a:lnTo>
                    <a:pt x="5950" y="1050"/>
                  </a:lnTo>
                  <a:cubicBezTo>
                    <a:pt x="5979" y="1079"/>
                    <a:pt x="5979" y="1079"/>
                    <a:pt x="5979" y="1079"/>
                  </a:cubicBezTo>
                  <a:lnTo>
                    <a:pt x="5979" y="1079"/>
                  </a:lnTo>
                  <a:cubicBezTo>
                    <a:pt x="5950" y="1107"/>
                    <a:pt x="5950" y="1107"/>
                    <a:pt x="5950" y="1107"/>
                  </a:cubicBezTo>
                  <a:cubicBezTo>
                    <a:pt x="5950" y="1136"/>
                    <a:pt x="5950" y="1136"/>
                    <a:pt x="5950" y="1136"/>
                  </a:cubicBezTo>
                  <a:lnTo>
                    <a:pt x="5950" y="1136"/>
                  </a:lnTo>
                  <a:cubicBezTo>
                    <a:pt x="5921" y="1136"/>
                    <a:pt x="5921" y="1136"/>
                    <a:pt x="5921" y="1136"/>
                  </a:cubicBezTo>
                  <a:lnTo>
                    <a:pt x="5921" y="1136"/>
                  </a:lnTo>
                  <a:cubicBezTo>
                    <a:pt x="5891" y="1136"/>
                    <a:pt x="5891" y="1136"/>
                    <a:pt x="5891" y="1136"/>
                  </a:cubicBezTo>
                  <a:lnTo>
                    <a:pt x="5891" y="1136"/>
                  </a:lnTo>
                  <a:lnTo>
                    <a:pt x="5891" y="1136"/>
                  </a:lnTo>
                  <a:cubicBezTo>
                    <a:pt x="5862" y="1107"/>
                    <a:pt x="5862" y="1107"/>
                    <a:pt x="5862" y="1107"/>
                  </a:cubicBezTo>
                  <a:lnTo>
                    <a:pt x="5862" y="1107"/>
                  </a:lnTo>
                  <a:cubicBezTo>
                    <a:pt x="5862" y="1136"/>
                    <a:pt x="5862" y="1136"/>
                    <a:pt x="5862" y="1136"/>
                  </a:cubicBezTo>
                  <a:lnTo>
                    <a:pt x="5862" y="1136"/>
                  </a:lnTo>
                  <a:lnTo>
                    <a:pt x="5862" y="1136"/>
                  </a:lnTo>
                  <a:cubicBezTo>
                    <a:pt x="5891" y="1136"/>
                    <a:pt x="5891" y="1136"/>
                    <a:pt x="5891" y="1136"/>
                  </a:cubicBezTo>
                  <a:cubicBezTo>
                    <a:pt x="5921" y="1166"/>
                    <a:pt x="5921" y="1166"/>
                    <a:pt x="5921" y="1166"/>
                  </a:cubicBezTo>
                  <a:lnTo>
                    <a:pt x="5921" y="1166"/>
                  </a:lnTo>
                  <a:cubicBezTo>
                    <a:pt x="5891" y="1195"/>
                    <a:pt x="5891" y="1195"/>
                    <a:pt x="5891" y="1195"/>
                  </a:cubicBezTo>
                  <a:lnTo>
                    <a:pt x="5891" y="1195"/>
                  </a:lnTo>
                  <a:cubicBezTo>
                    <a:pt x="5862" y="1195"/>
                    <a:pt x="5862" y="1195"/>
                    <a:pt x="5862" y="1195"/>
                  </a:cubicBezTo>
                  <a:lnTo>
                    <a:pt x="5862" y="1195"/>
                  </a:lnTo>
                  <a:cubicBezTo>
                    <a:pt x="5833" y="1195"/>
                    <a:pt x="5833" y="1195"/>
                    <a:pt x="5833" y="1195"/>
                  </a:cubicBezTo>
                  <a:lnTo>
                    <a:pt x="5833" y="1195"/>
                  </a:lnTo>
                  <a:cubicBezTo>
                    <a:pt x="5804" y="1166"/>
                    <a:pt x="5804" y="1166"/>
                    <a:pt x="5804" y="1166"/>
                  </a:cubicBezTo>
                  <a:lnTo>
                    <a:pt x="5804" y="1166"/>
                  </a:lnTo>
                  <a:cubicBezTo>
                    <a:pt x="5774" y="1195"/>
                    <a:pt x="5774" y="1195"/>
                    <a:pt x="5774" y="1195"/>
                  </a:cubicBezTo>
                  <a:cubicBezTo>
                    <a:pt x="5804" y="1195"/>
                    <a:pt x="5804" y="1195"/>
                    <a:pt x="5804" y="1195"/>
                  </a:cubicBezTo>
                  <a:cubicBezTo>
                    <a:pt x="5833" y="1224"/>
                    <a:pt x="5833" y="1224"/>
                    <a:pt x="5833" y="1224"/>
                  </a:cubicBezTo>
                  <a:cubicBezTo>
                    <a:pt x="5862" y="1224"/>
                    <a:pt x="5862" y="1224"/>
                    <a:pt x="5862" y="1224"/>
                  </a:cubicBezTo>
                  <a:lnTo>
                    <a:pt x="5862" y="1224"/>
                  </a:lnTo>
                  <a:cubicBezTo>
                    <a:pt x="5833" y="1224"/>
                    <a:pt x="5833" y="1224"/>
                    <a:pt x="5833" y="1224"/>
                  </a:cubicBezTo>
                  <a:cubicBezTo>
                    <a:pt x="5833" y="1253"/>
                    <a:pt x="5833" y="1253"/>
                    <a:pt x="5833" y="1253"/>
                  </a:cubicBezTo>
                  <a:cubicBezTo>
                    <a:pt x="5804" y="1253"/>
                    <a:pt x="5804" y="1253"/>
                    <a:pt x="5804" y="1253"/>
                  </a:cubicBezTo>
                  <a:cubicBezTo>
                    <a:pt x="5804" y="1224"/>
                    <a:pt x="5804" y="1224"/>
                    <a:pt x="5804" y="1224"/>
                  </a:cubicBezTo>
                  <a:lnTo>
                    <a:pt x="5804" y="1224"/>
                  </a:lnTo>
                  <a:cubicBezTo>
                    <a:pt x="5774" y="1253"/>
                    <a:pt x="5774" y="1253"/>
                    <a:pt x="5774" y="1253"/>
                  </a:cubicBezTo>
                  <a:cubicBezTo>
                    <a:pt x="5745" y="1253"/>
                    <a:pt x="5745" y="1253"/>
                    <a:pt x="5745" y="1253"/>
                  </a:cubicBezTo>
                  <a:cubicBezTo>
                    <a:pt x="5745" y="1224"/>
                    <a:pt x="5745" y="1224"/>
                    <a:pt x="5745" y="1224"/>
                  </a:cubicBezTo>
                  <a:cubicBezTo>
                    <a:pt x="5716" y="1224"/>
                    <a:pt x="5716" y="1224"/>
                    <a:pt x="5716" y="1224"/>
                  </a:cubicBezTo>
                  <a:cubicBezTo>
                    <a:pt x="5687" y="1224"/>
                    <a:pt x="5687" y="1224"/>
                    <a:pt x="5687" y="1224"/>
                  </a:cubicBezTo>
                  <a:cubicBezTo>
                    <a:pt x="5687" y="1253"/>
                    <a:pt x="5687" y="1253"/>
                    <a:pt x="5687" y="1253"/>
                  </a:cubicBezTo>
                  <a:cubicBezTo>
                    <a:pt x="5658" y="1283"/>
                    <a:pt x="5658" y="1283"/>
                    <a:pt x="5658" y="1283"/>
                  </a:cubicBezTo>
                  <a:cubicBezTo>
                    <a:pt x="5687" y="1283"/>
                    <a:pt x="5687" y="1283"/>
                    <a:pt x="5687" y="1283"/>
                  </a:cubicBezTo>
                  <a:lnTo>
                    <a:pt x="5687" y="1283"/>
                  </a:lnTo>
                  <a:lnTo>
                    <a:pt x="5687" y="1283"/>
                  </a:lnTo>
                  <a:cubicBezTo>
                    <a:pt x="5658" y="1312"/>
                    <a:pt x="5658" y="1312"/>
                    <a:pt x="5658" y="1312"/>
                  </a:cubicBezTo>
                  <a:lnTo>
                    <a:pt x="5658" y="1312"/>
                  </a:lnTo>
                  <a:lnTo>
                    <a:pt x="5658" y="1312"/>
                  </a:lnTo>
                  <a:cubicBezTo>
                    <a:pt x="5629" y="1312"/>
                    <a:pt x="5629" y="1312"/>
                    <a:pt x="5629" y="1312"/>
                  </a:cubicBezTo>
                  <a:lnTo>
                    <a:pt x="5629" y="1312"/>
                  </a:lnTo>
                  <a:cubicBezTo>
                    <a:pt x="5629" y="1341"/>
                    <a:pt x="5629" y="1341"/>
                    <a:pt x="5629" y="1341"/>
                  </a:cubicBezTo>
                  <a:lnTo>
                    <a:pt x="5629" y="1341"/>
                  </a:lnTo>
                  <a:cubicBezTo>
                    <a:pt x="5600" y="1341"/>
                    <a:pt x="5600" y="1341"/>
                    <a:pt x="5600" y="1341"/>
                  </a:cubicBezTo>
                  <a:lnTo>
                    <a:pt x="5600" y="1341"/>
                  </a:lnTo>
                  <a:lnTo>
                    <a:pt x="5600" y="1341"/>
                  </a:lnTo>
                  <a:lnTo>
                    <a:pt x="5600" y="1341"/>
                  </a:lnTo>
                  <a:cubicBezTo>
                    <a:pt x="5571" y="1370"/>
                    <a:pt x="5571" y="1370"/>
                    <a:pt x="5571" y="1370"/>
                  </a:cubicBezTo>
                  <a:lnTo>
                    <a:pt x="5571" y="1370"/>
                  </a:lnTo>
                  <a:cubicBezTo>
                    <a:pt x="5541" y="1341"/>
                    <a:pt x="5541" y="1341"/>
                    <a:pt x="5541" y="1341"/>
                  </a:cubicBezTo>
                  <a:cubicBezTo>
                    <a:pt x="5512" y="1341"/>
                    <a:pt x="5512" y="1341"/>
                    <a:pt x="5512" y="1341"/>
                  </a:cubicBezTo>
                  <a:lnTo>
                    <a:pt x="5512" y="1341"/>
                  </a:lnTo>
                  <a:cubicBezTo>
                    <a:pt x="5483" y="1341"/>
                    <a:pt x="5483" y="1341"/>
                    <a:pt x="5483" y="1341"/>
                  </a:cubicBezTo>
                  <a:cubicBezTo>
                    <a:pt x="5454" y="1312"/>
                    <a:pt x="5454" y="1312"/>
                    <a:pt x="5454" y="1312"/>
                  </a:cubicBezTo>
                  <a:cubicBezTo>
                    <a:pt x="5454" y="1283"/>
                    <a:pt x="5454" y="1283"/>
                    <a:pt x="5454" y="1283"/>
                  </a:cubicBezTo>
                  <a:lnTo>
                    <a:pt x="5454" y="1283"/>
                  </a:lnTo>
                  <a:cubicBezTo>
                    <a:pt x="5454" y="1253"/>
                    <a:pt x="5454" y="1253"/>
                    <a:pt x="5454" y="1253"/>
                  </a:cubicBezTo>
                  <a:lnTo>
                    <a:pt x="5454" y="1253"/>
                  </a:lnTo>
                  <a:lnTo>
                    <a:pt x="5454" y="1253"/>
                  </a:lnTo>
                  <a:lnTo>
                    <a:pt x="5454" y="1253"/>
                  </a:lnTo>
                  <a:lnTo>
                    <a:pt x="5454" y="1253"/>
                  </a:lnTo>
                  <a:cubicBezTo>
                    <a:pt x="5424" y="1283"/>
                    <a:pt x="5424" y="1283"/>
                    <a:pt x="5424" y="1283"/>
                  </a:cubicBezTo>
                  <a:cubicBezTo>
                    <a:pt x="5424" y="1312"/>
                    <a:pt x="5424" y="1312"/>
                    <a:pt x="5424" y="1312"/>
                  </a:cubicBezTo>
                  <a:cubicBezTo>
                    <a:pt x="5454" y="1312"/>
                    <a:pt x="5454" y="1312"/>
                    <a:pt x="5454" y="1312"/>
                  </a:cubicBezTo>
                  <a:cubicBezTo>
                    <a:pt x="5424" y="1312"/>
                    <a:pt x="5424" y="1312"/>
                    <a:pt x="5424" y="1312"/>
                  </a:cubicBezTo>
                  <a:lnTo>
                    <a:pt x="5424" y="1312"/>
                  </a:lnTo>
                  <a:cubicBezTo>
                    <a:pt x="5395" y="1312"/>
                    <a:pt x="5395" y="1312"/>
                    <a:pt x="5395" y="1312"/>
                  </a:cubicBezTo>
                  <a:lnTo>
                    <a:pt x="5395" y="1312"/>
                  </a:lnTo>
                  <a:lnTo>
                    <a:pt x="5395" y="1312"/>
                  </a:lnTo>
                  <a:cubicBezTo>
                    <a:pt x="5395" y="1341"/>
                    <a:pt x="5395" y="1341"/>
                    <a:pt x="5395" y="1341"/>
                  </a:cubicBezTo>
                  <a:cubicBezTo>
                    <a:pt x="5395" y="1370"/>
                    <a:pt x="5395" y="1370"/>
                    <a:pt x="5395" y="1370"/>
                  </a:cubicBezTo>
                  <a:lnTo>
                    <a:pt x="5395" y="1370"/>
                  </a:lnTo>
                  <a:cubicBezTo>
                    <a:pt x="5424" y="1341"/>
                    <a:pt x="5424" y="1341"/>
                    <a:pt x="5424" y="1341"/>
                  </a:cubicBezTo>
                  <a:lnTo>
                    <a:pt x="5424" y="1341"/>
                  </a:lnTo>
                  <a:cubicBezTo>
                    <a:pt x="5454" y="1341"/>
                    <a:pt x="5454" y="1341"/>
                    <a:pt x="5454" y="1341"/>
                  </a:cubicBezTo>
                  <a:lnTo>
                    <a:pt x="5454" y="1341"/>
                  </a:lnTo>
                  <a:cubicBezTo>
                    <a:pt x="5483" y="1341"/>
                    <a:pt x="5483" y="1341"/>
                    <a:pt x="5483" y="1341"/>
                  </a:cubicBezTo>
                  <a:cubicBezTo>
                    <a:pt x="5483" y="1370"/>
                    <a:pt x="5483" y="1370"/>
                    <a:pt x="5483" y="1370"/>
                  </a:cubicBezTo>
                  <a:lnTo>
                    <a:pt x="5483" y="1370"/>
                  </a:lnTo>
                  <a:lnTo>
                    <a:pt x="5483" y="1370"/>
                  </a:lnTo>
                  <a:cubicBezTo>
                    <a:pt x="5512" y="1341"/>
                    <a:pt x="5512" y="1341"/>
                    <a:pt x="5512" y="1341"/>
                  </a:cubicBezTo>
                  <a:cubicBezTo>
                    <a:pt x="5541" y="1370"/>
                    <a:pt x="5541" y="1370"/>
                    <a:pt x="5541" y="1370"/>
                  </a:cubicBezTo>
                  <a:lnTo>
                    <a:pt x="5541" y="1370"/>
                  </a:lnTo>
                  <a:lnTo>
                    <a:pt x="5541" y="1370"/>
                  </a:lnTo>
                  <a:cubicBezTo>
                    <a:pt x="5541" y="1400"/>
                    <a:pt x="5541" y="1400"/>
                    <a:pt x="5541" y="1400"/>
                  </a:cubicBezTo>
                  <a:cubicBezTo>
                    <a:pt x="5512" y="1400"/>
                    <a:pt x="5512" y="1400"/>
                    <a:pt x="5512" y="1400"/>
                  </a:cubicBezTo>
                  <a:cubicBezTo>
                    <a:pt x="5512" y="1428"/>
                    <a:pt x="5512" y="1428"/>
                    <a:pt x="5512" y="1428"/>
                  </a:cubicBezTo>
                  <a:lnTo>
                    <a:pt x="5512" y="1428"/>
                  </a:lnTo>
                  <a:cubicBezTo>
                    <a:pt x="5541" y="1428"/>
                    <a:pt x="5541" y="1428"/>
                    <a:pt x="5541" y="1428"/>
                  </a:cubicBezTo>
                  <a:lnTo>
                    <a:pt x="5541" y="1428"/>
                  </a:lnTo>
                  <a:cubicBezTo>
                    <a:pt x="5512" y="1457"/>
                    <a:pt x="5512" y="1457"/>
                    <a:pt x="5512" y="1457"/>
                  </a:cubicBezTo>
                  <a:cubicBezTo>
                    <a:pt x="5541" y="1457"/>
                    <a:pt x="5541" y="1457"/>
                    <a:pt x="5541" y="1457"/>
                  </a:cubicBezTo>
                  <a:cubicBezTo>
                    <a:pt x="5541" y="1428"/>
                    <a:pt x="5541" y="1428"/>
                    <a:pt x="5541" y="1428"/>
                  </a:cubicBezTo>
                  <a:cubicBezTo>
                    <a:pt x="5571" y="1428"/>
                    <a:pt x="5571" y="1428"/>
                    <a:pt x="5571" y="1428"/>
                  </a:cubicBezTo>
                  <a:lnTo>
                    <a:pt x="5571" y="1428"/>
                  </a:lnTo>
                  <a:lnTo>
                    <a:pt x="5571" y="1428"/>
                  </a:lnTo>
                  <a:cubicBezTo>
                    <a:pt x="5600" y="1428"/>
                    <a:pt x="5600" y="1428"/>
                    <a:pt x="5600" y="1428"/>
                  </a:cubicBezTo>
                  <a:cubicBezTo>
                    <a:pt x="5571" y="1428"/>
                    <a:pt x="5571" y="1428"/>
                    <a:pt x="5571" y="1428"/>
                  </a:cubicBezTo>
                  <a:cubicBezTo>
                    <a:pt x="5600" y="1457"/>
                    <a:pt x="5600" y="1457"/>
                    <a:pt x="5600" y="1457"/>
                  </a:cubicBezTo>
                  <a:cubicBezTo>
                    <a:pt x="5571" y="1486"/>
                    <a:pt x="5571" y="1486"/>
                    <a:pt x="5571" y="1486"/>
                  </a:cubicBezTo>
                  <a:cubicBezTo>
                    <a:pt x="5571" y="1516"/>
                    <a:pt x="5571" y="1516"/>
                    <a:pt x="5571" y="1516"/>
                  </a:cubicBezTo>
                  <a:cubicBezTo>
                    <a:pt x="5541" y="1516"/>
                    <a:pt x="5541" y="1516"/>
                    <a:pt x="5541" y="1516"/>
                  </a:cubicBezTo>
                  <a:lnTo>
                    <a:pt x="5541" y="1516"/>
                  </a:lnTo>
                  <a:cubicBezTo>
                    <a:pt x="5512" y="1516"/>
                    <a:pt x="5512" y="1516"/>
                    <a:pt x="5512" y="1516"/>
                  </a:cubicBezTo>
                  <a:cubicBezTo>
                    <a:pt x="5512" y="1545"/>
                    <a:pt x="5512" y="1545"/>
                    <a:pt x="5512" y="1545"/>
                  </a:cubicBezTo>
                  <a:lnTo>
                    <a:pt x="5512" y="1545"/>
                  </a:lnTo>
                  <a:cubicBezTo>
                    <a:pt x="5512" y="1516"/>
                    <a:pt x="5512" y="1516"/>
                    <a:pt x="5512" y="1516"/>
                  </a:cubicBezTo>
                  <a:cubicBezTo>
                    <a:pt x="5512" y="1486"/>
                    <a:pt x="5512" y="1486"/>
                    <a:pt x="5512" y="1486"/>
                  </a:cubicBezTo>
                  <a:lnTo>
                    <a:pt x="5512" y="1486"/>
                  </a:lnTo>
                  <a:cubicBezTo>
                    <a:pt x="5483" y="1516"/>
                    <a:pt x="5483" y="1516"/>
                    <a:pt x="5483" y="1516"/>
                  </a:cubicBezTo>
                  <a:lnTo>
                    <a:pt x="5483" y="1516"/>
                  </a:lnTo>
                  <a:lnTo>
                    <a:pt x="5483" y="1516"/>
                  </a:lnTo>
                  <a:cubicBezTo>
                    <a:pt x="5454" y="1545"/>
                    <a:pt x="5454" y="1545"/>
                    <a:pt x="5454" y="1545"/>
                  </a:cubicBezTo>
                  <a:lnTo>
                    <a:pt x="5454" y="1545"/>
                  </a:lnTo>
                  <a:cubicBezTo>
                    <a:pt x="5424" y="1545"/>
                    <a:pt x="5424" y="1545"/>
                    <a:pt x="5424" y="1545"/>
                  </a:cubicBezTo>
                  <a:cubicBezTo>
                    <a:pt x="5395" y="1545"/>
                    <a:pt x="5395" y="1545"/>
                    <a:pt x="5395" y="1545"/>
                  </a:cubicBezTo>
                  <a:lnTo>
                    <a:pt x="5395" y="1545"/>
                  </a:lnTo>
                  <a:cubicBezTo>
                    <a:pt x="5366" y="1574"/>
                    <a:pt x="5366" y="1574"/>
                    <a:pt x="5366" y="1574"/>
                  </a:cubicBezTo>
                  <a:lnTo>
                    <a:pt x="5366" y="1574"/>
                  </a:lnTo>
                  <a:cubicBezTo>
                    <a:pt x="5366" y="1545"/>
                    <a:pt x="5366" y="1545"/>
                    <a:pt x="5366" y="1545"/>
                  </a:cubicBezTo>
                  <a:cubicBezTo>
                    <a:pt x="5337" y="1545"/>
                    <a:pt x="5337" y="1545"/>
                    <a:pt x="5337" y="1545"/>
                  </a:cubicBezTo>
                  <a:cubicBezTo>
                    <a:pt x="5366" y="1545"/>
                    <a:pt x="5366" y="1545"/>
                    <a:pt x="5366" y="1545"/>
                  </a:cubicBezTo>
                  <a:cubicBezTo>
                    <a:pt x="5366" y="1516"/>
                    <a:pt x="5366" y="1516"/>
                    <a:pt x="5366" y="1516"/>
                  </a:cubicBezTo>
                  <a:lnTo>
                    <a:pt x="5366" y="1516"/>
                  </a:lnTo>
                  <a:cubicBezTo>
                    <a:pt x="5366" y="1486"/>
                    <a:pt x="5366" y="1486"/>
                    <a:pt x="5366" y="1486"/>
                  </a:cubicBezTo>
                  <a:cubicBezTo>
                    <a:pt x="5337" y="1486"/>
                    <a:pt x="5337" y="1486"/>
                    <a:pt x="5337" y="1486"/>
                  </a:cubicBezTo>
                  <a:lnTo>
                    <a:pt x="5337" y="1486"/>
                  </a:lnTo>
                  <a:lnTo>
                    <a:pt x="5337" y="1486"/>
                  </a:lnTo>
                  <a:cubicBezTo>
                    <a:pt x="5337" y="1457"/>
                    <a:pt x="5337" y="1457"/>
                    <a:pt x="5337" y="1457"/>
                  </a:cubicBezTo>
                  <a:lnTo>
                    <a:pt x="5337" y="1457"/>
                  </a:lnTo>
                  <a:lnTo>
                    <a:pt x="5337" y="1457"/>
                  </a:lnTo>
                  <a:cubicBezTo>
                    <a:pt x="5308" y="1457"/>
                    <a:pt x="5308" y="1457"/>
                    <a:pt x="5308" y="1457"/>
                  </a:cubicBezTo>
                  <a:cubicBezTo>
                    <a:pt x="5308" y="1428"/>
                    <a:pt x="5308" y="1428"/>
                    <a:pt x="5308" y="1428"/>
                  </a:cubicBezTo>
                  <a:lnTo>
                    <a:pt x="5308" y="1428"/>
                  </a:lnTo>
                  <a:cubicBezTo>
                    <a:pt x="5308" y="1400"/>
                    <a:pt x="5308" y="1400"/>
                    <a:pt x="5308" y="1400"/>
                  </a:cubicBezTo>
                  <a:lnTo>
                    <a:pt x="5308" y="1400"/>
                  </a:lnTo>
                  <a:lnTo>
                    <a:pt x="5308" y="1400"/>
                  </a:lnTo>
                  <a:cubicBezTo>
                    <a:pt x="5308" y="1428"/>
                    <a:pt x="5308" y="1428"/>
                    <a:pt x="5308" y="1428"/>
                  </a:cubicBezTo>
                  <a:cubicBezTo>
                    <a:pt x="5308" y="1457"/>
                    <a:pt x="5308" y="1457"/>
                    <a:pt x="5308" y="1457"/>
                  </a:cubicBezTo>
                  <a:lnTo>
                    <a:pt x="5308" y="1457"/>
                  </a:lnTo>
                  <a:cubicBezTo>
                    <a:pt x="5308" y="1486"/>
                    <a:pt x="5308" y="1486"/>
                    <a:pt x="5308" y="1486"/>
                  </a:cubicBezTo>
                  <a:lnTo>
                    <a:pt x="5308" y="1486"/>
                  </a:lnTo>
                  <a:lnTo>
                    <a:pt x="5308" y="1486"/>
                  </a:lnTo>
                  <a:cubicBezTo>
                    <a:pt x="5279" y="1486"/>
                    <a:pt x="5279" y="1486"/>
                    <a:pt x="5279" y="1486"/>
                  </a:cubicBezTo>
                  <a:lnTo>
                    <a:pt x="5279" y="1486"/>
                  </a:lnTo>
                  <a:cubicBezTo>
                    <a:pt x="5250" y="1486"/>
                    <a:pt x="5250" y="1486"/>
                    <a:pt x="5250" y="1486"/>
                  </a:cubicBezTo>
                  <a:lnTo>
                    <a:pt x="5250" y="1486"/>
                  </a:lnTo>
                  <a:cubicBezTo>
                    <a:pt x="5279" y="1457"/>
                    <a:pt x="5279" y="1457"/>
                    <a:pt x="5279" y="1457"/>
                  </a:cubicBezTo>
                  <a:cubicBezTo>
                    <a:pt x="5250" y="1428"/>
                    <a:pt x="5250" y="1428"/>
                    <a:pt x="5250" y="1428"/>
                  </a:cubicBezTo>
                  <a:lnTo>
                    <a:pt x="5250" y="1428"/>
                  </a:lnTo>
                  <a:cubicBezTo>
                    <a:pt x="5279" y="1400"/>
                    <a:pt x="5279" y="1400"/>
                    <a:pt x="5279" y="1400"/>
                  </a:cubicBezTo>
                  <a:cubicBezTo>
                    <a:pt x="5250" y="1400"/>
                    <a:pt x="5250" y="1400"/>
                    <a:pt x="5250" y="1400"/>
                  </a:cubicBezTo>
                  <a:cubicBezTo>
                    <a:pt x="5250" y="1428"/>
                    <a:pt x="5250" y="1428"/>
                    <a:pt x="5250" y="1428"/>
                  </a:cubicBezTo>
                  <a:lnTo>
                    <a:pt x="5250" y="1428"/>
                  </a:lnTo>
                  <a:cubicBezTo>
                    <a:pt x="5250" y="1457"/>
                    <a:pt x="5250" y="1457"/>
                    <a:pt x="5250" y="1457"/>
                  </a:cubicBezTo>
                  <a:cubicBezTo>
                    <a:pt x="5250" y="1486"/>
                    <a:pt x="5250" y="1486"/>
                    <a:pt x="5250" y="1486"/>
                  </a:cubicBezTo>
                  <a:cubicBezTo>
                    <a:pt x="5221" y="1486"/>
                    <a:pt x="5221" y="1486"/>
                    <a:pt x="5221" y="1486"/>
                  </a:cubicBezTo>
                  <a:lnTo>
                    <a:pt x="5221" y="1486"/>
                  </a:lnTo>
                  <a:cubicBezTo>
                    <a:pt x="5221" y="1457"/>
                    <a:pt x="5221" y="1457"/>
                    <a:pt x="5221" y="1457"/>
                  </a:cubicBezTo>
                  <a:lnTo>
                    <a:pt x="5221" y="1457"/>
                  </a:lnTo>
                  <a:lnTo>
                    <a:pt x="5221" y="1457"/>
                  </a:lnTo>
                  <a:cubicBezTo>
                    <a:pt x="5221" y="1428"/>
                    <a:pt x="5221" y="1428"/>
                    <a:pt x="5221" y="1428"/>
                  </a:cubicBezTo>
                  <a:lnTo>
                    <a:pt x="5221" y="1428"/>
                  </a:lnTo>
                  <a:cubicBezTo>
                    <a:pt x="5221" y="1400"/>
                    <a:pt x="5221" y="1400"/>
                    <a:pt x="5221" y="1400"/>
                  </a:cubicBezTo>
                  <a:lnTo>
                    <a:pt x="5221" y="1400"/>
                  </a:lnTo>
                  <a:cubicBezTo>
                    <a:pt x="5191" y="1428"/>
                    <a:pt x="5191" y="1428"/>
                    <a:pt x="5191" y="1428"/>
                  </a:cubicBezTo>
                  <a:lnTo>
                    <a:pt x="5191" y="1428"/>
                  </a:lnTo>
                  <a:lnTo>
                    <a:pt x="5191" y="1428"/>
                  </a:lnTo>
                  <a:cubicBezTo>
                    <a:pt x="5191" y="1457"/>
                    <a:pt x="5191" y="1457"/>
                    <a:pt x="5191" y="1457"/>
                  </a:cubicBezTo>
                  <a:lnTo>
                    <a:pt x="5191" y="1457"/>
                  </a:lnTo>
                  <a:cubicBezTo>
                    <a:pt x="5162" y="1457"/>
                    <a:pt x="5162" y="1457"/>
                    <a:pt x="5162" y="1457"/>
                  </a:cubicBezTo>
                  <a:close/>
                  <a:moveTo>
                    <a:pt x="5600" y="3645"/>
                  </a:moveTo>
                  <a:lnTo>
                    <a:pt x="5600" y="3645"/>
                  </a:lnTo>
                  <a:cubicBezTo>
                    <a:pt x="5600" y="3674"/>
                    <a:pt x="5600" y="3674"/>
                    <a:pt x="5600" y="3674"/>
                  </a:cubicBezTo>
                  <a:cubicBezTo>
                    <a:pt x="5600" y="3703"/>
                    <a:pt x="5600" y="3703"/>
                    <a:pt x="5600" y="3703"/>
                  </a:cubicBezTo>
                  <a:lnTo>
                    <a:pt x="5600" y="3703"/>
                  </a:lnTo>
                  <a:lnTo>
                    <a:pt x="5600" y="3703"/>
                  </a:lnTo>
                  <a:lnTo>
                    <a:pt x="5600" y="3703"/>
                  </a:lnTo>
                  <a:cubicBezTo>
                    <a:pt x="5600" y="3674"/>
                    <a:pt x="5600" y="3674"/>
                    <a:pt x="5600" y="3674"/>
                  </a:cubicBezTo>
                  <a:cubicBezTo>
                    <a:pt x="5600" y="3645"/>
                    <a:pt x="5600" y="3645"/>
                    <a:pt x="5600" y="3645"/>
                  </a:cubicBezTo>
                  <a:close/>
                  <a:moveTo>
                    <a:pt x="5600" y="3586"/>
                  </a:moveTo>
                  <a:lnTo>
                    <a:pt x="5600" y="3586"/>
                  </a:lnTo>
                  <a:cubicBezTo>
                    <a:pt x="5571" y="3557"/>
                    <a:pt x="5571" y="3557"/>
                    <a:pt x="5571" y="3557"/>
                  </a:cubicBezTo>
                  <a:cubicBezTo>
                    <a:pt x="5600" y="3557"/>
                    <a:pt x="5600" y="3557"/>
                    <a:pt x="5600" y="3557"/>
                  </a:cubicBezTo>
                  <a:lnTo>
                    <a:pt x="5600" y="3557"/>
                  </a:lnTo>
                  <a:cubicBezTo>
                    <a:pt x="5600" y="3586"/>
                    <a:pt x="5600" y="3586"/>
                    <a:pt x="5600" y="3586"/>
                  </a:cubicBezTo>
                  <a:close/>
                  <a:moveTo>
                    <a:pt x="5571" y="3528"/>
                  </a:moveTo>
                  <a:lnTo>
                    <a:pt x="5571" y="3528"/>
                  </a:lnTo>
                  <a:lnTo>
                    <a:pt x="5571" y="3528"/>
                  </a:lnTo>
                  <a:cubicBezTo>
                    <a:pt x="5600" y="3499"/>
                    <a:pt x="5600" y="3499"/>
                    <a:pt x="5600" y="3499"/>
                  </a:cubicBezTo>
                  <a:cubicBezTo>
                    <a:pt x="5600" y="3528"/>
                    <a:pt x="5600" y="3528"/>
                    <a:pt x="5600" y="3528"/>
                  </a:cubicBezTo>
                  <a:cubicBezTo>
                    <a:pt x="5571" y="3528"/>
                    <a:pt x="5571" y="3528"/>
                    <a:pt x="5571" y="3528"/>
                  </a:cubicBezTo>
                  <a:close/>
                  <a:moveTo>
                    <a:pt x="5424" y="2420"/>
                  </a:moveTo>
                  <a:lnTo>
                    <a:pt x="5424" y="2420"/>
                  </a:lnTo>
                  <a:close/>
                  <a:moveTo>
                    <a:pt x="5454" y="2449"/>
                  </a:moveTo>
                  <a:lnTo>
                    <a:pt x="5454" y="2449"/>
                  </a:lnTo>
                  <a:cubicBezTo>
                    <a:pt x="5454" y="2420"/>
                    <a:pt x="5454" y="2420"/>
                    <a:pt x="5454" y="2420"/>
                  </a:cubicBezTo>
                  <a:lnTo>
                    <a:pt x="5454" y="2420"/>
                  </a:lnTo>
                  <a:lnTo>
                    <a:pt x="5454" y="2420"/>
                  </a:lnTo>
                  <a:lnTo>
                    <a:pt x="5454" y="2420"/>
                  </a:lnTo>
                  <a:cubicBezTo>
                    <a:pt x="5454" y="2449"/>
                    <a:pt x="5454" y="2449"/>
                    <a:pt x="5454" y="2449"/>
                  </a:cubicBezTo>
                  <a:close/>
                  <a:moveTo>
                    <a:pt x="5424" y="2478"/>
                  </a:moveTo>
                  <a:lnTo>
                    <a:pt x="5424" y="2478"/>
                  </a:lnTo>
                  <a:lnTo>
                    <a:pt x="5424" y="2478"/>
                  </a:lnTo>
                  <a:cubicBezTo>
                    <a:pt x="5424" y="2449"/>
                    <a:pt x="5424" y="2449"/>
                    <a:pt x="5424" y="2449"/>
                  </a:cubicBezTo>
                  <a:lnTo>
                    <a:pt x="5424" y="2449"/>
                  </a:lnTo>
                  <a:lnTo>
                    <a:pt x="5424" y="2449"/>
                  </a:lnTo>
                  <a:lnTo>
                    <a:pt x="5424" y="2449"/>
                  </a:lnTo>
                  <a:cubicBezTo>
                    <a:pt x="5454" y="2449"/>
                    <a:pt x="5454" y="2449"/>
                    <a:pt x="5454" y="2449"/>
                  </a:cubicBezTo>
                  <a:lnTo>
                    <a:pt x="5454" y="2449"/>
                  </a:lnTo>
                  <a:cubicBezTo>
                    <a:pt x="5424" y="2449"/>
                    <a:pt x="5424" y="2449"/>
                    <a:pt x="5424" y="2449"/>
                  </a:cubicBezTo>
                  <a:cubicBezTo>
                    <a:pt x="5424" y="2478"/>
                    <a:pt x="5424" y="2478"/>
                    <a:pt x="5424" y="2478"/>
                  </a:cubicBezTo>
                  <a:close/>
                  <a:moveTo>
                    <a:pt x="5687" y="2799"/>
                  </a:moveTo>
                  <a:lnTo>
                    <a:pt x="5687" y="2799"/>
                  </a:lnTo>
                  <a:close/>
                  <a:moveTo>
                    <a:pt x="5658" y="2799"/>
                  </a:moveTo>
                  <a:lnTo>
                    <a:pt x="5658" y="2799"/>
                  </a:lnTo>
                  <a:close/>
                  <a:moveTo>
                    <a:pt x="5600" y="2945"/>
                  </a:moveTo>
                  <a:lnTo>
                    <a:pt x="5600" y="2945"/>
                  </a:lnTo>
                  <a:cubicBezTo>
                    <a:pt x="5600" y="2974"/>
                    <a:pt x="5600" y="2974"/>
                    <a:pt x="5600" y="2974"/>
                  </a:cubicBezTo>
                  <a:cubicBezTo>
                    <a:pt x="5629" y="2945"/>
                    <a:pt x="5629" y="2945"/>
                    <a:pt x="5629" y="2945"/>
                  </a:cubicBezTo>
                  <a:cubicBezTo>
                    <a:pt x="5600" y="2945"/>
                    <a:pt x="5600" y="2945"/>
                    <a:pt x="5600" y="2945"/>
                  </a:cubicBezTo>
                  <a:close/>
                  <a:moveTo>
                    <a:pt x="5658" y="3033"/>
                  </a:moveTo>
                  <a:lnTo>
                    <a:pt x="5658" y="3033"/>
                  </a:lnTo>
                  <a:cubicBezTo>
                    <a:pt x="5687" y="3033"/>
                    <a:pt x="5687" y="3033"/>
                    <a:pt x="5687" y="3033"/>
                  </a:cubicBezTo>
                  <a:lnTo>
                    <a:pt x="5687" y="3033"/>
                  </a:lnTo>
                  <a:cubicBezTo>
                    <a:pt x="5687" y="3003"/>
                    <a:pt x="5687" y="3003"/>
                    <a:pt x="5687" y="3003"/>
                  </a:cubicBezTo>
                  <a:lnTo>
                    <a:pt x="5687" y="3003"/>
                  </a:lnTo>
                  <a:lnTo>
                    <a:pt x="5658" y="3033"/>
                  </a:lnTo>
                  <a:close/>
                  <a:moveTo>
                    <a:pt x="5804" y="3120"/>
                  </a:moveTo>
                  <a:lnTo>
                    <a:pt x="5804" y="3120"/>
                  </a:lnTo>
                  <a:cubicBezTo>
                    <a:pt x="5774" y="3120"/>
                    <a:pt x="5774" y="3120"/>
                    <a:pt x="5774" y="3120"/>
                  </a:cubicBezTo>
                  <a:cubicBezTo>
                    <a:pt x="5804" y="3120"/>
                    <a:pt x="5804" y="3120"/>
                    <a:pt x="5804" y="3120"/>
                  </a:cubicBezTo>
                  <a:close/>
                  <a:moveTo>
                    <a:pt x="5862" y="3207"/>
                  </a:moveTo>
                  <a:lnTo>
                    <a:pt x="5862" y="3207"/>
                  </a:lnTo>
                  <a:cubicBezTo>
                    <a:pt x="5862" y="3178"/>
                    <a:pt x="5862" y="3178"/>
                    <a:pt x="5862" y="3178"/>
                  </a:cubicBezTo>
                  <a:lnTo>
                    <a:pt x="5862" y="3178"/>
                  </a:lnTo>
                  <a:lnTo>
                    <a:pt x="5862" y="3178"/>
                  </a:lnTo>
                  <a:cubicBezTo>
                    <a:pt x="5891" y="3178"/>
                    <a:pt x="5891" y="3178"/>
                    <a:pt x="5891" y="3178"/>
                  </a:cubicBezTo>
                  <a:cubicBezTo>
                    <a:pt x="5862" y="3207"/>
                    <a:pt x="5862" y="3207"/>
                    <a:pt x="5862" y="3207"/>
                  </a:cubicBezTo>
                  <a:close/>
                  <a:moveTo>
                    <a:pt x="5395" y="1633"/>
                  </a:moveTo>
                  <a:lnTo>
                    <a:pt x="5395" y="1633"/>
                  </a:lnTo>
                  <a:cubicBezTo>
                    <a:pt x="5395" y="1603"/>
                    <a:pt x="5395" y="1603"/>
                    <a:pt x="5395" y="1603"/>
                  </a:cubicBezTo>
                  <a:lnTo>
                    <a:pt x="5395" y="1603"/>
                  </a:lnTo>
                  <a:cubicBezTo>
                    <a:pt x="5424" y="1603"/>
                    <a:pt x="5424" y="1603"/>
                    <a:pt x="5424" y="1603"/>
                  </a:cubicBezTo>
                  <a:cubicBezTo>
                    <a:pt x="5454" y="1574"/>
                    <a:pt x="5454" y="1574"/>
                    <a:pt x="5454" y="1574"/>
                  </a:cubicBezTo>
                  <a:cubicBezTo>
                    <a:pt x="5483" y="1574"/>
                    <a:pt x="5483" y="1574"/>
                    <a:pt x="5483" y="1574"/>
                  </a:cubicBezTo>
                  <a:cubicBezTo>
                    <a:pt x="5454" y="1574"/>
                    <a:pt x="5454" y="1574"/>
                    <a:pt x="5454" y="1574"/>
                  </a:cubicBezTo>
                  <a:cubicBezTo>
                    <a:pt x="5424" y="1603"/>
                    <a:pt x="5424" y="1603"/>
                    <a:pt x="5424" y="1603"/>
                  </a:cubicBezTo>
                  <a:lnTo>
                    <a:pt x="5424" y="1603"/>
                  </a:lnTo>
                  <a:cubicBezTo>
                    <a:pt x="5424" y="1633"/>
                    <a:pt x="5424" y="1633"/>
                    <a:pt x="5424" y="1633"/>
                  </a:cubicBezTo>
                  <a:lnTo>
                    <a:pt x="5424" y="1633"/>
                  </a:lnTo>
                  <a:lnTo>
                    <a:pt x="5424" y="1633"/>
                  </a:lnTo>
                  <a:cubicBezTo>
                    <a:pt x="5424" y="1603"/>
                    <a:pt x="5424" y="1603"/>
                    <a:pt x="5424" y="1603"/>
                  </a:cubicBezTo>
                  <a:cubicBezTo>
                    <a:pt x="5424" y="1633"/>
                    <a:pt x="5424" y="1633"/>
                    <a:pt x="5424" y="1633"/>
                  </a:cubicBezTo>
                  <a:cubicBezTo>
                    <a:pt x="5395" y="1633"/>
                    <a:pt x="5395" y="1633"/>
                    <a:pt x="5395" y="1633"/>
                  </a:cubicBezTo>
                  <a:close/>
                  <a:moveTo>
                    <a:pt x="5308" y="1545"/>
                  </a:moveTo>
                  <a:lnTo>
                    <a:pt x="5308" y="1545"/>
                  </a:lnTo>
                  <a:lnTo>
                    <a:pt x="5337" y="1574"/>
                  </a:lnTo>
                  <a:lnTo>
                    <a:pt x="5337" y="1574"/>
                  </a:lnTo>
                  <a:cubicBezTo>
                    <a:pt x="5337" y="1545"/>
                    <a:pt x="5337" y="1545"/>
                    <a:pt x="5337" y="1545"/>
                  </a:cubicBezTo>
                  <a:lnTo>
                    <a:pt x="5337" y="1545"/>
                  </a:lnTo>
                  <a:cubicBezTo>
                    <a:pt x="5308" y="1545"/>
                    <a:pt x="5308" y="1545"/>
                    <a:pt x="5308" y="1545"/>
                  </a:cubicBezTo>
                  <a:close/>
                  <a:moveTo>
                    <a:pt x="4871" y="1370"/>
                  </a:moveTo>
                  <a:lnTo>
                    <a:pt x="4871" y="1370"/>
                  </a:lnTo>
                  <a:lnTo>
                    <a:pt x="4871" y="1370"/>
                  </a:lnTo>
                  <a:lnTo>
                    <a:pt x="4871" y="1370"/>
                  </a:lnTo>
                  <a:cubicBezTo>
                    <a:pt x="4871" y="1341"/>
                    <a:pt x="4871" y="1341"/>
                    <a:pt x="4871" y="1341"/>
                  </a:cubicBezTo>
                  <a:cubicBezTo>
                    <a:pt x="4871" y="1312"/>
                    <a:pt x="4871" y="1312"/>
                    <a:pt x="4871" y="1312"/>
                  </a:cubicBezTo>
                  <a:cubicBezTo>
                    <a:pt x="4841" y="1312"/>
                    <a:pt x="4841" y="1312"/>
                    <a:pt x="4841" y="1312"/>
                  </a:cubicBezTo>
                  <a:lnTo>
                    <a:pt x="4841" y="1312"/>
                  </a:lnTo>
                  <a:cubicBezTo>
                    <a:pt x="4871" y="1312"/>
                    <a:pt x="4871" y="1312"/>
                    <a:pt x="4871" y="1312"/>
                  </a:cubicBezTo>
                  <a:cubicBezTo>
                    <a:pt x="4900" y="1312"/>
                    <a:pt x="4900" y="1312"/>
                    <a:pt x="4900" y="1312"/>
                  </a:cubicBezTo>
                  <a:lnTo>
                    <a:pt x="4900" y="1312"/>
                  </a:lnTo>
                  <a:cubicBezTo>
                    <a:pt x="4871" y="1341"/>
                    <a:pt x="4871" y="1341"/>
                    <a:pt x="4871" y="1341"/>
                  </a:cubicBezTo>
                  <a:cubicBezTo>
                    <a:pt x="4871" y="1370"/>
                    <a:pt x="4871" y="1370"/>
                    <a:pt x="4871" y="1370"/>
                  </a:cubicBezTo>
                  <a:cubicBezTo>
                    <a:pt x="4900" y="1370"/>
                    <a:pt x="4900" y="1370"/>
                    <a:pt x="4900" y="1370"/>
                  </a:cubicBezTo>
                  <a:lnTo>
                    <a:pt x="4900" y="1370"/>
                  </a:lnTo>
                  <a:cubicBezTo>
                    <a:pt x="4871" y="1370"/>
                    <a:pt x="4871" y="1370"/>
                    <a:pt x="4871" y="1370"/>
                  </a:cubicBezTo>
                  <a:close/>
                  <a:moveTo>
                    <a:pt x="4871" y="553"/>
                  </a:moveTo>
                  <a:lnTo>
                    <a:pt x="4871" y="553"/>
                  </a:lnTo>
                  <a:cubicBezTo>
                    <a:pt x="4900" y="553"/>
                    <a:pt x="4900" y="553"/>
                    <a:pt x="4900" y="553"/>
                  </a:cubicBezTo>
                  <a:cubicBezTo>
                    <a:pt x="4900" y="524"/>
                    <a:pt x="4900" y="524"/>
                    <a:pt x="4900" y="524"/>
                  </a:cubicBezTo>
                  <a:lnTo>
                    <a:pt x="4900" y="524"/>
                  </a:lnTo>
                  <a:cubicBezTo>
                    <a:pt x="4929" y="495"/>
                    <a:pt x="4929" y="495"/>
                    <a:pt x="4929" y="495"/>
                  </a:cubicBezTo>
                  <a:lnTo>
                    <a:pt x="4929" y="495"/>
                  </a:lnTo>
                  <a:cubicBezTo>
                    <a:pt x="4929" y="466"/>
                    <a:pt x="4929" y="466"/>
                    <a:pt x="4929" y="466"/>
                  </a:cubicBezTo>
                  <a:cubicBezTo>
                    <a:pt x="4900" y="466"/>
                    <a:pt x="4900" y="466"/>
                    <a:pt x="4900" y="466"/>
                  </a:cubicBezTo>
                  <a:lnTo>
                    <a:pt x="4900" y="466"/>
                  </a:lnTo>
                  <a:lnTo>
                    <a:pt x="4900" y="466"/>
                  </a:lnTo>
                  <a:lnTo>
                    <a:pt x="4900" y="466"/>
                  </a:lnTo>
                  <a:cubicBezTo>
                    <a:pt x="4871" y="466"/>
                    <a:pt x="4871" y="466"/>
                    <a:pt x="4871" y="466"/>
                  </a:cubicBezTo>
                  <a:lnTo>
                    <a:pt x="4871" y="466"/>
                  </a:lnTo>
                  <a:cubicBezTo>
                    <a:pt x="4841" y="495"/>
                    <a:pt x="4841" y="495"/>
                    <a:pt x="4841" y="495"/>
                  </a:cubicBezTo>
                  <a:lnTo>
                    <a:pt x="4841" y="495"/>
                  </a:lnTo>
                  <a:lnTo>
                    <a:pt x="4841" y="495"/>
                  </a:lnTo>
                  <a:cubicBezTo>
                    <a:pt x="4871" y="524"/>
                    <a:pt x="4871" y="524"/>
                    <a:pt x="4871" y="524"/>
                  </a:cubicBezTo>
                  <a:cubicBezTo>
                    <a:pt x="4871" y="495"/>
                    <a:pt x="4871" y="495"/>
                    <a:pt x="4871" y="495"/>
                  </a:cubicBezTo>
                  <a:cubicBezTo>
                    <a:pt x="4871" y="524"/>
                    <a:pt x="4871" y="524"/>
                    <a:pt x="4871" y="524"/>
                  </a:cubicBezTo>
                  <a:lnTo>
                    <a:pt x="4871" y="524"/>
                  </a:lnTo>
                  <a:cubicBezTo>
                    <a:pt x="4871" y="553"/>
                    <a:pt x="4871" y="553"/>
                    <a:pt x="4871" y="553"/>
                  </a:cubicBezTo>
                  <a:close/>
                  <a:moveTo>
                    <a:pt x="4666" y="991"/>
                  </a:moveTo>
                  <a:lnTo>
                    <a:pt x="4666" y="991"/>
                  </a:lnTo>
                  <a:lnTo>
                    <a:pt x="4666" y="991"/>
                  </a:lnTo>
                  <a:lnTo>
                    <a:pt x="4666" y="991"/>
                  </a:lnTo>
                  <a:cubicBezTo>
                    <a:pt x="4666" y="962"/>
                    <a:pt x="4666" y="962"/>
                    <a:pt x="4666" y="962"/>
                  </a:cubicBezTo>
                  <a:lnTo>
                    <a:pt x="4666" y="962"/>
                  </a:lnTo>
                  <a:cubicBezTo>
                    <a:pt x="4638" y="933"/>
                    <a:pt x="4638" y="933"/>
                    <a:pt x="4638" y="933"/>
                  </a:cubicBezTo>
                  <a:cubicBezTo>
                    <a:pt x="4666" y="933"/>
                    <a:pt x="4666" y="933"/>
                    <a:pt x="4666" y="933"/>
                  </a:cubicBezTo>
                  <a:lnTo>
                    <a:pt x="4666" y="933"/>
                  </a:lnTo>
                  <a:lnTo>
                    <a:pt x="4666" y="933"/>
                  </a:lnTo>
                  <a:cubicBezTo>
                    <a:pt x="4695" y="933"/>
                    <a:pt x="4695" y="933"/>
                    <a:pt x="4695" y="933"/>
                  </a:cubicBezTo>
                  <a:lnTo>
                    <a:pt x="4695" y="933"/>
                  </a:lnTo>
                  <a:lnTo>
                    <a:pt x="4695" y="933"/>
                  </a:lnTo>
                  <a:cubicBezTo>
                    <a:pt x="4695" y="903"/>
                    <a:pt x="4695" y="903"/>
                    <a:pt x="4695" y="903"/>
                  </a:cubicBezTo>
                  <a:cubicBezTo>
                    <a:pt x="4666" y="903"/>
                    <a:pt x="4666" y="903"/>
                    <a:pt x="4666" y="903"/>
                  </a:cubicBezTo>
                  <a:lnTo>
                    <a:pt x="4666" y="903"/>
                  </a:lnTo>
                  <a:cubicBezTo>
                    <a:pt x="4695" y="874"/>
                    <a:pt x="4695" y="874"/>
                    <a:pt x="4695" y="874"/>
                  </a:cubicBezTo>
                  <a:cubicBezTo>
                    <a:pt x="4666" y="874"/>
                    <a:pt x="4666" y="874"/>
                    <a:pt x="4666" y="874"/>
                  </a:cubicBezTo>
                  <a:cubicBezTo>
                    <a:pt x="4695" y="874"/>
                    <a:pt x="4695" y="874"/>
                    <a:pt x="4695" y="874"/>
                  </a:cubicBezTo>
                  <a:cubicBezTo>
                    <a:pt x="4695" y="845"/>
                    <a:pt x="4695" y="845"/>
                    <a:pt x="4695" y="845"/>
                  </a:cubicBezTo>
                  <a:cubicBezTo>
                    <a:pt x="4695" y="816"/>
                    <a:pt x="4695" y="816"/>
                    <a:pt x="4695" y="816"/>
                  </a:cubicBezTo>
                  <a:lnTo>
                    <a:pt x="4695" y="816"/>
                  </a:lnTo>
                  <a:cubicBezTo>
                    <a:pt x="4724" y="816"/>
                    <a:pt x="4724" y="816"/>
                    <a:pt x="4724" y="816"/>
                  </a:cubicBezTo>
                  <a:cubicBezTo>
                    <a:pt x="4724" y="786"/>
                    <a:pt x="4724" y="786"/>
                    <a:pt x="4724" y="786"/>
                  </a:cubicBezTo>
                  <a:lnTo>
                    <a:pt x="4724" y="786"/>
                  </a:lnTo>
                  <a:cubicBezTo>
                    <a:pt x="4754" y="757"/>
                    <a:pt x="4754" y="757"/>
                    <a:pt x="4754" y="757"/>
                  </a:cubicBezTo>
                  <a:lnTo>
                    <a:pt x="4754" y="757"/>
                  </a:lnTo>
                  <a:cubicBezTo>
                    <a:pt x="4783" y="786"/>
                    <a:pt x="4783" y="786"/>
                    <a:pt x="4783" y="786"/>
                  </a:cubicBezTo>
                  <a:cubicBezTo>
                    <a:pt x="4783" y="816"/>
                    <a:pt x="4783" y="816"/>
                    <a:pt x="4783" y="816"/>
                  </a:cubicBezTo>
                  <a:lnTo>
                    <a:pt x="4783" y="816"/>
                  </a:lnTo>
                  <a:lnTo>
                    <a:pt x="4783" y="816"/>
                  </a:lnTo>
                  <a:cubicBezTo>
                    <a:pt x="4812" y="816"/>
                    <a:pt x="4812" y="816"/>
                    <a:pt x="4812" y="816"/>
                  </a:cubicBezTo>
                  <a:cubicBezTo>
                    <a:pt x="4812" y="845"/>
                    <a:pt x="4812" y="845"/>
                    <a:pt x="4812" y="845"/>
                  </a:cubicBezTo>
                  <a:lnTo>
                    <a:pt x="4812" y="845"/>
                  </a:lnTo>
                  <a:lnTo>
                    <a:pt x="4812" y="845"/>
                  </a:lnTo>
                  <a:cubicBezTo>
                    <a:pt x="4812" y="874"/>
                    <a:pt x="4812" y="874"/>
                    <a:pt x="4812" y="874"/>
                  </a:cubicBezTo>
                  <a:cubicBezTo>
                    <a:pt x="4841" y="874"/>
                    <a:pt x="4841" y="874"/>
                    <a:pt x="4841" y="874"/>
                  </a:cubicBezTo>
                  <a:lnTo>
                    <a:pt x="4841" y="874"/>
                  </a:lnTo>
                  <a:cubicBezTo>
                    <a:pt x="4841" y="903"/>
                    <a:pt x="4841" y="903"/>
                    <a:pt x="4841" y="903"/>
                  </a:cubicBezTo>
                  <a:cubicBezTo>
                    <a:pt x="4841" y="933"/>
                    <a:pt x="4841" y="933"/>
                    <a:pt x="4841" y="933"/>
                  </a:cubicBezTo>
                  <a:lnTo>
                    <a:pt x="4841" y="933"/>
                  </a:lnTo>
                  <a:lnTo>
                    <a:pt x="4841" y="933"/>
                  </a:lnTo>
                  <a:cubicBezTo>
                    <a:pt x="4812" y="933"/>
                    <a:pt x="4812" y="933"/>
                    <a:pt x="4812" y="933"/>
                  </a:cubicBezTo>
                  <a:lnTo>
                    <a:pt x="4812" y="933"/>
                  </a:lnTo>
                  <a:cubicBezTo>
                    <a:pt x="4812" y="962"/>
                    <a:pt x="4812" y="962"/>
                    <a:pt x="4812" y="962"/>
                  </a:cubicBezTo>
                  <a:lnTo>
                    <a:pt x="4812" y="962"/>
                  </a:lnTo>
                  <a:lnTo>
                    <a:pt x="4812" y="962"/>
                  </a:lnTo>
                  <a:cubicBezTo>
                    <a:pt x="4812" y="991"/>
                    <a:pt x="4812" y="991"/>
                    <a:pt x="4812" y="991"/>
                  </a:cubicBezTo>
                  <a:cubicBezTo>
                    <a:pt x="4783" y="1020"/>
                    <a:pt x="4783" y="1020"/>
                    <a:pt x="4783" y="1020"/>
                  </a:cubicBezTo>
                  <a:lnTo>
                    <a:pt x="4783" y="1020"/>
                  </a:lnTo>
                  <a:lnTo>
                    <a:pt x="4783" y="1020"/>
                  </a:lnTo>
                  <a:cubicBezTo>
                    <a:pt x="4783" y="991"/>
                    <a:pt x="4783" y="991"/>
                    <a:pt x="4783" y="991"/>
                  </a:cubicBezTo>
                  <a:cubicBezTo>
                    <a:pt x="4754" y="991"/>
                    <a:pt x="4754" y="991"/>
                    <a:pt x="4754" y="991"/>
                  </a:cubicBezTo>
                  <a:cubicBezTo>
                    <a:pt x="4754" y="1020"/>
                    <a:pt x="4754" y="1020"/>
                    <a:pt x="4754" y="1020"/>
                  </a:cubicBezTo>
                  <a:cubicBezTo>
                    <a:pt x="4724" y="991"/>
                    <a:pt x="4724" y="991"/>
                    <a:pt x="4724" y="991"/>
                  </a:cubicBezTo>
                  <a:cubicBezTo>
                    <a:pt x="4724" y="1020"/>
                    <a:pt x="4724" y="1020"/>
                    <a:pt x="4724" y="1020"/>
                  </a:cubicBezTo>
                  <a:cubicBezTo>
                    <a:pt x="4695" y="1020"/>
                    <a:pt x="4695" y="1020"/>
                    <a:pt x="4695" y="1020"/>
                  </a:cubicBezTo>
                  <a:cubicBezTo>
                    <a:pt x="4695" y="991"/>
                    <a:pt x="4695" y="991"/>
                    <a:pt x="4695" y="991"/>
                  </a:cubicBezTo>
                  <a:lnTo>
                    <a:pt x="4695" y="991"/>
                  </a:lnTo>
                  <a:lnTo>
                    <a:pt x="4695" y="991"/>
                  </a:lnTo>
                  <a:cubicBezTo>
                    <a:pt x="4666" y="991"/>
                    <a:pt x="4666" y="991"/>
                    <a:pt x="4666" y="991"/>
                  </a:cubicBezTo>
                  <a:close/>
                  <a:moveTo>
                    <a:pt x="4841" y="991"/>
                  </a:moveTo>
                  <a:lnTo>
                    <a:pt x="4841" y="991"/>
                  </a:lnTo>
                  <a:cubicBezTo>
                    <a:pt x="4871" y="991"/>
                    <a:pt x="4871" y="991"/>
                    <a:pt x="4871" y="991"/>
                  </a:cubicBezTo>
                  <a:cubicBezTo>
                    <a:pt x="4871" y="962"/>
                    <a:pt x="4871" y="962"/>
                    <a:pt x="4871" y="962"/>
                  </a:cubicBezTo>
                  <a:cubicBezTo>
                    <a:pt x="4871" y="933"/>
                    <a:pt x="4871" y="933"/>
                    <a:pt x="4871" y="933"/>
                  </a:cubicBezTo>
                  <a:cubicBezTo>
                    <a:pt x="4841" y="933"/>
                    <a:pt x="4841" y="933"/>
                    <a:pt x="4841" y="933"/>
                  </a:cubicBezTo>
                  <a:cubicBezTo>
                    <a:pt x="4841" y="962"/>
                    <a:pt x="4841" y="962"/>
                    <a:pt x="4841" y="962"/>
                  </a:cubicBezTo>
                  <a:lnTo>
                    <a:pt x="4841" y="962"/>
                  </a:lnTo>
                  <a:cubicBezTo>
                    <a:pt x="4841" y="991"/>
                    <a:pt x="4841" y="991"/>
                    <a:pt x="4841" y="991"/>
                  </a:cubicBezTo>
                  <a:close/>
                  <a:moveTo>
                    <a:pt x="4900" y="1195"/>
                  </a:moveTo>
                  <a:lnTo>
                    <a:pt x="4900" y="1195"/>
                  </a:lnTo>
                  <a:cubicBezTo>
                    <a:pt x="4900" y="1224"/>
                    <a:pt x="4900" y="1224"/>
                    <a:pt x="4900" y="1224"/>
                  </a:cubicBezTo>
                  <a:cubicBezTo>
                    <a:pt x="4929" y="1224"/>
                    <a:pt x="4929" y="1224"/>
                    <a:pt x="4929" y="1224"/>
                  </a:cubicBezTo>
                  <a:lnTo>
                    <a:pt x="4929" y="1224"/>
                  </a:lnTo>
                  <a:cubicBezTo>
                    <a:pt x="4958" y="1224"/>
                    <a:pt x="4958" y="1224"/>
                    <a:pt x="4958" y="1224"/>
                  </a:cubicBezTo>
                  <a:cubicBezTo>
                    <a:pt x="4988" y="1195"/>
                    <a:pt x="4988" y="1195"/>
                    <a:pt x="4988" y="1195"/>
                  </a:cubicBezTo>
                  <a:lnTo>
                    <a:pt x="4988" y="1195"/>
                  </a:lnTo>
                  <a:cubicBezTo>
                    <a:pt x="4958" y="1195"/>
                    <a:pt x="4958" y="1195"/>
                    <a:pt x="4958" y="1195"/>
                  </a:cubicBezTo>
                  <a:cubicBezTo>
                    <a:pt x="4988" y="1166"/>
                    <a:pt x="4988" y="1166"/>
                    <a:pt x="4988" y="1166"/>
                  </a:cubicBezTo>
                  <a:cubicBezTo>
                    <a:pt x="4958" y="1166"/>
                    <a:pt x="4958" y="1166"/>
                    <a:pt x="4958" y="1166"/>
                  </a:cubicBezTo>
                  <a:lnTo>
                    <a:pt x="4958" y="1166"/>
                  </a:lnTo>
                  <a:cubicBezTo>
                    <a:pt x="4958" y="1136"/>
                    <a:pt x="4958" y="1136"/>
                    <a:pt x="4958" y="1136"/>
                  </a:cubicBezTo>
                  <a:cubicBezTo>
                    <a:pt x="4929" y="1136"/>
                    <a:pt x="4929" y="1136"/>
                    <a:pt x="4929" y="1136"/>
                  </a:cubicBezTo>
                  <a:cubicBezTo>
                    <a:pt x="4929" y="1166"/>
                    <a:pt x="4929" y="1166"/>
                    <a:pt x="4929" y="1166"/>
                  </a:cubicBezTo>
                  <a:lnTo>
                    <a:pt x="4929" y="1166"/>
                  </a:lnTo>
                  <a:cubicBezTo>
                    <a:pt x="4900" y="1195"/>
                    <a:pt x="4900" y="1195"/>
                    <a:pt x="4900" y="1195"/>
                  </a:cubicBezTo>
                  <a:close/>
                  <a:moveTo>
                    <a:pt x="4900" y="1224"/>
                  </a:moveTo>
                  <a:lnTo>
                    <a:pt x="4900" y="1224"/>
                  </a:lnTo>
                  <a:lnTo>
                    <a:pt x="4900" y="1224"/>
                  </a:lnTo>
                  <a:lnTo>
                    <a:pt x="4900" y="1224"/>
                  </a:lnTo>
                  <a:cubicBezTo>
                    <a:pt x="4900" y="1253"/>
                    <a:pt x="4900" y="1253"/>
                    <a:pt x="4900" y="1253"/>
                  </a:cubicBezTo>
                  <a:cubicBezTo>
                    <a:pt x="4900" y="1224"/>
                    <a:pt x="4900" y="1224"/>
                    <a:pt x="4900" y="1224"/>
                  </a:cubicBezTo>
                  <a:close/>
                  <a:moveTo>
                    <a:pt x="4638" y="1107"/>
                  </a:moveTo>
                  <a:lnTo>
                    <a:pt x="4638" y="1107"/>
                  </a:lnTo>
                  <a:cubicBezTo>
                    <a:pt x="4638" y="1079"/>
                    <a:pt x="4638" y="1079"/>
                    <a:pt x="4638" y="1079"/>
                  </a:cubicBezTo>
                  <a:cubicBezTo>
                    <a:pt x="4666" y="1050"/>
                    <a:pt x="4666" y="1050"/>
                    <a:pt x="4666" y="1050"/>
                  </a:cubicBezTo>
                  <a:lnTo>
                    <a:pt x="4666" y="1050"/>
                  </a:lnTo>
                  <a:cubicBezTo>
                    <a:pt x="4695" y="1050"/>
                    <a:pt x="4695" y="1050"/>
                    <a:pt x="4695" y="1050"/>
                  </a:cubicBezTo>
                  <a:lnTo>
                    <a:pt x="4695" y="1050"/>
                  </a:lnTo>
                  <a:cubicBezTo>
                    <a:pt x="4724" y="1050"/>
                    <a:pt x="4724" y="1050"/>
                    <a:pt x="4724" y="1050"/>
                  </a:cubicBezTo>
                  <a:lnTo>
                    <a:pt x="4724" y="1050"/>
                  </a:lnTo>
                  <a:lnTo>
                    <a:pt x="4724" y="1050"/>
                  </a:lnTo>
                  <a:lnTo>
                    <a:pt x="4724" y="1050"/>
                  </a:lnTo>
                  <a:cubicBezTo>
                    <a:pt x="4754" y="1050"/>
                    <a:pt x="4754" y="1050"/>
                    <a:pt x="4754" y="1050"/>
                  </a:cubicBezTo>
                  <a:lnTo>
                    <a:pt x="4754" y="1050"/>
                  </a:lnTo>
                  <a:lnTo>
                    <a:pt x="4754" y="1050"/>
                  </a:lnTo>
                  <a:cubicBezTo>
                    <a:pt x="4783" y="1050"/>
                    <a:pt x="4783" y="1050"/>
                    <a:pt x="4783" y="1050"/>
                  </a:cubicBezTo>
                  <a:cubicBezTo>
                    <a:pt x="4783" y="1079"/>
                    <a:pt x="4783" y="1079"/>
                    <a:pt x="4783" y="1079"/>
                  </a:cubicBezTo>
                  <a:cubicBezTo>
                    <a:pt x="4812" y="1079"/>
                    <a:pt x="4812" y="1079"/>
                    <a:pt x="4812" y="1079"/>
                  </a:cubicBezTo>
                  <a:lnTo>
                    <a:pt x="4812" y="1079"/>
                  </a:lnTo>
                  <a:cubicBezTo>
                    <a:pt x="4812" y="1107"/>
                    <a:pt x="4812" y="1107"/>
                    <a:pt x="4812" y="1107"/>
                  </a:cubicBezTo>
                  <a:lnTo>
                    <a:pt x="4812" y="1107"/>
                  </a:lnTo>
                  <a:cubicBezTo>
                    <a:pt x="4841" y="1079"/>
                    <a:pt x="4841" y="1079"/>
                    <a:pt x="4841" y="1079"/>
                  </a:cubicBezTo>
                  <a:cubicBezTo>
                    <a:pt x="4841" y="1107"/>
                    <a:pt x="4841" y="1107"/>
                    <a:pt x="4841" y="1107"/>
                  </a:cubicBezTo>
                  <a:lnTo>
                    <a:pt x="4841" y="1107"/>
                  </a:lnTo>
                  <a:lnTo>
                    <a:pt x="4841" y="1107"/>
                  </a:lnTo>
                  <a:cubicBezTo>
                    <a:pt x="4841" y="1136"/>
                    <a:pt x="4841" y="1136"/>
                    <a:pt x="4841" y="1136"/>
                  </a:cubicBezTo>
                  <a:lnTo>
                    <a:pt x="4841" y="1136"/>
                  </a:lnTo>
                  <a:cubicBezTo>
                    <a:pt x="4812" y="1136"/>
                    <a:pt x="4812" y="1136"/>
                    <a:pt x="4812" y="1136"/>
                  </a:cubicBezTo>
                  <a:lnTo>
                    <a:pt x="4812" y="1136"/>
                  </a:lnTo>
                  <a:cubicBezTo>
                    <a:pt x="4783" y="1136"/>
                    <a:pt x="4783" y="1136"/>
                    <a:pt x="4783" y="1136"/>
                  </a:cubicBezTo>
                  <a:lnTo>
                    <a:pt x="4783" y="1136"/>
                  </a:lnTo>
                  <a:cubicBezTo>
                    <a:pt x="4754" y="1136"/>
                    <a:pt x="4754" y="1136"/>
                    <a:pt x="4754" y="1136"/>
                  </a:cubicBezTo>
                  <a:cubicBezTo>
                    <a:pt x="4724" y="1107"/>
                    <a:pt x="4724" y="1107"/>
                    <a:pt x="4724" y="1107"/>
                  </a:cubicBezTo>
                  <a:cubicBezTo>
                    <a:pt x="4695" y="1107"/>
                    <a:pt x="4695" y="1107"/>
                    <a:pt x="4695" y="1107"/>
                  </a:cubicBezTo>
                  <a:lnTo>
                    <a:pt x="4695" y="1107"/>
                  </a:lnTo>
                  <a:cubicBezTo>
                    <a:pt x="4666" y="1107"/>
                    <a:pt x="4666" y="1107"/>
                    <a:pt x="4666" y="1107"/>
                  </a:cubicBezTo>
                  <a:lnTo>
                    <a:pt x="4666" y="1107"/>
                  </a:lnTo>
                  <a:cubicBezTo>
                    <a:pt x="4638" y="1107"/>
                    <a:pt x="4638" y="1107"/>
                    <a:pt x="4638" y="1107"/>
                  </a:cubicBezTo>
                  <a:close/>
                  <a:moveTo>
                    <a:pt x="4462" y="845"/>
                  </a:moveTo>
                  <a:lnTo>
                    <a:pt x="4462" y="845"/>
                  </a:lnTo>
                  <a:close/>
                  <a:moveTo>
                    <a:pt x="4462" y="933"/>
                  </a:moveTo>
                  <a:lnTo>
                    <a:pt x="4462" y="933"/>
                  </a:lnTo>
                  <a:cubicBezTo>
                    <a:pt x="4462" y="962"/>
                    <a:pt x="4462" y="962"/>
                    <a:pt x="4462" y="962"/>
                  </a:cubicBezTo>
                  <a:cubicBezTo>
                    <a:pt x="4491" y="962"/>
                    <a:pt x="4491" y="962"/>
                    <a:pt x="4491" y="962"/>
                  </a:cubicBezTo>
                  <a:lnTo>
                    <a:pt x="4491" y="962"/>
                  </a:lnTo>
                  <a:cubicBezTo>
                    <a:pt x="4521" y="962"/>
                    <a:pt x="4521" y="962"/>
                    <a:pt x="4521" y="962"/>
                  </a:cubicBezTo>
                  <a:cubicBezTo>
                    <a:pt x="4521" y="991"/>
                    <a:pt x="4521" y="991"/>
                    <a:pt x="4521" y="991"/>
                  </a:cubicBezTo>
                  <a:lnTo>
                    <a:pt x="4521" y="991"/>
                  </a:lnTo>
                  <a:cubicBezTo>
                    <a:pt x="4550" y="962"/>
                    <a:pt x="4550" y="962"/>
                    <a:pt x="4550" y="962"/>
                  </a:cubicBezTo>
                  <a:lnTo>
                    <a:pt x="4550" y="962"/>
                  </a:lnTo>
                  <a:cubicBezTo>
                    <a:pt x="4550" y="933"/>
                    <a:pt x="4550" y="933"/>
                    <a:pt x="4550" y="933"/>
                  </a:cubicBezTo>
                  <a:cubicBezTo>
                    <a:pt x="4579" y="933"/>
                    <a:pt x="4579" y="933"/>
                    <a:pt x="4579" y="933"/>
                  </a:cubicBezTo>
                  <a:cubicBezTo>
                    <a:pt x="4579" y="903"/>
                    <a:pt x="4579" y="903"/>
                    <a:pt x="4579" y="903"/>
                  </a:cubicBezTo>
                  <a:lnTo>
                    <a:pt x="4579" y="903"/>
                  </a:lnTo>
                  <a:cubicBezTo>
                    <a:pt x="4608" y="874"/>
                    <a:pt x="4608" y="874"/>
                    <a:pt x="4608" y="874"/>
                  </a:cubicBezTo>
                  <a:cubicBezTo>
                    <a:pt x="4579" y="874"/>
                    <a:pt x="4579" y="874"/>
                    <a:pt x="4579" y="874"/>
                  </a:cubicBezTo>
                  <a:cubicBezTo>
                    <a:pt x="4579" y="845"/>
                    <a:pt x="4579" y="845"/>
                    <a:pt x="4579" y="845"/>
                  </a:cubicBezTo>
                  <a:cubicBezTo>
                    <a:pt x="4608" y="845"/>
                    <a:pt x="4608" y="845"/>
                    <a:pt x="4608" y="845"/>
                  </a:cubicBezTo>
                  <a:cubicBezTo>
                    <a:pt x="4608" y="816"/>
                    <a:pt x="4608" y="816"/>
                    <a:pt x="4608" y="816"/>
                  </a:cubicBezTo>
                  <a:lnTo>
                    <a:pt x="4608" y="816"/>
                  </a:lnTo>
                  <a:cubicBezTo>
                    <a:pt x="4638" y="816"/>
                    <a:pt x="4638" y="816"/>
                    <a:pt x="4638" y="816"/>
                  </a:cubicBezTo>
                  <a:lnTo>
                    <a:pt x="4638" y="816"/>
                  </a:lnTo>
                  <a:cubicBezTo>
                    <a:pt x="4666" y="786"/>
                    <a:pt x="4666" y="786"/>
                    <a:pt x="4666" y="786"/>
                  </a:cubicBezTo>
                  <a:cubicBezTo>
                    <a:pt x="4638" y="786"/>
                    <a:pt x="4638" y="786"/>
                    <a:pt x="4638" y="786"/>
                  </a:cubicBezTo>
                  <a:cubicBezTo>
                    <a:pt x="4666" y="757"/>
                    <a:pt x="4666" y="757"/>
                    <a:pt x="4666" y="757"/>
                  </a:cubicBezTo>
                  <a:lnTo>
                    <a:pt x="4666" y="757"/>
                  </a:lnTo>
                  <a:cubicBezTo>
                    <a:pt x="4666" y="729"/>
                    <a:pt x="4666" y="729"/>
                    <a:pt x="4666" y="729"/>
                  </a:cubicBezTo>
                  <a:lnTo>
                    <a:pt x="4666" y="729"/>
                  </a:lnTo>
                  <a:cubicBezTo>
                    <a:pt x="4638" y="729"/>
                    <a:pt x="4638" y="729"/>
                    <a:pt x="4638" y="729"/>
                  </a:cubicBezTo>
                  <a:lnTo>
                    <a:pt x="4638" y="729"/>
                  </a:lnTo>
                  <a:cubicBezTo>
                    <a:pt x="4608" y="729"/>
                    <a:pt x="4608" y="729"/>
                    <a:pt x="4608" y="729"/>
                  </a:cubicBezTo>
                  <a:cubicBezTo>
                    <a:pt x="4608" y="700"/>
                    <a:pt x="4608" y="700"/>
                    <a:pt x="4608" y="700"/>
                  </a:cubicBezTo>
                  <a:lnTo>
                    <a:pt x="4608" y="700"/>
                  </a:lnTo>
                  <a:cubicBezTo>
                    <a:pt x="4638" y="700"/>
                    <a:pt x="4638" y="700"/>
                    <a:pt x="4638" y="700"/>
                  </a:cubicBezTo>
                  <a:cubicBezTo>
                    <a:pt x="4638" y="670"/>
                    <a:pt x="4638" y="670"/>
                    <a:pt x="4638" y="670"/>
                  </a:cubicBezTo>
                  <a:lnTo>
                    <a:pt x="4638" y="670"/>
                  </a:lnTo>
                  <a:cubicBezTo>
                    <a:pt x="4638" y="641"/>
                    <a:pt x="4638" y="641"/>
                    <a:pt x="4638" y="641"/>
                  </a:cubicBezTo>
                  <a:lnTo>
                    <a:pt x="4638" y="641"/>
                  </a:lnTo>
                  <a:cubicBezTo>
                    <a:pt x="4608" y="612"/>
                    <a:pt x="4608" y="612"/>
                    <a:pt x="4608" y="612"/>
                  </a:cubicBezTo>
                  <a:lnTo>
                    <a:pt x="4608" y="612"/>
                  </a:lnTo>
                  <a:cubicBezTo>
                    <a:pt x="4579" y="641"/>
                    <a:pt x="4579" y="641"/>
                    <a:pt x="4579" y="641"/>
                  </a:cubicBezTo>
                  <a:lnTo>
                    <a:pt x="4579" y="641"/>
                  </a:lnTo>
                  <a:lnTo>
                    <a:pt x="4579" y="641"/>
                  </a:lnTo>
                  <a:cubicBezTo>
                    <a:pt x="4550" y="670"/>
                    <a:pt x="4550" y="670"/>
                    <a:pt x="4550" y="670"/>
                  </a:cubicBezTo>
                  <a:lnTo>
                    <a:pt x="4550" y="670"/>
                  </a:lnTo>
                  <a:cubicBezTo>
                    <a:pt x="4550" y="641"/>
                    <a:pt x="4550" y="641"/>
                    <a:pt x="4550" y="641"/>
                  </a:cubicBezTo>
                  <a:lnTo>
                    <a:pt x="4550" y="641"/>
                  </a:lnTo>
                  <a:lnTo>
                    <a:pt x="4550" y="641"/>
                  </a:lnTo>
                  <a:cubicBezTo>
                    <a:pt x="4550" y="612"/>
                    <a:pt x="4550" y="612"/>
                    <a:pt x="4550" y="612"/>
                  </a:cubicBezTo>
                  <a:cubicBezTo>
                    <a:pt x="4579" y="583"/>
                    <a:pt x="4579" y="583"/>
                    <a:pt x="4579" y="583"/>
                  </a:cubicBezTo>
                  <a:lnTo>
                    <a:pt x="4579" y="583"/>
                  </a:lnTo>
                  <a:cubicBezTo>
                    <a:pt x="4550" y="553"/>
                    <a:pt x="4550" y="553"/>
                    <a:pt x="4550" y="553"/>
                  </a:cubicBezTo>
                  <a:lnTo>
                    <a:pt x="4550" y="553"/>
                  </a:lnTo>
                  <a:cubicBezTo>
                    <a:pt x="4521" y="524"/>
                    <a:pt x="4521" y="524"/>
                    <a:pt x="4521" y="524"/>
                  </a:cubicBezTo>
                  <a:cubicBezTo>
                    <a:pt x="4521" y="553"/>
                    <a:pt x="4521" y="553"/>
                    <a:pt x="4521" y="553"/>
                  </a:cubicBezTo>
                  <a:cubicBezTo>
                    <a:pt x="4491" y="524"/>
                    <a:pt x="4491" y="524"/>
                    <a:pt x="4491" y="524"/>
                  </a:cubicBezTo>
                  <a:cubicBezTo>
                    <a:pt x="4462" y="553"/>
                    <a:pt x="4462" y="553"/>
                    <a:pt x="4462" y="553"/>
                  </a:cubicBezTo>
                  <a:lnTo>
                    <a:pt x="4462" y="553"/>
                  </a:lnTo>
                  <a:cubicBezTo>
                    <a:pt x="4462" y="524"/>
                    <a:pt x="4462" y="524"/>
                    <a:pt x="4462" y="524"/>
                  </a:cubicBezTo>
                  <a:lnTo>
                    <a:pt x="4462" y="524"/>
                  </a:lnTo>
                  <a:cubicBezTo>
                    <a:pt x="4433" y="524"/>
                    <a:pt x="4433" y="524"/>
                    <a:pt x="4433" y="524"/>
                  </a:cubicBezTo>
                  <a:cubicBezTo>
                    <a:pt x="4433" y="553"/>
                    <a:pt x="4433" y="553"/>
                    <a:pt x="4433" y="553"/>
                  </a:cubicBezTo>
                  <a:lnTo>
                    <a:pt x="4433" y="553"/>
                  </a:lnTo>
                  <a:cubicBezTo>
                    <a:pt x="4404" y="583"/>
                    <a:pt x="4404" y="583"/>
                    <a:pt x="4404" y="583"/>
                  </a:cubicBezTo>
                  <a:lnTo>
                    <a:pt x="4404" y="583"/>
                  </a:lnTo>
                  <a:cubicBezTo>
                    <a:pt x="4404" y="612"/>
                    <a:pt x="4404" y="612"/>
                    <a:pt x="4404" y="612"/>
                  </a:cubicBezTo>
                  <a:lnTo>
                    <a:pt x="4404" y="612"/>
                  </a:lnTo>
                  <a:cubicBezTo>
                    <a:pt x="4433" y="612"/>
                    <a:pt x="4433" y="612"/>
                    <a:pt x="4433" y="612"/>
                  </a:cubicBezTo>
                  <a:lnTo>
                    <a:pt x="4433" y="612"/>
                  </a:lnTo>
                  <a:lnTo>
                    <a:pt x="4433" y="612"/>
                  </a:lnTo>
                  <a:lnTo>
                    <a:pt x="4433" y="612"/>
                  </a:lnTo>
                  <a:cubicBezTo>
                    <a:pt x="4404" y="641"/>
                    <a:pt x="4404" y="641"/>
                    <a:pt x="4404" y="641"/>
                  </a:cubicBezTo>
                  <a:lnTo>
                    <a:pt x="4404" y="641"/>
                  </a:lnTo>
                  <a:cubicBezTo>
                    <a:pt x="4404" y="670"/>
                    <a:pt x="4404" y="670"/>
                    <a:pt x="4404" y="670"/>
                  </a:cubicBezTo>
                  <a:cubicBezTo>
                    <a:pt x="4404" y="641"/>
                    <a:pt x="4404" y="641"/>
                    <a:pt x="4404" y="641"/>
                  </a:cubicBezTo>
                  <a:cubicBezTo>
                    <a:pt x="4433" y="641"/>
                    <a:pt x="4433" y="641"/>
                    <a:pt x="4433" y="641"/>
                  </a:cubicBezTo>
                  <a:lnTo>
                    <a:pt x="4433" y="641"/>
                  </a:lnTo>
                  <a:cubicBezTo>
                    <a:pt x="4462" y="612"/>
                    <a:pt x="4462" y="612"/>
                    <a:pt x="4462" y="612"/>
                  </a:cubicBezTo>
                  <a:cubicBezTo>
                    <a:pt x="4462" y="641"/>
                    <a:pt x="4462" y="641"/>
                    <a:pt x="4462" y="641"/>
                  </a:cubicBezTo>
                  <a:lnTo>
                    <a:pt x="4462" y="641"/>
                  </a:lnTo>
                  <a:lnTo>
                    <a:pt x="4462" y="641"/>
                  </a:lnTo>
                  <a:cubicBezTo>
                    <a:pt x="4433" y="670"/>
                    <a:pt x="4433" y="670"/>
                    <a:pt x="4433" y="670"/>
                  </a:cubicBezTo>
                  <a:lnTo>
                    <a:pt x="4433" y="670"/>
                  </a:lnTo>
                  <a:cubicBezTo>
                    <a:pt x="4433" y="700"/>
                    <a:pt x="4433" y="700"/>
                    <a:pt x="4433" y="700"/>
                  </a:cubicBezTo>
                  <a:cubicBezTo>
                    <a:pt x="4462" y="700"/>
                    <a:pt x="4462" y="700"/>
                    <a:pt x="4462" y="700"/>
                  </a:cubicBezTo>
                  <a:lnTo>
                    <a:pt x="4462" y="700"/>
                  </a:lnTo>
                  <a:lnTo>
                    <a:pt x="4462" y="700"/>
                  </a:lnTo>
                  <a:cubicBezTo>
                    <a:pt x="4433" y="700"/>
                    <a:pt x="4433" y="700"/>
                    <a:pt x="4433" y="700"/>
                  </a:cubicBezTo>
                  <a:cubicBezTo>
                    <a:pt x="4404" y="700"/>
                    <a:pt x="4404" y="700"/>
                    <a:pt x="4404" y="700"/>
                  </a:cubicBezTo>
                  <a:cubicBezTo>
                    <a:pt x="4404" y="729"/>
                    <a:pt x="4404" y="729"/>
                    <a:pt x="4404" y="729"/>
                  </a:cubicBezTo>
                  <a:cubicBezTo>
                    <a:pt x="4433" y="729"/>
                    <a:pt x="4433" y="729"/>
                    <a:pt x="4433" y="729"/>
                  </a:cubicBezTo>
                  <a:lnTo>
                    <a:pt x="4433" y="729"/>
                  </a:lnTo>
                  <a:cubicBezTo>
                    <a:pt x="4404" y="757"/>
                    <a:pt x="4404" y="757"/>
                    <a:pt x="4404" y="757"/>
                  </a:cubicBezTo>
                  <a:lnTo>
                    <a:pt x="4404" y="757"/>
                  </a:lnTo>
                  <a:cubicBezTo>
                    <a:pt x="4404" y="729"/>
                    <a:pt x="4404" y="729"/>
                    <a:pt x="4404" y="729"/>
                  </a:cubicBezTo>
                  <a:cubicBezTo>
                    <a:pt x="4374" y="729"/>
                    <a:pt x="4374" y="729"/>
                    <a:pt x="4374" y="729"/>
                  </a:cubicBezTo>
                  <a:cubicBezTo>
                    <a:pt x="4374" y="700"/>
                    <a:pt x="4374" y="700"/>
                    <a:pt x="4374" y="700"/>
                  </a:cubicBezTo>
                  <a:cubicBezTo>
                    <a:pt x="4345" y="729"/>
                    <a:pt x="4345" y="729"/>
                    <a:pt x="4345" y="729"/>
                  </a:cubicBezTo>
                  <a:lnTo>
                    <a:pt x="4345" y="729"/>
                  </a:lnTo>
                  <a:cubicBezTo>
                    <a:pt x="4316" y="757"/>
                    <a:pt x="4316" y="757"/>
                    <a:pt x="4316" y="757"/>
                  </a:cubicBezTo>
                  <a:cubicBezTo>
                    <a:pt x="4316" y="786"/>
                    <a:pt x="4316" y="786"/>
                    <a:pt x="4316" y="786"/>
                  </a:cubicBezTo>
                  <a:lnTo>
                    <a:pt x="4316" y="786"/>
                  </a:lnTo>
                  <a:cubicBezTo>
                    <a:pt x="4345" y="786"/>
                    <a:pt x="4345" y="786"/>
                    <a:pt x="4345" y="786"/>
                  </a:cubicBezTo>
                  <a:lnTo>
                    <a:pt x="4345" y="786"/>
                  </a:lnTo>
                  <a:cubicBezTo>
                    <a:pt x="4374" y="786"/>
                    <a:pt x="4374" y="786"/>
                    <a:pt x="4374" y="786"/>
                  </a:cubicBezTo>
                  <a:cubicBezTo>
                    <a:pt x="4404" y="786"/>
                    <a:pt x="4404" y="786"/>
                    <a:pt x="4404" y="786"/>
                  </a:cubicBezTo>
                  <a:cubicBezTo>
                    <a:pt x="4433" y="786"/>
                    <a:pt x="4433" y="786"/>
                    <a:pt x="4433" y="786"/>
                  </a:cubicBezTo>
                  <a:lnTo>
                    <a:pt x="4433" y="786"/>
                  </a:lnTo>
                  <a:cubicBezTo>
                    <a:pt x="4462" y="786"/>
                    <a:pt x="4462" y="786"/>
                    <a:pt x="4462" y="786"/>
                  </a:cubicBezTo>
                  <a:cubicBezTo>
                    <a:pt x="4433" y="786"/>
                    <a:pt x="4433" y="786"/>
                    <a:pt x="4433" y="786"/>
                  </a:cubicBezTo>
                  <a:cubicBezTo>
                    <a:pt x="4433" y="816"/>
                    <a:pt x="4433" y="816"/>
                    <a:pt x="4433" y="816"/>
                  </a:cubicBezTo>
                  <a:lnTo>
                    <a:pt x="4433" y="816"/>
                  </a:lnTo>
                  <a:lnTo>
                    <a:pt x="4433" y="816"/>
                  </a:lnTo>
                  <a:cubicBezTo>
                    <a:pt x="4462" y="816"/>
                    <a:pt x="4462" y="816"/>
                    <a:pt x="4462" y="816"/>
                  </a:cubicBezTo>
                  <a:cubicBezTo>
                    <a:pt x="4462" y="845"/>
                    <a:pt x="4462" y="845"/>
                    <a:pt x="4462" y="845"/>
                  </a:cubicBezTo>
                  <a:cubicBezTo>
                    <a:pt x="4491" y="845"/>
                    <a:pt x="4491" y="845"/>
                    <a:pt x="4491" y="845"/>
                  </a:cubicBezTo>
                  <a:lnTo>
                    <a:pt x="4491" y="845"/>
                  </a:lnTo>
                  <a:cubicBezTo>
                    <a:pt x="4491" y="874"/>
                    <a:pt x="4491" y="874"/>
                    <a:pt x="4491" y="874"/>
                  </a:cubicBezTo>
                  <a:lnTo>
                    <a:pt x="4491" y="874"/>
                  </a:lnTo>
                  <a:cubicBezTo>
                    <a:pt x="4491" y="903"/>
                    <a:pt x="4491" y="903"/>
                    <a:pt x="4491" y="903"/>
                  </a:cubicBezTo>
                  <a:cubicBezTo>
                    <a:pt x="4462" y="933"/>
                    <a:pt x="4462" y="933"/>
                    <a:pt x="4462" y="933"/>
                  </a:cubicBezTo>
                  <a:close/>
                  <a:moveTo>
                    <a:pt x="4374" y="816"/>
                  </a:moveTo>
                  <a:lnTo>
                    <a:pt x="4374" y="816"/>
                  </a:lnTo>
                  <a:lnTo>
                    <a:pt x="4374" y="816"/>
                  </a:lnTo>
                  <a:cubicBezTo>
                    <a:pt x="4404" y="816"/>
                    <a:pt x="4404" y="816"/>
                    <a:pt x="4404" y="816"/>
                  </a:cubicBezTo>
                  <a:lnTo>
                    <a:pt x="4404" y="816"/>
                  </a:lnTo>
                  <a:lnTo>
                    <a:pt x="4404" y="816"/>
                  </a:lnTo>
                  <a:lnTo>
                    <a:pt x="4404" y="816"/>
                  </a:lnTo>
                  <a:cubicBezTo>
                    <a:pt x="4374" y="845"/>
                    <a:pt x="4374" y="845"/>
                    <a:pt x="4374" y="845"/>
                  </a:cubicBezTo>
                  <a:cubicBezTo>
                    <a:pt x="4374" y="816"/>
                    <a:pt x="4374" y="816"/>
                    <a:pt x="4374" y="816"/>
                  </a:cubicBezTo>
                  <a:close/>
                  <a:moveTo>
                    <a:pt x="4345" y="903"/>
                  </a:moveTo>
                  <a:lnTo>
                    <a:pt x="4345" y="903"/>
                  </a:lnTo>
                  <a:lnTo>
                    <a:pt x="4345" y="903"/>
                  </a:lnTo>
                  <a:cubicBezTo>
                    <a:pt x="4374" y="903"/>
                    <a:pt x="4374" y="903"/>
                    <a:pt x="4374" y="903"/>
                  </a:cubicBezTo>
                  <a:cubicBezTo>
                    <a:pt x="4404" y="903"/>
                    <a:pt x="4404" y="903"/>
                    <a:pt x="4404" y="903"/>
                  </a:cubicBezTo>
                  <a:cubicBezTo>
                    <a:pt x="4433" y="933"/>
                    <a:pt x="4433" y="933"/>
                    <a:pt x="4433" y="933"/>
                  </a:cubicBezTo>
                  <a:lnTo>
                    <a:pt x="4433" y="933"/>
                  </a:lnTo>
                  <a:cubicBezTo>
                    <a:pt x="4433" y="962"/>
                    <a:pt x="4433" y="962"/>
                    <a:pt x="4433" y="962"/>
                  </a:cubicBezTo>
                  <a:cubicBezTo>
                    <a:pt x="4404" y="962"/>
                    <a:pt x="4404" y="962"/>
                    <a:pt x="4404" y="962"/>
                  </a:cubicBezTo>
                  <a:lnTo>
                    <a:pt x="4404" y="962"/>
                  </a:lnTo>
                  <a:cubicBezTo>
                    <a:pt x="4374" y="962"/>
                    <a:pt x="4374" y="962"/>
                    <a:pt x="4374" y="962"/>
                  </a:cubicBezTo>
                  <a:lnTo>
                    <a:pt x="4374" y="962"/>
                  </a:lnTo>
                  <a:cubicBezTo>
                    <a:pt x="4374" y="933"/>
                    <a:pt x="4374" y="933"/>
                    <a:pt x="4374" y="933"/>
                  </a:cubicBezTo>
                  <a:cubicBezTo>
                    <a:pt x="4345" y="933"/>
                    <a:pt x="4345" y="933"/>
                    <a:pt x="4345" y="933"/>
                  </a:cubicBezTo>
                  <a:cubicBezTo>
                    <a:pt x="4345" y="903"/>
                    <a:pt x="4345" y="903"/>
                    <a:pt x="4345" y="903"/>
                  </a:cubicBezTo>
                  <a:close/>
                  <a:moveTo>
                    <a:pt x="4141" y="1050"/>
                  </a:moveTo>
                  <a:lnTo>
                    <a:pt x="4141" y="1050"/>
                  </a:lnTo>
                  <a:cubicBezTo>
                    <a:pt x="4141" y="1020"/>
                    <a:pt x="4141" y="1020"/>
                    <a:pt x="4141" y="1020"/>
                  </a:cubicBezTo>
                  <a:cubicBezTo>
                    <a:pt x="4171" y="1020"/>
                    <a:pt x="4171" y="1020"/>
                    <a:pt x="4171" y="1020"/>
                  </a:cubicBezTo>
                  <a:cubicBezTo>
                    <a:pt x="4171" y="1050"/>
                    <a:pt x="4171" y="1050"/>
                    <a:pt x="4171" y="1050"/>
                  </a:cubicBezTo>
                  <a:cubicBezTo>
                    <a:pt x="4141" y="1050"/>
                    <a:pt x="4141" y="1050"/>
                    <a:pt x="4141" y="1050"/>
                  </a:cubicBezTo>
                  <a:close/>
                  <a:moveTo>
                    <a:pt x="4141" y="1020"/>
                  </a:moveTo>
                  <a:lnTo>
                    <a:pt x="4141" y="1020"/>
                  </a:lnTo>
                  <a:cubicBezTo>
                    <a:pt x="4112" y="991"/>
                    <a:pt x="4112" y="991"/>
                    <a:pt x="4112" y="991"/>
                  </a:cubicBezTo>
                  <a:lnTo>
                    <a:pt x="4112" y="991"/>
                  </a:lnTo>
                  <a:cubicBezTo>
                    <a:pt x="4141" y="962"/>
                    <a:pt x="4141" y="962"/>
                    <a:pt x="4141" y="962"/>
                  </a:cubicBezTo>
                  <a:lnTo>
                    <a:pt x="4141" y="962"/>
                  </a:lnTo>
                  <a:cubicBezTo>
                    <a:pt x="4141" y="933"/>
                    <a:pt x="4141" y="933"/>
                    <a:pt x="4141" y="933"/>
                  </a:cubicBezTo>
                  <a:lnTo>
                    <a:pt x="4141" y="933"/>
                  </a:lnTo>
                  <a:lnTo>
                    <a:pt x="4141" y="933"/>
                  </a:lnTo>
                  <a:cubicBezTo>
                    <a:pt x="4141" y="903"/>
                    <a:pt x="4141" y="903"/>
                    <a:pt x="4141" y="903"/>
                  </a:cubicBezTo>
                  <a:cubicBezTo>
                    <a:pt x="4171" y="903"/>
                    <a:pt x="4171" y="903"/>
                    <a:pt x="4171" y="903"/>
                  </a:cubicBezTo>
                  <a:cubicBezTo>
                    <a:pt x="4171" y="874"/>
                    <a:pt x="4171" y="874"/>
                    <a:pt x="4171" y="874"/>
                  </a:cubicBezTo>
                  <a:lnTo>
                    <a:pt x="4171" y="874"/>
                  </a:lnTo>
                  <a:cubicBezTo>
                    <a:pt x="4200" y="874"/>
                    <a:pt x="4200" y="874"/>
                    <a:pt x="4200" y="874"/>
                  </a:cubicBezTo>
                  <a:cubicBezTo>
                    <a:pt x="4200" y="903"/>
                    <a:pt x="4200" y="903"/>
                    <a:pt x="4200" y="903"/>
                  </a:cubicBezTo>
                  <a:lnTo>
                    <a:pt x="4200" y="903"/>
                  </a:lnTo>
                  <a:cubicBezTo>
                    <a:pt x="4171" y="933"/>
                    <a:pt x="4171" y="933"/>
                    <a:pt x="4171" y="933"/>
                  </a:cubicBezTo>
                  <a:cubicBezTo>
                    <a:pt x="4171" y="962"/>
                    <a:pt x="4171" y="962"/>
                    <a:pt x="4171" y="962"/>
                  </a:cubicBezTo>
                  <a:lnTo>
                    <a:pt x="4171" y="962"/>
                  </a:lnTo>
                  <a:lnTo>
                    <a:pt x="4171" y="962"/>
                  </a:lnTo>
                  <a:cubicBezTo>
                    <a:pt x="4171" y="1020"/>
                    <a:pt x="4171" y="1020"/>
                    <a:pt x="4171" y="1020"/>
                  </a:cubicBezTo>
                  <a:cubicBezTo>
                    <a:pt x="4141" y="1020"/>
                    <a:pt x="4141" y="1020"/>
                    <a:pt x="4141" y="1020"/>
                  </a:cubicBezTo>
                  <a:close/>
                  <a:moveTo>
                    <a:pt x="3938" y="670"/>
                  </a:moveTo>
                  <a:lnTo>
                    <a:pt x="3938" y="670"/>
                  </a:lnTo>
                  <a:lnTo>
                    <a:pt x="3938" y="670"/>
                  </a:lnTo>
                  <a:cubicBezTo>
                    <a:pt x="3938" y="641"/>
                    <a:pt x="3938" y="641"/>
                    <a:pt x="3938" y="641"/>
                  </a:cubicBezTo>
                  <a:lnTo>
                    <a:pt x="3938" y="641"/>
                  </a:lnTo>
                  <a:lnTo>
                    <a:pt x="3938" y="641"/>
                  </a:lnTo>
                  <a:cubicBezTo>
                    <a:pt x="3908" y="641"/>
                    <a:pt x="3908" y="641"/>
                    <a:pt x="3908" y="641"/>
                  </a:cubicBezTo>
                  <a:lnTo>
                    <a:pt x="3908" y="641"/>
                  </a:lnTo>
                  <a:cubicBezTo>
                    <a:pt x="3879" y="641"/>
                    <a:pt x="3879" y="641"/>
                    <a:pt x="3879" y="641"/>
                  </a:cubicBezTo>
                  <a:lnTo>
                    <a:pt x="3879" y="641"/>
                  </a:lnTo>
                  <a:cubicBezTo>
                    <a:pt x="3850" y="641"/>
                    <a:pt x="3850" y="641"/>
                    <a:pt x="3850" y="641"/>
                  </a:cubicBezTo>
                  <a:cubicBezTo>
                    <a:pt x="3850" y="612"/>
                    <a:pt x="3850" y="612"/>
                    <a:pt x="3850" y="612"/>
                  </a:cubicBezTo>
                  <a:cubicBezTo>
                    <a:pt x="3879" y="612"/>
                    <a:pt x="3879" y="612"/>
                    <a:pt x="3879" y="612"/>
                  </a:cubicBezTo>
                  <a:lnTo>
                    <a:pt x="3879" y="612"/>
                  </a:lnTo>
                  <a:lnTo>
                    <a:pt x="3879" y="612"/>
                  </a:lnTo>
                  <a:cubicBezTo>
                    <a:pt x="3908" y="612"/>
                    <a:pt x="3908" y="612"/>
                    <a:pt x="3908" y="612"/>
                  </a:cubicBezTo>
                  <a:cubicBezTo>
                    <a:pt x="3967" y="583"/>
                    <a:pt x="3967" y="583"/>
                    <a:pt x="3967" y="583"/>
                  </a:cubicBezTo>
                  <a:lnTo>
                    <a:pt x="3967" y="583"/>
                  </a:lnTo>
                  <a:cubicBezTo>
                    <a:pt x="3995" y="612"/>
                    <a:pt x="3995" y="612"/>
                    <a:pt x="3995" y="612"/>
                  </a:cubicBezTo>
                  <a:cubicBezTo>
                    <a:pt x="3995" y="583"/>
                    <a:pt x="3995" y="583"/>
                    <a:pt x="3995" y="583"/>
                  </a:cubicBezTo>
                  <a:cubicBezTo>
                    <a:pt x="4024" y="583"/>
                    <a:pt x="4024" y="583"/>
                    <a:pt x="4024" y="583"/>
                  </a:cubicBezTo>
                  <a:lnTo>
                    <a:pt x="4024" y="583"/>
                  </a:lnTo>
                  <a:cubicBezTo>
                    <a:pt x="4054" y="583"/>
                    <a:pt x="4054" y="583"/>
                    <a:pt x="4054" y="583"/>
                  </a:cubicBezTo>
                  <a:lnTo>
                    <a:pt x="4054" y="583"/>
                  </a:lnTo>
                  <a:cubicBezTo>
                    <a:pt x="4083" y="583"/>
                    <a:pt x="4083" y="583"/>
                    <a:pt x="4083" y="583"/>
                  </a:cubicBezTo>
                  <a:lnTo>
                    <a:pt x="4083" y="583"/>
                  </a:lnTo>
                  <a:lnTo>
                    <a:pt x="4083" y="583"/>
                  </a:lnTo>
                  <a:cubicBezTo>
                    <a:pt x="4083" y="612"/>
                    <a:pt x="4083" y="612"/>
                    <a:pt x="4083" y="612"/>
                  </a:cubicBezTo>
                  <a:lnTo>
                    <a:pt x="4083" y="612"/>
                  </a:lnTo>
                  <a:cubicBezTo>
                    <a:pt x="4083" y="641"/>
                    <a:pt x="4083" y="641"/>
                    <a:pt x="4083" y="641"/>
                  </a:cubicBezTo>
                  <a:cubicBezTo>
                    <a:pt x="4083" y="670"/>
                    <a:pt x="4083" y="670"/>
                    <a:pt x="4083" y="670"/>
                  </a:cubicBezTo>
                  <a:cubicBezTo>
                    <a:pt x="4083" y="700"/>
                    <a:pt x="4083" y="700"/>
                    <a:pt x="4083" y="700"/>
                  </a:cubicBezTo>
                  <a:cubicBezTo>
                    <a:pt x="4054" y="700"/>
                    <a:pt x="4054" y="700"/>
                    <a:pt x="4054" y="700"/>
                  </a:cubicBezTo>
                  <a:lnTo>
                    <a:pt x="4054" y="700"/>
                  </a:lnTo>
                  <a:cubicBezTo>
                    <a:pt x="4024" y="700"/>
                    <a:pt x="4024" y="700"/>
                    <a:pt x="4024" y="700"/>
                  </a:cubicBezTo>
                  <a:lnTo>
                    <a:pt x="4024" y="700"/>
                  </a:lnTo>
                  <a:lnTo>
                    <a:pt x="4024" y="700"/>
                  </a:lnTo>
                  <a:cubicBezTo>
                    <a:pt x="3995" y="700"/>
                    <a:pt x="3995" y="700"/>
                    <a:pt x="3995" y="700"/>
                  </a:cubicBezTo>
                  <a:cubicBezTo>
                    <a:pt x="3967" y="670"/>
                    <a:pt x="3967" y="670"/>
                    <a:pt x="3967" y="670"/>
                  </a:cubicBezTo>
                  <a:lnTo>
                    <a:pt x="3967" y="670"/>
                  </a:lnTo>
                  <a:cubicBezTo>
                    <a:pt x="3967" y="641"/>
                    <a:pt x="3967" y="641"/>
                    <a:pt x="3967" y="641"/>
                  </a:cubicBezTo>
                  <a:lnTo>
                    <a:pt x="3967" y="641"/>
                  </a:lnTo>
                  <a:cubicBezTo>
                    <a:pt x="3967" y="670"/>
                    <a:pt x="3967" y="670"/>
                    <a:pt x="3967" y="670"/>
                  </a:cubicBezTo>
                  <a:cubicBezTo>
                    <a:pt x="3938" y="670"/>
                    <a:pt x="3938" y="670"/>
                    <a:pt x="3938" y="670"/>
                  </a:cubicBezTo>
                  <a:close/>
                  <a:moveTo>
                    <a:pt x="3704" y="786"/>
                  </a:moveTo>
                  <a:lnTo>
                    <a:pt x="3704" y="786"/>
                  </a:lnTo>
                  <a:cubicBezTo>
                    <a:pt x="3733" y="786"/>
                    <a:pt x="3733" y="786"/>
                    <a:pt x="3733" y="786"/>
                  </a:cubicBezTo>
                  <a:cubicBezTo>
                    <a:pt x="3733" y="757"/>
                    <a:pt x="3733" y="757"/>
                    <a:pt x="3733" y="757"/>
                  </a:cubicBezTo>
                  <a:cubicBezTo>
                    <a:pt x="3762" y="757"/>
                    <a:pt x="3762" y="757"/>
                    <a:pt x="3762" y="757"/>
                  </a:cubicBezTo>
                  <a:cubicBezTo>
                    <a:pt x="3762" y="729"/>
                    <a:pt x="3762" y="729"/>
                    <a:pt x="3762" y="729"/>
                  </a:cubicBezTo>
                  <a:lnTo>
                    <a:pt x="3762" y="729"/>
                  </a:lnTo>
                  <a:cubicBezTo>
                    <a:pt x="3791" y="729"/>
                    <a:pt x="3791" y="729"/>
                    <a:pt x="3791" y="729"/>
                  </a:cubicBezTo>
                  <a:lnTo>
                    <a:pt x="3791" y="729"/>
                  </a:lnTo>
                  <a:cubicBezTo>
                    <a:pt x="3821" y="700"/>
                    <a:pt x="3821" y="700"/>
                    <a:pt x="3821" y="700"/>
                  </a:cubicBezTo>
                  <a:cubicBezTo>
                    <a:pt x="3850" y="729"/>
                    <a:pt x="3850" y="729"/>
                    <a:pt x="3850" y="729"/>
                  </a:cubicBezTo>
                  <a:lnTo>
                    <a:pt x="3850" y="729"/>
                  </a:lnTo>
                  <a:cubicBezTo>
                    <a:pt x="3879" y="729"/>
                    <a:pt x="3879" y="729"/>
                    <a:pt x="3879" y="729"/>
                  </a:cubicBezTo>
                  <a:lnTo>
                    <a:pt x="3879" y="729"/>
                  </a:lnTo>
                  <a:cubicBezTo>
                    <a:pt x="3908" y="729"/>
                    <a:pt x="3908" y="729"/>
                    <a:pt x="3908" y="729"/>
                  </a:cubicBezTo>
                  <a:lnTo>
                    <a:pt x="3908" y="729"/>
                  </a:lnTo>
                  <a:lnTo>
                    <a:pt x="3908" y="729"/>
                  </a:lnTo>
                  <a:cubicBezTo>
                    <a:pt x="3938" y="729"/>
                    <a:pt x="3938" y="729"/>
                    <a:pt x="3938" y="729"/>
                  </a:cubicBezTo>
                  <a:cubicBezTo>
                    <a:pt x="3967" y="729"/>
                    <a:pt x="3967" y="729"/>
                    <a:pt x="3967" y="729"/>
                  </a:cubicBezTo>
                  <a:lnTo>
                    <a:pt x="3967" y="729"/>
                  </a:lnTo>
                  <a:cubicBezTo>
                    <a:pt x="3995" y="729"/>
                    <a:pt x="3995" y="729"/>
                    <a:pt x="3995" y="729"/>
                  </a:cubicBezTo>
                  <a:cubicBezTo>
                    <a:pt x="3995" y="757"/>
                    <a:pt x="3995" y="757"/>
                    <a:pt x="3995" y="757"/>
                  </a:cubicBezTo>
                  <a:cubicBezTo>
                    <a:pt x="3967" y="786"/>
                    <a:pt x="3967" y="786"/>
                    <a:pt x="3967" y="786"/>
                  </a:cubicBezTo>
                  <a:cubicBezTo>
                    <a:pt x="3967" y="757"/>
                    <a:pt x="3967" y="757"/>
                    <a:pt x="3967" y="757"/>
                  </a:cubicBezTo>
                  <a:cubicBezTo>
                    <a:pt x="3938" y="786"/>
                    <a:pt x="3938" y="786"/>
                    <a:pt x="3938" y="786"/>
                  </a:cubicBezTo>
                  <a:cubicBezTo>
                    <a:pt x="3908" y="786"/>
                    <a:pt x="3908" y="786"/>
                    <a:pt x="3908" y="786"/>
                  </a:cubicBezTo>
                  <a:cubicBezTo>
                    <a:pt x="3879" y="786"/>
                    <a:pt x="3879" y="786"/>
                    <a:pt x="3879" y="786"/>
                  </a:cubicBezTo>
                  <a:cubicBezTo>
                    <a:pt x="3879" y="816"/>
                    <a:pt x="3879" y="816"/>
                    <a:pt x="3879" y="816"/>
                  </a:cubicBezTo>
                  <a:cubicBezTo>
                    <a:pt x="3908" y="816"/>
                    <a:pt x="3908" y="816"/>
                    <a:pt x="3908" y="816"/>
                  </a:cubicBezTo>
                  <a:lnTo>
                    <a:pt x="3908" y="816"/>
                  </a:lnTo>
                  <a:lnTo>
                    <a:pt x="3908" y="816"/>
                  </a:lnTo>
                  <a:cubicBezTo>
                    <a:pt x="3908" y="845"/>
                    <a:pt x="3908" y="845"/>
                    <a:pt x="3908" y="845"/>
                  </a:cubicBezTo>
                  <a:cubicBezTo>
                    <a:pt x="3879" y="845"/>
                    <a:pt x="3879" y="845"/>
                    <a:pt x="3879" y="845"/>
                  </a:cubicBezTo>
                  <a:lnTo>
                    <a:pt x="3879" y="845"/>
                  </a:lnTo>
                  <a:cubicBezTo>
                    <a:pt x="3879" y="874"/>
                    <a:pt x="3879" y="874"/>
                    <a:pt x="3879" y="874"/>
                  </a:cubicBezTo>
                  <a:lnTo>
                    <a:pt x="3879" y="874"/>
                  </a:lnTo>
                  <a:cubicBezTo>
                    <a:pt x="3850" y="874"/>
                    <a:pt x="3850" y="874"/>
                    <a:pt x="3850" y="874"/>
                  </a:cubicBezTo>
                  <a:lnTo>
                    <a:pt x="3850" y="874"/>
                  </a:lnTo>
                  <a:cubicBezTo>
                    <a:pt x="3821" y="874"/>
                    <a:pt x="3821" y="874"/>
                    <a:pt x="3821" y="874"/>
                  </a:cubicBezTo>
                  <a:cubicBezTo>
                    <a:pt x="3791" y="874"/>
                    <a:pt x="3791" y="874"/>
                    <a:pt x="3791" y="874"/>
                  </a:cubicBezTo>
                  <a:lnTo>
                    <a:pt x="3791" y="874"/>
                  </a:lnTo>
                  <a:cubicBezTo>
                    <a:pt x="3762" y="874"/>
                    <a:pt x="3762" y="874"/>
                    <a:pt x="3762" y="874"/>
                  </a:cubicBezTo>
                  <a:lnTo>
                    <a:pt x="3762" y="874"/>
                  </a:lnTo>
                  <a:lnTo>
                    <a:pt x="3762" y="874"/>
                  </a:lnTo>
                  <a:cubicBezTo>
                    <a:pt x="3762" y="845"/>
                    <a:pt x="3762" y="845"/>
                    <a:pt x="3762" y="845"/>
                  </a:cubicBezTo>
                  <a:lnTo>
                    <a:pt x="3762" y="845"/>
                  </a:lnTo>
                  <a:cubicBezTo>
                    <a:pt x="3733" y="816"/>
                    <a:pt x="3733" y="816"/>
                    <a:pt x="3733" y="816"/>
                  </a:cubicBezTo>
                  <a:lnTo>
                    <a:pt x="3733" y="816"/>
                  </a:lnTo>
                  <a:lnTo>
                    <a:pt x="3733" y="816"/>
                  </a:lnTo>
                  <a:cubicBezTo>
                    <a:pt x="3704" y="786"/>
                    <a:pt x="3704" y="786"/>
                    <a:pt x="3704" y="786"/>
                  </a:cubicBezTo>
                  <a:close/>
                  <a:moveTo>
                    <a:pt x="3704" y="729"/>
                  </a:moveTo>
                  <a:lnTo>
                    <a:pt x="3704" y="729"/>
                  </a:lnTo>
                  <a:cubicBezTo>
                    <a:pt x="3704" y="757"/>
                    <a:pt x="3704" y="757"/>
                    <a:pt x="3704" y="757"/>
                  </a:cubicBezTo>
                  <a:cubicBezTo>
                    <a:pt x="3733" y="729"/>
                    <a:pt x="3733" y="729"/>
                    <a:pt x="3733" y="729"/>
                  </a:cubicBezTo>
                  <a:lnTo>
                    <a:pt x="3733" y="729"/>
                  </a:lnTo>
                  <a:cubicBezTo>
                    <a:pt x="3733" y="700"/>
                    <a:pt x="3733" y="700"/>
                    <a:pt x="3733" y="700"/>
                  </a:cubicBezTo>
                  <a:lnTo>
                    <a:pt x="3733" y="700"/>
                  </a:lnTo>
                  <a:cubicBezTo>
                    <a:pt x="3733" y="670"/>
                    <a:pt x="3733" y="670"/>
                    <a:pt x="3733" y="670"/>
                  </a:cubicBezTo>
                  <a:cubicBezTo>
                    <a:pt x="3762" y="670"/>
                    <a:pt x="3762" y="670"/>
                    <a:pt x="3762" y="670"/>
                  </a:cubicBezTo>
                  <a:cubicBezTo>
                    <a:pt x="3733" y="670"/>
                    <a:pt x="3733" y="670"/>
                    <a:pt x="3733" y="670"/>
                  </a:cubicBezTo>
                  <a:lnTo>
                    <a:pt x="3733" y="670"/>
                  </a:lnTo>
                  <a:cubicBezTo>
                    <a:pt x="3704" y="670"/>
                    <a:pt x="3704" y="670"/>
                    <a:pt x="3704" y="670"/>
                  </a:cubicBezTo>
                  <a:lnTo>
                    <a:pt x="3704" y="670"/>
                  </a:lnTo>
                  <a:lnTo>
                    <a:pt x="3704" y="670"/>
                  </a:lnTo>
                  <a:cubicBezTo>
                    <a:pt x="3674" y="700"/>
                    <a:pt x="3674" y="700"/>
                    <a:pt x="3674" y="700"/>
                  </a:cubicBezTo>
                  <a:lnTo>
                    <a:pt x="3674" y="700"/>
                  </a:lnTo>
                  <a:cubicBezTo>
                    <a:pt x="3674" y="729"/>
                    <a:pt x="3674" y="729"/>
                    <a:pt x="3674" y="729"/>
                  </a:cubicBezTo>
                  <a:cubicBezTo>
                    <a:pt x="3704" y="729"/>
                    <a:pt x="3704" y="729"/>
                    <a:pt x="3704" y="729"/>
                  </a:cubicBezTo>
                  <a:close/>
                  <a:moveTo>
                    <a:pt x="5074" y="1836"/>
                  </a:moveTo>
                  <a:lnTo>
                    <a:pt x="5074" y="1836"/>
                  </a:lnTo>
                  <a:cubicBezTo>
                    <a:pt x="5104" y="1836"/>
                    <a:pt x="5104" y="1836"/>
                    <a:pt x="5104" y="1836"/>
                  </a:cubicBezTo>
                  <a:lnTo>
                    <a:pt x="5104" y="1836"/>
                  </a:lnTo>
                  <a:lnTo>
                    <a:pt x="5104" y="1836"/>
                  </a:lnTo>
                  <a:cubicBezTo>
                    <a:pt x="5133" y="1836"/>
                    <a:pt x="5133" y="1836"/>
                    <a:pt x="5133" y="1836"/>
                  </a:cubicBezTo>
                  <a:lnTo>
                    <a:pt x="5133" y="1836"/>
                  </a:lnTo>
                  <a:lnTo>
                    <a:pt x="5133" y="1836"/>
                  </a:lnTo>
                  <a:cubicBezTo>
                    <a:pt x="5162" y="1836"/>
                    <a:pt x="5162" y="1836"/>
                    <a:pt x="5162" y="1836"/>
                  </a:cubicBezTo>
                  <a:cubicBezTo>
                    <a:pt x="5191" y="1836"/>
                    <a:pt x="5191" y="1836"/>
                    <a:pt x="5191" y="1836"/>
                  </a:cubicBezTo>
                  <a:cubicBezTo>
                    <a:pt x="5221" y="1836"/>
                    <a:pt x="5221" y="1836"/>
                    <a:pt x="5221" y="1836"/>
                  </a:cubicBezTo>
                  <a:lnTo>
                    <a:pt x="5221" y="1836"/>
                  </a:lnTo>
                  <a:lnTo>
                    <a:pt x="5221" y="1836"/>
                  </a:lnTo>
                  <a:cubicBezTo>
                    <a:pt x="5250" y="1836"/>
                    <a:pt x="5250" y="1836"/>
                    <a:pt x="5250" y="1836"/>
                  </a:cubicBezTo>
                  <a:lnTo>
                    <a:pt x="5250" y="1836"/>
                  </a:lnTo>
                  <a:cubicBezTo>
                    <a:pt x="5250" y="1807"/>
                    <a:pt x="5250" y="1807"/>
                    <a:pt x="5250" y="1807"/>
                  </a:cubicBezTo>
                  <a:lnTo>
                    <a:pt x="5250" y="1807"/>
                  </a:lnTo>
                  <a:lnTo>
                    <a:pt x="5250" y="1807"/>
                  </a:lnTo>
                  <a:cubicBezTo>
                    <a:pt x="5250" y="1778"/>
                    <a:pt x="5250" y="1778"/>
                    <a:pt x="5250" y="1778"/>
                  </a:cubicBezTo>
                  <a:lnTo>
                    <a:pt x="5250" y="1778"/>
                  </a:lnTo>
                  <a:cubicBezTo>
                    <a:pt x="5279" y="1778"/>
                    <a:pt x="5279" y="1778"/>
                    <a:pt x="5279" y="1778"/>
                  </a:cubicBezTo>
                  <a:cubicBezTo>
                    <a:pt x="5250" y="1778"/>
                    <a:pt x="5250" y="1778"/>
                    <a:pt x="5250" y="1778"/>
                  </a:cubicBezTo>
                  <a:cubicBezTo>
                    <a:pt x="5279" y="1807"/>
                    <a:pt x="5279" y="1807"/>
                    <a:pt x="5279" y="1807"/>
                  </a:cubicBezTo>
                  <a:lnTo>
                    <a:pt x="5279" y="1807"/>
                  </a:lnTo>
                  <a:cubicBezTo>
                    <a:pt x="5308" y="1807"/>
                    <a:pt x="5308" y="1807"/>
                    <a:pt x="5308" y="1807"/>
                  </a:cubicBezTo>
                  <a:lnTo>
                    <a:pt x="5308" y="1807"/>
                  </a:lnTo>
                  <a:lnTo>
                    <a:pt x="5308" y="1807"/>
                  </a:lnTo>
                  <a:cubicBezTo>
                    <a:pt x="5308" y="1778"/>
                    <a:pt x="5308" y="1778"/>
                    <a:pt x="5308" y="1778"/>
                  </a:cubicBezTo>
                  <a:lnTo>
                    <a:pt x="5308" y="1778"/>
                  </a:lnTo>
                  <a:cubicBezTo>
                    <a:pt x="5308" y="1750"/>
                    <a:pt x="5308" y="1750"/>
                    <a:pt x="5308" y="1750"/>
                  </a:cubicBezTo>
                  <a:lnTo>
                    <a:pt x="5308" y="1750"/>
                  </a:lnTo>
                  <a:cubicBezTo>
                    <a:pt x="5279" y="1750"/>
                    <a:pt x="5279" y="1750"/>
                    <a:pt x="5279" y="1750"/>
                  </a:cubicBezTo>
                  <a:lnTo>
                    <a:pt x="5279" y="1750"/>
                  </a:lnTo>
                  <a:cubicBezTo>
                    <a:pt x="5250" y="1750"/>
                    <a:pt x="5250" y="1750"/>
                    <a:pt x="5250" y="1750"/>
                  </a:cubicBezTo>
                  <a:cubicBezTo>
                    <a:pt x="5279" y="1750"/>
                    <a:pt x="5279" y="1750"/>
                    <a:pt x="5279" y="1750"/>
                  </a:cubicBezTo>
                  <a:lnTo>
                    <a:pt x="5279" y="1750"/>
                  </a:lnTo>
                  <a:cubicBezTo>
                    <a:pt x="5308" y="1750"/>
                    <a:pt x="5308" y="1750"/>
                    <a:pt x="5308" y="1750"/>
                  </a:cubicBezTo>
                  <a:cubicBezTo>
                    <a:pt x="5308" y="1720"/>
                    <a:pt x="5308" y="1720"/>
                    <a:pt x="5308" y="1720"/>
                  </a:cubicBezTo>
                  <a:cubicBezTo>
                    <a:pt x="5308" y="1750"/>
                    <a:pt x="5308" y="1750"/>
                    <a:pt x="5308" y="1750"/>
                  </a:cubicBezTo>
                  <a:cubicBezTo>
                    <a:pt x="5337" y="1750"/>
                    <a:pt x="5337" y="1750"/>
                    <a:pt x="5337" y="1750"/>
                  </a:cubicBezTo>
                  <a:cubicBezTo>
                    <a:pt x="5337" y="1720"/>
                    <a:pt x="5337" y="1720"/>
                    <a:pt x="5337" y="1720"/>
                  </a:cubicBezTo>
                  <a:lnTo>
                    <a:pt x="5337" y="1720"/>
                  </a:lnTo>
                  <a:cubicBezTo>
                    <a:pt x="5337" y="1691"/>
                    <a:pt x="5337" y="1691"/>
                    <a:pt x="5337" y="1691"/>
                  </a:cubicBezTo>
                  <a:lnTo>
                    <a:pt x="5337" y="1691"/>
                  </a:lnTo>
                  <a:lnTo>
                    <a:pt x="5337" y="1691"/>
                  </a:lnTo>
                  <a:lnTo>
                    <a:pt x="5337" y="1691"/>
                  </a:lnTo>
                  <a:lnTo>
                    <a:pt x="5337" y="1691"/>
                  </a:lnTo>
                  <a:cubicBezTo>
                    <a:pt x="5308" y="1691"/>
                    <a:pt x="5308" y="1691"/>
                    <a:pt x="5308" y="1691"/>
                  </a:cubicBezTo>
                  <a:cubicBezTo>
                    <a:pt x="5308" y="1662"/>
                    <a:pt x="5308" y="1662"/>
                    <a:pt x="5308" y="1662"/>
                  </a:cubicBezTo>
                  <a:cubicBezTo>
                    <a:pt x="5337" y="1662"/>
                    <a:pt x="5337" y="1662"/>
                    <a:pt x="5337" y="1662"/>
                  </a:cubicBezTo>
                  <a:lnTo>
                    <a:pt x="5337" y="1662"/>
                  </a:lnTo>
                  <a:cubicBezTo>
                    <a:pt x="5308" y="1633"/>
                    <a:pt x="5308" y="1633"/>
                    <a:pt x="5308" y="1633"/>
                  </a:cubicBezTo>
                  <a:cubicBezTo>
                    <a:pt x="5279" y="1633"/>
                    <a:pt x="5279" y="1633"/>
                    <a:pt x="5279" y="1633"/>
                  </a:cubicBezTo>
                  <a:lnTo>
                    <a:pt x="5279" y="1633"/>
                  </a:lnTo>
                  <a:lnTo>
                    <a:pt x="5279" y="1633"/>
                  </a:lnTo>
                  <a:lnTo>
                    <a:pt x="5279" y="1633"/>
                  </a:lnTo>
                  <a:cubicBezTo>
                    <a:pt x="5279" y="1603"/>
                    <a:pt x="5279" y="1603"/>
                    <a:pt x="5279" y="1603"/>
                  </a:cubicBezTo>
                  <a:cubicBezTo>
                    <a:pt x="5250" y="1603"/>
                    <a:pt x="5250" y="1603"/>
                    <a:pt x="5250" y="1603"/>
                  </a:cubicBezTo>
                  <a:lnTo>
                    <a:pt x="5250" y="1603"/>
                  </a:lnTo>
                  <a:cubicBezTo>
                    <a:pt x="5221" y="1603"/>
                    <a:pt x="5221" y="1603"/>
                    <a:pt x="5221" y="1603"/>
                  </a:cubicBezTo>
                  <a:lnTo>
                    <a:pt x="5221" y="1603"/>
                  </a:lnTo>
                  <a:cubicBezTo>
                    <a:pt x="5191" y="1603"/>
                    <a:pt x="5191" y="1603"/>
                    <a:pt x="5191" y="1603"/>
                  </a:cubicBezTo>
                  <a:cubicBezTo>
                    <a:pt x="5162" y="1574"/>
                    <a:pt x="5162" y="1574"/>
                    <a:pt x="5162" y="1574"/>
                  </a:cubicBezTo>
                  <a:lnTo>
                    <a:pt x="5162" y="1574"/>
                  </a:lnTo>
                  <a:cubicBezTo>
                    <a:pt x="5133" y="1574"/>
                    <a:pt x="5133" y="1574"/>
                    <a:pt x="5133" y="1574"/>
                  </a:cubicBezTo>
                  <a:lnTo>
                    <a:pt x="5133" y="1574"/>
                  </a:lnTo>
                  <a:lnTo>
                    <a:pt x="5133" y="1574"/>
                  </a:lnTo>
                  <a:cubicBezTo>
                    <a:pt x="5104" y="1574"/>
                    <a:pt x="5104" y="1574"/>
                    <a:pt x="5104" y="1574"/>
                  </a:cubicBezTo>
                  <a:lnTo>
                    <a:pt x="5104" y="1574"/>
                  </a:lnTo>
                  <a:cubicBezTo>
                    <a:pt x="5074" y="1603"/>
                    <a:pt x="5074" y="1603"/>
                    <a:pt x="5074" y="1603"/>
                  </a:cubicBezTo>
                  <a:cubicBezTo>
                    <a:pt x="5074" y="1574"/>
                    <a:pt x="5074" y="1574"/>
                    <a:pt x="5074" y="1574"/>
                  </a:cubicBezTo>
                  <a:lnTo>
                    <a:pt x="5074" y="1574"/>
                  </a:lnTo>
                  <a:cubicBezTo>
                    <a:pt x="5045" y="1574"/>
                    <a:pt x="5045" y="1574"/>
                    <a:pt x="5045" y="1574"/>
                  </a:cubicBezTo>
                  <a:cubicBezTo>
                    <a:pt x="5016" y="1603"/>
                    <a:pt x="5016" y="1603"/>
                    <a:pt x="5016" y="1603"/>
                  </a:cubicBezTo>
                  <a:lnTo>
                    <a:pt x="5016" y="1603"/>
                  </a:lnTo>
                  <a:lnTo>
                    <a:pt x="5016" y="1603"/>
                  </a:lnTo>
                  <a:lnTo>
                    <a:pt x="5016" y="1603"/>
                  </a:lnTo>
                  <a:cubicBezTo>
                    <a:pt x="5016" y="1574"/>
                    <a:pt x="5016" y="1574"/>
                    <a:pt x="5016" y="1574"/>
                  </a:cubicBezTo>
                  <a:cubicBezTo>
                    <a:pt x="4988" y="1603"/>
                    <a:pt x="4988" y="1603"/>
                    <a:pt x="4988" y="1603"/>
                  </a:cubicBezTo>
                  <a:cubicBezTo>
                    <a:pt x="4958" y="1574"/>
                    <a:pt x="4958" y="1574"/>
                    <a:pt x="4958" y="1574"/>
                  </a:cubicBezTo>
                  <a:cubicBezTo>
                    <a:pt x="4958" y="1603"/>
                    <a:pt x="4958" y="1603"/>
                    <a:pt x="4958" y="1603"/>
                  </a:cubicBezTo>
                  <a:cubicBezTo>
                    <a:pt x="4988" y="1603"/>
                    <a:pt x="4988" y="1603"/>
                    <a:pt x="4988" y="1603"/>
                  </a:cubicBezTo>
                  <a:cubicBezTo>
                    <a:pt x="4958" y="1603"/>
                    <a:pt x="4958" y="1603"/>
                    <a:pt x="4958" y="1603"/>
                  </a:cubicBezTo>
                  <a:cubicBezTo>
                    <a:pt x="4988" y="1633"/>
                    <a:pt x="4988" y="1633"/>
                    <a:pt x="4988" y="1633"/>
                  </a:cubicBezTo>
                  <a:cubicBezTo>
                    <a:pt x="4958" y="1633"/>
                    <a:pt x="4958" y="1633"/>
                    <a:pt x="4958" y="1633"/>
                  </a:cubicBezTo>
                  <a:cubicBezTo>
                    <a:pt x="4958" y="1603"/>
                    <a:pt x="4958" y="1603"/>
                    <a:pt x="4958" y="1603"/>
                  </a:cubicBezTo>
                  <a:lnTo>
                    <a:pt x="4958" y="1603"/>
                  </a:lnTo>
                  <a:cubicBezTo>
                    <a:pt x="4929" y="1603"/>
                    <a:pt x="4929" y="1603"/>
                    <a:pt x="4929" y="1603"/>
                  </a:cubicBezTo>
                  <a:lnTo>
                    <a:pt x="4929" y="1603"/>
                  </a:lnTo>
                  <a:lnTo>
                    <a:pt x="4929" y="1603"/>
                  </a:lnTo>
                  <a:lnTo>
                    <a:pt x="4929" y="1603"/>
                  </a:lnTo>
                  <a:cubicBezTo>
                    <a:pt x="4929" y="1574"/>
                    <a:pt x="4929" y="1574"/>
                    <a:pt x="4929" y="1574"/>
                  </a:cubicBezTo>
                  <a:lnTo>
                    <a:pt x="4929" y="1574"/>
                  </a:lnTo>
                  <a:cubicBezTo>
                    <a:pt x="4929" y="1545"/>
                    <a:pt x="4929" y="1545"/>
                    <a:pt x="4929" y="1545"/>
                  </a:cubicBezTo>
                  <a:cubicBezTo>
                    <a:pt x="4900" y="1574"/>
                    <a:pt x="4900" y="1574"/>
                    <a:pt x="4900" y="1574"/>
                  </a:cubicBezTo>
                  <a:lnTo>
                    <a:pt x="4900" y="1574"/>
                  </a:lnTo>
                  <a:lnTo>
                    <a:pt x="4900" y="1574"/>
                  </a:lnTo>
                  <a:cubicBezTo>
                    <a:pt x="4871" y="1574"/>
                    <a:pt x="4871" y="1574"/>
                    <a:pt x="4871" y="1574"/>
                  </a:cubicBezTo>
                  <a:cubicBezTo>
                    <a:pt x="4900" y="1574"/>
                    <a:pt x="4900" y="1574"/>
                    <a:pt x="4900" y="1574"/>
                  </a:cubicBezTo>
                  <a:lnTo>
                    <a:pt x="4900" y="1574"/>
                  </a:lnTo>
                  <a:cubicBezTo>
                    <a:pt x="4871" y="1545"/>
                    <a:pt x="4871" y="1545"/>
                    <a:pt x="4871" y="1545"/>
                  </a:cubicBezTo>
                  <a:cubicBezTo>
                    <a:pt x="4871" y="1574"/>
                    <a:pt x="4871" y="1574"/>
                    <a:pt x="4871" y="1574"/>
                  </a:cubicBezTo>
                  <a:cubicBezTo>
                    <a:pt x="4841" y="1574"/>
                    <a:pt x="4841" y="1574"/>
                    <a:pt x="4841" y="1574"/>
                  </a:cubicBezTo>
                  <a:cubicBezTo>
                    <a:pt x="4871" y="1545"/>
                    <a:pt x="4871" y="1545"/>
                    <a:pt x="4871" y="1545"/>
                  </a:cubicBezTo>
                  <a:cubicBezTo>
                    <a:pt x="4841" y="1545"/>
                    <a:pt x="4841" y="1545"/>
                    <a:pt x="4841" y="1545"/>
                  </a:cubicBezTo>
                  <a:cubicBezTo>
                    <a:pt x="4841" y="1516"/>
                    <a:pt x="4841" y="1516"/>
                    <a:pt x="4841" y="1516"/>
                  </a:cubicBezTo>
                  <a:cubicBezTo>
                    <a:pt x="4841" y="1545"/>
                    <a:pt x="4841" y="1545"/>
                    <a:pt x="4841" y="1545"/>
                  </a:cubicBezTo>
                  <a:cubicBezTo>
                    <a:pt x="4812" y="1545"/>
                    <a:pt x="4812" y="1545"/>
                    <a:pt x="4812" y="1545"/>
                  </a:cubicBezTo>
                  <a:cubicBezTo>
                    <a:pt x="4812" y="1574"/>
                    <a:pt x="4812" y="1574"/>
                    <a:pt x="4812" y="1574"/>
                  </a:cubicBezTo>
                  <a:lnTo>
                    <a:pt x="4812" y="1574"/>
                  </a:lnTo>
                  <a:cubicBezTo>
                    <a:pt x="4812" y="1545"/>
                    <a:pt x="4812" y="1545"/>
                    <a:pt x="4812" y="1545"/>
                  </a:cubicBezTo>
                  <a:lnTo>
                    <a:pt x="4812" y="1545"/>
                  </a:lnTo>
                  <a:lnTo>
                    <a:pt x="4812" y="1545"/>
                  </a:lnTo>
                  <a:cubicBezTo>
                    <a:pt x="4812" y="1516"/>
                    <a:pt x="4812" y="1516"/>
                    <a:pt x="4812" y="1516"/>
                  </a:cubicBezTo>
                  <a:cubicBezTo>
                    <a:pt x="4812" y="1486"/>
                    <a:pt x="4812" y="1486"/>
                    <a:pt x="4812" y="1486"/>
                  </a:cubicBezTo>
                  <a:cubicBezTo>
                    <a:pt x="4783" y="1516"/>
                    <a:pt x="4783" y="1516"/>
                    <a:pt x="4783" y="1516"/>
                  </a:cubicBezTo>
                  <a:cubicBezTo>
                    <a:pt x="4783" y="1486"/>
                    <a:pt x="4783" y="1486"/>
                    <a:pt x="4783" y="1486"/>
                  </a:cubicBezTo>
                  <a:cubicBezTo>
                    <a:pt x="4812" y="1486"/>
                    <a:pt x="4812" y="1486"/>
                    <a:pt x="4812" y="1486"/>
                  </a:cubicBezTo>
                  <a:lnTo>
                    <a:pt x="4812" y="1486"/>
                  </a:lnTo>
                  <a:cubicBezTo>
                    <a:pt x="4812" y="1457"/>
                    <a:pt x="4812" y="1457"/>
                    <a:pt x="4812" y="1457"/>
                  </a:cubicBezTo>
                  <a:lnTo>
                    <a:pt x="4812" y="1457"/>
                  </a:lnTo>
                  <a:cubicBezTo>
                    <a:pt x="4783" y="1457"/>
                    <a:pt x="4783" y="1457"/>
                    <a:pt x="4783" y="1457"/>
                  </a:cubicBezTo>
                  <a:lnTo>
                    <a:pt x="4783" y="1457"/>
                  </a:lnTo>
                  <a:cubicBezTo>
                    <a:pt x="4754" y="1486"/>
                    <a:pt x="4754" y="1486"/>
                    <a:pt x="4754" y="1486"/>
                  </a:cubicBezTo>
                  <a:cubicBezTo>
                    <a:pt x="4783" y="1457"/>
                    <a:pt x="4783" y="1457"/>
                    <a:pt x="4783" y="1457"/>
                  </a:cubicBezTo>
                  <a:lnTo>
                    <a:pt x="4783" y="1457"/>
                  </a:lnTo>
                  <a:cubicBezTo>
                    <a:pt x="4754" y="1457"/>
                    <a:pt x="4754" y="1457"/>
                    <a:pt x="4754" y="1457"/>
                  </a:cubicBezTo>
                  <a:lnTo>
                    <a:pt x="4754" y="1457"/>
                  </a:lnTo>
                  <a:cubicBezTo>
                    <a:pt x="4724" y="1457"/>
                    <a:pt x="4724" y="1457"/>
                    <a:pt x="4724" y="1457"/>
                  </a:cubicBezTo>
                  <a:lnTo>
                    <a:pt x="4724" y="1457"/>
                  </a:lnTo>
                  <a:lnTo>
                    <a:pt x="4724" y="1457"/>
                  </a:lnTo>
                  <a:cubicBezTo>
                    <a:pt x="4754" y="1457"/>
                    <a:pt x="4754" y="1457"/>
                    <a:pt x="4754" y="1457"/>
                  </a:cubicBezTo>
                  <a:cubicBezTo>
                    <a:pt x="4754" y="1428"/>
                    <a:pt x="4754" y="1428"/>
                    <a:pt x="4754" y="1428"/>
                  </a:cubicBezTo>
                  <a:lnTo>
                    <a:pt x="4754" y="1428"/>
                  </a:lnTo>
                  <a:cubicBezTo>
                    <a:pt x="4783" y="1457"/>
                    <a:pt x="4783" y="1457"/>
                    <a:pt x="4783" y="1457"/>
                  </a:cubicBezTo>
                  <a:lnTo>
                    <a:pt x="4783" y="1457"/>
                  </a:lnTo>
                  <a:cubicBezTo>
                    <a:pt x="4783" y="1428"/>
                    <a:pt x="4783" y="1428"/>
                    <a:pt x="4783" y="1428"/>
                  </a:cubicBezTo>
                  <a:lnTo>
                    <a:pt x="4783" y="1428"/>
                  </a:lnTo>
                  <a:cubicBezTo>
                    <a:pt x="4754" y="1428"/>
                    <a:pt x="4754" y="1428"/>
                    <a:pt x="4754" y="1428"/>
                  </a:cubicBezTo>
                  <a:cubicBezTo>
                    <a:pt x="4783" y="1428"/>
                    <a:pt x="4783" y="1428"/>
                    <a:pt x="4783" y="1428"/>
                  </a:cubicBezTo>
                  <a:cubicBezTo>
                    <a:pt x="4754" y="1400"/>
                    <a:pt x="4754" y="1400"/>
                    <a:pt x="4754" y="1400"/>
                  </a:cubicBezTo>
                  <a:cubicBezTo>
                    <a:pt x="4724" y="1400"/>
                    <a:pt x="4724" y="1400"/>
                    <a:pt x="4724" y="1400"/>
                  </a:cubicBezTo>
                  <a:cubicBezTo>
                    <a:pt x="4754" y="1400"/>
                    <a:pt x="4754" y="1400"/>
                    <a:pt x="4754" y="1400"/>
                  </a:cubicBezTo>
                  <a:cubicBezTo>
                    <a:pt x="4754" y="1370"/>
                    <a:pt x="4754" y="1370"/>
                    <a:pt x="4754" y="1370"/>
                  </a:cubicBezTo>
                  <a:lnTo>
                    <a:pt x="4754" y="1370"/>
                  </a:lnTo>
                  <a:cubicBezTo>
                    <a:pt x="4754" y="1400"/>
                    <a:pt x="4754" y="1400"/>
                    <a:pt x="4754" y="1400"/>
                  </a:cubicBezTo>
                  <a:cubicBezTo>
                    <a:pt x="4783" y="1400"/>
                    <a:pt x="4783" y="1400"/>
                    <a:pt x="4783" y="1400"/>
                  </a:cubicBezTo>
                  <a:cubicBezTo>
                    <a:pt x="4812" y="1428"/>
                    <a:pt x="4812" y="1428"/>
                    <a:pt x="4812" y="1428"/>
                  </a:cubicBezTo>
                  <a:lnTo>
                    <a:pt x="4812" y="1428"/>
                  </a:lnTo>
                  <a:lnTo>
                    <a:pt x="4812" y="1428"/>
                  </a:lnTo>
                  <a:cubicBezTo>
                    <a:pt x="4841" y="1428"/>
                    <a:pt x="4841" y="1428"/>
                    <a:pt x="4841" y="1428"/>
                  </a:cubicBezTo>
                  <a:lnTo>
                    <a:pt x="4841" y="1428"/>
                  </a:lnTo>
                  <a:cubicBezTo>
                    <a:pt x="4871" y="1428"/>
                    <a:pt x="4871" y="1428"/>
                    <a:pt x="4871" y="1428"/>
                  </a:cubicBezTo>
                  <a:lnTo>
                    <a:pt x="4871" y="1428"/>
                  </a:lnTo>
                  <a:cubicBezTo>
                    <a:pt x="4871" y="1400"/>
                    <a:pt x="4871" y="1400"/>
                    <a:pt x="4871" y="1400"/>
                  </a:cubicBezTo>
                  <a:cubicBezTo>
                    <a:pt x="4841" y="1400"/>
                    <a:pt x="4841" y="1400"/>
                    <a:pt x="4841" y="1400"/>
                  </a:cubicBezTo>
                  <a:cubicBezTo>
                    <a:pt x="4812" y="1370"/>
                    <a:pt x="4812" y="1370"/>
                    <a:pt x="4812" y="1370"/>
                  </a:cubicBezTo>
                  <a:lnTo>
                    <a:pt x="4812" y="1370"/>
                  </a:lnTo>
                  <a:lnTo>
                    <a:pt x="4812" y="1370"/>
                  </a:lnTo>
                  <a:cubicBezTo>
                    <a:pt x="4812" y="1341"/>
                    <a:pt x="4812" y="1341"/>
                    <a:pt x="4812" y="1341"/>
                  </a:cubicBezTo>
                  <a:cubicBezTo>
                    <a:pt x="4783" y="1341"/>
                    <a:pt x="4783" y="1341"/>
                    <a:pt x="4783" y="1341"/>
                  </a:cubicBezTo>
                  <a:lnTo>
                    <a:pt x="4783" y="1341"/>
                  </a:lnTo>
                  <a:lnTo>
                    <a:pt x="4783" y="1341"/>
                  </a:lnTo>
                  <a:cubicBezTo>
                    <a:pt x="4812" y="1341"/>
                    <a:pt x="4812" y="1341"/>
                    <a:pt x="4812" y="1341"/>
                  </a:cubicBezTo>
                  <a:lnTo>
                    <a:pt x="4812" y="1341"/>
                  </a:lnTo>
                  <a:lnTo>
                    <a:pt x="4812" y="1341"/>
                  </a:lnTo>
                  <a:cubicBezTo>
                    <a:pt x="4812" y="1370"/>
                    <a:pt x="4812" y="1370"/>
                    <a:pt x="4812" y="1370"/>
                  </a:cubicBezTo>
                  <a:cubicBezTo>
                    <a:pt x="4841" y="1370"/>
                    <a:pt x="4841" y="1370"/>
                    <a:pt x="4841" y="1370"/>
                  </a:cubicBezTo>
                  <a:cubicBezTo>
                    <a:pt x="4841" y="1341"/>
                    <a:pt x="4841" y="1341"/>
                    <a:pt x="4841" y="1341"/>
                  </a:cubicBezTo>
                  <a:cubicBezTo>
                    <a:pt x="4841" y="1312"/>
                    <a:pt x="4841" y="1312"/>
                    <a:pt x="4841" y="1312"/>
                  </a:cubicBezTo>
                  <a:cubicBezTo>
                    <a:pt x="4812" y="1312"/>
                    <a:pt x="4812" y="1312"/>
                    <a:pt x="4812" y="1312"/>
                  </a:cubicBezTo>
                  <a:lnTo>
                    <a:pt x="4812" y="1312"/>
                  </a:lnTo>
                  <a:lnTo>
                    <a:pt x="4812" y="1312"/>
                  </a:lnTo>
                  <a:cubicBezTo>
                    <a:pt x="4783" y="1312"/>
                    <a:pt x="4783" y="1312"/>
                    <a:pt x="4783" y="1312"/>
                  </a:cubicBezTo>
                  <a:cubicBezTo>
                    <a:pt x="4754" y="1312"/>
                    <a:pt x="4754" y="1312"/>
                    <a:pt x="4754" y="1312"/>
                  </a:cubicBezTo>
                  <a:lnTo>
                    <a:pt x="4754" y="1312"/>
                  </a:lnTo>
                  <a:cubicBezTo>
                    <a:pt x="4724" y="1312"/>
                    <a:pt x="4724" y="1312"/>
                    <a:pt x="4724" y="1312"/>
                  </a:cubicBezTo>
                  <a:lnTo>
                    <a:pt x="4724" y="1312"/>
                  </a:lnTo>
                  <a:cubicBezTo>
                    <a:pt x="4724" y="1283"/>
                    <a:pt x="4724" y="1283"/>
                    <a:pt x="4724" y="1283"/>
                  </a:cubicBezTo>
                  <a:cubicBezTo>
                    <a:pt x="4695" y="1312"/>
                    <a:pt x="4695" y="1312"/>
                    <a:pt x="4695" y="1312"/>
                  </a:cubicBezTo>
                  <a:cubicBezTo>
                    <a:pt x="4666" y="1312"/>
                    <a:pt x="4666" y="1312"/>
                    <a:pt x="4666" y="1312"/>
                  </a:cubicBezTo>
                  <a:cubicBezTo>
                    <a:pt x="4666" y="1341"/>
                    <a:pt x="4666" y="1341"/>
                    <a:pt x="4666" y="1341"/>
                  </a:cubicBezTo>
                  <a:lnTo>
                    <a:pt x="4666" y="1341"/>
                  </a:lnTo>
                  <a:lnTo>
                    <a:pt x="4666" y="1341"/>
                  </a:lnTo>
                  <a:cubicBezTo>
                    <a:pt x="4666" y="1312"/>
                    <a:pt x="4666" y="1312"/>
                    <a:pt x="4666" y="1312"/>
                  </a:cubicBezTo>
                  <a:lnTo>
                    <a:pt x="4666" y="1312"/>
                  </a:lnTo>
                  <a:cubicBezTo>
                    <a:pt x="4724" y="1283"/>
                    <a:pt x="4724" y="1283"/>
                    <a:pt x="4724" y="1283"/>
                  </a:cubicBezTo>
                  <a:lnTo>
                    <a:pt x="4724" y="1283"/>
                  </a:lnTo>
                  <a:cubicBezTo>
                    <a:pt x="4695" y="1253"/>
                    <a:pt x="4695" y="1253"/>
                    <a:pt x="4695" y="1253"/>
                  </a:cubicBezTo>
                  <a:cubicBezTo>
                    <a:pt x="4695" y="1224"/>
                    <a:pt x="4695" y="1224"/>
                    <a:pt x="4695" y="1224"/>
                  </a:cubicBezTo>
                  <a:cubicBezTo>
                    <a:pt x="4724" y="1224"/>
                    <a:pt x="4724" y="1224"/>
                    <a:pt x="4724" y="1224"/>
                  </a:cubicBezTo>
                  <a:cubicBezTo>
                    <a:pt x="4695" y="1224"/>
                    <a:pt x="4695" y="1224"/>
                    <a:pt x="4695" y="1224"/>
                  </a:cubicBezTo>
                  <a:lnTo>
                    <a:pt x="4695" y="1224"/>
                  </a:lnTo>
                  <a:cubicBezTo>
                    <a:pt x="4666" y="1224"/>
                    <a:pt x="4666" y="1224"/>
                    <a:pt x="4666" y="1224"/>
                  </a:cubicBezTo>
                  <a:lnTo>
                    <a:pt x="4666" y="1224"/>
                  </a:lnTo>
                  <a:cubicBezTo>
                    <a:pt x="4666" y="1195"/>
                    <a:pt x="4666" y="1195"/>
                    <a:pt x="4666" y="1195"/>
                  </a:cubicBezTo>
                  <a:lnTo>
                    <a:pt x="4666" y="1195"/>
                  </a:lnTo>
                  <a:cubicBezTo>
                    <a:pt x="4638" y="1195"/>
                    <a:pt x="4638" y="1195"/>
                    <a:pt x="4638" y="1195"/>
                  </a:cubicBezTo>
                  <a:cubicBezTo>
                    <a:pt x="4638" y="1166"/>
                    <a:pt x="4638" y="1166"/>
                    <a:pt x="4638" y="1166"/>
                  </a:cubicBezTo>
                  <a:cubicBezTo>
                    <a:pt x="4608" y="1166"/>
                    <a:pt x="4608" y="1166"/>
                    <a:pt x="4608" y="1166"/>
                  </a:cubicBezTo>
                  <a:cubicBezTo>
                    <a:pt x="4579" y="1166"/>
                    <a:pt x="4579" y="1166"/>
                    <a:pt x="4579" y="1166"/>
                  </a:cubicBezTo>
                  <a:lnTo>
                    <a:pt x="4579" y="1166"/>
                  </a:lnTo>
                  <a:cubicBezTo>
                    <a:pt x="4550" y="1166"/>
                    <a:pt x="4550" y="1166"/>
                    <a:pt x="4550" y="1166"/>
                  </a:cubicBezTo>
                  <a:lnTo>
                    <a:pt x="4550" y="1166"/>
                  </a:lnTo>
                  <a:lnTo>
                    <a:pt x="4550" y="1166"/>
                  </a:lnTo>
                  <a:cubicBezTo>
                    <a:pt x="4550" y="1195"/>
                    <a:pt x="4550" y="1195"/>
                    <a:pt x="4550" y="1195"/>
                  </a:cubicBezTo>
                  <a:lnTo>
                    <a:pt x="4550" y="1195"/>
                  </a:lnTo>
                  <a:cubicBezTo>
                    <a:pt x="4550" y="1224"/>
                    <a:pt x="4550" y="1224"/>
                    <a:pt x="4550" y="1224"/>
                  </a:cubicBezTo>
                  <a:lnTo>
                    <a:pt x="4550" y="1224"/>
                  </a:lnTo>
                  <a:cubicBezTo>
                    <a:pt x="4521" y="1195"/>
                    <a:pt x="4521" y="1195"/>
                    <a:pt x="4521" y="1195"/>
                  </a:cubicBezTo>
                  <a:cubicBezTo>
                    <a:pt x="4521" y="1224"/>
                    <a:pt x="4521" y="1224"/>
                    <a:pt x="4521" y="1224"/>
                  </a:cubicBezTo>
                  <a:lnTo>
                    <a:pt x="4521" y="1224"/>
                  </a:lnTo>
                  <a:cubicBezTo>
                    <a:pt x="4550" y="1224"/>
                    <a:pt x="4550" y="1224"/>
                    <a:pt x="4550" y="1224"/>
                  </a:cubicBezTo>
                  <a:cubicBezTo>
                    <a:pt x="4550" y="1253"/>
                    <a:pt x="4550" y="1253"/>
                    <a:pt x="4550" y="1253"/>
                  </a:cubicBezTo>
                  <a:cubicBezTo>
                    <a:pt x="4579" y="1253"/>
                    <a:pt x="4579" y="1253"/>
                    <a:pt x="4579" y="1253"/>
                  </a:cubicBezTo>
                  <a:lnTo>
                    <a:pt x="4579" y="1253"/>
                  </a:lnTo>
                  <a:cubicBezTo>
                    <a:pt x="4550" y="1253"/>
                    <a:pt x="4550" y="1253"/>
                    <a:pt x="4550" y="1253"/>
                  </a:cubicBezTo>
                  <a:cubicBezTo>
                    <a:pt x="4550" y="1283"/>
                    <a:pt x="4550" y="1283"/>
                    <a:pt x="4550" y="1283"/>
                  </a:cubicBezTo>
                  <a:cubicBezTo>
                    <a:pt x="4579" y="1312"/>
                    <a:pt x="4579" y="1312"/>
                    <a:pt x="4579" y="1312"/>
                  </a:cubicBezTo>
                  <a:lnTo>
                    <a:pt x="4579" y="1312"/>
                  </a:lnTo>
                  <a:lnTo>
                    <a:pt x="4579" y="1312"/>
                  </a:lnTo>
                  <a:lnTo>
                    <a:pt x="4579" y="1312"/>
                  </a:lnTo>
                  <a:cubicBezTo>
                    <a:pt x="4550" y="1312"/>
                    <a:pt x="4550" y="1312"/>
                    <a:pt x="4550" y="1312"/>
                  </a:cubicBezTo>
                  <a:lnTo>
                    <a:pt x="4550" y="1312"/>
                  </a:lnTo>
                  <a:lnTo>
                    <a:pt x="4550" y="1312"/>
                  </a:lnTo>
                  <a:cubicBezTo>
                    <a:pt x="4550" y="1341"/>
                    <a:pt x="4550" y="1341"/>
                    <a:pt x="4550" y="1341"/>
                  </a:cubicBezTo>
                  <a:lnTo>
                    <a:pt x="4550" y="1341"/>
                  </a:lnTo>
                  <a:cubicBezTo>
                    <a:pt x="4579" y="1341"/>
                    <a:pt x="4579" y="1341"/>
                    <a:pt x="4579" y="1341"/>
                  </a:cubicBezTo>
                  <a:cubicBezTo>
                    <a:pt x="4608" y="1312"/>
                    <a:pt x="4608" y="1312"/>
                    <a:pt x="4608" y="1312"/>
                  </a:cubicBezTo>
                  <a:cubicBezTo>
                    <a:pt x="4608" y="1341"/>
                    <a:pt x="4608" y="1341"/>
                    <a:pt x="4608" y="1341"/>
                  </a:cubicBezTo>
                  <a:lnTo>
                    <a:pt x="4608" y="1341"/>
                  </a:lnTo>
                  <a:lnTo>
                    <a:pt x="4608" y="1341"/>
                  </a:lnTo>
                  <a:cubicBezTo>
                    <a:pt x="4638" y="1370"/>
                    <a:pt x="4638" y="1370"/>
                    <a:pt x="4638" y="1370"/>
                  </a:cubicBezTo>
                  <a:lnTo>
                    <a:pt x="4638" y="1370"/>
                  </a:lnTo>
                  <a:cubicBezTo>
                    <a:pt x="4638" y="1341"/>
                    <a:pt x="4638" y="1341"/>
                    <a:pt x="4638" y="1341"/>
                  </a:cubicBezTo>
                  <a:cubicBezTo>
                    <a:pt x="4666" y="1370"/>
                    <a:pt x="4666" y="1370"/>
                    <a:pt x="4666" y="1370"/>
                  </a:cubicBezTo>
                  <a:cubicBezTo>
                    <a:pt x="4666" y="1341"/>
                    <a:pt x="4666" y="1341"/>
                    <a:pt x="4666" y="1341"/>
                  </a:cubicBezTo>
                  <a:cubicBezTo>
                    <a:pt x="4695" y="1341"/>
                    <a:pt x="4695" y="1341"/>
                    <a:pt x="4695" y="1341"/>
                  </a:cubicBezTo>
                  <a:cubicBezTo>
                    <a:pt x="4695" y="1370"/>
                    <a:pt x="4695" y="1370"/>
                    <a:pt x="4695" y="1370"/>
                  </a:cubicBezTo>
                  <a:cubicBezTo>
                    <a:pt x="4666" y="1370"/>
                    <a:pt x="4666" y="1370"/>
                    <a:pt x="4666" y="1370"/>
                  </a:cubicBezTo>
                  <a:cubicBezTo>
                    <a:pt x="4666" y="1400"/>
                    <a:pt x="4666" y="1400"/>
                    <a:pt x="4666" y="1400"/>
                  </a:cubicBezTo>
                  <a:cubicBezTo>
                    <a:pt x="4666" y="1428"/>
                    <a:pt x="4666" y="1428"/>
                    <a:pt x="4666" y="1428"/>
                  </a:cubicBezTo>
                  <a:lnTo>
                    <a:pt x="4666" y="1428"/>
                  </a:lnTo>
                  <a:cubicBezTo>
                    <a:pt x="4695" y="1457"/>
                    <a:pt x="4695" y="1457"/>
                    <a:pt x="4695" y="1457"/>
                  </a:cubicBezTo>
                  <a:cubicBezTo>
                    <a:pt x="4666" y="1457"/>
                    <a:pt x="4666" y="1457"/>
                    <a:pt x="4666" y="1457"/>
                  </a:cubicBezTo>
                  <a:cubicBezTo>
                    <a:pt x="4666" y="1486"/>
                    <a:pt x="4666" y="1486"/>
                    <a:pt x="4666" y="1486"/>
                  </a:cubicBezTo>
                  <a:lnTo>
                    <a:pt x="4666" y="1486"/>
                  </a:lnTo>
                  <a:cubicBezTo>
                    <a:pt x="4638" y="1516"/>
                    <a:pt x="4638" y="1516"/>
                    <a:pt x="4638" y="1516"/>
                  </a:cubicBezTo>
                  <a:lnTo>
                    <a:pt x="4638" y="1516"/>
                  </a:lnTo>
                  <a:lnTo>
                    <a:pt x="4638" y="1516"/>
                  </a:lnTo>
                  <a:cubicBezTo>
                    <a:pt x="4608" y="1545"/>
                    <a:pt x="4608" y="1545"/>
                    <a:pt x="4608" y="1545"/>
                  </a:cubicBezTo>
                  <a:lnTo>
                    <a:pt x="4608" y="1545"/>
                  </a:lnTo>
                  <a:cubicBezTo>
                    <a:pt x="4608" y="1574"/>
                    <a:pt x="4608" y="1574"/>
                    <a:pt x="4608" y="1574"/>
                  </a:cubicBezTo>
                  <a:cubicBezTo>
                    <a:pt x="4579" y="1574"/>
                    <a:pt x="4579" y="1574"/>
                    <a:pt x="4579" y="1574"/>
                  </a:cubicBezTo>
                  <a:cubicBezTo>
                    <a:pt x="4579" y="1603"/>
                    <a:pt x="4579" y="1603"/>
                    <a:pt x="4579" y="1603"/>
                  </a:cubicBezTo>
                  <a:cubicBezTo>
                    <a:pt x="4608" y="1603"/>
                    <a:pt x="4608" y="1603"/>
                    <a:pt x="4608" y="1603"/>
                  </a:cubicBezTo>
                  <a:lnTo>
                    <a:pt x="4608" y="1603"/>
                  </a:lnTo>
                  <a:cubicBezTo>
                    <a:pt x="4579" y="1603"/>
                    <a:pt x="4579" y="1603"/>
                    <a:pt x="4579" y="1603"/>
                  </a:cubicBezTo>
                  <a:cubicBezTo>
                    <a:pt x="4579" y="1633"/>
                    <a:pt x="4579" y="1633"/>
                    <a:pt x="4579" y="1633"/>
                  </a:cubicBezTo>
                  <a:lnTo>
                    <a:pt x="4579" y="1633"/>
                  </a:lnTo>
                  <a:lnTo>
                    <a:pt x="4579" y="1633"/>
                  </a:lnTo>
                  <a:cubicBezTo>
                    <a:pt x="4579" y="1662"/>
                    <a:pt x="4579" y="1662"/>
                    <a:pt x="4579" y="1662"/>
                  </a:cubicBezTo>
                  <a:lnTo>
                    <a:pt x="4579" y="1662"/>
                  </a:lnTo>
                  <a:lnTo>
                    <a:pt x="4579" y="1662"/>
                  </a:lnTo>
                  <a:cubicBezTo>
                    <a:pt x="4579" y="1691"/>
                    <a:pt x="4579" y="1691"/>
                    <a:pt x="4579" y="1691"/>
                  </a:cubicBezTo>
                  <a:cubicBezTo>
                    <a:pt x="4608" y="1691"/>
                    <a:pt x="4608" y="1691"/>
                    <a:pt x="4608" y="1691"/>
                  </a:cubicBezTo>
                  <a:lnTo>
                    <a:pt x="4608" y="1691"/>
                  </a:lnTo>
                  <a:lnTo>
                    <a:pt x="4608" y="1691"/>
                  </a:lnTo>
                  <a:cubicBezTo>
                    <a:pt x="4608" y="1662"/>
                    <a:pt x="4608" y="1662"/>
                    <a:pt x="4608" y="1662"/>
                  </a:cubicBezTo>
                  <a:cubicBezTo>
                    <a:pt x="4638" y="1662"/>
                    <a:pt x="4638" y="1662"/>
                    <a:pt x="4638" y="1662"/>
                  </a:cubicBezTo>
                  <a:lnTo>
                    <a:pt x="4638" y="1662"/>
                  </a:lnTo>
                  <a:lnTo>
                    <a:pt x="4638" y="1662"/>
                  </a:lnTo>
                  <a:cubicBezTo>
                    <a:pt x="4666" y="1662"/>
                    <a:pt x="4666" y="1662"/>
                    <a:pt x="4666" y="1662"/>
                  </a:cubicBezTo>
                  <a:cubicBezTo>
                    <a:pt x="4638" y="1691"/>
                    <a:pt x="4638" y="1691"/>
                    <a:pt x="4638" y="1691"/>
                  </a:cubicBezTo>
                  <a:lnTo>
                    <a:pt x="4638" y="1691"/>
                  </a:lnTo>
                  <a:lnTo>
                    <a:pt x="4638" y="1691"/>
                  </a:lnTo>
                  <a:lnTo>
                    <a:pt x="4638" y="1691"/>
                  </a:lnTo>
                  <a:cubicBezTo>
                    <a:pt x="4638" y="1720"/>
                    <a:pt x="4638" y="1720"/>
                    <a:pt x="4638" y="1720"/>
                  </a:cubicBezTo>
                  <a:cubicBezTo>
                    <a:pt x="4666" y="1720"/>
                    <a:pt x="4666" y="1720"/>
                    <a:pt x="4666" y="1720"/>
                  </a:cubicBezTo>
                  <a:lnTo>
                    <a:pt x="4666" y="1720"/>
                  </a:lnTo>
                  <a:lnTo>
                    <a:pt x="4666" y="1720"/>
                  </a:lnTo>
                  <a:cubicBezTo>
                    <a:pt x="4695" y="1720"/>
                    <a:pt x="4695" y="1720"/>
                    <a:pt x="4695" y="1720"/>
                  </a:cubicBezTo>
                  <a:lnTo>
                    <a:pt x="4695" y="1720"/>
                  </a:lnTo>
                  <a:cubicBezTo>
                    <a:pt x="4724" y="1720"/>
                    <a:pt x="4724" y="1720"/>
                    <a:pt x="4724" y="1720"/>
                  </a:cubicBezTo>
                  <a:cubicBezTo>
                    <a:pt x="4724" y="1691"/>
                    <a:pt x="4724" y="1691"/>
                    <a:pt x="4724" y="1691"/>
                  </a:cubicBezTo>
                  <a:lnTo>
                    <a:pt x="4724" y="1691"/>
                  </a:lnTo>
                  <a:lnTo>
                    <a:pt x="4724" y="1691"/>
                  </a:lnTo>
                  <a:lnTo>
                    <a:pt x="4724" y="1691"/>
                  </a:lnTo>
                  <a:lnTo>
                    <a:pt x="4724" y="1691"/>
                  </a:lnTo>
                  <a:cubicBezTo>
                    <a:pt x="4724" y="1720"/>
                    <a:pt x="4724" y="1720"/>
                    <a:pt x="4724" y="1720"/>
                  </a:cubicBezTo>
                  <a:cubicBezTo>
                    <a:pt x="4754" y="1720"/>
                    <a:pt x="4754" y="1720"/>
                    <a:pt x="4754" y="1720"/>
                  </a:cubicBezTo>
                  <a:cubicBezTo>
                    <a:pt x="4754" y="1691"/>
                    <a:pt x="4754" y="1691"/>
                    <a:pt x="4754" y="1691"/>
                  </a:cubicBezTo>
                  <a:lnTo>
                    <a:pt x="4754" y="1691"/>
                  </a:lnTo>
                  <a:cubicBezTo>
                    <a:pt x="4783" y="1691"/>
                    <a:pt x="4783" y="1691"/>
                    <a:pt x="4783" y="1691"/>
                  </a:cubicBezTo>
                  <a:cubicBezTo>
                    <a:pt x="4754" y="1720"/>
                    <a:pt x="4754" y="1720"/>
                    <a:pt x="4754" y="1720"/>
                  </a:cubicBezTo>
                  <a:lnTo>
                    <a:pt x="4754" y="1720"/>
                  </a:lnTo>
                  <a:cubicBezTo>
                    <a:pt x="4724" y="1750"/>
                    <a:pt x="4724" y="1750"/>
                    <a:pt x="4724" y="1750"/>
                  </a:cubicBezTo>
                  <a:lnTo>
                    <a:pt x="4724" y="1750"/>
                  </a:lnTo>
                  <a:cubicBezTo>
                    <a:pt x="4754" y="1750"/>
                    <a:pt x="4754" y="1750"/>
                    <a:pt x="4754" y="1750"/>
                  </a:cubicBezTo>
                  <a:cubicBezTo>
                    <a:pt x="4754" y="1778"/>
                    <a:pt x="4754" y="1778"/>
                    <a:pt x="4754" y="1778"/>
                  </a:cubicBezTo>
                  <a:cubicBezTo>
                    <a:pt x="4783" y="1778"/>
                    <a:pt x="4783" y="1778"/>
                    <a:pt x="4783" y="1778"/>
                  </a:cubicBezTo>
                  <a:lnTo>
                    <a:pt x="4783" y="1778"/>
                  </a:lnTo>
                  <a:cubicBezTo>
                    <a:pt x="4812" y="1778"/>
                    <a:pt x="4812" y="1778"/>
                    <a:pt x="4812" y="1778"/>
                  </a:cubicBezTo>
                  <a:cubicBezTo>
                    <a:pt x="4812" y="1750"/>
                    <a:pt x="4812" y="1750"/>
                    <a:pt x="4812" y="1750"/>
                  </a:cubicBezTo>
                  <a:cubicBezTo>
                    <a:pt x="4812" y="1778"/>
                    <a:pt x="4812" y="1778"/>
                    <a:pt x="4812" y="1778"/>
                  </a:cubicBezTo>
                  <a:lnTo>
                    <a:pt x="4812" y="1778"/>
                  </a:lnTo>
                  <a:lnTo>
                    <a:pt x="4812" y="1778"/>
                  </a:lnTo>
                  <a:cubicBezTo>
                    <a:pt x="4841" y="1778"/>
                    <a:pt x="4841" y="1778"/>
                    <a:pt x="4841" y="1778"/>
                  </a:cubicBezTo>
                  <a:lnTo>
                    <a:pt x="4841" y="1778"/>
                  </a:lnTo>
                  <a:lnTo>
                    <a:pt x="4841" y="1778"/>
                  </a:lnTo>
                  <a:lnTo>
                    <a:pt x="4841" y="1778"/>
                  </a:lnTo>
                  <a:lnTo>
                    <a:pt x="4841" y="1778"/>
                  </a:lnTo>
                  <a:cubicBezTo>
                    <a:pt x="4871" y="1750"/>
                    <a:pt x="4871" y="1750"/>
                    <a:pt x="4871" y="1750"/>
                  </a:cubicBezTo>
                  <a:lnTo>
                    <a:pt x="4871" y="1750"/>
                  </a:lnTo>
                  <a:cubicBezTo>
                    <a:pt x="4871" y="1778"/>
                    <a:pt x="4871" y="1778"/>
                    <a:pt x="4871" y="1778"/>
                  </a:cubicBezTo>
                  <a:lnTo>
                    <a:pt x="4871" y="1778"/>
                  </a:lnTo>
                  <a:lnTo>
                    <a:pt x="4871" y="1778"/>
                  </a:lnTo>
                  <a:lnTo>
                    <a:pt x="4871" y="1778"/>
                  </a:lnTo>
                  <a:lnTo>
                    <a:pt x="4871" y="1778"/>
                  </a:lnTo>
                  <a:cubicBezTo>
                    <a:pt x="4900" y="1778"/>
                    <a:pt x="4900" y="1778"/>
                    <a:pt x="4900" y="1778"/>
                  </a:cubicBezTo>
                  <a:lnTo>
                    <a:pt x="4900" y="1778"/>
                  </a:lnTo>
                  <a:cubicBezTo>
                    <a:pt x="4871" y="1778"/>
                    <a:pt x="4871" y="1778"/>
                    <a:pt x="4871" y="1778"/>
                  </a:cubicBezTo>
                  <a:cubicBezTo>
                    <a:pt x="4900" y="1778"/>
                    <a:pt x="4900" y="1778"/>
                    <a:pt x="4900" y="1778"/>
                  </a:cubicBezTo>
                  <a:lnTo>
                    <a:pt x="4900" y="1778"/>
                  </a:lnTo>
                  <a:cubicBezTo>
                    <a:pt x="4929" y="1778"/>
                    <a:pt x="4929" y="1778"/>
                    <a:pt x="4929" y="1778"/>
                  </a:cubicBezTo>
                  <a:cubicBezTo>
                    <a:pt x="4929" y="1750"/>
                    <a:pt x="4929" y="1750"/>
                    <a:pt x="4929" y="1750"/>
                  </a:cubicBezTo>
                  <a:cubicBezTo>
                    <a:pt x="4929" y="1778"/>
                    <a:pt x="4929" y="1778"/>
                    <a:pt x="4929" y="1778"/>
                  </a:cubicBezTo>
                  <a:lnTo>
                    <a:pt x="4929" y="1778"/>
                  </a:lnTo>
                  <a:cubicBezTo>
                    <a:pt x="4929" y="1807"/>
                    <a:pt x="4929" y="1807"/>
                    <a:pt x="4929" y="1807"/>
                  </a:cubicBezTo>
                  <a:cubicBezTo>
                    <a:pt x="4958" y="1778"/>
                    <a:pt x="4958" y="1778"/>
                    <a:pt x="4958" y="1778"/>
                  </a:cubicBezTo>
                  <a:lnTo>
                    <a:pt x="4958" y="1778"/>
                  </a:lnTo>
                  <a:cubicBezTo>
                    <a:pt x="4958" y="1750"/>
                    <a:pt x="4958" y="1750"/>
                    <a:pt x="4958" y="1750"/>
                  </a:cubicBezTo>
                  <a:cubicBezTo>
                    <a:pt x="4958" y="1778"/>
                    <a:pt x="4958" y="1778"/>
                    <a:pt x="4958" y="1778"/>
                  </a:cubicBezTo>
                  <a:cubicBezTo>
                    <a:pt x="4958" y="1807"/>
                    <a:pt x="4958" y="1807"/>
                    <a:pt x="4958" y="1807"/>
                  </a:cubicBezTo>
                  <a:lnTo>
                    <a:pt x="4958" y="1807"/>
                  </a:lnTo>
                  <a:cubicBezTo>
                    <a:pt x="4988" y="1807"/>
                    <a:pt x="4988" y="1807"/>
                    <a:pt x="4988" y="1807"/>
                  </a:cubicBezTo>
                  <a:cubicBezTo>
                    <a:pt x="5016" y="1807"/>
                    <a:pt x="5016" y="1807"/>
                    <a:pt x="5016" y="1807"/>
                  </a:cubicBezTo>
                  <a:lnTo>
                    <a:pt x="5016" y="1807"/>
                  </a:lnTo>
                  <a:lnTo>
                    <a:pt x="5016" y="1807"/>
                  </a:lnTo>
                  <a:cubicBezTo>
                    <a:pt x="5045" y="1807"/>
                    <a:pt x="5045" y="1807"/>
                    <a:pt x="5045" y="1807"/>
                  </a:cubicBezTo>
                  <a:lnTo>
                    <a:pt x="5045" y="1807"/>
                  </a:lnTo>
                  <a:cubicBezTo>
                    <a:pt x="5045" y="1778"/>
                    <a:pt x="5045" y="1778"/>
                    <a:pt x="5045" y="1778"/>
                  </a:cubicBezTo>
                  <a:cubicBezTo>
                    <a:pt x="5074" y="1778"/>
                    <a:pt x="5074" y="1778"/>
                    <a:pt x="5074" y="1778"/>
                  </a:cubicBezTo>
                  <a:lnTo>
                    <a:pt x="5074" y="1778"/>
                  </a:lnTo>
                  <a:cubicBezTo>
                    <a:pt x="5074" y="1750"/>
                    <a:pt x="5074" y="1750"/>
                    <a:pt x="5074" y="1750"/>
                  </a:cubicBezTo>
                  <a:lnTo>
                    <a:pt x="5074" y="1750"/>
                  </a:lnTo>
                  <a:lnTo>
                    <a:pt x="5074" y="1750"/>
                  </a:lnTo>
                  <a:lnTo>
                    <a:pt x="5074" y="1750"/>
                  </a:lnTo>
                  <a:cubicBezTo>
                    <a:pt x="5104" y="1750"/>
                    <a:pt x="5104" y="1750"/>
                    <a:pt x="5104" y="1750"/>
                  </a:cubicBezTo>
                  <a:cubicBezTo>
                    <a:pt x="5104" y="1778"/>
                    <a:pt x="5104" y="1778"/>
                    <a:pt x="5104" y="1778"/>
                  </a:cubicBezTo>
                  <a:cubicBezTo>
                    <a:pt x="5074" y="1778"/>
                    <a:pt x="5074" y="1778"/>
                    <a:pt x="5074" y="1778"/>
                  </a:cubicBezTo>
                  <a:cubicBezTo>
                    <a:pt x="5074" y="1807"/>
                    <a:pt x="5074" y="1807"/>
                    <a:pt x="5074" y="1807"/>
                  </a:cubicBezTo>
                  <a:cubicBezTo>
                    <a:pt x="5074" y="1836"/>
                    <a:pt x="5074" y="1836"/>
                    <a:pt x="5074" y="1836"/>
                  </a:cubicBezTo>
                  <a:close/>
                  <a:moveTo>
                    <a:pt x="4521" y="1166"/>
                  </a:moveTo>
                  <a:lnTo>
                    <a:pt x="4521" y="1166"/>
                  </a:lnTo>
                  <a:lnTo>
                    <a:pt x="4521" y="1166"/>
                  </a:lnTo>
                  <a:cubicBezTo>
                    <a:pt x="4521" y="1136"/>
                    <a:pt x="4521" y="1136"/>
                    <a:pt x="4521" y="1136"/>
                  </a:cubicBezTo>
                  <a:lnTo>
                    <a:pt x="4521" y="1136"/>
                  </a:lnTo>
                  <a:cubicBezTo>
                    <a:pt x="4521" y="1166"/>
                    <a:pt x="4521" y="1166"/>
                    <a:pt x="4521" y="1166"/>
                  </a:cubicBezTo>
                  <a:close/>
                  <a:moveTo>
                    <a:pt x="4491" y="1253"/>
                  </a:moveTo>
                  <a:lnTo>
                    <a:pt x="4491" y="1253"/>
                  </a:lnTo>
                  <a:lnTo>
                    <a:pt x="4491" y="1253"/>
                  </a:lnTo>
                  <a:cubicBezTo>
                    <a:pt x="4491" y="1224"/>
                    <a:pt x="4491" y="1224"/>
                    <a:pt x="4491" y="1224"/>
                  </a:cubicBezTo>
                  <a:cubicBezTo>
                    <a:pt x="4491" y="1253"/>
                    <a:pt x="4491" y="1253"/>
                    <a:pt x="4491" y="1253"/>
                  </a:cubicBezTo>
                  <a:close/>
                  <a:moveTo>
                    <a:pt x="4083" y="1370"/>
                  </a:moveTo>
                  <a:lnTo>
                    <a:pt x="4083" y="1370"/>
                  </a:lnTo>
                  <a:lnTo>
                    <a:pt x="4083" y="1370"/>
                  </a:lnTo>
                  <a:cubicBezTo>
                    <a:pt x="4083" y="1400"/>
                    <a:pt x="4083" y="1400"/>
                    <a:pt x="4083" y="1400"/>
                  </a:cubicBezTo>
                  <a:cubicBezTo>
                    <a:pt x="4112" y="1370"/>
                    <a:pt x="4112" y="1370"/>
                    <a:pt x="4112" y="1370"/>
                  </a:cubicBezTo>
                  <a:cubicBezTo>
                    <a:pt x="4083" y="1370"/>
                    <a:pt x="4083" y="1370"/>
                    <a:pt x="4083" y="1370"/>
                  </a:cubicBezTo>
                  <a:close/>
                  <a:moveTo>
                    <a:pt x="4345" y="1166"/>
                  </a:moveTo>
                  <a:lnTo>
                    <a:pt x="4345" y="1166"/>
                  </a:lnTo>
                  <a:lnTo>
                    <a:pt x="4345" y="1166"/>
                  </a:lnTo>
                  <a:lnTo>
                    <a:pt x="4345" y="1166"/>
                  </a:lnTo>
                  <a:cubicBezTo>
                    <a:pt x="4345" y="1195"/>
                    <a:pt x="4345" y="1195"/>
                    <a:pt x="4345" y="1195"/>
                  </a:cubicBezTo>
                  <a:cubicBezTo>
                    <a:pt x="4374" y="1166"/>
                    <a:pt x="4374" y="1166"/>
                    <a:pt x="4374" y="1166"/>
                  </a:cubicBezTo>
                  <a:lnTo>
                    <a:pt x="4374" y="1166"/>
                  </a:lnTo>
                  <a:cubicBezTo>
                    <a:pt x="4345" y="1166"/>
                    <a:pt x="4345" y="1166"/>
                    <a:pt x="4345" y="1166"/>
                  </a:cubicBezTo>
                  <a:close/>
                  <a:moveTo>
                    <a:pt x="4229" y="1166"/>
                  </a:moveTo>
                  <a:lnTo>
                    <a:pt x="4229" y="1166"/>
                  </a:lnTo>
                  <a:lnTo>
                    <a:pt x="4229" y="1166"/>
                  </a:lnTo>
                  <a:lnTo>
                    <a:pt x="4229" y="1166"/>
                  </a:lnTo>
                  <a:lnTo>
                    <a:pt x="4229" y="1166"/>
                  </a:lnTo>
                  <a:cubicBezTo>
                    <a:pt x="4258" y="1166"/>
                    <a:pt x="4258" y="1166"/>
                    <a:pt x="4258" y="1166"/>
                  </a:cubicBezTo>
                  <a:lnTo>
                    <a:pt x="4258" y="1166"/>
                  </a:lnTo>
                  <a:cubicBezTo>
                    <a:pt x="4288" y="1166"/>
                    <a:pt x="4288" y="1166"/>
                    <a:pt x="4288" y="1166"/>
                  </a:cubicBezTo>
                  <a:cubicBezTo>
                    <a:pt x="4316" y="1166"/>
                    <a:pt x="4316" y="1166"/>
                    <a:pt x="4316" y="1166"/>
                  </a:cubicBezTo>
                  <a:cubicBezTo>
                    <a:pt x="4316" y="1136"/>
                    <a:pt x="4316" y="1136"/>
                    <a:pt x="4316" y="1136"/>
                  </a:cubicBezTo>
                  <a:lnTo>
                    <a:pt x="4316" y="1136"/>
                  </a:lnTo>
                  <a:cubicBezTo>
                    <a:pt x="4288" y="1136"/>
                    <a:pt x="4288" y="1136"/>
                    <a:pt x="4288" y="1136"/>
                  </a:cubicBezTo>
                  <a:lnTo>
                    <a:pt x="4288" y="1136"/>
                  </a:lnTo>
                  <a:lnTo>
                    <a:pt x="4258" y="1166"/>
                  </a:lnTo>
                  <a:lnTo>
                    <a:pt x="4258" y="1136"/>
                  </a:lnTo>
                  <a:cubicBezTo>
                    <a:pt x="4229" y="1166"/>
                    <a:pt x="4229" y="1166"/>
                    <a:pt x="4229" y="1166"/>
                  </a:cubicBezTo>
                  <a:close/>
                  <a:moveTo>
                    <a:pt x="4112" y="1195"/>
                  </a:moveTo>
                  <a:lnTo>
                    <a:pt x="4112" y="1195"/>
                  </a:lnTo>
                  <a:cubicBezTo>
                    <a:pt x="4083" y="1195"/>
                    <a:pt x="4083" y="1195"/>
                    <a:pt x="4083" y="1195"/>
                  </a:cubicBezTo>
                  <a:cubicBezTo>
                    <a:pt x="4054" y="1195"/>
                    <a:pt x="4054" y="1195"/>
                    <a:pt x="4054" y="1195"/>
                  </a:cubicBezTo>
                  <a:lnTo>
                    <a:pt x="4054" y="1195"/>
                  </a:lnTo>
                  <a:cubicBezTo>
                    <a:pt x="4054" y="1166"/>
                    <a:pt x="4054" y="1166"/>
                    <a:pt x="4054" y="1166"/>
                  </a:cubicBezTo>
                  <a:lnTo>
                    <a:pt x="4054" y="1166"/>
                  </a:lnTo>
                  <a:cubicBezTo>
                    <a:pt x="4054" y="1136"/>
                    <a:pt x="4054" y="1136"/>
                    <a:pt x="4054" y="1136"/>
                  </a:cubicBezTo>
                  <a:lnTo>
                    <a:pt x="4054" y="1136"/>
                  </a:lnTo>
                  <a:cubicBezTo>
                    <a:pt x="4054" y="1107"/>
                    <a:pt x="4054" y="1107"/>
                    <a:pt x="4054" y="1107"/>
                  </a:cubicBezTo>
                  <a:cubicBezTo>
                    <a:pt x="4083" y="1107"/>
                    <a:pt x="4083" y="1107"/>
                    <a:pt x="4083" y="1107"/>
                  </a:cubicBezTo>
                  <a:lnTo>
                    <a:pt x="4083" y="1107"/>
                  </a:lnTo>
                  <a:cubicBezTo>
                    <a:pt x="4112" y="1107"/>
                    <a:pt x="4112" y="1107"/>
                    <a:pt x="4112" y="1107"/>
                  </a:cubicBezTo>
                  <a:lnTo>
                    <a:pt x="4112" y="1107"/>
                  </a:lnTo>
                  <a:cubicBezTo>
                    <a:pt x="4112" y="1136"/>
                    <a:pt x="4112" y="1136"/>
                    <a:pt x="4112" y="1136"/>
                  </a:cubicBezTo>
                  <a:lnTo>
                    <a:pt x="4112" y="1136"/>
                  </a:lnTo>
                  <a:cubicBezTo>
                    <a:pt x="4083" y="1136"/>
                    <a:pt x="4083" y="1136"/>
                    <a:pt x="4083" y="1136"/>
                  </a:cubicBezTo>
                  <a:cubicBezTo>
                    <a:pt x="4112" y="1136"/>
                    <a:pt x="4112" y="1136"/>
                    <a:pt x="4112" y="1136"/>
                  </a:cubicBezTo>
                  <a:lnTo>
                    <a:pt x="4112" y="1136"/>
                  </a:lnTo>
                  <a:lnTo>
                    <a:pt x="4112" y="1136"/>
                  </a:lnTo>
                  <a:cubicBezTo>
                    <a:pt x="4112" y="1166"/>
                    <a:pt x="4112" y="1166"/>
                    <a:pt x="4112" y="1166"/>
                  </a:cubicBezTo>
                  <a:lnTo>
                    <a:pt x="4112" y="1166"/>
                  </a:lnTo>
                  <a:cubicBezTo>
                    <a:pt x="4112" y="1195"/>
                    <a:pt x="4112" y="1195"/>
                    <a:pt x="4112" y="1195"/>
                  </a:cubicBezTo>
                  <a:close/>
                  <a:moveTo>
                    <a:pt x="4083" y="1253"/>
                  </a:moveTo>
                  <a:lnTo>
                    <a:pt x="4083" y="1253"/>
                  </a:lnTo>
                  <a:cubicBezTo>
                    <a:pt x="4112" y="1253"/>
                    <a:pt x="4112" y="1253"/>
                    <a:pt x="4112" y="1253"/>
                  </a:cubicBezTo>
                  <a:lnTo>
                    <a:pt x="4112" y="1253"/>
                  </a:lnTo>
                  <a:cubicBezTo>
                    <a:pt x="4141" y="1224"/>
                    <a:pt x="4141" y="1224"/>
                    <a:pt x="4141" y="1224"/>
                  </a:cubicBezTo>
                  <a:cubicBezTo>
                    <a:pt x="4112" y="1224"/>
                    <a:pt x="4112" y="1224"/>
                    <a:pt x="4112" y="1224"/>
                  </a:cubicBezTo>
                  <a:lnTo>
                    <a:pt x="4112" y="1224"/>
                  </a:lnTo>
                  <a:cubicBezTo>
                    <a:pt x="4083" y="1195"/>
                    <a:pt x="4083" y="1195"/>
                    <a:pt x="4083" y="1195"/>
                  </a:cubicBezTo>
                  <a:cubicBezTo>
                    <a:pt x="4054" y="1195"/>
                    <a:pt x="4054" y="1195"/>
                    <a:pt x="4054" y="1195"/>
                  </a:cubicBezTo>
                  <a:lnTo>
                    <a:pt x="4054" y="1195"/>
                  </a:lnTo>
                  <a:lnTo>
                    <a:pt x="4054" y="1195"/>
                  </a:lnTo>
                  <a:cubicBezTo>
                    <a:pt x="4024" y="1224"/>
                    <a:pt x="4024" y="1224"/>
                    <a:pt x="4024" y="1224"/>
                  </a:cubicBezTo>
                  <a:lnTo>
                    <a:pt x="4024" y="1224"/>
                  </a:lnTo>
                  <a:lnTo>
                    <a:pt x="4024" y="1224"/>
                  </a:lnTo>
                  <a:lnTo>
                    <a:pt x="4024" y="1224"/>
                  </a:lnTo>
                  <a:lnTo>
                    <a:pt x="4024" y="1224"/>
                  </a:lnTo>
                  <a:cubicBezTo>
                    <a:pt x="4024" y="1253"/>
                    <a:pt x="4024" y="1253"/>
                    <a:pt x="4024" y="1253"/>
                  </a:cubicBezTo>
                  <a:cubicBezTo>
                    <a:pt x="4054" y="1253"/>
                    <a:pt x="4054" y="1253"/>
                    <a:pt x="4054" y="1253"/>
                  </a:cubicBezTo>
                  <a:lnTo>
                    <a:pt x="4054" y="1253"/>
                  </a:lnTo>
                  <a:cubicBezTo>
                    <a:pt x="4083" y="1253"/>
                    <a:pt x="4083" y="1253"/>
                    <a:pt x="4083" y="1253"/>
                  </a:cubicBezTo>
                  <a:close/>
                  <a:moveTo>
                    <a:pt x="4024" y="1283"/>
                  </a:moveTo>
                  <a:lnTo>
                    <a:pt x="4024" y="1283"/>
                  </a:lnTo>
                  <a:cubicBezTo>
                    <a:pt x="4054" y="1283"/>
                    <a:pt x="4054" y="1283"/>
                    <a:pt x="4054" y="1283"/>
                  </a:cubicBezTo>
                  <a:cubicBezTo>
                    <a:pt x="4083" y="1283"/>
                    <a:pt x="4083" y="1283"/>
                    <a:pt x="4083" y="1283"/>
                  </a:cubicBezTo>
                  <a:lnTo>
                    <a:pt x="4083" y="1283"/>
                  </a:lnTo>
                  <a:lnTo>
                    <a:pt x="4083" y="1283"/>
                  </a:lnTo>
                  <a:cubicBezTo>
                    <a:pt x="4112" y="1283"/>
                    <a:pt x="4112" y="1283"/>
                    <a:pt x="4112" y="1283"/>
                  </a:cubicBezTo>
                  <a:lnTo>
                    <a:pt x="4112" y="1283"/>
                  </a:lnTo>
                  <a:cubicBezTo>
                    <a:pt x="4112" y="1253"/>
                    <a:pt x="4112" y="1253"/>
                    <a:pt x="4112" y="1253"/>
                  </a:cubicBezTo>
                  <a:lnTo>
                    <a:pt x="4112" y="1253"/>
                  </a:lnTo>
                  <a:cubicBezTo>
                    <a:pt x="4083" y="1253"/>
                    <a:pt x="4083" y="1253"/>
                    <a:pt x="4083" y="1253"/>
                  </a:cubicBezTo>
                  <a:cubicBezTo>
                    <a:pt x="4054" y="1283"/>
                    <a:pt x="4054" y="1283"/>
                    <a:pt x="4054" y="1283"/>
                  </a:cubicBezTo>
                  <a:cubicBezTo>
                    <a:pt x="4054" y="1253"/>
                    <a:pt x="4054" y="1253"/>
                    <a:pt x="4054" y="1253"/>
                  </a:cubicBezTo>
                  <a:cubicBezTo>
                    <a:pt x="4024" y="1253"/>
                    <a:pt x="4024" y="1253"/>
                    <a:pt x="4024" y="1253"/>
                  </a:cubicBezTo>
                  <a:lnTo>
                    <a:pt x="4024" y="1253"/>
                  </a:lnTo>
                  <a:cubicBezTo>
                    <a:pt x="4024" y="1283"/>
                    <a:pt x="4024" y="1283"/>
                    <a:pt x="4024" y="1283"/>
                  </a:cubicBezTo>
                  <a:close/>
                  <a:moveTo>
                    <a:pt x="4024" y="1312"/>
                  </a:moveTo>
                  <a:lnTo>
                    <a:pt x="4024" y="1312"/>
                  </a:lnTo>
                  <a:lnTo>
                    <a:pt x="4024" y="1312"/>
                  </a:lnTo>
                  <a:lnTo>
                    <a:pt x="4024" y="1312"/>
                  </a:lnTo>
                  <a:cubicBezTo>
                    <a:pt x="4054" y="1283"/>
                    <a:pt x="4054" y="1283"/>
                    <a:pt x="4054" y="1283"/>
                  </a:cubicBezTo>
                  <a:cubicBezTo>
                    <a:pt x="4083" y="1283"/>
                    <a:pt x="4083" y="1283"/>
                    <a:pt x="4083" y="1283"/>
                  </a:cubicBezTo>
                  <a:lnTo>
                    <a:pt x="4083" y="1283"/>
                  </a:lnTo>
                  <a:cubicBezTo>
                    <a:pt x="4112" y="1283"/>
                    <a:pt x="4112" y="1283"/>
                    <a:pt x="4112" y="1283"/>
                  </a:cubicBezTo>
                  <a:lnTo>
                    <a:pt x="4112" y="1283"/>
                  </a:lnTo>
                  <a:lnTo>
                    <a:pt x="4112" y="1283"/>
                  </a:lnTo>
                  <a:cubicBezTo>
                    <a:pt x="4112" y="1312"/>
                    <a:pt x="4112" y="1312"/>
                    <a:pt x="4112" y="1312"/>
                  </a:cubicBezTo>
                  <a:cubicBezTo>
                    <a:pt x="4083" y="1312"/>
                    <a:pt x="4083" y="1312"/>
                    <a:pt x="4083" y="1312"/>
                  </a:cubicBezTo>
                  <a:lnTo>
                    <a:pt x="4083" y="1312"/>
                  </a:lnTo>
                  <a:lnTo>
                    <a:pt x="4083" y="1312"/>
                  </a:lnTo>
                  <a:cubicBezTo>
                    <a:pt x="4054" y="1312"/>
                    <a:pt x="4054" y="1312"/>
                    <a:pt x="4054" y="1312"/>
                  </a:cubicBezTo>
                  <a:cubicBezTo>
                    <a:pt x="4024" y="1312"/>
                    <a:pt x="4024" y="1312"/>
                    <a:pt x="4024" y="1312"/>
                  </a:cubicBezTo>
                  <a:close/>
                  <a:moveTo>
                    <a:pt x="3617" y="874"/>
                  </a:moveTo>
                  <a:lnTo>
                    <a:pt x="3617" y="874"/>
                  </a:lnTo>
                  <a:lnTo>
                    <a:pt x="3617" y="874"/>
                  </a:lnTo>
                  <a:cubicBezTo>
                    <a:pt x="3617" y="845"/>
                    <a:pt x="3617" y="845"/>
                    <a:pt x="3617" y="845"/>
                  </a:cubicBezTo>
                  <a:cubicBezTo>
                    <a:pt x="3645" y="845"/>
                    <a:pt x="3645" y="845"/>
                    <a:pt x="3645" y="845"/>
                  </a:cubicBezTo>
                  <a:cubicBezTo>
                    <a:pt x="3645" y="874"/>
                    <a:pt x="3645" y="874"/>
                    <a:pt x="3645" y="874"/>
                  </a:cubicBezTo>
                  <a:cubicBezTo>
                    <a:pt x="3617" y="874"/>
                    <a:pt x="3617" y="874"/>
                    <a:pt x="3617" y="874"/>
                  </a:cubicBezTo>
                  <a:close/>
                  <a:moveTo>
                    <a:pt x="3529" y="903"/>
                  </a:moveTo>
                  <a:lnTo>
                    <a:pt x="3529" y="903"/>
                  </a:lnTo>
                  <a:lnTo>
                    <a:pt x="3529" y="903"/>
                  </a:lnTo>
                  <a:lnTo>
                    <a:pt x="3529" y="903"/>
                  </a:lnTo>
                  <a:cubicBezTo>
                    <a:pt x="3558" y="903"/>
                    <a:pt x="3558" y="903"/>
                    <a:pt x="3558" y="903"/>
                  </a:cubicBezTo>
                  <a:cubicBezTo>
                    <a:pt x="3588" y="903"/>
                    <a:pt x="3588" y="903"/>
                    <a:pt x="3588" y="903"/>
                  </a:cubicBezTo>
                  <a:lnTo>
                    <a:pt x="3588" y="903"/>
                  </a:lnTo>
                  <a:cubicBezTo>
                    <a:pt x="3588" y="933"/>
                    <a:pt x="3588" y="933"/>
                    <a:pt x="3588" y="933"/>
                  </a:cubicBezTo>
                  <a:lnTo>
                    <a:pt x="3588" y="933"/>
                  </a:lnTo>
                  <a:lnTo>
                    <a:pt x="3588" y="933"/>
                  </a:lnTo>
                  <a:cubicBezTo>
                    <a:pt x="3558" y="962"/>
                    <a:pt x="3558" y="962"/>
                    <a:pt x="3558" y="962"/>
                  </a:cubicBezTo>
                  <a:cubicBezTo>
                    <a:pt x="3558" y="933"/>
                    <a:pt x="3558" y="933"/>
                    <a:pt x="3558" y="933"/>
                  </a:cubicBezTo>
                  <a:lnTo>
                    <a:pt x="3558" y="933"/>
                  </a:lnTo>
                  <a:cubicBezTo>
                    <a:pt x="3529" y="933"/>
                    <a:pt x="3529" y="933"/>
                    <a:pt x="3529" y="933"/>
                  </a:cubicBezTo>
                  <a:lnTo>
                    <a:pt x="3529" y="933"/>
                  </a:lnTo>
                  <a:cubicBezTo>
                    <a:pt x="3529" y="903"/>
                    <a:pt x="3529" y="903"/>
                    <a:pt x="3529" y="903"/>
                  </a:cubicBezTo>
                  <a:close/>
                  <a:moveTo>
                    <a:pt x="2946" y="933"/>
                  </a:moveTo>
                  <a:lnTo>
                    <a:pt x="2946" y="933"/>
                  </a:lnTo>
                  <a:cubicBezTo>
                    <a:pt x="2917" y="933"/>
                    <a:pt x="2917" y="933"/>
                    <a:pt x="2917" y="933"/>
                  </a:cubicBezTo>
                  <a:lnTo>
                    <a:pt x="2917" y="933"/>
                  </a:lnTo>
                  <a:cubicBezTo>
                    <a:pt x="2946" y="933"/>
                    <a:pt x="2946" y="933"/>
                    <a:pt x="2946" y="933"/>
                  </a:cubicBezTo>
                  <a:close/>
                  <a:moveTo>
                    <a:pt x="3004" y="1020"/>
                  </a:moveTo>
                  <a:lnTo>
                    <a:pt x="3004" y="1020"/>
                  </a:lnTo>
                  <a:cubicBezTo>
                    <a:pt x="3033" y="991"/>
                    <a:pt x="3033" y="991"/>
                    <a:pt x="3033" y="991"/>
                  </a:cubicBezTo>
                  <a:cubicBezTo>
                    <a:pt x="3033" y="1020"/>
                    <a:pt x="3033" y="1020"/>
                    <a:pt x="3033" y="1020"/>
                  </a:cubicBezTo>
                  <a:cubicBezTo>
                    <a:pt x="3004" y="1020"/>
                    <a:pt x="3004" y="1020"/>
                    <a:pt x="3004" y="1020"/>
                  </a:cubicBezTo>
                  <a:close/>
                  <a:moveTo>
                    <a:pt x="3033" y="991"/>
                  </a:moveTo>
                  <a:lnTo>
                    <a:pt x="3033" y="991"/>
                  </a:lnTo>
                  <a:lnTo>
                    <a:pt x="3033" y="991"/>
                  </a:lnTo>
                  <a:cubicBezTo>
                    <a:pt x="3033" y="962"/>
                    <a:pt x="3033" y="962"/>
                    <a:pt x="3033" y="962"/>
                  </a:cubicBezTo>
                  <a:lnTo>
                    <a:pt x="3033" y="962"/>
                  </a:lnTo>
                  <a:cubicBezTo>
                    <a:pt x="3062" y="962"/>
                    <a:pt x="3062" y="962"/>
                    <a:pt x="3062" y="962"/>
                  </a:cubicBezTo>
                  <a:cubicBezTo>
                    <a:pt x="3062" y="933"/>
                    <a:pt x="3062" y="933"/>
                    <a:pt x="3062" y="933"/>
                  </a:cubicBezTo>
                  <a:cubicBezTo>
                    <a:pt x="3091" y="933"/>
                    <a:pt x="3091" y="933"/>
                    <a:pt x="3091" y="933"/>
                  </a:cubicBezTo>
                  <a:lnTo>
                    <a:pt x="3091" y="933"/>
                  </a:lnTo>
                  <a:cubicBezTo>
                    <a:pt x="3091" y="962"/>
                    <a:pt x="3091" y="962"/>
                    <a:pt x="3091" y="962"/>
                  </a:cubicBezTo>
                  <a:cubicBezTo>
                    <a:pt x="3062" y="962"/>
                    <a:pt x="3062" y="962"/>
                    <a:pt x="3062" y="962"/>
                  </a:cubicBezTo>
                  <a:cubicBezTo>
                    <a:pt x="3062" y="991"/>
                    <a:pt x="3062" y="991"/>
                    <a:pt x="3062" y="991"/>
                  </a:cubicBezTo>
                  <a:lnTo>
                    <a:pt x="3062" y="991"/>
                  </a:lnTo>
                  <a:lnTo>
                    <a:pt x="3062" y="991"/>
                  </a:lnTo>
                  <a:cubicBezTo>
                    <a:pt x="3062" y="1020"/>
                    <a:pt x="3062" y="1020"/>
                    <a:pt x="3062" y="1020"/>
                  </a:cubicBezTo>
                  <a:lnTo>
                    <a:pt x="3062" y="1020"/>
                  </a:lnTo>
                  <a:lnTo>
                    <a:pt x="3062" y="1020"/>
                  </a:lnTo>
                  <a:cubicBezTo>
                    <a:pt x="3091" y="1020"/>
                    <a:pt x="3091" y="1020"/>
                    <a:pt x="3091" y="1020"/>
                  </a:cubicBezTo>
                  <a:lnTo>
                    <a:pt x="3091" y="1020"/>
                  </a:lnTo>
                  <a:lnTo>
                    <a:pt x="3091" y="1020"/>
                  </a:lnTo>
                  <a:cubicBezTo>
                    <a:pt x="3120" y="1020"/>
                    <a:pt x="3120" y="1020"/>
                    <a:pt x="3120" y="1020"/>
                  </a:cubicBezTo>
                  <a:cubicBezTo>
                    <a:pt x="3120" y="991"/>
                    <a:pt x="3120" y="991"/>
                    <a:pt x="3120" y="991"/>
                  </a:cubicBezTo>
                  <a:lnTo>
                    <a:pt x="3120" y="991"/>
                  </a:lnTo>
                  <a:cubicBezTo>
                    <a:pt x="3150" y="991"/>
                    <a:pt x="3150" y="991"/>
                    <a:pt x="3150" y="991"/>
                  </a:cubicBezTo>
                  <a:cubicBezTo>
                    <a:pt x="3150" y="962"/>
                    <a:pt x="3150" y="962"/>
                    <a:pt x="3150" y="962"/>
                  </a:cubicBezTo>
                  <a:lnTo>
                    <a:pt x="3150" y="962"/>
                  </a:lnTo>
                  <a:lnTo>
                    <a:pt x="3150" y="962"/>
                  </a:lnTo>
                  <a:cubicBezTo>
                    <a:pt x="3179" y="933"/>
                    <a:pt x="3179" y="933"/>
                    <a:pt x="3179" y="933"/>
                  </a:cubicBezTo>
                  <a:lnTo>
                    <a:pt x="3179" y="933"/>
                  </a:lnTo>
                  <a:lnTo>
                    <a:pt x="3179" y="933"/>
                  </a:lnTo>
                  <a:cubicBezTo>
                    <a:pt x="3179" y="962"/>
                    <a:pt x="3179" y="962"/>
                    <a:pt x="3179" y="962"/>
                  </a:cubicBezTo>
                  <a:lnTo>
                    <a:pt x="3179" y="962"/>
                  </a:lnTo>
                  <a:cubicBezTo>
                    <a:pt x="3179" y="991"/>
                    <a:pt x="3179" y="991"/>
                    <a:pt x="3179" y="991"/>
                  </a:cubicBezTo>
                  <a:lnTo>
                    <a:pt x="3179" y="991"/>
                  </a:lnTo>
                  <a:lnTo>
                    <a:pt x="3179" y="991"/>
                  </a:lnTo>
                  <a:cubicBezTo>
                    <a:pt x="3208" y="991"/>
                    <a:pt x="3208" y="991"/>
                    <a:pt x="3208" y="991"/>
                  </a:cubicBezTo>
                  <a:cubicBezTo>
                    <a:pt x="3208" y="962"/>
                    <a:pt x="3208" y="962"/>
                    <a:pt x="3208" y="962"/>
                  </a:cubicBezTo>
                  <a:lnTo>
                    <a:pt x="3208" y="962"/>
                  </a:lnTo>
                  <a:lnTo>
                    <a:pt x="3208" y="962"/>
                  </a:lnTo>
                  <a:cubicBezTo>
                    <a:pt x="3238" y="933"/>
                    <a:pt x="3238" y="933"/>
                    <a:pt x="3238" y="933"/>
                  </a:cubicBezTo>
                  <a:cubicBezTo>
                    <a:pt x="3238" y="903"/>
                    <a:pt x="3238" y="903"/>
                    <a:pt x="3238" y="903"/>
                  </a:cubicBezTo>
                  <a:lnTo>
                    <a:pt x="3238" y="903"/>
                  </a:lnTo>
                  <a:cubicBezTo>
                    <a:pt x="3238" y="874"/>
                    <a:pt x="3238" y="874"/>
                    <a:pt x="3238" y="874"/>
                  </a:cubicBezTo>
                  <a:cubicBezTo>
                    <a:pt x="3267" y="903"/>
                    <a:pt x="3267" y="903"/>
                    <a:pt x="3267" y="903"/>
                  </a:cubicBezTo>
                  <a:cubicBezTo>
                    <a:pt x="3267" y="874"/>
                    <a:pt x="3267" y="874"/>
                    <a:pt x="3267" y="874"/>
                  </a:cubicBezTo>
                  <a:cubicBezTo>
                    <a:pt x="3295" y="874"/>
                    <a:pt x="3295" y="874"/>
                    <a:pt x="3295" y="874"/>
                  </a:cubicBezTo>
                  <a:cubicBezTo>
                    <a:pt x="3295" y="845"/>
                    <a:pt x="3295" y="845"/>
                    <a:pt x="3295" y="845"/>
                  </a:cubicBezTo>
                  <a:lnTo>
                    <a:pt x="3295" y="845"/>
                  </a:lnTo>
                  <a:cubicBezTo>
                    <a:pt x="3324" y="845"/>
                    <a:pt x="3324" y="845"/>
                    <a:pt x="3324" y="845"/>
                  </a:cubicBezTo>
                  <a:lnTo>
                    <a:pt x="3324" y="845"/>
                  </a:lnTo>
                  <a:lnTo>
                    <a:pt x="3324" y="845"/>
                  </a:lnTo>
                  <a:cubicBezTo>
                    <a:pt x="3354" y="845"/>
                    <a:pt x="3354" y="845"/>
                    <a:pt x="3354" y="845"/>
                  </a:cubicBezTo>
                  <a:cubicBezTo>
                    <a:pt x="3324" y="874"/>
                    <a:pt x="3324" y="874"/>
                    <a:pt x="3324" y="874"/>
                  </a:cubicBezTo>
                  <a:cubicBezTo>
                    <a:pt x="3324" y="903"/>
                    <a:pt x="3324" y="903"/>
                    <a:pt x="3324" y="903"/>
                  </a:cubicBezTo>
                  <a:lnTo>
                    <a:pt x="3324" y="903"/>
                  </a:lnTo>
                  <a:cubicBezTo>
                    <a:pt x="3295" y="903"/>
                    <a:pt x="3295" y="903"/>
                    <a:pt x="3295" y="903"/>
                  </a:cubicBezTo>
                  <a:cubicBezTo>
                    <a:pt x="3295" y="933"/>
                    <a:pt x="3295" y="933"/>
                    <a:pt x="3295" y="933"/>
                  </a:cubicBezTo>
                  <a:lnTo>
                    <a:pt x="3295" y="933"/>
                  </a:lnTo>
                  <a:cubicBezTo>
                    <a:pt x="3267" y="962"/>
                    <a:pt x="3267" y="962"/>
                    <a:pt x="3267" y="962"/>
                  </a:cubicBezTo>
                  <a:lnTo>
                    <a:pt x="3267" y="962"/>
                  </a:lnTo>
                  <a:cubicBezTo>
                    <a:pt x="3267" y="991"/>
                    <a:pt x="3267" y="991"/>
                    <a:pt x="3267" y="991"/>
                  </a:cubicBezTo>
                  <a:lnTo>
                    <a:pt x="3267" y="991"/>
                  </a:lnTo>
                  <a:cubicBezTo>
                    <a:pt x="3295" y="991"/>
                    <a:pt x="3295" y="991"/>
                    <a:pt x="3295" y="991"/>
                  </a:cubicBezTo>
                  <a:lnTo>
                    <a:pt x="3295" y="991"/>
                  </a:lnTo>
                  <a:lnTo>
                    <a:pt x="3295" y="991"/>
                  </a:lnTo>
                  <a:cubicBezTo>
                    <a:pt x="3324" y="991"/>
                    <a:pt x="3324" y="991"/>
                    <a:pt x="3324" y="991"/>
                  </a:cubicBezTo>
                  <a:cubicBezTo>
                    <a:pt x="3324" y="962"/>
                    <a:pt x="3324" y="962"/>
                    <a:pt x="3324" y="962"/>
                  </a:cubicBezTo>
                  <a:lnTo>
                    <a:pt x="3324" y="962"/>
                  </a:lnTo>
                  <a:cubicBezTo>
                    <a:pt x="3354" y="962"/>
                    <a:pt x="3354" y="962"/>
                    <a:pt x="3354" y="962"/>
                  </a:cubicBezTo>
                  <a:cubicBezTo>
                    <a:pt x="3354" y="933"/>
                    <a:pt x="3354" y="933"/>
                    <a:pt x="3354" y="933"/>
                  </a:cubicBezTo>
                  <a:lnTo>
                    <a:pt x="3354" y="933"/>
                  </a:lnTo>
                  <a:lnTo>
                    <a:pt x="3354" y="933"/>
                  </a:lnTo>
                  <a:cubicBezTo>
                    <a:pt x="3383" y="933"/>
                    <a:pt x="3383" y="933"/>
                    <a:pt x="3383" y="933"/>
                  </a:cubicBezTo>
                  <a:lnTo>
                    <a:pt x="3383" y="933"/>
                  </a:lnTo>
                  <a:cubicBezTo>
                    <a:pt x="3412" y="933"/>
                    <a:pt x="3412" y="933"/>
                    <a:pt x="3412" y="933"/>
                  </a:cubicBezTo>
                  <a:lnTo>
                    <a:pt x="3412" y="933"/>
                  </a:lnTo>
                  <a:cubicBezTo>
                    <a:pt x="3441" y="933"/>
                    <a:pt x="3441" y="933"/>
                    <a:pt x="3441" y="933"/>
                  </a:cubicBezTo>
                  <a:cubicBezTo>
                    <a:pt x="3441" y="903"/>
                    <a:pt x="3441" y="903"/>
                    <a:pt x="3441" y="903"/>
                  </a:cubicBezTo>
                  <a:cubicBezTo>
                    <a:pt x="3471" y="874"/>
                    <a:pt x="3471" y="874"/>
                    <a:pt x="3471" y="874"/>
                  </a:cubicBezTo>
                  <a:cubicBezTo>
                    <a:pt x="3471" y="845"/>
                    <a:pt x="3471" y="845"/>
                    <a:pt x="3471" y="845"/>
                  </a:cubicBezTo>
                  <a:lnTo>
                    <a:pt x="3471" y="845"/>
                  </a:lnTo>
                  <a:cubicBezTo>
                    <a:pt x="3471" y="874"/>
                    <a:pt x="3471" y="874"/>
                    <a:pt x="3471" y="874"/>
                  </a:cubicBezTo>
                  <a:cubicBezTo>
                    <a:pt x="3500" y="874"/>
                    <a:pt x="3500" y="874"/>
                    <a:pt x="3500" y="874"/>
                  </a:cubicBezTo>
                  <a:lnTo>
                    <a:pt x="3500" y="874"/>
                  </a:lnTo>
                  <a:cubicBezTo>
                    <a:pt x="3500" y="845"/>
                    <a:pt x="3500" y="845"/>
                    <a:pt x="3500" y="845"/>
                  </a:cubicBezTo>
                  <a:cubicBezTo>
                    <a:pt x="3471" y="845"/>
                    <a:pt x="3471" y="845"/>
                    <a:pt x="3471" y="845"/>
                  </a:cubicBezTo>
                  <a:cubicBezTo>
                    <a:pt x="3471" y="816"/>
                    <a:pt x="3471" y="816"/>
                    <a:pt x="3471" y="816"/>
                  </a:cubicBezTo>
                  <a:cubicBezTo>
                    <a:pt x="3500" y="816"/>
                    <a:pt x="3500" y="816"/>
                    <a:pt x="3500" y="816"/>
                  </a:cubicBezTo>
                  <a:lnTo>
                    <a:pt x="3500" y="816"/>
                  </a:lnTo>
                  <a:cubicBezTo>
                    <a:pt x="3529" y="816"/>
                    <a:pt x="3529" y="816"/>
                    <a:pt x="3529" y="816"/>
                  </a:cubicBezTo>
                  <a:lnTo>
                    <a:pt x="3529" y="816"/>
                  </a:lnTo>
                  <a:cubicBezTo>
                    <a:pt x="3558" y="816"/>
                    <a:pt x="3558" y="816"/>
                    <a:pt x="3558" y="816"/>
                  </a:cubicBezTo>
                  <a:cubicBezTo>
                    <a:pt x="3558" y="786"/>
                    <a:pt x="3558" y="786"/>
                    <a:pt x="3558" y="786"/>
                  </a:cubicBezTo>
                  <a:lnTo>
                    <a:pt x="3558" y="786"/>
                  </a:lnTo>
                  <a:cubicBezTo>
                    <a:pt x="3558" y="757"/>
                    <a:pt x="3558" y="757"/>
                    <a:pt x="3558" y="757"/>
                  </a:cubicBezTo>
                  <a:cubicBezTo>
                    <a:pt x="3558" y="729"/>
                    <a:pt x="3558" y="729"/>
                    <a:pt x="3558" y="729"/>
                  </a:cubicBezTo>
                  <a:lnTo>
                    <a:pt x="3558" y="729"/>
                  </a:lnTo>
                  <a:lnTo>
                    <a:pt x="3558" y="729"/>
                  </a:lnTo>
                  <a:cubicBezTo>
                    <a:pt x="3558" y="700"/>
                    <a:pt x="3558" y="700"/>
                    <a:pt x="3558" y="700"/>
                  </a:cubicBezTo>
                  <a:cubicBezTo>
                    <a:pt x="3529" y="729"/>
                    <a:pt x="3529" y="729"/>
                    <a:pt x="3529" y="729"/>
                  </a:cubicBezTo>
                  <a:cubicBezTo>
                    <a:pt x="3500" y="729"/>
                    <a:pt x="3500" y="729"/>
                    <a:pt x="3500" y="729"/>
                  </a:cubicBezTo>
                  <a:cubicBezTo>
                    <a:pt x="3500" y="757"/>
                    <a:pt x="3500" y="757"/>
                    <a:pt x="3500" y="757"/>
                  </a:cubicBezTo>
                  <a:lnTo>
                    <a:pt x="3500" y="757"/>
                  </a:lnTo>
                  <a:lnTo>
                    <a:pt x="3500" y="757"/>
                  </a:lnTo>
                  <a:lnTo>
                    <a:pt x="3500" y="757"/>
                  </a:lnTo>
                  <a:lnTo>
                    <a:pt x="3500" y="757"/>
                  </a:lnTo>
                  <a:lnTo>
                    <a:pt x="3500" y="757"/>
                  </a:lnTo>
                  <a:lnTo>
                    <a:pt x="3500" y="757"/>
                  </a:lnTo>
                  <a:cubicBezTo>
                    <a:pt x="3471" y="757"/>
                    <a:pt x="3471" y="757"/>
                    <a:pt x="3471" y="757"/>
                  </a:cubicBezTo>
                  <a:lnTo>
                    <a:pt x="3471" y="757"/>
                  </a:lnTo>
                  <a:cubicBezTo>
                    <a:pt x="3471" y="729"/>
                    <a:pt x="3471" y="729"/>
                    <a:pt x="3471" y="729"/>
                  </a:cubicBezTo>
                  <a:cubicBezTo>
                    <a:pt x="3441" y="729"/>
                    <a:pt x="3441" y="729"/>
                    <a:pt x="3441" y="729"/>
                  </a:cubicBezTo>
                  <a:lnTo>
                    <a:pt x="3441" y="729"/>
                  </a:lnTo>
                  <a:lnTo>
                    <a:pt x="3441" y="729"/>
                  </a:lnTo>
                  <a:cubicBezTo>
                    <a:pt x="3412" y="729"/>
                    <a:pt x="3412" y="729"/>
                    <a:pt x="3412" y="729"/>
                  </a:cubicBezTo>
                  <a:lnTo>
                    <a:pt x="3412" y="729"/>
                  </a:lnTo>
                  <a:cubicBezTo>
                    <a:pt x="3383" y="729"/>
                    <a:pt x="3383" y="729"/>
                    <a:pt x="3383" y="729"/>
                  </a:cubicBezTo>
                  <a:cubicBezTo>
                    <a:pt x="3354" y="729"/>
                    <a:pt x="3354" y="729"/>
                    <a:pt x="3354" y="729"/>
                  </a:cubicBezTo>
                  <a:lnTo>
                    <a:pt x="3354" y="729"/>
                  </a:lnTo>
                  <a:cubicBezTo>
                    <a:pt x="3324" y="729"/>
                    <a:pt x="3324" y="729"/>
                    <a:pt x="3324" y="729"/>
                  </a:cubicBezTo>
                  <a:cubicBezTo>
                    <a:pt x="3324" y="757"/>
                    <a:pt x="3324" y="757"/>
                    <a:pt x="3324" y="757"/>
                  </a:cubicBezTo>
                  <a:lnTo>
                    <a:pt x="3324" y="757"/>
                  </a:lnTo>
                  <a:lnTo>
                    <a:pt x="3324" y="757"/>
                  </a:lnTo>
                  <a:cubicBezTo>
                    <a:pt x="3267" y="786"/>
                    <a:pt x="3267" y="786"/>
                    <a:pt x="3267" y="786"/>
                  </a:cubicBezTo>
                  <a:lnTo>
                    <a:pt x="3267" y="786"/>
                  </a:lnTo>
                  <a:cubicBezTo>
                    <a:pt x="3238" y="786"/>
                    <a:pt x="3238" y="786"/>
                    <a:pt x="3238" y="786"/>
                  </a:cubicBezTo>
                  <a:lnTo>
                    <a:pt x="3238" y="786"/>
                  </a:lnTo>
                  <a:cubicBezTo>
                    <a:pt x="3208" y="816"/>
                    <a:pt x="3208" y="816"/>
                    <a:pt x="3208" y="816"/>
                  </a:cubicBezTo>
                  <a:lnTo>
                    <a:pt x="3208" y="816"/>
                  </a:lnTo>
                  <a:lnTo>
                    <a:pt x="3208" y="816"/>
                  </a:lnTo>
                  <a:cubicBezTo>
                    <a:pt x="3179" y="816"/>
                    <a:pt x="3179" y="816"/>
                    <a:pt x="3179" y="816"/>
                  </a:cubicBezTo>
                  <a:lnTo>
                    <a:pt x="3179" y="816"/>
                  </a:lnTo>
                  <a:cubicBezTo>
                    <a:pt x="3150" y="816"/>
                    <a:pt x="3150" y="816"/>
                    <a:pt x="3150" y="816"/>
                  </a:cubicBezTo>
                  <a:lnTo>
                    <a:pt x="3150" y="816"/>
                  </a:lnTo>
                  <a:cubicBezTo>
                    <a:pt x="3120" y="816"/>
                    <a:pt x="3120" y="816"/>
                    <a:pt x="3120" y="816"/>
                  </a:cubicBezTo>
                  <a:cubicBezTo>
                    <a:pt x="3091" y="845"/>
                    <a:pt x="3091" y="845"/>
                    <a:pt x="3091" y="845"/>
                  </a:cubicBezTo>
                  <a:lnTo>
                    <a:pt x="3091" y="845"/>
                  </a:lnTo>
                  <a:cubicBezTo>
                    <a:pt x="3062" y="845"/>
                    <a:pt x="3062" y="845"/>
                    <a:pt x="3062" y="845"/>
                  </a:cubicBezTo>
                  <a:cubicBezTo>
                    <a:pt x="3062" y="874"/>
                    <a:pt x="3062" y="874"/>
                    <a:pt x="3062" y="874"/>
                  </a:cubicBezTo>
                  <a:cubicBezTo>
                    <a:pt x="3004" y="874"/>
                    <a:pt x="3004" y="874"/>
                    <a:pt x="3004" y="874"/>
                  </a:cubicBezTo>
                  <a:lnTo>
                    <a:pt x="3004" y="874"/>
                  </a:lnTo>
                  <a:cubicBezTo>
                    <a:pt x="2974" y="903"/>
                    <a:pt x="2974" y="903"/>
                    <a:pt x="2974" y="903"/>
                  </a:cubicBezTo>
                  <a:lnTo>
                    <a:pt x="2974" y="903"/>
                  </a:lnTo>
                  <a:cubicBezTo>
                    <a:pt x="2946" y="903"/>
                    <a:pt x="2946" y="903"/>
                    <a:pt x="2946" y="903"/>
                  </a:cubicBezTo>
                  <a:cubicBezTo>
                    <a:pt x="2974" y="903"/>
                    <a:pt x="2974" y="903"/>
                    <a:pt x="2974" y="903"/>
                  </a:cubicBezTo>
                  <a:lnTo>
                    <a:pt x="2974" y="903"/>
                  </a:lnTo>
                  <a:lnTo>
                    <a:pt x="2974" y="903"/>
                  </a:lnTo>
                  <a:cubicBezTo>
                    <a:pt x="2946" y="933"/>
                    <a:pt x="2946" y="933"/>
                    <a:pt x="2946" y="933"/>
                  </a:cubicBezTo>
                  <a:cubicBezTo>
                    <a:pt x="2974" y="933"/>
                    <a:pt x="2974" y="933"/>
                    <a:pt x="2974" y="933"/>
                  </a:cubicBezTo>
                  <a:lnTo>
                    <a:pt x="2974" y="933"/>
                  </a:lnTo>
                  <a:cubicBezTo>
                    <a:pt x="2946" y="962"/>
                    <a:pt x="2946" y="962"/>
                    <a:pt x="2946" y="962"/>
                  </a:cubicBezTo>
                  <a:lnTo>
                    <a:pt x="2946" y="962"/>
                  </a:lnTo>
                  <a:lnTo>
                    <a:pt x="2946" y="962"/>
                  </a:lnTo>
                  <a:cubicBezTo>
                    <a:pt x="2974" y="962"/>
                    <a:pt x="2974" y="962"/>
                    <a:pt x="2974" y="962"/>
                  </a:cubicBezTo>
                  <a:cubicBezTo>
                    <a:pt x="2974" y="933"/>
                    <a:pt x="2974" y="933"/>
                    <a:pt x="2974" y="933"/>
                  </a:cubicBezTo>
                  <a:cubicBezTo>
                    <a:pt x="3004" y="933"/>
                    <a:pt x="3004" y="933"/>
                    <a:pt x="3004" y="933"/>
                  </a:cubicBezTo>
                  <a:cubicBezTo>
                    <a:pt x="3004" y="962"/>
                    <a:pt x="3004" y="962"/>
                    <a:pt x="3004" y="962"/>
                  </a:cubicBezTo>
                  <a:cubicBezTo>
                    <a:pt x="3033" y="962"/>
                    <a:pt x="3033" y="962"/>
                    <a:pt x="3033" y="962"/>
                  </a:cubicBezTo>
                  <a:cubicBezTo>
                    <a:pt x="3033" y="991"/>
                    <a:pt x="3033" y="991"/>
                    <a:pt x="3033" y="991"/>
                  </a:cubicBezTo>
                  <a:close/>
                  <a:moveTo>
                    <a:pt x="4579" y="1807"/>
                  </a:moveTo>
                  <a:lnTo>
                    <a:pt x="4579" y="1807"/>
                  </a:lnTo>
                  <a:cubicBezTo>
                    <a:pt x="4608" y="1807"/>
                    <a:pt x="4608" y="1807"/>
                    <a:pt x="4608" y="1807"/>
                  </a:cubicBezTo>
                  <a:lnTo>
                    <a:pt x="4608" y="1807"/>
                  </a:lnTo>
                  <a:cubicBezTo>
                    <a:pt x="4608" y="1836"/>
                    <a:pt x="4608" y="1836"/>
                    <a:pt x="4608" y="1836"/>
                  </a:cubicBezTo>
                  <a:lnTo>
                    <a:pt x="4608" y="1836"/>
                  </a:lnTo>
                  <a:lnTo>
                    <a:pt x="4608" y="1836"/>
                  </a:lnTo>
                  <a:cubicBezTo>
                    <a:pt x="4579" y="1807"/>
                    <a:pt x="4579" y="1807"/>
                    <a:pt x="4579" y="1807"/>
                  </a:cubicBezTo>
                  <a:close/>
                  <a:moveTo>
                    <a:pt x="4404" y="1486"/>
                  </a:moveTo>
                  <a:lnTo>
                    <a:pt x="4404" y="1486"/>
                  </a:lnTo>
                  <a:lnTo>
                    <a:pt x="4404" y="1486"/>
                  </a:lnTo>
                  <a:cubicBezTo>
                    <a:pt x="4374" y="1486"/>
                    <a:pt x="4374" y="1486"/>
                    <a:pt x="4374" y="1486"/>
                  </a:cubicBezTo>
                  <a:lnTo>
                    <a:pt x="4374" y="1486"/>
                  </a:lnTo>
                  <a:cubicBezTo>
                    <a:pt x="4404" y="1486"/>
                    <a:pt x="4404" y="1486"/>
                    <a:pt x="4404" y="1486"/>
                  </a:cubicBezTo>
                  <a:lnTo>
                    <a:pt x="4404" y="1486"/>
                  </a:lnTo>
                  <a:cubicBezTo>
                    <a:pt x="4404" y="1516"/>
                    <a:pt x="4404" y="1516"/>
                    <a:pt x="4404" y="1516"/>
                  </a:cubicBezTo>
                  <a:cubicBezTo>
                    <a:pt x="4374" y="1516"/>
                    <a:pt x="4374" y="1516"/>
                    <a:pt x="4374" y="1516"/>
                  </a:cubicBezTo>
                  <a:lnTo>
                    <a:pt x="4374" y="1516"/>
                  </a:lnTo>
                  <a:lnTo>
                    <a:pt x="4374" y="1516"/>
                  </a:lnTo>
                  <a:lnTo>
                    <a:pt x="4374" y="1516"/>
                  </a:lnTo>
                  <a:cubicBezTo>
                    <a:pt x="4374" y="1545"/>
                    <a:pt x="4374" y="1545"/>
                    <a:pt x="4374" y="1545"/>
                  </a:cubicBezTo>
                  <a:cubicBezTo>
                    <a:pt x="4374" y="1516"/>
                    <a:pt x="4374" y="1516"/>
                    <a:pt x="4374" y="1516"/>
                  </a:cubicBezTo>
                  <a:cubicBezTo>
                    <a:pt x="4345" y="1545"/>
                    <a:pt x="4345" y="1545"/>
                    <a:pt x="4345" y="1545"/>
                  </a:cubicBezTo>
                  <a:lnTo>
                    <a:pt x="4345" y="1545"/>
                  </a:lnTo>
                  <a:cubicBezTo>
                    <a:pt x="4316" y="1545"/>
                    <a:pt x="4316" y="1545"/>
                    <a:pt x="4316" y="1545"/>
                  </a:cubicBezTo>
                  <a:cubicBezTo>
                    <a:pt x="4316" y="1574"/>
                    <a:pt x="4316" y="1574"/>
                    <a:pt x="4316" y="1574"/>
                  </a:cubicBezTo>
                  <a:lnTo>
                    <a:pt x="4316" y="1574"/>
                  </a:lnTo>
                  <a:cubicBezTo>
                    <a:pt x="4345" y="1574"/>
                    <a:pt x="4345" y="1574"/>
                    <a:pt x="4345" y="1574"/>
                  </a:cubicBezTo>
                  <a:cubicBezTo>
                    <a:pt x="4316" y="1574"/>
                    <a:pt x="4316" y="1574"/>
                    <a:pt x="4316" y="1574"/>
                  </a:cubicBezTo>
                  <a:lnTo>
                    <a:pt x="4316" y="1574"/>
                  </a:lnTo>
                  <a:lnTo>
                    <a:pt x="4316" y="1574"/>
                  </a:lnTo>
                  <a:cubicBezTo>
                    <a:pt x="4345" y="1574"/>
                    <a:pt x="4345" y="1574"/>
                    <a:pt x="4345" y="1574"/>
                  </a:cubicBezTo>
                  <a:lnTo>
                    <a:pt x="4345" y="1574"/>
                  </a:lnTo>
                  <a:cubicBezTo>
                    <a:pt x="4345" y="1603"/>
                    <a:pt x="4345" y="1603"/>
                    <a:pt x="4345" y="1603"/>
                  </a:cubicBezTo>
                  <a:lnTo>
                    <a:pt x="4345" y="1603"/>
                  </a:lnTo>
                  <a:lnTo>
                    <a:pt x="4345" y="1603"/>
                  </a:lnTo>
                  <a:lnTo>
                    <a:pt x="4345" y="1603"/>
                  </a:lnTo>
                  <a:cubicBezTo>
                    <a:pt x="4374" y="1603"/>
                    <a:pt x="4374" y="1603"/>
                    <a:pt x="4374" y="1603"/>
                  </a:cubicBezTo>
                  <a:lnTo>
                    <a:pt x="4374" y="1603"/>
                  </a:lnTo>
                  <a:lnTo>
                    <a:pt x="4374" y="1603"/>
                  </a:lnTo>
                  <a:lnTo>
                    <a:pt x="4374" y="1603"/>
                  </a:lnTo>
                  <a:lnTo>
                    <a:pt x="4374" y="1603"/>
                  </a:lnTo>
                  <a:cubicBezTo>
                    <a:pt x="4374" y="1633"/>
                    <a:pt x="4374" y="1633"/>
                    <a:pt x="4374" y="1633"/>
                  </a:cubicBezTo>
                  <a:lnTo>
                    <a:pt x="4374" y="1633"/>
                  </a:lnTo>
                  <a:cubicBezTo>
                    <a:pt x="4404" y="1633"/>
                    <a:pt x="4404" y="1633"/>
                    <a:pt x="4404" y="1633"/>
                  </a:cubicBezTo>
                  <a:lnTo>
                    <a:pt x="4404" y="1633"/>
                  </a:lnTo>
                  <a:cubicBezTo>
                    <a:pt x="4433" y="1633"/>
                    <a:pt x="4433" y="1633"/>
                    <a:pt x="4433" y="1633"/>
                  </a:cubicBezTo>
                  <a:cubicBezTo>
                    <a:pt x="4433" y="1662"/>
                    <a:pt x="4433" y="1662"/>
                    <a:pt x="4433" y="1662"/>
                  </a:cubicBezTo>
                  <a:cubicBezTo>
                    <a:pt x="4462" y="1662"/>
                    <a:pt x="4462" y="1662"/>
                    <a:pt x="4462" y="1662"/>
                  </a:cubicBezTo>
                  <a:lnTo>
                    <a:pt x="4462" y="1662"/>
                  </a:lnTo>
                  <a:lnTo>
                    <a:pt x="4462" y="1662"/>
                  </a:lnTo>
                  <a:cubicBezTo>
                    <a:pt x="4462" y="1633"/>
                    <a:pt x="4462" y="1633"/>
                    <a:pt x="4462" y="1633"/>
                  </a:cubicBezTo>
                  <a:lnTo>
                    <a:pt x="4462" y="1633"/>
                  </a:lnTo>
                  <a:cubicBezTo>
                    <a:pt x="4491" y="1633"/>
                    <a:pt x="4491" y="1633"/>
                    <a:pt x="4491" y="1633"/>
                  </a:cubicBezTo>
                  <a:cubicBezTo>
                    <a:pt x="4491" y="1603"/>
                    <a:pt x="4491" y="1603"/>
                    <a:pt x="4491" y="1603"/>
                  </a:cubicBezTo>
                  <a:cubicBezTo>
                    <a:pt x="4491" y="1574"/>
                    <a:pt x="4491" y="1574"/>
                    <a:pt x="4491" y="1574"/>
                  </a:cubicBezTo>
                  <a:lnTo>
                    <a:pt x="4491" y="1574"/>
                  </a:lnTo>
                  <a:cubicBezTo>
                    <a:pt x="4521" y="1545"/>
                    <a:pt x="4521" y="1545"/>
                    <a:pt x="4521" y="1545"/>
                  </a:cubicBezTo>
                  <a:lnTo>
                    <a:pt x="4521" y="1545"/>
                  </a:lnTo>
                  <a:lnTo>
                    <a:pt x="4521" y="1545"/>
                  </a:lnTo>
                  <a:cubicBezTo>
                    <a:pt x="4521" y="1516"/>
                    <a:pt x="4521" y="1516"/>
                    <a:pt x="4521" y="1516"/>
                  </a:cubicBezTo>
                  <a:cubicBezTo>
                    <a:pt x="4491" y="1516"/>
                    <a:pt x="4491" y="1516"/>
                    <a:pt x="4491" y="1516"/>
                  </a:cubicBezTo>
                  <a:cubicBezTo>
                    <a:pt x="4491" y="1486"/>
                    <a:pt x="4491" y="1486"/>
                    <a:pt x="4491" y="1486"/>
                  </a:cubicBezTo>
                  <a:lnTo>
                    <a:pt x="4491" y="1486"/>
                  </a:lnTo>
                  <a:lnTo>
                    <a:pt x="4491" y="1486"/>
                  </a:lnTo>
                  <a:cubicBezTo>
                    <a:pt x="4462" y="1457"/>
                    <a:pt x="4462" y="1457"/>
                    <a:pt x="4462" y="1457"/>
                  </a:cubicBezTo>
                  <a:cubicBezTo>
                    <a:pt x="4433" y="1457"/>
                    <a:pt x="4433" y="1457"/>
                    <a:pt x="4433" y="1457"/>
                  </a:cubicBezTo>
                  <a:lnTo>
                    <a:pt x="4433" y="1457"/>
                  </a:lnTo>
                  <a:cubicBezTo>
                    <a:pt x="4404" y="1457"/>
                    <a:pt x="4404" y="1457"/>
                    <a:pt x="4404" y="1457"/>
                  </a:cubicBezTo>
                  <a:cubicBezTo>
                    <a:pt x="4404" y="1486"/>
                    <a:pt x="4404" y="1486"/>
                    <a:pt x="4404" y="1486"/>
                  </a:cubicBezTo>
                  <a:close/>
                  <a:moveTo>
                    <a:pt x="4521" y="1370"/>
                  </a:moveTo>
                  <a:lnTo>
                    <a:pt x="4521" y="1370"/>
                  </a:lnTo>
                  <a:close/>
                  <a:moveTo>
                    <a:pt x="4491" y="1457"/>
                  </a:moveTo>
                  <a:lnTo>
                    <a:pt x="4491" y="1457"/>
                  </a:lnTo>
                  <a:cubicBezTo>
                    <a:pt x="4491" y="1428"/>
                    <a:pt x="4491" y="1428"/>
                    <a:pt x="4491" y="1428"/>
                  </a:cubicBezTo>
                  <a:lnTo>
                    <a:pt x="4491" y="1428"/>
                  </a:lnTo>
                  <a:lnTo>
                    <a:pt x="4491" y="1428"/>
                  </a:lnTo>
                  <a:lnTo>
                    <a:pt x="4491" y="1428"/>
                  </a:lnTo>
                  <a:cubicBezTo>
                    <a:pt x="4491" y="1400"/>
                    <a:pt x="4491" y="1400"/>
                    <a:pt x="4491" y="1400"/>
                  </a:cubicBezTo>
                  <a:lnTo>
                    <a:pt x="4491" y="1400"/>
                  </a:lnTo>
                  <a:cubicBezTo>
                    <a:pt x="4521" y="1400"/>
                    <a:pt x="4521" y="1400"/>
                    <a:pt x="4521" y="1400"/>
                  </a:cubicBezTo>
                  <a:cubicBezTo>
                    <a:pt x="4521" y="1428"/>
                    <a:pt x="4521" y="1428"/>
                    <a:pt x="4521" y="1428"/>
                  </a:cubicBezTo>
                  <a:cubicBezTo>
                    <a:pt x="4491" y="1457"/>
                    <a:pt x="4491" y="1457"/>
                    <a:pt x="4491" y="1457"/>
                  </a:cubicBezTo>
                  <a:close/>
                  <a:moveTo>
                    <a:pt x="4374" y="1428"/>
                  </a:moveTo>
                  <a:lnTo>
                    <a:pt x="4374" y="1428"/>
                  </a:lnTo>
                  <a:lnTo>
                    <a:pt x="4374" y="1428"/>
                  </a:lnTo>
                  <a:cubicBezTo>
                    <a:pt x="4374" y="1400"/>
                    <a:pt x="4374" y="1400"/>
                    <a:pt x="4374" y="1400"/>
                  </a:cubicBezTo>
                  <a:cubicBezTo>
                    <a:pt x="4404" y="1400"/>
                    <a:pt x="4404" y="1400"/>
                    <a:pt x="4404" y="1400"/>
                  </a:cubicBezTo>
                  <a:lnTo>
                    <a:pt x="4404" y="1400"/>
                  </a:lnTo>
                  <a:lnTo>
                    <a:pt x="4404" y="1400"/>
                  </a:lnTo>
                  <a:cubicBezTo>
                    <a:pt x="4404" y="1428"/>
                    <a:pt x="4404" y="1428"/>
                    <a:pt x="4404" y="1428"/>
                  </a:cubicBezTo>
                  <a:cubicBezTo>
                    <a:pt x="4374" y="1428"/>
                    <a:pt x="4374" y="1428"/>
                    <a:pt x="4374" y="1428"/>
                  </a:cubicBezTo>
                  <a:close/>
                  <a:moveTo>
                    <a:pt x="4345" y="1428"/>
                  </a:moveTo>
                  <a:lnTo>
                    <a:pt x="4345" y="1428"/>
                  </a:lnTo>
                  <a:lnTo>
                    <a:pt x="4345" y="1428"/>
                  </a:lnTo>
                  <a:cubicBezTo>
                    <a:pt x="4374" y="1428"/>
                    <a:pt x="4374" y="1428"/>
                    <a:pt x="4374" y="1428"/>
                  </a:cubicBezTo>
                  <a:lnTo>
                    <a:pt x="4374" y="1428"/>
                  </a:lnTo>
                  <a:lnTo>
                    <a:pt x="4374" y="1428"/>
                  </a:lnTo>
                  <a:cubicBezTo>
                    <a:pt x="4345" y="1428"/>
                    <a:pt x="4345" y="1428"/>
                    <a:pt x="4345" y="1428"/>
                  </a:cubicBezTo>
                  <a:close/>
                  <a:moveTo>
                    <a:pt x="4374" y="1457"/>
                  </a:moveTo>
                  <a:lnTo>
                    <a:pt x="4374" y="1457"/>
                  </a:lnTo>
                  <a:lnTo>
                    <a:pt x="4374" y="1457"/>
                  </a:lnTo>
                  <a:lnTo>
                    <a:pt x="4374" y="1457"/>
                  </a:lnTo>
                  <a:lnTo>
                    <a:pt x="4374" y="1457"/>
                  </a:lnTo>
                  <a:lnTo>
                    <a:pt x="4374" y="1457"/>
                  </a:lnTo>
                  <a:cubicBezTo>
                    <a:pt x="4404" y="1457"/>
                    <a:pt x="4404" y="1457"/>
                    <a:pt x="4404" y="1457"/>
                  </a:cubicBezTo>
                  <a:lnTo>
                    <a:pt x="4404" y="1457"/>
                  </a:lnTo>
                  <a:cubicBezTo>
                    <a:pt x="4374" y="1457"/>
                    <a:pt x="4374" y="1457"/>
                    <a:pt x="4374" y="1457"/>
                  </a:cubicBezTo>
                  <a:close/>
                  <a:moveTo>
                    <a:pt x="4345" y="1486"/>
                  </a:moveTo>
                  <a:lnTo>
                    <a:pt x="4345" y="1486"/>
                  </a:lnTo>
                  <a:lnTo>
                    <a:pt x="4345" y="1486"/>
                  </a:lnTo>
                  <a:cubicBezTo>
                    <a:pt x="4345" y="1457"/>
                    <a:pt x="4345" y="1457"/>
                    <a:pt x="4345" y="1457"/>
                  </a:cubicBezTo>
                  <a:lnTo>
                    <a:pt x="4345" y="1457"/>
                  </a:lnTo>
                  <a:lnTo>
                    <a:pt x="4345" y="1457"/>
                  </a:lnTo>
                  <a:lnTo>
                    <a:pt x="4345" y="1457"/>
                  </a:lnTo>
                  <a:cubicBezTo>
                    <a:pt x="4374" y="1457"/>
                    <a:pt x="4374" y="1457"/>
                    <a:pt x="4374" y="1457"/>
                  </a:cubicBezTo>
                  <a:lnTo>
                    <a:pt x="4374" y="1457"/>
                  </a:lnTo>
                  <a:lnTo>
                    <a:pt x="4374" y="1457"/>
                  </a:lnTo>
                  <a:cubicBezTo>
                    <a:pt x="4374" y="1486"/>
                    <a:pt x="4374" y="1486"/>
                    <a:pt x="4374" y="1486"/>
                  </a:cubicBezTo>
                  <a:cubicBezTo>
                    <a:pt x="4345" y="1486"/>
                    <a:pt x="4345" y="1486"/>
                    <a:pt x="4345" y="1486"/>
                  </a:cubicBezTo>
                  <a:close/>
                  <a:moveTo>
                    <a:pt x="4316" y="1486"/>
                  </a:moveTo>
                  <a:lnTo>
                    <a:pt x="4316" y="1486"/>
                  </a:lnTo>
                  <a:cubicBezTo>
                    <a:pt x="4288" y="1486"/>
                    <a:pt x="4288" y="1486"/>
                    <a:pt x="4288" y="1486"/>
                  </a:cubicBezTo>
                  <a:cubicBezTo>
                    <a:pt x="4316" y="1486"/>
                    <a:pt x="4316" y="1486"/>
                    <a:pt x="4316" y="1486"/>
                  </a:cubicBezTo>
                  <a:close/>
                  <a:moveTo>
                    <a:pt x="4141" y="1516"/>
                  </a:moveTo>
                  <a:lnTo>
                    <a:pt x="4141" y="1516"/>
                  </a:lnTo>
                  <a:lnTo>
                    <a:pt x="4141" y="1516"/>
                  </a:lnTo>
                  <a:cubicBezTo>
                    <a:pt x="4112" y="1516"/>
                    <a:pt x="4112" y="1516"/>
                    <a:pt x="4112" y="1516"/>
                  </a:cubicBezTo>
                  <a:cubicBezTo>
                    <a:pt x="4112" y="1486"/>
                    <a:pt x="4112" y="1486"/>
                    <a:pt x="4112" y="1486"/>
                  </a:cubicBezTo>
                  <a:lnTo>
                    <a:pt x="4112" y="1486"/>
                  </a:lnTo>
                  <a:lnTo>
                    <a:pt x="4112" y="1486"/>
                  </a:lnTo>
                  <a:cubicBezTo>
                    <a:pt x="4112" y="1457"/>
                    <a:pt x="4112" y="1457"/>
                    <a:pt x="4112" y="1457"/>
                  </a:cubicBezTo>
                  <a:lnTo>
                    <a:pt x="4112" y="1457"/>
                  </a:lnTo>
                  <a:lnTo>
                    <a:pt x="4112" y="1457"/>
                  </a:lnTo>
                  <a:lnTo>
                    <a:pt x="4112" y="1457"/>
                  </a:lnTo>
                  <a:cubicBezTo>
                    <a:pt x="4141" y="1457"/>
                    <a:pt x="4141" y="1457"/>
                    <a:pt x="4141" y="1457"/>
                  </a:cubicBezTo>
                  <a:cubicBezTo>
                    <a:pt x="4112" y="1457"/>
                    <a:pt x="4112" y="1457"/>
                    <a:pt x="4112" y="1457"/>
                  </a:cubicBezTo>
                  <a:cubicBezTo>
                    <a:pt x="4141" y="1457"/>
                    <a:pt x="4141" y="1457"/>
                    <a:pt x="4141" y="1457"/>
                  </a:cubicBezTo>
                  <a:cubicBezTo>
                    <a:pt x="4112" y="1457"/>
                    <a:pt x="4112" y="1457"/>
                    <a:pt x="4112" y="1457"/>
                  </a:cubicBezTo>
                  <a:cubicBezTo>
                    <a:pt x="4112" y="1428"/>
                    <a:pt x="4112" y="1428"/>
                    <a:pt x="4112" y="1428"/>
                  </a:cubicBezTo>
                  <a:lnTo>
                    <a:pt x="4112" y="1428"/>
                  </a:lnTo>
                  <a:lnTo>
                    <a:pt x="4112" y="1428"/>
                  </a:lnTo>
                  <a:lnTo>
                    <a:pt x="4112" y="1428"/>
                  </a:lnTo>
                  <a:lnTo>
                    <a:pt x="4112" y="1428"/>
                  </a:lnTo>
                  <a:lnTo>
                    <a:pt x="4112" y="1428"/>
                  </a:lnTo>
                  <a:lnTo>
                    <a:pt x="4112" y="1428"/>
                  </a:lnTo>
                  <a:cubicBezTo>
                    <a:pt x="4141" y="1400"/>
                    <a:pt x="4141" y="1400"/>
                    <a:pt x="4141" y="1400"/>
                  </a:cubicBezTo>
                  <a:cubicBezTo>
                    <a:pt x="4141" y="1428"/>
                    <a:pt x="4141" y="1428"/>
                    <a:pt x="4141" y="1428"/>
                  </a:cubicBezTo>
                  <a:cubicBezTo>
                    <a:pt x="4171" y="1428"/>
                    <a:pt x="4171" y="1428"/>
                    <a:pt x="4171" y="1428"/>
                  </a:cubicBezTo>
                  <a:lnTo>
                    <a:pt x="4171" y="1428"/>
                  </a:lnTo>
                  <a:cubicBezTo>
                    <a:pt x="4171" y="1400"/>
                    <a:pt x="4171" y="1400"/>
                    <a:pt x="4171" y="1400"/>
                  </a:cubicBezTo>
                  <a:cubicBezTo>
                    <a:pt x="4141" y="1400"/>
                    <a:pt x="4141" y="1400"/>
                    <a:pt x="4141" y="1400"/>
                  </a:cubicBezTo>
                  <a:cubicBezTo>
                    <a:pt x="4171" y="1400"/>
                    <a:pt x="4171" y="1400"/>
                    <a:pt x="4171" y="1400"/>
                  </a:cubicBezTo>
                  <a:cubicBezTo>
                    <a:pt x="4200" y="1400"/>
                    <a:pt x="4200" y="1400"/>
                    <a:pt x="4200" y="1400"/>
                  </a:cubicBezTo>
                  <a:lnTo>
                    <a:pt x="4200" y="1400"/>
                  </a:lnTo>
                  <a:cubicBezTo>
                    <a:pt x="4229" y="1400"/>
                    <a:pt x="4229" y="1400"/>
                    <a:pt x="4229" y="1400"/>
                  </a:cubicBezTo>
                  <a:lnTo>
                    <a:pt x="4229" y="1400"/>
                  </a:lnTo>
                  <a:cubicBezTo>
                    <a:pt x="4258" y="1400"/>
                    <a:pt x="4258" y="1400"/>
                    <a:pt x="4258" y="1400"/>
                  </a:cubicBezTo>
                  <a:lnTo>
                    <a:pt x="4258" y="1400"/>
                  </a:lnTo>
                  <a:cubicBezTo>
                    <a:pt x="4171" y="1370"/>
                    <a:pt x="4171" y="1370"/>
                    <a:pt x="4171" y="1370"/>
                  </a:cubicBezTo>
                  <a:lnTo>
                    <a:pt x="4171" y="1370"/>
                  </a:lnTo>
                  <a:cubicBezTo>
                    <a:pt x="4141" y="1370"/>
                    <a:pt x="4141" y="1370"/>
                    <a:pt x="4141" y="1370"/>
                  </a:cubicBezTo>
                  <a:lnTo>
                    <a:pt x="4141" y="1370"/>
                  </a:lnTo>
                  <a:cubicBezTo>
                    <a:pt x="4112" y="1370"/>
                    <a:pt x="4112" y="1370"/>
                    <a:pt x="4112" y="1370"/>
                  </a:cubicBezTo>
                  <a:lnTo>
                    <a:pt x="4112" y="1370"/>
                  </a:lnTo>
                  <a:cubicBezTo>
                    <a:pt x="4083" y="1370"/>
                    <a:pt x="4083" y="1370"/>
                    <a:pt x="4083" y="1370"/>
                  </a:cubicBezTo>
                  <a:lnTo>
                    <a:pt x="4083" y="1370"/>
                  </a:lnTo>
                  <a:lnTo>
                    <a:pt x="4083" y="1370"/>
                  </a:lnTo>
                  <a:cubicBezTo>
                    <a:pt x="4054" y="1370"/>
                    <a:pt x="4054" y="1370"/>
                    <a:pt x="4054" y="1370"/>
                  </a:cubicBezTo>
                  <a:lnTo>
                    <a:pt x="4054" y="1370"/>
                  </a:lnTo>
                  <a:lnTo>
                    <a:pt x="4054" y="1370"/>
                  </a:lnTo>
                  <a:cubicBezTo>
                    <a:pt x="4054" y="1341"/>
                    <a:pt x="4054" y="1341"/>
                    <a:pt x="4054" y="1341"/>
                  </a:cubicBezTo>
                  <a:lnTo>
                    <a:pt x="4054" y="1341"/>
                  </a:lnTo>
                  <a:lnTo>
                    <a:pt x="4054" y="1341"/>
                  </a:lnTo>
                  <a:cubicBezTo>
                    <a:pt x="4083" y="1341"/>
                    <a:pt x="4083" y="1341"/>
                    <a:pt x="4083" y="1341"/>
                  </a:cubicBezTo>
                  <a:lnTo>
                    <a:pt x="4083" y="1341"/>
                  </a:lnTo>
                  <a:lnTo>
                    <a:pt x="4083" y="1341"/>
                  </a:lnTo>
                  <a:cubicBezTo>
                    <a:pt x="4083" y="1312"/>
                    <a:pt x="4083" y="1312"/>
                    <a:pt x="4083" y="1312"/>
                  </a:cubicBezTo>
                  <a:lnTo>
                    <a:pt x="4083" y="1312"/>
                  </a:lnTo>
                  <a:cubicBezTo>
                    <a:pt x="4112" y="1312"/>
                    <a:pt x="4112" y="1312"/>
                    <a:pt x="4112" y="1312"/>
                  </a:cubicBezTo>
                  <a:lnTo>
                    <a:pt x="4112" y="1312"/>
                  </a:lnTo>
                  <a:lnTo>
                    <a:pt x="4112" y="1312"/>
                  </a:lnTo>
                  <a:cubicBezTo>
                    <a:pt x="4112" y="1341"/>
                    <a:pt x="4112" y="1341"/>
                    <a:pt x="4112" y="1341"/>
                  </a:cubicBezTo>
                  <a:lnTo>
                    <a:pt x="4112" y="1341"/>
                  </a:lnTo>
                  <a:cubicBezTo>
                    <a:pt x="4141" y="1341"/>
                    <a:pt x="4141" y="1341"/>
                    <a:pt x="4141" y="1341"/>
                  </a:cubicBezTo>
                  <a:lnTo>
                    <a:pt x="4141" y="1341"/>
                  </a:lnTo>
                  <a:lnTo>
                    <a:pt x="4141" y="1341"/>
                  </a:lnTo>
                  <a:cubicBezTo>
                    <a:pt x="4141" y="1312"/>
                    <a:pt x="4141" y="1312"/>
                    <a:pt x="4141" y="1312"/>
                  </a:cubicBezTo>
                  <a:lnTo>
                    <a:pt x="4141" y="1312"/>
                  </a:lnTo>
                  <a:lnTo>
                    <a:pt x="4141" y="1312"/>
                  </a:lnTo>
                  <a:cubicBezTo>
                    <a:pt x="4141" y="1283"/>
                    <a:pt x="4141" y="1283"/>
                    <a:pt x="4141" y="1283"/>
                  </a:cubicBezTo>
                  <a:lnTo>
                    <a:pt x="4141" y="1283"/>
                  </a:lnTo>
                  <a:lnTo>
                    <a:pt x="4141" y="1283"/>
                  </a:lnTo>
                  <a:cubicBezTo>
                    <a:pt x="4171" y="1253"/>
                    <a:pt x="4171" y="1253"/>
                    <a:pt x="4171" y="1253"/>
                  </a:cubicBezTo>
                  <a:lnTo>
                    <a:pt x="4171" y="1253"/>
                  </a:lnTo>
                  <a:lnTo>
                    <a:pt x="4171" y="1253"/>
                  </a:lnTo>
                  <a:lnTo>
                    <a:pt x="4171" y="1253"/>
                  </a:lnTo>
                  <a:lnTo>
                    <a:pt x="4171" y="1253"/>
                  </a:lnTo>
                  <a:cubicBezTo>
                    <a:pt x="4141" y="1253"/>
                    <a:pt x="4141" y="1253"/>
                    <a:pt x="4141" y="1253"/>
                  </a:cubicBezTo>
                  <a:cubicBezTo>
                    <a:pt x="4171" y="1224"/>
                    <a:pt x="4171" y="1224"/>
                    <a:pt x="4171" y="1224"/>
                  </a:cubicBezTo>
                  <a:lnTo>
                    <a:pt x="4171" y="1224"/>
                  </a:lnTo>
                  <a:lnTo>
                    <a:pt x="4171" y="1224"/>
                  </a:lnTo>
                  <a:cubicBezTo>
                    <a:pt x="4200" y="1195"/>
                    <a:pt x="4200" y="1195"/>
                    <a:pt x="4200" y="1195"/>
                  </a:cubicBezTo>
                  <a:cubicBezTo>
                    <a:pt x="4200" y="1224"/>
                    <a:pt x="4200" y="1224"/>
                    <a:pt x="4200" y="1224"/>
                  </a:cubicBezTo>
                  <a:lnTo>
                    <a:pt x="4200" y="1224"/>
                  </a:lnTo>
                  <a:lnTo>
                    <a:pt x="4200" y="1224"/>
                  </a:lnTo>
                  <a:cubicBezTo>
                    <a:pt x="4200" y="1253"/>
                    <a:pt x="4200" y="1253"/>
                    <a:pt x="4200" y="1253"/>
                  </a:cubicBezTo>
                  <a:lnTo>
                    <a:pt x="4200" y="1253"/>
                  </a:lnTo>
                  <a:lnTo>
                    <a:pt x="4200" y="1253"/>
                  </a:lnTo>
                  <a:cubicBezTo>
                    <a:pt x="4229" y="1283"/>
                    <a:pt x="4229" y="1283"/>
                    <a:pt x="4229" y="1283"/>
                  </a:cubicBezTo>
                  <a:cubicBezTo>
                    <a:pt x="4229" y="1312"/>
                    <a:pt x="4229" y="1312"/>
                    <a:pt x="4229" y="1312"/>
                  </a:cubicBezTo>
                  <a:lnTo>
                    <a:pt x="4229" y="1312"/>
                  </a:lnTo>
                  <a:cubicBezTo>
                    <a:pt x="4229" y="1341"/>
                    <a:pt x="4229" y="1341"/>
                    <a:pt x="4229" y="1341"/>
                  </a:cubicBezTo>
                  <a:lnTo>
                    <a:pt x="4229" y="1341"/>
                  </a:lnTo>
                  <a:cubicBezTo>
                    <a:pt x="4258" y="1341"/>
                    <a:pt x="4258" y="1341"/>
                    <a:pt x="4258" y="1341"/>
                  </a:cubicBezTo>
                  <a:cubicBezTo>
                    <a:pt x="4258" y="1312"/>
                    <a:pt x="4258" y="1312"/>
                    <a:pt x="4258" y="1312"/>
                  </a:cubicBezTo>
                  <a:cubicBezTo>
                    <a:pt x="4258" y="1283"/>
                    <a:pt x="4258" y="1283"/>
                    <a:pt x="4258" y="1283"/>
                  </a:cubicBezTo>
                  <a:lnTo>
                    <a:pt x="4258" y="1283"/>
                  </a:lnTo>
                  <a:lnTo>
                    <a:pt x="4258" y="1283"/>
                  </a:lnTo>
                  <a:cubicBezTo>
                    <a:pt x="4229" y="1253"/>
                    <a:pt x="4229" y="1253"/>
                    <a:pt x="4229" y="1253"/>
                  </a:cubicBezTo>
                  <a:lnTo>
                    <a:pt x="4229" y="1253"/>
                  </a:lnTo>
                  <a:cubicBezTo>
                    <a:pt x="4258" y="1253"/>
                    <a:pt x="4258" y="1253"/>
                    <a:pt x="4258" y="1253"/>
                  </a:cubicBezTo>
                  <a:cubicBezTo>
                    <a:pt x="4258" y="1283"/>
                    <a:pt x="4258" y="1283"/>
                    <a:pt x="4258" y="1283"/>
                  </a:cubicBezTo>
                  <a:cubicBezTo>
                    <a:pt x="4258" y="1253"/>
                    <a:pt x="4258" y="1253"/>
                    <a:pt x="4258" y="1253"/>
                  </a:cubicBezTo>
                  <a:lnTo>
                    <a:pt x="4258" y="1253"/>
                  </a:lnTo>
                  <a:cubicBezTo>
                    <a:pt x="4258" y="1224"/>
                    <a:pt x="4258" y="1224"/>
                    <a:pt x="4258" y="1224"/>
                  </a:cubicBezTo>
                  <a:lnTo>
                    <a:pt x="4258" y="1224"/>
                  </a:lnTo>
                  <a:cubicBezTo>
                    <a:pt x="4258" y="1195"/>
                    <a:pt x="4258" y="1195"/>
                    <a:pt x="4258" y="1195"/>
                  </a:cubicBezTo>
                  <a:lnTo>
                    <a:pt x="4258" y="1195"/>
                  </a:lnTo>
                  <a:cubicBezTo>
                    <a:pt x="4288" y="1195"/>
                    <a:pt x="4288" y="1195"/>
                    <a:pt x="4288" y="1195"/>
                  </a:cubicBezTo>
                  <a:lnTo>
                    <a:pt x="4288" y="1195"/>
                  </a:lnTo>
                  <a:lnTo>
                    <a:pt x="4288" y="1195"/>
                  </a:lnTo>
                  <a:lnTo>
                    <a:pt x="4316" y="1166"/>
                  </a:lnTo>
                  <a:lnTo>
                    <a:pt x="4316" y="1166"/>
                  </a:lnTo>
                  <a:cubicBezTo>
                    <a:pt x="4316" y="1195"/>
                    <a:pt x="4316" y="1195"/>
                    <a:pt x="4316" y="1195"/>
                  </a:cubicBezTo>
                  <a:cubicBezTo>
                    <a:pt x="4345" y="1195"/>
                    <a:pt x="4345" y="1195"/>
                    <a:pt x="4345" y="1195"/>
                  </a:cubicBezTo>
                  <a:lnTo>
                    <a:pt x="4345" y="1195"/>
                  </a:lnTo>
                  <a:lnTo>
                    <a:pt x="4345" y="1195"/>
                  </a:lnTo>
                  <a:cubicBezTo>
                    <a:pt x="4345" y="1224"/>
                    <a:pt x="4345" y="1224"/>
                    <a:pt x="4345" y="1224"/>
                  </a:cubicBezTo>
                  <a:lnTo>
                    <a:pt x="4345" y="1224"/>
                  </a:lnTo>
                  <a:cubicBezTo>
                    <a:pt x="4345" y="1253"/>
                    <a:pt x="4345" y="1253"/>
                    <a:pt x="4345" y="1253"/>
                  </a:cubicBezTo>
                  <a:lnTo>
                    <a:pt x="4345" y="1253"/>
                  </a:lnTo>
                  <a:cubicBezTo>
                    <a:pt x="4345" y="1224"/>
                    <a:pt x="4345" y="1224"/>
                    <a:pt x="4345" y="1224"/>
                  </a:cubicBezTo>
                  <a:cubicBezTo>
                    <a:pt x="4374" y="1253"/>
                    <a:pt x="4374" y="1253"/>
                    <a:pt x="4374" y="1253"/>
                  </a:cubicBezTo>
                  <a:cubicBezTo>
                    <a:pt x="4374" y="1224"/>
                    <a:pt x="4374" y="1224"/>
                    <a:pt x="4374" y="1224"/>
                  </a:cubicBezTo>
                  <a:lnTo>
                    <a:pt x="4374" y="1224"/>
                  </a:lnTo>
                  <a:cubicBezTo>
                    <a:pt x="4374" y="1195"/>
                    <a:pt x="4374" y="1195"/>
                    <a:pt x="4374" y="1195"/>
                  </a:cubicBezTo>
                  <a:cubicBezTo>
                    <a:pt x="4404" y="1224"/>
                    <a:pt x="4404" y="1224"/>
                    <a:pt x="4404" y="1224"/>
                  </a:cubicBezTo>
                  <a:cubicBezTo>
                    <a:pt x="4404" y="1195"/>
                    <a:pt x="4404" y="1195"/>
                    <a:pt x="4404" y="1195"/>
                  </a:cubicBezTo>
                  <a:lnTo>
                    <a:pt x="4404" y="1195"/>
                  </a:lnTo>
                  <a:lnTo>
                    <a:pt x="4404" y="1195"/>
                  </a:lnTo>
                  <a:lnTo>
                    <a:pt x="4404" y="1195"/>
                  </a:lnTo>
                  <a:cubicBezTo>
                    <a:pt x="4433" y="1195"/>
                    <a:pt x="4433" y="1195"/>
                    <a:pt x="4433" y="1195"/>
                  </a:cubicBezTo>
                  <a:lnTo>
                    <a:pt x="4433" y="1195"/>
                  </a:lnTo>
                  <a:cubicBezTo>
                    <a:pt x="4433" y="1224"/>
                    <a:pt x="4433" y="1224"/>
                    <a:pt x="4433" y="1224"/>
                  </a:cubicBezTo>
                  <a:lnTo>
                    <a:pt x="4433" y="1224"/>
                  </a:lnTo>
                  <a:cubicBezTo>
                    <a:pt x="4404" y="1224"/>
                    <a:pt x="4404" y="1224"/>
                    <a:pt x="4404" y="1224"/>
                  </a:cubicBezTo>
                  <a:cubicBezTo>
                    <a:pt x="4433" y="1224"/>
                    <a:pt x="4433" y="1224"/>
                    <a:pt x="4433" y="1224"/>
                  </a:cubicBezTo>
                  <a:cubicBezTo>
                    <a:pt x="4433" y="1253"/>
                    <a:pt x="4433" y="1253"/>
                    <a:pt x="4433" y="1253"/>
                  </a:cubicBezTo>
                  <a:lnTo>
                    <a:pt x="4433" y="1253"/>
                  </a:lnTo>
                  <a:lnTo>
                    <a:pt x="4433" y="1253"/>
                  </a:lnTo>
                  <a:cubicBezTo>
                    <a:pt x="4433" y="1283"/>
                    <a:pt x="4433" y="1283"/>
                    <a:pt x="4433" y="1283"/>
                  </a:cubicBezTo>
                  <a:cubicBezTo>
                    <a:pt x="4404" y="1312"/>
                    <a:pt x="4404" y="1312"/>
                    <a:pt x="4404" y="1312"/>
                  </a:cubicBezTo>
                  <a:lnTo>
                    <a:pt x="4404" y="1312"/>
                  </a:lnTo>
                  <a:lnTo>
                    <a:pt x="4404" y="1312"/>
                  </a:lnTo>
                  <a:cubicBezTo>
                    <a:pt x="4404" y="1341"/>
                    <a:pt x="4404" y="1341"/>
                    <a:pt x="4404" y="1341"/>
                  </a:cubicBezTo>
                  <a:cubicBezTo>
                    <a:pt x="4374" y="1341"/>
                    <a:pt x="4374" y="1341"/>
                    <a:pt x="4374" y="1341"/>
                  </a:cubicBezTo>
                  <a:cubicBezTo>
                    <a:pt x="4374" y="1370"/>
                    <a:pt x="4374" y="1370"/>
                    <a:pt x="4374" y="1370"/>
                  </a:cubicBezTo>
                  <a:cubicBezTo>
                    <a:pt x="4345" y="1370"/>
                    <a:pt x="4345" y="1370"/>
                    <a:pt x="4345" y="1370"/>
                  </a:cubicBezTo>
                  <a:lnTo>
                    <a:pt x="4345" y="1370"/>
                  </a:lnTo>
                  <a:cubicBezTo>
                    <a:pt x="4345" y="1400"/>
                    <a:pt x="4345" y="1400"/>
                    <a:pt x="4345" y="1400"/>
                  </a:cubicBezTo>
                  <a:lnTo>
                    <a:pt x="4345" y="1400"/>
                  </a:lnTo>
                  <a:cubicBezTo>
                    <a:pt x="4316" y="1400"/>
                    <a:pt x="4316" y="1400"/>
                    <a:pt x="4316" y="1400"/>
                  </a:cubicBezTo>
                  <a:lnTo>
                    <a:pt x="4316" y="1400"/>
                  </a:lnTo>
                  <a:lnTo>
                    <a:pt x="4316" y="1400"/>
                  </a:lnTo>
                  <a:cubicBezTo>
                    <a:pt x="4345" y="1428"/>
                    <a:pt x="4345" y="1428"/>
                    <a:pt x="4345" y="1428"/>
                  </a:cubicBezTo>
                  <a:lnTo>
                    <a:pt x="4345" y="1428"/>
                  </a:lnTo>
                  <a:cubicBezTo>
                    <a:pt x="4316" y="1457"/>
                    <a:pt x="4316" y="1457"/>
                    <a:pt x="4316" y="1457"/>
                  </a:cubicBezTo>
                  <a:lnTo>
                    <a:pt x="4316" y="1457"/>
                  </a:lnTo>
                  <a:lnTo>
                    <a:pt x="4316" y="1457"/>
                  </a:lnTo>
                  <a:cubicBezTo>
                    <a:pt x="4316" y="1428"/>
                    <a:pt x="4316" y="1428"/>
                    <a:pt x="4316" y="1428"/>
                  </a:cubicBezTo>
                  <a:cubicBezTo>
                    <a:pt x="4288" y="1428"/>
                    <a:pt x="4288" y="1428"/>
                    <a:pt x="4288" y="1428"/>
                  </a:cubicBezTo>
                  <a:lnTo>
                    <a:pt x="4288" y="1428"/>
                  </a:lnTo>
                  <a:cubicBezTo>
                    <a:pt x="4288" y="1457"/>
                    <a:pt x="4288" y="1457"/>
                    <a:pt x="4288" y="1457"/>
                  </a:cubicBezTo>
                  <a:lnTo>
                    <a:pt x="4288" y="1457"/>
                  </a:lnTo>
                  <a:lnTo>
                    <a:pt x="4288" y="1457"/>
                  </a:lnTo>
                  <a:cubicBezTo>
                    <a:pt x="4258" y="1457"/>
                    <a:pt x="4258" y="1457"/>
                    <a:pt x="4258" y="1457"/>
                  </a:cubicBezTo>
                  <a:cubicBezTo>
                    <a:pt x="4258" y="1486"/>
                    <a:pt x="4258" y="1486"/>
                    <a:pt x="4258" y="1486"/>
                  </a:cubicBezTo>
                  <a:lnTo>
                    <a:pt x="4258" y="1486"/>
                  </a:lnTo>
                  <a:cubicBezTo>
                    <a:pt x="4288" y="1486"/>
                    <a:pt x="4288" y="1486"/>
                    <a:pt x="4288" y="1486"/>
                  </a:cubicBezTo>
                  <a:lnTo>
                    <a:pt x="4288" y="1486"/>
                  </a:lnTo>
                  <a:cubicBezTo>
                    <a:pt x="4258" y="1486"/>
                    <a:pt x="4258" y="1486"/>
                    <a:pt x="4258" y="1486"/>
                  </a:cubicBezTo>
                  <a:lnTo>
                    <a:pt x="4258" y="1486"/>
                  </a:lnTo>
                  <a:cubicBezTo>
                    <a:pt x="4258" y="1516"/>
                    <a:pt x="4258" y="1516"/>
                    <a:pt x="4258" y="1516"/>
                  </a:cubicBezTo>
                  <a:lnTo>
                    <a:pt x="4258" y="1516"/>
                  </a:lnTo>
                  <a:lnTo>
                    <a:pt x="4258" y="1516"/>
                  </a:lnTo>
                  <a:cubicBezTo>
                    <a:pt x="4258" y="1486"/>
                    <a:pt x="4258" y="1486"/>
                    <a:pt x="4258" y="1486"/>
                  </a:cubicBezTo>
                  <a:lnTo>
                    <a:pt x="4258" y="1486"/>
                  </a:lnTo>
                  <a:cubicBezTo>
                    <a:pt x="4229" y="1486"/>
                    <a:pt x="4229" y="1486"/>
                    <a:pt x="4229" y="1486"/>
                  </a:cubicBezTo>
                  <a:cubicBezTo>
                    <a:pt x="4229" y="1516"/>
                    <a:pt x="4229" y="1516"/>
                    <a:pt x="4229" y="1516"/>
                  </a:cubicBezTo>
                  <a:lnTo>
                    <a:pt x="4229" y="1516"/>
                  </a:lnTo>
                  <a:lnTo>
                    <a:pt x="4229" y="1516"/>
                  </a:lnTo>
                  <a:cubicBezTo>
                    <a:pt x="4200" y="1516"/>
                    <a:pt x="4200" y="1516"/>
                    <a:pt x="4200" y="1516"/>
                  </a:cubicBezTo>
                  <a:lnTo>
                    <a:pt x="4200" y="1516"/>
                  </a:lnTo>
                  <a:cubicBezTo>
                    <a:pt x="4171" y="1516"/>
                    <a:pt x="4171" y="1516"/>
                    <a:pt x="4171" y="1516"/>
                  </a:cubicBezTo>
                  <a:lnTo>
                    <a:pt x="4171" y="1516"/>
                  </a:lnTo>
                  <a:lnTo>
                    <a:pt x="4171" y="1516"/>
                  </a:lnTo>
                  <a:cubicBezTo>
                    <a:pt x="4141" y="1516"/>
                    <a:pt x="4141" y="1516"/>
                    <a:pt x="4141" y="1516"/>
                  </a:cubicBezTo>
                  <a:cubicBezTo>
                    <a:pt x="4171" y="1486"/>
                    <a:pt x="4171" y="1486"/>
                    <a:pt x="4171" y="1486"/>
                  </a:cubicBezTo>
                  <a:cubicBezTo>
                    <a:pt x="4141" y="1486"/>
                    <a:pt x="4141" y="1486"/>
                    <a:pt x="4141" y="1486"/>
                  </a:cubicBezTo>
                  <a:cubicBezTo>
                    <a:pt x="4141" y="1516"/>
                    <a:pt x="4141" y="1516"/>
                    <a:pt x="4141" y="1516"/>
                  </a:cubicBezTo>
                  <a:close/>
                  <a:moveTo>
                    <a:pt x="3062" y="1107"/>
                  </a:moveTo>
                  <a:lnTo>
                    <a:pt x="3062" y="1107"/>
                  </a:lnTo>
                  <a:lnTo>
                    <a:pt x="3062" y="1107"/>
                  </a:lnTo>
                  <a:cubicBezTo>
                    <a:pt x="3062" y="1079"/>
                    <a:pt x="3062" y="1079"/>
                    <a:pt x="3062" y="1079"/>
                  </a:cubicBezTo>
                  <a:cubicBezTo>
                    <a:pt x="3120" y="1050"/>
                    <a:pt x="3120" y="1050"/>
                    <a:pt x="3120" y="1050"/>
                  </a:cubicBezTo>
                  <a:lnTo>
                    <a:pt x="3120" y="1050"/>
                  </a:lnTo>
                  <a:cubicBezTo>
                    <a:pt x="3150" y="1050"/>
                    <a:pt x="3150" y="1050"/>
                    <a:pt x="3150" y="1050"/>
                  </a:cubicBezTo>
                  <a:lnTo>
                    <a:pt x="3150" y="1050"/>
                  </a:lnTo>
                  <a:cubicBezTo>
                    <a:pt x="3179" y="1020"/>
                    <a:pt x="3179" y="1020"/>
                    <a:pt x="3179" y="1020"/>
                  </a:cubicBezTo>
                  <a:cubicBezTo>
                    <a:pt x="3208" y="1020"/>
                    <a:pt x="3208" y="1020"/>
                    <a:pt x="3208" y="1020"/>
                  </a:cubicBezTo>
                  <a:lnTo>
                    <a:pt x="3208" y="1020"/>
                  </a:lnTo>
                  <a:lnTo>
                    <a:pt x="3208" y="1020"/>
                  </a:lnTo>
                  <a:cubicBezTo>
                    <a:pt x="3238" y="1020"/>
                    <a:pt x="3238" y="1020"/>
                    <a:pt x="3238" y="1020"/>
                  </a:cubicBezTo>
                  <a:cubicBezTo>
                    <a:pt x="3267" y="1020"/>
                    <a:pt x="3267" y="1020"/>
                    <a:pt x="3267" y="1020"/>
                  </a:cubicBezTo>
                  <a:cubicBezTo>
                    <a:pt x="3238" y="1020"/>
                    <a:pt x="3238" y="1020"/>
                    <a:pt x="3238" y="1020"/>
                  </a:cubicBezTo>
                  <a:cubicBezTo>
                    <a:pt x="3238" y="1050"/>
                    <a:pt x="3238" y="1050"/>
                    <a:pt x="3238" y="1050"/>
                  </a:cubicBezTo>
                  <a:cubicBezTo>
                    <a:pt x="3208" y="1050"/>
                    <a:pt x="3208" y="1050"/>
                    <a:pt x="3208" y="1050"/>
                  </a:cubicBezTo>
                  <a:cubicBezTo>
                    <a:pt x="3150" y="1079"/>
                    <a:pt x="3150" y="1079"/>
                    <a:pt x="3150" y="1079"/>
                  </a:cubicBezTo>
                  <a:cubicBezTo>
                    <a:pt x="3150" y="1107"/>
                    <a:pt x="3150" y="1107"/>
                    <a:pt x="3150" y="1107"/>
                  </a:cubicBezTo>
                  <a:cubicBezTo>
                    <a:pt x="3120" y="1107"/>
                    <a:pt x="3120" y="1107"/>
                    <a:pt x="3120" y="1107"/>
                  </a:cubicBezTo>
                  <a:lnTo>
                    <a:pt x="3120" y="1107"/>
                  </a:lnTo>
                  <a:cubicBezTo>
                    <a:pt x="3091" y="1136"/>
                    <a:pt x="3091" y="1136"/>
                    <a:pt x="3091" y="1136"/>
                  </a:cubicBezTo>
                  <a:lnTo>
                    <a:pt x="3091" y="1136"/>
                  </a:lnTo>
                  <a:cubicBezTo>
                    <a:pt x="3091" y="1107"/>
                    <a:pt x="3091" y="1107"/>
                    <a:pt x="3091" y="1107"/>
                  </a:cubicBezTo>
                  <a:lnTo>
                    <a:pt x="3091" y="1107"/>
                  </a:lnTo>
                  <a:cubicBezTo>
                    <a:pt x="3062" y="1107"/>
                    <a:pt x="3062" y="1107"/>
                    <a:pt x="3062" y="1107"/>
                  </a:cubicBezTo>
                  <a:close/>
                  <a:moveTo>
                    <a:pt x="3850" y="1400"/>
                  </a:moveTo>
                  <a:lnTo>
                    <a:pt x="3850" y="1400"/>
                  </a:lnTo>
                  <a:lnTo>
                    <a:pt x="3850" y="1400"/>
                  </a:lnTo>
                  <a:lnTo>
                    <a:pt x="3850" y="1400"/>
                  </a:lnTo>
                  <a:cubicBezTo>
                    <a:pt x="3879" y="1400"/>
                    <a:pt x="3879" y="1400"/>
                    <a:pt x="3879" y="1400"/>
                  </a:cubicBezTo>
                  <a:cubicBezTo>
                    <a:pt x="3879" y="1370"/>
                    <a:pt x="3879" y="1370"/>
                    <a:pt x="3879" y="1370"/>
                  </a:cubicBezTo>
                  <a:lnTo>
                    <a:pt x="3879" y="1370"/>
                  </a:lnTo>
                  <a:cubicBezTo>
                    <a:pt x="3908" y="1370"/>
                    <a:pt x="3908" y="1370"/>
                    <a:pt x="3908" y="1370"/>
                  </a:cubicBezTo>
                  <a:lnTo>
                    <a:pt x="3908" y="1370"/>
                  </a:lnTo>
                  <a:cubicBezTo>
                    <a:pt x="3938" y="1370"/>
                    <a:pt x="3938" y="1370"/>
                    <a:pt x="3938" y="1370"/>
                  </a:cubicBezTo>
                  <a:lnTo>
                    <a:pt x="3938" y="1370"/>
                  </a:lnTo>
                  <a:lnTo>
                    <a:pt x="3938" y="1370"/>
                  </a:lnTo>
                  <a:cubicBezTo>
                    <a:pt x="3938" y="1400"/>
                    <a:pt x="3938" y="1400"/>
                    <a:pt x="3938" y="1400"/>
                  </a:cubicBezTo>
                  <a:lnTo>
                    <a:pt x="3938" y="1400"/>
                  </a:lnTo>
                  <a:cubicBezTo>
                    <a:pt x="3908" y="1428"/>
                    <a:pt x="3908" y="1428"/>
                    <a:pt x="3908" y="1428"/>
                  </a:cubicBezTo>
                  <a:lnTo>
                    <a:pt x="3908" y="1428"/>
                  </a:lnTo>
                  <a:cubicBezTo>
                    <a:pt x="3879" y="1428"/>
                    <a:pt x="3879" y="1428"/>
                    <a:pt x="3879" y="1428"/>
                  </a:cubicBezTo>
                  <a:lnTo>
                    <a:pt x="3879" y="1428"/>
                  </a:lnTo>
                  <a:lnTo>
                    <a:pt x="3879" y="1428"/>
                  </a:lnTo>
                  <a:cubicBezTo>
                    <a:pt x="3850" y="1400"/>
                    <a:pt x="3850" y="1400"/>
                    <a:pt x="3850" y="1400"/>
                  </a:cubicBezTo>
                  <a:close/>
                  <a:moveTo>
                    <a:pt x="3238" y="1400"/>
                  </a:moveTo>
                  <a:lnTo>
                    <a:pt x="3238" y="1400"/>
                  </a:lnTo>
                  <a:cubicBezTo>
                    <a:pt x="3238" y="1370"/>
                    <a:pt x="3238" y="1370"/>
                    <a:pt x="3238" y="1370"/>
                  </a:cubicBezTo>
                  <a:lnTo>
                    <a:pt x="3238" y="1370"/>
                  </a:lnTo>
                  <a:cubicBezTo>
                    <a:pt x="3238" y="1341"/>
                    <a:pt x="3238" y="1341"/>
                    <a:pt x="3238" y="1341"/>
                  </a:cubicBezTo>
                  <a:cubicBezTo>
                    <a:pt x="3267" y="1341"/>
                    <a:pt x="3267" y="1341"/>
                    <a:pt x="3267" y="1341"/>
                  </a:cubicBezTo>
                  <a:cubicBezTo>
                    <a:pt x="3295" y="1341"/>
                    <a:pt x="3295" y="1341"/>
                    <a:pt x="3295" y="1341"/>
                  </a:cubicBezTo>
                  <a:lnTo>
                    <a:pt x="3295" y="1341"/>
                  </a:lnTo>
                  <a:cubicBezTo>
                    <a:pt x="3324" y="1341"/>
                    <a:pt x="3324" y="1341"/>
                    <a:pt x="3324" y="1341"/>
                  </a:cubicBezTo>
                  <a:lnTo>
                    <a:pt x="3324" y="1341"/>
                  </a:lnTo>
                  <a:cubicBezTo>
                    <a:pt x="3354" y="1312"/>
                    <a:pt x="3354" y="1312"/>
                    <a:pt x="3354" y="1312"/>
                  </a:cubicBezTo>
                  <a:cubicBezTo>
                    <a:pt x="3383" y="1312"/>
                    <a:pt x="3383" y="1312"/>
                    <a:pt x="3383" y="1312"/>
                  </a:cubicBezTo>
                  <a:cubicBezTo>
                    <a:pt x="3412" y="1341"/>
                    <a:pt x="3412" y="1341"/>
                    <a:pt x="3412" y="1341"/>
                  </a:cubicBezTo>
                  <a:lnTo>
                    <a:pt x="3412" y="1341"/>
                  </a:lnTo>
                  <a:cubicBezTo>
                    <a:pt x="3441" y="1341"/>
                    <a:pt x="3441" y="1341"/>
                    <a:pt x="3441" y="1341"/>
                  </a:cubicBezTo>
                  <a:cubicBezTo>
                    <a:pt x="3441" y="1312"/>
                    <a:pt x="3441" y="1312"/>
                    <a:pt x="3441" y="1312"/>
                  </a:cubicBezTo>
                  <a:cubicBezTo>
                    <a:pt x="3500" y="1312"/>
                    <a:pt x="3500" y="1312"/>
                    <a:pt x="3500" y="1312"/>
                  </a:cubicBezTo>
                  <a:lnTo>
                    <a:pt x="3500" y="1312"/>
                  </a:lnTo>
                  <a:lnTo>
                    <a:pt x="3500" y="1312"/>
                  </a:lnTo>
                  <a:lnTo>
                    <a:pt x="3500" y="1312"/>
                  </a:lnTo>
                  <a:cubicBezTo>
                    <a:pt x="3471" y="1312"/>
                    <a:pt x="3471" y="1312"/>
                    <a:pt x="3471" y="1312"/>
                  </a:cubicBezTo>
                  <a:lnTo>
                    <a:pt x="3471" y="1312"/>
                  </a:lnTo>
                  <a:lnTo>
                    <a:pt x="3471" y="1312"/>
                  </a:lnTo>
                  <a:cubicBezTo>
                    <a:pt x="3441" y="1312"/>
                    <a:pt x="3441" y="1312"/>
                    <a:pt x="3441" y="1312"/>
                  </a:cubicBezTo>
                  <a:cubicBezTo>
                    <a:pt x="3412" y="1312"/>
                    <a:pt x="3412" y="1312"/>
                    <a:pt x="3412" y="1312"/>
                  </a:cubicBezTo>
                  <a:lnTo>
                    <a:pt x="3412" y="1312"/>
                  </a:lnTo>
                  <a:cubicBezTo>
                    <a:pt x="3412" y="1283"/>
                    <a:pt x="3412" y="1283"/>
                    <a:pt x="3412" y="1283"/>
                  </a:cubicBezTo>
                  <a:cubicBezTo>
                    <a:pt x="3383" y="1312"/>
                    <a:pt x="3383" y="1312"/>
                    <a:pt x="3383" y="1312"/>
                  </a:cubicBezTo>
                  <a:lnTo>
                    <a:pt x="3383" y="1312"/>
                  </a:lnTo>
                  <a:cubicBezTo>
                    <a:pt x="3354" y="1312"/>
                    <a:pt x="3354" y="1312"/>
                    <a:pt x="3354" y="1312"/>
                  </a:cubicBezTo>
                  <a:lnTo>
                    <a:pt x="3354" y="1312"/>
                  </a:lnTo>
                  <a:cubicBezTo>
                    <a:pt x="3324" y="1312"/>
                    <a:pt x="3324" y="1312"/>
                    <a:pt x="3324" y="1312"/>
                  </a:cubicBezTo>
                  <a:lnTo>
                    <a:pt x="3324" y="1312"/>
                  </a:lnTo>
                  <a:cubicBezTo>
                    <a:pt x="3324" y="1283"/>
                    <a:pt x="3324" y="1283"/>
                    <a:pt x="3324" y="1283"/>
                  </a:cubicBezTo>
                  <a:lnTo>
                    <a:pt x="3324" y="1283"/>
                  </a:lnTo>
                  <a:cubicBezTo>
                    <a:pt x="3354" y="1253"/>
                    <a:pt x="3354" y="1253"/>
                    <a:pt x="3354" y="1253"/>
                  </a:cubicBezTo>
                  <a:lnTo>
                    <a:pt x="3354" y="1253"/>
                  </a:lnTo>
                  <a:cubicBezTo>
                    <a:pt x="3324" y="1253"/>
                    <a:pt x="3324" y="1253"/>
                    <a:pt x="3324" y="1253"/>
                  </a:cubicBezTo>
                  <a:cubicBezTo>
                    <a:pt x="3324" y="1283"/>
                    <a:pt x="3324" y="1283"/>
                    <a:pt x="3324" y="1283"/>
                  </a:cubicBezTo>
                  <a:cubicBezTo>
                    <a:pt x="3295" y="1253"/>
                    <a:pt x="3295" y="1253"/>
                    <a:pt x="3295" y="1253"/>
                  </a:cubicBezTo>
                  <a:lnTo>
                    <a:pt x="3295" y="1253"/>
                  </a:lnTo>
                  <a:cubicBezTo>
                    <a:pt x="3295" y="1283"/>
                    <a:pt x="3295" y="1283"/>
                    <a:pt x="3295" y="1283"/>
                  </a:cubicBezTo>
                  <a:cubicBezTo>
                    <a:pt x="3267" y="1283"/>
                    <a:pt x="3267" y="1283"/>
                    <a:pt x="3267" y="1283"/>
                  </a:cubicBezTo>
                  <a:cubicBezTo>
                    <a:pt x="3267" y="1312"/>
                    <a:pt x="3267" y="1312"/>
                    <a:pt x="3267" y="1312"/>
                  </a:cubicBezTo>
                  <a:lnTo>
                    <a:pt x="3267" y="1312"/>
                  </a:lnTo>
                  <a:cubicBezTo>
                    <a:pt x="3238" y="1283"/>
                    <a:pt x="3238" y="1283"/>
                    <a:pt x="3238" y="1283"/>
                  </a:cubicBezTo>
                  <a:lnTo>
                    <a:pt x="3238" y="1283"/>
                  </a:lnTo>
                  <a:lnTo>
                    <a:pt x="3238" y="1283"/>
                  </a:lnTo>
                  <a:lnTo>
                    <a:pt x="3238" y="1283"/>
                  </a:lnTo>
                  <a:cubicBezTo>
                    <a:pt x="3238" y="1253"/>
                    <a:pt x="3238" y="1253"/>
                    <a:pt x="3238" y="1253"/>
                  </a:cubicBezTo>
                  <a:cubicBezTo>
                    <a:pt x="3208" y="1283"/>
                    <a:pt x="3208" y="1283"/>
                    <a:pt x="3208" y="1283"/>
                  </a:cubicBezTo>
                  <a:lnTo>
                    <a:pt x="3208" y="1283"/>
                  </a:lnTo>
                  <a:lnTo>
                    <a:pt x="3208" y="1283"/>
                  </a:lnTo>
                  <a:lnTo>
                    <a:pt x="3208" y="1283"/>
                  </a:lnTo>
                  <a:cubicBezTo>
                    <a:pt x="3179" y="1253"/>
                    <a:pt x="3179" y="1253"/>
                    <a:pt x="3179" y="1253"/>
                  </a:cubicBezTo>
                  <a:lnTo>
                    <a:pt x="3179" y="1253"/>
                  </a:lnTo>
                  <a:lnTo>
                    <a:pt x="3179" y="1253"/>
                  </a:lnTo>
                  <a:lnTo>
                    <a:pt x="3179" y="1253"/>
                  </a:lnTo>
                  <a:cubicBezTo>
                    <a:pt x="3150" y="1253"/>
                    <a:pt x="3150" y="1253"/>
                    <a:pt x="3150" y="1253"/>
                  </a:cubicBezTo>
                  <a:cubicBezTo>
                    <a:pt x="3150" y="1224"/>
                    <a:pt x="3150" y="1224"/>
                    <a:pt x="3150" y="1224"/>
                  </a:cubicBezTo>
                  <a:cubicBezTo>
                    <a:pt x="3120" y="1224"/>
                    <a:pt x="3120" y="1224"/>
                    <a:pt x="3120" y="1224"/>
                  </a:cubicBezTo>
                  <a:lnTo>
                    <a:pt x="3120" y="1224"/>
                  </a:lnTo>
                  <a:cubicBezTo>
                    <a:pt x="3150" y="1224"/>
                    <a:pt x="3150" y="1224"/>
                    <a:pt x="3150" y="1224"/>
                  </a:cubicBezTo>
                  <a:cubicBezTo>
                    <a:pt x="3150" y="1195"/>
                    <a:pt x="3150" y="1195"/>
                    <a:pt x="3150" y="1195"/>
                  </a:cubicBezTo>
                  <a:cubicBezTo>
                    <a:pt x="3120" y="1195"/>
                    <a:pt x="3120" y="1195"/>
                    <a:pt x="3120" y="1195"/>
                  </a:cubicBezTo>
                  <a:cubicBezTo>
                    <a:pt x="3150" y="1166"/>
                    <a:pt x="3150" y="1166"/>
                    <a:pt x="3150" y="1166"/>
                  </a:cubicBezTo>
                  <a:cubicBezTo>
                    <a:pt x="3179" y="1166"/>
                    <a:pt x="3179" y="1166"/>
                    <a:pt x="3179" y="1166"/>
                  </a:cubicBezTo>
                  <a:lnTo>
                    <a:pt x="3179" y="1166"/>
                  </a:lnTo>
                  <a:cubicBezTo>
                    <a:pt x="3208" y="1166"/>
                    <a:pt x="3208" y="1166"/>
                    <a:pt x="3208" y="1166"/>
                  </a:cubicBezTo>
                  <a:cubicBezTo>
                    <a:pt x="3238" y="1195"/>
                    <a:pt x="3238" y="1195"/>
                    <a:pt x="3238" y="1195"/>
                  </a:cubicBezTo>
                  <a:cubicBezTo>
                    <a:pt x="3267" y="1195"/>
                    <a:pt x="3267" y="1195"/>
                    <a:pt x="3267" y="1195"/>
                  </a:cubicBezTo>
                  <a:cubicBezTo>
                    <a:pt x="3267" y="1166"/>
                    <a:pt x="3267" y="1166"/>
                    <a:pt x="3267" y="1166"/>
                  </a:cubicBezTo>
                  <a:cubicBezTo>
                    <a:pt x="3295" y="1166"/>
                    <a:pt x="3295" y="1166"/>
                    <a:pt x="3295" y="1166"/>
                  </a:cubicBezTo>
                  <a:lnTo>
                    <a:pt x="3295" y="1166"/>
                  </a:lnTo>
                  <a:lnTo>
                    <a:pt x="3295" y="1166"/>
                  </a:lnTo>
                  <a:cubicBezTo>
                    <a:pt x="3295" y="1136"/>
                    <a:pt x="3295" y="1136"/>
                    <a:pt x="3295" y="1136"/>
                  </a:cubicBezTo>
                  <a:cubicBezTo>
                    <a:pt x="3267" y="1136"/>
                    <a:pt x="3267" y="1136"/>
                    <a:pt x="3267" y="1136"/>
                  </a:cubicBezTo>
                  <a:cubicBezTo>
                    <a:pt x="3267" y="1166"/>
                    <a:pt x="3267" y="1166"/>
                    <a:pt x="3267" y="1166"/>
                  </a:cubicBezTo>
                  <a:cubicBezTo>
                    <a:pt x="3238" y="1136"/>
                    <a:pt x="3238" y="1136"/>
                    <a:pt x="3238" y="1136"/>
                  </a:cubicBezTo>
                  <a:cubicBezTo>
                    <a:pt x="3208" y="1136"/>
                    <a:pt x="3208" y="1136"/>
                    <a:pt x="3208" y="1136"/>
                  </a:cubicBezTo>
                  <a:lnTo>
                    <a:pt x="3208" y="1136"/>
                  </a:lnTo>
                  <a:cubicBezTo>
                    <a:pt x="3238" y="1107"/>
                    <a:pt x="3238" y="1107"/>
                    <a:pt x="3238" y="1107"/>
                  </a:cubicBezTo>
                  <a:lnTo>
                    <a:pt x="3238" y="1107"/>
                  </a:lnTo>
                  <a:cubicBezTo>
                    <a:pt x="3267" y="1107"/>
                    <a:pt x="3267" y="1107"/>
                    <a:pt x="3267" y="1107"/>
                  </a:cubicBezTo>
                  <a:lnTo>
                    <a:pt x="3267" y="1107"/>
                  </a:lnTo>
                  <a:cubicBezTo>
                    <a:pt x="3295" y="1079"/>
                    <a:pt x="3295" y="1079"/>
                    <a:pt x="3295" y="1079"/>
                  </a:cubicBezTo>
                  <a:cubicBezTo>
                    <a:pt x="3324" y="1107"/>
                    <a:pt x="3324" y="1107"/>
                    <a:pt x="3324" y="1107"/>
                  </a:cubicBezTo>
                  <a:cubicBezTo>
                    <a:pt x="3354" y="1107"/>
                    <a:pt x="3354" y="1107"/>
                    <a:pt x="3354" y="1107"/>
                  </a:cubicBezTo>
                  <a:lnTo>
                    <a:pt x="3354" y="1107"/>
                  </a:lnTo>
                  <a:cubicBezTo>
                    <a:pt x="3354" y="1079"/>
                    <a:pt x="3354" y="1079"/>
                    <a:pt x="3354" y="1079"/>
                  </a:cubicBezTo>
                  <a:lnTo>
                    <a:pt x="3354" y="1079"/>
                  </a:lnTo>
                  <a:cubicBezTo>
                    <a:pt x="3324" y="1079"/>
                    <a:pt x="3324" y="1079"/>
                    <a:pt x="3324" y="1079"/>
                  </a:cubicBezTo>
                  <a:lnTo>
                    <a:pt x="3324" y="1079"/>
                  </a:lnTo>
                  <a:cubicBezTo>
                    <a:pt x="3295" y="1079"/>
                    <a:pt x="3295" y="1079"/>
                    <a:pt x="3295" y="1079"/>
                  </a:cubicBezTo>
                  <a:cubicBezTo>
                    <a:pt x="3267" y="1050"/>
                    <a:pt x="3267" y="1050"/>
                    <a:pt x="3267" y="1050"/>
                  </a:cubicBezTo>
                  <a:cubicBezTo>
                    <a:pt x="3295" y="1050"/>
                    <a:pt x="3295" y="1050"/>
                    <a:pt x="3295" y="1050"/>
                  </a:cubicBezTo>
                  <a:lnTo>
                    <a:pt x="3295" y="1050"/>
                  </a:lnTo>
                  <a:cubicBezTo>
                    <a:pt x="3324" y="1020"/>
                    <a:pt x="3324" y="1020"/>
                    <a:pt x="3324" y="1020"/>
                  </a:cubicBezTo>
                  <a:lnTo>
                    <a:pt x="3324" y="1020"/>
                  </a:lnTo>
                  <a:cubicBezTo>
                    <a:pt x="3354" y="1020"/>
                    <a:pt x="3354" y="1020"/>
                    <a:pt x="3354" y="1020"/>
                  </a:cubicBezTo>
                  <a:lnTo>
                    <a:pt x="3354" y="1020"/>
                  </a:lnTo>
                  <a:lnTo>
                    <a:pt x="3354" y="1020"/>
                  </a:lnTo>
                  <a:cubicBezTo>
                    <a:pt x="3383" y="1020"/>
                    <a:pt x="3383" y="1020"/>
                    <a:pt x="3383" y="1020"/>
                  </a:cubicBezTo>
                  <a:cubicBezTo>
                    <a:pt x="3383" y="1050"/>
                    <a:pt x="3383" y="1050"/>
                    <a:pt x="3383" y="1050"/>
                  </a:cubicBezTo>
                  <a:cubicBezTo>
                    <a:pt x="3412" y="1050"/>
                    <a:pt x="3412" y="1050"/>
                    <a:pt x="3412" y="1050"/>
                  </a:cubicBezTo>
                  <a:cubicBezTo>
                    <a:pt x="3412" y="1020"/>
                    <a:pt x="3412" y="1020"/>
                    <a:pt x="3412" y="1020"/>
                  </a:cubicBezTo>
                  <a:cubicBezTo>
                    <a:pt x="3383" y="1020"/>
                    <a:pt x="3383" y="1020"/>
                    <a:pt x="3383" y="1020"/>
                  </a:cubicBezTo>
                  <a:lnTo>
                    <a:pt x="3383" y="1020"/>
                  </a:lnTo>
                  <a:cubicBezTo>
                    <a:pt x="3383" y="991"/>
                    <a:pt x="3383" y="991"/>
                    <a:pt x="3383" y="991"/>
                  </a:cubicBezTo>
                  <a:lnTo>
                    <a:pt x="3383" y="991"/>
                  </a:lnTo>
                  <a:cubicBezTo>
                    <a:pt x="3412" y="991"/>
                    <a:pt x="3412" y="991"/>
                    <a:pt x="3412" y="991"/>
                  </a:cubicBezTo>
                  <a:cubicBezTo>
                    <a:pt x="3441" y="991"/>
                    <a:pt x="3441" y="991"/>
                    <a:pt x="3441" y="991"/>
                  </a:cubicBezTo>
                  <a:cubicBezTo>
                    <a:pt x="3471" y="991"/>
                    <a:pt x="3471" y="991"/>
                    <a:pt x="3471" y="991"/>
                  </a:cubicBezTo>
                  <a:lnTo>
                    <a:pt x="3471" y="991"/>
                  </a:lnTo>
                  <a:cubicBezTo>
                    <a:pt x="3500" y="1020"/>
                    <a:pt x="3500" y="1020"/>
                    <a:pt x="3500" y="1020"/>
                  </a:cubicBezTo>
                  <a:cubicBezTo>
                    <a:pt x="3471" y="1020"/>
                    <a:pt x="3471" y="1020"/>
                    <a:pt x="3471" y="1020"/>
                  </a:cubicBezTo>
                  <a:cubicBezTo>
                    <a:pt x="3471" y="1050"/>
                    <a:pt x="3471" y="1050"/>
                    <a:pt x="3471" y="1050"/>
                  </a:cubicBezTo>
                  <a:lnTo>
                    <a:pt x="3471" y="1050"/>
                  </a:lnTo>
                  <a:cubicBezTo>
                    <a:pt x="3500" y="1050"/>
                    <a:pt x="3500" y="1050"/>
                    <a:pt x="3500" y="1050"/>
                  </a:cubicBezTo>
                  <a:lnTo>
                    <a:pt x="3500" y="1050"/>
                  </a:lnTo>
                  <a:cubicBezTo>
                    <a:pt x="3529" y="1050"/>
                    <a:pt x="3529" y="1050"/>
                    <a:pt x="3529" y="1050"/>
                  </a:cubicBezTo>
                  <a:lnTo>
                    <a:pt x="3529" y="1050"/>
                  </a:lnTo>
                  <a:cubicBezTo>
                    <a:pt x="3529" y="1079"/>
                    <a:pt x="3529" y="1079"/>
                    <a:pt x="3529" y="1079"/>
                  </a:cubicBezTo>
                  <a:lnTo>
                    <a:pt x="3529" y="1079"/>
                  </a:lnTo>
                  <a:cubicBezTo>
                    <a:pt x="3558" y="1079"/>
                    <a:pt x="3558" y="1079"/>
                    <a:pt x="3558" y="1079"/>
                  </a:cubicBezTo>
                  <a:cubicBezTo>
                    <a:pt x="3558" y="1107"/>
                    <a:pt x="3558" y="1107"/>
                    <a:pt x="3558" y="1107"/>
                  </a:cubicBezTo>
                  <a:cubicBezTo>
                    <a:pt x="3529" y="1107"/>
                    <a:pt x="3529" y="1107"/>
                    <a:pt x="3529" y="1107"/>
                  </a:cubicBezTo>
                  <a:lnTo>
                    <a:pt x="3529" y="1107"/>
                  </a:lnTo>
                  <a:cubicBezTo>
                    <a:pt x="3558" y="1136"/>
                    <a:pt x="3558" y="1136"/>
                    <a:pt x="3558" y="1136"/>
                  </a:cubicBezTo>
                  <a:cubicBezTo>
                    <a:pt x="3558" y="1166"/>
                    <a:pt x="3558" y="1166"/>
                    <a:pt x="3558" y="1166"/>
                  </a:cubicBezTo>
                  <a:cubicBezTo>
                    <a:pt x="3529" y="1166"/>
                    <a:pt x="3529" y="1166"/>
                    <a:pt x="3529" y="1166"/>
                  </a:cubicBezTo>
                  <a:lnTo>
                    <a:pt x="3529" y="1166"/>
                  </a:lnTo>
                  <a:cubicBezTo>
                    <a:pt x="3500" y="1166"/>
                    <a:pt x="3500" y="1166"/>
                    <a:pt x="3500" y="1166"/>
                  </a:cubicBezTo>
                  <a:lnTo>
                    <a:pt x="3500" y="1166"/>
                  </a:lnTo>
                  <a:cubicBezTo>
                    <a:pt x="3529" y="1166"/>
                    <a:pt x="3529" y="1166"/>
                    <a:pt x="3529" y="1166"/>
                  </a:cubicBezTo>
                  <a:cubicBezTo>
                    <a:pt x="3558" y="1166"/>
                    <a:pt x="3558" y="1166"/>
                    <a:pt x="3558" y="1166"/>
                  </a:cubicBezTo>
                  <a:lnTo>
                    <a:pt x="3558" y="1166"/>
                  </a:lnTo>
                  <a:cubicBezTo>
                    <a:pt x="3558" y="1224"/>
                    <a:pt x="3558" y="1224"/>
                    <a:pt x="3558" y="1224"/>
                  </a:cubicBezTo>
                  <a:cubicBezTo>
                    <a:pt x="3529" y="1224"/>
                    <a:pt x="3529" y="1224"/>
                    <a:pt x="3529" y="1224"/>
                  </a:cubicBezTo>
                  <a:cubicBezTo>
                    <a:pt x="3529" y="1253"/>
                    <a:pt x="3529" y="1253"/>
                    <a:pt x="3529" y="1253"/>
                  </a:cubicBezTo>
                  <a:lnTo>
                    <a:pt x="3529" y="1253"/>
                  </a:lnTo>
                  <a:cubicBezTo>
                    <a:pt x="3558" y="1253"/>
                    <a:pt x="3558" y="1253"/>
                    <a:pt x="3558" y="1253"/>
                  </a:cubicBezTo>
                  <a:cubicBezTo>
                    <a:pt x="3558" y="1224"/>
                    <a:pt x="3558" y="1224"/>
                    <a:pt x="3558" y="1224"/>
                  </a:cubicBezTo>
                  <a:cubicBezTo>
                    <a:pt x="3588" y="1253"/>
                    <a:pt x="3588" y="1253"/>
                    <a:pt x="3588" y="1253"/>
                  </a:cubicBezTo>
                  <a:lnTo>
                    <a:pt x="3588" y="1253"/>
                  </a:lnTo>
                  <a:lnTo>
                    <a:pt x="3588" y="1253"/>
                  </a:lnTo>
                  <a:cubicBezTo>
                    <a:pt x="3617" y="1253"/>
                    <a:pt x="3617" y="1253"/>
                    <a:pt x="3617" y="1253"/>
                  </a:cubicBezTo>
                  <a:cubicBezTo>
                    <a:pt x="3645" y="1253"/>
                    <a:pt x="3645" y="1253"/>
                    <a:pt x="3645" y="1253"/>
                  </a:cubicBezTo>
                  <a:cubicBezTo>
                    <a:pt x="3645" y="1283"/>
                    <a:pt x="3645" y="1283"/>
                    <a:pt x="3645" y="1283"/>
                  </a:cubicBezTo>
                  <a:lnTo>
                    <a:pt x="3645" y="1283"/>
                  </a:lnTo>
                  <a:cubicBezTo>
                    <a:pt x="3645" y="1253"/>
                    <a:pt x="3645" y="1253"/>
                    <a:pt x="3645" y="1253"/>
                  </a:cubicBezTo>
                  <a:lnTo>
                    <a:pt x="3645" y="1253"/>
                  </a:lnTo>
                  <a:cubicBezTo>
                    <a:pt x="3674" y="1253"/>
                    <a:pt x="3674" y="1253"/>
                    <a:pt x="3674" y="1253"/>
                  </a:cubicBezTo>
                  <a:cubicBezTo>
                    <a:pt x="3674" y="1224"/>
                    <a:pt x="3674" y="1224"/>
                    <a:pt x="3674" y="1224"/>
                  </a:cubicBezTo>
                  <a:cubicBezTo>
                    <a:pt x="3645" y="1195"/>
                    <a:pt x="3645" y="1195"/>
                    <a:pt x="3645" y="1195"/>
                  </a:cubicBezTo>
                  <a:lnTo>
                    <a:pt x="3645" y="1195"/>
                  </a:lnTo>
                  <a:lnTo>
                    <a:pt x="3645" y="1195"/>
                  </a:lnTo>
                  <a:cubicBezTo>
                    <a:pt x="3645" y="1166"/>
                    <a:pt x="3645" y="1166"/>
                    <a:pt x="3645" y="1166"/>
                  </a:cubicBezTo>
                  <a:cubicBezTo>
                    <a:pt x="3674" y="1166"/>
                    <a:pt x="3674" y="1166"/>
                    <a:pt x="3674" y="1166"/>
                  </a:cubicBezTo>
                  <a:lnTo>
                    <a:pt x="3674" y="1166"/>
                  </a:lnTo>
                  <a:cubicBezTo>
                    <a:pt x="3704" y="1166"/>
                    <a:pt x="3704" y="1166"/>
                    <a:pt x="3704" y="1166"/>
                  </a:cubicBezTo>
                  <a:cubicBezTo>
                    <a:pt x="3704" y="1136"/>
                    <a:pt x="3704" y="1136"/>
                    <a:pt x="3704" y="1136"/>
                  </a:cubicBezTo>
                  <a:lnTo>
                    <a:pt x="3704" y="1136"/>
                  </a:lnTo>
                  <a:cubicBezTo>
                    <a:pt x="3704" y="1107"/>
                    <a:pt x="3704" y="1107"/>
                    <a:pt x="3704" y="1107"/>
                  </a:cubicBezTo>
                  <a:lnTo>
                    <a:pt x="3704" y="1107"/>
                  </a:lnTo>
                  <a:cubicBezTo>
                    <a:pt x="3674" y="1079"/>
                    <a:pt x="3674" y="1079"/>
                    <a:pt x="3674" y="1079"/>
                  </a:cubicBezTo>
                  <a:cubicBezTo>
                    <a:pt x="3704" y="1079"/>
                    <a:pt x="3704" y="1079"/>
                    <a:pt x="3704" y="1079"/>
                  </a:cubicBezTo>
                  <a:cubicBezTo>
                    <a:pt x="3704" y="1050"/>
                    <a:pt x="3704" y="1050"/>
                    <a:pt x="3704" y="1050"/>
                  </a:cubicBezTo>
                  <a:cubicBezTo>
                    <a:pt x="3733" y="1079"/>
                    <a:pt x="3733" y="1079"/>
                    <a:pt x="3733" y="1079"/>
                  </a:cubicBezTo>
                  <a:lnTo>
                    <a:pt x="3733" y="1079"/>
                  </a:lnTo>
                  <a:cubicBezTo>
                    <a:pt x="3733" y="1050"/>
                    <a:pt x="3733" y="1050"/>
                    <a:pt x="3733" y="1050"/>
                  </a:cubicBezTo>
                  <a:lnTo>
                    <a:pt x="3733" y="1050"/>
                  </a:lnTo>
                  <a:cubicBezTo>
                    <a:pt x="3762" y="1050"/>
                    <a:pt x="3762" y="1050"/>
                    <a:pt x="3762" y="1050"/>
                  </a:cubicBezTo>
                  <a:cubicBezTo>
                    <a:pt x="3791" y="1020"/>
                    <a:pt x="3791" y="1020"/>
                    <a:pt x="3791" y="1020"/>
                  </a:cubicBezTo>
                  <a:cubicBezTo>
                    <a:pt x="3821" y="1020"/>
                    <a:pt x="3821" y="1020"/>
                    <a:pt x="3821" y="1020"/>
                  </a:cubicBezTo>
                  <a:lnTo>
                    <a:pt x="3821" y="1020"/>
                  </a:lnTo>
                  <a:lnTo>
                    <a:pt x="3821" y="1020"/>
                  </a:lnTo>
                  <a:cubicBezTo>
                    <a:pt x="3850" y="1050"/>
                    <a:pt x="3850" y="1050"/>
                    <a:pt x="3850" y="1050"/>
                  </a:cubicBezTo>
                  <a:cubicBezTo>
                    <a:pt x="3821" y="1050"/>
                    <a:pt x="3821" y="1050"/>
                    <a:pt x="3821" y="1050"/>
                  </a:cubicBezTo>
                  <a:lnTo>
                    <a:pt x="3821" y="1050"/>
                  </a:lnTo>
                  <a:lnTo>
                    <a:pt x="3821" y="1050"/>
                  </a:lnTo>
                  <a:cubicBezTo>
                    <a:pt x="3821" y="1079"/>
                    <a:pt x="3821" y="1079"/>
                    <a:pt x="3821" y="1079"/>
                  </a:cubicBezTo>
                  <a:cubicBezTo>
                    <a:pt x="3791" y="1079"/>
                    <a:pt x="3791" y="1079"/>
                    <a:pt x="3791" y="1079"/>
                  </a:cubicBezTo>
                  <a:cubicBezTo>
                    <a:pt x="3791" y="1107"/>
                    <a:pt x="3791" y="1107"/>
                    <a:pt x="3791" y="1107"/>
                  </a:cubicBezTo>
                  <a:cubicBezTo>
                    <a:pt x="3821" y="1107"/>
                    <a:pt x="3821" y="1107"/>
                    <a:pt x="3821" y="1107"/>
                  </a:cubicBezTo>
                  <a:cubicBezTo>
                    <a:pt x="3821" y="1136"/>
                    <a:pt x="3821" y="1136"/>
                    <a:pt x="3821" y="1136"/>
                  </a:cubicBezTo>
                  <a:cubicBezTo>
                    <a:pt x="3791" y="1136"/>
                    <a:pt x="3791" y="1136"/>
                    <a:pt x="3791" y="1136"/>
                  </a:cubicBezTo>
                  <a:lnTo>
                    <a:pt x="3791" y="1136"/>
                  </a:lnTo>
                  <a:cubicBezTo>
                    <a:pt x="3762" y="1166"/>
                    <a:pt x="3762" y="1166"/>
                    <a:pt x="3762" y="1166"/>
                  </a:cubicBezTo>
                  <a:lnTo>
                    <a:pt x="3762" y="1166"/>
                  </a:lnTo>
                  <a:lnTo>
                    <a:pt x="3762" y="1166"/>
                  </a:lnTo>
                  <a:cubicBezTo>
                    <a:pt x="3762" y="1195"/>
                    <a:pt x="3762" y="1195"/>
                    <a:pt x="3762" y="1195"/>
                  </a:cubicBezTo>
                  <a:cubicBezTo>
                    <a:pt x="3791" y="1166"/>
                    <a:pt x="3791" y="1166"/>
                    <a:pt x="3791" y="1166"/>
                  </a:cubicBezTo>
                  <a:lnTo>
                    <a:pt x="3791" y="1166"/>
                  </a:lnTo>
                  <a:cubicBezTo>
                    <a:pt x="3791" y="1195"/>
                    <a:pt x="3791" y="1195"/>
                    <a:pt x="3791" y="1195"/>
                  </a:cubicBezTo>
                  <a:lnTo>
                    <a:pt x="3791" y="1195"/>
                  </a:lnTo>
                  <a:cubicBezTo>
                    <a:pt x="3762" y="1224"/>
                    <a:pt x="3762" y="1224"/>
                    <a:pt x="3762" y="1224"/>
                  </a:cubicBezTo>
                  <a:cubicBezTo>
                    <a:pt x="3733" y="1224"/>
                    <a:pt x="3733" y="1224"/>
                    <a:pt x="3733" y="1224"/>
                  </a:cubicBezTo>
                  <a:cubicBezTo>
                    <a:pt x="3733" y="1253"/>
                    <a:pt x="3733" y="1253"/>
                    <a:pt x="3733" y="1253"/>
                  </a:cubicBezTo>
                  <a:lnTo>
                    <a:pt x="3733" y="1253"/>
                  </a:lnTo>
                  <a:cubicBezTo>
                    <a:pt x="3762" y="1253"/>
                    <a:pt x="3762" y="1253"/>
                    <a:pt x="3762" y="1253"/>
                  </a:cubicBezTo>
                  <a:cubicBezTo>
                    <a:pt x="3791" y="1224"/>
                    <a:pt x="3791" y="1224"/>
                    <a:pt x="3791" y="1224"/>
                  </a:cubicBezTo>
                  <a:lnTo>
                    <a:pt x="3791" y="1224"/>
                  </a:lnTo>
                  <a:lnTo>
                    <a:pt x="3791" y="1224"/>
                  </a:lnTo>
                  <a:cubicBezTo>
                    <a:pt x="3821" y="1224"/>
                    <a:pt x="3821" y="1224"/>
                    <a:pt x="3821" y="1224"/>
                  </a:cubicBezTo>
                  <a:cubicBezTo>
                    <a:pt x="3821" y="1253"/>
                    <a:pt x="3821" y="1253"/>
                    <a:pt x="3821" y="1253"/>
                  </a:cubicBezTo>
                  <a:lnTo>
                    <a:pt x="3821" y="1253"/>
                  </a:lnTo>
                  <a:cubicBezTo>
                    <a:pt x="3821" y="1283"/>
                    <a:pt x="3821" y="1283"/>
                    <a:pt x="3821" y="1283"/>
                  </a:cubicBezTo>
                  <a:cubicBezTo>
                    <a:pt x="3821" y="1253"/>
                    <a:pt x="3821" y="1253"/>
                    <a:pt x="3821" y="1253"/>
                  </a:cubicBezTo>
                  <a:cubicBezTo>
                    <a:pt x="3850" y="1253"/>
                    <a:pt x="3850" y="1253"/>
                    <a:pt x="3850" y="1253"/>
                  </a:cubicBezTo>
                  <a:lnTo>
                    <a:pt x="3850" y="1253"/>
                  </a:lnTo>
                  <a:lnTo>
                    <a:pt x="3850" y="1253"/>
                  </a:lnTo>
                  <a:cubicBezTo>
                    <a:pt x="3850" y="1224"/>
                    <a:pt x="3850" y="1224"/>
                    <a:pt x="3850" y="1224"/>
                  </a:cubicBezTo>
                  <a:lnTo>
                    <a:pt x="3850" y="1224"/>
                  </a:lnTo>
                  <a:cubicBezTo>
                    <a:pt x="3879" y="1195"/>
                    <a:pt x="3879" y="1195"/>
                    <a:pt x="3879" y="1195"/>
                  </a:cubicBezTo>
                  <a:lnTo>
                    <a:pt x="3879" y="1195"/>
                  </a:lnTo>
                  <a:cubicBezTo>
                    <a:pt x="3908" y="1224"/>
                    <a:pt x="3908" y="1224"/>
                    <a:pt x="3908" y="1224"/>
                  </a:cubicBezTo>
                  <a:lnTo>
                    <a:pt x="3908" y="1224"/>
                  </a:lnTo>
                  <a:cubicBezTo>
                    <a:pt x="3938" y="1253"/>
                    <a:pt x="3938" y="1253"/>
                    <a:pt x="3938" y="1253"/>
                  </a:cubicBezTo>
                  <a:cubicBezTo>
                    <a:pt x="3908" y="1283"/>
                    <a:pt x="3908" y="1283"/>
                    <a:pt x="3908" y="1283"/>
                  </a:cubicBezTo>
                  <a:cubicBezTo>
                    <a:pt x="3908" y="1312"/>
                    <a:pt x="3908" y="1312"/>
                    <a:pt x="3908" y="1312"/>
                  </a:cubicBezTo>
                  <a:cubicBezTo>
                    <a:pt x="3879" y="1312"/>
                    <a:pt x="3879" y="1312"/>
                    <a:pt x="3879" y="1312"/>
                  </a:cubicBezTo>
                  <a:lnTo>
                    <a:pt x="3879" y="1312"/>
                  </a:lnTo>
                  <a:cubicBezTo>
                    <a:pt x="3850" y="1312"/>
                    <a:pt x="3850" y="1312"/>
                    <a:pt x="3850" y="1312"/>
                  </a:cubicBezTo>
                  <a:cubicBezTo>
                    <a:pt x="3850" y="1341"/>
                    <a:pt x="3850" y="1341"/>
                    <a:pt x="3850" y="1341"/>
                  </a:cubicBezTo>
                  <a:lnTo>
                    <a:pt x="3850" y="1341"/>
                  </a:lnTo>
                  <a:cubicBezTo>
                    <a:pt x="3850" y="1370"/>
                    <a:pt x="3850" y="1370"/>
                    <a:pt x="3850" y="1370"/>
                  </a:cubicBezTo>
                  <a:cubicBezTo>
                    <a:pt x="3821" y="1370"/>
                    <a:pt x="3821" y="1370"/>
                    <a:pt x="3821" y="1370"/>
                  </a:cubicBezTo>
                  <a:lnTo>
                    <a:pt x="3821" y="1370"/>
                  </a:lnTo>
                  <a:cubicBezTo>
                    <a:pt x="3821" y="1400"/>
                    <a:pt x="3821" y="1400"/>
                    <a:pt x="3821" y="1400"/>
                  </a:cubicBezTo>
                  <a:cubicBezTo>
                    <a:pt x="3791" y="1400"/>
                    <a:pt x="3791" y="1400"/>
                    <a:pt x="3791" y="1400"/>
                  </a:cubicBezTo>
                  <a:lnTo>
                    <a:pt x="3791" y="1400"/>
                  </a:lnTo>
                  <a:lnTo>
                    <a:pt x="3791" y="1400"/>
                  </a:lnTo>
                  <a:lnTo>
                    <a:pt x="3791" y="1400"/>
                  </a:lnTo>
                  <a:lnTo>
                    <a:pt x="3791" y="1400"/>
                  </a:lnTo>
                  <a:cubicBezTo>
                    <a:pt x="3762" y="1400"/>
                    <a:pt x="3762" y="1400"/>
                    <a:pt x="3762" y="1400"/>
                  </a:cubicBezTo>
                  <a:lnTo>
                    <a:pt x="3762" y="1400"/>
                  </a:lnTo>
                  <a:cubicBezTo>
                    <a:pt x="3733" y="1400"/>
                    <a:pt x="3733" y="1400"/>
                    <a:pt x="3733" y="1400"/>
                  </a:cubicBezTo>
                  <a:cubicBezTo>
                    <a:pt x="3704" y="1428"/>
                    <a:pt x="3704" y="1428"/>
                    <a:pt x="3704" y="1428"/>
                  </a:cubicBezTo>
                  <a:lnTo>
                    <a:pt x="3704" y="1428"/>
                  </a:lnTo>
                  <a:cubicBezTo>
                    <a:pt x="3674" y="1400"/>
                    <a:pt x="3674" y="1400"/>
                    <a:pt x="3674" y="1400"/>
                  </a:cubicBezTo>
                  <a:lnTo>
                    <a:pt x="3674" y="1400"/>
                  </a:lnTo>
                  <a:lnTo>
                    <a:pt x="3674" y="1400"/>
                  </a:lnTo>
                  <a:cubicBezTo>
                    <a:pt x="3674" y="1370"/>
                    <a:pt x="3674" y="1370"/>
                    <a:pt x="3674" y="1370"/>
                  </a:cubicBezTo>
                  <a:lnTo>
                    <a:pt x="3674" y="1370"/>
                  </a:lnTo>
                  <a:cubicBezTo>
                    <a:pt x="3645" y="1400"/>
                    <a:pt x="3645" y="1400"/>
                    <a:pt x="3645" y="1400"/>
                  </a:cubicBezTo>
                  <a:lnTo>
                    <a:pt x="3645" y="1400"/>
                  </a:lnTo>
                  <a:lnTo>
                    <a:pt x="3645" y="1400"/>
                  </a:lnTo>
                  <a:cubicBezTo>
                    <a:pt x="3617" y="1400"/>
                    <a:pt x="3617" y="1400"/>
                    <a:pt x="3617" y="1400"/>
                  </a:cubicBezTo>
                  <a:lnTo>
                    <a:pt x="3617" y="1400"/>
                  </a:lnTo>
                  <a:cubicBezTo>
                    <a:pt x="3617" y="1370"/>
                    <a:pt x="3617" y="1370"/>
                    <a:pt x="3617" y="1370"/>
                  </a:cubicBezTo>
                  <a:lnTo>
                    <a:pt x="3617" y="1370"/>
                  </a:lnTo>
                  <a:lnTo>
                    <a:pt x="3617" y="1370"/>
                  </a:lnTo>
                  <a:lnTo>
                    <a:pt x="3617" y="1370"/>
                  </a:lnTo>
                  <a:cubicBezTo>
                    <a:pt x="3588" y="1370"/>
                    <a:pt x="3588" y="1370"/>
                    <a:pt x="3588" y="1370"/>
                  </a:cubicBezTo>
                  <a:lnTo>
                    <a:pt x="3588" y="1370"/>
                  </a:lnTo>
                  <a:cubicBezTo>
                    <a:pt x="3558" y="1400"/>
                    <a:pt x="3558" y="1400"/>
                    <a:pt x="3558" y="1400"/>
                  </a:cubicBezTo>
                  <a:lnTo>
                    <a:pt x="3558" y="1400"/>
                  </a:lnTo>
                  <a:cubicBezTo>
                    <a:pt x="3529" y="1400"/>
                    <a:pt x="3529" y="1400"/>
                    <a:pt x="3529" y="1400"/>
                  </a:cubicBezTo>
                  <a:lnTo>
                    <a:pt x="3529" y="1400"/>
                  </a:lnTo>
                  <a:cubicBezTo>
                    <a:pt x="3500" y="1400"/>
                    <a:pt x="3500" y="1400"/>
                    <a:pt x="3500" y="1400"/>
                  </a:cubicBezTo>
                  <a:lnTo>
                    <a:pt x="3500" y="1400"/>
                  </a:lnTo>
                  <a:lnTo>
                    <a:pt x="3500" y="1400"/>
                  </a:lnTo>
                  <a:cubicBezTo>
                    <a:pt x="3471" y="1400"/>
                    <a:pt x="3471" y="1400"/>
                    <a:pt x="3471" y="1400"/>
                  </a:cubicBezTo>
                  <a:lnTo>
                    <a:pt x="3471" y="1400"/>
                  </a:lnTo>
                  <a:lnTo>
                    <a:pt x="3471" y="1400"/>
                  </a:lnTo>
                  <a:cubicBezTo>
                    <a:pt x="3441" y="1428"/>
                    <a:pt x="3441" y="1428"/>
                    <a:pt x="3441" y="1428"/>
                  </a:cubicBezTo>
                  <a:lnTo>
                    <a:pt x="3441" y="1428"/>
                  </a:lnTo>
                  <a:lnTo>
                    <a:pt x="3441" y="1428"/>
                  </a:lnTo>
                  <a:cubicBezTo>
                    <a:pt x="3412" y="1428"/>
                    <a:pt x="3412" y="1428"/>
                    <a:pt x="3412" y="1428"/>
                  </a:cubicBezTo>
                  <a:lnTo>
                    <a:pt x="3412" y="1428"/>
                  </a:lnTo>
                  <a:cubicBezTo>
                    <a:pt x="3383" y="1428"/>
                    <a:pt x="3383" y="1428"/>
                    <a:pt x="3383" y="1428"/>
                  </a:cubicBezTo>
                  <a:lnTo>
                    <a:pt x="3383" y="1428"/>
                  </a:lnTo>
                  <a:lnTo>
                    <a:pt x="3383" y="1428"/>
                  </a:lnTo>
                  <a:cubicBezTo>
                    <a:pt x="3354" y="1428"/>
                    <a:pt x="3354" y="1428"/>
                    <a:pt x="3354" y="1428"/>
                  </a:cubicBezTo>
                  <a:cubicBezTo>
                    <a:pt x="3324" y="1428"/>
                    <a:pt x="3324" y="1428"/>
                    <a:pt x="3324" y="1428"/>
                  </a:cubicBezTo>
                  <a:cubicBezTo>
                    <a:pt x="3295" y="1428"/>
                    <a:pt x="3295" y="1428"/>
                    <a:pt x="3295" y="1428"/>
                  </a:cubicBezTo>
                  <a:cubicBezTo>
                    <a:pt x="3267" y="1428"/>
                    <a:pt x="3267" y="1428"/>
                    <a:pt x="3267" y="1428"/>
                  </a:cubicBezTo>
                  <a:lnTo>
                    <a:pt x="3267" y="1428"/>
                  </a:lnTo>
                  <a:cubicBezTo>
                    <a:pt x="3238" y="1400"/>
                    <a:pt x="3238" y="1400"/>
                    <a:pt x="3238" y="1400"/>
                  </a:cubicBezTo>
                  <a:close/>
                  <a:moveTo>
                    <a:pt x="2246" y="1836"/>
                  </a:moveTo>
                  <a:lnTo>
                    <a:pt x="2246" y="1836"/>
                  </a:lnTo>
                  <a:lnTo>
                    <a:pt x="2246" y="1836"/>
                  </a:lnTo>
                  <a:cubicBezTo>
                    <a:pt x="2274" y="1807"/>
                    <a:pt x="2274" y="1807"/>
                    <a:pt x="2274" y="1807"/>
                  </a:cubicBezTo>
                  <a:cubicBezTo>
                    <a:pt x="2274" y="1778"/>
                    <a:pt x="2274" y="1778"/>
                    <a:pt x="2274" y="1778"/>
                  </a:cubicBezTo>
                  <a:cubicBezTo>
                    <a:pt x="2274" y="1750"/>
                    <a:pt x="2274" y="1750"/>
                    <a:pt x="2274" y="1750"/>
                  </a:cubicBezTo>
                  <a:lnTo>
                    <a:pt x="2274" y="1750"/>
                  </a:lnTo>
                  <a:lnTo>
                    <a:pt x="2274" y="1750"/>
                  </a:lnTo>
                  <a:cubicBezTo>
                    <a:pt x="2246" y="1691"/>
                    <a:pt x="2246" y="1691"/>
                    <a:pt x="2246" y="1691"/>
                  </a:cubicBezTo>
                  <a:cubicBezTo>
                    <a:pt x="2274" y="1691"/>
                    <a:pt x="2274" y="1691"/>
                    <a:pt x="2274" y="1691"/>
                  </a:cubicBezTo>
                  <a:lnTo>
                    <a:pt x="2274" y="1691"/>
                  </a:lnTo>
                  <a:cubicBezTo>
                    <a:pt x="2246" y="1691"/>
                    <a:pt x="2246" y="1691"/>
                    <a:pt x="2246" y="1691"/>
                  </a:cubicBezTo>
                  <a:cubicBezTo>
                    <a:pt x="2217" y="1691"/>
                    <a:pt x="2217" y="1691"/>
                    <a:pt x="2217" y="1691"/>
                  </a:cubicBezTo>
                  <a:cubicBezTo>
                    <a:pt x="2217" y="1662"/>
                    <a:pt x="2217" y="1662"/>
                    <a:pt x="2217" y="1662"/>
                  </a:cubicBezTo>
                  <a:lnTo>
                    <a:pt x="2217" y="1662"/>
                  </a:lnTo>
                  <a:cubicBezTo>
                    <a:pt x="2246" y="1662"/>
                    <a:pt x="2246" y="1662"/>
                    <a:pt x="2246" y="1662"/>
                  </a:cubicBezTo>
                  <a:cubicBezTo>
                    <a:pt x="2274" y="1662"/>
                    <a:pt x="2274" y="1662"/>
                    <a:pt x="2274" y="1662"/>
                  </a:cubicBezTo>
                  <a:cubicBezTo>
                    <a:pt x="2274" y="1633"/>
                    <a:pt x="2274" y="1633"/>
                    <a:pt x="2274" y="1633"/>
                  </a:cubicBezTo>
                  <a:lnTo>
                    <a:pt x="2274" y="1633"/>
                  </a:lnTo>
                  <a:lnTo>
                    <a:pt x="2274" y="1633"/>
                  </a:lnTo>
                  <a:cubicBezTo>
                    <a:pt x="2304" y="1633"/>
                    <a:pt x="2304" y="1633"/>
                    <a:pt x="2304" y="1633"/>
                  </a:cubicBezTo>
                  <a:cubicBezTo>
                    <a:pt x="2304" y="1603"/>
                    <a:pt x="2304" y="1603"/>
                    <a:pt x="2304" y="1603"/>
                  </a:cubicBezTo>
                  <a:cubicBezTo>
                    <a:pt x="2333" y="1603"/>
                    <a:pt x="2333" y="1603"/>
                    <a:pt x="2333" y="1603"/>
                  </a:cubicBezTo>
                  <a:cubicBezTo>
                    <a:pt x="2333" y="1574"/>
                    <a:pt x="2333" y="1574"/>
                    <a:pt x="2333" y="1574"/>
                  </a:cubicBezTo>
                  <a:cubicBezTo>
                    <a:pt x="2362" y="1574"/>
                    <a:pt x="2362" y="1574"/>
                    <a:pt x="2362" y="1574"/>
                  </a:cubicBezTo>
                  <a:lnTo>
                    <a:pt x="2362" y="1574"/>
                  </a:lnTo>
                  <a:cubicBezTo>
                    <a:pt x="2362" y="1545"/>
                    <a:pt x="2362" y="1545"/>
                    <a:pt x="2362" y="1545"/>
                  </a:cubicBezTo>
                  <a:lnTo>
                    <a:pt x="2362" y="1545"/>
                  </a:lnTo>
                  <a:cubicBezTo>
                    <a:pt x="2421" y="1545"/>
                    <a:pt x="2421" y="1545"/>
                    <a:pt x="2421" y="1545"/>
                  </a:cubicBezTo>
                  <a:lnTo>
                    <a:pt x="2421" y="1545"/>
                  </a:lnTo>
                  <a:cubicBezTo>
                    <a:pt x="2421" y="1516"/>
                    <a:pt x="2421" y="1516"/>
                    <a:pt x="2421" y="1516"/>
                  </a:cubicBezTo>
                  <a:lnTo>
                    <a:pt x="2421" y="1516"/>
                  </a:lnTo>
                  <a:cubicBezTo>
                    <a:pt x="2421" y="1486"/>
                    <a:pt x="2421" y="1486"/>
                    <a:pt x="2421" y="1486"/>
                  </a:cubicBezTo>
                  <a:cubicBezTo>
                    <a:pt x="2479" y="1486"/>
                    <a:pt x="2479" y="1486"/>
                    <a:pt x="2479" y="1486"/>
                  </a:cubicBezTo>
                  <a:cubicBezTo>
                    <a:pt x="2479" y="1457"/>
                    <a:pt x="2479" y="1457"/>
                    <a:pt x="2479" y="1457"/>
                  </a:cubicBezTo>
                  <a:cubicBezTo>
                    <a:pt x="2508" y="1428"/>
                    <a:pt x="2508" y="1428"/>
                    <a:pt x="2508" y="1428"/>
                  </a:cubicBezTo>
                  <a:lnTo>
                    <a:pt x="2508" y="1428"/>
                  </a:lnTo>
                  <a:cubicBezTo>
                    <a:pt x="2538" y="1400"/>
                    <a:pt x="2538" y="1400"/>
                    <a:pt x="2538" y="1400"/>
                  </a:cubicBezTo>
                  <a:cubicBezTo>
                    <a:pt x="2567" y="1400"/>
                    <a:pt x="2567" y="1400"/>
                    <a:pt x="2567" y="1400"/>
                  </a:cubicBezTo>
                  <a:lnTo>
                    <a:pt x="2567" y="1400"/>
                  </a:lnTo>
                  <a:cubicBezTo>
                    <a:pt x="2567" y="1370"/>
                    <a:pt x="2567" y="1370"/>
                    <a:pt x="2567" y="1370"/>
                  </a:cubicBezTo>
                  <a:cubicBezTo>
                    <a:pt x="2567" y="1341"/>
                    <a:pt x="2567" y="1341"/>
                    <a:pt x="2567" y="1341"/>
                  </a:cubicBezTo>
                  <a:lnTo>
                    <a:pt x="2567" y="1341"/>
                  </a:lnTo>
                  <a:cubicBezTo>
                    <a:pt x="2567" y="1312"/>
                    <a:pt x="2567" y="1312"/>
                    <a:pt x="2567" y="1312"/>
                  </a:cubicBezTo>
                  <a:lnTo>
                    <a:pt x="2567" y="1312"/>
                  </a:lnTo>
                  <a:lnTo>
                    <a:pt x="2567" y="1312"/>
                  </a:lnTo>
                  <a:cubicBezTo>
                    <a:pt x="2596" y="1283"/>
                    <a:pt x="2596" y="1283"/>
                    <a:pt x="2596" y="1283"/>
                  </a:cubicBezTo>
                  <a:lnTo>
                    <a:pt x="2596" y="1283"/>
                  </a:lnTo>
                  <a:cubicBezTo>
                    <a:pt x="2654" y="1283"/>
                    <a:pt x="2654" y="1283"/>
                    <a:pt x="2654" y="1283"/>
                  </a:cubicBezTo>
                  <a:cubicBezTo>
                    <a:pt x="2683" y="1312"/>
                    <a:pt x="2683" y="1312"/>
                    <a:pt x="2683" y="1312"/>
                  </a:cubicBezTo>
                  <a:cubicBezTo>
                    <a:pt x="2712" y="1312"/>
                    <a:pt x="2712" y="1312"/>
                    <a:pt x="2712" y="1312"/>
                  </a:cubicBezTo>
                  <a:cubicBezTo>
                    <a:pt x="2771" y="1283"/>
                    <a:pt x="2771" y="1283"/>
                    <a:pt x="2771" y="1283"/>
                  </a:cubicBezTo>
                  <a:cubicBezTo>
                    <a:pt x="2800" y="1283"/>
                    <a:pt x="2800" y="1283"/>
                    <a:pt x="2800" y="1283"/>
                  </a:cubicBezTo>
                  <a:cubicBezTo>
                    <a:pt x="2800" y="1312"/>
                    <a:pt x="2800" y="1312"/>
                    <a:pt x="2800" y="1312"/>
                  </a:cubicBezTo>
                  <a:lnTo>
                    <a:pt x="2800" y="1312"/>
                  </a:lnTo>
                  <a:cubicBezTo>
                    <a:pt x="2829" y="1341"/>
                    <a:pt x="2829" y="1341"/>
                    <a:pt x="2829" y="1341"/>
                  </a:cubicBezTo>
                  <a:cubicBezTo>
                    <a:pt x="2858" y="1370"/>
                    <a:pt x="2858" y="1370"/>
                    <a:pt x="2858" y="1370"/>
                  </a:cubicBezTo>
                  <a:lnTo>
                    <a:pt x="2858" y="1370"/>
                  </a:lnTo>
                  <a:lnTo>
                    <a:pt x="2858" y="1370"/>
                  </a:lnTo>
                  <a:lnTo>
                    <a:pt x="2858" y="1370"/>
                  </a:lnTo>
                  <a:cubicBezTo>
                    <a:pt x="2888" y="1370"/>
                    <a:pt x="2888" y="1370"/>
                    <a:pt x="2888" y="1370"/>
                  </a:cubicBezTo>
                  <a:lnTo>
                    <a:pt x="2888" y="1370"/>
                  </a:lnTo>
                  <a:cubicBezTo>
                    <a:pt x="2888" y="1400"/>
                    <a:pt x="2888" y="1400"/>
                    <a:pt x="2888" y="1400"/>
                  </a:cubicBezTo>
                  <a:cubicBezTo>
                    <a:pt x="2888" y="1428"/>
                    <a:pt x="2888" y="1428"/>
                    <a:pt x="2888" y="1428"/>
                  </a:cubicBezTo>
                  <a:lnTo>
                    <a:pt x="2888" y="1428"/>
                  </a:lnTo>
                  <a:cubicBezTo>
                    <a:pt x="2917" y="1400"/>
                    <a:pt x="2917" y="1400"/>
                    <a:pt x="2917" y="1400"/>
                  </a:cubicBezTo>
                  <a:lnTo>
                    <a:pt x="2917" y="1400"/>
                  </a:lnTo>
                  <a:cubicBezTo>
                    <a:pt x="2917" y="1370"/>
                    <a:pt x="2917" y="1370"/>
                    <a:pt x="2917" y="1370"/>
                  </a:cubicBezTo>
                  <a:cubicBezTo>
                    <a:pt x="2946" y="1370"/>
                    <a:pt x="2946" y="1370"/>
                    <a:pt x="2946" y="1370"/>
                  </a:cubicBezTo>
                  <a:cubicBezTo>
                    <a:pt x="2974" y="1370"/>
                    <a:pt x="2974" y="1370"/>
                    <a:pt x="2974" y="1370"/>
                  </a:cubicBezTo>
                  <a:lnTo>
                    <a:pt x="2974" y="1370"/>
                  </a:lnTo>
                  <a:cubicBezTo>
                    <a:pt x="2974" y="1400"/>
                    <a:pt x="2974" y="1400"/>
                    <a:pt x="2974" y="1400"/>
                  </a:cubicBezTo>
                  <a:cubicBezTo>
                    <a:pt x="3004" y="1428"/>
                    <a:pt x="3004" y="1428"/>
                    <a:pt x="3004" y="1428"/>
                  </a:cubicBezTo>
                  <a:cubicBezTo>
                    <a:pt x="3004" y="1457"/>
                    <a:pt x="3004" y="1457"/>
                    <a:pt x="3004" y="1457"/>
                  </a:cubicBezTo>
                  <a:cubicBezTo>
                    <a:pt x="3004" y="1486"/>
                    <a:pt x="3004" y="1486"/>
                    <a:pt x="3004" y="1486"/>
                  </a:cubicBezTo>
                  <a:lnTo>
                    <a:pt x="3004" y="1486"/>
                  </a:lnTo>
                  <a:cubicBezTo>
                    <a:pt x="3004" y="1516"/>
                    <a:pt x="3004" y="1516"/>
                    <a:pt x="3004" y="1516"/>
                  </a:cubicBezTo>
                  <a:lnTo>
                    <a:pt x="3004" y="1516"/>
                  </a:lnTo>
                  <a:cubicBezTo>
                    <a:pt x="3004" y="1545"/>
                    <a:pt x="3004" y="1545"/>
                    <a:pt x="3004" y="1545"/>
                  </a:cubicBezTo>
                  <a:lnTo>
                    <a:pt x="3004" y="1545"/>
                  </a:lnTo>
                  <a:cubicBezTo>
                    <a:pt x="3033" y="1574"/>
                    <a:pt x="3033" y="1574"/>
                    <a:pt x="3033" y="1574"/>
                  </a:cubicBezTo>
                  <a:cubicBezTo>
                    <a:pt x="3004" y="1574"/>
                    <a:pt x="3004" y="1574"/>
                    <a:pt x="3004" y="1574"/>
                  </a:cubicBezTo>
                  <a:cubicBezTo>
                    <a:pt x="2974" y="1574"/>
                    <a:pt x="2974" y="1574"/>
                    <a:pt x="2974" y="1574"/>
                  </a:cubicBezTo>
                  <a:cubicBezTo>
                    <a:pt x="2974" y="1603"/>
                    <a:pt x="2974" y="1603"/>
                    <a:pt x="2974" y="1603"/>
                  </a:cubicBezTo>
                  <a:cubicBezTo>
                    <a:pt x="2917" y="1603"/>
                    <a:pt x="2917" y="1603"/>
                    <a:pt x="2917" y="1603"/>
                  </a:cubicBezTo>
                  <a:lnTo>
                    <a:pt x="2917" y="1603"/>
                  </a:lnTo>
                  <a:cubicBezTo>
                    <a:pt x="2858" y="1603"/>
                    <a:pt x="2858" y="1603"/>
                    <a:pt x="2858" y="1603"/>
                  </a:cubicBezTo>
                  <a:cubicBezTo>
                    <a:pt x="2829" y="1603"/>
                    <a:pt x="2829" y="1603"/>
                    <a:pt x="2829" y="1603"/>
                  </a:cubicBezTo>
                  <a:cubicBezTo>
                    <a:pt x="2800" y="1633"/>
                    <a:pt x="2800" y="1633"/>
                    <a:pt x="2800" y="1633"/>
                  </a:cubicBezTo>
                  <a:cubicBezTo>
                    <a:pt x="2771" y="1633"/>
                    <a:pt x="2771" y="1633"/>
                    <a:pt x="2771" y="1633"/>
                  </a:cubicBezTo>
                  <a:lnTo>
                    <a:pt x="2771" y="1633"/>
                  </a:lnTo>
                  <a:cubicBezTo>
                    <a:pt x="2741" y="1633"/>
                    <a:pt x="2741" y="1633"/>
                    <a:pt x="2741" y="1633"/>
                  </a:cubicBezTo>
                  <a:cubicBezTo>
                    <a:pt x="2712" y="1662"/>
                    <a:pt x="2712" y="1662"/>
                    <a:pt x="2712" y="1662"/>
                  </a:cubicBezTo>
                  <a:cubicBezTo>
                    <a:pt x="2712" y="1633"/>
                    <a:pt x="2712" y="1633"/>
                    <a:pt x="2712" y="1633"/>
                  </a:cubicBezTo>
                  <a:cubicBezTo>
                    <a:pt x="2712" y="1662"/>
                    <a:pt x="2712" y="1662"/>
                    <a:pt x="2712" y="1662"/>
                  </a:cubicBezTo>
                  <a:cubicBezTo>
                    <a:pt x="2683" y="1662"/>
                    <a:pt x="2683" y="1662"/>
                    <a:pt x="2683" y="1662"/>
                  </a:cubicBezTo>
                  <a:lnTo>
                    <a:pt x="2683" y="1662"/>
                  </a:lnTo>
                  <a:cubicBezTo>
                    <a:pt x="2654" y="1691"/>
                    <a:pt x="2654" y="1691"/>
                    <a:pt x="2654" y="1691"/>
                  </a:cubicBezTo>
                  <a:lnTo>
                    <a:pt x="2654" y="1691"/>
                  </a:lnTo>
                  <a:cubicBezTo>
                    <a:pt x="2654" y="1720"/>
                    <a:pt x="2654" y="1720"/>
                    <a:pt x="2654" y="1720"/>
                  </a:cubicBezTo>
                  <a:cubicBezTo>
                    <a:pt x="2624" y="1720"/>
                    <a:pt x="2624" y="1720"/>
                    <a:pt x="2624" y="1720"/>
                  </a:cubicBezTo>
                  <a:cubicBezTo>
                    <a:pt x="2596" y="1720"/>
                    <a:pt x="2596" y="1720"/>
                    <a:pt x="2596" y="1720"/>
                  </a:cubicBezTo>
                  <a:cubicBezTo>
                    <a:pt x="2567" y="1720"/>
                    <a:pt x="2567" y="1720"/>
                    <a:pt x="2567" y="1720"/>
                  </a:cubicBezTo>
                  <a:lnTo>
                    <a:pt x="2567" y="1720"/>
                  </a:lnTo>
                  <a:lnTo>
                    <a:pt x="2567" y="1720"/>
                  </a:lnTo>
                  <a:cubicBezTo>
                    <a:pt x="2567" y="1750"/>
                    <a:pt x="2567" y="1750"/>
                    <a:pt x="2567" y="1750"/>
                  </a:cubicBezTo>
                  <a:cubicBezTo>
                    <a:pt x="2538" y="1750"/>
                    <a:pt x="2538" y="1750"/>
                    <a:pt x="2538" y="1750"/>
                  </a:cubicBezTo>
                  <a:cubicBezTo>
                    <a:pt x="2508" y="1778"/>
                    <a:pt x="2508" y="1778"/>
                    <a:pt x="2508" y="1778"/>
                  </a:cubicBezTo>
                  <a:lnTo>
                    <a:pt x="2508" y="1778"/>
                  </a:lnTo>
                  <a:cubicBezTo>
                    <a:pt x="2479" y="1807"/>
                    <a:pt x="2479" y="1807"/>
                    <a:pt x="2479" y="1807"/>
                  </a:cubicBezTo>
                  <a:lnTo>
                    <a:pt x="2479" y="1807"/>
                  </a:lnTo>
                  <a:cubicBezTo>
                    <a:pt x="2479" y="1836"/>
                    <a:pt x="2479" y="1836"/>
                    <a:pt x="2479" y="1836"/>
                  </a:cubicBezTo>
                  <a:cubicBezTo>
                    <a:pt x="2450" y="1836"/>
                    <a:pt x="2450" y="1836"/>
                    <a:pt x="2450" y="1836"/>
                  </a:cubicBezTo>
                  <a:cubicBezTo>
                    <a:pt x="2421" y="1836"/>
                    <a:pt x="2421" y="1836"/>
                    <a:pt x="2421" y="1836"/>
                  </a:cubicBezTo>
                  <a:lnTo>
                    <a:pt x="2421" y="1836"/>
                  </a:lnTo>
                  <a:cubicBezTo>
                    <a:pt x="2391" y="1836"/>
                    <a:pt x="2391" y="1836"/>
                    <a:pt x="2391" y="1836"/>
                  </a:cubicBezTo>
                  <a:lnTo>
                    <a:pt x="2391" y="1836"/>
                  </a:lnTo>
                  <a:lnTo>
                    <a:pt x="2391" y="1836"/>
                  </a:lnTo>
                  <a:cubicBezTo>
                    <a:pt x="2391" y="1807"/>
                    <a:pt x="2391" y="1807"/>
                    <a:pt x="2391" y="1807"/>
                  </a:cubicBezTo>
                  <a:lnTo>
                    <a:pt x="2391" y="1807"/>
                  </a:lnTo>
                  <a:cubicBezTo>
                    <a:pt x="2362" y="1807"/>
                    <a:pt x="2362" y="1807"/>
                    <a:pt x="2362" y="1807"/>
                  </a:cubicBezTo>
                  <a:lnTo>
                    <a:pt x="2362" y="1807"/>
                  </a:lnTo>
                  <a:cubicBezTo>
                    <a:pt x="2362" y="1836"/>
                    <a:pt x="2362" y="1836"/>
                    <a:pt x="2362" y="1836"/>
                  </a:cubicBezTo>
                  <a:cubicBezTo>
                    <a:pt x="2333" y="1836"/>
                    <a:pt x="2333" y="1836"/>
                    <a:pt x="2333" y="1836"/>
                  </a:cubicBezTo>
                  <a:lnTo>
                    <a:pt x="2333" y="1836"/>
                  </a:lnTo>
                  <a:cubicBezTo>
                    <a:pt x="2304" y="1836"/>
                    <a:pt x="2304" y="1836"/>
                    <a:pt x="2304" y="1836"/>
                  </a:cubicBezTo>
                  <a:lnTo>
                    <a:pt x="2304" y="1836"/>
                  </a:lnTo>
                  <a:cubicBezTo>
                    <a:pt x="2274" y="1866"/>
                    <a:pt x="2274" y="1866"/>
                    <a:pt x="2274" y="1866"/>
                  </a:cubicBezTo>
                  <a:lnTo>
                    <a:pt x="2274" y="1866"/>
                  </a:lnTo>
                  <a:cubicBezTo>
                    <a:pt x="2246" y="1866"/>
                    <a:pt x="2246" y="1866"/>
                    <a:pt x="2246" y="1866"/>
                  </a:cubicBezTo>
                  <a:cubicBezTo>
                    <a:pt x="2246" y="1836"/>
                    <a:pt x="2246" y="1836"/>
                    <a:pt x="2246" y="1836"/>
                  </a:cubicBezTo>
                  <a:close/>
                  <a:moveTo>
                    <a:pt x="4345" y="1633"/>
                  </a:moveTo>
                  <a:lnTo>
                    <a:pt x="4345" y="1633"/>
                  </a:lnTo>
                  <a:lnTo>
                    <a:pt x="4345" y="1633"/>
                  </a:lnTo>
                  <a:lnTo>
                    <a:pt x="4345" y="1633"/>
                  </a:lnTo>
                  <a:cubicBezTo>
                    <a:pt x="4345" y="1662"/>
                    <a:pt x="4345" y="1662"/>
                    <a:pt x="4345" y="1662"/>
                  </a:cubicBezTo>
                  <a:lnTo>
                    <a:pt x="4345" y="1662"/>
                  </a:lnTo>
                  <a:lnTo>
                    <a:pt x="4345" y="1662"/>
                  </a:lnTo>
                  <a:cubicBezTo>
                    <a:pt x="4316" y="1633"/>
                    <a:pt x="4316" y="1633"/>
                    <a:pt x="4316" y="1633"/>
                  </a:cubicBezTo>
                  <a:cubicBezTo>
                    <a:pt x="4345" y="1633"/>
                    <a:pt x="4345" y="1633"/>
                    <a:pt x="4345" y="1633"/>
                  </a:cubicBezTo>
                  <a:close/>
                  <a:moveTo>
                    <a:pt x="4171" y="1633"/>
                  </a:moveTo>
                  <a:lnTo>
                    <a:pt x="4171" y="1633"/>
                  </a:lnTo>
                  <a:cubicBezTo>
                    <a:pt x="4200" y="1603"/>
                    <a:pt x="4200" y="1603"/>
                    <a:pt x="4200" y="1603"/>
                  </a:cubicBezTo>
                  <a:lnTo>
                    <a:pt x="4200" y="1603"/>
                  </a:lnTo>
                  <a:cubicBezTo>
                    <a:pt x="4229" y="1603"/>
                    <a:pt x="4229" y="1603"/>
                    <a:pt x="4229" y="1603"/>
                  </a:cubicBezTo>
                  <a:cubicBezTo>
                    <a:pt x="4200" y="1633"/>
                    <a:pt x="4200" y="1633"/>
                    <a:pt x="4200" y="1633"/>
                  </a:cubicBezTo>
                  <a:lnTo>
                    <a:pt x="4200" y="1633"/>
                  </a:lnTo>
                  <a:lnTo>
                    <a:pt x="4200" y="1633"/>
                  </a:lnTo>
                  <a:cubicBezTo>
                    <a:pt x="4171" y="1633"/>
                    <a:pt x="4171" y="1633"/>
                    <a:pt x="4171" y="1633"/>
                  </a:cubicBezTo>
                  <a:close/>
                  <a:moveTo>
                    <a:pt x="4024" y="1720"/>
                  </a:moveTo>
                  <a:lnTo>
                    <a:pt x="4024" y="1720"/>
                  </a:lnTo>
                  <a:lnTo>
                    <a:pt x="4024" y="1720"/>
                  </a:lnTo>
                  <a:cubicBezTo>
                    <a:pt x="4054" y="1720"/>
                    <a:pt x="4054" y="1720"/>
                    <a:pt x="4054" y="1720"/>
                  </a:cubicBezTo>
                  <a:cubicBezTo>
                    <a:pt x="4054" y="1750"/>
                    <a:pt x="4054" y="1750"/>
                    <a:pt x="4054" y="1750"/>
                  </a:cubicBezTo>
                  <a:cubicBezTo>
                    <a:pt x="4083" y="1720"/>
                    <a:pt x="4083" y="1720"/>
                    <a:pt x="4083" y="1720"/>
                  </a:cubicBezTo>
                  <a:cubicBezTo>
                    <a:pt x="4083" y="1750"/>
                    <a:pt x="4083" y="1750"/>
                    <a:pt x="4083" y="1750"/>
                  </a:cubicBezTo>
                  <a:cubicBezTo>
                    <a:pt x="4112" y="1720"/>
                    <a:pt x="4112" y="1720"/>
                    <a:pt x="4112" y="1720"/>
                  </a:cubicBezTo>
                  <a:lnTo>
                    <a:pt x="4112" y="1720"/>
                  </a:lnTo>
                  <a:cubicBezTo>
                    <a:pt x="4141" y="1720"/>
                    <a:pt x="4141" y="1720"/>
                    <a:pt x="4141" y="1720"/>
                  </a:cubicBezTo>
                  <a:lnTo>
                    <a:pt x="4141" y="1720"/>
                  </a:lnTo>
                  <a:cubicBezTo>
                    <a:pt x="4171" y="1720"/>
                    <a:pt x="4171" y="1720"/>
                    <a:pt x="4171" y="1720"/>
                  </a:cubicBezTo>
                  <a:lnTo>
                    <a:pt x="4171" y="1720"/>
                  </a:lnTo>
                  <a:cubicBezTo>
                    <a:pt x="4141" y="1691"/>
                    <a:pt x="4141" y="1691"/>
                    <a:pt x="4141" y="1691"/>
                  </a:cubicBezTo>
                  <a:cubicBezTo>
                    <a:pt x="4112" y="1691"/>
                    <a:pt x="4112" y="1691"/>
                    <a:pt x="4112" y="1691"/>
                  </a:cubicBezTo>
                  <a:cubicBezTo>
                    <a:pt x="4112" y="1720"/>
                    <a:pt x="4112" y="1720"/>
                    <a:pt x="4112" y="1720"/>
                  </a:cubicBezTo>
                  <a:cubicBezTo>
                    <a:pt x="4112" y="1691"/>
                    <a:pt x="4112" y="1691"/>
                    <a:pt x="4112" y="1691"/>
                  </a:cubicBezTo>
                  <a:cubicBezTo>
                    <a:pt x="4083" y="1720"/>
                    <a:pt x="4083" y="1720"/>
                    <a:pt x="4083" y="1720"/>
                  </a:cubicBezTo>
                  <a:cubicBezTo>
                    <a:pt x="4054" y="1691"/>
                    <a:pt x="4054" y="1691"/>
                    <a:pt x="4054" y="1691"/>
                  </a:cubicBezTo>
                  <a:cubicBezTo>
                    <a:pt x="4054" y="1720"/>
                    <a:pt x="4054" y="1720"/>
                    <a:pt x="4054" y="1720"/>
                  </a:cubicBezTo>
                  <a:cubicBezTo>
                    <a:pt x="4024" y="1720"/>
                    <a:pt x="4024" y="1720"/>
                    <a:pt x="4024" y="1720"/>
                  </a:cubicBezTo>
                  <a:close/>
                  <a:moveTo>
                    <a:pt x="3938" y="2216"/>
                  </a:moveTo>
                  <a:lnTo>
                    <a:pt x="3938" y="2216"/>
                  </a:lnTo>
                  <a:close/>
                  <a:moveTo>
                    <a:pt x="3821" y="2216"/>
                  </a:moveTo>
                  <a:lnTo>
                    <a:pt x="3821" y="2216"/>
                  </a:lnTo>
                  <a:lnTo>
                    <a:pt x="3821" y="2216"/>
                  </a:lnTo>
                  <a:cubicBezTo>
                    <a:pt x="3821" y="2186"/>
                    <a:pt x="3821" y="2186"/>
                    <a:pt x="3821" y="2186"/>
                  </a:cubicBezTo>
                  <a:lnTo>
                    <a:pt x="3821" y="2186"/>
                  </a:lnTo>
                  <a:cubicBezTo>
                    <a:pt x="3791" y="2186"/>
                    <a:pt x="3791" y="2186"/>
                    <a:pt x="3791" y="2186"/>
                  </a:cubicBezTo>
                  <a:lnTo>
                    <a:pt x="3791" y="2186"/>
                  </a:lnTo>
                  <a:cubicBezTo>
                    <a:pt x="3791" y="2157"/>
                    <a:pt x="3791" y="2157"/>
                    <a:pt x="3791" y="2157"/>
                  </a:cubicBezTo>
                  <a:lnTo>
                    <a:pt x="3791" y="2157"/>
                  </a:lnTo>
                  <a:cubicBezTo>
                    <a:pt x="3791" y="2128"/>
                    <a:pt x="3791" y="2128"/>
                    <a:pt x="3791" y="2128"/>
                  </a:cubicBezTo>
                  <a:lnTo>
                    <a:pt x="3791" y="2128"/>
                  </a:lnTo>
                  <a:cubicBezTo>
                    <a:pt x="3791" y="2100"/>
                    <a:pt x="3791" y="2100"/>
                    <a:pt x="3791" y="2100"/>
                  </a:cubicBezTo>
                  <a:lnTo>
                    <a:pt x="3791" y="2100"/>
                  </a:lnTo>
                  <a:lnTo>
                    <a:pt x="3791" y="2100"/>
                  </a:lnTo>
                  <a:cubicBezTo>
                    <a:pt x="3791" y="2070"/>
                    <a:pt x="3791" y="2070"/>
                    <a:pt x="3791" y="2070"/>
                  </a:cubicBezTo>
                  <a:lnTo>
                    <a:pt x="3791" y="2070"/>
                  </a:lnTo>
                  <a:cubicBezTo>
                    <a:pt x="3762" y="2041"/>
                    <a:pt x="3762" y="2041"/>
                    <a:pt x="3762" y="2041"/>
                  </a:cubicBezTo>
                  <a:lnTo>
                    <a:pt x="3762" y="2041"/>
                  </a:lnTo>
                  <a:cubicBezTo>
                    <a:pt x="3762" y="2012"/>
                    <a:pt x="3762" y="2012"/>
                    <a:pt x="3762" y="2012"/>
                  </a:cubicBezTo>
                  <a:lnTo>
                    <a:pt x="3762" y="2012"/>
                  </a:lnTo>
                  <a:cubicBezTo>
                    <a:pt x="3733" y="2012"/>
                    <a:pt x="3733" y="2012"/>
                    <a:pt x="3733" y="2012"/>
                  </a:cubicBezTo>
                  <a:cubicBezTo>
                    <a:pt x="3762" y="1983"/>
                    <a:pt x="3762" y="1983"/>
                    <a:pt x="3762" y="1983"/>
                  </a:cubicBezTo>
                  <a:cubicBezTo>
                    <a:pt x="3733" y="1983"/>
                    <a:pt x="3733" y="1983"/>
                    <a:pt x="3733" y="1983"/>
                  </a:cubicBezTo>
                  <a:lnTo>
                    <a:pt x="3733" y="1983"/>
                  </a:lnTo>
                  <a:lnTo>
                    <a:pt x="3733" y="1983"/>
                  </a:lnTo>
                  <a:cubicBezTo>
                    <a:pt x="3704" y="1983"/>
                    <a:pt x="3704" y="1983"/>
                    <a:pt x="3704" y="1983"/>
                  </a:cubicBezTo>
                  <a:lnTo>
                    <a:pt x="3704" y="1983"/>
                  </a:lnTo>
                  <a:cubicBezTo>
                    <a:pt x="3704" y="1953"/>
                    <a:pt x="3704" y="1953"/>
                    <a:pt x="3704" y="1953"/>
                  </a:cubicBezTo>
                  <a:lnTo>
                    <a:pt x="3704" y="1953"/>
                  </a:lnTo>
                  <a:cubicBezTo>
                    <a:pt x="3733" y="1924"/>
                    <a:pt x="3733" y="1924"/>
                    <a:pt x="3733" y="1924"/>
                  </a:cubicBezTo>
                  <a:cubicBezTo>
                    <a:pt x="3704" y="1924"/>
                    <a:pt x="3704" y="1924"/>
                    <a:pt x="3704" y="1924"/>
                  </a:cubicBezTo>
                  <a:lnTo>
                    <a:pt x="3704" y="1924"/>
                  </a:lnTo>
                  <a:cubicBezTo>
                    <a:pt x="3704" y="1895"/>
                    <a:pt x="3704" y="1895"/>
                    <a:pt x="3704" y="1895"/>
                  </a:cubicBezTo>
                  <a:cubicBezTo>
                    <a:pt x="3704" y="1866"/>
                    <a:pt x="3704" y="1866"/>
                    <a:pt x="3704" y="1866"/>
                  </a:cubicBezTo>
                  <a:cubicBezTo>
                    <a:pt x="3733" y="1866"/>
                    <a:pt x="3733" y="1866"/>
                    <a:pt x="3733" y="1866"/>
                  </a:cubicBezTo>
                  <a:lnTo>
                    <a:pt x="3733" y="1866"/>
                  </a:lnTo>
                  <a:cubicBezTo>
                    <a:pt x="3762" y="1836"/>
                    <a:pt x="3762" y="1836"/>
                    <a:pt x="3762" y="1836"/>
                  </a:cubicBezTo>
                  <a:lnTo>
                    <a:pt x="3762" y="1836"/>
                  </a:lnTo>
                  <a:lnTo>
                    <a:pt x="3762" y="1836"/>
                  </a:lnTo>
                  <a:cubicBezTo>
                    <a:pt x="3791" y="1836"/>
                    <a:pt x="3791" y="1836"/>
                    <a:pt x="3791" y="1836"/>
                  </a:cubicBezTo>
                  <a:lnTo>
                    <a:pt x="3791" y="1836"/>
                  </a:lnTo>
                  <a:cubicBezTo>
                    <a:pt x="3821" y="1866"/>
                    <a:pt x="3821" y="1866"/>
                    <a:pt x="3821" y="1866"/>
                  </a:cubicBezTo>
                  <a:cubicBezTo>
                    <a:pt x="3791" y="1866"/>
                    <a:pt x="3791" y="1866"/>
                    <a:pt x="3791" y="1866"/>
                  </a:cubicBezTo>
                  <a:lnTo>
                    <a:pt x="3791" y="1866"/>
                  </a:lnTo>
                  <a:lnTo>
                    <a:pt x="3791" y="1866"/>
                  </a:lnTo>
                  <a:cubicBezTo>
                    <a:pt x="3821" y="1866"/>
                    <a:pt x="3821" y="1866"/>
                    <a:pt x="3821" y="1866"/>
                  </a:cubicBezTo>
                  <a:cubicBezTo>
                    <a:pt x="3821" y="1895"/>
                    <a:pt x="3821" y="1895"/>
                    <a:pt x="3821" y="1895"/>
                  </a:cubicBezTo>
                  <a:lnTo>
                    <a:pt x="3821" y="1895"/>
                  </a:lnTo>
                  <a:cubicBezTo>
                    <a:pt x="3821" y="1924"/>
                    <a:pt x="3821" y="1924"/>
                    <a:pt x="3821" y="1924"/>
                  </a:cubicBezTo>
                  <a:lnTo>
                    <a:pt x="3821" y="1924"/>
                  </a:lnTo>
                  <a:cubicBezTo>
                    <a:pt x="3850" y="1924"/>
                    <a:pt x="3850" y="1924"/>
                    <a:pt x="3850" y="1924"/>
                  </a:cubicBezTo>
                  <a:cubicBezTo>
                    <a:pt x="3850" y="1953"/>
                    <a:pt x="3850" y="1953"/>
                    <a:pt x="3850" y="1953"/>
                  </a:cubicBezTo>
                  <a:cubicBezTo>
                    <a:pt x="3850" y="1924"/>
                    <a:pt x="3850" y="1924"/>
                    <a:pt x="3850" y="1924"/>
                  </a:cubicBezTo>
                  <a:lnTo>
                    <a:pt x="3850" y="1924"/>
                  </a:lnTo>
                  <a:cubicBezTo>
                    <a:pt x="3879" y="1924"/>
                    <a:pt x="3879" y="1924"/>
                    <a:pt x="3879" y="1924"/>
                  </a:cubicBezTo>
                  <a:cubicBezTo>
                    <a:pt x="3879" y="1895"/>
                    <a:pt x="3879" y="1895"/>
                    <a:pt x="3879" y="1895"/>
                  </a:cubicBezTo>
                  <a:lnTo>
                    <a:pt x="3879" y="1895"/>
                  </a:lnTo>
                  <a:lnTo>
                    <a:pt x="3879" y="1895"/>
                  </a:lnTo>
                  <a:cubicBezTo>
                    <a:pt x="3879" y="1866"/>
                    <a:pt x="3879" y="1866"/>
                    <a:pt x="3879" y="1866"/>
                  </a:cubicBezTo>
                  <a:lnTo>
                    <a:pt x="3879" y="1866"/>
                  </a:lnTo>
                  <a:lnTo>
                    <a:pt x="3879" y="1866"/>
                  </a:lnTo>
                  <a:cubicBezTo>
                    <a:pt x="3908" y="1836"/>
                    <a:pt x="3908" y="1836"/>
                    <a:pt x="3908" y="1836"/>
                  </a:cubicBezTo>
                  <a:cubicBezTo>
                    <a:pt x="3908" y="1866"/>
                    <a:pt x="3908" y="1866"/>
                    <a:pt x="3908" y="1866"/>
                  </a:cubicBezTo>
                  <a:cubicBezTo>
                    <a:pt x="3938" y="1866"/>
                    <a:pt x="3938" y="1866"/>
                    <a:pt x="3938" y="1866"/>
                  </a:cubicBezTo>
                  <a:lnTo>
                    <a:pt x="3938" y="1866"/>
                  </a:lnTo>
                  <a:lnTo>
                    <a:pt x="3938" y="1866"/>
                  </a:lnTo>
                  <a:cubicBezTo>
                    <a:pt x="3908" y="1836"/>
                    <a:pt x="3908" y="1836"/>
                    <a:pt x="3908" y="1836"/>
                  </a:cubicBezTo>
                  <a:lnTo>
                    <a:pt x="3908" y="1836"/>
                  </a:lnTo>
                  <a:lnTo>
                    <a:pt x="3908" y="1836"/>
                  </a:lnTo>
                  <a:lnTo>
                    <a:pt x="3908" y="1836"/>
                  </a:lnTo>
                  <a:cubicBezTo>
                    <a:pt x="3879" y="1836"/>
                    <a:pt x="3879" y="1836"/>
                    <a:pt x="3879" y="1836"/>
                  </a:cubicBezTo>
                  <a:lnTo>
                    <a:pt x="3879" y="1836"/>
                  </a:lnTo>
                  <a:cubicBezTo>
                    <a:pt x="3879" y="1807"/>
                    <a:pt x="3879" y="1807"/>
                    <a:pt x="3879" y="1807"/>
                  </a:cubicBezTo>
                  <a:cubicBezTo>
                    <a:pt x="3850" y="1807"/>
                    <a:pt x="3850" y="1807"/>
                    <a:pt x="3850" y="1807"/>
                  </a:cubicBezTo>
                  <a:cubicBezTo>
                    <a:pt x="3850" y="1778"/>
                    <a:pt x="3850" y="1778"/>
                    <a:pt x="3850" y="1778"/>
                  </a:cubicBezTo>
                  <a:cubicBezTo>
                    <a:pt x="3879" y="1778"/>
                    <a:pt x="3879" y="1778"/>
                    <a:pt x="3879" y="1778"/>
                  </a:cubicBezTo>
                  <a:lnTo>
                    <a:pt x="3879" y="1778"/>
                  </a:lnTo>
                  <a:cubicBezTo>
                    <a:pt x="3879" y="1750"/>
                    <a:pt x="3879" y="1750"/>
                    <a:pt x="3879" y="1750"/>
                  </a:cubicBezTo>
                  <a:cubicBezTo>
                    <a:pt x="3908" y="1778"/>
                    <a:pt x="3908" y="1778"/>
                    <a:pt x="3908" y="1778"/>
                  </a:cubicBezTo>
                  <a:lnTo>
                    <a:pt x="3908" y="1778"/>
                  </a:lnTo>
                  <a:cubicBezTo>
                    <a:pt x="3908" y="1807"/>
                    <a:pt x="3908" y="1807"/>
                    <a:pt x="3908" y="1807"/>
                  </a:cubicBezTo>
                  <a:lnTo>
                    <a:pt x="3908" y="1807"/>
                  </a:lnTo>
                  <a:lnTo>
                    <a:pt x="3908" y="1807"/>
                  </a:lnTo>
                  <a:cubicBezTo>
                    <a:pt x="3938" y="1778"/>
                    <a:pt x="3938" y="1778"/>
                    <a:pt x="3938" y="1778"/>
                  </a:cubicBezTo>
                  <a:lnTo>
                    <a:pt x="3938" y="1778"/>
                  </a:lnTo>
                  <a:cubicBezTo>
                    <a:pt x="3908" y="1778"/>
                    <a:pt x="3908" y="1778"/>
                    <a:pt x="3908" y="1778"/>
                  </a:cubicBezTo>
                  <a:cubicBezTo>
                    <a:pt x="3908" y="1750"/>
                    <a:pt x="3908" y="1750"/>
                    <a:pt x="3908" y="1750"/>
                  </a:cubicBezTo>
                  <a:lnTo>
                    <a:pt x="3908" y="1750"/>
                  </a:lnTo>
                  <a:lnTo>
                    <a:pt x="3908" y="1750"/>
                  </a:lnTo>
                  <a:cubicBezTo>
                    <a:pt x="3908" y="1720"/>
                    <a:pt x="3908" y="1720"/>
                    <a:pt x="3908" y="1720"/>
                  </a:cubicBezTo>
                  <a:cubicBezTo>
                    <a:pt x="3938" y="1720"/>
                    <a:pt x="3938" y="1720"/>
                    <a:pt x="3938" y="1720"/>
                  </a:cubicBezTo>
                  <a:lnTo>
                    <a:pt x="3938" y="1720"/>
                  </a:lnTo>
                  <a:lnTo>
                    <a:pt x="3938" y="1720"/>
                  </a:lnTo>
                  <a:cubicBezTo>
                    <a:pt x="3967" y="1720"/>
                    <a:pt x="3967" y="1720"/>
                    <a:pt x="3967" y="1720"/>
                  </a:cubicBezTo>
                  <a:cubicBezTo>
                    <a:pt x="3967" y="1750"/>
                    <a:pt x="3967" y="1750"/>
                    <a:pt x="3967" y="1750"/>
                  </a:cubicBezTo>
                  <a:cubicBezTo>
                    <a:pt x="3995" y="1720"/>
                    <a:pt x="3995" y="1720"/>
                    <a:pt x="3995" y="1720"/>
                  </a:cubicBezTo>
                  <a:cubicBezTo>
                    <a:pt x="3967" y="1720"/>
                    <a:pt x="3967" y="1720"/>
                    <a:pt x="3967" y="1720"/>
                  </a:cubicBezTo>
                  <a:lnTo>
                    <a:pt x="3967" y="1720"/>
                  </a:lnTo>
                  <a:lnTo>
                    <a:pt x="3967" y="1720"/>
                  </a:lnTo>
                  <a:cubicBezTo>
                    <a:pt x="3995" y="1720"/>
                    <a:pt x="3995" y="1720"/>
                    <a:pt x="3995" y="1720"/>
                  </a:cubicBezTo>
                  <a:lnTo>
                    <a:pt x="3995" y="1720"/>
                  </a:lnTo>
                  <a:lnTo>
                    <a:pt x="3995" y="1720"/>
                  </a:lnTo>
                  <a:lnTo>
                    <a:pt x="3995" y="1720"/>
                  </a:lnTo>
                  <a:lnTo>
                    <a:pt x="3995" y="1720"/>
                  </a:lnTo>
                  <a:cubicBezTo>
                    <a:pt x="4024" y="1750"/>
                    <a:pt x="4024" y="1750"/>
                    <a:pt x="4024" y="1750"/>
                  </a:cubicBezTo>
                  <a:lnTo>
                    <a:pt x="4024" y="1750"/>
                  </a:lnTo>
                  <a:lnTo>
                    <a:pt x="4024" y="1750"/>
                  </a:lnTo>
                  <a:cubicBezTo>
                    <a:pt x="4054" y="1750"/>
                    <a:pt x="4054" y="1750"/>
                    <a:pt x="4054" y="1750"/>
                  </a:cubicBezTo>
                  <a:cubicBezTo>
                    <a:pt x="4083" y="1750"/>
                    <a:pt x="4083" y="1750"/>
                    <a:pt x="4083" y="1750"/>
                  </a:cubicBezTo>
                  <a:lnTo>
                    <a:pt x="4083" y="1750"/>
                  </a:lnTo>
                  <a:lnTo>
                    <a:pt x="4083" y="1750"/>
                  </a:lnTo>
                  <a:cubicBezTo>
                    <a:pt x="4141" y="1750"/>
                    <a:pt x="4141" y="1750"/>
                    <a:pt x="4141" y="1750"/>
                  </a:cubicBezTo>
                  <a:lnTo>
                    <a:pt x="4141" y="1750"/>
                  </a:lnTo>
                  <a:cubicBezTo>
                    <a:pt x="4171" y="1750"/>
                    <a:pt x="4171" y="1750"/>
                    <a:pt x="4171" y="1750"/>
                  </a:cubicBezTo>
                  <a:cubicBezTo>
                    <a:pt x="4171" y="1778"/>
                    <a:pt x="4171" y="1778"/>
                    <a:pt x="4171" y="1778"/>
                  </a:cubicBezTo>
                  <a:lnTo>
                    <a:pt x="4171" y="1778"/>
                  </a:lnTo>
                  <a:lnTo>
                    <a:pt x="4171" y="1778"/>
                  </a:lnTo>
                  <a:cubicBezTo>
                    <a:pt x="4141" y="1807"/>
                    <a:pt x="4141" y="1807"/>
                    <a:pt x="4141" y="1807"/>
                  </a:cubicBezTo>
                  <a:lnTo>
                    <a:pt x="4141" y="1807"/>
                  </a:lnTo>
                  <a:cubicBezTo>
                    <a:pt x="4112" y="1807"/>
                    <a:pt x="4112" y="1807"/>
                    <a:pt x="4112" y="1807"/>
                  </a:cubicBezTo>
                  <a:lnTo>
                    <a:pt x="4112" y="1807"/>
                  </a:lnTo>
                  <a:lnTo>
                    <a:pt x="4112" y="1807"/>
                  </a:lnTo>
                  <a:lnTo>
                    <a:pt x="4112" y="1807"/>
                  </a:lnTo>
                  <a:lnTo>
                    <a:pt x="4112" y="1807"/>
                  </a:lnTo>
                  <a:cubicBezTo>
                    <a:pt x="4112" y="1836"/>
                    <a:pt x="4112" y="1836"/>
                    <a:pt x="4112" y="1836"/>
                  </a:cubicBezTo>
                  <a:lnTo>
                    <a:pt x="4112" y="1836"/>
                  </a:lnTo>
                  <a:cubicBezTo>
                    <a:pt x="4112" y="1866"/>
                    <a:pt x="4112" y="1866"/>
                    <a:pt x="4112" y="1866"/>
                  </a:cubicBezTo>
                  <a:lnTo>
                    <a:pt x="4112" y="1866"/>
                  </a:lnTo>
                  <a:lnTo>
                    <a:pt x="4112" y="1866"/>
                  </a:lnTo>
                  <a:cubicBezTo>
                    <a:pt x="4083" y="1866"/>
                    <a:pt x="4083" y="1866"/>
                    <a:pt x="4083" y="1866"/>
                  </a:cubicBezTo>
                  <a:lnTo>
                    <a:pt x="4083" y="1866"/>
                  </a:lnTo>
                  <a:cubicBezTo>
                    <a:pt x="4054" y="1866"/>
                    <a:pt x="4054" y="1866"/>
                    <a:pt x="4054" y="1866"/>
                  </a:cubicBezTo>
                  <a:cubicBezTo>
                    <a:pt x="4024" y="1866"/>
                    <a:pt x="4024" y="1866"/>
                    <a:pt x="4024" y="1866"/>
                  </a:cubicBezTo>
                  <a:cubicBezTo>
                    <a:pt x="4024" y="1895"/>
                    <a:pt x="4024" y="1895"/>
                    <a:pt x="4024" y="1895"/>
                  </a:cubicBezTo>
                  <a:cubicBezTo>
                    <a:pt x="3995" y="1895"/>
                    <a:pt x="3995" y="1895"/>
                    <a:pt x="3995" y="1895"/>
                  </a:cubicBezTo>
                  <a:lnTo>
                    <a:pt x="3995" y="1895"/>
                  </a:lnTo>
                  <a:cubicBezTo>
                    <a:pt x="3995" y="1924"/>
                    <a:pt x="3995" y="1924"/>
                    <a:pt x="3995" y="1924"/>
                  </a:cubicBezTo>
                  <a:lnTo>
                    <a:pt x="3995" y="1924"/>
                  </a:lnTo>
                  <a:cubicBezTo>
                    <a:pt x="3995" y="1895"/>
                    <a:pt x="3995" y="1895"/>
                    <a:pt x="3995" y="1895"/>
                  </a:cubicBezTo>
                  <a:cubicBezTo>
                    <a:pt x="4024" y="1895"/>
                    <a:pt x="4024" y="1895"/>
                    <a:pt x="4024" y="1895"/>
                  </a:cubicBezTo>
                  <a:lnTo>
                    <a:pt x="4024" y="1895"/>
                  </a:lnTo>
                  <a:cubicBezTo>
                    <a:pt x="4054" y="1924"/>
                    <a:pt x="4054" y="1924"/>
                    <a:pt x="4054" y="1924"/>
                  </a:cubicBezTo>
                  <a:lnTo>
                    <a:pt x="4054" y="1924"/>
                  </a:lnTo>
                  <a:lnTo>
                    <a:pt x="4054" y="1924"/>
                  </a:lnTo>
                  <a:lnTo>
                    <a:pt x="4054" y="1924"/>
                  </a:lnTo>
                  <a:lnTo>
                    <a:pt x="4054" y="1924"/>
                  </a:lnTo>
                  <a:cubicBezTo>
                    <a:pt x="4054" y="1953"/>
                    <a:pt x="4054" y="1953"/>
                    <a:pt x="4054" y="1953"/>
                  </a:cubicBezTo>
                  <a:lnTo>
                    <a:pt x="4054" y="1953"/>
                  </a:lnTo>
                  <a:cubicBezTo>
                    <a:pt x="4054" y="1983"/>
                    <a:pt x="4054" y="1983"/>
                    <a:pt x="4054" y="1983"/>
                  </a:cubicBezTo>
                  <a:lnTo>
                    <a:pt x="4054" y="1983"/>
                  </a:lnTo>
                  <a:lnTo>
                    <a:pt x="4054" y="1983"/>
                  </a:lnTo>
                  <a:lnTo>
                    <a:pt x="4054" y="1983"/>
                  </a:lnTo>
                  <a:cubicBezTo>
                    <a:pt x="4083" y="1983"/>
                    <a:pt x="4083" y="1983"/>
                    <a:pt x="4083" y="1983"/>
                  </a:cubicBezTo>
                  <a:cubicBezTo>
                    <a:pt x="4083" y="1953"/>
                    <a:pt x="4083" y="1953"/>
                    <a:pt x="4083" y="1953"/>
                  </a:cubicBezTo>
                  <a:cubicBezTo>
                    <a:pt x="4112" y="1953"/>
                    <a:pt x="4112" y="1953"/>
                    <a:pt x="4112" y="1953"/>
                  </a:cubicBezTo>
                  <a:cubicBezTo>
                    <a:pt x="4083" y="1983"/>
                    <a:pt x="4083" y="1983"/>
                    <a:pt x="4083" y="1983"/>
                  </a:cubicBezTo>
                  <a:lnTo>
                    <a:pt x="4083" y="1983"/>
                  </a:lnTo>
                  <a:cubicBezTo>
                    <a:pt x="4083" y="2012"/>
                    <a:pt x="4083" y="2012"/>
                    <a:pt x="4083" y="2012"/>
                  </a:cubicBezTo>
                  <a:cubicBezTo>
                    <a:pt x="4083" y="2041"/>
                    <a:pt x="4083" y="2041"/>
                    <a:pt x="4083" y="2041"/>
                  </a:cubicBezTo>
                  <a:cubicBezTo>
                    <a:pt x="4054" y="2041"/>
                    <a:pt x="4054" y="2041"/>
                    <a:pt x="4054" y="2041"/>
                  </a:cubicBezTo>
                  <a:lnTo>
                    <a:pt x="4054" y="2041"/>
                  </a:lnTo>
                  <a:cubicBezTo>
                    <a:pt x="4024" y="2041"/>
                    <a:pt x="4024" y="2041"/>
                    <a:pt x="4024" y="2041"/>
                  </a:cubicBezTo>
                  <a:cubicBezTo>
                    <a:pt x="4054" y="2070"/>
                    <a:pt x="4054" y="2070"/>
                    <a:pt x="4054" y="2070"/>
                  </a:cubicBezTo>
                  <a:cubicBezTo>
                    <a:pt x="4024" y="2070"/>
                    <a:pt x="4024" y="2070"/>
                    <a:pt x="4024" y="2070"/>
                  </a:cubicBezTo>
                  <a:lnTo>
                    <a:pt x="4024" y="2070"/>
                  </a:lnTo>
                  <a:lnTo>
                    <a:pt x="4024" y="2070"/>
                  </a:lnTo>
                  <a:lnTo>
                    <a:pt x="4024" y="2070"/>
                  </a:lnTo>
                  <a:cubicBezTo>
                    <a:pt x="4024" y="2100"/>
                    <a:pt x="4024" y="2100"/>
                    <a:pt x="4024" y="2100"/>
                  </a:cubicBezTo>
                  <a:lnTo>
                    <a:pt x="4024" y="2100"/>
                  </a:lnTo>
                  <a:lnTo>
                    <a:pt x="4024" y="2100"/>
                  </a:lnTo>
                  <a:lnTo>
                    <a:pt x="4024" y="2100"/>
                  </a:lnTo>
                  <a:cubicBezTo>
                    <a:pt x="4024" y="2128"/>
                    <a:pt x="4024" y="2128"/>
                    <a:pt x="4024" y="2128"/>
                  </a:cubicBezTo>
                  <a:cubicBezTo>
                    <a:pt x="3995" y="2128"/>
                    <a:pt x="3995" y="2128"/>
                    <a:pt x="3995" y="2128"/>
                  </a:cubicBezTo>
                  <a:lnTo>
                    <a:pt x="3995" y="2128"/>
                  </a:lnTo>
                  <a:lnTo>
                    <a:pt x="3995" y="2128"/>
                  </a:lnTo>
                  <a:cubicBezTo>
                    <a:pt x="3967" y="2128"/>
                    <a:pt x="3967" y="2128"/>
                    <a:pt x="3967" y="2128"/>
                  </a:cubicBezTo>
                  <a:lnTo>
                    <a:pt x="3967" y="2128"/>
                  </a:lnTo>
                  <a:cubicBezTo>
                    <a:pt x="3967" y="2157"/>
                    <a:pt x="3967" y="2157"/>
                    <a:pt x="3967" y="2157"/>
                  </a:cubicBezTo>
                  <a:cubicBezTo>
                    <a:pt x="3938" y="2157"/>
                    <a:pt x="3938" y="2157"/>
                    <a:pt x="3938" y="2157"/>
                  </a:cubicBezTo>
                  <a:cubicBezTo>
                    <a:pt x="3908" y="2157"/>
                    <a:pt x="3908" y="2157"/>
                    <a:pt x="3908" y="2157"/>
                  </a:cubicBezTo>
                  <a:lnTo>
                    <a:pt x="3908" y="2157"/>
                  </a:lnTo>
                  <a:cubicBezTo>
                    <a:pt x="3879" y="2157"/>
                    <a:pt x="3879" y="2157"/>
                    <a:pt x="3879" y="2157"/>
                  </a:cubicBezTo>
                  <a:cubicBezTo>
                    <a:pt x="3879" y="2128"/>
                    <a:pt x="3879" y="2128"/>
                    <a:pt x="3879" y="2128"/>
                  </a:cubicBezTo>
                  <a:cubicBezTo>
                    <a:pt x="3879" y="2100"/>
                    <a:pt x="3879" y="2100"/>
                    <a:pt x="3879" y="2100"/>
                  </a:cubicBezTo>
                  <a:cubicBezTo>
                    <a:pt x="3908" y="2100"/>
                    <a:pt x="3908" y="2100"/>
                    <a:pt x="3908" y="2100"/>
                  </a:cubicBezTo>
                  <a:cubicBezTo>
                    <a:pt x="3879" y="2128"/>
                    <a:pt x="3879" y="2128"/>
                    <a:pt x="3879" y="2128"/>
                  </a:cubicBezTo>
                  <a:lnTo>
                    <a:pt x="3879" y="2128"/>
                  </a:lnTo>
                  <a:cubicBezTo>
                    <a:pt x="3879" y="2157"/>
                    <a:pt x="3879" y="2157"/>
                    <a:pt x="3879" y="2157"/>
                  </a:cubicBezTo>
                  <a:lnTo>
                    <a:pt x="3879" y="2157"/>
                  </a:lnTo>
                  <a:cubicBezTo>
                    <a:pt x="3879" y="2186"/>
                    <a:pt x="3879" y="2186"/>
                    <a:pt x="3879" y="2186"/>
                  </a:cubicBezTo>
                  <a:cubicBezTo>
                    <a:pt x="3850" y="2186"/>
                    <a:pt x="3850" y="2186"/>
                    <a:pt x="3850" y="2186"/>
                  </a:cubicBezTo>
                  <a:cubicBezTo>
                    <a:pt x="3850" y="2216"/>
                    <a:pt x="3850" y="2216"/>
                    <a:pt x="3850" y="2216"/>
                  </a:cubicBezTo>
                  <a:lnTo>
                    <a:pt x="3821" y="2216"/>
                  </a:lnTo>
                  <a:close/>
                  <a:moveTo>
                    <a:pt x="4112" y="1866"/>
                  </a:moveTo>
                  <a:lnTo>
                    <a:pt x="4112" y="1866"/>
                  </a:lnTo>
                  <a:close/>
                  <a:moveTo>
                    <a:pt x="4083" y="1924"/>
                  </a:moveTo>
                  <a:lnTo>
                    <a:pt x="4083" y="1924"/>
                  </a:lnTo>
                  <a:cubicBezTo>
                    <a:pt x="4112" y="1924"/>
                    <a:pt x="4112" y="1924"/>
                    <a:pt x="4112" y="1924"/>
                  </a:cubicBezTo>
                  <a:lnTo>
                    <a:pt x="4112" y="1924"/>
                  </a:lnTo>
                  <a:cubicBezTo>
                    <a:pt x="4112" y="1895"/>
                    <a:pt x="4112" y="1895"/>
                    <a:pt x="4112" y="1895"/>
                  </a:cubicBezTo>
                  <a:lnTo>
                    <a:pt x="4112" y="1895"/>
                  </a:lnTo>
                  <a:lnTo>
                    <a:pt x="4112" y="1895"/>
                  </a:lnTo>
                  <a:cubicBezTo>
                    <a:pt x="4083" y="1895"/>
                    <a:pt x="4083" y="1895"/>
                    <a:pt x="4083" y="1895"/>
                  </a:cubicBezTo>
                  <a:lnTo>
                    <a:pt x="4083" y="1895"/>
                  </a:lnTo>
                  <a:lnTo>
                    <a:pt x="4083" y="1895"/>
                  </a:lnTo>
                  <a:cubicBezTo>
                    <a:pt x="4083" y="1924"/>
                    <a:pt x="4083" y="1924"/>
                    <a:pt x="4083" y="1924"/>
                  </a:cubicBezTo>
                  <a:close/>
                  <a:moveTo>
                    <a:pt x="4083" y="1953"/>
                  </a:moveTo>
                  <a:lnTo>
                    <a:pt x="4083" y="1953"/>
                  </a:lnTo>
                  <a:lnTo>
                    <a:pt x="4083" y="1953"/>
                  </a:lnTo>
                  <a:cubicBezTo>
                    <a:pt x="4112" y="1924"/>
                    <a:pt x="4112" y="1924"/>
                    <a:pt x="4112" y="1924"/>
                  </a:cubicBezTo>
                  <a:cubicBezTo>
                    <a:pt x="4083" y="1953"/>
                    <a:pt x="4083" y="1953"/>
                    <a:pt x="4083" y="1953"/>
                  </a:cubicBezTo>
                  <a:close/>
                  <a:moveTo>
                    <a:pt x="3471" y="1633"/>
                  </a:moveTo>
                  <a:lnTo>
                    <a:pt x="3471" y="1633"/>
                  </a:lnTo>
                  <a:cubicBezTo>
                    <a:pt x="3471" y="1662"/>
                    <a:pt x="3471" y="1662"/>
                    <a:pt x="3471" y="1662"/>
                  </a:cubicBezTo>
                  <a:lnTo>
                    <a:pt x="3471" y="1662"/>
                  </a:lnTo>
                  <a:lnTo>
                    <a:pt x="3471" y="1662"/>
                  </a:lnTo>
                  <a:cubicBezTo>
                    <a:pt x="3500" y="1662"/>
                    <a:pt x="3500" y="1662"/>
                    <a:pt x="3500" y="1662"/>
                  </a:cubicBezTo>
                  <a:lnTo>
                    <a:pt x="3500" y="1662"/>
                  </a:lnTo>
                  <a:cubicBezTo>
                    <a:pt x="3500" y="1633"/>
                    <a:pt x="3500" y="1633"/>
                    <a:pt x="3500" y="1633"/>
                  </a:cubicBezTo>
                  <a:cubicBezTo>
                    <a:pt x="3471" y="1633"/>
                    <a:pt x="3471" y="1633"/>
                    <a:pt x="3471" y="1633"/>
                  </a:cubicBezTo>
                  <a:close/>
                  <a:moveTo>
                    <a:pt x="3558" y="1836"/>
                  </a:moveTo>
                  <a:lnTo>
                    <a:pt x="3558" y="1836"/>
                  </a:lnTo>
                  <a:cubicBezTo>
                    <a:pt x="3558" y="1807"/>
                    <a:pt x="3558" y="1807"/>
                    <a:pt x="3558" y="1807"/>
                  </a:cubicBezTo>
                  <a:cubicBezTo>
                    <a:pt x="3558" y="1778"/>
                    <a:pt x="3558" y="1778"/>
                    <a:pt x="3558" y="1778"/>
                  </a:cubicBezTo>
                  <a:cubicBezTo>
                    <a:pt x="3529" y="1778"/>
                    <a:pt x="3529" y="1778"/>
                    <a:pt x="3529" y="1778"/>
                  </a:cubicBezTo>
                  <a:cubicBezTo>
                    <a:pt x="3529" y="1750"/>
                    <a:pt x="3529" y="1750"/>
                    <a:pt x="3529" y="1750"/>
                  </a:cubicBezTo>
                  <a:cubicBezTo>
                    <a:pt x="3558" y="1750"/>
                    <a:pt x="3558" y="1750"/>
                    <a:pt x="3558" y="1750"/>
                  </a:cubicBezTo>
                  <a:cubicBezTo>
                    <a:pt x="3529" y="1750"/>
                    <a:pt x="3529" y="1750"/>
                    <a:pt x="3529" y="1750"/>
                  </a:cubicBezTo>
                  <a:cubicBezTo>
                    <a:pt x="3529" y="1720"/>
                    <a:pt x="3529" y="1720"/>
                    <a:pt x="3529" y="1720"/>
                  </a:cubicBezTo>
                  <a:cubicBezTo>
                    <a:pt x="3529" y="1691"/>
                    <a:pt x="3529" y="1691"/>
                    <a:pt x="3529" y="1691"/>
                  </a:cubicBezTo>
                  <a:cubicBezTo>
                    <a:pt x="3500" y="1691"/>
                    <a:pt x="3500" y="1691"/>
                    <a:pt x="3500" y="1691"/>
                  </a:cubicBezTo>
                  <a:cubicBezTo>
                    <a:pt x="3529" y="1691"/>
                    <a:pt x="3529" y="1691"/>
                    <a:pt x="3529" y="1691"/>
                  </a:cubicBezTo>
                  <a:cubicBezTo>
                    <a:pt x="3529" y="1662"/>
                    <a:pt x="3529" y="1662"/>
                    <a:pt x="3529" y="1662"/>
                  </a:cubicBezTo>
                  <a:cubicBezTo>
                    <a:pt x="3558" y="1662"/>
                    <a:pt x="3558" y="1662"/>
                    <a:pt x="3558" y="1662"/>
                  </a:cubicBezTo>
                  <a:cubicBezTo>
                    <a:pt x="3558" y="1633"/>
                    <a:pt x="3558" y="1633"/>
                    <a:pt x="3558" y="1633"/>
                  </a:cubicBezTo>
                  <a:cubicBezTo>
                    <a:pt x="3588" y="1633"/>
                    <a:pt x="3588" y="1633"/>
                    <a:pt x="3588" y="1633"/>
                  </a:cubicBezTo>
                  <a:cubicBezTo>
                    <a:pt x="3588" y="1662"/>
                    <a:pt x="3588" y="1662"/>
                    <a:pt x="3588" y="1662"/>
                  </a:cubicBezTo>
                  <a:cubicBezTo>
                    <a:pt x="3617" y="1662"/>
                    <a:pt x="3617" y="1662"/>
                    <a:pt x="3617" y="1662"/>
                  </a:cubicBezTo>
                  <a:lnTo>
                    <a:pt x="3617" y="1662"/>
                  </a:lnTo>
                  <a:cubicBezTo>
                    <a:pt x="3645" y="1662"/>
                    <a:pt x="3645" y="1662"/>
                    <a:pt x="3645" y="1662"/>
                  </a:cubicBezTo>
                  <a:lnTo>
                    <a:pt x="3645" y="1662"/>
                  </a:lnTo>
                  <a:cubicBezTo>
                    <a:pt x="3674" y="1662"/>
                    <a:pt x="3674" y="1662"/>
                    <a:pt x="3674" y="1662"/>
                  </a:cubicBezTo>
                  <a:lnTo>
                    <a:pt x="3674" y="1662"/>
                  </a:lnTo>
                  <a:cubicBezTo>
                    <a:pt x="3674" y="1691"/>
                    <a:pt x="3674" y="1691"/>
                    <a:pt x="3674" y="1691"/>
                  </a:cubicBezTo>
                  <a:lnTo>
                    <a:pt x="3674" y="1691"/>
                  </a:lnTo>
                  <a:lnTo>
                    <a:pt x="3674" y="1691"/>
                  </a:lnTo>
                  <a:cubicBezTo>
                    <a:pt x="3704" y="1720"/>
                    <a:pt x="3704" y="1720"/>
                    <a:pt x="3704" y="1720"/>
                  </a:cubicBezTo>
                  <a:lnTo>
                    <a:pt x="3704" y="1720"/>
                  </a:lnTo>
                  <a:cubicBezTo>
                    <a:pt x="3674" y="1720"/>
                    <a:pt x="3674" y="1720"/>
                    <a:pt x="3674" y="1720"/>
                  </a:cubicBezTo>
                  <a:cubicBezTo>
                    <a:pt x="3674" y="1750"/>
                    <a:pt x="3674" y="1750"/>
                    <a:pt x="3674" y="1750"/>
                  </a:cubicBezTo>
                  <a:lnTo>
                    <a:pt x="3674" y="1750"/>
                  </a:lnTo>
                  <a:cubicBezTo>
                    <a:pt x="3645" y="1750"/>
                    <a:pt x="3645" y="1750"/>
                    <a:pt x="3645" y="1750"/>
                  </a:cubicBezTo>
                  <a:cubicBezTo>
                    <a:pt x="3645" y="1778"/>
                    <a:pt x="3645" y="1778"/>
                    <a:pt x="3645" y="1778"/>
                  </a:cubicBezTo>
                  <a:cubicBezTo>
                    <a:pt x="3617" y="1778"/>
                    <a:pt x="3617" y="1778"/>
                    <a:pt x="3617" y="1778"/>
                  </a:cubicBezTo>
                  <a:cubicBezTo>
                    <a:pt x="3588" y="1807"/>
                    <a:pt x="3588" y="1807"/>
                    <a:pt x="3588" y="1807"/>
                  </a:cubicBezTo>
                  <a:lnTo>
                    <a:pt x="3588" y="1807"/>
                  </a:lnTo>
                  <a:cubicBezTo>
                    <a:pt x="3558" y="1807"/>
                    <a:pt x="3558" y="1807"/>
                    <a:pt x="3558" y="1807"/>
                  </a:cubicBezTo>
                  <a:cubicBezTo>
                    <a:pt x="3558" y="1836"/>
                    <a:pt x="3558" y="1836"/>
                    <a:pt x="3558" y="1836"/>
                  </a:cubicBezTo>
                  <a:close/>
                  <a:moveTo>
                    <a:pt x="4141" y="2128"/>
                  </a:moveTo>
                  <a:lnTo>
                    <a:pt x="4141" y="2128"/>
                  </a:lnTo>
                  <a:lnTo>
                    <a:pt x="4141" y="2128"/>
                  </a:lnTo>
                  <a:cubicBezTo>
                    <a:pt x="4112" y="2128"/>
                    <a:pt x="4112" y="2128"/>
                    <a:pt x="4112" y="2128"/>
                  </a:cubicBezTo>
                  <a:cubicBezTo>
                    <a:pt x="4083" y="2128"/>
                    <a:pt x="4083" y="2128"/>
                    <a:pt x="4083" y="2128"/>
                  </a:cubicBezTo>
                  <a:cubicBezTo>
                    <a:pt x="4112" y="2100"/>
                    <a:pt x="4112" y="2100"/>
                    <a:pt x="4112" y="2100"/>
                  </a:cubicBezTo>
                  <a:lnTo>
                    <a:pt x="4112" y="2100"/>
                  </a:lnTo>
                  <a:lnTo>
                    <a:pt x="4112" y="2100"/>
                  </a:lnTo>
                  <a:lnTo>
                    <a:pt x="4112" y="2100"/>
                  </a:lnTo>
                  <a:lnTo>
                    <a:pt x="4112" y="2100"/>
                  </a:lnTo>
                  <a:lnTo>
                    <a:pt x="4112" y="2100"/>
                  </a:lnTo>
                  <a:cubicBezTo>
                    <a:pt x="4112" y="2070"/>
                    <a:pt x="4112" y="2070"/>
                    <a:pt x="4112" y="2070"/>
                  </a:cubicBezTo>
                  <a:lnTo>
                    <a:pt x="4112" y="2070"/>
                  </a:lnTo>
                  <a:cubicBezTo>
                    <a:pt x="4141" y="2041"/>
                    <a:pt x="4141" y="2041"/>
                    <a:pt x="4141" y="2041"/>
                  </a:cubicBezTo>
                  <a:cubicBezTo>
                    <a:pt x="4141" y="2012"/>
                    <a:pt x="4141" y="2012"/>
                    <a:pt x="4141" y="2012"/>
                  </a:cubicBezTo>
                  <a:lnTo>
                    <a:pt x="4141" y="2012"/>
                  </a:lnTo>
                  <a:lnTo>
                    <a:pt x="4141" y="2012"/>
                  </a:lnTo>
                  <a:lnTo>
                    <a:pt x="4141" y="2012"/>
                  </a:lnTo>
                  <a:cubicBezTo>
                    <a:pt x="4141" y="1983"/>
                    <a:pt x="4141" y="1983"/>
                    <a:pt x="4141" y="1983"/>
                  </a:cubicBezTo>
                  <a:lnTo>
                    <a:pt x="4141" y="1983"/>
                  </a:lnTo>
                  <a:cubicBezTo>
                    <a:pt x="4141" y="1953"/>
                    <a:pt x="4141" y="1953"/>
                    <a:pt x="4141" y="1953"/>
                  </a:cubicBezTo>
                  <a:cubicBezTo>
                    <a:pt x="4171" y="1924"/>
                    <a:pt x="4171" y="1924"/>
                    <a:pt x="4171" y="1924"/>
                  </a:cubicBezTo>
                  <a:lnTo>
                    <a:pt x="4171" y="1924"/>
                  </a:lnTo>
                  <a:lnTo>
                    <a:pt x="4171" y="1924"/>
                  </a:lnTo>
                  <a:cubicBezTo>
                    <a:pt x="4171" y="1895"/>
                    <a:pt x="4171" y="1895"/>
                    <a:pt x="4171" y="1895"/>
                  </a:cubicBezTo>
                  <a:cubicBezTo>
                    <a:pt x="4200" y="1895"/>
                    <a:pt x="4200" y="1895"/>
                    <a:pt x="4200" y="1895"/>
                  </a:cubicBezTo>
                  <a:cubicBezTo>
                    <a:pt x="4200" y="1866"/>
                    <a:pt x="4200" y="1866"/>
                    <a:pt x="4200" y="1866"/>
                  </a:cubicBezTo>
                  <a:cubicBezTo>
                    <a:pt x="4200" y="1836"/>
                    <a:pt x="4200" y="1836"/>
                    <a:pt x="4200" y="1836"/>
                  </a:cubicBezTo>
                  <a:cubicBezTo>
                    <a:pt x="4229" y="1836"/>
                    <a:pt x="4229" y="1836"/>
                    <a:pt x="4229" y="1836"/>
                  </a:cubicBezTo>
                  <a:lnTo>
                    <a:pt x="4229" y="1836"/>
                  </a:lnTo>
                  <a:cubicBezTo>
                    <a:pt x="4229" y="1807"/>
                    <a:pt x="4229" y="1807"/>
                    <a:pt x="4229" y="1807"/>
                  </a:cubicBezTo>
                  <a:lnTo>
                    <a:pt x="4229" y="1807"/>
                  </a:lnTo>
                  <a:lnTo>
                    <a:pt x="4229" y="1807"/>
                  </a:lnTo>
                  <a:cubicBezTo>
                    <a:pt x="4258" y="1807"/>
                    <a:pt x="4258" y="1807"/>
                    <a:pt x="4258" y="1807"/>
                  </a:cubicBezTo>
                  <a:lnTo>
                    <a:pt x="4258" y="1807"/>
                  </a:lnTo>
                  <a:cubicBezTo>
                    <a:pt x="4258" y="1836"/>
                    <a:pt x="4258" y="1836"/>
                    <a:pt x="4258" y="1836"/>
                  </a:cubicBezTo>
                  <a:cubicBezTo>
                    <a:pt x="4288" y="1836"/>
                    <a:pt x="4288" y="1836"/>
                    <a:pt x="4288" y="1836"/>
                  </a:cubicBezTo>
                  <a:cubicBezTo>
                    <a:pt x="4288" y="1807"/>
                    <a:pt x="4288" y="1807"/>
                    <a:pt x="4288" y="1807"/>
                  </a:cubicBezTo>
                  <a:cubicBezTo>
                    <a:pt x="4258" y="1807"/>
                    <a:pt x="4258" y="1807"/>
                    <a:pt x="4258" y="1807"/>
                  </a:cubicBezTo>
                  <a:lnTo>
                    <a:pt x="4258" y="1807"/>
                  </a:lnTo>
                  <a:cubicBezTo>
                    <a:pt x="4288" y="1778"/>
                    <a:pt x="4288" y="1778"/>
                    <a:pt x="4288" y="1778"/>
                  </a:cubicBezTo>
                  <a:cubicBezTo>
                    <a:pt x="4258" y="1778"/>
                    <a:pt x="4258" y="1778"/>
                    <a:pt x="4258" y="1778"/>
                  </a:cubicBezTo>
                  <a:cubicBezTo>
                    <a:pt x="4288" y="1750"/>
                    <a:pt x="4288" y="1750"/>
                    <a:pt x="4288" y="1750"/>
                  </a:cubicBezTo>
                  <a:cubicBezTo>
                    <a:pt x="4316" y="1750"/>
                    <a:pt x="4316" y="1750"/>
                    <a:pt x="4316" y="1750"/>
                  </a:cubicBezTo>
                  <a:cubicBezTo>
                    <a:pt x="4345" y="1750"/>
                    <a:pt x="4345" y="1750"/>
                    <a:pt x="4345" y="1750"/>
                  </a:cubicBezTo>
                  <a:lnTo>
                    <a:pt x="4345" y="1750"/>
                  </a:lnTo>
                  <a:cubicBezTo>
                    <a:pt x="4374" y="1750"/>
                    <a:pt x="4374" y="1750"/>
                    <a:pt x="4374" y="1750"/>
                  </a:cubicBezTo>
                  <a:lnTo>
                    <a:pt x="4374" y="1750"/>
                  </a:lnTo>
                  <a:lnTo>
                    <a:pt x="4374" y="1750"/>
                  </a:lnTo>
                  <a:cubicBezTo>
                    <a:pt x="4404" y="1750"/>
                    <a:pt x="4404" y="1750"/>
                    <a:pt x="4404" y="1750"/>
                  </a:cubicBezTo>
                  <a:lnTo>
                    <a:pt x="4404" y="1750"/>
                  </a:lnTo>
                  <a:cubicBezTo>
                    <a:pt x="4433" y="1778"/>
                    <a:pt x="4433" y="1778"/>
                    <a:pt x="4433" y="1778"/>
                  </a:cubicBezTo>
                  <a:lnTo>
                    <a:pt x="4433" y="1778"/>
                  </a:lnTo>
                  <a:lnTo>
                    <a:pt x="4433" y="1778"/>
                  </a:lnTo>
                  <a:cubicBezTo>
                    <a:pt x="4462" y="1778"/>
                    <a:pt x="4462" y="1778"/>
                    <a:pt x="4462" y="1778"/>
                  </a:cubicBezTo>
                  <a:lnTo>
                    <a:pt x="4462" y="1778"/>
                  </a:lnTo>
                  <a:cubicBezTo>
                    <a:pt x="4462" y="1807"/>
                    <a:pt x="4462" y="1807"/>
                    <a:pt x="4462" y="1807"/>
                  </a:cubicBezTo>
                  <a:lnTo>
                    <a:pt x="4462" y="1807"/>
                  </a:lnTo>
                  <a:cubicBezTo>
                    <a:pt x="4491" y="1807"/>
                    <a:pt x="4491" y="1807"/>
                    <a:pt x="4491" y="1807"/>
                  </a:cubicBezTo>
                  <a:lnTo>
                    <a:pt x="4491" y="1807"/>
                  </a:lnTo>
                  <a:cubicBezTo>
                    <a:pt x="4550" y="1807"/>
                    <a:pt x="4550" y="1807"/>
                    <a:pt x="4550" y="1807"/>
                  </a:cubicBezTo>
                  <a:lnTo>
                    <a:pt x="4550" y="1807"/>
                  </a:lnTo>
                  <a:cubicBezTo>
                    <a:pt x="4550" y="1836"/>
                    <a:pt x="4550" y="1836"/>
                    <a:pt x="4550" y="1836"/>
                  </a:cubicBezTo>
                  <a:cubicBezTo>
                    <a:pt x="4579" y="1836"/>
                    <a:pt x="4579" y="1836"/>
                    <a:pt x="4579" y="1836"/>
                  </a:cubicBezTo>
                  <a:lnTo>
                    <a:pt x="4579" y="1836"/>
                  </a:lnTo>
                  <a:lnTo>
                    <a:pt x="4579" y="1836"/>
                  </a:lnTo>
                  <a:cubicBezTo>
                    <a:pt x="4550" y="1836"/>
                    <a:pt x="4550" y="1836"/>
                    <a:pt x="4550" y="1836"/>
                  </a:cubicBezTo>
                  <a:cubicBezTo>
                    <a:pt x="4550" y="1866"/>
                    <a:pt x="4550" y="1866"/>
                    <a:pt x="4550" y="1866"/>
                  </a:cubicBezTo>
                  <a:cubicBezTo>
                    <a:pt x="4521" y="1895"/>
                    <a:pt x="4521" y="1895"/>
                    <a:pt x="4521" y="1895"/>
                  </a:cubicBezTo>
                  <a:lnTo>
                    <a:pt x="4521" y="1895"/>
                  </a:lnTo>
                  <a:cubicBezTo>
                    <a:pt x="4491" y="1895"/>
                    <a:pt x="4491" y="1895"/>
                    <a:pt x="4491" y="1895"/>
                  </a:cubicBezTo>
                  <a:cubicBezTo>
                    <a:pt x="4491" y="1924"/>
                    <a:pt x="4491" y="1924"/>
                    <a:pt x="4491" y="1924"/>
                  </a:cubicBezTo>
                  <a:cubicBezTo>
                    <a:pt x="4462" y="1924"/>
                    <a:pt x="4462" y="1924"/>
                    <a:pt x="4462" y="1924"/>
                  </a:cubicBezTo>
                  <a:cubicBezTo>
                    <a:pt x="4462" y="1953"/>
                    <a:pt x="4462" y="1953"/>
                    <a:pt x="4462" y="1953"/>
                  </a:cubicBezTo>
                  <a:cubicBezTo>
                    <a:pt x="4433" y="1953"/>
                    <a:pt x="4433" y="1953"/>
                    <a:pt x="4433" y="1953"/>
                  </a:cubicBezTo>
                  <a:lnTo>
                    <a:pt x="4433" y="1953"/>
                  </a:lnTo>
                  <a:lnTo>
                    <a:pt x="4433" y="1953"/>
                  </a:lnTo>
                  <a:cubicBezTo>
                    <a:pt x="4433" y="1983"/>
                    <a:pt x="4433" y="1983"/>
                    <a:pt x="4433" y="1983"/>
                  </a:cubicBezTo>
                  <a:cubicBezTo>
                    <a:pt x="4404" y="1983"/>
                    <a:pt x="4404" y="1983"/>
                    <a:pt x="4404" y="1983"/>
                  </a:cubicBezTo>
                  <a:cubicBezTo>
                    <a:pt x="4374" y="2012"/>
                    <a:pt x="4374" y="2012"/>
                    <a:pt x="4374" y="2012"/>
                  </a:cubicBezTo>
                  <a:cubicBezTo>
                    <a:pt x="4345" y="2041"/>
                    <a:pt x="4345" y="2041"/>
                    <a:pt x="4345" y="2041"/>
                  </a:cubicBezTo>
                  <a:lnTo>
                    <a:pt x="4345" y="2041"/>
                  </a:lnTo>
                  <a:cubicBezTo>
                    <a:pt x="4316" y="2041"/>
                    <a:pt x="4316" y="2041"/>
                    <a:pt x="4316" y="2041"/>
                  </a:cubicBezTo>
                  <a:lnTo>
                    <a:pt x="4316" y="2041"/>
                  </a:lnTo>
                  <a:lnTo>
                    <a:pt x="4316" y="2041"/>
                  </a:lnTo>
                  <a:cubicBezTo>
                    <a:pt x="4288" y="2012"/>
                    <a:pt x="4288" y="2012"/>
                    <a:pt x="4288" y="2012"/>
                  </a:cubicBezTo>
                  <a:lnTo>
                    <a:pt x="4288" y="2012"/>
                  </a:lnTo>
                  <a:cubicBezTo>
                    <a:pt x="4288" y="1983"/>
                    <a:pt x="4288" y="1983"/>
                    <a:pt x="4288" y="1983"/>
                  </a:cubicBezTo>
                  <a:cubicBezTo>
                    <a:pt x="4258" y="2012"/>
                    <a:pt x="4258" y="2012"/>
                    <a:pt x="4258" y="2012"/>
                  </a:cubicBezTo>
                  <a:cubicBezTo>
                    <a:pt x="4258" y="1983"/>
                    <a:pt x="4258" y="1983"/>
                    <a:pt x="4258" y="1983"/>
                  </a:cubicBezTo>
                  <a:cubicBezTo>
                    <a:pt x="4229" y="2012"/>
                    <a:pt x="4229" y="2012"/>
                    <a:pt x="4229" y="2012"/>
                  </a:cubicBezTo>
                  <a:cubicBezTo>
                    <a:pt x="4229" y="1983"/>
                    <a:pt x="4229" y="1983"/>
                    <a:pt x="4229" y="1983"/>
                  </a:cubicBezTo>
                  <a:lnTo>
                    <a:pt x="4229" y="1983"/>
                  </a:lnTo>
                  <a:cubicBezTo>
                    <a:pt x="4200" y="2012"/>
                    <a:pt x="4200" y="2012"/>
                    <a:pt x="4200" y="2012"/>
                  </a:cubicBezTo>
                  <a:cubicBezTo>
                    <a:pt x="4229" y="2012"/>
                    <a:pt x="4229" y="2012"/>
                    <a:pt x="4229" y="2012"/>
                  </a:cubicBezTo>
                  <a:cubicBezTo>
                    <a:pt x="4258" y="2012"/>
                    <a:pt x="4258" y="2012"/>
                    <a:pt x="4258" y="2012"/>
                  </a:cubicBezTo>
                  <a:lnTo>
                    <a:pt x="4258" y="2012"/>
                  </a:lnTo>
                  <a:cubicBezTo>
                    <a:pt x="4229" y="2041"/>
                    <a:pt x="4229" y="2041"/>
                    <a:pt x="4229" y="2041"/>
                  </a:cubicBezTo>
                  <a:lnTo>
                    <a:pt x="4229" y="2041"/>
                  </a:lnTo>
                  <a:lnTo>
                    <a:pt x="4229" y="2041"/>
                  </a:lnTo>
                  <a:cubicBezTo>
                    <a:pt x="4229" y="2070"/>
                    <a:pt x="4229" y="2070"/>
                    <a:pt x="4229" y="2070"/>
                  </a:cubicBezTo>
                  <a:lnTo>
                    <a:pt x="4229" y="2070"/>
                  </a:lnTo>
                  <a:lnTo>
                    <a:pt x="4229" y="2070"/>
                  </a:lnTo>
                  <a:cubicBezTo>
                    <a:pt x="4200" y="2070"/>
                    <a:pt x="4200" y="2070"/>
                    <a:pt x="4200" y="2070"/>
                  </a:cubicBezTo>
                  <a:cubicBezTo>
                    <a:pt x="4200" y="2100"/>
                    <a:pt x="4200" y="2100"/>
                    <a:pt x="4200" y="2100"/>
                  </a:cubicBezTo>
                  <a:cubicBezTo>
                    <a:pt x="4171" y="2100"/>
                    <a:pt x="4171" y="2100"/>
                    <a:pt x="4171" y="2100"/>
                  </a:cubicBezTo>
                  <a:cubicBezTo>
                    <a:pt x="4171" y="2128"/>
                    <a:pt x="4171" y="2128"/>
                    <a:pt x="4171" y="2128"/>
                  </a:cubicBezTo>
                  <a:lnTo>
                    <a:pt x="4171" y="2128"/>
                  </a:lnTo>
                  <a:lnTo>
                    <a:pt x="4171" y="2128"/>
                  </a:lnTo>
                  <a:lnTo>
                    <a:pt x="4141" y="2128"/>
                  </a:lnTo>
                  <a:close/>
                  <a:moveTo>
                    <a:pt x="5162" y="2186"/>
                  </a:moveTo>
                  <a:lnTo>
                    <a:pt x="5162" y="2186"/>
                  </a:lnTo>
                  <a:cubicBezTo>
                    <a:pt x="5133" y="2186"/>
                    <a:pt x="5133" y="2186"/>
                    <a:pt x="5133" y="2186"/>
                  </a:cubicBezTo>
                  <a:cubicBezTo>
                    <a:pt x="5104" y="2186"/>
                    <a:pt x="5104" y="2186"/>
                    <a:pt x="5104" y="2186"/>
                  </a:cubicBezTo>
                  <a:cubicBezTo>
                    <a:pt x="5104" y="2157"/>
                    <a:pt x="5104" y="2157"/>
                    <a:pt x="5104" y="2157"/>
                  </a:cubicBezTo>
                  <a:lnTo>
                    <a:pt x="5104" y="2157"/>
                  </a:lnTo>
                  <a:lnTo>
                    <a:pt x="5104" y="2157"/>
                  </a:lnTo>
                  <a:cubicBezTo>
                    <a:pt x="5104" y="2128"/>
                    <a:pt x="5104" y="2128"/>
                    <a:pt x="5104" y="2128"/>
                  </a:cubicBezTo>
                  <a:lnTo>
                    <a:pt x="5104" y="2128"/>
                  </a:lnTo>
                  <a:cubicBezTo>
                    <a:pt x="5104" y="2100"/>
                    <a:pt x="5104" y="2100"/>
                    <a:pt x="5104" y="2100"/>
                  </a:cubicBezTo>
                  <a:cubicBezTo>
                    <a:pt x="5133" y="2100"/>
                    <a:pt x="5133" y="2100"/>
                    <a:pt x="5133" y="2100"/>
                  </a:cubicBezTo>
                  <a:cubicBezTo>
                    <a:pt x="5133" y="2070"/>
                    <a:pt x="5133" y="2070"/>
                    <a:pt x="5133" y="2070"/>
                  </a:cubicBezTo>
                  <a:cubicBezTo>
                    <a:pt x="5104" y="2070"/>
                    <a:pt x="5104" y="2070"/>
                    <a:pt x="5104" y="2070"/>
                  </a:cubicBezTo>
                  <a:lnTo>
                    <a:pt x="5104" y="2070"/>
                  </a:lnTo>
                  <a:cubicBezTo>
                    <a:pt x="5104" y="2041"/>
                    <a:pt x="5104" y="2041"/>
                    <a:pt x="5104" y="2041"/>
                  </a:cubicBezTo>
                  <a:lnTo>
                    <a:pt x="5104" y="2041"/>
                  </a:lnTo>
                  <a:cubicBezTo>
                    <a:pt x="5133" y="2041"/>
                    <a:pt x="5133" y="2041"/>
                    <a:pt x="5133" y="2041"/>
                  </a:cubicBezTo>
                  <a:cubicBezTo>
                    <a:pt x="5104" y="2012"/>
                    <a:pt x="5104" y="2012"/>
                    <a:pt x="5104" y="2012"/>
                  </a:cubicBezTo>
                  <a:cubicBezTo>
                    <a:pt x="5133" y="2012"/>
                    <a:pt x="5133" y="2012"/>
                    <a:pt x="5133" y="2012"/>
                  </a:cubicBezTo>
                  <a:cubicBezTo>
                    <a:pt x="5133" y="1983"/>
                    <a:pt x="5133" y="1983"/>
                    <a:pt x="5133" y="1983"/>
                  </a:cubicBezTo>
                  <a:lnTo>
                    <a:pt x="5133" y="1983"/>
                  </a:lnTo>
                  <a:cubicBezTo>
                    <a:pt x="5162" y="1983"/>
                    <a:pt x="5162" y="1983"/>
                    <a:pt x="5162" y="1983"/>
                  </a:cubicBezTo>
                  <a:cubicBezTo>
                    <a:pt x="5162" y="2012"/>
                    <a:pt x="5162" y="2012"/>
                    <a:pt x="5162" y="2012"/>
                  </a:cubicBezTo>
                  <a:cubicBezTo>
                    <a:pt x="5191" y="2012"/>
                    <a:pt x="5191" y="2012"/>
                    <a:pt x="5191" y="2012"/>
                  </a:cubicBezTo>
                  <a:lnTo>
                    <a:pt x="5191" y="2012"/>
                  </a:lnTo>
                  <a:cubicBezTo>
                    <a:pt x="5221" y="2041"/>
                    <a:pt x="5221" y="2041"/>
                    <a:pt x="5221" y="2041"/>
                  </a:cubicBezTo>
                  <a:cubicBezTo>
                    <a:pt x="5221" y="2012"/>
                    <a:pt x="5221" y="2012"/>
                    <a:pt x="5221" y="2012"/>
                  </a:cubicBezTo>
                  <a:cubicBezTo>
                    <a:pt x="5250" y="2041"/>
                    <a:pt x="5250" y="2041"/>
                    <a:pt x="5250" y="2041"/>
                  </a:cubicBezTo>
                  <a:cubicBezTo>
                    <a:pt x="5279" y="2041"/>
                    <a:pt x="5279" y="2041"/>
                    <a:pt x="5279" y="2041"/>
                  </a:cubicBezTo>
                  <a:lnTo>
                    <a:pt x="5279" y="2041"/>
                  </a:lnTo>
                  <a:cubicBezTo>
                    <a:pt x="5308" y="2041"/>
                    <a:pt x="5308" y="2041"/>
                    <a:pt x="5308" y="2041"/>
                  </a:cubicBezTo>
                  <a:cubicBezTo>
                    <a:pt x="5308" y="2070"/>
                    <a:pt x="5308" y="2070"/>
                    <a:pt x="5308" y="2070"/>
                  </a:cubicBezTo>
                  <a:cubicBezTo>
                    <a:pt x="5337" y="2070"/>
                    <a:pt x="5337" y="2070"/>
                    <a:pt x="5337" y="2070"/>
                  </a:cubicBezTo>
                  <a:cubicBezTo>
                    <a:pt x="5308" y="2100"/>
                    <a:pt x="5308" y="2100"/>
                    <a:pt x="5308" y="2100"/>
                  </a:cubicBezTo>
                  <a:lnTo>
                    <a:pt x="5308" y="2100"/>
                  </a:lnTo>
                  <a:cubicBezTo>
                    <a:pt x="5337" y="2128"/>
                    <a:pt x="5337" y="2128"/>
                    <a:pt x="5337" y="2128"/>
                  </a:cubicBezTo>
                  <a:lnTo>
                    <a:pt x="5337" y="2128"/>
                  </a:lnTo>
                  <a:lnTo>
                    <a:pt x="5337" y="2128"/>
                  </a:lnTo>
                  <a:cubicBezTo>
                    <a:pt x="5337" y="2157"/>
                    <a:pt x="5337" y="2157"/>
                    <a:pt x="5337" y="2157"/>
                  </a:cubicBezTo>
                  <a:lnTo>
                    <a:pt x="5337" y="2157"/>
                  </a:lnTo>
                  <a:lnTo>
                    <a:pt x="5337" y="2157"/>
                  </a:lnTo>
                  <a:cubicBezTo>
                    <a:pt x="5337" y="2186"/>
                    <a:pt x="5337" y="2186"/>
                    <a:pt x="5337" y="2186"/>
                  </a:cubicBezTo>
                  <a:lnTo>
                    <a:pt x="5337" y="2186"/>
                  </a:lnTo>
                  <a:lnTo>
                    <a:pt x="5337" y="2186"/>
                  </a:lnTo>
                  <a:lnTo>
                    <a:pt x="5337" y="2186"/>
                  </a:lnTo>
                  <a:cubicBezTo>
                    <a:pt x="5337" y="2216"/>
                    <a:pt x="5337" y="2216"/>
                    <a:pt x="5337" y="2216"/>
                  </a:cubicBezTo>
                  <a:cubicBezTo>
                    <a:pt x="5308" y="2216"/>
                    <a:pt x="5308" y="2216"/>
                    <a:pt x="5308" y="2216"/>
                  </a:cubicBezTo>
                  <a:cubicBezTo>
                    <a:pt x="5308" y="2186"/>
                    <a:pt x="5308" y="2186"/>
                    <a:pt x="5308" y="2186"/>
                  </a:cubicBezTo>
                  <a:cubicBezTo>
                    <a:pt x="5279" y="2186"/>
                    <a:pt x="5279" y="2186"/>
                    <a:pt x="5279" y="2186"/>
                  </a:cubicBezTo>
                  <a:cubicBezTo>
                    <a:pt x="5250" y="2186"/>
                    <a:pt x="5250" y="2186"/>
                    <a:pt x="5250" y="2186"/>
                  </a:cubicBezTo>
                  <a:lnTo>
                    <a:pt x="5250" y="2186"/>
                  </a:lnTo>
                  <a:cubicBezTo>
                    <a:pt x="5221" y="2186"/>
                    <a:pt x="5221" y="2186"/>
                    <a:pt x="5221" y="2186"/>
                  </a:cubicBezTo>
                  <a:lnTo>
                    <a:pt x="5221" y="2186"/>
                  </a:lnTo>
                  <a:cubicBezTo>
                    <a:pt x="5191" y="2186"/>
                    <a:pt x="5191" y="2186"/>
                    <a:pt x="5191" y="2186"/>
                  </a:cubicBezTo>
                  <a:lnTo>
                    <a:pt x="5191" y="2186"/>
                  </a:lnTo>
                  <a:cubicBezTo>
                    <a:pt x="5162" y="2186"/>
                    <a:pt x="5162" y="2186"/>
                    <a:pt x="5162" y="2186"/>
                  </a:cubicBezTo>
                  <a:close/>
                  <a:moveTo>
                    <a:pt x="5074" y="2216"/>
                  </a:moveTo>
                  <a:lnTo>
                    <a:pt x="5074" y="2216"/>
                  </a:lnTo>
                  <a:lnTo>
                    <a:pt x="5074" y="2216"/>
                  </a:lnTo>
                  <a:cubicBezTo>
                    <a:pt x="5074" y="2186"/>
                    <a:pt x="5074" y="2186"/>
                    <a:pt x="5074" y="2186"/>
                  </a:cubicBezTo>
                  <a:cubicBezTo>
                    <a:pt x="5074" y="2216"/>
                    <a:pt x="5074" y="2216"/>
                    <a:pt x="5074" y="2216"/>
                  </a:cubicBezTo>
                  <a:close/>
                  <a:moveTo>
                    <a:pt x="5074" y="2245"/>
                  </a:moveTo>
                  <a:lnTo>
                    <a:pt x="5074" y="2245"/>
                  </a:lnTo>
                  <a:cubicBezTo>
                    <a:pt x="5074" y="2216"/>
                    <a:pt x="5074" y="2216"/>
                    <a:pt x="5074" y="2216"/>
                  </a:cubicBezTo>
                  <a:lnTo>
                    <a:pt x="5074" y="2216"/>
                  </a:lnTo>
                  <a:cubicBezTo>
                    <a:pt x="5104" y="2216"/>
                    <a:pt x="5104" y="2216"/>
                    <a:pt x="5104" y="2216"/>
                  </a:cubicBezTo>
                  <a:lnTo>
                    <a:pt x="5104" y="2216"/>
                  </a:lnTo>
                  <a:cubicBezTo>
                    <a:pt x="5074" y="2245"/>
                    <a:pt x="5074" y="2245"/>
                    <a:pt x="5074" y="2245"/>
                  </a:cubicBezTo>
                  <a:close/>
                  <a:moveTo>
                    <a:pt x="5133" y="2245"/>
                  </a:moveTo>
                  <a:lnTo>
                    <a:pt x="5133" y="2245"/>
                  </a:lnTo>
                  <a:cubicBezTo>
                    <a:pt x="5133" y="2216"/>
                    <a:pt x="5133" y="2216"/>
                    <a:pt x="5133" y="2216"/>
                  </a:cubicBezTo>
                  <a:cubicBezTo>
                    <a:pt x="5104" y="2216"/>
                    <a:pt x="5104" y="2216"/>
                    <a:pt x="5104" y="2216"/>
                  </a:cubicBezTo>
                  <a:cubicBezTo>
                    <a:pt x="5133" y="2216"/>
                    <a:pt x="5133" y="2216"/>
                    <a:pt x="5133" y="2216"/>
                  </a:cubicBezTo>
                  <a:lnTo>
                    <a:pt x="5133" y="2216"/>
                  </a:lnTo>
                  <a:cubicBezTo>
                    <a:pt x="5133" y="2245"/>
                    <a:pt x="5133" y="2245"/>
                    <a:pt x="5133" y="2245"/>
                  </a:cubicBezTo>
                  <a:close/>
                  <a:moveTo>
                    <a:pt x="4112" y="2536"/>
                  </a:moveTo>
                  <a:lnTo>
                    <a:pt x="4112" y="2536"/>
                  </a:lnTo>
                  <a:lnTo>
                    <a:pt x="4112" y="2536"/>
                  </a:lnTo>
                  <a:lnTo>
                    <a:pt x="4112" y="2536"/>
                  </a:lnTo>
                  <a:cubicBezTo>
                    <a:pt x="4141" y="2536"/>
                    <a:pt x="4141" y="2536"/>
                    <a:pt x="4141" y="2536"/>
                  </a:cubicBezTo>
                  <a:lnTo>
                    <a:pt x="4141" y="2536"/>
                  </a:lnTo>
                  <a:lnTo>
                    <a:pt x="4141" y="2536"/>
                  </a:lnTo>
                  <a:cubicBezTo>
                    <a:pt x="4112" y="2536"/>
                    <a:pt x="4112" y="2536"/>
                    <a:pt x="4112" y="2536"/>
                  </a:cubicBezTo>
                  <a:close/>
                  <a:moveTo>
                    <a:pt x="4171" y="2624"/>
                  </a:moveTo>
                  <a:lnTo>
                    <a:pt x="4171" y="2624"/>
                  </a:lnTo>
                  <a:close/>
                  <a:moveTo>
                    <a:pt x="4141" y="2624"/>
                  </a:moveTo>
                  <a:lnTo>
                    <a:pt x="4141" y="2624"/>
                  </a:lnTo>
                  <a:lnTo>
                    <a:pt x="4141" y="2624"/>
                  </a:lnTo>
                  <a:lnTo>
                    <a:pt x="4141" y="2624"/>
                  </a:lnTo>
                  <a:cubicBezTo>
                    <a:pt x="4141" y="2653"/>
                    <a:pt x="4141" y="2653"/>
                    <a:pt x="4141" y="2653"/>
                  </a:cubicBezTo>
                  <a:cubicBezTo>
                    <a:pt x="4171" y="2653"/>
                    <a:pt x="4171" y="2653"/>
                    <a:pt x="4171" y="2653"/>
                  </a:cubicBezTo>
                  <a:lnTo>
                    <a:pt x="4171" y="2653"/>
                  </a:lnTo>
                  <a:cubicBezTo>
                    <a:pt x="4171" y="2624"/>
                    <a:pt x="4171" y="2624"/>
                    <a:pt x="4171" y="2624"/>
                  </a:cubicBezTo>
                  <a:cubicBezTo>
                    <a:pt x="4141" y="2624"/>
                    <a:pt x="4141" y="2624"/>
                    <a:pt x="4141" y="2624"/>
                  </a:cubicBezTo>
                  <a:close/>
                  <a:moveTo>
                    <a:pt x="4462" y="2566"/>
                  </a:moveTo>
                  <a:lnTo>
                    <a:pt x="4462" y="2566"/>
                  </a:lnTo>
                  <a:lnTo>
                    <a:pt x="4462" y="2566"/>
                  </a:lnTo>
                  <a:lnTo>
                    <a:pt x="4462" y="2566"/>
                  </a:lnTo>
                  <a:cubicBezTo>
                    <a:pt x="4433" y="2566"/>
                    <a:pt x="4433" y="2566"/>
                    <a:pt x="4433" y="2566"/>
                  </a:cubicBezTo>
                  <a:lnTo>
                    <a:pt x="4433" y="2566"/>
                  </a:lnTo>
                  <a:lnTo>
                    <a:pt x="4433" y="2566"/>
                  </a:lnTo>
                  <a:cubicBezTo>
                    <a:pt x="4433" y="2536"/>
                    <a:pt x="4433" y="2536"/>
                    <a:pt x="4433" y="2536"/>
                  </a:cubicBezTo>
                  <a:lnTo>
                    <a:pt x="4433" y="2536"/>
                  </a:lnTo>
                  <a:lnTo>
                    <a:pt x="4433" y="2536"/>
                  </a:lnTo>
                  <a:lnTo>
                    <a:pt x="4433" y="2536"/>
                  </a:lnTo>
                  <a:cubicBezTo>
                    <a:pt x="4462" y="2536"/>
                    <a:pt x="4462" y="2536"/>
                    <a:pt x="4462" y="2536"/>
                  </a:cubicBezTo>
                  <a:lnTo>
                    <a:pt x="4462" y="2536"/>
                  </a:lnTo>
                  <a:cubicBezTo>
                    <a:pt x="4491" y="2536"/>
                    <a:pt x="4491" y="2536"/>
                    <a:pt x="4491" y="2536"/>
                  </a:cubicBezTo>
                  <a:cubicBezTo>
                    <a:pt x="4491" y="2566"/>
                    <a:pt x="4491" y="2566"/>
                    <a:pt x="4491" y="2566"/>
                  </a:cubicBezTo>
                  <a:cubicBezTo>
                    <a:pt x="4462" y="2566"/>
                    <a:pt x="4462" y="2566"/>
                    <a:pt x="4462" y="2566"/>
                  </a:cubicBezTo>
                  <a:close/>
                  <a:moveTo>
                    <a:pt x="4638" y="2624"/>
                  </a:moveTo>
                  <a:lnTo>
                    <a:pt x="4638" y="2624"/>
                  </a:lnTo>
                  <a:close/>
                  <a:moveTo>
                    <a:pt x="4666" y="2624"/>
                  </a:moveTo>
                  <a:lnTo>
                    <a:pt x="4666" y="2624"/>
                  </a:lnTo>
                  <a:close/>
                  <a:moveTo>
                    <a:pt x="4695" y="2653"/>
                  </a:moveTo>
                  <a:lnTo>
                    <a:pt x="4695" y="2653"/>
                  </a:lnTo>
                  <a:lnTo>
                    <a:pt x="4695" y="2653"/>
                  </a:lnTo>
                  <a:lnTo>
                    <a:pt x="4695" y="2653"/>
                  </a:lnTo>
                  <a:cubicBezTo>
                    <a:pt x="4724" y="2653"/>
                    <a:pt x="4724" y="2653"/>
                    <a:pt x="4724" y="2653"/>
                  </a:cubicBezTo>
                  <a:lnTo>
                    <a:pt x="4724" y="2653"/>
                  </a:lnTo>
                  <a:cubicBezTo>
                    <a:pt x="4695" y="2624"/>
                    <a:pt x="4695" y="2624"/>
                    <a:pt x="4695" y="2624"/>
                  </a:cubicBezTo>
                  <a:lnTo>
                    <a:pt x="4695" y="2624"/>
                  </a:lnTo>
                  <a:lnTo>
                    <a:pt x="4695" y="2624"/>
                  </a:lnTo>
                  <a:lnTo>
                    <a:pt x="4695" y="2624"/>
                  </a:lnTo>
                  <a:cubicBezTo>
                    <a:pt x="4695" y="2653"/>
                    <a:pt x="4695" y="2653"/>
                    <a:pt x="4695" y="2653"/>
                  </a:cubicBezTo>
                  <a:close/>
                  <a:moveTo>
                    <a:pt x="4871" y="2886"/>
                  </a:moveTo>
                  <a:lnTo>
                    <a:pt x="4871" y="2886"/>
                  </a:lnTo>
                  <a:cubicBezTo>
                    <a:pt x="4871" y="2857"/>
                    <a:pt x="4871" y="2857"/>
                    <a:pt x="4871" y="2857"/>
                  </a:cubicBezTo>
                  <a:lnTo>
                    <a:pt x="4871" y="2857"/>
                  </a:lnTo>
                  <a:lnTo>
                    <a:pt x="4871" y="2857"/>
                  </a:lnTo>
                  <a:cubicBezTo>
                    <a:pt x="4900" y="2857"/>
                    <a:pt x="4900" y="2857"/>
                    <a:pt x="4900" y="2857"/>
                  </a:cubicBezTo>
                  <a:lnTo>
                    <a:pt x="4900" y="2857"/>
                  </a:lnTo>
                  <a:lnTo>
                    <a:pt x="4900" y="2857"/>
                  </a:lnTo>
                  <a:lnTo>
                    <a:pt x="4900" y="2857"/>
                  </a:lnTo>
                  <a:cubicBezTo>
                    <a:pt x="4871" y="2886"/>
                    <a:pt x="4871" y="2886"/>
                    <a:pt x="4871" y="2886"/>
                  </a:cubicBezTo>
                  <a:close/>
                  <a:moveTo>
                    <a:pt x="4871" y="2916"/>
                  </a:moveTo>
                  <a:lnTo>
                    <a:pt x="4871" y="2916"/>
                  </a:lnTo>
                  <a:cubicBezTo>
                    <a:pt x="4841" y="2886"/>
                    <a:pt x="4841" y="2886"/>
                    <a:pt x="4841" y="2886"/>
                  </a:cubicBezTo>
                  <a:cubicBezTo>
                    <a:pt x="4871" y="2886"/>
                    <a:pt x="4871" y="2886"/>
                    <a:pt x="4871" y="2886"/>
                  </a:cubicBezTo>
                  <a:lnTo>
                    <a:pt x="4871" y="2886"/>
                  </a:lnTo>
                  <a:lnTo>
                    <a:pt x="4871" y="2886"/>
                  </a:lnTo>
                  <a:cubicBezTo>
                    <a:pt x="4871" y="2916"/>
                    <a:pt x="4871" y="2916"/>
                    <a:pt x="4871" y="2916"/>
                  </a:cubicBezTo>
                  <a:close/>
                  <a:moveTo>
                    <a:pt x="4754" y="2683"/>
                  </a:moveTo>
                  <a:lnTo>
                    <a:pt x="4754" y="2683"/>
                  </a:lnTo>
                  <a:close/>
                  <a:moveTo>
                    <a:pt x="4724" y="2683"/>
                  </a:moveTo>
                  <a:lnTo>
                    <a:pt x="4724" y="2683"/>
                  </a:lnTo>
                  <a:close/>
                  <a:moveTo>
                    <a:pt x="4724" y="2712"/>
                  </a:moveTo>
                  <a:lnTo>
                    <a:pt x="4724" y="2712"/>
                  </a:lnTo>
                  <a:lnTo>
                    <a:pt x="4724" y="2712"/>
                  </a:lnTo>
                  <a:cubicBezTo>
                    <a:pt x="4754" y="2712"/>
                    <a:pt x="4754" y="2712"/>
                    <a:pt x="4754" y="2712"/>
                  </a:cubicBezTo>
                  <a:lnTo>
                    <a:pt x="4754" y="2712"/>
                  </a:lnTo>
                  <a:lnTo>
                    <a:pt x="4754" y="2712"/>
                  </a:lnTo>
                  <a:lnTo>
                    <a:pt x="4754" y="2712"/>
                  </a:lnTo>
                  <a:cubicBezTo>
                    <a:pt x="4724" y="2712"/>
                    <a:pt x="4724" y="2712"/>
                    <a:pt x="4724" y="2712"/>
                  </a:cubicBezTo>
                  <a:close/>
                  <a:moveTo>
                    <a:pt x="4841" y="2683"/>
                  </a:moveTo>
                  <a:lnTo>
                    <a:pt x="4841" y="2683"/>
                  </a:lnTo>
                  <a:lnTo>
                    <a:pt x="4841" y="2683"/>
                  </a:lnTo>
                  <a:lnTo>
                    <a:pt x="4841" y="2683"/>
                  </a:lnTo>
                  <a:lnTo>
                    <a:pt x="4841" y="2683"/>
                  </a:lnTo>
                  <a:lnTo>
                    <a:pt x="4841" y="2683"/>
                  </a:lnTo>
                  <a:cubicBezTo>
                    <a:pt x="4871" y="2683"/>
                    <a:pt x="4871" y="2683"/>
                    <a:pt x="4871" y="2683"/>
                  </a:cubicBezTo>
                  <a:lnTo>
                    <a:pt x="4871" y="2683"/>
                  </a:lnTo>
                  <a:lnTo>
                    <a:pt x="4871" y="2683"/>
                  </a:lnTo>
                  <a:lnTo>
                    <a:pt x="4871" y="2683"/>
                  </a:lnTo>
                  <a:cubicBezTo>
                    <a:pt x="4900" y="2683"/>
                    <a:pt x="4900" y="2683"/>
                    <a:pt x="4900" y="2683"/>
                  </a:cubicBezTo>
                  <a:lnTo>
                    <a:pt x="4900" y="2683"/>
                  </a:lnTo>
                  <a:lnTo>
                    <a:pt x="4900" y="2683"/>
                  </a:lnTo>
                  <a:lnTo>
                    <a:pt x="4900" y="2683"/>
                  </a:lnTo>
                  <a:cubicBezTo>
                    <a:pt x="4871" y="2653"/>
                    <a:pt x="4871" y="2653"/>
                    <a:pt x="4871" y="2653"/>
                  </a:cubicBezTo>
                  <a:lnTo>
                    <a:pt x="4871" y="2653"/>
                  </a:lnTo>
                  <a:cubicBezTo>
                    <a:pt x="4841" y="2653"/>
                    <a:pt x="4841" y="2653"/>
                    <a:pt x="4841" y="2653"/>
                  </a:cubicBezTo>
                  <a:lnTo>
                    <a:pt x="4841" y="2653"/>
                  </a:lnTo>
                  <a:cubicBezTo>
                    <a:pt x="4841" y="2653"/>
                    <a:pt x="4841" y="2653"/>
                    <a:pt x="4841" y="2683"/>
                  </a:cubicBezTo>
                  <a:close/>
                  <a:moveTo>
                    <a:pt x="5016" y="2653"/>
                  </a:moveTo>
                  <a:lnTo>
                    <a:pt x="5016" y="2653"/>
                  </a:lnTo>
                  <a:close/>
                  <a:moveTo>
                    <a:pt x="4958" y="2712"/>
                  </a:moveTo>
                  <a:lnTo>
                    <a:pt x="4958" y="2712"/>
                  </a:lnTo>
                  <a:lnTo>
                    <a:pt x="4958" y="2712"/>
                  </a:lnTo>
                  <a:cubicBezTo>
                    <a:pt x="4988" y="2712"/>
                    <a:pt x="4988" y="2712"/>
                    <a:pt x="4988" y="2712"/>
                  </a:cubicBezTo>
                  <a:lnTo>
                    <a:pt x="4988" y="2712"/>
                  </a:lnTo>
                  <a:cubicBezTo>
                    <a:pt x="4988" y="2683"/>
                    <a:pt x="4988" y="2683"/>
                    <a:pt x="4988" y="2683"/>
                  </a:cubicBezTo>
                  <a:lnTo>
                    <a:pt x="4988" y="2683"/>
                  </a:lnTo>
                  <a:cubicBezTo>
                    <a:pt x="5016" y="2712"/>
                    <a:pt x="5016" y="2712"/>
                    <a:pt x="5016" y="2712"/>
                  </a:cubicBezTo>
                  <a:lnTo>
                    <a:pt x="5016" y="2712"/>
                  </a:lnTo>
                  <a:cubicBezTo>
                    <a:pt x="4988" y="2712"/>
                    <a:pt x="4988" y="2712"/>
                    <a:pt x="4988" y="2712"/>
                  </a:cubicBezTo>
                  <a:lnTo>
                    <a:pt x="4988" y="2712"/>
                  </a:lnTo>
                  <a:cubicBezTo>
                    <a:pt x="4958" y="2712"/>
                    <a:pt x="4958" y="2712"/>
                    <a:pt x="4958" y="2712"/>
                  </a:cubicBezTo>
                  <a:close/>
                  <a:moveTo>
                    <a:pt x="4900" y="2828"/>
                  </a:moveTo>
                  <a:lnTo>
                    <a:pt x="4900" y="2828"/>
                  </a:lnTo>
                  <a:cubicBezTo>
                    <a:pt x="4929" y="2799"/>
                    <a:pt x="4929" y="2799"/>
                    <a:pt x="4929" y="2799"/>
                  </a:cubicBezTo>
                  <a:cubicBezTo>
                    <a:pt x="4929" y="2770"/>
                    <a:pt x="4929" y="2770"/>
                    <a:pt x="4929" y="2770"/>
                  </a:cubicBezTo>
                  <a:lnTo>
                    <a:pt x="4929" y="2770"/>
                  </a:lnTo>
                  <a:cubicBezTo>
                    <a:pt x="4958" y="2770"/>
                    <a:pt x="4958" y="2770"/>
                    <a:pt x="4958" y="2770"/>
                  </a:cubicBezTo>
                  <a:lnTo>
                    <a:pt x="4958" y="2770"/>
                  </a:lnTo>
                  <a:cubicBezTo>
                    <a:pt x="4958" y="2741"/>
                    <a:pt x="4958" y="2741"/>
                    <a:pt x="4958" y="2741"/>
                  </a:cubicBezTo>
                  <a:lnTo>
                    <a:pt x="4958" y="2741"/>
                  </a:lnTo>
                  <a:lnTo>
                    <a:pt x="4958" y="2741"/>
                  </a:lnTo>
                  <a:cubicBezTo>
                    <a:pt x="4958" y="2770"/>
                    <a:pt x="4958" y="2770"/>
                    <a:pt x="4958" y="2770"/>
                  </a:cubicBezTo>
                  <a:cubicBezTo>
                    <a:pt x="4929" y="2770"/>
                    <a:pt x="4929" y="2770"/>
                    <a:pt x="4929" y="2770"/>
                  </a:cubicBezTo>
                  <a:lnTo>
                    <a:pt x="4929" y="2770"/>
                  </a:lnTo>
                  <a:cubicBezTo>
                    <a:pt x="4900" y="2770"/>
                    <a:pt x="4900" y="2770"/>
                    <a:pt x="4900" y="2770"/>
                  </a:cubicBezTo>
                  <a:lnTo>
                    <a:pt x="4900" y="2770"/>
                  </a:lnTo>
                  <a:cubicBezTo>
                    <a:pt x="4871" y="2770"/>
                    <a:pt x="4871" y="2770"/>
                    <a:pt x="4871" y="2770"/>
                  </a:cubicBezTo>
                  <a:cubicBezTo>
                    <a:pt x="4871" y="2799"/>
                    <a:pt x="4871" y="2799"/>
                    <a:pt x="4871" y="2799"/>
                  </a:cubicBezTo>
                  <a:lnTo>
                    <a:pt x="4871" y="2799"/>
                  </a:lnTo>
                  <a:cubicBezTo>
                    <a:pt x="4871" y="2828"/>
                    <a:pt x="4871" y="2828"/>
                    <a:pt x="4871" y="2828"/>
                  </a:cubicBezTo>
                  <a:cubicBezTo>
                    <a:pt x="4871" y="2799"/>
                    <a:pt x="4871" y="2799"/>
                    <a:pt x="4871" y="2799"/>
                  </a:cubicBezTo>
                  <a:cubicBezTo>
                    <a:pt x="4900" y="2828"/>
                    <a:pt x="4900" y="2828"/>
                    <a:pt x="4900" y="2828"/>
                  </a:cubicBezTo>
                  <a:close/>
                  <a:moveTo>
                    <a:pt x="5016" y="2799"/>
                  </a:moveTo>
                  <a:lnTo>
                    <a:pt x="5016" y="2799"/>
                  </a:lnTo>
                  <a:cubicBezTo>
                    <a:pt x="5016" y="2770"/>
                    <a:pt x="5016" y="2770"/>
                    <a:pt x="5016" y="2770"/>
                  </a:cubicBezTo>
                  <a:lnTo>
                    <a:pt x="5016" y="2770"/>
                  </a:lnTo>
                  <a:cubicBezTo>
                    <a:pt x="5045" y="2770"/>
                    <a:pt x="5045" y="2770"/>
                    <a:pt x="5045" y="2770"/>
                  </a:cubicBezTo>
                  <a:lnTo>
                    <a:pt x="5045" y="2770"/>
                  </a:lnTo>
                  <a:cubicBezTo>
                    <a:pt x="5074" y="2770"/>
                    <a:pt x="5074" y="2770"/>
                    <a:pt x="5074" y="2770"/>
                  </a:cubicBezTo>
                  <a:lnTo>
                    <a:pt x="5074" y="2770"/>
                  </a:lnTo>
                  <a:cubicBezTo>
                    <a:pt x="5045" y="2799"/>
                    <a:pt x="5045" y="2799"/>
                    <a:pt x="5045" y="2799"/>
                  </a:cubicBezTo>
                  <a:lnTo>
                    <a:pt x="5045" y="2799"/>
                  </a:lnTo>
                  <a:lnTo>
                    <a:pt x="5045" y="2799"/>
                  </a:lnTo>
                  <a:cubicBezTo>
                    <a:pt x="5016" y="2799"/>
                    <a:pt x="5016" y="2799"/>
                    <a:pt x="5016" y="2799"/>
                  </a:cubicBezTo>
                  <a:close/>
                  <a:moveTo>
                    <a:pt x="5133" y="2916"/>
                  </a:moveTo>
                  <a:lnTo>
                    <a:pt x="5133" y="2916"/>
                  </a:lnTo>
                  <a:cubicBezTo>
                    <a:pt x="5133" y="2886"/>
                    <a:pt x="5133" y="2886"/>
                    <a:pt x="5133" y="2886"/>
                  </a:cubicBezTo>
                  <a:lnTo>
                    <a:pt x="5133" y="2886"/>
                  </a:lnTo>
                  <a:cubicBezTo>
                    <a:pt x="5133" y="2857"/>
                    <a:pt x="5133" y="2857"/>
                    <a:pt x="5133" y="2857"/>
                  </a:cubicBezTo>
                  <a:cubicBezTo>
                    <a:pt x="5104" y="2857"/>
                    <a:pt x="5104" y="2857"/>
                    <a:pt x="5104" y="2857"/>
                  </a:cubicBezTo>
                  <a:cubicBezTo>
                    <a:pt x="5104" y="2886"/>
                    <a:pt x="5104" y="2886"/>
                    <a:pt x="5104" y="2886"/>
                  </a:cubicBezTo>
                  <a:lnTo>
                    <a:pt x="5104" y="2886"/>
                  </a:lnTo>
                  <a:cubicBezTo>
                    <a:pt x="5104" y="2916"/>
                    <a:pt x="5104" y="2916"/>
                    <a:pt x="5104" y="2916"/>
                  </a:cubicBezTo>
                  <a:lnTo>
                    <a:pt x="5104" y="2916"/>
                  </a:lnTo>
                  <a:cubicBezTo>
                    <a:pt x="5133" y="2916"/>
                    <a:pt x="5133" y="2916"/>
                    <a:pt x="5133" y="2916"/>
                  </a:cubicBezTo>
                  <a:close/>
                  <a:moveTo>
                    <a:pt x="5133" y="2916"/>
                  </a:moveTo>
                  <a:lnTo>
                    <a:pt x="5133" y="2916"/>
                  </a:lnTo>
                  <a:cubicBezTo>
                    <a:pt x="5133" y="2886"/>
                    <a:pt x="5133" y="2886"/>
                    <a:pt x="5133" y="2886"/>
                  </a:cubicBezTo>
                  <a:lnTo>
                    <a:pt x="5133" y="2886"/>
                  </a:lnTo>
                  <a:cubicBezTo>
                    <a:pt x="5162" y="2886"/>
                    <a:pt x="5162" y="2886"/>
                    <a:pt x="5162" y="2886"/>
                  </a:cubicBezTo>
                  <a:cubicBezTo>
                    <a:pt x="5162" y="2916"/>
                    <a:pt x="5162" y="2916"/>
                    <a:pt x="5162" y="2916"/>
                  </a:cubicBezTo>
                  <a:lnTo>
                    <a:pt x="5162" y="2916"/>
                  </a:lnTo>
                  <a:cubicBezTo>
                    <a:pt x="5133" y="2916"/>
                    <a:pt x="5133" y="2916"/>
                    <a:pt x="5133" y="2916"/>
                  </a:cubicBezTo>
                  <a:close/>
                  <a:moveTo>
                    <a:pt x="5162" y="2945"/>
                  </a:moveTo>
                  <a:lnTo>
                    <a:pt x="5162" y="2945"/>
                  </a:lnTo>
                  <a:lnTo>
                    <a:pt x="5162" y="2945"/>
                  </a:lnTo>
                  <a:cubicBezTo>
                    <a:pt x="5162" y="2916"/>
                    <a:pt x="5162" y="2916"/>
                    <a:pt x="5162" y="2916"/>
                  </a:cubicBezTo>
                  <a:lnTo>
                    <a:pt x="5162" y="2916"/>
                  </a:lnTo>
                  <a:cubicBezTo>
                    <a:pt x="5162" y="2945"/>
                    <a:pt x="5162" y="2945"/>
                    <a:pt x="5162" y="2945"/>
                  </a:cubicBezTo>
                  <a:close/>
                  <a:moveTo>
                    <a:pt x="5104" y="2974"/>
                  </a:moveTo>
                  <a:lnTo>
                    <a:pt x="5104" y="2974"/>
                  </a:lnTo>
                  <a:lnTo>
                    <a:pt x="5104" y="2974"/>
                  </a:lnTo>
                  <a:cubicBezTo>
                    <a:pt x="5104" y="3003"/>
                    <a:pt x="5104" y="3003"/>
                    <a:pt x="5104" y="3003"/>
                  </a:cubicBezTo>
                  <a:cubicBezTo>
                    <a:pt x="5133" y="3003"/>
                    <a:pt x="5133" y="3003"/>
                    <a:pt x="5133" y="3003"/>
                  </a:cubicBezTo>
                  <a:lnTo>
                    <a:pt x="5133" y="3003"/>
                  </a:lnTo>
                  <a:lnTo>
                    <a:pt x="5133" y="3003"/>
                  </a:lnTo>
                  <a:cubicBezTo>
                    <a:pt x="5162" y="3003"/>
                    <a:pt x="5162" y="3003"/>
                    <a:pt x="5162" y="3003"/>
                  </a:cubicBezTo>
                  <a:lnTo>
                    <a:pt x="5162" y="3003"/>
                  </a:lnTo>
                  <a:lnTo>
                    <a:pt x="5162" y="3003"/>
                  </a:lnTo>
                  <a:cubicBezTo>
                    <a:pt x="5191" y="3033"/>
                    <a:pt x="5191" y="3033"/>
                    <a:pt x="5191" y="3033"/>
                  </a:cubicBezTo>
                  <a:cubicBezTo>
                    <a:pt x="5191" y="3003"/>
                    <a:pt x="5191" y="3003"/>
                    <a:pt x="5191" y="3003"/>
                  </a:cubicBezTo>
                  <a:lnTo>
                    <a:pt x="5191" y="3003"/>
                  </a:lnTo>
                  <a:cubicBezTo>
                    <a:pt x="5191" y="2974"/>
                    <a:pt x="5191" y="2974"/>
                    <a:pt x="5191" y="2974"/>
                  </a:cubicBezTo>
                  <a:cubicBezTo>
                    <a:pt x="5162" y="2974"/>
                    <a:pt x="5162" y="2974"/>
                    <a:pt x="5162" y="2974"/>
                  </a:cubicBezTo>
                  <a:lnTo>
                    <a:pt x="5162" y="2974"/>
                  </a:lnTo>
                  <a:lnTo>
                    <a:pt x="5162" y="2974"/>
                  </a:lnTo>
                  <a:cubicBezTo>
                    <a:pt x="5133" y="2974"/>
                    <a:pt x="5133" y="2974"/>
                    <a:pt x="5133" y="2974"/>
                  </a:cubicBezTo>
                  <a:lnTo>
                    <a:pt x="5133" y="2974"/>
                  </a:lnTo>
                  <a:lnTo>
                    <a:pt x="5133" y="2974"/>
                  </a:lnTo>
                  <a:lnTo>
                    <a:pt x="5133" y="2974"/>
                  </a:lnTo>
                  <a:lnTo>
                    <a:pt x="5133" y="2974"/>
                  </a:lnTo>
                  <a:lnTo>
                    <a:pt x="5133" y="2974"/>
                  </a:lnTo>
                  <a:cubicBezTo>
                    <a:pt x="5104" y="2974"/>
                    <a:pt x="5104" y="2974"/>
                    <a:pt x="5104" y="2974"/>
                  </a:cubicBezTo>
                  <a:close/>
                  <a:moveTo>
                    <a:pt x="4695" y="3499"/>
                  </a:moveTo>
                  <a:lnTo>
                    <a:pt x="4695" y="3499"/>
                  </a:lnTo>
                  <a:cubicBezTo>
                    <a:pt x="4695" y="3528"/>
                    <a:pt x="4695" y="3528"/>
                    <a:pt x="4695" y="3528"/>
                  </a:cubicBezTo>
                  <a:cubicBezTo>
                    <a:pt x="4724" y="3499"/>
                    <a:pt x="4724" y="3499"/>
                    <a:pt x="4724" y="3499"/>
                  </a:cubicBezTo>
                  <a:cubicBezTo>
                    <a:pt x="4695" y="3499"/>
                    <a:pt x="4695" y="3499"/>
                    <a:pt x="4695" y="3499"/>
                  </a:cubicBezTo>
                  <a:close/>
                  <a:moveTo>
                    <a:pt x="4433" y="3149"/>
                  </a:moveTo>
                  <a:lnTo>
                    <a:pt x="4433" y="3149"/>
                  </a:lnTo>
                  <a:cubicBezTo>
                    <a:pt x="4462" y="3149"/>
                    <a:pt x="4462" y="3149"/>
                    <a:pt x="4462" y="3149"/>
                  </a:cubicBezTo>
                  <a:cubicBezTo>
                    <a:pt x="4462" y="3178"/>
                    <a:pt x="4462" y="3178"/>
                    <a:pt x="4462" y="3178"/>
                  </a:cubicBezTo>
                  <a:cubicBezTo>
                    <a:pt x="4462" y="3149"/>
                    <a:pt x="4462" y="3149"/>
                    <a:pt x="4462" y="3149"/>
                  </a:cubicBezTo>
                  <a:lnTo>
                    <a:pt x="4462" y="3149"/>
                  </a:lnTo>
                  <a:lnTo>
                    <a:pt x="4462" y="3149"/>
                  </a:lnTo>
                  <a:cubicBezTo>
                    <a:pt x="4433" y="3149"/>
                    <a:pt x="4433" y="3149"/>
                    <a:pt x="4433" y="3149"/>
                  </a:cubicBezTo>
                  <a:close/>
                  <a:moveTo>
                    <a:pt x="4404" y="3236"/>
                  </a:moveTo>
                  <a:lnTo>
                    <a:pt x="4404" y="3236"/>
                  </a:lnTo>
                  <a:lnTo>
                    <a:pt x="4404" y="3236"/>
                  </a:lnTo>
                  <a:cubicBezTo>
                    <a:pt x="4374" y="3207"/>
                    <a:pt x="4374" y="3207"/>
                    <a:pt x="4374" y="3207"/>
                  </a:cubicBezTo>
                  <a:lnTo>
                    <a:pt x="4374" y="3207"/>
                  </a:lnTo>
                  <a:lnTo>
                    <a:pt x="4374" y="3207"/>
                  </a:lnTo>
                  <a:cubicBezTo>
                    <a:pt x="4374" y="3178"/>
                    <a:pt x="4374" y="3178"/>
                    <a:pt x="4374" y="3178"/>
                  </a:cubicBezTo>
                  <a:cubicBezTo>
                    <a:pt x="4345" y="3178"/>
                    <a:pt x="4345" y="3178"/>
                    <a:pt x="4345" y="3178"/>
                  </a:cubicBezTo>
                  <a:cubicBezTo>
                    <a:pt x="4345" y="3149"/>
                    <a:pt x="4345" y="3149"/>
                    <a:pt x="4345" y="3149"/>
                  </a:cubicBezTo>
                  <a:cubicBezTo>
                    <a:pt x="4374" y="3149"/>
                    <a:pt x="4374" y="3149"/>
                    <a:pt x="4374" y="3149"/>
                  </a:cubicBezTo>
                  <a:cubicBezTo>
                    <a:pt x="4374" y="3178"/>
                    <a:pt x="4374" y="3178"/>
                    <a:pt x="4374" y="3178"/>
                  </a:cubicBezTo>
                  <a:lnTo>
                    <a:pt x="4374" y="3178"/>
                  </a:lnTo>
                  <a:lnTo>
                    <a:pt x="4374" y="3178"/>
                  </a:lnTo>
                  <a:cubicBezTo>
                    <a:pt x="4404" y="3207"/>
                    <a:pt x="4404" y="3207"/>
                    <a:pt x="4404" y="3207"/>
                  </a:cubicBezTo>
                  <a:lnTo>
                    <a:pt x="4404" y="3207"/>
                  </a:lnTo>
                  <a:lnTo>
                    <a:pt x="4404" y="3207"/>
                  </a:lnTo>
                  <a:cubicBezTo>
                    <a:pt x="4433" y="3236"/>
                    <a:pt x="4433" y="3236"/>
                    <a:pt x="4433" y="3236"/>
                  </a:cubicBezTo>
                  <a:lnTo>
                    <a:pt x="4433" y="3236"/>
                  </a:lnTo>
                  <a:cubicBezTo>
                    <a:pt x="4404" y="3236"/>
                    <a:pt x="4404" y="3236"/>
                    <a:pt x="4404" y="3236"/>
                  </a:cubicBezTo>
                  <a:close/>
                  <a:moveTo>
                    <a:pt x="4288" y="3236"/>
                  </a:moveTo>
                  <a:lnTo>
                    <a:pt x="4288" y="3236"/>
                  </a:lnTo>
                  <a:cubicBezTo>
                    <a:pt x="4288" y="3207"/>
                    <a:pt x="4288" y="3207"/>
                    <a:pt x="4288" y="3207"/>
                  </a:cubicBezTo>
                  <a:lnTo>
                    <a:pt x="4288" y="3207"/>
                  </a:lnTo>
                  <a:lnTo>
                    <a:pt x="4288" y="3207"/>
                  </a:lnTo>
                  <a:cubicBezTo>
                    <a:pt x="4288" y="3178"/>
                    <a:pt x="4288" y="3178"/>
                    <a:pt x="4288" y="3178"/>
                  </a:cubicBezTo>
                  <a:cubicBezTo>
                    <a:pt x="4316" y="3178"/>
                    <a:pt x="4316" y="3178"/>
                    <a:pt x="4316" y="3178"/>
                  </a:cubicBezTo>
                  <a:lnTo>
                    <a:pt x="4316" y="3178"/>
                  </a:lnTo>
                  <a:lnTo>
                    <a:pt x="4316" y="3178"/>
                  </a:lnTo>
                  <a:lnTo>
                    <a:pt x="4316" y="3178"/>
                  </a:lnTo>
                  <a:cubicBezTo>
                    <a:pt x="4316" y="3207"/>
                    <a:pt x="4316" y="3207"/>
                    <a:pt x="4316" y="3207"/>
                  </a:cubicBezTo>
                  <a:lnTo>
                    <a:pt x="4316" y="3207"/>
                  </a:lnTo>
                  <a:cubicBezTo>
                    <a:pt x="4316" y="3236"/>
                    <a:pt x="4316" y="3236"/>
                    <a:pt x="4316" y="3236"/>
                  </a:cubicBezTo>
                  <a:cubicBezTo>
                    <a:pt x="4288" y="3236"/>
                    <a:pt x="4288" y="3236"/>
                    <a:pt x="4288" y="3236"/>
                  </a:cubicBezTo>
                  <a:close/>
                  <a:moveTo>
                    <a:pt x="4288" y="2886"/>
                  </a:moveTo>
                  <a:lnTo>
                    <a:pt x="4288" y="2886"/>
                  </a:lnTo>
                  <a:lnTo>
                    <a:pt x="4288" y="2886"/>
                  </a:lnTo>
                  <a:lnTo>
                    <a:pt x="4288" y="2886"/>
                  </a:lnTo>
                  <a:cubicBezTo>
                    <a:pt x="4316" y="2886"/>
                    <a:pt x="4316" y="2886"/>
                    <a:pt x="4316" y="2886"/>
                  </a:cubicBezTo>
                  <a:lnTo>
                    <a:pt x="4316" y="2886"/>
                  </a:lnTo>
                  <a:lnTo>
                    <a:pt x="4316" y="2886"/>
                  </a:lnTo>
                  <a:lnTo>
                    <a:pt x="4316" y="2886"/>
                  </a:lnTo>
                  <a:cubicBezTo>
                    <a:pt x="4288" y="2886"/>
                    <a:pt x="4288" y="2886"/>
                    <a:pt x="4288" y="2886"/>
                  </a:cubicBezTo>
                  <a:close/>
                  <a:moveTo>
                    <a:pt x="4288" y="2886"/>
                  </a:moveTo>
                  <a:lnTo>
                    <a:pt x="4288" y="2886"/>
                  </a:lnTo>
                  <a:cubicBezTo>
                    <a:pt x="4316" y="2857"/>
                    <a:pt x="4316" y="2857"/>
                    <a:pt x="4316" y="2857"/>
                  </a:cubicBezTo>
                  <a:lnTo>
                    <a:pt x="4316" y="2857"/>
                  </a:lnTo>
                  <a:cubicBezTo>
                    <a:pt x="4316" y="2828"/>
                    <a:pt x="4316" y="2828"/>
                    <a:pt x="4316" y="2828"/>
                  </a:cubicBezTo>
                  <a:cubicBezTo>
                    <a:pt x="4345" y="2828"/>
                    <a:pt x="4345" y="2828"/>
                    <a:pt x="4345" y="2828"/>
                  </a:cubicBezTo>
                  <a:lnTo>
                    <a:pt x="4345" y="2828"/>
                  </a:lnTo>
                  <a:cubicBezTo>
                    <a:pt x="4345" y="2857"/>
                    <a:pt x="4345" y="2857"/>
                    <a:pt x="4345" y="2857"/>
                  </a:cubicBezTo>
                  <a:lnTo>
                    <a:pt x="4345" y="2857"/>
                  </a:lnTo>
                  <a:cubicBezTo>
                    <a:pt x="4345" y="2886"/>
                    <a:pt x="4345" y="2886"/>
                    <a:pt x="4345" y="2886"/>
                  </a:cubicBezTo>
                  <a:cubicBezTo>
                    <a:pt x="4316" y="2886"/>
                    <a:pt x="4316" y="2886"/>
                    <a:pt x="4316" y="2886"/>
                  </a:cubicBezTo>
                  <a:cubicBezTo>
                    <a:pt x="4288" y="2886"/>
                    <a:pt x="4288" y="2886"/>
                    <a:pt x="4288" y="2886"/>
                  </a:cubicBezTo>
                  <a:close/>
                  <a:moveTo>
                    <a:pt x="3500" y="2741"/>
                  </a:moveTo>
                  <a:lnTo>
                    <a:pt x="3500" y="2741"/>
                  </a:lnTo>
                  <a:cubicBezTo>
                    <a:pt x="3529" y="2712"/>
                    <a:pt x="3529" y="2712"/>
                    <a:pt x="3529" y="2712"/>
                  </a:cubicBezTo>
                  <a:lnTo>
                    <a:pt x="3529" y="2712"/>
                  </a:lnTo>
                  <a:cubicBezTo>
                    <a:pt x="3500" y="2712"/>
                    <a:pt x="3500" y="2712"/>
                    <a:pt x="3500" y="2712"/>
                  </a:cubicBezTo>
                  <a:lnTo>
                    <a:pt x="3500" y="2712"/>
                  </a:lnTo>
                  <a:cubicBezTo>
                    <a:pt x="3500" y="2741"/>
                    <a:pt x="3500" y="2741"/>
                    <a:pt x="3500" y="2741"/>
                  </a:cubicBezTo>
                  <a:close/>
                  <a:moveTo>
                    <a:pt x="2829" y="2566"/>
                  </a:moveTo>
                  <a:lnTo>
                    <a:pt x="2829" y="2566"/>
                  </a:lnTo>
                  <a:cubicBezTo>
                    <a:pt x="2858" y="2566"/>
                    <a:pt x="2858" y="2566"/>
                    <a:pt x="2858" y="2566"/>
                  </a:cubicBezTo>
                  <a:lnTo>
                    <a:pt x="2858" y="2566"/>
                  </a:lnTo>
                  <a:lnTo>
                    <a:pt x="2858" y="2566"/>
                  </a:lnTo>
                  <a:lnTo>
                    <a:pt x="2829" y="2566"/>
                  </a:lnTo>
                  <a:close/>
                  <a:moveTo>
                    <a:pt x="2800" y="2595"/>
                  </a:moveTo>
                  <a:lnTo>
                    <a:pt x="2800" y="2595"/>
                  </a:lnTo>
                  <a:lnTo>
                    <a:pt x="2800" y="2595"/>
                  </a:lnTo>
                  <a:cubicBezTo>
                    <a:pt x="2800" y="2566"/>
                    <a:pt x="2800" y="2566"/>
                    <a:pt x="2800" y="2566"/>
                  </a:cubicBezTo>
                  <a:lnTo>
                    <a:pt x="2800" y="2566"/>
                  </a:lnTo>
                  <a:cubicBezTo>
                    <a:pt x="2800" y="2595"/>
                    <a:pt x="2800" y="2595"/>
                    <a:pt x="2800" y="2595"/>
                  </a:cubicBezTo>
                  <a:close/>
                  <a:moveTo>
                    <a:pt x="2800" y="2624"/>
                  </a:moveTo>
                  <a:lnTo>
                    <a:pt x="2800" y="2624"/>
                  </a:lnTo>
                  <a:lnTo>
                    <a:pt x="2800" y="2624"/>
                  </a:lnTo>
                  <a:cubicBezTo>
                    <a:pt x="2829" y="2624"/>
                    <a:pt x="2829" y="2624"/>
                    <a:pt x="2829" y="2624"/>
                  </a:cubicBezTo>
                  <a:lnTo>
                    <a:pt x="2829" y="2624"/>
                  </a:lnTo>
                  <a:cubicBezTo>
                    <a:pt x="2800" y="2624"/>
                    <a:pt x="2800" y="2624"/>
                    <a:pt x="2800" y="2624"/>
                  </a:cubicBezTo>
                  <a:close/>
                  <a:moveTo>
                    <a:pt x="2800" y="2653"/>
                  </a:moveTo>
                  <a:lnTo>
                    <a:pt x="2800" y="2653"/>
                  </a:lnTo>
                  <a:cubicBezTo>
                    <a:pt x="2800" y="2624"/>
                    <a:pt x="2800" y="2624"/>
                    <a:pt x="2800" y="2624"/>
                  </a:cubicBezTo>
                  <a:lnTo>
                    <a:pt x="2800" y="2624"/>
                  </a:lnTo>
                  <a:lnTo>
                    <a:pt x="2800" y="2624"/>
                  </a:lnTo>
                  <a:cubicBezTo>
                    <a:pt x="2800" y="2653"/>
                    <a:pt x="2800" y="2653"/>
                    <a:pt x="2800" y="2653"/>
                  </a:cubicBezTo>
                  <a:close/>
                  <a:moveTo>
                    <a:pt x="2829" y="2683"/>
                  </a:moveTo>
                  <a:lnTo>
                    <a:pt x="2829" y="2683"/>
                  </a:lnTo>
                  <a:cubicBezTo>
                    <a:pt x="2858" y="2683"/>
                    <a:pt x="2858" y="2683"/>
                    <a:pt x="2858" y="2683"/>
                  </a:cubicBezTo>
                  <a:lnTo>
                    <a:pt x="2858" y="2683"/>
                  </a:lnTo>
                  <a:lnTo>
                    <a:pt x="2858" y="2683"/>
                  </a:lnTo>
                  <a:lnTo>
                    <a:pt x="2858" y="2683"/>
                  </a:lnTo>
                  <a:lnTo>
                    <a:pt x="2858" y="2683"/>
                  </a:lnTo>
                  <a:lnTo>
                    <a:pt x="2858" y="2683"/>
                  </a:lnTo>
                  <a:lnTo>
                    <a:pt x="2858" y="2683"/>
                  </a:lnTo>
                  <a:lnTo>
                    <a:pt x="2858" y="2683"/>
                  </a:lnTo>
                  <a:cubicBezTo>
                    <a:pt x="2829" y="2683"/>
                    <a:pt x="2829" y="2683"/>
                    <a:pt x="2829" y="2683"/>
                  </a:cubicBezTo>
                  <a:close/>
                  <a:moveTo>
                    <a:pt x="2829" y="2770"/>
                  </a:moveTo>
                  <a:lnTo>
                    <a:pt x="2829" y="2770"/>
                  </a:lnTo>
                  <a:cubicBezTo>
                    <a:pt x="2800" y="2741"/>
                    <a:pt x="2800" y="2741"/>
                    <a:pt x="2800" y="2741"/>
                  </a:cubicBezTo>
                  <a:cubicBezTo>
                    <a:pt x="2829" y="2741"/>
                    <a:pt x="2829" y="2741"/>
                    <a:pt x="2829" y="2741"/>
                  </a:cubicBezTo>
                  <a:cubicBezTo>
                    <a:pt x="2829" y="2712"/>
                    <a:pt x="2829" y="2712"/>
                    <a:pt x="2829" y="2712"/>
                  </a:cubicBezTo>
                  <a:lnTo>
                    <a:pt x="2829" y="2712"/>
                  </a:lnTo>
                  <a:lnTo>
                    <a:pt x="2829" y="2712"/>
                  </a:lnTo>
                  <a:lnTo>
                    <a:pt x="2829" y="2712"/>
                  </a:lnTo>
                  <a:cubicBezTo>
                    <a:pt x="2829" y="2741"/>
                    <a:pt x="2829" y="2741"/>
                    <a:pt x="2829" y="2741"/>
                  </a:cubicBezTo>
                  <a:lnTo>
                    <a:pt x="2829" y="2741"/>
                  </a:lnTo>
                  <a:lnTo>
                    <a:pt x="2829" y="2741"/>
                  </a:lnTo>
                  <a:lnTo>
                    <a:pt x="2829" y="2741"/>
                  </a:lnTo>
                  <a:cubicBezTo>
                    <a:pt x="2829" y="2770"/>
                    <a:pt x="2829" y="2770"/>
                    <a:pt x="2829" y="2770"/>
                  </a:cubicBezTo>
                  <a:close/>
                  <a:moveTo>
                    <a:pt x="3412" y="2420"/>
                  </a:moveTo>
                  <a:lnTo>
                    <a:pt x="3412" y="2420"/>
                  </a:lnTo>
                  <a:lnTo>
                    <a:pt x="3412" y="2420"/>
                  </a:lnTo>
                  <a:cubicBezTo>
                    <a:pt x="3441" y="2420"/>
                    <a:pt x="3441" y="2420"/>
                    <a:pt x="3441" y="2420"/>
                  </a:cubicBezTo>
                  <a:lnTo>
                    <a:pt x="3441" y="2420"/>
                  </a:lnTo>
                  <a:lnTo>
                    <a:pt x="3441" y="2420"/>
                  </a:lnTo>
                  <a:cubicBezTo>
                    <a:pt x="3412" y="2420"/>
                    <a:pt x="3412" y="2420"/>
                    <a:pt x="3412" y="2420"/>
                  </a:cubicBezTo>
                  <a:close/>
                  <a:moveTo>
                    <a:pt x="3617" y="2303"/>
                  </a:moveTo>
                  <a:lnTo>
                    <a:pt x="3617" y="2303"/>
                  </a:lnTo>
                  <a:lnTo>
                    <a:pt x="3617" y="2303"/>
                  </a:lnTo>
                  <a:lnTo>
                    <a:pt x="3617" y="2303"/>
                  </a:lnTo>
                  <a:cubicBezTo>
                    <a:pt x="3617" y="2274"/>
                    <a:pt x="3617" y="2274"/>
                    <a:pt x="3617" y="2274"/>
                  </a:cubicBezTo>
                  <a:lnTo>
                    <a:pt x="3617" y="2274"/>
                  </a:lnTo>
                  <a:cubicBezTo>
                    <a:pt x="3645" y="2274"/>
                    <a:pt x="3645" y="2274"/>
                    <a:pt x="3645" y="2274"/>
                  </a:cubicBezTo>
                  <a:lnTo>
                    <a:pt x="3645" y="2274"/>
                  </a:lnTo>
                  <a:cubicBezTo>
                    <a:pt x="3645" y="2303"/>
                    <a:pt x="3645" y="2303"/>
                    <a:pt x="3645" y="2303"/>
                  </a:cubicBezTo>
                  <a:lnTo>
                    <a:pt x="3645" y="2303"/>
                  </a:lnTo>
                  <a:lnTo>
                    <a:pt x="3645" y="2303"/>
                  </a:lnTo>
                  <a:cubicBezTo>
                    <a:pt x="3617" y="2303"/>
                    <a:pt x="3617" y="2303"/>
                    <a:pt x="3617" y="2303"/>
                  </a:cubicBezTo>
                  <a:close/>
                  <a:moveTo>
                    <a:pt x="3412" y="2536"/>
                  </a:moveTo>
                  <a:lnTo>
                    <a:pt x="3412" y="2536"/>
                  </a:lnTo>
                  <a:lnTo>
                    <a:pt x="3412" y="2536"/>
                  </a:lnTo>
                  <a:cubicBezTo>
                    <a:pt x="3383" y="2536"/>
                    <a:pt x="3383" y="2536"/>
                    <a:pt x="3383" y="2536"/>
                  </a:cubicBezTo>
                  <a:cubicBezTo>
                    <a:pt x="3412" y="2507"/>
                    <a:pt x="3412" y="2507"/>
                    <a:pt x="3412" y="2507"/>
                  </a:cubicBezTo>
                  <a:lnTo>
                    <a:pt x="3412" y="2507"/>
                  </a:lnTo>
                  <a:lnTo>
                    <a:pt x="3412" y="2507"/>
                  </a:lnTo>
                  <a:cubicBezTo>
                    <a:pt x="3412" y="2478"/>
                    <a:pt x="3412" y="2478"/>
                    <a:pt x="3412" y="2478"/>
                  </a:cubicBezTo>
                  <a:lnTo>
                    <a:pt x="3412" y="2478"/>
                  </a:lnTo>
                  <a:lnTo>
                    <a:pt x="3412" y="2478"/>
                  </a:lnTo>
                  <a:lnTo>
                    <a:pt x="3412" y="2478"/>
                  </a:lnTo>
                  <a:lnTo>
                    <a:pt x="3412" y="2478"/>
                  </a:lnTo>
                  <a:cubicBezTo>
                    <a:pt x="3412" y="2449"/>
                    <a:pt x="3412" y="2449"/>
                    <a:pt x="3412" y="2449"/>
                  </a:cubicBezTo>
                  <a:lnTo>
                    <a:pt x="3412" y="2449"/>
                  </a:lnTo>
                  <a:cubicBezTo>
                    <a:pt x="3383" y="2449"/>
                    <a:pt x="3383" y="2449"/>
                    <a:pt x="3383" y="2449"/>
                  </a:cubicBezTo>
                  <a:lnTo>
                    <a:pt x="3383" y="2449"/>
                  </a:lnTo>
                  <a:lnTo>
                    <a:pt x="3383" y="2449"/>
                  </a:lnTo>
                  <a:lnTo>
                    <a:pt x="3383" y="2449"/>
                  </a:lnTo>
                  <a:cubicBezTo>
                    <a:pt x="3354" y="2449"/>
                    <a:pt x="3354" y="2449"/>
                    <a:pt x="3354" y="2449"/>
                  </a:cubicBezTo>
                  <a:cubicBezTo>
                    <a:pt x="3324" y="2478"/>
                    <a:pt x="3324" y="2478"/>
                    <a:pt x="3324" y="2478"/>
                  </a:cubicBezTo>
                  <a:lnTo>
                    <a:pt x="3324" y="2478"/>
                  </a:lnTo>
                  <a:lnTo>
                    <a:pt x="3324" y="2478"/>
                  </a:lnTo>
                  <a:lnTo>
                    <a:pt x="3324" y="2478"/>
                  </a:lnTo>
                  <a:cubicBezTo>
                    <a:pt x="3354" y="2449"/>
                    <a:pt x="3354" y="2449"/>
                    <a:pt x="3354" y="2449"/>
                  </a:cubicBezTo>
                  <a:lnTo>
                    <a:pt x="3354" y="2449"/>
                  </a:lnTo>
                  <a:lnTo>
                    <a:pt x="3354" y="2449"/>
                  </a:lnTo>
                  <a:cubicBezTo>
                    <a:pt x="3324" y="2449"/>
                    <a:pt x="3324" y="2449"/>
                    <a:pt x="3324" y="2449"/>
                  </a:cubicBezTo>
                  <a:lnTo>
                    <a:pt x="3324" y="2449"/>
                  </a:lnTo>
                  <a:cubicBezTo>
                    <a:pt x="3354" y="2420"/>
                    <a:pt x="3354" y="2420"/>
                    <a:pt x="3354" y="2420"/>
                  </a:cubicBezTo>
                  <a:cubicBezTo>
                    <a:pt x="3324" y="2420"/>
                    <a:pt x="3324" y="2420"/>
                    <a:pt x="3324" y="2420"/>
                  </a:cubicBezTo>
                  <a:cubicBezTo>
                    <a:pt x="3354" y="2391"/>
                    <a:pt x="3354" y="2391"/>
                    <a:pt x="3354" y="2391"/>
                  </a:cubicBezTo>
                  <a:lnTo>
                    <a:pt x="3354" y="2391"/>
                  </a:lnTo>
                  <a:lnTo>
                    <a:pt x="3354" y="2391"/>
                  </a:lnTo>
                  <a:cubicBezTo>
                    <a:pt x="3354" y="2420"/>
                    <a:pt x="3354" y="2420"/>
                    <a:pt x="3354" y="2420"/>
                  </a:cubicBezTo>
                  <a:cubicBezTo>
                    <a:pt x="3383" y="2449"/>
                    <a:pt x="3383" y="2449"/>
                    <a:pt x="3383" y="2449"/>
                  </a:cubicBezTo>
                  <a:cubicBezTo>
                    <a:pt x="3383" y="2420"/>
                    <a:pt x="3383" y="2420"/>
                    <a:pt x="3383" y="2420"/>
                  </a:cubicBezTo>
                  <a:lnTo>
                    <a:pt x="3383" y="2420"/>
                  </a:lnTo>
                  <a:cubicBezTo>
                    <a:pt x="3412" y="2420"/>
                    <a:pt x="3412" y="2420"/>
                    <a:pt x="3412" y="2420"/>
                  </a:cubicBezTo>
                  <a:cubicBezTo>
                    <a:pt x="3383" y="2420"/>
                    <a:pt x="3383" y="2420"/>
                    <a:pt x="3383" y="2420"/>
                  </a:cubicBezTo>
                  <a:cubicBezTo>
                    <a:pt x="3383" y="2391"/>
                    <a:pt x="3383" y="2391"/>
                    <a:pt x="3383" y="2391"/>
                  </a:cubicBezTo>
                  <a:cubicBezTo>
                    <a:pt x="3412" y="2391"/>
                    <a:pt x="3412" y="2391"/>
                    <a:pt x="3412" y="2391"/>
                  </a:cubicBezTo>
                  <a:cubicBezTo>
                    <a:pt x="3412" y="2420"/>
                    <a:pt x="3412" y="2420"/>
                    <a:pt x="3412" y="2420"/>
                  </a:cubicBezTo>
                  <a:cubicBezTo>
                    <a:pt x="3412" y="2391"/>
                    <a:pt x="3412" y="2391"/>
                    <a:pt x="3412" y="2391"/>
                  </a:cubicBezTo>
                  <a:cubicBezTo>
                    <a:pt x="3441" y="2391"/>
                    <a:pt x="3441" y="2391"/>
                    <a:pt x="3441" y="2391"/>
                  </a:cubicBezTo>
                  <a:lnTo>
                    <a:pt x="3441" y="2391"/>
                  </a:lnTo>
                  <a:lnTo>
                    <a:pt x="3441" y="2391"/>
                  </a:lnTo>
                  <a:lnTo>
                    <a:pt x="3441" y="2391"/>
                  </a:lnTo>
                  <a:cubicBezTo>
                    <a:pt x="3471" y="2391"/>
                    <a:pt x="3471" y="2391"/>
                    <a:pt x="3471" y="2391"/>
                  </a:cubicBezTo>
                  <a:cubicBezTo>
                    <a:pt x="3441" y="2391"/>
                    <a:pt x="3441" y="2391"/>
                    <a:pt x="3441" y="2391"/>
                  </a:cubicBezTo>
                  <a:cubicBezTo>
                    <a:pt x="3441" y="2420"/>
                    <a:pt x="3441" y="2420"/>
                    <a:pt x="3441" y="2420"/>
                  </a:cubicBezTo>
                  <a:lnTo>
                    <a:pt x="3441" y="2420"/>
                  </a:lnTo>
                  <a:cubicBezTo>
                    <a:pt x="3471" y="2420"/>
                    <a:pt x="3471" y="2420"/>
                    <a:pt x="3471" y="2420"/>
                  </a:cubicBezTo>
                  <a:cubicBezTo>
                    <a:pt x="3441" y="2420"/>
                    <a:pt x="3441" y="2420"/>
                    <a:pt x="3441" y="2420"/>
                  </a:cubicBezTo>
                  <a:cubicBezTo>
                    <a:pt x="3471" y="2420"/>
                    <a:pt x="3471" y="2420"/>
                    <a:pt x="3471" y="2420"/>
                  </a:cubicBezTo>
                  <a:lnTo>
                    <a:pt x="3471" y="2420"/>
                  </a:lnTo>
                  <a:lnTo>
                    <a:pt x="3471" y="2420"/>
                  </a:lnTo>
                  <a:cubicBezTo>
                    <a:pt x="3500" y="2391"/>
                    <a:pt x="3500" y="2391"/>
                    <a:pt x="3500" y="2391"/>
                  </a:cubicBezTo>
                  <a:lnTo>
                    <a:pt x="3500" y="2391"/>
                  </a:lnTo>
                  <a:lnTo>
                    <a:pt x="3500" y="2391"/>
                  </a:lnTo>
                  <a:cubicBezTo>
                    <a:pt x="3500" y="2420"/>
                    <a:pt x="3500" y="2420"/>
                    <a:pt x="3500" y="2420"/>
                  </a:cubicBezTo>
                  <a:cubicBezTo>
                    <a:pt x="3500" y="2449"/>
                    <a:pt x="3500" y="2449"/>
                    <a:pt x="3500" y="2449"/>
                  </a:cubicBezTo>
                  <a:lnTo>
                    <a:pt x="3500" y="2449"/>
                  </a:lnTo>
                  <a:lnTo>
                    <a:pt x="3500" y="2449"/>
                  </a:lnTo>
                  <a:cubicBezTo>
                    <a:pt x="3529" y="2449"/>
                    <a:pt x="3529" y="2449"/>
                    <a:pt x="3529" y="2449"/>
                  </a:cubicBezTo>
                  <a:cubicBezTo>
                    <a:pt x="3529" y="2420"/>
                    <a:pt x="3529" y="2420"/>
                    <a:pt x="3529" y="2420"/>
                  </a:cubicBezTo>
                  <a:cubicBezTo>
                    <a:pt x="3529" y="2391"/>
                    <a:pt x="3529" y="2391"/>
                    <a:pt x="3529" y="2391"/>
                  </a:cubicBezTo>
                  <a:cubicBezTo>
                    <a:pt x="3558" y="2391"/>
                    <a:pt x="3558" y="2391"/>
                    <a:pt x="3558" y="2391"/>
                  </a:cubicBezTo>
                  <a:cubicBezTo>
                    <a:pt x="3558" y="2362"/>
                    <a:pt x="3558" y="2362"/>
                    <a:pt x="3558" y="2362"/>
                  </a:cubicBezTo>
                  <a:lnTo>
                    <a:pt x="3558" y="2362"/>
                  </a:lnTo>
                  <a:lnTo>
                    <a:pt x="3558" y="2362"/>
                  </a:lnTo>
                  <a:cubicBezTo>
                    <a:pt x="3529" y="2362"/>
                    <a:pt x="3529" y="2362"/>
                    <a:pt x="3529" y="2362"/>
                  </a:cubicBezTo>
                  <a:lnTo>
                    <a:pt x="3529" y="2362"/>
                  </a:lnTo>
                  <a:lnTo>
                    <a:pt x="3529" y="2362"/>
                  </a:lnTo>
                  <a:cubicBezTo>
                    <a:pt x="3529" y="2333"/>
                    <a:pt x="3529" y="2333"/>
                    <a:pt x="3529" y="2333"/>
                  </a:cubicBezTo>
                  <a:lnTo>
                    <a:pt x="3529" y="2333"/>
                  </a:lnTo>
                  <a:lnTo>
                    <a:pt x="3529" y="2333"/>
                  </a:lnTo>
                  <a:cubicBezTo>
                    <a:pt x="3500" y="2333"/>
                    <a:pt x="3500" y="2333"/>
                    <a:pt x="3500" y="2333"/>
                  </a:cubicBezTo>
                  <a:lnTo>
                    <a:pt x="3500" y="2333"/>
                  </a:lnTo>
                  <a:cubicBezTo>
                    <a:pt x="3500" y="2303"/>
                    <a:pt x="3500" y="2303"/>
                    <a:pt x="3500" y="2303"/>
                  </a:cubicBezTo>
                  <a:lnTo>
                    <a:pt x="3500" y="2303"/>
                  </a:lnTo>
                  <a:cubicBezTo>
                    <a:pt x="3471" y="2274"/>
                    <a:pt x="3471" y="2274"/>
                    <a:pt x="3471" y="2274"/>
                  </a:cubicBezTo>
                  <a:lnTo>
                    <a:pt x="3471" y="2274"/>
                  </a:lnTo>
                  <a:cubicBezTo>
                    <a:pt x="3500" y="2245"/>
                    <a:pt x="3500" y="2245"/>
                    <a:pt x="3500" y="2245"/>
                  </a:cubicBezTo>
                  <a:cubicBezTo>
                    <a:pt x="3471" y="2216"/>
                    <a:pt x="3471" y="2216"/>
                    <a:pt x="3471" y="2216"/>
                  </a:cubicBezTo>
                  <a:cubicBezTo>
                    <a:pt x="3471" y="2245"/>
                    <a:pt x="3471" y="2245"/>
                    <a:pt x="3471" y="2245"/>
                  </a:cubicBezTo>
                  <a:lnTo>
                    <a:pt x="3471" y="2245"/>
                  </a:lnTo>
                  <a:lnTo>
                    <a:pt x="3471" y="2245"/>
                  </a:lnTo>
                  <a:cubicBezTo>
                    <a:pt x="3441" y="2245"/>
                    <a:pt x="3441" y="2245"/>
                    <a:pt x="3441" y="2245"/>
                  </a:cubicBezTo>
                  <a:cubicBezTo>
                    <a:pt x="3441" y="2216"/>
                    <a:pt x="3441" y="2216"/>
                    <a:pt x="3441" y="2216"/>
                  </a:cubicBezTo>
                  <a:cubicBezTo>
                    <a:pt x="3412" y="2186"/>
                    <a:pt x="3412" y="2186"/>
                    <a:pt x="3412" y="2186"/>
                  </a:cubicBezTo>
                  <a:lnTo>
                    <a:pt x="3412" y="2186"/>
                  </a:lnTo>
                  <a:cubicBezTo>
                    <a:pt x="3412" y="2157"/>
                    <a:pt x="3412" y="2157"/>
                    <a:pt x="3412" y="2157"/>
                  </a:cubicBezTo>
                  <a:lnTo>
                    <a:pt x="3412" y="2157"/>
                  </a:lnTo>
                  <a:cubicBezTo>
                    <a:pt x="3412" y="2128"/>
                    <a:pt x="3412" y="2128"/>
                    <a:pt x="3412" y="2128"/>
                  </a:cubicBezTo>
                  <a:lnTo>
                    <a:pt x="3412" y="2128"/>
                  </a:lnTo>
                  <a:lnTo>
                    <a:pt x="3412" y="2128"/>
                  </a:lnTo>
                  <a:cubicBezTo>
                    <a:pt x="3441" y="2100"/>
                    <a:pt x="3441" y="2100"/>
                    <a:pt x="3441" y="2100"/>
                  </a:cubicBezTo>
                  <a:lnTo>
                    <a:pt x="3441" y="2100"/>
                  </a:lnTo>
                  <a:cubicBezTo>
                    <a:pt x="3441" y="2128"/>
                    <a:pt x="3441" y="2128"/>
                    <a:pt x="3441" y="2128"/>
                  </a:cubicBezTo>
                  <a:cubicBezTo>
                    <a:pt x="3441" y="2100"/>
                    <a:pt x="3441" y="2100"/>
                    <a:pt x="3441" y="2100"/>
                  </a:cubicBezTo>
                  <a:lnTo>
                    <a:pt x="3441" y="2100"/>
                  </a:lnTo>
                  <a:cubicBezTo>
                    <a:pt x="3471" y="2070"/>
                    <a:pt x="3471" y="2070"/>
                    <a:pt x="3471" y="2070"/>
                  </a:cubicBezTo>
                  <a:cubicBezTo>
                    <a:pt x="3471" y="2041"/>
                    <a:pt x="3471" y="2041"/>
                    <a:pt x="3471" y="2041"/>
                  </a:cubicBezTo>
                  <a:lnTo>
                    <a:pt x="3471" y="2041"/>
                  </a:lnTo>
                  <a:cubicBezTo>
                    <a:pt x="3471" y="2012"/>
                    <a:pt x="3471" y="2012"/>
                    <a:pt x="3471" y="2012"/>
                  </a:cubicBezTo>
                  <a:lnTo>
                    <a:pt x="3471" y="2012"/>
                  </a:lnTo>
                  <a:cubicBezTo>
                    <a:pt x="3471" y="1983"/>
                    <a:pt x="3471" y="1983"/>
                    <a:pt x="3471" y="1983"/>
                  </a:cubicBezTo>
                  <a:lnTo>
                    <a:pt x="3471" y="1983"/>
                  </a:lnTo>
                  <a:cubicBezTo>
                    <a:pt x="3500" y="1953"/>
                    <a:pt x="3500" y="1953"/>
                    <a:pt x="3500" y="1953"/>
                  </a:cubicBezTo>
                  <a:lnTo>
                    <a:pt x="3500" y="1953"/>
                  </a:lnTo>
                  <a:cubicBezTo>
                    <a:pt x="3500" y="1924"/>
                    <a:pt x="3500" y="1924"/>
                    <a:pt x="3500" y="1924"/>
                  </a:cubicBezTo>
                  <a:cubicBezTo>
                    <a:pt x="3500" y="1895"/>
                    <a:pt x="3500" y="1895"/>
                    <a:pt x="3500" y="1895"/>
                  </a:cubicBezTo>
                  <a:lnTo>
                    <a:pt x="3500" y="1895"/>
                  </a:lnTo>
                  <a:lnTo>
                    <a:pt x="3500" y="1895"/>
                  </a:lnTo>
                  <a:cubicBezTo>
                    <a:pt x="3529" y="1866"/>
                    <a:pt x="3529" y="1866"/>
                    <a:pt x="3529" y="1866"/>
                  </a:cubicBezTo>
                  <a:lnTo>
                    <a:pt x="3529" y="1866"/>
                  </a:lnTo>
                  <a:cubicBezTo>
                    <a:pt x="3529" y="1836"/>
                    <a:pt x="3529" y="1836"/>
                    <a:pt x="3529" y="1836"/>
                  </a:cubicBezTo>
                  <a:lnTo>
                    <a:pt x="3529" y="1836"/>
                  </a:lnTo>
                  <a:lnTo>
                    <a:pt x="3529" y="1836"/>
                  </a:lnTo>
                  <a:cubicBezTo>
                    <a:pt x="3529" y="1807"/>
                    <a:pt x="3529" y="1807"/>
                    <a:pt x="3529" y="1807"/>
                  </a:cubicBezTo>
                  <a:lnTo>
                    <a:pt x="3529" y="1807"/>
                  </a:lnTo>
                  <a:cubicBezTo>
                    <a:pt x="3529" y="1778"/>
                    <a:pt x="3529" y="1778"/>
                    <a:pt x="3529" y="1778"/>
                  </a:cubicBezTo>
                  <a:lnTo>
                    <a:pt x="3529" y="1778"/>
                  </a:lnTo>
                  <a:cubicBezTo>
                    <a:pt x="3529" y="1750"/>
                    <a:pt x="3529" y="1750"/>
                    <a:pt x="3529" y="1750"/>
                  </a:cubicBezTo>
                  <a:lnTo>
                    <a:pt x="3529" y="1750"/>
                  </a:lnTo>
                  <a:cubicBezTo>
                    <a:pt x="3500" y="1720"/>
                    <a:pt x="3500" y="1720"/>
                    <a:pt x="3500" y="1720"/>
                  </a:cubicBezTo>
                  <a:lnTo>
                    <a:pt x="3500" y="1720"/>
                  </a:lnTo>
                  <a:lnTo>
                    <a:pt x="3500" y="1720"/>
                  </a:lnTo>
                  <a:cubicBezTo>
                    <a:pt x="3471" y="1720"/>
                    <a:pt x="3471" y="1720"/>
                    <a:pt x="3471" y="1720"/>
                  </a:cubicBezTo>
                  <a:cubicBezTo>
                    <a:pt x="3471" y="1750"/>
                    <a:pt x="3471" y="1750"/>
                    <a:pt x="3471" y="1750"/>
                  </a:cubicBezTo>
                  <a:lnTo>
                    <a:pt x="3471" y="1750"/>
                  </a:lnTo>
                  <a:cubicBezTo>
                    <a:pt x="3441" y="1720"/>
                    <a:pt x="3441" y="1720"/>
                    <a:pt x="3441" y="1720"/>
                  </a:cubicBezTo>
                  <a:lnTo>
                    <a:pt x="3441" y="1720"/>
                  </a:lnTo>
                  <a:cubicBezTo>
                    <a:pt x="3441" y="1691"/>
                    <a:pt x="3441" y="1691"/>
                    <a:pt x="3441" y="1691"/>
                  </a:cubicBezTo>
                  <a:cubicBezTo>
                    <a:pt x="3412" y="1691"/>
                    <a:pt x="3412" y="1691"/>
                    <a:pt x="3412" y="1691"/>
                  </a:cubicBezTo>
                  <a:cubicBezTo>
                    <a:pt x="3412" y="1720"/>
                    <a:pt x="3412" y="1720"/>
                    <a:pt x="3412" y="1720"/>
                  </a:cubicBezTo>
                  <a:lnTo>
                    <a:pt x="3412" y="1720"/>
                  </a:lnTo>
                  <a:lnTo>
                    <a:pt x="3412" y="1720"/>
                  </a:lnTo>
                  <a:cubicBezTo>
                    <a:pt x="3412" y="1750"/>
                    <a:pt x="3412" y="1750"/>
                    <a:pt x="3412" y="1750"/>
                  </a:cubicBezTo>
                  <a:lnTo>
                    <a:pt x="3412" y="1750"/>
                  </a:lnTo>
                  <a:cubicBezTo>
                    <a:pt x="3383" y="1750"/>
                    <a:pt x="3383" y="1750"/>
                    <a:pt x="3383" y="1750"/>
                  </a:cubicBezTo>
                  <a:cubicBezTo>
                    <a:pt x="3383" y="1778"/>
                    <a:pt x="3383" y="1778"/>
                    <a:pt x="3383" y="1778"/>
                  </a:cubicBezTo>
                  <a:cubicBezTo>
                    <a:pt x="3383" y="1807"/>
                    <a:pt x="3383" y="1807"/>
                    <a:pt x="3383" y="1807"/>
                  </a:cubicBezTo>
                  <a:cubicBezTo>
                    <a:pt x="3354" y="1807"/>
                    <a:pt x="3354" y="1807"/>
                    <a:pt x="3354" y="1807"/>
                  </a:cubicBezTo>
                  <a:cubicBezTo>
                    <a:pt x="3354" y="1836"/>
                    <a:pt x="3354" y="1836"/>
                    <a:pt x="3354" y="1836"/>
                  </a:cubicBezTo>
                  <a:lnTo>
                    <a:pt x="3354" y="1836"/>
                  </a:lnTo>
                  <a:cubicBezTo>
                    <a:pt x="3354" y="1866"/>
                    <a:pt x="3354" y="1866"/>
                    <a:pt x="3354" y="1866"/>
                  </a:cubicBezTo>
                  <a:lnTo>
                    <a:pt x="3354" y="1866"/>
                  </a:lnTo>
                  <a:cubicBezTo>
                    <a:pt x="3354" y="1895"/>
                    <a:pt x="3354" y="1895"/>
                    <a:pt x="3354" y="1895"/>
                  </a:cubicBezTo>
                  <a:cubicBezTo>
                    <a:pt x="3324" y="1895"/>
                    <a:pt x="3324" y="1895"/>
                    <a:pt x="3324" y="1895"/>
                  </a:cubicBezTo>
                  <a:lnTo>
                    <a:pt x="3324" y="1895"/>
                  </a:lnTo>
                  <a:cubicBezTo>
                    <a:pt x="3324" y="1924"/>
                    <a:pt x="3324" y="1924"/>
                    <a:pt x="3324" y="1924"/>
                  </a:cubicBezTo>
                  <a:lnTo>
                    <a:pt x="3324" y="1924"/>
                  </a:lnTo>
                  <a:cubicBezTo>
                    <a:pt x="3324" y="1953"/>
                    <a:pt x="3324" y="1953"/>
                    <a:pt x="3324" y="1953"/>
                  </a:cubicBezTo>
                  <a:lnTo>
                    <a:pt x="3324" y="1953"/>
                  </a:lnTo>
                  <a:cubicBezTo>
                    <a:pt x="3295" y="1983"/>
                    <a:pt x="3295" y="1983"/>
                    <a:pt x="3295" y="1983"/>
                  </a:cubicBezTo>
                  <a:cubicBezTo>
                    <a:pt x="3324" y="1983"/>
                    <a:pt x="3324" y="1983"/>
                    <a:pt x="3324" y="1983"/>
                  </a:cubicBezTo>
                  <a:cubicBezTo>
                    <a:pt x="3295" y="1983"/>
                    <a:pt x="3295" y="1983"/>
                    <a:pt x="3295" y="1983"/>
                  </a:cubicBezTo>
                  <a:lnTo>
                    <a:pt x="3295" y="1983"/>
                  </a:lnTo>
                  <a:cubicBezTo>
                    <a:pt x="3295" y="2012"/>
                    <a:pt x="3295" y="2012"/>
                    <a:pt x="3295" y="2012"/>
                  </a:cubicBezTo>
                  <a:cubicBezTo>
                    <a:pt x="3324" y="2012"/>
                    <a:pt x="3324" y="2012"/>
                    <a:pt x="3324" y="2012"/>
                  </a:cubicBezTo>
                  <a:lnTo>
                    <a:pt x="3324" y="2012"/>
                  </a:lnTo>
                  <a:cubicBezTo>
                    <a:pt x="3295" y="2012"/>
                    <a:pt x="3295" y="2012"/>
                    <a:pt x="3295" y="2012"/>
                  </a:cubicBezTo>
                  <a:lnTo>
                    <a:pt x="3295" y="2012"/>
                  </a:lnTo>
                  <a:cubicBezTo>
                    <a:pt x="3267" y="2012"/>
                    <a:pt x="3267" y="2012"/>
                    <a:pt x="3267" y="2012"/>
                  </a:cubicBezTo>
                  <a:lnTo>
                    <a:pt x="3267" y="2012"/>
                  </a:lnTo>
                  <a:cubicBezTo>
                    <a:pt x="3267" y="2041"/>
                    <a:pt x="3267" y="2041"/>
                    <a:pt x="3267" y="2041"/>
                  </a:cubicBezTo>
                  <a:lnTo>
                    <a:pt x="3267" y="2041"/>
                  </a:lnTo>
                  <a:lnTo>
                    <a:pt x="3267" y="2041"/>
                  </a:lnTo>
                  <a:cubicBezTo>
                    <a:pt x="3238" y="2041"/>
                    <a:pt x="3238" y="2041"/>
                    <a:pt x="3238" y="2041"/>
                  </a:cubicBezTo>
                  <a:lnTo>
                    <a:pt x="3238" y="2041"/>
                  </a:lnTo>
                  <a:cubicBezTo>
                    <a:pt x="3238" y="2012"/>
                    <a:pt x="3238" y="2012"/>
                    <a:pt x="3238" y="2012"/>
                  </a:cubicBezTo>
                  <a:lnTo>
                    <a:pt x="3238" y="2012"/>
                  </a:lnTo>
                  <a:cubicBezTo>
                    <a:pt x="3238" y="1983"/>
                    <a:pt x="3238" y="1983"/>
                    <a:pt x="3238" y="1983"/>
                  </a:cubicBezTo>
                  <a:cubicBezTo>
                    <a:pt x="3238" y="1953"/>
                    <a:pt x="3238" y="1953"/>
                    <a:pt x="3238" y="1953"/>
                  </a:cubicBezTo>
                  <a:cubicBezTo>
                    <a:pt x="3267" y="1953"/>
                    <a:pt x="3267" y="1953"/>
                    <a:pt x="3267" y="1953"/>
                  </a:cubicBezTo>
                  <a:cubicBezTo>
                    <a:pt x="3267" y="1924"/>
                    <a:pt x="3267" y="1924"/>
                    <a:pt x="3267" y="1924"/>
                  </a:cubicBezTo>
                  <a:lnTo>
                    <a:pt x="3267" y="1924"/>
                  </a:lnTo>
                  <a:lnTo>
                    <a:pt x="3267" y="1924"/>
                  </a:lnTo>
                  <a:cubicBezTo>
                    <a:pt x="3267" y="1866"/>
                    <a:pt x="3267" y="1866"/>
                    <a:pt x="3267" y="1866"/>
                  </a:cubicBezTo>
                  <a:cubicBezTo>
                    <a:pt x="3295" y="1866"/>
                    <a:pt x="3295" y="1866"/>
                    <a:pt x="3295" y="1866"/>
                  </a:cubicBezTo>
                  <a:lnTo>
                    <a:pt x="3295" y="1866"/>
                  </a:lnTo>
                  <a:lnTo>
                    <a:pt x="3295" y="1866"/>
                  </a:lnTo>
                  <a:lnTo>
                    <a:pt x="3295" y="1866"/>
                  </a:lnTo>
                  <a:cubicBezTo>
                    <a:pt x="3295" y="1836"/>
                    <a:pt x="3295" y="1836"/>
                    <a:pt x="3295" y="1836"/>
                  </a:cubicBezTo>
                  <a:lnTo>
                    <a:pt x="3295" y="1836"/>
                  </a:lnTo>
                  <a:cubicBezTo>
                    <a:pt x="3295" y="1807"/>
                    <a:pt x="3295" y="1807"/>
                    <a:pt x="3295" y="1807"/>
                  </a:cubicBezTo>
                  <a:lnTo>
                    <a:pt x="3295" y="1807"/>
                  </a:lnTo>
                  <a:cubicBezTo>
                    <a:pt x="3267" y="1778"/>
                    <a:pt x="3267" y="1778"/>
                    <a:pt x="3267" y="1778"/>
                  </a:cubicBezTo>
                  <a:cubicBezTo>
                    <a:pt x="3295" y="1778"/>
                    <a:pt x="3295" y="1778"/>
                    <a:pt x="3295" y="1778"/>
                  </a:cubicBezTo>
                  <a:cubicBezTo>
                    <a:pt x="3295" y="1750"/>
                    <a:pt x="3295" y="1750"/>
                    <a:pt x="3295" y="1750"/>
                  </a:cubicBezTo>
                  <a:cubicBezTo>
                    <a:pt x="3267" y="1750"/>
                    <a:pt x="3267" y="1750"/>
                    <a:pt x="3267" y="1750"/>
                  </a:cubicBezTo>
                  <a:lnTo>
                    <a:pt x="3267" y="1750"/>
                  </a:lnTo>
                  <a:cubicBezTo>
                    <a:pt x="3238" y="1750"/>
                    <a:pt x="3238" y="1750"/>
                    <a:pt x="3238" y="1750"/>
                  </a:cubicBezTo>
                  <a:lnTo>
                    <a:pt x="3238" y="1750"/>
                  </a:lnTo>
                  <a:cubicBezTo>
                    <a:pt x="3238" y="1778"/>
                    <a:pt x="3238" y="1778"/>
                    <a:pt x="3238" y="1778"/>
                  </a:cubicBezTo>
                  <a:lnTo>
                    <a:pt x="3238" y="1778"/>
                  </a:lnTo>
                  <a:cubicBezTo>
                    <a:pt x="3267" y="1778"/>
                    <a:pt x="3267" y="1778"/>
                    <a:pt x="3267" y="1778"/>
                  </a:cubicBezTo>
                  <a:cubicBezTo>
                    <a:pt x="3267" y="1807"/>
                    <a:pt x="3267" y="1807"/>
                    <a:pt x="3267" y="1807"/>
                  </a:cubicBezTo>
                  <a:cubicBezTo>
                    <a:pt x="3238" y="1807"/>
                    <a:pt x="3238" y="1807"/>
                    <a:pt x="3238" y="1807"/>
                  </a:cubicBezTo>
                  <a:cubicBezTo>
                    <a:pt x="3238" y="1778"/>
                    <a:pt x="3238" y="1778"/>
                    <a:pt x="3238" y="1778"/>
                  </a:cubicBezTo>
                  <a:lnTo>
                    <a:pt x="3238" y="1778"/>
                  </a:lnTo>
                  <a:cubicBezTo>
                    <a:pt x="3208" y="1807"/>
                    <a:pt x="3208" y="1807"/>
                    <a:pt x="3208" y="1807"/>
                  </a:cubicBezTo>
                  <a:cubicBezTo>
                    <a:pt x="3238" y="1807"/>
                    <a:pt x="3238" y="1807"/>
                    <a:pt x="3238" y="1807"/>
                  </a:cubicBezTo>
                  <a:cubicBezTo>
                    <a:pt x="3238" y="1836"/>
                    <a:pt x="3238" y="1836"/>
                    <a:pt x="3238" y="1836"/>
                  </a:cubicBezTo>
                  <a:lnTo>
                    <a:pt x="3238" y="1836"/>
                  </a:lnTo>
                  <a:lnTo>
                    <a:pt x="3238" y="1836"/>
                  </a:lnTo>
                  <a:lnTo>
                    <a:pt x="3238" y="1836"/>
                  </a:lnTo>
                  <a:cubicBezTo>
                    <a:pt x="3208" y="1836"/>
                    <a:pt x="3208" y="1836"/>
                    <a:pt x="3208" y="1836"/>
                  </a:cubicBezTo>
                  <a:lnTo>
                    <a:pt x="3208" y="1836"/>
                  </a:lnTo>
                  <a:lnTo>
                    <a:pt x="3208" y="1836"/>
                  </a:lnTo>
                  <a:lnTo>
                    <a:pt x="3208" y="1836"/>
                  </a:lnTo>
                  <a:lnTo>
                    <a:pt x="3208" y="1836"/>
                  </a:lnTo>
                  <a:cubicBezTo>
                    <a:pt x="3179" y="1836"/>
                    <a:pt x="3179" y="1836"/>
                    <a:pt x="3179" y="1836"/>
                  </a:cubicBezTo>
                  <a:lnTo>
                    <a:pt x="3179" y="1836"/>
                  </a:lnTo>
                  <a:lnTo>
                    <a:pt x="3179" y="1836"/>
                  </a:lnTo>
                  <a:cubicBezTo>
                    <a:pt x="3179" y="1807"/>
                    <a:pt x="3179" y="1807"/>
                    <a:pt x="3179" y="1807"/>
                  </a:cubicBezTo>
                  <a:lnTo>
                    <a:pt x="3179" y="1807"/>
                  </a:lnTo>
                  <a:cubicBezTo>
                    <a:pt x="3150" y="1807"/>
                    <a:pt x="3150" y="1807"/>
                    <a:pt x="3150" y="1807"/>
                  </a:cubicBezTo>
                  <a:cubicBezTo>
                    <a:pt x="3150" y="1836"/>
                    <a:pt x="3150" y="1836"/>
                    <a:pt x="3150" y="1836"/>
                  </a:cubicBezTo>
                  <a:cubicBezTo>
                    <a:pt x="3120" y="1807"/>
                    <a:pt x="3120" y="1807"/>
                    <a:pt x="3120" y="1807"/>
                  </a:cubicBezTo>
                  <a:lnTo>
                    <a:pt x="3120" y="1807"/>
                  </a:lnTo>
                  <a:cubicBezTo>
                    <a:pt x="3120" y="1836"/>
                    <a:pt x="3120" y="1836"/>
                    <a:pt x="3120" y="1836"/>
                  </a:cubicBezTo>
                  <a:cubicBezTo>
                    <a:pt x="3091" y="1836"/>
                    <a:pt x="3091" y="1836"/>
                    <a:pt x="3091" y="1836"/>
                  </a:cubicBezTo>
                  <a:lnTo>
                    <a:pt x="3091" y="1836"/>
                  </a:lnTo>
                  <a:cubicBezTo>
                    <a:pt x="3062" y="1836"/>
                    <a:pt x="3062" y="1836"/>
                    <a:pt x="3062" y="1836"/>
                  </a:cubicBezTo>
                  <a:cubicBezTo>
                    <a:pt x="3062" y="1807"/>
                    <a:pt x="3062" y="1807"/>
                    <a:pt x="3062" y="1807"/>
                  </a:cubicBezTo>
                  <a:cubicBezTo>
                    <a:pt x="3091" y="1807"/>
                    <a:pt x="3091" y="1807"/>
                    <a:pt x="3091" y="1807"/>
                  </a:cubicBezTo>
                  <a:lnTo>
                    <a:pt x="3091" y="1807"/>
                  </a:lnTo>
                  <a:cubicBezTo>
                    <a:pt x="3120" y="1807"/>
                    <a:pt x="3120" y="1807"/>
                    <a:pt x="3120" y="1807"/>
                  </a:cubicBezTo>
                  <a:lnTo>
                    <a:pt x="3120" y="1807"/>
                  </a:lnTo>
                  <a:lnTo>
                    <a:pt x="3120" y="1807"/>
                  </a:lnTo>
                  <a:cubicBezTo>
                    <a:pt x="3150" y="1778"/>
                    <a:pt x="3150" y="1778"/>
                    <a:pt x="3150" y="1778"/>
                  </a:cubicBezTo>
                  <a:cubicBezTo>
                    <a:pt x="3150" y="1807"/>
                    <a:pt x="3150" y="1807"/>
                    <a:pt x="3150" y="1807"/>
                  </a:cubicBezTo>
                  <a:cubicBezTo>
                    <a:pt x="3179" y="1778"/>
                    <a:pt x="3179" y="1778"/>
                    <a:pt x="3179" y="1778"/>
                  </a:cubicBezTo>
                  <a:lnTo>
                    <a:pt x="3179" y="1778"/>
                  </a:lnTo>
                  <a:cubicBezTo>
                    <a:pt x="3179" y="1750"/>
                    <a:pt x="3179" y="1750"/>
                    <a:pt x="3179" y="1750"/>
                  </a:cubicBezTo>
                  <a:cubicBezTo>
                    <a:pt x="3150" y="1750"/>
                    <a:pt x="3150" y="1750"/>
                    <a:pt x="3150" y="1750"/>
                  </a:cubicBezTo>
                  <a:cubicBezTo>
                    <a:pt x="3150" y="1720"/>
                    <a:pt x="3150" y="1720"/>
                    <a:pt x="3150" y="1720"/>
                  </a:cubicBezTo>
                  <a:cubicBezTo>
                    <a:pt x="3120" y="1720"/>
                    <a:pt x="3120" y="1720"/>
                    <a:pt x="3120" y="1720"/>
                  </a:cubicBezTo>
                  <a:lnTo>
                    <a:pt x="3120" y="1720"/>
                  </a:lnTo>
                  <a:cubicBezTo>
                    <a:pt x="3091" y="1691"/>
                    <a:pt x="3091" y="1691"/>
                    <a:pt x="3091" y="1691"/>
                  </a:cubicBezTo>
                  <a:lnTo>
                    <a:pt x="3091" y="1691"/>
                  </a:lnTo>
                  <a:lnTo>
                    <a:pt x="3091" y="1691"/>
                  </a:lnTo>
                  <a:cubicBezTo>
                    <a:pt x="3062" y="1691"/>
                    <a:pt x="3062" y="1691"/>
                    <a:pt x="3062" y="1691"/>
                  </a:cubicBezTo>
                  <a:lnTo>
                    <a:pt x="3062" y="1691"/>
                  </a:lnTo>
                  <a:cubicBezTo>
                    <a:pt x="3033" y="1720"/>
                    <a:pt x="3033" y="1720"/>
                    <a:pt x="3033" y="1720"/>
                  </a:cubicBezTo>
                  <a:lnTo>
                    <a:pt x="3033" y="1720"/>
                  </a:lnTo>
                  <a:cubicBezTo>
                    <a:pt x="3033" y="1750"/>
                    <a:pt x="3033" y="1750"/>
                    <a:pt x="3033" y="1750"/>
                  </a:cubicBezTo>
                  <a:lnTo>
                    <a:pt x="3033" y="1750"/>
                  </a:lnTo>
                  <a:cubicBezTo>
                    <a:pt x="3004" y="1750"/>
                    <a:pt x="3004" y="1750"/>
                    <a:pt x="3004" y="1750"/>
                  </a:cubicBezTo>
                  <a:lnTo>
                    <a:pt x="3004" y="1750"/>
                  </a:lnTo>
                  <a:lnTo>
                    <a:pt x="3004" y="1750"/>
                  </a:lnTo>
                  <a:cubicBezTo>
                    <a:pt x="2974" y="1720"/>
                    <a:pt x="2974" y="1720"/>
                    <a:pt x="2974" y="1720"/>
                  </a:cubicBezTo>
                  <a:lnTo>
                    <a:pt x="2974" y="1720"/>
                  </a:lnTo>
                  <a:cubicBezTo>
                    <a:pt x="2974" y="1750"/>
                    <a:pt x="2974" y="1750"/>
                    <a:pt x="2974" y="1750"/>
                  </a:cubicBezTo>
                  <a:cubicBezTo>
                    <a:pt x="2946" y="1750"/>
                    <a:pt x="2946" y="1750"/>
                    <a:pt x="2946" y="1750"/>
                  </a:cubicBezTo>
                  <a:cubicBezTo>
                    <a:pt x="2946" y="1720"/>
                    <a:pt x="2946" y="1720"/>
                    <a:pt x="2946" y="1720"/>
                  </a:cubicBezTo>
                  <a:lnTo>
                    <a:pt x="2946" y="1720"/>
                  </a:lnTo>
                  <a:cubicBezTo>
                    <a:pt x="2974" y="1720"/>
                    <a:pt x="2974" y="1720"/>
                    <a:pt x="2974" y="1720"/>
                  </a:cubicBezTo>
                  <a:lnTo>
                    <a:pt x="2974" y="1720"/>
                  </a:lnTo>
                  <a:cubicBezTo>
                    <a:pt x="3004" y="1720"/>
                    <a:pt x="3004" y="1720"/>
                    <a:pt x="3004" y="1720"/>
                  </a:cubicBezTo>
                  <a:lnTo>
                    <a:pt x="3004" y="1720"/>
                  </a:lnTo>
                  <a:cubicBezTo>
                    <a:pt x="3004" y="1691"/>
                    <a:pt x="3004" y="1691"/>
                    <a:pt x="3004" y="1691"/>
                  </a:cubicBezTo>
                  <a:lnTo>
                    <a:pt x="3004" y="1691"/>
                  </a:lnTo>
                  <a:cubicBezTo>
                    <a:pt x="3033" y="1662"/>
                    <a:pt x="3033" y="1662"/>
                    <a:pt x="3033" y="1662"/>
                  </a:cubicBezTo>
                  <a:lnTo>
                    <a:pt x="3033" y="1662"/>
                  </a:lnTo>
                  <a:lnTo>
                    <a:pt x="3033" y="1662"/>
                  </a:lnTo>
                  <a:cubicBezTo>
                    <a:pt x="3033" y="1633"/>
                    <a:pt x="3033" y="1633"/>
                    <a:pt x="3033" y="1633"/>
                  </a:cubicBezTo>
                  <a:cubicBezTo>
                    <a:pt x="3062" y="1603"/>
                    <a:pt x="3062" y="1603"/>
                    <a:pt x="3062" y="1603"/>
                  </a:cubicBezTo>
                  <a:cubicBezTo>
                    <a:pt x="3033" y="1603"/>
                    <a:pt x="3033" y="1603"/>
                    <a:pt x="3033" y="1603"/>
                  </a:cubicBezTo>
                  <a:lnTo>
                    <a:pt x="3033" y="1603"/>
                  </a:lnTo>
                  <a:cubicBezTo>
                    <a:pt x="3004" y="1603"/>
                    <a:pt x="3004" y="1603"/>
                    <a:pt x="3004" y="1603"/>
                  </a:cubicBezTo>
                  <a:cubicBezTo>
                    <a:pt x="2974" y="1603"/>
                    <a:pt x="2974" y="1603"/>
                    <a:pt x="2974" y="1603"/>
                  </a:cubicBezTo>
                  <a:cubicBezTo>
                    <a:pt x="2946" y="1633"/>
                    <a:pt x="2946" y="1633"/>
                    <a:pt x="2946" y="1633"/>
                  </a:cubicBezTo>
                  <a:cubicBezTo>
                    <a:pt x="2888" y="1633"/>
                    <a:pt x="2888" y="1633"/>
                    <a:pt x="2888" y="1633"/>
                  </a:cubicBezTo>
                  <a:cubicBezTo>
                    <a:pt x="2800" y="1662"/>
                    <a:pt x="2800" y="1662"/>
                    <a:pt x="2800" y="1662"/>
                  </a:cubicBezTo>
                  <a:lnTo>
                    <a:pt x="2800" y="1662"/>
                  </a:lnTo>
                  <a:cubicBezTo>
                    <a:pt x="2741" y="1691"/>
                    <a:pt x="2741" y="1691"/>
                    <a:pt x="2741" y="1691"/>
                  </a:cubicBezTo>
                  <a:cubicBezTo>
                    <a:pt x="2683" y="1720"/>
                    <a:pt x="2683" y="1720"/>
                    <a:pt x="2683" y="1720"/>
                  </a:cubicBezTo>
                  <a:cubicBezTo>
                    <a:pt x="2654" y="1720"/>
                    <a:pt x="2654" y="1720"/>
                    <a:pt x="2654" y="1720"/>
                  </a:cubicBezTo>
                  <a:cubicBezTo>
                    <a:pt x="2654" y="1750"/>
                    <a:pt x="2654" y="1750"/>
                    <a:pt x="2654" y="1750"/>
                  </a:cubicBezTo>
                  <a:cubicBezTo>
                    <a:pt x="2683" y="1750"/>
                    <a:pt x="2683" y="1750"/>
                    <a:pt x="2683" y="1750"/>
                  </a:cubicBezTo>
                  <a:lnTo>
                    <a:pt x="2683" y="1750"/>
                  </a:lnTo>
                  <a:lnTo>
                    <a:pt x="2683" y="1750"/>
                  </a:lnTo>
                  <a:cubicBezTo>
                    <a:pt x="2654" y="1750"/>
                    <a:pt x="2654" y="1750"/>
                    <a:pt x="2654" y="1750"/>
                  </a:cubicBezTo>
                  <a:cubicBezTo>
                    <a:pt x="2624" y="1778"/>
                    <a:pt x="2624" y="1778"/>
                    <a:pt x="2624" y="1778"/>
                  </a:cubicBezTo>
                  <a:cubicBezTo>
                    <a:pt x="2596" y="1778"/>
                    <a:pt x="2596" y="1778"/>
                    <a:pt x="2596" y="1778"/>
                  </a:cubicBezTo>
                  <a:lnTo>
                    <a:pt x="2596" y="1778"/>
                  </a:lnTo>
                  <a:cubicBezTo>
                    <a:pt x="2596" y="1807"/>
                    <a:pt x="2596" y="1807"/>
                    <a:pt x="2596" y="1807"/>
                  </a:cubicBezTo>
                  <a:cubicBezTo>
                    <a:pt x="2567" y="1807"/>
                    <a:pt x="2567" y="1807"/>
                    <a:pt x="2567" y="1807"/>
                  </a:cubicBezTo>
                  <a:cubicBezTo>
                    <a:pt x="2567" y="1836"/>
                    <a:pt x="2567" y="1836"/>
                    <a:pt x="2567" y="1836"/>
                  </a:cubicBezTo>
                  <a:lnTo>
                    <a:pt x="2567" y="1836"/>
                  </a:lnTo>
                  <a:lnTo>
                    <a:pt x="2567" y="1836"/>
                  </a:lnTo>
                  <a:cubicBezTo>
                    <a:pt x="2596" y="1836"/>
                    <a:pt x="2596" y="1836"/>
                    <a:pt x="2596" y="1836"/>
                  </a:cubicBezTo>
                  <a:cubicBezTo>
                    <a:pt x="2567" y="1866"/>
                    <a:pt x="2567" y="1866"/>
                    <a:pt x="2567" y="1866"/>
                  </a:cubicBezTo>
                  <a:cubicBezTo>
                    <a:pt x="2596" y="1866"/>
                    <a:pt x="2596" y="1866"/>
                    <a:pt x="2596" y="1866"/>
                  </a:cubicBezTo>
                  <a:lnTo>
                    <a:pt x="2596" y="1866"/>
                  </a:lnTo>
                  <a:cubicBezTo>
                    <a:pt x="2596" y="1836"/>
                    <a:pt x="2596" y="1836"/>
                    <a:pt x="2596" y="1836"/>
                  </a:cubicBezTo>
                  <a:cubicBezTo>
                    <a:pt x="2624" y="1866"/>
                    <a:pt x="2624" y="1866"/>
                    <a:pt x="2624" y="1866"/>
                  </a:cubicBezTo>
                  <a:lnTo>
                    <a:pt x="2624" y="1866"/>
                  </a:lnTo>
                  <a:lnTo>
                    <a:pt x="2624" y="1866"/>
                  </a:lnTo>
                  <a:cubicBezTo>
                    <a:pt x="2596" y="1866"/>
                    <a:pt x="2596" y="1866"/>
                    <a:pt x="2596" y="1866"/>
                  </a:cubicBezTo>
                  <a:lnTo>
                    <a:pt x="2596" y="1866"/>
                  </a:lnTo>
                  <a:cubicBezTo>
                    <a:pt x="2567" y="1866"/>
                    <a:pt x="2567" y="1866"/>
                    <a:pt x="2567" y="1866"/>
                  </a:cubicBezTo>
                  <a:cubicBezTo>
                    <a:pt x="2596" y="1895"/>
                    <a:pt x="2596" y="1895"/>
                    <a:pt x="2596" y="1895"/>
                  </a:cubicBezTo>
                  <a:cubicBezTo>
                    <a:pt x="2624" y="1895"/>
                    <a:pt x="2624" y="1895"/>
                    <a:pt x="2624" y="1895"/>
                  </a:cubicBezTo>
                  <a:lnTo>
                    <a:pt x="2624" y="1895"/>
                  </a:lnTo>
                  <a:lnTo>
                    <a:pt x="2624" y="1895"/>
                  </a:lnTo>
                  <a:lnTo>
                    <a:pt x="2624" y="1895"/>
                  </a:lnTo>
                  <a:lnTo>
                    <a:pt x="2624" y="1895"/>
                  </a:lnTo>
                  <a:lnTo>
                    <a:pt x="2624" y="1895"/>
                  </a:lnTo>
                  <a:cubicBezTo>
                    <a:pt x="2654" y="1895"/>
                    <a:pt x="2654" y="1895"/>
                    <a:pt x="2654" y="1895"/>
                  </a:cubicBezTo>
                  <a:cubicBezTo>
                    <a:pt x="2683" y="1895"/>
                    <a:pt x="2683" y="1895"/>
                    <a:pt x="2683" y="1895"/>
                  </a:cubicBezTo>
                  <a:lnTo>
                    <a:pt x="2683" y="1895"/>
                  </a:lnTo>
                  <a:cubicBezTo>
                    <a:pt x="2712" y="1895"/>
                    <a:pt x="2712" y="1895"/>
                    <a:pt x="2712" y="1895"/>
                  </a:cubicBezTo>
                  <a:cubicBezTo>
                    <a:pt x="2741" y="1895"/>
                    <a:pt x="2741" y="1895"/>
                    <a:pt x="2741" y="1895"/>
                  </a:cubicBezTo>
                  <a:lnTo>
                    <a:pt x="2741" y="1895"/>
                  </a:lnTo>
                  <a:cubicBezTo>
                    <a:pt x="2771" y="1924"/>
                    <a:pt x="2771" y="1924"/>
                    <a:pt x="2771" y="1924"/>
                  </a:cubicBezTo>
                  <a:lnTo>
                    <a:pt x="2771" y="1924"/>
                  </a:lnTo>
                  <a:cubicBezTo>
                    <a:pt x="2800" y="1924"/>
                    <a:pt x="2800" y="1924"/>
                    <a:pt x="2800" y="1924"/>
                  </a:cubicBezTo>
                  <a:lnTo>
                    <a:pt x="2800" y="1924"/>
                  </a:lnTo>
                  <a:cubicBezTo>
                    <a:pt x="2771" y="1924"/>
                    <a:pt x="2771" y="1924"/>
                    <a:pt x="2771" y="1924"/>
                  </a:cubicBezTo>
                  <a:cubicBezTo>
                    <a:pt x="2741" y="1924"/>
                    <a:pt x="2741" y="1924"/>
                    <a:pt x="2741" y="1924"/>
                  </a:cubicBezTo>
                  <a:cubicBezTo>
                    <a:pt x="2712" y="1924"/>
                    <a:pt x="2712" y="1924"/>
                    <a:pt x="2712" y="1924"/>
                  </a:cubicBezTo>
                  <a:lnTo>
                    <a:pt x="2712" y="1924"/>
                  </a:lnTo>
                  <a:cubicBezTo>
                    <a:pt x="2741" y="1924"/>
                    <a:pt x="2741" y="1924"/>
                    <a:pt x="2741" y="1924"/>
                  </a:cubicBezTo>
                  <a:lnTo>
                    <a:pt x="2741" y="1924"/>
                  </a:lnTo>
                  <a:cubicBezTo>
                    <a:pt x="2712" y="1924"/>
                    <a:pt x="2712" y="1924"/>
                    <a:pt x="2712" y="1924"/>
                  </a:cubicBezTo>
                  <a:lnTo>
                    <a:pt x="2712" y="1924"/>
                  </a:lnTo>
                  <a:cubicBezTo>
                    <a:pt x="2654" y="1924"/>
                    <a:pt x="2654" y="1924"/>
                    <a:pt x="2654" y="1924"/>
                  </a:cubicBezTo>
                  <a:cubicBezTo>
                    <a:pt x="2654" y="1953"/>
                    <a:pt x="2654" y="1953"/>
                    <a:pt x="2654" y="1953"/>
                  </a:cubicBezTo>
                  <a:cubicBezTo>
                    <a:pt x="2654" y="1924"/>
                    <a:pt x="2654" y="1924"/>
                    <a:pt x="2654" y="1924"/>
                  </a:cubicBezTo>
                  <a:cubicBezTo>
                    <a:pt x="2624" y="1924"/>
                    <a:pt x="2624" y="1924"/>
                    <a:pt x="2624" y="1924"/>
                  </a:cubicBezTo>
                  <a:lnTo>
                    <a:pt x="2624" y="1924"/>
                  </a:lnTo>
                  <a:lnTo>
                    <a:pt x="2624" y="1924"/>
                  </a:lnTo>
                  <a:cubicBezTo>
                    <a:pt x="2567" y="1924"/>
                    <a:pt x="2567" y="1924"/>
                    <a:pt x="2567" y="1924"/>
                  </a:cubicBezTo>
                  <a:cubicBezTo>
                    <a:pt x="2567" y="1953"/>
                    <a:pt x="2567" y="1953"/>
                    <a:pt x="2567" y="1953"/>
                  </a:cubicBezTo>
                  <a:cubicBezTo>
                    <a:pt x="2538" y="1953"/>
                    <a:pt x="2538" y="1953"/>
                    <a:pt x="2538" y="1953"/>
                  </a:cubicBezTo>
                  <a:lnTo>
                    <a:pt x="2538" y="1953"/>
                  </a:lnTo>
                  <a:cubicBezTo>
                    <a:pt x="2538" y="2012"/>
                    <a:pt x="2538" y="2012"/>
                    <a:pt x="2538" y="2012"/>
                  </a:cubicBezTo>
                  <a:lnTo>
                    <a:pt x="2538" y="2012"/>
                  </a:lnTo>
                  <a:cubicBezTo>
                    <a:pt x="2538" y="2041"/>
                    <a:pt x="2538" y="2041"/>
                    <a:pt x="2538" y="2041"/>
                  </a:cubicBezTo>
                  <a:lnTo>
                    <a:pt x="2538" y="2041"/>
                  </a:lnTo>
                  <a:lnTo>
                    <a:pt x="2538" y="2041"/>
                  </a:lnTo>
                  <a:lnTo>
                    <a:pt x="2538" y="2041"/>
                  </a:lnTo>
                  <a:cubicBezTo>
                    <a:pt x="2567" y="2041"/>
                    <a:pt x="2567" y="2041"/>
                    <a:pt x="2567" y="2041"/>
                  </a:cubicBezTo>
                  <a:lnTo>
                    <a:pt x="2567" y="2041"/>
                  </a:lnTo>
                  <a:lnTo>
                    <a:pt x="2567" y="2041"/>
                  </a:lnTo>
                  <a:cubicBezTo>
                    <a:pt x="2596" y="2041"/>
                    <a:pt x="2596" y="2041"/>
                    <a:pt x="2596" y="2041"/>
                  </a:cubicBezTo>
                  <a:lnTo>
                    <a:pt x="2596" y="2041"/>
                  </a:lnTo>
                  <a:lnTo>
                    <a:pt x="2596" y="2041"/>
                  </a:lnTo>
                  <a:lnTo>
                    <a:pt x="2596" y="2041"/>
                  </a:lnTo>
                  <a:cubicBezTo>
                    <a:pt x="2624" y="2041"/>
                    <a:pt x="2624" y="2041"/>
                    <a:pt x="2624" y="2041"/>
                  </a:cubicBezTo>
                  <a:lnTo>
                    <a:pt x="2624" y="2041"/>
                  </a:lnTo>
                  <a:cubicBezTo>
                    <a:pt x="2624" y="2070"/>
                    <a:pt x="2624" y="2070"/>
                    <a:pt x="2624" y="2070"/>
                  </a:cubicBezTo>
                  <a:lnTo>
                    <a:pt x="2624" y="2070"/>
                  </a:lnTo>
                  <a:cubicBezTo>
                    <a:pt x="2654" y="2070"/>
                    <a:pt x="2654" y="2070"/>
                    <a:pt x="2654" y="2070"/>
                  </a:cubicBezTo>
                  <a:lnTo>
                    <a:pt x="2654" y="2070"/>
                  </a:lnTo>
                  <a:lnTo>
                    <a:pt x="2654" y="2070"/>
                  </a:lnTo>
                  <a:cubicBezTo>
                    <a:pt x="2683" y="2070"/>
                    <a:pt x="2683" y="2070"/>
                    <a:pt x="2683" y="2070"/>
                  </a:cubicBezTo>
                  <a:lnTo>
                    <a:pt x="2683" y="2070"/>
                  </a:lnTo>
                  <a:cubicBezTo>
                    <a:pt x="2712" y="2070"/>
                    <a:pt x="2712" y="2070"/>
                    <a:pt x="2712" y="2070"/>
                  </a:cubicBezTo>
                  <a:lnTo>
                    <a:pt x="2712" y="2070"/>
                  </a:lnTo>
                  <a:lnTo>
                    <a:pt x="2712" y="2070"/>
                  </a:lnTo>
                  <a:cubicBezTo>
                    <a:pt x="2741" y="2070"/>
                    <a:pt x="2741" y="2070"/>
                    <a:pt x="2741" y="2070"/>
                  </a:cubicBezTo>
                  <a:lnTo>
                    <a:pt x="2741" y="2070"/>
                  </a:lnTo>
                  <a:cubicBezTo>
                    <a:pt x="2771" y="2070"/>
                    <a:pt x="2771" y="2070"/>
                    <a:pt x="2771" y="2070"/>
                  </a:cubicBezTo>
                  <a:cubicBezTo>
                    <a:pt x="2800" y="2070"/>
                    <a:pt x="2800" y="2070"/>
                    <a:pt x="2800" y="2070"/>
                  </a:cubicBezTo>
                  <a:cubicBezTo>
                    <a:pt x="2800" y="2100"/>
                    <a:pt x="2800" y="2100"/>
                    <a:pt x="2800" y="2100"/>
                  </a:cubicBezTo>
                  <a:cubicBezTo>
                    <a:pt x="2800" y="2070"/>
                    <a:pt x="2800" y="2070"/>
                    <a:pt x="2800" y="2070"/>
                  </a:cubicBezTo>
                  <a:cubicBezTo>
                    <a:pt x="2800" y="2100"/>
                    <a:pt x="2800" y="2100"/>
                    <a:pt x="2800" y="2100"/>
                  </a:cubicBezTo>
                  <a:cubicBezTo>
                    <a:pt x="2829" y="2100"/>
                    <a:pt x="2829" y="2100"/>
                    <a:pt x="2829" y="2100"/>
                  </a:cubicBezTo>
                  <a:lnTo>
                    <a:pt x="2829" y="2100"/>
                  </a:lnTo>
                  <a:cubicBezTo>
                    <a:pt x="2829" y="2128"/>
                    <a:pt x="2829" y="2128"/>
                    <a:pt x="2829" y="2128"/>
                  </a:cubicBezTo>
                  <a:lnTo>
                    <a:pt x="2829" y="2128"/>
                  </a:lnTo>
                  <a:cubicBezTo>
                    <a:pt x="2858" y="2128"/>
                    <a:pt x="2858" y="2128"/>
                    <a:pt x="2858" y="2128"/>
                  </a:cubicBezTo>
                  <a:lnTo>
                    <a:pt x="2858" y="2128"/>
                  </a:lnTo>
                  <a:lnTo>
                    <a:pt x="2858" y="2128"/>
                  </a:lnTo>
                  <a:cubicBezTo>
                    <a:pt x="2858" y="2157"/>
                    <a:pt x="2858" y="2157"/>
                    <a:pt x="2858" y="2157"/>
                  </a:cubicBezTo>
                  <a:lnTo>
                    <a:pt x="2858" y="2157"/>
                  </a:lnTo>
                  <a:lnTo>
                    <a:pt x="2858" y="2157"/>
                  </a:lnTo>
                  <a:cubicBezTo>
                    <a:pt x="2888" y="2186"/>
                    <a:pt x="2888" y="2186"/>
                    <a:pt x="2888" y="2186"/>
                  </a:cubicBezTo>
                  <a:lnTo>
                    <a:pt x="2888" y="2186"/>
                  </a:lnTo>
                  <a:lnTo>
                    <a:pt x="2888" y="2186"/>
                  </a:lnTo>
                  <a:lnTo>
                    <a:pt x="2888" y="2186"/>
                  </a:lnTo>
                  <a:cubicBezTo>
                    <a:pt x="2888" y="2216"/>
                    <a:pt x="2888" y="2216"/>
                    <a:pt x="2888" y="2216"/>
                  </a:cubicBezTo>
                  <a:lnTo>
                    <a:pt x="2888" y="2216"/>
                  </a:lnTo>
                  <a:cubicBezTo>
                    <a:pt x="2858" y="2186"/>
                    <a:pt x="2858" y="2186"/>
                    <a:pt x="2858" y="2186"/>
                  </a:cubicBezTo>
                  <a:cubicBezTo>
                    <a:pt x="2829" y="2186"/>
                    <a:pt x="2829" y="2186"/>
                    <a:pt x="2829" y="2186"/>
                  </a:cubicBezTo>
                  <a:lnTo>
                    <a:pt x="2829" y="2186"/>
                  </a:lnTo>
                  <a:lnTo>
                    <a:pt x="2829" y="2186"/>
                  </a:lnTo>
                  <a:cubicBezTo>
                    <a:pt x="2800" y="2186"/>
                    <a:pt x="2800" y="2186"/>
                    <a:pt x="2800" y="2186"/>
                  </a:cubicBezTo>
                  <a:lnTo>
                    <a:pt x="2800" y="2186"/>
                  </a:lnTo>
                  <a:lnTo>
                    <a:pt x="2800" y="2186"/>
                  </a:lnTo>
                  <a:cubicBezTo>
                    <a:pt x="2771" y="2186"/>
                    <a:pt x="2771" y="2186"/>
                    <a:pt x="2771" y="2186"/>
                  </a:cubicBezTo>
                  <a:cubicBezTo>
                    <a:pt x="2771" y="2157"/>
                    <a:pt x="2771" y="2157"/>
                    <a:pt x="2771" y="2157"/>
                  </a:cubicBezTo>
                  <a:lnTo>
                    <a:pt x="2771" y="2157"/>
                  </a:lnTo>
                  <a:cubicBezTo>
                    <a:pt x="2741" y="2157"/>
                    <a:pt x="2741" y="2157"/>
                    <a:pt x="2741" y="2157"/>
                  </a:cubicBezTo>
                  <a:lnTo>
                    <a:pt x="2741" y="2157"/>
                  </a:lnTo>
                  <a:lnTo>
                    <a:pt x="2741" y="2157"/>
                  </a:lnTo>
                  <a:cubicBezTo>
                    <a:pt x="2712" y="2157"/>
                    <a:pt x="2712" y="2157"/>
                    <a:pt x="2712" y="2157"/>
                  </a:cubicBezTo>
                  <a:cubicBezTo>
                    <a:pt x="2712" y="2128"/>
                    <a:pt x="2712" y="2128"/>
                    <a:pt x="2712" y="2128"/>
                  </a:cubicBezTo>
                  <a:lnTo>
                    <a:pt x="2712" y="2128"/>
                  </a:lnTo>
                  <a:cubicBezTo>
                    <a:pt x="2683" y="2128"/>
                    <a:pt x="2683" y="2128"/>
                    <a:pt x="2683" y="2128"/>
                  </a:cubicBezTo>
                  <a:lnTo>
                    <a:pt x="2683" y="2128"/>
                  </a:lnTo>
                  <a:cubicBezTo>
                    <a:pt x="2654" y="2128"/>
                    <a:pt x="2654" y="2128"/>
                    <a:pt x="2654" y="2128"/>
                  </a:cubicBezTo>
                  <a:cubicBezTo>
                    <a:pt x="2624" y="2128"/>
                    <a:pt x="2624" y="2128"/>
                    <a:pt x="2624" y="2128"/>
                  </a:cubicBezTo>
                  <a:lnTo>
                    <a:pt x="2624" y="2128"/>
                  </a:lnTo>
                  <a:cubicBezTo>
                    <a:pt x="2596" y="2128"/>
                    <a:pt x="2596" y="2128"/>
                    <a:pt x="2596" y="2128"/>
                  </a:cubicBezTo>
                  <a:cubicBezTo>
                    <a:pt x="2538" y="2128"/>
                    <a:pt x="2538" y="2128"/>
                    <a:pt x="2538" y="2128"/>
                  </a:cubicBezTo>
                  <a:cubicBezTo>
                    <a:pt x="2508" y="2128"/>
                    <a:pt x="2508" y="2128"/>
                    <a:pt x="2508" y="2128"/>
                  </a:cubicBezTo>
                  <a:lnTo>
                    <a:pt x="2508" y="2128"/>
                  </a:lnTo>
                  <a:cubicBezTo>
                    <a:pt x="2479" y="2157"/>
                    <a:pt x="2479" y="2157"/>
                    <a:pt x="2479" y="2157"/>
                  </a:cubicBezTo>
                  <a:cubicBezTo>
                    <a:pt x="2479" y="2186"/>
                    <a:pt x="2479" y="2186"/>
                    <a:pt x="2479" y="2186"/>
                  </a:cubicBezTo>
                  <a:lnTo>
                    <a:pt x="2479" y="2186"/>
                  </a:lnTo>
                  <a:cubicBezTo>
                    <a:pt x="2479" y="2216"/>
                    <a:pt x="2479" y="2216"/>
                    <a:pt x="2479" y="2216"/>
                  </a:cubicBezTo>
                  <a:lnTo>
                    <a:pt x="2479" y="2216"/>
                  </a:lnTo>
                  <a:cubicBezTo>
                    <a:pt x="2479" y="2245"/>
                    <a:pt x="2479" y="2245"/>
                    <a:pt x="2479" y="2245"/>
                  </a:cubicBezTo>
                  <a:lnTo>
                    <a:pt x="2479" y="2245"/>
                  </a:lnTo>
                  <a:lnTo>
                    <a:pt x="2479" y="2245"/>
                  </a:lnTo>
                  <a:lnTo>
                    <a:pt x="2479" y="2245"/>
                  </a:lnTo>
                  <a:cubicBezTo>
                    <a:pt x="2479" y="2274"/>
                    <a:pt x="2479" y="2274"/>
                    <a:pt x="2479" y="2274"/>
                  </a:cubicBezTo>
                  <a:cubicBezTo>
                    <a:pt x="2508" y="2274"/>
                    <a:pt x="2508" y="2274"/>
                    <a:pt x="2508" y="2274"/>
                  </a:cubicBezTo>
                  <a:cubicBezTo>
                    <a:pt x="2508" y="2303"/>
                    <a:pt x="2508" y="2303"/>
                    <a:pt x="2508" y="2303"/>
                  </a:cubicBezTo>
                  <a:cubicBezTo>
                    <a:pt x="2538" y="2303"/>
                    <a:pt x="2538" y="2303"/>
                    <a:pt x="2538" y="2303"/>
                  </a:cubicBezTo>
                  <a:lnTo>
                    <a:pt x="2538" y="2303"/>
                  </a:lnTo>
                  <a:cubicBezTo>
                    <a:pt x="2567" y="2303"/>
                    <a:pt x="2567" y="2303"/>
                    <a:pt x="2567" y="2303"/>
                  </a:cubicBezTo>
                  <a:cubicBezTo>
                    <a:pt x="2567" y="2333"/>
                    <a:pt x="2567" y="2333"/>
                    <a:pt x="2567" y="2333"/>
                  </a:cubicBezTo>
                  <a:lnTo>
                    <a:pt x="2567" y="2333"/>
                  </a:lnTo>
                  <a:cubicBezTo>
                    <a:pt x="2596" y="2303"/>
                    <a:pt x="2596" y="2303"/>
                    <a:pt x="2596" y="2303"/>
                  </a:cubicBezTo>
                  <a:lnTo>
                    <a:pt x="2596" y="2303"/>
                  </a:lnTo>
                  <a:cubicBezTo>
                    <a:pt x="2596" y="2333"/>
                    <a:pt x="2596" y="2333"/>
                    <a:pt x="2596" y="2333"/>
                  </a:cubicBezTo>
                  <a:cubicBezTo>
                    <a:pt x="2624" y="2333"/>
                    <a:pt x="2624" y="2333"/>
                    <a:pt x="2624" y="2333"/>
                  </a:cubicBezTo>
                  <a:lnTo>
                    <a:pt x="2624" y="2333"/>
                  </a:lnTo>
                  <a:cubicBezTo>
                    <a:pt x="2654" y="2333"/>
                    <a:pt x="2654" y="2333"/>
                    <a:pt x="2654" y="2333"/>
                  </a:cubicBezTo>
                  <a:cubicBezTo>
                    <a:pt x="2654" y="2362"/>
                    <a:pt x="2654" y="2362"/>
                    <a:pt x="2654" y="2362"/>
                  </a:cubicBezTo>
                  <a:cubicBezTo>
                    <a:pt x="2624" y="2362"/>
                    <a:pt x="2624" y="2362"/>
                    <a:pt x="2624" y="2362"/>
                  </a:cubicBezTo>
                  <a:lnTo>
                    <a:pt x="2624" y="2362"/>
                  </a:lnTo>
                  <a:lnTo>
                    <a:pt x="2624" y="2362"/>
                  </a:lnTo>
                  <a:cubicBezTo>
                    <a:pt x="2624" y="2391"/>
                    <a:pt x="2624" y="2391"/>
                    <a:pt x="2624" y="2391"/>
                  </a:cubicBezTo>
                  <a:lnTo>
                    <a:pt x="2624" y="2391"/>
                  </a:lnTo>
                  <a:cubicBezTo>
                    <a:pt x="2596" y="2391"/>
                    <a:pt x="2596" y="2391"/>
                    <a:pt x="2596" y="2391"/>
                  </a:cubicBezTo>
                  <a:cubicBezTo>
                    <a:pt x="2596" y="2420"/>
                    <a:pt x="2596" y="2420"/>
                    <a:pt x="2596" y="2420"/>
                  </a:cubicBezTo>
                  <a:lnTo>
                    <a:pt x="2596" y="2420"/>
                  </a:lnTo>
                  <a:lnTo>
                    <a:pt x="2596" y="2420"/>
                  </a:lnTo>
                  <a:cubicBezTo>
                    <a:pt x="2596" y="2449"/>
                    <a:pt x="2596" y="2449"/>
                    <a:pt x="2596" y="2449"/>
                  </a:cubicBezTo>
                  <a:cubicBezTo>
                    <a:pt x="2624" y="2449"/>
                    <a:pt x="2624" y="2449"/>
                    <a:pt x="2624" y="2449"/>
                  </a:cubicBezTo>
                  <a:cubicBezTo>
                    <a:pt x="2624" y="2478"/>
                    <a:pt x="2624" y="2478"/>
                    <a:pt x="2624" y="2478"/>
                  </a:cubicBezTo>
                  <a:cubicBezTo>
                    <a:pt x="2596" y="2478"/>
                    <a:pt x="2596" y="2478"/>
                    <a:pt x="2596" y="2478"/>
                  </a:cubicBezTo>
                  <a:lnTo>
                    <a:pt x="2596" y="2478"/>
                  </a:lnTo>
                  <a:cubicBezTo>
                    <a:pt x="2624" y="2478"/>
                    <a:pt x="2624" y="2478"/>
                    <a:pt x="2624" y="2478"/>
                  </a:cubicBezTo>
                  <a:cubicBezTo>
                    <a:pt x="2654" y="2478"/>
                    <a:pt x="2654" y="2478"/>
                    <a:pt x="2654" y="2478"/>
                  </a:cubicBezTo>
                  <a:lnTo>
                    <a:pt x="2654" y="2478"/>
                  </a:lnTo>
                  <a:lnTo>
                    <a:pt x="2654" y="2478"/>
                  </a:lnTo>
                  <a:lnTo>
                    <a:pt x="2654" y="2478"/>
                  </a:lnTo>
                  <a:cubicBezTo>
                    <a:pt x="2683" y="2478"/>
                    <a:pt x="2683" y="2478"/>
                    <a:pt x="2683" y="2478"/>
                  </a:cubicBezTo>
                  <a:lnTo>
                    <a:pt x="2683" y="2478"/>
                  </a:lnTo>
                  <a:lnTo>
                    <a:pt x="2683" y="2478"/>
                  </a:lnTo>
                  <a:cubicBezTo>
                    <a:pt x="2712" y="2478"/>
                    <a:pt x="2712" y="2478"/>
                    <a:pt x="2712" y="2478"/>
                  </a:cubicBezTo>
                  <a:cubicBezTo>
                    <a:pt x="2741" y="2478"/>
                    <a:pt x="2741" y="2478"/>
                    <a:pt x="2741" y="2478"/>
                  </a:cubicBezTo>
                  <a:lnTo>
                    <a:pt x="2741" y="2478"/>
                  </a:lnTo>
                  <a:cubicBezTo>
                    <a:pt x="2771" y="2478"/>
                    <a:pt x="2771" y="2478"/>
                    <a:pt x="2771" y="2478"/>
                  </a:cubicBezTo>
                  <a:lnTo>
                    <a:pt x="2771" y="2478"/>
                  </a:lnTo>
                  <a:lnTo>
                    <a:pt x="2771" y="2478"/>
                  </a:lnTo>
                  <a:lnTo>
                    <a:pt x="2771" y="2478"/>
                  </a:lnTo>
                  <a:cubicBezTo>
                    <a:pt x="2800" y="2478"/>
                    <a:pt x="2800" y="2478"/>
                    <a:pt x="2800" y="2478"/>
                  </a:cubicBezTo>
                  <a:cubicBezTo>
                    <a:pt x="2800" y="2507"/>
                    <a:pt x="2800" y="2507"/>
                    <a:pt x="2800" y="2507"/>
                  </a:cubicBezTo>
                  <a:lnTo>
                    <a:pt x="2800" y="2507"/>
                  </a:lnTo>
                  <a:cubicBezTo>
                    <a:pt x="2800" y="2478"/>
                    <a:pt x="2800" y="2478"/>
                    <a:pt x="2800" y="2478"/>
                  </a:cubicBezTo>
                  <a:cubicBezTo>
                    <a:pt x="2800" y="2507"/>
                    <a:pt x="2800" y="2507"/>
                    <a:pt x="2800" y="2507"/>
                  </a:cubicBezTo>
                  <a:cubicBezTo>
                    <a:pt x="2829" y="2507"/>
                    <a:pt x="2829" y="2507"/>
                    <a:pt x="2829" y="2507"/>
                  </a:cubicBezTo>
                  <a:lnTo>
                    <a:pt x="2829" y="2507"/>
                  </a:lnTo>
                  <a:lnTo>
                    <a:pt x="2829" y="2507"/>
                  </a:lnTo>
                  <a:cubicBezTo>
                    <a:pt x="2858" y="2507"/>
                    <a:pt x="2858" y="2507"/>
                    <a:pt x="2858" y="2507"/>
                  </a:cubicBezTo>
                  <a:cubicBezTo>
                    <a:pt x="2858" y="2478"/>
                    <a:pt x="2858" y="2478"/>
                    <a:pt x="2858" y="2478"/>
                  </a:cubicBezTo>
                  <a:lnTo>
                    <a:pt x="2858" y="2478"/>
                  </a:lnTo>
                  <a:cubicBezTo>
                    <a:pt x="2888" y="2478"/>
                    <a:pt x="2888" y="2478"/>
                    <a:pt x="2888" y="2478"/>
                  </a:cubicBezTo>
                  <a:lnTo>
                    <a:pt x="2888" y="2478"/>
                  </a:lnTo>
                  <a:cubicBezTo>
                    <a:pt x="2917" y="2449"/>
                    <a:pt x="2917" y="2449"/>
                    <a:pt x="2917" y="2449"/>
                  </a:cubicBezTo>
                  <a:cubicBezTo>
                    <a:pt x="2946" y="2449"/>
                    <a:pt x="2946" y="2449"/>
                    <a:pt x="2946" y="2449"/>
                  </a:cubicBezTo>
                  <a:lnTo>
                    <a:pt x="2946" y="2449"/>
                  </a:lnTo>
                  <a:lnTo>
                    <a:pt x="2946" y="2449"/>
                  </a:lnTo>
                  <a:cubicBezTo>
                    <a:pt x="2974" y="2449"/>
                    <a:pt x="2974" y="2449"/>
                    <a:pt x="2974" y="2449"/>
                  </a:cubicBezTo>
                  <a:lnTo>
                    <a:pt x="2974" y="2449"/>
                  </a:lnTo>
                  <a:lnTo>
                    <a:pt x="2974" y="2449"/>
                  </a:lnTo>
                  <a:cubicBezTo>
                    <a:pt x="3033" y="2449"/>
                    <a:pt x="3033" y="2449"/>
                    <a:pt x="3033" y="2449"/>
                  </a:cubicBezTo>
                  <a:cubicBezTo>
                    <a:pt x="3062" y="2449"/>
                    <a:pt x="3062" y="2449"/>
                    <a:pt x="3062" y="2449"/>
                  </a:cubicBezTo>
                  <a:cubicBezTo>
                    <a:pt x="3062" y="2420"/>
                    <a:pt x="3062" y="2420"/>
                    <a:pt x="3062" y="2420"/>
                  </a:cubicBezTo>
                  <a:lnTo>
                    <a:pt x="3062" y="2420"/>
                  </a:lnTo>
                  <a:cubicBezTo>
                    <a:pt x="3062" y="2449"/>
                    <a:pt x="3062" y="2449"/>
                    <a:pt x="3062" y="2449"/>
                  </a:cubicBezTo>
                  <a:cubicBezTo>
                    <a:pt x="3062" y="2420"/>
                    <a:pt x="3062" y="2420"/>
                    <a:pt x="3062" y="2420"/>
                  </a:cubicBezTo>
                  <a:cubicBezTo>
                    <a:pt x="3091" y="2420"/>
                    <a:pt x="3091" y="2420"/>
                    <a:pt x="3091" y="2420"/>
                  </a:cubicBezTo>
                  <a:lnTo>
                    <a:pt x="3091" y="2420"/>
                  </a:lnTo>
                  <a:lnTo>
                    <a:pt x="3091" y="2420"/>
                  </a:lnTo>
                  <a:lnTo>
                    <a:pt x="3091" y="2420"/>
                  </a:lnTo>
                  <a:lnTo>
                    <a:pt x="3091" y="2420"/>
                  </a:lnTo>
                  <a:cubicBezTo>
                    <a:pt x="3120" y="2391"/>
                    <a:pt x="3120" y="2391"/>
                    <a:pt x="3120" y="2391"/>
                  </a:cubicBezTo>
                  <a:lnTo>
                    <a:pt x="3120" y="2391"/>
                  </a:lnTo>
                  <a:lnTo>
                    <a:pt x="3120" y="2391"/>
                  </a:lnTo>
                  <a:lnTo>
                    <a:pt x="3120" y="2391"/>
                  </a:lnTo>
                  <a:lnTo>
                    <a:pt x="3120" y="2391"/>
                  </a:lnTo>
                  <a:cubicBezTo>
                    <a:pt x="3120" y="2420"/>
                    <a:pt x="3120" y="2420"/>
                    <a:pt x="3120" y="2420"/>
                  </a:cubicBezTo>
                  <a:lnTo>
                    <a:pt x="3120" y="2420"/>
                  </a:lnTo>
                  <a:lnTo>
                    <a:pt x="3120" y="2420"/>
                  </a:lnTo>
                  <a:lnTo>
                    <a:pt x="3120" y="2420"/>
                  </a:lnTo>
                  <a:cubicBezTo>
                    <a:pt x="3120" y="2449"/>
                    <a:pt x="3120" y="2449"/>
                    <a:pt x="3120" y="2449"/>
                  </a:cubicBezTo>
                  <a:lnTo>
                    <a:pt x="3120" y="2449"/>
                  </a:lnTo>
                  <a:lnTo>
                    <a:pt x="3120" y="2449"/>
                  </a:lnTo>
                  <a:lnTo>
                    <a:pt x="3120" y="2449"/>
                  </a:lnTo>
                  <a:lnTo>
                    <a:pt x="3120" y="2449"/>
                  </a:lnTo>
                  <a:cubicBezTo>
                    <a:pt x="3150" y="2449"/>
                    <a:pt x="3150" y="2449"/>
                    <a:pt x="3150" y="2449"/>
                  </a:cubicBezTo>
                  <a:lnTo>
                    <a:pt x="3150" y="2449"/>
                  </a:lnTo>
                  <a:lnTo>
                    <a:pt x="3150" y="2449"/>
                  </a:lnTo>
                  <a:cubicBezTo>
                    <a:pt x="3179" y="2478"/>
                    <a:pt x="3179" y="2478"/>
                    <a:pt x="3179" y="2478"/>
                  </a:cubicBezTo>
                  <a:lnTo>
                    <a:pt x="3179" y="2478"/>
                  </a:lnTo>
                  <a:lnTo>
                    <a:pt x="3179" y="2478"/>
                  </a:lnTo>
                  <a:lnTo>
                    <a:pt x="3179" y="2478"/>
                  </a:lnTo>
                  <a:lnTo>
                    <a:pt x="3179" y="2478"/>
                  </a:lnTo>
                  <a:lnTo>
                    <a:pt x="3179" y="2478"/>
                  </a:lnTo>
                  <a:cubicBezTo>
                    <a:pt x="3179" y="2507"/>
                    <a:pt x="3179" y="2507"/>
                    <a:pt x="3179" y="2507"/>
                  </a:cubicBezTo>
                  <a:lnTo>
                    <a:pt x="3179" y="2507"/>
                  </a:lnTo>
                  <a:cubicBezTo>
                    <a:pt x="3150" y="2507"/>
                    <a:pt x="3150" y="2507"/>
                    <a:pt x="3150" y="2507"/>
                  </a:cubicBezTo>
                  <a:lnTo>
                    <a:pt x="3150" y="2507"/>
                  </a:lnTo>
                  <a:cubicBezTo>
                    <a:pt x="3179" y="2507"/>
                    <a:pt x="3179" y="2507"/>
                    <a:pt x="3179" y="2507"/>
                  </a:cubicBezTo>
                  <a:lnTo>
                    <a:pt x="3179" y="2507"/>
                  </a:lnTo>
                  <a:cubicBezTo>
                    <a:pt x="3179" y="2536"/>
                    <a:pt x="3179" y="2536"/>
                    <a:pt x="3179" y="2536"/>
                  </a:cubicBezTo>
                  <a:cubicBezTo>
                    <a:pt x="3208" y="2507"/>
                    <a:pt x="3208" y="2507"/>
                    <a:pt x="3208" y="2507"/>
                  </a:cubicBezTo>
                  <a:lnTo>
                    <a:pt x="3208" y="2507"/>
                  </a:lnTo>
                  <a:lnTo>
                    <a:pt x="3208" y="2507"/>
                  </a:lnTo>
                  <a:lnTo>
                    <a:pt x="3208" y="2507"/>
                  </a:lnTo>
                  <a:cubicBezTo>
                    <a:pt x="3238" y="2536"/>
                    <a:pt x="3238" y="2536"/>
                    <a:pt x="3238" y="2536"/>
                  </a:cubicBezTo>
                  <a:lnTo>
                    <a:pt x="3238" y="2536"/>
                  </a:lnTo>
                  <a:lnTo>
                    <a:pt x="3238" y="2536"/>
                  </a:lnTo>
                  <a:cubicBezTo>
                    <a:pt x="3267" y="2536"/>
                    <a:pt x="3267" y="2536"/>
                    <a:pt x="3267" y="2536"/>
                  </a:cubicBezTo>
                  <a:lnTo>
                    <a:pt x="3267" y="2536"/>
                  </a:lnTo>
                  <a:lnTo>
                    <a:pt x="3267" y="2536"/>
                  </a:lnTo>
                  <a:cubicBezTo>
                    <a:pt x="3295" y="2536"/>
                    <a:pt x="3295" y="2536"/>
                    <a:pt x="3295" y="2536"/>
                  </a:cubicBezTo>
                  <a:lnTo>
                    <a:pt x="3295" y="2536"/>
                  </a:lnTo>
                  <a:lnTo>
                    <a:pt x="3295" y="2536"/>
                  </a:lnTo>
                  <a:lnTo>
                    <a:pt x="3295" y="2536"/>
                  </a:lnTo>
                  <a:lnTo>
                    <a:pt x="3295" y="2536"/>
                  </a:lnTo>
                  <a:cubicBezTo>
                    <a:pt x="3324" y="2536"/>
                    <a:pt x="3324" y="2536"/>
                    <a:pt x="3324" y="2536"/>
                  </a:cubicBezTo>
                  <a:lnTo>
                    <a:pt x="3324" y="2536"/>
                  </a:lnTo>
                  <a:lnTo>
                    <a:pt x="3324" y="2536"/>
                  </a:lnTo>
                  <a:lnTo>
                    <a:pt x="3324" y="2536"/>
                  </a:lnTo>
                  <a:lnTo>
                    <a:pt x="3324" y="2536"/>
                  </a:lnTo>
                  <a:cubicBezTo>
                    <a:pt x="3354" y="2536"/>
                    <a:pt x="3354" y="2536"/>
                    <a:pt x="3354" y="2536"/>
                  </a:cubicBezTo>
                  <a:lnTo>
                    <a:pt x="3354" y="2536"/>
                  </a:lnTo>
                  <a:lnTo>
                    <a:pt x="3354" y="2536"/>
                  </a:lnTo>
                  <a:lnTo>
                    <a:pt x="3354" y="2536"/>
                  </a:lnTo>
                  <a:lnTo>
                    <a:pt x="3354" y="2536"/>
                  </a:lnTo>
                  <a:cubicBezTo>
                    <a:pt x="3383" y="2536"/>
                    <a:pt x="3383" y="2536"/>
                    <a:pt x="3383" y="2536"/>
                  </a:cubicBezTo>
                  <a:lnTo>
                    <a:pt x="3383" y="2536"/>
                  </a:lnTo>
                  <a:lnTo>
                    <a:pt x="3383" y="2536"/>
                  </a:lnTo>
                  <a:lnTo>
                    <a:pt x="3383" y="2536"/>
                  </a:lnTo>
                  <a:cubicBezTo>
                    <a:pt x="3412" y="2536"/>
                    <a:pt x="3412" y="2536"/>
                    <a:pt x="3412" y="2536"/>
                  </a:cubicBezTo>
                  <a:close/>
                  <a:moveTo>
                    <a:pt x="4929" y="3062"/>
                  </a:moveTo>
                  <a:lnTo>
                    <a:pt x="4929" y="3062"/>
                  </a:lnTo>
                  <a:cubicBezTo>
                    <a:pt x="4929" y="3033"/>
                    <a:pt x="4929" y="3033"/>
                    <a:pt x="4929" y="3033"/>
                  </a:cubicBezTo>
                  <a:lnTo>
                    <a:pt x="4929" y="3033"/>
                  </a:lnTo>
                  <a:lnTo>
                    <a:pt x="4929" y="3033"/>
                  </a:lnTo>
                  <a:cubicBezTo>
                    <a:pt x="4929" y="3003"/>
                    <a:pt x="4929" y="3003"/>
                    <a:pt x="4929" y="3003"/>
                  </a:cubicBezTo>
                  <a:cubicBezTo>
                    <a:pt x="4958" y="2974"/>
                    <a:pt x="4958" y="2974"/>
                    <a:pt x="4958" y="2974"/>
                  </a:cubicBezTo>
                  <a:lnTo>
                    <a:pt x="4958" y="2974"/>
                  </a:lnTo>
                  <a:lnTo>
                    <a:pt x="4958" y="2974"/>
                  </a:lnTo>
                  <a:cubicBezTo>
                    <a:pt x="4988" y="2916"/>
                    <a:pt x="4988" y="2916"/>
                    <a:pt x="4988" y="2916"/>
                  </a:cubicBezTo>
                  <a:cubicBezTo>
                    <a:pt x="5016" y="2916"/>
                    <a:pt x="5016" y="2916"/>
                    <a:pt x="5016" y="2916"/>
                  </a:cubicBezTo>
                  <a:lnTo>
                    <a:pt x="5016" y="2916"/>
                  </a:lnTo>
                  <a:lnTo>
                    <a:pt x="5016" y="2916"/>
                  </a:lnTo>
                  <a:cubicBezTo>
                    <a:pt x="5045" y="2916"/>
                    <a:pt x="5045" y="2916"/>
                    <a:pt x="5045" y="2916"/>
                  </a:cubicBezTo>
                  <a:lnTo>
                    <a:pt x="5045" y="2916"/>
                  </a:lnTo>
                  <a:cubicBezTo>
                    <a:pt x="5074" y="2916"/>
                    <a:pt x="5074" y="2916"/>
                    <a:pt x="5074" y="2916"/>
                  </a:cubicBezTo>
                  <a:lnTo>
                    <a:pt x="5074" y="2916"/>
                  </a:lnTo>
                  <a:lnTo>
                    <a:pt x="5074" y="2916"/>
                  </a:lnTo>
                  <a:cubicBezTo>
                    <a:pt x="5104" y="2945"/>
                    <a:pt x="5104" y="2945"/>
                    <a:pt x="5104" y="2945"/>
                  </a:cubicBezTo>
                  <a:lnTo>
                    <a:pt x="5104" y="2945"/>
                  </a:lnTo>
                  <a:cubicBezTo>
                    <a:pt x="5104" y="2974"/>
                    <a:pt x="5104" y="2974"/>
                    <a:pt x="5104" y="2974"/>
                  </a:cubicBezTo>
                  <a:cubicBezTo>
                    <a:pt x="5074" y="2974"/>
                    <a:pt x="5074" y="2974"/>
                    <a:pt x="5074" y="2974"/>
                  </a:cubicBezTo>
                  <a:lnTo>
                    <a:pt x="5074" y="2974"/>
                  </a:lnTo>
                  <a:cubicBezTo>
                    <a:pt x="5074" y="3003"/>
                    <a:pt x="5074" y="3003"/>
                    <a:pt x="5074" y="3003"/>
                  </a:cubicBezTo>
                  <a:cubicBezTo>
                    <a:pt x="5045" y="3033"/>
                    <a:pt x="5045" y="3033"/>
                    <a:pt x="5045" y="3033"/>
                  </a:cubicBezTo>
                  <a:lnTo>
                    <a:pt x="5045" y="3033"/>
                  </a:lnTo>
                  <a:lnTo>
                    <a:pt x="5045" y="3033"/>
                  </a:lnTo>
                  <a:cubicBezTo>
                    <a:pt x="5016" y="3062"/>
                    <a:pt x="5016" y="3062"/>
                    <a:pt x="5016" y="3062"/>
                  </a:cubicBezTo>
                  <a:lnTo>
                    <a:pt x="5016" y="3062"/>
                  </a:lnTo>
                  <a:cubicBezTo>
                    <a:pt x="4988" y="3062"/>
                    <a:pt x="4988" y="3062"/>
                    <a:pt x="4988" y="3062"/>
                  </a:cubicBezTo>
                  <a:lnTo>
                    <a:pt x="4988" y="3062"/>
                  </a:lnTo>
                  <a:cubicBezTo>
                    <a:pt x="4958" y="3062"/>
                    <a:pt x="4958" y="3062"/>
                    <a:pt x="4958" y="3062"/>
                  </a:cubicBezTo>
                  <a:lnTo>
                    <a:pt x="4958" y="3062"/>
                  </a:lnTo>
                  <a:cubicBezTo>
                    <a:pt x="4929" y="3062"/>
                    <a:pt x="4929" y="3062"/>
                    <a:pt x="4929" y="3062"/>
                  </a:cubicBezTo>
                  <a:close/>
                  <a:moveTo>
                    <a:pt x="3471" y="2478"/>
                  </a:moveTo>
                  <a:lnTo>
                    <a:pt x="3471" y="2478"/>
                  </a:lnTo>
                  <a:lnTo>
                    <a:pt x="3471" y="2478"/>
                  </a:lnTo>
                  <a:lnTo>
                    <a:pt x="3471" y="2478"/>
                  </a:lnTo>
                  <a:cubicBezTo>
                    <a:pt x="3500" y="2478"/>
                    <a:pt x="3500" y="2478"/>
                    <a:pt x="3500" y="2478"/>
                  </a:cubicBezTo>
                  <a:cubicBezTo>
                    <a:pt x="3471" y="2449"/>
                    <a:pt x="3471" y="2449"/>
                    <a:pt x="3471" y="2449"/>
                  </a:cubicBezTo>
                  <a:lnTo>
                    <a:pt x="3471" y="2449"/>
                  </a:lnTo>
                  <a:cubicBezTo>
                    <a:pt x="3500" y="2449"/>
                    <a:pt x="3500" y="2449"/>
                    <a:pt x="3500" y="2449"/>
                  </a:cubicBezTo>
                  <a:lnTo>
                    <a:pt x="3500" y="2449"/>
                  </a:lnTo>
                  <a:cubicBezTo>
                    <a:pt x="3500" y="2478"/>
                    <a:pt x="3500" y="2478"/>
                    <a:pt x="3500" y="2478"/>
                  </a:cubicBezTo>
                  <a:lnTo>
                    <a:pt x="3500" y="2478"/>
                  </a:lnTo>
                  <a:lnTo>
                    <a:pt x="3500" y="2478"/>
                  </a:lnTo>
                  <a:lnTo>
                    <a:pt x="3500" y="2478"/>
                  </a:lnTo>
                  <a:cubicBezTo>
                    <a:pt x="3471" y="2507"/>
                    <a:pt x="3471" y="2507"/>
                    <a:pt x="3471" y="2507"/>
                  </a:cubicBezTo>
                  <a:cubicBezTo>
                    <a:pt x="3471" y="2478"/>
                    <a:pt x="3471" y="2478"/>
                    <a:pt x="3471" y="2478"/>
                  </a:cubicBezTo>
                  <a:close/>
                  <a:moveTo>
                    <a:pt x="3324" y="2595"/>
                  </a:moveTo>
                  <a:lnTo>
                    <a:pt x="3324" y="2595"/>
                  </a:lnTo>
                  <a:cubicBezTo>
                    <a:pt x="3354" y="2595"/>
                    <a:pt x="3354" y="2595"/>
                    <a:pt x="3354" y="2595"/>
                  </a:cubicBezTo>
                  <a:lnTo>
                    <a:pt x="3354" y="2595"/>
                  </a:lnTo>
                  <a:lnTo>
                    <a:pt x="3354" y="2595"/>
                  </a:lnTo>
                  <a:cubicBezTo>
                    <a:pt x="3354" y="2566"/>
                    <a:pt x="3354" y="2566"/>
                    <a:pt x="3354" y="2566"/>
                  </a:cubicBezTo>
                  <a:lnTo>
                    <a:pt x="3354" y="2566"/>
                  </a:lnTo>
                  <a:lnTo>
                    <a:pt x="3354" y="2566"/>
                  </a:lnTo>
                  <a:cubicBezTo>
                    <a:pt x="3324" y="2595"/>
                    <a:pt x="3324" y="2595"/>
                    <a:pt x="3324" y="2595"/>
                  </a:cubicBezTo>
                  <a:close/>
                  <a:moveTo>
                    <a:pt x="3500" y="2566"/>
                  </a:moveTo>
                  <a:lnTo>
                    <a:pt x="3500" y="2566"/>
                  </a:lnTo>
                  <a:cubicBezTo>
                    <a:pt x="3471" y="2595"/>
                    <a:pt x="3471" y="2595"/>
                    <a:pt x="3471" y="2595"/>
                  </a:cubicBezTo>
                  <a:lnTo>
                    <a:pt x="3471" y="2595"/>
                  </a:lnTo>
                  <a:lnTo>
                    <a:pt x="3471" y="2595"/>
                  </a:lnTo>
                  <a:lnTo>
                    <a:pt x="3471" y="2595"/>
                  </a:lnTo>
                  <a:lnTo>
                    <a:pt x="3471" y="2595"/>
                  </a:lnTo>
                  <a:cubicBezTo>
                    <a:pt x="3471" y="2566"/>
                    <a:pt x="3471" y="2566"/>
                    <a:pt x="3471" y="2566"/>
                  </a:cubicBezTo>
                  <a:lnTo>
                    <a:pt x="3471" y="2566"/>
                  </a:lnTo>
                  <a:cubicBezTo>
                    <a:pt x="3500" y="2536"/>
                    <a:pt x="3500" y="2536"/>
                    <a:pt x="3500" y="2536"/>
                  </a:cubicBezTo>
                  <a:lnTo>
                    <a:pt x="3500" y="2536"/>
                  </a:lnTo>
                  <a:cubicBezTo>
                    <a:pt x="3500" y="2566"/>
                    <a:pt x="3500" y="2566"/>
                    <a:pt x="3500" y="2566"/>
                  </a:cubicBezTo>
                  <a:close/>
                  <a:moveTo>
                    <a:pt x="3529" y="2566"/>
                  </a:moveTo>
                  <a:lnTo>
                    <a:pt x="3529" y="2566"/>
                  </a:lnTo>
                  <a:lnTo>
                    <a:pt x="3529" y="2566"/>
                  </a:lnTo>
                  <a:cubicBezTo>
                    <a:pt x="3500" y="2536"/>
                    <a:pt x="3500" y="2536"/>
                    <a:pt x="3500" y="2536"/>
                  </a:cubicBezTo>
                  <a:cubicBezTo>
                    <a:pt x="3529" y="2536"/>
                    <a:pt x="3529" y="2536"/>
                    <a:pt x="3529" y="2536"/>
                  </a:cubicBezTo>
                  <a:lnTo>
                    <a:pt x="3529" y="2536"/>
                  </a:lnTo>
                  <a:lnTo>
                    <a:pt x="3529" y="2536"/>
                  </a:lnTo>
                  <a:lnTo>
                    <a:pt x="3529" y="2536"/>
                  </a:lnTo>
                  <a:cubicBezTo>
                    <a:pt x="3529" y="2566"/>
                    <a:pt x="3529" y="2566"/>
                    <a:pt x="3529" y="2566"/>
                  </a:cubicBezTo>
                  <a:close/>
                  <a:moveTo>
                    <a:pt x="3821" y="2566"/>
                  </a:moveTo>
                  <a:lnTo>
                    <a:pt x="3821" y="2566"/>
                  </a:lnTo>
                  <a:cubicBezTo>
                    <a:pt x="3821" y="2536"/>
                    <a:pt x="3821" y="2536"/>
                    <a:pt x="3821" y="2536"/>
                  </a:cubicBezTo>
                  <a:cubicBezTo>
                    <a:pt x="3850" y="2536"/>
                    <a:pt x="3850" y="2536"/>
                    <a:pt x="3850" y="2536"/>
                  </a:cubicBezTo>
                  <a:cubicBezTo>
                    <a:pt x="3879" y="2536"/>
                    <a:pt x="3879" y="2536"/>
                    <a:pt x="3879" y="2536"/>
                  </a:cubicBezTo>
                  <a:lnTo>
                    <a:pt x="3879" y="2536"/>
                  </a:lnTo>
                  <a:cubicBezTo>
                    <a:pt x="3850" y="2566"/>
                    <a:pt x="3850" y="2566"/>
                    <a:pt x="3850" y="2566"/>
                  </a:cubicBezTo>
                  <a:lnTo>
                    <a:pt x="3850" y="2566"/>
                  </a:lnTo>
                  <a:lnTo>
                    <a:pt x="3850" y="2566"/>
                  </a:lnTo>
                  <a:cubicBezTo>
                    <a:pt x="3850" y="2536"/>
                    <a:pt x="3850" y="2536"/>
                    <a:pt x="3850" y="2536"/>
                  </a:cubicBezTo>
                  <a:cubicBezTo>
                    <a:pt x="3821" y="2566"/>
                    <a:pt x="3821" y="2566"/>
                    <a:pt x="3821" y="2566"/>
                  </a:cubicBezTo>
                  <a:close/>
                  <a:moveTo>
                    <a:pt x="3821" y="2536"/>
                  </a:moveTo>
                  <a:lnTo>
                    <a:pt x="3821" y="2536"/>
                  </a:lnTo>
                  <a:lnTo>
                    <a:pt x="3821" y="2536"/>
                  </a:lnTo>
                  <a:lnTo>
                    <a:pt x="3821" y="2536"/>
                  </a:lnTo>
                  <a:cubicBezTo>
                    <a:pt x="3821" y="2507"/>
                    <a:pt x="3821" y="2507"/>
                    <a:pt x="3821" y="2507"/>
                  </a:cubicBezTo>
                  <a:cubicBezTo>
                    <a:pt x="3821" y="2536"/>
                    <a:pt x="3821" y="2536"/>
                    <a:pt x="3821" y="2536"/>
                  </a:cubicBezTo>
                  <a:close/>
                  <a:moveTo>
                    <a:pt x="3791" y="2683"/>
                  </a:moveTo>
                  <a:lnTo>
                    <a:pt x="3791" y="2683"/>
                  </a:lnTo>
                  <a:lnTo>
                    <a:pt x="3791" y="2683"/>
                  </a:lnTo>
                  <a:cubicBezTo>
                    <a:pt x="3821" y="2653"/>
                    <a:pt x="3821" y="2653"/>
                    <a:pt x="3821" y="2653"/>
                  </a:cubicBezTo>
                  <a:lnTo>
                    <a:pt x="3821" y="2653"/>
                  </a:lnTo>
                  <a:lnTo>
                    <a:pt x="3821" y="2653"/>
                  </a:lnTo>
                  <a:cubicBezTo>
                    <a:pt x="3791" y="2624"/>
                    <a:pt x="3791" y="2624"/>
                    <a:pt x="3791" y="2624"/>
                  </a:cubicBezTo>
                  <a:cubicBezTo>
                    <a:pt x="3821" y="2595"/>
                    <a:pt x="3821" y="2595"/>
                    <a:pt x="3821" y="2595"/>
                  </a:cubicBezTo>
                  <a:lnTo>
                    <a:pt x="3821" y="2595"/>
                  </a:lnTo>
                  <a:cubicBezTo>
                    <a:pt x="3791" y="2595"/>
                    <a:pt x="3791" y="2595"/>
                    <a:pt x="3791" y="2595"/>
                  </a:cubicBezTo>
                  <a:cubicBezTo>
                    <a:pt x="3791" y="2624"/>
                    <a:pt x="3791" y="2624"/>
                    <a:pt x="3791" y="2624"/>
                  </a:cubicBezTo>
                  <a:lnTo>
                    <a:pt x="3791" y="2624"/>
                  </a:lnTo>
                  <a:cubicBezTo>
                    <a:pt x="3791" y="2566"/>
                    <a:pt x="3791" y="2566"/>
                    <a:pt x="3791" y="2566"/>
                  </a:cubicBezTo>
                  <a:cubicBezTo>
                    <a:pt x="3791" y="2536"/>
                    <a:pt x="3791" y="2536"/>
                    <a:pt x="3791" y="2536"/>
                  </a:cubicBezTo>
                  <a:cubicBezTo>
                    <a:pt x="3762" y="2507"/>
                    <a:pt x="3762" y="2507"/>
                    <a:pt x="3762" y="2507"/>
                  </a:cubicBezTo>
                  <a:lnTo>
                    <a:pt x="3762" y="2507"/>
                  </a:lnTo>
                  <a:lnTo>
                    <a:pt x="3762" y="2507"/>
                  </a:lnTo>
                  <a:cubicBezTo>
                    <a:pt x="3733" y="2507"/>
                    <a:pt x="3733" y="2507"/>
                    <a:pt x="3733" y="2507"/>
                  </a:cubicBezTo>
                  <a:lnTo>
                    <a:pt x="3733" y="2507"/>
                  </a:lnTo>
                  <a:cubicBezTo>
                    <a:pt x="3762" y="2478"/>
                    <a:pt x="3762" y="2478"/>
                    <a:pt x="3762" y="2478"/>
                  </a:cubicBezTo>
                  <a:lnTo>
                    <a:pt x="3762" y="2478"/>
                  </a:lnTo>
                  <a:cubicBezTo>
                    <a:pt x="3762" y="2449"/>
                    <a:pt x="3762" y="2449"/>
                    <a:pt x="3762" y="2449"/>
                  </a:cubicBezTo>
                  <a:lnTo>
                    <a:pt x="3762" y="2449"/>
                  </a:lnTo>
                  <a:cubicBezTo>
                    <a:pt x="3733" y="2449"/>
                    <a:pt x="3733" y="2449"/>
                    <a:pt x="3733" y="2449"/>
                  </a:cubicBezTo>
                  <a:cubicBezTo>
                    <a:pt x="3704" y="2478"/>
                    <a:pt x="3704" y="2478"/>
                    <a:pt x="3704" y="2478"/>
                  </a:cubicBezTo>
                  <a:cubicBezTo>
                    <a:pt x="3704" y="2507"/>
                    <a:pt x="3704" y="2507"/>
                    <a:pt x="3704" y="2507"/>
                  </a:cubicBezTo>
                  <a:lnTo>
                    <a:pt x="3704" y="2507"/>
                  </a:lnTo>
                  <a:lnTo>
                    <a:pt x="3704" y="2507"/>
                  </a:lnTo>
                  <a:cubicBezTo>
                    <a:pt x="3674" y="2478"/>
                    <a:pt x="3674" y="2478"/>
                    <a:pt x="3674" y="2478"/>
                  </a:cubicBezTo>
                  <a:lnTo>
                    <a:pt x="3674" y="2478"/>
                  </a:lnTo>
                  <a:cubicBezTo>
                    <a:pt x="3674" y="2507"/>
                    <a:pt x="3674" y="2507"/>
                    <a:pt x="3674" y="2507"/>
                  </a:cubicBezTo>
                  <a:lnTo>
                    <a:pt x="3674" y="2507"/>
                  </a:lnTo>
                  <a:cubicBezTo>
                    <a:pt x="3674" y="2536"/>
                    <a:pt x="3674" y="2536"/>
                    <a:pt x="3674" y="2536"/>
                  </a:cubicBezTo>
                  <a:lnTo>
                    <a:pt x="3674" y="2536"/>
                  </a:lnTo>
                  <a:cubicBezTo>
                    <a:pt x="3645" y="2536"/>
                    <a:pt x="3645" y="2536"/>
                    <a:pt x="3645" y="2536"/>
                  </a:cubicBezTo>
                  <a:lnTo>
                    <a:pt x="3645" y="2536"/>
                  </a:lnTo>
                  <a:cubicBezTo>
                    <a:pt x="3617" y="2536"/>
                    <a:pt x="3617" y="2536"/>
                    <a:pt x="3617" y="2536"/>
                  </a:cubicBezTo>
                  <a:lnTo>
                    <a:pt x="3617" y="2536"/>
                  </a:lnTo>
                  <a:cubicBezTo>
                    <a:pt x="3588" y="2536"/>
                    <a:pt x="3588" y="2536"/>
                    <a:pt x="3588" y="2536"/>
                  </a:cubicBezTo>
                  <a:cubicBezTo>
                    <a:pt x="3558" y="2566"/>
                    <a:pt x="3558" y="2566"/>
                    <a:pt x="3558" y="2566"/>
                  </a:cubicBezTo>
                  <a:cubicBezTo>
                    <a:pt x="3558" y="2595"/>
                    <a:pt x="3558" y="2595"/>
                    <a:pt x="3558" y="2595"/>
                  </a:cubicBezTo>
                  <a:cubicBezTo>
                    <a:pt x="3588" y="2595"/>
                    <a:pt x="3588" y="2595"/>
                    <a:pt x="3588" y="2595"/>
                  </a:cubicBezTo>
                  <a:lnTo>
                    <a:pt x="3588" y="2595"/>
                  </a:lnTo>
                  <a:lnTo>
                    <a:pt x="3588" y="2595"/>
                  </a:lnTo>
                  <a:cubicBezTo>
                    <a:pt x="3588" y="2566"/>
                    <a:pt x="3588" y="2566"/>
                    <a:pt x="3588" y="2566"/>
                  </a:cubicBezTo>
                  <a:cubicBezTo>
                    <a:pt x="3617" y="2595"/>
                    <a:pt x="3617" y="2595"/>
                    <a:pt x="3617" y="2595"/>
                  </a:cubicBezTo>
                  <a:cubicBezTo>
                    <a:pt x="3588" y="2595"/>
                    <a:pt x="3588" y="2595"/>
                    <a:pt x="3588" y="2595"/>
                  </a:cubicBezTo>
                  <a:cubicBezTo>
                    <a:pt x="3617" y="2624"/>
                    <a:pt x="3617" y="2624"/>
                    <a:pt x="3617" y="2624"/>
                  </a:cubicBezTo>
                  <a:cubicBezTo>
                    <a:pt x="3617" y="2595"/>
                    <a:pt x="3617" y="2595"/>
                    <a:pt x="3617" y="2595"/>
                  </a:cubicBezTo>
                  <a:cubicBezTo>
                    <a:pt x="3645" y="2624"/>
                    <a:pt x="3645" y="2624"/>
                    <a:pt x="3645" y="2624"/>
                  </a:cubicBezTo>
                  <a:cubicBezTo>
                    <a:pt x="3617" y="2624"/>
                    <a:pt x="3617" y="2624"/>
                    <a:pt x="3617" y="2624"/>
                  </a:cubicBezTo>
                  <a:cubicBezTo>
                    <a:pt x="3645" y="2653"/>
                    <a:pt x="3645" y="2653"/>
                    <a:pt x="3645" y="2653"/>
                  </a:cubicBezTo>
                  <a:cubicBezTo>
                    <a:pt x="3674" y="2653"/>
                    <a:pt x="3674" y="2653"/>
                    <a:pt x="3674" y="2653"/>
                  </a:cubicBezTo>
                  <a:cubicBezTo>
                    <a:pt x="3674" y="2683"/>
                    <a:pt x="3674" y="2683"/>
                    <a:pt x="3674" y="2683"/>
                  </a:cubicBezTo>
                  <a:lnTo>
                    <a:pt x="3674" y="2683"/>
                  </a:lnTo>
                  <a:cubicBezTo>
                    <a:pt x="3704" y="2653"/>
                    <a:pt x="3704" y="2653"/>
                    <a:pt x="3704" y="2653"/>
                  </a:cubicBezTo>
                  <a:cubicBezTo>
                    <a:pt x="3704" y="2683"/>
                    <a:pt x="3704" y="2683"/>
                    <a:pt x="3704" y="2683"/>
                  </a:cubicBezTo>
                  <a:lnTo>
                    <a:pt x="3704" y="2683"/>
                  </a:lnTo>
                  <a:cubicBezTo>
                    <a:pt x="3733" y="2683"/>
                    <a:pt x="3733" y="2683"/>
                    <a:pt x="3733" y="2683"/>
                  </a:cubicBezTo>
                  <a:lnTo>
                    <a:pt x="3733" y="2683"/>
                  </a:lnTo>
                  <a:cubicBezTo>
                    <a:pt x="3762" y="2683"/>
                    <a:pt x="3762" y="2683"/>
                    <a:pt x="3762" y="2683"/>
                  </a:cubicBezTo>
                  <a:lnTo>
                    <a:pt x="3762" y="2683"/>
                  </a:lnTo>
                  <a:cubicBezTo>
                    <a:pt x="3791" y="2653"/>
                    <a:pt x="3791" y="2653"/>
                    <a:pt x="3791" y="2653"/>
                  </a:cubicBezTo>
                  <a:cubicBezTo>
                    <a:pt x="3791" y="2683"/>
                    <a:pt x="3791" y="2683"/>
                    <a:pt x="3791" y="2683"/>
                  </a:cubicBezTo>
                  <a:close/>
                  <a:moveTo>
                    <a:pt x="5454" y="2566"/>
                  </a:moveTo>
                  <a:lnTo>
                    <a:pt x="5454" y="2566"/>
                  </a:lnTo>
                  <a:lnTo>
                    <a:pt x="5454" y="2566"/>
                  </a:lnTo>
                  <a:lnTo>
                    <a:pt x="5454" y="2566"/>
                  </a:lnTo>
                  <a:cubicBezTo>
                    <a:pt x="5483" y="2536"/>
                    <a:pt x="5483" y="2536"/>
                    <a:pt x="5483" y="2536"/>
                  </a:cubicBezTo>
                  <a:lnTo>
                    <a:pt x="5483" y="2536"/>
                  </a:lnTo>
                  <a:lnTo>
                    <a:pt x="5483" y="2536"/>
                  </a:lnTo>
                  <a:cubicBezTo>
                    <a:pt x="5512" y="2536"/>
                    <a:pt x="5512" y="2536"/>
                    <a:pt x="5512" y="2536"/>
                  </a:cubicBezTo>
                  <a:lnTo>
                    <a:pt x="5512" y="2536"/>
                  </a:lnTo>
                  <a:cubicBezTo>
                    <a:pt x="5512" y="2566"/>
                    <a:pt x="5512" y="2566"/>
                    <a:pt x="5512" y="2566"/>
                  </a:cubicBezTo>
                  <a:lnTo>
                    <a:pt x="5512" y="2566"/>
                  </a:lnTo>
                  <a:cubicBezTo>
                    <a:pt x="5483" y="2566"/>
                    <a:pt x="5483" y="2566"/>
                    <a:pt x="5483" y="2566"/>
                  </a:cubicBezTo>
                  <a:lnTo>
                    <a:pt x="5483" y="2566"/>
                  </a:lnTo>
                  <a:lnTo>
                    <a:pt x="5483" y="2566"/>
                  </a:lnTo>
                  <a:lnTo>
                    <a:pt x="5483" y="2566"/>
                  </a:lnTo>
                  <a:lnTo>
                    <a:pt x="5454" y="2566"/>
                  </a:lnTo>
                  <a:close/>
                  <a:moveTo>
                    <a:pt x="5424" y="3878"/>
                  </a:moveTo>
                  <a:lnTo>
                    <a:pt x="5424" y="3878"/>
                  </a:lnTo>
                  <a:lnTo>
                    <a:pt x="5424" y="3878"/>
                  </a:lnTo>
                  <a:cubicBezTo>
                    <a:pt x="5395" y="3849"/>
                    <a:pt x="5395" y="3849"/>
                    <a:pt x="5395" y="3849"/>
                  </a:cubicBezTo>
                  <a:cubicBezTo>
                    <a:pt x="5366" y="3849"/>
                    <a:pt x="5366" y="3849"/>
                    <a:pt x="5366" y="3849"/>
                  </a:cubicBezTo>
                  <a:lnTo>
                    <a:pt x="5366" y="3849"/>
                  </a:lnTo>
                  <a:lnTo>
                    <a:pt x="5366" y="3849"/>
                  </a:lnTo>
                  <a:cubicBezTo>
                    <a:pt x="5337" y="3820"/>
                    <a:pt x="5337" y="3820"/>
                    <a:pt x="5337" y="3820"/>
                  </a:cubicBezTo>
                  <a:lnTo>
                    <a:pt x="5337" y="3820"/>
                  </a:lnTo>
                  <a:cubicBezTo>
                    <a:pt x="5308" y="3820"/>
                    <a:pt x="5308" y="3820"/>
                    <a:pt x="5308" y="3820"/>
                  </a:cubicBezTo>
                  <a:lnTo>
                    <a:pt x="5308" y="3820"/>
                  </a:lnTo>
                  <a:lnTo>
                    <a:pt x="5308" y="3820"/>
                  </a:lnTo>
                  <a:cubicBezTo>
                    <a:pt x="5279" y="3820"/>
                    <a:pt x="5279" y="3820"/>
                    <a:pt x="5279" y="3820"/>
                  </a:cubicBezTo>
                  <a:cubicBezTo>
                    <a:pt x="5279" y="3791"/>
                    <a:pt x="5279" y="3791"/>
                    <a:pt x="5279" y="3791"/>
                  </a:cubicBezTo>
                  <a:cubicBezTo>
                    <a:pt x="5250" y="3791"/>
                    <a:pt x="5250" y="3791"/>
                    <a:pt x="5250" y="3791"/>
                  </a:cubicBezTo>
                  <a:lnTo>
                    <a:pt x="5250" y="3791"/>
                  </a:lnTo>
                  <a:lnTo>
                    <a:pt x="5250" y="3791"/>
                  </a:lnTo>
                  <a:cubicBezTo>
                    <a:pt x="5221" y="3762"/>
                    <a:pt x="5221" y="3762"/>
                    <a:pt x="5221" y="3762"/>
                  </a:cubicBezTo>
                  <a:lnTo>
                    <a:pt x="5221" y="3762"/>
                  </a:lnTo>
                  <a:lnTo>
                    <a:pt x="5221" y="3762"/>
                  </a:lnTo>
                  <a:lnTo>
                    <a:pt x="5221" y="3762"/>
                  </a:lnTo>
                  <a:cubicBezTo>
                    <a:pt x="5191" y="3733"/>
                    <a:pt x="5191" y="3733"/>
                    <a:pt x="5191" y="3733"/>
                  </a:cubicBezTo>
                  <a:cubicBezTo>
                    <a:pt x="5221" y="3733"/>
                    <a:pt x="5221" y="3733"/>
                    <a:pt x="5221" y="3733"/>
                  </a:cubicBezTo>
                  <a:lnTo>
                    <a:pt x="5221" y="3733"/>
                  </a:lnTo>
                  <a:cubicBezTo>
                    <a:pt x="5191" y="3733"/>
                    <a:pt x="5191" y="3733"/>
                    <a:pt x="5191" y="3733"/>
                  </a:cubicBezTo>
                  <a:lnTo>
                    <a:pt x="5191" y="3733"/>
                  </a:lnTo>
                  <a:lnTo>
                    <a:pt x="5191" y="3733"/>
                  </a:lnTo>
                  <a:lnTo>
                    <a:pt x="5191" y="3733"/>
                  </a:lnTo>
                  <a:lnTo>
                    <a:pt x="5191" y="3733"/>
                  </a:lnTo>
                  <a:cubicBezTo>
                    <a:pt x="5162" y="3733"/>
                    <a:pt x="5162" y="3733"/>
                    <a:pt x="5162" y="3733"/>
                  </a:cubicBezTo>
                  <a:cubicBezTo>
                    <a:pt x="5133" y="3703"/>
                    <a:pt x="5133" y="3703"/>
                    <a:pt x="5133" y="3703"/>
                  </a:cubicBezTo>
                  <a:lnTo>
                    <a:pt x="5133" y="3703"/>
                  </a:lnTo>
                  <a:lnTo>
                    <a:pt x="5133" y="3703"/>
                  </a:lnTo>
                  <a:cubicBezTo>
                    <a:pt x="5104" y="3703"/>
                    <a:pt x="5104" y="3703"/>
                    <a:pt x="5104" y="3703"/>
                  </a:cubicBezTo>
                  <a:cubicBezTo>
                    <a:pt x="5104" y="3674"/>
                    <a:pt x="5104" y="3674"/>
                    <a:pt x="5104" y="3674"/>
                  </a:cubicBezTo>
                  <a:lnTo>
                    <a:pt x="5104" y="3674"/>
                  </a:lnTo>
                  <a:lnTo>
                    <a:pt x="5104" y="3674"/>
                  </a:lnTo>
                  <a:cubicBezTo>
                    <a:pt x="5074" y="3645"/>
                    <a:pt x="5074" y="3645"/>
                    <a:pt x="5074" y="3645"/>
                  </a:cubicBezTo>
                  <a:lnTo>
                    <a:pt x="5074" y="3645"/>
                  </a:lnTo>
                  <a:lnTo>
                    <a:pt x="5074" y="3645"/>
                  </a:lnTo>
                  <a:cubicBezTo>
                    <a:pt x="5074" y="3616"/>
                    <a:pt x="5074" y="3616"/>
                    <a:pt x="5074" y="3616"/>
                  </a:cubicBezTo>
                  <a:cubicBezTo>
                    <a:pt x="5104" y="3645"/>
                    <a:pt x="5104" y="3645"/>
                    <a:pt x="5104" y="3645"/>
                  </a:cubicBezTo>
                  <a:cubicBezTo>
                    <a:pt x="5133" y="3616"/>
                    <a:pt x="5133" y="3616"/>
                    <a:pt x="5133" y="3616"/>
                  </a:cubicBezTo>
                  <a:lnTo>
                    <a:pt x="5133" y="3616"/>
                  </a:lnTo>
                  <a:cubicBezTo>
                    <a:pt x="5104" y="3616"/>
                    <a:pt x="5104" y="3616"/>
                    <a:pt x="5104" y="3616"/>
                  </a:cubicBezTo>
                  <a:cubicBezTo>
                    <a:pt x="5104" y="3586"/>
                    <a:pt x="5104" y="3586"/>
                    <a:pt x="5104" y="3586"/>
                  </a:cubicBezTo>
                  <a:lnTo>
                    <a:pt x="5104" y="3586"/>
                  </a:lnTo>
                  <a:cubicBezTo>
                    <a:pt x="5104" y="3557"/>
                    <a:pt x="5104" y="3557"/>
                    <a:pt x="5104" y="3557"/>
                  </a:cubicBezTo>
                  <a:cubicBezTo>
                    <a:pt x="5074" y="3586"/>
                    <a:pt x="5074" y="3586"/>
                    <a:pt x="5074" y="3586"/>
                  </a:cubicBezTo>
                  <a:lnTo>
                    <a:pt x="5074" y="3586"/>
                  </a:lnTo>
                  <a:lnTo>
                    <a:pt x="5074" y="3586"/>
                  </a:lnTo>
                  <a:lnTo>
                    <a:pt x="5074" y="3586"/>
                  </a:lnTo>
                  <a:lnTo>
                    <a:pt x="5074" y="3586"/>
                  </a:lnTo>
                  <a:cubicBezTo>
                    <a:pt x="5074" y="3557"/>
                    <a:pt x="5074" y="3557"/>
                    <a:pt x="5074" y="3557"/>
                  </a:cubicBezTo>
                  <a:lnTo>
                    <a:pt x="5074" y="3557"/>
                  </a:lnTo>
                  <a:cubicBezTo>
                    <a:pt x="5045" y="3557"/>
                    <a:pt x="5045" y="3557"/>
                    <a:pt x="5045" y="3557"/>
                  </a:cubicBezTo>
                  <a:lnTo>
                    <a:pt x="5045" y="3557"/>
                  </a:lnTo>
                  <a:lnTo>
                    <a:pt x="5045" y="3557"/>
                  </a:lnTo>
                  <a:cubicBezTo>
                    <a:pt x="5045" y="3528"/>
                    <a:pt x="5045" y="3528"/>
                    <a:pt x="5045" y="3528"/>
                  </a:cubicBezTo>
                  <a:lnTo>
                    <a:pt x="5045" y="3528"/>
                  </a:lnTo>
                  <a:cubicBezTo>
                    <a:pt x="5045" y="3499"/>
                    <a:pt x="5045" y="3499"/>
                    <a:pt x="5045" y="3499"/>
                  </a:cubicBezTo>
                  <a:cubicBezTo>
                    <a:pt x="5016" y="3499"/>
                    <a:pt x="5016" y="3499"/>
                    <a:pt x="5016" y="3499"/>
                  </a:cubicBezTo>
                  <a:lnTo>
                    <a:pt x="5016" y="3499"/>
                  </a:lnTo>
                  <a:cubicBezTo>
                    <a:pt x="5045" y="3470"/>
                    <a:pt x="5045" y="3470"/>
                    <a:pt x="5045" y="3470"/>
                  </a:cubicBezTo>
                  <a:lnTo>
                    <a:pt x="5045" y="3470"/>
                  </a:lnTo>
                  <a:cubicBezTo>
                    <a:pt x="5016" y="3499"/>
                    <a:pt x="5016" y="3499"/>
                    <a:pt x="5016" y="3499"/>
                  </a:cubicBezTo>
                  <a:lnTo>
                    <a:pt x="5016" y="3499"/>
                  </a:lnTo>
                  <a:lnTo>
                    <a:pt x="5016" y="3499"/>
                  </a:lnTo>
                  <a:cubicBezTo>
                    <a:pt x="5016" y="3470"/>
                    <a:pt x="5016" y="3470"/>
                    <a:pt x="5016" y="3470"/>
                  </a:cubicBezTo>
                  <a:cubicBezTo>
                    <a:pt x="4988" y="3470"/>
                    <a:pt x="4988" y="3470"/>
                    <a:pt x="4988" y="3470"/>
                  </a:cubicBezTo>
                  <a:lnTo>
                    <a:pt x="4988" y="3470"/>
                  </a:lnTo>
                  <a:lnTo>
                    <a:pt x="4988" y="3470"/>
                  </a:lnTo>
                  <a:cubicBezTo>
                    <a:pt x="4988" y="3499"/>
                    <a:pt x="4988" y="3499"/>
                    <a:pt x="4988" y="3499"/>
                  </a:cubicBezTo>
                  <a:cubicBezTo>
                    <a:pt x="4958" y="3499"/>
                    <a:pt x="4958" y="3499"/>
                    <a:pt x="4958" y="3499"/>
                  </a:cubicBezTo>
                  <a:cubicBezTo>
                    <a:pt x="4958" y="3470"/>
                    <a:pt x="4958" y="3470"/>
                    <a:pt x="4958" y="3470"/>
                  </a:cubicBezTo>
                  <a:cubicBezTo>
                    <a:pt x="4988" y="3470"/>
                    <a:pt x="4988" y="3470"/>
                    <a:pt x="4988" y="3470"/>
                  </a:cubicBezTo>
                  <a:lnTo>
                    <a:pt x="4988" y="3470"/>
                  </a:lnTo>
                  <a:cubicBezTo>
                    <a:pt x="4988" y="3441"/>
                    <a:pt x="4988" y="3441"/>
                    <a:pt x="4988" y="3441"/>
                  </a:cubicBezTo>
                  <a:cubicBezTo>
                    <a:pt x="4958" y="3441"/>
                    <a:pt x="4958" y="3441"/>
                    <a:pt x="4958" y="3441"/>
                  </a:cubicBezTo>
                  <a:cubicBezTo>
                    <a:pt x="4958" y="3470"/>
                    <a:pt x="4958" y="3470"/>
                    <a:pt x="4958" y="3470"/>
                  </a:cubicBezTo>
                  <a:cubicBezTo>
                    <a:pt x="4929" y="3470"/>
                    <a:pt x="4929" y="3470"/>
                    <a:pt x="4929" y="3470"/>
                  </a:cubicBezTo>
                  <a:lnTo>
                    <a:pt x="4929" y="3470"/>
                  </a:lnTo>
                  <a:cubicBezTo>
                    <a:pt x="4929" y="3499"/>
                    <a:pt x="4929" y="3499"/>
                    <a:pt x="4929" y="3499"/>
                  </a:cubicBezTo>
                  <a:cubicBezTo>
                    <a:pt x="4900" y="3470"/>
                    <a:pt x="4900" y="3470"/>
                    <a:pt x="4900" y="3470"/>
                  </a:cubicBezTo>
                  <a:lnTo>
                    <a:pt x="4900" y="3470"/>
                  </a:lnTo>
                  <a:lnTo>
                    <a:pt x="4900" y="3470"/>
                  </a:lnTo>
                  <a:cubicBezTo>
                    <a:pt x="4871" y="3441"/>
                    <a:pt x="4871" y="3441"/>
                    <a:pt x="4871" y="3441"/>
                  </a:cubicBezTo>
                  <a:lnTo>
                    <a:pt x="4871" y="3441"/>
                  </a:lnTo>
                  <a:cubicBezTo>
                    <a:pt x="4871" y="3470"/>
                    <a:pt x="4871" y="3470"/>
                    <a:pt x="4871" y="3470"/>
                  </a:cubicBezTo>
                  <a:lnTo>
                    <a:pt x="4871" y="3470"/>
                  </a:lnTo>
                  <a:cubicBezTo>
                    <a:pt x="4841" y="3470"/>
                    <a:pt x="4841" y="3470"/>
                    <a:pt x="4841" y="3470"/>
                  </a:cubicBezTo>
                  <a:lnTo>
                    <a:pt x="4841" y="3470"/>
                  </a:lnTo>
                  <a:lnTo>
                    <a:pt x="4841" y="3470"/>
                  </a:lnTo>
                  <a:cubicBezTo>
                    <a:pt x="4812" y="3470"/>
                    <a:pt x="4812" y="3470"/>
                    <a:pt x="4812" y="3470"/>
                  </a:cubicBezTo>
                  <a:cubicBezTo>
                    <a:pt x="4812" y="3499"/>
                    <a:pt x="4812" y="3499"/>
                    <a:pt x="4812" y="3499"/>
                  </a:cubicBezTo>
                  <a:cubicBezTo>
                    <a:pt x="4783" y="3470"/>
                    <a:pt x="4783" y="3470"/>
                    <a:pt x="4783" y="3470"/>
                  </a:cubicBezTo>
                  <a:cubicBezTo>
                    <a:pt x="4783" y="3499"/>
                    <a:pt x="4783" y="3499"/>
                    <a:pt x="4783" y="3499"/>
                  </a:cubicBezTo>
                  <a:lnTo>
                    <a:pt x="4783" y="3499"/>
                  </a:lnTo>
                  <a:cubicBezTo>
                    <a:pt x="4754" y="3499"/>
                    <a:pt x="4754" y="3499"/>
                    <a:pt x="4754" y="3499"/>
                  </a:cubicBezTo>
                  <a:cubicBezTo>
                    <a:pt x="4754" y="3470"/>
                    <a:pt x="4754" y="3470"/>
                    <a:pt x="4754" y="3470"/>
                  </a:cubicBezTo>
                  <a:cubicBezTo>
                    <a:pt x="4724" y="3470"/>
                    <a:pt x="4724" y="3470"/>
                    <a:pt x="4724" y="3470"/>
                  </a:cubicBezTo>
                  <a:lnTo>
                    <a:pt x="4724" y="3470"/>
                  </a:lnTo>
                  <a:cubicBezTo>
                    <a:pt x="4695" y="3441"/>
                    <a:pt x="4695" y="3441"/>
                    <a:pt x="4695" y="3441"/>
                  </a:cubicBezTo>
                  <a:cubicBezTo>
                    <a:pt x="4695" y="3412"/>
                    <a:pt x="4695" y="3412"/>
                    <a:pt x="4695" y="3412"/>
                  </a:cubicBezTo>
                  <a:lnTo>
                    <a:pt x="4695" y="3412"/>
                  </a:lnTo>
                  <a:cubicBezTo>
                    <a:pt x="4724" y="3412"/>
                    <a:pt x="4724" y="3412"/>
                    <a:pt x="4724" y="3412"/>
                  </a:cubicBezTo>
                  <a:cubicBezTo>
                    <a:pt x="4724" y="3383"/>
                    <a:pt x="4724" y="3383"/>
                    <a:pt x="4724" y="3383"/>
                  </a:cubicBezTo>
                  <a:lnTo>
                    <a:pt x="4724" y="3383"/>
                  </a:lnTo>
                  <a:cubicBezTo>
                    <a:pt x="4754" y="3383"/>
                    <a:pt x="4754" y="3383"/>
                    <a:pt x="4754" y="3383"/>
                  </a:cubicBezTo>
                  <a:cubicBezTo>
                    <a:pt x="4754" y="3353"/>
                    <a:pt x="4754" y="3353"/>
                    <a:pt x="4754" y="3353"/>
                  </a:cubicBezTo>
                  <a:cubicBezTo>
                    <a:pt x="4783" y="3353"/>
                    <a:pt x="4783" y="3353"/>
                    <a:pt x="4783" y="3353"/>
                  </a:cubicBezTo>
                  <a:lnTo>
                    <a:pt x="4783" y="3353"/>
                  </a:lnTo>
                  <a:lnTo>
                    <a:pt x="4783" y="3353"/>
                  </a:lnTo>
                  <a:lnTo>
                    <a:pt x="4783" y="3353"/>
                  </a:lnTo>
                  <a:cubicBezTo>
                    <a:pt x="4783" y="3324"/>
                    <a:pt x="4783" y="3324"/>
                    <a:pt x="4783" y="3324"/>
                  </a:cubicBezTo>
                  <a:lnTo>
                    <a:pt x="4783" y="3324"/>
                  </a:lnTo>
                  <a:lnTo>
                    <a:pt x="4783" y="3324"/>
                  </a:lnTo>
                  <a:lnTo>
                    <a:pt x="4783" y="3324"/>
                  </a:lnTo>
                  <a:lnTo>
                    <a:pt x="4783" y="3324"/>
                  </a:lnTo>
                  <a:cubicBezTo>
                    <a:pt x="4783" y="3295"/>
                    <a:pt x="4783" y="3295"/>
                    <a:pt x="4783" y="3295"/>
                  </a:cubicBezTo>
                  <a:cubicBezTo>
                    <a:pt x="4812" y="3324"/>
                    <a:pt x="4812" y="3324"/>
                    <a:pt x="4812" y="3324"/>
                  </a:cubicBezTo>
                  <a:lnTo>
                    <a:pt x="4812" y="3324"/>
                  </a:lnTo>
                  <a:cubicBezTo>
                    <a:pt x="4841" y="3353"/>
                    <a:pt x="4841" y="3353"/>
                    <a:pt x="4841" y="3353"/>
                  </a:cubicBezTo>
                  <a:lnTo>
                    <a:pt x="4841" y="3353"/>
                  </a:lnTo>
                  <a:cubicBezTo>
                    <a:pt x="4871" y="3353"/>
                    <a:pt x="4871" y="3353"/>
                    <a:pt x="4871" y="3353"/>
                  </a:cubicBezTo>
                  <a:cubicBezTo>
                    <a:pt x="4871" y="3383"/>
                    <a:pt x="4871" y="3383"/>
                    <a:pt x="4871" y="3383"/>
                  </a:cubicBezTo>
                  <a:cubicBezTo>
                    <a:pt x="4900" y="3353"/>
                    <a:pt x="4900" y="3353"/>
                    <a:pt x="4900" y="3353"/>
                  </a:cubicBezTo>
                  <a:lnTo>
                    <a:pt x="4900" y="3353"/>
                  </a:lnTo>
                  <a:cubicBezTo>
                    <a:pt x="4900" y="3383"/>
                    <a:pt x="4900" y="3383"/>
                    <a:pt x="4900" y="3383"/>
                  </a:cubicBezTo>
                  <a:cubicBezTo>
                    <a:pt x="4929" y="3383"/>
                    <a:pt x="4929" y="3383"/>
                    <a:pt x="4929" y="3383"/>
                  </a:cubicBezTo>
                  <a:lnTo>
                    <a:pt x="4929" y="3383"/>
                  </a:lnTo>
                  <a:cubicBezTo>
                    <a:pt x="4958" y="3353"/>
                    <a:pt x="4958" y="3353"/>
                    <a:pt x="4958" y="3353"/>
                  </a:cubicBezTo>
                  <a:lnTo>
                    <a:pt x="4958" y="3353"/>
                  </a:lnTo>
                  <a:cubicBezTo>
                    <a:pt x="4988" y="3353"/>
                    <a:pt x="4988" y="3353"/>
                    <a:pt x="4988" y="3353"/>
                  </a:cubicBezTo>
                  <a:lnTo>
                    <a:pt x="4988" y="3353"/>
                  </a:lnTo>
                  <a:lnTo>
                    <a:pt x="4988" y="3353"/>
                  </a:lnTo>
                  <a:lnTo>
                    <a:pt x="4988" y="3353"/>
                  </a:lnTo>
                  <a:lnTo>
                    <a:pt x="4988" y="3353"/>
                  </a:lnTo>
                  <a:cubicBezTo>
                    <a:pt x="5016" y="3353"/>
                    <a:pt x="5016" y="3353"/>
                    <a:pt x="5016" y="3353"/>
                  </a:cubicBezTo>
                  <a:cubicBezTo>
                    <a:pt x="5016" y="3324"/>
                    <a:pt x="5016" y="3324"/>
                    <a:pt x="5016" y="3324"/>
                  </a:cubicBezTo>
                  <a:cubicBezTo>
                    <a:pt x="5016" y="3353"/>
                    <a:pt x="5016" y="3353"/>
                    <a:pt x="5016" y="3353"/>
                  </a:cubicBezTo>
                  <a:lnTo>
                    <a:pt x="5016" y="3353"/>
                  </a:lnTo>
                  <a:cubicBezTo>
                    <a:pt x="5045" y="3383"/>
                    <a:pt x="5045" y="3383"/>
                    <a:pt x="5045" y="3383"/>
                  </a:cubicBezTo>
                  <a:cubicBezTo>
                    <a:pt x="5045" y="3353"/>
                    <a:pt x="5045" y="3353"/>
                    <a:pt x="5045" y="3353"/>
                  </a:cubicBezTo>
                  <a:lnTo>
                    <a:pt x="5045" y="3353"/>
                  </a:lnTo>
                  <a:lnTo>
                    <a:pt x="5045" y="3353"/>
                  </a:lnTo>
                  <a:cubicBezTo>
                    <a:pt x="5074" y="3353"/>
                    <a:pt x="5074" y="3353"/>
                    <a:pt x="5074" y="3353"/>
                  </a:cubicBezTo>
                  <a:cubicBezTo>
                    <a:pt x="5045" y="3324"/>
                    <a:pt x="5045" y="3324"/>
                    <a:pt x="5045" y="3324"/>
                  </a:cubicBezTo>
                  <a:cubicBezTo>
                    <a:pt x="5045" y="3295"/>
                    <a:pt x="5045" y="3295"/>
                    <a:pt x="5045" y="3295"/>
                  </a:cubicBezTo>
                  <a:cubicBezTo>
                    <a:pt x="5045" y="3266"/>
                    <a:pt x="5045" y="3266"/>
                    <a:pt x="5045" y="3266"/>
                  </a:cubicBezTo>
                  <a:cubicBezTo>
                    <a:pt x="5016" y="3266"/>
                    <a:pt x="5016" y="3266"/>
                    <a:pt x="5016" y="3266"/>
                  </a:cubicBezTo>
                  <a:cubicBezTo>
                    <a:pt x="5045" y="3236"/>
                    <a:pt x="5045" y="3236"/>
                    <a:pt x="5045" y="3236"/>
                  </a:cubicBezTo>
                  <a:lnTo>
                    <a:pt x="5045" y="3236"/>
                  </a:lnTo>
                  <a:lnTo>
                    <a:pt x="5045" y="3236"/>
                  </a:lnTo>
                  <a:cubicBezTo>
                    <a:pt x="5074" y="3236"/>
                    <a:pt x="5074" y="3236"/>
                    <a:pt x="5074" y="3236"/>
                  </a:cubicBezTo>
                  <a:cubicBezTo>
                    <a:pt x="5104" y="3207"/>
                    <a:pt x="5104" y="3207"/>
                    <a:pt x="5104" y="3207"/>
                  </a:cubicBezTo>
                  <a:lnTo>
                    <a:pt x="5104" y="3207"/>
                  </a:lnTo>
                  <a:cubicBezTo>
                    <a:pt x="5133" y="3178"/>
                    <a:pt x="5133" y="3178"/>
                    <a:pt x="5133" y="3178"/>
                  </a:cubicBezTo>
                  <a:lnTo>
                    <a:pt x="5133" y="3178"/>
                  </a:lnTo>
                  <a:cubicBezTo>
                    <a:pt x="5162" y="3178"/>
                    <a:pt x="5162" y="3178"/>
                    <a:pt x="5162" y="3178"/>
                  </a:cubicBezTo>
                  <a:lnTo>
                    <a:pt x="5162" y="3178"/>
                  </a:lnTo>
                  <a:lnTo>
                    <a:pt x="5162" y="3178"/>
                  </a:lnTo>
                  <a:lnTo>
                    <a:pt x="5162" y="3178"/>
                  </a:lnTo>
                  <a:lnTo>
                    <a:pt x="5162" y="3178"/>
                  </a:lnTo>
                  <a:cubicBezTo>
                    <a:pt x="5191" y="3149"/>
                    <a:pt x="5191" y="3149"/>
                    <a:pt x="5191" y="3149"/>
                  </a:cubicBezTo>
                  <a:cubicBezTo>
                    <a:pt x="5191" y="3120"/>
                    <a:pt x="5191" y="3120"/>
                    <a:pt x="5191" y="3120"/>
                  </a:cubicBezTo>
                  <a:lnTo>
                    <a:pt x="5191" y="3120"/>
                  </a:lnTo>
                  <a:cubicBezTo>
                    <a:pt x="5221" y="3120"/>
                    <a:pt x="5221" y="3120"/>
                    <a:pt x="5221" y="3120"/>
                  </a:cubicBezTo>
                  <a:cubicBezTo>
                    <a:pt x="5250" y="3120"/>
                    <a:pt x="5250" y="3120"/>
                    <a:pt x="5250" y="3120"/>
                  </a:cubicBezTo>
                  <a:lnTo>
                    <a:pt x="5250" y="3120"/>
                  </a:lnTo>
                  <a:cubicBezTo>
                    <a:pt x="5221" y="3091"/>
                    <a:pt x="5221" y="3091"/>
                    <a:pt x="5221" y="3091"/>
                  </a:cubicBezTo>
                  <a:cubicBezTo>
                    <a:pt x="5250" y="3091"/>
                    <a:pt x="5250" y="3091"/>
                    <a:pt x="5250" y="3091"/>
                  </a:cubicBezTo>
                  <a:cubicBezTo>
                    <a:pt x="5250" y="3062"/>
                    <a:pt x="5250" y="3062"/>
                    <a:pt x="5250" y="3062"/>
                  </a:cubicBezTo>
                  <a:lnTo>
                    <a:pt x="5250" y="3062"/>
                  </a:lnTo>
                  <a:lnTo>
                    <a:pt x="5250" y="3062"/>
                  </a:lnTo>
                  <a:cubicBezTo>
                    <a:pt x="5250" y="3033"/>
                    <a:pt x="5250" y="3033"/>
                    <a:pt x="5250" y="3033"/>
                  </a:cubicBezTo>
                  <a:lnTo>
                    <a:pt x="5250" y="3033"/>
                  </a:lnTo>
                  <a:lnTo>
                    <a:pt x="5250" y="3033"/>
                  </a:lnTo>
                  <a:cubicBezTo>
                    <a:pt x="5250" y="3003"/>
                    <a:pt x="5250" y="3003"/>
                    <a:pt x="5250" y="3003"/>
                  </a:cubicBezTo>
                  <a:lnTo>
                    <a:pt x="5250" y="3003"/>
                  </a:lnTo>
                  <a:lnTo>
                    <a:pt x="5250" y="3003"/>
                  </a:lnTo>
                  <a:cubicBezTo>
                    <a:pt x="5250" y="2974"/>
                    <a:pt x="5250" y="2974"/>
                    <a:pt x="5250" y="2974"/>
                  </a:cubicBezTo>
                  <a:lnTo>
                    <a:pt x="5250" y="2974"/>
                  </a:lnTo>
                  <a:cubicBezTo>
                    <a:pt x="5279" y="2974"/>
                    <a:pt x="5279" y="2974"/>
                    <a:pt x="5279" y="2974"/>
                  </a:cubicBezTo>
                  <a:cubicBezTo>
                    <a:pt x="5279" y="2945"/>
                    <a:pt x="5279" y="2945"/>
                    <a:pt x="5279" y="2945"/>
                  </a:cubicBezTo>
                  <a:cubicBezTo>
                    <a:pt x="5250" y="2945"/>
                    <a:pt x="5250" y="2945"/>
                    <a:pt x="5250" y="2945"/>
                  </a:cubicBezTo>
                  <a:cubicBezTo>
                    <a:pt x="5250" y="2974"/>
                    <a:pt x="5250" y="2974"/>
                    <a:pt x="5250" y="2974"/>
                  </a:cubicBezTo>
                  <a:lnTo>
                    <a:pt x="5250" y="2974"/>
                  </a:lnTo>
                  <a:lnTo>
                    <a:pt x="5250" y="2974"/>
                  </a:lnTo>
                  <a:lnTo>
                    <a:pt x="5250" y="2974"/>
                  </a:lnTo>
                  <a:cubicBezTo>
                    <a:pt x="5250" y="2945"/>
                    <a:pt x="5250" y="2945"/>
                    <a:pt x="5250" y="2945"/>
                  </a:cubicBezTo>
                  <a:lnTo>
                    <a:pt x="5250" y="2945"/>
                  </a:lnTo>
                  <a:cubicBezTo>
                    <a:pt x="5191" y="2945"/>
                    <a:pt x="5191" y="2945"/>
                    <a:pt x="5191" y="2945"/>
                  </a:cubicBezTo>
                  <a:lnTo>
                    <a:pt x="5191" y="2945"/>
                  </a:lnTo>
                  <a:lnTo>
                    <a:pt x="5191" y="2945"/>
                  </a:lnTo>
                  <a:cubicBezTo>
                    <a:pt x="5221" y="2916"/>
                    <a:pt x="5221" y="2916"/>
                    <a:pt x="5221" y="2916"/>
                  </a:cubicBezTo>
                  <a:lnTo>
                    <a:pt x="5221" y="2916"/>
                  </a:lnTo>
                  <a:cubicBezTo>
                    <a:pt x="5191" y="2916"/>
                    <a:pt x="5191" y="2916"/>
                    <a:pt x="5191" y="2916"/>
                  </a:cubicBezTo>
                  <a:cubicBezTo>
                    <a:pt x="5221" y="2886"/>
                    <a:pt x="5221" y="2886"/>
                    <a:pt x="5221" y="2886"/>
                  </a:cubicBezTo>
                  <a:lnTo>
                    <a:pt x="5221" y="2886"/>
                  </a:lnTo>
                  <a:cubicBezTo>
                    <a:pt x="5191" y="2886"/>
                    <a:pt x="5191" y="2886"/>
                    <a:pt x="5191" y="2886"/>
                  </a:cubicBezTo>
                  <a:lnTo>
                    <a:pt x="5191" y="2886"/>
                  </a:lnTo>
                  <a:lnTo>
                    <a:pt x="5191" y="2886"/>
                  </a:lnTo>
                  <a:lnTo>
                    <a:pt x="5191" y="2886"/>
                  </a:lnTo>
                  <a:cubicBezTo>
                    <a:pt x="5191" y="2916"/>
                    <a:pt x="5191" y="2916"/>
                    <a:pt x="5191" y="2916"/>
                  </a:cubicBezTo>
                  <a:cubicBezTo>
                    <a:pt x="5162" y="2916"/>
                    <a:pt x="5162" y="2916"/>
                    <a:pt x="5162" y="2916"/>
                  </a:cubicBezTo>
                  <a:cubicBezTo>
                    <a:pt x="5162" y="2886"/>
                    <a:pt x="5162" y="2886"/>
                    <a:pt x="5162" y="2886"/>
                  </a:cubicBezTo>
                  <a:lnTo>
                    <a:pt x="5162" y="2886"/>
                  </a:lnTo>
                  <a:lnTo>
                    <a:pt x="5162" y="2886"/>
                  </a:lnTo>
                  <a:cubicBezTo>
                    <a:pt x="5162" y="2857"/>
                    <a:pt x="5162" y="2857"/>
                    <a:pt x="5162" y="2857"/>
                  </a:cubicBezTo>
                  <a:lnTo>
                    <a:pt x="5162" y="2857"/>
                  </a:lnTo>
                  <a:cubicBezTo>
                    <a:pt x="5133" y="2857"/>
                    <a:pt x="5133" y="2857"/>
                    <a:pt x="5133" y="2857"/>
                  </a:cubicBezTo>
                  <a:lnTo>
                    <a:pt x="5133" y="2857"/>
                  </a:lnTo>
                  <a:cubicBezTo>
                    <a:pt x="5162" y="2857"/>
                    <a:pt x="5162" y="2857"/>
                    <a:pt x="5162" y="2857"/>
                  </a:cubicBezTo>
                  <a:lnTo>
                    <a:pt x="5162" y="2857"/>
                  </a:lnTo>
                  <a:cubicBezTo>
                    <a:pt x="5162" y="2828"/>
                    <a:pt x="5162" y="2828"/>
                    <a:pt x="5162" y="2828"/>
                  </a:cubicBezTo>
                  <a:lnTo>
                    <a:pt x="5162" y="2828"/>
                  </a:lnTo>
                  <a:lnTo>
                    <a:pt x="5162" y="2828"/>
                  </a:lnTo>
                  <a:lnTo>
                    <a:pt x="5162" y="2828"/>
                  </a:lnTo>
                  <a:lnTo>
                    <a:pt x="5162" y="2828"/>
                  </a:lnTo>
                  <a:lnTo>
                    <a:pt x="5162" y="2828"/>
                  </a:lnTo>
                  <a:cubicBezTo>
                    <a:pt x="5133" y="2828"/>
                    <a:pt x="5133" y="2828"/>
                    <a:pt x="5133" y="2828"/>
                  </a:cubicBezTo>
                  <a:cubicBezTo>
                    <a:pt x="5133" y="2857"/>
                    <a:pt x="5133" y="2857"/>
                    <a:pt x="5133" y="2857"/>
                  </a:cubicBezTo>
                  <a:lnTo>
                    <a:pt x="5133" y="2857"/>
                  </a:lnTo>
                  <a:cubicBezTo>
                    <a:pt x="5133" y="2828"/>
                    <a:pt x="5133" y="2828"/>
                    <a:pt x="5133" y="2828"/>
                  </a:cubicBezTo>
                  <a:cubicBezTo>
                    <a:pt x="5104" y="2828"/>
                    <a:pt x="5104" y="2828"/>
                    <a:pt x="5104" y="2828"/>
                  </a:cubicBezTo>
                  <a:cubicBezTo>
                    <a:pt x="5104" y="2857"/>
                    <a:pt x="5104" y="2857"/>
                    <a:pt x="5104" y="2857"/>
                  </a:cubicBezTo>
                  <a:lnTo>
                    <a:pt x="5104" y="2857"/>
                  </a:lnTo>
                  <a:cubicBezTo>
                    <a:pt x="5074" y="2857"/>
                    <a:pt x="5074" y="2857"/>
                    <a:pt x="5074" y="2857"/>
                  </a:cubicBezTo>
                  <a:lnTo>
                    <a:pt x="5074" y="2857"/>
                  </a:lnTo>
                  <a:cubicBezTo>
                    <a:pt x="5045" y="2857"/>
                    <a:pt x="5045" y="2857"/>
                    <a:pt x="5045" y="2857"/>
                  </a:cubicBezTo>
                  <a:lnTo>
                    <a:pt x="5045" y="2857"/>
                  </a:lnTo>
                  <a:lnTo>
                    <a:pt x="5045" y="2857"/>
                  </a:lnTo>
                  <a:lnTo>
                    <a:pt x="5045" y="2857"/>
                  </a:lnTo>
                  <a:cubicBezTo>
                    <a:pt x="5045" y="2828"/>
                    <a:pt x="5045" y="2828"/>
                    <a:pt x="5045" y="2828"/>
                  </a:cubicBezTo>
                  <a:lnTo>
                    <a:pt x="5045" y="2828"/>
                  </a:lnTo>
                  <a:lnTo>
                    <a:pt x="5045" y="2828"/>
                  </a:lnTo>
                  <a:lnTo>
                    <a:pt x="5045" y="2828"/>
                  </a:lnTo>
                  <a:cubicBezTo>
                    <a:pt x="5074" y="2828"/>
                    <a:pt x="5074" y="2828"/>
                    <a:pt x="5074" y="2828"/>
                  </a:cubicBezTo>
                  <a:lnTo>
                    <a:pt x="5074" y="2828"/>
                  </a:lnTo>
                  <a:lnTo>
                    <a:pt x="5074" y="2828"/>
                  </a:lnTo>
                  <a:cubicBezTo>
                    <a:pt x="5104" y="2828"/>
                    <a:pt x="5104" y="2828"/>
                    <a:pt x="5104" y="2828"/>
                  </a:cubicBezTo>
                  <a:lnTo>
                    <a:pt x="5104" y="2828"/>
                  </a:lnTo>
                  <a:cubicBezTo>
                    <a:pt x="5104" y="2799"/>
                    <a:pt x="5104" y="2799"/>
                    <a:pt x="5104" y="2799"/>
                  </a:cubicBezTo>
                  <a:cubicBezTo>
                    <a:pt x="5133" y="2799"/>
                    <a:pt x="5133" y="2799"/>
                    <a:pt x="5133" y="2799"/>
                  </a:cubicBezTo>
                  <a:cubicBezTo>
                    <a:pt x="5104" y="2799"/>
                    <a:pt x="5104" y="2799"/>
                    <a:pt x="5104" y="2799"/>
                  </a:cubicBezTo>
                  <a:cubicBezTo>
                    <a:pt x="5104" y="2770"/>
                    <a:pt x="5104" y="2770"/>
                    <a:pt x="5104" y="2770"/>
                  </a:cubicBezTo>
                  <a:lnTo>
                    <a:pt x="5104" y="2770"/>
                  </a:lnTo>
                  <a:cubicBezTo>
                    <a:pt x="5074" y="2770"/>
                    <a:pt x="5074" y="2770"/>
                    <a:pt x="5074" y="2770"/>
                  </a:cubicBezTo>
                  <a:cubicBezTo>
                    <a:pt x="5074" y="2741"/>
                    <a:pt x="5074" y="2741"/>
                    <a:pt x="5074" y="2741"/>
                  </a:cubicBezTo>
                  <a:lnTo>
                    <a:pt x="5074" y="2741"/>
                  </a:lnTo>
                  <a:lnTo>
                    <a:pt x="5074" y="2741"/>
                  </a:lnTo>
                  <a:lnTo>
                    <a:pt x="5074" y="2741"/>
                  </a:lnTo>
                  <a:cubicBezTo>
                    <a:pt x="5045" y="2741"/>
                    <a:pt x="5045" y="2741"/>
                    <a:pt x="5045" y="2741"/>
                  </a:cubicBezTo>
                  <a:lnTo>
                    <a:pt x="5045" y="2741"/>
                  </a:lnTo>
                  <a:cubicBezTo>
                    <a:pt x="5045" y="2712"/>
                    <a:pt x="5045" y="2712"/>
                    <a:pt x="5045" y="2712"/>
                  </a:cubicBezTo>
                  <a:lnTo>
                    <a:pt x="5045" y="2712"/>
                  </a:lnTo>
                  <a:cubicBezTo>
                    <a:pt x="5074" y="2712"/>
                    <a:pt x="5074" y="2712"/>
                    <a:pt x="5074" y="2712"/>
                  </a:cubicBezTo>
                  <a:lnTo>
                    <a:pt x="5074" y="2712"/>
                  </a:lnTo>
                  <a:lnTo>
                    <a:pt x="5074" y="2712"/>
                  </a:lnTo>
                  <a:lnTo>
                    <a:pt x="5074" y="2712"/>
                  </a:lnTo>
                  <a:lnTo>
                    <a:pt x="5074" y="2712"/>
                  </a:lnTo>
                  <a:cubicBezTo>
                    <a:pt x="5045" y="2683"/>
                    <a:pt x="5045" y="2683"/>
                    <a:pt x="5045" y="2683"/>
                  </a:cubicBezTo>
                  <a:lnTo>
                    <a:pt x="5045" y="2683"/>
                  </a:lnTo>
                  <a:lnTo>
                    <a:pt x="5045" y="2683"/>
                  </a:lnTo>
                  <a:lnTo>
                    <a:pt x="5045" y="2683"/>
                  </a:lnTo>
                  <a:cubicBezTo>
                    <a:pt x="5016" y="2683"/>
                    <a:pt x="5016" y="2683"/>
                    <a:pt x="5016" y="2683"/>
                  </a:cubicBezTo>
                  <a:lnTo>
                    <a:pt x="5016" y="2683"/>
                  </a:lnTo>
                  <a:lnTo>
                    <a:pt x="5016" y="2683"/>
                  </a:lnTo>
                  <a:cubicBezTo>
                    <a:pt x="5045" y="2653"/>
                    <a:pt x="5045" y="2653"/>
                    <a:pt x="5045" y="2653"/>
                  </a:cubicBezTo>
                  <a:lnTo>
                    <a:pt x="5045" y="2653"/>
                  </a:lnTo>
                  <a:lnTo>
                    <a:pt x="5045" y="2653"/>
                  </a:lnTo>
                  <a:cubicBezTo>
                    <a:pt x="5045" y="2624"/>
                    <a:pt x="5045" y="2624"/>
                    <a:pt x="5045" y="2624"/>
                  </a:cubicBezTo>
                  <a:cubicBezTo>
                    <a:pt x="5045" y="2595"/>
                    <a:pt x="5045" y="2595"/>
                    <a:pt x="5045" y="2595"/>
                  </a:cubicBezTo>
                  <a:cubicBezTo>
                    <a:pt x="5074" y="2595"/>
                    <a:pt x="5074" y="2595"/>
                    <a:pt x="5074" y="2595"/>
                  </a:cubicBezTo>
                  <a:cubicBezTo>
                    <a:pt x="5045" y="2595"/>
                    <a:pt x="5045" y="2595"/>
                    <a:pt x="5045" y="2595"/>
                  </a:cubicBezTo>
                  <a:lnTo>
                    <a:pt x="5045" y="2595"/>
                  </a:lnTo>
                  <a:lnTo>
                    <a:pt x="5045" y="2595"/>
                  </a:lnTo>
                  <a:cubicBezTo>
                    <a:pt x="5016" y="2595"/>
                    <a:pt x="5016" y="2595"/>
                    <a:pt x="5016" y="2595"/>
                  </a:cubicBezTo>
                  <a:lnTo>
                    <a:pt x="5016" y="2595"/>
                  </a:lnTo>
                  <a:lnTo>
                    <a:pt x="5016" y="2595"/>
                  </a:lnTo>
                  <a:cubicBezTo>
                    <a:pt x="4988" y="2595"/>
                    <a:pt x="4988" y="2595"/>
                    <a:pt x="4988" y="2595"/>
                  </a:cubicBezTo>
                  <a:cubicBezTo>
                    <a:pt x="4988" y="2566"/>
                    <a:pt x="4988" y="2566"/>
                    <a:pt x="4988" y="2566"/>
                  </a:cubicBezTo>
                  <a:lnTo>
                    <a:pt x="4988" y="2566"/>
                  </a:lnTo>
                  <a:lnTo>
                    <a:pt x="4988" y="2566"/>
                  </a:lnTo>
                  <a:cubicBezTo>
                    <a:pt x="4988" y="2536"/>
                    <a:pt x="4988" y="2536"/>
                    <a:pt x="4988" y="2536"/>
                  </a:cubicBezTo>
                  <a:lnTo>
                    <a:pt x="4988" y="2536"/>
                  </a:lnTo>
                  <a:cubicBezTo>
                    <a:pt x="5016" y="2536"/>
                    <a:pt x="5016" y="2536"/>
                    <a:pt x="5016" y="2536"/>
                  </a:cubicBezTo>
                  <a:cubicBezTo>
                    <a:pt x="4988" y="2507"/>
                    <a:pt x="4988" y="2507"/>
                    <a:pt x="4988" y="2507"/>
                  </a:cubicBezTo>
                  <a:lnTo>
                    <a:pt x="4988" y="2507"/>
                  </a:lnTo>
                  <a:lnTo>
                    <a:pt x="4988" y="2507"/>
                  </a:lnTo>
                  <a:lnTo>
                    <a:pt x="4988" y="2507"/>
                  </a:lnTo>
                  <a:cubicBezTo>
                    <a:pt x="4988" y="2536"/>
                    <a:pt x="4988" y="2536"/>
                    <a:pt x="4988" y="2536"/>
                  </a:cubicBezTo>
                  <a:cubicBezTo>
                    <a:pt x="4958" y="2536"/>
                    <a:pt x="4958" y="2536"/>
                    <a:pt x="4958" y="2536"/>
                  </a:cubicBezTo>
                  <a:lnTo>
                    <a:pt x="4958" y="2536"/>
                  </a:lnTo>
                  <a:lnTo>
                    <a:pt x="4958" y="2536"/>
                  </a:lnTo>
                  <a:lnTo>
                    <a:pt x="4958" y="2536"/>
                  </a:lnTo>
                  <a:lnTo>
                    <a:pt x="4958" y="2536"/>
                  </a:lnTo>
                  <a:lnTo>
                    <a:pt x="4958" y="2536"/>
                  </a:lnTo>
                  <a:cubicBezTo>
                    <a:pt x="4958" y="2566"/>
                    <a:pt x="4958" y="2566"/>
                    <a:pt x="4958" y="2566"/>
                  </a:cubicBezTo>
                  <a:lnTo>
                    <a:pt x="4958" y="2566"/>
                  </a:lnTo>
                  <a:lnTo>
                    <a:pt x="4958" y="2566"/>
                  </a:lnTo>
                  <a:cubicBezTo>
                    <a:pt x="4988" y="2595"/>
                    <a:pt x="4988" y="2595"/>
                    <a:pt x="4988" y="2595"/>
                  </a:cubicBezTo>
                  <a:cubicBezTo>
                    <a:pt x="4988" y="2624"/>
                    <a:pt x="4988" y="2624"/>
                    <a:pt x="4988" y="2624"/>
                  </a:cubicBezTo>
                  <a:lnTo>
                    <a:pt x="4988" y="2624"/>
                  </a:lnTo>
                  <a:lnTo>
                    <a:pt x="4988" y="2624"/>
                  </a:lnTo>
                  <a:cubicBezTo>
                    <a:pt x="4958" y="2653"/>
                    <a:pt x="4958" y="2653"/>
                    <a:pt x="4958" y="2653"/>
                  </a:cubicBezTo>
                  <a:lnTo>
                    <a:pt x="4958" y="2653"/>
                  </a:lnTo>
                  <a:cubicBezTo>
                    <a:pt x="4929" y="2653"/>
                    <a:pt x="4929" y="2653"/>
                    <a:pt x="4929" y="2653"/>
                  </a:cubicBezTo>
                  <a:lnTo>
                    <a:pt x="4929" y="2653"/>
                  </a:lnTo>
                  <a:cubicBezTo>
                    <a:pt x="4900" y="2653"/>
                    <a:pt x="4900" y="2653"/>
                    <a:pt x="4900" y="2653"/>
                  </a:cubicBezTo>
                  <a:lnTo>
                    <a:pt x="4900" y="2653"/>
                  </a:lnTo>
                  <a:lnTo>
                    <a:pt x="4900" y="2653"/>
                  </a:lnTo>
                  <a:cubicBezTo>
                    <a:pt x="4900" y="2624"/>
                    <a:pt x="4900" y="2624"/>
                    <a:pt x="4900" y="2624"/>
                  </a:cubicBezTo>
                  <a:cubicBezTo>
                    <a:pt x="4871" y="2624"/>
                    <a:pt x="4871" y="2624"/>
                    <a:pt x="4871" y="2624"/>
                  </a:cubicBezTo>
                  <a:cubicBezTo>
                    <a:pt x="4841" y="2624"/>
                    <a:pt x="4841" y="2624"/>
                    <a:pt x="4841" y="2624"/>
                  </a:cubicBezTo>
                  <a:cubicBezTo>
                    <a:pt x="4812" y="2624"/>
                    <a:pt x="4812" y="2624"/>
                    <a:pt x="4812" y="2624"/>
                  </a:cubicBezTo>
                  <a:cubicBezTo>
                    <a:pt x="4841" y="2653"/>
                    <a:pt x="4841" y="2653"/>
                    <a:pt x="4841" y="2653"/>
                  </a:cubicBezTo>
                  <a:lnTo>
                    <a:pt x="4841" y="2653"/>
                  </a:lnTo>
                  <a:lnTo>
                    <a:pt x="4841" y="2653"/>
                  </a:lnTo>
                  <a:cubicBezTo>
                    <a:pt x="4812" y="2653"/>
                    <a:pt x="4812" y="2653"/>
                    <a:pt x="4812" y="2653"/>
                  </a:cubicBezTo>
                  <a:lnTo>
                    <a:pt x="4812" y="2653"/>
                  </a:lnTo>
                  <a:cubicBezTo>
                    <a:pt x="4783" y="2624"/>
                    <a:pt x="4783" y="2624"/>
                    <a:pt x="4783" y="2624"/>
                  </a:cubicBezTo>
                  <a:lnTo>
                    <a:pt x="4783" y="2624"/>
                  </a:lnTo>
                  <a:lnTo>
                    <a:pt x="4783" y="2624"/>
                  </a:lnTo>
                  <a:cubicBezTo>
                    <a:pt x="4783" y="2595"/>
                    <a:pt x="4783" y="2595"/>
                    <a:pt x="4783" y="2595"/>
                  </a:cubicBezTo>
                  <a:cubicBezTo>
                    <a:pt x="4754" y="2595"/>
                    <a:pt x="4754" y="2595"/>
                    <a:pt x="4754" y="2595"/>
                  </a:cubicBezTo>
                  <a:lnTo>
                    <a:pt x="4754" y="2595"/>
                  </a:lnTo>
                  <a:lnTo>
                    <a:pt x="4754" y="2595"/>
                  </a:lnTo>
                  <a:cubicBezTo>
                    <a:pt x="4724" y="2566"/>
                    <a:pt x="4724" y="2566"/>
                    <a:pt x="4724" y="2566"/>
                  </a:cubicBezTo>
                  <a:lnTo>
                    <a:pt x="4724" y="2566"/>
                  </a:lnTo>
                  <a:lnTo>
                    <a:pt x="4724" y="2566"/>
                  </a:lnTo>
                  <a:cubicBezTo>
                    <a:pt x="4695" y="2536"/>
                    <a:pt x="4695" y="2536"/>
                    <a:pt x="4695" y="2536"/>
                  </a:cubicBezTo>
                  <a:cubicBezTo>
                    <a:pt x="4695" y="2566"/>
                    <a:pt x="4695" y="2566"/>
                    <a:pt x="4695" y="2566"/>
                  </a:cubicBezTo>
                  <a:cubicBezTo>
                    <a:pt x="4754" y="2595"/>
                    <a:pt x="4754" y="2595"/>
                    <a:pt x="4754" y="2595"/>
                  </a:cubicBezTo>
                  <a:lnTo>
                    <a:pt x="4754" y="2595"/>
                  </a:lnTo>
                  <a:lnTo>
                    <a:pt x="4754" y="2595"/>
                  </a:lnTo>
                  <a:cubicBezTo>
                    <a:pt x="4783" y="2624"/>
                    <a:pt x="4783" y="2624"/>
                    <a:pt x="4783" y="2624"/>
                  </a:cubicBezTo>
                  <a:lnTo>
                    <a:pt x="4783" y="2624"/>
                  </a:lnTo>
                  <a:cubicBezTo>
                    <a:pt x="4754" y="2624"/>
                    <a:pt x="4754" y="2624"/>
                    <a:pt x="4754" y="2624"/>
                  </a:cubicBezTo>
                  <a:lnTo>
                    <a:pt x="4754" y="2624"/>
                  </a:lnTo>
                  <a:lnTo>
                    <a:pt x="4754" y="2624"/>
                  </a:lnTo>
                  <a:cubicBezTo>
                    <a:pt x="4724" y="2624"/>
                    <a:pt x="4724" y="2624"/>
                    <a:pt x="4724" y="2624"/>
                  </a:cubicBezTo>
                  <a:lnTo>
                    <a:pt x="4724" y="2624"/>
                  </a:lnTo>
                  <a:lnTo>
                    <a:pt x="4724" y="2624"/>
                  </a:lnTo>
                  <a:cubicBezTo>
                    <a:pt x="4695" y="2624"/>
                    <a:pt x="4695" y="2624"/>
                    <a:pt x="4695" y="2624"/>
                  </a:cubicBezTo>
                  <a:cubicBezTo>
                    <a:pt x="4695" y="2595"/>
                    <a:pt x="4695" y="2595"/>
                    <a:pt x="4695" y="2595"/>
                  </a:cubicBezTo>
                  <a:cubicBezTo>
                    <a:pt x="4666" y="2595"/>
                    <a:pt x="4666" y="2595"/>
                    <a:pt x="4666" y="2595"/>
                  </a:cubicBezTo>
                  <a:lnTo>
                    <a:pt x="4666" y="2595"/>
                  </a:lnTo>
                  <a:cubicBezTo>
                    <a:pt x="4638" y="2595"/>
                    <a:pt x="4638" y="2595"/>
                    <a:pt x="4638" y="2595"/>
                  </a:cubicBezTo>
                  <a:lnTo>
                    <a:pt x="4638" y="2595"/>
                  </a:lnTo>
                  <a:cubicBezTo>
                    <a:pt x="4608" y="2595"/>
                    <a:pt x="4608" y="2595"/>
                    <a:pt x="4608" y="2595"/>
                  </a:cubicBezTo>
                  <a:lnTo>
                    <a:pt x="4608" y="2595"/>
                  </a:lnTo>
                  <a:cubicBezTo>
                    <a:pt x="4579" y="2566"/>
                    <a:pt x="4579" y="2566"/>
                    <a:pt x="4579" y="2566"/>
                  </a:cubicBezTo>
                  <a:lnTo>
                    <a:pt x="4579" y="2566"/>
                  </a:lnTo>
                  <a:cubicBezTo>
                    <a:pt x="4608" y="2536"/>
                    <a:pt x="4608" y="2536"/>
                    <a:pt x="4608" y="2536"/>
                  </a:cubicBezTo>
                  <a:lnTo>
                    <a:pt x="4608" y="2536"/>
                  </a:lnTo>
                  <a:lnTo>
                    <a:pt x="4608" y="2536"/>
                  </a:lnTo>
                  <a:lnTo>
                    <a:pt x="4608" y="2536"/>
                  </a:lnTo>
                  <a:cubicBezTo>
                    <a:pt x="4579" y="2536"/>
                    <a:pt x="4579" y="2536"/>
                    <a:pt x="4579" y="2536"/>
                  </a:cubicBezTo>
                  <a:cubicBezTo>
                    <a:pt x="4579" y="2566"/>
                    <a:pt x="4579" y="2566"/>
                    <a:pt x="4579" y="2566"/>
                  </a:cubicBezTo>
                  <a:lnTo>
                    <a:pt x="4579" y="2566"/>
                  </a:lnTo>
                  <a:cubicBezTo>
                    <a:pt x="4550" y="2566"/>
                    <a:pt x="4550" y="2566"/>
                    <a:pt x="4550" y="2566"/>
                  </a:cubicBezTo>
                  <a:lnTo>
                    <a:pt x="4550" y="2566"/>
                  </a:lnTo>
                  <a:cubicBezTo>
                    <a:pt x="4521" y="2566"/>
                    <a:pt x="4521" y="2566"/>
                    <a:pt x="4521" y="2566"/>
                  </a:cubicBezTo>
                  <a:cubicBezTo>
                    <a:pt x="4550" y="2566"/>
                    <a:pt x="4550" y="2566"/>
                    <a:pt x="4550" y="2566"/>
                  </a:cubicBezTo>
                  <a:lnTo>
                    <a:pt x="4550" y="2566"/>
                  </a:lnTo>
                  <a:cubicBezTo>
                    <a:pt x="4521" y="2566"/>
                    <a:pt x="4521" y="2566"/>
                    <a:pt x="4521" y="2566"/>
                  </a:cubicBezTo>
                  <a:cubicBezTo>
                    <a:pt x="4491" y="2566"/>
                    <a:pt x="4491" y="2566"/>
                    <a:pt x="4491" y="2566"/>
                  </a:cubicBezTo>
                  <a:cubicBezTo>
                    <a:pt x="4491" y="2536"/>
                    <a:pt x="4491" y="2536"/>
                    <a:pt x="4491" y="2536"/>
                  </a:cubicBezTo>
                  <a:lnTo>
                    <a:pt x="4491" y="2536"/>
                  </a:lnTo>
                  <a:cubicBezTo>
                    <a:pt x="4491" y="2507"/>
                    <a:pt x="4491" y="2507"/>
                    <a:pt x="4491" y="2507"/>
                  </a:cubicBezTo>
                  <a:cubicBezTo>
                    <a:pt x="4521" y="2507"/>
                    <a:pt x="4521" y="2507"/>
                    <a:pt x="4521" y="2507"/>
                  </a:cubicBezTo>
                  <a:cubicBezTo>
                    <a:pt x="4521" y="2478"/>
                    <a:pt x="4521" y="2478"/>
                    <a:pt x="4521" y="2478"/>
                  </a:cubicBezTo>
                  <a:lnTo>
                    <a:pt x="4521" y="2478"/>
                  </a:lnTo>
                  <a:cubicBezTo>
                    <a:pt x="4491" y="2507"/>
                    <a:pt x="4491" y="2507"/>
                    <a:pt x="4491" y="2507"/>
                  </a:cubicBezTo>
                  <a:lnTo>
                    <a:pt x="4491" y="2507"/>
                  </a:lnTo>
                  <a:cubicBezTo>
                    <a:pt x="4462" y="2507"/>
                    <a:pt x="4462" y="2507"/>
                    <a:pt x="4462" y="2507"/>
                  </a:cubicBezTo>
                  <a:lnTo>
                    <a:pt x="4462" y="2507"/>
                  </a:lnTo>
                  <a:lnTo>
                    <a:pt x="4462" y="2507"/>
                  </a:lnTo>
                  <a:cubicBezTo>
                    <a:pt x="4462" y="2478"/>
                    <a:pt x="4462" y="2478"/>
                    <a:pt x="4462" y="2478"/>
                  </a:cubicBezTo>
                  <a:lnTo>
                    <a:pt x="4462" y="2478"/>
                  </a:lnTo>
                  <a:lnTo>
                    <a:pt x="4462" y="2478"/>
                  </a:lnTo>
                  <a:cubicBezTo>
                    <a:pt x="4462" y="2507"/>
                    <a:pt x="4462" y="2507"/>
                    <a:pt x="4462" y="2507"/>
                  </a:cubicBezTo>
                  <a:lnTo>
                    <a:pt x="4462" y="2507"/>
                  </a:lnTo>
                  <a:cubicBezTo>
                    <a:pt x="4433" y="2507"/>
                    <a:pt x="4433" y="2507"/>
                    <a:pt x="4433" y="2507"/>
                  </a:cubicBezTo>
                  <a:lnTo>
                    <a:pt x="4433" y="2507"/>
                  </a:lnTo>
                  <a:lnTo>
                    <a:pt x="4433" y="2507"/>
                  </a:lnTo>
                  <a:cubicBezTo>
                    <a:pt x="4404" y="2507"/>
                    <a:pt x="4404" y="2507"/>
                    <a:pt x="4404" y="2507"/>
                  </a:cubicBezTo>
                  <a:lnTo>
                    <a:pt x="4404" y="2507"/>
                  </a:lnTo>
                  <a:lnTo>
                    <a:pt x="4404" y="2507"/>
                  </a:lnTo>
                  <a:lnTo>
                    <a:pt x="4404" y="2507"/>
                  </a:lnTo>
                  <a:cubicBezTo>
                    <a:pt x="4374" y="2507"/>
                    <a:pt x="4374" y="2507"/>
                    <a:pt x="4374" y="2507"/>
                  </a:cubicBezTo>
                  <a:cubicBezTo>
                    <a:pt x="4374" y="2478"/>
                    <a:pt x="4374" y="2478"/>
                    <a:pt x="4374" y="2478"/>
                  </a:cubicBezTo>
                  <a:lnTo>
                    <a:pt x="4374" y="2478"/>
                  </a:lnTo>
                  <a:cubicBezTo>
                    <a:pt x="4404" y="2478"/>
                    <a:pt x="4404" y="2478"/>
                    <a:pt x="4404" y="2478"/>
                  </a:cubicBezTo>
                  <a:cubicBezTo>
                    <a:pt x="4374" y="2478"/>
                    <a:pt x="4374" y="2478"/>
                    <a:pt x="4374" y="2478"/>
                  </a:cubicBezTo>
                  <a:lnTo>
                    <a:pt x="4374" y="2478"/>
                  </a:lnTo>
                  <a:cubicBezTo>
                    <a:pt x="4345" y="2449"/>
                    <a:pt x="4345" y="2449"/>
                    <a:pt x="4345" y="2449"/>
                  </a:cubicBezTo>
                  <a:lnTo>
                    <a:pt x="4345" y="2449"/>
                  </a:lnTo>
                  <a:cubicBezTo>
                    <a:pt x="4345" y="2420"/>
                    <a:pt x="4345" y="2420"/>
                    <a:pt x="4345" y="2420"/>
                  </a:cubicBezTo>
                  <a:lnTo>
                    <a:pt x="4345" y="2420"/>
                  </a:lnTo>
                  <a:cubicBezTo>
                    <a:pt x="4345" y="2391"/>
                    <a:pt x="4345" y="2391"/>
                    <a:pt x="4345" y="2391"/>
                  </a:cubicBezTo>
                  <a:lnTo>
                    <a:pt x="4345" y="2391"/>
                  </a:lnTo>
                  <a:cubicBezTo>
                    <a:pt x="4374" y="2391"/>
                    <a:pt x="4374" y="2391"/>
                    <a:pt x="4374" y="2391"/>
                  </a:cubicBezTo>
                  <a:cubicBezTo>
                    <a:pt x="4374" y="2362"/>
                    <a:pt x="4374" y="2362"/>
                    <a:pt x="4374" y="2362"/>
                  </a:cubicBezTo>
                  <a:cubicBezTo>
                    <a:pt x="4345" y="2362"/>
                    <a:pt x="4345" y="2362"/>
                    <a:pt x="4345" y="2362"/>
                  </a:cubicBezTo>
                  <a:lnTo>
                    <a:pt x="4345" y="2362"/>
                  </a:lnTo>
                  <a:cubicBezTo>
                    <a:pt x="4374" y="2362"/>
                    <a:pt x="4374" y="2362"/>
                    <a:pt x="4374" y="2362"/>
                  </a:cubicBezTo>
                  <a:lnTo>
                    <a:pt x="4374" y="2362"/>
                  </a:lnTo>
                  <a:cubicBezTo>
                    <a:pt x="4404" y="2362"/>
                    <a:pt x="4404" y="2362"/>
                    <a:pt x="4404" y="2362"/>
                  </a:cubicBezTo>
                  <a:cubicBezTo>
                    <a:pt x="4433" y="2362"/>
                    <a:pt x="4433" y="2362"/>
                    <a:pt x="4433" y="2362"/>
                  </a:cubicBezTo>
                  <a:cubicBezTo>
                    <a:pt x="4433" y="2391"/>
                    <a:pt x="4433" y="2391"/>
                    <a:pt x="4433" y="2391"/>
                  </a:cubicBezTo>
                  <a:cubicBezTo>
                    <a:pt x="4462" y="2391"/>
                    <a:pt x="4462" y="2391"/>
                    <a:pt x="4462" y="2391"/>
                  </a:cubicBezTo>
                  <a:cubicBezTo>
                    <a:pt x="4491" y="2391"/>
                    <a:pt x="4491" y="2391"/>
                    <a:pt x="4491" y="2391"/>
                  </a:cubicBezTo>
                  <a:lnTo>
                    <a:pt x="4491" y="2391"/>
                  </a:lnTo>
                  <a:cubicBezTo>
                    <a:pt x="4521" y="2391"/>
                    <a:pt x="4521" y="2391"/>
                    <a:pt x="4521" y="2391"/>
                  </a:cubicBezTo>
                  <a:cubicBezTo>
                    <a:pt x="4491" y="2391"/>
                    <a:pt x="4491" y="2391"/>
                    <a:pt x="4491" y="2391"/>
                  </a:cubicBezTo>
                  <a:lnTo>
                    <a:pt x="4491" y="2391"/>
                  </a:lnTo>
                  <a:cubicBezTo>
                    <a:pt x="4462" y="2362"/>
                    <a:pt x="4462" y="2362"/>
                    <a:pt x="4462" y="2362"/>
                  </a:cubicBezTo>
                  <a:cubicBezTo>
                    <a:pt x="4462" y="2333"/>
                    <a:pt x="4462" y="2333"/>
                    <a:pt x="4462" y="2333"/>
                  </a:cubicBezTo>
                  <a:lnTo>
                    <a:pt x="4462" y="2333"/>
                  </a:lnTo>
                  <a:cubicBezTo>
                    <a:pt x="4433" y="2333"/>
                    <a:pt x="4433" y="2333"/>
                    <a:pt x="4433" y="2333"/>
                  </a:cubicBezTo>
                  <a:lnTo>
                    <a:pt x="4433" y="2333"/>
                  </a:lnTo>
                  <a:cubicBezTo>
                    <a:pt x="4404" y="2333"/>
                    <a:pt x="4404" y="2333"/>
                    <a:pt x="4404" y="2333"/>
                  </a:cubicBezTo>
                  <a:cubicBezTo>
                    <a:pt x="4374" y="2333"/>
                    <a:pt x="4374" y="2333"/>
                    <a:pt x="4374" y="2333"/>
                  </a:cubicBezTo>
                  <a:cubicBezTo>
                    <a:pt x="4345" y="2303"/>
                    <a:pt x="4345" y="2303"/>
                    <a:pt x="4345" y="2303"/>
                  </a:cubicBezTo>
                  <a:lnTo>
                    <a:pt x="4345" y="2303"/>
                  </a:lnTo>
                  <a:cubicBezTo>
                    <a:pt x="4345" y="2274"/>
                    <a:pt x="4345" y="2274"/>
                    <a:pt x="4345" y="2274"/>
                  </a:cubicBezTo>
                  <a:cubicBezTo>
                    <a:pt x="4374" y="2274"/>
                    <a:pt x="4374" y="2274"/>
                    <a:pt x="4374" y="2274"/>
                  </a:cubicBezTo>
                  <a:cubicBezTo>
                    <a:pt x="4374" y="2245"/>
                    <a:pt x="4374" y="2245"/>
                    <a:pt x="4374" y="2245"/>
                  </a:cubicBezTo>
                  <a:lnTo>
                    <a:pt x="4374" y="2245"/>
                  </a:lnTo>
                  <a:lnTo>
                    <a:pt x="4374" y="2245"/>
                  </a:lnTo>
                  <a:cubicBezTo>
                    <a:pt x="4404" y="2216"/>
                    <a:pt x="4404" y="2216"/>
                    <a:pt x="4404" y="2216"/>
                  </a:cubicBezTo>
                  <a:cubicBezTo>
                    <a:pt x="4404" y="2186"/>
                    <a:pt x="4404" y="2186"/>
                    <a:pt x="4404" y="2186"/>
                  </a:cubicBezTo>
                  <a:lnTo>
                    <a:pt x="4404" y="2186"/>
                  </a:lnTo>
                  <a:lnTo>
                    <a:pt x="4404" y="2186"/>
                  </a:lnTo>
                  <a:cubicBezTo>
                    <a:pt x="4404" y="2157"/>
                    <a:pt x="4404" y="2157"/>
                    <a:pt x="4404" y="2157"/>
                  </a:cubicBezTo>
                  <a:cubicBezTo>
                    <a:pt x="4433" y="2157"/>
                    <a:pt x="4433" y="2157"/>
                    <a:pt x="4433" y="2157"/>
                  </a:cubicBezTo>
                  <a:cubicBezTo>
                    <a:pt x="4462" y="2157"/>
                    <a:pt x="4462" y="2157"/>
                    <a:pt x="4462" y="2157"/>
                  </a:cubicBezTo>
                  <a:lnTo>
                    <a:pt x="4462" y="2157"/>
                  </a:lnTo>
                  <a:lnTo>
                    <a:pt x="4462" y="2157"/>
                  </a:lnTo>
                  <a:cubicBezTo>
                    <a:pt x="4433" y="2157"/>
                    <a:pt x="4433" y="2157"/>
                    <a:pt x="4433" y="2157"/>
                  </a:cubicBezTo>
                  <a:cubicBezTo>
                    <a:pt x="4433" y="2128"/>
                    <a:pt x="4433" y="2128"/>
                    <a:pt x="4433" y="2128"/>
                  </a:cubicBezTo>
                  <a:cubicBezTo>
                    <a:pt x="4462" y="2128"/>
                    <a:pt x="4462" y="2128"/>
                    <a:pt x="4462" y="2128"/>
                  </a:cubicBezTo>
                  <a:cubicBezTo>
                    <a:pt x="4462" y="2100"/>
                    <a:pt x="4462" y="2100"/>
                    <a:pt x="4462" y="2100"/>
                  </a:cubicBezTo>
                  <a:lnTo>
                    <a:pt x="4462" y="2100"/>
                  </a:lnTo>
                  <a:cubicBezTo>
                    <a:pt x="4491" y="2070"/>
                    <a:pt x="4491" y="2070"/>
                    <a:pt x="4491" y="2070"/>
                  </a:cubicBezTo>
                  <a:lnTo>
                    <a:pt x="4491" y="2070"/>
                  </a:lnTo>
                  <a:lnTo>
                    <a:pt x="4491" y="2070"/>
                  </a:lnTo>
                  <a:cubicBezTo>
                    <a:pt x="4521" y="2070"/>
                    <a:pt x="4521" y="2070"/>
                    <a:pt x="4521" y="2070"/>
                  </a:cubicBezTo>
                  <a:lnTo>
                    <a:pt x="4521" y="2070"/>
                  </a:lnTo>
                  <a:lnTo>
                    <a:pt x="4521" y="2070"/>
                  </a:lnTo>
                  <a:lnTo>
                    <a:pt x="4521" y="2070"/>
                  </a:lnTo>
                  <a:cubicBezTo>
                    <a:pt x="4521" y="2041"/>
                    <a:pt x="4521" y="2041"/>
                    <a:pt x="4521" y="2041"/>
                  </a:cubicBezTo>
                  <a:cubicBezTo>
                    <a:pt x="4550" y="2012"/>
                    <a:pt x="4550" y="2012"/>
                    <a:pt x="4550" y="2012"/>
                  </a:cubicBezTo>
                  <a:lnTo>
                    <a:pt x="4550" y="2012"/>
                  </a:lnTo>
                  <a:lnTo>
                    <a:pt x="4550" y="2012"/>
                  </a:lnTo>
                  <a:cubicBezTo>
                    <a:pt x="4579" y="1983"/>
                    <a:pt x="4579" y="1983"/>
                    <a:pt x="4579" y="1983"/>
                  </a:cubicBezTo>
                  <a:lnTo>
                    <a:pt x="4579" y="1983"/>
                  </a:lnTo>
                  <a:cubicBezTo>
                    <a:pt x="4608" y="1983"/>
                    <a:pt x="4608" y="1983"/>
                    <a:pt x="4608" y="1983"/>
                  </a:cubicBezTo>
                  <a:lnTo>
                    <a:pt x="4608" y="1983"/>
                  </a:lnTo>
                  <a:lnTo>
                    <a:pt x="4608" y="1983"/>
                  </a:lnTo>
                  <a:lnTo>
                    <a:pt x="4608" y="1983"/>
                  </a:lnTo>
                  <a:cubicBezTo>
                    <a:pt x="4608" y="1953"/>
                    <a:pt x="4608" y="1953"/>
                    <a:pt x="4608" y="1953"/>
                  </a:cubicBezTo>
                  <a:cubicBezTo>
                    <a:pt x="4638" y="1953"/>
                    <a:pt x="4638" y="1953"/>
                    <a:pt x="4638" y="1953"/>
                  </a:cubicBezTo>
                  <a:cubicBezTo>
                    <a:pt x="4666" y="1924"/>
                    <a:pt x="4666" y="1924"/>
                    <a:pt x="4666" y="1924"/>
                  </a:cubicBezTo>
                  <a:cubicBezTo>
                    <a:pt x="4724" y="1924"/>
                    <a:pt x="4724" y="1924"/>
                    <a:pt x="4724" y="1924"/>
                  </a:cubicBezTo>
                  <a:cubicBezTo>
                    <a:pt x="4754" y="1895"/>
                    <a:pt x="4754" y="1895"/>
                    <a:pt x="4754" y="1895"/>
                  </a:cubicBezTo>
                  <a:lnTo>
                    <a:pt x="4754" y="1895"/>
                  </a:lnTo>
                  <a:cubicBezTo>
                    <a:pt x="4783" y="1895"/>
                    <a:pt x="4783" y="1895"/>
                    <a:pt x="4783" y="1895"/>
                  </a:cubicBezTo>
                  <a:lnTo>
                    <a:pt x="4783" y="1895"/>
                  </a:lnTo>
                  <a:cubicBezTo>
                    <a:pt x="4812" y="1895"/>
                    <a:pt x="4812" y="1895"/>
                    <a:pt x="4812" y="1895"/>
                  </a:cubicBezTo>
                  <a:cubicBezTo>
                    <a:pt x="4841" y="1895"/>
                    <a:pt x="4841" y="1895"/>
                    <a:pt x="4841" y="1895"/>
                  </a:cubicBezTo>
                  <a:cubicBezTo>
                    <a:pt x="4841" y="1924"/>
                    <a:pt x="4841" y="1924"/>
                    <a:pt x="4841" y="1924"/>
                  </a:cubicBezTo>
                  <a:cubicBezTo>
                    <a:pt x="4871" y="1924"/>
                    <a:pt x="4871" y="1924"/>
                    <a:pt x="4871" y="1924"/>
                  </a:cubicBezTo>
                  <a:cubicBezTo>
                    <a:pt x="4871" y="1953"/>
                    <a:pt x="4871" y="1953"/>
                    <a:pt x="4871" y="1953"/>
                  </a:cubicBezTo>
                  <a:lnTo>
                    <a:pt x="4871" y="1953"/>
                  </a:lnTo>
                  <a:lnTo>
                    <a:pt x="4871" y="1953"/>
                  </a:lnTo>
                  <a:cubicBezTo>
                    <a:pt x="4841" y="1983"/>
                    <a:pt x="4841" y="1983"/>
                    <a:pt x="4841" y="1983"/>
                  </a:cubicBezTo>
                  <a:cubicBezTo>
                    <a:pt x="4812" y="1983"/>
                    <a:pt x="4812" y="1983"/>
                    <a:pt x="4812" y="1983"/>
                  </a:cubicBezTo>
                  <a:lnTo>
                    <a:pt x="4812" y="1983"/>
                  </a:lnTo>
                  <a:cubicBezTo>
                    <a:pt x="4783" y="2012"/>
                    <a:pt x="4783" y="2012"/>
                    <a:pt x="4783" y="2012"/>
                  </a:cubicBezTo>
                  <a:lnTo>
                    <a:pt x="4783" y="2012"/>
                  </a:lnTo>
                  <a:cubicBezTo>
                    <a:pt x="4754" y="2041"/>
                    <a:pt x="4754" y="2041"/>
                    <a:pt x="4754" y="2041"/>
                  </a:cubicBezTo>
                  <a:cubicBezTo>
                    <a:pt x="4724" y="2070"/>
                    <a:pt x="4724" y="2070"/>
                    <a:pt x="4724" y="2070"/>
                  </a:cubicBezTo>
                  <a:cubicBezTo>
                    <a:pt x="4695" y="2070"/>
                    <a:pt x="4695" y="2070"/>
                    <a:pt x="4695" y="2070"/>
                  </a:cubicBezTo>
                  <a:lnTo>
                    <a:pt x="4695" y="2070"/>
                  </a:lnTo>
                  <a:cubicBezTo>
                    <a:pt x="4666" y="2100"/>
                    <a:pt x="4666" y="2100"/>
                    <a:pt x="4666" y="2100"/>
                  </a:cubicBezTo>
                  <a:cubicBezTo>
                    <a:pt x="4666" y="2128"/>
                    <a:pt x="4666" y="2128"/>
                    <a:pt x="4666" y="2128"/>
                  </a:cubicBezTo>
                  <a:lnTo>
                    <a:pt x="4666" y="2128"/>
                  </a:lnTo>
                  <a:cubicBezTo>
                    <a:pt x="4695" y="2157"/>
                    <a:pt x="4695" y="2157"/>
                    <a:pt x="4695" y="2157"/>
                  </a:cubicBezTo>
                  <a:lnTo>
                    <a:pt x="4695" y="2157"/>
                  </a:lnTo>
                  <a:cubicBezTo>
                    <a:pt x="4666" y="2157"/>
                    <a:pt x="4666" y="2157"/>
                    <a:pt x="4666" y="2157"/>
                  </a:cubicBezTo>
                  <a:cubicBezTo>
                    <a:pt x="4666" y="2186"/>
                    <a:pt x="4666" y="2186"/>
                    <a:pt x="4666" y="2186"/>
                  </a:cubicBezTo>
                  <a:cubicBezTo>
                    <a:pt x="4638" y="2186"/>
                    <a:pt x="4638" y="2186"/>
                    <a:pt x="4638" y="2186"/>
                  </a:cubicBezTo>
                  <a:cubicBezTo>
                    <a:pt x="4638" y="2216"/>
                    <a:pt x="4638" y="2216"/>
                    <a:pt x="4638" y="2216"/>
                  </a:cubicBezTo>
                  <a:cubicBezTo>
                    <a:pt x="4638" y="2245"/>
                    <a:pt x="4638" y="2245"/>
                    <a:pt x="4638" y="2245"/>
                  </a:cubicBezTo>
                  <a:lnTo>
                    <a:pt x="4638" y="2245"/>
                  </a:lnTo>
                  <a:cubicBezTo>
                    <a:pt x="4608" y="2245"/>
                    <a:pt x="4608" y="2245"/>
                    <a:pt x="4608" y="2245"/>
                  </a:cubicBezTo>
                  <a:cubicBezTo>
                    <a:pt x="4638" y="2274"/>
                    <a:pt x="4638" y="2274"/>
                    <a:pt x="4638" y="2274"/>
                  </a:cubicBezTo>
                  <a:lnTo>
                    <a:pt x="4638" y="2274"/>
                  </a:lnTo>
                  <a:cubicBezTo>
                    <a:pt x="4638" y="2303"/>
                    <a:pt x="4638" y="2303"/>
                    <a:pt x="4638" y="2303"/>
                  </a:cubicBezTo>
                  <a:lnTo>
                    <a:pt x="4638" y="2303"/>
                  </a:lnTo>
                  <a:cubicBezTo>
                    <a:pt x="4666" y="2333"/>
                    <a:pt x="4666" y="2333"/>
                    <a:pt x="4666" y="2333"/>
                  </a:cubicBezTo>
                  <a:lnTo>
                    <a:pt x="4666" y="2333"/>
                  </a:lnTo>
                  <a:lnTo>
                    <a:pt x="4666" y="2333"/>
                  </a:lnTo>
                  <a:cubicBezTo>
                    <a:pt x="4666" y="2362"/>
                    <a:pt x="4666" y="2362"/>
                    <a:pt x="4666" y="2362"/>
                  </a:cubicBezTo>
                  <a:lnTo>
                    <a:pt x="4666" y="2362"/>
                  </a:lnTo>
                  <a:lnTo>
                    <a:pt x="4666" y="2362"/>
                  </a:lnTo>
                  <a:cubicBezTo>
                    <a:pt x="4638" y="2362"/>
                    <a:pt x="4638" y="2362"/>
                    <a:pt x="4638" y="2362"/>
                  </a:cubicBezTo>
                  <a:lnTo>
                    <a:pt x="4638" y="2362"/>
                  </a:lnTo>
                  <a:lnTo>
                    <a:pt x="4638" y="2362"/>
                  </a:lnTo>
                  <a:lnTo>
                    <a:pt x="4638" y="2362"/>
                  </a:lnTo>
                  <a:cubicBezTo>
                    <a:pt x="4608" y="2362"/>
                    <a:pt x="4608" y="2362"/>
                    <a:pt x="4608" y="2362"/>
                  </a:cubicBezTo>
                  <a:cubicBezTo>
                    <a:pt x="4638" y="2391"/>
                    <a:pt x="4638" y="2391"/>
                    <a:pt x="4638" y="2391"/>
                  </a:cubicBezTo>
                  <a:lnTo>
                    <a:pt x="4638" y="2391"/>
                  </a:lnTo>
                  <a:lnTo>
                    <a:pt x="4638" y="2391"/>
                  </a:lnTo>
                  <a:cubicBezTo>
                    <a:pt x="4666" y="2391"/>
                    <a:pt x="4666" y="2391"/>
                    <a:pt x="4666" y="2391"/>
                  </a:cubicBezTo>
                  <a:lnTo>
                    <a:pt x="4666" y="2391"/>
                  </a:lnTo>
                  <a:cubicBezTo>
                    <a:pt x="4638" y="2391"/>
                    <a:pt x="4638" y="2391"/>
                    <a:pt x="4638" y="2391"/>
                  </a:cubicBezTo>
                  <a:cubicBezTo>
                    <a:pt x="4638" y="2420"/>
                    <a:pt x="4638" y="2420"/>
                    <a:pt x="4638" y="2420"/>
                  </a:cubicBezTo>
                  <a:cubicBezTo>
                    <a:pt x="4638" y="2449"/>
                    <a:pt x="4638" y="2449"/>
                    <a:pt x="4638" y="2449"/>
                  </a:cubicBezTo>
                  <a:lnTo>
                    <a:pt x="4638" y="2449"/>
                  </a:lnTo>
                  <a:cubicBezTo>
                    <a:pt x="4666" y="2420"/>
                    <a:pt x="4666" y="2420"/>
                    <a:pt x="4666" y="2420"/>
                  </a:cubicBezTo>
                  <a:lnTo>
                    <a:pt x="4666" y="2420"/>
                  </a:lnTo>
                  <a:cubicBezTo>
                    <a:pt x="4666" y="2391"/>
                    <a:pt x="4666" y="2391"/>
                    <a:pt x="4666" y="2391"/>
                  </a:cubicBezTo>
                  <a:lnTo>
                    <a:pt x="4666" y="2391"/>
                  </a:lnTo>
                  <a:cubicBezTo>
                    <a:pt x="4695" y="2362"/>
                    <a:pt x="4695" y="2362"/>
                    <a:pt x="4695" y="2362"/>
                  </a:cubicBezTo>
                  <a:cubicBezTo>
                    <a:pt x="4695" y="2333"/>
                    <a:pt x="4695" y="2333"/>
                    <a:pt x="4695" y="2333"/>
                  </a:cubicBezTo>
                  <a:lnTo>
                    <a:pt x="4695" y="2333"/>
                  </a:lnTo>
                  <a:lnTo>
                    <a:pt x="4695" y="2333"/>
                  </a:lnTo>
                  <a:cubicBezTo>
                    <a:pt x="4695" y="2303"/>
                    <a:pt x="4695" y="2303"/>
                    <a:pt x="4695" y="2303"/>
                  </a:cubicBezTo>
                  <a:lnTo>
                    <a:pt x="4695" y="2303"/>
                  </a:lnTo>
                  <a:lnTo>
                    <a:pt x="4695" y="2303"/>
                  </a:lnTo>
                  <a:lnTo>
                    <a:pt x="4695" y="2303"/>
                  </a:lnTo>
                  <a:cubicBezTo>
                    <a:pt x="4695" y="2274"/>
                    <a:pt x="4695" y="2274"/>
                    <a:pt x="4695" y="2274"/>
                  </a:cubicBezTo>
                  <a:cubicBezTo>
                    <a:pt x="4666" y="2274"/>
                    <a:pt x="4666" y="2274"/>
                    <a:pt x="4666" y="2274"/>
                  </a:cubicBezTo>
                  <a:cubicBezTo>
                    <a:pt x="4666" y="2245"/>
                    <a:pt x="4666" y="2245"/>
                    <a:pt x="4666" y="2245"/>
                  </a:cubicBezTo>
                  <a:lnTo>
                    <a:pt x="4666" y="2245"/>
                  </a:lnTo>
                  <a:cubicBezTo>
                    <a:pt x="4666" y="2216"/>
                    <a:pt x="4666" y="2216"/>
                    <a:pt x="4666" y="2216"/>
                  </a:cubicBezTo>
                  <a:lnTo>
                    <a:pt x="4666" y="2216"/>
                  </a:lnTo>
                  <a:cubicBezTo>
                    <a:pt x="4666" y="2245"/>
                    <a:pt x="4666" y="2245"/>
                    <a:pt x="4666" y="2245"/>
                  </a:cubicBezTo>
                  <a:cubicBezTo>
                    <a:pt x="4695" y="2216"/>
                    <a:pt x="4695" y="2216"/>
                    <a:pt x="4695" y="2216"/>
                  </a:cubicBezTo>
                  <a:lnTo>
                    <a:pt x="4695" y="2216"/>
                  </a:lnTo>
                  <a:cubicBezTo>
                    <a:pt x="4724" y="2216"/>
                    <a:pt x="4724" y="2216"/>
                    <a:pt x="4724" y="2216"/>
                  </a:cubicBezTo>
                  <a:cubicBezTo>
                    <a:pt x="4695" y="2216"/>
                    <a:pt x="4695" y="2216"/>
                    <a:pt x="4695" y="2216"/>
                  </a:cubicBezTo>
                  <a:cubicBezTo>
                    <a:pt x="4724" y="2186"/>
                    <a:pt x="4724" y="2186"/>
                    <a:pt x="4724" y="2186"/>
                  </a:cubicBezTo>
                  <a:lnTo>
                    <a:pt x="4724" y="2186"/>
                  </a:lnTo>
                  <a:cubicBezTo>
                    <a:pt x="4754" y="2216"/>
                    <a:pt x="4754" y="2216"/>
                    <a:pt x="4754" y="2216"/>
                  </a:cubicBezTo>
                  <a:cubicBezTo>
                    <a:pt x="4724" y="2216"/>
                    <a:pt x="4724" y="2216"/>
                    <a:pt x="4724" y="2216"/>
                  </a:cubicBezTo>
                  <a:cubicBezTo>
                    <a:pt x="4754" y="2216"/>
                    <a:pt x="4754" y="2216"/>
                    <a:pt x="4754" y="2216"/>
                  </a:cubicBezTo>
                  <a:lnTo>
                    <a:pt x="4754" y="2216"/>
                  </a:lnTo>
                  <a:lnTo>
                    <a:pt x="4754" y="2216"/>
                  </a:lnTo>
                  <a:cubicBezTo>
                    <a:pt x="4754" y="2186"/>
                    <a:pt x="4754" y="2186"/>
                    <a:pt x="4754" y="2186"/>
                  </a:cubicBezTo>
                  <a:cubicBezTo>
                    <a:pt x="4783" y="2186"/>
                    <a:pt x="4783" y="2186"/>
                    <a:pt x="4783" y="2186"/>
                  </a:cubicBezTo>
                  <a:lnTo>
                    <a:pt x="4783" y="2186"/>
                  </a:lnTo>
                  <a:lnTo>
                    <a:pt x="4783" y="2186"/>
                  </a:lnTo>
                  <a:lnTo>
                    <a:pt x="4783" y="2186"/>
                  </a:lnTo>
                  <a:cubicBezTo>
                    <a:pt x="4783" y="2157"/>
                    <a:pt x="4783" y="2157"/>
                    <a:pt x="4783" y="2157"/>
                  </a:cubicBezTo>
                  <a:lnTo>
                    <a:pt x="4783" y="2157"/>
                  </a:lnTo>
                  <a:cubicBezTo>
                    <a:pt x="4754" y="2186"/>
                    <a:pt x="4754" y="2186"/>
                    <a:pt x="4754" y="2186"/>
                  </a:cubicBezTo>
                  <a:lnTo>
                    <a:pt x="4754" y="2186"/>
                  </a:lnTo>
                  <a:cubicBezTo>
                    <a:pt x="4724" y="2157"/>
                    <a:pt x="4724" y="2157"/>
                    <a:pt x="4724" y="2157"/>
                  </a:cubicBezTo>
                  <a:lnTo>
                    <a:pt x="4724" y="2157"/>
                  </a:lnTo>
                  <a:lnTo>
                    <a:pt x="4724" y="2157"/>
                  </a:lnTo>
                  <a:cubicBezTo>
                    <a:pt x="4754" y="2157"/>
                    <a:pt x="4754" y="2157"/>
                    <a:pt x="4754" y="2157"/>
                  </a:cubicBezTo>
                  <a:cubicBezTo>
                    <a:pt x="4724" y="2128"/>
                    <a:pt x="4724" y="2128"/>
                    <a:pt x="4724" y="2128"/>
                  </a:cubicBezTo>
                  <a:cubicBezTo>
                    <a:pt x="4754" y="2100"/>
                    <a:pt x="4754" y="2100"/>
                    <a:pt x="4754" y="2100"/>
                  </a:cubicBezTo>
                  <a:lnTo>
                    <a:pt x="4754" y="2100"/>
                  </a:lnTo>
                  <a:cubicBezTo>
                    <a:pt x="4754" y="2070"/>
                    <a:pt x="4754" y="2070"/>
                    <a:pt x="4754" y="2070"/>
                  </a:cubicBezTo>
                  <a:lnTo>
                    <a:pt x="4754" y="2070"/>
                  </a:lnTo>
                  <a:cubicBezTo>
                    <a:pt x="4783" y="2070"/>
                    <a:pt x="4783" y="2070"/>
                    <a:pt x="4783" y="2070"/>
                  </a:cubicBezTo>
                  <a:cubicBezTo>
                    <a:pt x="4812" y="2070"/>
                    <a:pt x="4812" y="2070"/>
                    <a:pt x="4812" y="2070"/>
                  </a:cubicBezTo>
                  <a:cubicBezTo>
                    <a:pt x="4812" y="2100"/>
                    <a:pt x="4812" y="2100"/>
                    <a:pt x="4812" y="2100"/>
                  </a:cubicBezTo>
                  <a:lnTo>
                    <a:pt x="4812" y="2100"/>
                  </a:lnTo>
                  <a:cubicBezTo>
                    <a:pt x="4841" y="2128"/>
                    <a:pt x="4841" y="2128"/>
                    <a:pt x="4841" y="2128"/>
                  </a:cubicBezTo>
                  <a:lnTo>
                    <a:pt x="4841" y="2128"/>
                  </a:lnTo>
                  <a:cubicBezTo>
                    <a:pt x="4841" y="2100"/>
                    <a:pt x="4841" y="2100"/>
                    <a:pt x="4841" y="2100"/>
                  </a:cubicBezTo>
                  <a:lnTo>
                    <a:pt x="4841" y="2100"/>
                  </a:lnTo>
                  <a:cubicBezTo>
                    <a:pt x="4812" y="2070"/>
                    <a:pt x="4812" y="2070"/>
                    <a:pt x="4812" y="2070"/>
                  </a:cubicBezTo>
                  <a:lnTo>
                    <a:pt x="4812" y="2070"/>
                  </a:lnTo>
                  <a:lnTo>
                    <a:pt x="4812" y="2070"/>
                  </a:lnTo>
                  <a:cubicBezTo>
                    <a:pt x="4783" y="2070"/>
                    <a:pt x="4783" y="2070"/>
                    <a:pt x="4783" y="2070"/>
                  </a:cubicBezTo>
                  <a:cubicBezTo>
                    <a:pt x="4783" y="2041"/>
                    <a:pt x="4783" y="2041"/>
                    <a:pt x="4783" y="2041"/>
                  </a:cubicBezTo>
                  <a:lnTo>
                    <a:pt x="4783" y="2041"/>
                  </a:lnTo>
                  <a:cubicBezTo>
                    <a:pt x="4812" y="2041"/>
                    <a:pt x="4812" y="2041"/>
                    <a:pt x="4812" y="2041"/>
                  </a:cubicBezTo>
                  <a:lnTo>
                    <a:pt x="4812" y="2041"/>
                  </a:lnTo>
                  <a:lnTo>
                    <a:pt x="4812" y="2041"/>
                  </a:lnTo>
                  <a:cubicBezTo>
                    <a:pt x="4841" y="2070"/>
                    <a:pt x="4841" y="2070"/>
                    <a:pt x="4841" y="2070"/>
                  </a:cubicBezTo>
                  <a:cubicBezTo>
                    <a:pt x="4871" y="2070"/>
                    <a:pt x="4871" y="2070"/>
                    <a:pt x="4871" y="2070"/>
                  </a:cubicBezTo>
                  <a:lnTo>
                    <a:pt x="4871" y="2070"/>
                  </a:lnTo>
                  <a:lnTo>
                    <a:pt x="4871" y="2070"/>
                  </a:lnTo>
                  <a:cubicBezTo>
                    <a:pt x="4841" y="2041"/>
                    <a:pt x="4841" y="2041"/>
                    <a:pt x="4841" y="2041"/>
                  </a:cubicBezTo>
                  <a:cubicBezTo>
                    <a:pt x="4812" y="2041"/>
                    <a:pt x="4812" y="2041"/>
                    <a:pt x="4812" y="2041"/>
                  </a:cubicBezTo>
                  <a:lnTo>
                    <a:pt x="4812" y="2041"/>
                  </a:lnTo>
                  <a:cubicBezTo>
                    <a:pt x="4841" y="2012"/>
                    <a:pt x="4841" y="2012"/>
                    <a:pt x="4841" y="2012"/>
                  </a:cubicBezTo>
                  <a:lnTo>
                    <a:pt x="4841" y="2012"/>
                  </a:lnTo>
                  <a:cubicBezTo>
                    <a:pt x="4871" y="2012"/>
                    <a:pt x="4871" y="2012"/>
                    <a:pt x="4871" y="2012"/>
                  </a:cubicBezTo>
                  <a:lnTo>
                    <a:pt x="4871" y="2012"/>
                  </a:lnTo>
                  <a:cubicBezTo>
                    <a:pt x="4871" y="2041"/>
                    <a:pt x="4871" y="2041"/>
                    <a:pt x="4871" y="2041"/>
                  </a:cubicBezTo>
                  <a:lnTo>
                    <a:pt x="4871" y="2041"/>
                  </a:lnTo>
                  <a:cubicBezTo>
                    <a:pt x="4871" y="2012"/>
                    <a:pt x="4871" y="2012"/>
                    <a:pt x="4871" y="2012"/>
                  </a:cubicBezTo>
                  <a:lnTo>
                    <a:pt x="4871" y="2012"/>
                  </a:lnTo>
                  <a:cubicBezTo>
                    <a:pt x="4900" y="2012"/>
                    <a:pt x="4900" y="2012"/>
                    <a:pt x="4900" y="2012"/>
                  </a:cubicBezTo>
                  <a:lnTo>
                    <a:pt x="4900" y="2012"/>
                  </a:lnTo>
                  <a:cubicBezTo>
                    <a:pt x="4900" y="2041"/>
                    <a:pt x="4900" y="2041"/>
                    <a:pt x="4900" y="2041"/>
                  </a:cubicBezTo>
                  <a:cubicBezTo>
                    <a:pt x="4929" y="2041"/>
                    <a:pt x="4929" y="2041"/>
                    <a:pt x="4929" y="2041"/>
                  </a:cubicBezTo>
                  <a:lnTo>
                    <a:pt x="4929" y="2041"/>
                  </a:lnTo>
                  <a:lnTo>
                    <a:pt x="4929" y="2041"/>
                  </a:lnTo>
                  <a:cubicBezTo>
                    <a:pt x="4900" y="2012"/>
                    <a:pt x="4900" y="2012"/>
                    <a:pt x="4900" y="2012"/>
                  </a:cubicBezTo>
                  <a:cubicBezTo>
                    <a:pt x="4929" y="2012"/>
                    <a:pt x="4929" y="2012"/>
                    <a:pt x="4929" y="2012"/>
                  </a:cubicBezTo>
                  <a:cubicBezTo>
                    <a:pt x="4958" y="1983"/>
                    <a:pt x="4958" y="1983"/>
                    <a:pt x="4958" y="1983"/>
                  </a:cubicBezTo>
                  <a:cubicBezTo>
                    <a:pt x="4988" y="1983"/>
                    <a:pt x="4988" y="1983"/>
                    <a:pt x="4988" y="1983"/>
                  </a:cubicBezTo>
                  <a:lnTo>
                    <a:pt x="4988" y="1983"/>
                  </a:lnTo>
                  <a:cubicBezTo>
                    <a:pt x="5016" y="1983"/>
                    <a:pt x="5016" y="1983"/>
                    <a:pt x="5016" y="1983"/>
                  </a:cubicBezTo>
                  <a:cubicBezTo>
                    <a:pt x="5045" y="1983"/>
                    <a:pt x="5045" y="1983"/>
                    <a:pt x="5045" y="1983"/>
                  </a:cubicBezTo>
                  <a:cubicBezTo>
                    <a:pt x="5074" y="1983"/>
                    <a:pt x="5074" y="1983"/>
                    <a:pt x="5074" y="1983"/>
                  </a:cubicBezTo>
                  <a:cubicBezTo>
                    <a:pt x="5104" y="1983"/>
                    <a:pt x="5104" y="1983"/>
                    <a:pt x="5104" y="1983"/>
                  </a:cubicBezTo>
                  <a:lnTo>
                    <a:pt x="5104" y="1983"/>
                  </a:lnTo>
                  <a:cubicBezTo>
                    <a:pt x="5104" y="2012"/>
                    <a:pt x="5104" y="2012"/>
                    <a:pt x="5104" y="2012"/>
                  </a:cubicBezTo>
                  <a:cubicBezTo>
                    <a:pt x="5074" y="2041"/>
                    <a:pt x="5074" y="2041"/>
                    <a:pt x="5074" y="2041"/>
                  </a:cubicBezTo>
                  <a:lnTo>
                    <a:pt x="5074" y="2041"/>
                  </a:lnTo>
                  <a:lnTo>
                    <a:pt x="5074" y="2041"/>
                  </a:lnTo>
                  <a:cubicBezTo>
                    <a:pt x="5074" y="2070"/>
                    <a:pt x="5074" y="2070"/>
                    <a:pt x="5074" y="2070"/>
                  </a:cubicBezTo>
                  <a:lnTo>
                    <a:pt x="5074" y="2070"/>
                  </a:lnTo>
                  <a:lnTo>
                    <a:pt x="5074" y="2070"/>
                  </a:lnTo>
                  <a:cubicBezTo>
                    <a:pt x="5074" y="2100"/>
                    <a:pt x="5074" y="2100"/>
                    <a:pt x="5074" y="2100"/>
                  </a:cubicBezTo>
                  <a:lnTo>
                    <a:pt x="5074" y="2100"/>
                  </a:lnTo>
                  <a:cubicBezTo>
                    <a:pt x="5074" y="2128"/>
                    <a:pt x="5074" y="2128"/>
                    <a:pt x="5074" y="2128"/>
                  </a:cubicBezTo>
                  <a:cubicBezTo>
                    <a:pt x="5045" y="2128"/>
                    <a:pt x="5045" y="2128"/>
                    <a:pt x="5045" y="2128"/>
                  </a:cubicBezTo>
                  <a:cubicBezTo>
                    <a:pt x="5045" y="2157"/>
                    <a:pt x="5045" y="2157"/>
                    <a:pt x="5045" y="2157"/>
                  </a:cubicBezTo>
                  <a:cubicBezTo>
                    <a:pt x="5074" y="2157"/>
                    <a:pt x="5074" y="2157"/>
                    <a:pt x="5074" y="2157"/>
                  </a:cubicBezTo>
                  <a:lnTo>
                    <a:pt x="5074" y="2157"/>
                  </a:lnTo>
                  <a:cubicBezTo>
                    <a:pt x="5045" y="2186"/>
                    <a:pt x="5045" y="2186"/>
                    <a:pt x="5045" y="2186"/>
                  </a:cubicBezTo>
                  <a:lnTo>
                    <a:pt x="5045" y="2186"/>
                  </a:lnTo>
                  <a:lnTo>
                    <a:pt x="5045" y="2186"/>
                  </a:lnTo>
                  <a:cubicBezTo>
                    <a:pt x="5016" y="2186"/>
                    <a:pt x="5016" y="2186"/>
                    <a:pt x="5016" y="2186"/>
                  </a:cubicBezTo>
                  <a:cubicBezTo>
                    <a:pt x="5016" y="2216"/>
                    <a:pt x="5016" y="2216"/>
                    <a:pt x="5016" y="2216"/>
                  </a:cubicBezTo>
                  <a:cubicBezTo>
                    <a:pt x="4988" y="2216"/>
                    <a:pt x="4988" y="2216"/>
                    <a:pt x="4988" y="2216"/>
                  </a:cubicBezTo>
                  <a:cubicBezTo>
                    <a:pt x="4988" y="2245"/>
                    <a:pt x="4988" y="2245"/>
                    <a:pt x="4988" y="2245"/>
                  </a:cubicBezTo>
                  <a:lnTo>
                    <a:pt x="4988" y="2245"/>
                  </a:lnTo>
                  <a:cubicBezTo>
                    <a:pt x="5016" y="2216"/>
                    <a:pt x="5016" y="2216"/>
                    <a:pt x="5016" y="2216"/>
                  </a:cubicBezTo>
                  <a:cubicBezTo>
                    <a:pt x="5045" y="2216"/>
                    <a:pt x="5045" y="2216"/>
                    <a:pt x="5045" y="2216"/>
                  </a:cubicBezTo>
                  <a:lnTo>
                    <a:pt x="5045" y="2216"/>
                  </a:lnTo>
                  <a:lnTo>
                    <a:pt x="5045" y="2216"/>
                  </a:lnTo>
                  <a:lnTo>
                    <a:pt x="5045" y="2216"/>
                  </a:lnTo>
                  <a:lnTo>
                    <a:pt x="5045" y="2216"/>
                  </a:lnTo>
                  <a:cubicBezTo>
                    <a:pt x="5016" y="2245"/>
                    <a:pt x="5016" y="2245"/>
                    <a:pt x="5016" y="2245"/>
                  </a:cubicBezTo>
                  <a:cubicBezTo>
                    <a:pt x="4988" y="2245"/>
                    <a:pt x="4988" y="2245"/>
                    <a:pt x="4988" y="2245"/>
                  </a:cubicBezTo>
                  <a:lnTo>
                    <a:pt x="4988" y="2245"/>
                  </a:lnTo>
                  <a:cubicBezTo>
                    <a:pt x="4988" y="2274"/>
                    <a:pt x="4988" y="2274"/>
                    <a:pt x="4988" y="2274"/>
                  </a:cubicBezTo>
                  <a:lnTo>
                    <a:pt x="4988" y="2274"/>
                  </a:lnTo>
                  <a:lnTo>
                    <a:pt x="4988" y="2274"/>
                  </a:lnTo>
                  <a:lnTo>
                    <a:pt x="4988" y="2274"/>
                  </a:lnTo>
                  <a:lnTo>
                    <a:pt x="4988" y="2274"/>
                  </a:lnTo>
                  <a:lnTo>
                    <a:pt x="4988" y="2274"/>
                  </a:lnTo>
                  <a:lnTo>
                    <a:pt x="4988" y="2274"/>
                  </a:lnTo>
                  <a:cubicBezTo>
                    <a:pt x="4988" y="2303"/>
                    <a:pt x="4988" y="2303"/>
                    <a:pt x="4988" y="2303"/>
                  </a:cubicBezTo>
                  <a:lnTo>
                    <a:pt x="4988" y="2303"/>
                  </a:lnTo>
                  <a:lnTo>
                    <a:pt x="4988" y="2303"/>
                  </a:lnTo>
                  <a:lnTo>
                    <a:pt x="4988" y="2303"/>
                  </a:lnTo>
                  <a:cubicBezTo>
                    <a:pt x="5016" y="2274"/>
                    <a:pt x="5016" y="2274"/>
                    <a:pt x="5016" y="2274"/>
                  </a:cubicBezTo>
                  <a:lnTo>
                    <a:pt x="5016" y="2274"/>
                  </a:lnTo>
                  <a:lnTo>
                    <a:pt x="5016" y="2274"/>
                  </a:lnTo>
                  <a:cubicBezTo>
                    <a:pt x="5045" y="2245"/>
                    <a:pt x="5045" y="2245"/>
                    <a:pt x="5045" y="2245"/>
                  </a:cubicBezTo>
                  <a:lnTo>
                    <a:pt x="5045" y="2245"/>
                  </a:lnTo>
                  <a:lnTo>
                    <a:pt x="5045" y="2245"/>
                  </a:lnTo>
                  <a:cubicBezTo>
                    <a:pt x="5045" y="2274"/>
                    <a:pt x="5045" y="2274"/>
                    <a:pt x="5045" y="2274"/>
                  </a:cubicBezTo>
                  <a:lnTo>
                    <a:pt x="5045" y="2274"/>
                  </a:lnTo>
                  <a:cubicBezTo>
                    <a:pt x="5045" y="2245"/>
                    <a:pt x="5045" y="2245"/>
                    <a:pt x="5045" y="2245"/>
                  </a:cubicBezTo>
                  <a:lnTo>
                    <a:pt x="5045" y="2245"/>
                  </a:lnTo>
                  <a:lnTo>
                    <a:pt x="5045" y="2245"/>
                  </a:lnTo>
                  <a:cubicBezTo>
                    <a:pt x="5074" y="2216"/>
                    <a:pt x="5074" y="2216"/>
                    <a:pt x="5074" y="2216"/>
                  </a:cubicBezTo>
                  <a:cubicBezTo>
                    <a:pt x="5074" y="2245"/>
                    <a:pt x="5074" y="2245"/>
                    <a:pt x="5074" y="2245"/>
                  </a:cubicBezTo>
                  <a:lnTo>
                    <a:pt x="5074" y="2245"/>
                  </a:lnTo>
                  <a:lnTo>
                    <a:pt x="5074" y="2245"/>
                  </a:lnTo>
                  <a:lnTo>
                    <a:pt x="5074" y="2245"/>
                  </a:lnTo>
                  <a:cubicBezTo>
                    <a:pt x="5104" y="2245"/>
                    <a:pt x="5104" y="2245"/>
                    <a:pt x="5104" y="2245"/>
                  </a:cubicBezTo>
                  <a:lnTo>
                    <a:pt x="5104" y="2245"/>
                  </a:lnTo>
                  <a:cubicBezTo>
                    <a:pt x="5133" y="2245"/>
                    <a:pt x="5133" y="2245"/>
                    <a:pt x="5133" y="2245"/>
                  </a:cubicBezTo>
                  <a:cubicBezTo>
                    <a:pt x="5104" y="2274"/>
                    <a:pt x="5104" y="2274"/>
                    <a:pt x="5104" y="2274"/>
                  </a:cubicBezTo>
                  <a:cubicBezTo>
                    <a:pt x="5104" y="2303"/>
                    <a:pt x="5104" y="2303"/>
                    <a:pt x="5104" y="2303"/>
                  </a:cubicBezTo>
                  <a:cubicBezTo>
                    <a:pt x="5074" y="2303"/>
                    <a:pt x="5074" y="2303"/>
                    <a:pt x="5074" y="2303"/>
                  </a:cubicBezTo>
                  <a:lnTo>
                    <a:pt x="5074" y="2303"/>
                  </a:lnTo>
                  <a:lnTo>
                    <a:pt x="5074" y="2303"/>
                  </a:lnTo>
                  <a:cubicBezTo>
                    <a:pt x="5104" y="2333"/>
                    <a:pt x="5104" y="2333"/>
                    <a:pt x="5104" y="2333"/>
                  </a:cubicBezTo>
                  <a:cubicBezTo>
                    <a:pt x="5104" y="2303"/>
                    <a:pt x="5104" y="2303"/>
                    <a:pt x="5104" y="2303"/>
                  </a:cubicBezTo>
                  <a:lnTo>
                    <a:pt x="5104" y="2303"/>
                  </a:lnTo>
                  <a:lnTo>
                    <a:pt x="5104" y="2303"/>
                  </a:lnTo>
                  <a:cubicBezTo>
                    <a:pt x="5133" y="2274"/>
                    <a:pt x="5133" y="2274"/>
                    <a:pt x="5133" y="2274"/>
                  </a:cubicBezTo>
                  <a:cubicBezTo>
                    <a:pt x="5133" y="2303"/>
                    <a:pt x="5133" y="2303"/>
                    <a:pt x="5133" y="2303"/>
                  </a:cubicBezTo>
                  <a:lnTo>
                    <a:pt x="5133" y="2303"/>
                  </a:lnTo>
                  <a:lnTo>
                    <a:pt x="5133" y="2303"/>
                  </a:lnTo>
                  <a:cubicBezTo>
                    <a:pt x="5133" y="2274"/>
                    <a:pt x="5133" y="2274"/>
                    <a:pt x="5133" y="2274"/>
                  </a:cubicBezTo>
                  <a:lnTo>
                    <a:pt x="5133" y="2274"/>
                  </a:lnTo>
                  <a:cubicBezTo>
                    <a:pt x="5133" y="2245"/>
                    <a:pt x="5133" y="2245"/>
                    <a:pt x="5133" y="2245"/>
                  </a:cubicBezTo>
                  <a:lnTo>
                    <a:pt x="5133" y="2245"/>
                  </a:lnTo>
                  <a:cubicBezTo>
                    <a:pt x="5162" y="2245"/>
                    <a:pt x="5162" y="2245"/>
                    <a:pt x="5162" y="2245"/>
                  </a:cubicBezTo>
                  <a:cubicBezTo>
                    <a:pt x="5162" y="2274"/>
                    <a:pt x="5162" y="2274"/>
                    <a:pt x="5162" y="2274"/>
                  </a:cubicBezTo>
                  <a:cubicBezTo>
                    <a:pt x="5133" y="2274"/>
                    <a:pt x="5133" y="2274"/>
                    <a:pt x="5133" y="2274"/>
                  </a:cubicBezTo>
                  <a:cubicBezTo>
                    <a:pt x="5162" y="2274"/>
                    <a:pt x="5162" y="2274"/>
                    <a:pt x="5162" y="2274"/>
                  </a:cubicBezTo>
                  <a:lnTo>
                    <a:pt x="5162" y="2274"/>
                  </a:lnTo>
                  <a:cubicBezTo>
                    <a:pt x="5191" y="2274"/>
                    <a:pt x="5191" y="2274"/>
                    <a:pt x="5191" y="2274"/>
                  </a:cubicBezTo>
                  <a:cubicBezTo>
                    <a:pt x="5191" y="2303"/>
                    <a:pt x="5191" y="2303"/>
                    <a:pt x="5191" y="2303"/>
                  </a:cubicBezTo>
                  <a:cubicBezTo>
                    <a:pt x="5221" y="2303"/>
                    <a:pt x="5221" y="2303"/>
                    <a:pt x="5221" y="2303"/>
                  </a:cubicBezTo>
                  <a:lnTo>
                    <a:pt x="5221" y="2303"/>
                  </a:lnTo>
                  <a:lnTo>
                    <a:pt x="5221" y="2303"/>
                  </a:lnTo>
                  <a:lnTo>
                    <a:pt x="5221" y="2303"/>
                  </a:lnTo>
                  <a:cubicBezTo>
                    <a:pt x="5221" y="2274"/>
                    <a:pt x="5221" y="2274"/>
                    <a:pt x="5221" y="2274"/>
                  </a:cubicBezTo>
                  <a:cubicBezTo>
                    <a:pt x="5191" y="2274"/>
                    <a:pt x="5191" y="2274"/>
                    <a:pt x="5191" y="2274"/>
                  </a:cubicBezTo>
                  <a:cubicBezTo>
                    <a:pt x="5162" y="2245"/>
                    <a:pt x="5162" y="2245"/>
                    <a:pt x="5162" y="2245"/>
                  </a:cubicBezTo>
                  <a:lnTo>
                    <a:pt x="5162" y="2245"/>
                  </a:lnTo>
                  <a:lnTo>
                    <a:pt x="5162" y="2245"/>
                  </a:lnTo>
                  <a:cubicBezTo>
                    <a:pt x="5162" y="2216"/>
                    <a:pt x="5162" y="2216"/>
                    <a:pt x="5162" y="2216"/>
                  </a:cubicBezTo>
                  <a:cubicBezTo>
                    <a:pt x="5191" y="2216"/>
                    <a:pt x="5191" y="2216"/>
                    <a:pt x="5191" y="2216"/>
                  </a:cubicBezTo>
                  <a:cubicBezTo>
                    <a:pt x="5221" y="2216"/>
                    <a:pt x="5221" y="2216"/>
                    <a:pt x="5221" y="2216"/>
                  </a:cubicBezTo>
                  <a:lnTo>
                    <a:pt x="5221" y="2216"/>
                  </a:lnTo>
                  <a:cubicBezTo>
                    <a:pt x="5250" y="2216"/>
                    <a:pt x="5250" y="2216"/>
                    <a:pt x="5250" y="2216"/>
                  </a:cubicBezTo>
                  <a:lnTo>
                    <a:pt x="5250" y="2216"/>
                  </a:lnTo>
                  <a:cubicBezTo>
                    <a:pt x="5279" y="2216"/>
                    <a:pt x="5279" y="2216"/>
                    <a:pt x="5279" y="2216"/>
                  </a:cubicBezTo>
                  <a:lnTo>
                    <a:pt x="5279" y="2216"/>
                  </a:lnTo>
                  <a:cubicBezTo>
                    <a:pt x="5279" y="2245"/>
                    <a:pt x="5279" y="2245"/>
                    <a:pt x="5279" y="2245"/>
                  </a:cubicBezTo>
                  <a:cubicBezTo>
                    <a:pt x="5308" y="2245"/>
                    <a:pt x="5308" y="2245"/>
                    <a:pt x="5308" y="2245"/>
                  </a:cubicBezTo>
                  <a:lnTo>
                    <a:pt x="5308" y="2245"/>
                  </a:lnTo>
                  <a:lnTo>
                    <a:pt x="5308" y="2245"/>
                  </a:lnTo>
                  <a:cubicBezTo>
                    <a:pt x="5337" y="2245"/>
                    <a:pt x="5337" y="2245"/>
                    <a:pt x="5337" y="2245"/>
                  </a:cubicBezTo>
                  <a:lnTo>
                    <a:pt x="5337" y="2245"/>
                  </a:lnTo>
                  <a:lnTo>
                    <a:pt x="5337" y="2245"/>
                  </a:lnTo>
                  <a:cubicBezTo>
                    <a:pt x="5337" y="2274"/>
                    <a:pt x="5337" y="2274"/>
                    <a:pt x="5337" y="2274"/>
                  </a:cubicBezTo>
                  <a:cubicBezTo>
                    <a:pt x="5366" y="2274"/>
                    <a:pt x="5366" y="2274"/>
                    <a:pt x="5366" y="2274"/>
                  </a:cubicBezTo>
                  <a:lnTo>
                    <a:pt x="5366" y="2274"/>
                  </a:lnTo>
                  <a:cubicBezTo>
                    <a:pt x="5366" y="2303"/>
                    <a:pt x="5366" y="2303"/>
                    <a:pt x="5366" y="2303"/>
                  </a:cubicBezTo>
                  <a:lnTo>
                    <a:pt x="5366" y="2303"/>
                  </a:lnTo>
                  <a:lnTo>
                    <a:pt x="5366" y="2303"/>
                  </a:lnTo>
                  <a:cubicBezTo>
                    <a:pt x="5366" y="2333"/>
                    <a:pt x="5366" y="2333"/>
                    <a:pt x="5366" y="2333"/>
                  </a:cubicBezTo>
                  <a:cubicBezTo>
                    <a:pt x="5337" y="2333"/>
                    <a:pt x="5337" y="2333"/>
                    <a:pt x="5337" y="2333"/>
                  </a:cubicBezTo>
                  <a:lnTo>
                    <a:pt x="5337" y="2333"/>
                  </a:lnTo>
                  <a:cubicBezTo>
                    <a:pt x="5308" y="2333"/>
                    <a:pt x="5308" y="2333"/>
                    <a:pt x="5308" y="2333"/>
                  </a:cubicBezTo>
                  <a:cubicBezTo>
                    <a:pt x="5279" y="2333"/>
                    <a:pt x="5279" y="2333"/>
                    <a:pt x="5279" y="2333"/>
                  </a:cubicBezTo>
                  <a:cubicBezTo>
                    <a:pt x="5308" y="2333"/>
                    <a:pt x="5308" y="2333"/>
                    <a:pt x="5308" y="2333"/>
                  </a:cubicBezTo>
                  <a:cubicBezTo>
                    <a:pt x="5337" y="2333"/>
                    <a:pt x="5337" y="2333"/>
                    <a:pt x="5337" y="2333"/>
                  </a:cubicBezTo>
                  <a:lnTo>
                    <a:pt x="5337" y="2333"/>
                  </a:lnTo>
                  <a:lnTo>
                    <a:pt x="5337" y="2333"/>
                  </a:lnTo>
                  <a:cubicBezTo>
                    <a:pt x="5308" y="2362"/>
                    <a:pt x="5308" y="2362"/>
                    <a:pt x="5308" y="2362"/>
                  </a:cubicBezTo>
                  <a:cubicBezTo>
                    <a:pt x="5279" y="2391"/>
                    <a:pt x="5279" y="2391"/>
                    <a:pt x="5279" y="2391"/>
                  </a:cubicBezTo>
                  <a:lnTo>
                    <a:pt x="5279" y="2391"/>
                  </a:lnTo>
                  <a:lnTo>
                    <a:pt x="5279" y="2391"/>
                  </a:lnTo>
                  <a:lnTo>
                    <a:pt x="5279" y="2391"/>
                  </a:lnTo>
                  <a:lnTo>
                    <a:pt x="5279" y="2391"/>
                  </a:lnTo>
                  <a:cubicBezTo>
                    <a:pt x="5308" y="2362"/>
                    <a:pt x="5308" y="2362"/>
                    <a:pt x="5308" y="2362"/>
                  </a:cubicBezTo>
                  <a:lnTo>
                    <a:pt x="5308" y="2362"/>
                  </a:lnTo>
                  <a:cubicBezTo>
                    <a:pt x="5337" y="2362"/>
                    <a:pt x="5337" y="2362"/>
                    <a:pt x="5337" y="2362"/>
                  </a:cubicBezTo>
                  <a:cubicBezTo>
                    <a:pt x="5366" y="2333"/>
                    <a:pt x="5366" y="2333"/>
                    <a:pt x="5366" y="2333"/>
                  </a:cubicBezTo>
                  <a:lnTo>
                    <a:pt x="5366" y="2333"/>
                  </a:lnTo>
                  <a:cubicBezTo>
                    <a:pt x="5395" y="2362"/>
                    <a:pt x="5395" y="2362"/>
                    <a:pt x="5395" y="2362"/>
                  </a:cubicBezTo>
                  <a:lnTo>
                    <a:pt x="5395" y="2362"/>
                  </a:lnTo>
                  <a:lnTo>
                    <a:pt x="5395" y="2362"/>
                  </a:lnTo>
                  <a:lnTo>
                    <a:pt x="5395" y="2362"/>
                  </a:lnTo>
                  <a:cubicBezTo>
                    <a:pt x="5395" y="2391"/>
                    <a:pt x="5395" y="2391"/>
                    <a:pt x="5395" y="2391"/>
                  </a:cubicBezTo>
                  <a:cubicBezTo>
                    <a:pt x="5366" y="2391"/>
                    <a:pt x="5366" y="2391"/>
                    <a:pt x="5366" y="2391"/>
                  </a:cubicBezTo>
                  <a:lnTo>
                    <a:pt x="5366" y="2391"/>
                  </a:lnTo>
                  <a:cubicBezTo>
                    <a:pt x="5337" y="2391"/>
                    <a:pt x="5337" y="2391"/>
                    <a:pt x="5337" y="2391"/>
                  </a:cubicBezTo>
                  <a:lnTo>
                    <a:pt x="5337" y="2391"/>
                  </a:lnTo>
                  <a:cubicBezTo>
                    <a:pt x="5308" y="2391"/>
                    <a:pt x="5308" y="2391"/>
                    <a:pt x="5308" y="2391"/>
                  </a:cubicBezTo>
                  <a:cubicBezTo>
                    <a:pt x="5308" y="2420"/>
                    <a:pt x="5308" y="2420"/>
                    <a:pt x="5308" y="2420"/>
                  </a:cubicBezTo>
                  <a:cubicBezTo>
                    <a:pt x="5337" y="2420"/>
                    <a:pt x="5337" y="2420"/>
                    <a:pt x="5337" y="2420"/>
                  </a:cubicBezTo>
                  <a:lnTo>
                    <a:pt x="5337" y="2420"/>
                  </a:lnTo>
                  <a:cubicBezTo>
                    <a:pt x="5308" y="2420"/>
                    <a:pt x="5308" y="2420"/>
                    <a:pt x="5308" y="2420"/>
                  </a:cubicBezTo>
                  <a:lnTo>
                    <a:pt x="5308" y="2420"/>
                  </a:lnTo>
                  <a:cubicBezTo>
                    <a:pt x="5337" y="2420"/>
                    <a:pt x="5337" y="2420"/>
                    <a:pt x="5337" y="2420"/>
                  </a:cubicBezTo>
                  <a:lnTo>
                    <a:pt x="5337" y="2420"/>
                  </a:lnTo>
                  <a:cubicBezTo>
                    <a:pt x="5366" y="2420"/>
                    <a:pt x="5366" y="2420"/>
                    <a:pt x="5366" y="2420"/>
                  </a:cubicBezTo>
                  <a:lnTo>
                    <a:pt x="5366" y="2420"/>
                  </a:lnTo>
                  <a:cubicBezTo>
                    <a:pt x="5337" y="2420"/>
                    <a:pt x="5337" y="2420"/>
                    <a:pt x="5337" y="2420"/>
                  </a:cubicBezTo>
                  <a:lnTo>
                    <a:pt x="5337" y="2420"/>
                  </a:lnTo>
                  <a:cubicBezTo>
                    <a:pt x="5308" y="2449"/>
                    <a:pt x="5308" y="2449"/>
                    <a:pt x="5308" y="2449"/>
                  </a:cubicBezTo>
                  <a:cubicBezTo>
                    <a:pt x="5337" y="2449"/>
                    <a:pt x="5337" y="2449"/>
                    <a:pt x="5337" y="2449"/>
                  </a:cubicBezTo>
                  <a:lnTo>
                    <a:pt x="5337" y="2449"/>
                  </a:lnTo>
                  <a:lnTo>
                    <a:pt x="5337" y="2449"/>
                  </a:lnTo>
                  <a:cubicBezTo>
                    <a:pt x="5308" y="2478"/>
                    <a:pt x="5308" y="2478"/>
                    <a:pt x="5308" y="2478"/>
                  </a:cubicBezTo>
                  <a:lnTo>
                    <a:pt x="5308" y="2478"/>
                  </a:lnTo>
                  <a:lnTo>
                    <a:pt x="5308" y="2478"/>
                  </a:lnTo>
                  <a:cubicBezTo>
                    <a:pt x="5337" y="2478"/>
                    <a:pt x="5337" y="2478"/>
                    <a:pt x="5337" y="2478"/>
                  </a:cubicBezTo>
                  <a:cubicBezTo>
                    <a:pt x="5337" y="2449"/>
                    <a:pt x="5337" y="2449"/>
                    <a:pt x="5337" y="2449"/>
                  </a:cubicBezTo>
                  <a:lnTo>
                    <a:pt x="5337" y="2449"/>
                  </a:lnTo>
                  <a:cubicBezTo>
                    <a:pt x="5366" y="2420"/>
                    <a:pt x="5366" y="2420"/>
                    <a:pt x="5366" y="2420"/>
                  </a:cubicBezTo>
                  <a:lnTo>
                    <a:pt x="5366" y="2420"/>
                  </a:lnTo>
                  <a:lnTo>
                    <a:pt x="5366" y="2420"/>
                  </a:lnTo>
                  <a:cubicBezTo>
                    <a:pt x="5395" y="2420"/>
                    <a:pt x="5395" y="2420"/>
                    <a:pt x="5395" y="2420"/>
                  </a:cubicBezTo>
                  <a:lnTo>
                    <a:pt x="5395" y="2420"/>
                  </a:lnTo>
                  <a:cubicBezTo>
                    <a:pt x="5424" y="2391"/>
                    <a:pt x="5424" y="2391"/>
                    <a:pt x="5424" y="2391"/>
                  </a:cubicBezTo>
                  <a:lnTo>
                    <a:pt x="5424" y="2391"/>
                  </a:lnTo>
                  <a:cubicBezTo>
                    <a:pt x="5424" y="2420"/>
                    <a:pt x="5424" y="2420"/>
                    <a:pt x="5424" y="2420"/>
                  </a:cubicBezTo>
                  <a:cubicBezTo>
                    <a:pt x="5395" y="2420"/>
                    <a:pt x="5395" y="2420"/>
                    <a:pt x="5395" y="2420"/>
                  </a:cubicBezTo>
                  <a:cubicBezTo>
                    <a:pt x="5366" y="2449"/>
                    <a:pt x="5366" y="2449"/>
                    <a:pt x="5366" y="2449"/>
                  </a:cubicBezTo>
                  <a:lnTo>
                    <a:pt x="5366" y="2449"/>
                  </a:lnTo>
                  <a:lnTo>
                    <a:pt x="5366" y="2449"/>
                  </a:lnTo>
                  <a:lnTo>
                    <a:pt x="5366" y="2449"/>
                  </a:lnTo>
                  <a:cubicBezTo>
                    <a:pt x="5366" y="2478"/>
                    <a:pt x="5366" y="2478"/>
                    <a:pt x="5366" y="2478"/>
                  </a:cubicBezTo>
                  <a:lnTo>
                    <a:pt x="5366" y="2478"/>
                  </a:lnTo>
                  <a:lnTo>
                    <a:pt x="5366" y="2478"/>
                  </a:lnTo>
                  <a:lnTo>
                    <a:pt x="5366" y="2478"/>
                  </a:lnTo>
                  <a:lnTo>
                    <a:pt x="5366" y="2478"/>
                  </a:lnTo>
                  <a:cubicBezTo>
                    <a:pt x="5395" y="2449"/>
                    <a:pt x="5395" y="2449"/>
                    <a:pt x="5395" y="2449"/>
                  </a:cubicBezTo>
                  <a:cubicBezTo>
                    <a:pt x="5424" y="2449"/>
                    <a:pt x="5424" y="2449"/>
                    <a:pt x="5424" y="2449"/>
                  </a:cubicBezTo>
                  <a:cubicBezTo>
                    <a:pt x="5395" y="2449"/>
                    <a:pt x="5395" y="2449"/>
                    <a:pt x="5395" y="2449"/>
                  </a:cubicBezTo>
                  <a:cubicBezTo>
                    <a:pt x="5424" y="2449"/>
                    <a:pt x="5424" y="2449"/>
                    <a:pt x="5424" y="2449"/>
                  </a:cubicBezTo>
                  <a:cubicBezTo>
                    <a:pt x="5395" y="2478"/>
                    <a:pt x="5395" y="2478"/>
                    <a:pt x="5395" y="2478"/>
                  </a:cubicBezTo>
                  <a:lnTo>
                    <a:pt x="5395" y="2478"/>
                  </a:lnTo>
                  <a:lnTo>
                    <a:pt x="5395" y="2478"/>
                  </a:lnTo>
                  <a:cubicBezTo>
                    <a:pt x="5366" y="2507"/>
                    <a:pt x="5366" y="2507"/>
                    <a:pt x="5366" y="2507"/>
                  </a:cubicBezTo>
                  <a:lnTo>
                    <a:pt x="5366" y="2507"/>
                  </a:lnTo>
                  <a:lnTo>
                    <a:pt x="5366" y="2507"/>
                  </a:lnTo>
                  <a:lnTo>
                    <a:pt x="5366" y="2507"/>
                  </a:lnTo>
                  <a:cubicBezTo>
                    <a:pt x="5395" y="2507"/>
                    <a:pt x="5395" y="2507"/>
                    <a:pt x="5395" y="2507"/>
                  </a:cubicBezTo>
                  <a:cubicBezTo>
                    <a:pt x="5395" y="2478"/>
                    <a:pt x="5395" y="2478"/>
                    <a:pt x="5395" y="2478"/>
                  </a:cubicBezTo>
                  <a:cubicBezTo>
                    <a:pt x="5424" y="2478"/>
                    <a:pt x="5424" y="2478"/>
                    <a:pt x="5424" y="2478"/>
                  </a:cubicBezTo>
                  <a:lnTo>
                    <a:pt x="5424" y="2478"/>
                  </a:lnTo>
                  <a:lnTo>
                    <a:pt x="5424" y="2478"/>
                  </a:lnTo>
                  <a:cubicBezTo>
                    <a:pt x="5424" y="2507"/>
                    <a:pt x="5424" y="2507"/>
                    <a:pt x="5424" y="2507"/>
                  </a:cubicBezTo>
                  <a:lnTo>
                    <a:pt x="5424" y="2507"/>
                  </a:lnTo>
                  <a:cubicBezTo>
                    <a:pt x="5395" y="2507"/>
                    <a:pt x="5395" y="2507"/>
                    <a:pt x="5395" y="2507"/>
                  </a:cubicBezTo>
                  <a:cubicBezTo>
                    <a:pt x="5395" y="2536"/>
                    <a:pt x="5395" y="2536"/>
                    <a:pt x="5395" y="2536"/>
                  </a:cubicBezTo>
                  <a:lnTo>
                    <a:pt x="5395" y="2536"/>
                  </a:lnTo>
                  <a:lnTo>
                    <a:pt x="5395" y="2536"/>
                  </a:lnTo>
                  <a:cubicBezTo>
                    <a:pt x="5424" y="2507"/>
                    <a:pt x="5424" y="2507"/>
                    <a:pt x="5424" y="2507"/>
                  </a:cubicBezTo>
                  <a:lnTo>
                    <a:pt x="5424" y="2507"/>
                  </a:lnTo>
                  <a:lnTo>
                    <a:pt x="5424" y="2507"/>
                  </a:lnTo>
                  <a:cubicBezTo>
                    <a:pt x="5424" y="2478"/>
                    <a:pt x="5424" y="2478"/>
                    <a:pt x="5424" y="2478"/>
                  </a:cubicBezTo>
                  <a:cubicBezTo>
                    <a:pt x="5454" y="2478"/>
                    <a:pt x="5454" y="2478"/>
                    <a:pt x="5454" y="2478"/>
                  </a:cubicBezTo>
                  <a:lnTo>
                    <a:pt x="5454" y="2478"/>
                  </a:lnTo>
                  <a:cubicBezTo>
                    <a:pt x="5454" y="2449"/>
                    <a:pt x="5454" y="2449"/>
                    <a:pt x="5454" y="2449"/>
                  </a:cubicBezTo>
                  <a:lnTo>
                    <a:pt x="5454" y="2449"/>
                  </a:lnTo>
                  <a:cubicBezTo>
                    <a:pt x="5483" y="2449"/>
                    <a:pt x="5483" y="2449"/>
                    <a:pt x="5483" y="2449"/>
                  </a:cubicBezTo>
                  <a:lnTo>
                    <a:pt x="5483" y="2449"/>
                  </a:lnTo>
                  <a:cubicBezTo>
                    <a:pt x="5483" y="2420"/>
                    <a:pt x="5483" y="2420"/>
                    <a:pt x="5483" y="2420"/>
                  </a:cubicBezTo>
                  <a:lnTo>
                    <a:pt x="5483" y="2420"/>
                  </a:lnTo>
                  <a:cubicBezTo>
                    <a:pt x="5512" y="2449"/>
                    <a:pt x="5512" y="2449"/>
                    <a:pt x="5512" y="2449"/>
                  </a:cubicBezTo>
                  <a:lnTo>
                    <a:pt x="5512" y="2449"/>
                  </a:lnTo>
                  <a:cubicBezTo>
                    <a:pt x="5512" y="2478"/>
                    <a:pt x="5512" y="2478"/>
                    <a:pt x="5512" y="2478"/>
                  </a:cubicBezTo>
                  <a:cubicBezTo>
                    <a:pt x="5541" y="2478"/>
                    <a:pt x="5541" y="2478"/>
                    <a:pt x="5541" y="2478"/>
                  </a:cubicBezTo>
                  <a:lnTo>
                    <a:pt x="5541" y="2478"/>
                  </a:lnTo>
                  <a:cubicBezTo>
                    <a:pt x="5541" y="2507"/>
                    <a:pt x="5541" y="2507"/>
                    <a:pt x="5541" y="2507"/>
                  </a:cubicBezTo>
                  <a:lnTo>
                    <a:pt x="5541" y="2507"/>
                  </a:lnTo>
                  <a:cubicBezTo>
                    <a:pt x="5541" y="2536"/>
                    <a:pt x="5541" y="2536"/>
                    <a:pt x="5541" y="2536"/>
                  </a:cubicBezTo>
                  <a:cubicBezTo>
                    <a:pt x="5512" y="2536"/>
                    <a:pt x="5512" y="2536"/>
                    <a:pt x="5512" y="2536"/>
                  </a:cubicBezTo>
                  <a:lnTo>
                    <a:pt x="5512" y="2536"/>
                  </a:lnTo>
                  <a:lnTo>
                    <a:pt x="5512" y="2536"/>
                  </a:lnTo>
                  <a:cubicBezTo>
                    <a:pt x="5483" y="2536"/>
                    <a:pt x="5483" y="2536"/>
                    <a:pt x="5483" y="2536"/>
                  </a:cubicBezTo>
                  <a:lnTo>
                    <a:pt x="5483" y="2536"/>
                  </a:lnTo>
                  <a:lnTo>
                    <a:pt x="5483" y="2536"/>
                  </a:lnTo>
                  <a:cubicBezTo>
                    <a:pt x="5454" y="2536"/>
                    <a:pt x="5454" y="2536"/>
                    <a:pt x="5454" y="2536"/>
                  </a:cubicBezTo>
                  <a:lnTo>
                    <a:pt x="5454" y="2536"/>
                  </a:lnTo>
                  <a:cubicBezTo>
                    <a:pt x="5454" y="2566"/>
                    <a:pt x="5454" y="2566"/>
                    <a:pt x="5454" y="2566"/>
                  </a:cubicBezTo>
                  <a:cubicBezTo>
                    <a:pt x="5424" y="2536"/>
                    <a:pt x="5424" y="2536"/>
                    <a:pt x="5424" y="2536"/>
                  </a:cubicBezTo>
                  <a:cubicBezTo>
                    <a:pt x="5424" y="2566"/>
                    <a:pt x="5424" y="2566"/>
                    <a:pt x="5424" y="2566"/>
                  </a:cubicBezTo>
                  <a:cubicBezTo>
                    <a:pt x="5454" y="2566"/>
                    <a:pt x="5454" y="2566"/>
                    <a:pt x="5454" y="2566"/>
                  </a:cubicBezTo>
                  <a:lnTo>
                    <a:pt x="5454" y="2566"/>
                  </a:lnTo>
                  <a:lnTo>
                    <a:pt x="5454" y="2566"/>
                  </a:lnTo>
                  <a:lnTo>
                    <a:pt x="5454" y="2566"/>
                  </a:lnTo>
                  <a:cubicBezTo>
                    <a:pt x="5424" y="2595"/>
                    <a:pt x="5424" y="2595"/>
                    <a:pt x="5424" y="2595"/>
                  </a:cubicBezTo>
                  <a:lnTo>
                    <a:pt x="5424" y="2595"/>
                  </a:lnTo>
                  <a:lnTo>
                    <a:pt x="5424" y="2595"/>
                  </a:lnTo>
                  <a:cubicBezTo>
                    <a:pt x="5454" y="2595"/>
                    <a:pt x="5454" y="2595"/>
                    <a:pt x="5454" y="2595"/>
                  </a:cubicBezTo>
                  <a:lnTo>
                    <a:pt x="5454" y="2595"/>
                  </a:lnTo>
                  <a:cubicBezTo>
                    <a:pt x="5483" y="2595"/>
                    <a:pt x="5483" y="2595"/>
                    <a:pt x="5483" y="2595"/>
                  </a:cubicBezTo>
                  <a:cubicBezTo>
                    <a:pt x="5483" y="2566"/>
                    <a:pt x="5483" y="2566"/>
                    <a:pt x="5483" y="2566"/>
                  </a:cubicBezTo>
                  <a:cubicBezTo>
                    <a:pt x="5512" y="2566"/>
                    <a:pt x="5512" y="2566"/>
                    <a:pt x="5512" y="2566"/>
                  </a:cubicBezTo>
                  <a:cubicBezTo>
                    <a:pt x="5512" y="2595"/>
                    <a:pt x="5512" y="2595"/>
                    <a:pt x="5512" y="2595"/>
                  </a:cubicBezTo>
                  <a:lnTo>
                    <a:pt x="5512" y="2595"/>
                  </a:lnTo>
                  <a:lnTo>
                    <a:pt x="5512" y="2595"/>
                  </a:lnTo>
                  <a:lnTo>
                    <a:pt x="5512" y="2595"/>
                  </a:lnTo>
                  <a:cubicBezTo>
                    <a:pt x="5512" y="2566"/>
                    <a:pt x="5512" y="2566"/>
                    <a:pt x="5512" y="2566"/>
                  </a:cubicBezTo>
                  <a:lnTo>
                    <a:pt x="5512" y="2566"/>
                  </a:lnTo>
                  <a:cubicBezTo>
                    <a:pt x="5541" y="2536"/>
                    <a:pt x="5541" y="2536"/>
                    <a:pt x="5541" y="2536"/>
                  </a:cubicBezTo>
                  <a:cubicBezTo>
                    <a:pt x="5571" y="2536"/>
                    <a:pt x="5571" y="2536"/>
                    <a:pt x="5571" y="2536"/>
                  </a:cubicBezTo>
                  <a:lnTo>
                    <a:pt x="5571" y="2536"/>
                  </a:lnTo>
                  <a:cubicBezTo>
                    <a:pt x="5571" y="2566"/>
                    <a:pt x="5571" y="2566"/>
                    <a:pt x="5571" y="2566"/>
                  </a:cubicBezTo>
                  <a:lnTo>
                    <a:pt x="5571" y="2566"/>
                  </a:lnTo>
                  <a:lnTo>
                    <a:pt x="5571" y="2566"/>
                  </a:lnTo>
                  <a:cubicBezTo>
                    <a:pt x="5541" y="2595"/>
                    <a:pt x="5541" y="2595"/>
                    <a:pt x="5541" y="2595"/>
                  </a:cubicBezTo>
                  <a:cubicBezTo>
                    <a:pt x="5512" y="2595"/>
                    <a:pt x="5512" y="2595"/>
                    <a:pt x="5512" y="2595"/>
                  </a:cubicBezTo>
                  <a:cubicBezTo>
                    <a:pt x="5512" y="2624"/>
                    <a:pt x="5512" y="2624"/>
                    <a:pt x="5512" y="2624"/>
                  </a:cubicBezTo>
                  <a:lnTo>
                    <a:pt x="5512" y="2624"/>
                  </a:lnTo>
                  <a:cubicBezTo>
                    <a:pt x="5483" y="2624"/>
                    <a:pt x="5483" y="2624"/>
                    <a:pt x="5483" y="2624"/>
                  </a:cubicBezTo>
                  <a:lnTo>
                    <a:pt x="5483" y="2624"/>
                  </a:lnTo>
                  <a:lnTo>
                    <a:pt x="5483" y="2624"/>
                  </a:lnTo>
                  <a:lnTo>
                    <a:pt x="5483" y="2624"/>
                  </a:lnTo>
                  <a:cubicBezTo>
                    <a:pt x="5454" y="2624"/>
                    <a:pt x="5454" y="2624"/>
                    <a:pt x="5454" y="2624"/>
                  </a:cubicBezTo>
                  <a:cubicBezTo>
                    <a:pt x="5454" y="2653"/>
                    <a:pt x="5454" y="2653"/>
                    <a:pt x="5454" y="2653"/>
                  </a:cubicBezTo>
                  <a:lnTo>
                    <a:pt x="5454" y="2653"/>
                  </a:lnTo>
                  <a:lnTo>
                    <a:pt x="5454" y="2653"/>
                  </a:lnTo>
                  <a:lnTo>
                    <a:pt x="5454" y="2653"/>
                  </a:lnTo>
                  <a:cubicBezTo>
                    <a:pt x="5483" y="2653"/>
                    <a:pt x="5483" y="2653"/>
                    <a:pt x="5483" y="2653"/>
                  </a:cubicBezTo>
                  <a:cubicBezTo>
                    <a:pt x="5483" y="2624"/>
                    <a:pt x="5483" y="2624"/>
                    <a:pt x="5483" y="2624"/>
                  </a:cubicBezTo>
                  <a:lnTo>
                    <a:pt x="5483" y="2624"/>
                  </a:lnTo>
                  <a:lnTo>
                    <a:pt x="5483" y="2624"/>
                  </a:lnTo>
                  <a:cubicBezTo>
                    <a:pt x="5512" y="2624"/>
                    <a:pt x="5512" y="2624"/>
                    <a:pt x="5512" y="2624"/>
                  </a:cubicBezTo>
                  <a:lnTo>
                    <a:pt x="5512" y="2624"/>
                  </a:lnTo>
                  <a:cubicBezTo>
                    <a:pt x="5483" y="2653"/>
                    <a:pt x="5483" y="2653"/>
                    <a:pt x="5483" y="2653"/>
                  </a:cubicBezTo>
                  <a:lnTo>
                    <a:pt x="5483" y="2653"/>
                  </a:lnTo>
                  <a:cubicBezTo>
                    <a:pt x="5454" y="2683"/>
                    <a:pt x="5454" y="2683"/>
                    <a:pt x="5454" y="2683"/>
                  </a:cubicBezTo>
                  <a:lnTo>
                    <a:pt x="5454" y="2683"/>
                  </a:lnTo>
                  <a:lnTo>
                    <a:pt x="5454" y="2683"/>
                  </a:lnTo>
                  <a:cubicBezTo>
                    <a:pt x="5483" y="2683"/>
                    <a:pt x="5483" y="2683"/>
                    <a:pt x="5483" y="2683"/>
                  </a:cubicBezTo>
                  <a:cubicBezTo>
                    <a:pt x="5512" y="2653"/>
                    <a:pt x="5512" y="2653"/>
                    <a:pt x="5512" y="2653"/>
                  </a:cubicBezTo>
                  <a:cubicBezTo>
                    <a:pt x="5512" y="2624"/>
                    <a:pt x="5512" y="2624"/>
                    <a:pt x="5512" y="2624"/>
                  </a:cubicBezTo>
                  <a:lnTo>
                    <a:pt x="5512" y="2624"/>
                  </a:lnTo>
                  <a:cubicBezTo>
                    <a:pt x="5541" y="2595"/>
                    <a:pt x="5541" y="2595"/>
                    <a:pt x="5541" y="2595"/>
                  </a:cubicBezTo>
                  <a:lnTo>
                    <a:pt x="5541" y="2595"/>
                  </a:lnTo>
                  <a:cubicBezTo>
                    <a:pt x="5571" y="2595"/>
                    <a:pt x="5571" y="2595"/>
                    <a:pt x="5571" y="2595"/>
                  </a:cubicBezTo>
                  <a:lnTo>
                    <a:pt x="5571" y="2595"/>
                  </a:lnTo>
                  <a:cubicBezTo>
                    <a:pt x="5600" y="2595"/>
                    <a:pt x="5600" y="2595"/>
                    <a:pt x="5600" y="2595"/>
                  </a:cubicBezTo>
                  <a:lnTo>
                    <a:pt x="5600" y="2595"/>
                  </a:lnTo>
                  <a:lnTo>
                    <a:pt x="5600" y="2595"/>
                  </a:lnTo>
                  <a:cubicBezTo>
                    <a:pt x="5571" y="2624"/>
                    <a:pt x="5571" y="2624"/>
                    <a:pt x="5571" y="2624"/>
                  </a:cubicBezTo>
                  <a:cubicBezTo>
                    <a:pt x="5541" y="2624"/>
                    <a:pt x="5541" y="2624"/>
                    <a:pt x="5541" y="2624"/>
                  </a:cubicBezTo>
                  <a:lnTo>
                    <a:pt x="5541" y="2624"/>
                  </a:lnTo>
                  <a:lnTo>
                    <a:pt x="5541" y="2624"/>
                  </a:lnTo>
                  <a:lnTo>
                    <a:pt x="5541" y="2624"/>
                  </a:lnTo>
                  <a:cubicBezTo>
                    <a:pt x="5571" y="2624"/>
                    <a:pt x="5571" y="2624"/>
                    <a:pt x="5571" y="2624"/>
                  </a:cubicBezTo>
                  <a:lnTo>
                    <a:pt x="5571" y="2624"/>
                  </a:lnTo>
                  <a:cubicBezTo>
                    <a:pt x="5600" y="2624"/>
                    <a:pt x="5600" y="2624"/>
                    <a:pt x="5600" y="2624"/>
                  </a:cubicBezTo>
                  <a:cubicBezTo>
                    <a:pt x="5600" y="2595"/>
                    <a:pt x="5600" y="2595"/>
                    <a:pt x="5600" y="2595"/>
                  </a:cubicBezTo>
                  <a:lnTo>
                    <a:pt x="5600" y="2595"/>
                  </a:lnTo>
                  <a:cubicBezTo>
                    <a:pt x="5629" y="2595"/>
                    <a:pt x="5629" y="2595"/>
                    <a:pt x="5629" y="2595"/>
                  </a:cubicBezTo>
                  <a:lnTo>
                    <a:pt x="5629" y="2595"/>
                  </a:lnTo>
                  <a:cubicBezTo>
                    <a:pt x="5629" y="2624"/>
                    <a:pt x="5629" y="2624"/>
                    <a:pt x="5629" y="2624"/>
                  </a:cubicBezTo>
                  <a:cubicBezTo>
                    <a:pt x="5658" y="2624"/>
                    <a:pt x="5658" y="2624"/>
                    <a:pt x="5658" y="2624"/>
                  </a:cubicBezTo>
                  <a:cubicBezTo>
                    <a:pt x="5658" y="2653"/>
                    <a:pt x="5658" y="2653"/>
                    <a:pt x="5658" y="2653"/>
                  </a:cubicBezTo>
                  <a:cubicBezTo>
                    <a:pt x="5687" y="2653"/>
                    <a:pt x="5687" y="2653"/>
                    <a:pt x="5687" y="2653"/>
                  </a:cubicBezTo>
                  <a:lnTo>
                    <a:pt x="5687" y="2653"/>
                  </a:lnTo>
                  <a:lnTo>
                    <a:pt x="5687" y="2653"/>
                  </a:lnTo>
                  <a:cubicBezTo>
                    <a:pt x="5658" y="2683"/>
                    <a:pt x="5658" y="2683"/>
                    <a:pt x="5658" y="2683"/>
                  </a:cubicBezTo>
                  <a:lnTo>
                    <a:pt x="5658" y="2683"/>
                  </a:lnTo>
                  <a:cubicBezTo>
                    <a:pt x="5658" y="2653"/>
                    <a:pt x="5658" y="2653"/>
                    <a:pt x="5658" y="2653"/>
                  </a:cubicBezTo>
                  <a:lnTo>
                    <a:pt x="5658" y="2653"/>
                  </a:lnTo>
                  <a:cubicBezTo>
                    <a:pt x="5658" y="2683"/>
                    <a:pt x="5658" y="2683"/>
                    <a:pt x="5658" y="2683"/>
                  </a:cubicBezTo>
                  <a:cubicBezTo>
                    <a:pt x="5629" y="2683"/>
                    <a:pt x="5629" y="2683"/>
                    <a:pt x="5629" y="2683"/>
                  </a:cubicBezTo>
                  <a:lnTo>
                    <a:pt x="5629" y="2683"/>
                  </a:lnTo>
                  <a:cubicBezTo>
                    <a:pt x="5600" y="2683"/>
                    <a:pt x="5600" y="2683"/>
                    <a:pt x="5600" y="2683"/>
                  </a:cubicBezTo>
                  <a:lnTo>
                    <a:pt x="5600" y="2683"/>
                  </a:lnTo>
                  <a:cubicBezTo>
                    <a:pt x="5571" y="2683"/>
                    <a:pt x="5571" y="2683"/>
                    <a:pt x="5571" y="2683"/>
                  </a:cubicBezTo>
                  <a:cubicBezTo>
                    <a:pt x="5541" y="2712"/>
                    <a:pt x="5541" y="2712"/>
                    <a:pt x="5541" y="2712"/>
                  </a:cubicBezTo>
                  <a:lnTo>
                    <a:pt x="5541" y="2712"/>
                  </a:lnTo>
                  <a:cubicBezTo>
                    <a:pt x="5512" y="2712"/>
                    <a:pt x="5512" y="2712"/>
                    <a:pt x="5512" y="2712"/>
                  </a:cubicBezTo>
                  <a:cubicBezTo>
                    <a:pt x="5541" y="2712"/>
                    <a:pt x="5541" y="2712"/>
                    <a:pt x="5541" y="2712"/>
                  </a:cubicBezTo>
                  <a:lnTo>
                    <a:pt x="5541" y="2712"/>
                  </a:lnTo>
                  <a:cubicBezTo>
                    <a:pt x="5541" y="2741"/>
                    <a:pt x="5541" y="2741"/>
                    <a:pt x="5541" y="2741"/>
                  </a:cubicBezTo>
                  <a:cubicBezTo>
                    <a:pt x="5512" y="2741"/>
                    <a:pt x="5512" y="2741"/>
                    <a:pt x="5512" y="2741"/>
                  </a:cubicBezTo>
                  <a:lnTo>
                    <a:pt x="5512" y="2741"/>
                  </a:lnTo>
                  <a:cubicBezTo>
                    <a:pt x="5541" y="2741"/>
                    <a:pt x="5541" y="2741"/>
                    <a:pt x="5541" y="2741"/>
                  </a:cubicBezTo>
                  <a:cubicBezTo>
                    <a:pt x="5541" y="2712"/>
                    <a:pt x="5541" y="2712"/>
                    <a:pt x="5541" y="2712"/>
                  </a:cubicBezTo>
                  <a:cubicBezTo>
                    <a:pt x="5571" y="2712"/>
                    <a:pt x="5571" y="2712"/>
                    <a:pt x="5571" y="2712"/>
                  </a:cubicBezTo>
                  <a:cubicBezTo>
                    <a:pt x="5600" y="2712"/>
                    <a:pt x="5600" y="2712"/>
                    <a:pt x="5600" y="2712"/>
                  </a:cubicBezTo>
                  <a:lnTo>
                    <a:pt x="5600" y="2712"/>
                  </a:lnTo>
                  <a:lnTo>
                    <a:pt x="5600" y="2712"/>
                  </a:lnTo>
                  <a:cubicBezTo>
                    <a:pt x="5629" y="2712"/>
                    <a:pt x="5629" y="2712"/>
                    <a:pt x="5629" y="2712"/>
                  </a:cubicBezTo>
                  <a:lnTo>
                    <a:pt x="5629" y="2712"/>
                  </a:lnTo>
                  <a:lnTo>
                    <a:pt x="5629" y="2712"/>
                  </a:lnTo>
                  <a:cubicBezTo>
                    <a:pt x="5600" y="2741"/>
                    <a:pt x="5600" y="2741"/>
                    <a:pt x="5600" y="2741"/>
                  </a:cubicBezTo>
                  <a:lnTo>
                    <a:pt x="5600" y="2741"/>
                  </a:lnTo>
                  <a:lnTo>
                    <a:pt x="5600" y="2741"/>
                  </a:lnTo>
                  <a:cubicBezTo>
                    <a:pt x="5571" y="2741"/>
                    <a:pt x="5571" y="2741"/>
                    <a:pt x="5571" y="2741"/>
                  </a:cubicBezTo>
                  <a:cubicBezTo>
                    <a:pt x="5571" y="2770"/>
                    <a:pt x="5571" y="2770"/>
                    <a:pt x="5571" y="2770"/>
                  </a:cubicBezTo>
                  <a:cubicBezTo>
                    <a:pt x="5541" y="2770"/>
                    <a:pt x="5541" y="2770"/>
                    <a:pt x="5541" y="2770"/>
                  </a:cubicBezTo>
                  <a:cubicBezTo>
                    <a:pt x="5541" y="2741"/>
                    <a:pt x="5541" y="2741"/>
                    <a:pt x="5541" y="2741"/>
                  </a:cubicBezTo>
                  <a:cubicBezTo>
                    <a:pt x="5541" y="2770"/>
                    <a:pt x="5541" y="2770"/>
                    <a:pt x="5541" y="2770"/>
                  </a:cubicBezTo>
                  <a:cubicBezTo>
                    <a:pt x="5512" y="2770"/>
                    <a:pt x="5512" y="2770"/>
                    <a:pt x="5512" y="2770"/>
                  </a:cubicBezTo>
                  <a:cubicBezTo>
                    <a:pt x="5541" y="2770"/>
                    <a:pt x="5541" y="2770"/>
                    <a:pt x="5541" y="2770"/>
                  </a:cubicBezTo>
                  <a:lnTo>
                    <a:pt x="5541" y="2770"/>
                  </a:lnTo>
                  <a:lnTo>
                    <a:pt x="5541" y="2770"/>
                  </a:lnTo>
                  <a:cubicBezTo>
                    <a:pt x="5571" y="2770"/>
                    <a:pt x="5571" y="2770"/>
                    <a:pt x="5571" y="2770"/>
                  </a:cubicBezTo>
                  <a:lnTo>
                    <a:pt x="5571" y="2770"/>
                  </a:lnTo>
                  <a:cubicBezTo>
                    <a:pt x="5600" y="2741"/>
                    <a:pt x="5600" y="2741"/>
                    <a:pt x="5600" y="2741"/>
                  </a:cubicBezTo>
                  <a:lnTo>
                    <a:pt x="5600" y="2741"/>
                  </a:lnTo>
                  <a:lnTo>
                    <a:pt x="5600" y="2741"/>
                  </a:lnTo>
                  <a:cubicBezTo>
                    <a:pt x="5629" y="2741"/>
                    <a:pt x="5629" y="2741"/>
                    <a:pt x="5629" y="2741"/>
                  </a:cubicBezTo>
                  <a:lnTo>
                    <a:pt x="5629" y="2741"/>
                  </a:lnTo>
                  <a:cubicBezTo>
                    <a:pt x="5658" y="2741"/>
                    <a:pt x="5658" y="2741"/>
                    <a:pt x="5658" y="2741"/>
                  </a:cubicBezTo>
                  <a:cubicBezTo>
                    <a:pt x="5658" y="2712"/>
                    <a:pt x="5658" y="2712"/>
                    <a:pt x="5658" y="2712"/>
                  </a:cubicBezTo>
                  <a:lnTo>
                    <a:pt x="5658" y="2712"/>
                  </a:lnTo>
                  <a:lnTo>
                    <a:pt x="5658" y="2712"/>
                  </a:lnTo>
                  <a:lnTo>
                    <a:pt x="5658" y="2712"/>
                  </a:lnTo>
                  <a:cubicBezTo>
                    <a:pt x="5658" y="2683"/>
                    <a:pt x="5658" y="2683"/>
                    <a:pt x="5658" y="2683"/>
                  </a:cubicBezTo>
                  <a:cubicBezTo>
                    <a:pt x="5687" y="2683"/>
                    <a:pt x="5687" y="2683"/>
                    <a:pt x="5687" y="2683"/>
                  </a:cubicBezTo>
                  <a:lnTo>
                    <a:pt x="5687" y="2683"/>
                  </a:lnTo>
                  <a:lnTo>
                    <a:pt x="5687" y="2683"/>
                  </a:lnTo>
                  <a:cubicBezTo>
                    <a:pt x="5687" y="2712"/>
                    <a:pt x="5687" y="2712"/>
                    <a:pt x="5687" y="2712"/>
                  </a:cubicBezTo>
                  <a:cubicBezTo>
                    <a:pt x="5716" y="2741"/>
                    <a:pt x="5716" y="2741"/>
                    <a:pt x="5716" y="2741"/>
                  </a:cubicBezTo>
                  <a:lnTo>
                    <a:pt x="5716" y="2741"/>
                  </a:lnTo>
                  <a:cubicBezTo>
                    <a:pt x="5716" y="2770"/>
                    <a:pt x="5716" y="2770"/>
                    <a:pt x="5716" y="2770"/>
                  </a:cubicBezTo>
                  <a:lnTo>
                    <a:pt x="5716" y="2770"/>
                  </a:lnTo>
                  <a:cubicBezTo>
                    <a:pt x="5716" y="2799"/>
                    <a:pt x="5716" y="2799"/>
                    <a:pt x="5716" y="2799"/>
                  </a:cubicBezTo>
                  <a:cubicBezTo>
                    <a:pt x="5687" y="2799"/>
                    <a:pt x="5687" y="2799"/>
                    <a:pt x="5687" y="2799"/>
                  </a:cubicBezTo>
                  <a:cubicBezTo>
                    <a:pt x="5687" y="2770"/>
                    <a:pt x="5687" y="2770"/>
                    <a:pt x="5687" y="2770"/>
                  </a:cubicBezTo>
                  <a:cubicBezTo>
                    <a:pt x="5658" y="2770"/>
                    <a:pt x="5658" y="2770"/>
                    <a:pt x="5658" y="2770"/>
                  </a:cubicBezTo>
                  <a:lnTo>
                    <a:pt x="5658" y="2770"/>
                  </a:lnTo>
                  <a:cubicBezTo>
                    <a:pt x="5629" y="2799"/>
                    <a:pt x="5629" y="2799"/>
                    <a:pt x="5629" y="2799"/>
                  </a:cubicBezTo>
                  <a:lnTo>
                    <a:pt x="5629" y="2799"/>
                  </a:lnTo>
                  <a:lnTo>
                    <a:pt x="5629" y="2799"/>
                  </a:lnTo>
                  <a:cubicBezTo>
                    <a:pt x="5600" y="2799"/>
                    <a:pt x="5600" y="2799"/>
                    <a:pt x="5600" y="2799"/>
                  </a:cubicBezTo>
                  <a:lnTo>
                    <a:pt x="5600" y="2799"/>
                  </a:lnTo>
                  <a:cubicBezTo>
                    <a:pt x="5571" y="2799"/>
                    <a:pt x="5571" y="2799"/>
                    <a:pt x="5571" y="2799"/>
                  </a:cubicBezTo>
                  <a:lnTo>
                    <a:pt x="5571" y="2799"/>
                  </a:lnTo>
                  <a:cubicBezTo>
                    <a:pt x="5600" y="2799"/>
                    <a:pt x="5600" y="2799"/>
                    <a:pt x="5600" y="2799"/>
                  </a:cubicBezTo>
                  <a:cubicBezTo>
                    <a:pt x="5629" y="2799"/>
                    <a:pt x="5629" y="2799"/>
                    <a:pt x="5629" y="2799"/>
                  </a:cubicBezTo>
                  <a:cubicBezTo>
                    <a:pt x="5658" y="2828"/>
                    <a:pt x="5658" y="2828"/>
                    <a:pt x="5658" y="2828"/>
                  </a:cubicBezTo>
                  <a:lnTo>
                    <a:pt x="5658" y="2828"/>
                  </a:lnTo>
                  <a:lnTo>
                    <a:pt x="5658" y="2828"/>
                  </a:lnTo>
                  <a:cubicBezTo>
                    <a:pt x="5687" y="2828"/>
                    <a:pt x="5687" y="2828"/>
                    <a:pt x="5687" y="2828"/>
                  </a:cubicBezTo>
                  <a:lnTo>
                    <a:pt x="5687" y="2828"/>
                  </a:lnTo>
                  <a:lnTo>
                    <a:pt x="5687" y="2828"/>
                  </a:lnTo>
                  <a:cubicBezTo>
                    <a:pt x="5716" y="2828"/>
                    <a:pt x="5716" y="2828"/>
                    <a:pt x="5716" y="2828"/>
                  </a:cubicBezTo>
                  <a:cubicBezTo>
                    <a:pt x="5716" y="2857"/>
                    <a:pt x="5716" y="2857"/>
                    <a:pt x="5716" y="2857"/>
                  </a:cubicBezTo>
                  <a:lnTo>
                    <a:pt x="5716" y="2857"/>
                  </a:lnTo>
                  <a:cubicBezTo>
                    <a:pt x="5716" y="2886"/>
                    <a:pt x="5716" y="2886"/>
                    <a:pt x="5716" y="2886"/>
                  </a:cubicBezTo>
                  <a:lnTo>
                    <a:pt x="5716" y="2886"/>
                  </a:lnTo>
                  <a:lnTo>
                    <a:pt x="5716" y="2886"/>
                  </a:lnTo>
                  <a:cubicBezTo>
                    <a:pt x="5687" y="2857"/>
                    <a:pt x="5687" y="2857"/>
                    <a:pt x="5687" y="2857"/>
                  </a:cubicBezTo>
                  <a:lnTo>
                    <a:pt x="5687" y="2857"/>
                  </a:lnTo>
                  <a:cubicBezTo>
                    <a:pt x="5687" y="2886"/>
                    <a:pt x="5687" y="2886"/>
                    <a:pt x="5687" y="2886"/>
                  </a:cubicBezTo>
                  <a:lnTo>
                    <a:pt x="5687" y="2886"/>
                  </a:lnTo>
                  <a:cubicBezTo>
                    <a:pt x="5658" y="2857"/>
                    <a:pt x="5658" y="2857"/>
                    <a:pt x="5658" y="2857"/>
                  </a:cubicBezTo>
                  <a:lnTo>
                    <a:pt x="5658" y="2857"/>
                  </a:lnTo>
                  <a:lnTo>
                    <a:pt x="5658" y="2857"/>
                  </a:lnTo>
                  <a:cubicBezTo>
                    <a:pt x="5629" y="2857"/>
                    <a:pt x="5629" y="2857"/>
                    <a:pt x="5629" y="2857"/>
                  </a:cubicBezTo>
                  <a:lnTo>
                    <a:pt x="5629" y="2857"/>
                  </a:lnTo>
                  <a:cubicBezTo>
                    <a:pt x="5600" y="2857"/>
                    <a:pt x="5600" y="2857"/>
                    <a:pt x="5600" y="2857"/>
                  </a:cubicBezTo>
                  <a:lnTo>
                    <a:pt x="5600" y="2857"/>
                  </a:lnTo>
                  <a:lnTo>
                    <a:pt x="5600" y="2857"/>
                  </a:lnTo>
                  <a:lnTo>
                    <a:pt x="5600" y="2857"/>
                  </a:lnTo>
                  <a:lnTo>
                    <a:pt x="5600" y="2857"/>
                  </a:lnTo>
                  <a:cubicBezTo>
                    <a:pt x="5629" y="2857"/>
                    <a:pt x="5629" y="2857"/>
                    <a:pt x="5629" y="2857"/>
                  </a:cubicBezTo>
                  <a:lnTo>
                    <a:pt x="5629" y="2857"/>
                  </a:lnTo>
                  <a:cubicBezTo>
                    <a:pt x="5600" y="2857"/>
                    <a:pt x="5600" y="2857"/>
                    <a:pt x="5600" y="2857"/>
                  </a:cubicBezTo>
                  <a:lnTo>
                    <a:pt x="5600" y="2857"/>
                  </a:lnTo>
                  <a:cubicBezTo>
                    <a:pt x="5571" y="2857"/>
                    <a:pt x="5571" y="2857"/>
                    <a:pt x="5571" y="2857"/>
                  </a:cubicBezTo>
                  <a:cubicBezTo>
                    <a:pt x="5571" y="2886"/>
                    <a:pt x="5571" y="2886"/>
                    <a:pt x="5571" y="2886"/>
                  </a:cubicBezTo>
                  <a:lnTo>
                    <a:pt x="5571" y="2886"/>
                  </a:lnTo>
                  <a:lnTo>
                    <a:pt x="5571" y="2886"/>
                  </a:lnTo>
                  <a:lnTo>
                    <a:pt x="5571" y="2886"/>
                  </a:lnTo>
                  <a:cubicBezTo>
                    <a:pt x="5600" y="2886"/>
                    <a:pt x="5600" y="2886"/>
                    <a:pt x="5600" y="2886"/>
                  </a:cubicBezTo>
                  <a:lnTo>
                    <a:pt x="5600" y="2886"/>
                  </a:lnTo>
                  <a:cubicBezTo>
                    <a:pt x="5629" y="2857"/>
                    <a:pt x="5629" y="2857"/>
                    <a:pt x="5629" y="2857"/>
                  </a:cubicBezTo>
                  <a:cubicBezTo>
                    <a:pt x="5629" y="2886"/>
                    <a:pt x="5629" y="2886"/>
                    <a:pt x="5629" y="2886"/>
                  </a:cubicBezTo>
                  <a:lnTo>
                    <a:pt x="5629" y="2886"/>
                  </a:lnTo>
                  <a:lnTo>
                    <a:pt x="5629" y="2886"/>
                  </a:lnTo>
                  <a:lnTo>
                    <a:pt x="5629" y="2886"/>
                  </a:lnTo>
                  <a:lnTo>
                    <a:pt x="5629" y="2886"/>
                  </a:lnTo>
                  <a:lnTo>
                    <a:pt x="5629" y="2886"/>
                  </a:lnTo>
                  <a:cubicBezTo>
                    <a:pt x="5600" y="2916"/>
                    <a:pt x="5600" y="2916"/>
                    <a:pt x="5600" y="2916"/>
                  </a:cubicBezTo>
                  <a:cubicBezTo>
                    <a:pt x="5600" y="2886"/>
                    <a:pt x="5600" y="2886"/>
                    <a:pt x="5600" y="2886"/>
                  </a:cubicBezTo>
                  <a:lnTo>
                    <a:pt x="5600" y="2886"/>
                  </a:lnTo>
                  <a:lnTo>
                    <a:pt x="5600" y="2886"/>
                  </a:lnTo>
                  <a:lnTo>
                    <a:pt x="5600" y="2886"/>
                  </a:lnTo>
                  <a:cubicBezTo>
                    <a:pt x="5600" y="2916"/>
                    <a:pt x="5600" y="2916"/>
                    <a:pt x="5600" y="2916"/>
                  </a:cubicBezTo>
                  <a:lnTo>
                    <a:pt x="5600" y="2916"/>
                  </a:lnTo>
                  <a:cubicBezTo>
                    <a:pt x="5629" y="2916"/>
                    <a:pt x="5629" y="2916"/>
                    <a:pt x="5629" y="2916"/>
                  </a:cubicBezTo>
                  <a:lnTo>
                    <a:pt x="5629" y="2916"/>
                  </a:lnTo>
                  <a:cubicBezTo>
                    <a:pt x="5629" y="2945"/>
                    <a:pt x="5629" y="2945"/>
                    <a:pt x="5629" y="2945"/>
                  </a:cubicBezTo>
                  <a:cubicBezTo>
                    <a:pt x="5600" y="2945"/>
                    <a:pt x="5600" y="2945"/>
                    <a:pt x="5600" y="2945"/>
                  </a:cubicBezTo>
                  <a:cubicBezTo>
                    <a:pt x="5571" y="2916"/>
                    <a:pt x="5571" y="2916"/>
                    <a:pt x="5571" y="2916"/>
                  </a:cubicBezTo>
                  <a:lnTo>
                    <a:pt x="5571" y="2916"/>
                  </a:lnTo>
                  <a:cubicBezTo>
                    <a:pt x="5541" y="2916"/>
                    <a:pt x="5541" y="2916"/>
                    <a:pt x="5541" y="2916"/>
                  </a:cubicBezTo>
                  <a:cubicBezTo>
                    <a:pt x="5512" y="2916"/>
                    <a:pt x="5512" y="2916"/>
                    <a:pt x="5512" y="2916"/>
                  </a:cubicBezTo>
                  <a:lnTo>
                    <a:pt x="5512" y="2916"/>
                  </a:lnTo>
                  <a:cubicBezTo>
                    <a:pt x="5541" y="2916"/>
                    <a:pt x="5541" y="2916"/>
                    <a:pt x="5541" y="2916"/>
                  </a:cubicBezTo>
                  <a:cubicBezTo>
                    <a:pt x="5571" y="2945"/>
                    <a:pt x="5571" y="2945"/>
                    <a:pt x="5571" y="2945"/>
                  </a:cubicBezTo>
                  <a:cubicBezTo>
                    <a:pt x="5600" y="2945"/>
                    <a:pt x="5600" y="2945"/>
                    <a:pt x="5600" y="2945"/>
                  </a:cubicBezTo>
                  <a:cubicBezTo>
                    <a:pt x="5571" y="2945"/>
                    <a:pt x="5571" y="2945"/>
                    <a:pt x="5571" y="2945"/>
                  </a:cubicBezTo>
                  <a:lnTo>
                    <a:pt x="5571" y="2945"/>
                  </a:lnTo>
                  <a:cubicBezTo>
                    <a:pt x="5541" y="2945"/>
                    <a:pt x="5541" y="2945"/>
                    <a:pt x="5541" y="2945"/>
                  </a:cubicBezTo>
                  <a:lnTo>
                    <a:pt x="5541" y="2945"/>
                  </a:lnTo>
                  <a:lnTo>
                    <a:pt x="5541" y="2945"/>
                  </a:lnTo>
                  <a:lnTo>
                    <a:pt x="5541" y="2945"/>
                  </a:lnTo>
                  <a:cubicBezTo>
                    <a:pt x="5571" y="2974"/>
                    <a:pt x="5571" y="2974"/>
                    <a:pt x="5571" y="2974"/>
                  </a:cubicBezTo>
                  <a:cubicBezTo>
                    <a:pt x="5571" y="2945"/>
                    <a:pt x="5571" y="2945"/>
                    <a:pt x="5571" y="2945"/>
                  </a:cubicBezTo>
                  <a:cubicBezTo>
                    <a:pt x="5571" y="2974"/>
                    <a:pt x="5571" y="2974"/>
                    <a:pt x="5571" y="2974"/>
                  </a:cubicBezTo>
                  <a:lnTo>
                    <a:pt x="5571" y="2974"/>
                  </a:lnTo>
                  <a:lnTo>
                    <a:pt x="5571" y="2974"/>
                  </a:lnTo>
                  <a:cubicBezTo>
                    <a:pt x="5600" y="2974"/>
                    <a:pt x="5600" y="2974"/>
                    <a:pt x="5600" y="2974"/>
                  </a:cubicBezTo>
                  <a:lnTo>
                    <a:pt x="5600" y="2974"/>
                  </a:lnTo>
                  <a:lnTo>
                    <a:pt x="5600" y="2974"/>
                  </a:lnTo>
                  <a:lnTo>
                    <a:pt x="5600" y="2974"/>
                  </a:lnTo>
                  <a:lnTo>
                    <a:pt x="5600" y="2974"/>
                  </a:lnTo>
                  <a:lnTo>
                    <a:pt x="5600" y="2974"/>
                  </a:lnTo>
                  <a:lnTo>
                    <a:pt x="5600" y="2974"/>
                  </a:lnTo>
                  <a:lnTo>
                    <a:pt x="5600" y="2974"/>
                  </a:lnTo>
                  <a:cubicBezTo>
                    <a:pt x="5629" y="2974"/>
                    <a:pt x="5629" y="2974"/>
                    <a:pt x="5629" y="2974"/>
                  </a:cubicBezTo>
                  <a:lnTo>
                    <a:pt x="5629" y="2974"/>
                  </a:lnTo>
                  <a:cubicBezTo>
                    <a:pt x="5658" y="2974"/>
                    <a:pt x="5658" y="2974"/>
                    <a:pt x="5658" y="2974"/>
                  </a:cubicBezTo>
                  <a:lnTo>
                    <a:pt x="5658" y="2974"/>
                  </a:lnTo>
                  <a:cubicBezTo>
                    <a:pt x="5658" y="3003"/>
                    <a:pt x="5658" y="3003"/>
                    <a:pt x="5658" y="3003"/>
                  </a:cubicBezTo>
                  <a:lnTo>
                    <a:pt x="5658" y="3003"/>
                  </a:lnTo>
                  <a:cubicBezTo>
                    <a:pt x="5629" y="3003"/>
                    <a:pt x="5629" y="3003"/>
                    <a:pt x="5629" y="3003"/>
                  </a:cubicBezTo>
                  <a:lnTo>
                    <a:pt x="5629" y="3003"/>
                  </a:lnTo>
                  <a:cubicBezTo>
                    <a:pt x="5600" y="3003"/>
                    <a:pt x="5600" y="3003"/>
                    <a:pt x="5600" y="3003"/>
                  </a:cubicBezTo>
                  <a:lnTo>
                    <a:pt x="5600" y="3003"/>
                  </a:lnTo>
                  <a:lnTo>
                    <a:pt x="5600" y="3003"/>
                  </a:lnTo>
                  <a:lnTo>
                    <a:pt x="5600" y="3003"/>
                  </a:lnTo>
                  <a:cubicBezTo>
                    <a:pt x="5629" y="3003"/>
                    <a:pt x="5629" y="3003"/>
                    <a:pt x="5629" y="3003"/>
                  </a:cubicBezTo>
                  <a:lnTo>
                    <a:pt x="5629" y="3003"/>
                  </a:lnTo>
                  <a:lnTo>
                    <a:pt x="5629" y="3003"/>
                  </a:lnTo>
                  <a:cubicBezTo>
                    <a:pt x="5600" y="3033"/>
                    <a:pt x="5600" y="3033"/>
                    <a:pt x="5600" y="3033"/>
                  </a:cubicBezTo>
                  <a:cubicBezTo>
                    <a:pt x="5629" y="3003"/>
                    <a:pt x="5629" y="3003"/>
                    <a:pt x="5629" y="3003"/>
                  </a:cubicBezTo>
                  <a:cubicBezTo>
                    <a:pt x="5658" y="3033"/>
                    <a:pt x="5658" y="3033"/>
                    <a:pt x="5658" y="3033"/>
                  </a:cubicBezTo>
                  <a:lnTo>
                    <a:pt x="5658" y="3033"/>
                  </a:lnTo>
                  <a:lnTo>
                    <a:pt x="5658" y="3033"/>
                  </a:lnTo>
                  <a:lnTo>
                    <a:pt x="5658" y="3033"/>
                  </a:lnTo>
                  <a:lnTo>
                    <a:pt x="5658" y="3033"/>
                  </a:lnTo>
                  <a:cubicBezTo>
                    <a:pt x="5658" y="3062"/>
                    <a:pt x="5658" y="3062"/>
                    <a:pt x="5658" y="3062"/>
                  </a:cubicBezTo>
                  <a:lnTo>
                    <a:pt x="5658" y="3062"/>
                  </a:lnTo>
                  <a:lnTo>
                    <a:pt x="5658" y="3062"/>
                  </a:lnTo>
                  <a:lnTo>
                    <a:pt x="5658" y="3062"/>
                  </a:lnTo>
                  <a:lnTo>
                    <a:pt x="5658" y="3062"/>
                  </a:lnTo>
                  <a:cubicBezTo>
                    <a:pt x="5687" y="3062"/>
                    <a:pt x="5687" y="3062"/>
                    <a:pt x="5687" y="3062"/>
                  </a:cubicBezTo>
                  <a:lnTo>
                    <a:pt x="5687" y="3062"/>
                  </a:lnTo>
                  <a:lnTo>
                    <a:pt x="5687" y="3062"/>
                  </a:lnTo>
                  <a:lnTo>
                    <a:pt x="5687" y="3062"/>
                  </a:lnTo>
                  <a:cubicBezTo>
                    <a:pt x="5658" y="3091"/>
                    <a:pt x="5658" y="3091"/>
                    <a:pt x="5658" y="3091"/>
                  </a:cubicBezTo>
                  <a:cubicBezTo>
                    <a:pt x="5658" y="3120"/>
                    <a:pt x="5658" y="3120"/>
                    <a:pt x="5658" y="3120"/>
                  </a:cubicBezTo>
                  <a:lnTo>
                    <a:pt x="5658" y="3120"/>
                  </a:lnTo>
                  <a:lnTo>
                    <a:pt x="5658" y="3120"/>
                  </a:lnTo>
                  <a:cubicBezTo>
                    <a:pt x="5687" y="3091"/>
                    <a:pt x="5687" y="3091"/>
                    <a:pt x="5687" y="3091"/>
                  </a:cubicBezTo>
                  <a:lnTo>
                    <a:pt x="5687" y="3091"/>
                  </a:lnTo>
                  <a:lnTo>
                    <a:pt x="5687" y="3091"/>
                  </a:lnTo>
                  <a:cubicBezTo>
                    <a:pt x="5687" y="3062"/>
                    <a:pt x="5687" y="3062"/>
                    <a:pt x="5687" y="3062"/>
                  </a:cubicBezTo>
                  <a:lnTo>
                    <a:pt x="5687" y="3062"/>
                  </a:lnTo>
                  <a:cubicBezTo>
                    <a:pt x="5716" y="3062"/>
                    <a:pt x="5716" y="3062"/>
                    <a:pt x="5716" y="3062"/>
                  </a:cubicBezTo>
                  <a:lnTo>
                    <a:pt x="5716" y="3062"/>
                  </a:lnTo>
                  <a:lnTo>
                    <a:pt x="5716" y="3062"/>
                  </a:lnTo>
                  <a:lnTo>
                    <a:pt x="5716" y="3062"/>
                  </a:lnTo>
                  <a:cubicBezTo>
                    <a:pt x="5687" y="3091"/>
                    <a:pt x="5687" y="3091"/>
                    <a:pt x="5687" y="3091"/>
                  </a:cubicBezTo>
                  <a:lnTo>
                    <a:pt x="5687" y="3091"/>
                  </a:lnTo>
                  <a:lnTo>
                    <a:pt x="5687" y="3091"/>
                  </a:lnTo>
                  <a:cubicBezTo>
                    <a:pt x="5687" y="3120"/>
                    <a:pt x="5687" y="3120"/>
                    <a:pt x="5687" y="3120"/>
                  </a:cubicBezTo>
                  <a:cubicBezTo>
                    <a:pt x="5716" y="3120"/>
                    <a:pt x="5716" y="3120"/>
                    <a:pt x="5716" y="3120"/>
                  </a:cubicBezTo>
                  <a:cubicBezTo>
                    <a:pt x="5687" y="3091"/>
                    <a:pt x="5687" y="3091"/>
                    <a:pt x="5687" y="3091"/>
                  </a:cubicBezTo>
                  <a:cubicBezTo>
                    <a:pt x="5716" y="3091"/>
                    <a:pt x="5716" y="3091"/>
                    <a:pt x="5716" y="3091"/>
                  </a:cubicBezTo>
                  <a:lnTo>
                    <a:pt x="5716" y="3091"/>
                  </a:lnTo>
                  <a:cubicBezTo>
                    <a:pt x="5716" y="3062"/>
                    <a:pt x="5716" y="3062"/>
                    <a:pt x="5716" y="3062"/>
                  </a:cubicBezTo>
                  <a:cubicBezTo>
                    <a:pt x="5745" y="3062"/>
                    <a:pt x="5745" y="3062"/>
                    <a:pt x="5745" y="3062"/>
                  </a:cubicBezTo>
                  <a:lnTo>
                    <a:pt x="5745" y="3062"/>
                  </a:lnTo>
                  <a:lnTo>
                    <a:pt x="5745" y="3062"/>
                  </a:lnTo>
                  <a:lnTo>
                    <a:pt x="5745" y="3062"/>
                  </a:lnTo>
                  <a:cubicBezTo>
                    <a:pt x="5745" y="3091"/>
                    <a:pt x="5745" y="3091"/>
                    <a:pt x="5745" y="3091"/>
                  </a:cubicBezTo>
                  <a:lnTo>
                    <a:pt x="5745" y="3091"/>
                  </a:lnTo>
                  <a:cubicBezTo>
                    <a:pt x="5716" y="3091"/>
                    <a:pt x="5716" y="3091"/>
                    <a:pt x="5716" y="3091"/>
                  </a:cubicBezTo>
                  <a:cubicBezTo>
                    <a:pt x="5716" y="3120"/>
                    <a:pt x="5716" y="3120"/>
                    <a:pt x="5716" y="3120"/>
                  </a:cubicBezTo>
                  <a:lnTo>
                    <a:pt x="5716" y="3120"/>
                  </a:lnTo>
                  <a:cubicBezTo>
                    <a:pt x="5745" y="3091"/>
                    <a:pt x="5745" y="3091"/>
                    <a:pt x="5745" y="3091"/>
                  </a:cubicBezTo>
                  <a:cubicBezTo>
                    <a:pt x="5745" y="3120"/>
                    <a:pt x="5745" y="3120"/>
                    <a:pt x="5745" y="3120"/>
                  </a:cubicBezTo>
                  <a:cubicBezTo>
                    <a:pt x="5745" y="3091"/>
                    <a:pt x="5745" y="3091"/>
                    <a:pt x="5745" y="3091"/>
                  </a:cubicBezTo>
                  <a:cubicBezTo>
                    <a:pt x="5774" y="3091"/>
                    <a:pt x="5774" y="3091"/>
                    <a:pt x="5774" y="3091"/>
                  </a:cubicBezTo>
                  <a:lnTo>
                    <a:pt x="5774" y="3091"/>
                  </a:lnTo>
                  <a:cubicBezTo>
                    <a:pt x="5774" y="3120"/>
                    <a:pt x="5774" y="3120"/>
                    <a:pt x="5774" y="3120"/>
                  </a:cubicBezTo>
                  <a:lnTo>
                    <a:pt x="5774" y="3120"/>
                  </a:lnTo>
                  <a:cubicBezTo>
                    <a:pt x="5774" y="3149"/>
                    <a:pt x="5774" y="3149"/>
                    <a:pt x="5774" y="3149"/>
                  </a:cubicBezTo>
                  <a:lnTo>
                    <a:pt x="5774" y="3149"/>
                  </a:lnTo>
                  <a:lnTo>
                    <a:pt x="5774" y="3149"/>
                  </a:lnTo>
                  <a:lnTo>
                    <a:pt x="5774" y="3149"/>
                  </a:lnTo>
                  <a:lnTo>
                    <a:pt x="5774" y="3149"/>
                  </a:lnTo>
                  <a:cubicBezTo>
                    <a:pt x="5745" y="3149"/>
                    <a:pt x="5745" y="3149"/>
                    <a:pt x="5745" y="3149"/>
                  </a:cubicBezTo>
                  <a:cubicBezTo>
                    <a:pt x="5774" y="3149"/>
                    <a:pt x="5774" y="3149"/>
                    <a:pt x="5774" y="3149"/>
                  </a:cubicBezTo>
                  <a:cubicBezTo>
                    <a:pt x="5774" y="3178"/>
                    <a:pt x="5774" y="3178"/>
                    <a:pt x="5774" y="3178"/>
                  </a:cubicBezTo>
                  <a:cubicBezTo>
                    <a:pt x="5745" y="3178"/>
                    <a:pt x="5745" y="3178"/>
                    <a:pt x="5745" y="3178"/>
                  </a:cubicBezTo>
                  <a:lnTo>
                    <a:pt x="5745" y="3178"/>
                  </a:lnTo>
                  <a:lnTo>
                    <a:pt x="5745" y="3178"/>
                  </a:lnTo>
                  <a:lnTo>
                    <a:pt x="5745" y="3178"/>
                  </a:lnTo>
                  <a:cubicBezTo>
                    <a:pt x="5774" y="3178"/>
                    <a:pt x="5774" y="3178"/>
                    <a:pt x="5774" y="3178"/>
                  </a:cubicBezTo>
                  <a:lnTo>
                    <a:pt x="5774" y="3178"/>
                  </a:lnTo>
                  <a:cubicBezTo>
                    <a:pt x="5804" y="3178"/>
                    <a:pt x="5804" y="3178"/>
                    <a:pt x="5804" y="3178"/>
                  </a:cubicBezTo>
                  <a:lnTo>
                    <a:pt x="5804" y="3178"/>
                  </a:lnTo>
                  <a:lnTo>
                    <a:pt x="5804" y="3178"/>
                  </a:lnTo>
                  <a:cubicBezTo>
                    <a:pt x="5774" y="3207"/>
                    <a:pt x="5774" y="3207"/>
                    <a:pt x="5774" y="3207"/>
                  </a:cubicBezTo>
                  <a:cubicBezTo>
                    <a:pt x="5804" y="3178"/>
                    <a:pt x="5804" y="3178"/>
                    <a:pt x="5804" y="3178"/>
                  </a:cubicBezTo>
                  <a:lnTo>
                    <a:pt x="5804" y="3178"/>
                  </a:lnTo>
                  <a:cubicBezTo>
                    <a:pt x="5833" y="3178"/>
                    <a:pt x="5833" y="3178"/>
                    <a:pt x="5833" y="3178"/>
                  </a:cubicBezTo>
                  <a:lnTo>
                    <a:pt x="5833" y="3178"/>
                  </a:lnTo>
                  <a:cubicBezTo>
                    <a:pt x="5862" y="3178"/>
                    <a:pt x="5862" y="3178"/>
                    <a:pt x="5862" y="3178"/>
                  </a:cubicBezTo>
                  <a:cubicBezTo>
                    <a:pt x="5833" y="3178"/>
                    <a:pt x="5833" y="3178"/>
                    <a:pt x="5833" y="3178"/>
                  </a:cubicBezTo>
                  <a:lnTo>
                    <a:pt x="5833" y="3178"/>
                  </a:lnTo>
                  <a:lnTo>
                    <a:pt x="5833" y="3178"/>
                  </a:lnTo>
                  <a:cubicBezTo>
                    <a:pt x="5833" y="3207"/>
                    <a:pt x="5833" y="3207"/>
                    <a:pt x="5833" y="3207"/>
                  </a:cubicBezTo>
                  <a:cubicBezTo>
                    <a:pt x="5804" y="3207"/>
                    <a:pt x="5804" y="3207"/>
                    <a:pt x="5804" y="3207"/>
                  </a:cubicBezTo>
                  <a:lnTo>
                    <a:pt x="5804" y="3207"/>
                  </a:lnTo>
                  <a:cubicBezTo>
                    <a:pt x="5804" y="3236"/>
                    <a:pt x="5804" y="3236"/>
                    <a:pt x="5804" y="3236"/>
                  </a:cubicBezTo>
                  <a:lnTo>
                    <a:pt x="5804" y="3236"/>
                  </a:lnTo>
                  <a:lnTo>
                    <a:pt x="5804" y="3236"/>
                  </a:lnTo>
                  <a:lnTo>
                    <a:pt x="5804" y="3236"/>
                  </a:lnTo>
                  <a:lnTo>
                    <a:pt x="5804" y="3236"/>
                  </a:lnTo>
                  <a:cubicBezTo>
                    <a:pt x="5833" y="3207"/>
                    <a:pt x="5833" y="3207"/>
                    <a:pt x="5833" y="3207"/>
                  </a:cubicBezTo>
                  <a:lnTo>
                    <a:pt x="5833" y="3207"/>
                  </a:lnTo>
                  <a:lnTo>
                    <a:pt x="5833" y="3207"/>
                  </a:lnTo>
                  <a:cubicBezTo>
                    <a:pt x="5833" y="3236"/>
                    <a:pt x="5833" y="3236"/>
                    <a:pt x="5833" y="3236"/>
                  </a:cubicBezTo>
                  <a:lnTo>
                    <a:pt x="5833" y="3236"/>
                  </a:lnTo>
                  <a:cubicBezTo>
                    <a:pt x="5833" y="3266"/>
                    <a:pt x="5833" y="3266"/>
                    <a:pt x="5833" y="3266"/>
                  </a:cubicBezTo>
                  <a:cubicBezTo>
                    <a:pt x="5833" y="3236"/>
                    <a:pt x="5833" y="3236"/>
                    <a:pt x="5833" y="3236"/>
                  </a:cubicBezTo>
                  <a:lnTo>
                    <a:pt x="5833" y="3236"/>
                  </a:lnTo>
                  <a:cubicBezTo>
                    <a:pt x="5833" y="3207"/>
                    <a:pt x="5833" y="3207"/>
                    <a:pt x="5833" y="3207"/>
                  </a:cubicBezTo>
                  <a:cubicBezTo>
                    <a:pt x="5862" y="3207"/>
                    <a:pt x="5862" y="3207"/>
                    <a:pt x="5862" y="3207"/>
                  </a:cubicBezTo>
                  <a:lnTo>
                    <a:pt x="5862" y="3207"/>
                  </a:lnTo>
                  <a:cubicBezTo>
                    <a:pt x="5862" y="3236"/>
                    <a:pt x="5862" y="3236"/>
                    <a:pt x="5862" y="3236"/>
                  </a:cubicBezTo>
                  <a:lnTo>
                    <a:pt x="5862" y="3236"/>
                  </a:lnTo>
                  <a:lnTo>
                    <a:pt x="5862" y="3236"/>
                  </a:lnTo>
                  <a:lnTo>
                    <a:pt x="5862" y="3236"/>
                  </a:lnTo>
                  <a:lnTo>
                    <a:pt x="5862" y="3236"/>
                  </a:lnTo>
                  <a:cubicBezTo>
                    <a:pt x="5891" y="3207"/>
                    <a:pt x="5891" y="3207"/>
                    <a:pt x="5891" y="3207"/>
                  </a:cubicBezTo>
                  <a:lnTo>
                    <a:pt x="5891" y="3207"/>
                  </a:lnTo>
                  <a:cubicBezTo>
                    <a:pt x="5891" y="3236"/>
                    <a:pt x="5891" y="3236"/>
                    <a:pt x="5891" y="3236"/>
                  </a:cubicBezTo>
                  <a:lnTo>
                    <a:pt x="5891" y="3236"/>
                  </a:lnTo>
                  <a:cubicBezTo>
                    <a:pt x="5921" y="3236"/>
                    <a:pt x="5921" y="3236"/>
                    <a:pt x="5921" y="3236"/>
                  </a:cubicBezTo>
                  <a:lnTo>
                    <a:pt x="5921" y="3236"/>
                  </a:lnTo>
                  <a:cubicBezTo>
                    <a:pt x="5921" y="3266"/>
                    <a:pt x="5921" y="3266"/>
                    <a:pt x="5921" y="3266"/>
                  </a:cubicBezTo>
                  <a:cubicBezTo>
                    <a:pt x="5921" y="3236"/>
                    <a:pt x="5921" y="3236"/>
                    <a:pt x="5921" y="3236"/>
                  </a:cubicBezTo>
                  <a:cubicBezTo>
                    <a:pt x="5921" y="3266"/>
                    <a:pt x="5921" y="3266"/>
                    <a:pt x="5921" y="3266"/>
                  </a:cubicBezTo>
                  <a:lnTo>
                    <a:pt x="5921" y="3266"/>
                  </a:lnTo>
                  <a:cubicBezTo>
                    <a:pt x="5950" y="3266"/>
                    <a:pt x="5950" y="3266"/>
                    <a:pt x="5950" y="3266"/>
                  </a:cubicBezTo>
                  <a:cubicBezTo>
                    <a:pt x="5950" y="3295"/>
                    <a:pt x="5950" y="3295"/>
                    <a:pt x="5950" y="3295"/>
                  </a:cubicBezTo>
                  <a:lnTo>
                    <a:pt x="5950" y="3295"/>
                  </a:lnTo>
                  <a:cubicBezTo>
                    <a:pt x="5921" y="3295"/>
                    <a:pt x="5921" y="3295"/>
                    <a:pt x="5921" y="3295"/>
                  </a:cubicBezTo>
                  <a:lnTo>
                    <a:pt x="5921" y="3295"/>
                  </a:lnTo>
                  <a:lnTo>
                    <a:pt x="5921" y="3295"/>
                  </a:lnTo>
                  <a:cubicBezTo>
                    <a:pt x="5921" y="3266"/>
                    <a:pt x="5921" y="3266"/>
                    <a:pt x="5921" y="3266"/>
                  </a:cubicBezTo>
                  <a:cubicBezTo>
                    <a:pt x="5891" y="3266"/>
                    <a:pt x="5891" y="3266"/>
                    <a:pt x="5891" y="3266"/>
                  </a:cubicBezTo>
                  <a:lnTo>
                    <a:pt x="5891" y="3266"/>
                  </a:lnTo>
                  <a:lnTo>
                    <a:pt x="5891" y="3266"/>
                  </a:lnTo>
                  <a:cubicBezTo>
                    <a:pt x="5891" y="3295"/>
                    <a:pt x="5891" y="3295"/>
                    <a:pt x="5891" y="3295"/>
                  </a:cubicBezTo>
                  <a:cubicBezTo>
                    <a:pt x="5891" y="3266"/>
                    <a:pt x="5891" y="3266"/>
                    <a:pt x="5891" y="3266"/>
                  </a:cubicBezTo>
                  <a:lnTo>
                    <a:pt x="5891" y="3266"/>
                  </a:lnTo>
                  <a:cubicBezTo>
                    <a:pt x="5891" y="3295"/>
                    <a:pt x="5891" y="3295"/>
                    <a:pt x="5891" y="3295"/>
                  </a:cubicBezTo>
                  <a:lnTo>
                    <a:pt x="5891" y="3295"/>
                  </a:lnTo>
                  <a:lnTo>
                    <a:pt x="5891" y="3295"/>
                  </a:lnTo>
                  <a:cubicBezTo>
                    <a:pt x="5921" y="3295"/>
                    <a:pt x="5921" y="3295"/>
                    <a:pt x="5921" y="3295"/>
                  </a:cubicBezTo>
                  <a:cubicBezTo>
                    <a:pt x="5891" y="3295"/>
                    <a:pt x="5891" y="3295"/>
                    <a:pt x="5891" y="3295"/>
                  </a:cubicBezTo>
                  <a:lnTo>
                    <a:pt x="5891" y="3295"/>
                  </a:lnTo>
                  <a:lnTo>
                    <a:pt x="5891" y="3295"/>
                  </a:lnTo>
                  <a:lnTo>
                    <a:pt x="5891" y="3295"/>
                  </a:lnTo>
                  <a:cubicBezTo>
                    <a:pt x="5921" y="3295"/>
                    <a:pt x="5921" y="3295"/>
                    <a:pt x="5921" y="3295"/>
                  </a:cubicBezTo>
                  <a:lnTo>
                    <a:pt x="5921" y="3295"/>
                  </a:lnTo>
                  <a:cubicBezTo>
                    <a:pt x="5921" y="3324"/>
                    <a:pt x="5921" y="3324"/>
                    <a:pt x="5921" y="3324"/>
                  </a:cubicBezTo>
                  <a:lnTo>
                    <a:pt x="5921" y="3324"/>
                  </a:lnTo>
                  <a:cubicBezTo>
                    <a:pt x="5891" y="3324"/>
                    <a:pt x="5891" y="3324"/>
                    <a:pt x="5891" y="3324"/>
                  </a:cubicBezTo>
                  <a:lnTo>
                    <a:pt x="5891" y="3324"/>
                  </a:lnTo>
                  <a:cubicBezTo>
                    <a:pt x="5862" y="3324"/>
                    <a:pt x="5862" y="3324"/>
                    <a:pt x="5862" y="3324"/>
                  </a:cubicBezTo>
                  <a:lnTo>
                    <a:pt x="5862" y="3324"/>
                  </a:lnTo>
                  <a:lnTo>
                    <a:pt x="5862" y="3324"/>
                  </a:lnTo>
                  <a:cubicBezTo>
                    <a:pt x="5862" y="3295"/>
                    <a:pt x="5862" y="3295"/>
                    <a:pt x="5862" y="3295"/>
                  </a:cubicBezTo>
                  <a:cubicBezTo>
                    <a:pt x="5833" y="3295"/>
                    <a:pt x="5833" y="3295"/>
                    <a:pt x="5833" y="3295"/>
                  </a:cubicBezTo>
                  <a:lnTo>
                    <a:pt x="5833" y="3295"/>
                  </a:lnTo>
                  <a:lnTo>
                    <a:pt x="5833" y="3295"/>
                  </a:lnTo>
                  <a:lnTo>
                    <a:pt x="5833" y="3295"/>
                  </a:lnTo>
                  <a:lnTo>
                    <a:pt x="5833" y="3295"/>
                  </a:lnTo>
                  <a:cubicBezTo>
                    <a:pt x="5862" y="3324"/>
                    <a:pt x="5862" y="3324"/>
                    <a:pt x="5862" y="3324"/>
                  </a:cubicBezTo>
                  <a:cubicBezTo>
                    <a:pt x="5833" y="3324"/>
                    <a:pt x="5833" y="3324"/>
                    <a:pt x="5833" y="3324"/>
                  </a:cubicBezTo>
                  <a:lnTo>
                    <a:pt x="5833" y="3324"/>
                  </a:lnTo>
                  <a:lnTo>
                    <a:pt x="5833" y="3324"/>
                  </a:lnTo>
                  <a:lnTo>
                    <a:pt x="5833" y="3324"/>
                  </a:lnTo>
                  <a:cubicBezTo>
                    <a:pt x="5804" y="3324"/>
                    <a:pt x="5804" y="3324"/>
                    <a:pt x="5804" y="3324"/>
                  </a:cubicBezTo>
                  <a:cubicBezTo>
                    <a:pt x="5833" y="3324"/>
                    <a:pt x="5833" y="3324"/>
                    <a:pt x="5833" y="3324"/>
                  </a:cubicBezTo>
                  <a:lnTo>
                    <a:pt x="5833" y="3324"/>
                  </a:lnTo>
                  <a:cubicBezTo>
                    <a:pt x="5862" y="3353"/>
                    <a:pt x="5862" y="3353"/>
                    <a:pt x="5862" y="3353"/>
                  </a:cubicBezTo>
                  <a:lnTo>
                    <a:pt x="5862" y="3353"/>
                  </a:lnTo>
                  <a:lnTo>
                    <a:pt x="5862" y="3353"/>
                  </a:lnTo>
                  <a:lnTo>
                    <a:pt x="5862" y="3353"/>
                  </a:lnTo>
                  <a:cubicBezTo>
                    <a:pt x="5833" y="3353"/>
                    <a:pt x="5833" y="3353"/>
                    <a:pt x="5833" y="3353"/>
                  </a:cubicBezTo>
                  <a:lnTo>
                    <a:pt x="5833" y="3353"/>
                  </a:lnTo>
                  <a:cubicBezTo>
                    <a:pt x="5804" y="3353"/>
                    <a:pt x="5804" y="3353"/>
                    <a:pt x="5804" y="3353"/>
                  </a:cubicBezTo>
                  <a:cubicBezTo>
                    <a:pt x="5804" y="3324"/>
                    <a:pt x="5804" y="3324"/>
                    <a:pt x="5804" y="3324"/>
                  </a:cubicBezTo>
                  <a:lnTo>
                    <a:pt x="5804" y="3324"/>
                  </a:lnTo>
                  <a:cubicBezTo>
                    <a:pt x="5804" y="3353"/>
                    <a:pt x="5804" y="3353"/>
                    <a:pt x="5804" y="3353"/>
                  </a:cubicBezTo>
                  <a:cubicBezTo>
                    <a:pt x="5833" y="3353"/>
                    <a:pt x="5833" y="3353"/>
                    <a:pt x="5833" y="3353"/>
                  </a:cubicBezTo>
                  <a:lnTo>
                    <a:pt x="5833" y="3353"/>
                  </a:lnTo>
                  <a:cubicBezTo>
                    <a:pt x="5833" y="3383"/>
                    <a:pt x="5833" y="3383"/>
                    <a:pt x="5833" y="3383"/>
                  </a:cubicBezTo>
                  <a:lnTo>
                    <a:pt x="5833" y="3383"/>
                  </a:lnTo>
                  <a:cubicBezTo>
                    <a:pt x="5804" y="3383"/>
                    <a:pt x="5804" y="3383"/>
                    <a:pt x="5804" y="3383"/>
                  </a:cubicBezTo>
                  <a:lnTo>
                    <a:pt x="5804" y="3383"/>
                  </a:lnTo>
                  <a:lnTo>
                    <a:pt x="5804" y="3383"/>
                  </a:lnTo>
                  <a:cubicBezTo>
                    <a:pt x="5804" y="3353"/>
                    <a:pt x="5804" y="3353"/>
                    <a:pt x="5804" y="3353"/>
                  </a:cubicBezTo>
                  <a:cubicBezTo>
                    <a:pt x="5804" y="3383"/>
                    <a:pt x="5804" y="3383"/>
                    <a:pt x="5804" y="3383"/>
                  </a:cubicBezTo>
                  <a:lnTo>
                    <a:pt x="5804" y="3383"/>
                  </a:lnTo>
                  <a:lnTo>
                    <a:pt x="5804" y="3383"/>
                  </a:lnTo>
                  <a:cubicBezTo>
                    <a:pt x="5804" y="3412"/>
                    <a:pt x="5804" y="3412"/>
                    <a:pt x="5804" y="3412"/>
                  </a:cubicBezTo>
                  <a:lnTo>
                    <a:pt x="5804" y="3412"/>
                  </a:lnTo>
                  <a:cubicBezTo>
                    <a:pt x="5774" y="3412"/>
                    <a:pt x="5774" y="3412"/>
                    <a:pt x="5774" y="3412"/>
                  </a:cubicBezTo>
                  <a:lnTo>
                    <a:pt x="5774" y="3412"/>
                  </a:lnTo>
                  <a:cubicBezTo>
                    <a:pt x="5774" y="3383"/>
                    <a:pt x="5774" y="3383"/>
                    <a:pt x="5774" y="3383"/>
                  </a:cubicBezTo>
                  <a:lnTo>
                    <a:pt x="5774" y="3383"/>
                  </a:lnTo>
                  <a:cubicBezTo>
                    <a:pt x="5774" y="3412"/>
                    <a:pt x="5774" y="3412"/>
                    <a:pt x="5774" y="3412"/>
                  </a:cubicBezTo>
                  <a:lnTo>
                    <a:pt x="5774" y="3412"/>
                  </a:lnTo>
                  <a:cubicBezTo>
                    <a:pt x="5745" y="3412"/>
                    <a:pt x="5745" y="3412"/>
                    <a:pt x="5745" y="3412"/>
                  </a:cubicBezTo>
                  <a:cubicBezTo>
                    <a:pt x="5745" y="3383"/>
                    <a:pt x="5745" y="3383"/>
                    <a:pt x="5745" y="3383"/>
                  </a:cubicBezTo>
                  <a:lnTo>
                    <a:pt x="5745" y="3383"/>
                  </a:lnTo>
                  <a:lnTo>
                    <a:pt x="5745" y="3383"/>
                  </a:lnTo>
                  <a:cubicBezTo>
                    <a:pt x="5745" y="3353"/>
                    <a:pt x="5745" y="3353"/>
                    <a:pt x="5745" y="3353"/>
                  </a:cubicBezTo>
                  <a:cubicBezTo>
                    <a:pt x="5745" y="3383"/>
                    <a:pt x="5745" y="3383"/>
                    <a:pt x="5745" y="3383"/>
                  </a:cubicBezTo>
                  <a:lnTo>
                    <a:pt x="5745" y="3383"/>
                  </a:lnTo>
                  <a:lnTo>
                    <a:pt x="5745" y="3383"/>
                  </a:lnTo>
                  <a:cubicBezTo>
                    <a:pt x="5716" y="3412"/>
                    <a:pt x="5716" y="3412"/>
                    <a:pt x="5716" y="3412"/>
                  </a:cubicBezTo>
                  <a:cubicBezTo>
                    <a:pt x="5745" y="3412"/>
                    <a:pt x="5745" y="3412"/>
                    <a:pt x="5745" y="3412"/>
                  </a:cubicBezTo>
                  <a:lnTo>
                    <a:pt x="5745" y="3412"/>
                  </a:lnTo>
                  <a:lnTo>
                    <a:pt x="5745" y="3412"/>
                  </a:lnTo>
                  <a:lnTo>
                    <a:pt x="5745" y="3412"/>
                  </a:lnTo>
                  <a:cubicBezTo>
                    <a:pt x="5716" y="3412"/>
                    <a:pt x="5716" y="3412"/>
                    <a:pt x="5716" y="3412"/>
                  </a:cubicBezTo>
                  <a:lnTo>
                    <a:pt x="5716" y="3412"/>
                  </a:lnTo>
                  <a:lnTo>
                    <a:pt x="5716" y="3412"/>
                  </a:lnTo>
                  <a:lnTo>
                    <a:pt x="5716" y="3412"/>
                  </a:lnTo>
                  <a:cubicBezTo>
                    <a:pt x="5745" y="3412"/>
                    <a:pt x="5745" y="3412"/>
                    <a:pt x="5745" y="3412"/>
                  </a:cubicBezTo>
                  <a:cubicBezTo>
                    <a:pt x="5745" y="3441"/>
                    <a:pt x="5745" y="3441"/>
                    <a:pt x="5745" y="3441"/>
                  </a:cubicBezTo>
                  <a:lnTo>
                    <a:pt x="5745" y="3441"/>
                  </a:lnTo>
                  <a:cubicBezTo>
                    <a:pt x="5716" y="3441"/>
                    <a:pt x="5716" y="3441"/>
                    <a:pt x="5716" y="3441"/>
                  </a:cubicBezTo>
                  <a:lnTo>
                    <a:pt x="5716" y="3441"/>
                  </a:lnTo>
                  <a:cubicBezTo>
                    <a:pt x="5745" y="3470"/>
                    <a:pt x="5745" y="3470"/>
                    <a:pt x="5745" y="3470"/>
                  </a:cubicBezTo>
                  <a:lnTo>
                    <a:pt x="5745" y="3470"/>
                  </a:lnTo>
                  <a:cubicBezTo>
                    <a:pt x="5716" y="3470"/>
                    <a:pt x="5716" y="3470"/>
                    <a:pt x="5716" y="3470"/>
                  </a:cubicBezTo>
                  <a:lnTo>
                    <a:pt x="5716" y="3470"/>
                  </a:lnTo>
                  <a:lnTo>
                    <a:pt x="5716" y="3470"/>
                  </a:lnTo>
                  <a:lnTo>
                    <a:pt x="5716" y="3470"/>
                  </a:lnTo>
                  <a:cubicBezTo>
                    <a:pt x="5745" y="3470"/>
                    <a:pt x="5745" y="3470"/>
                    <a:pt x="5745" y="3470"/>
                  </a:cubicBezTo>
                  <a:cubicBezTo>
                    <a:pt x="5716" y="3499"/>
                    <a:pt x="5716" y="3499"/>
                    <a:pt x="5716" y="3499"/>
                  </a:cubicBezTo>
                  <a:lnTo>
                    <a:pt x="5716" y="3499"/>
                  </a:lnTo>
                  <a:lnTo>
                    <a:pt x="5716" y="3499"/>
                  </a:lnTo>
                  <a:lnTo>
                    <a:pt x="5716" y="3499"/>
                  </a:lnTo>
                  <a:cubicBezTo>
                    <a:pt x="5687" y="3499"/>
                    <a:pt x="5687" y="3499"/>
                    <a:pt x="5687" y="3499"/>
                  </a:cubicBezTo>
                  <a:lnTo>
                    <a:pt x="5687" y="3499"/>
                  </a:lnTo>
                  <a:cubicBezTo>
                    <a:pt x="5687" y="3470"/>
                    <a:pt x="5687" y="3470"/>
                    <a:pt x="5687" y="3470"/>
                  </a:cubicBezTo>
                  <a:lnTo>
                    <a:pt x="5687" y="3470"/>
                  </a:lnTo>
                  <a:lnTo>
                    <a:pt x="5687" y="3470"/>
                  </a:lnTo>
                  <a:lnTo>
                    <a:pt x="5687" y="3470"/>
                  </a:lnTo>
                  <a:lnTo>
                    <a:pt x="5687" y="3470"/>
                  </a:lnTo>
                  <a:lnTo>
                    <a:pt x="5687" y="3470"/>
                  </a:lnTo>
                  <a:lnTo>
                    <a:pt x="5687" y="3470"/>
                  </a:lnTo>
                  <a:lnTo>
                    <a:pt x="5687" y="3470"/>
                  </a:lnTo>
                  <a:cubicBezTo>
                    <a:pt x="5658" y="3470"/>
                    <a:pt x="5658" y="3470"/>
                    <a:pt x="5658" y="3470"/>
                  </a:cubicBezTo>
                  <a:lnTo>
                    <a:pt x="5658" y="3470"/>
                  </a:lnTo>
                  <a:lnTo>
                    <a:pt x="5658" y="3470"/>
                  </a:lnTo>
                  <a:cubicBezTo>
                    <a:pt x="5658" y="3441"/>
                    <a:pt x="5658" y="3441"/>
                    <a:pt x="5658" y="3441"/>
                  </a:cubicBezTo>
                  <a:lnTo>
                    <a:pt x="5658" y="3441"/>
                  </a:lnTo>
                  <a:lnTo>
                    <a:pt x="5658" y="3441"/>
                  </a:lnTo>
                  <a:lnTo>
                    <a:pt x="5658" y="3441"/>
                  </a:lnTo>
                  <a:lnTo>
                    <a:pt x="5658" y="3441"/>
                  </a:lnTo>
                  <a:lnTo>
                    <a:pt x="5658" y="3441"/>
                  </a:lnTo>
                  <a:lnTo>
                    <a:pt x="5658" y="3441"/>
                  </a:lnTo>
                  <a:lnTo>
                    <a:pt x="5658" y="3441"/>
                  </a:lnTo>
                  <a:cubicBezTo>
                    <a:pt x="5629" y="3470"/>
                    <a:pt x="5629" y="3470"/>
                    <a:pt x="5629" y="3470"/>
                  </a:cubicBezTo>
                  <a:lnTo>
                    <a:pt x="5629" y="3470"/>
                  </a:lnTo>
                  <a:cubicBezTo>
                    <a:pt x="5629" y="3441"/>
                    <a:pt x="5629" y="3441"/>
                    <a:pt x="5629" y="3441"/>
                  </a:cubicBezTo>
                  <a:lnTo>
                    <a:pt x="5629" y="3441"/>
                  </a:lnTo>
                  <a:lnTo>
                    <a:pt x="5629" y="3441"/>
                  </a:lnTo>
                  <a:cubicBezTo>
                    <a:pt x="5629" y="3412"/>
                    <a:pt x="5629" y="3412"/>
                    <a:pt x="5629" y="3412"/>
                  </a:cubicBezTo>
                  <a:cubicBezTo>
                    <a:pt x="5658" y="3412"/>
                    <a:pt x="5658" y="3412"/>
                    <a:pt x="5658" y="3412"/>
                  </a:cubicBezTo>
                  <a:lnTo>
                    <a:pt x="5658" y="3412"/>
                  </a:lnTo>
                  <a:lnTo>
                    <a:pt x="5658" y="3412"/>
                  </a:lnTo>
                  <a:lnTo>
                    <a:pt x="5658" y="3412"/>
                  </a:lnTo>
                  <a:lnTo>
                    <a:pt x="5658" y="3412"/>
                  </a:lnTo>
                  <a:cubicBezTo>
                    <a:pt x="5629" y="3412"/>
                    <a:pt x="5629" y="3412"/>
                    <a:pt x="5629" y="3412"/>
                  </a:cubicBezTo>
                  <a:lnTo>
                    <a:pt x="5629" y="3412"/>
                  </a:lnTo>
                  <a:lnTo>
                    <a:pt x="5629" y="3412"/>
                  </a:lnTo>
                  <a:lnTo>
                    <a:pt x="5629" y="3412"/>
                  </a:lnTo>
                  <a:cubicBezTo>
                    <a:pt x="5629" y="3383"/>
                    <a:pt x="5629" y="3383"/>
                    <a:pt x="5629" y="3383"/>
                  </a:cubicBezTo>
                  <a:cubicBezTo>
                    <a:pt x="5658" y="3383"/>
                    <a:pt x="5658" y="3383"/>
                    <a:pt x="5658" y="3383"/>
                  </a:cubicBezTo>
                  <a:cubicBezTo>
                    <a:pt x="5629" y="3383"/>
                    <a:pt x="5629" y="3383"/>
                    <a:pt x="5629" y="3383"/>
                  </a:cubicBezTo>
                  <a:lnTo>
                    <a:pt x="5629" y="3383"/>
                  </a:lnTo>
                  <a:lnTo>
                    <a:pt x="5629" y="3383"/>
                  </a:lnTo>
                  <a:lnTo>
                    <a:pt x="5629" y="3383"/>
                  </a:lnTo>
                  <a:lnTo>
                    <a:pt x="5629" y="3383"/>
                  </a:lnTo>
                  <a:lnTo>
                    <a:pt x="5629" y="3383"/>
                  </a:lnTo>
                  <a:cubicBezTo>
                    <a:pt x="5658" y="3383"/>
                    <a:pt x="5658" y="3383"/>
                    <a:pt x="5658" y="3383"/>
                  </a:cubicBezTo>
                  <a:cubicBezTo>
                    <a:pt x="5629" y="3353"/>
                    <a:pt x="5629" y="3353"/>
                    <a:pt x="5629" y="3353"/>
                  </a:cubicBezTo>
                  <a:lnTo>
                    <a:pt x="5629" y="3353"/>
                  </a:lnTo>
                  <a:cubicBezTo>
                    <a:pt x="5629" y="3383"/>
                    <a:pt x="5629" y="3383"/>
                    <a:pt x="5629" y="3383"/>
                  </a:cubicBezTo>
                  <a:cubicBezTo>
                    <a:pt x="5629" y="3353"/>
                    <a:pt x="5629" y="3353"/>
                    <a:pt x="5629" y="3353"/>
                  </a:cubicBezTo>
                  <a:lnTo>
                    <a:pt x="5629" y="3353"/>
                  </a:lnTo>
                  <a:lnTo>
                    <a:pt x="5629" y="3353"/>
                  </a:lnTo>
                  <a:lnTo>
                    <a:pt x="5629" y="3353"/>
                  </a:lnTo>
                  <a:cubicBezTo>
                    <a:pt x="5658" y="3353"/>
                    <a:pt x="5658" y="3353"/>
                    <a:pt x="5658" y="3353"/>
                  </a:cubicBezTo>
                  <a:cubicBezTo>
                    <a:pt x="5658" y="3324"/>
                    <a:pt x="5658" y="3324"/>
                    <a:pt x="5658" y="3324"/>
                  </a:cubicBezTo>
                  <a:cubicBezTo>
                    <a:pt x="5687" y="3324"/>
                    <a:pt x="5687" y="3324"/>
                    <a:pt x="5687" y="3324"/>
                  </a:cubicBezTo>
                  <a:lnTo>
                    <a:pt x="5687" y="3324"/>
                  </a:lnTo>
                  <a:cubicBezTo>
                    <a:pt x="5687" y="3295"/>
                    <a:pt x="5687" y="3295"/>
                    <a:pt x="5687" y="3295"/>
                  </a:cubicBezTo>
                  <a:cubicBezTo>
                    <a:pt x="5716" y="3295"/>
                    <a:pt x="5716" y="3295"/>
                    <a:pt x="5716" y="3295"/>
                  </a:cubicBezTo>
                  <a:lnTo>
                    <a:pt x="5716" y="3295"/>
                  </a:lnTo>
                  <a:cubicBezTo>
                    <a:pt x="5687" y="3295"/>
                    <a:pt x="5687" y="3295"/>
                    <a:pt x="5687" y="3295"/>
                  </a:cubicBezTo>
                  <a:lnTo>
                    <a:pt x="5687" y="3295"/>
                  </a:lnTo>
                  <a:lnTo>
                    <a:pt x="5687" y="3295"/>
                  </a:lnTo>
                  <a:cubicBezTo>
                    <a:pt x="5658" y="3324"/>
                    <a:pt x="5658" y="3324"/>
                    <a:pt x="5658" y="3324"/>
                  </a:cubicBezTo>
                  <a:lnTo>
                    <a:pt x="5658" y="3324"/>
                  </a:lnTo>
                  <a:cubicBezTo>
                    <a:pt x="5629" y="3324"/>
                    <a:pt x="5629" y="3324"/>
                    <a:pt x="5629" y="3324"/>
                  </a:cubicBezTo>
                  <a:cubicBezTo>
                    <a:pt x="5629" y="3353"/>
                    <a:pt x="5629" y="3353"/>
                    <a:pt x="5629" y="3353"/>
                  </a:cubicBezTo>
                  <a:cubicBezTo>
                    <a:pt x="5600" y="3353"/>
                    <a:pt x="5600" y="3353"/>
                    <a:pt x="5600" y="3353"/>
                  </a:cubicBezTo>
                  <a:cubicBezTo>
                    <a:pt x="5600" y="3324"/>
                    <a:pt x="5600" y="3324"/>
                    <a:pt x="5600" y="3324"/>
                  </a:cubicBezTo>
                  <a:lnTo>
                    <a:pt x="5600" y="3324"/>
                  </a:lnTo>
                  <a:lnTo>
                    <a:pt x="5600" y="3324"/>
                  </a:lnTo>
                  <a:cubicBezTo>
                    <a:pt x="5629" y="3295"/>
                    <a:pt x="5629" y="3295"/>
                    <a:pt x="5629" y="3295"/>
                  </a:cubicBezTo>
                  <a:lnTo>
                    <a:pt x="5629" y="3295"/>
                  </a:lnTo>
                  <a:lnTo>
                    <a:pt x="5629" y="3295"/>
                  </a:lnTo>
                  <a:cubicBezTo>
                    <a:pt x="5629" y="3266"/>
                    <a:pt x="5629" y="3266"/>
                    <a:pt x="5629" y="3266"/>
                  </a:cubicBezTo>
                  <a:cubicBezTo>
                    <a:pt x="5629" y="3295"/>
                    <a:pt x="5629" y="3295"/>
                    <a:pt x="5629" y="3295"/>
                  </a:cubicBezTo>
                  <a:cubicBezTo>
                    <a:pt x="5600" y="3324"/>
                    <a:pt x="5600" y="3324"/>
                    <a:pt x="5600" y="3324"/>
                  </a:cubicBezTo>
                  <a:lnTo>
                    <a:pt x="5600" y="3324"/>
                  </a:lnTo>
                  <a:cubicBezTo>
                    <a:pt x="5571" y="3324"/>
                    <a:pt x="5571" y="3324"/>
                    <a:pt x="5571" y="3324"/>
                  </a:cubicBezTo>
                  <a:lnTo>
                    <a:pt x="5571" y="3324"/>
                  </a:lnTo>
                  <a:cubicBezTo>
                    <a:pt x="5571" y="3295"/>
                    <a:pt x="5571" y="3295"/>
                    <a:pt x="5571" y="3295"/>
                  </a:cubicBezTo>
                  <a:lnTo>
                    <a:pt x="5571" y="3295"/>
                  </a:lnTo>
                  <a:lnTo>
                    <a:pt x="5571" y="3295"/>
                  </a:lnTo>
                  <a:lnTo>
                    <a:pt x="5571" y="3295"/>
                  </a:lnTo>
                  <a:lnTo>
                    <a:pt x="5571" y="3295"/>
                  </a:lnTo>
                  <a:lnTo>
                    <a:pt x="5571" y="3295"/>
                  </a:lnTo>
                  <a:cubicBezTo>
                    <a:pt x="5571" y="3266"/>
                    <a:pt x="5571" y="3266"/>
                    <a:pt x="5571" y="3266"/>
                  </a:cubicBezTo>
                  <a:lnTo>
                    <a:pt x="5571" y="3266"/>
                  </a:lnTo>
                  <a:cubicBezTo>
                    <a:pt x="5541" y="3266"/>
                    <a:pt x="5541" y="3266"/>
                    <a:pt x="5541" y="3266"/>
                  </a:cubicBezTo>
                  <a:lnTo>
                    <a:pt x="5541" y="3266"/>
                  </a:lnTo>
                  <a:lnTo>
                    <a:pt x="5541" y="3266"/>
                  </a:lnTo>
                  <a:cubicBezTo>
                    <a:pt x="5571" y="3266"/>
                    <a:pt x="5571" y="3266"/>
                    <a:pt x="5571" y="3266"/>
                  </a:cubicBezTo>
                  <a:cubicBezTo>
                    <a:pt x="5571" y="3236"/>
                    <a:pt x="5571" y="3236"/>
                    <a:pt x="5571" y="3236"/>
                  </a:cubicBezTo>
                  <a:cubicBezTo>
                    <a:pt x="5541" y="3236"/>
                    <a:pt x="5541" y="3236"/>
                    <a:pt x="5541" y="3236"/>
                  </a:cubicBezTo>
                  <a:lnTo>
                    <a:pt x="5541" y="3236"/>
                  </a:lnTo>
                  <a:lnTo>
                    <a:pt x="5541" y="3236"/>
                  </a:lnTo>
                  <a:lnTo>
                    <a:pt x="5541" y="3236"/>
                  </a:lnTo>
                  <a:cubicBezTo>
                    <a:pt x="5541" y="3266"/>
                    <a:pt x="5541" y="3266"/>
                    <a:pt x="5541" y="3266"/>
                  </a:cubicBezTo>
                  <a:lnTo>
                    <a:pt x="5541" y="3266"/>
                  </a:lnTo>
                  <a:cubicBezTo>
                    <a:pt x="5512" y="3236"/>
                    <a:pt x="5512" y="3236"/>
                    <a:pt x="5512" y="3236"/>
                  </a:cubicBezTo>
                  <a:lnTo>
                    <a:pt x="5512" y="3236"/>
                  </a:lnTo>
                  <a:lnTo>
                    <a:pt x="5512" y="3236"/>
                  </a:lnTo>
                  <a:cubicBezTo>
                    <a:pt x="5512" y="3266"/>
                    <a:pt x="5512" y="3266"/>
                    <a:pt x="5512" y="3266"/>
                  </a:cubicBezTo>
                  <a:cubicBezTo>
                    <a:pt x="5541" y="3266"/>
                    <a:pt x="5541" y="3266"/>
                    <a:pt x="5541" y="3266"/>
                  </a:cubicBezTo>
                  <a:lnTo>
                    <a:pt x="5541" y="3266"/>
                  </a:lnTo>
                  <a:cubicBezTo>
                    <a:pt x="5512" y="3266"/>
                    <a:pt x="5512" y="3266"/>
                    <a:pt x="5512" y="3266"/>
                  </a:cubicBezTo>
                  <a:lnTo>
                    <a:pt x="5512" y="3266"/>
                  </a:lnTo>
                  <a:cubicBezTo>
                    <a:pt x="5512" y="3295"/>
                    <a:pt x="5512" y="3295"/>
                    <a:pt x="5512" y="3295"/>
                  </a:cubicBezTo>
                  <a:lnTo>
                    <a:pt x="5512" y="3295"/>
                  </a:lnTo>
                  <a:cubicBezTo>
                    <a:pt x="5512" y="3266"/>
                    <a:pt x="5512" y="3266"/>
                    <a:pt x="5512" y="3266"/>
                  </a:cubicBezTo>
                  <a:cubicBezTo>
                    <a:pt x="5483" y="3266"/>
                    <a:pt x="5483" y="3266"/>
                    <a:pt x="5483" y="3266"/>
                  </a:cubicBezTo>
                  <a:lnTo>
                    <a:pt x="5483" y="3266"/>
                  </a:lnTo>
                  <a:lnTo>
                    <a:pt x="5483" y="3266"/>
                  </a:lnTo>
                  <a:lnTo>
                    <a:pt x="5483" y="3266"/>
                  </a:lnTo>
                  <a:lnTo>
                    <a:pt x="5483" y="3266"/>
                  </a:lnTo>
                  <a:cubicBezTo>
                    <a:pt x="5483" y="3295"/>
                    <a:pt x="5483" y="3295"/>
                    <a:pt x="5483" y="3295"/>
                  </a:cubicBezTo>
                  <a:cubicBezTo>
                    <a:pt x="5512" y="3295"/>
                    <a:pt x="5512" y="3295"/>
                    <a:pt x="5512" y="3295"/>
                  </a:cubicBezTo>
                  <a:lnTo>
                    <a:pt x="5512" y="3295"/>
                  </a:lnTo>
                  <a:cubicBezTo>
                    <a:pt x="5512" y="3324"/>
                    <a:pt x="5512" y="3324"/>
                    <a:pt x="5512" y="3324"/>
                  </a:cubicBezTo>
                  <a:lnTo>
                    <a:pt x="5512" y="3324"/>
                  </a:lnTo>
                  <a:lnTo>
                    <a:pt x="5512" y="3324"/>
                  </a:lnTo>
                  <a:lnTo>
                    <a:pt x="5512" y="3324"/>
                  </a:lnTo>
                  <a:lnTo>
                    <a:pt x="5512" y="3324"/>
                  </a:lnTo>
                  <a:cubicBezTo>
                    <a:pt x="5483" y="3324"/>
                    <a:pt x="5483" y="3324"/>
                    <a:pt x="5483" y="3324"/>
                  </a:cubicBezTo>
                  <a:lnTo>
                    <a:pt x="5483" y="3324"/>
                  </a:lnTo>
                  <a:lnTo>
                    <a:pt x="5483" y="3324"/>
                  </a:lnTo>
                  <a:lnTo>
                    <a:pt x="5483" y="3324"/>
                  </a:lnTo>
                  <a:cubicBezTo>
                    <a:pt x="5454" y="3324"/>
                    <a:pt x="5454" y="3324"/>
                    <a:pt x="5454" y="3324"/>
                  </a:cubicBezTo>
                  <a:lnTo>
                    <a:pt x="5454" y="3324"/>
                  </a:lnTo>
                  <a:cubicBezTo>
                    <a:pt x="5454" y="3295"/>
                    <a:pt x="5454" y="3295"/>
                    <a:pt x="5454" y="3295"/>
                  </a:cubicBezTo>
                  <a:lnTo>
                    <a:pt x="5454" y="3295"/>
                  </a:lnTo>
                  <a:lnTo>
                    <a:pt x="5454" y="3295"/>
                  </a:lnTo>
                  <a:cubicBezTo>
                    <a:pt x="5424" y="3295"/>
                    <a:pt x="5424" y="3295"/>
                    <a:pt x="5424" y="3295"/>
                  </a:cubicBezTo>
                  <a:lnTo>
                    <a:pt x="5424" y="3295"/>
                  </a:lnTo>
                  <a:cubicBezTo>
                    <a:pt x="5424" y="3266"/>
                    <a:pt x="5424" y="3266"/>
                    <a:pt x="5424" y="3266"/>
                  </a:cubicBezTo>
                  <a:lnTo>
                    <a:pt x="5424" y="3266"/>
                  </a:lnTo>
                  <a:cubicBezTo>
                    <a:pt x="5395" y="3266"/>
                    <a:pt x="5395" y="3266"/>
                    <a:pt x="5395" y="3266"/>
                  </a:cubicBezTo>
                  <a:lnTo>
                    <a:pt x="5395" y="3266"/>
                  </a:lnTo>
                  <a:cubicBezTo>
                    <a:pt x="5395" y="3295"/>
                    <a:pt x="5395" y="3295"/>
                    <a:pt x="5395" y="3295"/>
                  </a:cubicBezTo>
                  <a:cubicBezTo>
                    <a:pt x="5424" y="3295"/>
                    <a:pt x="5424" y="3295"/>
                    <a:pt x="5424" y="3295"/>
                  </a:cubicBezTo>
                  <a:lnTo>
                    <a:pt x="5424" y="3295"/>
                  </a:lnTo>
                  <a:cubicBezTo>
                    <a:pt x="5454" y="3295"/>
                    <a:pt x="5454" y="3295"/>
                    <a:pt x="5454" y="3295"/>
                  </a:cubicBezTo>
                  <a:cubicBezTo>
                    <a:pt x="5454" y="3324"/>
                    <a:pt x="5454" y="3324"/>
                    <a:pt x="5454" y="3324"/>
                  </a:cubicBezTo>
                  <a:cubicBezTo>
                    <a:pt x="5424" y="3324"/>
                    <a:pt x="5424" y="3324"/>
                    <a:pt x="5424" y="3324"/>
                  </a:cubicBezTo>
                  <a:lnTo>
                    <a:pt x="5424" y="3324"/>
                  </a:lnTo>
                  <a:cubicBezTo>
                    <a:pt x="5454" y="3324"/>
                    <a:pt x="5454" y="3324"/>
                    <a:pt x="5454" y="3324"/>
                  </a:cubicBezTo>
                  <a:lnTo>
                    <a:pt x="5454" y="3324"/>
                  </a:lnTo>
                  <a:cubicBezTo>
                    <a:pt x="5454" y="3353"/>
                    <a:pt x="5454" y="3353"/>
                    <a:pt x="5454" y="3353"/>
                  </a:cubicBezTo>
                  <a:lnTo>
                    <a:pt x="5454" y="3353"/>
                  </a:lnTo>
                  <a:lnTo>
                    <a:pt x="5454" y="3353"/>
                  </a:lnTo>
                  <a:lnTo>
                    <a:pt x="5454" y="3353"/>
                  </a:lnTo>
                  <a:lnTo>
                    <a:pt x="5454" y="3353"/>
                  </a:lnTo>
                  <a:cubicBezTo>
                    <a:pt x="5424" y="3383"/>
                    <a:pt x="5424" y="3383"/>
                    <a:pt x="5424" y="3383"/>
                  </a:cubicBezTo>
                  <a:lnTo>
                    <a:pt x="5424" y="3383"/>
                  </a:lnTo>
                  <a:cubicBezTo>
                    <a:pt x="5454" y="3383"/>
                    <a:pt x="5454" y="3383"/>
                    <a:pt x="5454" y="3383"/>
                  </a:cubicBezTo>
                  <a:lnTo>
                    <a:pt x="5454" y="3383"/>
                  </a:lnTo>
                  <a:lnTo>
                    <a:pt x="5454" y="3383"/>
                  </a:lnTo>
                  <a:cubicBezTo>
                    <a:pt x="5483" y="3383"/>
                    <a:pt x="5483" y="3383"/>
                    <a:pt x="5483" y="3383"/>
                  </a:cubicBezTo>
                  <a:lnTo>
                    <a:pt x="5483" y="3383"/>
                  </a:lnTo>
                  <a:lnTo>
                    <a:pt x="5483" y="3383"/>
                  </a:lnTo>
                  <a:lnTo>
                    <a:pt x="5483" y="3383"/>
                  </a:lnTo>
                  <a:cubicBezTo>
                    <a:pt x="5454" y="3412"/>
                    <a:pt x="5454" y="3412"/>
                    <a:pt x="5454" y="3412"/>
                  </a:cubicBezTo>
                  <a:cubicBezTo>
                    <a:pt x="5483" y="3412"/>
                    <a:pt x="5483" y="3412"/>
                    <a:pt x="5483" y="3412"/>
                  </a:cubicBezTo>
                  <a:lnTo>
                    <a:pt x="5483" y="3412"/>
                  </a:lnTo>
                  <a:lnTo>
                    <a:pt x="5483" y="3412"/>
                  </a:lnTo>
                  <a:lnTo>
                    <a:pt x="5483" y="3412"/>
                  </a:lnTo>
                  <a:lnTo>
                    <a:pt x="5483" y="3412"/>
                  </a:lnTo>
                  <a:lnTo>
                    <a:pt x="5483" y="3412"/>
                  </a:lnTo>
                  <a:lnTo>
                    <a:pt x="5483" y="3412"/>
                  </a:lnTo>
                  <a:cubicBezTo>
                    <a:pt x="5483" y="3441"/>
                    <a:pt x="5483" y="3441"/>
                    <a:pt x="5483" y="3441"/>
                  </a:cubicBezTo>
                  <a:lnTo>
                    <a:pt x="5483" y="3441"/>
                  </a:lnTo>
                  <a:lnTo>
                    <a:pt x="5483" y="3441"/>
                  </a:lnTo>
                  <a:lnTo>
                    <a:pt x="5483" y="3441"/>
                  </a:lnTo>
                  <a:lnTo>
                    <a:pt x="5483" y="3441"/>
                  </a:lnTo>
                  <a:lnTo>
                    <a:pt x="5483" y="3441"/>
                  </a:lnTo>
                  <a:cubicBezTo>
                    <a:pt x="5483" y="3470"/>
                    <a:pt x="5483" y="3470"/>
                    <a:pt x="5483" y="3470"/>
                  </a:cubicBezTo>
                  <a:lnTo>
                    <a:pt x="5483" y="3470"/>
                  </a:lnTo>
                  <a:cubicBezTo>
                    <a:pt x="5512" y="3470"/>
                    <a:pt x="5512" y="3470"/>
                    <a:pt x="5512" y="3470"/>
                  </a:cubicBezTo>
                  <a:lnTo>
                    <a:pt x="5512" y="3470"/>
                  </a:lnTo>
                  <a:lnTo>
                    <a:pt x="5512" y="3470"/>
                  </a:lnTo>
                  <a:lnTo>
                    <a:pt x="5512" y="3470"/>
                  </a:lnTo>
                  <a:lnTo>
                    <a:pt x="5512" y="3470"/>
                  </a:lnTo>
                  <a:lnTo>
                    <a:pt x="5512" y="3470"/>
                  </a:lnTo>
                  <a:cubicBezTo>
                    <a:pt x="5541" y="3499"/>
                    <a:pt x="5541" y="3499"/>
                    <a:pt x="5541" y="3499"/>
                  </a:cubicBezTo>
                  <a:cubicBezTo>
                    <a:pt x="5512" y="3499"/>
                    <a:pt x="5512" y="3499"/>
                    <a:pt x="5512" y="3499"/>
                  </a:cubicBezTo>
                  <a:lnTo>
                    <a:pt x="5512" y="3499"/>
                  </a:lnTo>
                  <a:lnTo>
                    <a:pt x="5512" y="3499"/>
                  </a:lnTo>
                  <a:cubicBezTo>
                    <a:pt x="5541" y="3499"/>
                    <a:pt x="5541" y="3499"/>
                    <a:pt x="5541" y="3499"/>
                  </a:cubicBezTo>
                  <a:lnTo>
                    <a:pt x="5541" y="3499"/>
                  </a:lnTo>
                  <a:lnTo>
                    <a:pt x="5541" y="3499"/>
                  </a:lnTo>
                  <a:lnTo>
                    <a:pt x="5541" y="3499"/>
                  </a:lnTo>
                  <a:lnTo>
                    <a:pt x="5541" y="3499"/>
                  </a:lnTo>
                  <a:cubicBezTo>
                    <a:pt x="5571" y="3499"/>
                    <a:pt x="5571" y="3499"/>
                    <a:pt x="5571" y="3499"/>
                  </a:cubicBezTo>
                  <a:lnTo>
                    <a:pt x="5571" y="3499"/>
                  </a:lnTo>
                  <a:cubicBezTo>
                    <a:pt x="5571" y="3528"/>
                    <a:pt x="5571" y="3528"/>
                    <a:pt x="5571" y="3528"/>
                  </a:cubicBezTo>
                  <a:cubicBezTo>
                    <a:pt x="5541" y="3528"/>
                    <a:pt x="5541" y="3528"/>
                    <a:pt x="5541" y="3528"/>
                  </a:cubicBezTo>
                  <a:lnTo>
                    <a:pt x="5541" y="3528"/>
                  </a:lnTo>
                  <a:lnTo>
                    <a:pt x="5541" y="3528"/>
                  </a:lnTo>
                  <a:cubicBezTo>
                    <a:pt x="5541" y="3557"/>
                    <a:pt x="5541" y="3557"/>
                    <a:pt x="5541" y="3557"/>
                  </a:cubicBezTo>
                  <a:cubicBezTo>
                    <a:pt x="5571" y="3528"/>
                    <a:pt x="5571" y="3528"/>
                    <a:pt x="5571" y="3528"/>
                  </a:cubicBezTo>
                  <a:lnTo>
                    <a:pt x="5571" y="3528"/>
                  </a:lnTo>
                  <a:cubicBezTo>
                    <a:pt x="5600" y="3528"/>
                    <a:pt x="5600" y="3528"/>
                    <a:pt x="5600" y="3528"/>
                  </a:cubicBezTo>
                  <a:cubicBezTo>
                    <a:pt x="5571" y="3557"/>
                    <a:pt x="5571" y="3557"/>
                    <a:pt x="5571" y="3557"/>
                  </a:cubicBezTo>
                  <a:lnTo>
                    <a:pt x="5571" y="3557"/>
                  </a:lnTo>
                  <a:lnTo>
                    <a:pt x="5571" y="3557"/>
                  </a:lnTo>
                  <a:lnTo>
                    <a:pt x="5571" y="3557"/>
                  </a:lnTo>
                  <a:cubicBezTo>
                    <a:pt x="5571" y="3586"/>
                    <a:pt x="5571" y="3586"/>
                    <a:pt x="5571" y="3586"/>
                  </a:cubicBezTo>
                  <a:lnTo>
                    <a:pt x="5571" y="3586"/>
                  </a:lnTo>
                  <a:lnTo>
                    <a:pt x="5571" y="3586"/>
                  </a:lnTo>
                  <a:cubicBezTo>
                    <a:pt x="5571" y="3616"/>
                    <a:pt x="5571" y="3616"/>
                    <a:pt x="5571" y="3616"/>
                  </a:cubicBezTo>
                  <a:cubicBezTo>
                    <a:pt x="5600" y="3645"/>
                    <a:pt x="5600" y="3645"/>
                    <a:pt x="5600" y="3645"/>
                  </a:cubicBezTo>
                  <a:lnTo>
                    <a:pt x="5600" y="3645"/>
                  </a:lnTo>
                  <a:lnTo>
                    <a:pt x="5600" y="3645"/>
                  </a:lnTo>
                  <a:cubicBezTo>
                    <a:pt x="5600" y="3674"/>
                    <a:pt x="5600" y="3674"/>
                    <a:pt x="5600" y="3674"/>
                  </a:cubicBezTo>
                  <a:cubicBezTo>
                    <a:pt x="5571" y="3674"/>
                    <a:pt x="5571" y="3674"/>
                    <a:pt x="5571" y="3674"/>
                  </a:cubicBezTo>
                  <a:cubicBezTo>
                    <a:pt x="5600" y="3703"/>
                    <a:pt x="5600" y="3703"/>
                    <a:pt x="5600" y="3703"/>
                  </a:cubicBezTo>
                  <a:cubicBezTo>
                    <a:pt x="5571" y="3703"/>
                    <a:pt x="5571" y="3703"/>
                    <a:pt x="5571" y="3703"/>
                  </a:cubicBezTo>
                  <a:cubicBezTo>
                    <a:pt x="5571" y="3674"/>
                    <a:pt x="5571" y="3674"/>
                    <a:pt x="5571" y="3674"/>
                  </a:cubicBezTo>
                  <a:lnTo>
                    <a:pt x="5571" y="3674"/>
                  </a:lnTo>
                  <a:cubicBezTo>
                    <a:pt x="5571" y="3645"/>
                    <a:pt x="5571" y="3645"/>
                    <a:pt x="5571" y="3645"/>
                  </a:cubicBezTo>
                  <a:cubicBezTo>
                    <a:pt x="5541" y="3645"/>
                    <a:pt x="5541" y="3645"/>
                    <a:pt x="5541" y="3645"/>
                  </a:cubicBezTo>
                  <a:lnTo>
                    <a:pt x="5541" y="3645"/>
                  </a:lnTo>
                  <a:cubicBezTo>
                    <a:pt x="5541" y="3674"/>
                    <a:pt x="5541" y="3674"/>
                    <a:pt x="5541" y="3674"/>
                  </a:cubicBezTo>
                  <a:cubicBezTo>
                    <a:pt x="5571" y="3703"/>
                    <a:pt x="5571" y="3703"/>
                    <a:pt x="5571" y="3703"/>
                  </a:cubicBezTo>
                  <a:cubicBezTo>
                    <a:pt x="5571" y="3733"/>
                    <a:pt x="5571" y="3733"/>
                    <a:pt x="5571" y="3733"/>
                  </a:cubicBezTo>
                  <a:cubicBezTo>
                    <a:pt x="5541" y="3733"/>
                    <a:pt x="5541" y="3733"/>
                    <a:pt x="5541" y="3733"/>
                  </a:cubicBezTo>
                  <a:cubicBezTo>
                    <a:pt x="5571" y="3733"/>
                    <a:pt x="5571" y="3733"/>
                    <a:pt x="5571" y="3733"/>
                  </a:cubicBezTo>
                  <a:cubicBezTo>
                    <a:pt x="5571" y="3762"/>
                    <a:pt x="5571" y="3762"/>
                    <a:pt x="5571" y="3762"/>
                  </a:cubicBezTo>
                  <a:cubicBezTo>
                    <a:pt x="5541" y="3733"/>
                    <a:pt x="5541" y="3733"/>
                    <a:pt x="5541" y="3733"/>
                  </a:cubicBezTo>
                  <a:lnTo>
                    <a:pt x="5541" y="3733"/>
                  </a:lnTo>
                  <a:cubicBezTo>
                    <a:pt x="5512" y="3733"/>
                    <a:pt x="5512" y="3733"/>
                    <a:pt x="5512" y="3733"/>
                  </a:cubicBezTo>
                  <a:cubicBezTo>
                    <a:pt x="5541" y="3762"/>
                    <a:pt x="5541" y="3762"/>
                    <a:pt x="5541" y="3762"/>
                  </a:cubicBezTo>
                  <a:cubicBezTo>
                    <a:pt x="5541" y="3791"/>
                    <a:pt x="5541" y="3791"/>
                    <a:pt x="5541" y="3791"/>
                  </a:cubicBezTo>
                  <a:lnTo>
                    <a:pt x="5541" y="3791"/>
                  </a:lnTo>
                  <a:lnTo>
                    <a:pt x="5541" y="3791"/>
                  </a:lnTo>
                  <a:cubicBezTo>
                    <a:pt x="5512" y="3791"/>
                    <a:pt x="5512" y="3791"/>
                    <a:pt x="5512" y="3791"/>
                  </a:cubicBezTo>
                  <a:lnTo>
                    <a:pt x="5512" y="3791"/>
                  </a:lnTo>
                  <a:cubicBezTo>
                    <a:pt x="5512" y="3762"/>
                    <a:pt x="5512" y="3762"/>
                    <a:pt x="5512" y="3762"/>
                  </a:cubicBezTo>
                  <a:lnTo>
                    <a:pt x="5512" y="3762"/>
                  </a:lnTo>
                  <a:cubicBezTo>
                    <a:pt x="5512" y="3733"/>
                    <a:pt x="5512" y="3733"/>
                    <a:pt x="5512" y="3733"/>
                  </a:cubicBezTo>
                  <a:cubicBezTo>
                    <a:pt x="5512" y="3762"/>
                    <a:pt x="5512" y="3762"/>
                    <a:pt x="5512" y="3762"/>
                  </a:cubicBezTo>
                  <a:cubicBezTo>
                    <a:pt x="5483" y="3762"/>
                    <a:pt x="5483" y="3762"/>
                    <a:pt x="5483" y="3762"/>
                  </a:cubicBezTo>
                  <a:cubicBezTo>
                    <a:pt x="5483" y="3733"/>
                    <a:pt x="5483" y="3733"/>
                    <a:pt x="5483" y="3733"/>
                  </a:cubicBezTo>
                  <a:lnTo>
                    <a:pt x="5483" y="3733"/>
                  </a:lnTo>
                  <a:lnTo>
                    <a:pt x="5483" y="3733"/>
                  </a:lnTo>
                  <a:lnTo>
                    <a:pt x="5483" y="3733"/>
                  </a:lnTo>
                  <a:lnTo>
                    <a:pt x="5483" y="3733"/>
                  </a:lnTo>
                  <a:lnTo>
                    <a:pt x="5483" y="3733"/>
                  </a:lnTo>
                  <a:cubicBezTo>
                    <a:pt x="5483" y="3703"/>
                    <a:pt x="5483" y="3703"/>
                    <a:pt x="5483" y="3703"/>
                  </a:cubicBezTo>
                  <a:cubicBezTo>
                    <a:pt x="5454" y="3703"/>
                    <a:pt x="5454" y="3703"/>
                    <a:pt x="5454" y="3703"/>
                  </a:cubicBezTo>
                  <a:lnTo>
                    <a:pt x="5454" y="3703"/>
                  </a:lnTo>
                  <a:cubicBezTo>
                    <a:pt x="5454" y="3733"/>
                    <a:pt x="5454" y="3733"/>
                    <a:pt x="5454" y="3733"/>
                  </a:cubicBezTo>
                  <a:lnTo>
                    <a:pt x="5454" y="3733"/>
                  </a:lnTo>
                  <a:lnTo>
                    <a:pt x="5454" y="3733"/>
                  </a:lnTo>
                  <a:lnTo>
                    <a:pt x="5454" y="3733"/>
                  </a:lnTo>
                  <a:cubicBezTo>
                    <a:pt x="5454" y="3703"/>
                    <a:pt x="5454" y="3703"/>
                    <a:pt x="5454" y="3703"/>
                  </a:cubicBezTo>
                  <a:lnTo>
                    <a:pt x="5454" y="3703"/>
                  </a:lnTo>
                  <a:cubicBezTo>
                    <a:pt x="5424" y="3674"/>
                    <a:pt x="5424" y="3674"/>
                    <a:pt x="5424" y="3674"/>
                  </a:cubicBezTo>
                  <a:lnTo>
                    <a:pt x="5424" y="3674"/>
                  </a:lnTo>
                  <a:lnTo>
                    <a:pt x="5424" y="3674"/>
                  </a:lnTo>
                  <a:cubicBezTo>
                    <a:pt x="5424" y="3703"/>
                    <a:pt x="5424" y="3703"/>
                    <a:pt x="5424" y="3703"/>
                  </a:cubicBezTo>
                  <a:lnTo>
                    <a:pt x="5424" y="3703"/>
                  </a:lnTo>
                  <a:cubicBezTo>
                    <a:pt x="5424" y="3733"/>
                    <a:pt x="5424" y="3733"/>
                    <a:pt x="5424" y="3733"/>
                  </a:cubicBezTo>
                  <a:cubicBezTo>
                    <a:pt x="5424" y="3703"/>
                    <a:pt x="5424" y="3703"/>
                    <a:pt x="5424" y="3703"/>
                  </a:cubicBezTo>
                  <a:cubicBezTo>
                    <a:pt x="5395" y="3674"/>
                    <a:pt x="5395" y="3674"/>
                    <a:pt x="5395" y="3674"/>
                  </a:cubicBezTo>
                  <a:lnTo>
                    <a:pt x="5395" y="3674"/>
                  </a:lnTo>
                  <a:lnTo>
                    <a:pt x="5395" y="3674"/>
                  </a:lnTo>
                  <a:cubicBezTo>
                    <a:pt x="5395" y="3645"/>
                    <a:pt x="5395" y="3645"/>
                    <a:pt x="5395" y="3645"/>
                  </a:cubicBezTo>
                  <a:cubicBezTo>
                    <a:pt x="5366" y="3645"/>
                    <a:pt x="5366" y="3645"/>
                    <a:pt x="5366" y="3645"/>
                  </a:cubicBezTo>
                  <a:lnTo>
                    <a:pt x="5366" y="3645"/>
                  </a:lnTo>
                  <a:cubicBezTo>
                    <a:pt x="5366" y="3616"/>
                    <a:pt x="5366" y="3616"/>
                    <a:pt x="5366" y="3616"/>
                  </a:cubicBezTo>
                  <a:cubicBezTo>
                    <a:pt x="5366" y="3645"/>
                    <a:pt x="5366" y="3645"/>
                    <a:pt x="5366" y="3645"/>
                  </a:cubicBezTo>
                  <a:lnTo>
                    <a:pt x="5366" y="3645"/>
                  </a:lnTo>
                  <a:lnTo>
                    <a:pt x="5366" y="3645"/>
                  </a:lnTo>
                  <a:cubicBezTo>
                    <a:pt x="5366" y="3674"/>
                    <a:pt x="5366" y="3674"/>
                    <a:pt x="5366" y="3674"/>
                  </a:cubicBezTo>
                  <a:lnTo>
                    <a:pt x="5366" y="3674"/>
                  </a:lnTo>
                  <a:cubicBezTo>
                    <a:pt x="5366" y="3645"/>
                    <a:pt x="5366" y="3645"/>
                    <a:pt x="5366" y="3645"/>
                  </a:cubicBezTo>
                  <a:lnTo>
                    <a:pt x="5366" y="3645"/>
                  </a:lnTo>
                  <a:cubicBezTo>
                    <a:pt x="5337" y="3645"/>
                    <a:pt x="5337" y="3645"/>
                    <a:pt x="5337" y="3645"/>
                  </a:cubicBezTo>
                  <a:cubicBezTo>
                    <a:pt x="5337" y="3616"/>
                    <a:pt x="5337" y="3616"/>
                    <a:pt x="5337" y="3616"/>
                  </a:cubicBezTo>
                  <a:lnTo>
                    <a:pt x="5337" y="3616"/>
                  </a:lnTo>
                  <a:cubicBezTo>
                    <a:pt x="5308" y="3616"/>
                    <a:pt x="5308" y="3616"/>
                    <a:pt x="5308" y="3616"/>
                  </a:cubicBezTo>
                  <a:lnTo>
                    <a:pt x="5308" y="3616"/>
                  </a:lnTo>
                  <a:cubicBezTo>
                    <a:pt x="5279" y="3616"/>
                    <a:pt x="5279" y="3616"/>
                    <a:pt x="5279" y="3616"/>
                  </a:cubicBezTo>
                  <a:lnTo>
                    <a:pt x="5279" y="3616"/>
                  </a:lnTo>
                  <a:cubicBezTo>
                    <a:pt x="5279" y="3645"/>
                    <a:pt x="5279" y="3645"/>
                    <a:pt x="5279" y="3645"/>
                  </a:cubicBezTo>
                  <a:cubicBezTo>
                    <a:pt x="5308" y="3645"/>
                    <a:pt x="5308" y="3645"/>
                    <a:pt x="5308" y="3645"/>
                  </a:cubicBezTo>
                  <a:cubicBezTo>
                    <a:pt x="5308" y="3674"/>
                    <a:pt x="5308" y="3674"/>
                    <a:pt x="5308" y="3674"/>
                  </a:cubicBezTo>
                  <a:lnTo>
                    <a:pt x="5308" y="3674"/>
                  </a:lnTo>
                  <a:cubicBezTo>
                    <a:pt x="5308" y="3703"/>
                    <a:pt x="5308" y="3703"/>
                    <a:pt x="5308" y="3703"/>
                  </a:cubicBezTo>
                  <a:cubicBezTo>
                    <a:pt x="5337" y="3674"/>
                    <a:pt x="5337" y="3674"/>
                    <a:pt x="5337" y="3674"/>
                  </a:cubicBezTo>
                  <a:cubicBezTo>
                    <a:pt x="5337" y="3703"/>
                    <a:pt x="5337" y="3703"/>
                    <a:pt x="5337" y="3703"/>
                  </a:cubicBezTo>
                  <a:cubicBezTo>
                    <a:pt x="5366" y="3703"/>
                    <a:pt x="5366" y="3703"/>
                    <a:pt x="5366" y="3703"/>
                  </a:cubicBezTo>
                  <a:cubicBezTo>
                    <a:pt x="5337" y="3703"/>
                    <a:pt x="5337" y="3703"/>
                    <a:pt x="5337" y="3703"/>
                  </a:cubicBezTo>
                  <a:cubicBezTo>
                    <a:pt x="5366" y="3703"/>
                    <a:pt x="5366" y="3703"/>
                    <a:pt x="5366" y="3703"/>
                  </a:cubicBezTo>
                  <a:lnTo>
                    <a:pt x="5366" y="3703"/>
                  </a:lnTo>
                  <a:cubicBezTo>
                    <a:pt x="5366" y="3733"/>
                    <a:pt x="5366" y="3733"/>
                    <a:pt x="5366" y="3733"/>
                  </a:cubicBezTo>
                  <a:lnTo>
                    <a:pt x="5366" y="3733"/>
                  </a:lnTo>
                  <a:lnTo>
                    <a:pt x="5366" y="3733"/>
                  </a:lnTo>
                  <a:cubicBezTo>
                    <a:pt x="5395" y="3762"/>
                    <a:pt x="5395" y="3762"/>
                    <a:pt x="5395" y="3762"/>
                  </a:cubicBezTo>
                  <a:lnTo>
                    <a:pt x="5395" y="3762"/>
                  </a:lnTo>
                  <a:lnTo>
                    <a:pt x="5395" y="3762"/>
                  </a:lnTo>
                  <a:lnTo>
                    <a:pt x="5395" y="3762"/>
                  </a:lnTo>
                  <a:cubicBezTo>
                    <a:pt x="5424" y="3791"/>
                    <a:pt x="5424" y="3791"/>
                    <a:pt x="5424" y="3791"/>
                  </a:cubicBezTo>
                  <a:cubicBezTo>
                    <a:pt x="5395" y="3791"/>
                    <a:pt x="5395" y="3791"/>
                    <a:pt x="5395" y="3791"/>
                  </a:cubicBezTo>
                  <a:lnTo>
                    <a:pt x="5395" y="3791"/>
                  </a:lnTo>
                  <a:lnTo>
                    <a:pt x="5395" y="3791"/>
                  </a:lnTo>
                  <a:cubicBezTo>
                    <a:pt x="5424" y="3820"/>
                    <a:pt x="5424" y="3820"/>
                    <a:pt x="5424" y="3820"/>
                  </a:cubicBezTo>
                  <a:cubicBezTo>
                    <a:pt x="5424" y="3791"/>
                    <a:pt x="5424" y="3791"/>
                    <a:pt x="5424" y="3791"/>
                  </a:cubicBezTo>
                  <a:lnTo>
                    <a:pt x="5424" y="3791"/>
                  </a:lnTo>
                  <a:cubicBezTo>
                    <a:pt x="5424" y="3820"/>
                    <a:pt x="5424" y="3820"/>
                    <a:pt x="5424" y="3820"/>
                  </a:cubicBezTo>
                  <a:lnTo>
                    <a:pt x="5424" y="3820"/>
                  </a:lnTo>
                  <a:lnTo>
                    <a:pt x="5424" y="3820"/>
                  </a:lnTo>
                  <a:cubicBezTo>
                    <a:pt x="5454" y="3820"/>
                    <a:pt x="5454" y="3820"/>
                    <a:pt x="5454" y="3820"/>
                  </a:cubicBezTo>
                  <a:cubicBezTo>
                    <a:pt x="5424" y="3820"/>
                    <a:pt x="5424" y="3820"/>
                    <a:pt x="5424" y="3820"/>
                  </a:cubicBezTo>
                  <a:lnTo>
                    <a:pt x="5424" y="3820"/>
                  </a:lnTo>
                  <a:cubicBezTo>
                    <a:pt x="5424" y="3849"/>
                    <a:pt x="5424" y="3849"/>
                    <a:pt x="5424" y="3849"/>
                  </a:cubicBezTo>
                  <a:lnTo>
                    <a:pt x="5424" y="3849"/>
                  </a:lnTo>
                  <a:lnTo>
                    <a:pt x="5424" y="3849"/>
                  </a:lnTo>
                  <a:cubicBezTo>
                    <a:pt x="5424" y="3878"/>
                    <a:pt x="5424" y="3878"/>
                    <a:pt x="5424" y="3878"/>
                  </a:cubicBezTo>
                  <a:close/>
                  <a:moveTo>
                    <a:pt x="4054" y="3499"/>
                  </a:moveTo>
                  <a:lnTo>
                    <a:pt x="4054" y="3499"/>
                  </a:lnTo>
                  <a:lnTo>
                    <a:pt x="4083" y="3499"/>
                  </a:lnTo>
                  <a:lnTo>
                    <a:pt x="4083" y="3499"/>
                  </a:lnTo>
                  <a:lnTo>
                    <a:pt x="4083" y="3499"/>
                  </a:lnTo>
                  <a:lnTo>
                    <a:pt x="4083" y="3499"/>
                  </a:lnTo>
                  <a:cubicBezTo>
                    <a:pt x="4112" y="3499"/>
                    <a:pt x="4112" y="3499"/>
                    <a:pt x="4112" y="3499"/>
                  </a:cubicBezTo>
                  <a:lnTo>
                    <a:pt x="4112" y="3499"/>
                  </a:lnTo>
                  <a:lnTo>
                    <a:pt x="4112" y="3499"/>
                  </a:lnTo>
                  <a:lnTo>
                    <a:pt x="4112" y="3499"/>
                  </a:lnTo>
                  <a:cubicBezTo>
                    <a:pt x="4141" y="3499"/>
                    <a:pt x="4141" y="3499"/>
                    <a:pt x="4141" y="3499"/>
                  </a:cubicBezTo>
                  <a:lnTo>
                    <a:pt x="4141" y="3499"/>
                  </a:lnTo>
                  <a:cubicBezTo>
                    <a:pt x="4112" y="3528"/>
                    <a:pt x="4112" y="3528"/>
                    <a:pt x="4112" y="3528"/>
                  </a:cubicBezTo>
                  <a:cubicBezTo>
                    <a:pt x="4141" y="3528"/>
                    <a:pt x="4141" y="3528"/>
                    <a:pt x="4141" y="3528"/>
                  </a:cubicBezTo>
                  <a:cubicBezTo>
                    <a:pt x="4112" y="3557"/>
                    <a:pt x="4112" y="3557"/>
                    <a:pt x="4112" y="3557"/>
                  </a:cubicBezTo>
                  <a:lnTo>
                    <a:pt x="4112" y="3557"/>
                  </a:lnTo>
                  <a:lnTo>
                    <a:pt x="4112" y="3557"/>
                  </a:lnTo>
                  <a:cubicBezTo>
                    <a:pt x="4141" y="3557"/>
                    <a:pt x="4141" y="3557"/>
                    <a:pt x="4141" y="3557"/>
                  </a:cubicBezTo>
                  <a:lnTo>
                    <a:pt x="4141" y="3557"/>
                  </a:lnTo>
                  <a:lnTo>
                    <a:pt x="4141" y="3557"/>
                  </a:lnTo>
                  <a:cubicBezTo>
                    <a:pt x="4171" y="3557"/>
                    <a:pt x="4171" y="3557"/>
                    <a:pt x="4171" y="3557"/>
                  </a:cubicBezTo>
                  <a:lnTo>
                    <a:pt x="4171" y="3557"/>
                  </a:lnTo>
                  <a:lnTo>
                    <a:pt x="4171" y="3557"/>
                  </a:lnTo>
                  <a:cubicBezTo>
                    <a:pt x="4200" y="3557"/>
                    <a:pt x="4200" y="3557"/>
                    <a:pt x="4200" y="3557"/>
                  </a:cubicBezTo>
                  <a:lnTo>
                    <a:pt x="4200" y="3557"/>
                  </a:lnTo>
                  <a:lnTo>
                    <a:pt x="4200" y="3557"/>
                  </a:lnTo>
                  <a:cubicBezTo>
                    <a:pt x="4229" y="3528"/>
                    <a:pt x="4229" y="3528"/>
                    <a:pt x="4229" y="3528"/>
                  </a:cubicBezTo>
                  <a:lnTo>
                    <a:pt x="4229" y="3528"/>
                  </a:lnTo>
                  <a:cubicBezTo>
                    <a:pt x="4229" y="3499"/>
                    <a:pt x="4229" y="3499"/>
                    <a:pt x="4229" y="3499"/>
                  </a:cubicBezTo>
                  <a:lnTo>
                    <a:pt x="4229" y="3499"/>
                  </a:lnTo>
                  <a:cubicBezTo>
                    <a:pt x="4258" y="3528"/>
                    <a:pt x="4258" y="3528"/>
                    <a:pt x="4258" y="3528"/>
                  </a:cubicBezTo>
                  <a:cubicBezTo>
                    <a:pt x="4258" y="3499"/>
                    <a:pt x="4258" y="3499"/>
                    <a:pt x="4258" y="3499"/>
                  </a:cubicBezTo>
                  <a:lnTo>
                    <a:pt x="4258" y="3499"/>
                  </a:lnTo>
                  <a:cubicBezTo>
                    <a:pt x="4288" y="3499"/>
                    <a:pt x="4288" y="3499"/>
                    <a:pt x="4288" y="3499"/>
                  </a:cubicBezTo>
                  <a:lnTo>
                    <a:pt x="4288" y="3499"/>
                  </a:lnTo>
                  <a:cubicBezTo>
                    <a:pt x="4288" y="3470"/>
                    <a:pt x="4288" y="3470"/>
                    <a:pt x="4288" y="3470"/>
                  </a:cubicBezTo>
                  <a:lnTo>
                    <a:pt x="4288" y="3470"/>
                  </a:lnTo>
                  <a:cubicBezTo>
                    <a:pt x="4288" y="3441"/>
                    <a:pt x="4288" y="3441"/>
                    <a:pt x="4288" y="3441"/>
                  </a:cubicBezTo>
                  <a:cubicBezTo>
                    <a:pt x="4316" y="3441"/>
                    <a:pt x="4316" y="3441"/>
                    <a:pt x="4316" y="3441"/>
                  </a:cubicBezTo>
                  <a:lnTo>
                    <a:pt x="4316" y="3441"/>
                  </a:lnTo>
                  <a:lnTo>
                    <a:pt x="4316" y="3441"/>
                  </a:lnTo>
                  <a:cubicBezTo>
                    <a:pt x="4345" y="3441"/>
                    <a:pt x="4345" y="3441"/>
                    <a:pt x="4345" y="3441"/>
                  </a:cubicBezTo>
                  <a:lnTo>
                    <a:pt x="4345" y="3441"/>
                  </a:lnTo>
                  <a:cubicBezTo>
                    <a:pt x="4345" y="3470"/>
                    <a:pt x="4345" y="3470"/>
                    <a:pt x="4345" y="3470"/>
                  </a:cubicBezTo>
                  <a:lnTo>
                    <a:pt x="4345" y="3470"/>
                  </a:lnTo>
                  <a:cubicBezTo>
                    <a:pt x="4316" y="3470"/>
                    <a:pt x="4316" y="3470"/>
                    <a:pt x="4316" y="3470"/>
                  </a:cubicBezTo>
                  <a:cubicBezTo>
                    <a:pt x="4345" y="3470"/>
                    <a:pt x="4345" y="3470"/>
                    <a:pt x="4345" y="3470"/>
                  </a:cubicBezTo>
                  <a:cubicBezTo>
                    <a:pt x="4374" y="3470"/>
                    <a:pt x="4374" y="3470"/>
                    <a:pt x="4374" y="3470"/>
                  </a:cubicBezTo>
                  <a:cubicBezTo>
                    <a:pt x="4374" y="3499"/>
                    <a:pt x="4374" y="3499"/>
                    <a:pt x="4374" y="3499"/>
                  </a:cubicBezTo>
                  <a:lnTo>
                    <a:pt x="4374" y="3499"/>
                  </a:lnTo>
                  <a:lnTo>
                    <a:pt x="4374" y="3499"/>
                  </a:lnTo>
                  <a:cubicBezTo>
                    <a:pt x="4345" y="3499"/>
                    <a:pt x="4345" y="3499"/>
                    <a:pt x="4345" y="3499"/>
                  </a:cubicBezTo>
                  <a:cubicBezTo>
                    <a:pt x="4345" y="3528"/>
                    <a:pt x="4345" y="3528"/>
                    <a:pt x="4345" y="3528"/>
                  </a:cubicBezTo>
                  <a:cubicBezTo>
                    <a:pt x="4374" y="3528"/>
                    <a:pt x="4374" y="3528"/>
                    <a:pt x="4374" y="3528"/>
                  </a:cubicBezTo>
                  <a:lnTo>
                    <a:pt x="4374" y="3528"/>
                  </a:lnTo>
                  <a:lnTo>
                    <a:pt x="4374" y="3528"/>
                  </a:lnTo>
                  <a:cubicBezTo>
                    <a:pt x="4404" y="3528"/>
                    <a:pt x="4404" y="3528"/>
                    <a:pt x="4404" y="3528"/>
                  </a:cubicBezTo>
                  <a:lnTo>
                    <a:pt x="4404" y="3528"/>
                  </a:lnTo>
                  <a:lnTo>
                    <a:pt x="4404" y="3528"/>
                  </a:lnTo>
                  <a:cubicBezTo>
                    <a:pt x="4433" y="3557"/>
                    <a:pt x="4433" y="3557"/>
                    <a:pt x="4433" y="3557"/>
                  </a:cubicBezTo>
                  <a:lnTo>
                    <a:pt x="4433" y="3557"/>
                  </a:lnTo>
                  <a:lnTo>
                    <a:pt x="4433" y="3557"/>
                  </a:lnTo>
                  <a:cubicBezTo>
                    <a:pt x="4462" y="3557"/>
                    <a:pt x="4462" y="3557"/>
                    <a:pt x="4462" y="3557"/>
                  </a:cubicBezTo>
                  <a:lnTo>
                    <a:pt x="4462" y="3557"/>
                  </a:lnTo>
                  <a:cubicBezTo>
                    <a:pt x="4462" y="3528"/>
                    <a:pt x="4462" y="3528"/>
                    <a:pt x="4462" y="3528"/>
                  </a:cubicBezTo>
                  <a:cubicBezTo>
                    <a:pt x="4491" y="3528"/>
                    <a:pt x="4491" y="3528"/>
                    <a:pt x="4491" y="3528"/>
                  </a:cubicBezTo>
                  <a:lnTo>
                    <a:pt x="4491" y="3528"/>
                  </a:lnTo>
                  <a:cubicBezTo>
                    <a:pt x="4521" y="3528"/>
                    <a:pt x="4521" y="3528"/>
                    <a:pt x="4521" y="3528"/>
                  </a:cubicBezTo>
                  <a:lnTo>
                    <a:pt x="4521" y="3528"/>
                  </a:lnTo>
                  <a:cubicBezTo>
                    <a:pt x="4491" y="3528"/>
                    <a:pt x="4491" y="3528"/>
                    <a:pt x="4491" y="3528"/>
                  </a:cubicBezTo>
                  <a:cubicBezTo>
                    <a:pt x="4491" y="3499"/>
                    <a:pt x="4491" y="3499"/>
                    <a:pt x="4491" y="3499"/>
                  </a:cubicBezTo>
                  <a:lnTo>
                    <a:pt x="4491" y="3499"/>
                  </a:lnTo>
                  <a:cubicBezTo>
                    <a:pt x="4521" y="3499"/>
                    <a:pt x="4521" y="3499"/>
                    <a:pt x="4521" y="3499"/>
                  </a:cubicBezTo>
                  <a:cubicBezTo>
                    <a:pt x="4491" y="3499"/>
                    <a:pt x="4491" y="3499"/>
                    <a:pt x="4491" y="3499"/>
                  </a:cubicBezTo>
                  <a:cubicBezTo>
                    <a:pt x="4491" y="3470"/>
                    <a:pt x="4491" y="3470"/>
                    <a:pt x="4491" y="3470"/>
                  </a:cubicBezTo>
                  <a:lnTo>
                    <a:pt x="4491" y="3470"/>
                  </a:lnTo>
                  <a:cubicBezTo>
                    <a:pt x="4491" y="3499"/>
                    <a:pt x="4491" y="3499"/>
                    <a:pt x="4491" y="3499"/>
                  </a:cubicBezTo>
                  <a:lnTo>
                    <a:pt x="4491" y="3499"/>
                  </a:lnTo>
                  <a:cubicBezTo>
                    <a:pt x="4462" y="3499"/>
                    <a:pt x="4462" y="3499"/>
                    <a:pt x="4462" y="3499"/>
                  </a:cubicBezTo>
                  <a:cubicBezTo>
                    <a:pt x="4462" y="3470"/>
                    <a:pt x="4462" y="3470"/>
                    <a:pt x="4462" y="3470"/>
                  </a:cubicBezTo>
                  <a:lnTo>
                    <a:pt x="4462" y="3470"/>
                  </a:lnTo>
                  <a:lnTo>
                    <a:pt x="4462" y="3470"/>
                  </a:lnTo>
                  <a:cubicBezTo>
                    <a:pt x="4433" y="3499"/>
                    <a:pt x="4433" y="3499"/>
                    <a:pt x="4433" y="3499"/>
                  </a:cubicBezTo>
                  <a:lnTo>
                    <a:pt x="4433" y="3499"/>
                  </a:lnTo>
                  <a:cubicBezTo>
                    <a:pt x="4404" y="3470"/>
                    <a:pt x="4404" y="3470"/>
                    <a:pt x="4404" y="3470"/>
                  </a:cubicBezTo>
                  <a:cubicBezTo>
                    <a:pt x="4433" y="3470"/>
                    <a:pt x="4433" y="3470"/>
                    <a:pt x="4433" y="3470"/>
                  </a:cubicBezTo>
                  <a:lnTo>
                    <a:pt x="4433" y="3470"/>
                  </a:lnTo>
                  <a:lnTo>
                    <a:pt x="4433" y="3470"/>
                  </a:lnTo>
                  <a:cubicBezTo>
                    <a:pt x="4433" y="3441"/>
                    <a:pt x="4433" y="3441"/>
                    <a:pt x="4433" y="3441"/>
                  </a:cubicBezTo>
                  <a:lnTo>
                    <a:pt x="4433" y="3441"/>
                  </a:lnTo>
                  <a:lnTo>
                    <a:pt x="4433" y="3441"/>
                  </a:lnTo>
                  <a:cubicBezTo>
                    <a:pt x="4433" y="3412"/>
                    <a:pt x="4433" y="3412"/>
                    <a:pt x="4433" y="3412"/>
                  </a:cubicBezTo>
                  <a:lnTo>
                    <a:pt x="4433" y="3412"/>
                  </a:lnTo>
                  <a:lnTo>
                    <a:pt x="4433" y="3412"/>
                  </a:lnTo>
                  <a:lnTo>
                    <a:pt x="4433" y="3412"/>
                  </a:lnTo>
                  <a:cubicBezTo>
                    <a:pt x="4404" y="3383"/>
                    <a:pt x="4404" y="3383"/>
                    <a:pt x="4404" y="3383"/>
                  </a:cubicBezTo>
                  <a:lnTo>
                    <a:pt x="4404" y="3383"/>
                  </a:lnTo>
                  <a:cubicBezTo>
                    <a:pt x="4404" y="3353"/>
                    <a:pt x="4404" y="3353"/>
                    <a:pt x="4404" y="3353"/>
                  </a:cubicBezTo>
                  <a:cubicBezTo>
                    <a:pt x="4374" y="3353"/>
                    <a:pt x="4374" y="3353"/>
                    <a:pt x="4374" y="3353"/>
                  </a:cubicBezTo>
                  <a:lnTo>
                    <a:pt x="4374" y="3353"/>
                  </a:lnTo>
                  <a:cubicBezTo>
                    <a:pt x="4374" y="3324"/>
                    <a:pt x="4374" y="3324"/>
                    <a:pt x="4374" y="3324"/>
                  </a:cubicBezTo>
                  <a:lnTo>
                    <a:pt x="4374" y="3324"/>
                  </a:lnTo>
                  <a:lnTo>
                    <a:pt x="4374" y="3324"/>
                  </a:lnTo>
                  <a:cubicBezTo>
                    <a:pt x="4345" y="3324"/>
                    <a:pt x="4345" y="3324"/>
                    <a:pt x="4345" y="3324"/>
                  </a:cubicBezTo>
                  <a:cubicBezTo>
                    <a:pt x="4316" y="3295"/>
                    <a:pt x="4316" y="3295"/>
                    <a:pt x="4316" y="3295"/>
                  </a:cubicBezTo>
                  <a:lnTo>
                    <a:pt x="4316" y="3295"/>
                  </a:lnTo>
                  <a:cubicBezTo>
                    <a:pt x="4316" y="3266"/>
                    <a:pt x="4316" y="3266"/>
                    <a:pt x="4316" y="3266"/>
                  </a:cubicBezTo>
                  <a:lnTo>
                    <a:pt x="4316" y="3266"/>
                  </a:lnTo>
                  <a:lnTo>
                    <a:pt x="4316" y="3266"/>
                  </a:lnTo>
                  <a:lnTo>
                    <a:pt x="4316" y="3266"/>
                  </a:lnTo>
                  <a:cubicBezTo>
                    <a:pt x="4288" y="3266"/>
                    <a:pt x="4288" y="3266"/>
                    <a:pt x="4288" y="3266"/>
                  </a:cubicBezTo>
                  <a:lnTo>
                    <a:pt x="4288" y="3266"/>
                  </a:lnTo>
                  <a:lnTo>
                    <a:pt x="4288" y="3266"/>
                  </a:lnTo>
                  <a:cubicBezTo>
                    <a:pt x="4288" y="3295"/>
                    <a:pt x="4288" y="3295"/>
                    <a:pt x="4288" y="3295"/>
                  </a:cubicBezTo>
                  <a:cubicBezTo>
                    <a:pt x="4258" y="3295"/>
                    <a:pt x="4258" y="3295"/>
                    <a:pt x="4258" y="3295"/>
                  </a:cubicBezTo>
                  <a:cubicBezTo>
                    <a:pt x="4258" y="3266"/>
                    <a:pt x="4258" y="3266"/>
                    <a:pt x="4258" y="3266"/>
                  </a:cubicBezTo>
                  <a:cubicBezTo>
                    <a:pt x="4258" y="3236"/>
                    <a:pt x="4258" y="3236"/>
                    <a:pt x="4258" y="3236"/>
                  </a:cubicBezTo>
                  <a:lnTo>
                    <a:pt x="4258" y="3236"/>
                  </a:lnTo>
                  <a:lnTo>
                    <a:pt x="4258" y="3236"/>
                  </a:lnTo>
                  <a:cubicBezTo>
                    <a:pt x="4288" y="3236"/>
                    <a:pt x="4288" y="3236"/>
                    <a:pt x="4288" y="3236"/>
                  </a:cubicBezTo>
                  <a:lnTo>
                    <a:pt x="4288" y="3236"/>
                  </a:lnTo>
                  <a:cubicBezTo>
                    <a:pt x="4288" y="3207"/>
                    <a:pt x="4288" y="3207"/>
                    <a:pt x="4288" y="3207"/>
                  </a:cubicBezTo>
                  <a:lnTo>
                    <a:pt x="4288" y="3207"/>
                  </a:lnTo>
                  <a:cubicBezTo>
                    <a:pt x="4258" y="3207"/>
                    <a:pt x="4258" y="3207"/>
                    <a:pt x="4258" y="3207"/>
                  </a:cubicBezTo>
                  <a:lnTo>
                    <a:pt x="4258" y="3207"/>
                  </a:lnTo>
                  <a:cubicBezTo>
                    <a:pt x="4288" y="3178"/>
                    <a:pt x="4288" y="3178"/>
                    <a:pt x="4288" y="3178"/>
                  </a:cubicBezTo>
                  <a:cubicBezTo>
                    <a:pt x="4258" y="3178"/>
                    <a:pt x="4258" y="3178"/>
                    <a:pt x="4258" y="3178"/>
                  </a:cubicBezTo>
                  <a:cubicBezTo>
                    <a:pt x="4229" y="3207"/>
                    <a:pt x="4229" y="3207"/>
                    <a:pt x="4229" y="3207"/>
                  </a:cubicBezTo>
                  <a:lnTo>
                    <a:pt x="4229" y="3207"/>
                  </a:lnTo>
                  <a:cubicBezTo>
                    <a:pt x="4200" y="3236"/>
                    <a:pt x="4200" y="3236"/>
                    <a:pt x="4200" y="3236"/>
                  </a:cubicBezTo>
                  <a:cubicBezTo>
                    <a:pt x="4200" y="3266"/>
                    <a:pt x="4200" y="3266"/>
                    <a:pt x="4200" y="3266"/>
                  </a:cubicBezTo>
                  <a:lnTo>
                    <a:pt x="4200" y="3266"/>
                  </a:lnTo>
                  <a:cubicBezTo>
                    <a:pt x="4171" y="3266"/>
                    <a:pt x="4171" y="3266"/>
                    <a:pt x="4171" y="3266"/>
                  </a:cubicBezTo>
                  <a:cubicBezTo>
                    <a:pt x="4171" y="3295"/>
                    <a:pt x="4171" y="3295"/>
                    <a:pt x="4171" y="3295"/>
                  </a:cubicBezTo>
                  <a:cubicBezTo>
                    <a:pt x="4171" y="3324"/>
                    <a:pt x="4171" y="3324"/>
                    <a:pt x="4171" y="3324"/>
                  </a:cubicBezTo>
                  <a:lnTo>
                    <a:pt x="4171" y="3324"/>
                  </a:lnTo>
                  <a:lnTo>
                    <a:pt x="4171" y="3324"/>
                  </a:lnTo>
                  <a:cubicBezTo>
                    <a:pt x="4171" y="3353"/>
                    <a:pt x="4171" y="3353"/>
                    <a:pt x="4171" y="3353"/>
                  </a:cubicBezTo>
                  <a:lnTo>
                    <a:pt x="4171" y="3353"/>
                  </a:lnTo>
                  <a:cubicBezTo>
                    <a:pt x="4141" y="3353"/>
                    <a:pt x="4141" y="3353"/>
                    <a:pt x="4141" y="3353"/>
                  </a:cubicBezTo>
                  <a:cubicBezTo>
                    <a:pt x="4141" y="3383"/>
                    <a:pt x="4141" y="3383"/>
                    <a:pt x="4141" y="3383"/>
                  </a:cubicBezTo>
                  <a:cubicBezTo>
                    <a:pt x="4141" y="3412"/>
                    <a:pt x="4141" y="3412"/>
                    <a:pt x="4141" y="3412"/>
                  </a:cubicBezTo>
                  <a:cubicBezTo>
                    <a:pt x="4112" y="3412"/>
                    <a:pt x="4112" y="3412"/>
                    <a:pt x="4112" y="3412"/>
                  </a:cubicBezTo>
                  <a:cubicBezTo>
                    <a:pt x="4141" y="3441"/>
                    <a:pt x="4141" y="3441"/>
                    <a:pt x="4141" y="3441"/>
                  </a:cubicBezTo>
                  <a:cubicBezTo>
                    <a:pt x="4112" y="3441"/>
                    <a:pt x="4112" y="3441"/>
                    <a:pt x="4112" y="3441"/>
                  </a:cubicBezTo>
                  <a:lnTo>
                    <a:pt x="4112" y="3441"/>
                  </a:lnTo>
                  <a:cubicBezTo>
                    <a:pt x="4083" y="3441"/>
                    <a:pt x="4083" y="3441"/>
                    <a:pt x="4083" y="3441"/>
                  </a:cubicBezTo>
                  <a:cubicBezTo>
                    <a:pt x="4083" y="3470"/>
                    <a:pt x="4083" y="3470"/>
                    <a:pt x="4083" y="3470"/>
                  </a:cubicBezTo>
                  <a:cubicBezTo>
                    <a:pt x="4054" y="3499"/>
                    <a:pt x="4054" y="3499"/>
                    <a:pt x="4054" y="3499"/>
                  </a:cubicBezTo>
                  <a:close/>
                  <a:moveTo>
                    <a:pt x="4200" y="3733"/>
                  </a:moveTo>
                  <a:lnTo>
                    <a:pt x="4200" y="3733"/>
                  </a:lnTo>
                  <a:lnTo>
                    <a:pt x="4200" y="3733"/>
                  </a:lnTo>
                  <a:lnTo>
                    <a:pt x="4200" y="3733"/>
                  </a:lnTo>
                  <a:cubicBezTo>
                    <a:pt x="4229" y="3703"/>
                    <a:pt x="4229" y="3703"/>
                    <a:pt x="4229" y="3703"/>
                  </a:cubicBezTo>
                  <a:lnTo>
                    <a:pt x="4229" y="3703"/>
                  </a:lnTo>
                  <a:lnTo>
                    <a:pt x="4229" y="3703"/>
                  </a:lnTo>
                  <a:lnTo>
                    <a:pt x="4229" y="3703"/>
                  </a:lnTo>
                  <a:cubicBezTo>
                    <a:pt x="4258" y="3703"/>
                    <a:pt x="4258" y="3703"/>
                    <a:pt x="4258" y="3703"/>
                  </a:cubicBezTo>
                  <a:cubicBezTo>
                    <a:pt x="4288" y="3703"/>
                    <a:pt x="4288" y="3703"/>
                    <a:pt x="4288" y="3703"/>
                  </a:cubicBezTo>
                  <a:lnTo>
                    <a:pt x="4288" y="3703"/>
                  </a:lnTo>
                  <a:cubicBezTo>
                    <a:pt x="4316" y="3674"/>
                    <a:pt x="4316" y="3674"/>
                    <a:pt x="4316" y="3674"/>
                  </a:cubicBezTo>
                  <a:lnTo>
                    <a:pt x="4316" y="3674"/>
                  </a:lnTo>
                  <a:lnTo>
                    <a:pt x="4316" y="3674"/>
                  </a:lnTo>
                  <a:cubicBezTo>
                    <a:pt x="4345" y="3645"/>
                    <a:pt x="4345" y="3645"/>
                    <a:pt x="4345" y="3645"/>
                  </a:cubicBezTo>
                  <a:lnTo>
                    <a:pt x="4345" y="3645"/>
                  </a:lnTo>
                  <a:cubicBezTo>
                    <a:pt x="4374" y="3645"/>
                    <a:pt x="4374" y="3645"/>
                    <a:pt x="4374" y="3645"/>
                  </a:cubicBezTo>
                  <a:cubicBezTo>
                    <a:pt x="4345" y="3616"/>
                    <a:pt x="4345" y="3616"/>
                    <a:pt x="4345" y="3616"/>
                  </a:cubicBezTo>
                  <a:lnTo>
                    <a:pt x="4345" y="3616"/>
                  </a:lnTo>
                  <a:lnTo>
                    <a:pt x="4345" y="3616"/>
                  </a:lnTo>
                  <a:cubicBezTo>
                    <a:pt x="4316" y="3616"/>
                    <a:pt x="4316" y="3616"/>
                    <a:pt x="4316" y="3616"/>
                  </a:cubicBezTo>
                  <a:lnTo>
                    <a:pt x="4316" y="3616"/>
                  </a:lnTo>
                  <a:lnTo>
                    <a:pt x="4316" y="3616"/>
                  </a:lnTo>
                  <a:cubicBezTo>
                    <a:pt x="4288" y="3616"/>
                    <a:pt x="4288" y="3616"/>
                    <a:pt x="4288" y="3616"/>
                  </a:cubicBezTo>
                  <a:cubicBezTo>
                    <a:pt x="4288" y="3645"/>
                    <a:pt x="4288" y="3645"/>
                    <a:pt x="4288" y="3645"/>
                  </a:cubicBezTo>
                  <a:lnTo>
                    <a:pt x="4288" y="3645"/>
                  </a:lnTo>
                  <a:cubicBezTo>
                    <a:pt x="4258" y="3616"/>
                    <a:pt x="4258" y="3616"/>
                    <a:pt x="4258" y="3616"/>
                  </a:cubicBezTo>
                  <a:lnTo>
                    <a:pt x="4258" y="3616"/>
                  </a:lnTo>
                  <a:lnTo>
                    <a:pt x="4258" y="3616"/>
                  </a:lnTo>
                  <a:cubicBezTo>
                    <a:pt x="4229" y="3645"/>
                    <a:pt x="4229" y="3645"/>
                    <a:pt x="4229" y="3645"/>
                  </a:cubicBezTo>
                  <a:lnTo>
                    <a:pt x="4229" y="3645"/>
                  </a:lnTo>
                  <a:lnTo>
                    <a:pt x="4229" y="3645"/>
                  </a:lnTo>
                  <a:cubicBezTo>
                    <a:pt x="4200" y="3674"/>
                    <a:pt x="4200" y="3674"/>
                    <a:pt x="4200" y="3674"/>
                  </a:cubicBezTo>
                  <a:lnTo>
                    <a:pt x="4200" y="3674"/>
                  </a:lnTo>
                  <a:lnTo>
                    <a:pt x="4200" y="3674"/>
                  </a:lnTo>
                  <a:cubicBezTo>
                    <a:pt x="4200" y="3703"/>
                    <a:pt x="4200" y="3703"/>
                    <a:pt x="4200" y="3703"/>
                  </a:cubicBezTo>
                  <a:lnTo>
                    <a:pt x="4200" y="3703"/>
                  </a:lnTo>
                  <a:cubicBezTo>
                    <a:pt x="4200" y="3733"/>
                    <a:pt x="4200" y="3733"/>
                    <a:pt x="4200" y="3733"/>
                  </a:cubicBezTo>
                  <a:close/>
                  <a:moveTo>
                    <a:pt x="5512" y="3820"/>
                  </a:moveTo>
                  <a:lnTo>
                    <a:pt x="5512" y="3820"/>
                  </a:lnTo>
                  <a:lnTo>
                    <a:pt x="5512" y="3820"/>
                  </a:lnTo>
                  <a:cubicBezTo>
                    <a:pt x="5541" y="3820"/>
                    <a:pt x="5541" y="3820"/>
                    <a:pt x="5541" y="3820"/>
                  </a:cubicBezTo>
                  <a:lnTo>
                    <a:pt x="5541" y="3820"/>
                  </a:lnTo>
                  <a:lnTo>
                    <a:pt x="5541" y="3820"/>
                  </a:lnTo>
                  <a:cubicBezTo>
                    <a:pt x="5571" y="3820"/>
                    <a:pt x="5571" y="3820"/>
                    <a:pt x="5571" y="3820"/>
                  </a:cubicBezTo>
                  <a:lnTo>
                    <a:pt x="5571" y="3820"/>
                  </a:lnTo>
                  <a:cubicBezTo>
                    <a:pt x="5571" y="3791"/>
                    <a:pt x="5571" y="3791"/>
                    <a:pt x="5571" y="3791"/>
                  </a:cubicBezTo>
                  <a:cubicBezTo>
                    <a:pt x="5541" y="3791"/>
                    <a:pt x="5541" y="3791"/>
                    <a:pt x="5541" y="3791"/>
                  </a:cubicBezTo>
                  <a:lnTo>
                    <a:pt x="5541" y="3791"/>
                  </a:lnTo>
                  <a:cubicBezTo>
                    <a:pt x="5541" y="3820"/>
                    <a:pt x="5541" y="3820"/>
                    <a:pt x="5541" y="3820"/>
                  </a:cubicBezTo>
                  <a:cubicBezTo>
                    <a:pt x="5512" y="3820"/>
                    <a:pt x="5512" y="3820"/>
                    <a:pt x="5512" y="3820"/>
                  </a:cubicBezTo>
                  <a:close/>
                  <a:moveTo>
                    <a:pt x="5104" y="3703"/>
                  </a:moveTo>
                  <a:lnTo>
                    <a:pt x="5104" y="3703"/>
                  </a:lnTo>
                  <a:cubicBezTo>
                    <a:pt x="5104" y="3733"/>
                    <a:pt x="5104" y="3733"/>
                    <a:pt x="5104" y="3733"/>
                  </a:cubicBezTo>
                  <a:cubicBezTo>
                    <a:pt x="5133" y="3733"/>
                    <a:pt x="5133" y="3733"/>
                    <a:pt x="5133" y="3733"/>
                  </a:cubicBezTo>
                  <a:lnTo>
                    <a:pt x="5133" y="3733"/>
                  </a:lnTo>
                  <a:lnTo>
                    <a:pt x="5133" y="3733"/>
                  </a:lnTo>
                  <a:lnTo>
                    <a:pt x="5133" y="3733"/>
                  </a:lnTo>
                  <a:cubicBezTo>
                    <a:pt x="5133" y="3762"/>
                    <a:pt x="5133" y="3762"/>
                    <a:pt x="5133" y="3762"/>
                  </a:cubicBezTo>
                  <a:lnTo>
                    <a:pt x="5133" y="3762"/>
                  </a:lnTo>
                  <a:cubicBezTo>
                    <a:pt x="5162" y="3762"/>
                    <a:pt x="5162" y="3762"/>
                    <a:pt x="5162" y="3762"/>
                  </a:cubicBezTo>
                  <a:lnTo>
                    <a:pt x="5162" y="3762"/>
                  </a:lnTo>
                  <a:lnTo>
                    <a:pt x="5162" y="3762"/>
                  </a:lnTo>
                  <a:cubicBezTo>
                    <a:pt x="5162" y="3733"/>
                    <a:pt x="5162" y="3733"/>
                    <a:pt x="5162" y="3733"/>
                  </a:cubicBezTo>
                  <a:lnTo>
                    <a:pt x="5162" y="3733"/>
                  </a:lnTo>
                  <a:cubicBezTo>
                    <a:pt x="5133" y="3733"/>
                    <a:pt x="5133" y="3733"/>
                    <a:pt x="5133" y="3733"/>
                  </a:cubicBezTo>
                  <a:lnTo>
                    <a:pt x="5133" y="3733"/>
                  </a:lnTo>
                  <a:cubicBezTo>
                    <a:pt x="5133" y="3703"/>
                    <a:pt x="5133" y="3703"/>
                    <a:pt x="5133" y="3703"/>
                  </a:cubicBezTo>
                  <a:cubicBezTo>
                    <a:pt x="5104" y="3703"/>
                    <a:pt x="5104" y="3703"/>
                    <a:pt x="5104" y="3703"/>
                  </a:cubicBezTo>
                  <a:close/>
                  <a:moveTo>
                    <a:pt x="5512" y="3907"/>
                  </a:moveTo>
                  <a:lnTo>
                    <a:pt x="5512" y="3907"/>
                  </a:lnTo>
                  <a:cubicBezTo>
                    <a:pt x="5483" y="3907"/>
                    <a:pt x="5483" y="3907"/>
                    <a:pt x="5483" y="3907"/>
                  </a:cubicBezTo>
                  <a:cubicBezTo>
                    <a:pt x="5483" y="3878"/>
                    <a:pt x="5483" y="3878"/>
                    <a:pt x="5483" y="3878"/>
                  </a:cubicBezTo>
                  <a:lnTo>
                    <a:pt x="5483" y="3878"/>
                  </a:lnTo>
                  <a:lnTo>
                    <a:pt x="5483" y="3878"/>
                  </a:lnTo>
                  <a:lnTo>
                    <a:pt x="5483" y="3878"/>
                  </a:lnTo>
                  <a:lnTo>
                    <a:pt x="5483" y="3878"/>
                  </a:lnTo>
                  <a:lnTo>
                    <a:pt x="5483" y="3878"/>
                  </a:lnTo>
                  <a:cubicBezTo>
                    <a:pt x="5512" y="3907"/>
                    <a:pt x="5512" y="3907"/>
                    <a:pt x="5512" y="3907"/>
                  </a:cubicBezTo>
                  <a:close/>
                  <a:moveTo>
                    <a:pt x="5483" y="3966"/>
                  </a:moveTo>
                  <a:lnTo>
                    <a:pt x="5483" y="3966"/>
                  </a:lnTo>
                  <a:cubicBezTo>
                    <a:pt x="5483" y="3936"/>
                    <a:pt x="5483" y="3936"/>
                    <a:pt x="5483" y="3936"/>
                  </a:cubicBezTo>
                  <a:lnTo>
                    <a:pt x="5483" y="3936"/>
                  </a:lnTo>
                  <a:lnTo>
                    <a:pt x="5483" y="3936"/>
                  </a:lnTo>
                  <a:cubicBezTo>
                    <a:pt x="5454" y="3936"/>
                    <a:pt x="5454" y="3936"/>
                    <a:pt x="5454" y="3936"/>
                  </a:cubicBezTo>
                  <a:lnTo>
                    <a:pt x="5454" y="3936"/>
                  </a:lnTo>
                  <a:cubicBezTo>
                    <a:pt x="5454" y="3907"/>
                    <a:pt x="5454" y="3907"/>
                    <a:pt x="5454" y="3907"/>
                  </a:cubicBezTo>
                  <a:lnTo>
                    <a:pt x="5454" y="3907"/>
                  </a:lnTo>
                  <a:lnTo>
                    <a:pt x="5454" y="3907"/>
                  </a:lnTo>
                  <a:cubicBezTo>
                    <a:pt x="5483" y="3907"/>
                    <a:pt x="5483" y="3907"/>
                    <a:pt x="5483" y="3907"/>
                  </a:cubicBezTo>
                  <a:cubicBezTo>
                    <a:pt x="5512" y="3907"/>
                    <a:pt x="5512" y="3907"/>
                    <a:pt x="5512" y="3907"/>
                  </a:cubicBezTo>
                  <a:cubicBezTo>
                    <a:pt x="5512" y="3936"/>
                    <a:pt x="5512" y="3936"/>
                    <a:pt x="5512" y="3936"/>
                  </a:cubicBezTo>
                  <a:lnTo>
                    <a:pt x="5512" y="3936"/>
                  </a:lnTo>
                  <a:cubicBezTo>
                    <a:pt x="5483" y="3936"/>
                    <a:pt x="5483" y="3936"/>
                    <a:pt x="5483" y="3936"/>
                  </a:cubicBezTo>
                  <a:lnTo>
                    <a:pt x="5483" y="3936"/>
                  </a:lnTo>
                  <a:cubicBezTo>
                    <a:pt x="5483" y="3966"/>
                    <a:pt x="5483" y="3966"/>
                    <a:pt x="5483" y="3966"/>
                  </a:cubicBezTo>
                  <a:close/>
                  <a:moveTo>
                    <a:pt x="5074" y="4170"/>
                  </a:moveTo>
                  <a:lnTo>
                    <a:pt x="5074" y="4170"/>
                  </a:lnTo>
                  <a:close/>
                  <a:moveTo>
                    <a:pt x="5074" y="4170"/>
                  </a:moveTo>
                  <a:lnTo>
                    <a:pt x="5074" y="4170"/>
                  </a:lnTo>
                  <a:cubicBezTo>
                    <a:pt x="5074" y="4199"/>
                    <a:pt x="5074" y="4199"/>
                    <a:pt x="5074" y="4199"/>
                  </a:cubicBezTo>
                  <a:lnTo>
                    <a:pt x="5074" y="4199"/>
                  </a:lnTo>
                  <a:cubicBezTo>
                    <a:pt x="5074" y="4170"/>
                    <a:pt x="5074" y="4170"/>
                    <a:pt x="5074" y="4170"/>
                  </a:cubicBezTo>
                  <a:close/>
                  <a:moveTo>
                    <a:pt x="5104" y="4170"/>
                  </a:moveTo>
                  <a:lnTo>
                    <a:pt x="5104" y="4170"/>
                  </a:lnTo>
                  <a:lnTo>
                    <a:pt x="5104" y="4170"/>
                  </a:lnTo>
                  <a:cubicBezTo>
                    <a:pt x="5104" y="4199"/>
                    <a:pt x="5104" y="4199"/>
                    <a:pt x="5104" y="4199"/>
                  </a:cubicBezTo>
                  <a:lnTo>
                    <a:pt x="5104" y="4199"/>
                  </a:lnTo>
                  <a:lnTo>
                    <a:pt x="5104" y="4199"/>
                  </a:lnTo>
                  <a:lnTo>
                    <a:pt x="5104" y="4199"/>
                  </a:lnTo>
                  <a:cubicBezTo>
                    <a:pt x="5104" y="4170"/>
                    <a:pt x="5104" y="4170"/>
                    <a:pt x="5104" y="4170"/>
                  </a:cubicBezTo>
                  <a:close/>
                  <a:moveTo>
                    <a:pt x="5191" y="4053"/>
                  </a:moveTo>
                  <a:lnTo>
                    <a:pt x="5191" y="4053"/>
                  </a:lnTo>
                  <a:lnTo>
                    <a:pt x="5191" y="4053"/>
                  </a:lnTo>
                  <a:cubicBezTo>
                    <a:pt x="5221" y="4053"/>
                    <a:pt x="5221" y="4053"/>
                    <a:pt x="5221" y="4053"/>
                  </a:cubicBezTo>
                  <a:cubicBezTo>
                    <a:pt x="5221" y="4024"/>
                    <a:pt x="5221" y="4024"/>
                    <a:pt x="5221" y="4024"/>
                  </a:cubicBezTo>
                  <a:lnTo>
                    <a:pt x="5221" y="4024"/>
                  </a:lnTo>
                  <a:lnTo>
                    <a:pt x="5221" y="4024"/>
                  </a:lnTo>
                  <a:cubicBezTo>
                    <a:pt x="5250" y="4024"/>
                    <a:pt x="5250" y="4024"/>
                    <a:pt x="5250" y="4024"/>
                  </a:cubicBezTo>
                  <a:lnTo>
                    <a:pt x="5250" y="4024"/>
                  </a:lnTo>
                  <a:lnTo>
                    <a:pt x="5250" y="4024"/>
                  </a:lnTo>
                  <a:lnTo>
                    <a:pt x="5250" y="4024"/>
                  </a:lnTo>
                  <a:cubicBezTo>
                    <a:pt x="5250" y="4053"/>
                    <a:pt x="5250" y="4053"/>
                    <a:pt x="5250" y="4053"/>
                  </a:cubicBezTo>
                  <a:lnTo>
                    <a:pt x="5250" y="4053"/>
                  </a:lnTo>
                  <a:lnTo>
                    <a:pt x="5250" y="4053"/>
                  </a:lnTo>
                  <a:cubicBezTo>
                    <a:pt x="5221" y="4053"/>
                    <a:pt x="5221" y="4053"/>
                    <a:pt x="5221" y="4053"/>
                  </a:cubicBezTo>
                  <a:lnTo>
                    <a:pt x="5221" y="4053"/>
                  </a:lnTo>
                  <a:cubicBezTo>
                    <a:pt x="5191" y="4053"/>
                    <a:pt x="5191" y="4053"/>
                    <a:pt x="5191" y="4053"/>
                  </a:cubicBezTo>
                  <a:close/>
                  <a:moveTo>
                    <a:pt x="4841" y="3703"/>
                  </a:moveTo>
                  <a:lnTo>
                    <a:pt x="4841" y="3703"/>
                  </a:lnTo>
                  <a:cubicBezTo>
                    <a:pt x="4871" y="3703"/>
                    <a:pt x="4871" y="3703"/>
                    <a:pt x="4871" y="3703"/>
                  </a:cubicBezTo>
                  <a:cubicBezTo>
                    <a:pt x="4871" y="3733"/>
                    <a:pt x="4871" y="3733"/>
                    <a:pt x="4871" y="3733"/>
                  </a:cubicBezTo>
                  <a:lnTo>
                    <a:pt x="4871" y="3733"/>
                  </a:lnTo>
                  <a:cubicBezTo>
                    <a:pt x="4900" y="3733"/>
                    <a:pt x="4900" y="3733"/>
                    <a:pt x="4900" y="3733"/>
                  </a:cubicBezTo>
                  <a:lnTo>
                    <a:pt x="4900" y="3733"/>
                  </a:lnTo>
                  <a:cubicBezTo>
                    <a:pt x="4871" y="3703"/>
                    <a:pt x="4871" y="3703"/>
                    <a:pt x="4871" y="3703"/>
                  </a:cubicBezTo>
                  <a:lnTo>
                    <a:pt x="4871" y="3703"/>
                  </a:lnTo>
                  <a:cubicBezTo>
                    <a:pt x="4841" y="3703"/>
                    <a:pt x="4841" y="3703"/>
                    <a:pt x="4841" y="3703"/>
                  </a:cubicBezTo>
                  <a:close/>
                  <a:moveTo>
                    <a:pt x="4724" y="3616"/>
                  </a:moveTo>
                  <a:lnTo>
                    <a:pt x="4724" y="3616"/>
                  </a:lnTo>
                  <a:lnTo>
                    <a:pt x="4724" y="3616"/>
                  </a:lnTo>
                  <a:lnTo>
                    <a:pt x="4724" y="3616"/>
                  </a:lnTo>
                  <a:cubicBezTo>
                    <a:pt x="4754" y="3616"/>
                    <a:pt x="4754" y="3616"/>
                    <a:pt x="4754" y="3616"/>
                  </a:cubicBezTo>
                  <a:lnTo>
                    <a:pt x="4754" y="3616"/>
                  </a:lnTo>
                  <a:lnTo>
                    <a:pt x="4754" y="3616"/>
                  </a:lnTo>
                  <a:cubicBezTo>
                    <a:pt x="4754" y="3586"/>
                    <a:pt x="4754" y="3586"/>
                    <a:pt x="4754" y="3586"/>
                  </a:cubicBezTo>
                  <a:lnTo>
                    <a:pt x="4754" y="3586"/>
                  </a:lnTo>
                  <a:lnTo>
                    <a:pt x="4754" y="3586"/>
                  </a:lnTo>
                  <a:lnTo>
                    <a:pt x="4754" y="3586"/>
                  </a:lnTo>
                  <a:lnTo>
                    <a:pt x="4754" y="3586"/>
                  </a:lnTo>
                  <a:cubicBezTo>
                    <a:pt x="4754" y="3557"/>
                    <a:pt x="4754" y="3557"/>
                    <a:pt x="4754" y="3557"/>
                  </a:cubicBezTo>
                  <a:cubicBezTo>
                    <a:pt x="4724" y="3557"/>
                    <a:pt x="4724" y="3557"/>
                    <a:pt x="4724" y="3557"/>
                  </a:cubicBezTo>
                  <a:lnTo>
                    <a:pt x="4724" y="3557"/>
                  </a:lnTo>
                  <a:lnTo>
                    <a:pt x="4724" y="3557"/>
                  </a:lnTo>
                  <a:lnTo>
                    <a:pt x="4724" y="3557"/>
                  </a:lnTo>
                  <a:lnTo>
                    <a:pt x="4724" y="3557"/>
                  </a:lnTo>
                  <a:cubicBezTo>
                    <a:pt x="4695" y="3557"/>
                    <a:pt x="4695" y="3557"/>
                    <a:pt x="4695" y="3557"/>
                  </a:cubicBezTo>
                  <a:lnTo>
                    <a:pt x="4695" y="3557"/>
                  </a:lnTo>
                  <a:cubicBezTo>
                    <a:pt x="4695" y="3586"/>
                    <a:pt x="4695" y="3586"/>
                    <a:pt x="4695" y="3586"/>
                  </a:cubicBezTo>
                  <a:lnTo>
                    <a:pt x="4695" y="3586"/>
                  </a:lnTo>
                  <a:cubicBezTo>
                    <a:pt x="4724" y="3586"/>
                    <a:pt x="4724" y="3586"/>
                    <a:pt x="4724" y="3586"/>
                  </a:cubicBezTo>
                  <a:lnTo>
                    <a:pt x="4724" y="3586"/>
                  </a:lnTo>
                  <a:lnTo>
                    <a:pt x="4724" y="3586"/>
                  </a:lnTo>
                  <a:cubicBezTo>
                    <a:pt x="4724" y="3616"/>
                    <a:pt x="4724" y="3616"/>
                    <a:pt x="4724" y="3616"/>
                  </a:cubicBezTo>
                  <a:close/>
                  <a:moveTo>
                    <a:pt x="4638" y="3645"/>
                  </a:moveTo>
                  <a:lnTo>
                    <a:pt x="4638" y="3645"/>
                  </a:lnTo>
                  <a:cubicBezTo>
                    <a:pt x="4666" y="3645"/>
                    <a:pt x="4666" y="3645"/>
                    <a:pt x="4666" y="3645"/>
                  </a:cubicBezTo>
                  <a:lnTo>
                    <a:pt x="4666" y="3645"/>
                  </a:lnTo>
                  <a:cubicBezTo>
                    <a:pt x="4666" y="3616"/>
                    <a:pt x="4666" y="3616"/>
                    <a:pt x="4666" y="3616"/>
                  </a:cubicBezTo>
                  <a:lnTo>
                    <a:pt x="4666" y="3616"/>
                  </a:lnTo>
                  <a:lnTo>
                    <a:pt x="4666" y="3616"/>
                  </a:lnTo>
                  <a:lnTo>
                    <a:pt x="4666" y="3616"/>
                  </a:lnTo>
                  <a:cubicBezTo>
                    <a:pt x="4666" y="3586"/>
                    <a:pt x="4666" y="3586"/>
                    <a:pt x="4666" y="3586"/>
                  </a:cubicBezTo>
                  <a:lnTo>
                    <a:pt x="4666" y="3586"/>
                  </a:lnTo>
                  <a:lnTo>
                    <a:pt x="4666" y="3586"/>
                  </a:lnTo>
                  <a:cubicBezTo>
                    <a:pt x="4638" y="3586"/>
                    <a:pt x="4638" y="3586"/>
                    <a:pt x="4638" y="3586"/>
                  </a:cubicBezTo>
                  <a:lnTo>
                    <a:pt x="4638" y="3586"/>
                  </a:lnTo>
                  <a:lnTo>
                    <a:pt x="4638" y="3586"/>
                  </a:lnTo>
                  <a:cubicBezTo>
                    <a:pt x="4608" y="3586"/>
                    <a:pt x="4608" y="3586"/>
                    <a:pt x="4608" y="3586"/>
                  </a:cubicBezTo>
                  <a:lnTo>
                    <a:pt x="4608" y="3586"/>
                  </a:lnTo>
                  <a:lnTo>
                    <a:pt x="4608" y="3586"/>
                  </a:lnTo>
                  <a:lnTo>
                    <a:pt x="4608" y="3586"/>
                  </a:lnTo>
                  <a:cubicBezTo>
                    <a:pt x="4608" y="3616"/>
                    <a:pt x="4608" y="3616"/>
                    <a:pt x="4608" y="3616"/>
                  </a:cubicBezTo>
                  <a:cubicBezTo>
                    <a:pt x="4638" y="3616"/>
                    <a:pt x="4638" y="3616"/>
                    <a:pt x="4638" y="3616"/>
                  </a:cubicBezTo>
                  <a:lnTo>
                    <a:pt x="4638" y="3616"/>
                  </a:lnTo>
                  <a:cubicBezTo>
                    <a:pt x="4638" y="3645"/>
                    <a:pt x="4638" y="3645"/>
                    <a:pt x="4638" y="3645"/>
                  </a:cubicBezTo>
                  <a:close/>
                  <a:moveTo>
                    <a:pt x="4638" y="3703"/>
                  </a:moveTo>
                  <a:lnTo>
                    <a:pt x="4638" y="3703"/>
                  </a:lnTo>
                  <a:lnTo>
                    <a:pt x="4638" y="3703"/>
                  </a:lnTo>
                  <a:cubicBezTo>
                    <a:pt x="4608" y="3703"/>
                    <a:pt x="4608" y="3703"/>
                    <a:pt x="4608" y="3703"/>
                  </a:cubicBezTo>
                  <a:lnTo>
                    <a:pt x="4608" y="3703"/>
                  </a:lnTo>
                  <a:lnTo>
                    <a:pt x="4608" y="3703"/>
                  </a:lnTo>
                  <a:cubicBezTo>
                    <a:pt x="4638" y="3703"/>
                    <a:pt x="4638" y="3703"/>
                    <a:pt x="4638" y="3703"/>
                  </a:cubicBezTo>
                  <a:close/>
                  <a:moveTo>
                    <a:pt x="4433" y="3820"/>
                  </a:moveTo>
                  <a:lnTo>
                    <a:pt x="4433" y="3820"/>
                  </a:lnTo>
                  <a:cubicBezTo>
                    <a:pt x="4462" y="3820"/>
                    <a:pt x="4462" y="3820"/>
                    <a:pt x="4462" y="3820"/>
                  </a:cubicBezTo>
                  <a:lnTo>
                    <a:pt x="4462" y="3820"/>
                  </a:lnTo>
                  <a:cubicBezTo>
                    <a:pt x="4462" y="3791"/>
                    <a:pt x="4462" y="3791"/>
                    <a:pt x="4462" y="3791"/>
                  </a:cubicBezTo>
                  <a:lnTo>
                    <a:pt x="4462" y="3791"/>
                  </a:lnTo>
                  <a:lnTo>
                    <a:pt x="4462" y="3791"/>
                  </a:lnTo>
                  <a:lnTo>
                    <a:pt x="4462" y="3791"/>
                  </a:lnTo>
                  <a:lnTo>
                    <a:pt x="4462" y="3791"/>
                  </a:lnTo>
                  <a:cubicBezTo>
                    <a:pt x="4462" y="3762"/>
                    <a:pt x="4462" y="3762"/>
                    <a:pt x="4462" y="3762"/>
                  </a:cubicBezTo>
                  <a:cubicBezTo>
                    <a:pt x="4491" y="3762"/>
                    <a:pt x="4491" y="3762"/>
                    <a:pt x="4491" y="3762"/>
                  </a:cubicBezTo>
                  <a:lnTo>
                    <a:pt x="4491" y="3762"/>
                  </a:lnTo>
                  <a:lnTo>
                    <a:pt x="4491" y="3762"/>
                  </a:lnTo>
                  <a:lnTo>
                    <a:pt x="4491" y="3762"/>
                  </a:lnTo>
                  <a:cubicBezTo>
                    <a:pt x="4491" y="3733"/>
                    <a:pt x="4491" y="3733"/>
                    <a:pt x="4491" y="3733"/>
                  </a:cubicBezTo>
                  <a:lnTo>
                    <a:pt x="4491" y="3733"/>
                  </a:lnTo>
                  <a:cubicBezTo>
                    <a:pt x="4521" y="3733"/>
                    <a:pt x="4521" y="3733"/>
                    <a:pt x="4521" y="3733"/>
                  </a:cubicBezTo>
                  <a:cubicBezTo>
                    <a:pt x="4521" y="3703"/>
                    <a:pt x="4521" y="3703"/>
                    <a:pt x="4521" y="3703"/>
                  </a:cubicBezTo>
                  <a:lnTo>
                    <a:pt x="4521" y="3703"/>
                  </a:lnTo>
                  <a:cubicBezTo>
                    <a:pt x="4491" y="3703"/>
                    <a:pt x="4491" y="3703"/>
                    <a:pt x="4491" y="3703"/>
                  </a:cubicBezTo>
                  <a:lnTo>
                    <a:pt x="4491" y="3703"/>
                  </a:lnTo>
                  <a:lnTo>
                    <a:pt x="4491" y="3703"/>
                  </a:lnTo>
                  <a:lnTo>
                    <a:pt x="4491" y="3703"/>
                  </a:lnTo>
                  <a:cubicBezTo>
                    <a:pt x="4462" y="3703"/>
                    <a:pt x="4462" y="3703"/>
                    <a:pt x="4462" y="3703"/>
                  </a:cubicBezTo>
                  <a:lnTo>
                    <a:pt x="4462" y="3703"/>
                  </a:lnTo>
                  <a:lnTo>
                    <a:pt x="4462" y="3703"/>
                  </a:lnTo>
                  <a:cubicBezTo>
                    <a:pt x="4433" y="3703"/>
                    <a:pt x="4433" y="3703"/>
                    <a:pt x="4433" y="3703"/>
                  </a:cubicBezTo>
                  <a:cubicBezTo>
                    <a:pt x="4433" y="3733"/>
                    <a:pt x="4433" y="3733"/>
                    <a:pt x="4433" y="3733"/>
                  </a:cubicBezTo>
                  <a:lnTo>
                    <a:pt x="4433" y="3733"/>
                  </a:lnTo>
                  <a:cubicBezTo>
                    <a:pt x="4433" y="3762"/>
                    <a:pt x="4433" y="3762"/>
                    <a:pt x="4433" y="3762"/>
                  </a:cubicBezTo>
                  <a:lnTo>
                    <a:pt x="4433" y="3762"/>
                  </a:lnTo>
                  <a:lnTo>
                    <a:pt x="4433" y="3762"/>
                  </a:lnTo>
                  <a:lnTo>
                    <a:pt x="4433" y="3762"/>
                  </a:lnTo>
                  <a:cubicBezTo>
                    <a:pt x="4404" y="3791"/>
                    <a:pt x="4404" y="3791"/>
                    <a:pt x="4404" y="3791"/>
                  </a:cubicBezTo>
                  <a:cubicBezTo>
                    <a:pt x="4433" y="3791"/>
                    <a:pt x="4433" y="3791"/>
                    <a:pt x="4433" y="3791"/>
                  </a:cubicBezTo>
                  <a:lnTo>
                    <a:pt x="4433" y="3791"/>
                  </a:lnTo>
                  <a:lnTo>
                    <a:pt x="4433" y="3791"/>
                  </a:lnTo>
                  <a:lnTo>
                    <a:pt x="4433" y="3791"/>
                  </a:lnTo>
                  <a:cubicBezTo>
                    <a:pt x="4433" y="3820"/>
                    <a:pt x="4433" y="3820"/>
                    <a:pt x="4433" y="3820"/>
                  </a:cubicBezTo>
                  <a:close/>
                  <a:moveTo>
                    <a:pt x="4288" y="4433"/>
                  </a:moveTo>
                  <a:lnTo>
                    <a:pt x="4288" y="4433"/>
                  </a:lnTo>
                  <a:close/>
                  <a:moveTo>
                    <a:pt x="4288" y="4491"/>
                  </a:moveTo>
                  <a:lnTo>
                    <a:pt x="4288" y="4491"/>
                  </a:lnTo>
                  <a:cubicBezTo>
                    <a:pt x="4316" y="4491"/>
                    <a:pt x="4316" y="4491"/>
                    <a:pt x="4316" y="4491"/>
                  </a:cubicBezTo>
                  <a:cubicBezTo>
                    <a:pt x="4316" y="4462"/>
                    <a:pt x="4316" y="4462"/>
                    <a:pt x="4316" y="4462"/>
                  </a:cubicBezTo>
                  <a:lnTo>
                    <a:pt x="4316" y="4462"/>
                  </a:lnTo>
                  <a:cubicBezTo>
                    <a:pt x="4316" y="4491"/>
                    <a:pt x="4316" y="4491"/>
                    <a:pt x="4316" y="4491"/>
                  </a:cubicBezTo>
                  <a:cubicBezTo>
                    <a:pt x="4288" y="4491"/>
                    <a:pt x="4288" y="4491"/>
                    <a:pt x="4288" y="4491"/>
                  </a:cubicBezTo>
                  <a:close/>
                  <a:moveTo>
                    <a:pt x="4200" y="4491"/>
                  </a:moveTo>
                  <a:lnTo>
                    <a:pt x="4200" y="4491"/>
                  </a:lnTo>
                  <a:cubicBezTo>
                    <a:pt x="4200" y="4462"/>
                    <a:pt x="4200" y="4462"/>
                    <a:pt x="4200" y="4462"/>
                  </a:cubicBezTo>
                  <a:cubicBezTo>
                    <a:pt x="4229" y="4462"/>
                    <a:pt x="4229" y="4462"/>
                    <a:pt x="4229" y="4462"/>
                  </a:cubicBezTo>
                  <a:lnTo>
                    <a:pt x="4229" y="4462"/>
                  </a:lnTo>
                  <a:lnTo>
                    <a:pt x="4229" y="4462"/>
                  </a:lnTo>
                  <a:lnTo>
                    <a:pt x="4229" y="4462"/>
                  </a:lnTo>
                  <a:cubicBezTo>
                    <a:pt x="4258" y="4433"/>
                    <a:pt x="4258" y="4433"/>
                    <a:pt x="4258" y="4433"/>
                  </a:cubicBezTo>
                  <a:cubicBezTo>
                    <a:pt x="4229" y="4462"/>
                    <a:pt x="4229" y="4462"/>
                    <a:pt x="4229" y="4462"/>
                  </a:cubicBezTo>
                  <a:cubicBezTo>
                    <a:pt x="4200" y="4462"/>
                    <a:pt x="4200" y="4462"/>
                    <a:pt x="4200" y="4462"/>
                  </a:cubicBezTo>
                  <a:cubicBezTo>
                    <a:pt x="4200" y="4491"/>
                    <a:pt x="4200" y="4491"/>
                    <a:pt x="4200" y="4491"/>
                  </a:cubicBezTo>
                  <a:close/>
                  <a:moveTo>
                    <a:pt x="4258" y="4491"/>
                  </a:moveTo>
                  <a:lnTo>
                    <a:pt x="4258" y="4491"/>
                  </a:lnTo>
                  <a:cubicBezTo>
                    <a:pt x="4288" y="4491"/>
                    <a:pt x="4288" y="4491"/>
                    <a:pt x="4288" y="4491"/>
                  </a:cubicBezTo>
                  <a:cubicBezTo>
                    <a:pt x="4288" y="4462"/>
                    <a:pt x="4288" y="4462"/>
                    <a:pt x="4288" y="4462"/>
                  </a:cubicBezTo>
                  <a:lnTo>
                    <a:pt x="4288" y="4462"/>
                  </a:lnTo>
                  <a:cubicBezTo>
                    <a:pt x="4288" y="4491"/>
                    <a:pt x="4288" y="4491"/>
                    <a:pt x="4288" y="4491"/>
                  </a:cubicBezTo>
                  <a:cubicBezTo>
                    <a:pt x="4258" y="4491"/>
                    <a:pt x="4258" y="4491"/>
                    <a:pt x="4258" y="4491"/>
                  </a:cubicBezTo>
                  <a:cubicBezTo>
                    <a:pt x="4258" y="4520"/>
                    <a:pt x="4258" y="4520"/>
                    <a:pt x="4258" y="4520"/>
                  </a:cubicBezTo>
                  <a:cubicBezTo>
                    <a:pt x="4288" y="4520"/>
                    <a:pt x="4288" y="4520"/>
                    <a:pt x="4288" y="4520"/>
                  </a:cubicBezTo>
                  <a:cubicBezTo>
                    <a:pt x="4288" y="4491"/>
                    <a:pt x="4288" y="4491"/>
                    <a:pt x="4288" y="4491"/>
                  </a:cubicBezTo>
                  <a:lnTo>
                    <a:pt x="4288" y="4491"/>
                  </a:lnTo>
                  <a:cubicBezTo>
                    <a:pt x="4288" y="4462"/>
                    <a:pt x="4288" y="4462"/>
                    <a:pt x="4288" y="4462"/>
                  </a:cubicBezTo>
                  <a:lnTo>
                    <a:pt x="4288" y="4462"/>
                  </a:lnTo>
                  <a:lnTo>
                    <a:pt x="4288" y="4462"/>
                  </a:lnTo>
                  <a:lnTo>
                    <a:pt x="4288" y="4462"/>
                  </a:lnTo>
                  <a:cubicBezTo>
                    <a:pt x="4288" y="4433"/>
                    <a:pt x="4288" y="4433"/>
                    <a:pt x="4288" y="4433"/>
                  </a:cubicBezTo>
                  <a:cubicBezTo>
                    <a:pt x="4258" y="4462"/>
                    <a:pt x="4258" y="4462"/>
                    <a:pt x="4258" y="4462"/>
                  </a:cubicBezTo>
                  <a:lnTo>
                    <a:pt x="4258" y="4462"/>
                  </a:lnTo>
                  <a:cubicBezTo>
                    <a:pt x="4258" y="4491"/>
                    <a:pt x="4258" y="4491"/>
                    <a:pt x="4258" y="4491"/>
                  </a:cubicBezTo>
                  <a:cubicBezTo>
                    <a:pt x="4229" y="4491"/>
                    <a:pt x="4229" y="4491"/>
                    <a:pt x="4229" y="4491"/>
                  </a:cubicBezTo>
                  <a:lnTo>
                    <a:pt x="4229" y="4491"/>
                  </a:lnTo>
                  <a:cubicBezTo>
                    <a:pt x="4258" y="4462"/>
                    <a:pt x="4258" y="4462"/>
                    <a:pt x="4258" y="4462"/>
                  </a:cubicBezTo>
                  <a:lnTo>
                    <a:pt x="4258" y="4462"/>
                  </a:lnTo>
                  <a:lnTo>
                    <a:pt x="4258" y="4462"/>
                  </a:lnTo>
                  <a:lnTo>
                    <a:pt x="4258" y="4462"/>
                  </a:lnTo>
                  <a:cubicBezTo>
                    <a:pt x="4229" y="4462"/>
                    <a:pt x="4229" y="4462"/>
                    <a:pt x="4229" y="4462"/>
                  </a:cubicBezTo>
                  <a:cubicBezTo>
                    <a:pt x="4229" y="4491"/>
                    <a:pt x="4229" y="4491"/>
                    <a:pt x="4229" y="4491"/>
                  </a:cubicBezTo>
                  <a:lnTo>
                    <a:pt x="4229" y="4491"/>
                  </a:lnTo>
                  <a:cubicBezTo>
                    <a:pt x="4200" y="4520"/>
                    <a:pt x="4200" y="4520"/>
                    <a:pt x="4200" y="4520"/>
                  </a:cubicBezTo>
                  <a:lnTo>
                    <a:pt x="4200" y="4520"/>
                  </a:lnTo>
                  <a:cubicBezTo>
                    <a:pt x="4229" y="4520"/>
                    <a:pt x="4229" y="4520"/>
                    <a:pt x="4229" y="4520"/>
                  </a:cubicBezTo>
                  <a:cubicBezTo>
                    <a:pt x="4229" y="4491"/>
                    <a:pt x="4229" y="4491"/>
                    <a:pt x="4229" y="4491"/>
                  </a:cubicBezTo>
                  <a:lnTo>
                    <a:pt x="4229" y="4491"/>
                  </a:lnTo>
                  <a:cubicBezTo>
                    <a:pt x="4229" y="4520"/>
                    <a:pt x="4229" y="4520"/>
                    <a:pt x="4229" y="4520"/>
                  </a:cubicBezTo>
                  <a:lnTo>
                    <a:pt x="4229" y="4520"/>
                  </a:lnTo>
                  <a:lnTo>
                    <a:pt x="4229" y="4520"/>
                  </a:lnTo>
                  <a:lnTo>
                    <a:pt x="4229" y="4520"/>
                  </a:lnTo>
                  <a:cubicBezTo>
                    <a:pt x="4258" y="4520"/>
                    <a:pt x="4258" y="4520"/>
                    <a:pt x="4258" y="4520"/>
                  </a:cubicBezTo>
                  <a:lnTo>
                    <a:pt x="4258" y="4491"/>
                  </a:lnTo>
                  <a:close/>
                  <a:moveTo>
                    <a:pt x="4258" y="4491"/>
                  </a:moveTo>
                  <a:lnTo>
                    <a:pt x="4258" y="4491"/>
                  </a:lnTo>
                  <a:lnTo>
                    <a:pt x="4258" y="4491"/>
                  </a:lnTo>
                  <a:cubicBezTo>
                    <a:pt x="4258" y="4462"/>
                    <a:pt x="4258" y="4462"/>
                    <a:pt x="4258" y="4462"/>
                  </a:cubicBezTo>
                  <a:cubicBezTo>
                    <a:pt x="4258" y="4491"/>
                    <a:pt x="4258" y="4491"/>
                    <a:pt x="4258" y="4491"/>
                  </a:cubicBezTo>
                  <a:close/>
                  <a:moveTo>
                    <a:pt x="5337" y="5512"/>
                  </a:moveTo>
                  <a:lnTo>
                    <a:pt x="5337" y="5512"/>
                  </a:lnTo>
                  <a:lnTo>
                    <a:pt x="5337" y="5512"/>
                  </a:lnTo>
                  <a:lnTo>
                    <a:pt x="5337" y="5512"/>
                  </a:lnTo>
                  <a:lnTo>
                    <a:pt x="5337" y="5512"/>
                  </a:lnTo>
                  <a:lnTo>
                    <a:pt x="5337" y="5512"/>
                  </a:lnTo>
                  <a:cubicBezTo>
                    <a:pt x="5366" y="5483"/>
                    <a:pt x="5366" y="5483"/>
                    <a:pt x="5366" y="5483"/>
                  </a:cubicBezTo>
                  <a:lnTo>
                    <a:pt x="5366" y="5483"/>
                  </a:lnTo>
                  <a:lnTo>
                    <a:pt x="5366" y="5483"/>
                  </a:lnTo>
                  <a:lnTo>
                    <a:pt x="5366" y="5483"/>
                  </a:lnTo>
                  <a:cubicBezTo>
                    <a:pt x="5337" y="5512"/>
                    <a:pt x="5337" y="5512"/>
                    <a:pt x="5337" y="5512"/>
                  </a:cubicBezTo>
                  <a:close/>
                  <a:moveTo>
                    <a:pt x="5745" y="5570"/>
                  </a:moveTo>
                  <a:lnTo>
                    <a:pt x="5745" y="5570"/>
                  </a:lnTo>
                  <a:lnTo>
                    <a:pt x="5745" y="5570"/>
                  </a:lnTo>
                  <a:lnTo>
                    <a:pt x="5745" y="5570"/>
                  </a:lnTo>
                  <a:cubicBezTo>
                    <a:pt x="5745" y="5541"/>
                    <a:pt x="5745" y="5541"/>
                    <a:pt x="5745" y="5541"/>
                  </a:cubicBezTo>
                  <a:lnTo>
                    <a:pt x="5745" y="5541"/>
                  </a:lnTo>
                  <a:lnTo>
                    <a:pt x="5745" y="5541"/>
                  </a:lnTo>
                  <a:lnTo>
                    <a:pt x="5745" y="5541"/>
                  </a:lnTo>
                  <a:lnTo>
                    <a:pt x="5745" y="5541"/>
                  </a:lnTo>
                  <a:lnTo>
                    <a:pt x="5745" y="5541"/>
                  </a:lnTo>
                  <a:lnTo>
                    <a:pt x="5745" y="5541"/>
                  </a:lnTo>
                  <a:lnTo>
                    <a:pt x="5745" y="5541"/>
                  </a:lnTo>
                  <a:cubicBezTo>
                    <a:pt x="5745" y="5570"/>
                    <a:pt x="5745" y="5570"/>
                    <a:pt x="5745" y="5570"/>
                  </a:cubicBezTo>
                  <a:lnTo>
                    <a:pt x="5745" y="5570"/>
                  </a:lnTo>
                  <a:cubicBezTo>
                    <a:pt x="5774" y="5570"/>
                    <a:pt x="5774" y="5570"/>
                    <a:pt x="5774" y="5570"/>
                  </a:cubicBezTo>
                  <a:cubicBezTo>
                    <a:pt x="5745" y="5570"/>
                    <a:pt x="5745" y="5570"/>
                    <a:pt x="5745" y="5570"/>
                  </a:cubicBezTo>
                  <a:close/>
                  <a:moveTo>
                    <a:pt x="5774" y="5599"/>
                  </a:moveTo>
                  <a:lnTo>
                    <a:pt x="5774" y="5599"/>
                  </a:lnTo>
                  <a:cubicBezTo>
                    <a:pt x="5774" y="5570"/>
                    <a:pt x="5774" y="5570"/>
                    <a:pt x="5774" y="5570"/>
                  </a:cubicBezTo>
                  <a:lnTo>
                    <a:pt x="5774" y="5570"/>
                  </a:lnTo>
                  <a:cubicBezTo>
                    <a:pt x="5774" y="5599"/>
                    <a:pt x="5774" y="5599"/>
                    <a:pt x="5774" y="5599"/>
                  </a:cubicBezTo>
                  <a:close/>
                  <a:moveTo>
                    <a:pt x="5921" y="5074"/>
                  </a:moveTo>
                  <a:lnTo>
                    <a:pt x="5921" y="5074"/>
                  </a:lnTo>
                  <a:cubicBezTo>
                    <a:pt x="5921" y="5045"/>
                    <a:pt x="5921" y="5045"/>
                    <a:pt x="5921" y="5045"/>
                  </a:cubicBezTo>
                  <a:cubicBezTo>
                    <a:pt x="5950" y="5045"/>
                    <a:pt x="5950" y="5045"/>
                    <a:pt x="5950" y="5045"/>
                  </a:cubicBezTo>
                  <a:lnTo>
                    <a:pt x="5950" y="5045"/>
                  </a:lnTo>
                  <a:cubicBezTo>
                    <a:pt x="5950" y="5074"/>
                    <a:pt x="5950" y="5074"/>
                    <a:pt x="5950" y="5074"/>
                  </a:cubicBezTo>
                  <a:cubicBezTo>
                    <a:pt x="5921" y="5074"/>
                    <a:pt x="5921" y="5074"/>
                    <a:pt x="5921" y="5074"/>
                  </a:cubicBezTo>
                  <a:close/>
                  <a:moveTo>
                    <a:pt x="5862" y="5191"/>
                  </a:moveTo>
                  <a:lnTo>
                    <a:pt x="5862" y="5191"/>
                  </a:lnTo>
                  <a:lnTo>
                    <a:pt x="5862" y="5191"/>
                  </a:lnTo>
                  <a:cubicBezTo>
                    <a:pt x="5891" y="5191"/>
                    <a:pt x="5891" y="5191"/>
                    <a:pt x="5891" y="5191"/>
                  </a:cubicBezTo>
                  <a:lnTo>
                    <a:pt x="5891" y="5191"/>
                  </a:lnTo>
                  <a:lnTo>
                    <a:pt x="5891" y="5191"/>
                  </a:lnTo>
                  <a:lnTo>
                    <a:pt x="5891" y="5191"/>
                  </a:lnTo>
                  <a:cubicBezTo>
                    <a:pt x="5891" y="5162"/>
                    <a:pt x="5891" y="5162"/>
                    <a:pt x="5891" y="5162"/>
                  </a:cubicBezTo>
                  <a:cubicBezTo>
                    <a:pt x="5862" y="5191"/>
                    <a:pt x="5862" y="5191"/>
                    <a:pt x="5862" y="5191"/>
                  </a:cubicBezTo>
                  <a:close/>
                  <a:moveTo>
                    <a:pt x="5950" y="5307"/>
                  </a:moveTo>
                  <a:lnTo>
                    <a:pt x="5950" y="5307"/>
                  </a:lnTo>
                  <a:cubicBezTo>
                    <a:pt x="5950" y="5278"/>
                    <a:pt x="5950" y="5278"/>
                    <a:pt x="5950" y="5278"/>
                  </a:cubicBezTo>
                  <a:lnTo>
                    <a:pt x="5950" y="5278"/>
                  </a:lnTo>
                  <a:lnTo>
                    <a:pt x="5950" y="5278"/>
                  </a:lnTo>
                  <a:cubicBezTo>
                    <a:pt x="5979" y="5278"/>
                    <a:pt x="5979" y="5278"/>
                    <a:pt x="5979" y="5278"/>
                  </a:cubicBezTo>
                  <a:lnTo>
                    <a:pt x="5979" y="5278"/>
                  </a:lnTo>
                  <a:lnTo>
                    <a:pt x="5979" y="5278"/>
                  </a:lnTo>
                  <a:cubicBezTo>
                    <a:pt x="5979" y="5307"/>
                    <a:pt x="5979" y="5307"/>
                    <a:pt x="5979" y="5307"/>
                  </a:cubicBezTo>
                  <a:lnTo>
                    <a:pt x="5979" y="5307"/>
                  </a:lnTo>
                  <a:lnTo>
                    <a:pt x="5950" y="5307"/>
                  </a:lnTo>
                  <a:close/>
                  <a:moveTo>
                    <a:pt x="5921" y="5307"/>
                  </a:moveTo>
                  <a:lnTo>
                    <a:pt x="5921" y="5307"/>
                  </a:lnTo>
                  <a:lnTo>
                    <a:pt x="5921" y="5307"/>
                  </a:lnTo>
                  <a:lnTo>
                    <a:pt x="5921" y="5307"/>
                  </a:lnTo>
                  <a:cubicBezTo>
                    <a:pt x="5950" y="5278"/>
                    <a:pt x="5950" y="5278"/>
                    <a:pt x="5950" y="5278"/>
                  </a:cubicBezTo>
                  <a:lnTo>
                    <a:pt x="5950" y="5278"/>
                  </a:lnTo>
                  <a:lnTo>
                    <a:pt x="5950" y="5278"/>
                  </a:lnTo>
                  <a:cubicBezTo>
                    <a:pt x="5950" y="5307"/>
                    <a:pt x="5950" y="5307"/>
                    <a:pt x="5950" y="5307"/>
                  </a:cubicBezTo>
                  <a:lnTo>
                    <a:pt x="5950" y="5307"/>
                  </a:lnTo>
                  <a:cubicBezTo>
                    <a:pt x="5921" y="5307"/>
                    <a:pt x="5921" y="5307"/>
                    <a:pt x="5921" y="5307"/>
                  </a:cubicBezTo>
                  <a:close/>
                  <a:moveTo>
                    <a:pt x="5804" y="5483"/>
                  </a:moveTo>
                  <a:lnTo>
                    <a:pt x="5804" y="5483"/>
                  </a:lnTo>
                  <a:close/>
                  <a:moveTo>
                    <a:pt x="5950" y="5453"/>
                  </a:moveTo>
                  <a:lnTo>
                    <a:pt x="5950" y="5453"/>
                  </a:lnTo>
                  <a:lnTo>
                    <a:pt x="5950" y="5453"/>
                  </a:lnTo>
                  <a:cubicBezTo>
                    <a:pt x="5979" y="5453"/>
                    <a:pt x="5979" y="5453"/>
                    <a:pt x="5979" y="5453"/>
                  </a:cubicBezTo>
                  <a:lnTo>
                    <a:pt x="5979" y="5453"/>
                  </a:lnTo>
                  <a:lnTo>
                    <a:pt x="5979" y="5453"/>
                  </a:lnTo>
                  <a:lnTo>
                    <a:pt x="5979" y="5453"/>
                  </a:lnTo>
                  <a:cubicBezTo>
                    <a:pt x="5950" y="5453"/>
                    <a:pt x="5950" y="5453"/>
                    <a:pt x="5950" y="5453"/>
                  </a:cubicBezTo>
                  <a:close/>
                  <a:moveTo>
                    <a:pt x="5774" y="5162"/>
                  </a:moveTo>
                  <a:lnTo>
                    <a:pt x="5774" y="5162"/>
                  </a:lnTo>
                  <a:lnTo>
                    <a:pt x="5774" y="5162"/>
                  </a:lnTo>
                  <a:cubicBezTo>
                    <a:pt x="5745" y="5191"/>
                    <a:pt x="5745" y="5191"/>
                    <a:pt x="5745" y="5191"/>
                  </a:cubicBezTo>
                  <a:lnTo>
                    <a:pt x="5745" y="5191"/>
                  </a:lnTo>
                  <a:lnTo>
                    <a:pt x="5745" y="5191"/>
                  </a:lnTo>
                  <a:lnTo>
                    <a:pt x="5745" y="5191"/>
                  </a:lnTo>
                  <a:lnTo>
                    <a:pt x="5745" y="5191"/>
                  </a:lnTo>
                  <a:lnTo>
                    <a:pt x="5745" y="5191"/>
                  </a:lnTo>
                  <a:cubicBezTo>
                    <a:pt x="5745" y="5220"/>
                    <a:pt x="5745" y="5220"/>
                    <a:pt x="5745" y="5220"/>
                  </a:cubicBezTo>
                  <a:lnTo>
                    <a:pt x="5745" y="5220"/>
                  </a:lnTo>
                  <a:cubicBezTo>
                    <a:pt x="5716" y="5220"/>
                    <a:pt x="5716" y="5220"/>
                    <a:pt x="5716" y="5220"/>
                  </a:cubicBezTo>
                  <a:lnTo>
                    <a:pt x="5716" y="5220"/>
                  </a:lnTo>
                  <a:lnTo>
                    <a:pt x="5716" y="5220"/>
                  </a:lnTo>
                  <a:lnTo>
                    <a:pt x="5716" y="5220"/>
                  </a:lnTo>
                  <a:lnTo>
                    <a:pt x="5716" y="5220"/>
                  </a:lnTo>
                  <a:cubicBezTo>
                    <a:pt x="5716" y="5249"/>
                    <a:pt x="5716" y="5249"/>
                    <a:pt x="5716" y="5249"/>
                  </a:cubicBezTo>
                  <a:lnTo>
                    <a:pt x="5716" y="5249"/>
                  </a:lnTo>
                  <a:lnTo>
                    <a:pt x="5716" y="5249"/>
                  </a:lnTo>
                  <a:lnTo>
                    <a:pt x="5716" y="5249"/>
                  </a:lnTo>
                  <a:cubicBezTo>
                    <a:pt x="5687" y="5278"/>
                    <a:pt x="5687" y="5278"/>
                    <a:pt x="5687" y="5278"/>
                  </a:cubicBezTo>
                  <a:lnTo>
                    <a:pt x="5687" y="5278"/>
                  </a:lnTo>
                  <a:cubicBezTo>
                    <a:pt x="5687" y="5307"/>
                    <a:pt x="5687" y="5307"/>
                    <a:pt x="5687" y="5307"/>
                  </a:cubicBezTo>
                  <a:lnTo>
                    <a:pt x="5687" y="5307"/>
                  </a:lnTo>
                  <a:lnTo>
                    <a:pt x="5687" y="5307"/>
                  </a:lnTo>
                  <a:lnTo>
                    <a:pt x="5687" y="5307"/>
                  </a:lnTo>
                  <a:lnTo>
                    <a:pt x="5687" y="5307"/>
                  </a:lnTo>
                  <a:cubicBezTo>
                    <a:pt x="5658" y="5307"/>
                    <a:pt x="5658" y="5307"/>
                    <a:pt x="5658" y="5307"/>
                  </a:cubicBezTo>
                  <a:lnTo>
                    <a:pt x="5658" y="5307"/>
                  </a:lnTo>
                  <a:lnTo>
                    <a:pt x="5658" y="5307"/>
                  </a:lnTo>
                  <a:lnTo>
                    <a:pt x="5658" y="5307"/>
                  </a:lnTo>
                  <a:cubicBezTo>
                    <a:pt x="5658" y="5336"/>
                    <a:pt x="5658" y="5336"/>
                    <a:pt x="5658" y="5336"/>
                  </a:cubicBezTo>
                  <a:lnTo>
                    <a:pt x="5658" y="5336"/>
                  </a:lnTo>
                  <a:lnTo>
                    <a:pt x="5658" y="5336"/>
                  </a:lnTo>
                  <a:lnTo>
                    <a:pt x="5658" y="5336"/>
                  </a:lnTo>
                  <a:cubicBezTo>
                    <a:pt x="5629" y="5336"/>
                    <a:pt x="5629" y="5336"/>
                    <a:pt x="5629" y="5336"/>
                  </a:cubicBezTo>
                  <a:lnTo>
                    <a:pt x="5629" y="5336"/>
                  </a:lnTo>
                  <a:lnTo>
                    <a:pt x="5629" y="5336"/>
                  </a:lnTo>
                  <a:cubicBezTo>
                    <a:pt x="5629" y="5366"/>
                    <a:pt x="5629" y="5366"/>
                    <a:pt x="5629" y="5366"/>
                  </a:cubicBezTo>
                  <a:lnTo>
                    <a:pt x="5629" y="5366"/>
                  </a:lnTo>
                  <a:cubicBezTo>
                    <a:pt x="5600" y="5395"/>
                    <a:pt x="5600" y="5395"/>
                    <a:pt x="5600" y="5395"/>
                  </a:cubicBezTo>
                  <a:lnTo>
                    <a:pt x="5600" y="5395"/>
                  </a:lnTo>
                  <a:cubicBezTo>
                    <a:pt x="5600" y="5366"/>
                    <a:pt x="5600" y="5366"/>
                    <a:pt x="5600" y="5366"/>
                  </a:cubicBezTo>
                  <a:cubicBezTo>
                    <a:pt x="5600" y="5395"/>
                    <a:pt x="5600" y="5395"/>
                    <a:pt x="5600" y="5395"/>
                  </a:cubicBezTo>
                  <a:cubicBezTo>
                    <a:pt x="5600" y="5366"/>
                    <a:pt x="5600" y="5366"/>
                    <a:pt x="5600" y="5366"/>
                  </a:cubicBezTo>
                  <a:lnTo>
                    <a:pt x="5600" y="5366"/>
                  </a:lnTo>
                  <a:lnTo>
                    <a:pt x="5600" y="5366"/>
                  </a:lnTo>
                  <a:lnTo>
                    <a:pt x="5600" y="5366"/>
                  </a:lnTo>
                  <a:lnTo>
                    <a:pt x="5600" y="5366"/>
                  </a:lnTo>
                  <a:lnTo>
                    <a:pt x="5600" y="5366"/>
                  </a:lnTo>
                  <a:cubicBezTo>
                    <a:pt x="5571" y="5366"/>
                    <a:pt x="5571" y="5366"/>
                    <a:pt x="5571" y="5366"/>
                  </a:cubicBezTo>
                  <a:cubicBezTo>
                    <a:pt x="5571" y="5395"/>
                    <a:pt x="5571" y="5395"/>
                    <a:pt x="5571" y="5395"/>
                  </a:cubicBezTo>
                  <a:lnTo>
                    <a:pt x="5571" y="5395"/>
                  </a:lnTo>
                  <a:lnTo>
                    <a:pt x="5571" y="5395"/>
                  </a:lnTo>
                  <a:cubicBezTo>
                    <a:pt x="5600" y="5395"/>
                    <a:pt x="5600" y="5395"/>
                    <a:pt x="5600" y="5395"/>
                  </a:cubicBezTo>
                  <a:cubicBezTo>
                    <a:pt x="5629" y="5395"/>
                    <a:pt x="5629" y="5395"/>
                    <a:pt x="5629" y="5395"/>
                  </a:cubicBezTo>
                  <a:cubicBezTo>
                    <a:pt x="5600" y="5395"/>
                    <a:pt x="5600" y="5395"/>
                    <a:pt x="5600" y="5395"/>
                  </a:cubicBezTo>
                  <a:cubicBezTo>
                    <a:pt x="5600" y="5424"/>
                    <a:pt x="5600" y="5424"/>
                    <a:pt x="5600" y="5424"/>
                  </a:cubicBezTo>
                  <a:lnTo>
                    <a:pt x="5600" y="5424"/>
                  </a:lnTo>
                  <a:cubicBezTo>
                    <a:pt x="5571" y="5424"/>
                    <a:pt x="5571" y="5424"/>
                    <a:pt x="5571" y="5424"/>
                  </a:cubicBezTo>
                  <a:cubicBezTo>
                    <a:pt x="5541" y="5453"/>
                    <a:pt x="5541" y="5453"/>
                    <a:pt x="5541" y="5453"/>
                  </a:cubicBezTo>
                  <a:lnTo>
                    <a:pt x="5541" y="5453"/>
                  </a:lnTo>
                  <a:lnTo>
                    <a:pt x="5541" y="5453"/>
                  </a:lnTo>
                  <a:lnTo>
                    <a:pt x="5541" y="5453"/>
                  </a:lnTo>
                  <a:cubicBezTo>
                    <a:pt x="5541" y="5483"/>
                    <a:pt x="5541" y="5483"/>
                    <a:pt x="5541" y="5483"/>
                  </a:cubicBezTo>
                  <a:lnTo>
                    <a:pt x="5541" y="5483"/>
                  </a:lnTo>
                  <a:lnTo>
                    <a:pt x="5541" y="5483"/>
                  </a:lnTo>
                  <a:cubicBezTo>
                    <a:pt x="5571" y="5483"/>
                    <a:pt x="5571" y="5483"/>
                    <a:pt x="5571" y="5483"/>
                  </a:cubicBezTo>
                  <a:cubicBezTo>
                    <a:pt x="5600" y="5483"/>
                    <a:pt x="5600" y="5483"/>
                    <a:pt x="5600" y="5483"/>
                  </a:cubicBezTo>
                  <a:lnTo>
                    <a:pt x="5600" y="5483"/>
                  </a:lnTo>
                  <a:lnTo>
                    <a:pt x="5600" y="5483"/>
                  </a:lnTo>
                  <a:cubicBezTo>
                    <a:pt x="5629" y="5483"/>
                    <a:pt x="5629" y="5483"/>
                    <a:pt x="5629" y="5483"/>
                  </a:cubicBezTo>
                  <a:cubicBezTo>
                    <a:pt x="5629" y="5453"/>
                    <a:pt x="5629" y="5453"/>
                    <a:pt x="5629" y="5453"/>
                  </a:cubicBezTo>
                  <a:lnTo>
                    <a:pt x="5629" y="5453"/>
                  </a:lnTo>
                  <a:cubicBezTo>
                    <a:pt x="5629" y="5483"/>
                    <a:pt x="5629" y="5483"/>
                    <a:pt x="5629" y="5483"/>
                  </a:cubicBezTo>
                  <a:lnTo>
                    <a:pt x="5629" y="5483"/>
                  </a:lnTo>
                  <a:cubicBezTo>
                    <a:pt x="5658" y="5483"/>
                    <a:pt x="5658" y="5483"/>
                    <a:pt x="5658" y="5483"/>
                  </a:cubicBezTo>
                  <a:lnTo>
                    <a:pt x="5658" y="5483"/>
                  </a:lnTo>
                  <a:cubicBezTo>
                    <a:pt x="5687" y="5483"/>
                    <a:pt x="5687" y="5483"/>
                    <a:pt x="5687" y="5483"/>
                  </a:cubicBezTo>
                  <a:lnTo>
                    <a:pt x="5687" y="5483"/>
                  </a:lnTo>
                  <a:lnTo>
                    <a:pt x="5687" y="5483"/>
                  </a:lnTo>
                  <a:lnTo>
                    <a:pt x="5687" y="5483"/>
                  </a:lnTo>
                  <a:cubicBezTo>
                    <a:pt x="5716" y="5483"/>
                    <a:pt x="5716" y="5483"/>
                    <a:pt x="5716" y="5483"/>
                  </a:cubicBezTo>
                  <a:lnTo>
                    <a:pt x="5716" y="5483"/>
                  </a:lnTo>
                  <a:lnTo>
                    <a:pt x="5716" y="5483"/>
                  </a:lnTo>
                  <a:lnTo>
                    <a:pt x="5716" y="5483"/>
                  </a:lnTo>
                  <a:cubicBezTo>
                    <a:pt x="5745" y="5483"/>
                    <a:pt x="5745" y="5483"/>
                    <a:pt x="5745" y="5483"/>
                  </a:cubicBezTo>
                  <a:lnTo>
                    <a:pt x="5745" y="5483"/>
                  </a:lnTo>
                  <a:lnTo>
                    <a:pt x="5745" y="5483"/>
                  </a:lnTo>
                  <a:lnTo>
                    <a:pt x="5745" y="5483"/>
                  </a:lnTo>
                  <a:lnTo>
                    <a:pt x="5745" y="5483"/>
                  </a:lnTo>
                  <a:cubicBezTo>
                    <a:pt x="5774" y="5483"/>
                    <a:pt x="5774" y="5483"/>
                    <a:pt x="5774" y="5483"/>
                  </a:cubicBezTo>
                  <a:lnTo>
                    <a:pt x="5774" y="5483"/>
                  </a:lnTo>
                  <a:lnTo>
                    <a:pt x="5774" y="5483"/>
                  </a:lnTo>
                  <a:lnTo>
                    <a:pt x="5774" y="5483"/>
                  </a:lnTo>
                  <a:lnTo>
                    <a:pt x="5774" y="5483"/>
                  </a:lnTo>
                  <a:cubicBezTo>
                    <a:pt x="5774" y="5453"/>
                    <a:pt x="5774" y="5453"/>
                    <a:pt x="5774" y="5453"/>
                  </a:cubicBezTo>
                  <a:cubicBezTo>
                    <a:pt x="5774" y="5483"/>
                    <a:pt x="5774" y="5483"/>
                    <a:pt x="5774" y="5483"/>
                  </a:cubicBezTo>
                  <a:cubicBezTo>
                    <a:pt x="5804" y="5453"/>
                    <a:pt x="5804" y="5453"/>
                    <a:pt x="5804" y="5453"/>
                  </a:cubicBezTo>
                  <a:lnTo>
                    <a:pt x="5804" y="5453"/>
                  </a:lnTo>
                  <a:lnTo>
                    <a:pt x="5804" y="5453"/>
                  </a:lnTo>
                  <a:cubicBezTo>
                    <a:pt x="5774" y="5483"/>
                    <a:pt x="5774" y="5483"/>
                    <a:pt x="5774" y="5483"/>
                  </a:cubicBezTo>
                  <a:cubicBezTo>
                    <a:pt x="5804" y="5483"/>
                    <a:pt x="5804" y="5483"/>
                    <a:pt x="5804" y="5483"/>
                  </a:cubicBezTo>
                  <a:lnTo>
                    <a:pt x="5804" y="5483"/>
                  </a:lnTo>
                  <a:cubicBezTo>
                    <a:pt x="5804" y="5453"/>
                    <a:pt x="5804" y="5453"/>
                    <a:pt x="5804" y="5453"/>
                  </a:cubicBezTo>
                  <a:lnTo>
                    <a:pt x="5804" y="5453"/>
                  </a:lnTo>
                  <a:cubicBezTo>
                    <a:pt x="5804" y="5483"/>
                    <a:pt x="5804" y="5483"/>
                    <a:pt x="5804" y="5483"/>
                  </a:cubicBezTo>
                  <a:lnTo>
                    <a:pt x="5804" y="5483"/>
                  </a:lnTo>
                  <a:lnTo>
                    <a:pt x="5804" y="5483"/>
                  </a:lnTo>
                  <a:lnTo>
                    <a:pt x="5804" y="5483"/>
                  </a:lnTo>
                  <a:lnTo>
                    <a:pt x="5804" y="5483"/>
                  </a:lnTo>
                  <a:lnTo>
                    <a:pt x="5804" y="5483"/>
                  </a:lnTo>
                  <a:lnTo>
                    <a:pt x="5804" y="5483"/>
                  </a:lnTo>
                  <a:cubicBezTo>
                    <a:pt x="5774" y="5512"/>
                    <a:pt x="5774" y="5512"/>
                    <a:pt x="5774" y="5512"/>
                  </a:cubicBezTo>
                  <a:lnTo>
                    <a:pt x="5774" y="5512"/>
                  </a:lnTo>
                  <a:cubicBezTo>
                    <a:pt x="5804" y="5512"/>
                    <a:pt x="5804" y="5512"/>
                    <a:pt x="5804" y="5512"/>
                  </a:cubicBezTo>
                  <a:lnTo>
                    <a:pt x="5804" y="5512"/>
                  </a:lnTo>
                  <a:lnTo>
                    <a:pt x="5804" y="5512"/>
                  </a:lnTo>
                  <a:lnTo>
                    <a:pt x="5804" y="5512"/>
                  </a:lnTo>
                  <a:lnTo>
                    <a:pt x="5804" y="5512"/>
                  </a:lnTo>
                  <a:cubicBezTo>
                    <a:pt x="5833" y="5512"/>
                    <a:pt x="5833" y="5512"/>
                    <a:pt x="5833" y="5512"/>
                  </a:cubicBezTo>
                  <a:lnTo>
                    <a:pt x="5833" y="5512"/>
                  </a:lnTo>
                  <a:cubicBezTo>
                    <a:pt x="5833" y="5483"/>
                    <a:pt x="5833" y="5483"/>
                    <a:pt x="5833" y="5483"/>
                  </a:cubicBezTo>
                  <a:lnTo>
                    <a:pt x="5833" y="5483"/>
                  </a:lnTo>
                  <a:lnTo>
                    <a:pt x="5833" y="5483"/>
                  </a:lnTo>
                  <a:cubicBezTo>
                    <a:pt x="5862" y="5483"/>
                    <a:pt x="5862" y="5483"/>
                    <a:pt x="5862" y="5483"/>
                  </a:cubicBezTo>
                  <a:lnTo>
                    <a:pt x="5862" y="5483"/>
                  </a:lnTo>
                  <a:lnTo>
                    <a:pt x="5862" y="5483"/>
                  </a:lnTo>
                  <a:cubicBezTo>
                    <a:pt x="5891" y="5483"/>
                    <a:pt x="5891" y="5483"/>
                    <a:pt x="5891" y="5483"/>
                  </a:cubicBezTo>
                  <a:lnTo>
                    <a:pt x="5891" y="5483"/>
                  </a:lnTo>
                  <a:lnTo>
                    <a:pt x="5891" y="5483"/>
                  </a:lnTo>
                  <a:cubicBezTo>
                    <a:pt x="5891" y="5512"/>
                    <a:pt x="5891" y="5512"/>
                    <a:pt x="5891" y="5512"/>
                  </a:cubicBezTo>
                  <a:cubicBezTo>
                    <a:pt x="5862" y="5512"/>
                    <a:pt x="5862" y="5512"/>
                    <a:pt x="5862" y="5512"/>
                  </a:cubicBezTo>
                  <a:lnTo>
                    <a:pt x="5862" y="5512"/>
                  </a:lnTo>
                  <a:cubicBezTo>
                    <a:pt x="5833" y="5512"/>
                    <a:pt x="5833" y="5512"/>
                    <a:pt x="5833" y="5512"/>
                  </a:cubicBezTo>
                  <a:lnTo>
                    <a:pt x="5833" y="5512"/>
                  </a:lnTo>
                  <a:lnTo>
                    <a:pt x="5833" y="5512"/>
                  </a:lnTo>
                  <a:cubicBezTo>
                    <a:pt x="5833" y="5541"/>
                    <a:pt x="5833" y="5541"/>
                    <a:pt x="5833" y="5541"/>
                  </a:cubicBezTo>
                  <a:lnTo>
                    <a:pt x="5833" y="5541"/>
                  </a:lnTo>
                  <a:lnTo>
                    <a:pt x="5833" y="5541"/>
                  </a:lnTo>
                  <a:cubicBezTo>
                    <a:pt x="5804" y="5541"/>
                    <a:pt x="5804" y="5541"/>
                    <a:pt x="5804" y="5541"/>
                  </a:cubicBezTo>
                  <a:lnTo>
                    <a:pt x="5804" y="5541"/>
                  </a:lnTo>
                  <a:lnTo>
                    <a:pt x="5804" y="5541"/>
                  </a:lnTo>
                  <a:cubicBezTo>
                    <a:pt x="5774" y="5541"/>
                    <a:pt x="5774" y="5541"/>
                    <a:pt x="5774" y="5541"/>
                  </a:cubicBezTo>
                  <a:cubicBezTo>
                    <a:pt x="5774" y="5570"/>
                    <a:pt x="5774" y="5570"/>
                    <a:pt x="5774" y="5570"/>
                  </a:cubicBezTo>
                  <a:lnTo>
                    <a:pt x="5774" y="5570"/>
                  </a:lnTo>
                  <a:cubicBezTo>
                    <a:pt x="5804" y="5570"/>
                    <a:pt x="5804" y="5570"/>
                    <a:pt x="5804" y="5570"/>
                  </a:cubicBezTo>
                  <a:lnTo>
                    <a:pt x="5804" y="5570"/>
                  </a:lnTo>
                  <a:lnTo>
                    <a:pt x="5804" y="5570"/>
                  </a:lnTo>
                  <a:lnTo>
                    <a:pt x="5804" y="5570"/>
                  </a:lnTo>
                  <a:lnTo>
                    <a:pt x="5804" y="5570"/>
                  </a:lnTo>
                  <a:lnTo>
                    <a:pt x="5804" y="5570"/>
                  </a:lnTo>
                  <a:cubicBezTo>
                    <a:pt x="5833" y="5570"/>
                    <a:pt x="5833" y="5570"/>
                    <a:pt x="5833" y="5570"/>
                  </a:cubicBezTo>
                  <a:lnTo>
                    <a:pt x="5833" y="5570"/>
                  </a:lnTo>
                  <a:lnTo>
                    <a:pt x="5833" y="5570"/>
                  </a:lnTo>
                  <a:cubicBezTo>
                    <a:pt x="5833" y="5541"/>
                    <a:pt x="5833" y="5541"/>
                    <a:pt x="5833" y="5541"/>
                  </a:cubicBezTo>
                  <a:cubicBezTo>
                    <a:pt x="5862" y="5541"/>
                    <a:pt x="5862" y="5541"/>
                    <a:pt x="5862" y="5541"/>
                  </a:cubicBezTo>
                  <a:lnTo>
                    <a:pt x="5862" y="5541"/>
                  </a:lnTo>
                  <a:lnTo>
                    <a:pt x="5862" y="5541"/>
                  </a:lnTo>
                  <a:lnTo>
                    <a:pt x="5862" y="5541"/>
                  </a:lnTo>
                  <a:cubicBezTo>
                    <a:pt x="5862" y="5512"/>
                    <a:pt x="5862" y="5512"/>
                    <a:pt x="5862" y="5512"/>
                  </a:cubicBezTo>
                  <a:cubicBezTo>
                    <a:pt x="5891" y="5512"/>
                    <a:pt x="5891" y="5512"/>
                    <a:pt x="5891" y="5512"/>
                  </a:cubicBezTo>
                  <a:lnTo>
                    <a:pt x="5891" y="5512"/>
                  </a:lnTo>
                  <a:lnTo>
                    <a:pt x="5891" y="5512"/>
                  </a:lnTo>
                  <a:lnTo>
                    <a:pt x="5891" y="5512"/>
                  </a:lnTo>
                  <a:lnTo>
                    <a:pt x="5891" y="5512"/>
                  </a:lnTo>
                  <a:lnTo>
                    <a:pt x="5891" y="5512"/>
                  </a:lnTo>
                  <a:cubicBezTo>
                    <a:pt x="5921" y="5512"/>
                    <a:pt x="5921" y="5512"/>
                    <a:pt x="5921" y="5512"/>
                  </a:cubicBezTo>
                  <a:cubicBezTo>
                    <a:pt x="5921" y="5483"/>
                    <a:pt x="5921" y="5483"/>
                    <a:pt x="5921" y="5483"/>
                  </a:cubicBezTo>
                  <a:lnTo>
                    <a:pt x="5921" y="5483"/>
                  </a:lnTo>
                  <a:cubicBezTo>
                    <a:pt x="5921" y="5453"/>
                    <a:pt x="5921" y="5453"/>
                    <a:pt x="5921" y="5453"/>
                  </a:cubicBezTo>
                  <a:lnTo>
                    <a:pt x="5921" y="5453"/>
                  </a:lnTo>
                  <a:cubicBezTo>
                    <a:pt x="5921" y="5483"/>
                    <a:pt x="5921" y="5483"/>
                    <a:pt x="5921" y="5483"/>
                  </a:cubicBezTo>
                  <a:cubicBezTo>
                    <a:pt x="5950" y="5483"/>
                    <a:pt x="5950" y="5483"/>
                    <a:pt x="5950" y="5483"/>
                  </a:cubicBezTo>
                  <a:lnTo>
                    <a:pt x="5950" y="5483"/>
                  </a:lnTo>
                  <a:lnTo>
                    <a:pt x="5950" y="5483"/>
                  </a:lnTo>
                  <a:cubicBezTo>
                    <a:pt x="5950" y="5512"/>
                    <a:pt x="5950" y="5512"/>
                    <a:pt x="5950" y="5512"/>
                  </a:cubicBezTo>
                  <a:lnTo>
                    <a:pt x="5950" y="5512"/>
                  </a:lnTo>
                  <a:lnTo>
                    <a:pt x="5950" y="5512"/>
                  </a:lnTo>
                  <a:lnTo>
                    <a:pt x="5950" y="5512"/>
                  </a:lnTo>
                  <a:cubicBezTo>
                    <a:pt x="5921" y="5541"/>
                    <a:pt x="5921" y="5541"/>
                    <a:pt x="5921" y="5541"/>
                  </a:cubicBezTo>
                  <a:cubicBezTo>
                    <a:pt x="5921" y="5570"/>
                    <a:pt x="5921" y="5570"/>
                    <a:pt x="5921" y="5570"/>
                  </a:cubicBezTo>
                  <a:lnTo>
                    <a:pt x="5921" y="5570"/>
                  </a:lnTo>
                  <a:lnTo>
                    <a:pt x="5921" y="5570"/>
                  </a:lnTo>
                  <a:lnTo>
                    <a:pt x="5921" y="5570"/>
                  </a:lnTo>
                  <a:lnTo>
                    <a:pt x="5921" y="5570"/>
                  </a:lnTo>
                  <a:cubicBezTo>
                    <a:pt x="5950" y="5570"/>
                    <a:pt x="5950" y="5570"/>
                    <a:pt x="5950" y="5570"/>
                  </a:cubicBezTo>
                  <a:lnTo>
                    <a:pt x="5950" y="5570"/>
                  </a:lnTo>
                  <a:cubicBezTo>
                    <a:pt x="5950" y="5541"/>
                    <a:pt x="5950" y="5541"/>
                    <a:pt x="5950" y="5541"/>
                  </a:cubicBezTo>
                  <a:lnTo>
                    <a:pt x="5950" y="5541"/>
                  </a:lnTo>
                  <a:cubicBezTo>
                    <a:pt x="5979" y="5541"/>
                    <a:pt x="5979" y="5541"/>
                    <a:pt x="5979" y="5541"/>
                  </a:cubicBezTo>
                  <a:lnTo>
                    <a:pt x="5979" y="5541"/>
                  </a:lnTo>
                  <a:lnTo>
                    <a:pt x="5979" y="5541"/>
                  </a:lnTo>
                  <a:lnTo>
                    <a:pt x="5979" y="5541"/>
                  </a:lnTo>
                  <a:lnTo>
                    <a:pt x="5979" y="5541"/>
                  </a:lnTo>
                  <a:cubicBezTo>
                    <a:pt x="5950" y="5570"/>
                    <a:pt x="5950" y="5570"/>
                    <a:pt x="5950" y="5570"/>
                  </a:cubicBezTo>
                  <a:lnTo>
                    <a:pt x="5950" y="5570"/>
                  </a:lnTo>
                  <a:lnTo>
                    <a:pt x="5950" y="5570"/>
                  </a:lnTo>
                  <a:lnTo>
                    <a:pt x="5950" y="5570"/>
                  </a:lnTo>
                  <a:cubicBezTo>
                    <a:pt x="5950" y="5599"/>
                    <a:pt x="5950" y="5599"/>
                    <a:pt x="5950" y="5599"/>
                  </a:cubicBezTo>
                  <a:cubicBezTo>
                    <a:pt x="5979" y="5599"/>
                    <a:pt x="5979" y="5599"/>
                    <a:pt x="5979" y="5599"/>
                  </a:cubicBezTo>
                  <a:lnTo>
                    <a:pt x="5979" y="5599"/>
                  </a:lnTo>
                  <a:lnTo>
                    <a:pt x="5979" y="5599"/>
                  </a:lnTo>
                  <a:lnTo>
                    <a:pt x="5979" y="5599"/>
                  </a:lnTo>
                  <a:lnTo>
                    <a:pt x="6008" y="5599"/>
                  </a:lnTo>
                  <a:lnTo>
                    <a:pt x="6008" y="5599"/>
                  </a:lnTo>
                  <a:lnTo>
                    <a:pt x="6008" y="5599"/>
                  </a:lnTo>
                  <a:cubicBezTo>
                    <a:pt x="6008" y="5570"/>
                    <a:pt x="6008" y="5570"/>
                    <a:pt x="6008" y="5570"/>
                  </a:cubicBezTo>
                  <a:lnTo>
                    <a:pt x="6008" y="5570"/>
                  </a:lnTo>
                  <a:lnTo>
                    <a:pt x="6008" y="5570"/>
                  </a:lnTo>
                  <a:lnTo>
                    <a:pt x="6008" y="5570"/>
                  </a:lnTo>
                  <a:cubicBezTo>
                    <a:pt x="6037" y="5570"/>
                    <a:pt x="6037" y="5570"/>
                    <a:pt x="6037" y="5570"/>
                  </a:cubicBezTo>
                  <a:lnTo>
                    <a:pt x="6037" y="5570"/>
                  </a:lnTo>
                  <a:cubicBezTo>
                    <a:pt x="6037" y="5541"/>
                    <a:pt x="6037" y="5541"/>
                    <a:pt x="6037" y="5541"/>
                  </a:cubicBezTo>
                  <a:lnTo>
                    <a:pt x="6037" y="5541"/>
                  </a:lnTo>
                  <a:cubicBezTo>
                    <a:pt x="6037" y="5512"/>
                    <a:pt x="6037" y="5512"/>
                    <a:pt x="6037" y="5512"/>
                  </a:cubicBezTo>
                  <a:lnTo>
                    <a:pt x="6037" y="5512"/>
                  </a:lnTo>
                  <a:cubicBezTo>
                    <a:pt x="6037" y="5483"/>
                    <a:pt x="6037" y="5483"/>
                    <a:pt x="6037" y="5483"/>
                  </a:cubicBezTo>
                  <a:lnTo>
                    <a:pt x="6037" y="5483"/>
                  </a:lnTo>
                  <a:lnTo>
                    <a:pt x="6037" y="5483"/>
                  </a:lnTo>
                  <a:lnTo>
                    <a:pt x="6037" y="5483"/>
                  </a:lnTo>
                  <a:cubicBezTo>
                    <a:pt x="6037" y="5512"/>
                    <a:pt x="6037" y="5512"/>
                    <a:pt x="6037" y="5512"/>
                  </a:cubicBezTo>
                  <a:lnTo>
                    <a:pt x="6037" y="5512"/>
                  </a:lnTo>
                  <a:cubicBezTo>
                    <a:pt x="6008" y="5512"/>
                    <a:pt x="6008" y="5512"/>
                    <a:pt x="6008" y="5512"/>
                  </a:cubicBezTo>
                  <a:lnTo>
                    <a:pt x="6008" y="5512"/>
                  </a:lnTo>
                  <a:lnTo>
                    <a:pt x="6008" y="5512"/>
                  </a:lnTo>
                  <a:lnTo>
                    <a:pt x="6008" y="5512"/>
                  </a:lnTo>
                  <a:cubicBezTo>
                    <a:pt x="6008" y="5483"/>
                    <a:pt x="6008" y="5483"/>
                    <a:pt x="6008" y="5483"/>
                  </a:cubicBezTo>
                  <a:lnTo>
                    <a:pt x="6008" y="5483"/>
                  </a:lnTo>
                  <a:lnTo>
                    <a:pt x="6008" y="5483"/>
                  </a:lnTo>
                  <a:cubicBezTo>
                    <a:pt x="6037" y="5453"/>
                    <a:pt x="6037" y="5453"/>
                    <a:pt x="6037" y="5453"/>
                  </a:cubicBezTo>
                  <a:lnTo>
                    <a:pt x="6037" y="5453"/>
                  </a:lnTo>
                  <a:lnTo>
                    <a:pt x="6037" y="5453"/>
                  </a:lnTo>
                  <a:lnTo>
                    <a:pt x="6037" y="5453"/>
                  </a:lnTo>
                  <a:lnTo>
                    <a:pt x="6037" y="5453"/>
                  </a:lnTo>
                  <a:lnTo>
                    <a:pt x="6037" y="5453"/>
                  </a:lnTo>
                  <a:cubicBezTo>
                    <a:pt x="6008" y="5453"/>
                    <a:pt x="6008" y="5453"/>
                    <a:pt x="6008" y="5453"/>
                  </a:cubicBezTo>
                  <a:lnTo>
                    <a:pt x="6008" y="5453"/>
                  </a:lnTo>
                  <a:cubicBezTo>
                    <a:pt x="6008" y="5483"/>
                    <a:pt x="6008" y="5483"/>
                    <a:pt x="6008" y="5483"/>
                  </a:cubicBezTo>
                  <a:lnTo>
                    <a:pt x="6008" y="5483"/>
                  </a:lnTo>
                  <a:cubicBezTo>
                    <a:pt x="5979" y="5483"/>
                    <a:pt x="5979" y="5483"/>
                    <a:pt x="5979" y="5483"/>
                  </a:cubicBezTo>
                  <a:lnTo>
                    <a:pt x="5979" y="5483"/>
                  </a:lnTo>
                  <a:cubicBezTo>
                    <a:pt x="5979" y="5512"/>
                    <a:pt x="5979" y="5512"/>
                    <a:pt x="5979" y="5512"/>
                  </a:cubicBezTo>
                  <a:cubicBezTo>
                    <a:pt x="5950" y="5483"/>
                    <a:pt x="5950" y="5483"/>
                    <a:pt x="5950" y="5483"/>
                  </a:cubicBezTo>
                  <a:lnTo>
                    <a:pt x="5950" y="5483"/>
                  </a:lnTo>
                  <a:lnTo>
                    <a:pt x="5950" y="5483"/>
                  </a:lnTo>
                  <a:lnTo>
                    <a:pt x="5950" y="5483"/>
                  </a:lnTo>
                  <a:lnTo>
                    <a:pt x="5950" y="5483"/>
                  </a:lnTo>
                  <a:cubicBezTo>
                    <a:pt x="5979" y="5483"/>
                    <a:pt x="5979" y="5483"/>
                    <a:pt x="5979" y="5483"/>
                  </a:cubicBezTo>
                  <a:cubicBezTo>
                    <a:pt x="5979" y="5453"/>
                    <a:pt x="5979" y="5453"/>
                    <a:pt x="5979" y="5453"/>
                  </a:cubicBezTo>
                  <a:lnTo>
                    <a:pt x="5979" y="5453"/>
                  </a:lnTo>
                  <a:cubicBezTo>
                    <a:pt x="5950" y="5453"/>
                    <a:pt x="5950" y="5453"/>
                    <a:pt x="5950" y="5453"/>
                  </a:cubicBezTo>
                  <a:lnTo>
                    <a:pt x="5950" y="5453"/>
                  </a:lnTo>
                  <a:cubicBezTo>
                    <a:pt x="5979" y="5453"/>
                    <a:pt x="5979" y="5453"/>
                    <a:pt x="5979" y="5453"/>
                  </a:cubicBezTo>
                  <a:cubicBezTo>
                    <a:pt x="5950" y="5453"/>
                    <a:pt x="5950" y="5453"/>
                    <a:pt x="5950" y="5453"/>
                  </a:cubicBezTo>
                  <a:lnTo>
                    <a:pt x="5950" y="5453"/>
                  </a:lnTo>
                  <a:lnTo>
                    <a:pt x="5950" y="5453"/>
                  </a:lnTo>
                  <a:lnTo>
                    <a:pt x="5950" y="5453"/>
                  </a:lnTo>
                  <a:cubicBezTo>
                    <a:pt x="5979" y="5453"/>
                    <a:pt x="5979" y="5453"/>
                    <a:pt x="5979" y="5453"/>
                  </a:cubicBezTo>
                  <a:cubicBezTo>
                    <a:pt x="5979" y="5424"/>
                    <a:pt x="5979" y="5424"/>
                    <a:pt x="5979" y="5424"/>
                  </a:cubicBezTo>
                  <a:lnTo>
                    <a:pt x="5979" y="5424"/>
                  </a:lnTo>
                  <a:cubicBezTo>
                    <a:pt x="6008" y="5424"/>
                    <a:pt x="6008" y="5424"/>
                    <a:pt x="6008" y="5424"/>
                  </a:cubicBezTo>
                  <a:lnTo>
                    <a:pt x="6008" y="5424"/>
                  </a:lnTo>
                  <a:lnTo>
                    <a:pt x="6008" y="5424"/>
                  </a:lnTo>
                  <a:cubicBezTo>
                    <a:pt x="6037" y="5424"/>
                    <a:pt x="6037" y="5424"/>
                    <a:pt x="6037" y="5424"/>
                  </a:cubicBezTo>
                  <a:cubicBezTo>
                    <a:pt x="6037" y="5395"/>
                    <a:pt x="6037" y="5395"/>
                    <a:pt x="6037" y="5395"/>
                  </a:cubicBezTo>
                  <a:lnTo>
                    <a:pt x="6037" y="5395"/>
                  </a:lnTo>
                  <a:lnTo>
                    <a:pt x="6037" y="5395"/>
                  </a:lnTo>
                  <a:cubicBezTo>
                    <a:pt x="6008" y="5395"/>
                    <a:pt x="6008" y="5395"/>
                    <a:pt x="6008" y="5395"/>
                  </a:cubicBezTo>
                  <a:lnTo>
                    <a:pt x="6008" y="5395"/>
                  </a:lnTo>
                  <a:lnTo>
                    <a:pt x="6008" y="5395"/>
                  </a:lnTo>
                  <a:lnTo>
                    <a:pt x="6008" y="5395"/>
                  </a:lnTo>
                  <a:lnTo>
                    <a:pt x="6008" y="5395"/>
                  </a:lnTo>
                  <a:cubicBezTo>
                    <a:pt x="6008" y="5424"/>
                    <a:pt x="6008" y="5424"/>
                    <a:pt x="6008" y="5424"/>
                  </a:cubicBezTo>
                  <a:cubicBezTo>
                    <a:pt x="5979" y="5424"/>
                    <a:pt x="5979" y="5424"/>
                    <a:pt x="5979" y="5424"/>
                  </a:cubicBezTo>
                  <a:lnTo>
                    <a:pt x="5979" y="5424"/>
                  </a:lnTo>
                  <a:lnTo>
                    <a:pt x="5979" y="5424"/>
                  </a:lnTo>
                  <a:lnTo>
                    <a:pt x="5979" y="5424"/>
                  </a:lnTo>
                  <a:lnTo>
                    <a:pt x="5979" y="5424"/>
                  </a:lnTo>
                  <a:cubicBezTo>
                    <a:pt x="5950" y="5424"/>
                    <a:pt x="5950" y="5424"/>
                    <a:pt x="5950" y="5424"/>
                  </a:cubicBezTo>
                  <a:lnTo>
                    <a:pt x="5950" y="5424"/>
                  </a:lnTo>
                  <a:lnTo>
                    <a:pt x="5950" y="5424"/>
                  </a:lnTo>
                  <a:lnTo>
                    <a:pt x="5950" y="5424"/>
                  </a:lnTo>
                  <a:lnTo>
                    <a:pt x="5950" y="5424"/>
                  </a:lnTo>
                  <a:lnTo>
                    <a:pt x="5950" y="5424"/>
                  </a:lnTo>
                  <a:cubicBezTo>
                    <a:pt x="5979" y="5424"/>
                    <a:pt x="5979" y="5424"/>
                    <a:pt x="5979" y="5424"/>
                  </a:cubicBezTo>
                  <a:cubicBezTo>
                    <a:pt x="5979" y="5395"/>
                    <a:pt x="5979" y="5395"/>
                    <a:pt x="5979" y="5395"/>
                  </a:cubicBezTo>
                  <a:cubicBezTo>
                    <a:pt x="5950" y="5395"/>
                    <a:pt x="5950" y="5395"/>
                    <a:pt x="5950" y="5395"/>
                  </a:cubicBezTo>
                  <a:cubicBezTo>
                    <a:pt x="5979" y="5395"/>
                    <a:pt x="5979" y="5395"/>
                    <a:pt x="5979" y="5395"/>
                  </a:cubicBezTo>
                  <a:lnTo>
                    <a:pt x="5979" y="5395"/>
                  </a:lnTo>
                  <a:lnTo>
                    <a:pt x="5979" y="5395"/>
                  </a:lnTo>
                  <a:cubicBezTo>
                    <a:pt x="5950" y="5395"/>
                    <a:pt x="5950" y="5395"/>
                    <a:pt x="5950" y="5395"/>
                  </a:cubicBezTo>
                  <a:cubicBezTo>
                    <a:pt x="5979" y="5395"/>
                    <a:pt x="5979" y="5395"/>
                    <a:pt x="5979" y="5395"/>
                  </a:cubicBezTo>
                  <a:cubicBezTo>
                    <a:pt x="5979" y="5366"/>
                    <a:pt x="5979" y="5366"/>
                    <a:pt x="5979" y="5366"/>
                  </a:cubicBezTo>
                  <a:cubicBezTo>
                    <a:pt x="5950" y="5366"/>
                    <a:pt x="5950" y="5366"/>
                    <a:pt x="5950" y="5366"/>
                  </a:cubicBezTo>
                  <a:lnTo>
                    <a:pt x="5950" y="5366"/>
                  </a:lnTo>
                  <a:lnTo>
                    <a:pt x="5950" y="5366"/>
                  </a:lnTo>
                  <a:lnTo>
                    <a:pt x="5950" y="5366"/>
                  </a:lnTo>
                  <a:lnTo>
                    <a:pt x="5950" y="5366"/>
                  </a:lnTo>
                  <a:cubicBezTo>
                    <a:pt x="5979" y="5366"/>
                    <a:pt x="5979" y="5366"/>
                    <a:pt x="5979" y="5366"/>
                  </a:cubicBezTo>
                  <a:lnTo>
                    <a:pt x="5979" y="5366"/>
                  </a:lnTo>
                  <a:lnTo>
                    <a:pt x="5979" y="5366"/>
                  </a:lnTo>
                  <a:cubicBezTo>
                    <a:pt x="6008" y="5366"/>
                    <a:pt x="6008" y="5366"/>
                    <a:pt x="6008" y="5366"/>
                  </a:cubicBezTo>
                  <a:lnTo>
                    <a:pt x="6008" y="5366"/>
                  </a:lnTo>
                  <a:cubicBezTo>
                    <a:pt x="6008" y="5336"/>
                    <a:pt x="6008" y="5336"/>
                    <a:pt x="6008" y="5336"/>
                  </a:cubicBezTo>
                  <a:lnTo>
                    <a:pt x="6008" y="5336"/>
                  </a:lnTo>
                  <a:lnTo>
                    <a:pt x="6008" y="5336"/>
                  </a:lnTo>
                  <a:lnTo>
                    <a:pt x="6008" y="5336"/>
                  </a:lnTo>
                  <a:cubicBezTo>
                    <a:pt x="5979" y="5307"/>
                    <a:pt x="5979" y="5307"/>
                    <a:pt x="5979" y="5307"/>
                  </a:cubicBezTo>
                  <a:lnTo>
                    <a:pt x="5979" y="5307"/>
                  </a:lnTo>
                  <a:cubicBezTo>
                    <a:pt x="5950" y="5307"/>
                    <a:pt x="5950" y="5307"/>
                    <a:pt x="5950" y="5307"/>
                  </a:cubicBezTo>
                  <a:lnTo>
                    <a:pt x="5950" y="5307"/>
                  </a:lnTo>
                  <a:cubicBezTo>
                    <a:pt x="5950" y="5336"/>
                    <a:pt x="5950" y="5336"/>
                    <a:pt x="5950" y="5336"/>
                  </a:cubicBezTo>
                  <a:lnTo>
                    <a:pt x="5950" y="5336"/>
                  </a:lnTo>
                  <a:lnTo>
                    <a:pt x="5950" y="5336"/>
                  </a:lnTo>
                  <a:lnTo>
                    <a:pt x="5950" y="5336"/>
                  </a:lnTo>
                  <a:lnTo>
                    <a:pt x="5950" y="5336"/>
                  </a:lnTo>
                  <a:lnTo>
                    <a:pt x="5950" y="5336"/>
                  </a:lnTo>
                  <a:lnTo>
                    <a:pt x="5950" y="5336"/>
                  </a:lnTo>
                  <a:cubicBezTo>
                    <a:pt x="5950" y="5307"/>
                    <a:pt x="5950" y="5307"/>
                    <a:pt x="5950" y="5307"/>
                  </a:cubicBezTo>
                  <a:lnTo>
                    <a:pt x="5950" y="5307"/>
                  </a:lnTo>
                  <a:lnTo>
                    <a:pt x="5950" y="5307"/>
                  </a:lnTo>
                  <a:cubicBezTo>
                    <a:pt x="5921" y="5307"/>
                    <a:pt x="5921" y="5307"/>
                    <a:pt x="5921" y="5307"/>
                  </a:cubicBezTo>
                  <a:cubicBezTo>
                    <a:pt x="5921" y="5336"/>
                    <a:pt x="5921" y="5336"/>
                    <a:pt x="5921" y="5336"/>
                  </a:cubicBezTo>
                  <a:lnTo>
                    <a:pt x="5921" y="5336"/>
                  </a:lnTo>
                  <a:lnTo>
                    <a:pt x="5921" y="5336"/>
                  </a:lnTo>
                  <a:lnTo>
                    <a:pt x="5921" y="5336"/>
                  </a:lnTo>
                  <a:cubicBezTo>
                    <a:pt x="5891" y="5336"/>
                    <a:pt x="5891" y="5336"/>
                    <a:pt x="5891" y="5336"/>
                  </a:cubicBezTo>
                  <a:lnTo>
                    <a:pt x="5891" y="5336"/>
                  </a:lnTo>
                  <a:lnTo>
                    <a:pt x="5891" y="5336"/>
                  </a:lnTo>
                  <a:lnTo>
                    <a:pt x="5891" y="5336"/>
                  </a:lnTo>
                  <a:cubicBezTo>
                    <a:pt x="5862" y="5366"/>
                    <a:pt x="5862" y="5366"/>
                    <a:pt x="5862" y="5366"/>
                  </a:cubicBezTo>
                  <a:cubicBezTo>
                    <a:pt x="5891" y="5336"/>
                    <a:pt x="5891" y="5336"/>
                    <a:pt x="5891" y="5336"/>
                  </a:cubicBezTo>
                  <a:lnTo>
                    <a:pt x="5891" y="5336"/>
                  </a:lnTo>
                  <a:cubicBezTo>
                    <a:pt x="5891" y="5307"/>
                    <a:pt x="5891" y="5307"/>
                    <a:pt x="5891" y="5307"/>
                  </a:cubicBezTo>
                  <a:lnTo>
                    <a:pt x="5891" y="5307"/>
                  </a:lnTo>
                  <a:lnTo>
                    <a:pt x="5891" y="5307"/>
                  </a:lnTo>
                  <a:cubicBezTo>
                    <a:pt x="5862" y="5336"/>
                    <a:pt x="5862" y="5336"/>
                    <a:pt x="5862" y="5336"/>
                  </a:cubicBezTo>
                  <a:lnTo>
                    <a:pt x="5862" y="5336"/>
                  </a:lnTo>
                  <a:lnTo>
                    <a:pt x="5862" y="5336"/>
                  </a:lnTo>
                  <a:lnTo>
                    <a:pt x="5862" y="5336"/>
                  </a:lnTo>
                  <a:cubicBezTo>
                    <a:pt x="5862" y="5307"/>
                    <a:pt x="5862" y="5307"/>
                    <a:pt x="5862" y="5307"/>
                  </a:cubicBezTo>
                  <a:lnTo>
                    <a:pt x="5862" y="5307"/>
                  </a:lnTo>
                  <a:lnTo>
                    <a:pt x="5862" y="5307"/>
                  </a:lnTo>
                  <a:cubicBezTo>
                    <a:pt x="5833" y="5336"/>
                    <a:pt x="5833" y="5336"/>
                    <a:pt x="5833" y="5336"/>
                  </a:cubicBezTo>
                  <a:lnTo>
                    <a:pt x="5833" y="5336"/>
                  </a:lnTo>
                  <a:cubicBezTo>
                    <a:pt x="5833" y="5307"/>
                    <a:pt x="5833" y="5307"/>
                    <a:pt x="5833" y="5307"/>
                  </a:cubicBezTo>
                  <a:lnTo>
                    <a:pt x="5833" y="5307"/>
                  </a:lnTo>
                  <a:lnTo>
                    <a:pt x="5833" y="5307"/>
                  </a:lnTo>
                  <a:cubicBezTo>
                    <a:pt x="5804" y="5307"/>
                    <a:pt x="5804" y="5307"/>
                    <a:pt x="5804" y="5307"/>
                  </a:cubicBezTo>
                  <a:lnTo>
                    <a:pt x="5804" y="5307"/>
                  </a:lnTo>
                  <a:cubicBezTo>
                    <a:pt x="5833" y="5307"/>
                    <a:pt x="5833" y="5307"/>
                    <a:pt x="5833" y="5307"/>
                  </a:cubicBezTo>
                  <a:lnTo>
                    <a:pt x="5833" y="5307"/>
                  </a:lnTo>
                  <a:cubicBezTo>
                    <a:pt x="5833" y="5278"/>
                    <a:pt x="5833" y="5278"/>
                    <a:pt x="5833" y="5278"/>
                  </a:cubicBezTo>
                  <a:lnTo>
                    <a:pt x="5833" y="5278"/>
                  </a:lnTo>
                  <a:lnTo>
                    <a:pt x="5833" y="5278"/>
                  </a:lnTo>
                  <a:cubicBezTo>
                    <a:pt x="5804" y="5307"/>
                    <a:pt x="5804" y="5307"/>
                    <a:pt x="5804" y="5307"/>
                  </a:cubicBezTo>
                  <a:cubicBezTo>
                    <a:pt x="5833" y="5278"/>
                    <a:pt x="5833" y="5278"/>
                    <a:pt x="5833" y="5278"/>
                  </a:cubicBezTo>
                  <a:lnTo>
                    <a:pt x="5833" y="5278"/>
                  </a:lnTo>
                  <a:cubicBezTo>
                    <a:pt x="5862" y="5278"/>
                    <a:pt x="5862" y="5278"/>
                    <a:pt x="5862" y="5278"/>
                  </a:cubicBezTo>
                  <a:lnTo>
                    <a:pt x="5862" y="5278"/>
                  </a:lnTo>
                  <a:lnTo>
                    <a:pt x="5862" y="5278"/>
                  </a:lnTo>
                  <a:lnTo>
                    <a:pt x="5862" y="5278"/>
                  </a:lnTo>
                  <a:cubicBezTo>
                    <a:pt x="5862" y="5249"/>
                    <a:pt x="5862" y="5249"/>
                    <a:pt x="5862" y="5249"/>
                  </a:cubicBezTo>
                  <a:lnTo>
                    <a:pt x="5862" y="5249"/>
                  </a:lnTo>
                  <a:cubicBezTo>
                    <a:pt x="5862" y="5278"/>
                    <a:pt x="5862" y="5278"/>
                    <a:pt x="5862" y="5278"/>
                  </a:cubicBezTo>
                  <a:cubicBezTo>
                    <a:pt x="5833" y="5249"/>
                    <a:pt x="5833" y="5249"/>
                    <a:pt x="5833" y="5249"/>
                  </a:cubicBezTo>
                  <a:lnTo>
                    <a:pt x="5833" y="5249"/>
                  </a:lnTo>
                  <a:lnTo>
                    <a:pt x="5833" y="5249"/>
                  </a:lnTo>
                  <a:lnTo>
                    <a:pt x="5833" y="5249"/>
                  </a:lnTo>
                  <a:lnTo>
                    <a:pt x="5833" y="5249"/>
                  </a:lnTo>
                  <a:lnTo>
                    <a:pt x="5833" y="5249"/>
                  </a:lnTo>
                  <a:lnTo>
                    <a:pt x="5833" y="5249"/>
                  </a:lnTo>
                  <a:lnTo>
                    <a:pt x="5833" y="5249"/>
                  </a:lnTo>
                  <a:cubicBezTo>
                    <a:pt x="5804" y="5249"/>
                    <a:pt x="5804" y="5249"/>
                    <a:pt x="5804" y="5249"/>
                  </a:cubicBezTo>
                  <a:lnTo>
                    <a:pt x="5804" y="5249"/>
                  </a:lnTo>
                  <a:cubicBezTo>
                    <a:pt x="5804" y="5278"/>
                    <a:pt x="5804" y="5278"/>
                    <a:pt x="5804" y="5278"/>
                  </a:cubicBezTo>
                  <a:cubicBezTo>
                    <a:pt x="5774" y="5278"/>
                    <a:pt x="5774" y="5278"/>
                    <a:pt x="5774" y="5278"/>
                  </a:cubicBezTo>
                  <a:lnTo>
                    <a:pt x="5774" y="5278"/>
                  </a:lnTo>
                  <a:lnTo>
                    <a:pt x="5774" y="5278"/>
                  </a:lnTo>
                  <a:cubicBezTo>
                    <a:pt x="5774" y="5307"/>
                    <a:pt x="5774" y="5307"/>
                    <a:pt x="5774" y="5307"/>
                  </a:cubicBezTo>
                  <a:cubicBezTo>
                    <a:pt x="5774" y="5278"/>
                    <a:pt x="5774" y="5278"/>
                    <a:pt x="5774" y="5278"/>
                  </a:cubicBezTo>
                  <a:lnTo>
                    <a:pt x="5774" y="5278"/>
                  </a:lnTo>
                  <a:cubicBezTo>
                    <a:pt x="5774" y="5249"/>
                    <a:pt x="5774" y="5249"/>
                    <a:pt x="5774" y="5249"/>
                  </a:cubicBezTo>
                  <a:lnTo>
                    <a:pt x="5774" y="5249"/>
                  </a:lnTo>
                  <a:lnTo>
                    <a:pt x="5774" y="5249"/>
                  </a:lnTo>
                  <a:cubicBezTo>
                    <a:pt x="5804" y="5220"/>
                    <a:pt x="5804" y="5220"/>
                    <a:pt x="5804" y="5220"/>
                  </a:cubicBezTo>
                  <a:lnTo>
                    <a:pt x="5804" y="5220"/>
                  </a:lnTo>
                  <a:lnTo>
                    <a:pt x="5804" y="5220"/>
                  </a:lnTo>
                  <a:lnTo>
                    <a:pt x="5804" y="5220"/>
                  </a:lnTo>
                  <a:cubicBezTo>
                    <a:pt x="5804" y="5191"/>
                    <a:pt x="5804" y="5191"/>
                    <a:pt x="5804" y="5191"/>
                  </a:cubicBezTo>
                  <a:cubicBezTo>
                    <a:pt x="5833" y="5191"/>
                    <a:pt x="5833" y="5191"/>
                    <a:pt x="5833" y="5191"/>
                  </a:cubicBezTo>
                  <a:lnTo>
                    <a:pt x="5833" y="5191"/>
                  </a:lnTo>
                  <a:lnTo>
                    <a:pt x="5833" y="5191"/>
                  </a:lnTo>
                  <a:lnTo>
                    <a:pt x="5833" y="5191"/>
                  </a:lnTo>
                  <a:lnTo>
                    <a:pt x="5833" y="5191"/>
                  </a:lnTo>
                  <a:cubicBezTo>
                    <a:pt x="5833" y="5162"/>
                    <a:pt x="5833" y="5162"/>
                    <a:pt x="5833" y="5162"/>
                  </a:cubicBezTo>
                  <a:lnTo>
                    <a:pt x="5833" y="5162"/>
                  </a:lnTo>
                  <a:lnTo>
                    <a:pt x="5833" y="5162"/>
                  </a:lnTo>
                  <a:lnTo>
                    <a:pt x="5833" y="5162"/>
                  </a:lnTo>
                  <a:cubicBezTo>
                    <a:pt x="5862" y="5191"/>
                    <a:pt x="5862" y="5191"/>
                    <a:pt x="5862" y="5191"/>
                  </a:cubicBezTo>
                  <a:cubicBezTo>
                    <a:pt x="5862" y="5162"/>
                    <a:pt x="5862" y="5162"/>
                    <a:pt x="5862" y="5162"/>
                  </a:cubicBezTo>
                  <a:lnTo>
                    <a:pt x="5862" y="5162"/>
                  </a:lnTo>
                  <a:cubicBezTo>
                    <a:pt x="5891" y="5133"/>
                    <a:pt x="5891" y="5133"/>
                    <a:pt x="5891" y="5133"/>
                  </a:cubicBezTo>
                  <a:cubicBezTo>
                    <a:pt x="5862" y="5133"/>
                    <a:pt x="5862" y="5133"/>
                    <a:pt x="5862" y="5133"/>
                  </a:cubicBezTo>
                  <a:lnTo>
                    <a:pt x="5862" y="5133"/>
                  </a:lnTo>
                  <a:lnTo>
                    <a:pt x="5862" y="5133"/>
                  </a:lnTo>
                  <a:lnTo>
                    <a:pt x="5862" y="5133"/>
                  </a:lnTo>
                  <a:lnTo>
                    <a:pt x="5862" y="5133"/>
                  </a:lnTo>
                  <a:lnTo>
                    <a:pt x="5862" y="5133"/>
                  </a:lnTo>
                  <a:lnTo>
                    <a:pt x="5862" y="5133"/>
                  </a:lnTo>
                  <a:lnTo>
                    <a:pt x="5862" y="5133"/>
                  </a:lnTo>
                  <a:cubicBezTo>
                    <a:pt x="5891" y="5133"/>
                    <a:pt x="5891" y="5133"/>
                    <a:pt x="5891" y="5133"/>
                  </a:cubicBezTo>
                  <a:lnTo>
                    <a:pt x="5891" y="5133"/>
                  </a:lnTo>
                  <a:lnTo>
                    <a:pt x="5891" y="5133"/>
                  </a:lnTo>
                  <a:cubicBezTo>
                    <a:pt x="5891" y="5103"/>
                    <a:pt x="5891" y="5103"/>
                    <a:pt x="5891" y="5103"/>
                  </a:cubicBezTo>
                  <a:lnTo>
                    <a:pt x="5891" y="5103"/>
                  </a:lnTo>
                  <a:lnTo>
                    <a:pt x="5891" y="5103"/>
                  </a:lnTo>
                  <a:lnTo>
                    <a:pt x="5891" y="5103"/>
                  </a:lnTo>
                  <a:cubicBezTo>
                    <a:pt x="5862" y="5103"/>
                    <a:pt x="5862" y="5103"/>
                    <a:pt x="5862" y="5103"/>
                  </a:cubicBezTo>
                  <a:lnTo>
                    <a:pt x="5862" y="5103"/>
                  </a:lnTo>
                  <a:lnTo>
                    <a:pt x="5862" y="5103"/>
                  </a:lnTo>
                  <a:lnTo>
                    <a:pt x="5862" y="5103"/>
                  </a:lnTo>
                  <a:lnTo>
                    <a:pt x="5862" y="5103"/>
                  </a:lnTo>
                  <a:lnTo>
                    <a:pt x="5862" y="5103"/>
                  </a:lnTo>
                  <a:cubicBezTo>
                    <a:pt x="5833" y="5103"/>
                    <a:pt x="5833" y="5103"/>
                    <a:pt x="5833" y="5103"/>
                  </a:cubicBezTo>
                  <a:cubicBezTo>
                    <a:pt x="5833" y="5133"/>
                    <a:pt x="5833" y="5133"/>
                    <a:pt x="5833" y="5133"/>
                  </a:cubicBezTo>
                  <a:lnTo>
                    <a:pt x="5833" y="5133"/>
                  </a:lnTo>
                  <a:cubicBezTo>
                    <a:pt x="5804" y="5133"/>
                    <a:pt x="5804" y="5133"/>
                    <a:pt x="5804" y="5133"/>
                  </a:cubicBezTo>
                  <a:lnTo>
                    <a:pt x="5804" y="5133"/>
                  </a:lnTo>
                  <a:cubicBezTo>
                    <a:pt x="5804" y="5162"/>
                    <a:pt x="5804" y="5162"/>
                    <a:pt x="5804" y="5162"/>
                  </a:cubicBezTo>
                  <a:cubicBezTo>
                    <a:pt x="5774" y="5162"/>
                    <a:pt x="5774" y="5162"/>
                    <a:pt x="5774" y="5162"/>
                  </a:cubicBezTo>
                  <a:close/>
                  <a:moveTo>
                    <a:pt x="5250" y="5307"/>
                  </a:moveTo>
                  <a:lnTo>
                    <a:pt x="5250" y="5307"/>
                  </a:lnTo>
                  <a:lnTo>
                    <a:pt x="5250" y="5307"/>
                  </a:lnTo>
                  <a:cubicBezTo>
                    <a:pt x="5308" y="5307"/>
                    <a:pt x="5308" y="5307"/>
                    <a:pt x="5308" y="5307"/>
                  </a:cubicBezTo>
                  <a:lnTo>
                    <a:pt x="5308" y="5307"/>
                  </a:lnTo>
                  <a:cubicBezTo>
                    <a:pt x="5337" y="5336"/>
                    <a:pt x="5337" y="5336"/>
                    <a:pt x="5337" y="5336"/>
                  </a:cubicBezTo>
                  <a:lnTo>
                    <a:pt x="5337" y="5336"/>
                  </a:lnTo>
                  <a:cubicBezTo>
                    <a:pt x="5366" y="5336"/>
                    <a:pt x="5366" y="5336"/>
                    <a:pt x="5366" y="5336"/>
                  </a:cubicBezTo>
                  <a:lnTo>
                    <a:pt x="5366" y="5336"/>
                  </a:lnTo>
                  <a:cubicBezTo>
                    <a:pt x="5395" y="5336"/>
                    <a:pt x="5395" y="5336"/>
                    <a:pt x="5395" y="5336"/>
                  </a:cubicBezTo>
                  <a:lnTo>
                    <a:pt x="5395" y="5336"/>
                  </a:lnTo>
                  <a:cubicBezTo>
                    <a:pt x="5395" y="5307"/>
                    <a:pt x="5395" y="5307"/>
                    <a:pt x="5395" y="5307"/>
                  </a:cubicBezTo>
                  <a:cubicBezTo>
                    <a:pt x="5366" y="5307"/>
                    <a:pt x="5366" y="5307"/>
                    <a:pt x="5366" y="5307"/>
                  </a:cubicBezTo>
                  <a:lnTo>
                    <a:pt x="5366" y="5307"/>
                  </a:lnTo>
                  <a:lnTo>
                    <a:pt x="5366" y="5307"/>
                  </a:lnTo>
                  <a:cubicBezTo>
                    <a:pt x="5337" y="5278"/>
                    <a:pt x="5337" y="5278"/>
                    <a:pt x="5337" y="5278"/>
                  </a:cubicBezTo>
                  <a:lnTo>
                    <a:pt x="5337" y="5278"/>
                  </a:lnTo>
                  <a:cubicBezTo>
                    <a:pt x="5308" y="5278"/>
                    <a:pt x="5308" y="5278"/>
                    <a:pt x="5308" y="5278"/>
                  </a:cubicBezTo>
                  <a:cubicBezTo>
                    <a:pt x="5308" y="5249"/>
                    <a:pt x="5308" y="5249"/>
                    <a:pt x="5308" y="5249"/>
                  </a:cubicBezTo>
                  <a:cubicBezTo>
                    <a:pt x="5279" y="5249"/>
                    <a:pt x="5279" y="5249"/>
                    <a:pt x="5279" y="5249"/>
                  </a:cubicBezTo>
                  <a:lnTo>
                    <a:pt x="5279" y="5249"/>
                  </a:lnTo>
                  <a:cubicBezTo>
                    <a:pt x="5221" y="5249"/>
                    <a:pt x="5221" y="5249"/>
                    <a:pt x="5221" y="5249"/>
                  </a:cubicBezTo>
                  <a:cubicBezTo>
                    <a:pt x="5221" y="5220"/>
                    <a:pt x="5221" y="5220"/>
                    <a:pt x="5221" y="5220"/>
                  </a:cubicBezTo>
                  <a:cubicBezTo>
                    <a:pt x="5191" y="5249"/>
                    <a:pt x="5191" y="5249"/>
                    <a:pt x="5191" y="5249"/>
                  </a:cubicBezTo>
                  <a:lnTo>
                    <a:pt x="5191" y="5249"/>
                  </a:lnTo>
                  <a:cubicBezTo>
                    <a:pt x="5221" y="5249"/>
                    <a:pt x="5221" y="5249"/>
                    <a:pt x="5221" y="5249"/>
                  </a:cubicBezTo>
                  <a:cubicBezTo>
                    <a:pt x="5250" y="5278"/>
                    <a:pt x="5250" y="5278"/>
                    <a:pt x="5250" y="5278"/>
                  </a:cubicBezTo>
                  <a:cubicBezTo>
                    <a:pt x="5250" y="5307"/>
                    <a:pt x="5250" y="5307"/>
                    <a:pt x="5250" y="5307"/>
                  </a:cubicBezTo>
                  <a:close/>
                  <a:moveTo>
                    <a:pt x="5250" y="5628"/>
                  </a:moveTo>
                  <a:lnTo>
                    <a:pt x="5250" y="5628"/>
                  </a:lnTo>
                  <a:lnTo>
                    <a:pt x="5250" y="5628"/>
                  </a:lnTo>
                  <a:lnTo>
                    <a:pt x="5250" y="5628"/>
                  </a:lnTo>
                  <a:cubicBezTo>
                    <a:pt x="5191" y="5599"/>
                    <a:pt x="5191" y="5599"/>
                    <a:pt x="5191" y="5599"/>
                  </a:cubicBezTo>
                  <a:lnTo>
                    <a:pt x="5191" y="5599"/>
                  </a:lnTo>
                  <a:lnTo>
                    <a:pt x="5191" y="5599"/>
                  </a:lnTo>
                  <a:lnTo>
                    <a:pt x="5191" y="5599"/>
                  </a:lnTo>
                  <a:cubicBezTo>
                    <a:pt x="5162" y="5599"/>
                    <a:pt x="5162" y="5599"/>
                    <a:pt x="5162" y="5599"/>
                  </a:cubicBezTo>
                  <a:cubicBezTo>
                    <a:pt x="5162" y="5570"/>
                    <a:pt x="5162" y="5570"/>
                    <a:pt x="5162" y="5570"/>
                  </a:cubicBezTo>
                  <a:lnTo>
                    <a:pt x="5162" y="5570"/>
                  </a:lnTo>
                  <a:lnTo>
                    <a:pt x="5162" y="5570"/>
                  </a:lnTo>
                  <a:lnTo>
                    <a:pt x="5162" y="5570"/>
                  </a:lnTo>
                  <a:cubicBezTo>
                    <a:pt x="5133" y="5570"/>
                    <a:pt x="5133" y="5570"/>
                    <a:pt x="5133" y="5570"/>
                  </a:cubicBezTo>
                  <a:lnTo>
                    <a:pt x="5133" y="5570"/>
                  </a:lnTo>
                  <a:cubicBezTo>
                    <a:pt x="5133" y="5541"/>
                    <a:pt x="5133" y="5541"/>
                    <a:pt x="5133" y="5541"/>
                  </a:cubicBezTo>
                  <a:cubicBezTo>
                    <a:pt x="5162" y="5512"/>
                    <a:pt x="5162" y="5512"/>
                    <a:pt x="5162" y="5512"/>
                  </a:cubicBezTo>
                  <a:cubicBezTo>
                    <a:pt x="5191" y="5541"/>
                    <a:pt x="5191" y="5541"/>
                    <a:pt x="5191" y="5541"/>
                  </a:cubicBezTo>
                  <a:cubicBezTo>
                    <a:pt x="5162" y="5541"/>
                    <a:pt x="5162" y="5541"/>
                    <a:pt x="5162" y="5541"/>
                  </a:cubicBezTo>
                  <a:lnTo>
                    <a:pt x="5162" y="5541"/>
                  </a:lnTo>
                  <a:cubicBezTo>
                    <a:pt x="5162" y="5570"/>
                    <a:pt x="5162" y="5570"/>
                    <a:pt x="5162" y="5570"/>
                  </a:cubicBezTo>
                  <a:lnTo>
                    <a:pt x="5162" y="5570"/>
                  </a:lnTo>
                  <a:cubicBezTo>
                    <a:pt x="5191" y="5570"/>
                    <a:pt x="5191" y="5570"/>
                    <a:pt x="5191" y="5570"/>
                  </a:cubicBezTo>
                  <a:lnTo>
                    <a:pt x="5191" y="5570"/>
                  </a:lnTo>
                  <a:lnTo>
                    <a:pt x="5191" y="5570"/>
                  </a:lnTo>
                  <a:cubicBezTo>
                    <a:pt x="5221" y="5570"/>
                    <a:pt x="5221" y="5570"/>
                    <a:pt x="5221" y="5570"/>
                  </a:cubicBezTo>
                  <a:lnTo>
                    <a:pt x="5221" y="5570"/>
                  </a:lnTo>
                  <a:cubicBezTo>
                    <a:pt x="5250" y="5599"/>
                    <a:pt x="5250" y="5599"/>
                    <a:pt x="5250" y="5599"/>
                  </a:cubicBezTo>
                  <a:lnTo>
                    <a:pt x="5250" y="5599"/>
                  </a:lnTo>
                  <a:cubicBezTo>
                    <a:pt x="5279" y="5570"/>
                    <a:pt x="5279" y="5570"/>
                    <a:pt x="5279" y="5570"/>
                  </a:cubicBezTo>
                  <a:cubicBezTo>
                    <a:pt x="5279" y="5599"/>
                    <a:pt x="5279" y="5599"/>
                    <a:pt x="5279" y="5599"/>
                  </a:cubicBezTo>
                  <a:cubicBezTo>
                    <a:pt x="5308" y="5599"/>
                    <a:pt x="5308" y="5599"/>
                    <a:pt x="5308" y="5599"/>
                  </a:cubicBezTo>
                  <a:lnTo>
                    <a:pt x="5308" y="5599"/>
                  </a:lnTo>
                  <a:cubicBezTo>
                    <a:pt x="5279" y="5599"/>
                    <a:pt x="5279" y="5599"/>
                    <a:pt x="5279" y="5599"/>
                  </a:cubicBezTo>
                  <a:lnTo>
                    <a:pt x="5279" y="5599"/>
                  </a:lnTo>
                  <a:cubicBezTo>
                    <a:pt x="5279" y="5628"/>
                    <a:pt x="5279" y="5628"/>
                    <a:pt x="5279" y="5628"/>
                  </a:cubicBezTo>
                  <a:lnTo>
                    <a:pt x="5279" y="5628"/>
                  </a:lnTo>
                  <a:cubicBezTo>
                    <a:pt x="5250" y="5628"/>
                    <a:pt x="5250" y="5628"/>
                    <a:pt x="5250" y="5628"/>
                  </a:cubicBezTo>
                  <a:close/>
                  <a:moveTo>
                    <a:pt x="5366" y="5686"/>
                  </a:moveTo>
                  <a:lnTo>
                    <a:pt x="5366" y="5686"/>
                  </a:lnTo>
                  <a:lnTo>
                    <a:pt x="5366" y="5686"/>
                  </a:lnTo>
                  <a:cubicBezTo>
                    <a:pt x="5337" y="5657"/>
                    <a:pt x="5337" y="5657"/>
                    <a:pt x="5337" y="5657"/>
                  </a:cubicBezTo>
                  <a:lnTo>
                    <a:pt x="5337" y="5657"/>
                  </a:lnTo>
                  <a:cubicBezTo>
                    <a:pt x="5337" y="5628"/>
                    <a:pt x="5337" y="5628"/>
                    <a:pt x="5337" y="5628"/>
                  </a:cubicBezTo>
                  <a:lnTo>
                    <a:pt x="5337" y="5628"/>
                  </a:lnTo>
                  <a:cubicBezTo>
                    <a:pt x="5366" y="5599"/>
                    <a:pt x="5366" y="5599"/>
                    <a:pt x="5366" y="5599"/>
                  </a:cubicBezTo>
                  <a:cubicBezTo>
                    <a:pt x="5395" y="5599"/>
                    <a:pt x="5395" y="5599"/>
                    <a:pt x="5395" y="5599"/>
                  </a:cubicBezTo>
                  <a:cubicBezTo>
                    <a:pt x="5395" y="5570"/>
                    <a:pt x="5395" y="5570"/>
                    <a:pt x="5395" y="5570"/>
                  </a:cubicBezTo>
                  <a:lnTo>
                    <a:pt x="5395" y="5570"/>
                  </a:lnTo>
                  <a:cubicBezTo>
                    <a:pt x="5424" y="5541"/>
                    <a:pt x="5424" y="5541"/>
                    <a:pt x="5424" y="5541"/>
                  </a:cubicBezTo>
                  <a:lnTo>
                    <a:pt x="5424" y="5541"/>
                  </a:lnTo>
                  <a:cubicBezTo>
                    <a:pt x="5454" y="5541"/>
                    <a:pt x="5454" y="5541"/>
                    <a:pt x="5454" y="5541"/>
                  </a:cubicBezTo>
                  <a:lnTo>
                    <a:pt x="5454" y="5541"/>
                  </a:lnTo>
                  <a:cubicBezTo>
                    <a:pt x="5424" y="5570"/>
                    <a:pt x="5424" y="5570"/>
                    <a:pt x="5424" y="5570"/>
                  </a:cubicBezTo>
                  <a:cubicBezTo>
                    <a:pt x="5454" y="5570"/>
                    <a:pt x="5454" y="5570"/>
                    <a:pt x="5454" y="5570"/>
                  </a:cubicBezTo>
                  <a:lnTo>
                    <a:pt x="5454" y="5570"/>
                  </a:lnTo>
                  <a:cubicBezTo>
                    <a:pt x="5424" y="5599"/>
                    <a:pt x="5424" y="5599"/>
                    <a:pt x="5424" y="5599"/>
                  </a:cubicBezTo>
                  <a:lnTo>
                    <a:pt x="5424" y="5599"/>
                  </a:lnTo>
                  <a:lnTo>
                    <a:pt x="5424" y="5599"/>
                  </a:lnTo>
                  <a:cubicBezTo>
                    <a:pt x="5454" y="5628"/>
                    <a:pt x="5454" y="5628"/>
                    <a:pt x="5454" y="5628"/>
                  </a:cubicBezTo>
                  <a:cubicBezTo>
                    <a:pt x="5424" y="5628"/>
                    <a:pt x="5424" y="5628"/>
                    <a:pt x="5424" y="5628"/>
                  </a:cubicBezTo>
                  <a:cubicBezTo>
                    <a:pt x="5454" y="5628"/>
                    <a:pt x="5454" y="5628"/>
                    <a:pt x="5454" y="5628"/>
                  </a:cubicBezTo>
                  <a:lnTo>
                    <a:pt x="5454" y="5628"/>
                  </a:lnTo>
                  <a:lnTo>
                    <a:pt x="5454" y="5628"/>
                  </a:lnTo>
                  <a:lnTo>
                    <a:pt x="5454" y="5628"/>
                  </a:lnTo>
                  <a:cubicBezTo>
                    <a:pt x="5483" y="5628"/>
                    <a:pt x="5483" y="5628"/>
                    <a:pt x="5483" y="5628"/>
                  </a:cubicBezTo>
                  <a:lnTo>
                    <a:pt x="5483" y="5628"/>
                  </a:lnTo>
                  <a:cubicBezTo>
                    <a:pt x="5483" y="5657"/>
                    <a:pt x="5483" y="5657"/>
                    <a:pt x="5483" y="5657"/>
                  </a:cubicBezTo>
                  <a:lnTo>
                    <a:pt x="5483" y="5657"/>
                  </a:lnTo>
                  <a:cubicBezTo>
                    <a:pt x="5454" y="5657"/>
                    <a:pt x="5454" y="5657"/>
                    <a:pt x="5454" y="5657"/>
                  </a:cubicBezTo>
                  <a:cubicBezTo>
                    <a:pt x="5424" y="5657"/>
                    <a:pt x="5424" y="5657"/>
                    <a:pt x="5424" y="5657"/>
                  </a:cubicBezTo>
                  <a:cubicBezTo>
                    <a:pt x="5424" y="5686"/>
                    <a:pt x="5424" y="5686"/>
                    <a:pt x="5424" y="5686"/>
                  </a:cubicBezTo>
                  <a:cubicBezTo>
                    <a:pt x="5395" y="5686"/>
                    <a:pt x="5395" y="5686"/>
                    <a:pt x="5395" y="5686"/>
                  </a:cubicBezTo>
                  <a:cubicBezTo>
                    <a:pt x="5395" y="5657"/>
                    <a:pt x="5395" y="5657"/>
                    <a:pt x="5395" y="5657"/>
                  </a:cubicBezTo>
                  <a:lnTo>
                    <a:pt x="5395" y="5657"/>
                  </a:lnTo>
                  <a:cubicBezTo>
                    <a:pt x="5395" y="5686"/>
                    <a:pt x="5395" y="5686"/>
                    <a:pt x="5395" y="5686"/>
                  </a:cubicBezTo>
                  <a:cubicBezTo>
                    <a:pt x="5366" y="5686"/>
                    <a:pt x="5366" y="5686"/>
                    <a:pt x="5366" y="5686"/>
                  </a:cubicBezTo>
                  <a:close/>
                  <a:moveTo>
                    <a:pt x="4112" y="4783"/>
                  </a:moveTo>
                  <a:lnTo>
                    <a:pt x="4112" y="4783"/>
                  </a:lnTo>
                  <a:cubicBezTo>
                    <a:pt x="4112" y="4812"/>
                    <a:pt x="4112" y="4812"/>
                    <a:pt x="4112" y="4812"/>
                  </a:cubicBezTo>
                  <a:lnTo>
                    <a:pt x="4112" y="4812"/>
                  </a:lnTo>
                  <a:lnTo>
                    <a:pt x="4112" y="4812"/>
                  </a:lnTo>
                  <a:cubicBezTo>
                    <a:pt x="4112" y="4783"/>
                    <a:pt x="4112" y="4783"/>
                    <a:pt x="4112" y="4783"/>
                  </a:cubicBezTo>
                  <a:close/>
                  <a:moveTo>
                    <a:pt x="4112" y="4957"/>
                  </a:moveTo>
                  <a:lnTo>
                    <a:pt x="4112" y="4957"/>
                  </a:lnTo>
                  <a:lnTo>
                    <a:pt x="4112" y="4957"/>
                  </a:lnTo>
                  <a:cubicBezTo>
                    <a:pt x="4141" y="4957"/>
                    <a:pt x="4141" y="4957"/>
                    <a:pt x="4141" y="4957"/>
                  </a:cubicBezTo>
                  <a:cubicBezTo>
                    <a:pt x="4141" y="4928"/>
                    <a:pt x="4141" y="4928"/>
                    <a:pt x="4141" y="4928"/>
                  </a:cubicBezTo>
                  <a:cubicBezTo>
                    <a:pt x="4141" y="4957"/>
                    <a:pt x="4141" y="4957"/>
                    <a:pt x="4141" y="4957"/>
                  </a:cubicBezTo>
                  <a:cubicBezTo>
                    <a:pt x="4112" y="4957"/>
                    <a:pt x="4112" y="4957"/>
                    <a:pt x="4112" y="4957"/>
                  </a:cubicBezTo>
                  <a:close/>
                  <a:moveTo>
                    <a:pt x="3967" y="4841"/>
                  </a:moveTo>
                  <a:lnTo>
                    <a:pt x="3967" y="4841"/>
                  </a:lnTo>
                  <a:cubicBezTo>
                    <a:pt x="3967" y="4812"/>
                    <a:pt x="3967" y="4812"/>
                    <a:pt x="3967" y="4812"/>
                  </a:cubicBezTo>
                  <a:cubicBezTo>
                    <a:pt x="3995" y="4841"/>
                    <a:pt x="3995" y="4841"/>
                    <a:pt x="3995" y="4841"/>
                  </a:cubicBezTo>
                  <a:cubicBezTo>
                    <a:pt x="3995" y="4812"/>
                    <a:pt x="3995" y="4812"/>
                    <a:pt x="3995" y="4812"/>
                  </a:cubicBezTo>
                  <a:lnTo>
                    <a:pt x="3995" y="4812"/>
                  </a:lnTo>
                  <a:cubicBezTo>
                    <a:pt x="4024" y="4812"/>
                    <a:pt x="4024" y="4812"/>
                    <a:pt x="4024" y="4812"/>
                  </a:cubicBezTo>
                  <a:lnTo>
                    <a:pt x="4024" y="4812"/>
                  </a:lnTo>
                  <a:lnTo>
                    <a:pt x="4024" y="4812"/>
                  </a:lnTo>
                  <a:cubicBezTo>
                    <a:pt x="4054" y="4841"/>
                    <a:pt x="4054" y="4841"/>
                    <a:pt x="4054" y="4841"/>
                  </a:cubicBezTo>
                  <a:lnTo>
                    <a:pt x="4054" y="4841"/>
                  </a:lnTo>
                  <a:lnTo>
                    <a:pt x="4054" y="4841"/>
                  </a:lnTo>
                  <a:cubicBezTo>
                    <a:pt x="4054" y="4870"/>
                    <a:pt x="4054" y="4870"/>
                    <a:pt x="4054" y="4870"/>
                  </a:cubicBezTo>
                  <a:cubicBezTo>
                    <a:pt x="4024" y="4870"/>
                    <a:pt x="4024" y="4870"/>
                    <a:pt x="4024" y="4870"/>
                  </a:cubicBezTo>
                  <a:cubicBezTo>
                    <a:pt x="3995" y="4841"/>
                    <a:pt x="3995" y="4841"/>
                    <a:pt x="3995" y="4841"/>
                  </a:cubicBezTo>
                  <a:lnTo>
                    <a:pt x="3995" y="4841"/>
                  </a:lnTo>
                  <a:cubicBezTo>
                    <a:pt x="3995" y="4870"/>
                    <a:pt x="3995" y="4870"/>
                    <a:pt x="3995" y="4870"/>
                  </a:cubicBezTo>
                  <a:lnTo>
                    <a:pt x="3995" y="4870"/>
                  </a:lnTo>
                  <a:cubicBezTo>
                    <a:pt x="3967" y="4841"/>
                    <a:pt x="3967" y="4841"/>
                    <a:pt x="3967" y="4841"/>
                  </a:cubicBezTo>
                  <a:close/>
                  <a:moveTo>
                    <a:pt x="612" y="4899"/>
                  </a:moveTo>
                  <a:lnTo>
                    <a:pt x="612" y="4899"/>
                  </a:lnTo>
                  <a:cubicBezTo>
                    <a:pt x="641" y="4928"/>
                    <a:pt x="641" y="4928"/>
                    <a:pt x="641" y="4928"/>
                  </a:cubicBezTo>
                  <a:lnTo>
                    <a:pt x="641" y="4928"/>
                  </a:lnTo>
                  <a:lnTo>
                    <a:pt x="641" y="4928"/>
                  </a:lnTo>
                  <a:cubicBezTo>
                    <a:pt x="612" y="4928"/>
                    <a:pt x="612" y="4928"/>
                    <a:pt x="612" y="4928"/>
                  </a:cubicBezTo>
                  <a:cubicBezTo>
                    <a:pt x="612" y="4899"/>
                    <a:pt x="612" y="4899"/>
                    <a:pt x="612" y="4899"/>
                  </a:cubicBezTo>
                  <a:close/>
                  <a:moveTo>
                    <a:pt x="583" y="4870"/>
                  </a:moveTo>
                  <a:lnTo>
                    <a:pt x="583" y="4870"/>
                  </a:lnTo>
                  <a:cubicBezTo>
                    <a:pt x="583" y="4841"/>
                    <a:pt x="583" y="4841"/>
                    <a:pt x="583" y="4841"/>
                  </a:cubicBezTo>
                  <a:lnTo>
                    <a:pt x="583" y="4841"/>
                  </a:lnTo>
                  <a:cubicBezTo>
                    <a:pt x="583" y="4870"/>
                    <a:pt x="583" y="4870"/>
                    <a:pt x="583" y="4870"/>
                  </a:cubicBezTo>
                  <a:close/>
                  <a:moveTo>
                    <a:pt x="496" y="4812"/>
                  </a:moveTo>
                  <a:lnTo>
                    <a:pt x="496" y="4812"/>
                  </a:lnTo>
                  <a:cubicBezTo>
                    <a:pt x="525" y="4812"/>
                    <a:pt x="525" y="4812"/>
                    <a:pt x="525" y="4812"/>
                  </a:cubicBezTo>
                  <a:lnTo>
                    <a:pt x="525" y="4812"/>
                  </a:lnTo>
                  <a:cubicBezTo>
                    <a:pt x="496" y="4812"/>
                    <a:pt x="496" y="4812"/>
                    <a:pt x="496" y="4812"/>
                  </a:cubicBezTo>
                  <a:close/>
                  <a:moveTo>
                    <a:pt x="350" y="4753"/>
                  </a:moveTo>
                  <a:lnTo>
                    <a:pt x="350" y="4753"/>
                  </a:lnTo>
                  <a:cubicBezTo>
                    <a:pt x="379" y="4753"/>
                    <a:pt x="379" y="4753"/>
                    <a:pt x="379" y="4753"/>
                  </a:cubicBezTo>
                  <a:lnTo>
                    <a:pt x="379" y="4753"/>
                  </a:lnTo>
                  <a:cubicBezTo>
                    <a:pt x="379" y="4783"/>
                    <a:pt x="379" y="4783"/>
                    <a:pt x="379" y="4783"/>
                  </a:cubicBezTo>
                  <a:cubicBezTo>
                    <a:pt x="408" y="4783"/>
                    <a:pt x="408" y="4783"/>
                    <a:pt x="408" y="4783"/>
                  </a:cubicBezTo>
                  <a:cubicBezTo>
                    <a:pt x="408" y="4812"/>
                    <a:pt x="408" y="4812"/>
                    <a:pt x="408" y="4812"/>
                  </a:cubicBezTo>
                  <a:cubicBezTo>
                    <a:pt x="379" y="4783"/>
                    <a:pt x="379" y="4783"/>
                    <a:pt x="379" y="4783"/>
                  </a:cubicBezTo>
                  <a:cubicBezTo>
                    <a:pt x="379" y="4812"/>
                    <a:pt x="379" y="4812"/>
                    <a:pt x="379" y="4812"/>
                  </a:cubicBezTo>
                  <a:lnTo>
                    <a:pt x="379" y="4812"/>
                  </a:lnTo>
                  <a:cubicBezTo>
                    <a:pt x="379" y="4841"/>
                    <a:pt x="379" y="4841"/>
                    <a:pt x="379" y="4841"/>
                  </a:cubicBezTo>
                  <a:lnTo>
                    <a:pt x="379" y="4841"/>
                  </a:lnTo>
                  <a:cubicBezTo>
                    <a:pt x="408" y="4841"/>
                    <a:pt x="408" y="4841"/>
                    <a:pt x="408" y="4841"/>
                  </a:cubicBezTo>
                  <a:lnTo>
                    <a:pt x="408" y="4841"/>
                  </a:lnTo>
                  <a:lnTo>
                    <a:pt x="408" y="4841"/>
                  </a:lnTo>
                  <a:cubicBezTo>
                    <a:pt x="408" y="4870"/>
                    <a:pt x="408" y="4870"/>
                    <a:pt x="408" y="4870"/>
                  </a:cubicBezTo>
                  <a:cubicBezTo>
                    <a:pt x="438" y="4870"/>
                    <a:pt x="438" y="4870"/>
                    <a:pt x="438" y="4870"/>
                  </a:cubicBezTo>
                  <a:lnTo>
                    <a:pt x="438" y="4870"/>
                  </a:lnTo>
                  <a:cubicBezTo>
                    <a:pt x="438" y="4899"/>
                    <a:pt x="438" y="4899"/>
                    <a:pt x="438" y="4899"/>
                  </a:cubicBezTo>
                  <a:lnTo>
                    <a:pt x="438" y="4899"/>
                  </a:lnTo>
                  <a:lnTo>
                    <a:pt x="438" y="4899"/>
                  </a:lnTo>
                  <a:cubicBezTo>
                    <a:pt x="467" y="4899"/>
                    <a:pt x="467" y="4899"/>
                    <a:pt x="467" y="4899"/>
                  </a:cubicBezTo>
                  <a:cubicBezTo>
                    <a:pt x="467" y="4870"/>
                    <a:pt x="467" y="4870"/>
                    <a:pt x="467" y="4870"/>
                  </a:cubicBezTo>
                  <a:cubicBezTo>
                    <a:pt x="467" y="4899"/>
                    <a:pt x="467" y="4899"/>
                    <a:pt x="467" y="4899"/>
                  </a:cubicBezTo>
                  <a:lnTo>
                    <a:pt x="467" y="4899"/>
                  </a:lnTo>
                  <a:cubicBezTo>
                    <a:pt x="467" y="4928"/>
                    <a:pt x="467" y="4928"/>
                    <a:pt x="467" y="4928"/>
                  </a:cubicBezTo>
                  <a:lnTo>
                    <a:pt x="467" y="4928"/>
                  </a:lnTo>
                  <a:lnTo>
                    <a:pt x="467" y="4928"/>
                  </a:lnTo>
                  <a:cubicBezTo>
                    <a:pt x="496" y="4928"/>
                    <a:pt x="496" y="4928"/>
                    <a:pt x="496" y="4928"/>
                  </a:cubicBezTo>
                  <a:cubicBezTo>
                    <a:pt x="496" y="4957"/>
                    <a:pt x="496" y="4957"/>
                    <a:pt x="496" y="4957"/>
                  </a:cubicBezTo>
                  <a:lnTo>
                    <a:pt x="496" y="4957"/>
                  </a:lnTo>
                  <a:cubicBezTo>
                    <a:pt x="525" y="4957"/>
                    <a:pt x="525" y="4957"/>
                    <a:pt x="525" y="4957"/>
                  </a:cubicBezTo>
                  <a:cubicBezTo>
                    <a:pt x="496" y="4986"/>
                    <a:pt x="496" y="4986"/>
                    <a:pt x="496" y="4986"/>
                  </a:cubicBezTo>
                  <a:cubicBezTo>
                    <a:pt x="525" y="4986"/>
                    <a:pt x="525" y="4986"/>
                    <a:pt x="525" y="4986"/>
                  </a:cubicBezTo>
                  <a:lnTo>
                    <a:pt x="525" y="4986"/>
                  </a:lnTo>
                  <a:cubicBezTo>
                    <a:pt x="554" y="4986"/>
                    <a:pt x="554" y="4986"/>
                    <a:pt x="554" y="4986"/>
                  </a:cubicBezTo>
                  <a:lnTo>
                    <a:pt x="554" y="4986"/>
                  </a:lnTo>
                  <a:cubicBezTo>
                    <a:pt x="525" y="5016"/>
                    <a:pt x="525" y="5016"/>
                    <a:pt x="525" y="5016"/>
                  </a:cubicBezTo>
                  <a:cubicBezTo>
                    <a:pt x="554" y="5045"/>
                    <a:pt x="554" y="5045"/>
                    <a:pt x="554" y="5045"/>
                  </a:cubicBezTo>
                  <a:cubicBezTo>
                    <a:pt x="583" y="5045"/>
                    <a:pt x="583" y="5045"/>
                    <a:pt x="583" y="5045"/>
                  </a:cubicBezTo>
                  <a:lnTo>
                    <a:pt x="583" y="5045"/>
                  </a:lnTo>
                  <a:cubicBezTo>
                    <a:pt x="641" y="5074"/>
                    <a:pt x="641" y="5074"/>
                    <a:pt x="641" y="5074"/>
                  </a:cubicBezTo>
                  <a:lnTo>
                    <a:pt x="641" y="5074"/>
                  </a:lnTo>
                  <a:cubicBezTo>
                    <a:pt x="671" y="5074"/>
                    <a:pt x="671" y="5074"/>
                    <a:pt x="671" y="5074"/>
                  </a:cubicBezTo>
                  <a:cubicBezTo>
                    <a:pt x="641" y="5045"/>
                    <a:pt x="641" y="5045"/>
                    <a:pt x="641" y="5045"/>
                  </a:cubicBezTo>
                  <a:cubicBezTo>
                    <a:pt x="641" y="5016"/>
                    <a:pt x="641" y="5016"/>
                    <a:pt x="641" y="5016"/>
                  </a:cubicBezTo>
                  <a:lnTo>
                    <a:pt x="641" y="5016"/>
                  </a:lnTo>
                  <a:cubicBezTo>
                    <a:pt x="641" y="4986"/>
                    <a:pt x="641" y="4986"/>
                    <a:pt x="641" y="4986"/>
                  </a:cubicBezTo>
                  <a:cubicBezTo>
                    <a:pt x="641" y="4957"/>
                    <a:pt x="641" y="4957"/>
                    <a:pt x="641" y="4957"/>
                  </a:cubicBezTo>
                  <a:cubicBezTo>
                    <a:pt x="583" y="4928"/>
                    <a:pt x="583" y="4928"/>
                    <a:pt x="583" y="4928"/>
                  </a:cubicBezTo>
                  <a:cubicBezTo>
                    <a:pt x="583" y="4899"/>
                    <a:pt x="583" y="4899"/>
                    <a:pt x="583" y="4899"/>
                  </a:cubicBezTo>
                  <a:cubicBezTo>
                    <a:pt x="583" y="4870"/>
                    <a:pt x="583" y="4870"/>
                    <a:pt x="583" y="4870"/>
                  </a:cubicBezTo>
                  <a:cubicBezTo>
                    <a:pt x="583" y="4841"/>
                    <a:pt x="583" y="4841"/>
                    <a:pt x="583" y="4841"/>
                  </a:cubicBezTo>
                  <a:cubicBezTo>
                    <a:pt x="554" y="4841"/>
                    <a:pt x="554" y="4841"/>
                    <a:pt x="554" y="4841"/>
                  </a:cubicBezTo>
                  <a:lnTo>
                    <a:pt x="554" y="4841"/>
                  </a:lnTo>
                  <a:cubicBezTo>
                    <a:pt x="525" y="4812"/>
                    <a:pt x="525" y="4812"/>
                    <a:pt x="525" y="4812"/>
                  </a:cubicBezTo>
                  <a:cubicBezTo>
                    <a:pt x="496" y="4812"/>
                    <a:pt x="496" y="4812"/>
                    <a:pt x="496" y="4812"/>
                  </a:cubicBezTo>
                  <a:lnTo>
                    <a:pt x="496" y="4812"/>
                  </a:lnTo>
                  <a:cubicBezTo>
                    <a:pt x="467" y="4812"/>
                    <a:pt x="467" y="4812"/>
                    <a:pt x="467" y="4812"/>
                  </a:cubicBezTo>
                  <a:cubicBezTo>
                    <a:pt x="438" y="4783"/>
                    <a:pt x="438" y="4783"/>
                    <a:pt x="438" y="4783"/>
                  </a:cubicBezTo>
                  <a:lnTo>
                    <a:pt x="438" y="4783"/>
                  </a:lnTo>
                  <a:cubicBezTo>
                    <a:pt x="438" y="4753"/>
                    <a:pt x="438" y="4753"/>
                    <a:pt x="438" y="4753"/>
                  </a:cubicBezTo>
                  <a:cubicBezTo>
                    <a:pt x="408" y="4753"/>
                    <a:pt x="408" y="4753"/>
                    <a:pt x="408" y="4753"/>
                  </a:cubicBezTo>
                  <a:lnTo>
                    <a:pt x="408" y="4753"/>
                  </a:lnTo>
                  <a:cubicBezTo>
                    <a:pt x="379" y="4753"/>
                    <a:pt x="379" y="4753"/>
                    <a:pt x="379" y="4753"/>
                  </a:cubicBezTo>
                  <a:lnTo>
                    <a:pt x="379" y="4753"/>
                  </a:lnTo>
                  <a:cubicBezTo>
                    <a:pt x="350" y="4753"/>
                    <a:pt x="350" y="4753"/>
                    <a:pt x="350" y="4753"/>
                  </a:cubicBezTo>
                  <a:close/>
                  <a:moveTo>
                    <a:pt x="496" y="4783"/>
                  </a:moveTo>
                  <a:lnTo>
                    <a:pt x="496" y="4783"/>
                  </a:lnTo>
                  <a:cubicBezTo>
                    <a:pt x="525" y="4783"/>
                    <a:pt x="525" y="4783"/>
                    <a:pt x="525" y="4783"/>
                  </a:cubicBezTo>
                  <a:lnTo>
                    <a:pt x="525" y="4783"/>
                  </a:lnTo>
                  <a:lnTo>
                    <a:pt x="525" y="4783"/>
                  </a:lnTo>
                  <a:lnTo>
                    <a:pt x="525" y="4783"/>
                  </a:lnTo>
                  <a:cubicBezTo>
                    <a:pt x="496" y="4783"/>
                    <a:pt x="496" y="4783"/>
                    <a:pt x="496" y="4783"/>
                  </a:cubicBezTo>
                  <a:close/>
                  <a:moveTo>
                    <a:pt x="496" y="4753"/>
                  </a:moveTo>
                  <a:lnTo>
                    <a:pt x="496" y="4753"/>
                  </a:lnTo>
                  <a:close/>
                  <a:moveTo>
                    <a:pt x="408" y="4433"/>
                  </a:moveTo>
                  <a:lnTo>
                    <a:pt x="408" y="4433"/>
                  </a:lnTo>
                  <a:cubicBezTo>
                    <a:pt x="408" y="4462"/>
                    <a:pt x="408" y="4462"/>
                    <a:pt x="408" y="4462"/>
                  </a:cubicBezTo>
                  <a:lnTo>
                    <a:pt x="408" y="4462"/>
                  </a:lnTo>
                  <a:cubicBezTo>
                    <a:pt x="408" y="4433"/>
                    <a:pt x="408" y="4433"/>
                    <a:pt x="408" y="4433"/>
                  </a:cubicBezTo>
                  <a:close/>
                  <a:moveTo>
                    <a:pt x="438" y="4578"/>
                  </a:moveTo>
                  <a:lnTo>
                    <a:pt x="438" y="4578"/>
                  </a:lnTo>
                  <a:lnTo>
                    <a:pt x="438" y="4578"/>
                  </a:lnTo>
                  <a:lnTo>
                    <a:pt x="438" y="4578"/>
                  </a:lnTo>
                  <a:cubicBezTo>
                    <a:pt x="467" y="4578"/>
                    <a:pt x="467" y="4578"/>
                    <a:pt x="467" y="4578"/>
                  </a:cubicBezTo>
                  <a:cubicBezTo>
                    <a:pt x="438" y="4578"/>
                    <a:pt x="438" y="4578"/>
                    <a:pt x="438" y="4578"/>
                  </a:cubicBezTo>
                  <a:close/>
                  <a:moveTo>
                    <a:pt x="438" y="4636"/>
                  </a:moveTo>
                  <a:lnTo>
                    <a:pt x="438" y="4636"/>
                  </a:lnTo>
                  <a:lnTo>
                    <a:pt x="438" y="4636"/>
                  </a:lnTo>
                  <a:cubicBezTo>
                    <a:pt x="438" y="4666"/>
                    <a:pt x="438" y="4666"/>
                    <a:pt x="438" y="4666"/>
                  </a:cubicBezTo>
                  <a:lnTo>
                    <a:pt x="438" y="4666"/>
                  </a:lnTo>
                  <a:lnTo>
                    <a:pt x="438" y="4666"/>
                  </a:lnTo>
                  <a:cubicBezTo>
                    <a:pt x="438" y="4636"/>
                    <a:pt x="438" y="4636"/>
                    <a:pt x="438" y="4636"/>
                  </a:cubicBezTo>
                  <a:close/>
                  <a:moveTo>
                    <a:pt x="438" y="4607"/>
                  </a:moveTo>
                  <a:lnTo>
                    <a:pt x="438" y="4607"/>
                  </a:lnTo>
                  <a:cubicBezTo>
                    <a:pt x="467" y="4607"/>
                    <a:pt x="467" y="4607"/>
                    <a:pt x="467" y="4607"/>
                  </a:cubicBezTo>
                  <a:lnTo>
                    <a:pt x="467" y="4607"/>
                  </a:lnTo>
                  <a:cubicBezTo>
                    <a:pt x="438" y="4607"/>
                    <a:pt x="438" y="4607"/>
                    <a:pt x="438" y="4607"/>
                  </a:cubicBezTo>
                  <a:close/>
                  <a:moveTo>
                    <a:pt x="467" y="4607"/>
                  </a:moveTo>
                  <a:lnTo>
                    <a:pt x="467" y="4607"/>
                  </a:lnTo>
                  <a:cubicBezTo>
                    <a:pt x="496" y="4578"/>
                    <a:pt x="496" y="4578"/>
                    <a:pt x="496" y="4578"/>
                  </a:cubicBezTo>
                  <a:lnTo>
                    <a:pt x="496" y="4578"/>
                  </a:lnTo>
                  <a:cubicBezTo>
                    <a:pt x="525" y="4578"/>
                    <a:pt x="525" y="4578"/>
                    <a:pt x="525" y="4578"/>
                  </a:cubicBezTo>
                  <a:cubicBezTo>
                    <a:pt x="525" y="4549"/>
                    <a:pt x="525" y="4549"/>
                    <a:pt x="525" y="4549"/>
                  </a:cubicBezTo>
                  <a:cubicBezTo>
                    <a:pt x="525" y="4578"/>
                    <a:pt x="525" y="4578"/>
                    <a:pt x="525" y="4578"/>
                  </a:cubicBezTo>
                  <a:cubicBezTo>
                    <a:pt x="496" y="4578"/>
                    <a:pt x="496" y="4578"/>
                    <a:pt x="496" y="4578"/>
                  </a:cubicBezTo>
                  <a:lnTo>
                    <a:pt x="496" y="4578"/>
                  </a:lnTo>
                  <a:cubicBezTo>
                    <a:pt x="467" y="4607"/>
                    <a:pt x="467" y="4607"/>
                    <a:pt x="467" y="4607"/>
                  </a:cubicBezTo>
                  <a:close/>
                  <a:moveTo>
                    <a:pt x="467" y="4520"/>
                  </a:moveTo>
                  <a:lnTo>
                    <a:pt x="467" y="4520"/>
                  </a:lnTo>
                  <a:lnTo>
                    <a:pt x="467" y="4520"/>
                  </a:lnTo>
                  <a:cubicBezTo>
                    <a:pt x="467" y="4491"/>
                    <a:pt x="467" y="4491"/>
                    <a:pt x="467" y="4491"/>
                  </a:cubicBezTo>
                  <a:cubicBezTo>
                    <a:pt x="467" y="4520"/>
                    <a:pt x="467" y="4520"/>
                    <a:pt x="467" y="4520"/>
                  </a:cubicBezTo>
                  <a:close/>
                  <a:moveTo>
                    <a:pt x="408" y="4520"/>
                  </a:moveTo>
                  <a:lnTo>
                    <a:pt x="408" y="4520"/>
                  </a:lnTo>
                  <a:cubicBezTo>
                    <a:pt x="438" y="4520"/>
                    <a:pt x="438" y="4520"/>
                    <a:pt x="438" y="4520"/>
                  </a:cubicBezTo>
                  <a:lnTo>
                    <a:pt x="438" y="4520"/>
                  </a:lnTo>
                  <a:lnTo>
                    <a:pt x="438" y="4520"/>
                  </a:lnTo>
                  <a:cubicBezTo>
                    <a:pt x="408" y="4520"/>
                    <a:pt x="408" y="4520"/>
                    <a:pt x="408" y="4520"/>
                  </a:cubicBezTo>
                  <a:close/>
                  <a:moveTo>
                    <a:pt x="408" y="4491"/>
                  </a:moveTo>
                  <a:lnTo>
                    <a:pt x="408" y="4491"/>
                  </a:lnTo>
                  <a:cubicBezTo>
                    <a:pt x="408" y="4520"/>
                    <a:pt x="408" y="4520"/>
                    <a:pt x="408" y="4520"/>
                  </a:cubicBezTo>
                  <a:lnTo>
                    <a:pt x="408" y="4520"/>
                  </a:lnTo>
                  <a:lnTo>
                    <a:pt x="408" y="4520"/>
                  </a:lnTo>
                  <a:lnTo>
                    <a:pt x="408" y="4520"/>
                  </a:lnTo>
                  <a:cubicBezTo>
                    <a:pt x="408" y="4491"/>
                    <a:pt x="408" y="4491"/>
                    <a:pt x="408" y="4491"/>
                  </a:cubicBezTo>
                  <a:close/>
                  <a:moveTo>
                    <a:pt x="408" y="4462"/>
                  </a:moveTo>
                  <a:lnTo>
                    <a:pt x="408" y="4462"/>
                  </a:lnTo>
                  <a:cubicBezTo>
                    <a:pt x="438" y="4462"/>
                    <a:pt x="438" y="4462"/>
                    <a:pt x="438" y="4462"/>
                  </a:cubicBezTo>
                  <a:cubicBezTo>
                    <a:pt x="408" y="4491"/>
                    <a:pt x="408" y="4491"/>
                    <a:pt x="408" y="4491"/>
                  </a:cubicBezTo>
                  <a:lnTo>
                    <a:pt x="408" y="4491"/>
                  </a:lnTo>
                  <a:cubicBezTo>
                    <a:pt x="438" y="4491"/>
                    <a:pt x="438" y="4491"/>
                    <a:pt x="438" y="4491"/>
                  </a:cubicBezTo>
                  <a:lnTo>
                    <a:pt x="438" y="4491"/>
                  </a:lnTo>
                  <a:lnTo>
                    <a:pt x="438" y="4491"/>
                  </a:lnTo>
                  <a:cubicBezTo>
                    <a:pt x="438" y="4520"/>
                    <a:pt x="438" y="4520"/>
                    <a:pt x="438" y="4520"/>
                  </a:cubicBezTo>
                  <a:cubicBezTo>
                    <a:pt x="467" y="4491"/>
                    <a:pt x="467" y="4491"/>
                    <a:pt x="467" y="4491"/>
                  </a:cubicBezTo>
                  <a:cubicBezTo>
                    <a:pt x="467" y="4462"/>
                    <a:pt x="467" y="4462"/>
                    <a:pt x="467" y="4462"/>
                  </a:cubicBezTo>
                  <a:cubicBezTo>
                    <a:pt x="438" y="4462"/>
                    <a:pt x="438" y="4462"/>
                    <a:pt x="438" y="4462"/>
                  </a:cubicBezTo>
                  <a:lnTo>
                    <a:pt x="438" y="4462"/>
                  </a:lnTo>
                  <a:cubicBezTo>
                    <a:pt x="408" y="4462"/>
                    <a:pt x="408" y="4462"/>
                    <a:pt x="408" y="4462"/>
                  </a:cubicBezTo>
                  <a:close/>
                  <a:moveTo>
                    <a:pt x="408" y="4433"/>
                  </a:moveTo>
                  <a:lnTo>
                    <a:pt x="408" y="4433"/>
                  </a:lnTo>
                  <a:lnTo>
                    <a:pt x="408" y="4433"/>
                  </a:lnTo>
                  <a:cubicBezTo>
                    <a:pt x="438" y="4433"/>
                    <a:pt x="438" y="4433"/>
                    <a:pt x="438" y="4433"/>
                  </a:cubicBezTo>
                  <a:cubicBezTo>
                    <a:pt x="408" y="4433"/>
                    <a:pt x="408" y="4433"/>
                    <a:pt x="408" y="4433"/>
                  </a:cubicBezTo>
                  <a:close/>
                  <a:moveTo>
                    <a:pt x="438" y="4403"/>
                  </a:moveTo>
                  <a:lnTo>
                    <a:pt x="438" y="4403"/>
                  </a:lnTo>
                  <a:lnTo>
                    <a:pt x="438" y="4403"/>
                  </a:lnTo>
                  <a:cubicBezTo>
                    <a:pt x="467" y="4374"/>
                    <a:pt x="467" y="4374"/>
                    <a:pt x="467" y="4374"/>
                  </a:cubicBezTo>
                  <a:lnTo>
                    <a:pt x="467" y="4374"/>
                  </a:lnTo>
                  <a:cubicBezTo>
                    <a:pt x="467" y="4403"/>
                    <a:pt x="467" y="4403"/>
                    <a:pt x="467" y="4403"/>
                  </a:cubicBezTo>
                  <a:cubicBezTo>
                    <a:pt x="438" y="4403"/>
                    <a:pt x="438" y="4403"/>
                    <a:pt x="438" y="4403"/>
                  </a:cubicBezTo>
                  <a:close/>
                  <a:moveTo>
                    <a:pt x="350" y="4374"/>
                  </a:moveTo>
                  <a:lnTo>
                    <a:pt x="350" y="4374"/>
                  </a:lnTo>
                  <a:cubicBezTo>
                    <a:pt x="379" y="4403"/>
                    <a:pt x="379" y="4403"/>
                    <a:pt x="379" y="4403"/>
                  </a:cubicBezTo>
                  <a:cubicBezTo>
                    <a:pt x="379" y="4433"/>
                    <a:pt x="379" y="4433"/>
                    <a:pt x="379" y="4433"/>
                  </a:cubicBezTo>
                  <a:lnTo>
                    <a:pt x="379" y="4433"/>
                  </a:lnTo>
                  <a:lnTo>
                    <a:pt x="379" y="4433"/>
                  </a:lnTo>
                  <a:cubicBezTo>
                    <a:pt x="379" y="4403"/>
                    <a:pt x="379" y="4403"/>
                    <a:pt x="379" y="4403"/>
                  </a:cubicBezTo>
                  <a:cubicBezTo>
                    <a:pt x="350" y="4403"/>
                    <a:pt x="350" y="4403"/>
                    <a:pt x="350" y="4403"/>
                  </a:cubicBezTo>
                  <a:cubicBezTo>
                    <a:pt x="350" y="4374"/>
                    <a:pt x="350" y="4374"/>
                    <a:pt x="350" y="4374"/>
                  </a:cubicBezTo>
                  <a:close/>
                  <a:moveTo>
                    <a:pt x="379" y="4345"/>
                  </a:moveTo>
                  <a:lnTo>
                    <a:pt x="379" y="4345"/>
                  </a:lnTo>
                  <a:cubicBezTo>
                    <a:pt x="379" y="4374"/>
                    <a:pt x="379" y="4374"/>
                    <a:pt x="379" y="4374"/>
                  </a:cubicBezTo>
                  <a:lnTo>
                    <a:pt x="379" y="4374"/>
                  </a:lnTo>
                  <a:cubicBezTo>
                    <a:pt x="379" y="4403"/>
                    <a:pt x="379" y="4403"/>
                    <a:pt x="379" y="4403"/>
                  </a:cubicBezTo>
                  <a:cubicBezTo>
                    <a:pt x="408" y="4433"/>
                    <a:pt x="408" y="4433"/>
                    <a:pt x="408" y="4433"/>
                  </a:cubicBezTo>
                  <a:cubicBezTo>
                    <a:pt x="408" y="4403"/>
                    <a:pt x="408" y="4403"/>
                    <a:pt x="408" y="4403"/>
                  </a:cubicBezTo>
                  <a:cubicBezTo>
                    <a:pt x="379" y="4374"/>
                    <a:pt x="379" y="4374"/>
                    <a:pt x="379" y="4374"/>
                  </a:cubicBezTo>
                  <a:cubicBezTo>
                    <a:pt x="379" y="4345"/>
                    <a:pt x="379" y="4345"/>
                    <a:pt x="379" y="4345"/>
                  </a:cubicBezTo>
                  <a:close/>
                  <a:moveTo>
                    <a:pt x="350" y="4345"/>
                  </a:moveTo>
                  <a:lnTo>
                    <a:pt x="350" y="4345"/>
                  </a:lnTo>
                  <a:cubicBezTo>
                    <a:pt x="379" y="4345"/>
                    <a:pt x="379" y="4345"/>
                    <a:pt x="379" y="4345"/>
                  </a:cubicBezTo>
                  <a:lnTo>
                    <a:pt x="379" y="4345"/>
                  </a:lnTo>
                  <a:lnTo>
                    <a:pt x="379" y="4345"/>
                  </a:lnTo>
                  <a:cubicBezTo>
                    <a:pt x="379" y="4316"/>
                    <a:pt x="379" y="4316"/>
                    <a:pt x="379" y="4316"/>
                  </a:cubicBezTo>
                  <a:lnTo>
                    <a:pt x="379" y="4316"/>
                  </a:lnTo>
                  <a:cubicBezTo>
                    <a:pt x="350" y="4316"/>
                    <a:pt x="350" y="4316"/>
                    <a:pt x="350" y="4316"/>
                  </a:cubicBezTo>
                  <a:cubicBezTo>
                    <a:pt x="350" y="4345"/>
                    <a:pt x="350" y="4345"/>
                    <a:pt x="350" y="4345"/>
                  </a:cubicBezTo>
                  <a:close/>
                  <a:moveTo>
                    <a:pt x="175" y="4345"/>
                  </a:moveTo>
                  <a:lnTo>
                    <a:pt x="175" y="4345"/>
                  </a:lnTo>
                  <a:cubicBezTo>
                    <a:pt x="175" y="4316"/>
                    <a:pt x="175" y="4316"/>
                    <a:pt x="175" y="4316"/>
                  </a:cubicBezTo>
                  <a:cubicBezTo>
                    <a:pt x="205" y="4286"/>
                    <a:pt x="205" y="4286"/>
                    <a:pt x="205" y="4286"/>
                  </a:cubicBezTo>
                  <a:cubicBezTo>
                    <a:pt x="233" y="4286"/>
                    <a:pt x="233" y="4286"/>
                    <a:pt x="233" y="4286"/>
                  </a:cubicBezTo>
                  <a:cubicBezTo>
                    <a:pt x="205" y="4316"/>
                    <a:pt x="205" y="4316"/>
                    <a:pt x="205" y="4316"/>
                  </a:cubicBezTo>
                  <a:cubicBezTo>
                    <a:pt x="233" y="4286"/>
                    <a:pt x="233" y="4286"/>
                    <a:pt x="233" y="4286"/>
                  </a:cubicBezTo>
                  <a:lnTo>
                    <a:pt x="233" y="4286"/>
                  </a:lnTo>
                  <a:lnTo>
                    <a:pt x="233" y="4286"/>
                  </a:lnTo>
                  <a:cubicBezTo>
                    <a:pt x="233" y="4316"/>
                    <a:pt x="233" y="4316"/>
                    <a:pt x="233" y="4316"/>
                  </a:cubicBezTo>
                  <a:lnTo>
                    <a:pt x="233" y="4316"/>
                  </a:lnTo>
                  <a:cubicBezTo>
                    <a:pt x="233" y="4345"/>
                    <a:pt x="233" y="4345"/>
                    <a:pt x="233" y="4345"/>
                  </a:cubicBezTo>
                  <a:cubicBezTo>
                    <a:pt x="205" y="4345"/>
                    <a:pt x="205" y="4345"/>
                    <a:pt x="205" y="4345"/>
                  </a:cubicBezTo>
                  <a:lnTo>
                    <a:pt x="205" y="4345"/>
                  </a:lnTo>
                  <a:lnTo>
                    <a:pt x="205" y="4345"/>
                  </a:lnTo>
                  <a:cubicBezTo>
                    <a:pt x="233" y="4345"/>
                    <a:pt x="233" y="4345"/>
                    <a:pt x="233" y="4345"/>
                  </a:cubicBezTo>
                  <a:lnTo>
                    <a:pt x="233" y="4345"/>
                  </a:lnTo>
                  <a:cubicBezTo>
                    <a:pt x="262" y="4316"/>
                    <a:pt x="262" y="4316"/>
                    <a:pt x="262" y="4316"/>
                  </a:cubicBezTo>
                  <a:cubicBezTo>
                    <a:pt x="291" y="4286"/>
                    <a:pt x="291" y="4286"/>
                    <a:pt x="291" y="4286"/>
                  </a:cubicBezTo>
                  <a:lnTo>
                    <a:pt x="291" y="4286"/>
                  </a:lnTo>
                  <a:cubicBezTo>
                    <a:pt x="262" y="4316"/>
                    <a:pt x="262" y="4316"/>
                    <a:pt x="262" y="4316"/>
                  </a:cubicBezTo>
                  <a:cubicBezTo>
                    <a:pt x="262" y="4345"/>
                    <a:pt x="262" y="4345"/>
                    <a:pt x="262" y="4345"/>
                  </a:cubicBezTo>
                  <a:cubicBezTo>
                    <a:pt x="233" y="4374"/>
                    <a:pt x="233" y="4374"/>
                    <a:pt x="233" y="4374"/>
                  </a:cubicBezTo>
                  <a:cubicBezTo>
                    <a:pt x="233" y="4403"/>
                    <a:pt x="233" y="4403"/>
                    <a:pt x="233" y="4403"/>
                  </a:cubicBezTo>
                  <a:lnTo>
                    <a:pt x="233" y="4403"/>
                  </a:lnTo>
                  <a:cubicBezTo>
                    <a:pt x="205" y="4403"/>
                    <a:pt x="205" y="4403"/>
                    <a:pt x="205" y="4403"/>
                  </a:cubicBezTo>
                  <a:cubicBezTo>
                    <a:pt x="205" y="4433"/>
                    <a:pt x="205" y="4433"/>
                    <a:pt x="205" y="4433"/>
                  </a:cubicBezTo>
                  <a:lnTo>
                    <a:pt x="205" y="4433"/>
                  </a:lnTo>
                  <a:cubicBezTo>
                    <a:pt x="233" y="4403"/>
                    <a:pt x="233" y="4403"/>
                    <a:pt x="233" y="4403"/>
                  </a:cubicBezTo>
                  <a:lnTo>
                    <a:pt x="233" y="4403"/>
                  </a:lnTo>
                  <a:cubicBezTo>
                    <a:pt x="233" y="4433"/>
                    <a:pt x="233" y="4433"/>
                    <a:pt x="233" y="4433"/>
                  </a:cubicBezTo>
                  <a:cubicBezTo>
                    <a:pt x="205" y="4433"/>
                    <a:pt x="205" y="4433"/>
                    <a:pt x="205" y="4433"/>
                  </a:cubicBezTo>
                  <a:cubicBezTo>
                    <a:pt x="205" y="4462"/>
                    <a:pt x="205" y="4462"/>
                    <a:pt x="205" y="4462"/>
                  </a:cubicBezTo>
                  <a:lnTo>
                    <a:pt x="205" y="4462"/>
                  </a:lnTo>
                  <a:cubicBezTo>
                    <a:pt x="205" y="4491"/>
                    <a:pt x="205" y="4491"/>
                    <a:pt x="205" y="4491"/>
                  </a:cubicBezTo>
                  <a:cubicBezTo>
                    <a:pt x="233" y="4520"/>
                    <a:pt x="233" y="4520"/>
                    <a:pt x="233" y="4520"/>
                  </a:cubicBezTo>
                  <a:lnTo>
                    <a:pt x="233" y="4520"/>
                  </a:lnTo>
                  <a:lnTo>
                    <a:pt x="233" y="4520"/>
                  </a:lnTo>
                  <a:cubicBezTo>
                    <a:pt x="233" y="4549"/>
                    <a:pt x="233" y="4549"/>
                    <a:pt x="233" y="4549"/>
                  </a:cubicBezTo>
                  <a:lnTo>
                    <a:pt x="233" y="4549"/>
                  </a:lnTo>
                  <a:cubicBezTo>
                    <a:pt x="205" y="4549"/>
                    <a:pt x="205" y="4549"/>
                    <a:pt x="205" y="4549"/>
                  </a:cubicBezTo>
                  <a:cubicBezTo>
                    <a:pt x="175" y="4491"/>
                    <a:pt x="175" y="4491"/>
                    <a:pt x="175" y="4491"/>
                  </a:cubicBezTo>
                  <a:lnTo>
                    <a:pt x="175" y="4491"/>
                  </a:lnTo>
                  <a:cubicBezTo>
                    <a:pt x="205" y="4462"/>
                    <a:pt x="205" y="4462"/>
                    <a:pt x="205" y="4462"/>
                  </a:cubicBezTo>
                  <a:cubicBezTo>
                    <a:pt x="175" y="4462"/>
                    <a:pt x="175" y="4462"/>
                    <a:pt x="175" y="4462"/>
                  </a:cubicBezTo>
                  <a:lnTo>
                    <a:pt x="175" y="4462"/>
                  </a:lnTo>
                  <a:cubicBezTo>
                    <a:pt x="175" y="4433"/>
                    <a:pt x="175" y="4433"/>
                    <a:pt x="175" y="4433"/>
                  </a:cubicBezTo>
                  <a:cubicBezTo>
                    <a:pt x="205" y="4433"/>
                    <a:pt x="205" y="4433"/>
                    <a:pt x="205" y="4433"/>
                  </a:cubicBezTo>
                  <a:cubicBezTo>
                    <a:pt x="175" y="4433"/>
                    <a:pt x="175" y="4433"/>
                    <a:pt x="175" y="4433"/>
                  </a:cubicBezTo>
                  <a:lnTo>
                    <a:pt x="175" y="4433"/>
                  </a:lnTo>
                  <a:cubicBezTo>
                    <a:pt x="175" y="4403"/>
                    <a:pt x="175" y="4403"/>
                    <a:pt x="175" y="4403"/>
                  </a:cubicBezTo>
                  <a:lnTo>
                    <a:pt x="175" y="4403"/>
                  </a:lnTo>
                  <a:lnTo>
                    <a:pt x="175" y="4403"/>
                  </a:lnTo>
                  <a:lnTo>
                    <a:pt x="175" y="4403"/>
                  </a:lnTo>
                  <a:lnTo>
                    <a:pt x="175" y="4403"/>
                  </a:lnTo>
                  <a:cubicBezTo>
                    <a:pt x="175" y="4374"/>
                    <a:pt x="175" y="4374"/>
                    <a:pt x="175" y="4374"/>
                  </a:cubicBezTo>
                  <a:lnTo>
                    <a:pt x="175" y="4374"/>
                  </a:lnTo>
                  <a:lnTo>
                    <a:pt x="175" y="4374"/>
                  </a:lnTo>
                  <a:cubicBezTo>
                    <a:pt x="175" y="4345"/>
                    <a:pt x="175" y="4345"/>
                    <a:pt x="175" y="4345"/>
                  </a:cubicBezTo>
                  <a:close/>
                  <a:moveTo>
                    <a:pt x="379" y="4257"/>
                  </a:moveTo>
                  <a:lnTo>
                    <a:pt x="379" y="4257"/>
                  </a:lnTo>
                  <a:lnTo>
                    <a:pt x="379" y="4257"/>
                  </a:lnTo>
                  <a:cubicBezTo>
                    <a:pt x="379" y="4228"/>
                    <a:pt x="379" y="4228"/>
                    <a:pt x="379" y="4228"/>
                  </a:cubicBezTo>
                  <a:cubicBezTo>
                    <a:pt x="379" y="4257"/>
                    <a:pt x="379" y="4257"/>
                    <a:pt x="379" y="4257"/>
                  </a:cubicBezTo>
                  <a:close/>
                  <a:moveTo>
                    <a:pt x="2041" y="2012"/>
                  </a:moveTo>
                  <a:lnTo>
                    <a:pt x="2041" y="2012"/>
                  </a:lnTo>
                  <a:lnTo>
                    <a:pt x="2041" y="2012"/>
                  </a:lnTo>
                  <a:lnTo>
                    <a:pt x="2041" y="2012"/>
                  </a:lnTo>
                  <a:lnTo>
                    <a:pt x="2041" y="2012"/>
                  </a:lnTo>
                  <a:cubicBezTo>
                    <a:pt x="2071" y="2012"/>
                    <a:pt x="2071" y="2012"/>
                    <a:pt x="2071" y="2012"/>
                  </a:cubicBezTo>
                  <a:cubicBezTo>
                    <a:pt x="2041" y="2012"/>
                    <a:pt x="2041" y="2012"/>
                    <a:pt x="2041" y="2012"/>
                  </a:cubicBezTo>
                  <a:close/>
                  <a:moveTo>
                    <a:pt x="1867" y="1866"/>
                  </a:moveTo>
                  <a:lnTo>
                    <a:pt x="1867" y="1866"/>
                  </a:lnTo>
                  <a:cubicBezTo>
                    <a:pt x="1896" y="1866"/>
                    <a:pt x="1896" y="1866"/>
                    <a:pt x="1896" y="1866"/>
                  </a:cubicBezTo>
                  <a:lnTo>
                    <a:pt x="1896" y="1866"/>
                  </a:lnTo>
                  <a:cubicBezTo>
                    <a:pt x="1896" y="1836"/>
                    <a:pt x="1896" y="1836"/>
                    <a:pt x="1896" y="1836"/>
                  </a:cubicBezTo>
                  <a:cubicBezTo>
                    <a:pt x="1896" y="1866"/>
                    <a:pt x="1896" y="1866"/>
                    <a:pt x="1896" y="1866"/>
                  </a:cubicBezTo>
                  <a:cubicBezTo>
                    <a:pt x="1867" y="1866"/>
                    <a:pt x="1867" y="1866"/>
                    <a:pt x="1867" y="1866"/>
                  </a:cubicBezTo>
                  <a:close/>
                  <a:moveTo>
                    <a:pt x="1312" y="1924"/>
                  </a:moveTo>
                  <a:lnTo>
                    <a:pt x="1312" y="1924"/>
                  </a:lnTo>
                  <a:lnTo>
                    <a:pt x="1312" y="1924"/>
                  </a:lnTo>
                  <a:cubicBezTo>
                    <a:pt x="1312" y="1895"/>
                    <a:pt x="1312" y="1895"/>
                    <a:pt x="1312" y="1895"/>
                  </a:cubicBezTo>
                  <a:lnTo>
                    <a:pt x="1312" y="1895"/>
                  </a:lnTo>
                  <a:lnTo>
                    <a:pt x="1312" y="1924"/>
                  </a:lnTo>
                  <a:close/>
                  <a:moveTo>
                    <a:pt x="1312" y="1953"/>
                  </a:moveTo>
                  <a:lnTo>
                    <a:pt x="1312" y="1953"/>
                  </a:lnTo>
                  <a:cubicBezTo>
                    <a:pt x="1283" y="1924"/>
                    <a:pt x="1283" y="1924"/>
                    <a:pt x="1283" y="1924"/>
                  </a:cubicBezTo>
                  <a:cubicBezTo>
                    <a:pt x="1312" y="1924"/>
                    <a:pt x="1312" y="1924"/>
                    <a:pt x="1312" y="1924"/>
                  </a:cubicBezTo>
                  <a:lnTo>
                    <a:pt x="1312" y="1924"/>
                  </a:lnTo>
                  <a:cubicBezTo>
                    <a:pt x="1312" y="1953"/>
                    <a:pt x="1312" y="1953"/>
                    <a:pt x="1312" y="1953"/>
                  </a:cubicBezTo>
                  <a:close/>
                  <a:moveTo>
                    <a:pt x="1254" y="1983"/>
                  </a:moveTo>
                  <a:lnTo>
                    <a:pt x="1254" y="1983"/>
                  </a:lnTo>
                  <a:cubicBezTo>
                    <a:pt x="1283" y="2012"/>
                    <a:pt x="1283" y="2012"/>
                    <a:pt x="1283" y="2012"/>
                  </a:cubicBezTo>
                  <a:cubicBezTo>
                    <a:pt x="1254" y="2012"/>
                    <a:pt x="1254" y="2012"/>
                    <a:pt x="1254" y="2012"/>
                  </a:cubicBezTo>
                  <a:cubicBezTo>
                    <a:pt x="1254" y="2041"/>
                    <a:pt x="1254" y="2041"/>
                    <a:pt x="1254" y="2041"/>
                  </a:cubicBezTo>
                  <a:cubicBezTo>
                    <a:pt x="1283" y="2041"/>
                    <a:pt x="1283" y="2041"/>
                    <a:pt x="1283" y="2041"/>
                  </a:cubicBezTo>
                  <a:cubicBezTo>
                    <a:pt x="1283" y="2012"/>
                    <a:pt x="1283" y="2012"/>
                    <a:pt x="1283" y="2012"/>
                  </a:cubicBezTo>
                  <a:cubicBezTo>
                    <a:pt x="1312" y="2012"/>
                    <a:pt x="1312" y="2012"/>
                    <a:pt x="1312" y="2012"/>
                  </a:cubicBezTo>
                  <a:cubicBezTo>
                    <a:pt x="1371" y="1983"/>
                    <a:pt x="1371" y="1983"/>
                    <a:pt x="1371" y="1983"/>
                  </a:cubicBezTo>
                  <a:lnTo>
                    <a:pt x="1371" y="1983"/>
                  </a:lnTo>
                  <a:cubicBezTo>
                    <a:pt x="1400" y="1953"/>
                    <a:pt x="1400" y="1953"/>
                    <a:pt x="1400" y="1953"/>
                  </a:cubicBezTo>
                  <a:cubicBezTo>
                    <a:pt x="1371" y="1953"/>
                    <a:pt x="1371" y="1953"/>
                    <a:pt x="1371" y="1953"/>
                  </a:cubicBezTo>
                  <a:lnTo>
                    <a:pt x="1371" y="1953"/>
                  </a:lnTo>
                  <a:cubicBezTo>
                    <a:pt x="1371" y="1924"/>
                    <a:pt x="1371" y="1924"/>
                    <a:pt x="1371" y="1924"/>
                  </a:cubicBezTo>
                  <a:lnTo>
                    <a:pt x="1371" y="1924"/>
                  </a:lnTo>
                  <a:cubicBezTo>
                    <a:pt x="1341" y="1953"/>
                    <a:pt x="1341" y="1953"/>
                    <a:pt x="1341" y="1953"/>
                  </a:cubicBezTo>
                  <a:lnTo>
                    <a:pt x="1341" y="1953"/>
                  </a:lnTo>
                  <a:lnTo>
                    <a:pt x="1341" y="1953"/>
                  </a:lnTo>
                  <a:cubicBezTo>
                    <a:pt x="1312" y="1953"/>
                    <a:pt x="1312" y="1953"/>
                    <a:pt x="1312" y="1953"/>
                  </a:cubicBezTo>
                  <a:lnTo>
                    <a:pt x="1312" y="1953"/>
                  </a:lnTo>
                  <a:cubicBezTo>
                    <a:pt x="1312" y="1983"/>
                    <a:pt x="1312" y="1983"/>
                    <a:pt x="1312" y="1983"/>
                  </a:cubicBezTo>
                  <a:cubicBezTo>
                    <a:pt x="1312" y="1953"/>
                    <a:pt x="1312" y="1953"/>
                    <a:pt x="1312" y="1953"/>
                  </a:cubicBezTo>
                  <a:lnTo>
                    <a:pt x="1312" y="1953"/>
                  </a:lnTo>
                  <a:lnTo>
                    <a:pt x="1312" y="1953"/>
                  </a:lnTo>
                  <a:cubicBezTo>
                    <a:pt x="1283" y="1953"/>
                    <a:pt x="1283" y="1953"/>
                    <a:pt x="1283" y="1953"/>
                  </a:cubicBezTo>
                  <a:lnTo>
                    <a:pt x="1283" y="1953"/>
                  </a:lnTo>
                  <a:cubicBezTo>
                    <a:pt x="1283" y="1983"/>
                    <a:pt x="1283" y="1983"/>
                    <a:pt x="1283" y="1983"/>
                  </a:cubicBezTo>
                  <a:cubicBezTo>
                    <a:pt x="1254" y="1983"/>
                    <a:pt x="1254" y="1983"/>
                    <a:pt x="1254" y="1983"/>
                  </a:cubicBezTo>
                  <a:close/>
                  <a:moveTo>
                    <a:pt x="1196" y="2041"/>
                  </a:moveTo>
                  <a:lnTo>
                    <a:pt x="1196" y="2041"/>
                  </a:lnTo>
                  <a:cubicBezTo>
                    <a:pt x="1225" y="2012"/>
                    <a:pt x="1225" y="2012"/>
                    <a:pt x="1225" y="2012"/>
                  </a:cubicBezTo>
                  <a:cubicBezTo>
                    <a:pt x="1225" y="1983"/>
                    <a:pt x="1225" y="1983"/>
                    <a:pt x="1225" y="1983"/>
                  </a:cubicBezTo>
                  <a:cubicBezTo>
                    <a:pt x="1196" y="2012"/>
                    <a:pt x="1196" y="2012"/>
                    <a:pt x="1196" y="2012"/>
                  </a:cubicBezTo>
                  <a:lnTo>
                    <a:pt x="1196" y="2012"/>
                  </a:lnTo>
                  <a:lnTo>
                    <a:pt x="1196" y="2012"/>
                  </a:lnTo>
                  <a:lnTo>
                    <a:pt x="1196" y="2012"/>
                  </a:lnTo>
                  <a:lnTo>
                    <a:pt x="1196" y="2041"/>
                  </a:lnTo>
                  <a:close/>
                  <a:moveTo>
                    <a:pt x="1225" y="2041"/>
                  </a:moveTo>
                  <a:lnTo>
                    <a:pt x="1225" y="2041"/>
                  </a:lnTo>
                  <a:lnTo>
                    <a:pt x="1225" y="2041"/>
                  </a:lnTo>
                  <a:cubicBezTo>
                    <a:pt x="1225" y="2012"/>
                    <a:pt x="1225" y="2012"/>
                    <a:pt x="1225" y="2012"/>
                  </a:cubicBezTo>
                  <a:lnTo>
                    <a:pt x="1225" y="2012"/>
                  </a:lnTo>
                  <a:cubicBezTo>
                    <a:pt x="1225" y="1983"/>
                    <a:pt x="1225" y="1983"/>
                    <a:pt x="1225" y="1983"/>
                  </a:cubicBezTo>
                  <a:lnTo>
                    <a:pt x="1225" y="1983"/>
                  </a:lnTo>
                  <a:cubicBezTo>
                    <a:pt x="1254" y="1983"/>
                    <a:pt x="1254" y="1983"/>
                    <a:pt x="1254" y="1983"/>
                  </a:cubicBezTo>
                  <a:lnTo>
                    <a:pt x="1254" y="1983"/>
                  </a:lnTo>
                  <a:cubicBezTo>
                    <a:pt x="1254" y="1953"/>
                    <a:pt x="1254" y="1953"/>
                    <a:pt x="1254" y="1953"/>
                  </a:cubicBezTo>
                  <a:cubicBezTo>
                    <a:pt x="1254" y="1983"/>
                    <a:pt x="1254" y="1983"/>
                    <a:pt x="1254" y="1983"/>
                  </a:cubicBezTo>
                  <a:cubicBezTo>
                    <a:pt x="1254" y="2012"/>
                    <a:pt x="1254" y="2012"/>
                    <a:pt x="1254" y="2012"/>
                  </a:cubicBezTo>
                  <a:cubicBezTo>
                    <a:pt x="1254" y="2041"/>
                    <a:pt x="1254" y="2041"/>
                    <a:pt x="1254" y="2041"/>
                  </a:cubicBezTo>
                  <a:lnTo>
                    <a:pt x="1254" y="2041"/>
                  </a:lnTo>
                  <a:cubicBezTo>
                    <a:pt x="1225" y="2041"/>
                    <a:pt x="1225" y="2041"/>
                    <a:pt x="1225" y="2041"/>
                  </a:cubicBezTo>
                  <a:close/>
                  <a:moveTo>
                    <a:pt x="1225" y="2128"/>
                  </a:moveTo>
                  <a:lnTo>
                    <a:pt x="1225" y="2128"/>
                  </a:lnTo>
                  <a:cubicBezTo>
                    <a:pt x="1254" y="2100"/>
                    <a:pt x="1254" y="2100"/>
                    <a:pt x="1254" y="2100"/>
                  </a:cubicBezTo>
                  <a:cubicBezTo>
                    <a:pt x="1225" y="2070"/>
                    <a:pt x="1225" y="2070"/>
                    <a:pt x="1225" y="2070"/>
                  </a:cubicBezTo>
                  <a:cubicBezTo>
                    <a:pt x="1225" y="2041"/>
                    <a:pt x="1225" y="2041"/>
                    <a:pt x="1225" y="2041"/>
                  </a:cubicBezTo>
                  <a:lnTo>
                    <a:pt x="1225" y="2041"/>
                  </a:lnTo>
                  <a:cubicBezTo>
                    <a:pt x="1196" y="2041"/>
                    <a:pt x="1196" y="2041"/>
                    <a:pt x="1196" y="2041"/>
                  </a:cubicBezTo>
                  <a:lnTo>
                    <a:pt x="1196" y="2041"/>
                  </a:lnTo>
                  <a:lnTo>
                    <a:pt x="1196" y="2041"/>
                  </a:lnTo>
                  <a:cubicBezTo>
                    <a:pt x="1225" y="2070"/>
                    <a:pt x="1225" y="2070"/>
                    <a:pt x="1225" y="2070"/>
                  </a:cubicBezTo>
                  <a:cubicBezTo>
                    <a:pt x="1196" y="2070"/>
                    <a:pt x="1196" y="2070"/>
                    <a:pt x="1196" y="2070"/>
                  </a:cubicBezTo>
                  <a:lnTo>
                    <a:pt x="1196" y="2070"/>
                  </a:lnTo>
                  <a:cubicBezTo>
                    <a:pt x="1225" y="2100"/>
                    <a:pt x="1225" y="2100"/>
                    <a:pt x="1225" y="2100"/>
                  </a:cubicBezTo>
                  <a:cubicBezTo>
                    <a:pt x="1225" y="2128"/>
                    <a:pt x="1225" y="2128"/>
                    <a:pt x="1225" y="2128"/>
                  </a:cubicBezTo>
                  <a:close/>
                  <a:moveTo>
                    <a:pt x="1050" y="1836"/>
                  </a:moveTo>
                  <a:lnTo>
                    <a:pt x="1050" y="1836"/>
                  </a:lnTo>
                  <a:cubicBezTo>
                    <a:pt x="1079" y="1866"/>
                    <a:pt x="1079" y="1866"/>
                    <a:pt x="1079" y="1866"/>
                  </a:cubicBezTo>
                  <a:lnTo>
                    <a:pt x="1079" y="1866"/>
                  </a:lnTo>
                  <a:lnTo>
                    <a:pt x="1079" y="1866"/>
                  </a:lnTo>
                  <a:cubicBezTo>
                    <a:pt x="1108" y="1866"/>
                    <a:pt x="1108" y="1866"/>
                    <a:pt x="1108" y="1866"/>
                  </a:cubicBezTo>
                  <a:cubicBezTo>
                    <a:pt x="1079" y="1836"/>
                    <a:pt x="1079" y="1836"/>
                    <a:pt x="1079" y="1836"/>
                  </a:cubicBezTo>
                  <a:lnTo>
                    <a:pt x="1079" y="1836"/>
                  </a:lnTo>
                  <a:cubicBezTo>
                    <a:pt x="1050" y="1836"/>
                    <a:pt x="1050" y="1836"/>
                    <a:pt x="1050" y="1836"/>
                  </a:cubicBezTo>
                  <a:close/>
                  <a:moveTo>
                    <a:pt x="729" y="5016"/>
                  </a:moveTo>
                  <a:lnTo>
                    <a:pt x="729" y="5016"/>
                  </a:lnTo>
                  <a:lnTo>
                    <a:pt x="729" y="5016"/>
                  </a:lnTo>
                  <a:cubicBezTo>
                    <a:pt x="700" y="4986"/>
                    <a:pt x="700" y="4986"/>
                    <a:pt x="700" y="4986"/>
                  </a:cubicBezTo>
                  <a:lnTo>
                    <a:pt x="700" y="4986"/>
                  </a:lnTo>
                  <a:cubicBezTo>
                    <a:pt x="700" y="4957"/>
                    <a:pt x="700" y="4957"/>
                    <a:pt x="700" y="4957"/>
                  </a:cubicBezTo>
                  <a:cubicBezTo>
                    <a:pt x="729" y="4928"/>
                    <a:pt x="729" y="4928"/>
                    <a:pt x="729" y="4928"/>
                  </a:cubicBezTo>
                  <a:cubicBezTo>
                    <a:pt x="700" y="4928"/>
                    <a:pt x="700" y="4928"/>
                    <a:pt x="700" y="4928"/>
                  </a:cubicBezTo>
                  <a:lnTo>
                    <a:pt x="700" y="4928"/>
                  </a:lnTo>
                  <a:cubicBezTo>
                    <a:pt x="671" y="4957"/>
                    <a:pt x="671" y="4957"/>
                    <a:pt x="671" y="4957"/>
                  </a:cubicBezTo>
                  <a:cubicBezTo>
                    <a:pt x="641" y="4928"/>
                    <a:pt x="641" y="4928"/>
                    <a:pt x="641" y="4928"/>
                  </a:cubicBezTo>
                  <a:lnTo>
                    <a:pt x="641" y="4928"/>
                  </a:lnTo>
                  <a:cubicBezTo>
                    <a:pt x="671" y="4928"/>
                    <a:pt x="671" y="4928"/>
                    <a:pt x="671" y="4928"/>
                  </a:cubicBezTo>
                  <a:lnTo>
                    <a:pt x="671" y="4928"/>
                  </a:lnTo>
                  <a:lnTo>
                    <a:pt x="671" y="4928"/>
                  </a:lnTo>
                  <a:lnTo>
                    <a:pt x="671" y="4928"/>
                  </a:lnTo>
                  <a:cubicBezTo>
                    <a:pt x="671" y="4899"/>
                    <a:pt x="671" y="4899"/>
                    <a:pt x="671" y="4899"/>
                  </a:cubicBezTo>
                  <a:lnTo>
                    <a:pt x="671" y="4899"/>
                  </a:lnTo>
                  <a:cubicBezTo>
                    <a:pt x="641" y="4899"/>
                    <a:pt x="641" y="4899"/>
                    <a:pt x="641" y="4899"/>
                  </a:cubicBezTo>
                  <a:lnTo>
                    <a:pt x="641" y="4899"/>
                  </a:lnTo>
                  <a:lnTo>
                    <a:pt x="641" y="4899"/>
                  </a:lnTo>
                  <a:cubicBezTo>
                    <a:pt x="612" y="4870"/>
                    <a:pt x="612" y="4870"/>
                    <a:pt x="612" y="4870"/>
                  </a:cubicBezTo>
                  <a:lnTo>
                    <a:pt x="612" y="4870"/>
                  </a:lnTo>
                  <a:cubicBezTo>
                    <a:pt x="641" y="4870"/>
                    <a:pt x="641" y="4870"/>
                    <a:pt x="641" y="4870"/>
                  </a:cubicBezTo>
                  <a:cubicBezTo>
                    <a:pt x="641" y="4841"/>
                    <a:pt x="641" y="4841"/>
                    <a:pt x="641" y="4841"/>
                  </a:cubicBezTo>
                  <a:lnTo>
                    <a:pt x="641" y="4841"/>
                  </a:lnTo>
                  <a:lnTo>
                    <a:pt x="641" y="4841"/>
                  </a:lnTo>
                  <a:lnTo>
                    <a:pt x="641" y="4841"/>
                  </a:lnTo>
                  <a:cubicBezTo>
                    <a:pt x="612" y="4841"/>
                    <a:pt x="612" y="4841"/>
                    <a:pt x="612" y="4841"/>
                  </a:cubicBezTo>
                  <a:lnTo>
                    <a:pt x="612" y="4841"/>
                  </a:lnTo>
                  <a:cubicBezTo>
                    <a:pt x="612" y="4812"/>
                    <a:pt x="612" y="4812"/>
                    <a:pt x="612" y="4812"/>
                  </a:cubicBezTo>
                  <a:cubicBezTo>
                    <a:pt x="641" y="4783"/>
                    <a:pt x="641" y="4783"/>
                    <a:pt x="641" y="4783"/>
                  </a:cubicBezTo>
                  <a:lnTo>
                    <a:pt x="641" y="4783"/>
                  </a:lnTo>
                  <a:cubicBezTo>
                    <a:pt x="641" y="4753"/>
                    <a:pt x="641" y="4753"/>
                    <a:pt x="641" y="4753"/>
                  </a:cubicBezTo>
                  <a:lnTo>
                    <a:pt x="641" y="4753"/>
                  </a:lnTo>
                  <a:lnTo>
                    <a:pt x="641" y="4753"/>
                  </a:lnTo>
                  <a:cubicBezTo>
                    <a:pt x="641" y="4783"/>
                    <a:pt x="641" y="4783"/>
                    <a:pt x="641" y="4783"/>
                  </a:cubicBezTo>
                  <a:cubicBezTo>
                    <a:pt x="641" y="4812"/>
                    <a:pt x="641" y="4812"/>
                    <a:pt x="641" y="4812"/>
                  </a:cubicBezTo>
                  <a:cubicBezTo>
                    <a:pt x="612" y="4812"/>
                    <a:pt x="612" y="4812"/>
                    <a:pt x="612" y="4812"/>
                  </a:cubicBezTo>
                  <a:lnTo>
                    <a:pt x="612" y="4812"/>
                  </a:lnTo>
                  <a:cubicBezTo>
                    <a:pt x="583" y="4812"/>
                    <a:pt x="583" y="4812"/>
                    <a:pt x="583" y="4812"/>
                  </a:cubicBezTo>
                  <a:lnTo>
                    <a:pt x="583" y="4812"/>
                  </a:lnTo>
                  <a:lnTo>
                    <a:pt x="583" y="4812"/>
                  </a:lnTo>
                  <a:lnTo>
                    <a:pt x="583" y="4812"/>
                  </a:lnTo>
                  <a:cubicBezTo>
                    <a:pt x="583" y="4783"/>
                    <a:pt x="583" y="4783"/>
                    <a:pt x="583" y="4783"/>
                  </a:cubicBezTo>
                  <a:cubicBezTo>
                    <a:pt x="583" y="4812"/>
                    <a:pt x="583" y="4812"/>
                    <a:pt x="583" y="4812"/>
                  </a:cubicBezTo>
                  <a:cubicBezTo>
                    <a:pt x="554" y="4812"/>
                    <a:pt x="554" y="4812"/>
                    <a:pt x="554" y="4812"/>
                  </a:cubicBezTo>
                  <a:lnTo>
                    <a:pt x="554" y="4812"/>
                  </a:lnTo>
                  <a:lnTo>
                    <a:pt x="554" y="4812"/>
                  </a:lnTo>
                  <a:lnTo>
                    <a:pt x="554" y="4812"/>
                  </a:lnTo>
                  <a:lnTo>
                    <a:pt x="554" y="4812"/>
                  </a:lnTo>
                  <a:cubicBezTo>
                    <a:pt x="525" y="4812"/>
                    <a:pt x="525" y="4812"/>
                    <a:pt x="525" y="4812"/>
                  </a:cubicBezTo>
                  <a:lnTo>
                    <a:pt x="525" y="4812"/>
                  </a:lnTo>
                  <a:cubicBezTo>
                    <a:pt x="554" y="4783"/>
                    <a:pt x="554" y="4783"/>
                    <a:pt x="554" y="4783"/>
                  </a:cubicBezTo>
                  <a:lnTo>
                    <a:pt x="554" y="4783"/>
                  </a:lnTo>
                  <a:cubicBezTo>
                    <a:pt x="583" y="4783"/>
                    <a:pt x="583" y="4783"/>
                    <a:pt x="583" y="4783"/>
                  </a:cubicBezTo>
                  <a:lnTo>
                    <a:pt x="583" y="4783"/>
                  </a:lnTo>
                  <a:cubicBezTo>
                    <a:pt x="612" y="4753"/>
                    <a:pt x="612" y="4753"/>
                    <a:pt x="612" y="4753"/>
                  </a:cubicBezTo>
                  <a:lnTo>
                    <a:pt x="612" y="4753"/>
                  </a:lnTo>
                  <a:lnTo>
                    <a:pt x="612" y="4753"/>
                  </a:lnTo>
                  <a:cubicBezTo>
                    <a:pt x="583" y="4753"/>
                    <a:pt x="583" y="4753"/>
                    <a:pt x="583" y="4753"/>
                  </a:cubicBezTo>
                  <a:cubicBezTo>
                    <a:pt x="583" y="4783"/>
                    <a:pt x="583" y="4783"/>
                    <a:pt x="583" y="4783"/>
                  </a:cubicBezTo>
                  <a:cubicBezTo>
                    <a:pt x="554" y="4783"/>
                    <a:pt x="554" y="4783"/>
                    <a:pt x="554" y="4783"/>
                  </a:cubicBezTo>
                  <a:lnTo>
                    <a:pt x="554" y="4783"/>
                  </a:lnTo>
                  <a:cubicBezTo>
                    <a:pt x="525" y="4753"/>
                    <a:pt x="525" y="4753"/>
                    <a:pt x="525" y="4753"/>
                  </a:cubicBezTo>
                  <a:lnTo>
                    <a:pt x="525" y="4753"/>
                  </a:lnTo>
                  <a:lnTo>
                    <a:pt x="525" y="4753"/>
                  </a:lnTo>
                  <a:lnTo>
                    <a:pt x="525" y="4753"/>
                  </a:lnTo>
                  <a:lnTo>
                    <a:pt x="525" y="4753"/>
                  </a:lnTo>
                  <a:cubicBezTo>
                    <a:pt x="496" y="4753"/>
                    <a:pt x="496" y="4753"/>
                    <a:pt x="496" y="4753"/>
                  </a:cubicBezTo>
                  <a:lnTo>
                    <a:pt x="496" y="4753"/>
                  </a:lnTo>
                  <a:lnTo>
                    <a:pt x="496" y="4753"/>
                  </a:lnTo>
                  <a:lnTo>
                    <a:pt x="496" y="4753"/>
                  </a:lnTo>
                  <a:cubicBezTo>
                    <a:pt x="467" y="4753"/>
                    <a:pt x="467" y="4753"/>
                    <a:pt x="467" y="4753"/>
                  </a:cubicBezTo>
                  <a:cubicBezTo>
                    <a:pt x="467" y="4724"/>
                    <a:pt x="467" y="4724"/>
                    <a:pt x="467" y="4724"/>
                  </a:cubicBezTo>
                  <a:lnTo>
                    <a:pt x="467" y="4724"/>
                  </a:lnTo>
                  <a:lnTo>
                    <a:pt x="467" y="4724"/>
                  </a:lnTo>
                  <a:cubicBezTo>
                    <a:pt x="496" y="4724"/>
                    <a:pt x="496" y="4724"/>
                    <a:pt x="496" y="4724"/>
                  </a:cubicBezTo>
                  <a:lnTo>
                    <a:pt x="496" y="4724"/>
                  </a:lnTo>
                  <a:cubicBezTo>
                    <a:pt x="525" y="4724"/>
                    <a:pt x="525" y="4724"/>
                    <a:pt x="525" y="4724"/>
                  </a:cubicBezTo>
                  <a:cubicBezTo>
                    <a:pt x="496" y="4724"/>
                    <a:pt x="496" y="4724"/>
                    <a:pt x="496" y="4724"/>
                  </a:cubicBezTo>
                  <a:cubicBezTo>
                    <a:pt x="467" y="4724"/>
                    <a:pt x="467" y="4724"/>
                    <a:pt x="467" y="4724"/>
                  </a:cubicBezTo>
                  <a:lnTo>
                    <a:pt x="467" y="4724"/>
                  </a:lnTo>
                  <a:lnTo>
                    <a:pt x="467" y="4724"/>
                  </a:lnTo>
                  <a:cubicBezTo>
                    <a:pt x="496" y="4724"/>
                    <a:pt x="496" y="4724"/>
                    <a:pt x="496" y="4724"/>
                  </a:cubicBezTo>
                  <a:lnTo>
                    <a:pt x="496" y="4724"/>
                  </a:lnTo>
                  <a:lnTo>
                    <a:pt x="496" y="4724"/>
                  </a:lnTo>
                  <a:lnTo>
                    <a:pt x="496" y="4724"/>
                  </a:lnTo>
                  <a:cubicBezTo>
                    <a:pt x="467" y="4695"/>
                    <a:pt x="467" y="4695"/>
                    <a:pt x="467" y="4695"/>
                  </a:cubicBezTo>
                  <a:cubicBezTo>
                    <a:pt x="467" y="4724"/>
                    <a:pt x="467" y="4724"/>
                    <a:pt x="467" y="4724"/>
                  </a:cubicBezTo>
                  <a:cubicBezTo>
                    <a:pt x="438" y="4724"/>
                    <a:pt x="438" y="4724"/>
                    <a:pt x="438" y="4724"/>
                  </a:cubicBezTo>
                  <a:cubicBezTo>
                    <a:pt x="438" y="4695"/>
                    <a:pt x="438" y="4695"/>
                    <a:pt x="438" y="4695"/>
                  </a:cubicBezTo>
                  <a:lnTo>
                    <a:pt x="438" y="4695"/>
                  </a:lnTo>
                  <a:cubicBezTo>
                    <a:pt x="467" y="4695"/>
                    <a:pt x="467" y="4695"/>
                    <a:pt x="467" y="4695"/>
                  </a:cubicBezTo>
                  <a:lnTo>
                    <a:pt x="467" y="4695"/>
                  </a:lnTo>
                  <a:cubicBezTo>
                    <a:pt x="496" y="4695"/>
                    <a:pt x="496" y="4695"/>
                    <a:pt x="496" y="4695"/>
                  </a:cubicBezTo>
                  <a:lnTo>
                    <a:pt x="496" y="4695"/>
                  </a:lnTo>
                  <a:cubicBezTo>
                    <a:pt x="467" y="4695"/>
                    <a:pt x="467" y="4695"/>
                    <a:pt x="467" y="4695"/>
                  </a:cubicBezTo>
                  <a:lnTo>
                    <a:pt x="467" y="4695"/>
                  </a:lnTo>
                  <a:cubicBezTo>
                    <a:pt x="438" y="4695"/>
                    <a:pt x="438" y="4695"/>
                    <a:pt x="438" y="4695"/>
                  </a:cubicBezTo>
                  <a:cubicBezTo>
                    <a:pt x="438" y="4666"/>
                    <a:pt x="438" y="4666"/>
                    <a:pt x="438" y="4666"/>
                  </a:cubicBezTo>
                  <a:cubicBezTo>
                    <a:pt x="467" y="4666"/>
                    <a:pt x="467" y="4666"/>
                    <a:pt x="467" y="4666"/>
                  </a:cubicBezTo>
                  <a:cubicBezTo>
                    <a:pt x="496" y="4666"/>
                    <a:pt x="496" y="4666"/>
                    <a:pt x="496" y="4666"/>
                  </a:cubicBezTo>
                  <a:lnTo>
                    <a:pt x="496" y="4666"/>
                  </a:lnTo>
                  <a:lnTo>
                    <a:pt x="496" y="4666"/>
                  </a:lnTo>
                  <a:lnTo>
                    <a:pt x="496" y="4666"/>
                  </a:lnTo>
                  <a:lnTo>
                    <a:pt x="496" y="4666"/>
                  </a:lnTo>
                  <a:cubicBezTo>
                    <a:pt x="525" y="4666"/>
                    <a:pt x="525" y="4666"/>
                    <a:pt x="525" y="4666"/>
                  </a:cubicBezTo>
                  <a:lnTo>
                    <a:pt x="525" y="4666"/>
                  </a:lnTo>
                  <a:cubicBezTo>
                    <a:pt x="525" y="4636"/>
                    <a:pt x="525" y="4636"/>
                    <a:pt x="525" y="4636"/>
                  </a:cubicBezTo>
                  <a:lnTo>
                    <a:pt x="525" y="4636"/>
                  </a:lnTo>
                  <a:cubicBezTo>
                    <a:pt x="496" y="4636"/>
                    <a:pt x="496" y="4636"/>
                    <a:pt x="496" y="4636"/>
                  </a:cubicBezTo>
                  <a:lnTo>
                    <a:pt x="496" y="4636"/>
                  </a:lnTo>
                  <a:lnTo>
                    <a:pt x="496" y="4636"/>
                  </a:lnTo>
                  <a:cubicBezTo>
                    <a:pt x="467" y="4666"/>
                    <a:pt x="467" y="4666"/>
                    <a:pt x="467" y="4666"/>
                  </a:cubicBezTo>
                  <a:lnTo>
                    <a:pt x="467" y="4666"/>
                  </a:lnTo>
                  <a:lnTo>
                    <a:pt x="467" y="4666"/>
                  </a:lnTo>
                  <a:cubicBezTo>
                    <a:pt x="467" y="4636"/>
                    <a:pt x="467" y="4636"/>
                    <a:pt x="467" y="4636"/>
                  </a:cubicBezTo>
                  <a:lnTo>
                    <a:pt x="467" y="4636"/>
                  </a:lnTo>
                  <a:lnTo>
                    <a:pt x="467" y="4636"/>
                  </a:lnTo>
                  <a:cubicBezTo>
                    <a:pt x="496" y="4607"/>
                    <a:pt x="496" y="4607"/>
                    <a:pt x="496" y="4607"/>
                  </a:cubicBezTo>
                  <a:lnTo>
                    <a:pt x="496" y="4607"/>
                  </a:lnTo>
                  <a:cubicBezTo>
                    <a:pt x="525" y="4578"/>
                    <a:pt x="525" y="4578"/>
                    <a:pt x="525" y="4578"/>
                  </a:cubicBezTo>
                  <a:cubicBezTo>
                    <a:pt x="554" y="4578"/>
                    <a:pt x="554" y="4578"/>
                    <a:pt x="554" y="4578"/>
                  </a:cubicBezTo>
                  <a:lnTo>
                    <a:pt x="554" y="4578"/>
                  </a:lnTo>
                  <a:cubicBezTo>
                    <a:pt x="554" y="4607"/>
                    <a:pt x="554" y="4607"/>
                    <a:pt x="554" y="4607"/>
                  </a:cubicBezTo>
                  <a:lnTo>
                    <a:pt x="554" y="4607"/>
                  </a:lnTo>
                  <a:lnTo>
                    <a:pt x="554" y="4607"/>
                  </a:lnTo>
                  <a:lnTo>
                    <a:pt x="554" y="4607"/>
                  </a:lnTo>
                  <a:cubicBezTo>
                    <a:pt x="554" y="4578"/>
                    <a:pt x="554" y="4578"/>
                    <a:pt x="554" y="4578"/>
                  </a:cubicBezTo>
                  <a:cubicBezTo>
                    <a:pt x="583" y="4578"/>
                    <a:pt x="583" y="4578"/>
                    <a:pt x="583" y="4578"/>
                  </a:cubicBezTo>
                  <a:lnTo>
                    <a:pt x="583" y="4578"/>
                  </a:lnTo>
                  <a:lnTo>
                    <a:pt x="583" y="4578"/>
                  </a:lnTo>
                  <a:cubicBezTo>
                    <a:pt x="554" y="4578"/>
                    <a:pt x="554" y="4578"/>
                    <a:pt x="554" y="4578"/>
                  </a:cubicBezTo>
                  <a:lnTo>
                    <a:pt x="554" y="4578"/>
                  </a:lnTo>
                  <a:cubicBezTo>
                    <a:pt x="525" y="4549"/>
                    <a:pt x="525" y="4549"/>
                    <a:pt x="525" y="4549"/>
                  </a:cubicBezTo>
                  <a:cubicBezTo>
                    <a:pt x="554" y="4549"/>
                    <a:pt x="554" y="4549"/>
                    <a:pt x="554" y="4549"/>
                  </a:cubicBezTo>
                  <a:lnTo>
                    <a:pt x="554" y="4549"/>
                  </a:lnTo>
                  <a:cubicBezTo>
                    <a:pt x="583" y="4520"/>
                    <a:pt x="583" y="4520"/>
                    <a:pt x="583" y="4520"/>
                  </a:cubicBezTo>
                  <a:lnTo>
                    <a:pt x="583" y="4520"/>
                  </a:lnTo>
                  <a:cubicBezTo>
                    <a:pt x="583" y="4491"/>
                    <a:pt x="583" y="4491"/>
                    <a:pt x="583" y="4491"/>
                  </a:cubicBezTo>
                  <a:cubicBezTo>
                    <a:pt x="583" y="4520"/>
                    <a:pt x="583" y="4520"/>
                    <a:pt x="583" y="4520"/>
                  </a:cubicBezTo>
                  <a:lnTo>
                    <a:pt x="583" y="4520"/>
                  </a:lnTo>
                  <a:cubicBezTo>
                    <a:pt x="554" y="4520"/>
                    <a:pt x="554" y="4520"/>
                    <a:pt x="554" y="4520"/>
                  </a:cubicBezTo>
                  <a:lnTo>
                    <a:pt x="554" y="4520"/>
                  </a:lnTo>
                  <a:cubicBezTo>
                    <a:pt x="525" y="4549"/>
                    <a:pt x="525" y="4549"/>
                    <a:pt x="525" y="4549"/>
                  </a:cubicBezTo>
                  <a:cubicBezTo>
                    <a:pt x="496" y="4578"/>
                    <a:pt x="496" y="4578"/>
                    <a:pt x="496" y="4578"/>
                  </a:cubicBezTo>
                  <a:lnTo>
                    <a:pt x="496" y="4578"/>
                  </a:lnTo>
                  <a:cubicBezTo>
                    <a:pt x="467" y="4549"/>
                    <a:pt x="467" y="4549"/>
                    <a:pt x="467" y="4549"/>
                  </a:cubicBezTo>
                  <a:lnTo>
                    <a:pt x="467" y="4549"/>
                  </a:lnTo>
                  <a:cubicBezTo>
                    <a:pt x="496" y="4549"/>
                    <a:pt x="496" y="4549"/>
                    <a:pt x="496" y="4549"/>
                  </a:cubicBezTo>
                  <a:cubicBezTo>
                    <a:pt x="467" y="4549"/>
                    <a:pt x="467" y="4549"/>
                    <a:pt x="467" y="4549"/>
                  </a:cubicBezTo>
                  <a:lnTo>
                    <a:pt x="467" y="4549"/>
                  </a:lnTo>
                  <a:cubicBezTo>
                    <a:pt x="438" y="4549"/>
                    <a:pt x="438" y="4549"/>
                    <a:pt x="438" y="4549"/>
                  </a:cubicBezTo>
                  <a:lnTo>
                    <a:pt x="438" y="4549"/>
                  </a:lnTo>
                  <a:cubicBezTo>
                    <a:pt x="467" y="4520"/>
                    <a:pt x="467" y="4520"/>
                    <a:pt x="467" y="4520"/>
                  </a:cubicBezTo>
                  <a:cubicBezTo>
                    <a:pt x="496" y="4520"/>
                    <a:pt x="496" y="4520"/>
                    <a:pt x="496" y="4520"/>
                  </a:cubicBezTo>
                  <a:lnTo>
                    <a:pt x="496" y="4520"/>
                  </a:lnTo>
                  <a:lnTo>
                    <a:pt x="496" y="4520"/>
                  </a:lnTo>
                  <a:lnTo>
                    <a:pt x="496" y="4520"/>
                  </a:lnTo>
                  <a:cubicBezTo>
                    <a:pt x="496" y="4491"/>
                    <a:pt x="496" y="4491"/>
                    <a:pt x="496" y="4491"/>
                  </a:cubicBezTo>
                  <a:lnTo>
                    <a:pt x="496" y="4491"/>
                  </a:lnTo>
                  <a:lnTo>
                    <a:pt x="496" y="4491"/>
                  </a:lnTo>
                  <a:lnTo>
                    <a:pt x="496" y="4491"/>
                  </a:lnTo>
                  <a:lnTo>
                    <a:pt x="496" y="4491"/>
                  </a:lnTo>
                  <a:cubicBezTo>
                    <a:pt x="467" y="4491"/>
                    <a:pt x="467" y="4491"/>
                    <a:pt x="467" y="4491"/>
                  </a:cubicBezTo>
                  <a:lnTo>
                    <a:pt x="467" y="4491"/>
                  </a:lnTo>
                  <a:cubicBezTo>
                    <a:pt x="467" y="4462"/>
                    <a:pt x="467" y="4462"/>
                    <a:pt x="467" y="4462"/>
                  </a:cubicBezTo>
                  <a:cubicBezTo>
                    <a:pt x="467" y="4433"/>
                    <a:pt x="467" y="4433"/>
                    <a:pt x="467" y="4433"/>
                  </a:cubicBezTo>
                  <a:lnTo>
                    <a:pt x="467" y="4433"/>
                  </a:lnTo>
                  <a:lnTo>
                    <a:pt x="467" y="4433"/>
                  </a:lnTo>
                  <a:cubicBezTo>
                    <a:pt x="496" y="4433"/>
                    <a:pt x="496" y="4433"/>
                    <a:pt x="496" y="4433"/>
                  </a:cubicBezTo>
                  <a:lnTo>
                    <a:pt x="496" y="4433"/>
                  </a:lnTo>
                  <a:cubicBezTo>
                    <a:pt x="525" y="4433"/>
                    <a:pt x="525" y="4433"/>
                    <a:pt x="525" y="4433"/>
                  </a:cubicBezTo>
                  <a:lnTo>
                    <a:pt x="525" y="4433"/>
                  </a:lnTo>
                  <a:lnTo>
                    <a:pt x="525" y="4433"/>
                  </a:lnTo>
                  <a:lnTo>
                    <a:pt x="525" y="4433"/>
                  </a:lnTo>
                  <a:cubicBezTo>
                    <a:pt x="496" y="4433"/>
                    <a:pt x="496" y="4433"/>
                    <a:pt x="496" y="4433"/>
                  </a:cubicBezTo>
                  <a:cubicBezTo>
                    <a:pt x="496" y="4403"/>
                    <a:pt x="496" y="4403"/>
                    <a:pt x="496" y="4403"/>
                  </a:cubicBezTo>
                  <a:cubicBezTo>
                    <a:pt x="467" y="4403"/>
                    <a:pt x="467" y="4403"/>
                    <a:pt x="467" y="4403"/>
                  </a:cubicBezTo>
                  <a:lnTo>
                    <a:pt x="467" y="4403"/>
                  </a:lnTo>
                  <a:cubicBezTo>
                    <a:pt x="496" y="4374"/>
                    <a:pt x="496" y="4374"/>
                    <a:pt x="496" y="4374"/>
                  </a:cubicBezTo>
                  <a:lnTo>
                    <a:pt x="496" y="4374"/>
                  </a:lnTo>
                  <a:lnTo>
                    <a:pt x="496" y="4374"/>
                  </a:lnTo>
                  <a:cubicBezTo>
                    <a:pt x="496" y="4345"/>
                    <a:pt x="496" y="4345"/>
                    <a:pt x="496" y="4345"/>
                  </a:cubicBezTo>
                  <a:lnTo>
                    <a:pt x="496" y="4345"/>
                  </a:lnTo>
                  <a:cubicBezTo>
                    <a:pt x="496" y="4374"/>
                    <a:pt x="496" y="4374"/>
                    <a:pt x="496" y="4374"/>
                  </a:cubicBezTo>
                  <a:cubicBezTo>
                    <a:pt x="467" y="4374"/>
                    <a:pt x="467" y="4374"/>
                    <a:pt x="467" y="4374"/>
                  </a:cubicBezTo>
                  <a:cubicBezTo>
                    <a:pt x="438" y="4374"/>
                    <a:pt x="438" y="4374"/>
                    <a:pt x="438" y="4374"/>
                  </a:cubicBezTo>
                  <a:cubicBezTo>
                    <a:pt x="438" y="4403"/>
                    <a:pt x="438" y="4403"/>
                    <a:pt x="438" y="4403"/>
                  </a:cubicBezTo>
                  <a:lnTo>
                    <a:pt x="438" y="4403"/>
                  </a:lnTo>
                  <a:cubicBezTo>
                    <a:pt x="408" y="4403"/>
                    <a:pt x="408" y="4403"/>
                    <a:pt x="408" y="4403"/>
                  </a:cubicBezTo>
                  <a:cubicBezTo>
                    <a:pt x="408" y="4374"/>
                    <a:pt x="408" y="4374"/>
                    <a:pt x="408" y="4374"/>
                  </a:cubicBezTo>
                  <a:cubicBezTo>
                    <a:pt x="408" y="4345"/>
                    <a:pt x="408" y="4345"/>
                    <a:pt x="408" y="4345"/>
                  </a:cubicBezTo>
                  <a:cubicBezTo>
                    <a:pt x="408" y="4316"/>
                    <a:pt x="408" y="4316"/>
                    <a:pt x="408" y="4316"/>
                  </a:cubicBezTo>
                  <a:cubicBezTo>
                    <a:pt x="408" y="4286"/>
                    <a:pt x="408" y="4286"/>
                    <a:pt x="408" y="4286"/>
                  </a:cubicBezTo>
                  <a:lnTo>
                    <a:pt x="408" y="4286"/>
                  </a:lnTo>
                  <a:lnTo>
                    <a:pt x="408" y="4286"/>
                  </a:lnTo>
                  <a:cubicBezTo>
                    <a:pt x="379" y="4257"/>
                    <a:pt x="379" y="4257"/>
                    <a:pt x="379" y="4257"/>
                  </a:cubicBezTo>
                  <a:cubicBezTo>
                    <a:pt x="408" y="4257"/>
                    <a:pt x="408" y="4257"/>
                    <a:pt x="408" y="4257"/>
                  </a:cubicBezTo>
                  <a:lnTo>
                    <a:pt x="408" y="4257"/>
                  </a:lnTo>
                  <a:lnTo>
                    <a:pt x="408" y="4257"/>
                  </a:lnTo>
                  <a:lnTo>
                    <a:pt x="408" y="4257"/>
                  </a:lnTo>
                  <a:cubicBezTo>
                    <a:pt x="438" y="4228"/>
                    <a:pt x="438" y="4228"/>
                    <a:pt x="438" y="4228"/>
                  </a:cubicBezTo>
                  <a:lnTo>
                    <a:pt x="438" y="4228"/>
                  </a:lnTo>
                  <a:cubicBezTo>
                    <a:pt x="467" y="4228"/>
                    <a:pt x="467" y="4228"/>
                    <a:pt x="467" y="4228"/>
                  </a:cubicBezTo>
                  <a:lnTo>
                    <a:pt x="467" y="4228"/>
                  </a:lnTo>
                  <a:cubicBezTo>
                    <a:pt x="496" y="4228"/>
                    <a:pt x="496" y="4228"/>
                    <a:pt x="496" y="4228"/>
                  </a:cubicBezTo>
                  <a:cubicBezTo>
                    <a:pt x="467" y="4199"/>
                    <a:pt x="467" y="4199"/>
                    <a:pt x="467" y="4199"/>
                  </a:cubicBezTo>
                  <a:lnTo>
                    <a:pt x="467" y="4199"/>
                  </a:lnTo>
                  <a:cubicBezTo>
                    <a:pt x="496" y="4199"/>
                    <a:pt x="496" y="4199"/>
                    <a:pt x="496" y="4199"/>
                  </a:cubicBezTo>
                  <a:cubicBezTo>
                    <a:pt x="496" y="4170"/>
                    <a:pt x="496" y="4170"/>
                    <a:pt x="496" y="4170"/>
                  </a:cubicBezTo>
                  <a:cubicBezTo>
                    <a:pt x="525" y="4170"/>
                    <a:pt x="525" y="4170"/>
                    <a:pt x="525" y="4170"/>
                  </a:cubicBezTo>
                  <a:cubicBezTo>
                    <a:pt x="525" y="4141"/>
                    <a:pt x="525" y="4141"/>
                    <a:pt x="525" y="4141"/>
                  </a:cubicBezTo>
                  <a:lnTo>
                    <a:pt x="525" y="4141"/>
                  </a:lnTo>
                  <a:lnTo>
                    <a:pt x="525" y="4141"/>
                  </a:lnTo>
                  <a:cubicBezTo>
                    <a:pt x="496" y="4170"/>
                    <a:pt x="496" y="4170"/>
                    <a:pt x="496" y="4170"/>
                  </a:cubicBezTo>
                  <a:lnTo>
                    <a:pt x="496" y="4170"/>
                  </a:lnTo>
                  <a:cubicBezTo>
                    <a:pt x="467" y="4199"/>
                    <a:pt x="467" y="4199"/>
                    <a:pt x="467" y="4199"/>
                  </a:cubicBezTo>
                  <a:lnTo>
                    <a:pt x="467" y="4199"/>
                  </a:lnTo>
                  <a:lnTo>
                    <a:pt x="467" y="4199"/>
                  </a:lnTo>
                  <a:cubicBezTo>
                    <a:pt x="467" y="4170"/>
                    <a:pt x="467" y="4170"/>
                    <a:pt x="467" y="4170"/>
                  </a:cubicBezTo>
                  <a:cubicBezTo>
                    <a:pt x="467" y="4141"/>
                    <a:pt x="467" y="4141"/>
                    <a:pt x="467" y="4141"/>
                  </a:cubicBezTo>
                  <a:cubicBezTo>
                    <a:pt x="496" y="4112"/>
                    <a:pt x="496" y="4112"/>
                    <a:pt x="496" y="4112"/>
                  </a:cubicBezTo>
                  <a:cubicBezTo>
                    <a:pt x="496" y="4083"/>
                    <a:pt x="496" y="4083"/>
                    <a:pt x="496" y="4083"/>
                  </a:cubicBezTo>
                  <a:lnTo>
                    <a:pt x="496" y="4083"/>
                  </a:lnTo>
                  <a:lnTo>
                    <a:pt x="496" y="4083"/>
                  </a:lnTo>
                  <a:lnTo>
                    <a:pt x="496" y="4083"/>
                  </a:lnTo>
                  <a:lnTo>
                    <a:pt x="496" y="4083"/>
                  </a:lnTo>
                  <a:lnTo>
                    <a:pt x="496" y="4083"/>
                  </a:lnTo>
                  <a:cubicBezTo>
                    <a:pt x="525" y="4053"/>
                    <a:pt x="525" y="4053"/>
                    <a:pt x="525" y="4053"/>
                  </a:cubicBezTo>
                  <a:cubicBezTo>
                    <a:pt x="496" y="4053"/>
                    <a:pt x="496" y="4053"/>
                    <a:pt x="496" y="4053"/>
                  </a:cubicBezTo>
                  <a:lnTo>
                    <a:pt x="496" y="4053"/>
                  </a:lnTo>
                  <a:cubicBezTo>
                    <a:pt x="496" y="4024"/>
                    <a:pt x="496" y="4024"/>
                    <a:pt x="496" y="4024"/>
                  </a:cubicBezTo>
                  <a:lnTo>
                    <a:pt x="496" y="4024"/>
                  </a:lnTo>
                  <a:cubicBezTo>
                    <a:pt x="467" y="4024"/>
                    <a:pt x="467" y="4024"/>
                    <a:pt x="467" y="4024"/>
                  </a:cubicBezTo>
                  <a:cubicBezTo>
                    <a:pt x="467" y="3995"/>
                    <a:pt x="467" y="3995"/>
                    <a:pt x="467" y="3995"/>
                  </a:cubicBezTo>
                  <a:lnTo>
                    <a:pt x="467" y="3995"/>
                  </a:lnTo>
                  <a:cubicBezTo>
                    <a:pt x="438" y="3966"/>
                    <a:pt x="438" y="3966"/>
                    <a:pt x="438" y="3966"/>
                  </a:cubicBezTo>
                  <a:lnTo>
                    <a:pt x="438" y="3966"/>
                  </a:lnTo>
                  <a:cubicBezTo>
                    <a:pt x="408" y="3966"/>
                    <a:pt x="408" y="3966"/>
                    <a:pt x="408" y="3966"/>
                  </a:cubicBezTo>
                  <a:lnTo>
                    <a:pt x="408" y="3966"/>
                  </a:lnTo>
                  <a:cubicBezTo>
                    <a:pt x="438" y="3966"/>
                    <a:pt x="438" y="3966"/>
                    <a:pt x="438" y="3966"/>
                  </a:cubicBezTo>
                  <a:cubicBezTo>
                    <a:pt x="408" y="3936"/>
                    <a:pt x="408" y="3936"/>
                    <a:pt x="408" y="3936"/>
                  </a:cubicBezTo>
                  <a:lnTo>
                    <a:pt x="408" y="3936"/>
                  </a:lnTo>
                  <a:lnTo>
                    <a:pt x="408" y="3936"/>
                  </a:lnTo>
                  <a:lnTo>
                    <a:pt x="408" y="3936"/>
                  </a:lnTo>
                  <a:cubicBezTo>
                    <a:pt x="438" y="3936"/>
                    <a:pt x="438" y="3936"/>
                    <a:pt x="438" y="3936"/>
                  </a:cubicBezTo>
                  <a:cubicBezTo>
                    <a:pt x="438" y="3907"/>
                    <a:pt x="438" y="3907"/>
                    <a:pt x="438" y="3907"/>
                  </a:cubicBezTo>
                  <a:cubicBezTo>
                    <a:pt x="408" y="3907"/>
                    <a:pt x="408" y="3907"/>
                    <a:pt x="408" y="3907"/>
                  </a:cubicBezTo>
                  <a:lnTo>
                    <a:pt x="408" y="3907"/>
                  </a:lnTo>
                  <a:lnTo>
                    <a:pt x="408" y="3907"/>
                  </a:lnTo>
                  <a:lnTo>
                    <a:pt x="408" y="3907"/>
                  </a:lnTo>
                  <a:cubicBezTo>
                    <a:pt x="408" y="3849"/>
                    <a:pt x="408" y="3849"/>
                    <a:pt x="408" y="3849"/>
                  </a:cubicBezTo>
                  <a:cubicBezTo>
                    <a:pt x="408" y="3791"/>
                    <a:pt x="408" y="3791"/>
                    <a:pt x="408" y="3791"/>
                  </a:cubicBezTo>
                  <a:cubicBezTo>
                    <a:pt x="408" y="3733"/>
                    <a:pt x="408" y="3733"/>
                    <a:pt x="408" y="3733"/>
                  </a:cubicBezTo>
                  <a:lnTo>
                    <a:pt x="408" y="3733"/>
                  </a:lnTo>
                  <a:lnTo>
                    <a:pt x="408" y="3733"/>
                  </a:lnTo>
                  <a:cubicBezTo>
                    <a:pt x="438" y="3703"/>
                    <a:pt x="438" y="3703"/>
                    <a:pt x="438" y="3703"/>
                  </a:cubicBezTo>
                  <a:cubicBezTo>
                    <a:pt x="408" y="3703"/>
                    <a:pt x="408" y="3703"/>
                    <a:pt x="408" y="3703"/>
                  </a:cubicBezTo>
                  <a:cubicBezTo>
                    <a:pt x="408" y="3674"/>
                    <a:pt x="408" y="3674"/>
                    <a:pt x="408" y="3674"/>
                  </a:cubicBezTo>
                  <a:cubicBezTo>
                    <a:pt x="408" y="3645"/>
                    <a:pt x="408" y="3645"/>
                    <a:pt x="408" y="3645"/>
                  </a:cubicBezTo>
                  <a:cubicBezTo>
                    <a:pt x="379" y="3645"/>
                    <a:pt x="379" y="3645"/>
                    <a:pt x="379" y="3645"/>
                  </a:cubicBezTo>
                  <a:cubicBezTo>
                    <a:pt x="379" y="3616"/>
                    <a:pt x="379" y="3616"/>
                    <a:pt x="379" y="3616"/>
                  </a:cubicBezTo>
                  <a:cubicBezTo>
                    <a:pt x="379" y="3586"/>
                    <a:pt x="379" y="3586"/>
                    <a:pt x="379" y="3586"/>
                  </a:cubicBezTo>
                  <a:cubicBezTo>
                    <a:pt x="379" y="3557"/>
                    <a:pt x="379" y="3557"/>
                    <a:pt x="379" y="3557"/>
                  </a:cubicBezTo>
                  <a:lnTo>
                    <a:pt x="379" y="3557"/>
                  </a:lnTo>
                  <a:cubicBezTo>
                    <a:pt x="379" y="3528"/>
                    <a:pt x="379" y="3528"/>
                    <a:pt x="379" y="3528"/>
                  </a:cubicBezTo>
                  <a:cubicBezTo>
                    <a:pt x="379" y="3499"/>
                    <a:pt x="379" y="3499"/>
                    <a:pt x="379" y="3499"/>
                  </a:cubicBezTo>
                  <a:lnTo>
                    <a:pt x="379" y="3499"/>
                  </a:lnTo>
                  <a:lnTo>
                    <a:pt x="379" y="3499"/>
                  </a:lnTo>
                  <a:cubicBezTo>
                    <a:pt x="350" y="3499"/>
                    <a:pt x="350" y="3499"/>
                    <a:pt x="350" y="3499"/>
                  </a:cubicBezTo>
                  <a:cubicBezTo>
                    <a:pt x="321" y="3499"/>
                    <a:pt x="321" y="3499"/>
                    <a:pt x="321" y="3499"/>
                  </a:cubicBezTo>
                  <a:lnTo>
                    <a:pt x="321" y="3499"/>
                  </a:lnTo>
                  <a:cubicBezTo>
                    <a:pt x="291" y="3499"/>
                    <a:pt x="291" y="3499"/>
                    <a:pt x="291" y="3499"/>
                  </a:cubicBezTo>
                  <a:cubicBezTo>
                    <a:pt x="262" y="3528"/>
                    <a:pt x="262" y="3528"/>
                    <a:pt x="262" y="3528"/>
                  </a:cubicBezTo>
                  <a:cubicBezTo>
                    <a:pt x="233" y="3557"/>
                    <a:pt x="233" y="3557"/>
                    <a:pt x="233" y="3557"/>
                  </a:cubicBezTo>
                  <a:cubicBezTo>
                    <a:pt x="205" y="3557"/>
                    <a:pt x="205" y="3557"/>
                    <a:pt x="205" y="3557"/>
                  </a:cubicBezTo>
                  <a:lnTo>
                    <a:pt x="205" y="3557"/>
                  </a:lnTo>
                  <a:cubicBezTo>
                    <a:pt x="146" y="3586"/>
                    <a:pt x="146" y="3586"/>
                    <a:pt x="146" y="3586"/>
                  </a:cubicBezTo>
                  <a:lnTo>
                    <a:pt x="146" y="3586"/>
                  </a:lnTo>
                  <a:cubicBezTo>
                    <a:pt x="146" y="3557"/>
                    <a:pt x="146" y="3557"/>
                    <a:pt x="146" y="3557"/>
                  </a:cubicBezTo>
                  <a:cubicBezTo>
                    <a:pt x="175" y="3528"/>
                    <a:pt x="175" y="3528"/>
                    <a:pt x="175" y="3528"/>
                  </a:cubicBezTo>
                  <a:lnTo>
                    <a:pt x="175" y="3528"/>
                  </a:lnTo>
                  <a:cubicBezTo>
                    <a:pt x="146" y="3441"/>
                    <a:pt x="146" y="3441"/>
                    <a:pt x="146" y="3441"/>
                  </a:cubicBezTo>
                  <a:cubicBezTo>
                    <a:pt x="117" y="3412"/>
                    <a:pt x="117" y="3412"/>
                    <a:pt x="117" y="3412"/>
                  </a:cubicBezTo>
                  <a:cubicBezTo>
                    <a:pt x="117" y="3383"/>
                    <a:pt x="117" y="3383"/>
                    <a:pt x="117" y="3383"/>
                  </a:cubicBezTo>
                  <a:cubicBezTo>
                    <a:pt x="146" y="3353"/>
                    <a:pt x="146" y="3353"/>
                    <a:pt x="146" y="3353"/>
                  </a:cubicBezTo>
                  <a:cubicBezTo>
                    <a:pt x="88" y="3353"/>
                    <a:pt x="88" y="3353"/>
                    <a:pt x="88" y="3353"/>
                  </a:cubicBezTo>
                  <a:cubicBezTo>
                    <a:pt x="58" y="3353"/>
                    <a:pt x="58" y="3353"/>
                    <a:pt x="58" y="3353"/>
                  </a:cubicBezTo>
                  <a:cubicBezTo>
                    <a:pt x="29" y="3353"/>
                    <a:pt x="29" y="3353"/>
                    <a:pt x="29" y="3353"/>
                  </a:cubicBezTo>
                  <a:cubicBezTo>
                    <a:pt x="0" y="3353"/>
                    <a:pt x="0" y="3353"/>
                    <a:pt x="0" y="3353"/>
                  </a:cubicBezTo>
                  <a:cubicBezTo>
                    <a:pt x="933" y="1778"/>
                    <a:pt x="933" y="1778"/>
                    <a:pt x="933" y="1778"/>
                  </a:cubicBezTo>
                  <a:cubicBezTo>
                    <a:pt x="933" y="1807"/>
                    <a:pt x="933" y="1807"/>
                    <a:pt x="933" y="1807"/>
                  </a:cubicBezTo>
                  <a:cubicBezTo>
                    <a:pt x="962" y="1807"/>
                    <a:pt x="962" y="1807"/>
                    <a:pt x="962" y="1807"/>
                  </a:cubicBezTo>
                  <a:cubicBezTo>
                    <a:pt x="991" y="1836"/>
                    <a:pt x="991" y="1836"/>
                    <a:pt x="991" y="1836"/>
                  </a:cubicBezTo>
                  <a:cubicBezTo>
                    <a:pt x="1021" y="1836"/>
                    <a:pt x="1021" y="1836"/>
                    <a:pt x="1021" y="1836"/>
                  </a:cubicBezTo>
                  <a:lnTo>
                    <a:pt x="1021" y="1836"/>
                  </a:lnTo>
                  <a:cubicBezTo>
                    <a:pt x="1021" y="1866"/>
                    <a:pt x="1021" y="1866"/>
                    <a:pt x="1021" y="1866"/>
                  </a:cubicBezTo>
                  <a:cubicBezTo>
                    <a:pt x="1050" y="1866"/>
                    <a:pt x="1050" y="1866"/>
                    <a:pt x="1050" y="1866"/>
                  </a:cubicBezTo>
                  <a:lnTo>
                    <a:pt x="1050" y="1866"/>
                  </a:lnTo>
                  <a:lnTo>
                    <a:pt x="1050" y="1866"/>
                  </a:lnTo>
                  <a:cubicBezTo>
                    <a:pt x="1079" y="1895"/>
                    <a:pt x="1079" y="1895"/>
                    <a:pt x="1079" y="1895"/>
                  </a:cubicBezTo>
                  <a:lnTo>
                    <a:pt x="1079" y="1895"/>
                  </a:lnTo>
                  <a:lnTo>
                    <a:pt x="1079" y="1895"/>
                  </a:lnTo>
                  <a:cubicBezTo>
                    <a:pt x="1050" y="1924"/>
                    <a:pt x="1050" y="1924"/>
                    <a:pt x="1050" y="1924"/>
                  </a:cubicBezTo>
                  <a:cubicBezTo>
                    <a:pt x="1079" y="1953"/>
                    <a:pt x="1079" y="1953"/>
                    <a:pt x="1079" y="1953"/>
                  </a:cubicBezTo>
                  <a:lnTo>
                    <a:pt x="1079" y="1953"/>
                  </a:lnTo>
                  <a:cubicBezTo>
                    <a:pt x="1079" y="1924"/>
                    <a:pt x="1079" y="1924"/>
                    <a:pt x="1079" y="1924"/>
                  </a:cubicBezTo>
                  <a:lnTo>
                    <a:pt x="1079" y="1924"/>
                  </a:lnTo>
                  <a:cubicBezTo>
                    <a:pt x="1079" y="1953"/>
                    <a:pt x="1079" y="1953"/>
                    <a:pt x="1079" y="1953"/>
                  </a:cubicBezTo>
                  <a:cubicBezTo>
                    <a:pt x="1108" y="1983"/>
                    <a:pt x="1108" y="1983"/>
                    <a:pt x="1108" y="1983"/>
                  </a:cubicBezTo>
                  <a:cubicBezTo>
                    <a:pt x="1108" y="2012"/>
                    <a:pt x="1108" y="2012"/>
                    <a:pt x="1108" y="2012"/>
                  </a:cubicBezTo>
                  <a:cubicBezTo>
                    <a:pt x="1138" y="2012"/>
                    <a:pt x="1138" y="2012"/>
                    <a:pt x="1138" y="2012"/>
                  </a:cubicBezTo>
                  <a:lnTo>
                    <a:pt x="1138" y="2012"/>
                  </a:lnTo>
                  <a:lnTo>
                    <a:pt x="1138" y="2012"/>
                  </a:lnTo>
                  <a:cubicBezTo>
                    <a:pt x="1167" y="2041"/>
                    <a:pt x="1167" y="2041"/>
                    <a:pt x="1167" y="2041"/>
                  </a:cubicBezTo>
                  <a:lnTo>
                    <a:pt x="1167" y="2041"/>
                  </a:lnTo>
                  <a:lnTo>
                    <a:pt x="1167" y="2041"/>
                  </a:lnTo>
                  <a:cubicBezTo>
                    <a:pt x="1196" y="2070"/>
                    <a:pt x="1196" y="2070"/>
                    <a:pt x="1196" y="2070"/>
                  </a:cubicBezTo>
                  <a:lnTo>
                    <a:pt x="1196" y="2070"/>
                  </a:lnTo>
                  <a:lnTo>
                    <a:pt x="1196" y="2070"/>
                  </a:lnTo>
                  <a:cubicBezTo>
                    <a:pt x="1196" y="2100"/>
                    <a:pt x="1196" y="2100"/>
                    <a:pt x="1196" y="2100"/>
                  </a:cubicBezTo>
                  <a:cubicBezTo>
                    <a:pt x="1225" y="2100"/>
                    <a:pt x="1225" y="2100"/>
                    <a:pt x="1225" y="2100"/>
                  </a:cubicBezTo>
                  <a:cubicBezTo>
                    <a:pt x="1225" y="2128"/>
                    <a:pt x="1225" y="2128"/>
                    <a:pt x="1225" y="2128"/>
                  </a:cubicBezTo>
                  <a:lnTo>
                    <a:pt x="1225" y="2128"/>
                  </a:lnTo>
                  <a:cubicBezTo>
                    <a:pt x="1254" y="2128"/>
                    <a:pt x="1254" y="2128"/>
                    <a:pt x="1254" y="2128"/>
                  </a:cubicBezTo>
                  <a:cubicBezTo>
                    <a:pt x="1225" y="2128"/>
                    <a:pt x="1225" y="2128"/>
                    <a:pt x="1225" y="2128"/>
                  </a:cubicBezTo>
                  <a:cubicBezTo>
                    <a:pt x="1225" y="2157"/>
                    <a:pt x="1225" y="2157"/>
                    <a:pt x="1225" y="2157"/>
                  </a:cubicBezTo>
                  <a:lnTo>
                    <a:pt x="1225" y="2157"/>
                  </a:lnTo>
                  <a:cubicBezTo>
                    <a:pt x="1254" y="2157"/>
                    <a:pt x="1254" y="2157"/>
                    <a:pt x="1254" y="2157"/>
                  </a:cubicBezTo>
                  <a:cubicBezTo>
                    <a:pt x="1254" y="2128"/>
                    <a:pt x="1254" y="2128"/>
                    <a:pt x="1254" y="2128"/>
                  </a:cubicBezTo>
                  <a:lnTo>
                    <a:pt x="1254" y="2128"/>
                  </a:lnTo>
                  <a:cubicBezTo>
                    <a:pt x="1283" y="2128"/>
                    <a:pt x="1283" y="2128"/>
                    <a:pt x="1283" y="2128"/>
                  </a:cubicBezTo>
                  <a:cubicBezTo>
                    <a:pt x="1254" y="2070"/>
                    <a:pt x="1254" y="2070"/>
                    <a:pt x="1254" y="2070"/>
                  </a:cubicBezTo>
                  <a:cubicBezTo>
                    <a:pt x="1283" y="2070"/>
                    <a:pt x="1283" y="2070"/>
                    <a:pt x="1283" y="2070"/>
                  </a:cubicBezTo>
                  <a:cubicBezTo>
                    <a:pt x="1283" y="2041"/>
                    <a:pt x="1283" y="2041"/>
                    <a:pt x="1283" y="2041"/>
                  </a:cubicBezTo>
                  <a:cubicBezTo>
                    <a:pt x="1312" y="2041"/>
                    <a:pt x="1312" y="2041"/>
                    <a:pt x="1312" y="2041"/>
                  </a:cubicBezTo>
                  <a:cubicBezTo>
                    <a:pt x="1341" y="2012"/>
                    <a:pt x="1341" y="2012"/>
                    <a:pt x="1341" y="2012"/>
                  </a:cubicBezTo>
                  <a:lnTo>
                    <a:pt x="1341" y="2012"/>
                  </a:lnTo>
                  <a:lnTo>
                    <a:pt x="1341" y="2012"/>
                  </a:lnTo>
                  <a:cubicBezTo>
                    <a:pt x="1371" y="2012"/>
                    <a:pt x="1371" y="2012"/>
                    <a:pt x="1371" y="2012"/>
                  </a:cubicBezTo>
                  <a:lnTo>
                    <a:pt x="1371" y="2012"/>
                  </a:lnTo>
                  <a:cubicBezTo>
                    <a:pt x="1400" y="1983"/>
                    <a:pt x="1400" y="1983"/>
                    <a:pt x="1400" y="1983"/>
                  </a:cubicBezTo>
                  <a:lnTo>
                    <a:pt x="1400" y="1983"/>
                  </a:lnTo>
                  <a:lnTo>
                    <a:pt x="1400" y="1983"/>
                  </a:lnTo>
                  <a:cubicBezTo>
                    <a:pt x="1429" y="1983"/>
                    <a:pt x="1429" y="1983"/>
                    <a:pt x="1429" y="1983"/>
                  </a:cubicBezTo>
                  <a:cubicBezTo>
                    <a:pt x="1429" y="2012"/>
                    <a:pt x="1429" y="2012"/>
                    <a:pt x="1429" y="2012"/>
                  </a:cubicBezTo>
                  <a:cubicBezTo>
                    <a:pt x="1458" y="1983"/>
                    <a:pt x="1458" y="1983"/>
                    <a:pt x="1458" y="1983"/>
                  </a:cubicBezTo>
                  <a:cubicBezTo>
                    <a:pt x="1458" y="1953"/>
                    <a:pt x="1458" y="1953"/>
                    <a:pt x="1458" y="1953"/>
                  </a:cubicBezTo>
                  <a:lnTo>
                    <a:pt x="1458" y="1953"/>
                  </a:lnTo>
                  <a:cubicBezTo>
                    <a:pt x="1488" y="1953"/>
                    <a:pt x="1488" y="1953"/>
                    <a:pt x="1488" y="1953"/>
                  </a:cubicBezTo>
                  <a:lnTo>
                    <a:pt x="1488" y="1953"/>
                  </a:lnTo>
                  <a:lnTo>
                    <a:pt x="1488" y="1953"/>
                  </a:lnTo>
                  <a:cubicBezTo>
                    <a:pt x="1517" y="1953"/>
                    <a:pt x="1517" y="1953"/>
                    <a:pt x="1517" y="1953"/>
                  </a:cubicBezTo>
                  <a:lnTo>
                    <a:pt x="1517" y="1953"/>
                  </a:lnTo>
                  <a:cubicBezTo>
                    <a:pt x="1546" y="1953"/>
                    <a:pt x="1546" y="1953"/>
                    <a:pt x="1546" y="1953"/>
                  </a:cubicBezTo>
                  <a:cubicBezTo>
                    <a:pt x="1604" y="1953"/>
                    <a:pt x="1604" y="1953"/>
                    <a:pt x="1604" y="1953"/>
                  </a:cubicBezTo>
                  <a:cubicBezTo>
                    <a:pt x="1604" y="1924"/>
                    <a:pt x="1604" y="1924"/>
                    <a:pt x="1604" y="1924"/>
                  </a:cubicBezTo>
                  <a:lnTo>
                    <a:pt x="1604" y="1924"/>
                  </a:lnTo>
                  <a:cubicBezTo>
                    <a:pt x="1633" y="1953"/>
                    <a:pt x="1633" y="1953"/>
                    <a:pt x="1633" y="1953"/>
                  </a:cubicBezTo>
                  <a:lnTo>
                    <a:pt x="1633" y="1953"/>
                  </a:lnTo>
                  <a:cubicBezTo>
                    <a:pt x="1633" y="1924"/>
                    <a:pt x="1633" y="1924"/>
                    <a:pt x="1633" y="1924"/>
                  </a:cubicBezTo>
                  <a:cubicBezTo>
                    <a:pt x="1662" y="1924"/>
                    <a:pt x="1662" y="1924"/>
                    <a:pt x="1662" y="1924"/>
                  </a:cubicBezTo>
                  <a:cubicBezTo>
                    <a:pt x="1691" y="1924"/>
                    <a:pt x="1691" y="1924"/>
                    <a:pt x="1691" y="1924"/>
                  </a:cubicBezTo>
                  <a:lnTo>
                    <a:pt x="1691" y="1924"/>
                  </a:lnTo>
                  <a:lnTo>
                    <a:pt x="1691" y="1924"/>
                  </a:lnTo>
                  <a:lnTo>
                    <a:pt x="1691" y="1924"/>
                  </a:lnTo>
                  <a:cubicBezTo>
                    <a:pt x="1721" y="1924"/>
                    <a:pt x="1721" y="1924"/>
                    <a:pt x="1721" y="1924"/>
                  </a:cubicBezTo>
                  <a:lnTo>
                    <a:pt x="1721" y="1924"/>
                  </a:lnTo>
                  <a:lnTo>
                    <a:pt x="1721" y="1924"/>
                  </a:lnTo>
                  <a:cubicBezTo>
                    <a:pt x="1750" y="1924"/>
                    <a:pt x="1750" y="1924"/>
                    <a:pt x="1750" y="1924"/>
                  </a:cubicBezTo>
                  <a:lnTo>
                    <a:pt x="1750" y="1924"/>
                  </a:lnTo>
                  <a:cubicBezTo>
                    <a:pt x="1750" y="1953"/>
                    <a:pt x="1750" y="1953"/>
                    <a:pt x="1750" y="1953"/>
                  </a:cubicBezTo>
                  <a:lnTo>
                    <a:pt x="1750" y="1953"/>
                  </a:lnTo>
                  <a:cubicBezTo>
                    <a:pt x="1721" y="1953"/>
                    <a:pt x="1721" y="1953"/>
                    <a:pt x="1721" y="1953"/>
                  </a:cubicBezTo>
                  <a:lnTo>
                    <a:pt x="1721" y="1953"/>
                  </a:lnTo>
                  <a:cubicBezTo>
                    <a:pt x="1691" y="1983"/>
                    <a:pt x="1691" y="1983"/>
                    <a:pt x="1691" y="1983"/>
                  </a:cubicBezTo>
                  <a:cubicBezTo>
                    <a:pt x="1662" y="1983"/>
                    <a:pt x="1662" y="1983"/>
                    <a:pt x="1662" y="1983"/>
                  </a:cubicBezTo>
                  <a:cubicBezTo>
                    <a:pt x="1633" y="1983"/>
                    <a:pt x="1633" y="1983"/>
                    <a:pt x="1633" y="1983"/>
                  </a:cubicBezTo>
                  <a:lnTo>
                    <a:pt x="1633" y="1983"/>
                  </a:lnTo>
                  <a:cubicBezTo>
                    <a:pt x="1604" y="1983"/>
                    <a:pt x="1604" y="1983"/>
                    <a:pt x="1604" y="1983"/>
                  </a:cubicBezTo>
                  <a:cubicBezTo>
                    <a:pt x="1604" y="2012"/>
                    <a:pt x="1604" y="2012"/>
                    <a:pt x="1604" y="2012"/>
                  </a:cubicBezTo>
                  <a:lnTo>
                    <a:pt x="1604" y="2012"/>
                  </a:lnTo>
                  <a:cubicBezTo>
                    <a:pt x="1575" y="1983"/>
                    <a:pt x="1575" y="1983"/>
                    <a:pt x="1575" y="1983"/>
                  </a:cubicBezTo>
                  <a:cubicBezTo>
                    <a:pt x="1575" y="2012"/>
                    <a:pt x="1575" y="2012"/>
                    <a:pt x="1575" y="2012"/>
                  </a:cubicBezTo>
                  <a:cubicBezTo>
                    <a:pt x="1546" y="2012"/>
                    <a:pt x="1546" y="2012"/>
                    <a:pt x="1546" y="2012"/>
                  </a:cubicBezTo>
                  <a:lnTo>
                    <a:pt x="1546" y="2012"/>
                  </a:lnTo>
                  <a:cubicBezTo>
                    <a:pt x="1517" y="2012"/>
                    <a:pt x="1517" y="2012"/>
                    <a:pt x="1517" y="2012"/>
                  </a:cubicBezTo>
                  <a:cubicBezTo>
                    <a:pt x="1488" y="2012"/>
                    <a:pt x="1488" y="2012"/>
                    <a:pt x="1488" y="2012"/>
                  </a:cubicBezTo>
                  <a:cubicBezTo>
                    <a:pt x="1488" y="2041"/>
                    <a:pt x="1488" y="2041"/>
                    <a:pt x="1488" y="2041"/>
                  </a:cubicBezTo>
                  <a:cubicBezTo>
                    <a:pt x="1429" y="2041"/>
                    <a:pt x="1429" y="2041"/>
                    <a:pt x="1429" y="2041"/>
                  </a:cubicBezTo>
                  <a:lnTo>
                    <a:pt x="1429" y="2041"/>
                  </a:lnTo>
                  <a:lnTo>
                    <a:pt x="1429" y="2041"/>
                  </a:lnTo>
                  <a:cubicBezTo>
                    <a:pt x="1400" y="2070"/>
                    <a:pt x="1400" y="2070"/>
                    <a:pt x="1400" y="2070"/>
                  </a:cubicBezTo>
                  <a:lnTo>
                    <a:pt x="1400" y="2070"/>
                  </a:lnTo>
                  <a:lnTo>
                    <a:pt x="1400" y="2070"/>
                  </a:lnTo>
                  <a:cubicBezTo>
                    <a:pt x="1371" y="2070"/>
                    <a:pt x="1371" y="2070"/>
                    <a:pt x="1371" y="2070"/>
                  </a:cubicBezTo>
                  <a:lnTo>
                    <a:pt x="1371" y="2070"/>
                  </a:lnTo>
                  <a:cubicBezTo>
                    <a:pt x="1341" y="2070"/>
                    <a:pt x="1341" y="2070"/>
                    <a:pt x="1341" y="2070"/>
                  </a:cubicBezTo>
                  <a:cubicBezTo>
                    <a:pt x="1341" y="2100"/>
                    <a:pt x="1341" y="2100"/>
                    <a:pt x="1341" y="2100"/>
                  </a:cubicBezTo>
                  <a:cubicBezTo>
                    <a:pt x="1371" y="2100"/>
                    <a:pt x="1371" y="2100"/>
                    <a:pt x="1371" y="2100"/>
                  </a:cubicBezTo>
                  <a:cubicBezTo>
                    <a:pt x="1371" y="2128"/>
                    <a:pt x="1371" y="2128"/>
                    <a:pt x="1371" y="2128"/>
                  </a:cubicBezTo>
                  <a:cubicBezTo>
                    <a:pt x="1371" y="2100"/>
                    <a:pt x="1371" y="2100"/>
                    <a:pt x="1371" y="2100"/>
                  </a:cubicBezTo>
                  <a:lnTo>
                    <a:pt x="1371" y="2100"/>
                  </a:lnTo>
                  <a:lnTo>
                    <a:pt x="1371" y="2100"/>
                  </a:lnTo>
                  <a:cubicBezTo>
                    <a:pt x="1400" y="2100"/>
                    <a:pt x="1400" y="2100"/>
                    <a:pt x="1400" y="2100"/>
                  </a:cubicBezTo>
                  <a:lnTo>
                    <a:pt x="1400" y="2100"/>
                  </a:lnTo>
                  <a:lnTo>
                    <a:pt x="1400" y="2100"/>
                  </a:lnTo>
                  <a:cubicBezTo>
                    <a:pt x="1429" y="2070"/>
                    <a:pt x="1429" y="2070"/>
                    <a:pt x="1429" y="2070"/>
                  </a:cubicBezTo>
                  <a:lnTo>
                    <a:pt x="1429" y="2070"/>
                  </a:lnTo>
                  <a:cubicBezTo>
                    <a:pt x="1458" y="2070"/>
                    <a:pt x="1458" y="2070"/>
                    <a:pt x="1458" y="2070"/>
                  </a:cubicBezTo>
                  <a:cubicBezTo>
                    <a:pt x="1488" y="2041"/>
                    <a:pt x="1488" y="2041"/>
                    <a:pt x="1488" y="2041"/>
                  </a:cubicBezTo>
                  <a:cubicBezTo>
                    <a:pt x="1517" y="2012"/>
                    <a:pt x="1517" y="2012"/>
                    <a:pt x="1517" y="2012"/>
                  </a:cubicBezTo>
                  <a:lnTo>
                    <a:pt x="1517" y="2012"/>
                  </a:lnTo>
                  <a:cubicBezTo>
                    <a:pt x="1517" y="2041"/>
                    <a:pt x="1517" y="2041"/>
                    <a:pt x="1517" y="2041"/>
                  </a:cubicBezTo>
                  <a:cubicBezTo>
                    <a:pt x="1546" y="2012"/>
                    <a:pt x="1546" y="2012"/>
                    <a:pt x="1546" y="2012"/>
                  </a:cubicBezTo>
                  <a:lnTo>
                    <a:pt x="1546" y="2012"/>
                  </a:lnTo>
                  <a:cubicBezTo>
                    <a:pt x="1546" y="2041"/>
                    <a:pt x="1546" y="2041"/>
                    <a:pt x="1546" y="2041"/>
                  </a:cubicBezTo>
                  <a:cubicBezTo>
                    <a:pt x="1575" y="2012"/>
                    <a:pt x="1575" y="2012"/>
                    <a:pt x="1575" y="2012"/>
                  </a:cubicBezTo>
                  <a:lnTo>
                    <a:pt x="1575" y="2012"/>
                  </a:lnTo>
                  <a:cubicBezTo>
                    <a:pt x="1575" y="2041"/>
                    <a:pt x="1575" y="2041"/>
                    <a:pt x="1575" y="2041"/>
                  </a:cubicBezTo>
                  <a:cubicBezTo>
                    <a:pt x="1575" y="2070"/>
                    <a:pt x="1575" y="2070"/>
                    <a:pt x="1575" y="2070"/>
                  </a:cubicBezTo>
                  <a:cubicBezTo>
                    <a:pt x="1575" y="2041"/>
                    <a:pt x="1575" y="2041"/>
                    <a:pt x="1575" y="2041"/>
                  </a:cubicBezTo>
                  <a:cubicBezTo>
                    <a:pt x="1604" y="2041"/>
                    <a:pt x="1604" y="2041"/>
                    <a:pt x="1604" y="2041"/>
                  </a:cubicBezTo>
                  <a:cubicBezTo>
                    <a:pt x="1662" y="1983"/>
                    <a:pt x="1662" y="1983"/>
                    <a:pt x="1662" y="1983"/>
                  </a:cubicBezTo>
                  <a:cubicBezTo>
                    <a:pt x="1691" y="1983"/>
                    <a:pt x="1691" y="1983"/>
                    <a:pt x="1691" y="1983"/>
                  </a:cubicBezTo>
                  <a:lnTo>
                    <a:pt x="1691" y="1983"/>
                  </a:lnTo>
                  <a:cubicBezTo>
                    <a:pt x="1721" y="1983"/>
                    <a:pt x="1721" y="1983"/>
                    <a:pt x="1721" y="1983"/>
                  </a:cubicBezTo>
                  <a:cubicBezTo>
                    <a:pt x="1750" y="1983"/>
                    <a:pt x="1750" y="1983"/>
                    <a:pt x="1750" y="1983"/>
                  </a:cubicBezTo>
                  <a:lnTo>
                    <a:pt x="1750" y="1983"/>
                  </a:lnTo>
                  <a:lnTo>
                    <a:pt x="1750" y="1983"/>
                  </a:lnTo>
                  <a:cubicBezTo>
                    <a:pt x="1721" y="2012"/>
                    <a:pt x="1721" y="2012"/>
                    <a:pt x="1721" y="2012"/>
                  </a:cubicBezTo>
                  <a:lnTo>
                    <a:pt x="1721" y="2012"/>
                  </a:lnTo>
                  <a:cubicBezTo>
                    <a:pt x="1750" y="2012"/>
                    <a:pt x="1750" y="2012"/>
                    <a:pt x="1750" y="2012"/>
                  </a:cubicBezTo>
                  <a:lnTo>
                    <a:pt x="1750" y="2012"/>
                  </a:lnTo>
                  <a:cubicBezTo>
                    <a:pt x="1808" y="1983"/>
                    <a:pt x="1808" y="1983"/>
                    <a:pt x="1808" y="1983"/>
                  </a:cubicBezTo>
                  <a:lnTo>
                    <a:pt x="1808" y="1983"/>
                  </a:lnTo>
                  <a:lnTo>
                    <a:pt x="1808" y="1983"/>
                  </a:lnTo>
                  <a:cubicBezTo>
                    <a:pt x="1838" y="1953"/>
                    <a:pt x="1838" y="1953"/>
                    <a:pt x="1838" y="1953"/>
                  </a:cubicBezTo>
                  <a:cubicBezTo>
                    <a:pt x="1838" y="1983"/>
                    <a:pt x="1838" y="1983"/>
                    <a:pt x="1838" y="1983"/>
                  </a:cubicBezTo>
                  <a:cubicBezTo>
                    <a:pt x="1838" y="1953"/>
                    <a:pt x="1838" y="1953"/>
                    <a:pt x="1838" y="1953"/>
                  </a:cubicBezTo>
                  <a:lnTo>
                    <a:pt x="1838" y="1953"/>
                  </a:lnTo>
                  <a:cubicBezTo>
                    <a:pt x="1867" y="1953"/>
                    <a:pt x="1867" y="1953"/>
                    <a:pt x="1867" y="1953"/>
                  </a:cubicBezTo>
                  <a:lnTo>
                    <a:pt x="1867" y="1953"/>
                  </a:lnTo>
                  <a:lnTo>
                    <a:pt x="1867" y="1953"/>
                  </a:lnTo>
                  <a:cubicBezTo>
                    <a:pt x="1867" y="1924"/>
                    <a:pt x="1867" y="1924"/>
                    <a:pt x="1867" y="1924"/>
                  </a:cubicBezTo>
                  <a:lnTo>
                    <a:pt x="1867" y="1924"/>
                  </a:lnTo>
                  <a:cubicBezTo>
                    <a:pt x="1867" y="1895"/>
                    <a:pt x="1867" y="1895"/>
                    <a:pt x="1867" y="1895"/>
                  </a:cubicBezTo>
                  <a:lnTo>
                    <a:pt x="1867" y="1895"/>
                  </a:lnTo>
                  <a:cubicBezTo>
                    <a:pt x="1896" y="1866"/>
                    <a:pt x="1896" y="1866"/>
                    <a:pt x="1896" y="1866"/>
                  </a:cubicBezTo>
                  <a:cubicBezTo>
                    <a:pt x="1896" y="1895"/>
                    <a:pt x="1896" y="1895"/>
                    <a:pt x="1896" y="1895"/>
                  </a:cubicBezTo>
                  <a:cubicBezTo>
                    <a:pt x="1896" y="1953"/>
                    <a:pt x="1896" y="1953"/>
                    <a:pt x="1896" y="1953"/>
                  </a:cubicBezTo>
                  <a:cubicBezTo>
                    <a:pt x="1896" y="1983"/>
                    <a:pt x="1896" y="1983"/>
                    <a:pt x="1896" y="1983"/>
                  </a:cubicBezTo>
                  <a:cubicBezTo>
                    <a:pt x="1896" y="2012"/>
                    <a:pt x="1896" y="2012"/>
                    <a:pt x="1896" y="2012"/>
                  </a:cubicBezTo>
                  <a:cubicBezTo>
                    <a:pt x="1896" y="2041"/>
                    <a:pt x="1896" y="2041"/>
                    <a:pt x="1896" y="2041"/>
                  </a:cubicBezTo>
                  <a:cubicBezTo>
                    <a:pt x="1896" y="2100"/>
                    <a:pt x="1896" y="2100"/>
                    <a:pt x="1896" y="2100"/>
                  </a:cubicBezTo>
                  <a:cubicBezTo>
                    <a:pt x="1896" y="2128"/>
                    <a:pt x="1896" y="2128"/>
                    <a:pt x="1896" y="2128"/>
                  </a:cubicBezTo>
                  <a:lnTo>
                    <a:pt x="1896" y="2128"/>
                  </a:lnTo>
                  <a:cubicBezTo>
                    <a:pt x="1925" y="2157"/>
                    <a:pt x="1925" y="2157"/>
                    <a:pt x="1925" y="2157"/>
                  </a:cubicBezTo>
                  <a:cubicBezTo>
                    <a:pt x="1954" y="2128"/>
                    <a:pt x="1954" y="2128"/>
                    <a:pt x="1954" y="2128"/>
                  </a:cubicBezTo>
                  <a:cubicBezTo>
                    <a:pt x="1925" y="2128"/>
                    <a:pt x="1925" y="2128"/>
                    <a:pt x="1925" y="2128"/>
                  </a:cubicBezTo>
                  <a:lnTo>
                    <a:pt x="1925" y="2128"/>
                  </a:lnTo>
                  <a:lnTo>
                    <a:pt x="1925" y="2128"/>
                  </a:lnTo>
                  <a:cubicBezTo>
                    <a:pt x="1925" y="2100"/>
                    <a:pt x="1925" y="2100"/>
                    <a:pt x="1925" y="2100"/>
                  </a:cubicBezTo>
                  <a:cubicBezTo>
                    <a:pt x="1954" y="2128"/>
                    <a:pt x="1954" y="2128"/>
                    <a:pt x="1954" y="2128"/>
                  </a:cubicBezTo>
                  <a:cubicBezTo>
                    <a:pt x="1954" y="2100"/>
                    <a:pt x="1954" y="2100"/>
                    <a:pt x="1954" y="2100"/>
                  </a:cubicBezTo>
                  <a:lnTo>
                    <a:pt x="1954" y="2100"/>
                  </a:lnTo>
                  <a:cubicBezTo>
                    <a:pt x="1954" y="2070"/>
                    <a:pt x="1954" y="2070"/>
                    <a:pt x="1954" y="2070"/>
                  </a:cubicBezTo>
                  <a:cubicBezTo>
                    <a:pt x="1983" y="2100"/>
                    <a:pt x="1983" y="2100"/>
                    <a:pt x="1983" y="2100"/>
                  </a:cubicBezTo>
                  <a:lnTo>
                    <a:pt x="1983" y="2100"/>
                  </a:lnTo>
                  <a:lnTo>
                    <a:pt x="1983" y="2100"/>
                  </a:lnTo>
                  <a:cubicBezTo>
                    <a:pt x="1983" y="2070"/>
                    <a:pt x="1983" y="2070"/>
                    <a:pt x="1983" y="2070"/>
                  </a:cubicBezTo>
                  <a:lnTo>
                    <a:pt x="1983" y="2070"/>
                  </a:lnTo>
                  <a:cubicBezTo>
                    <a:pt x="2012" y="2041"/>
                    <a:pt x="2012" y="2041"/>
                    <a:pt x="2012" y="2041"/>
                  </a:cubicBezTo>
                  <a:lnTo>
                    <a:pt x="2012" y="2041"/>
                  </a:lnTo>
                  <a:cubicBezTo>
                    <a:pt x="2041" y="2041"/>
                    <a:pt x="2041" y="2041"/>
                    <a:pt x="2041" y="2041"/>
                  </a:cubicBezTo>
                  <a:lnTo>
                    <a:pt x="2041" y="2041"/>
                  </a:lnTo>
                  <a:lnTo>
                    <a:pt x="2041" y="2041"/>
                  </a:lnTo>
                  <a:cubicBezTo>
                    <a:pt x="2041" y="2070"/>
                    <a:pt x="2041" y="2070"/>
                    <a:pt x="2041" y="2070"/>
                  </a:cubicBezTo>
                  <a:lnTo>
                    <a:pt x="2041" y="2070"/>
                  </a:lnTo>
                  <a:cubicBezTo>
                    <a:pt x="2012" y="2100"/>
                    <a:pt x="2012" y="2100"/>
                    <a:pt x="2012" y="2100"/>
                  </a:cubicBezTo>
                  <a:lnTo>
                    <a:pt x="2012" y="2100"/>
                  </a:lnTo>
                  <a:lnTo>
                    <a:pt x="2012" y="2100"/>
                  </a:lnTo>
                  <a:cubicBezTo>
                    <a:pt x="2041" y="2100"/>
                    <a:pt x="2041" y="2100"/>
                    <a:pt x="2041" y="2100"/>
                  </a:cubicBezTo>
                  <a:lnTo>
                    <a:pt x="2041" y="2100"/>
                  </a:lnTo>
                  <a:lnTo>
                    <a:pt x="2041" y="2100"/>
                  </a:lnTo>
                  <a:cubicBezTo>
                    <a:pt x="2012" y="2128"/>
                    <a:pt x="2012" y="2128"/>
                    <a:pt x="2012" y="2128"/>
                  </a:cubicBezTo>
                  <a:lnTo>
                    <a:pt x="2012" y="2128"/>
                  </a:lnTo>
                  <a:cubicBezTo>
                    <a:pt x="1983" y="2128"/>
                    <a:pt x="1983" y="2128"/>
                    <a:pt x="1983" y="2128"/>
                  </a:cubicBezTo>
                  <a:lnTo>
                    <a:pt x="1983" y="2128"/>
                  </a:lnTo>
                  <a:cubicBezTo>
                    <a:pt x="1983" y="2157"/>
                    <a:pt x="1983" y="2157"/>
                    <a:pt x="1983" y="2157"/>
                  </a:cubicBezTo>
                  <a:lnTo>
                    <a:pt x="1983" y="2157"/>
                  </a:lnTo>
                  <a:cubicBezTo>
                    <a:pt x="2012" y="2157"/>
                    <a:pt x="2012" y="2157"/>
                    <a:pt x="2012" y="2157"/>
                  </a:cubicBezTo>
                  <a:cubicBezTo>
                    <a:pt x="2012" y="2186"/>
                    <a:pt x="2012" y="2186"/>
                    <a:pt x="2012" y="2186"/>
                  </a:cubicBezTo>
                  <a:cubicBezTo>
                    <a:pt x="2041" y="2157"/>
                    <a:pt x="2041" y="2157"/>
                    <a:pt x="2041" y="2157"/>
                  </a:cubicBezTo>
                  <a:lnTo>
                    <a:pt x="2041" y="2157"/>
                  </a:lnTo>
                  <a:cubicBezTo>
                    <a:pt x="2071" y="2157"/>
                    <a:pt x="2071" y="2157"/>
                    <a:pt x="2071" y="2157"/>
                  </a:cubicBezTo>
                  <a:cubicBezTo>
                    <a:pt x="2100" y="2128"/>
                    <a:pt x="2100" y="2128"/>
                    <a:pt x="2100" y="2128"/>
                  </a:cubicBezTo>
                  <a:cubicBezTo>
                    <a:pt x="2100" y="2100"/>
                    <a:pt x="2100" y="2100"/>
                    <a:pt x="2100" y="2100"/>
                  </a:cubicBezTo>
                  <a:cubicBezTo>
                    <a:pt x="2129" y="2100"/>
                    <a:pt x="2129" y="2100"/>
                    <a:pt x="2129" y="2100"/>
                  </a:cubicBezTo>
                  <a:cubicBezTo>
                    <a:pt x="2129" y="2128"/>
                    <a:pt x="2129" y="2128"/>
                    <a:pt x="2129" y="2128"/>
                  </a:cubicBezTo>
                  <a:cubicBezTo>
                    <a:pt x="2158" y="2128"/>
                    <a:pt x="2158" y="2128"/>
                    <a:pt x="2158" y="2128"/>
                  </a:cubicBezTo>
                  <a:lnTo>
                    <a:pt x="2158" y="2128"/>
                  </a:lnTo>
                  <a:cubicBezTo>
                    <a:pt x="2188" y="2128"/>
                    <a:pt x="2188" y="2128"/>
                    <a:pt x="2188" y="2128"/>
                  </a:cubicBezTo>
                  <a:lnTo>
                    <a:pt x="2188" y="2128"/>
                  </a:lnTo>
                  <a:cubicBezTo>
                    <a:pt x="2217" y="2128"/>
                    <a:pt x="2217" y="2128"/>
                    <a:pt x="2217" y="2128"/>
                  </a:cubicBezTo>
                  <a:cubicBezTo>
                    <a:pt x="2217" y="2157"/>
                    <a:pt x="2217" y="2157"/>
                    <a:pt x="2217" y="2157"/>
                  </a:cubicBezTo>
                  <a:cubicBezTo>
                    <a:pt x="2217" y="2186"/>
                    <a:pt x="2217" y="2186"/>
                    <a:pt x="2217" y="2186"/>
                  </a:cubicBezTo>
                  <a:cubicBezTo>
                    <a:pt x="2217" y="2216"/>
                    <a:pt x="2217" y="2216"/>
                    <a:pt x="2217" y="2216"/>
                  </a:cubicBezTo>
                  <a:cubicBezTo>
                    <a:pt x="2246" y="2245"/>
                    <a:pt x="2246" y="2245"/>
                    <a:pt x="2246" y="2245"/>
                  </a:cubicBezTo>
                  <a:cubicBezTo>
                    <a:pt x="2304" y="2274"/>
                    <a:pt x="2304" y="2274"/>
                    <a:pt x="2304" y="2274"/>
                  </a:cubicBezTo>
                  <a:lnTo>
                    <a:pt x="2304" y="2274"/>
                  </a:lnTo>
                  <a:cubicBezTo>
                    <a:pt x="2333" y="2303"/>
                    <a:pt x="2333" y="2303"/>
                    <a:pt x="2333" y="2303"/>
                  </a:cubicBezTo>
                  <a:cubicBezTo>
                    <a:pt x="2362" y="2333"/>
                    <a:pt x="2362" y="2333"/>
                    <a:pt x="2362" y="2333"/>
                  </a:cubicBezTo>
                  <a:lnTo>
                    <a:pt x="2362" y="2333"/>
                  </a:lnTo>
                  <a:cubicBezTo>
                    <a:pt x="2391" y="2333"/>
                    <a:pt x="2391" y="2333"/>
                    <a:pt x="2391" y="2333"/>
                  </a:cubicBezTo>
                  <a:lnTo>
                    <a:pt x="2391" y="2333"/>
                  </a:lnTo>
                  <a:cubicBezTo>
                    <a:pt x="2391" y="2362"/>
                    <a:pt x="2391" y="2362"/>
                    <a:pt x="2391" y="2362"/>
                  </a:cubicBezTo>
                  <a:cubicBezTo>
                    <a:pt x="2421" y="2333"/>
                    <a:pt x="2421" y="2333"/>
                    <a:pt x="2421" y="2333"/>
                  </a:cubicBezTo>
                  <a:cubicBezTo>
                    <a:pt x="2421" y="2362"/>
                    <a:pt x="2421" y="2362"/>
                    <a:pt x="2421" y="2362"/>
                  </a:cubicBezTo>
                  <a:cubicBezTo>
                    <a:pt x="2450" y="2362"/>
                    <a:pt x="2450" y="2362"/>
                    <a:pt x="2450" y="2362"/>
                  </a:cubicBezTo>
                  <a:lnTo>
                    <a:pt x="2450" y="2362"/>
                  </a:lnTo>
                  <a:cubicBezTo>
                    <a:pt x="2450" y="2391"/>
                    <a:pt x="2450" y="2391"/>
                    <a:pt x="2450" y="2391"/>
                  </a:cubicBezTo>
                  <a:cubicBezTo>
                    <a:pt x="2479" y="2391"/>
                    <a:pt x="2479" y="2391"/>
                    <a:pt x="2479" y="2391"/>
                  </a:cubicBezTo>
                  <a:lnTo>
                    <a:pt x="2479" y="2391"/>
                  </a:lnTo>
                  <a:cubicBezTo>
                    <a:pt x="2450" y="2362"/>
                    <a:pt x="2450" y="2362"/>
                    <a:pt x="2450" y="2362"/>
                  </a:cubicBezTo>
                  <a:cubicBezTo>
                    <a:pt x="2479" y="2362"/>
                    <a:pt x="2479" y="2362"/>
                    <a:pt x="2479" y="2362"/>
                  </a:cubicBezTo>
                  <a:cubicBezTo>
                    <a:pt x="2450" y="2362"/>
                    <a:pt x="2450" y="2362"/>
                    <a:pt x="2450" y="2362"/>
                  </a:cubicBezTo>
                  <a:cubicBezTo>
                    <a:pt x="2450" y="2333"/>
                    <a:pt x="2450" y="2333"/>
                    <a:pt x="2450" y="2333"/>
                  </a:cubicBezTo>
                  <a:cubicBezTo>
                    <a:pt x="2479" y="2362"/>
                    <a:pt x="2479" y="2362"/>
                    <a:pt x="2479" y="2362"/>
                  </a:cubicBezTo>
                  <a:lnTo>
                    <a:pt x="2479" y="2362"/>
                  </a:lnTo>
                  <a:lnTo>
                    <a:pt x="2479" y="2362"/>
                  </a:lnTo>
                  <a:lnTo>
                    <a:pt x="2479" y="2362"/>
                  </a:lnTo>
                  <a:cubicBezTo>
                    <a:pt x="2508" y="2362"/>
                    <a:pt x="2508" y="2362"/>
                    <a:pt x="2508" y="2362"/>
                  </a:cubicBezTo>
                  <a:lnTo>
                    <a:pt x="2508" y="2362"/>
                  </a:lnTo>
                  <a:cubicBezTo>
                    <a:pt x="2538" y="2391"/>
                    <a:pt x="2538" y="2391"/>
                    <a:pt x="2538" y="2391"/>
                  </a:cubicBezTo>
                  <a:lnTo>
                    <a:pt x="2538" y="2391"/>
                  </a:lnTo>
                  <a:lnTo>
                    <a:pt x="2538" y="2391"/>
                  </a:lnTo>
                  <a:cubicBezTo>
                    <a:pt x="2567" y="2420"/>
                    <a:pt x="2567" y="2420"/>
                    <a:pt x="2567" y="2420"/>
                  </a:cubicBezTo>
                  <a:cubicBezTo>
                    <a:pt x="2567" y="2449"/>
                    <a:pt x="2567" y="2449"/>
                    <a:pt x="2567" y="2449"/>
                  </a:cubicBezTo>
                  <a:lnTo>
                    <a:pt x="2567" y="2449"/>
                  </a:lnTo>
                  <a:cubicBezTo>
                    <a:pt x="2567" y="2478"/>
                    <a:pt x="2567" y="2478"/>
                    <a:pt x="2567" y="2478"/>
                  </a:cubicBezTo>
                  <a:lnTo>
                    <a:pt x="2567" y="2478"/>
                  </a:lnTo>
                  <a:cubicBezTo>
                    <a:pt x="2538" y="2507"/>
                    <a:pt x="2538" y="2507"/>
                    <a:pt x="2538" y="2507"/>
                  </a:cubicBezTo>
                  <a:cubicBezTo>
                    <a:pt x="2508" y="2478"/>
                    <a:pt x="2508" y="2478"/>
                    <a:pt x="2508" y="2478"/>
                  </a:cubicBezTo>
                  <a:cubicBezTo>
                    <a:pt x="2479" y="2478"/>
                    <a:pt x="2479" y="2478"/>
                    <a:pt x="2479" y="2478"/>
                  </a:cubicBezTo>
                  <a:lnTo>
                    <a:pt x="2479" y="2478"/>
                  </a:lnTo>
                  <a:cubicBezTo>
                    <a:pt x="2479" y="2507"/>
                    <a:pt x="2479" y="2507"/>
                    <a:pt x="2479" y="2507"/>
                  </a:cubicBezTo>
                  <a:cubicBezTo>
                    <a:pt x="2450" y="2478"/>
                    <a:pt x="2450" y="2478"/>
                    <a:pt x="2450" y="2478"/>
                  </a:cubicBezTo>
                  <a:lnTo>
                    <a:pt x="2450" y="2478"/>
                  </a:lnTo>
                  <a:cubicBezTo>
                    <a:pt x="2450" y="2507"/>
                    <a:pt x="2450" y="2507"/>
                    <a:pt x="2450" y="2507"/>
                  </a:cubicBezTo>
                  <a:cubicBezTo>
                    <a:pt x="2421" y="2507"/>
                    <a:pt x="2421" y="2507"/>
                    <a:pt x="2421" y="2507"/>
                  </a:cubicBezTo>
                  <a:cubicBezTo>
                    <a:pt x="2421" y="2536"/>
                    <a:pt x="2421" y="2536"/>
                    <a:pt x="2421" y="2536"/>
                  </a:cubicBezTo>
                  <a:cubicBezTo>
                    <a:pt x="2421" y="2507"/>
                    <a:pt x="2421" y="2507"/>
                    <a:pt x="2421" y="2507"/>
                  </a:cubicBezTo>
                  <a:cubicBezTo>
                    <a:pt x="2391" y="2536"/>
                    <a:pt x="2391" y="2536"/>
                    <a:pt x="2391" y="2536"/>
                  </a:cubicBezTo>
                  <a:lnTo>
                    <a:pt x="2391" y="2536"/>
                  </a:lnTo>
                  <a:cubicBezTo>
                    <a:pt x="2421" y="2536"/>
                    <a:pt x="2421" y="2536"/>
                    <a:pt x="2421" y="2536"/>
                  </a:cubicBezTo>
                  <a:cubicBezTo>
                    <a:pt x="2421" y="2566"/>
                    <a:pt x="2421" y="2566"/>
                    <a:pt x="2421" y="2566"/>
                  </a:cubicBezTo>
                  <a:cubicBezTo>
                    <a:pt x="2450" y="2566"/>
                    <a:pt x="2450" y="2566"/>
                    <a:pt x="2450" y="2566"/>
                  </a:cubicBezTo>
                  <a:lnTo>
                    <a:pt x="2450" y="2566"/>
                  </a:lnTo>
                  <a:cubicBezTo>
                    <a:pt x="2479" y="2566"/>
                    <a:pt x="2479" y="2566"/>
                    <a:pt x="2479" y="2566"/>
                  </a:cubicBezTo>
                  <a:cubicBezTo>
                    <a:pt x="2479" y="2595"/>
                    <a:pt x="2479" y="2595"/>
                    <a:pt x="2479" y="2595"/>
                  </a:cubicBezTo>
                  <a:lnTo>
                    <a:pt x="2479" y="2595"/>
                  </a:lnTo>
                  <a:cubicBezTo>
                    <a:pt x="2508" y="2595"/>
                    <a:pt x="2508" y="2595"/>
                    <a:pt x="2508" y="2595"/>
                  </a:cubicBezTo>
                  <a:cubicBezTo>
                    <a:pt x="2538" y="2595"/>
                    <a:pt x="2538" y="2595"/>
                    <a:pt x="2538" y="2595"/>
                  </a:cubicBezTo>
                  <a:cubicBezTo>
                    <a:pt x="2567" y="2624"/>
                    <a:pt x="2567" y="2624"/>
                    <a:pt x="2567" y="2624"/>
                  </a:cubicBezTo>
                  <a:cubicBezTo>
                    <a:pt x="2596" y="2624"/>
                    <a:pt x="2596" y="2624"/>
                    <a:pt x="2596" y="2624"/>
                  </a:cubicBezTo>
                  <a:lnTo>
                    <a:pt x="2596" y="2624"/>
                  </a:lnTo>
                  <a:cubicBezTo>
                    <a:pt x="2596" y="2595"/>
                    <a:pt x="2596" y="2595"/>
                    <a:pt x="2596" y="2595"/>
                  </a:cubicBezTo>
                  <a:cubicBezTo>
                    <a:pt x="2624" y="2624"/>
                    <a:pt x="2624" y="2624"/>
                    <a:pt x="2624" y="2624"/>
                  </a:cubicBezTo>
                  <a:lnTo>
                    <a:pt x="2624" y="2624"/>
                  </a:lnTo>
                  <a:cubicBezTo>
                    <a:pt x="2654" y="2624"/>
                    <a:pt x="2654" y="2624"/>
                    <a:pt x="2654" y="2624"/>
                  </a:cubicBezTo>
                  <a:lnTo>
                    <a:pt x="2654" y="2624"/>
                  </a:lnTo>
                  <a:lnTo>
                    <a:pt x="2654" y="2624"/>
                  </a:lnTo>
                  <a:cubicBezTo>
                    <a:pt x="2683" y="2595"/>
                    <a:pt x="2683" y="2595"/>
                    <a:pt x="2683" y="2595"/>
                  </a:cubicBezTo>
                  <a:lnTo>
                    <a:pt x="2683" y="2595"/>
                  </a:lnTo>
                  <a:cubicBezTo>
                    <a:pt x="2683" y="2624"/>
                    <a:pt x="2683" y="2624"/>
                    <a:pt x="2683" y="2624"/>
                  </a:cubicBezTo>
                  <a:lnTo>
                    <a:pt x="2683" y="2624"/>
                  </a:lnTo>
                  <a:cubicBezTo>
                    <a:pt x="2712" y="2595"/>
                    <a:pt x="2712" y="2595"/>
                    <a:pt x="2712" y="2595"/>
                  </a:cubicBezTo>
                  <a:cubicBezTo>
                    <a:pt x="2771" y="2595"/>
                    <a:pt x="2771" y="2595"/>
                    <a:pt x="2771" y="2595"/>
                  </a:cubicBezTo>
                  <a:lnTo>
                    <a:pt x="2771" y="2595"/>
                  </a:lnTo>
                  <a:lnTo>
                    <a:pt x="2771" y="2595"/>
                  </a:lnTo>
                  <a:lnTo>
                    <a:pt x="2771" y="2595"/>
                  </a:lnTo>
                  <a:cubicBezTo>
                    <a:pt x="2771" y="2624"/>
                    <a:pt x="2771" y="2624"/>
                    <a:pt x="2771" y="2624"/>
                  </a:cubicBezTo>
                  <a:lnTo>
                    <a:pt x="2771" y="2624"/>
                  </a:lnTo>
                  <a:lnTo>
                    <a:pt x="2771" y="2624"/>
                  </a:lnTo>
                  <a:cubicBezTo>
                    <a:pt x="2771" y="2653"/>
                    <a:pt x="2771" y="2653"/>
                    <a:pt x="2771" y="2653"/>
                  </a:cubicBezTo>
                  <a:lnTo>
                    <a:pt x="2771" y="2653"/>
                  </a:lnTo>
                  <a:lnTo>
                    <a:pt x="2771" y="2653"/>
                  </a:lnTo>
                  <a:cubicBezTo>
                    <a:pt x="2800" y="2653"/>
                    <a:pt x="2800" y="2653"/>
                    <a:pt x="2800" y="2653"/>
                  </a:cubicBezTo>
                  <a:lnTo>
                    <a:pt x="2800" y="2653"/>
                  </a:lnTo>
                  <a:lnTo>
                    <a:pt x="2800" y="2653"/>
                  </a:lnTo>
                  <a:cubicBezTo>
                    <a:pt x="2800" y="2683"/>
                    <a:pt x="2800" y="2683"/>
                    <a:pt x="2800" y="2683"/>
                  </a:cubicBezTo>
                  <a:cubicBezTo>
                    <a:pt x="2800" y="2712"/>
                    <a:pt x="2800" y="2712"/>
                    <a:pt x="2800" y="2712"/>
                  </a:cubicBezTo>
                  <a:lnTo>
                    <a:pt x="2800" y="2712"/>
                  </a:lnTo>
                  <a:cubicBezTo>
                    <a:pt x="2800" y="2683"/>
                    <a:pt x="2800" y="2683"/>
                    <a:pt x="2800" y="2683"/>
                  </a:cubicBezTo>
                  <a:lnTo>
                    <a:pt x="2800" y="2683"/>
                  </a:lnTo>
                  <a:cubicBezTo>
                    <a:pt x="2829" y="2683"/>
                    <a:pt x="2829" y="2683"/>
                    <a:pt x="2829" y="2683"/>
                  </a:cubicBezTo>
                  <a:lnTo>
                    <a:pt x="2829" y="2683"/>
                  </a:lnTo>
                  <a:lnTo>
                    <a:pt x="2829" y="2683"/>
                  </a:lnTo>
                  <a:cubicBezTo>
                    <a:pt x="2800" y="2712"/>
                    <a:pt x="2800" y="2712"/>
                    <a:pt x="2800" y="2712"/>
                  </a:cubicBezTo>
                  <a:cubicBezTo>
                    <a:pt x="2800" y="2741"/>
                    <a:pt x="2800" y="2741"/>
                    <a:pt x="2800" y="2741"/>
                  </a:cubicBezTo>
                  <a:lnTo>
                    <a:pt x="2800" y="2741"/>
                  </a:lnTo>
                  <a:cubicBezTo>
                    <a:pt x="2800" y="2770"/>
                    <a:pt x="2800" y="2770"/>
                    <a:pt x="2800" y="2770"/>
                  </a:cubicBezTo>
                  <a:cubicBezTo>
                    <a:pt x="2800" y="2799"/>
                    <a:pt x="2800" y="2799"/>
                    <a:pt x="2800" y="2799"/>
                  </a:cubicBezTo>
                  <a:cubicBezTo>
                    <a:pt x="2800" y="2828"/>
                    <a:pt x="2800" y="2828"/>
                    <a:pt x="2800" y="2828"/>
                  </a:cubicBezTo>
                  <a:cubicBezTo>
                    <a:pt x="2829" y="2828"/>
                    <a:pt x="2829" y="2828"/>
                    <a:pt x="2829" y="2828"/>
                  </a:cubicBezTo>
                  <a:lnTo>
                    <a:pt x="2829" y="2828"/>
                  </a:lnTo>
                  <a:cubicBezTo>
                    <a:pt x="2800" y="2857"/>
                    <a:pt x="2800" y="2857"/>
                    <a:pt x="2800" y="2857"/>
                  </a:cubicBezTo>
                  <a:cubicBezTo>
                    <a:pt x="2829" y="2857"/>
                    <a:pt x="2829" y="2857"/>
                    <a:pt x="2829" y="2857"/>
                  </a:cubicBezTo>
                  <a:cubicBezTo>
                    <a:pt x="2829" y="2886"/>
                    <a:pt x="2829" y="2886"/>
                    <a:pt x="2829" y="2886"/>
                  </a:cubicBezTo>
                  <a:cubicBezTo>
                    <a:pt x="2829" y="2916"/>
                    <a:pt x="2829" y="2916"/>
                    <a:pt x="2829" y="2916"/>
                  </a:cubicBezTo>
                  <a:cubicBezTo>
                    <a:pt x="2829" y="2886"/>
                    <a:pt x="2829" y="2886"/>
                    <a:pt x="2829" y="2886"/>
                  </a:cubicBezTo>
                  <a:cubicBezTo>
                    <a:pt x="2829" y="2828"/>
                    <a:pt x="2829" y="2828"/>
                    <a:pt x="2829" y="2828"/>
                  </a:cubicBezTo>
                  <a:cubicBezTo>
                    <a:pt x="2829" y="2799"/>
                    <a:pt x="2829" y="2799"/>
                    <a:pt x="2829" y="2799"/>
                  </a:cubicBezTo>
                  <a:cubicBezTo>
                    <a:pt x="2858" y="2770"/>
                    <a:pt x="2858" y="2770"/>
                    <a:pt x="2858" y="2770"/>
                  </a:cubicBezTo>
                  <a:lnTo>
                    <a:pt x="2858" y="2770"/>
                  </a:lnTo>
                  <a:cubicBezTo>
                    <a:pt x="2858" y="2799"/>
                    <a:pt x="2858" y="2799"/>
                    <a:pt x="2858" y="2799"/>
                  </a:cubicBezTo>
                  <a:lnTo>
                    <a:pt x="2858" y="2799"/>
                  </a:lnTo>
                  <a:lnTo>
                    <a:pt x="2858" y="2799"/>
                  </a:lnTo>
                  <a:lnTo>
                    <a:pt x="2858" y="2799"/>
                  </a:lnTo>
                  <a:lnTo>
                    <a:pt x="2858" y="2799"/>
                  </a:lnTo>
                  <a:lnTo>
                    <a:pt x="2858" y="2799"/>
                  </a:lnTo>
                  <a:cubicBezTo>
                    <a:pt x="2888" y="2799"/>
                    <a:pt x="2888" y="2799"/>
                    <a:pt x="2888" y="2799"/>
                  </a:cubicBezTo>
                  <a:lnTo>
                    <a:pt x="2888" y="2799"/>
                  </a:lnTo>
                  <a:cubicBezTo>
                    <a:pt x="2858" y="2770"/>
                    <a:pt x="2858" y="2770"/>
                    <a:pt x="2858" y="2770"/>
                  </a:cubicBezTo>
                  <a:lnTo>
                    <a:pt x="2858" y="2770"/>
                  </a:lnTo>
                  <a:cubicBezTo>
                    <a:pt x="2888" y="2770"/>
                    <a:pt x="2888" y="2770"/>
                    <a:pt x="2888" y="2770"/>
                  </a:cubicBezTo>
                  <a:cubicBezTo>
                    <a:pt x="2888" y="2741"/>
                    <a:pt x="2888" y="2741"/>
                    <a:pt x="2888" y="2741"/>
                  </a:cubicBezTo>
                  <a:lnTo>
                    <a:pt x="2888" y="2741"/>
                  </a:lnTo>
                  <a:lnTo>
                    <a:pt x="2888" y="2741"/>
                  </a:lnTo>
                  <a:cubicBezTo>
                    <a:pt x="2888" y="2712"/>
                    <a:pt x="2888" y="2712"/>
                    <a:pt x="2888" y="2712"/>
                  </a:cubicBezTo>
                  <a:cubicBezTo>
                    <a:pt x="2888" y="2653"/>
                    <a:pt x="2888" y="2653"/>
                    <a:pt x="2888" y="2653"/>
                  </a:cubicBezTo>
                  <a:lnTo>
                    <a:pt x="2888" y="2653"/>
                  </a:lnTo>
                  <a:lnTo>
                    <a:pt x="2888" y="2653"/>
                  </a:lnTo>
                  <a:cubicBezTo>
                    <a:pt x="2917" y="2624"/>
                    <a:pt x="2917" y="2624"/>
                    <a:pt x="2917" y="2624"/>
                  </a:cubicBezTo>
                  <a:lnTo>
                    <a:pt x="2917" y="2624"/>
                  </a:lnTo>
                  <a:lnTo>
                    <a:pt x="2917" y="2624"/>
                  </a:lnTo>
                  <a:cubicBezTo>
                    <a:pt x="2946" y="2624"/>
                    <a:pt x="2946" y="2624"/>
                    <a:pt x="2946" y="2624"/>
                  </a:cubicBezTo>
                  <a:lnTo>
                    <a:pt x="2946" y="2624"/>
                  </a:lnTo>
                  <a:lnTo>
                    <a:pt x="2946" y="2624"/>
                  </a:lnTo>
                  <a:cubicBezTo>
                    <a:pt x="2974" y="2624"/>
                    <a:pt x="2974" y="2624"/>
                    <a:pt x="2974" y="2624"/>
                  </a:cubicBezTo>
                  <a:cubicBezTo>
                    <a:pt x="2974" y="2595"/>
                    <a:pt x="2974" y="2595"/>
                    <a:pt x="2974" y="2595"/>
                  </a:cubicBezTo>
                  <a:lnTo>
                    <a:pt x="2974" y="2595"/>
                  </a:lnTo>
                  <a:cubicBezTo>
                    <a:pt x="2974" y="2624"/>
                    <a:pt x="2974" y="2624"/>
                    <a:pt x="2974" y="2624"/>
                  </a:cubicBezTo>
                  <a:cubicBezTo>
                    <a:pt x="3004" y="2624"/>
                    <a:pt x="3004" y="2624"/>
                    <a:pt x="3004" y="2624"/>
                  </a:cubicBezTo>
                  <a:lnTo>
                    <a:pt x="3004" y="2624"/>
                  </a:lnTo>
                  <a:cubicBezTo>
                    <a:pt x="3004" y="2595"/>
                    <a:pt x="3004" y="2595"/>
                    <a:pt x="3004" y="2595"/>
                  </a:cubicBezTo>
                  <a:cubicBezTo>
                    <a:pt x="3033" y="2595"/>
                    <a:pt x="3033" y="2595"/>
                    <a:pt x="3033" y="2595"/>
                  </a:cubicBezTo>
                  <a:lnTo>
                    <a:pt x="3033" y="2595"/>
                  </a:lnTo>
                  <a:cubicBezTo>
                    <a:pt x="3033" y="2624"/>
                    <a:pt x="3033" y="2624"/>
                    <a:pt x="3033" y="2624"/>
                  </a:cubicBezTo>
                  <a:lnTo>
                    <a:pt x="3033" y="2624"/>
                  </a:lnTo>
                  <a:lnTo>
                    <a:pt x="3033" y="2624"/>
                  </a:lnTo>
                  <a:cubicBezTo>
                    <a:pt x="3033" y="2595"/>
                    <a:pt x="3033" y="2595"/>
                    <a:pt x="3033" y="2595"/>
                  </a:cubicBezTo>
                  <a:cubicBezTo>
                    <a:pt x="3062" y="2566"/>
                    <a:pt x="3062" y="2566"/>
                    <a:pt x="3062" y="2566"/>
                  </a:cubicBezTo>
                  <a:lnTo>
                    <a:pt x="3062" y="2566"/>
                  </a:lnTo>
                  <a:lnTo>
                    <a:pt x="3062" y="2566"/>
                  </a:lnTo>
                  <a:cubicBezTo>
                    <a:pt x="3091" y="2566"/>
                    <a:pt x="3091" y="2566"/>
                    <a:pt x="3091" y="2566"/>
                  </a:cubicBezTo>
                  <a:lnTo>
                    <a:pt x="3091" y="2566"/>
                  </a:lnTo>
                  <a:lnTo>
                    <a:pt x="3091" y="2566"/>
                  </a:lnTo>
                  <a:cubicBezTo>
                    <a:pt x="3120" y="2566"/>
                    <a:pt x="3120" y="2566"/>
                    <a:pt x="3120" y="2566"/>
                  </a:cubicBezTo>
                  <a:cubicBezTo>
                    <a:pt x="3120" y="2536"/>
                    <a:pt x="3120" y="2536"/>
                    <a:pt x="3120" y="2536"/>
                  </a:cubicBezTo>
                  <a:lnTo>
                    <a:pt x="3120" y="2536"/>
                  </a:lnTo>
                  <a:lnTo>
                    <a:pt x="3120" y="2536"/>
                  </a:lnTo>
                  <a:lnTo>
                    <a:pt x="3120" y="2536"/>
                  </a:lnTo>
                  <a:cubicBezTo>
                    <a:pt x="3091" y="2536"/>
                    <a:pt x="3091" y="2536"/>
                    <a:pt x="3091" y="2536"/>
                  </a:cubicBezTo>
                  <a:cubicBezTo>
                    <a:pt x="3062" y="2536"/>
                    <a:pt x="3062" y="2536"/>
                    <a:pt x="3062" y="2536"/>
                  </a:cubicBezTo>
                  <a:lnTo>
                    <a:pt x="3062" y="2536"/>
                  </a:lnTo>
                  <a:cubicBezTo>
                    <a:pt x="3062" y="2566"/>
                    <a:pt x="3062" y="2566"/>
                    <a:pt x="3062" y="2566"/>
                  </a:cubicBezTo>
                  <a:cubicBezTo>
                    <a:pt x="3033" y="2566"/>
                    <a:pt x="3033" y="2566"/>
                    <a:pt x="3033" y="2566"/>
                  </a:cubicBezTo>
                  <a:lnTo>
                    <a:pt x="3033" y="2566"/>
                  </a:lnTo>
                  <a:lnTo>
                    <a:pt x="3033" y="2566"/>
                  </a:lnTo>
                  <a:cubicBezTo>
                    <a:pt x="3004" y="2566"/>
                    <a:pt x="3004" y="2566"/>
                    <a:pt x="3004" y="2566"/>
                  </a:cubicBezTo>
                  <a:cubicBezTo>
                    <a:pt x="3004" y="2536"/>
                    <a:pt x="3004" y="2536"/>
                    <a:pt x="3004" y="2536"/>
                  </a:cubicBezTo>
                  <a:cubicBezTo>
                    <a:pt x="3004" y="2566"/>
                    <a:pt x="3004" y="2566"/>
                    <a:pt x="3004" y="2566"/>
                  </a:cubicBezTo>
                  <a:lnTo>
                    <a:pt x="3004" y="2566"/>
                  </a:lnTo>
                  <a:lnTo>
                    <a:pt x="3004" y="2566"/>
                  </a:lnTo>
                  <a:cubicBezTo>
                    <a:pt x="2974" y="2566"/>
                    <a:pt x="2974" y="2566"/>
                    <a:pt x="2974" y="2566"/>
                  </a:cubicBezTo>
                  <a:lnTo>
                    <a:pt x="2974" y="2566"/>
                  </a:lnTo>
                  <a:lnTo>
                    <a:pt x="2974" y="2566"/>
                  </a:lnTo>
                  <a:cubicBezTo>
                    <a:pt x="2946" y="2566"/>
                    <a:pt x="2946" y="2566"/>
                    <a:pt x="2946" y="2566"/>
                  </a:cubicBezTo>
                  <a:lnTo>
                    <a:pt x="2946" y="2566"/>
                  </a:lnTo>
                  <a:cubicBezTo>
                    <a:pt x="2974" y="2566"/>
                    <a:pt x="2974" y="2566"/>
                    <a:pt x="2974" y="2566"/>
                  </a:cubicBezTo>
                  <a:cubicBezTo>
                    <a:pt x="2974" y="2595"/>
                    <a:pt x="2974" y="2595"/>
                    <a:pt x="2974" y="2595"/>
                  </a:cubicBezTo>
                  <a:cubicBezTo>
                    <a:pt x="2946" y="2595"/>
                    <a:pt x="2946" y="2595"/>
                    <a:pt x="2946" y="2595"/>
                  </a:cubicBezTo>
                  <a:lnTo>
                    <a:pt x="2946" y="2595"/>
                  </a:lnTo>
                  <a:cubicBezTo>
                    <a:pt x="2917" y="2566"/>
                    <a:pt x="2917" y="2566"/>
                    <a:pt x="2917" y="2566"/>
                  </a:cubicBezTo>
                  <a:lnTo>
                    <a:pt x="2917" y="2566"/>
                  </a:lnTo>
                  <a:lnTo>
                    <a:pt x="2917" y="2566"/>
                  </a:lnTo>
                  <a:cubicBezTo>
                    <a:pt x="2946" y="2536"/>
                    <a:pt x="2946" y="2536"/>
                    <a:pt x="2946" y="2536"/>
                  </a:cubicBezTo>
                  <a:cubicBezTo>
                    <a:pt x="2917" y="2536"/>
                    <a:pt x="2917" y="2536"/>
                    <a:pt x="2917" y="2536"/>
                  </a:cubicBezTo>
                  <a:cubicBezTo>
                    <a:pt x="2917" y="2566"/>
                    <a:pt x="2917" y="2566"/>
                    <a:pt x="2917" y="2566"/>
                  </a:cubicBezTo>
                  <a:cubicBezTo>
                    <a:pt x="2917" y="2536"/>
                    <a:pt x="2917" y="2536"/>
                    <a:pt x="2917" y="2536"/>
                  </a:cubicBezTo>
                  <a:lnTo>
                    <a:pt x="2917" y="2536"/>
                  </a:lnTo>
                  <a:lnTo>
                    <a:pt x="2917" y="2536"/>
                  </a:lnTo>
                  <a:cubicBezTo>
                    <a:pt x="2946" y="2507"/>
                    <a:pt x="2946" y="2507"/>
                    <a:pt x="2946" y="2507"/>
                  </a:cubicBezTo>
                  <a:lnTo>
                    <a:pt x="2946" y="2507"/>
                  </a:lnTo>
                  <a:cubicBezTo>
                    <a:pt x="2974" y="2507"/>
                    <a:pt x="2974" y="2507"/>
                    <a:pt x="2974" y="2507"/>
                  </a:cubicBezTo>
                  <a:cubicBezTo>
                    <a:pt x="3033" y="2507"/>
                    <a:pt x="3033" y="2507"/>
                    <a:pt x="3033" y="2507"/>
                  </a:cubicBezTo>
                  <a:cubicBezTo>
                    <a:pt x="3091" y="2507"/>
                    <a:pt x="3091" y="2507"/>
                    <a:pt x="3091" y="2507"/>
                  </a:cubicBezTo>
                  <a:lnTo>
                    <a:pt x="3091" y="2507"/>
                  </a:lnTo>
                  <a:cubicBezTo>
                    <a:pt x="3120" y="2478"/>
                    <a:pt x="3120" y="2478"/>
                    <a:pt x="3120" y="2478"/>
                  </a:cubicBezTo>
                  <a:cubicBezTo>
                    <a:pt x="3120" y="2507"/>
                    <a:pt x="3120" y="2507"/>
                    <a:pt x="3120" y="2507"/>
                  </a:cubicBezTo>
                  <a:lnTo>
                    <a:pt x="3120" y="2507"/>
                  </a:lnTo>
                  <a:cubicBezTo>
                    <a:pt x="3150" y="2507"/>
                    <a:pt x="3150" y="2507"/>
                    <a:pt x="3150" y="2507"/>
                  </a:cubicBezTo>
                  <a:lnTo>
                    <a:pt x="3150" y="2507"/>
                  </a:lnTo>
                  <a:cubicBezTo>
                    <a:pt x="3150" y="2536"/>
                    <a:pt x="3150" y="2536"/>
                    <a:pt x="3150" y="2536"/>
                  </a:cubicBezTo>
                  <a:cubicBezTo>
                    <a:pt x="3120" y="2566"/>
                    <a:pt x="3120" y="2566"/>
                    <a:pt x="3120" y="2566"/>
                  </a:cubicBezTo>
                  <a:cubicBezTo>
                    <a:pt x="3150" y="2566"/>
                    <a:pt x="3150" y="2566"/>
                    <a:pt x="3150" y="2566"/>
                  </a:cubicBezTo>
                  <a:lnTo>
                    <a:pt x="3150" y="2566"/>
                  </a:lnTo>
                  <a:cubicBezTo>
                    <a:pt x="3120" y="2566"/>
                    <a:pt x="3120" y="2566"/>
                    <a:pt x="3120" y="2566"/>
                  </a:cubicBezTo>
                  <a:cubicBezTo>
                    <a:pt x="3120" y="2595"/>
                    <a:pt x="3120" y="2595"/>
                    <a:pt x="3120" y="2595"/>
                  </a:cubicBezTo>
                  <a:lnTo>
                    <a:pt x="3120" y="2595"/>
                  </a:lnTo>
                  <a:cubicBezTo>
                    <a:pt x="3150" y="2624"/>
                    <a:pt x="3150" y="2624"/>
                    <a:pt x="3150" y="2624"/>
                  </a:cubicBezTo>
                  <a:lnTo>
                    <a:pt x="3150" y="2624"/>
                  </a:lnTo>
                  <a:lnTo>
                    <a:pt x="3150" y="2624"/>
                  </a:lnTo>
                  <a:lnTo>
                    <a:pt x="3150" y="2624"/>
                  </a:lnTo>
                  <a:lnTo>
                    <a:pt x="3150" y="2624"/>
                  </a:lnTo>
                  <a:cubicBezTo>
                    <a:pt x="3150" y="2653"/>
                    <a:pt x="3150" y="2653"/>
                    <a:pt x="3150" y="2653"/>
                  </a:cubicBezTo>
                  <a:lnTo>
                    <a:pt x="3150" y="2653"/>
                  </a:lnTo>
                  <a:lnTo>
                    <a:pt x="3150" y="2653"/>
                  </a:lnTo>
                  <a:cubicBezTo>
                    <a:pt x="3179" y="2653"/>
                    <a:pt x="3179" y="2653"/>
                    <a:pt x="3179" y="2653"/>
                  </a:cubicBezTo>
                  <a:lnTo>
                    <a:pt x="3179" y="2653"/>
                  </a:lnTo>
                  <a:lnTo>
                    <a:pt x="3179" y="2653"/>
                  </a:lnTo>
                  <a:cubicBezTo>
                    <a:pt x="3179" y="2683"/>
                    <a:pt x="3179" y="2683"/>
                    <a:pt x="3179" y="2683"/>
                  </a:cubicBezTo>
                  <a:cubicBezTo>
                    <a:pt x="3208" y="2683"/>
                    <a:pt x="3208" y="2683"/>
                    <a:pt x="3208" y="2683"/>
                  </a:cubicBezTo>
                  <a:lnTo>
                    <a:pt x="3208" y="2683"/>
                  </a:lnTo>
                  <a:cubicBezTo>
                    <a:pt x="3238" y="2683"/>
                    <a:pt x="3238" y="2683"/>
                    <a:pt x="3238" y="2683"/>
                  </a:cubicBezTo>
                  <a:lnTo>
                    <a:pt x="3238" y="2683"/>
                  </a:lnTo>
                  <a:lnTo>
                    <a:pt x="3238" y="2683"/>
                  </a:lnTo>
                  <a:lnTo>
                    <a:pt x="3238" y="2683"/>
                  </a:lnTo>
                  <a:lnTo>
                    <a:pt x="3238" y="2683"/>
                  </a:lnTo>
                  <a:cubicBezTo>
                    <a:pt x="3238" y="2712"/>
                    <a:pt x="3238" y="2712"/>
                    <a:pt x="3238" y="2712"/>
                  </a:cubicBezTo>
                  <a:lnTo>
                    <a:pt x="3238" y="2712"/>
                  </a:lnTo>
                  <a:lnTo>
                    <a:pt x="3238" y="2712"/>
                  </a:lnTo>
                  <a:cubicBezTo>
                    <a:pt x="3267" y="2712"/>
                    <a:pt x="3267" y="2712"/>
                    <a:pt x="3267" y="2712"/>
                  </a:cubicBezTo>
                  <a:cubicBezTo>
                    <a:pt x="3267" y="2741"/>
                    <a:pt x="3267" y="2741"/>
                    <a:pt x="3267" y="2741"/>
                  </a:cubicBezTo>
                  <a:lnTo>
                    <a:pt x="3267" y="2741"/>
                  </a:lnTo>
                  <a:cubicBezTo>
                    <a:pt x="3295" y="2741"/>
                    <a:pt x="3295" y="2741"/>
                    <a:pt x="3295" y="2741"/>
                  </a:cubicBezTo>
                  <a:lnTo>
                    <a:pt x="3295" y="2741"/>
                  </a:lnTo>
                  <a:cubicBezTo>
                    <a:pt x="3295" y="2770"/>
                    <a:pt x="3295" y="2770"/>
                    <a:pt x="3295" y="2770"/>
                  </a:cubicBezTo>
                  <a:lnTo>
                    <a:pt x="3295" y="2770"/>
                  </a:lnTo>
                  <a:cubicBezTo>
                    <a:pt x="3324" y="2770"/>
                    <a:pt x="3324" y="2770"/>
                    <a:pt x="3324" y="2770"/>
                  </a:cubicBezTo>
                  <a:cubicBezTo>
                    <a:pt x="3354" y="2770"/>
                    <a:pt x="3354" y="2770"/>
                    <a:pt x="3354" y="2770"/>
                  </a:cubicBezTo>
                  <a:lnTo>
                    <a:pt x="3354" y="2770"/>
                  </a:lnTo>
                  <a:cubicBezTo>
                    <a:pt x="3383" y="2741"/>
                    <a:pt x="3383" y="2741"/>
                    <a:pt x="3383" y="2741"/>
                  </a:cubicBezTo>
                  <a:lnTo>
                    <a:pt x="3383" y="2741"/>
                  </a:lnTo>
                  <a:cubicBezTo>
                    <a:pt x="3412" y="2741"/>
                    <a:pt x="3412" y="2741"/>
                    <a:pt x="3412" y="2741"/>
                  </a:cubicBezTo>
                  <a:lnTo>
                    <a:pt x="3412" y="2741"/>
                  </a:lnTo>
                  <a:cubicBezTo>
                    <a:pt x="3441" y="2741"/>
                    <a:pt x="3441" y="2741"/>
                    <a:pt x="3441" y="2741"/>
                  </a:cubicBezTo>
                  <a:cubicBezTo>
                    <a:pt x="3471" y="2770"/>
                    <a:pt x="3471" y="2770"/>
                    <a:pt x="3471" y="2770"/>
                  </a:cubicBezTo>
                  <a:lnTo>
                    <a:pt x="3471" y="2770"/>
                  </a:lnTo>
                  <a:cubicBezTo>
                    <a:pt x="3500" y="2770"/>
                    <a:pt x="3500" y="2770"/>
                    <a:pt x="3500" y="2770"/>
                  </a:cubicBezTo>
                  <a:lnTo>
                    <a:pt x="3500" y="2770"/>
                  </a:lnTo>
                  <a:cubicBezTo>
                    <a:pt x="3529" y="2770"/>
                    <a:pt x="3529" y="2770"/>
                    <a:pt x="3529" y="2770"/>
                  </a:cubicBezTo>
                  <a:lnTo>
                    <a:pt x="3529" y="2770"/>
                  </a:lnTo>
                  <a:cubicBezTo>
                    <a:pt x="3558" y="2770"/>
                    <a:pt x="3558" y="2770"/>
                    <a:pt x="3558" y="2770"/>
                  </a:cubicBezTo>
                  <a:cubicBezTo>
                    <a:pt x="3529" y="2770"/>
                    <a:pt x="3529" y="2770"/>
                    <a:pt x="3529" y="2770"/>
                  </a:cubicBezTo>
                  <a:cubicBezTo>
                    <a:pt x="3529" y="2741"/>
                    <a:pt x="3529" y="2741"/>
                    <a:pt x="3529" y="2741"/>
                  </a:cubicBezTo>
                  <a:lnTo>
                    <a:pt x="3529" y="2741"/>
                  </a:lnTo>
                  <a:cubicBezTo>
                    <a:pt x="3529" y="2712"/>
                    <a:pt x="3529" y="2712"/>
                    <a:pt x="3529" y="2712"/>
                  </a:cubicBezTo>
                  <a:lnTo>
                    <a:pt x="3529" y="2712"/>
                  </a:lnTo>
                  <a:cubicBezTo>
                    <a:pt x="3558" y="2741"/>
                    <a:pt x="3558" y="2741"/>
                    <a:pt x="3558" y="2741"/>
                  </a:cubicBezTo>
                  <a:cubicBezTo>
                    <a:pt x="3558" y="2770"/>
                    <a:pt x="3558" y="2770"/>
                    <a:pt x="3558" y="2770"/>
                  </a:cubicBezTo>
                  <a:cubicBezTo>
                    <a:pt x="3588" y="2799"/>
                    <a:pt x="3588" y="2799"/>
                    <a:pt x="3588" y="2799"/>
                  </a:cubicBezTo>
                  <a:lnTo>
                    <a:pt x="3588" y="2799"/>
                  </a:lnTo>
                  <a:cubicBezTo>
                    <a:pt x="3588" y="2828"/>
                    <a:pt x="3588" y="2828"/>
                    <a:pt x="3588" y="2828"/>
                  </a:cubicBezTo>
                  <a:cubicBezTo>
                    <a:pt x="3588" y="2799"/>
                    <a:pt x="3588" y="2799"/>
                    <a:pt x="3588" y="2799"/>
                  </a:cubicBezTo>
                  <a:cubicBezTo>
                    <a:pt x="3588" y="2770"/>
                    <a:pt x="3588" y="2770"/>
                    <a:pt x="3588" y="2770"/>
                  </a:cubicBezTo>
                  <a:cubicBezTo>
                    <a:pt x="3558" y="2770"/>
                    <a:pt x="3558" y="2770"/>
                    <a:pt x="3558" y="2770"/>
                  </a:cubicBezTo>
                  <a:cubicBezTo>
                    <a:pt x="3558" y="2741"/>
                    <a:pt x="3558" y="2741"/>
                    <a:pt x="3558" y="2741"/>
                  </a:cubicBezTo>
                  <a:cubicBezTo>
                    <a:pt x="3558" y="2712"/>
                    <a:pt x="3558" y="2712"/>
                    <a:pt x="3558" y="2712"/>
                  </a:cubicBezTo>
                  <a:lnTo>
                    <a:pt x="3558" y="2712"/>
                  </a:lnTo>
                  <a:lnTo>
                    <a:pt x="3558" y="2712"/>
                  </a:lnTo>
                  <a:lnTo>
                    <a:pt x="3558" y="2712"/>
                  </a:lnTo>
                  <a:lnTo>
                    <a:pt x="3558" y="2712"/>
                  </a:lnTo>
                  <a:cubicBezTo>
                    <a:pt x="3588" y="2712"/>
                    <a:pt x="3588" y="2712"/>
                    <a:pt x="3588" y="2712"/>
                  </a:cubicBezTo>
                  <a:lnTo>
                    <a:pt x="3588" y="2712"/>
                  </a:lnTo>
                  <a:cubicBezTo>
                    <a:pt x="3558" y="2683"/>
                    <a:pt x="3558" y="2683"/>
                    <a:pt x="3558" y="2683"/>
                  </a:cubicBezTo>
                  <a:cubicBezTo>
                    <a:pt x="3588" y="2683"/>
                    <a:pt x="3588" y="2683"/>
                    <a:pt x="3588" y="2683"/>
                  </a:cubicBezTo>
                  <a:cubicBezTo>
                    <a:pt x="3558" y="2683"/>
                    <a:pt x="3558" y="2683"/>
                    <a:pt x="3558" y="2683"/>
                  </a:cubicBezTo>
                  <a:cubicBezTo>
                    <a:pt x="3588" y="2683"/>
                    <a:pt x="3588" y="2683"/>
                    <a:pt x="3588" y="2683"/>
                  </a:cubicBezTo>
                  <a:lnTo>
                    <a:pt x="3588" y="2683"/>
                  </a:lnTo>
                  <a:lnTo>
                    <a:pt x="3588" y="2683"/>
                  </a:lnTo>
                  <a:lnTo>
                    <a:pt x="3588" y="2683"/>
                  </a:lnTo>
                  <a:lnTo>
                    <a:pt x="3588" y="2683"/>
                  </a:lnTo>
                  <a:cubicBezTo>
                    <a:pt x="3617" y="2683"/>
                    <a:pt x="3617" y="2683"/>
                    <a:pt x="3617" y="2683"/>
                  </a:cubicBezTo>
                  <a:lnTo>
                    <a:pt x="3617" y="2683"/>
                  </a:lnTo>
                  <a:cubicBezTo>
                    <a:pt x="3617" y="2653"/>
                    <a:pt x="3617" y="2653"/>
                    <a:pt x="3617" y="2653"/>
                  </a:cubicBezTo>
                  <a:cubicBezTo>
                    <a:pt x="3645" y="2653"/>
                    <a:pt x="3645" y="2653"/>
                    <a:pt x="3645" y="2653"/>
                  </a:cubicBezTo>
                  <a:cubicBezTo>
                    <a:pt x="3645" y="2683"/>
                    <a:pt x="3645" y="2683"/>
                    <a:pt x="3645" y="2683"/>
                  </a:cubicBezTo>
                  <a:lnTo>
                    <a:pt x="3645" y="2683"/>
                  </a:lnTo>
                  <a:lnTo>
                    <a:pt x="3645" y="2683"/>
                  </a:lnTo>
                  <a:lnTo>
                    <a:pt x="3645" y="2683"/>
                  </a:lnTo>
                  <a:lnTo>
                    <a:pt x="3645" y="2683"/>
                  </a:lnTo>
                  <a:cubicBezTo>
                    <a:pt x="3674" y="2683"/>
                    <a:pt x="3674" y="2683"/>
                    <a:pt x="3674" y="2683"/>
                  </a:cubicBezTo>
                  <a:cubicBezTo>
                    <a:pt x="3674" y="2712"/>
                    <a:pt x="3674" y="2712"/>
                    <a:pt x="3674" y="2712"/>
                  </a:cubicBezTo>
                  <a:cubicBezTo>
                    <a:pt x="3645" y="2712"/>
                    <a:pt x="3645" y="2712"/>
                    <a:pt x="3645" y="2712"/>
                  </a:cubicBezTo>
                  <a:cubicBezTo>
                    <a:pt x="3674" y="2741"/>
                    <a:pt x="3674" y="2741"/>
                    <a:pt x="3674" y="2741"/>
                  </a:cubicBezTo>
                  <a:lnTo>
                    <a:pt x="3674" y="2741"/>
                  </a:lnTo>
                  <a:cubicBezTo>
                    <a:pt x="3704" y="2741"/>
                    <a:pt x="3704" y="2741"/>
                    <a:pt x="3704" y="2741"/>
                  </a:cubicBezTo>
                  <a:cubicBezTo>
                    <a:pt x="3674" y="2741"/>
                    <a:pt x="3674" y="2741"/>
                    <a:pt x="3674" y="2741"/>
                  </a:cubicBezTo>
                  <a:lnTo>
                    <a:pt x="3674" y="2741"/>
                  </a:lnTo>
                  <a:cubicBezTo>
                    <a:pt x="3674" y="2770"/>
                    <a:pt x="3674" y="2770"/>
                    <a:pt x="3674" y="2770"/>
                  </a:cubicBezTo>
                  <a:lnTo>
                    <a:pt x="3674" y="2770"/>
                  </a:lnTo>
                  <a:cubicBezTo>
                    <a:pt x="3704" y="2741"/>
                    <a:pt x="3704" y="2741"/>
                    <a:pt x="3704" y="2741"/>
                  </a:cubicBezTo>
                  <a:lnTo>
                    <a:pt x="3704" y="2741"/>
                  </a:lnTo>
                  <a:cubicBezTo>
                    <a:pt x="3733" y="2741"/>
                    <a:pt x="3733" y="2741"/>
                    <a:pt x="3733" y="2741"/>
                  </a:cubicBezTo>
                  <a:lnTo>
                    <a:pt x="3733" y="2741"/>
                  </a:lnTo>
                  <a:lnTo>
                    <a:pt x="3733" y="2741"/>
                  </a:lnTo>
                  <a:lnTo>
                    <a:pt x="3733" y="2741"/>
                  </a:lnTo>
                  <a:lnTo>
                    <a:pt x="3733" y="2741"/>
                  </a:lnTo>
                  <a:cubicBezTo>
                    <a:pt x="3733" y="2770"/>
                    <a:pt x="3733" y="2770"/>
                    <a:pt x="3733" y="2770"/>
                  </a:cubicBezTo>
                  <a:cubicBezTo>
                    <a:pt x="3704" y="2770"/>
                    <a:pt x="3704" y="2770"/>
                    <a:pt x="3704" y="2770"/>
                  </a:cubicBezTo>
                  <a:cubicBezTo>
                    <a:pt x="3704" y="2799"/>
                    <a:pt x="3704" y="2799"/>
                    <a:pt x="3704" y="2799"/>
                  </a:cubicBezTo>
                  <a:cubicBezTo>
                    <a:pt x="3674" y="2799"/>
                    <a:pt x="3674" y="2799"/>
                    <a:pt x="3674" y="2799"/>
                  </a:cubicBezTo>
                  <a:cubicBezTo>
                    <a:pt x="3674" y="2828"/>
                    <a:pt x="3674" y="2828"/>
                    <a:pt x="3674" y="2828"/>
                  </a:cubicBezTo>
                  <a:lnTo>
                    <a:pt x="3674" y="2828"/>
                  </a:lnTo>
                  <a:cubicBezTo>
                    <a:pt x="3645" y="2799"/>
                    <a:pt x="3645" y="2799"/>
                    <a:pt x="3645" y="2799"/>
                  </a:cubicBezTo>
                  <a:cubicBezTo>
                    <a:pt x="3645" y="2828"/>
                    <a:pt x="3645" y="2828"/>
                    <a:pt x="3645" y="2828"/>
                  </a:cubicBezTo>
                  <a:cubicBezTo>
                    <a:pt x="3645" y="2857"/>
                    <a:pt x="3645" y="2857"/>
                    <a:pt x="3645" y="2857"/>
                  </a:cubicBezTo>
                  <a:lnTo>
                    <a:pt x="3645" y="2857"/>
                  </a:lnTo>
                  <a:lnTo>
                    <a:pt x="3645" y="2857"/>
                  </a:lnTo>
                  <a:cubicBezTo>
                    <a:pt x="3674" y="2857"/>
                    <a:pt x="3674" y="2857"/>
                    <a:pt x="3674" y="2857"/>
                  </a:cubicBezTo>
                  <a:lnTo>
                    <a:pt x="3674" y="2857"/>
                  </a:lnTo>
                  <a:cubicBezTo>
                    <a:pt x="3645" y="2886"/>
                    <a:pt x="3645" y="2886"/>
                    <a:pt x="3645" y="2886"/>
                  </a:cubicBezTo>
                  <a:lnTo>
                    <a:pt x="3645" y="2886"/>
                  </a:lnTo>
                  <a:cubicBezTo>
                    <a:pt x="3674" y="2886"/>
                    <a:pt x="3674" y="2886"/>
                    <a:pt x="3674" y="2886"/>
                  </a:cubicBezTo>
                  <a:cubicBezTo>
                    <a:pt x="3674" y="2857"/>
                    <a:pt x="3674" y="2857"/>
                    <a:pt x="3674" y="2857"/>
                  </a:cubicBezTo>
                  <a:cubicBezTo>
                    <a:pt x="3704" y="2857"/>
                    <a:pt x="3704" y="2857"/>
                    <a:pt x="3704" y="2857"/>
                  </a:cubicBezTo>
                  <a:cubicBezTo>
                    <a:pt x="3674" y="2886"/>
                    <a:pt x="3674" y="2886"/>
                    <a:pt x="3674" y="2886"/>
                  </a:cubicBezTo>
                  <a:lnTo>
                    <a:pt x="3674" y="2886"/>
                  </a:lnTo>
                  <a:lnTo>
                    <a:pt x="3674" y="2886"/>
                  </a:lnTo>
                  <a:cubicBezTo>
                    <a:pt x="3704" y="2886"/>
                    <a:pt x="3704" y="2886"/>
                    <a:pt x="3704" y="2886"/>
                  </a:cubicBezTo>
                  <a:cubicBezTo>
                    <a:pt x="3674" y="2916"/>
                    <a:pt x="3674" y="2916"/>
                    <a:pt x="3674" y="2916"/>
                  </a:cubicBezTo>
                  <a:lnTo>
                    <a:pt x="3674" y="2916"/>
                  </a:lnTo>
                  <a:cubicBezTo>
                    <a:pt x="3674" y="2945"/>
                    <a:pt x="3674" y="2945"/>
                    <a:pt x="3674" y="2945"/>
                  </a:cubicBezTo>
                  <a:cubicBezTo>
                    <a:pt x="3645" y="2916"/>
                    <a:pt x="3645" y="2916"/>
                    <a:pt x="3645" y="2916"/>
                  </a:cubicBezTo>
                  <a:lnTo>
                    <a:pt x="3645" y="2916"/>
                  </a:lnTo>
                  <a:cubicBezTo>
                    <a:pt x="3617" y="2916"/>
                    <a:pt x="3617" y="2916"/>
                    <a:pt x="3617" y="2916"/>
                  </a:cubicBezTo>
                  <a:cubicBezTo>
                    <a:pt x="3617" y="2886"/>
                    <a:pt x="3617" y="2886"/>
                    <a:pt x="3617" y="2886"/>
                  </a:cubicBezTo>
                  <a:lnTo>
                    <a:pt x="3617" y="2886"/>
                  </a:lnTo>
                  <a:cubicBezTo>
                    <a:pt x="3617" y="2916"/>
                    <a:pt x="3617" y="2916"/>
                    <a:pt x="3617" y="2916"/>
                  </a:cubicBezTo>
                  <a:cubicBezTo>
                    <a:pt x="3617" y="2945"/>
                    <a:pt x="3617" y="2945"/>
                    <a:pt x="3617" y="2945"/>
                  </a:cubicBezTo>
                  <a:lnTo>
                    <a:pt x="3617" y="2945"/>
                  </a:lnTo>
                  <a:cubicBezTo>
                    <a:pt x="3617" y="2974"/>
                    <a:pt x="3617" y="2974"/>
                    <a:pt x="3617" y="2974"/>
                  </a:cubicBezTo>
                  <a:cubicBezTo>
                    <a:pt x="3645" y="2945"/>
                    <a:pt x="3645" y="2945"/>
                    <a:pt x="3645" y="2945"/>
                  </a:cubicBezTo>
                  <a:lnTo>
                    <a:pt x="3645" y="2945"/>
                  </a:lnTo>
                  <a:cubicBezTo>
                    <a:pt x="3645" y="2916"/>
                    <a:pt x="3645" y="2916"/>
                    <a:pt x="3645" y="2916"/>
                  </a:cubicBezTo>
                  <a:cubicBezTo>
                    <a:pt x="3645" y="2945"/>
                    <a:pt x="3645" y="2945"/>
                    <a:pt x="3645" y="2945"/>
                  </a:cubicBezTo>
                  <a:cubicBezTo>
                    <a:pt x="3674" y="2945"/>
                    <a:pt x="3674" y="2945"/>
                    <a:pt x="3674" y="2945"/>
                  </a:cubicBezTo>
                  <a:lnTo>
                    <a:pt x="3674" y="2945"/>
                  </a:lnTo>
                  <a:cubicBezTo>
                    <a:pt x="3704" y="2945"/>
                    <a:pt x="3704" y="2945"/>
                    <a:pt x="3704" y="2945"/>
                  </a:cubicBezTo>
                  <a:cubicBezTo>
                    <a:pt x="3704" y="2916"/>
                    <a:pt x="3704" y="2916"/>
                    <a:pt x="3704" y="2916"/>
                  </a:cubicBezTo>
                  <a:lnTo>
                    <a:pt x="3704" y="2916"/>
                  </a:lnTo>
                  <a:cubicBezTo>
                    <a:pt x="3733" y="2886"/>
                    <a:pt x="3733" y="2886"/>
                    <a:pt x="3733" y="2886"/>
                  </a:cubicBezTo>
                  <a:lnTo>
                    <a:pt x="3733" y="2886"/>
                  </a:lnTo>
                  <a:cubicBezTo>
                    <a:pt x="3762" y="2886"/>
                    <a:pt x="3762" y="2886"/>
                    <a:pt x="3762" y="2886"/>
                  </a:cubicBezTo>
                  <a:cubicBezTo>
                    <a:pt x="3733" y="2886"/>
                    <a:pt x="3733" y="2886"/>
                    <a:pt x="3733" y="2886"/>
                  </a:cubicBezTo>
                  <a:lnTo>
                    <a:pt x="3733" y="2886"/>
                  </a:lnTo>
                  <a:cubicBezTo>
                    <a:pt x="3733" y="2916"/>
                    <a:pt x="3733" y="2916"/>
                    <a:pt x="3733" y="2916"/>
                  </a:cubicBezTo>
                  <a:cubicBezTo>
                    <a:pt x="3704" y="2916"/>
                    <a:pt x="3704" y="2916"/>
                    <a:pt x="3704" y="2916"/>
                  </a:cubicBezTo>
                  <a:lnTo>
                    <a:pt x="3704" y="2916"/>
                  </a:lnTo>
                  <a:cubicBezTo>
                    <a:pt x="3704" y="2886"/>
                    <a:pt x="3704" y="2886"/>
                    <a:pt x="3704" y="2886"/>
                  </a:cubicBezTo>
                  <a:cubicBezTo>
                    <a:pt x="3733" y="2886"/>
                    <a:pt x="3733" y="2886"/>
                    <a:pt x="3733" y="2886"/>
                  </a:cubicBezTo>
                  <a:cubicBezTo>
                    <a:pt x="3704" y="2886"/>
                    <a:pt x="3704" y="2886"/>
                    <a:pt x="3704" y="2886"/>
                  </a:cubicBezTo>
                  <a:cubicBezTo>
                    <a:pt x="3704" y="2857"/>
                    <a:pt x="3704" y="2857"/>
                    <a:pt x="3704" y="2857"/>
                  </a:cubicBezTo>
                  <a:cubicBezTo>
                    <a:pt x="3733" y="2828"/>
                    <a:pt x="3733" y="2828"/>
                    <a:pt x="3733" y="2828"/>
                  </a:cubicBezTo>
                  <a:lnTo>
                    <a:pt x="3733" y="2828"/>
                  </a:lnTo>
                  <a:cubicBezTo>
                    <a:pt x="3704" y="2828"/>
                    <a:pt x="3704" y="2828"/>
                    <a:pt x="3704" y="2828"/>
                  </a:cubicBezTo>
                  <a:cubicBezTo>
                    <a:pt x="3733" y="2828"/>
                    <a:pt x="3733" y="2828"/>
                    <a:pt x="3733" y="2828"/>
                  </a:cubicBezTo>
                  <a:cubicBezTo>
                    <a:pt x="3733" y="2799"/>
                    <a:pt x="3733" y="2799"/>
                    <a:pt x="3733" y="2799"/>
                  </a:cubicBezTo>
                  <a:cubicBezTo>
                    <a:pt x="3733" y="2770"/>
                    <a:pt x="3733" y="2770"/>
                    <a:pt x="3733" y="2770"/>
                  </a:cubicBezTo>
                  <a:cubicBezTo>
                    <a:pt x="3762" y="2770"/>
                    <a:pt x="3762" y="2770"/>
                    <a:pt x="3762" y="2770"/>
                  </a:cubicBezTo>
                  <a:lnTo>
                    <a:pt x="3762" y="2770"/>
                  </a:lnTo>
                  <a:lnTo>
                    <a:pt x="3762" y="2770"/>
                  </a:lnTo>
                  <a:lnTo>
                    <a:pt x="3762" y="2770"/>
                  </a:lnTo>
                  <a:cubicBezTo>
                    <a:pt x="3791" y="2770"/>
                    <a:pt x="3791" y="2770"/>
                    <a:pt x="3791" y="2770"/>
                  </a:cubicBezTo>
                  <a:lnTo>
                    <a:pt x="3791" y="2770"/>
                  </a:lnTo>
                  <a:lnTo>
                    <a:pt x="3791" y="2770"/>
                  </a:lnTo>
                  <a:lnTo>
                    <a:pt x="3791" y="2770"/>
                  </a:lnTo>
                  <a:cubicBezTo>
                    <a:pt x="3821" y="2770"/>
                    <a:pt x="3821" y="2770"/>
                    <a:pt x="3821" y="2770"/>
                  </a:cubicBezTo>
                  <a:lnTo>
                    <a:pt x="3821" y="2770"/>
                  </a:lnTo>
                  <a:cubicBezTo>
                    <a:pt x="3850" y="2741"/>
                    <a:pt x="3850" y="2741"/>
                    <a:pt x="3850" y="2741"/>
                  </a:cubicBezTo>
                  <a:lnTo>
                    <a:pt x="3850" y="2741"/>
                  </a:lnTo>
                  <a:lnTo>
                    <a:pt x="3850" y="2741"/>
                  </a:lnTo>
                  <a:cubicBezTo>
                    <a:pt x="3879" y="2741"/>
                    <a:pt x="3879" y="2741"/>
                    <a:pt x="3879" y="2741"/>
                  </a:cubicBezTo>
                  <a:cubicBezTo>
                    <a:pt x="3879" y="2712"/>
                    <a:pt x="3879" y="2712"/>
                    <a:pt x="3879" y="2712"/>
                  </a:cubicBezTo>
                  <a:cubicBezTo>
                    <a:pt x="3908" y="2712"/>
                    <a:pt x="3908" y="2712"/>
                    <a:pt x="3908" y="2712"/>
                  </a:cubicBezTo>
                  <a:lnTo>
                    <a:pt x="3908" y="2712"/>
                  </a:lnTo>
                  <a:cubicBezTo>
                    <a:pt x="3908" y="2683"/>
                    <a:pt x="3908" y="2683"/>
                    <a:pt x="3908" y="2683"/>
                  </a:cubicBezTo>
                  <a:cubicBezTo>
                    <a:pt x="3938" y="2683"/>
                    <a:pt x="3938" y="2683"/>
                    <a:pt x="3938" y="2683"/>
                  </a:cubicBezTo>
                  <a:cubicBezTo>
                    <a:pt x="3938" y="2653"/>
                    <a:pt x="3938" y="2653"/>
                    <a:pt x="3938" y="2653"/>
                  </a:cubicBezTo>
                  <a:lnTo>
                    <a:pt x="3938" y="2653"/>
                  </a:lnTo>
                  <a:cubicBezTo>
                    <a:pt x="3938" y="2624"/>
                    <a:pt x="3938" y="2624"/>
                    <a:pt x="3938" y="2624"/>
                  </a:cubicBezTo>
                  <a:cubicBezTo>
                    <a:pt x="3908" y="2653"/>
                    <a:pt x="3908" y="2653"/>
                    <a:pt x="3908" y="2653"/>
                  </a:cubicBezTo>
                  <a:lnTo>
                    <a:pt x="3908" y="2653"/>
                  </a:lnTo>
                  <a:lnTo>
                    <a:pt x="3908" y="2653"/>
                  </a:lnTo>
                  <a:lnTo>
                    <a:pt x="3908" y="2653"/>
                  </a:lnTo>
                  <a:cubicBezTo>
                    <a:pt x="3879" y="2653"/>
                    <a:pt x="3879" y="2653"/>
                    <a:pt x="3879" y="2653"/>
                  </a:cubicBezTo>
                  <a:lnTo>
                    <a:pt x="3879" y="2653"/>
                  </a:lnTo>
                  <a:lnTo>
                    <a:pt x="3879" y="2653"/>
                  </a:lnTo>
                  <a:lnTo>
                    <a:pt x="3879" y="2653"/>
                  </a:lnTo>
                  <a:cubicBezTo>
                    <a:pt x="3879" y="2624"/>
                    <a:pt x="3879" y="2624"/>
                    <a:pt x="3879" y="2624"/>
                  </a:cubicBezTo>
                  <a:lnTo>
                    <a:pt x="3879" y="2624"/>
                  </a:lnTo>
                  <a:cubicBezTo>
                    <a:pt x="3908" y="2624"/>
                    <a:pt x="3908" y="2624"/>
                    <a:pt x="3908" y="2624"/>
                  </a:cubicBezTo>
                  <a:lnTo>
                    <a:pt x="3908" y="2624"/>
                  </a:lnTo>
                  <a:cubicBezTo>
                    <a:pt x="3908" y="2595"/>
                    <a:pt x="3908" y="2595"/>
                    <a:pt x="3908" y="2595"/>
                  </a:cubicBezTo>
                  <a:lnTo>
                    <a:pt x="3908" y="2595"/>
                  </a:lnTo>
                  <a:cubicBezTo>
                    <a:pt x="3938" y="2595"/>
                    <a:pt x="3938" y="2595"/>
                    <a:pt x="3938" y="2595"/>
                  </a:cubicBezTo>
                  <a:cubicBezTo>
                    <a:pt x="3938" y="2566"/>
                    <a:pt x="3938" y="2566"/>
                    <a:pt x="3938" y="2566"/>
                  </a:cubicBezTo>
                  <a:cubicBezTo>
                    <a:pt x="3967" y="2595"/>
                    <a:pt x="3967" y="2595"/>
                    <a:pt x="3967" y="2595"/>
                  </a:cubicBezTo>
                  <a:cubicBezTo>
                    <a:pt x="3938" y="2595"/>
                    <a:pt x="3938" y="2595"/>
                    <a:pt x="3938" y="2595"/>
                  </a:cubicBezTo>
                  <a:lnTo>
                    <a:pt x="3938" y="2595"/>
                  </a:lnTo>
                  <a:lnTo>
                    <a:pt x="3938" y="2595"/>
                  </a:lnTo>
                  <a:cubicBezTo>
                    <a:pt x="3967" y="2595"/>
                    <a:pt x="3967" y="2595"/>
                    <a:pt x="3967" y="2595"/>
                  </a:cubicBezTo>
                  <a:cubicBezTo>
                    <a:pt x="3995" y="2566"/>
                    <a:pt x="3995" y="2566"/>
                    <a:pt x="3995" y="2566"/>
                  </a:cubicBezTo>
                  <a:lnTo>
                    <a:pt x="3995" y="2566"/>
                  </a:lnTo>
                  <a:cubicBezTo>
                    <a:pt x="3967" y="2566"/>
                    <a:pt x="3967" y="2566"/>
                    <a:pt x="3967" y="2566"/>
                  </a:cubicBezTo>
                  <a:cubicBezTo>
                    <a:pt x="3938" y="2566"/>
                    <a:pt x="3938" y="2566"/>
                    <a:pt x="3938" y="2566"/>
                  </a:cubicBezTo>
                  <a:lnTo>
                    <a:pt x="3938" y="2566"/>
                  </a:lnTo>
                  <a:cubicBezTo>
                    <a:pt x="3908" y="2536"/>
                    <a:pt x="3908" y="2536"/>
                    <a:pt x="3908" y="2536"/>
                  </a:cubicBezTo>
                  <a:lnTo>
                    <a:pt x="3908" y="2536"/>
                  </a:lnTo>
                  <a:cubicBezTo>
                    <a:pt x="3908" y="2507"/>
                    <a:pt x="3908" y="2507"/>
                    <a:pt x="3908" y="2507"/>
                  </a:cubicBezTo>
                  <a:cubicBezTo>
                    <a:pt x="3908" y="2536"/>
                    <a:pt x="3908" y="2536"/>
                    <a:pt x="3908" y="2536"/>
                  </a:cubicBezTo>
                  <a:cubicBezTo>
                    <a:pt x="3879" y="2536"/>
                    <a:pt x="3879" y="2536"/>
                    <a:pt x="3879" y="2536"/>
                  </a:cubicBezTo>
                  <a:cubicBezTo>
                    <a:pt x="3879" y="2507"/>
                    <a:pt x="3879" y="2507"/>
                    <a:pt x="3879" y="2507"/>
                  </a:cubicBezTo>
                  <a:lnTo>
                    <a:pt x="3879" y="2507"/>
                  </a:lnTo>
                  <a:cubicBezTo>
                    <a:pt x="3879" y="2478"/>
                    <a:pt x="3879" y="2478"/>
                    <a:pt x="3879" y="2478"/>
                  </a:cubicBezTo>
                  <a:cubicBezTo>
                    <a:pt x="3850" y="2478"/>
                    <a:pt x="3850" y="2478"/>
                    <a:pt x="3850" y="2478"/>
                  </a:cubicBezTo>
                  <a:lnTo>
                    <a:pt x="3850" y="2478"/>
                  </a:lnTo>
                  <a:lnTo>
                    <a:pt x="3850" y="2478"/>
                  </a:lnTo>
                  <a:lnTo>
                    <a:pt x="3850" y="2478"/>
                  </a:lnTo>
                  <a:cubicBezTo>
                    <a:pt x="3850" y="2449"/>
                    <a:pt x="3850" y="2449"/>
                    <a:pt x="3850" y="2449"/>
                  </a:cubicBezTo>
                  <a:lnTo>
                    <a:pt x="3850" y="2449"/>
                  </a:lnTo>
                  <a:cubicBezTo>
                    <a:pt x="3850" y="2420"/>
                    <a:pt x="3850" y="2420"/>
                    <a:pt x="3850" y="2420"/>
                  </a:cubicBezTo>
                  <a:cubicBezTo>
                    <a:pt x="3850" y="2391"/>
                    <a:pt x="3850" y="2391"/>
                    <a:pt x="3850" y="2391"/>
                  </a:cubicBezTo>
                  <a:lnTo>
                    <a:pt x="3850" y="2391"/>
                  </a:lnTo>
                  <a:cubicBezTo>
                    <a:pt x="3879" y="2362"/>
                    <a:pt x="3879" y="2362"/>
                    <a:pt x="3879" y="2362"/>
                  </a:cubicBezTo>
                  <a:cubicBezTo>
                    <a:pt x="3908" y="2362"/>
                    <a:pt x="3908" y="2362"/>
                    <a:pt x="3908" y="2362"/>
                  </a:cubicBezTo>
                  <a:lnTo>
                    <a:pt x="3908" y="2362"/>
                  </a:lnTo>
                  <a:lnTo>
                    <a:pt x="3908" y="2362"/>
                  </a:lnTo>
                  <a:cubicBezTo>
                    <a:pt x="3938" y="2333"/>
                    <a:pt x="3938" y="2333"/>
                    <a:pt x="3938" y="2333"/>
                  </a:cubicBezTo>
                  <a:lnTo>
                    <a:pt x="3938" y="2333"/>
                  </a:lnTo>
                  <a:cubicBezTo>
                    <a:pt x="3908" y="2333"/>
                    <a:pt x="3908" y="2333"/>
                    <a:pt x="3908" y="2333"/>
                  </a:cubicBezTo>
                  <a:lnTo>
                    <a:pt x="3908" y="2333"/>
                  </a:lnTo>
                  <a:lnTo>
                    <a:pt x="3908" y="2333"/>
                  </a:lnTo>
                  <a:lnTo>
                    <a:pt x="3908" y="2333"/>
                  </a:lnTo>
                  <a:cubicBezTo>
                    <a:pt x="3879" y="2303"/>
                    <a:pt x="3879" y="2303"/>
                    <a:pt x="3879" y="2303"/>
                  </a:cubicBezTo>
                  <a:lnTo>
                    <a:pt x="3879" y="2303"/>
                  </a:lnTo>
                  <a:cubicBezTo>
                    <a:pt x="3908" y="2274"/>
                    <a:pt x="3908" y="2274"/>
                    <a:pt x="3908" y="2274"/>
                  </a:cubicBezTo>
                  <a:cubicBezTo>
                    <a:pt x="3938" y="2245"/>
                    <a:pt x="3938" y="2245"/>
                    <a:pt x="3938" y="2245"/>
                  </a:cubicBezTo>
                  <a:lnTo>
                    <a:pt x="3938" y="2245"/>
                  </a:lnTo>
                  <a:cubicBezTo>
                    <a:pt x="3938" y="2216"/>
                    <a:pt x="3938" y="2216"/>
                    <a:pt x="3938" y="2216"/>
                  </a:cubicBezTo>
                  <a:cubicBezTo>
                    <a:pt x="3967" y="2216"/>
                    <a:pt x="3967" y="2216"/>
                    <a:pt x="3967" y="2216"/>
                  </a:cubicBezTo>
                  <a:lnTo>
                    <a:pt x="3967" y="2216"/>
                  </a:lnTo>
                  <a:cubicBezTo>
                    <a:pt x="3995" y="2216"/>
                    <a:pt x="3995" y="2216"/>
                    <a:pt x="3995" y="2216"/>
                  </a:cubicBezTo>
                  <a:lnTo>
                    <a:pt x="3995" y="2216"/>
                  </a:lnTo>
                  <a:lnTo>
                    <a:pt x="3995" y="2216"/>
                  </a:lnTo>
                  <a:cubicBezTo>
                    <a:pt x="3995" y="2245"/>
                    <a:pt x="3995" y="2245"/>
                    <a:pt x="3995" y="2245"/>
                  </a:cubicBezTo>
                  <a:lnTo>
                    <a:pt x="3995" y="2245"/>
                  </a:lnTo>
                  <a:cubicBezTo>
                    <a:pt x="4024" y="2245"/>
                    <a:pt x="4024" y="2245"/>
                    <a:pt x="4024" y="2245"/>
                  </a:cubicBezTo>
                  <a:cubicBezTo>
                    <a:pt x="4024" y="2216"/>
                    <a:pt x="4024" y="2216"/>
                    <a:pt x="4024" y="2216"/>
                  </a:cubicBezTo>
                  <a:lnTo>
                    <a:pt x="4024" y="2216"/>
                  </a:lnTo>
                  <a:cubicBezTo>
                    <a:pt x="4024" y="2186"/>
                    <a:pt x="4024" y="2186"/>
                    <a:pt x="4024" y="2186"/>
                  </a:cubicBezTo>
                  <a:lnTo>
                    <a:pt x="4024" y="2186"/>
                  </a:lnTo>
                  <a:cubicBezTo>
                    <a:pt x="3995" y="2186"/>
                    <a:pt x="3995" y="2186"/>
                    <a:pt x="3995" y="2186"/>
                  </a:cubicBezTo>
                  <a:lnTo>
                    <a:pt x="3995" y="2186"/>
                  </a:lnTo>
                  <a:cubicBezTo>
                    <a:pt x="4024" y="2157"/>
                    <a:pt x="4024" y="2157"/>
                    <a:pt x="4024" y="2157"/>
                  </a:cubicBezTo>
                  <a:lnTo>
                    <a:pt x="4024" y="2157"/>
                  </a:lnTo>
                  <a:cubicBezTo>
                    <a:pt x="4054" y="2157"/>
                    <a:pt x="4054" y="2157"/>
                    <a:pt x="4054" y="2157"/>
                  </a:cubicBezTo>
                  <a:cubicBezTo>
                    <a:pt x="4054" y="2128"/>
                    <a:pt x="4054" y="2128"/>
                    <a:pt x="4054" y="2128"/>
                  </a:cubicBezTo>
                  <a:lnTo>
                    <a:pt x="4054" y="2128"/>
                  </a:lnTo>
                  <a:cubicBezTo>
                    <a:pt x="4083" y="2128"/>
                    <a:pt x="4083" y="2128"/>
                    <a:pt x="4083" y="2128"/>
                  </a:cubicBezTo>
                  <a:lnTo>
                    <a:pt x="4083" y="2128"/>
                  </a:lnTo>
                  <a:cubicBezTo>
                    <a:pt x="4112" y="2128"/>
                    <a:pt x="4112" y="2128"/>
                    <a:pt x="4112" y="2128"/>
                  </a:cubicBezTo>
                  <a:cubicBezTo>
                    <a:pt x="4112" y="2157"/>
                    <a:pt x="4112" y="2157"/>
                    <a:pt x="4112" y="2157"/>
                  </a:cubicBezTo>
                  <a:lnTo>
                    <a:pt x="4112" y="2157"/>
                  </a:lnTo>
                  <a:cubicBezTo>
                    <a:pt x="4141" y="2157"/>
                    <a:pt x="4141" y="2157"/>
                    <a:pt x="4141" y="2157"/>
                  </a:cubicBezTo>
                  <a:lnTo>
                    <a:pt x="4141" y="2157"/>
                  </a:lnTo>
                  <a:cubicBezTo>
                    <a:pt x="4141" y="2186"/>
                    <a:pt x="4141" y="2186"/>
                    <a:pt x="4141" y="2186"/>
                  </a:cubicBezTo>
                  <a:lnTo>
                    <a:pt x="4141" y="2186"/>
                  </a:lnTo>
                  <a:lnTo>
                    <a:pt x="4141" y="2186"/>
                  </a:lnTo>
                  <a:cubicBezTo>
                    <a:pt x="4141" y="2216"/>
                    <a:pt x="4141" y="2216"/>
                    <a:pt x="4141" y="2216"/>
                  </a:cubicBezTo>
                  <a:lnTo>
                    <a:pt x="4141" y="2216"/>
                  </a:lnTo>
                  <a:cubicBezTo>
                    <a:pt x="4141" y="2245"/>
                    <a:pt x="4141" y="2245"/>
                    <a:pt x="4141" y="2245"/>
                  </a:cubicBezTo>
                  <a:cubicBezTo>
                    <a:pt x="4171" y="2245"/>
                    <a:pt x="4171" y="2245"/>
                    <a:pt x="4171" y="2245"/>
                  </a:cubicBezTo>
                  <a:cubicBezTo>
                    <a:pt x="4141" y="2274"/>
                    <a:pt x="4141" y="2274"/>
                    <a:pt x="4141" y="2274"/>
                  </a:cubicBezTo>
                  <a:cubicBezTo>
                    <a:pt x="4171" y="2274"/>
                    <a:pt x="4171" y="2274"/>
                    <a:pt x="4171" y="2274"/>
                  </a:cubicBezTo>
                  <a:lnTo>
                    <a:pt x="4171" y="2274"/>
                  </a:lnTo>
                  <a:cubicBezTo>
                    <a:pt x="4141" y="2303"/>
                    <a:pt x="4141" y="2303"/>
                    <a:pt x="4141" y="2303"/>
                  </a:cubicBezTo>
                  <a:lnTo>
                    <a:pt x="4141" y="2303"/>
                  </a:lnTo>
                  <a:cubicBezTo>
                    <a:pt x="4141" y="2333"/>
                    <a:pt x="4141" y="2333"/>
                    <a:pt x="4141" y="2333"/>
                  </a:cubicBezTo>
                  <a:lnTo>
                    <a:pt x="4141" y="2333"/>
                  </a:lnTo>
                  <a:cubicBezTo>
                    <a:pt x="4141" y="2362"/>
                    <a:pt x="4141" y="2362"/>
                    <a:pt x="4141" y="2362"/>
                  </a:cubicBezTo>
                  <a:lnTo>
                    <a:pt x="4141" y="2362"/>
                  </a:lnTo>
                  <a:lnTo>
                    <a:pt x="4141" y="2362"/>
                  </a:lnTo>
                  <a:cubicBezTo>
                    <a:pt x="4141" y="2391"/>
                    <a:pt x="4141" y="2391"/>
                    <a:pt x="4141" y="2391"/>
                  </a:cubicBezTo>
                  <a:lnTo>
                    <a:pt x="4141" y="2391"/>
                  </a:lnTo>
                  <a:cubicBezTo>
                    <a:pt x="4141" y="2420"/>
                    <a:pt x="4141" y="2420"/>
                    <a:pt x="4141" y="2420"/>
                  </a:cubicBezTo>
                  <a:lnTo>
                    <a:pt x="4141" y="2420"/>
                  </a:lnTo>
                  <a:cubicBezTo>
                    <a:pt x="4141" y="2449"/>
                    <a:pt x="4141" y="2449"/>
                    <a:pt x="4141" y="2449"/>
                  </a:cubicBezTo>
                  <a:lnTo>
                    <a:pt x="4141" y="2449"/>
                  </a:lnTo>
                  <a:lnTo>
                    <a:pt x="4141" y="2449"/>
                  </a:lnTo>
                  <a:cubicBezTo>
                    <a:pt x="4171" y="2449"/>
                    <a:pt x="4171" y="2449"/>
                    <a:pt x="4171" y="2449"/>
                  </a:cubicBezTo>
                  <a:cubicBezTo>
                    <a:pt x="4171" y="2478"/>
                    <a:pt x="4171" y="2478"/>
                    <a:pt x="4171" y="2478"/>
                  </a:cubicBezTo>
                  <a:cubicBezTo>
                    <a:pt x="4141" y="2478"/>
                    <a:pt x="4141" y="2478"/>
                    <a:pt x="4141" y="2478"/>
                  </a:cubicBezTo>
                  <a:lnTo>
                    <a:pt x="4141" y="2478"/>
                  </a:lnTo>
                  <a:lnTo>
                    <a:pt x="4141" y="2478"/>
                  </a:lnTo>
                  <a:cubicBezTo>
                    <a:pt x="4112" y="2478"/>
                    <a:pt x="4112" y="2478"/>
                    <a:pt x="4112" y="2478"/>
                  </a:cubicBezTo>
                  <a:cubicBezTo>
                    <a:pt x="4112" y="2449"/>
                    <a:pt x="4112" y="2449"/>
                    <a:pt x="4112" y="2449"/>
                  </a:cubicBezTo>
                  <a:lnTo>
                    <a:pt x="4112" y="2449"/>
                  </a:lnTo>
                  <a:cubicBezTo>
                    <a:pt x="4112" y="2478"/>
                    <a:pt x="4112" y="2478"/>
                    <a:pt x="4112" y="2478"/>
                  </a:cubicBezTo>
                  <a:cubicBezTo>
                    <a:pt x="4083" y="2478"/>
                    <a:pt x="4083" y="2478"/>
                    <a:pt x="4083" y="2478"/>
                  </a:cubicBezTo>
                  <a:lnTo>
                    <a:pt x="4083" y="2478"/>
                  </a:lnTo>
                  <a:cubicBezTo>
                    <a:pt x="4112" y="2478"/>
                    <a:pt x="4112" y="2478"/>
                    <a:pt x="4112" y="2478"/>
                  </a:cubicBezTo>
                  <a:lnTo>
                    <a:pt x="4112" y="2478"/>
                  </a:lnTo>
                  <a:cubicBezTo>
                    <a:pt x="4112" y="2507"/>
                    <a:pt x="4112" y="2507"/>
                    <a:pt x="4112" y="2507"/>
                  </a:cubicBezTo>
                  <a:cubicBezTo>
                    <a:pt x="4083" y="2536"/>
                    <a:pt x="4083" y="2536"/>
                    <a:pt x="4083" y="2536"/>
                  </a:cubicBezTo>
                  <a:cubicBezTo>
                    <a:pt x="4054" y="2536"/>
                    <a:pt x="4054" y="2536"/>
                    <a:pt x="4054" y="2536"/>
                  </a:cubicBezTo>
                  <a:lnTo>
                    <a:pt x="4054" y="2536"/>
                  </a:lnTo>
                  <a:lnTo>
                    <a:pt x="4054" y="2536"/>
                  </a:lnTo>
                  <a:cubicBezTo>
                    <a:pt x="4054" y="2566"/>
                    <a:pt x="4054" y="2566"/>
                    <a:pt x="4054" y="2566"/>
                  </a:cubicBezTo>
                  <a:lnTo>
                    <a:pt x="4054" y="2566"/>
                  </a:lnTo>
                  <a:lnTo>
                    <a:pt x="4054" y="2566"/>
                  </a:lnTo>
                  <a:cubicBezTo>
                    <a:pt x="4083" y="2566"/>
                    <a:pt x="4083" y="2566"/>
                    <a:pt x="4083" y="2566"/>
                  </a:cubicBezTo>
                  <a:lnTo>
                    <a:pt x="4083" y="2566"/>
                  </a:lnTo>
                  <a:cubicBezTo>
                    <a:pt x="4083" y="2595"/>
                    <a:pt x="4083" y="2595"/>
                    <a:pt x="4083" y="2595"/>
                  </a:cubicBezTo>
                  <a:cubicBezTo>
                    <a:pt x="4112" y="2595"/>
                    <a:pt x="4112" y="2595"/>
                    <a:pt x="4112" y="2595"/>
                  </a:cubicBezTo>
                  <a:cubicBezTo>
                    <a:pt x="4112" y="2566"/>
                    <a:pt x="4112" y="2566"/>
                    <a:pt x="4112" y="2566"/>
                  </a:cubicBezTo>
                  <a:cubicBezTo>
                    <a:pt x="4141" y="2566"/>
                    <a:pt x="4141" y="2566"/>
                    <a:pt x="4141" y="2566"/>
                  </a:cubicBezTo>
                  <a:lnTo>
                    <a:pt x="4141" y="2566"/>
                  </a:lnTo>
                  <a:cubicBezTo>
                    <a:pt x="4112" y="2595"/>
                    <a:pt x="4112" y="2595"/>
                    <a:pt x="4112" y="2595"/>
                  </a:cubicBezTo>
                  <a:lnTo>
                    <a:pt x="4112" y="2595"/>
                  </a:lnTo>
                  <a:cubicBezTo>
                    <a:pt x="4141" y="2595"/>
                    <a:pt x="4141" y="2595"/>
                    <a:pt x="4141" y="2595"/>
                  </a:cubicBezTo>
                  <a:lnTo>
                    <a:pt x="4141" y="2595"/>
                  </a:lnTo>
                  <a:cubicBezTo>
                    <a:pt x="4171" y="2595"/>
                    <a:pt x="4171" y="2595"/>
                    <a:pt x="4171" y="2595"/>
                  </a:cubicBezTo>
                  <a:lnTo>
                    <a:pt x="4171" y="2595"/>
                  </a:lnTo>
                  <a:lnTo>
                    <a:pt x="4171" y="2595"/>
                  </a:lnTo>
                  <a:cubicBezTo>
                    <a:pt x="4141" y="2595"/>
                    <a:pt x="4141" y="2595"/>
                    <a:pt x="4141" y="2595"/>
                  </a:cubicBezTo>
                  <a:cubicBezTo>
                    <a:pt x="4141" y="2624"/>
                    <a:pt x="4141" y="2624"/>
                    <a:pt x="4141" y="2624"/>
                  </a:cubicBezTo>
                  <a:lnTo>
                    <a:pt x="4141" y="2624"/>
                  </a:lnTo>
                  <a:cubicBezTo>
                    <a:pt x="4112" y="2624"/>
                    <a:pt x="4112" y="2624"/>
                    <a:pt x="4112" y="2624"/>
                  </a:cubicBezTo>
                  <a:lnTo>
                    <a:pt x="4112" y="2624"/>
                  </a:lnTo>
                  <a:cubicBezTo>
                    <a:pt x="4112" y="2595"/>
                    <a:pt x="4112" y="2595"/>
                    <a:pt x="4112" y="2595"/>
                  </a:cubicBezTo>
                  <a:cubicBezTo>
                    <a:pt x="4112" y="2624"/>
                    <a:pt x="4112" y="2624"/>
                    <a:pt x="4112" y="2624"/>
                  </a:cubicBezTo>
                  <a:lnTo>
                    <a:pt x="4112" y="2624"/>
                  </a:lnTo>
                  <a:cubicBezTo>
                    <a:pt x="4112" y="2653"/>
                    <a:pt x="4112" y="2653"/>
                    <a:pt x="4112" y="2653"/>
                  </a:cubicBezTo>
                  <a:cubicBezTo>
                    <a:pt x="4141" y="2653"/>
                    <a:pt x="4141" y="2653"/>
                    <a:pt x="4141" y="2653"/>
                  </a:cubicBezTo>
                  <a:cubicBezTo>
                    <a:pt x="4141" y="2683"/>
                    <a:pt x="4141" y="2683"/>
                    <a:pt x="4141" y="2683"/>
                  </a:cubicBezTo>
                  <a:lnTo>
                    <a:pt x="4141" y="2683"/>
                  </a:lnTo>
                  <a:cubicBezTo>
                    <a:pt x="4141" y="2712"/>
                    <a:pt x="4141" y="2712"/>
                    <a:pt x="4141" y="2712"/>
                  </a:cubicBezTo>
                  <a:cubicBezTo>
                    <a:pt x="4112" y="2712"/>
                    <a:pt x="4112" y="2712"/>
                    <a:pt x="4112" y="2712"/>
                  </a:cubicBezTo>
                  <a:lnTo>
                    <a:pt x="4112" y="2712"/>
                  </a:lnTo>
                  <a:cubicBezTo>
                    <a:pt x="4112" y="2741"/>
                    <a:pt x="4112" y="2741"/>
                    <a:pt x="4112" y="2741"/>
                  </a:cubicBezTo>
                  <a:lnTo>
                    <a:pt x="4112" y="2741"/>
                  </a:lnTo>
                  <a:cubicBezTo>
                    <a:pt x="4112" y="2770"/>
                    <a:pt x="4112" y="2770"/>
                    <a:pt x="4112" y="2770"/>
                  </a:cubicBezTo>
                  <a:lnTo>
                    <a:pt x="4112" y="2770"/>
                  </a:lnTo>
                  <a:lnTo>
                    <a:pt x="4112" y="2770"/>
                  </a:lnTo>
                  <a:cubicBezTo>
                    <a:pt x="4112" y="2799"/>
                    <a:pt x="4112" y="2799"/>
                    <a:pt x="4112" y="2799"/>
                  </a:cubicBezTo>
                  <a:lnTo>
                    <a:pt x="4112" y="2799"/>
                  </a:lnTo>
                  <a:cubicBezTo>
                    <a:pt x="4112" y="2770"/>
                    <a:pt x="4112" y="2770"/>
                    <a:pt x="4112" y="2770"/>
                  </a:cubicBezTo>
                  <a:cubicBezTo>
                    <a:pt x="4141" y="2770"/>
                    <a:pt x="4141" y="2770"/>
                    <a:pt x="4141" y="2770"/>
                  </a:cubicBezTo>
                  <a:lnTo>
                    <a:pt x="4141" y="2770"/>
                  </a:lnTo>
                  <a:cubicBezTo>
                    <a:pt x="4141" y="2741"/>
                    <a:pt x="4141" y="2741"/>
                    <a:pt x="4141" y="2741"/>
                  </a:cubicBezTo>
                  <a:lnTo>
                    <a:pt x="4141" y="2741"/>
                  </a:lnTo>
                  <a:cubicBezTo>
                    <a:pt x="4171" y="2741"/>
                    <a:pt x="4171" y="2741"/>
                    <a:pt x="4171" y="2741"/>
                  </a:cubicBezTo>
                  <a:lnTo>
                    <a:pt x="4171" y="2741"/>
                  </a:lnTo>
                  <a:lnTo>
                    <a:pt x="4171" y="2741"/>
                  </a:lnTo>
                  <a:cubicBezTo>
                    <a:pt x="4171" y="2712"/>
                    <a:pt x="4171" y="2712"/>
                    <a:pt x="4171" y="2712"/>
                  </a:cubicBezTo>
                  <a:cubicBezTo>
                    <a:pt x="4171" y="2683"/>
                    <a:pt x="4171" y="2683"/>
                    <a:pt x="4171" y="2683"/>
                  </a:cubicBezTo>
                  <a:cubicBezTo>
                    <a:pt x="4200" y="2683"/>
                    <a:pt x="4200" y="2683"/>
                    <a:pt x="4200" y="2683"/>
                  </a:cubicBezTo>
                  <a:cubicBezTo>
                    <a:pt x="4229" y="2653"/>
                    <a:pt x="4229" y="2653"/>
                    <a:pt x="4229" y="2653"/>
                  </a:cubicBezTo>
                  <a:cubicBezTo>
                    <a:pt x="4229" y="2624"/>
                    <a:pt x="4229" y="2624"/>
                    <a:pt x="4229" y="2624"/>
                  </a:cubicBezTo>
                  <a:lnTo>
                    <a:pt x="4229" y="2624"/>
                  </a:lnTo>
                  <a:cubicBezTo>
                    <a:pt x="4229" y="2653"/>
                    <a:pt x="4229" y="2653"/>
                    <a:pt x="4229" y="2653"/>
                  </a:cubicBezTo>
                  <a:lnTo>
                    <a:pt x="4229" y="2653"/>
                  </a:lnTo>
                  <a:cubicBezTo>
                    <a:pt x="4258" y="2683"/>
                    <a:pt x="4258" y="2683"/>
                    <a:pt x="4258" y="2683"/>
                  </a:cubicBezTo>
                  <a:cubicBezTo>
                    <a:pt x="4258" y="2712"/>
                    <a:pt x="4258" y="2712"/>
                    <a:pt x="4258" y="2712"/>
                  </a:cubicBezTo>
                  <a:lnTo>
                    <a:pt x="4258" y="2712"/>
                  </a:lnTo>
                  <a:cubicBezTo>
                    <a:pt x="4258" y="2741"/>
                    <a:pt x="4258" y="2741"/>
                    <a:pt x="4258" y="2741"/>
                  </a:cubicBezTo>
                  <a:lnTo>
                    <a:pt x="4258" y="2741"/>
                  </a:lnTo>
                  <a:cubicBezTo>
                    <a:pt x="4258" y="2770"/>
                    <a:pt x="4258" y="2770"/>
                    <a:pt x="4258" y="2770"/>
                  </a:cubicBezTo>
                  <a:cubicBezTo>
                    <a:pt x="4258" y="2799"/>
                    <a:pt x="4258" y="2799"/>
                    <a:pt x="4258" y="2799"/>
                  </a:cubicBezTo>
                  <a:lnTo>
                    <a:pt x="4258" y="2799"/>
                  </a:lnTo>
                  <a:cubicBezTo>
                    <a:pt x="4229" y="2799"/>
                    <a:pt x="4229" y="2799"/>
                    <a:pt x="4229" y="2799"/>
                  </a:cubicBezTo>
                  <a:lnTo>
                    <a:pt x="4229" y="2799"/>
                  </a:lnTo>
                  <a:lnTo>
                    <a:pt x="4229" y="2799"/>
                  </a:lnTo>
                  <a:cubicBezTo>
                    <a:pt x="4229" y="2828"/>
                    <a:pt x="4229" y="2828"/>
                    <a:pt x="4229" y="2828"/>
                  </a:cubicBezTo>
                  <a:lnTo>
                    <a:pt x="4229" y="2828"/>
                  </a:lnTo>
                  <a:cubicBezTo>
                    <a:pt x="4200" y="2857"/>
                    <a:pt x="4200" y="2857"/>
                    <a:pt x="4200" y="2857"/>
                  </a:cubicBezTo>
                  <a:lnTo>
                    <a:pt x="4200" y="2857"/>
                  </a:lnTo>
                  <a:cubicBezTo>
                    <a:pt x="4229" y="2886"/>
                    <a:pt x="4229" y="2886"/>
                    <a:pt x="4229" y="2886"/>
                  </a:cubicBezTo>
                  <a:cubicBezTo>
                    <a:pt x="4229" y="2945"/>
                    <a:pt x="4229" y="2945"/>
                    <a:pt x="4229" y="2945"/>
                  </a:cubicBezTo>
                  <a:cubicBezTo>
                    <a:pt x="4229" y="2974"/>
                    <a:pt x="4229" y="2974"/>
                    <a:pt x="4229" y="2974"/>
                  </a:cubicBezTo>
                  <a:lnTo>
                    <a:pt x="4229" y="2974"/>
                  </a:lnTo>
                  <a:cubicBezTo>
                    <a:pt x="4258" y="2974"/>
                    <a:pt x="4258" y="2974"/>
                    <a:pt x="4258" y="2974"/>
                  </a:cubicBezTo>
                  <a:lnTo>
                    <a:pt x="4258" y="2974"/>
                  </a:lnTo>
                  <a:lnTo>
                    <a:pt x="4258" y="2974"/>
                  </a:lnTo>
                  <a:lnTo>
                    <a:pt x="4258" y="2974"/>
                  </a:lnTo>
                  <a:cubicBezTo>
                    <a:pt x="4258" y="2945"/>
                    <a:pt x="4258" y="2945"/>
                    <a:pt x="4258" y="2945"/>
                  </a:cubicBezTo>
                  <a:cubicBezTo>
                    <a:pt x="4288" y="2945"/>
                    <a:pt x="4288" y="2945"/>
                    <a:pt x="4288" y="2945"/>
                  </a:cubicBezTo>
                  <a:cubicBezTo>
                    <a:pt x="4288" y="2974"/>
                    <a:pt x="4288" y="2974"/>
                    <a:pt x="4288" y="2974"/>
                  </a:cubicBezTo>
                  <a:lnTo>
                    <a:pt x="4288" y="2974"/>
                  </a:lnTo>
                  <a:cubicBezTo>
                    <a:pt x="4288" y="2945"/>
                    <a:pt x="4288" y="2945"/>
                    <a:pt x="4288" y="2945"/>
                  </a:cubicBezTo>
                  <a:cubicBezTo>
                    <a:pt x="4316" y="2945"/>
                    <a:pt x="4316" y="2945"/>
                    <a:pt x="4316" y="2945"/>
                  </a:cubicBezTo>
                  <a:cubicBezTo>
                    <a:pt x="4316" y="2916"/>
                    <a:pt x="4316" y="2916"/>
                    <a:pt x="4316" y="2916"/>
                  </a:cubicBezTo>
                  <a:lnTo>
                    <a:pt x="4316" y="2916"/>
                  </a:lnTo>
                  <a:cubicBezTo>
                    <a:pt x="4345" y="2886"/>
                    <a:pt x="4345" y="2886"/>
                    <a:pt x="4345" y="2886"/>
                  </a:cubicBezTo>
                  <a:lnTo>
                    <a:pt x="4345" y="2886"/>
                  </a:lnTo>
                  <a:lnTo>
                    <a:pt x="4345" y="2886"/>
                  </a:lnTo>
                  <a:cubicBezTo>
                    <a:pt x="4374" y="2857"/>
                    <a:pt x="4374" y="2857"/>
                    <a:pt x="4374" y="2857"/>
                  </a:cubicBezTo>
                  <a:cubicBezTo>
                    <a:pt x="4404" y="2828"/>
                    <a:pt x="4404" y="2828"/>
                    <a:pt x="4404" y="2828"/>
                  </a:cubicBezTo>
                  <a:cubicBezTo>
                    <a:pt x="4404" y="2799"/>
                    <a:pt x="4404" y="2799"/>
                    <a:pt x="4404" y="2799"/>
                  </a:cubicBezTo>
                  <a:cubicBezTo>
                    <a:pt x="4433" y="2770"/>
                    <a:pt x="4433" y="2770"/>
                    <a:pt x="4433" y="2770"/>
                  </a:cubicBezTo>
                  <a:lnTo>
                    <a:pt x="4433" y="2770"/>
                  </a:lnTo>
                  <a:cubicBezTo>
                    <a:pt x="4462" y="2770"/>
                    <a:pt x="4462" y="2770"/>
                    <a:pt x="4462" y="2770"/>
                  </a:cubicBezTo>
                  <a:lnTo>
                    <a:pt x="4462" y="2770"/>
                  </a:lnTo>
                  <a:lnTo>
                    <a:pt x="4462" y="2770"/>
                  </a:lnTo>
                  <a:cubicBezTo>
                    <a:pt x="4491" y="2770"/>
                    <a:pt x="4491" y="2770"/>
                    <a:pt x="4491" y="2770"/>
                  </a:cubicBezTo>
                  <a:lnTo>
                    <a:pt x="4491" y="2770"/>
                  </a:lnTo>
                  <a:lnTo>
                    <a:pt x="4491" y="2770"/>
                  </a:lnTo>
                  <a:cubicBezTo>
                    <a:pt x="4462" y="2741"/>
                    <a:pt x="4462" y="2741"/>
                    <a:pt x="4462" y="2741"/>
                  </a:cubicBezTo>
                  <a:lnTo>
                    <a:pt x="4462" y="2741"/>
                  </a:lnTo>
                  <a:cubicBezTo>
                    <a:pt x="4491" y="2741"/>
                    <a:pt x="4491" y="2741"/>
                    <a:pt x="4491" y="2741"/>
                  </a:cubicBezTo>
                  <a:lnTo>
                    <a:pt x="4491" y="2741"/>
                  </a:lnTo>
                  <a:lnTo>
                    <a:pt x="4491" y="2741"/>
                  </a:lnTo>
                  <a:cubicBezTo>
                    <a:pt x="4521" y="2741"/>
                    <a:pt x="4521" y="2741"/>
                    <a:pt x="4521" y="2741"/>
                  </a:cubicBezTo>
                  <a:lnTo>
                    <a:pt x="4521" y="2741"/>
                  </a:lnTo>
                  <a:lnTo>
                    <a:pt x="4521" y="2741"/>
                  </a:lnTo>
                  <a:cubicBezTo>
                    <a:pt x="4521" y="2712"/>
                    <a:pt x="4521" y="2712"/>
                    <a:pt x="4521" y="2712"/>
                  </a:cubicBezTo>
                  <a:cubicBezTo>
                    <a:pt x="4491" y="2712"/>
                    <a:pt x="4491" y="2712"/>
                    <a:pt x="4491" y="2712"/>
                  </a:cubicBezTo>
                  <a:lnTo>
                    <a:pt x="4491" y="2712"/>
                  </a:lnTo>
                  <a:cubicBezTo>
                    <a:pt x="4491" y="2683"/>
                    <a:pt x="4491" y="2683"/>
                    <a:pt x="4491" y="2683"/>
                  </a:cubicBezTo>
                  <a:lnTo>
                    <a:pt x="4491" y="2683"/>
                  </a:lnTo>
                  <a:cubicBezTo>
                    <a:pt x="4491" y="2653"/>
                    <a:pt x="4491" y="2653"/>
                    <a:pt x="4491" y="2653"/>
                  </a:cubicBezTo>
                  <a:cubicBezTo>
                    <a:pt x="4521" y="2653"/>
                    <a:pt x="4521" y="2653"/>
                    <a:pt x="4521" y="2653"/>
                  </a:cubicBezTo>
                  <a:lnTo>
                    <a:pt x="4521" y="2653"/>
                  </a:lnTo>
                  <a:lnTo>
                    <a:pt x="4521" y="2653"/>
                  </a:lnTo>
                  <a:cubicBezTo>
                    <a:pt x="4521" y="2624"/>
                    <a:pt x="4521" y="2624"/>
                    <a:pt x="4521" y="2624"/>
                  </a:cubicBezTo>
                  <a:lnTo>
                    <a:pt x="4521" y="2624"/>
                  </a:lnTo>
                  <a:lnTo>
                    <a:pt x="4521" y="2624"/>
                  </a:lnTo>
                  <a:lnTo>
                    <a:pt x="4521" y="2624"/>
                  </a:lnTo>
                  <a:cubicBezTo>
                    <a:pt x="4550" y="2624"/>
                    <a:pt x="4550" y="2624"/>
                    <a:pt x="4550" y="2624"/>
                  </a:cubicBezTo>
                  <a:cubicBezTo>
                    <a:pt x="4521" y="2595"/>
                    <a:pt x="4521" y="2595"/>
                    <a:pt x="4521" y="2595"/>
                  </a:cubicBezTo>
                  <a:lnTo>
                    <a:pt x="4521" y="2595"/>
                  </a:lnTo>
                  <a:cubicBezTo>
                    <a:pt x="4550" y="2595"/>
                    <a:pt x="4550" y="2595"/>
                    <a:pt x="4550" y="2595"/>
                  </a:cubicBezTo>
                  <a:cubicBezTo>
                    <a:pt x="4550" y="2624"/>
                    <a:pt x="4550" y="2624"/>
                    <a:pt x="4550" y="2624"/>
                  </a:cubicBezTo>
                  <a:lnTo>
                    <a:pt x="4550" y="2624"/>
                  </a:lnTo>
                  <a:cubicBezTo>
                    <a:pt x="4579" y="2595"/>
                    <a:pt x="4579" y="2595"/>
                    <a:pt x="4579" y="2595"/>
                  </a:cubicBezTo>
                  <a:lnTo>
                    <a:pt x="4579" y="2595"/>
                  </a:lnTo>
                  <a:cubicBezTo>
                    <a:pt x="4608" y="2624"/>
                    <a:pt x="4608" y="2624"/>
                    <a:pt x="4608" y="2624"/>
                  </a:cubicBezTo>
                  <a:lnTo>
                    <a:pt x="4608" y="2624"/>
                  </a:lnTo>
                  <a:lnTo>
                    <a:pt x="4608" y="2624"/>
                  </a:lnTo>
                  <a:cubicBezTo>
                    <a:pt x="4666" y="2653"/>
                    <a:pt x="4666" y="2653"/>
                    <a:pt x="4666" y="2653"/>
                  </a:cubicBezTo>
                  <a:lnTo>
                    <a:pt x="4666" y="2653"/>
                  </a:lnTo>
                  <a:cubicBezTo>
                    <a:pt x="4695" y="2653"/>
                    <a:pt x="4695" y="2653"/>
                    <a:pt x="4695" y="2653"/>
                  </a:cubicBezTo>
                  <a:lnTo>
                    <a:pt x="4695" y="2653"/>
                  </a:lnTo>
                  <a:cubicBezTo>
                    <a:pt x="4695" y="2683"/>
                    <a:pt x="4695" y="2683"/>
                    <a:pt x="4695" y="2683"/>
                  </a:cubicBezTo>
                  <a:lnTo>
                    <a:pt x="4695" y="2683"/>
                  </a:lnTo>
                  <a:lnTo>
                    <a:pt x="4695" y="2683"/>
                  </a:lnTo>
                  <a:lnTo>
                    <a:pt x="4695" y="2683"/>
                  </a:lnTo>
                  <a:lnTo>
                    <a:pt x="4695" y="2683"/>
                  </a:lnTo>
                  <a:cubicBezTo>
                    <a:pt x="4666" y="2683"/>
                    <a:pt x="4666" y="2683"/>
                    <a:pt x="4666" y="2683"/>
                  </a:cubicBezTo>
                  <a:lnTo>
                    <a:pt x="4666" y="2683"/>
                  </a:lnTo>
                  <a:cubicBezTo>
                    <a:pt x="4695" y="2712"/>
                    <a:pt x="4695" y="2712"/>
                    <a:pt x="4695" y="2712"/>
                  </a:cubicBezTo>
                  <a:lnTo>
                    <a:pt x="4695" y="2712"/>
                  </a:lnTo>
                  <a:lnTo>
                    <a:pt x="4695" y="2712"/>
                  </a:lnTo>
                  <a:cubicBezTo>
                    <a:pt x="4695" y="2741"/>
                    <a:pt x="4695" y="2741"/>
                    <a:pt x="4695" y="2741"/>
                  </a:cubicBezTo>
                  <a:cubicBezTo>
                    <a:pt x="4724" y="2712"/>
                    <a:pt x="4724" y="2712"/>
                    <a:pt x="4724" y="2712"/>
                  </a:cubicBezTo>
                  <a:cubicBezTo>
                    <a:pt x="4754" y="2741"/>
                    <a:pt x="4754" y="2741"/>
                    <a:pt x="4754" y="2741"/>
                  </a:cubicBezTo>
                  <a:lnTo>
                    <a:pt x="4754" y="2741"/>
                  </a:lnTo>
                  <a:lnTo>
                    <a:pt x="4754" y="2741"/>
                  </a:lnTo>
                  <a:lnTo>
                    <a:pt x="4754" y="2741"/>
                  </a:lnTo>
                  <a:cubicBezTo>
                    <a:pt x="4754" y="2770"/>
                    <a:pt x="4754" y="2770"/>
                    <a:pt x="4754" y="2770"/>
                  </a:cubicBezTo>
                  <a:cubicBezTo>
                    <a:pt x="4724" y="2770"/>
                    <a:pt x="4724" y="2770"/>
                    <a:pt x="4724" y="2770"/>
                  </a:cubicBezTo>
                  <a:cubicBezTo>
                    <a:pt x="4695" y="2770"/>
                    <a:pt x="4695" y="2770"/>
                    <a:pt x="4695" y="2770"/>
                  </a:cubicBezTo>
                  <a:cubicBezTo>
                    <a:pt x="4695" y="2799"/>
                    <a:pt x="4695" y="2799"/>
                    <a:pt x="4695" y="2799"/>
                  </a:cubicBezTo>
                  <a:cubicBezTo>
                    <a:pt x="4724" y="2799"/>
                    <a:pt x="4724" y="2799"/>
                    <a:pt x="4724" y="2799"/>
                  </a:cubicBezTo>
                  <a:lnTo>
                    <a:pt x="4724" y="2799"/>
                  </a:lnTo>
                  <a:lnTo>
                    <a:pt x="4724" y="2799"/>
                  </a:lnTo>
                  <a:lnTo>
                    <a:pt x="4724" y="2799"/>
                  </a:lnTo>
                  <a:cubicBezTo>
                    <a:pt x="4754" y="2799"/>
                    <a:pt x="4754" y="2799"/>
                    <a:pt x="4754" y="2799"/>
                  </a:cubicBezTo>
                  <a:cubicBezTo>
                    <a:pt x="4724" y="2828"/>
                    <a:pt x="4724" y="2828"/>
                    <a:pt x="4724" y="2828"/>
                  </a:cubicBezTo>
                  <a:lnTo>
                    <a:pt x="4724" y="2828"/>
                  </a:lnTo>
                  <a:lnTo>
                    <a:pt x="4724" y="2828"/>
                  </a:lnTo>
                  <a:cubicBezTo>
                    <a:pt x="4695" y="2857"/>
                    <a:pt x="4695" y="2857"/>
                    <a:pt x="4695" y="2857"/>
                  </a:cubicBezTo>
                  <a:lnTo>
                    <a:pt x="4695" y="2857"/>
                  </a:lnTo>
                  <a:cubicBezTo>
                    <a:pt x="4666" y="2857"/>
                    <a:pt x="4666" y="2857"/>
                    <a:pt x="4666" y="2857"/>
                  </a:cubicBezTo>
                  <a:lnTo>
                    <a:pt x="4666" y="2857"/>
                  </a:lnTo>
                  <a:cubicBezTo>
                    <a:pt x="4638" y="2828"/>
                    <a:pt x="4638" y="2828"/>
                    <a:pt x="4638" y="2828"/>
                  </a:cubicBezTo>
                  <a:lnTo>
                    <a:pt x="4638" y="2828"/>
                  </a:lnTo>
                  <a:lnTo>
                    <a:pt x="4638" y="2828"/>
                  </a:lnTo>
                  <a:cubicBezTo>
                    <a:pt x="4608" y="2828"/>
                    <a:pt x="4608" y="2828"/>
                    <a:pt x="4608" y="2828"/>
                  </a:cubicBezTo>
                  <a:lnTo>
                    <a:pt x="4608" y="2828"/>
                  </a:lnTo>
                  <a:cubicBezTo>
                    <a:pt x="4608" y="2857"/>
                    <a:pt x="4608" y="2857"/>
                    <a:pt x="4608" y="2857"/>
                  </a:cubicBezTo>
                  <a:cubicBezTo>
                    <a:pt x="4638" y="2857"/>
                    <a:pt x="4638" y="2857"/>
                    <a:pt x="4638" y="2857"/>
                  </a:cubicBezTo>
                  <a:lnTo>
                    <a:pt x="4638" y="2857"/>
                  </a:lnTo>
                  <a:lnTo>
                    <a:pt x="4638" y="2857"/>
                  </a:lnTo>
                  <a:cubicBezTo>
                    <a:pt x="4608" y="2886"/>
                    <a:pt x="4608" y="2886"/>
                    <a:pt x="4608" y="2886"/>
                  </a:cubicBezTo>
                  <a:cubicBezTo>
                    <a:pt x="4638" y="2886"/>
                    <a:pt x="4638" y="2886"/>
                    <a:pt x="4638" y="2886"/>
                  </a:cubicBezTo>
                  <a:lnTo>
                    <a:pt x="4638" y="2886"/>
                  </a:lnTo>
                  <a:lnTo>
                    <a:pt x="4638" y="2886"/>
                  </a:lnTo>
                  <a:lnTo>
                    <a:pt x="4638" y="2886"/>
                  </a:lnTo>
                  <a:lnTo>
                    <a:pt x="4638" y="2886"/>
                  </a:lnTo>
                  <a:lnTo>
                    <a:pt x="4638" y="2886"/>
                  </a:lnTo>
                  <a:lnTo>
                    <a:pt x="4638" y="2886"/>
                  </a:lnTo>
                  <a:cubicBezTo>
                    <a:pt x="4638" y="2916"/>
                    <a:pt x="4638" y="2916"/>
                    <a:pt x="4638" y="2916"/>
                  </a:cubicBezTo>
                  <a:cubicBezTo>
                    <a:pt x="4608" y="2916"/>
                    <a:pt x="4608" y="2916"/>
                    <a:pt x="4608" y="2916"/>
                  </a:cubicBezTo>
                  <a:cubicBezTo>
                    <a:pt x="4608" y="2945"/>
                    <a:pt x="4608" y="2945"/>
                    <a:pt x="4608" y="2945"/>
                  </a:cubicBezTo>
                  <a:cubicBezTo>
                    <a:pt x="4638" y="2945"/>
                    <a:pt x="4638" y="2945"/>
                    <a:pt x="4638" y="2945"/>
                  </a:cubicBezTo>
                  <a:cubicBezTo>
                    <a:pt x="4638" y="2974"/>
                    <a:pt x="4638" y="2974"/>
                    <a:pt x="4638" y="2974"/>
                  </a:cubicBezTo>
                  <a:cubicBezTo>
                    <a:pt x="4666" y="3003"/>
                    <a:pt x="4666" y="3003"/>
                    <a:pt x="4666" y="3003"/>
                  </a:cubicBezTo>
                  <a:cubicBezTo>
                    <a:pt x="4638" y="3003"/>
                    <a:pt x="4638" y="3003"/>
                    <a:pt x="4638" y="3003"/>
                  </a:cubicBezTo>
                  <a:lnTo>
                    <a:pt x="4638" y="3003"/>
                  </a:lnTo>
                  <a:cubicBezTo>
                    <a:pt x="4638" y="3033"/>
                    <a:pt x="4638" y="3033"/>
                    <a:pt x="4638" y="3033"/>
                  </a:cubicBezTo>
                  <a:cubicBezTo>
                    <a:pt x="4608" y="3033"/>
                    <a:pt x="4608" y="3033"/>
                    <a:pt x="4608" y="3033"/>
                  </a:cubicBezTo>
                  <a:cubicBezTo>
                    <a:pt x="4638" y="3062"/>
                    <a:pt x="4638" y="3062"/>
                    <a:pt x="4638" y="3062"/>
                  </a:cubicBezTo>
                  <a:cubicBezTo>
                    <a:pt x="4608" y="3062"/>
                    <a:pt x="4608" y="3062"/>
                    <a:pt x="4608" y="3062"/>
                  </a:cubicBezTo>
                  <a:lnTo>
                    <a:pt x="4608" y="3062"/>
                  </a:lnTo>
                  <a:cubicBezTo>
                    <a:pt x="4579" y="3062"/>
                    <a:pt x="4579" y="3062"/>
                    <a:pt x="4579" y="3062"/>
                  </a:cubicBezTo>
                  <a:lnTo>
                    <a:pt x="4579" y="3062"/>
                  </a:lnTo>
                  <a:cubicBezTo>
                    <a:pt x="4550" y="3091"/>
                    <a:pt x="4550" y="3091"/>
                    <a:pt x="4550" y="3091"/>
                  </a:cubicBezTo>
                  <a:lnTo>
                    <a:pt x="4550" y="3091"/>
                  </a:lnTo>
                  <a:lnTo>
                    <a:pt x="4550" y="3091"/>
                  </a:lnTo>
                  <a:cubicBezTo>
                    <a:pt x="4521" y="3091"/>
                    <a:pt x="4521" y="3091"/>
                    <a:pt x="4521" y="3091"/>
                  </a:cubicBezTo>
                  <a:cubicBezTo>
                    <a:pt x="4491" y="3120"/>
                    <a:pt x="4491" y="3120"/>
                    <a:pt x="4491" y="3120"/>
                  </a:cubicBezTo>
                  <a:lnTo>
                    <a:pt x="4491" y="3120"/>
                  </a:lnTo>
                  <a:lnTo>
                    <a:pt x="4491" y="3120"/>
                  </a:lnTo>
                  <a:cubicBezTo>
                    <a:pt x="4462" y="3149"/>
                    <a:pt x="4462" y="3149"/>
                    <a:pt x="4462" y="3149"/>
                  </a:cubicBezTo>
                  <a:cubicBezTo>
                    <a:pt x="4433" y="3149"/>
                    <a:pt x="4433" y="3149"/>
                    <a:pt x="4433" y="3149"/>
                  </a:cubicBezTo>
                  <a:lnTo>
                    <a:pt x="4433" y="3149"/>
                  </a:lnTo>
                  <a:cubicBezTo>
                    <a:pt x="4433" y="3120"/>
                    <a:pt x="4433" y="3120"/>
                    <a:pt x="4433" y="3120"/>
                  </a:cubicBezTo>
                  <a:lnTo>
                    <a:pt x="4433" y="3120"/>
                  </a:lnTo>
                  <a:cubicBezTo>
                    <a:pt x="4404" y="3091"/>
                    <a:pt x="4404" y="3091"/>
                    <a:pt x="4404" y="3091"/>
                  </a:cubicBezTo>
                  <a:lnTo>
                    <a:pt x="4404" y="3091"/>
                  </a:lnTo>
                  <a:cubicBezTo>
                    <a:pt x="4433" y="3091"/>
                    <a:pt x="4433" y="3091"/>
                    <a:pt x="4433" y="3091"/>
                  </a:cubicBezTo>
                  <a:lnTo>
                    <a:pt x="4433" y="3091"/>
                  </a:lnTo>
                  <a:cubicBezTo>
                    <a:pt x="4433" y="3062"/>
                    <a:pt x="4433" y="3062"/>
                    <a:pt x="4433" y="3062"/>
                  </a:cubicBezTo>
                  <a:lnTo>
                    <a:pt x="4433" y="3062"/>
                  </a:lnTo>
                  <a:cubicBezTo>
                    <a:pt x="4404" y="3062"/>
                    <a:pt x="4404" y="3062"/>
                    <a:pt x="4404" y="3062"/>
                  </a:cubicBezTo>
                  <a:cubicBezTo>
                    <a:pt x="4404" y="3033"/>
                    <a:pt x="4404" y="3033"/>
                    <a:pt x="4404" y="3033"/>
                  </a:cubicBezTo>
                  <a:lnTo>
                    <a:pt x="4404" y="3033"/>
                  </a:lnTo>
                  <a:lnTo>
                    <a:pt x="4404" y="3033"/>
                  </a:lnTo>
                  <a:cubicBezTo>
                    <a:pt x="4374" y="3033"/>
                    <a:pt x="4374" y="3033"/>
                    <a:pt x="4374" y="3033"/>
                  </a:cubicBezTo>
                  <a:lnTo>
                    <a:pt x="4374" y="3033"/>
                  </a:lnTo>
                  <a:lnTo>
                    <a:pt x="4374" y="3033"/>
                  </a:lnTo>
                  <a:cubicBezTo>
                    <a:pt x="4345" y="3062"/>
                    <a:pt x="4345" y="3062"/>
                    <a:pt x="4345" y="3062"/>
                  </a:cubicBezTo>
                  <a:lnTo>
                    <a:pt x="4345" y="3062"/>
                  </a:lnTo>
                  <a:cubicBezTo>
                    <a:pt x="4374" y="3033"/>
                    <a:pt x="4374" y="3033"/>
                    <a:pt x="4374" y="3033"/>
                  </a:cubicBezTo>
                  <a:lnTo>
                    <a:pt x="4374" y="3033"/>
                  </a:lnTo>
                  <a:cubicBezTo>
                    <a:pt x="4374" y="3062"/>
                    <a:pt x="4374" y="3062"/>
                    <a:pt x="4374" y="3062"/>
                  </a:cubicBezTo>
                  <a:cubicBezTo>
                    <a:pt x="4404" y="3062"/>
                    <a:pt x="4404" y="3062"/>
                    <a:pt x="4404" y="3062"/>
                  </a:cubicBezTo>
                  <a:cubicBezTo>
                    <a:pt x="4404" y="3091"/>
                    <a:pt x="4404" y="3091"/>
                    <a:pt x="4404" y="3091"/>
                  </a:cubicBezTo>
                  <a:cubicBezTo>
                    <a:pt x="4404" y="3120"/>
                    <a:pt x="4404" y="3120"/>
                    <a:pt x="4404" y="3120"/>
                  </a:cubicBezTo>
                  <a:lnTo>
                    <a:pt x="4404" y="3120"/>
                  </a:lnTo>
                  <a:lnTo>
                    <a:pt x="4404" y="3120"/>
                  </a:lnTo>
                  <a:cubicBezTo>
                    <a:pt x="4404" y="3149"/>
                    <a:pt x="4404" y="3149"/>
                    <a:pt x="4404" y="3149"/>
                  </a:cubicBezTo>
                  <a:lnTo>
                    <a:pt x="4404" y="3149"/>
                  </a:lnTo>
                  <a:lnTo>
                    <a:pt x="4404" y="3149"/>
                  </a:lnTo>
                  <a:lnTo>
                    <a:pt x="4404" y="3149"/>
                  </a:lnTo>
                  <a:cubicBezTo>
                    <a:pt x="4374" y="3149"/>
                    <a:pt x="4374" y="3149"/>
                    <a:pt x="4374" y="3149"/>
                  </a:cubicBezTo>
                  <a:cubicBezTo>
                    <a:pt x="4374" y="3120"/>
                    <a:pt x="4374" y="3120"/>
                    <a:pt x="4374" y="3120"/>
                  </a:cubicBezTo>
                  <a:lnTo>
                    <a:pt x="4374" y="3120"/>
                  </a:lnTo>
                  <a:lnTo>
                    <a:pt x="4374" y="3120"/>
                  </a:lnTo>
                  <a:cubicBezTo>
                    <a:pt x="4345" y="3120"/>
                    <a:pt x="4345" y="3120"/>
                    <a:pt x="4345" y="3120"/>
                  </a:cubicBezTo>
                  <a:cubicBezTo>
                    <a:pt x="4374" y="3149"/>
                    <a:pt x="4374" y="3149"/>
                    <a:pt x="4374" y="3149"/>
                  </a:cubicBezTo>
                  <a:lnTo>
                    <a:pt x="4374" y="3149"/>
                  </a:lnTo>
                  <a:cubicBezTo>
                    <a:pt x="4345" y="3149"/>
                    <a:pt x="4345" y="3149"/>
                    <a:pt x="4345" y="3149"/>
                  </a:cubicBezTo>
                  <a:lnTo>
                    <a:pt x="4345" y="3149"/>
                  </a:lnTo>
                  <a:cubicBezTo>
                    <a:pt x="4316" y="3120"/>
                    <a:pt x="4316" y="3120"/>
                    <a:pt x="4316" y="3120"/>
                  </a:cubicBezTo>
                  <a:lnTo>
                    <a:pt x="4316" y="3120"/>
                  </a:lnTo>
                  <a:lnTo>
                    <a:pt x="4316" y="3120"/>
                  </a:lnTo>
                  <a:cubicBezTo>
                    <a:pt x="4316" y="3091"/>
                    <a:pt x="4316" y="3091"/>
                    <a:pt x="4316" y="3091"/>
                  </a:cubicBezTo>
                  <a:lnTo>
                    <a:pt x="4316" y="3091"/>
                  </a:lnTo>
                  <a:lnTo>
                    <a:pt x="4316" y="3091"/>
                  </a:lnTo>
                  <a:lnTo>
                    <a:pt x="4316" y="3091"/>
                  </a:lnTo>
                  <a:cubicBezTo>
                    <a:pt x="4288" y="3091"/>
                    <a:pt x="4288" y="3091"/>
                    <a:pt x="4288" y="3091"/>
                  </a:cubicBezTo>
                  <a:lnTo>
                    <a:pt x="4288" y="3091"/>
                  </a:lnTo>
                  <a:cubicBezTo>
                    <a:pt x="4258" y="3091"/>
                    <a:pt x="4258" y="3091"/>
                    <a:pt x="4258" y="3091"/>
                  </a:cubicBezTo>
                  <a:lnTo>
                    <a:pt x="4258" y="3091"/>
                  </a:lnTo>
                  <a:cubicBezTo>
                    <a:pt x="4229" y="3091"/>
                    <a:pt x="4229" y="3091"/>
                    <a:pt x="4229" y="3091"/>
                  </a:cubicBezTo>
                  <a:lnTo>
                    <a:pt x="4229" y="3091"/>
                  </a:lnTo>
                  <a:lnTo>
                    <a:pt x="4229" y="3091"/>
                  </a:lnTo>
                  <a:lnTo>
                    <a:pt x="4229" y="3091"/>
                  </a:lnTo>
                  <a:cubicBezTo>
                    <a:pt x="4229" y="3120"/>
                    <a:pt x="4229" y="3120"/>
                    <a:pt x="4229" y="3120"/>
                  </a:cubicBezTo>
                  <a:lnTo>
                    <a:pt x="4229" y="3120"/>
                  </a:lnTo>
                  <a:cubicBezTo>
                    <a:pt x="4258" y="3120"/>
                    <a:pt x="4258" y="3120"/>
                    <a:pt x="4258" y="3120"/>
                  </a:cubicBezTo>
                  <a:cubicBezTo>
                    <a:pt x="4258" y="3149"/>
                    <a:pt x="4258" y="3149"/>
                    <a:pt x="4258" y="3149"/>
                  </a:cubicBezTo>
                  <a:cubicBezTo>
                    <a:pt x="4258" y="3178"/>
                    <a:pt x="4258" y="3178"/>
                    <a:pt x="4258" y="3178"/>
                  </a:cubicBezTo>
                  <a:cubicBezTo>
                    <a:pt x="4229" y="3178"/>
                    <a:pt x="4229" y="3178"/>
                    <a:pt x="4229" y="3178"/>
                  </a:cubicBezTo>
                  <a:cubicBezTo>
                    <a:pt x="4200" y="3207"/>
                    <a:pt x="4200" y="3207"/>
                    <a:pt x="4200" y="3207"/>
                  </a:cubicBezTo>
                  <a:lnTo>
                    <a:pt x="4200" y="3207"/>
                  </a:lnTo>
                  <a:cubicBezTo>
                    <a:pt x="4171" y="3236"/>
                    <a:pt x="4171" y="3236"/>
                    <a:pt x="4171" y="3236"/>
                  </a:cubicBezTo>
                  <a:cubicBezTo>
                    <a:pt x="4141" y="3236"/>
                    <a:pt x="4141" y="3236"/>
                    <a:pt x="4141" y="3236"/>
                  </a:cubicBezTo>
                  <a:lnTo>
                    <a:pt x="4141" y="3236"/>
                  </a:lnTo>
                  <a:cubicBezTo>
                    <a:pt x="4141" y="3266"/>
                    <a:pt x="4141" y="3266"/>
                    <a:pt x="4141" y="3266"/>
                  </a:cubicBezTo>
                  <a:cubicBezTo>
                    <a:pt x="4112" y="3266"/>
                    <a:pt x="4112" y="3266"/>
                    <a:pt x="4112" y="3266"/>
                  </a:cubicBezTo>
                  <a:cubicBezTo>
                    <a:pt x="4083" y="3236"/>
                    <a:pt x="4083" y="3236"/>
                    <a:pt x="4083" y="3236"/>
                  </a:cubicBezTo>
                  <a:cubicBezTo>
                    <a:pt x="4054" y="3236"/>
                    <a:pt x="4054" y="3236"/>
                    <a:pt x="4054" y="3236"/>
                  </a:cubicBezTo>
                  <a:cubicBezTo>
                    <a:pt x="4054" y="3207"/>
                    <a:pt x="4054" y="3207"/>
                    <a:pt x="4054" y="3207"/>
                  </a:cubicBezTo>
                  <a:cubicBezTo>
                    <a:pt x="4024" y="3207"/>
                    <a:pt x="4024" y="3207"/>
                    <a:pt x="4024" y="3207"/>
                  </a:cubicBezTo>
                  <a:lnTo>
                    <a:pt x="4024" y="3207"/>
                  </a:lnTo>
                  <a:lnTo>
                    <a:pt x="4024" y="3207"/>
                  </a:lnTo>
                  <a:cubicBezTo>
                    <a:pt x="4054" y="3207"/>
                    <a:pt x="4054" y="3207"/>
                    <a:pt x="4054" y="3207"/>
                  </a:cubicBezTo>
                  <a:cubicBezTo>
                    <a:pt x="4024" y="3178"/>
                    <a:pt x="4024" y="3178"/>
                    <a:pt x="4024" y="3178"/>
                  </a:cubicBezTo>
                  <a:lnTo>
                    <a:pt x="4024" y="3178"/>
                  </a:lnTo>
                  <a:cubicBezTo>
                    <a:pt x="3995" y="3149"/>
                    <a:pt x="3995" y="3149"/>
                    <a:pt x="3995" y="3149"/>
                  </a:cubicBezTo>
                  <a:cubicBezTo>
                    <a:pt x="3967" y="3149"/>
                    <a:pt x="3967" y="3149"/>
                    <a:pt x="3967" y="3149"/>
                  </a:cubicBezTo>
                  <a:cubicBezTo>
                    <a:pt x="3938" y="3149"/>
                    <a:pt x="3938" y="3149"/>
                    <a:pt x="3938" y="3149"/>
                  </a:cubicBezTo>
                  <a:cubicBezTo>
                    <a:pt x="3938" y="3120"/>
                    <a:pt x="3938" y="3120"/>
                    <a:pt x="3938" y="3120"/>
                  </a:cubicBezTo>
                  <a:cubicBezTo>
                    <a:pt x="3879" y="3120"/>
                    <a:pt x="3879" y="3120"/>
                    <a:pt x="3879" y="3120"/>
                  </a:cubicBezTo>
                  <a:lnTo>
                    <a:pt x="3879" y="3120"/>
                  </a:lnTo>
                  <a:lnTo>
                    <a:pt x="3879" y="3120"/>
                  </a:lnTo>
                  <a:cubicBezTo>
                    <a:pt x="3879" y="3149"/>
                    <a:pt x="3879" y="3149"/>
                    <a:pt x="3879" y="3149"/>
                  </a:cubicBezTo>
                  <a:lnTo>
                    <a:pt x="3879" y="3149"/>
                  </a:lnTo>
                  <a:cubicBezTo>
                    <a:pt x="3908" y="3120"/>
                    <a:pt x="3908" y="3120"/>
                    <a:pt x="3908" y="3120"/>
                  </a:cubicBezTo>
                  <a:cubicBezTo>
                    <a:pt x="3938" y="3149"/>
                    <a:pt x="3938" y="3149"/>
                    <a:pt x="3938" y="3149"/>
                  </a:cubicBezTo>
                  <a:cubicBezTo>
                    <a:pt x="3967" y="3149"/>
                    <a:pt x="3967" y="3149"/>
                    <a:pt x="3967" y="3149"/>
                  </a:cubicBezTo>
                  <a:lnTo>
                    <a:pt x="3967" y="3149"/>
                  </a:lnTo>
                  <a:lnTo>
                    <a:pt x="3967" y="3149"/>
                  </a:lnTo>
                  <a:lnTo>
                    <a:pt x="3967" y="3149"/>
                  </a:lnTo>
                  <a:cubicBezTo>
                    <a:pt x="3967" y="3178"/>
                    <a:pt x="3967" y="3178"/>
                    <a:pt x="3967" y="3178"/>
                  </a:cubicBezTo>
                  <a:lnTo>
                    <a:pt x="3967" y="3178"/>
                  </a:lnTo>
                  <a:cubicBezTo>
                    <a:pt x="3967" y="3207"/>
                    <a:pt x="3967" y="3207"/>
                    <a:pt x="3967" y="3207"/>
                  </a:cubicBezTo>
                  <a:lnTo>
                    <a:pt x="3967" y="3207"/>
                  </a:lnTo>
                  <a:cubicBezTo>
                    <a:pt x="3995" y="3236"/>
                    <a:pt x="3995" y="3236"/>
                    <a:pt x="3995" y="3236"/>
                  </a:cubicBezTo>
                  <a:lnTo>
                    <a:pt x="3995" y="3236"/>
                  </a:lnTo>
                  <a:cubicBezTo>
                    <a:pt x="4024" y="3266"/>
                    <a:pt x="4024" y="3266"/>
                    <a:pt x="4024" y="3266"/>
                  </a:cubicBezTo>
                  <a:cubicBezTo>
                    <a:pt x="4054" y="3266"/>
                    <a:pt x="4054" y="3266"/>
                    <a:pt x="4054" y="3266"/>
                  </a:cubicBezTo>
                  <a:cubicBezTo>
                    <a:pt x="4112" y="3266"/>
                    <a:pt x="4112" y="3266"/>
                    <a:pt x="4112" y="3266"/>
                  </a:cubicBezTo>
                  <a:cubicBezTo>
                    <a:pt x="4141" y="3295"/>
                    <a:pt x="4141" y="3295"/>
                    <a:pt x="4141" y="3295"/>
                  </a:cubicBezTo>
                  <a:cubicBezTo>
                    <a:pt x="4112" y="3295"/>
                    <a:pt x="4112" y="3295"/>
                    <a:pt x="4112" y="3295"/>
                  </a:cubicBezTo>
                  <a:cubicBezTo>
                    <a:pt x="4112" y="3324"/>
                    <a:pt x="4112" y="3324"/>
                    <a:pt x="4112" y="3324"/>
                  </a:cubicBezTo>
                  <a:cubicBezTo>
                    <a:pt x="4083" y="3324"/>
                    <a:pt x="4083" y="3324"/>
                    <a:pt x="4083" y="3324"/>
                  </a:cubicBezTo>
                  <a:cubicBezTo>
                    <a:pt x="4054" y="3353"/>
                    <a:pt x="4054" y="3353"/>
                    <a:pt x="4054" y="3353"/>
                  </a:cubicBezTo>
                  <a:lnTo>
                    <a:pt x="4054" y="3353"/>
                  </a:lnTo>
                  <a:lnTo>
                    <a:pt x="4054" y="3353"/>
                  </a:lnTo>
                  <a:lnTo>
                    <a:pt x="4054" y="3353"/>
                  </a:lnTo>
                  <a:cubicBezTo>
                    <a:pt x="3995" y="3412"/>
                    <a:pt x="3995" y="3412"/>
                    <a:pt x="3995" y="3412"/>
                  </a:cubicBezTo>
                  <a:cubicBezTo>
                    <a:pt x="3967" y="3412"/>
                    <a:pt x="3967" y="3412"/>
                    <a:pt x="3967" y="3412"/>
                  </a:cubicBezTo>
                  <a:cubicBezTo>
                    <a:pt x="3967" y="3441"/>
                    <a:pt x="3967" y="3441"/>
                    <a:pt x="3967" y="3441"/>
                  </a:cubicBezTo>
                  <a:cubicBezTo>
                    <a:pt x="3938" y="3441"/>
                    <a:pt x="3938" y="3441"/>
                    <a:pt x="3938" y="3441"/>
                  </a:cubicBezTo>
                  <a:lnTo>
                    <a:pt x="3938" y="3441"/>
                  </a:lnTo>
                  <a:lnTo>
                    <a:pt x="3938" y="3441"/>
                  </a:lnTo>
                  <a:lnTo>
                    <a:pt x="3938" y="3441"/>
                  </a:lnTo>
                  <a:cubicBezTo>
                    <a:pt x="3908" y="3412"/>
                    <a:pt x="3908" y="3412"/>
                    <a:pt x="3908" y="3412"/>
                  </a:cubicBezTo>
                  <a:lnTo>
                    <a:pt x="3908" y="3412"/>
                  </a:lnTo>
                  <a:cubicBezTo>
                    <a:pt x="3879" y="3412"/>
                    <a:pt x="3879" y="3412"/>
                    <a:pt x="3879" y="3412"/>
                  </a:cubicBezTo>
                  <a:lnTo>
                    <a:pt x="3879" y="3412"/>
                  </a:lnTo>
                  <a:lnTo>
                    <a:pt x="3879" y="3412"/>
                  </a:lnTo>
                  <a:cubicBezTo>
                    <a:pt x="3879" y="3383"/>
                    <a:pt x="3879" y="3383"/>
                    <a:pt x="3879" y="3383"/>
                  </a:cubicBezTo>
                  <a:lnTo>
                    <a:pt x="3879" y="3383"/>
                  </a:lnTo>
                  <a:lnTo>
                    <a:pt x="3879" y="3383"/>
                  </a:lnTo>
                  <a:cubicBezTo>
                    <a:pt x="3850" y="3383"/>
                    <a:pt x="3850" y="3383"/>
                    <a:pt x="3850" y="3383"/>
                  </a:cubicBezTo>
                  <a:cubicBezTo>
                    <a:pt x="3850" y="3412"/>
                    <a:pt x="3850" y="3412"/>
                    <a:pt x="3850" y="3412"/>
                  </a:cubicBezTo>
                  <a:lnTo>
                    <a:pt x="3850" y="3412"/>
                  </a:lnTo>
                  <a:cubicBezTo>
                    <a:pt x="3850" y="3383"/>
                    <a:pt x="3850" y="3383"/>
                    <a:pt x="3850" y="3383"/>
                  </a:cubicBezTo>
                  <a:cubicBezTo>
                    <a:pt x="3821" y="3412"/>
                    <a:pt x="3821" y="3412"/>
                    <a:pt x="3821" y="3412"/>
                  </a:cubicBezTo>
                  <a:cubicBezTo>
                    <a:pt x="3850" y="3412"/>
                    <a:pt x="3850" y="3412"/>
                    <a:pt x="3850" y="3412"/>
                  </a:cubicBezTo>
                  <a:cubicBezTo>
                    <a:pt x="3850" y="3441"/>
                    <a:pt x="3850" y="3441"/>
                    <a:pt x="3850" y="3441"/>
                  </a:cubicBezTo>
                  <a:cubicBezTo>
                    <a:pt x="3821" y="3470"/>
                    <a:pt x="3821" y="3470"/>
                    <a:pt x="3821" y="3470"/>
                  </a:cubicBezTo>
                  <a:lnTo>
                    <a:pt x="3821" y="3470"/>
                  </a:lnTo>
                  <a:lnTo>
                    <a:pt x="3821" y="3470"/>
                  </a:lnTo>
                  <a:cubicBezTo>
                    <a:pt x="3791" y="3441"/>
                    <a:pt x="3791" y="3441"/>
                    <a:pt x="3791" y="3441"/>
                  </a:cubicBezTo>
                  <a:lnTo>
                    <a:pt x="3791" y="3441"/>
                  </a:lnTo>
                  <a:cubicBezTo>
                    <a:pt x="3791" y="3470"/>
                    <a:pt x="3791" y="3470"/>
                    <a:pt x="3791" y="3470"/>
                  </a:cubicBezTo>
                  <a:lnTo>
                    <a:pt x="3791" y="3470"/>
                  </a:lnTo>
                  <a:lnTo>
                    <a:pt x="3791" y="3470"/>
                  </a:lnTo>
                  <a:lnTo>
                    <a:pt x="3791" y="3470"/>
                  </a:lnTo>
                  <a:cubicBezTo>
                    <a:pt x="3762" y="3470"/>
                    <a:pt x="3762" y="3470"/>
                    <a:pt x="3762" y="3470"/>
                  </a:cubicBezTo>
                  <a:lnTo>
                    <a:pt x="3762" y="3470"/>
                  </a:lnTo>
                  <a:cubicBezTo>
                    <a:pt x="3733" y="3441"/>
                    <a:pt x="3733" y="3441"/>
                    <a:pt x="3733" y="3441"/>
                  </a:cubicBezTo>
                  <a:lnTo>
                    <a:pt x="3733" y="3441"/>
                  </a:lnTo>
                  <a:cubicBezTo>
                    <a:pt x="3704" y="3412"/>
                    <a:pt x="3704" y="3412"/>
                    <a:pt x="3704" y="3412"/>
                  </a:cubicBezTo>
                  <a:cubicBezTo>
                    <a:pt x="3674" y="3412"/>
                    <a:pt x="3674" y="3412"/>
                    <a:pt x="3674" y="3412"/>
                  </a:cubicBezTo>
                  <a:cubicBezTo>
                    <a:pt x="3645" y="3383"/>
                    <a:pt x="3645" y="3383"/>
                    <a:pt x="3645" y="3383"/>
                  </a:cubicBezTo>
                  <a:lnTo>
                    <a:pt x="3645" y="3383"/>
                  </a:lnTo>
                  <a:cubicBezTo>
                    <a:pt x="3617" y="3353"/>
                    <a:pt x="3617" y="3353"/>
                    <a:pt x="3617" y="3353"/>
                  </a:cubicBezTo>
                  <a:lnTo>
                    <a:pt x="3617" y="3353"/>
                  </a:lnTo>
                  <a:cubicBezTo>
                    <a:pt x="3617" y="3383"/>
                    <a:pt x="3617" y="3383"/>
                    <a:pt x="3617" y="3383"/>
                  </a:cubicBezTo>
                  <a:cubicBezTo>
                    <a:pt x="3588" y="3383"/>
                    <a:pt x="3588" y="3383"/>
                    <a:pt x="3588" y="3383"/>
                  </a:cubicBezTo>
                  <a:cubicBezTo>
                    <a:pt x="3617" y="3383"/>
                    <a:pt x="3617" y="3383"/>
                    <a:pt x="3617" y="3383"/>
                  </a:cubicBezTo>
                  <a:cubicBezTo>
                    <a:pt x="3617" y="3412"/>
                    <a:pt x="3617" y="3412"/>
                    <a:pt x="3617" y="3412"/>
                  </a:cubicBezTo>
                  <a:lnTo>
                    <a:pt x="3617" y="3412"/>
                  </a:lnTo>
                  <a:cubicBezTo>
                    <a:pt x="3617" y="3383"/>
                    <a:pt x="3617" y="3383"/>
                    <a:pt x="3617" y="3383"/>
                  </a:cubicBezTo>
                  <a:lnTo>
                    <a:pt x="3617" y="3383"/>
                  </a:lnTo>
                  <a:lnTo>
                    <a:pt x="3617" y="3383"/>
                  </a:lnTo>
                  <a:cubicBezTo>
                    <a:pt x="3674" y="3412"/>
                    <a:pt x="3674" y="3412"/>
                    <a:pt x="3674" y="3412"/>
                  </a:cubicBezTo>
                  <a:cubicBezTo>
                    <a:pt x="3704" y="3441"/>
                    <a:pt x="3704" y="3441"/>
                    <a:pt x="3704" y="3441"/>
                  </a:cubicBezTo>
                  <a:lnTo>
                    <a:pt x="3704" y="3441"/>
                  </a:lnTo>
                  <a:cubicBezTo>
                    <a:pt x="3674" y="3441"/>
                    <a:pt x="3674" y="3441"/>
                    <a:pt x="3674" y="3441"/>
                  </a:cubicBezTo>
                  <a:cubicBezTo>
                    <a:pt x="3645" y="3441"/>
                    <a:pt x="3645" y="3441"/>
                    <a:pt x="3645" y="3441"/>
                  </a:cubicBezTo>
                  <a:lnTo>
                    <a:pt x="3645" y="3441"/>
                  </a:lnTo>
                  <a:cubicBezTo>
                    <a:pt x="3645" y="3470"/>
                    <a:pt x="3645" y="3470"/>
                    <a:pt x="3645" y="3470"/>
                  </a:cubicBezTo>
                  <a:lnTo>
                    <a:pt x="3645" y="3470"/>
                  </a:lnTo>
                  <a:lnTo>
                    <a:pt x="3645" y="3470"/>
                  </a:lnTo>
                  <a:cubicBezTo>
                    <a:pt x="3674" y="3470"/>
                    <a:pt x="3674" y="3470"/>
                    <a:pt x="3674" y="3470"/>
                  </a:cubicBezTo>
                  <a:cubicBezTo>
                    <a:pt x="3704" y="3441"/>
                    <a:pt x="3704" y="3441"/>
                    <a:pt x="3704" y="3441"/>
                  </a:cubicBezTo>
                  <a:lnTo>
                    <a:pt x="3704" y="3441"/>
                  </a:lnTo>
                  <a:cubicBezTo>
                    <a:pt x="3733" y="3441"/>
                    <a:pt x="3733" y="3441"/>
                    <a:pt x="3733" y="3441"/>
                  </a:cubicBezTo>
                  <a:cubicBezTo>
                    <a:pt x="3733" y="3470"/>
                    <a:pt x="3733" y="3470"/>
                    <a:pt x="3733" y="3470"/>
                  </a:cubicBezTo>
                  <a:cubicBezTo>
                    <a:pt x="3762" y="3499"/>
                    <a:pt x="3762" y="3499"/>
                    <a:pt x="3762" y="3499"/>
                  </a:cubicBezTo>
                  <a:cubicBezTo>
                    <a:pt x="3762" y="3528"/>
                    <a:pt x="3762" y="3528"/>
                    <a:pt x="3762" y="3528"/>
                  </a:cubicBezTo>
                  <a:cubicBezTo>
                    <a:pt x="3733" y="3557"/>
                    <a:pt x="3733" y="3557"/>
                    <a:pt x="3733" y="3557"/>
                  </a:cubicBezTo>
                  <a:lnTo>
                    <a:pt x="3733" y="3557"/>
                  </a:lnTo>
                  <a:cubicBezTo>
                    <a:pt x="3704" y="3557"/>
                    <a:pt x="3704" y="3557"/>
                    <a:pt x="3704" y="3557"/>
                  </a:cubicBezTo>
                  <a:lnTo>
                    <a:pt x="3704" y="3557"/>
                  </a:lnTo>
                  <a:cubicBezTo>
                    <a:pt x="3674" y="3557"/>
                    <a:pt x="3674" y="3557"/>
                    <a:pt x="3674" y="3557"/>
                  </a:cubicBezTo>
                  <a:cubicBezTo>
                    <a:pt x="3645" y="3557"/>
                    <a:pt x="3645" y="3557"/>
                    <a:pt x="3645" y="3557"/>
                  </a:cubicBezTo>
                  <a:cubicBezTo>
                    <a:pt x="3617" y="3528"/>
                    <a:pt x="3617" y="3528"/>
                    <a:pt x="3617" y="3528"/>
                  </a:cubicBezTo>
                  <a:cubicBezTo>
                    <a:pt x="3617" y="3499"/>
                    <a:pt x="3617" y="3499"/>
                    <a:pt x="3617" y="3499"/>
                  </a:cubicBezTo>
                  <a:cubicBezTo>
                    <a:pt x="3588" y="3499"/>
                    <a:pt x="3588" y="3499"/>
                    <a:pt x="3588" y="3499"/>
                  </a:cubicBezTo>
                  <a:lnTo>
                    <a:pt x="3588" y="3499"/>
                  </a:lnTo>
                  <a:lnTo>
                    <a:pt x="3588" y="3499"/>
                  </a:lnTo>
                  <a:cubicBezTo>
                    <a:pt x="3588" y="3528"/>
                    <a:pt x="3588" y="3528"/>
                    <a:pt x="3588" y="3528"/>
                  </a:cubicBezTo>
                  <a:cubicBezTo>
                    <a:pt x="3617" y="3528"/>
                    <a:pt x="3617" y="3528"/>
                    <a:pt x="3617" y="3528"/>
                  </a:cubicBezTo>
                  <a:cubicBezTo>
                    <a:pt x="3617" y="3557"/>
                    <a:pt x="3617" y="3557"/>
                    <a:pt x="3617" y="3557"/>
                  </a:cubicBezTo>
                  <a:cubicBezTo>
                    <a:pt x="3645" y="3586"/>
                    <a:pt x="3645" y="3586"/>
                    <a:pt x="3645" y="3586"/>
                  </a:cubicBezTo>
                  <a:lnTo>
                    <a:pt x="3645" y="3586"/>
                  </a:lnTo>
                  <a:cubicBezTo>
                    <a:pt x="3617" y="3586"/>
                    <a:pt x="3617" y="3586"/>
                    <a:pt x="3617" y="3586"/>
                  </a:cubicBezTo>
                  <a:lnTo>
                    <a:pt x="3617" y="3586"/>
                  </a:lnTo>
                  <a:cubicBezTo>
                    <a:pt x="3588" y="3586"/>
                    <a:pt x="3588" y="3586"/>
                    <a:pt x="3588" y="3586"/>
                  </a:cubicBezTo>
                  <a:lnTo>
                    <a:pt x="3588" y="3586"/>
                  </a:lnTo>
                  <a:lnTo>
                    <a:pt x="3588" y="3586"/>
                  </a:lnTo>
                  <a:lnTo>
                    <a:pt x="3588" y="3586"/>
                  </a:lnTo>
                  <a:cubicBezTo>
                    <a:pt x="3617" y="3616"/>
                    <a:pt x="3617" y="3616"/>
                    <a:pt x="3617" y="3616"/>
                  </a:cubicBezTo>
                  <a:lnTo>
                    <a:pt x="3617" y="3616"/>
                  </a:lnTo>
                  <a:cubicBezTo>
                    <a:pt x="3588" y="3616"/>
                    <a:pt x="3588" y="3616"/>
                    <a:pt x="3588" y="3616"/>
                  </a:cubicBezTo>
                  <a:lnTo>
                    <a:pt x="3588" y="3616"/>
                  </a:lnTo>
                  <a:lnTo>
                    <a:pt x="3588" y="3616"/>
                  </a:lnTo>
                  <a:lnTo>
                    <a:pt x="3588" y="3616"/>
                  </a:lnTo>
                  <a:cubicBezTo>
                    <a:pt x="3588" y="3645"/>
                    <a:pt x="3588" y="3645"/>
                    <a:pt x="3588" y="3645"/>
                  </a:cubicBezTo>
                  <a:lnTo>
                    <a:pt x="3588" y="3645"/>
                  </a:lnTo>
                  <a:cubicBezTo>
                    <a:pt x="3558" y="3645"/>
                    <a:pt x="3558" y="3645"/>
                    <a:pt x="3558" y="3645"/>
                  </a:cubicBezTo>
                  <a:cubicBezTo>
                    <a:pt x="3558" y="3616"/>
                    <a:pt x="3558" y="3616"/>
                    <a:pt x="3558" y="3616"/>
                  </a:cubicBezTo>
                  <a:cubicBezTo>
                    <a:pt x="3558" y="3645"/>
                    <a:pt x="3558" y="3645"/>
                    <a:pt x="3558" y="3645"/>
                  </a:cubicBezTo>
                  <a:lnTo>
                    <a:pt x="3558" y="3645"/>
                  </a:lnTo>
                  <a:lnTo>
                    <a:pt x="3558" y="3645"/>
                  </a:lnTo>
                  <a:cubicBezTo>
                    <a:pt x="3529" y="3645"/>
                    <a:pt x="3529" y="3645"/>
                    <a:pt x="3529" y="3645"/>
                  </a:cubicBezTo>
                  <a:lnTo>
                    <a:pt x="3529" y="3645"/>
                  </a:lnTo>
                  <a:cubicBezTo>
                    <a:pt x="3500" y="3674"/>
                    <a:pt x="3500" y="3674"/>
                    <a:pt x="3500" y="3674"/>
                  </a:cubicBezTo>
                  <a:cubicBezTo>
                    <a:pt x="3529" y="3674"/>
                    <a:pt x="3529" y="3674"/>
                    <a:pt x="3529" y="3674"/>
                  </a:cubicBezTo>
                  <a:lnTo>
                    <a:pt x="3529" y="3674"/>
                  </a:lnTo>
                  <a:lnTo>
                    <a:pt x="3529" y="3674"/>
                  </a:lnTo>
                  <a:cubicBezTo>
                    <a:pt x="3500" y="3674"/>
                    <a:pt x="3500" y="3674"/>
                    <a:pt x="3500" y="3674"/>
                  </a:cubicBezTo>
                  <a:lnTo>
                    <a:pt x="3500" y="3674"/>
                  </a:lnTo>
                  <a:cubicBezTo>
                    <a:pt x="3471" y="3674"/>
                    <a:pt x="3471" y="3674"/>
                    <a:pt x="3471" y="3674"/>
                  </a:cubicBezTo>
                  <a:lnTo>
                    <a:pt x="3471" y="3674"/>
                  </a:lnTo>
                  <a:lnTo>
                    <a:pt x="3471" y="3674"/>
                  </a:lnTo>
                  <a:cubicBezTo>
                    <a:pt x="3500" y="3674"/>
                    <a:pt x="3500" y="3674"/>
                    <a:pt x="3500" y="3674"/>
                  </a:cubicBezTo>
                  <a:cubicBezTo>
                    <a:pt x="3500" y="3703"/>
                    <a:pt x="3500" y="3703"/>
                    <a:pt x="3500" y="3703"/>
                  </a:cubicBezTo>
                  <a:lnTo>
                    <a:pt x="3500" y="3703"/>
                  </a:lnTo>
                  <a:cubicBezTo>
                    <a:pt x="3471" y="3703"/>
                    <a:pt x="3471" y="3703"/>
                    <a:pt x="3471" y="3703"/>
                  </a:cubicBezTo>
                  <a:cubicBezTo>
                    <a:pt x="3471" y="3733"/>
                    <a:pt x="3471" y="3733"/>
                    <a:pt x="3471" y="3733"/>
                  </a:cubicBezTo>
                  <a:cubicBezTo>
                    <a:pt x="3441" y="3733"/>
                    <a:pt x="3441" y="3733"/>
                    <a:pt x="3441" y="3733"/>
                  </a:cubicBezTo>
                  <a:lnTo>
                    <a:pt x="3441" y="3733"/>
                  </a:lnTo>
                  <a:cubicBezTo>
                    <a:pt x="3441" y="3762"/>
                    <a:pt x="3441" y="3762"/>
                    <a:pt x="3441" y="3762"/>
                  </a:cubicBezTo>
                  <a:lnTo>
                    <a:pt x="3441" y="3762"/>
                  </a:lnTo>
                  <a:cubicBezTo>
                    <a:pt x="3412" y="3762"/>
                    <a:pt x="3412" y="3762"/>
                    <a:pt x="3412" y="3762"/>
                  </a:cubicBezTo>
                  <a:lnTo>
                    <a:pt x="3412" y="3762"/>
                  </a:lnTo>
                  <a:cubicBezTo>
                    <a:pt x="3412" y="3791"/>
                    <a:pt x="3412" y="3791"/>
                    <a:pt x="3412" y="3791"/>
                  </a:cubicBezTo>
                  <a:cubicBezTo>
                    <a:pt x="3383" y="3791"/>
                    <a:pt x="3383" y="3791"/>
                    <a:pt x="3383" y="3791"/>
                  </a:cubicBezTo>
                  <a:cubicBezTo>
                    <a:pt x="3354" y="3820"/>
                    <a:pt x="3354" y="3820"/>
                    <a:pt x="3354" y="3820"/>
                  </a:cubicBezTo>
                  <a:lnTo>
                    <a:pt x="3354" y="3820"/>
                  </a:lnTo>
                  <a:lnTo>
                    <a:pt x="3354" y="3820"/>
                  </a:lnTo>
                  <a:cubicBezTo>
                    <a:pt x="3324" y="3820"/>
                    <a:pt x="3324" y="3820"/>
                    <a:pt x="3324" y="3820"/>
                  </a:cubicBezTo>
                  <a:lnTo>
                    <a:pt x="3324" y="3820"/>
                  </a:lnTo>
                  <a:cubicBezTo>
                    <a:pt x="3354" y="3849"/>
                    <a:pt x="3354" y="3849"/>
                    <a:pt x="3354" y="3849"/>
                  </a:cubicBezTo>
                  <a:cubicBezTo>
                    <a:pt x="3324" y="3849"/>
                    <a:pt x="3324" y="3849"/>
                    <a:pt x="3324" y="3849"/>
                  </a:cubicBezTo>
                  <a:cubicBezTo>
                    <a:pt x="3324" y="3878"/>
                    <a:pt x="3324" y="3878"/>
                    <a:pt x="3324" y="3878"/>
                  </a:cubicBezTo>
                  <a:cubicBezTo>
                    <a:pt x="3295" y="3907"/>
                    <a:pt x="3295" y="3907"/>
                    <a:pt x="3295" y="3907"/>
                  </a:cubicBezTo>
                  <a:lnTo>
                    <a:pt x="3295" y="3907"/>
                  </a:lnTo>
                  <a:cubicBezTo>
                    <a:pt x="3295" y="3936"/>
                    <a:pt x="3295" y="3936"/>
                    <a:pt x="3295" y="3936"/>
                  </a:cubicBezTo>
                  <a:cubicBezTo>
                    <a:pt x="3267" y="3966"/>
                    <a:pt x="3267" y="3966"/>
                    <a:pt x="3267" y="3966"/>
                  </a:cubicBezTo>
                  <a:cubicBezTo>
                    <a:pt x="3295" y="3966"/>
                    <a:pt x="3295" y="3966"/>
                    <a:pt x="3295" y="3966"/>
                  </a:cubicBezTo>
                  <a:cubicBezTo>
                    <a:pt x="3295" y="3995"/>
                    <a:pt x="3295" y="3995"/>
                    <a:pt x="3295" y="3995"/>
                  </a:cubicBezTo>
                  <a:cubicBezTo>
                    <a:pt x="3267" y="3995"/>
                    <a:pt x="3267" y="3995"/>
                    <a:pt x="3267" y="3995"/>
                  </a:cubicBezTo>
                  <a:cubicBezTo>
                    <a:pt x="3267" y="4024"/>
                    <a:pt x="3267" y="4024"/>
                    <a:pt x="3267" y="4024"/>
                  </a:cubicBezTo>
                  <a:cubicBezTo>
                    <a:pt x="3238" y="4024"/>
                    <a:pt x="3238" y="4024"/>
                    <a:pt x="3238" y="4024"/>
                  </a:cubicBezTo>
                  <a:lnTo>
                    <a:pt x="3238" y="4024"/>
                  </a:lnTo>
                  <a:cubicBezTo>
                    <a:pt x="3267" y="4024"/>
                    <a:pt x="3267" y="4024"/>
                    <a:pt x="3267" y="4024"/>
                  </a:cubicBezTo>
                  <a:cubicBezTo>
                    <a:pt x="3267" y="4053"/>
                    <a:pt x="3267" y="4053"/>
                    <a:pt x="3267" y="4053"/>
                  </a:cubicBezTo>
                  <a:lnTo>
                    <a:pt x="3267" y="4053"/>
                  </a:lnTo>
                  <a:cubicBezTo>
                    <a:pt x="3267" y="4083"/>
                    <a:pt x="3267" y="4083"/>
                    <a:pt x="3267" y="4083"/>
                  </a:cubicBezTo>
                  <a:lnTo>
                    <a:pt x="3267" y="4083"/>
                  </a:lnTo>
                  <a:lnTo>
                    <a:pt x="3267" y="4083"/>
                  </a:lnTo>
                  <a:cubicBezTo>
                    <a:pt x="3267" y="4112"/>
                    <a:pt x="3267" y="4112"/>
                    <a:pt x="3267" y="4112"/>
                  </a:cubicBezTo>
                  <a:cubicBezTo>
                    <a:pt x="3238" y="4141"/>
                    <a:pt x="3238" y="4141"/>
                    <a:pt x="3238" y="4141"/>
                  </a:cubicBezTo>
                  <a:cubicBezTo>
                    <a:pt x="3179" y="4141"/>
                    <a:pt x="3179" y="4141"/>
                    <a:pt x="3179" y="4141"/>
                  </a:cubicBezTo>
                  <a:cubicBezTo>
                    <a:pt x="3179" y="4170"/>
                    <a:pt x="3179" y="4170"/>
                    <a:pt x="3179" y="4170"/>
                  </a:cubicBezTo>
                  <a:cubicBezTo>
                    <a:pt x="3208" y="4141"/>
                    <a:pt x="3208" y="4141"/>
                    <a:pt x="3208" y="4141"/>
                  </a:cubicBezTo>
                  <a:cubicBezTo>
                    <a:pt x="3238" y="4141"/>
                    <a:pt x="3238" y="4141"/>
                    <a:pt x="3238" y="4141"/>
                  </a:cubicBezTo>
                  <a:cubicBezTo>
                    <a:pt x="3267" y="4112"/>
                    <a:pt x="3267" y="4112"/>
                    <a:pt x="3267" y="4112"/>
                  </a:cubicBezTo>
                  <a:cubicBezTo>
                    <a:pt x="3295" y="4083"/>
                    <a:pt x="3295" y="4083"/>
                    <a:pt x="3295" y="4083"/>
                  </a:cubicBezTo>
                  <a:cubicBezTo>
                    <a:pt x="3354" y="4083"/>
                    <a:pt x="3354" y="4083"/>
                    <a:pt x="3354" y="4083"/>
                  </a:cubicBezTo>
                  <a:lnTo>
                    <a:pt x="3354" y="4083"/>
                  </a:lnTo>
                  <a:cubicBezTo>
                    <a:pt x="3354" y="4112"/>
                    <a:pt x="3354" y="4112"/>
                    <a:pt x="3354" y="4112"/>
                  </a:cubicBezTo>
                  <a:lnTo>
                    <a:pt x="3354" y="4112"/>
                  </a:lnTo>
                  <a:cubicBezTo>
                    <a:pt x="3354" y="4141"/>
                    <a:pt x="3354" y="4141"/>
                    <a:pt x="3354" y="4141"/>
                  </a:cubicBezTo>
                  <a:lnTo>
                    <a:pt x="3354" y="4141"/>
                  </a:lnTo>
                  <a:cubicBezTo>
                    <a:pt x="3354" y="4170"/>
                    <a:pt x="3354" y="4170"/>
                    <a:pt x="3354" y="4170"/>
                  </a:cubicBezTo>
                  <a:cubicBezTo>
                    <a:pt x="3354" y="4199"/>
                    <a:pt x="3354" y="4199"/>
                    <a:pt x="3354" y="4199"/>
                  </a:cubicBezTo>
                  <a:cubicBezTo>
                    <a:pt x="3354" y="4228"/>
                    <a:pt x="3354" y="4228"/>
                    <a:pt x="3354" y="4228"/>
                  </a:cubicBezTo>
                  <a:cubicBezTo>
                    <a:pt x="3354" y="4257"/>
                    <a:pt x="3354" y="4257"/>
                    <a:pt x="3354" y="4257"/>
                  </a:cubicBezTo>
                  <a:lnTo>
                    <a:pt x="3354" y="4257"/>
                  </a:lnTo>
                  <a:cubicBezTo>
                    <a:pt x="3295" y="4316"/>
                    <a:pt x="3295" y="4316"/>
                    <a:pt x="3295" y="4316"/>
                  </a:cubicBezTo>
                  <a:cubicBezTo>
                    <a:pt x="3267" y="4316"/>
                    <a:pt x="3267" y="4316"/>
                    <a:pt x="3267" y="4316"/>
                  </a:cubicBezTo>
                  <a:lnTo>
                    <a:pt x="3267" y="4316"/>
                  </a:lnTo>
                  <a:cubicBezTo>
                    <a:pt x="3295" y="4316"/>
                    <a:pt x="3295" y="4316"/>
                    <a:pt x="3295" y="4316"/>
                  </a:cubicBezTo>
                  <a:lnTo>
                    <a:pt x="3295" y="4316"/>
                  </a:lnTo>
                  <a:cubicBezTo>
                    <a:pt x="3354" y="4316"/>
                    <a:pt x="3354" y="4316"/>
                    <a:pt x="3354" y="4316"/>
                  </a:cubicBezTo>
                  <a:cubicBezTo>
                    <a:pt x="3412" y="4286"/>
                    <a:pt x="3412" y="4286"/>
                    <a:pt x="3412" y="4286"/>
                  </a:cubicBezTo>
                  <a:cubicBezTo>
                    <a:pt x="3441" y="4286"/>
                    <a:pt x="3441" y="4286"/>
                    <a:pt x="3441" y="4286"/>
                  </a:cubicBezTo>
                  <a:cubicBezTo>
                    <a:pt x="3500" y="4316"/>
                    <a:pt x="3500" y="4316"/>
                    <a:pt x="3500" y="4316"/>
                  </a:cubicBezTo>
                  <a:lnTo>
                    <a:pt x="3500" y="4316"/>
                  </a:lnTo>
                  <a:cubicBezTo>
                    <a:pt x="3558" y="4345"/>
                    <a:pt x="3558" y="4345"/>
                    <a:pt x="3558" y="4345"/>
                  </a:cubicBezTo>
                  <a:lnTo>
                    <a:pt x="3558" y="4345"/>
                  </a:lnTo>
                  <a:cubicBezTo>
                    <a:pt x="3588" y="4345"/>
                    <a:pt x="3588" y="4345"/>
                    <a:pt x="3588" y="4345"/>
                  </a:cubicBezTo>
                  <a:cubicBezTo>
                    <a:pt x="3588" y="4374"/>
                    <a:pt x="3588" y="4374"/>
                    <a:pt x="3588" y="4374"/>
                  </a:cubicBezTo>
                  <a:cubicBezTo>
                    <a:pt x="3617" y="4374"/>
                    <a:pt x="3617" y="4374"/>
                    <a:pt x="3617" y="4374"/>
                  </a:cubicBezTo>
                  <a:cubicBezTo>
                    <a:pt x="3617" y="4403"/>
                    <a:pt x="3617" y="4403"/>
                    <a:pt x="3617" y="4403"/>
                  </a:cubicBezTo>
                  <a:cubicBezTo>
                    <a:pt x="3645" y="4403"/>
                    <a:pt x="3645" y="4403"/>
                    <a:pt x="3645" y="4403"/>
                  </a:cubicBezTo>
                  <a:lnTo>
                    <a:pt x="3645" y="4403"/>
                  </a:lnTo>
                  <a:cubicBezTo>
                    <a:pt x="3645" y="4433"/>
                    <a:pt x="3645" y="4433"/>
                    <a:pt x="3645" y="4433"/>
                  </a:cubicBezTo>
                  <a:cubicBezTo>
                    <a:pt x="3674" y="4462"/>
                    <a:pt x="3674" y="4462"/>
                    <a:pt x="3674" y="4462"/>
                  </a:cubicBezTo>
                  <a:lnTo>
                    <a:pt x="3674" y="4462"/>
                  </a:lnTo>
                  <a:lnTo>
                    <a:pt x="3674" y="4462"/>
                  </a:lnTo>
                  <a:lnTo>
                    <a:pt x="3674" y="4462"/>
                  </a:lnTo>
                  <a:cubicBezTo>
                    <a:pt x="3704" y="4491"/>
                    <a:pt x="3704" y="4491"/>
                    <a:pt x="3704" y="4491"/>
                  </a:cubicBezTo>
                  <a:cubicBezTo>
                    <a:pt x="3733" y="4491"/>
                    <a:pt x="3733" y="4491"/>
                    <a:pt x="3733" y="4491"/>
                  </a:cubicBezTo>
                  <a:cubicBezTo>
                    <a:pt x="3762" y="4491"/>
                    <a:pt x="3762" y="4491"/>
                    <a:pt x="3762" y="4491"/>
                  </a:cubicBezTo>
                  <a:cubicBezTo>
                    <a:pt x="3762" y="4520"/>
                    <a:pt x="3762" y="4520"/>
                    <a:pt x="3762" y="4520"/>
                  </a:cubicBezTo>
                  <a:cubicBezTo>
                    <a:pt x="3791" y="4520"/>
                    <a:pt x="3791" y="4520"/>
                    <a:pt x="3791" y="4520"/>
                  </a:cubicBezTo>
                  <a:cubicBezTo>
                    <a:pt x="3791" y="4549"/>
                    <a:pt x="3791" y="4549"/>
                    <a:pt x="3791" y="4549"/>
                  </a:cubicBezTo>
                  <a:cubicBezTo>
                    <a:pt x="3821" y="4549"/>
                    <a:pt x="3821" y="4549"/>
                    <a:pt x="3821" y="4549"/>
                  </a:cubicBezTo>
                  <a:cubicBezTo>
                    <a:pt x="3821" y="4578"/>
                    <a:pt x="3821" y="4578"/>
                    <a:pt x="3821" y="4578"/>
                  </a:cubicBezTo>
                  <a:lnTo>
                    <a:pt x="3821" y="4578"/>
                  </a:lnTo>
                  <a:cubicBezTo>
                    <a:pt x="3850" y="4578"/>
                    <a:pt x="3850" y="4578"/>
                    <a:pt x="3850" y="4578"/>
                  </a:cubicBezTo>
                  <a:lnTo>
                    <a:pt x="3850" y="4578"/>
                  </a:lnTo>
                  <a:cubicBezTo>
                    <a:pt x="3879" y="4578"/>
                    <a:pt x="3879" y="4578"/>
                    <a:pt x="3879" y="4578"/>
                  </a:cubicBezTo>
                  <a:cubicBezTo>
                    <a:pt x="3908" y="4578"/>
                    <a:pt x="3908" y="4578"/>
                    <a:pt x="3908" y="4578"/>
                  </a:cubicBezTo>
                  <a:lnTo>
                    <a:pt x="3908" y="4578"/>
                  </a:lnTo>
                  <a:lnTo>
                    <a:pt x="3908" y="4578"/>
                  </a:lnTo>
                  <a:cubicBezTo>
                    <a:pt x="3938" y="4578"/>
                    <a:pt x="3938" y="4578"/>
                    <a:pt x="3938" y="4578"/>
                  </a:cubicBezTo>
                  <a:cubicBezTo>
                    <a:pt x="3967" y="4578"/>
                    <a:pt x="3967" y="4578"/>
                    <a:pt x="3967" y="4578"/>
                  </a:cubicBezTo>
                  <a:cubicBezTo>
                    <a:pt x="3995" y="4578"/>
                    <a:pt x="3995" y="4578"/>
                    <a:pt x="3995" y="4578"/>
                  </a:cubicBezTo>
                  <a:lnTo>
                    <a:pt x="3995" y="4578"/>
                  </a:lnTo>
                  <a:lnTo>
                    <a:pt x="3995" y="4578"/>
                  </a:lnTo>
                  <a:lnTo>
                    <a:pt x="3995" y="4578"/>
                  </a:lnTo>
                  <a:cubicBezTo>
                    <a:pt x="4024" y="4578"/>
                    <a:pt x="4024" y="4578"/>
                    <a:pt x="4024" y="4578"/>
                  </a:cubicBezTo>
                  <a:cubicBezTo>
                    <a:pt x="4024" y="4607"/>
                    <a:pt x="4024" y="4607"/>
                    <a:pt x="4024" y="4607"/>
                  </a:cubicBezTo>
                  <a:cubicBezTo>
                    <a:pt x="3995" y="4636"/>
                    <a:pt x="3995" y="4636"/>
                    <a:pt x="3995" y="4636"/>
                  </a:cubicBezTo>
                  <a:cubicBezTo>
                    <a:pt x="3995" y="4666"/>
                    <a:pt x="3995" y="4666"/>
                    <a:pt x="3995" y="4666"/>
                  </a:cubicBezTo>
                  <a:lnTo>
                    <a:pt x="3995" y="4666"/>
                  </a:lnTo>
                  <a:cubicBezTo>
                    <a:pt x="3967" y="4695"/>
                    <a:pt x="3967" y="4695"/>
                    <a:pt x="3967" y="4695"/>
                  </a:cubicBezTo>
                  <a:lnTo>
                    <a:pt x="3967" y="4695"/>
                  </a:lnTo>
                  <a:cubicBezTo>
                    <a:pt x="3967" y="4724"/>
                    <a:pt x="3967" y="4724"/>
                    <a:pt x="3967" y="4724"/>
                  </a:cubicBezTo>
                  <a:cubicBezTo>
                    <a:pt x="3967" y="4753"/>
                    <a:pt x="3967" y="4753"/>
                    <a:pt x="3967" y="4753"/>
                  </a:cubicBezTo>
                  <a:cubicBezTo>
                    <a:pt x="3967" y="4783"/>
                    <a:pt x="3967" y="4783"/>
                    <a:pt x="3967" y="4783"/>
                  </a:cubicBezTo>
                  <a:lnTo>
                    <a:pt x="3967" y="4783"/>
                  </a:lnTo>
                  <a:cubicBezTo>
                    <a:pt x="3967" y="4812"/>
                    <a:pt x="3967" y="4812"/>
                    <a:pt x="3967" y="4812"/>
                  </a:cubicBezTo>
                  <a:cubicBezTo>
                    <a:pt x="3938" y="4812"/>
                    <a:pt x="3938" y="4812"/>
                    <a:pt x="3938" y="4812"/>
                  </a:cubicBezTo>
                  <a:cubicBezTo>
                    <a:pt x="3938" y="4841"/>
                    <a:pt x="3938" y="4841"/>
                    <a:pt x="3938" y="4841"/>
                  </a:cubicBezTo>
                  <a:cubicBezTo>
                    <a:pt x="3938" y="4870"/>
                    <a:pt x="3938" y="4870"/>
                    <a:pt x="3938" y="4870"/>
                  </a:cubicBezTo>
                  <a:lnTo>
                    <a:pt x="3938" y="4870"/>
                  </a:lnTo>
                  <a:cubicBezTo>
                    <a:pt x="3938" y="4899"/>
                    <a:pt x="3938" y="4899"/>
                    <a:pt x="3938" y="4899"/>
                  </a:cubicBezTo>
                  <a:cubicBezTo>
                    <a:pt x="3967" y="4899"/>
                    <a:pt x="3967" y="4899"/>
                    <a:pt x="3967" y="4899"/>
                  </a:cubicBezTo>
                  <a:lnTo>
                    <a:pt x="3967" y="4899"/>
                  </a:lnTo>
                  <a:cubicBezTo>
                    <a:pt x="3967" y="4928"/>
                    <a:pt x="3967" y="4928"/>
                    <a:pt x="3967" y="4928"/>
                  </a:cubicBezTo>
                  <a:lnTo>
                    <a:pt x="3967" y="4928"/>
                  </a:lnTo>
                  <a:lnTo>
                    <a:pt x="3967" y="4928"/>
                  </a:lnTo>
                  <a:cubicBezTo>
                    <a:pt x="3995" y="4928"/>
                    <a:pt x="3995" y="4928"/>
                    <a:pt x="3995" y="4928"/>
                  </a:cubicBezTo>
                  <a:cubicBezTo>
                    <a:pt x="3995" y="4957"/>
                    <a:pt x="3995" y="4957"/>
                    <a:pt x="3995" y="4957"/>
                  </a:cubicBezTo>
                  <a:lnTo>
                    <a:pt x="3995" y="4957"/>
                  </a:lnTo>
                  <a:cubicBezTo>
                    <a:pt x="4024" y="4957"/>
                    <a:pt x="4024" y="4957"/>
                    <a:pt x="4024" y="4957"/>
                  </a:cubicBezTo>
                  <a:lnTo>
                    <a:pt x="4024" y="4957"/>
                  </a:lnTo>
                  <a:cubicBezTo>
                    <a:pt x="4024" y="4986"/>
                    <a:pt x="4024" y="4986"/>
                    <a:pt x="4024" y="4986"/>
                  </a:cubicBezTo>
                  <a:cubicBezTo>
                    <a:pt x="4024" y="5016"/>
                    <a:pt x="4024" y="5016"/>
                    <a:pt x="4024" y="5016"/>
                  </a:cubicBezTo>
                  <a:lnTo>
                    <a:pt x="4024" y="5016"/>
                  </a:lnTo>
                  <a:cubicBezTo>
                    <a:pt x="3995" y="5045"/>
                    <a:pt x="3995" y="5045"/>
                    <a:pt x="3995" y="5045"/>
                  </a:cubicBezTo>
                  <a:cubicBezTo>
                    <a:pt x="4024" y="5045"/>
                    <a:pt x="4024" y="5045"/>
                    <a:pt x="4024" y="5045"/>
                  </a:cubicBezTo>
                  <a:cubicBezTo>
                    <a:pt x="4024" y="5016"/>
                    <a:pt x="4024" y="5016"/>
                    <a:pt x="4024" y="5016"/>
                  </a:cubicBezTo>
                  <a:cubicBezTo>
                    <a:pt x="4054" y="5045"/>
                    <a:pt x="4054" y="5045"/>
                    <a:pt x="4054" y="5045"/>
                  </a:cubicBezTo>
                  <a:cubicBezTo>
                    <a:pt x="4083" y="5045"/>
                    <a:pt x="4083" y="5045"/>
                    <a:pt x="4083" y="5045"/>
                  </a:cubicBezTo>
                  <a:lnTo>
                    <a:pt x="4083" y="5045"/>
                  </a:lnTo>
                  <a:lnTo>
                    <a:pt x="4083" y="5045"/>
                  </a:lnTo>
                  <a:cubicBezTo>
                    <a:pt x="4083" y="5016"/>
                    <a:pt x="4083" y="5016"/>
                    <a:pt x="4083" y="5016"/>
                  </a:cubicBezTo>
                  <a:cubicBezTo>
                    <a:pt x="4112" y="4986"/>
                    <a:pt x="4112" y="4986"/>
                    <a:pt x="4112" y="4986"/>
                  </a:cubicBezTo>
                  <a:lnTo>
                    <a:pt x="4112" y="4986"/>
                  </a:lnTo>
                  <a:cubicBezTo>
                    <a:pt x="4112" y="5016"/>
                    <a:pt x="4112" y="5016"/>
                    <a:pt x="4112" y="5016"/>
                  </a:cubicBezTo>
                  <a:lnTo>
                    <a:pt x="4112" y="5016"/>
                  </a:lnTo>
                  <a:cubicBezTo>
                    <a:pt x="4141" y="5016"/>
                    <a:pt x="4141" y="5016"/>
                    <a:pt x="4141" y="5016"/>
                  </a:cubicBezTo>
                  <a:cubicBezTo>
                    <a:pt x="4141" y="5045"/>
                    <a:pt x="4141" y="5045"/>
                    <a:pt x="4141" y="5045"/>
                  </a:cubicBezTo>
                  <a:lnTo>
                    <a:pt x="4141" y="5045"/>
                  </a:lnTo>
                  <a:cubicBezTo>
                    <a:pt x="4141" y="5074"/>
                    <a:pt x="4141" y="5074"/>
                    <a:pt x="4141" y="5074"/>
                  </a:cubicBezTo>
                  <a:cubicBezTo>
                    <a:pt x="4171" y="5074"/>
                    <a:pt x="4171" y="5074"/>
                    <a:pt x="4171" y="5074"/>
                  </a:cubicBezTo>
                  <a:lnTo>
                    <a:pt x="4171" y="5074"/>
                  </a:lnTo>
                  <a:cubicBezTo>
                    <a:pt x="4141" y="5045"/>
                    <a:pt x="4141" y="5045"/>
                    <a:pt x="4141" y="5045"/>
                  </a:cubicBezTo>
                  <a:lnTo>
                    <a:pt x="4141" y="5045"/>
                  </a:lnTo>
                  <a:cubicBezTo>
                    <a:pt x="4141" y="5016"/>
                    <a:pt x="4141" y="5016"/>
                    <a:pt x="4141" y="5016"/>
                  </a:cubicBezTo>
                  <a:cubicBezTo>
                    <a:pt x="4171" y="4986"/>
                    <a:pt x="4171" y="4986"/>
                    <a:pt x="4171" y="4986"/>
                  </a:cubicBezTo>
                  <a:cubicBezTo>
                    <a:pt x="4141" y="4986"/>
                    <a:pt x="4141" y="4986"/>
                    <a:pt x="4141" y="4986"/>
                  </a:cubicBezTo>
                  <a:lnTo>
                    <a:pt x="4141" y="4986"/>
                  </a:lnTo>
                  <a:lnTo>
                    <a:pt x="4141" y="4986"/>
                  </a:lnTo>
                  <a:cubicBezTo>
                    <a:pt x="4171" y="4986"/>
                    <a:pt x="4171" y="4986"/>
                    <a:pt x="4171" y="4986"/>
                  </a:cubicBezTo>
                  <a:cubicBezTo>
                    <a:pt x="4171" y="4957"/>
                    <a:pt x="4171" y="4957"/>
                    <a:pt x="4171" y="4957"/>
                  </a:cubicBezTo>
                  <a:cubicBezTo>
                    <a:pt x="4200" y="4928"/>
                    <a:pt x="4200" y="4928"/>
                    <a:pt x="4200" y="4928"/>
                  </a:cubicBezTo>
                  <a:lnTo>
                    <a:pt x="4200" y="4928"/>
                  </a:lnTo>
                  <a:cubicBezTo>
                    <a:pt x="4171" y="4899"/>
                    <a:pt x="4171" y="4899"/>
                    <a:pt x="4171" y="4899"/>
                  </a:cubicBezTo>
                  <a:lnTo>
                    <a:pt x="4171" y="4899"/>
                  </a:lnTo>
                  <a:lnTo>
                    <a:pt x="4171" y="4899"/>
                  </a:lnTo>
                  <a:cubicBezTo>
                    <a:pt x="4200" y="4870"/>
                    <a:pt x="4200" y="4870"/>
                    <a:pt x="4200" y="4870"/>
                  </a:cubicBezTo>
                  <a:cubicBezTo>
                    <a:pt x="4171" y="4870"/>
                    <a:pt x="4171" y="4870"/>
                    <a:pt x="4171" y="4870"/>
                  </a:cubicBezTo>
                  <a:lnTo>
                    <a:pt x="4171" y="4870"/>
                  </a:lnTo>
                  <a:lnTo>
                    <a:pt x="4171" y="4870"/>
                  </a:lnTo>
                  <a:cubicBezTo>
                    <a:pt x="4171" y="4841"/>
                    <a:pt x="4171" y="4841"/>
                    <a:pt x="4171" y="4841"/>
                  </a:cubicBezTo>
                  <a:cubicBezTo>
                    <a:pt x="4200" y="4812"/>
                    <a:pt x="4200" y="4812"/>
                    <a:pt x="4200" y="4812"/>
                  </a:cubicBezTo>
                  <a:cubicBezTo>
                    <a:pt x="4171" y="4783"/>
                    <a:pt x="4171" y="4783"/>
                    <a:pt x="4171" y="4783"/>
                  </a:cubicBezTo>
                  <a:cubicBezTo>
                    <a:pt x="4200" y="4783"/>
                    <a:pt x="4200" y="4783"/>
                    <a:pt x="4200" y="4783"/>
                  </a:cubicBezTo>
                  <a:cubicBezTo>
                    <a:pt x="4200" y="4753"/>
                    <a:pt x="4200" y="4753"/>
                    <a:pt x="4200" y="4753"/>
                  </a:cubicBezTo>
                  <a:lnTo>
                    <a:pt x="4200" y="4753"/>
                  </a:lnTo>
                  <a:lnTo>
                    <a:pt x="4200" y="4753"/>
                  </a:lnTo>
                  <a:cubicBezTo>
                    <a:pt x="4200" y="4724"/>
                    <a:pt x="4200" y="4724"/>
                    <a:pt x="4200" y="4724"/>
                  </a:cubicBezTo>
                  <a:lnTo>
                    <a:pt x="4200" y="4724"/>
                  </a:lnTo>
                  <a:lnTo>
                    <a:pt x="4200" y="4724"/>
                  </a:lnTo>
                  <a:lnTo>
                    <a:pt x="4200" y="4724"/>
                  </a:lnTo>
                  <a:lnTo>
                    <a:pt x="4200" y="4724"/>
                  </a:lnTo>
                  <a:cubicBezTo>
                    <a:pt x="4200" y="4695"/>
                    <a:pt x="4200" y="4695"/>
                    <a:pt x="4200" y="4695"/>
                  </a:cubicBezTo>
                  <a:lnTo>
                    <a:pt x="4200" y="4695"/>
                  </a:lnTo>
                  <a:cubicBezTo>
                    <a:pt x="4171" y="4666"/>
                    <a:pt x="4171" y="4666"/>
                    <a:pt x="4171" y="4666"/>
                  </a:cubicBezTo>
                  <a:lnTo>
                    <a:pt x="4171" y="4666"/>
                  </a:lnTo>
                  <a:cubicBezTo>
                    <a:pt x="4171" y="4636"/>
                    <a:pt x="4171" y="4636"/>
                    <a:pt x="4171" y="4636"/>
                  </a:cubicBezTo>
                  <a:cubicBezTo>
                    <a:pt x="4200" y="4636"/>
                    <a:pt x="4200" y="4636"/>
                    <a:pt x="4200" y="4636"/>
                  </a:cubicBezTo>
                  <a:cubicBezTo>
                    <a:pt x="4229" y="4636"/>
                    <a:pt x="4229" y="4636"/>
                    <a:pt x="4229" y="4636"/>
                  </a:cubicBezTo>
                  <a:cubicBezTo>
                    <a:pt x="4258" y="4636"/>
                    <a:pt x="4258" y="4636"/>
                    <a:pt x="4258" y="4636"/>
                  </a:cubicBezTo>
                  <a:lnTo>
                    <a:pt x="4258" y="4636"/>
                  </a:lnTo>
                  <a:cubicBezTo>
                    <a:pt x="4288" y="4607"/>
                    <a:pt x="4288" y="4607"/>
                    <a:pt x="4288" y="4607"/>
                  </a:cubicBezTo>
                  <a:cubicBezTo>
                    <a:pt x="4316" y="4607"/>
                    <a:pt x="4316" y="4607"/>
                    <a:pt x="4316" y="4607"/>
                  </a:cubicBezTo>
                  <a:cubicBezTo>
                    <a:pt x="4345" y="4578"/>
                    <a:pt x="4345" y="4578"/>
                    <a:pt x="4345" y="4578"/>
                  </a:cubicBezTo>
                  <a:lnTo>
                    <a:pt x="4345" y="4578"/>
                  </a:lnTo>
                  <a:cubicBezTo>
                    <a:pt x="4374" y="4578"/>
                    <a:pt x="4374" y="4578"/>
                    <a:pt x="4374" y="4578"/>
                  </a:cubicBezTo>
                  <a:cubicBezTo>
                    <a:pt x="4404" y="4549"/>
                    <a:pt x="4404" y="4549"/>
                    <a:pt x="4404" y="4549"/>
                  </a:cubicBezTo>
                  <a:lnTo>
                    <a:pt x="4404" y="4549"/>
                  </a:lnTo>
                  <a:cubicBezTo>
                    <a:pt x="4433" y="4549"/>
                    <a:pt x="4433" y="4549"/>
                    <a:pt x="4433" y="4549"/>
                  </a:cubicBezTo>
                  <a:cubicBezTo>
                    <a:pt x="4462" y="4520"/>
                    <a:pt x="4462" y="4520"/>
                    <a:pt x="4462" y="4520"/>
                  </a:cubicBezTo>
                  <a:lnTo>
                    <a:pt x="4462" y="4520"/>
                  </a:lnTo>
                  <a:lnTo>
                    <a:pt x="4462" y="4520"/>
                  </a:lnTo>
                  <a:cubicBezTo>
                    <a:pt x="4491" y="4520"/>
                    <a:pt x="4491" y="4520"/>
                    <a:pt x="4491" y="4520"/>
                  </a:cubicBezTo>
                  <a:cubicBezTo>
                    <a:pt x="4491" y="4491"/>
                    <a:pt x="4491" y="4491"/>
                    <a:pt x="4491" y="4491"/>
                  </a:cubicBezTo>
                  <a:lnTo>
                    <a:pt x="4491" y="4491"/>
                  </a:lnTo>
                  <a:cubicBezTo>
                    <a:pt x="4491" y="4462"/>
                    <a:pt x="4491" y="4462"/>
                    <a:pt x="4491" y="4462"/>
                  </a:cubicBezTo>
                  <a:cubicBezTo>
                    <a:pt x="4462" y="4462"/>
                    <a:pt x="4462" y="4462"/>
                    <a:pt x="4462" y="4462"/>
                  </a:cubicBezTo>
                  <a:cubicBezTo>
                    <a:pt x="4462" y="4491"/>
                    <a:pt x="4462" y="4491"/>
                    <a:pt x="4462" y="4491"/>
                  </a:cubicBezTo>
                  <a:lnTo>
                    <a:pt x="4462" y="4491"/>
                  </a:lnTo>
                  <a:cubicBezTo>
                    <a:pt x="4462" y="4462"/>
                    <a:pt x="4462" y="4462"/>
                    <a:pt x="4462" y="4462"/>
                  </a:cubicBezTo>
                  <a:cubicBezTo>
                    <a:pt x="4491" y="4433"/>
                    <a:pt x="4491" y="4433"/>
                    <a:pt x="4491" y="4433"/>
                  </a:cubicBezTo>
                  <a:lnTo>
                    <a:pt x="4491" y="4433"/>
                  </a:lnTo>
                  <a:cubicBezTo>
                    <a:pt x="4491" y="4403"/>
                    <a:pt x="4491" y="4403"/>
                    <a:pt x="4491" y="4403"/>
                  </a:cubicBezTo>
                  <a:cubicBezTo>
                    <a:pt x="4491" y="4374"/>
                    <a:pt x="4491" y="4374"/>
                    <a:pt x="4491" y="4374"/>
                  </a:cubicBezTo>
                  <a:cubicBezTo>
                    <a:pt x="4462" y="4374"/>
                    <a:pt x="4462" y="4374"/>
                    <a:pt x="4462" y="4374"/>
                  </a:cubicBezTo>
                  <a:cubicBezTo>
                    <a:pt x="4491" y="4316"/>
                    <a:pt x="4491" y="4316"/>
                    <a:pt x="4491" y="4316"/>
                  </a:cubicBezTo>
                  <a:cubicBezTo>
                    <a:pt x="4462" y="4286"/>
                    <a:pt x="4462" y="4286"/>
                    <a:pt x="4462" y="4286"/>
                  </a:cubicBezTo>
                  <a:cubicBezTo>
                    <a:pt x="4462" y="4257"/>
                    <a:pt x="4462" y="4257"/>
                    <a:pt x="4462" y="4257"/>
                  </a:cubicBezTo>
                  <a:cubicBezTo>
                    <a:pt x="4433" y="4228"/>
                    <a:pt x="4433" y="4228"/>
                    <a:pt x="4433" y="4228"/>
                  </a:cubicBezTo>
                  <a:lnTo>
                    <a:pt x="4433" y="4228"/>
                  </a:lnTo>
                  <a:cubicBezTo>
                    <a:pt x="4404" y="4228"/>
                    <a:pt x="4404" y="4228"/>
                    <a:pt x="4404" y="4228"/>
                  </a:cubicBezTo>
                  <a:cubicBezTo>
                    <a:pt x="4404" y="4199"/>
                    <a:pt x="4404" y="4199"/>
                    <a:pt x="4404" y="4199"/>
                  </a:cubicBezTo>
                  <a:cubicBezTo>
                    <a:pt x="4404" y="4170"/>
                    <a:pt x="4404" y="4170"/>
                    <a:pt x="4404" y="4170"/>
                  </a:cubicBezTo>
                  <a:cubicBezTo>
                    <a:pt x="4433" y="4170"/>
                    <a:pt x="4433" y="4170"/>
                    <a:pt x="4433" y="4170"/>
                  </a:cubicBezTo>
                  <a:cubicBezTo>
                    <a:pt x="4462" y="4141"/>
                    <a:pt x="4462" y="4141"/>
                    <a:pt x="4462" y="4141"/>
                  </a:cubicBezTo>
                  <a:cubicBezTo>
                    <a:pt x="4491" y="4112"/>
                    <a:pt x="4491" y="4112"/>
                    <a:pt x="4491" y="4112"/>
                  </a:cubicBezTo>
                  <a:lnTo>
                    <a:pt x="4491" y="4112"/>
                  </a:lnTo>
                  <a:lnTo>
                    <a:pt x="4491" y="4112"/>
                  </a:lnTo>
                  <a:lnTo>
                    <a:pt x="4491" y="4112"/>
                  </a:lnTo>
                  <a:cubicBezTo>
                    <a:pt x="4491" y="4083"/>
                    <a:pt x="4491" y="4083"/>
                    <a:pt x="4491" y="4083"/>
                  </a:cubicBezTo>
                  <a:cubicBezTo>
                    <a:pt x="4521" y="4083"/>
                    <a:pt x="4521" y="4083"/>
                    <a:pt x="4521" y="4083"/>
                  </a:cubicBezTo>
                  <a:lnTo>
                    <a:pt x="4521" y="4083"/>
                  </a:lnTo>
                  <a:lnTo>
                    <a:pt x="4521" y="4083"/>
                  </a:lnTo>
                  <a:cubicBezTo>
                    <a:pt x="4550" y="4112"/>
                    <a:pt x="4550" y="4112"/>
                    <a:pt x="4550" y="4112"/>
                  </a:cubicBezTo>
                  <a:cubicBezTo>
                    <a:pt x="4521" y="4083"/>
                    <a:pt x="4521" y="4083"/>
                    <a:pt x="4521" y="4083"/>
                  </a:cubicBezTo>
                  <a:lnTo>
                    <a:pt x="4521" y="4083"/>
                  </a:lnTo>
                  <a:cubicBezTo>
                    <a:pt x="4550" y="4053"/>
                    <a:pt x="4550" y="4053"/>
                    <a:pt x="4550" y="4053"/>
                  </a:cubicBezTo>
                  <a:cubicBezTo>
                    <a:pt x="4579" y="4024"/>
                    <a:pt x="4579" y="4024"/>
                    <a:pt x="4579" y="4024"/>
                  </a:cubicBezTo>
                  <a:cubicBezTo>
                    <a:pt x="4550" y="4024"/>
                    <a:pt x="4550" y="4024"/>
                    <a:pt x="4550" y="4024"/>
                  </a:cubicBezTo>
                  <a:lnTo>
                    <a:pt x="4550" y="4024"/>
                  </a:lnTo>
                  <a:lnTo>
                    <a:pt x="4550" y="4024"/>
                  </a:lnTo>
                  <a:cubicBezTo>
                    <a:pt x="4550" y="3995"/>
                    <a:pt x="4550" y="3995"/>
                    <a:pt x="4550" y="3995"/>
                  </a:cubicBezTo>
                  <a:lnTo>
                    <a:pt x="4550" y="3995"/>
                  </a:lnTo>
                  <a:lnTo>
                    <a:pt x="4550" y="3995"/>
                  </a:lnTo>
                  <a:cubicBezTo>
                    <a:pt x="4550" y="3966"/>
                    <a:pt x="4550" y="3966"/>
                    <a:pt x="4550" y="3966"/>
                  </a:cubicBezTo>
                  <a:cubicBezTo>
                    <a:pt x="4579" y="3966"/>
                    <a:pt x="4579" y="3966"/>
                    <a:pt x="4579" y="3966"/>
                  </a:cubicBezTo>
                  <a:cubicBezTo>
                    <a:pt x="4550" y="3966"/>
                    <a:pt x="4550" y="3966"/>
                    <a:pt x="4550" y="3966"/>
                  </a:cubicBezTo>
                  <a:lnTo>
                    <a:pt x="4550" y="3966"/>
                  </a:lnTo>
                  <a:cubicBezTo>
                    <a:pt x="4550" y="3936"/>
                    <a:pt x="4550" y="3936"/>
                    <a:pt x="4550" y="3936"/>
                  </a:cubicBezTo>
                  <a:cubicBezTo>
                    <a:pt x="4579" y="3936"/>
                    <a:pt x="4579" y="3936"/>
                    <a:pt x="4579" y="3936"/>
                  </a:cubicBezTo>
                  <a:cubicBezTo>
                    <a:pt x="4550" y="3936"/>
                    <a:pt x="4550" y="3936"/>
                    <a:pt x="4550" y="3936"/>
                  </a:cubicBezTo>
                  <a:cubicBezTo>
                    <a:pt x="4521" y="3936"/>
                    <a:pt x="4521" y="3936"/>
                    <a:pt x="4521" y="3936"/>
                  </a:cubicBezTo>
                  <a:lnTo>
                    <a:pt x="4521" y="3936"/>
                  </a:lnTo>
                  <a:cubicBezTo>
                    <a:pt x="4521" y="3907"/>
                    <a:pt x="4521" y="3907"/>
                    <a:pt x="4521" y="3907"/>
                  </a:cubicBezTo>
                  <a:cubicBezTo>
                    <a:pt x="4550" y="3907"/>
                    <a:pt x="4550" y="3907"/>
                    <a:pt x="4550" y="3907"/>
                  </a:cubicBezTo>
                  <a:cubicBezTo>
                    <a:pt x="4579" y="3878"/>
                    <a:pt x="4579" y="3878"/>
                    <a:pt x="4579" y="3878"/>
                  </a:cubicBezTo>
                  <a:cubicBezTo>
                    <a:pt x="4579" y="3849"/>
                    <a:pt x="4579" y="3849"/>
                    <a:pt x="4579" y="3849"/>
                  </a:cubicBezTo>
                  <a:cubicBezTo>
                    <a:pt x="4608" y="3849"/>
                    <a:pt x="4608" y="3849"/>
                    <a:pt x="4608" y="3849"/>
                  </a:cubicBezTo>
                  <a:lnTo>
                    <a:pt x="4608" y="3849"/>
                  </a:lnTo>
                  <a:cubicBezTo>
                    <a:pt x="4608" y="3820"/>
                    <a:pt x="4608" y="3820"/>
                    <a:pt x="4608" y="3820"/>
                  </a:cubicBezTo>
                  <a:lnTo>
                    <a:pt x="4608" y="3820"/>
                  </a:lnTo>
                  <a:cubicBezTo>
                    <a:pt x="4579" y="3820"/>
                    <a:pt x="4579" y="3820"/>
                    <a:pt x="4579" y="3820"/>
                  </a:cubicBezTo>
                  <a:lnTo>
                    <a:pt x="4579" y="3820"/>
                  </a:lnTo>
                  <a:cubicBezTo>
                    <a:pt x="4579" y="3791"/>
                    <a:pt x="4579" y="3791"/>
                    <a:pt x="4579" y="3791"/>
                  </a:cubicBezTo>
                  <a:cubicBezTo>
                    <a:pt x="4579" y="3762"/>
                    <a:pt x="4579" y="3762"/>
                    <a:pt x="4579" y="3762"/>
                  </a:cubicBezTo>
                  <a:lnTo>
                    <a:pt x="4579" y="3762"/>
                  </a:lnTo>
                  <a:cubicBezTo>
                    <a:pt x="4579" y="3733"/>
                    <a:pt x="4579" y="3733"/>
                    <a:pt x="4579" y="3733"/>
                  </a:cubicBezTo>
                  <a:cubicBezTo>
                    <a:pt x="4608" y="3733"/>
                    <a:pt x="4608" y="3733"/>
                    <a:pt x="4608" y="3733"/>
                  </a:cubicBezTo>
                  <a:lnTo>
                    <a:pt x="4608" y="3733"/>
                  </a:lnTo>
                  <a:lnTo>
                    <a:pt x="4608" y="3733"/>
                  </a:lnTo>
                  <a:lnTo>
                    <a:pt x="4608" y="3733"/>
                  </a:lnTo>
                  <a:cubicBezTo>
                    <a:pt x="4638" y="3703"/>
                    <a:pt x="4638" y="3703"/>
                    <a:pt x="4638" y="3703"/>
                  </a:cubicBezTo>
                  <a:lnTo>
                    <a:pt x="4638" y="3703"/>
                  </a:lnTo>
                  <a:lnTo>
                    <a:pt x="4638" y="3703"/>
                  </a:lnTo>
                  <a:cubicBezTo>
                    <a:pt x="4666" y="3703"/>
                    <a:pt x="4666" y="3703"/>
                    <a:pt x="4666" y="3703"/>
                  </a:cubicBezTo>
                  <a:cubicBezTo>
                    <a:pt x="4695" y="3703"/>
                    <a:pt x="4695" y="3703"/>
                    <a:pt x="4695" y="3703"/>
                  </a:cubicBezTo>
                  <a:cubicBezTo>
                    <a:pt x="4724" y="3733"/>
                    <a:pt x="4724" y="3733"/>
                    <a:pt x="4724" y="3733"/>
                  </a:cubicBezTo>
                  <a:cubicBezTo>
                    <a:pt x="4754" y="3733"/>
                    <a:pt x="4754" y="3733"/>
                    <a:pt x="4754" y="3733"/>
                  </a:cubicBezTo>
                  <a:lnTo>
                    <a:pt x="4754" y="3733"/>
                  </a:lnTo>
                  <a:cubicBezTo>
                    <a:pt x="4754" y="3762"/>
                    <a:pt x="4754" y="3762"/>
                    <a:pt x="4754" y="3762"/>
                  </a:cubicBezTo>
                  <a:lnTo>
                    <a:pt x="4754" y="3762"/>
                  </a:lnTo>
                  <a:cubicBezTo>
                    <a:pt x="4783" y="3762"/>
                    <a:pt x="4783" y="3762"/>
                    <a:pt x="4783" y="3762"/>
                  </a:cubicBezTo>
                  <a:lnTo>
                    <a:pt x="4783" y="3762"/>
                  </a:lnTo>
                  <a:cubicBezTo>
                    <a:pt x="4812" y="3762"/>
                    <a:pt x="4812" y="3762"/>
                    <a:pt x="4812" y="3762"/>
                  </a:cubicBezTo>
                  <a:lnTo>
                    <a:pt x="4812" y="3762"/>
                  </a:lnTo>
                  <a:lnTo>
                    <a:pt x="4812" y="3762"/>
                  </a:lnTo>
                  <a:cubicBezTo>
                    <a:pt x="4841" y="3762"/>
                    <a:pt x="4841" y="3762"/>
                    <a:pt x="4841" y="3762"/>
                  </a:cubicBezTo>
                  <a:lnTo>
                    <a:pt x="4841" y="3762"/>
                  </a:lnTo>
                  <a:cubicBezTo>
                    <a:pt x="4871" y="3762"/>
                    <a:pt x="4871" y="3762"/>
                    <a:pt x="4871" y="3762"/>
                  </a:cubicBezTo>
                  <a:lnTo>
                    <a:pt x="4871" y="3762"/>
                  </a:lnTo>
                  <a:lnTo>
                    <a:pt x="4871" y="3762"/>
                  </a:lnTo>
                  <a:cubicBezTo>
                    <a:pt x="4900" y="3733"/>
                    <a:pt x="4900" y="3733"/>
                    <a:pt x="4900" y="3733"/>
                  </a:cubicBezTo>
                  <a:cubicBezTo>
                    <a:pt x="4929" y="3762"/>
                    <a:pt x="4929" y="3762"/>
                    <a:pt x="4929" y="3762"/>
                  </a:cubicBezTo>
                  <a:cubicBezTo>
                    <a:pt x="4929" y="3791"/>
                    <a:pt x="4929" y="3791"/>
                    <a:pt x="4929" y="3791"/>
                  </a:cubicBezTo>
                  <a:cubicBezTo>
                    <a:pt x="4958" y="3791"/>
                    <a:pt x="4958" y="3791"/>
                    <a:pt x="4958" y="3791"/>
                  </a:cubicBezTo>
                  <a:lnTo>
                    <a:pt x="4958" y="3791"/>
                  </a:lnTo>
                  <a:cubicBezTo>
                    <a:pt x="4958" y="3820"/>
                    <a:pt x="4958" y="3820"/>
                    <a:pt x="4958" y="3820"/>
                  </a:cubicBezTo>
                  <a:lnTo>
                    <a:pt x="4958" y="3820"/>
                  </a:lnTo>
                  <a:cubicBezTo>
                    <a:pt x="4958" y="3849"/>
                    <a:pt x="4958" y="3849"/>
                    <a:pt x="4958" y="3849"/>
                  </a:cubicBezTo>
                  <a:cubicBezTo>
                    <a:pt x="4958" y="3820"/>
                    <a:pt x="4958" y="3820"/>
                    <a:pt x="4958" y="3820"/>
                  </a:cubicBezTo>
                  <a:cubicBezTo>
                    <a:pt x="4988" y="3849"/>
                    <a:pt x="4988" y="3849"/>
                    <a:pt x="4988" y="3849"/>
                  </a:cubicBezTo>
                  <a:lnTo>
                    <a:pt x="4988" y="3849"/>
                  </a:lnTo>
                  <a:cubicBezTo>
                    <a:pt x="4988" y="3878"/>
                    <a:pt x="4988" y="3878"/>
                    <a:pt x="4988" y="3878"/>
                  </a:cubicBezTo>
                  <a:lnTo>
                    <a:pt x="4988" y="3878"/>
                  </a:lnTo>
                  <a:lnTo>
                    <a:pt x="4988" y="3878"/>
                  </a:lnTo>
                  <a:cubicBezTo>
                    <a:pt x="5016" y="3878"/>
                    <a:pt x="5016" y="3878"/>
                    <a:pt x="5016" y="3878"/>
                  </a:cubicBezTo>
                  <a:lnTo>
                    <a:pt x="5016" y="3878"/>
                  </a:lnTo>
                  <a:cubicBezTo>
                    <a:pt x="4988" y="3878"/>
                    <a:pt x="4988" y="3878"/>
                    <a:pt x="4988" y="3878"/>
                  </a:cubicBezTo>
                  <a:cubicBezTo>
                    <a:pt x="4988" y="3907"/>
                    <a:pt x="4988" y="3907"/>
                    <a:pt x="4988" y="3907"/>
                  </a:cubicBezTo>
                  <a:lnTo>
                    <a:pt x="4988" y="3907"/>
                  </a:lnTo>
                  <a:lnTo>
                    <a:pt x="4988" y="3907"/>
                  </a:lnTo>
                  <a:cubicBezTo>
                    <a:pt x="4988" y="3936"/>
                    <a:pt x="4988" y="3936"/>
                    <a:pt x="4988" y="3936"/>
                  </a:cubicBezTo>
                  <a:cubicBezTo>
                    <a:pt x="5016" y="3907"/>
                    <a:pt x="5016" y="3907"/>
                    <a:pt x="5016" y="3907"/>
                  </a:cubicBezTo>
                  <a:cubicBezTo>
                    <a:pt x="5016" y="3936"/>
                    <a:pt x="5016" y="3936"/>
                    <a:pt x="5016" y="3936"/>
                  </a:cubicBezTo>
                  <a:cubicBezTo>
                    <a:pt x="5016" y="3907"/>
                    <a:pt x="5016" y="3907"/>
                    <a:pt x="5016" y="3907"/>
                  </a:cubicBezTo>
                  <a:cubicBezTo>
                    <a:pt x="5045" y="3936"/>
                    <a:pt x="5045" y="3936"/>
                    <a:pt x="5045" y="3936"/>
                  </a:cubicBezTo>
                  <a:lnTo>
                    <a:pt x="5045" y="3936"/>
                  </a:lnTo>
                  <a:cubicBezTo>
                    <a:pt x="5074" y="3936"/>
                    <a:pt x="5074" y="3936"/>
                    <a:pt x="5074" y="3936"/>
                  </a:cubicBezTo>
                  <a:lnTo>
                    <a:pt x="5074" y="3936"/>
                  </a:lnTo>
                  <a:cubicBezTo>
                    <a:pt x="5104" y="3936"/>
                    <a:pt x="5104" y="3936"/>
                    <a:pt x="5104" y="3936"/>
                  </a:cubicBezTo>
                  <a:cubicBezTo>
                    <a:pt x="5104" y="3966"/>
                    <a:pt x="5104" y="3966"/>
                    <a:pt x="5104" y="3966"/>
                  </a:cubicBezTo>
                  <a:cubicBezTo>
                    <a:pt x="5104" y="3995"/>
                    <a:pt x="5104" y="3995"/>
                    <a:pt x="5104" y="3995"/>
                  </a:cubicBezTo>
                  <a:cubicBezTo>
                    <a:pt x="5133" y="3966"/>
                    <a:pt x="5133" y="3966"/>
                    <a:pt x="5133" y="3966"/>
                  </a:cubicBezTo>
                  <a:cubicBezTo>
                    <a:pt x="5133" y="3936"/>
                    <a:pt x="5133" y="3936"/>
                    <a:pt x="5133" y="3936"/>
                  </a:cubicBezTo>
                  <a:lnTo>
                    <a:pt x="5133" y="3936"/>
                  </a:lnTo>
                  <a:cubicBezTo>
                    <a:pt x="5133" y="3966"/>
                    <a:pt x="5133" y="3966"/>
                    <a:pt x="5133" y="3966"/>
                  </a:cubicBezTo>
                  <a:cubicBezTo>
                    <a:pt x="5133" y="3995"/>
                    <a:pt x="5133" y="3995"/>
                    <a:pt x="5133" y="3995"/>
                  </a:cubicBezTo>
                  <a:lnTo>
                    <a:pt x="5133" y="3995"/>
                  </a:lnTo>
                  <a:cubicBezTo>
                    <a:pt x="5104" y="4024"/>
                    <a:pt x="5104" y="4024"/>
                    <a:pt x="5104" y="4024"/>
                  </a:cubicBezTo>
                  <a:cubicBezTo>
                    <a:pt x="5104" y="4053"/>
                    <a:pt x="5104" y="4053"/>
                    <a:pt x="5104" y="4053"/>
                  </a:cubicBezTo>
                  <a:cubicBezTo>
                    <a:pt x="5104" y="4083"/>
                    <a:pt x="5104" y="4083"/>
                    <a:pt x="5104" y="4083"/>
                  </a:cubicBezTo>
                  <a:cubicBezTo>
                    <a:pt x="5104" y="4053"/>
                    <a:pt x="5104" y="4053"/>
                    <a:pt x="5104" y="4053"/>
                  </a:cubicBezTo>
                  <a:lnTo>
                    <a:pt x="5104" y="4053"/>
                  </a:lnTo>
                  <a:cubicBezTo>
                    <a:pt x="5074" y="4083"/>
                    <a:pt x="5074" y="4083"/>
                    <a:pt x="5074" y="4083"/>
                  </a:cubicBezTo>
                  <a:cubicBezTo>
                    <a:pt x="5045" y="4083"/>
                    <a:pt x="5045" y="4083"/>
                    <a:pt x="5045" y="4083"/>
                  </a:cubicBezTo>
                  <a:cubicBezTo>
                    <a:pt x="5016" y="4053"/>
                    <a:pt x="5016" y="4053"/>
                    <a:pt x="5016" y="4053"/>
                  </a:cubicBezTo>
                  <a:cubicBezTo>
                    <a:pt x="5045" y="4083"/>
                    <a:pt x="5045" y="4083"/>
                    <a:pt x="5045" y="4083"/>
                  </a:cubicBezTo>
                  <a:cubicBezTo>
                    <a:pt x="5074" y="4083"/>
                    <a:pt x="5074" y="4083"/>
                    <a:pt x="5074" y="4083"/>
                  </a:cubicBezTo>
                  <a:cubicBezTo>
                    <a:pt x="5104" y="4112"/>
                    <a:pt x="5104" y="4112"/>
                    <a:pt x="5104" y="4112"/>
                  </a:cubicBezTo>
                  <a:cubicBezTo>
                    <a:pt x="5104" y="4141"/>
                    <a:pt x="5104" y="4141"/>
                    <a:pt x="5104" y="4141"/>
                  </a:cubicBezTo>
                  <a:cubicBezTo>
                    <a:pt x="5074" y="4141"/>
                    <a:pt x="5074" y="4141"/>
                    <a:pt x="5074" y="4141"/>
                  </a:cubicBezTo>
                  <a:cubicBezTo>
                    <a:pt x="5074" y="4170"/>
                    <a:pt x="5074" y="4170"/>
                    <a:pt x="5074" y="4170"/>
                  </a:cubicBezTo>
                  <a:lnTo>
                    <a:pt x="5074" y="4170"/>
                  </a:lnTo>
                  <a:lnTo>
                    <a:pt x="5074" y="4170"/>
                  </a:lnTo>
                  <a:cubicBezTo>
                    <a:pt x="5074" y="4199"/>
                    <a:pt x="5074" y="4199"/>
                    <a:pt x="5074" y="4199"/>
                  </a:cubicBezTo>
                  <a:cubicBezTo>
                    <a:pt x="5104" y="4228"/>
                    <a:pt x="5104" y="4228"/>
                    <a:pt x="5104" y="4228"/>
                  </a:cubicBezTo>
                  <a:lnTo>
                    <a:pt x="5104" y="4228"/>
                  </a:lnTo>
                  <a:cubicBezTo>
                    <a:pt x="5074" y="4199"/>
                    <a:pt x="5074" y="4199"/>
                    <a:pt x="5074" y="4199"/>
                  </a:cubicBezTo>
                  <a:cubicBezTo>
                    <a:pt x="5074" y="4228"/>
                    <a:pt x="5074" y="4228"/>
                    <a:pt x="5074" y="4228"/>
                  </a:cubicBezTo>
                  <a:cubicBezTo>
                    <a:pt x="5104" y="4228"/>
                    <a:pt x="5104" y="4228"/>
                    <a:pt x="5104" y="4228"/>
                  </a:cubicBezTo>
                  <a:lnTo>
                    <a:pt x="5104" y="4228"/>
                  </a:lnTo>
                  <a:lnTo>
                    <a:pt x="5104" y="4228"/>
                  </a:lnTo>
                  <a:lnTo>
                    <a:pt x="5104" y="4228"/>
                  </a:lnTo>
                  <a:cubicBezTo>
                    <a:pt x="5133" y="4228"/>
                    <a:pt x="5133" y="4228"/>
                    <a:pt x="5133" y="4228"/>
                  </a:cubicBezTo>
                  <a:cubicBezTo>
                    <a:pt x="5133" y="4257"/>
                    <a:pt x="5133" y="4257"/>
                    <a:pt x="5133" y="4257"/>
                  </a:cubicBezTo>
                  <a:lnTo>
                    <a:pt x="5133" y="4257"/>
                  </a:lnTo>
                  <a:cubicBezTo>
                    <a:pt x="5133" y="4286"/>
                    <a:pt x="5133" y="4286"/>
                    <a:pt x="5133" y="4286"/>
                  </a:cubicBezTo>
                  <a:cubicBezTo>
                    <a:pt x="5133" y="4316"/>
                    <a:pt x="5133" y="4316"/>
                    <a:pt x="5133" y="4316"/>
                  </a:cubicBezTo>
                  <a:cubicBezTo>
                    <a:pt x="5104" y="4316"/>
                    <a:pt x="5104" y="4316"/>
                    <a:pt x="5104" y="4316"/>
                  </a:cubicBezTo>
                  <a:cubicBezTo>
                    <a:pt x="5104" y="4345"/>
                    <a:pt x="5104" y="4345"/>
                    <a:pt x="5104" y="4345"/>
                  </a:cubicBezTo>
                  <a:cubicBezTo>
                    <a:pt x="5133" y="4345"/>
                    <a:pt x="5133" y="4345"/>
                    <a:pt x="5133" y="4345"/>
                  </a:cubicBezTo>
                  <a:cubicBezTo>
                    <a:pt x="5133" y="4286"/>
                    <a:pt x="5133" y="4286"/>
                    <a:pt x="5133" y="4286"/>
                  </a:cubicBezTo>
                  <a:cubicBezTo>
                    <a:pt x="5162" y="4286"/>
                    <a:pt x="5162" y="4286"/>
                    <a:pt x="5162" y="4286"/>
                  </a:cubicBezTo>
                  <a:lnTo>
                    <a:pt x="5162" y="4286"/>
                  </a:lnTo>
                  <a:lnTo>
                    <a:pt x="5162" y="4286"/>
                  </a:lnTo>
                  <a:cubicBezTo>
                    <a:pt x="5162" y="4316"/>
                    <a:pt x="5162" y="4316"/>
                    <a:pt x="5162" y="4316"/>
                  </a:cubicBezTo>
                  <a:lnTo>
                    <a:pt x="5162" y="4316"/>
                  </a:lnTo>
                  <a:cubicBezTo>
                    <a:pt x="5162" y="4345"/>
                    <a:pt x="5162" y="4345"/>
                    <a:pt x="5162" y="4345"/>
                  </a:cubicBezTo>
                  <a:lnTo>
                    <a:pt x="5162" y="4345"/>
                  </a:lnTo>
                  <a:lnTo>
                    <a:pt x="5162" y="4345"/>
                  </a:lnTo>
                  <a:cubicBezTo>
                    <a:pt x="5191" y="4316"/>
                    <a:pt x="5191" y="4316"/>
                    <a:pt x="5191" y="4316"/>
                  </a:cubicBezTo>
                  <a:lnTo>
                    <a:pt x="5191" y="4316"/>
                  </a:lnTo>
                  <a:cubicBezTo>
                    <a:pt x="5221" y="4316"/>
                    <a:pt x="5221" y="4316"/>
                    <a:pt x="5221" y="4316"/>
                  </a:cubicBezTo>
                  <a:cubicBezTo>
                    <a:pt x="5221" y="4286"/>
                    <a:pt x="5221" y="4286"/>
                    <a:pt x="5221" y="4286"/>
                  </a:cubicBezTo>
                  <a:cubicBezTo>
                    <a:pt x="5250" y="4286"/>
                    <a:pt x="5250" y="4286"/>
                    <a:pt x="5250" y="4286"/>
                  </a:cubicBezTo>
                  <a:lnTo>
                    <a:pt x="5250" y="4286"/>
                  </a:lnTo>
                  <a:lnTo>
                    <a:pt x="5250" y="4286"/>
                  </a:lnTo>
                  <a:lnTo>
                    <a:pt x="5250" y="4286"/>
                  </a:lnTo>
                  <a:lnTo>
                    <a:pt x="5250" y="4286"/>
                  </a:lnTo>
                  <a:cubicBezTo>
                    <a:pt x="5279" y="4257"/>
                    <a:pt x="5279" y="4257"/>
                    <a:pt x="5279" y="4257"/>
                  </a:cubicBezTo>
                  <a:cubicBezTo>
                    <a:pt x="5308" y="4257"/>
                    <a:pt x="5308" y="4257"/>
                    <a:pt x="5308" y="4257"/>
                  </a:cubicBezTo>
                  <a:lnTo>
                    <a:pt x="5308" y="4257"/>
                  </a:lnTo>
                  <a:cubicBezTo>
                    <a:pt x="5308" y="4286"/>
                    <a:pt x="5308" y="4286"/>
                    <a:pt x="5308" y="4286"/>
                  </a:cubicBezTo>
                  <a:lnTo>
                    <a:pt x="5308" y="4286"/>
                  </a:lnTo>
                  <a:cubicBezTo>
                    <a:pt x="5308" y="4257"/>
                    <a:pt x="5308" y="4257"/>
                    <a:pt x="5308" y="4257"/>
                  </a:cubicBezTo>
                  <a:lnTo>
                    <a:pt x="5308" y="4257"/>
                  </a:lnTo>
                  <a:cubicBezTo>
                    <a:pt x="5337" y="4257"/>
                    <a:pt x="5337" y="4257"/>
                    <a:pt x="5337" y="4257"/>
                  </a:cubicBezTo>
                  <a:cubicBezTo>
                    <a:pt x="5308" y="4228"/>
                    <a:pt x="5308" y="4228"/>
                    <a:pt x="5308" y="4228"/>
                  </a:cubicBezTo>
                  <a:cubicBezTo>
                    <a:pt x="5337" y="4228"/>
                    <a:pt x="5337" y="4228"/>
                    <a:pt x="5337" y="4228"/>
                  </a:cubicBezTo>
                  <a:lnTo>
                    <a:pt x="5337" y="4228"/>
                  </a:lnTo>
                  <a:cubicBezTo>
                    <a:pt x="5337" y="4199"/>
                    <a:pt x="5337" y="4199"/>
                    <a:pt x="5337" y="4199"/>
                  </a:cubicBezTo>
                  <a:cubicBezTo>
                    <a:pt x="5366" y="4199"/>
                    <a:pt x="5366" y="4199"/>
                    <a:pt x="5366" y="4199"/>
                  </a:cubicBezTo>
                  <a:lnTo>
                    <a:pt x="5366" y="4199"/>
                  </a:lnTo>
                  <a:cubicBezTo>
                    <a:pt x="5366" y="4170"/>
                    <a:pt x="5366" y="4170"/>
                    <a:pt x="5366" y="4170"/>
                  </a:cubicBezTo>
                  <a:cubicBezTo>
                    <a:pt x="5395" y="4170"/>
                    <a:pt x="5395" y="4170"/>
                    <a:pt x="5395" y="4170"/>
                  </a:cubicBezTo>
                  <a:cubicBezTo>
                    <a:pt x="5395" y="4199"/>
                    <a:pt x="5395" y="4199"/>
                    <a:pt x="5395" y="4199"/>
                  </a:cubicBezTo>
                  <a:cubicBezTo>
                    <a:pt x="5395" y="4170"/>
                    <a:pt x="5395" y="4170"/>
                    <a:pt x="5395" y="4170"/>
                  </a:cubicBezTo>
                  <a:lnTo>
                    <a:pt x="5395" y="4170"/>
                  </a:lnTo>
                  <a:cubicBezTo>
                    <a:pt x="5366" y="4170"/>
                    <a:pt x="5366" y="4170"/>
                    <a:pt x="5366" y="4170"/>
                  </a:cubicBezTo>
                  <a:lnTo>
                    <a:pt x="5366" y="4170"/>
                  </a:lnTo>
                  <a:cubicBezTo>
                    <a:pt x="5395" y="4141"/>
                    <a:pt x="5395" y="4141"/>
                    <a:pt x="5395" y="4141"/>
                  </a:cubicBezTo>
                  <a:lnTo>
                    <a:pt x="5395" y="4141"/>
                  </a:lnTo>
                  <a:lnTo>
                    <a:pt x="5395" y="4141"/>
                  </a:lnTo>
                  <a:lnTo>
                    <a:pt x="5395" y="4141"/>
                  </a:lnTo>
                  <a:cubicBezTo>
                    <a:pt x="5424" y="4112"/>
                    <a:pt x="5424" y="4112"/>
                    <a:pt x="5424" y="4112"/>
                  </a:cubicBezTo>
                  <a:lnTo>
                    <a:pt x="5424" y="4112"/>
                  </a:lnTo>
                  <a:cubicBezTo>
                    <a:pt x="5424" y="4083"/>
                    <a:pt x="5424" y="4083"/>
                    <a:pt x="5424" y="4083"/>
                  </a:cubicBezTo>
                  <a:cubicBezTo>
                    <a:pt x="5454" y="4083"/>
                    <a:pt x="5454" y="4083"/>
                    <a:pt x="5454" y="4083"/>
                  </a:cubicBezTo>
                  <a:lnTo>
                    <a:pt x="5454" y="4083"/>
                  </a:lnTo>
                  <a:cubicBezTo>
                    <a:pt x="5454" y="4053"/>
                    <a:pt x="5454" y="4053"/>
                    <a:pt x="5454" y="4053"/>
                  </a:cubicBezTo>
                  <a:cubicBezTo>
                    <a:pt x="5483" y="4053"/>
                    <a:pt x="5483" y="4053"/>
                    <a:pt x="5483" y="4053"/>
                  </a:cubicBezTo>
                  <a:lnTo>
                    <a:pt x="5483" y="4053"/>
                  </a:lnTo>
                  <a:cubicBezTo>
                    <a:pt x="5454" y="4053"/>
                    <a:pt x="5454" y="4053"/>
                    <a:pt x="5454" y="4053"/>
                  </a:cubicBezTo>
                  <a:cubicBezTo>
                    <a:pt x="5483" y="4053"/>
                    <a:pt x="5483" y="4053"/>
                    <a:pt x="5483" y="4053"/>
                  </a:cubicBezTo>
                  <a:lnTo>
                    <a:pt x="5483" y="4053"/>
                  </a:lnTo>
                  <a:cubicBezTo>
                    <a:pt x="5483" y="4083"/>
                    <a:pt x="5483" y="4083"/>
                    <a:pt x="5483" y="4083"/>
                  </a:cubicBezTo>
                  <a:lnTo>
                    <a:pt x="5483" y="4083"/>
                  </a:lnTo>
                  <a:lnTo>
                    <a:pt x="5483" y="4083"/>
                  </a:lnTo>
                  <a:cubicBezTo>
                    <a:pt x="5483" y="4112"/>
                    <a:pt x="5483" y="4112"/>
                    <a:pt x="5483" y="4112"/>
                  </a:cubicBezTo>
                  <a:cubicBezTo>
                    <a:pt x="5454" y="4112"/>
                    <a:pt x="5454" y="4112"/>
                    <a:pt x="5454" y="4112"/>
                  </a:cubicBezTo>
                  <a:lnTo>
                    <a:pt x="5454" y="4112"/>
                  </a:lnTo>
                  <a:cubicBezTo>
                    <a:pt x="5483" y="4112"/>
                    <a:pt x="5483" y="4112"/>
                    <a:pt x="5483" y="4112"/>
                  </a:cubicBezTo>
                  <a:lnTo>
                    <a:pt x="5483" y="4112"/>
                  </a:lnTo>
                  <a:lnTo>
                    <a:pt x="5483" y="4112"/>
                  </a:lnTo>
                  <a:lnTo>
                    <a:pt x="5483" y="4112"/>
                  </a:lnTo>
                  <a:lnTo>
                    <a:pt x="5483" y="4112"/>
                  </a:lnTo>
                  <a:cubicBezTo>
                    <a:pt x="5483" y="4141"/>
                    <a:pt x="5483" y="4141"/>
                    <a:pt x="5483" y="4141"/>
                  </a:cubicBezTo>
                  <a:lnTo>
                    <a:pt x="5483" y="4141"/>
                  </a:lnTo>
                  <a:cubicBezTo>
                    <a:pt x="5483" y="4170"/>
                    <a:pt x="5483" y="4170"/>
                    <a:pt x="5483" y="4170"/>
                  </a:cubicBezTo>
                  <a:lnTo>
                    <a:pt x="5483" y="4170"/>
                  </a:lnTo>
                  <a:cubicBezTo>
                    <a:pt x="5483" y="4199"/>
                    <a:pt x="5483" y="4199"/>
                    <a:pt x="5483" y="4199"/>
                  </a:cubicBezTo>
                  <a:lnTo>
                    <a:pt x="5483" y="4199"/>
                  </a:lnTo>
                  <a:lnTo>
                    <a:pt x="5483" y="4199"/>
                  </a:lnTo>
                  <a:lnTo>
                    <a:pt x="5483" y="4199"/>
                  </a:lnTo>
                  <a:lnTo>
                    <a:pt x="5483" y="4199"/>
                  </a:lnTo>
                  <a:lnTo>
                    <a:pt x="5483" y="4199"/>
                  </a:lnTo>
                  <a:lnTo>
                    <a:pt x="5483" y="4199"/>
                  </a:lnTo>
                  <a:cubicBezTo>
                    <a:pt x="5512" y="4199"/>
                    <a:pt x="5512" y="4199"/>
                    <a:pt x="5512" y="4199"/>
                  </a:cubicBezTo>
                  <a:lnTo>
                    <a:pt x="5512" y="4199"/>
                  </a:lnTo>
                  <a:cubicBezTo>
                    <a:pt x="5512" y="4228"/>
                    <a:pt x="5512" y="4228"/>
                    <a:pt x="5512" y="4228"/>
                  </a:cubicBezTo>
                  <a:lnTo>
                    <a:pt x="5512" y="4228"/>
                  </a:lnTo>
                  <a:cubicBezTo>
                    <a:pt x="5483" y="4228"/>
                    <a:pt x="5483" y="4228"/>
                    <a:pt x="5483" y="4228"/>
                  </a:cubicBezTo>
                  <a:lnTo>
                    <a:pt x="5483" y="4228"/>
                  </a:lnTo>
                  <a:cubicBezTo>
                    <a:pt x="5454" y="4257"/>
                    <a:pt x="5454" y="4257"/>
                    <a:pt x="5454" y="4257"/>
                  </a:cubicBezTo>
                  <a:cubicBezTo>
                    <a:pt x="5483" y="4257"/>
                    <a:pt x="5483" y="4257"/>
                    <a:pt x="5483" y="4257"/>
                  </a:cubicBezTo>
                  <a:cubicBezTo>
                    <a:pt x="5512" y="4257"/>
                    <a:pt x="5512" y="4257"/>
                    <a:pt x="5512" y="4257"/>
                  </a:cubicBezTo>
                  <a:lnTo>
                    <a:pt x="5512" y="4257"/>
                  </a:lnTo>
                  <a:lnTo>
                    <a:pt x="5512" y="4257"/>
                  </a:lnTo>
                  <a:cubicBezTo>
                    <a:pt x="5512" y="4286"/>
                    <a:pt x="5512" y="4286"/>
                    <a:pt x="5512" y="4286"/>
                  </a:cubicBezTo>
                  <a:lnTo>
                    <a:pt x="5512" y="4286"/>
                  </a:lnTo>
                  <a:cubicBezTo>
                    <a:pt x="5541" y="4257"/>
                    <a:pt x="5541" y="4257"/>
                    <a:pt x="5541" y="4257"/>
                  </a:cubicBezTo>
                  <a:cubicBezTo>
                    <a:pt x="5541" y="4286"/>
                    <a:pt x="5541" y="4286"/>
                    <a:pt x="5541" y="4286"/>
                  </a:cubicBezTo>
                  <a:cubicBezTo>
                    <a:pt x="5512" y="4316"/>
                    <a:pt x="5512" y="4316"/>
                    <a:pt x="5512" y="4316"/>
                  </a:cubicBezTo>
                  <a:cubicBezTo>
                    <a:pt x="5483" y="4316"/>
                    <a:pt x="5483" y="4316"/>
                    <a:pt x="5483" y="4316"/>
                  </a:cubicBezTo>
                  <a:cubicBezTo>
                    <a:pt x="5483" y="4286"/>
                    <a:pt x="5483" y="4286"/>
                    <a:pt x="5483" y="4286"/>
                  </a:cubicBezTo>
                  <a:cubicBezTo>
                    <a:pt x="5483" y="4316"/>
                    <a:pt x="5483" y="4316"/>
                    <a:pt x="5483" y="4316"/>
                  </a:cubicBezTo>
                  <a:lnTo>
                    <a:pt x="5483" y="4316"/>
                  </a:lnTo>
                  <a:lnTo>
                    <a:pt x="5483" y="4316"/>
                  </a:lnTo>
                  <a:lnTo>
                    <a:pt x="5483" y="4316"/>
                  </a:lnTo>
                  <a:cubicBezTo>
                    <a:pt x="5512" y="4316"/>
                    <a:pt x="5512" y="4316"/>
                    <a:pt x="5512" y="4316"/>
                  </a:cubicBezTo>
                  <a:cubicBezTo>
                    <a:pt x="5541" y="4316"/>
                    <a:pt x="5541" y="4316"/>
                    <a:pt x="5541" y="4316"/>
                  </a:cubicBezTo>
                  <a:lnTo>
                    <a:pt x="5541" y="4316"/>
                  </a:lnTo>
                  <a:lnTo>
                    <a:pt x="5541" y="4316"/>
                  </a:lnTo>
                  <a:cubicBezTo>
                    <a:pt x="5541" y="4345"/>
                    <a:pt x="5541" y="4345"/>
                    <a:pt x="5541" y="4345"/>
                  </a:cubicBezTo>
                  <a:cubicBezTo>
                    <a:pt x="5512" y="4345"/>
                    <a:pt x="5512" y="4345"/>
                    <a:pt x="5512" y="4345"/>
                  </a:cubicBezTo>
                  <a:lnTo>
                    <a:pt x="5512" y="4345"/>
                  </a:lnTo>
                  <a:cubicBezTo>
                    <a:pt x="5483" y="4374"/>
                    <a:pt x="5483" y="4374"/>
                    <a:pt x="5483" y="4374"/>
                  </a:cubicBezTo>
                  <a:cubicBezTo>
                    <a:pt x="5512" y="4345"/>
                    <a:pt x="5512" y="4345"/>
                    <a:pt x="5512" y="4345"/>
                  </a:cubicBezTo>
                  <a:lnTo>
                    <a:pt x="5512" y="4345"/>
                  </a:lnTo>
                  <a:cubicBezTo>
                    <a:pt x="5541" y="4345"/>
                    <a:pt x="5541" y="4345"/>
                    <a:pt x="5541" y="4345"/>
                  </a:cubicBezTo>
                  <a:lnTo>
                    <a:pt x="5541" y="4345"/>
                  </a:lnTo>
                  <a:cubicBezTo>
                    <a:pt x="5541" y="4374"/>
                    <a:pt x="5541" y="4374"/>
                    <a:pt x="5541" y="4374"/>
                  </a:cubicBezTo>
                  <a:lnTo>
                    <a:pt x="5541" y="4374"/>
                  </a:lnTo>
                  <a:cubicBezTo>
                    <a:pt x="5512" y="4374"/>
                    <a:pt x="5512" y="4374"/>
                    <a:pt x="5512" y="4374"/>
                  </a:cubicBezTo>
                  <a:cubicBezTo>
                    <a:pt x="5512" y="4403"/>
                    <a:pt x="5512" y="4403"/>
                    <a:pt x="5512" y="4403"/>
                  </a:cubicBezTo>
                  <a:cubicBezTo>
                    <a:pt x="5512" y="4374"/>
                    <a:pt x="5512" y="4374"/>
                    <a:pt x="5512" y="4374"/>
                  </a:cubicBezTo>
                  <a:cubicBezTo>
                    <a:pt x="5541" y="4403"/>
                    <a:pt x="5541" y="4403"/>
                    <a:pt x="5541" y="4403"/>
                  </a:cubicBezTo>
                  <a:cubicBezTo>
                    <a:pt x="5541" y="4374"/>
                    <a:pt x="5541" y="4374"/>
                    <a:pt x="5541" y="4374"/>
                  </a:cubicBezTo>
                  <a:cubicBezTo>
                    <a:pt x="5571" y="4403"/>
                    <a:pt x="5571" y="4403"/>
                    <a:pt x="5571" y="4403"/>
                  </a:cubicBezTo>
                  <a:cubicBezTo>
                    <a:pt x="5571" y="4433"/>
                    <a:pt x="5571" y="4433"/>
                    <a:pt x="5571" y="4433"/>
                  </a:cubicBezTo>
                  <a:lnTo>
                    <a:pt x="5571" y="4433"/>
                  </a:lnTo>
                  <a:cubicBezTo>
                    <a:pt x="5541" y="4433"/>
                    <a:pt x="5541" y="4433"/>
                    <a:pt x="5541" y="4433"/>
                  </a:cubicBezTo>
                  <a:lnTo>
                    <a:pt x="5541" y="4433"/>
                  </a:lnTo>
                  <a:cubicBezTo>
                    <a:pt x="5512" y="4433"/>
                    <a:pt x="5512" y="4433"/>
                    <a:pt x="5512" y="4433"/>
                  </a:cubicBezTo>
                  <a:cubicBezTo>
                    <a:pt x="5541" y="4433"/>
                    <a:pt x="5541" y="4433"/>
                    <a:pt x="5541" y="4433"/>
                  </a:cubicBezTo>
                  <a:lnTo>
                    <a:pt x="5541" y="4433"/>
                  </a:lnTo>
                  <a:lnTo>
                    <a:pt x="5541" y="4433"/>
                  </a:lnTo>
                  <a:cubicBezTo>
                    <a:pt x="5571" y="4433"/>
                    <a:pt x="5571" y="4433"/>
                    <a:pt x="5571" y="4433"/>
                  </a:cubicBezTo>
                  <a:cubicBezTo>
                    <a:pt x="5571" y="4462"/>
                    <a:pt x="5571" y="4462"/>
                    <a:pt x="5571" y="4462"/>
                  </a:cubicBezTo>
                  <a:lnTo>
                    <a:pt x="5571" y="4462"/>
                  </a:lnTo>
                  <a:lnTo>
                    <a:pt x="5571" y="4462"/>
                  </a:lnTo>
                  <a:cubicBezTo>
                    <a:pt x="5571" y="4491"/>
                    <a:pt x="5571" y="4491"/>
                    <a:pt x="5571" y="4491"/>
                  </a:cubicBezTo>
                  <a:cubicBezTo>
                    <a:pt x="5600" y="4462"/>
                    <a:pt x="5600" y="4462"/>
                    <a:pt x="5600" y="4462"/>
                  </a:cubicBezTo>
                  <a:cubicBezTo>
                    <a:pt x="5600" y="4491"/>
                    <a:pt x="5600" y="4491"/>
                    <a:pt x="5600" y="4491"/>
                  </a:cubicBezTo>
                  <a:lnTo>
                    <a:pt x="5600" y="4491"/>
                  </a:lnTo>
                  <a:lnTo>
                    <a:pt x="5600" y="4491"/>
                  </a:lnTo>
                  <a:cubicBezTo>
                    <a:pt x="5571" y="4520"/>
                    <a:pt x="5571" y="4520"/>
                    <a:pt x="5571" y="4520"/>
                  </a:cubicBezTo>
                  <a:cubicBezTo>
                    <a:pt x="5541" y="4520"/>
                    <a:pt x="5541" y="4520"/>
                    <a:pt x="5541" y="4520"/>
                  </a:cubicBezTo>
                  <a:lnTo>
                    <a:pt x="5541" y="4520"/>
                  </a:lnTo>
                  <a:cubicBezTo>
                    <a:pt x="5571" y="4520"/>
                    <a:pt x="5571" y="4520"/>
                    <a:pt x="5571" y="4520"/>
                  </a:cubicBezTo>
                  <a:cubicBezTo>
                    <a:pt x="5571" y="4549"/>
                    <a:pt x="5571" y="4549"/>
                    <a:pt x="5571" y="4549"/>
                  </a:cubicBezTo>
                  <a:cubicBezTo>
                    <a:pt x="5541" y="4549"/>
                    <a:pt x="5541" y="4549"/>
                    <a:pt x="5541" y="4549"/>
                  </a:cubicBezTo>
                  <a:cubicBezTo>
                    <a:pt x="5512" y="4520"/>
                    <a:pt x="5512" y="4520"/>
                    <a:pt x="5512" y="4520"/>
                  </a:cubicBezTo>
                  <a:lnTo>
                    <a:pt x="5512" y="4520"/>
                  </a:lnTo>
                  <a:cubicBezTo>
                    <a:pt x="5512" y="4549"/>
                    <a:pt x="5512" y="4549"/>
                    <a:pt x="5512" y="4549"/>
                  </a:cubicBezTo>
                  <a:lnTo>
                    <a:pt x="5512" y="4549"/>
                  </a:lnTo>
                  <a:cubicBezTo>
                    <a:pt x="5541" y="4578"/>
                    <a:pt x="5541" y="4578"/>
                    <a:pt x="5541" y="4578"/>
                  </a:cubicBezTo>
                  <a:lnTo>
                    <a:pt x="5541" y="4578"/>
                  </a:lnTo>
                  <a:lnTo>
                    <a:pt x="5541" y="4578"/>
                  </a:lnTo>
                  <a:lnTo>
                    <a:pt x="5541" y="4578"/>
                  </a:lnTo>
                  <a:cubicBezTo>
                    <a:pt x="5512" y="4578"/>
                    <a:pt x="5512" y="4578"/>
                    <a:pt x="5512" y="4578"/>
                  </a:cubicBezTo>
                  <a:lnTo>
                    <a:pt x="5512" y="4578"/>
                  </a:lnTo>
                  <a:cubicBezTo>
                    <a:pt x="5541" y="4607"/>
                    <a:pt x="5541" y="4607"/>
                    <a:pt x="5541" y="4607"/>
                  </a:cubicBezTo>
                  <a:lnTo>
                    <a:pt x="5541" y="4607"/>
                  </a:lnTo>
                  <a:cubicBezTo>
                    <a:pt x="5541" y="4578"/>
                    <a:pt x="5541" y="4578"/>
                    <a:pt x="5541" y="4578"/>
                  </a:cubicBezTo>
                  <a:cubicBezTo>
                    <a:pt x="5571" y="4578"/>
                    <a:pt x="5571" y="4578"/>
                    <a:pt x="5571" y="4578"/>
                  </a:cubicBezTo>
                  <a:lnTo>
                    <a:pt x="5571" y="4578"/>
                  </a:lnTo>
                  <a:cubicBezTo>
                    <a:pt x="5571" y="4607"/>
                    <a:pt x="5571" y="4607"/>
                    <a:pt x="5571" y="4607"/>
                  </a:cubicBezTo>
                  <a:lnTo>
                    <a:pt x="5571" y="4607"/>
                  </a:lnTo>
                  <a:lnTo>
                    <a:pt x="5571" y="4607"/>
                  </a:lnTo>
                  <a:lnTo>
                    <a:pt x="5571" y="4607"/>
                  </a:lnTo>
                  <a:lnTo>
                    <a:pt x="5571" y="4607"/>
                  </a:lnTo>
                  <a:cubicBezTo>
                    <a:pt x="5571" y="4636"/>
                    <a:pt x="5571" y="4636"/>
                    <a:pt x="5571" y="4636"/>
                  </a:cubicBezTo>
                  <a:lnTo>
                    <a:pt x="5571" y="4636"/>
                  </a:lnTo>
                  <a:cubicBezTo>
                    <a:pt x="5600" y="4636"/>
                    <a:pt x="5600" y="4636"/>
                    <a:pt x="5600" y="4636"/>
                  </a:cubicBezTo>
                  <a:lnTo>
                    <a:pt x="5600" y="4636"/>
                  </a:lnTo>
                  <a:cubicBezTo>
                    <a:pt x="5629" y="4636"/>
                    <a:pt x="5629" y="4636"/>
                    <a:pt x="5629" y="4636"/>
                  </a:cubicBezTo>
                  <a:lnTo>
                    <a:pt x="5629" y="4636"/>
                  </a:lnTo>
                  <a:cubicBezTo>
                    <a:pt x="5600" y="4666"/>
                    <a:pt x="5600" y="4666"/>
                    <a:pt x="5600" y="4666"/>
                  </a:cubicBezTo>
                  <a:lnTo>
                    <a:pt x="5600" y="4666"/>
                  </a:lnTo>
                  <a:cubicBezTo>
                    <a:pt x="5629" y="4666"/>
                    <a:pt x="5629" y="4666"/>
                    <a:pt x="5629" y="4666"/>
                  </a:cubicBezTo>
                  <a:cubicBezTo>
                    <a:pt x="5629" y="4636"/>
                    <a:pt x="5629" y="4636"/>
                    <a:pt x="5629" y="4636"/>
                  </a:cubicBezTo>
                  <a:lnTo>
                    <a:pt x="5629" y="4636"/>
                  </a:lnTo>
                  <a:cubicBezTo>
                    <a:pt x="5629" y="4666"/>
                    <a:pt x="5629" y="4666"/>
                    <a:pt x="5629" y="4666"/>
                  </a:cubicBezTo>
                  <a:lnTo>
                    <a:pt x="5629" y="4666"/>
                  </a:lnTo>
                  <a:lnTo>
                    <a:pt x="5629" y="4666"/>
                  </a:lnTo>
                  <a:cubicBezTo>
                    <a:pt x="5600" y="4695"/>
                    <a:pt x="5600" y="4695"/>
                    <a:pt x="5600" y="4695"/>
                  </a:cubicBezTo>
                  <a:cubicBezTo>
                    <a:pt x="5571" y="4724"/>
                    <a:pt x="5571" y="4724"/>
                    <a:pt x="5571" y="4724"/>
                  </a:cubicBezTo>
                  <a:lnTo>
                    <a:pt x="5571" y="4724"/>
                  </a:lnTo>
                  <a:lnTo>
                    <a:pt x="5571" y="4724"/>
                  </a:lnTo>
                  <a:cubicBezTo>
                    <a:pt x="5600" y="4724"/>
                    <a:pt x="5600" y="4724"/>
                    <a:pt x="5600" y="4724"/>
                  </a:cubicBezTo>
                  <a:cubicBezTo>
                    <a:pt x="5629" y="4695"/>
                    <a:pt x="5629" y="4695"/>
                    <a:pt x="5629" y="4695"/>
                  </a:cubicBezTo>
                  <a:lnTo>
                    <a:pt x="5629" y="4695"/>
                  </a:lnTo>
                  <a:lnTo>
                    <a:pt x="5629" y="4695"/>
                  </a:lnTo>
                  <a:lnTo>
                    <a:pt x="5629" y="4695"/>
                  </a:lnTo>
                  <a:cubicBezTo>
                    <a:pt x="5629" y="4724"/>
                    <a:pt x="5629" y="4724"/>
                    <a:pt x="5629" y="4724"/>
                  </a:cubicBezTo>
                  <a:lnTo>
                    <a:pt x="5629" y="4724"/>
                  </a:lnTo>
                  <a:cubicBezTo>
                    <a:pt x="5658" y="4695"/>
                    <a:pt x="5658" y="4695"/>
                    <a:pt x="5658" y="4695"/>
                  </a:cubicBezTo>
                  <a:lnTo>
                    <a:pt x="5658" y="4695"/>
                  </a:lnTo>
                  <a:cubicBezTo>
                    <a:pt x="5687" y="4695"/>
                    <a:pt x="5687" y="4695"/>
                    <a:pt x="5687" y="4695"/>
                  </a:cubicBezTo>
                  <a:lnTo>
                    <a:pt x="5687" y="4695"/>
                  </a:lnTo>
                  <a:cubicBezTo>
                    <a:pt x="5658" y="4695"/>
                    <a:pt x="5658" y="4695"/>
                    <a:pt x="5658" y="4695"/>
                  </a:cubicBezTo>
                  <a:cubicBezTo>
                    <a:pt x="5658" y="4724"/>
                    <a:pt x="5658" y="4724"/>
                    <a:pt x="5658" y="4724"/>
                  </a:cubicBezTo>
                  <a:lnTo>
                    <a:pt x="5658" y="4724"/>
                  </a:lnTo>
                  <a:cubicBezTo>
                    <a:pt x="5687" y="4695"/>
                    <a:pt x="5687" y="4695"/>
                    <a:pt x="5687" y="4695"/>
                  </a:cubicBezTo>
                  <a:cubicBezTo>
                    <a:pt x="5687" y="4724"/>
                    <a:pt x="5687" y="4724"/>
                    <a:pt x="5687" y="4724"/>
                  </a:cubicBezTo>
                  <a:cubicBezTo>
                    <a:pt x="5658" y="4724"/>
                    <a:pt x="5658" y="4724"/>
                    <a:pt x="5658" y="4724"/>
                  </a:cubicBezTo>
                  <a:lnTo>
                    <a:pt x="5658" y="4724"/>
                  </a:lnTo>
                  <a:cubicBezTo>
                    <a:pt x="5658" y="4753"/>
                    <a:pt x="5658" y="4753"/>
                    <a:pt x="5658" y="4753"/>
                  </a:cubicBezTo>
                  <a:cubicBezTo>
                    <a:pt x="5687" y="4724"/>
                    <a:pt x="5687" y="4724"/>
                    <a:pt x="5687" y="4724"/>
                  </a:cubicBezTo>
                  <a:cubicBezTo>
                    <a:pt x="5716" y="4695"/>
                    <a:pt x="5716" y="4695"/>
                    <a:pt x="5716" y="4695"/>
                  </a:cubicBezTo>
                  <a:lnTo>
                    <a:pt x="5716" y="4695"/>
                  </a:lnTo>
                  <a:cubicBezTo>
                    <a:pt x="5716" y="4724"/>
                    <a:pt x="5716" y="4724"/>
                    <a:pt x="5716" y="4724"/>
                  </a:cubicBezTo>
                  <a:lnTo>
                    <a:pt x="5716" y="4724"/>
                  </a:lnTo>
                  <a:cubicBezTo>
                    <a:pt x="5716" y="4695"/>
                    <a:pt x="5716" y="4695"/>
                    <a:pt x="5716" y="4695"/>
                  </a:cubicBezTo>
                  <a:cubicBezTo>
                    <a:pt x="5716" y="4724"/>
                    <a:pt x="5716" y="4724"/>
                    <a:pt x="5716" y="4724"/>
                  </a:cubicBezTo>
                  <a:lnTo>
                    <a:pt x="5716" y="4724"/>
                  </a:lnTo>
                  <a:cubicBezTo>
                    <a:pt x="5716" y="4753"/>
                    <a:pt x="5716" y="4753"/>
                    <a:pt x="5716" y="4753"/>
                  </a:cubicBezTo>
                  <a:lnTo>
                    <a:pt x="5716" y="4753"/>
                  </a:lnTo>
                  <a:cubicBezTo>
                    <a:pt x="5745" y="4753"/>
                    <a:pt x="5745" y="4753"/>
                    <a:pt x="5745" y="4753"/>
                  </a:cubicBezTo>
                  <a:lnTo>
                    <a:pt x="5745" y="4753"/>
                  </a:lnTo>
                  <a:cubicBezTo>
                    <a:pt x="5774" y="4753"/>
                    <a:pt x="5774" y="4753"/>
                    <a:pt x="5774" y="4753"/>
                  </a:cubicBezTo>
                  <a:lnTo>
                    <a:pt x="5774" y="4753"/>
                  </a:lnTo>
                  <a:cubicBezTo>
                    <a:pt x="5804" y="4753"/>
                    <a:pt x="5804" y="4753"/>
                    <a:pt x="5804" y="4753"/>
                  </a:cubicBezTo>
                  <a:lnTo>
                    <a:pt x="5804" y="4753"/>
                  </a:lnTo>
                  <a:cubicBezTo>
                    <a:pt x="5774" y="4753"/>
                    <a:pt x="5774" y="4753"/>
                    <a:pt x="5774" y="4753"/>
                  </a:cubicBezTo>
                  <a:lnTo>
                    <a:pt x="5774" y="4753"/>
                  </a:lnTo>
                  <a:cubicBezTo>
                    <a:pt x="5804" y="4783"/>
                    <a:pt x="5804" y="4783"/>
                    <a:pt x="5804" y="4783"/>
                  </a:cubicBezTo>
                  <a:cubicBezTo>
                    <a:pt x="5833" y="4783"/>
                    <a:pt x="5833" y="4783"/>
                    <a:pt x="5833" y="4783"/>
                  </a:cubicBezTo>
                  <a:cubicBezTo>
                    <a:pt x="5804" y="4783"/>
                    <a:pt x="5804" y="4783"/>
                    <a:pt x="5804" y="4783"/>
                  </a:cubicBezTo>
                  <a:lnTo>
                    <a:pt x="5804" y="4783"/>
                  </a:lnTo>
                  <a:cubicBezTo>
                    <a:pt x="5774" y="4812"/>
                    <a:pt x="5774" y="4812"/>
                    <a:pt x="5774" y="4812"/>
                  </a:cubicBezTo>
                  <a:cubicBezTo>
                    <a:pt x="5774" y="4783"/>
                    <a:pt x="5774" y="4783"/>
                    <a:pt x="5774" y="4783"/>
                  </a:cubicBezTo>
                  <a:cubicBezTo>
                    <a:pt x="5745" y="4812"/>
                    <a:pt x="5745" y="4812"/>
                    <a:pt x="5745" y="4812"/>
                  </a:cubicBezTo>
                  <a:cubicBezTo>
                    <a:pt x="5716" y="4812"/>
                    <a:pt x="5716" y="4812"/>
                    <a:pt x="5716" y="4812"/>
                  </a:cubicBezTo>
                  <a:cubicBezTo>
                    <a:pt x="5687" y="4812"/>
                    <a:pt x="5687" y="4812"/>
                    <a:pt x="5687" y="4812"/>
                  </a:cubicBezTo>
                  <a:cubicBezTo>
                    <a:pt x="5658" y="4812"/>
                    <a:pt x="5658" y="4812"/>
                    <a:pt x="5658" y="4812"/>
                  </a:cubicBezTo>
                  <a:cubicBezTo>
                    <a:pt x="5658" y="4841"/>
                    <a:pt x="5658" y="4841"/>
                    <a:pt x="5658" y="4841"/>
                  </a:cubicBezTo>
                  <a:cubicBezTo>
                    <a:pt x="5687" y="4841"/>
                    <a:pt x="5687" y="4841"/>
                    <a:pt x="5687" y="4841"/>
                  </a:cubicBezTo>
                  <a:cubicBezTo>
                    <a:pt x="5716" y="4812"/>
                    <a:pt x="5716" y="4812"/>
                    <a:pt x="5716" y="4812"/>
                  </a:cubicBezTo>
                  <a:lnTo>
                    <a:pt x="5716" y="4812"/>
                  </a:lnTo>
                  <a:cubicBezTo>
                    <a:pt x="5716" y="4841"/>
                    <a:pt x="5716" y="4841"/>
                    <a:pt x="5716" y="4841"/>
                  </a:cubicBezTo>
                  <a:cubicBezTo>
                    <a:pt x="5687" y="4841"/>
                    <a:pt x="5687" y="4841"/>
                    <a:pt x="5687" y="4841"/>
                  </a:cubicBezTo>
                  <a:cubicBezTo>
                    <a:pt x="5658" y="4841"/>
                    <a:pt x="5658" y="4841"/>
                    <a:pt x="5658" y="4841"/>
                  </a:cubicBezTo>
                  <a:cubicBezTo>
                    <a:pt x="5629" y="4841"/>
                    <a:pt x="5629" y="4841"/>
                    <a:pt x="5629" y="4841"/>
                  </a:cubicBezTo>
                  <a:cubicBezTo>
                    <a:pt x="5629" y="4870"/>
                    <a:pt x="5629" y="4870"/>
                    <a:pt x="5629" y="4870"/>
                  </a:cubicBezTo>
                  <a:cubicBezTo>
                    <a:pt x="5600" y="4870"/>
                    <a:pt x="5600" y="4870"/>
                    <a:pt x="5600" y="4870"/>
                  </a:cubicBezTo>
                  <a:lnTo>
                    <a:pt x="5600" y="4870"/>
                  </a:lnTo>
                  <a:lnTo>
                    <a:pt x="5600" y="4870"/>
                  </a:lnTo>
                  <a:cubicBezTo>
                    <a:pt x="5571" y="4870"/>
                    <a:pt x="5571" y="4870"/>
                    <a:pt x="5571" y="4870"/>
                  </a:cubicBezTo>
                  <a:cubicBezTo>
                    <a:pt x="5541" y="4841"/>
                    <a:pt x="5541" y="4841"/>
                    <a:pt x="5541" y="4841"/>
                  </a:cubicBezTo>
                  <a:lnTo>
                    <a:pt x="5541" y="4841"/>
                  </a:lnTo>
                  <a:cubicBezTo>
                    <a:pt x="5541" y="4870"/>
                    <a:pt x="5541" y="4870"/>
                    <a:pt x="5541" y="4870"/>
                  </a:cubicBezTo>
                  <a:cubicBezTo>
                    <a:pt x="5571" y="4870"/>
                    <a:pt x="5571" y="4870"/>
                    <a:pt x="5571" y="4870"/>
                  </a:cubicBezTo>
                  <a:lnTo>
                    <a:pt x="5571" y="4870"/>
                  </a:lnTo>
                  <a:cubicBezTo>
                    <a:pt x="5600" y="4899"/>
                    <a:pt x="5600" y="4899"/>
                    <a:pt x="5600" y="4899"/>
                  </a:cubicBezTo>
                  <a:lnTo>
                    <a:pt x="5600" y="4899"/>
                  </a:lnTo>
                  <a:cubicBezTo>
                    <a:pt x="5571" y="4899"/>
                    <a:pt x="5571" y="4899"/>
                    <a:pt x="5571" y="4899"/>
                  </a:cubicBezTo>
                  <a:lnTo>
                    <a:pt x="5571" y="4899"/>
                  </a:lnTo>
                  <a:cubicBezTo>
                    <a:pt x="5571" y="4928"/>
                    <a:pt x="5571" y="4928"/>
                    <a:pt x="5571" y="4928"/>
                  </a:cubicBezTo>
                  <a:cubicBezTo>
                    <a:pt x="5600" y="4928"/>
                    <a:pt x="5600" y="4928"/>
                    <a:pt x="5600" y="4928"/>
                  </a:cubicBezTo>
                  <a:cubicBezTo>
                    <a:pt x="5600" y="4899"/>
                    <a:pt x="5600" y="4899"/>
                    <a:pt x="5600" y="4899"/>
                  </a:cubicBezTo>
                  <a:cubicBezTo>
                    <a:pt x="5600" y="4928"/>
                    <a:pt x="5600" y="4928"/>
                    <a:pt x="5600" y="4928"/>
                  </a:cubicBezTo>
                  <a:cubicBezTo>
                    <a:pt x="5629" y="4899"/>
                    <a:pt x="5629" y="4899"/>
                    <a:pt x="5629" y="4899"/>
                  </a:cubicBezTo>
                  <a:lnTo>
                    <a:pt x="5629" y="4899"/>
                  </a:lnTo>
                  <a:cubicBezTo>
                    <a:pt x="5658" y="4870"/>
                    <a:pt x="5658" y="4870"/>
                    <a:pt x="5658" y="4870"/>
                  </a:cubicBezTo>
                  <a:lnTo>
                    <a:pt x="5658" y="4870"/>
                  </a:lnTo>
                  <a:cubicBezTo>
                    <a:pt x="5687" y="4870"/>
                    <a:pt x="5687" y="4870"/>
                    <a:pt x="5687" y="4870"/>
                  </a:cubicBezTo>
                  <a:cubicBezTo>
                    <a:pt x="5687" y="4841"/>
                    <a:pt x="5687" y="4841"/>
                    <a:pt x="5687" y="4841"/>
                  </a:cubicBezTo>
                  <a:cubicBezTo>
                    <a:pt x="5716" y="4841"/>
                    <a:pt x="5716" y="4841"/>
                    <a:pt x="5716" y="4841"/>
                  </a:cubicBezTo>
                  <a:cubicBezTo>
                    <a:pt x="5745" y="4841"/>
                    <a:pt x="5745" y="4841"/>
                    <a:pt x="5745" y="4841"/>
                  </a:cubicBezTo>
                  <a:lnTo>
                    <a:pt x="5745" y="4841"/>
                  </a:lnTo>
                  <a:cubicBezTo>
                    <a:pt x="5774" y="4841"/>
                    <a:pt x="5774" y="4841"/>
                    <a:pt x="5774" y="4841"/>
                  </a:cubicBezTo>
                  <a:lnTo>
                    <a:pt x="5774" y="4841"/>
                  </a:lnTo>
                  <a:cubicBezTo>
                    <a:pt x="5745" y="4841"/>
                    <a:pt x="5745" y="4841"/>
                    <a:pt x="5745" y="4841"/>
                  </a:cubicBezTo>
                  <a:cubicBezTo>
                    <a:pt x="5745" y="4812"/>
                    <a:pt x="5745" y="4812"/>
                    <a:pt x="5745" y="4812"/>
                  </a:cubicBezTo>
                  <a:lnTo>
                    <a:pt x="5745" y="4812"/>
                  </a:lnTo>
                  <a:cubicBezTo>
                    <a:pt x="5804" y="4812"/>
                    <a:pt x="5804" y="4812"/>
                    <a:pt x="5804" y="4812"/>
                  </a:cubicBezTo>
                  <a:cubicBezTo>
                    <a:pt x="5833" y="4812"/>
                    <a:pt x="5833" y="4812"/>
                    <a:pt x="5833" y="4812"/>
                  </a:cubicBezTo>
                  <a:cubicBezTo>
                    <a:pt x="5833" y="4841"/>
                    <a:pt x="5833" y="4841"/>
                    <a:pt x="5833" y="4841"/>
                  </a:cubicBezTo>
                  <a:cubicBezTo>
                    <a:pt x="5833" y="4870"/>
                    <a:pt x="5833" y="4870"/>
                    <a:pt x="5833" y="4870"/>
                  </a:cubicBezTo>
                  <a:cubicBezTo>
                    <a:pt x="5804" y="4870"/>
                    <a:pt x="5804" y="4870"/>
                    <a:pt x="5804" y="4870"/>
                  </a:cubicBezTo>
                  <a:lnTo>
                    <a:pt x="5804" y="4870"/>
                  </a:lnTo>
                  <a:cubicBezTo>
                    <a:pt x="5774" y="4899"/>
                    <a:pt x="5774" y="4899"/>
                    <a:pt x="5774" y="4899"/>
                  </a:cubicBezTo>
                  <a:cubicBezTo>
                    <a:pt x="5804" y="4899"/>
                    <a:pt x="5804" y="4899"/>
                    <a:pt x="5804" y="4899"/>
                  </a:cubicBezTo>
                  <a:lnTo>
                    <a:pt x="5804" y="4899"/>
                  </a:lnTo>
                  <a:cubicBezTo>
                    <a:pt x="5833" y="4899"/>
                    <a:pt x="5833" y="4899"/>
                    <a:pt x="5833" y="4899"/>
                  </a:cubicBezTo>
                  <a:cubicBezTo>
                    <a:pt x="5833" y="4870"/>
                    <a:pt x="5833" y="4870"/>
                    <a:pt x="5833" y="4870"/>
                  </a:cubicBezTo>
                  <a:cubicBezTo>
                    <a:pt x="5862" y="4870"/>
                    <a:pt x="5862" y="4870"/>
                    <a:pt x="5862" y="4870"/>
                  </a:cubicBezTo>
                  <a:lnTo>
                    <a:pt x="5862" y="4870"/>
                  </a:lnTo>
                  <a:lnTo>
                    <a:pt x="5862" y="4870"/>
                  </a:lnTo>
                  <a:lnTo>
                    <a:pt x="5862" y="4870"/>
                  </a:lnTo>
                  <a:cubicBezTo>
                    <a:pt x="5862" y="4899"/>
                    <a:pt x="5862" y="4899"/>
                    <a:pt x="5862" y="4899"/>
                  </a:cubicBezTo>
                  <a:cubicBezTo>
                    <a:pt x="5891" y="4899"/>
                    <a:pt x="5891" y="4899"/>
                    <a:pt x="5891" y="4899"/>
                  </a:cubicBezTo>
                  <a:cubicBezTo>
                    <a:pt x="5921" y="4899"/>
                    <a:pt x="5921" y="4899"/>
                    <a:pt x="5921" y="4899"/>
                  </a:cubicBezTo>
                  <a:lnTo>
                    <a:pt x="5921" y="4899"/>
                  </a:lnTo>
                  <a:cubicBezTo>
                    <a:pt x="5891" y="4899"/>
                    <a:pt x="5891" y="4899"/>
                    <a:pt x="5891" y="4899"/>
                  </a:cubicBezTo>
                  <a:lnTo>
                    <a:pt x="5891" y="4899"/>
                  </a:lnTo>
                  <a:cubicBezTo>
                    <a:pt x="5891" y="4928"/>
                    <a:pt x="5891" y="4928"/>
                    <a:pt x="5891" y="4928"/>
                  </a:cubicBezTo>
                  <a:cubicBezTo>
                    <a:pt x="5921" y="4928"/>
                    <a:pt x="5921" y="4928"/>
                    <a:pt x="5921" y="4928"/>
                  </a:cubicBezTo>
                  <a:lnTo>
                    <a:pt x="5921" y="4928"/>
                  </a:lnTo>
                  <a:lnTo>
                    <a:pt x="5921" y="4928"/>
                  </a:lnTo>
                  <a:cubicBezTo>
                    <a:pt x="5891" y="4928"/>
                    <a:pt x="5891" y="4928"/>
                    <a:pt x="5891" y="4928"/>
                  </a:cubicBezTo>
                  <a:cubicBezTo>
                    <a:pt x="5891" y="4957"/>
                    <a:pt x="5891" y="4957"/>
                    <a:pt x="5891" y="4957"/>
                  </a:cubicBezTo>
                  <a:lnTo>
                    <a:pt x="5891" y="4957"/>
                  </a:lnTo>
                  <a:lnTo>
                    <a:pt x="5891" y="4957"/>
                  </a:lnTo>
                  <a:cubicBezTo>
                    <a:pt x="5891" y="4986"/>
                    <a:pt x="5891" y="4986"/>
                    <a:pt x="5891" y="4986"/>
                  </a:cubicBezTo>
                  <a:lnTo>
                    <a:pt x="5891" y="4986"/>
                  </a:lnTo>
                  <a:cubicBezTo>
                    <a:pt x="5862" y="4986"/>
                    <a:pt x="5862" y="4986"/>
                    <a:pt x="5862" y="4986"/>
                  </a:cubicBezTo>
                  <a:lnTo>
                    <a:pt x="5862" y="4986"/>
                  </a:lnTo>
                  <a:lnTo>
                    <a:pt x="5862" y="4986"/>
                  </a:lnTo>
                  <a:cubicBezTo>
                    <a:pt x="5891" y="5016"/>
                    <a:pt x="5891" y="5016"/>
                    <a:pt x="5891" y="5016"/>
                  </a:cubicBezTo>
                  <a:cubicBezTo>
                    <a:pt x="5891" y="4986"/>
                    <a:pt x="5891" y="4986"/>
                    <a:pt x="5891" y="4986"/>
                  </a:cubicBezTo>
                  <a:cubicBezTo>
                    <a:pt x="5921" y="5016"/>
                    <a:pt x="5921" y="5016"/>
                    <a:pt x="5921" y="5016"/>
                  </a:cubicBezTo>
                  <a:cubicBezTo>
                    <a:pt x="5891" y="5016"/>
                    <a:pt x="5891" y="5016"/>
                    <a:pt x="5891" y="5016"/>
                  </a:cubicBezTo>
                  <a:lnTo>
                    <a:pt x="5891" y="5016"/>
                  </a:lnTo>
                  <a:cubicBezTo>
                    <a:pt x="5862" y="5016"/>
                    <a:pt x="5862" y="5016"/>
                    <a:pt x="5862" y="5016"/>
                  </a:cubicBezTo>
                  <a:cubicBezTo>
                    <a:pt x="5891" y="5016"/>
                    <a:pt x="5891" y="5016"/>
                    <a:pt x="5891" y="5016"/>
                  </a:cubicBezTo>
                  <a:lnTo>
                    <a:pt x="5891" y="5016"/>
                  </a:lnTo>
                  <a:cubicBezTo>
                    <a:pt x="5921" y="5016"/>
                    <a:pt x="5921" y="5016"/>
                    <a:pt x="5921" y="5016"/>
                  </a:cubicBezTo>
                  <a:cubicBezTo>
                    <a:pt x="5891" y="5045"/>
                    <a:pt x="5891" y="5045"/>
                    <a:pt x="5891" y="5045"/>
                  </a:cubicBezTo>
                  <a:lnTo>
                    <a:pt x="5891" y="5045"/>
                  </a:lnTo>
                  <a:lnTo>
                    <a:pt x="5891" y="5045"/>
                  </a:lnTo>
                  <a:cubicBezTo>
                    <a:pt x="5891" y="5074"/>
                    <a:pt x="5891" y="5074"/>
                    <a:pt x="5891" y="5074"/>
                  </a:cubicBezTo>
                  <a:cubicBezTo>
                    <a:pt x="5862" y="5074"/>
                    <a:pt x="5862" y="5074"/>
                    <a:pt x="5862" y="5074"/>
                  </a:cubicBezTo>
                  <a:cubicBezTo>
                    <a:pt x="5833" y="5074"/>
                    <a:pt x="5833" y="5074"/>
                    <a:pt x="5833" y="5074"/>
                  </a:cubicBezTo>
                  <a:cubicBezTo>
                    <a:pt x="5833" y="5103"/>
                    <a:pt x="5833" y="5103"/>
                    <a:pt x="5833" y="5103"/>
                  </a:cubicBezTo>
                  <a:cubicBezTo>
                    <a:pt x="5804" y="5103"/>
                    <a:pt x="5804" y="5103"/>
                    <a:pt x="5804" y="5103"/>
                  </a:cubicBezTo>
                  <a:lnTo>
                    <a:pt x="5804" y="5103"/>
                  </a:lnTo>
                  <a:lnTo>
                    <a:pt x="5804" y="5103"/>
                  </a:lnTo>
                  <a:cubicBezTo>
                    <a:pt x="5774" y="5103"/>
                    <a:pt x="5774" y="5103"/>
                    <a:pt x="5774" y="5103"/>
                  </a:cubicBezTo>
                  <a:lnTo>
                    <a:pt x="5774" y="5103"/>
                  </a:lnTo>
                  <a:lnTo>
                    <a:pt x="5774" y="5103"/>
                  </a:lnTo>
                  <a:cubicBezTo>
                    <a:pt x="5745" y="5103"/>
                    <a:pt x="5745" y="5103"/>
                    <a:pt x="5745" y="5103"/>
                  </a:cubicBezTo>
                  <a:lnTo>
                    <a:pt x="5745" y="5103"/>
                  </a:lnTo>
                  <a:lnTo>
                    <a:pt x="5745" y="5103"/>
                  </a:lnTo>
                  <a:cubicBezTo>
                    <a:pt x="5716" y="5103"/>
                    <a:pt x="5716" y="5103"/>
                    <a:pt x="5716" y="5103"/>
                  </a:cubicBezTo>
                  <a:lnTo>
                    <a:pt x="5716" y="5103"/>
                  </a:lnTo>
                  <a:cubicBezTo>
                    <a:pt x="5687" y="5103"/>
                    <a:pt x="5687" y="5103"/>
                    <a:pt x="5687" y="5103"/>
                  </a:cubicBezTo>
                  <a:lnTo>
                    <a:pt x="5687" y="5103"/>
                  </a:lnTo>
                  <a:lnTo>
                    <a:pt x="5687" y="5103"/>
                  </a:lnTo>
                  <a:cubicBezTo>
                    <a:pt x="5687" y="5133"/>
                    <a:pt x="5687" y="5133"/>
                    <a:pt x="5687" y="5133"/>
                  </a:cubicBezTo>
                  <a:cubicBezTo>
                    <a:pt x="5658" y="5133"/>
                    <a:pt x="5658" y="5133"/>
                    <a:pt x="5658" y="5133"/>
                  </a:cubicBezTo>
                  <a:lnTo>
                    <a:pt x="5658" y="5133"/>
                  </a:lnTo>
                  <a:lnTo>
                    <a:pt x="5658" y="5133"/>
                  </a:lnTo>
                  <a:lnTo>
                    <a:pt x="5658" y="5133"/>
                  </a:lnTo>
                  <a:lnTo>
                    <a:pt x="5658" y="5133"/>
                  </a:lnTo>
                  <a:cubicBezTo>
                    <a:pt x="5629" y="5133"/>
                    <a:pt x="5629" y="5133"/>
                    <a:pt x="5629" y="5133"/>
                  </a:cubicBezTo>
                  <a:cubicBezTo>
                    <a:pt x="5629" y="5162"/>
                    <a:pt x="5629" y="5162"/>
                    <a:pt x="5629" y="5162"/>
                  </a:cubicBezTo>
                  <a:cubicBezTo>
                    <a:pt x="5629" y="5191"/>
                    <a:pt x="5629" y="5191"/>
                    <a:pt x="5629" y="5191"/>
                  </a:cubicBezTo>
                  <a:cubicBezTo>
                    <a:pt x="5600" y="5162"/>
                    <a:pt x="5600" y="5162"/>
                    <a:pt x="5600" y="5162"/>
                  </a:cubicBezTo>
                  <a:cubicBezTo>
                    <a:pt x="5600" y="5191"/>
                    <a:pt x="5600" y="5191"/>
                    <a:pt x="5600" y="5191"/>
                  </a:cubicBezTo>
                  <a:lnTo>
                    <a:pt x="5600" y="5191"/>
                  </a:lnTo>
                  <a:cubicBezTo>
                    <a:pt x="5571" y="5191"/>
                    <a:pt x="5571" y="5191"/>
                    <a:pt x="5571" y="5191"/>
                  </a:cubicBezTo>
                  <a:lnTo>
                    <a:pt x="5571" y="5191"/>
                  </a:lnTo>
                  <a:cubicBezTo>
                    <a:pt x="5571" y="5220"/>
                    <a:pt x="5571" y="5220"/>
                    <a:pt x="5571" y="5220"/>
                  </a:cubicBezTo>
                  <a:cubicBezTo>
                    <a:pt x="5541" y="5220"/>
                    <a:pt x="5541" y="5220"/>
                    <a:pt x="5541" y="5220"/>
                  </a:cubicBezTo>
                  <a:lnTo>
                    <a:pt x="5541" y="5220"/>
                  </a:lnTo>
                  <a:lnTo>
                    <a:pt x="5541" y="5220"/>
                  </a:lnTo>
                  <a:cubicBezTo>
                    <a:pt x="5512" y="5220"/>
                    <a:pt x="5512" y="5220"/>
                    <a:pt x="5512" y="5220"/>
                  </a:cubicBezTo>
                  <a:cubicBezTo>
                    <a:pt x="5483" y="5220"/>
                    <a:pt x="5483" y="5220"/>
                    <a:pt x="5483" y="5220"/>
                  </a:cubicBezTo>
                  <a:lnTo>
                    <a:pt x="5483" y="5220"/>
                  </a:lnTo>
                  <a:lnTo>
                    <a:pt x="5483" y="5220"/>
                  </a:lnTo>
                  <a:cubicBezTo>
                    <a:pt x="5454" y="5220"/>
                    <a:pt x="5454" y="5220"/>
                    <a:pt x="5454" y="5220"/>
                  </a:cubicBezTo>
                  <a:cubicBezTo>
                    <a:pt x="5424" y="5220"/>
                    <a:pt x="5424" y="5220"/>
                    <a:pt x="5424" y="5220"/>
                  </a:cubicBezTo>
                  <a:cubicBezTo>
                    <a:pt x="5395" y="5220"/>
                    <a:pt x="5395" y="5220"/>
                    <a:pt x="5395" y="5220"/>
                  </a:cubicBezTo>
                  <a:cubicBezTo>
                    <a:pt x="5424" y="5220"/>
                    <a:pt x="5424" y="5220"/>
                    <a:pt x="5424" y="5220"/>
                  </a:cubicBezTo>
                  <a:cubicBezTo>
                    <a:pt x="5395" y="5220"/>
                    <a:pt x="5395" y="5220"/>
                    <a:pt x="5395" y="5220"/>
                  </a:cubicBezTo>
                  <a:lnTo>
                    <a:pt x="5395" y="5220"/>
                  </a:lnTo>
                  <a:cubicBezTo>
                    <a:pt x="5366" y="5220"/>
                    <a:pt x="5366" y="5220"/>
                    <a:pt x="5366" y="5220"/>
                  </a:cubicBezTo>
                  <a:cubicBezTo>
                    <a:pt x="5337" y="5220"/>
                    <a:pt x="5337" y="5220"/>
                    <a:pt x="5337" y="5220"/>
                  </a:cubicBezTo>
                  <a:lnTo>
                    <a:pt x="5337" y="5220"/>
                  </a:lnTo>
                  <a:lnTo>
                    <a:pt x="5337" y="5220"/>
                  </a:lnTo>
                  <a:cubicBezTo>
                    <a:pt x="5308" y="5191"/>
                    <a:pt x="5308" y="5191"/>
                    <a:pt x="5308" y="5191"/>
                  </a:cubicBezTo>
                  <a:lnTo>
                    <a:pt x="5308" y="5191"/>
                  </a:lnTo>
                  <a:cubicBezTo>
                    <a:pt x="5279" y="5220"/>
                    <a:pt x="5279" y="5220"/>
                    <a:pt x="5279" y="5220"/>
                  </a:cubicBezTo>
                  <a:lnTo>
                    <a:pt x="5279" y="5220"/>
                  </a:lnTo>
                  <a:cubicBezTo>
                    <a:pt x="5250" y="5191"/>
                    <a:pt x="5250" y="5191"/>
                    <a:pt x="5250" y="5191"/>
                  </a:cubicBezTo>
                  <a:cubicBezTo>
                    <a:pt x="5221" y="5191"/>
                    <a:pt x="5221" y="5191"/>
                    <a:pt x="5221" y="5191"/>
                  </a:cubicBezTo>
                  <a:lnTo>
                    <a:pt x="5221" y="5191"/>
                  </a:lnTo>
                  <a:lnTo>
                    <a:pt x="5221" y="5191"/>
                  </a:lnTo>
                  <a:cubicBezTo>
                    <a:pt x="5191" y="5191"/>
                    <a:pt x="5191" y="5191"/>
                    <a:pt x="5191" y="5191"/>
                  </a:cubicBezTo>
                  <a:lnTo>
                    <a:pt x="5191" y="5191"/>
                  </a:lnTo>
                  <a:cubicBezTo>
                    <a:pt x="5162" y="5191"/>
                    <a:pt x="5162" y="5191"/>
                    <a:pt x="5162" y="5191"/>
                  </a:cubicBezTo>
                  <a:cubicBezTo>
                    <a:pt x="5133" y="5191"/>
                    <a:pt x="5133" y="5191"/>
                    <a:pt x="5133" y="5191"/>
                  </a:cubicBezTo>
                  <a:cubicBezTo>
                    <a:pt x="5104" y="5191"/>
                    <a:pt x="5104" y="5191"/>
                    <a:pt x="5104" y="5191"/>
                  </a:cubicBezTo>
                  <a:lnTo>
                    <a:pt x="5104" y="5191"/>
                  </a:lnTo>
                  <a:cubicBezTo>
                    <a:pt x="5074" y="5191"/>
                    <a:pt x="5074" y="5191"/>
                    <a:pt x="5074" y="5191"/>
                  </a:cubicBezTo>
                  <a:lnTo>
                    <a:pt x="5074" y="5191"/>
                  </a:lnTo>
                  <a:cubicBezTo>
                    <a:pt x="5045" y="5191"/>
                    <a:pt x="5045" y="5191"/>
                    <a:pt x="5045" y="5191"/>
                  </a:cubicBezTo>
                  <a:cubicBezTo>
                    <a:pt x="5074" y="5191"/>
                    <a:pt x="5074" y="5191"/>
                    <a:pt x="5074" y="5191"/>
                  </a:cubicBezTo>
                  <a:cubicBezTo>
                    <a:pt x="5045" y="5191"/>
                    <a:pt x="5045" y="5191"/>
                    <a:pt x="5045" y="5191"/>
                  </a:cubicBezTo>
                  <a:cubicBezTo>
                    <a:pt x="5045" y="5220"/>
                    <a:pt x="5045" y="5220"/>
                    <a:pt x="5045" y="5220"/>
                  </a:cubicBezTo>
                  <a:cubicBezTo>
                    <a:pt x="5016" y="5220"/>
                    <a:pt x="5016" y="5220"/>
                    <a:pt x="5016" y="5220"/>
                  </a:cubicBezTo>
                  <a:cubicBezTo>
                    <a:pt x="4988" y="5249"/>
                    <a:pt x="4988" y="5249"/>
                    <a:pt x="4988" y="5249"/>
                  </a:cubicBezTo>
                  <a:lnTo>
                    <a:pt x="4988" y="5249"/>
                  </a:lnTo>
                  <a:lnTo>
                    <a:pt x="4988" y="5249"/>
                  </a:lnTo>
                  <a:cubicBezTo>
                    <a:pt x="4988" y="5278"/>
                    <a:pt x="4988" y="5278"/>
                    <a:pt x="4988" y="5278"/>
                  </a:cubicBezTo>
                  <a:cubicBezTo>
                    <a:pt x="4958" y="5278"/>
                    <a:pt x="4958" y="5278"/>
                    <a:pt x="4958" y="5278"/>
                  </a:cubicBezTo>
                  <a:lnTo>
                    <a:pt x="4958" y="5278"/>
                  </a:lnTo>
                  <a:cubicBezTo>
                    <a:pt x="4929" y="5307"/>
                    <a:pt x="4929" y="5307"/>
                    <a:pt x="4929" y="5307"/>
                  </a:cubicBezTo>
                  <a:cubicBezTo>
                    <a:pt x="4900" y="5307"/>
                    <a:pt x="4900" y="5307"/>
                    <a:pt x="4900" y="5307"/>
                  </a:cubicBezTo>
                  <a:lnTo>
                    <a:pt x="4900" y="5307"/>
                  </a:lnTo>
                  <a:cubicBezTo>
                    <a:pt x="4871" y="5307"/>
                    <a:pt x="4871" y="5307"/>
                    <a:pt x="4871" y="5307"/>
                  </a:cubicBezTo>
                  <a:lnTo>
                    <a:pt x="4871" y="5307"/>
                  </a:lnTo>
                  <a:lnTo>
                    <a:pt x="4871" y="5307"/>
                  </a:lnTo>
                  <a:cubicBezTo>
                    <a:pt x="4871" y="5336"/>
                    <a:pt x="4871" y="5336"/>
                    <a:pt x="4871" y="5336"/>
                  </a:cubicBezTo>
                  <a:cubicBezTo>
                    <a:pt x="4841" y="5336"/>
                    <a:pt x="4841" y="5336"/>
                    <a:pt x="4841" y="5336"/>
                  </a:cubicBezTo>
                  <a:cubicBezTo>
                    <a:pt x="4812" y="5336"/>
                    <a:pt x="4812" y="5336"/>
                    <a:pt x="4812" y="5336"/>
                  </a:cubicBezTo>
                  <a:cubicBezTo>
                    <a:pt x="4812" y="5366"/>
                    <a:pt x="4812" y="5366"/>
                    <a:pt x="4812" y="5366"/>
                  </a:cubicBezTo>
                  <a:lnTo>
                    <a:pt x="4812" y="5366"/>
                  </a:lnTo>
                  <a:cubicBezTo>
                    <a:pt x="4783" y="5395"/>
                    <a:pt x="4783" y="5395"/>
                    <a:pt x="4783" y="5395"/>
                  </a:cubicBezTo>
                  <a:cubicBezTo>
                    <a:pt x="4754" y="5395"/>
                    <a:pt x="4754" y="5395"/>
                    <a:pt x="4754" y="5395"/>
                  </a:cubicBezTo>
                  <a:cubicBezTo>
                    <a:pt x="4754" y="5424"/>
                    <a:pt x="4754" y="5424"/>
                    <a:pt x="4754" y="5424"/>
                  </a:cubicBezTo>
                  <a:cubicBezTo>
                    <a:pt x="4724" y="5424"/>
                    <a:pt x="4724" y="5424"/>
                    <a:pt x="4724" y="5424"/>
                  </a:cubicBezTo>
                  <a:cubicBezTo>
                    <a:pt x="4724" y="5453"/>
                    <a:pt x="4724" y="5453"/>
                    <a:pt x="4724" y="5453"/>
                  </a:cubicBezTo>
                  <a:cubicBezTo>
                    <a:pt x="4695" y="5453"/>
                    <a:pt x="4695" y="5453"/>
                    <a:pt x="4695" y="5453"/>
                  </a:cubicBezTo>
                  <a:cubicBezTo>
                    <a:pt x="4695" y="5483"/>
                    <a:pt x="4695" y="5483"/>
                    <a:pt x="4695" y="5483"/>
                  </a:cubicBezTo>
                  <a:cubicBezTo>
                    <a:pt x="4666" y="5483"/>
                    <a:pt x="4666" y="5483"/>
                    <a:pt x="4666" y="5483"/>
                  </a:cubicBezTo>
                  <a:cubicBezTo>
                    <a:pt x="4638" y="5512"/>
                    <a:pt x="4638" y="5512"/>
                    <a:pt x="4638" y="5512"/>
                  </a:cubicBezTo>
                  <a:lnTo>
                    <a:pt x="4638" y="5512"/>
                  </a:lnTo>
                  <a:cubicBezTo>
                    <a:pt x="4608" y="5541"/>
                    <a:pt x="4608" y="5541"/>
                    <a:pt x="4608" y="5541"/>
                  </a:cubicBezTo>
                  <a:cubicBezTo>
                    <a:pt x="4579" y="5541"/>
                    <a:pt x="4579" y="5541"/>
                    <a:pt x="4579" y="5541"/>
                  </a:cubicBezTo>
                  <a:lnTo>
                    <a:pt x="4579" y="5541"/>
                  </a:lnTo>
                  <a:cubicBezTo>
                    <a:pt x="4638" y="5541"/>
                    <a:pt x="4638" y="5541"/>
                    <a:pt x="4638" y="5541"/>
                  </a:cubicBezTo>
                  <a:cubicBezTo>
                    <a:pt x="4666" y="5512"/>
                    <a:pt x="4666" y="5512"/>
                    <a:pt x="4666" y="5512"/>
                  </a:cubicBezTo>
                  <a:cubicBezTo>
                    <a:pt x="4695" y="5483"/>
                    <a:pt x="4695" y="5483"/>
                    <a:pt x="4695" y="5483"/>
                  </a:cubicBezTo>
                  <a:cubicBezTo>
                    <a:pt x="4724" y="5483"/>
                    <a:pt x="4724" y="5483"/>
                    <a:pt x="4724" y="5483"/>
                  </a:cubicBezTo>
                  <a:cubicBezTo>
                    <a:pt x="4724" y="5453"/>
                    <a:pt x="4724" y="5453"/>
                    <a:pt x="4724" y="5453"/>
                  </a:cubicBezTo>
                  <a:cubicBezTo>
                    <a:pt x="4754" y="5453"/>
                    <a:pt x="4754" y="5453"/>
                    <a:pt x="4754" y="5453"/>
                  </a:cubicBezTo>
                  <a:cubicBezTo>
                    <a:pt x="4783" y="5424"/>
                    <a:pt x="4783" y="5424"/>
                    <a:pt x="4783" y="5424"/>
                  </a:cubicBezTo>
                  <a:cubicBezTo>
                    <a:pt x="4841" y="5366"/>
                    <a:pt x="4841" y="5366"/>
                    <a:pt x="4841" y="5366"/>
                  </a:cubicBezTo>
                  <a:cubicBezTo>
                    <a:pt x="4871" y="5366"/>
                    <a:pt x="4871" y="5366"/>
                    <a:pt x="4871" y="5366"/>
                  </a:cubicBezTo>
                  <a:cubicBezTo>
                    <a:pt x="4900" y="5366"/>
                    <a:pt x="4900" y="5366"/>
                    <a:pt x="4900" y="5366"/>
                  </a:cubicBezTo>
                  <a:cubicBezTo>
                    <a:pt x="4929" y="5336"/>
                    <a:pt x="4929" y="5336"/>
                    <a:pt x="4929" y="5336"/>
                  </a:cubicBezTo>
                  <a:cubicBezTo>
                    <a:pt x="4958" y="5336"/>
                    <a:pt x="4958" y="5336"/>
                    <a:pt x="4958" y="5336"/>
                  </a:cubicBezTo>
                  <a:cubicBezTo>
                    <a:pt x="5016" y="5307"/>
                    <a:pt x="5016" y="5307"/>
                    <a:pt x="5016" y="5307"/>
                  </a:cubicBezTo>
                  <a:cubicBezTo>
                    <a:pt x="5045" y="5307"/>
                    <a:pt x="5045" y="5307"/>
                    <a:pt x="5045" y="5307"/>
                  </a:cubicBezTo>
                  <a:lnTo>
                    <a:pt x="5045" y="5307"/>
                  </a:lnTo>
                  <a:cubicBezTo>
                    <a:pt x="5104" y="5307"/>
                    <a:pt x="5104" y="5307"/>
                    <a:pt x="5104" y="5307"/>
                  </a:cubicBezTo>
                  <a:cubicBezTo>
                    <a:pt x="5133" y="5336"/>
                    <a:pt x="5133" y="5336"/>
                    <a:pt x="5133" y="5336"/>
                  </a:cubicBezTo>
                  <a:cubicBezTo>
                    <a:pt x="5162" y="5336"/>
                    <a:pt x="5162" y="5336"/>
                    <a:pt x="5162" y="5336"/>
                  </a:cubicBezTo>
                  <a:lnTo>
                    <a:pt x="5162" y="5336"/>
                  </a:lnTo>
                  <a:cubicBezTo>
                    <a:pt x="5133" y="5336"/>
                    <a:pt x="5133" y="5336"/>
                    <a:pt x="5133" y="5336"/>
                  </a:cubicBezTo>
                  <a:lnTo>
                    <a:pt x="5133" y="5336"/>
                  </a:lnTo>
                  <a:cubicBezTo>
                    <a:pt x="5133" y="5366"/>
                    <a:pt x="5133" y="5366"/>
                    <a:pt x="5133" y="5366"/>
                  </a:cubicBezTo>
                  <a:cubicBezTo>
                    <a:pt x="5162" y="5336"/>
                    <a:pt x="5162" y="5336"/>
                    <a:pt x="5162" y="5336"/>
                  </a:cubicBezTo>
                  <a:cubicBezTo>
                    <a:pt x="5162" y="5366"/>
                    <a:pt x="5162" y="5366"/>
                    <a:pt x="5162" y="5366"/>
                  </a:cubicBezTo>
                  <a:cubicBezTo>
                    <a:pt x="5191" y="5366"/>
                    <a:pt x="5191" y="5366"/>
                    <a:pt x="5191" y="5366"/>
                  </a:cubicBezTo>
                  <a:cubicBezTo>
                    <a:pt x="5162" y="5366"/>
                    <a:pt x="5162" y="5366"/>
                    <a:pt x="5162" y="5366"/>
                  </a:cubicBezTo>
                  <a:cubicBezTo>
                    <a:pt x="5191" y="5366"/>
                    <a:pt x="5191" y="5366"/>
                    <a:pt x="5191" y="5366"/>
                  </a:cubicBezTo>
                  <a:cubicBezTo>
                    <a:pt x="5162" y="5395"/>
                    <a:pt x="5162" y="5395"/>
                    <a:pt x="5162" y="5395"/>
                  </a:cubicBezTo>
                  <a:lnTo>
                    <a:pt x="5162" y="5395"/>
                  </a:lnTo>
                  <a:cubicBezTo>
                    <a:pt x="5133" y="5424"/>
                    <a:pt x="5133" y="5424"/>
                    <a:pt x="5133" y="5424"/>
                  </a:cubicBezTo>
                  <a:lnTo>
                    <a:pt x="5133" y="5424"/>
                  </a:lnTo>
                  <a:cubicBezTo>
                    <a:pt x="5104" y="5424"/>
                    <a:pt x="5104" y="5424"/>
                    <a:pt x="5104" y="5424"/>
                  </a:cubicBezTo>
                  <a:cubicBezTo>
                    <a:pt x="5074" y="5424"/>
                    <a:pt x="5074" y="5424"/>
                    <a:pt x="5074" y="5424"/>
                  </a:cubicBezTo>
                  <a:lnTo>
                    <a:pt x="5074" y="5424"/>
                  </a:lnTo>
                  <a:cubicBezTo>
                    <a:pt x="5045" y="5424"/>
                    <a:pt x="5045" y="5424"/>
                    <a:pt x="5045" y="5424"/>
                  </a:cubicBezTo>
                  <a:lnTo>
                    <a:pt x="5045" y="5424"/>
                  </a:lnTo>
                  <a:cubicBezTo>
                    <a:pt x="5016" y="5424"/>
                    <a:pt x="5016" y="5424"/>
                    <a:pt x="5016" y="5424"/>
                  </a:cubicBezTo>
                  <a:cubicBezTo>
                    <a:pt x="4988" y="5424"/>
                    <a:pt x="4988" y="5424"/>
                    <a:pt x="4988" y="5424"/>
                  </a:cubicBezTo>
                  <a:lnTo>
                    <a:pt x="4988" y="5424"/>
                  </a:lnTo>
                  <a:cubicBezTo>
                    <a:pt x="5016" y="5424"/>
                    <a:pt x="5016" y="5424"/>
                    <a:pt x="5016" y="5424"/>
                  </a:cubicBezTo>
                  <a:lnTo>
                    <a:pt x="5016" y="5424"/>
                  </a:lnTo>
                  <a:cubicBezTo>
                    <a:pt x="5045" y="5453"/>
                    <a:pt x="5045" y="5453"/>
                    <a:pt x="5045" y="5453"/>
                  </a:cubicBezTo>
                  <a:cubicBezTo>
                    <a:pt x="5074" y="5453"/>
                    <a:pt x="5074" y="5453"/>
                    <a:pt x="5074" y="5453"/>
                  </a:cubicBezTo>
                  <a:lnTo>
                    <a:pt x="5074" y="5453"/>
                  </a:lnTo>
                  <a:lnTo>
                    <a:pt x="5074" y="5453"/>
                  </a:lnTo>
                  <a:cubicBezTo>
                    <a:pt x="5104" y="5453"/>
                    <a:pt x="5104" y="5453"/>
                    <a:pt x="5104" y="5453"/>
                  </a:cubicBezTo>
                  <a:lnTo>
                    <a:pt x="5104" y="5453"/>
                  </a:lnTo>
                  <a:cubicBezTo>
                    <a:pt x="5133" y="5453"/>
                    <a:pt x="5133" y="5453"/>
                    <a:pt x="5133" y="5453"/>
                  </a:cubicBezTo>
                  <a:lnTo>
                    <a:pt x="5133" y="5453"/>
                  </a:lnTo>
                  <a:lnTo>
                    <a:pt x="5133" y="5453"/>
                  </a:lnTo>
                  <a:cubicBezTo>
                    <a:pt x="5133" y="5483"/>
                    <a:pt x="5133" y="5483"/>
                    <a:pt x="5133" y="5483"/>
                  </a:cubicBezTo>
                  <a:cubicBezTo>
                    <a:pt x="5104" y="5512"/>
                    <a:pt x="5104" y="5512"/>
                    <a:pt x="5104" y="5512"/>
                  </a:cubicBezTo>
                  <a:lnTo>
                    <a:pt x="5104" y="5512"/>
                  </a:lnTo>
                  <a:cubicBezTo>
                    <a:pt x="5074" y="5512"/>
                    <a:pt x="5074" y="5512"/>
                    <a:pt x="5074" y="5512"/>
                  </a:cubicBezTo>
                  <a:cubicBezTo>
                    <a:pt x="5104" y="5512"/>
                    <a:pt x="5104" y="5512"/>
                    <a:pt x="5104" y="5512"/>
                  </a:cubicBezTo>
                  <a:cubicBezTo>
                    <a:pt x="5104" y="5541"/>
                    <a:pt x="5104" y="5541"/>
                    <a:pt x="5104" y="5541"/>
                  </a:cubicBezTo>
                  <a:lnTo>
                    <a:pt x="5104" y="5541"/>
                  </a:lnTo>
                  <a:lnTo>
                    <a:pt x="5104" y="5541"/>
                  </a:lnTo>
                  <a:cubicBezTo>
                    <a:pt x="5104" y="5570"/>
                    <a:pt x="5104" y="5570"/>
                    <a:pt x="5104" y="5570"/>
                  </a:cubicBezTo>
                  <a:lnTo>
                    <a:pt x="5104" y="5570"/>
                  </a:lnTo>
                  <a:cubicBezTo>
                    <a:pt x="5133" y="5599"/>
                    <a:pt x="5133" y="5599"/>
                    <a:pt x="5133" y="5599"/>
                  </a:cubicBezTo>
                  <a:lnTo>
                    <a:pt x="5133" y="5599"/>
                  </a:lnTo>
                  <a:lnTo>
                    <a:pt x="5133" y="5599"/>
                  </a:lnTo>
                  <a:cubicBezTo>
                    <a:pt x="5162" y="5628"/>
                    <a:pt x="5162" y="5628"/>
                    <a:pt x="5162" y="5628"/>
                  </a:cubicBezTo>
                  <a:lnTo>
                    <a:pt x="5162" y="5628"/>
                  </a:lnTo>
                  <a:lnTo>
                    <a:pt x="5162" y="5628"/>
                  </a:lnTo>
                  <a:lnTo>
                    <a:pt x="5162" y="5628"/>
                  </a:lnTo>
                  <a:cubicBezTo>
                    <a:pt x="5162" y="5657"/>
                    <a:pt x="5162" y="5657"/>
                    <a:pt x="5162" y="5657"/>
                  </a:cubicBezTo>
                  <a:cubicBezTo>
                    <a:pt x="5191" y="5657"/>
                    <a:pt x="5191" y="5657"/>
                    <a:pt x="5191" y="5657"/>
                  </a:cubicBezTo>
                  <a:cubicBezTo>
                    <a:pt x="5221" y="5657"/>
                    <a:pt x="5221" y="5657"/>
                    <a:pt x="5221" y="5657"/>
                  </a:cubicBezTo>
                  <a:lnTo>
                    <a:pt x="5221" y="5657"/>
                  </a:lnTo>
                  <a:cubicBezTo>
                    <a:pt x="5250" y="5657"/>
                    <a:pt x="5250" y="5657"/>
                    <a:pt x="5250" y="5657"/>
                  </a:cubicBezTo>
                  <a:lnTo>
                    <a:pt x="5250" y="5657"/>
                  </a:lnTo>
                  <a:cubicBezTo>
                    <a:pt x="5279" y="5657"/>
                    <a:pt x="5279" y="5657"/>
                    <a:pt x="5279" y="5657"/>
                  </a:cubicBezTo>
                  <a:lnTo>
                    <a:pt x="5279" y="5657"/>
                  </a:lnTo>
                  <a:cubicBezTo>
                    <a:pt x="5308" y="5657"/>
                    <a:pt x="5308" y="5657"/>
                    <a:pt x="5308" y="5657"/>
                  </a:cubicBezTo>
                  <a:lnTo>
                    <a:pt x="5308" y="5657"/>
                  </a:lnTo>
                  <a:lnTo>
                    <a:pt x="5308" y="5657"/>
                  </a:lnTo>
                  <a:cubicBezTo>
                    <a:pt x="5337" y="5657"/>
                    <a:pt x="5337" y="5657"/>
                    <a:pt x="5337" y="5657"/>
                  </a:cubicBezTo>
                  <a:cubicBezTo>
                    <a:pt x="5366" y="5686"/>
                    <a:pt x="5366" y="5686"/>
                    <a:pt x="5366" y="5686"/>
                  </a:cubicBezTo>
                  <a:lnTo>
                    <a:pt x="5366" y="5686"/>
                  </a:lnTo>
                  <a:cubicBezTo>
                    <a:pt x="5337" y="5686"/>
                    <a:pt x="5337" y="5686"/>
                    <a:pt x="5337" y="5686"/>
                  </a:cubicBezTo>
                  <a:lnTo>
                    <a:pt x="5337" y="5686"/>
                  </a:lnTo>
                  <a:lnTo>
                    <a:pt x="5337" y="5686"/>
                  </a:lnTo>
                  <a:cubicBezTo>
                    <a:pt x="5366" y="5686"/>
                    <a:pt x="5366" y="5686"/>
                    <a:pt x="5366" y="5686"/>
                  </a:cubicBezTo>
                  <a:cubicBezTo>
                    <a:pt x="5366" y="5716"/>
                    <a:pt x="5366" y="5716"/>
                    <a:pt x="5366" y="5716"/>
                  </a:cubicBezTo>
                  <a:lnTo>
                    <a:pt x="5366" y="5716"/>
                  </a:lnTo>
                  <a:cubicBezTo>
                    <a:pt x="5337" y="5716"/>
                    <a:pt x="5337" y="5716"/>
                    <a:pt x="5337" y="5716"/>
                  </a:cubicBezTo>
                  <a:lnTo>
                    <a:pt x="5337" y="5716"/>
                  </a:lnTo>
                  <a:cubicBezTo>
                    <a:pt x="5308" y="5716"/>
                    <a:pt x="5308" y="5716"/>
                    <a:pt x="5308" y="5716"/>
                  </a:cubicBezTo>
                  <a:cubicBezTo>
                    <a:pt x="5279" y="5745"/>
                    <a:pt x="5279" y="5745"/>
                    <a:pt x="5279" y="5745"/>
                  </a:cubicBezTo>
                  <a:cubicBezTo>
                    <a:pt x="5250" y="5745"/>
                    <a:pt x="5250" y="5745"/>
                    <a:pt x="5250" y="5745"/>
                  </a:cubicBezTo>
                  <a:cubicBezTo>
                    <a:pt x="5221" y="5745"/>
                    <a:pt x="5221" y="5745"/>
                    <a:pt x="5221" y="5745"/>
                  </a:cubicBezTo>
                  <a:lnTo>
                    <a:pt x="5221" y="5745"/>
                  </a:lnTo>
                  <a:cubicBezTo>
                    <a:pt x="5191" y="5745"/>
                    <a:pt x="5191" y="5745"/>
                    <a:pt x="5191" y="5745"/>
                  </a:cubicBezTo>
                  <a:cubicBezTo>
                    <a:pt x="5162" y="5745"/>
                    <a:pt x="5162" y="5745"/>
                    <a:pt x="5162" y="5745"/>
                  </a:cubicBezTo>
                  <a:cubicBezTo>
                    <a:pt x="5162" y="5774"/>
                    <a:pt x="5162" y="5774"/>
                    <a:pt x="5162" y="5774"/>
                  </a:cubicBezTo>
                  <a:lnTo>
                    <a:pt x="5162" y="5774"/>
                  </a:lnTo>
                  <a:cubicBezTo>
                    <a:pt x="5133" y="5745"/>
                    <a:pt x="5133" y="5745"/>
                    <a:pt x="5133" y="5745"/>
                  </a:cubicBezTo>
                  <a:lnTo>
                    <a:pt x="5133" y="5745"/>
                  </a:lnTo>
                  <a:lnTo>
                    <a:pt x="5133" y="5745"/>
                  </a:lnTo>
                  <a:lnTo>
                    <a:pt x="5133" y="5745"/>
                  </a:lnTo>
                  <a:cubicBezTo>
                    <a:pt x="5104" y="5774"/>
                    <a:pt x="5104" y="5774"/>
                    <a:pt x="5104" y="5774"/>
                  </a:cubicBezTo>
                  <a:lnTo>
                    <a:pt x="5104" y="5774"/>
                  </a:lnTo>
                  <a:cubicBezTo>
                    <a:pt x="5074" y="5803"/>
                    <a:pt x="5074" y="5803"/>
                    <a:pt x="5074" y="5803"/>
                  </a:cubicBezTo>
                  <a:cubicBezTo>
                    <a:pt x="5074" y="5833"/>
                    <a:pt x="5074" y="5833"/>
                    <a:pt x="5074" y="5833"/>
                  </a:cubicBezTo>
                  <a:cubicBezTo>
                    <a:pt x="5045" y="5833"/>
                    <a:pt x="5045" y="5833"/>
                    <a:pt x="5045" y="5833"/>
                  </a:cubicBezTo>
                  <a:lnTo>
                    <a:pt x="5045" y="5833"/>
                  </a:lnTo>
                  <a:cubicBezTo>
                    <a:pt x="5016" y="5833"/>
                    <a:pt x="5016" y="5833"/>
                    <a:pt x="5016" y="5833"/>
                  </a:cubicBezTo>
                  <a:lnTo>
                    <a:pt x="5016" y="5833"/>
                  </a:lnTo>
                  <a:cubicBezTo>
                    <a:pt x="5016" y="5862"/>
                    <a:pt x="5016" y="5862"/>
                    <a:pt x="5016" y="5862"/>
                  </a:cubicBezTo>
                  <a:lnTo>
                    <a:pt x="5016" y="5862"/>
                  </a:lnTo>
                  <a:cubicBezTo>
                    <a:pt x="4988" y="5862"/>
                    <a:pt x="4988" y="5862"/>
                    <a:pt x="4988" y="5862"/>
                  </a:cubicBezTo>
                  <a:lnTo>
                    <a:pt x="4988" y="5862"/>
                  </a:lnTo>
                  <a:lnTo>
                    <a:pt x="4988" y="5862"/>
                  </a:lnTo>
                  <a:cubicBezTo>
                    <a:pt x="4988" y="5833"/>
                    <a:pt x="4988" y="5833"/>
                    <a:pt x="4988" y="5833"/>
                  </a:cubicBezTo>
                  <a:cubicBezTo>
                    <a:pt x="4958" y="5833"/>
                    <a:pt x="4958" y="5833"/>
                    <a:pt x="4958" y="5833"/>
                  </a:cubicBezTo>
                  <a:lnTo>
                    <a:pt x="4958" y="5833"/>
                  </a:lnTo>
                  <a:lnTo>
                    <a:pt x="4958" y="5833"/>
                  </a:lnTo>
                  <a:cubicBezTo>
                    <a:pt x="4958" y="5803"/>
                    <a:pt x="4958" y="5803"/>
                    <a:pt x="4958" y="5803"/>
                  </a:cubicBezTo>
                  <a:cubicBezTo>
                    <a:pt x="4958" y="5774"/>
                    <a:pt x="4958" y="5774"/>
                    <a:pt x="4958" y="5774"/>
                  </a:cubicBezTo>
                  <a:lnTo>
                    <a:pt x="4958" y="5774"/>
                  </a:lnTo>
                  <a:cubicBezTo>
                    <a:pt x="4988" y="5745"/>
                    <a:pt x="4988" y="5745"/>
                    <a:pt x="4988" y="5745"/>
                  </a:cubicBezTo>
                  <a:lnTo>
                    <a:pt x="4988" y="5745"/>
                  </a:lnTo>
                  <a:cubicBezTo>
                    <a:pt x="5016" y="5716"/>
                    <a:pt x="5016" y="5716"/>
                    <a:pt x="5016" y="5716"/>
                  </a:cubicBezTo>
                  <a:cubicBezTo>
                    <a:pt x="5045" y="5716"/>
                    <a:pt x="5045" y="5716"/>
                    <a:pt x="5045" y="5716"/>
                  </a:cubicBezTo>
                  <a:cubicBezTo>
                    <a:pt x="5074" y="5686"/>
                    <a:pt x="5074" y="5686"/>
                    <a:pt x="5074" y="5686"/>
                  </a:cubicBezTo>
                  <a:cubicBezTo>
                    <a:pt x="5104" y="5686"/>
                    <a:pt x="5104" y="5686"/>
                    <a:pt x="5104" y="5686"/>
                  </a:cubicBezTo>
                  <a:lnTo>
                    <a:pt x="5104" y="5686"/>
                  </a:lnTo>
                  <a:cubicBezTo>
                    <a:pt x="5133" y="5716"/>
                    <a:pt x="5133" y="5716"/>
                    <a:pt x="5133" y="5716"/>
                  </a:cubicBezTo>
                  <a:lnTo>
                    <a:pt x="5133" y="5716"/>
                  </a:lnTo>
                  <a:lnTo>
                    <a:pt x="5133" y="5716"/>
                  </a:lnTo>
                  <a:cubicBezTo>
                    <a:pt x="5133" y="5686"/>
                    <a:pt x="5133" y="5686"/>
                    <a:pt x="5133" y="5686"/>
                  </a:cubicBezTo>
                  <a:lnTo>
                    <a:pt x="5133" y="5686"/>
                  </a:lnTo>
                  <a:cubicBezTo>
                    <a:pt x="5162" y="5686"/>
                    <a:pt x="5162" y="5686"/>
                    <a:pt x="5162" y="5686"/>
                  </a:cubicBezTo>
                  <a:cubicBezTo>
                    <a:pt x="5191" y="5686"/>
                    <a:pt x="5191" y="5686"/>
                    <a:pt x="5191" y="5686"/>
                  </a:cubicBezTo>
                  <a:cubicBezTo>
                    <a:pt x="5162" y="5686"/>
                    <a:pt x="5162" y="5686"/>
                    <a:pt x="5162" y="5686"/>
                  </a:cubicBezTo>
                  <a:cubicBezTo>
                    <a:pt x="5133" y="5686"/>
                    <a:pt x="5133" y="5686"/>
                    <a:pt x="5133" y="5686"/>
                  </a:cubicBezTo>
                  <a:cubicBezTo>
                    <a:pt x="5104" y="5686"/>
                    <a:pt x="5104" y="5686"/>
                    <a:pt x="5104" y="5686"/>
                  </a:cubicBezTo>
                  <a:lnTo>
                    <a:pt x="5104" y="5686"/>
                  </a:lnTo>
                  <a:cubicBezTo>
                    <a:pt x="5074" y="5686"/>
                    <a:pt x="5074" y="5686"/>
                    <a:pt x="5074" y="5686"/>
                  </a:cubicBezTo>
                  <a:lnTo>
                    <a:pt x="5074" y="5686"/>
                  </a:lnTo>
                  <a:cubicBezTo>
                    <a:pt x="5074" y="5657"/>
                    <a:pt x="5074" y="5657"/>
                    <a:pt x="5074" y="5657"/>
                  </a:cubicBezTo>
                  <a:cubicBezTo>
                    <a:pt x="5104" y="5657"/>
                    <a:pt x="5104" y="5657"/>
                    <a:pt x="5104" y="5657"/>
                  </a:cubicBezTo>
                  <a:cubicBezTo>
                    <a:pt x="5133" y="5657"/>
                    <a:pt x="5133" y="5657"/>
                    <a:pt x="5133" y="5657"/>
                  </a:cubicBezTo>
                  <a:cubicBezTo>
                    <a:pt x="5133" y="5628"/>
                    <a:pt x="5133" y="5628"/>
                    <a:pt x="5133" y="5628"/>
                  </a:cubicBezTo>
                  <a:cubicBezTo>
                    <a:pt x="5104" y="5657"/>
                    <a:pt x="5104" y="5657"/>
                    <a:pt x="5104" y="5657"/>
                  </a:cubicBezTo>
                  <a:cubicBezTo>
                    <a:pt x="5104" y="5628"/>
                    <a:pt x="5104" y="5628"/>
                    <a:pt x="5104" y="5628"/>
                  </a:cubicBezTo>
                  <a:cubicBezTo>
                    <a:pt x="5104" y="5657"/>
                    <a:pt x="5104" y="5657"/>
                    <a:pt x="5104" y="5657"/>
                  </a:cubicBezTo>
                  <a:cubicBezTo>
                    <a:pt x="5074" y="5657"/>
                    <a:pt x="5074" y="5657"/>
                    <a:pt x="5074" y="5657"/>
                  </a:cubicBezTo>
                  <a:cubicBezTo>
                    <a:pt x="5045" y="5686"/>
                    <a:pt x="5045" y="5686"/>
                    <a:pt x="5045" y="5686"/>
                  </a:cubicBezTo>
                  <a:lnTo>
                    <a:pt x="5045" y="5686"/>
                  </a:lnTo>
                  <a:lnTo>
                    <a:pt x="5045" y="5686"/>
                  </a:lnTo>
                  <a:cubicBezTo>
                    <a:pt x="4988" y="5686"/>
                    <a:pt x="4988" y="5686"/>
                    <a:pt x="4988" y="5686"/>
                  </a:cubicBezTo>
                  <a:lnTo>
                    <a:pt x="4988" y="5686"/>
                  </a:lnTo>
                  <a:lnTo>
                    <a:pt x="4988" y="5686"/>
                  </a:lnTo>
                  <a:lnTo>
                    <a:pt x="4988" y="5686"/>
                  </a:lnTo>
                  <a:lnTo>
                    <a:pt x="4988" y="5686"/>
                  </a:lnTo>
                  <a:lnTo>
                    <a:pt x="4988" y="5686"/>
                  </a:lnTo>
                  <a:lnTo>
                    <a:pt x="4988" y="5686"/>
                  </a:lnTo>
                  <a:cubicBezTo>
                    <a:pt x="4958" y="5716"/>
                    <a:pt x="4958" y="5716"/>
                    <a:pt x="4958" y="5716"/>
                  </a:cubicBezTo>
                  <a:cubicBezTo>
                    <a:pt x="4958" y="5686"/>
                    <a:pt x="4958" y="5686"/>
                    <a:pt x="4958" y="5686"/>
                  </a:cubicBezTo>
                  <a:cubicBezTo>
                    <a:pt x="4929" y="5716"/>
                    <a:pt x="4929" y="5716"/>
                    <a:pt x="4929" y="5716"/>
                  </a:cubicBezTo>
                  <a:lnTo>
                    <a:pt x="4929" y="5716"/>
                  </a:lnTo>
                  <a:cubicBezTo>
                    <a:pt x="4929" y="5686"/>
                    <a:pt x="4929" y="5686"/>
                    <a:pt x="4929" y="5686"/>
                  </a:cubicBezTo>
                  <a:cubicBezTo>
                    <a:pt x="4900" y="5686"/>
                    <a:pt x="4900" y="5686"/>
                    <a:pt x="4900" y="5686"/>
                  </a:cubicBezTo>
                  <a:cubicBezTo>
                    <a:pt x="4871" y="5686"/>
                    <a:pt x="4871" y="5686"/>
                    <a:pt x="4871" y="5686"/>
                  </a:cubicBezTo>
                  <a:lnTo>
                    <a:pt x="4871" y="5686"/>
                  </a:lnTo>
                  <a:lnTo>
                    <a:pt x="4871" y="5686"/>
                  </a:lnTo>
                  <a:lnTo>
                    <a:pt x="4871" y="5686"/>
                  </a:lnTo>
                  <a:lnTo>
                    <a:pt x="4871" y="5686"/>
                  </a:lnTo>
                  <a:cubicBezTo>
                    <a:pt x="4871" y="5657"/>
                    <a:pt x="4871" y="5657"/>
                    <a:pt x="4871" y="5657"/>
                  </a:cubicBezTo>
                  <a:lnTo>
                    <a:pt x="4871" y="5657"/>
                  </a:lnTo>
                  <a:lnTo>
                    <a:pt x="4871" y="5657"/>
                  </a:lnTo>
                  <a:cubicBezTo>
                    <a:pt x="4871" y="5628"/>
                    <a:pt x="4871" y="5628"/>
                    <a:pt x="4871" y="5628"/>
                  </a:cubicBezTo>
                  <a:lnTo>
                    <a:pt x="4871" y="5628"/>
                  </a:lnTo>
                  <a:lnTo>
                    <a:pt x="4871" y="5628"/>
                  </a:lnTo>
                  <a:cubicBezTo>
                    <a:pt x="4871" y="5541"/>
                    <a:pt x="4871" y="5541"/>
                    <a:pt x="4871" y="5541"/>
                  </a:cubicBezTo>
                  <a:cubicBezTo>
                    <a:pt x="4871" y="5512"/>
                    <a:pt x="4871" y="5512"/>
                    <a:pt x="4871" y="5512"/>
                  </a:cubicBezTo>
                  <a:cubicBezTo>
                    <a:pt x="4841" y="5483"/>
                    <a:pt x="4841" y="5483"/>
                    <a:pt x="4841" y="5483"/>
                  </a:cubicBezTo>
                  <a:lnTo>
                    <a:pt x="4841" y="5483"/>
                  </a:lnTo>
                  <a:cubicBezTo>
                    <a:pt x="4812" y="5483"/>
                    <a:pt x="4812" y="5483"/>
                    <a:pt x="4812" y="5483"/>
                  </a:cubicBezTo>
                  <a:lnTo>
                    <a:pt x="4812" y="5483"/>
                  </a:lnTo>
                  <a:cubicBezTo>
                    <a:pt x="4783" y="5483"/>
                    <a:pt x="4783" y="5483"/>
                    <a:pt x="4783" y="5483"/>
                  </a:cubicBezTo>
                  <a:lnTo>
                    <a:pt x="4783" y="5483"/>
                  </a:lnTo>
                  <a:lnTo>
                    <a:pt x="4783" y="5483"/>
                  </a:lnTo>
                  <a:cubicBezTo>
                    <a:pt x="4754" y="5483"/>
                    <a:pt x="4754" y="5483"/>
                    <a:pt x="4754" y="5483"/>
                  </a:cubicBezTo>
                  <a:lnTo>
                    <a:pt x="4754" y="5483"/>
                  </a:lnTo>
                  <a:cubicBezTo>
                    <a:pt x="4724" y="5512"/>
                    <a:pt x="4724" y="5512"/>
                    <a:pt x="4724" y="5512"/>
                  </a:cubicBezTo>
                  <a:cubicBezTo>
                    <a:pt x="4724" y="5541"/>
                    <a:pt x="4724" y="5541"/>
                    <a:pt x="4724" y="5541"/>
                  </a:cubicBezTo>
                  <a:lnTo>
                    <a:pt x="4724" y="5541"/>
                  </a:lnTo>
                  <a:cubicBezTo>
                    <a:pt x="4695" y="5570"/>
                    <a:pt x="4695" y="5570"/>
                    <a:pt x="4695" y="5570"/>
                  </a:cubicBezTo>
                  <a:lnTo>
                    <a:pt x="4695" y="5570"/>
                  </a:lnTo>
                  <a:cubicBezTo>
                    <a:pt x="4695" y="5599"/>
                    <a:pt x="4695" y="5599"/>
                    <a:pt x="4695" y="5599"/>
                  </a:cubicBezTo>
                  <a:cubicBezTo>
                    <a:pt x="4666" y="5628"/>
                    <a:pt x="4666" y="5628"/>
                    <a:pt x="4666" y="5628"/>
                  </a:cubicBezTo>
                  <a:lnTo>
                    <a:pt x="4666" y="5628"/>
                  </a:lnTo>
                  <a:cubicBezTo>
                    <a:pt x="4638" y="5657"/>
                    <a:pt x="4638" y="5657"/>
                    <a:pt x="4638" y="5657"/>
                  </a:cubicBezTo>
                  <a:cubicBezTo>
                    <a:pt x="4608" y="5657"/>
                    <a:pt x="4608" y="5657"/>
                    <a:pt x="4608" y="5657"/>
                  </a:cubicBezTo>
                  <a:lnTo>
                    <a:pt x="4608" y="5657"/>
                  </a:lnTo>
                  <a:lnTo>
                    <a:pt x="4608" y="5657"/>
                  </a:lnTo>
                  <a:cubicBezTo>
                    <a:pt x="4579" y="5657"/>
                    <a:pt x="4579" y="5657"/>
                    <a:pt x="4579" y="5657"/>
                  </a:cubicBezTo>
                  <a:lnTo>
                    <a:pt x="4579" y="5657"/>
                  </a:lnTo>
                  <a:lnTo>
                    <a:pt x="4579" y="5657"/>
                  </a:lnTo>
                  <a:cubicBezTo>
                    <a:pt x="4550" y="5686"/>
                    <a:pt x="4550" y="5686"/>
                    <a:pt x="4550" y="5686"/>
                  </a:cubicBezTo>
                  <a:cubicBezTo>
                    <a:pt x="4316" y="5686"/>
                    <a:pt x="4316" y="5686"/>
                    <a:pt x="4316" y="5686"/>
                  </a:cubicBezTo>
                  <a:cubicBezTo>
                    <a:pt x="4288" y="5686"/>
                    <a:pt x="4288" y="5686"/>
                    <a:pt x="4288" y="5686"/>
                  </a:cubicBezTo>
                  <a:lnTo>
                    <a:pt x="4288" y="5686"/>
                  </a:lnTo>
                  <a:cubicBezTo>
                    <a:pt x="4258" y="5716"/>
                    <a:pt x="4258" y="5716"/>
                    <a:pt x="4258" y="5716"/>
                  </a:cubicBezTo>
                  <a:cubicBezTo>
                    <a:pt x="4229" y="5716"/>
                    <a:pt x="4229" y="5716"/>
                    <a:pt x="4229" y="5716"/>
                  </a:cubicBezTo>
                  <a:cubicBezTo>
                    <a:pt x="4200" y="5745"/>
                    <a:pt x="4200" y="5745"/>
                    <a:pt x="4200" y="5745"/>
                  </a:cubicBezTo>
                  <a:cubicBezTo>
                    <a:pt x="4171" y="5745"/>
                    <a:pt x="4171" y="5745"/>
                    <a:pt x="4171" y="5745"/>
                  </a:cubicBezTo>
                  <a:cubicBezTo>
                    <a:pt x="4171" y="5774"/>
                    <a:pt x="4171" y="5774"/>
                    <a:pt x="4171" y="5774"/>
                  </a:cubicBezTo>
                  <a:cubicBezTo>
                    <a:pt x="4083" y="5803"/>
                    <a:pt x="4083" y="5803"/>
                    <a:pt x="4083" y="5803"/>
                  </a:cubicBezTo>
                  <a:cubicBezTo>
                    <a:pt x="3938" y="5862"/>
                    <a:pt x="3938" y="5862"/>
                    <a:pt x="3938" y="5862"/>
                  </a:cubicBezTo>
                  <a:cubicBezTo>
                    <a:pt x="3938" y="5891"/>
                    <a:pt x="3938" y="5891"/>
                    <a:pt x="3938" y="5891"/>
                  </a:cubicBezTo>
                  <a:cubicBezTo>
                    <a:pt x="3908" y="5891"/>
                    <a:pt x="3908" y="5891"/>
                    <a:pt x="3908" y="5891"/>
                  </a:cubicBezTo>
                  <a:cubicBezTo>
                    <a:pt x="3617" y="5978"/>
                    <a:pt x="3617" y="5978"/>
                    <a:pt x="3617" y="5978"/>
                  </a:cubicBezTo>
                  <a:cubicBezTo>
                    <a:pt x="3617" y="5949"/>
                    <a:pt x="3617" y="5949"/>
                    <a:pt x="3617" y="5949"/>
                  </a:cubicBezTo>
                  <a:cubicBezTo>
                    <a:pt x="3617" y="5919"/>
                    <a:pt x="3617" y="5919"/>
                    <a:pt x="3617" y="5919"/>
                  </a:cubicBezTo>
                  <a:cubicBezTo>
                    <a:pt x="3645" y="5919"/>
                    <a:pt x="3645" y="5919"/>
                    <a:pt x="3645" y="5919"/>
                  </a:cubicBezTo>
                  <a:cubicBezTo>
                    <a:pt x="3674" y="5891"/>
                    <a:pt x="3674" y="5891"/>
                    <a:pt x="3674" y="5891"/>
                  </a:cubicBezTo>
                  <a:lnTo>
                    <a:pt x="3674" y="5891"/>
                  </a:lnTo>
                  <a:cubicBezTo>
                    <a:pt x="3674" y="5862"/>
                    <a:pt x="3674" y="5862"/>
                    <a:pt x="3674" y="5862"/>
                  </a:cubicBezTo>
                  <a:cubicBezTo>
                    <a:pt x="3674" y="5774"/>
                    <a:pt x="3674" y="5774"/>
                    <a:pt x="3674" y="5774"/>
                  </a:cubicBezTo>
                  <a:cubicBezTo>
                    <a:pt x="3645" y="5541"/>
                    <a:pt x="3645" y="5541"/>
                    <a:pt x="3645" y="5541"/>
                  </a:cubicBezTo>
                  <a:cubicBezTo>
                    <a:pt x="3588" y="5512"/>
                    <a:pt x="3588" y="5512"/>
                    <a:pt x="3588" y="5512"/>
                  </a:cubicBezTo>
                  <a:cubicBezTo>
                    <a:pt x="3558" y="5483"/>
                    <a:pt x="3558" y="5483"/>
                    <a:pt x="3558" y="5483"/>
                  </a:cubicBezTo>
                  <a:cubicBezTo>
                    <a:pt x="3238" y="5336"/>
                    <a:pt x="3238" y="5336"/>
                    <a:pt x="3238" y="5336"/>
                  </a:cubicBezTo>
                  <a:lnTo>
                    <a:pt x="3238" y="5336"/>
                  </a:lnTo>
                  <a:cubicBezTo>
                    <a:pt x="3208" y="5336"/>
                    <a:pt x="3208" y="5336"/>
                    <a:pt x="3208" y="5336"/>
                  </a:cubicBezTo>
                  <a:cubicBezTo>
                    <a:pt x="3208" y="5307"/>
                    <a:pt x="3208" y="5307"/>
                    <a:pt x="3208" y="5307"/>
                  </a:cubicBezTo>
                  <a:cubicBezTo>
                    <a:pt x="3150" y="5307"/>
                    <a:pt x="3150" y="5307"/>
                    <a:pt x="3150" y="5307"/>
                  </a:cubicBezTo>
                  <a:lnTo>
                    <a:pt x="3150" y="5307"/>
                  </a:lnTo>
                  <a:lnTo>
                    <a:pt x="3150" y="5307"/>
                  </a:lnTo>
                  <a:cubicBezTo>
                    <a:pt x="3120" y="5307"/>
                    <a:pt x="3120" y="5307"/>
                    <a:pt x="3120" y="5307"/>
                  </a:cubicBezTo>
                  <a:cubicBezTo>
                    <a:pt x="3091" y="5307"/>
                    <a:pt x="3091" y="5307"/>
                    <a:pt x="3091" y="5307"/>
                  </a:cubicBezTo>
                  <a:lnTo>
                    <a:pt x="3091" y="5307"/>
                  </a:lnTo>
                  <a:cubicBezTo>
                    <a:pt x="3091" y="5278"/>
                    <a:pt x="3091" y="5278"/>
                    <a:pt x="3091" y="5278"/>
                  </a:cubicBezTo>
                  <a:cubicBezTo>
                    <a:pt x="3062" y="5278"/>
                    <a:pt x="3062" y="5278"/>
                    <a:pt x="3062" y="5278"/>
                  </a:cubicBezTo>
                  <a:cubicBezTo>
                    <a:pt x="3033" y="5278"/>
                    <a:pt x="3033" y="5278"/>
                    <a:pt x="3033" y="5278"/>
                  </a:cubicBezTo>
                  <a:cubicBezTo>
                    <a:pt x="3033" y="5249"/>
                    <a:pt x="3033" y="5249"/>
                    <a:pt x="3033" y="5249"/>
                  </a:cubicBezTo>
                  <a:cubicBezTo>
                    <a:pt x="3004" y="5249"/>
                    <a:pt x="3004" y="5249"/>
                    <a:pt x="3004" y="5249"/>
                  </a:cubicBezTo>
                  <a:lnTo>
                    <a:pt x="3004" y="5249"/>
                  </a:lnTo>
                  <a:cubicBezTo>
                    <a:pt x="2974" y="5249"/>
                    <a:pt x="2974" y="5249"/>
                    <a:pt x="2974" y="5249"/>
                  </a:cubicBezTo>
                  <a:lnTo>
                    <a:pt x="2974" y="5249"/>
                  </a:lnTo>
                  <a:cubicBezTo>
                    <a:pt x="2946" y="5249"/>
                    <a:pt x="2946" y="5249"/>
                    <a:pt x="2946" y="5249"/>
                  </a:cubicBezTo>
                  <a:lnTo>
                    <a:pt x="2946" y="5249"/>
                  </a:lnTo>
                  <a:lnTo>
                    <a:pt x="2946" y="5249"/>
                  </a:lnTo>
                  <a:cubicBezTo>
                    <a:pt x="2917" y="5249"/>
                    <a:pt x="2917" y="5249"/>
                    <a:pt x="2917" y="5249"/>
                  </a:cubicBezTo>
                  <a:cubicBezTo>
                    <a:pt x="2917" y="5220"/>
                    <a:pt x="2917" y="5220"/>
                    <a:pt x="2917" y="5220"/>
                  </a:cubicBezTo>
                  <a:lnTo>
                    <a:pt x="2917" y="5220"/>
                  </a:lnTo>
                  <a:lnTo>
                    <a:pt x="2917" y="5220"/>
                  </a:lnTo>
                  <a:cubicBezTo>
                    <a:pt x="2888" y="5220"/>
                    <a:pt x="2888" y="5220"/>
                    <a:pt x="2888" y="5220"/>
                  </a:cubicBezTo>
                  <a:lnTo>
                    <a:pt x="2888" y="5220"/>
                  </a:lnTo>
                  <a:cubicBezTo>
                    <a:pt x="2858" y="5191"/>
                    <a:pt x="2858" y="5191"/>
                    <a:pt x="2858" y="5191"/>
                  </a:cubicBezTo>
                  <a:lnTo>
                    <a:pt x="2858" y="5191"/>
                  </a:lnTo>
                  <a:cubicBezTo>
                    <a:pt x="2829" y="5191"/>
                    <a:pt x="2829" y="5191"/>
                    <a:pt x="2829" y="5191"/>
                  </a:cubicBezTo>
                  <a:lnTo>
                    <a:pt x="729" y="50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 dirty="0"/>
            </a:p>
          </p:txBody>
        </p:sp>
        <p:sp>
          <p:nvSpPr>
            <p:cNvPr id="164" name="Freeform 159">
              <a:extLst>
                <a:ext uri="{FF2B5EF4-FFF2-40B4-BE49-F238E27FC236}">
                  <a16:creationId xmlns:a16="http://schemas.microsoft.com/office/drawing/2014/main" id="{DAFA8C1F-6E05-2061-15E6-10293A754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20" y="1667695"/>
              <a:ext cx="1438560" cy="990824"/>
            </a:xfrm>
            <a:custGeom>
              <a:avLst/>
              <a:gdLst>
                <a:gd name="T0" fmla="*/ 3879 w 4405"/>
                <a:gd name="T1" fmla="*/ 2450 h 3034"/>
                <a:gd name="T2" fmla="*/ 4346 w 4405"/>
                <a:gd name="T3" fmla="*/ 525 h 3034"/>
                <a:gd name="T4" fmla="*/ 4083 w 4405"/>
                <a:gd name="T5" fmla="*/ 379 h 3034"/>
                <a:gd name="T6" fmla="*/ 3850 w 4405"/>
                <a:gd name="T7" fmla="*/ 205 h 3034"/>
                <a:gd name="T8" fmla="*/ 3646 w 4405"/>
                <a:gd name="T9" fmla="*/ 117 h 3034"/>
                <a:gd name="T10" fmla="*/ 3471 w 4405"/>
                <a:gd name="T11" fmla="*/ 58 h 3034"/>
                <a:gd name="T12" fmla="*/ 3150 w 4405"/>
                <a:gd name="T13" fmla="*/ 117 h 3034"/>
                <a:gd name="T14" fmla="*/ 2683 w 4405"/>
                <a:gd name="T15" fmla="*/ 671 h 3034"/>
                <a:gd name="T16" fmla="*/ 2655 w 4405"/>
                <a:gd name="T17" fmla="*/ 817 h 3034"/>
                <a:gd name="T18" fmla="*/ 2538 w 4405"/>
                <a:gd name="T19" fmla="*/ 758 h 3034"/>
                <a:gd name="T20" fmla="*/ 2217 w 4405"/>
                <a:gd name="T21" fmla="*/ 905 h 3034"/>
                <a:gd name="T22" fmla="*/ 2333 w 4405"/>
                <a:gd name="T23" fmla="*/ 1079 h 3034"/>
                <a:gd name="T24" fmla="*/ 2421 w 4405"/>
                <a:gd name="T25" fmla="*/ 1283 h 3034"/>
                <a:gd name="T26" fmla="*/ 1955 w 4405"/>
                <a:gd name="T27" fmla="*/ 1429 h 3034"/>
                <a:gd name="T28" fmla="*/ 1926 w 4405"/>
                <a:gd name="T29" fmla="*/ 1633 h 3034"/>
                <a:gd name="T30" fmla="*/ 1838 w 4405"/>
                <a:gd name="T31" fmla="*/ 1867 h 3034"/>
                <a:gd name="T32" fmla="*/ 1926 w 4405"/>
                <a:gd name="T33" fmla="*/ 2012 h 3034"/>
                <a:gd name="T34" fmla="*/ 2071 w 4405"/>
                <a:gd name="T35" fmla="*/ 2100 h 3034"/>
                <a:gd name="T36" fmla="*/ 2071 w 4405"/>
                <a:gd name="T37" fmla="*/ 2304 h 3034"/>
                <a:gd name="T38" fmla="*/ 1692 w 4405"/>
                <a:gd name="T39" fmla="*/ 2479 h 3034"/>
                <a:gd name="T40" fmla="*/ 1576 w 4405"/>
                <a:gd name="T41" fmla="*/ 2596 h 3034"/>
                <a:gd name="T42" fmla="*/ 1809 w 4405"/>
                <a:gd name="T43" fmla="*/ 2508 h 3034"/>
                <a:gd name="T44" fmla="*/ 2042 w 4405"/>
                <a:gd name="T45" fmla="*/ 2421 h 3034"/>
                <a:gd name="T46" fmla="*/ 2333 w 4405"/>
                <a:gd name="T47" fmla="*/ 2246 h 3034"/>
                <a:gd name="T48" fmla="*/ 2567 w 4405"/>
                <a:gd name="T49" fmla="*/ 2041 h 3034"/>
                <a:gd name="T50" fmla="*/ 2946 w 4405"/>
                <a:gd name="T51" fmla="*/ 1838 h 3034"/>
                <a:gd name="T52" fmla="*/ 2683 w 4405"/>
                <a:gd name="T53" fmla="*/ 2129 h 3034"/>
                <a:gd name="T54" fmla="*/ 2859 w 4405"/>
                <a:gd name="T55" fmla="*/ 2041 h 3034"/>
                <a:gd name="T56" fmla="*/ 3033 w 4405"/>
                <a:gd name="T57" fmla="*/ 1954 h 3034"/>
                <a:gd name="T58" fmla="*/ 3150 w 4405"/>
                <a:gd name="T59" fmla="*/ 2041 h 3034"/>
                <a:gd name="T60" fmla="*/ 3383 w 4405"/>
                <a:gd name="T61" fmla="*/ 2188 h 3034"/>
                <a:gd name="T62" fmla="*/ 3617 w 4405"/>
                <a:gd name="T63" fmla="*/ 2304 h 3034"/>
                <a:gd name="T64" fmla="*/ 3676 w 4405"/>
                <a:gd name="T65" fmla="*/ 2391 h 3034"/>
                <a:gd name="T66" fmla="*/ 3821 w 4405"/>
                <a:gd name="T67" fmla="*/ 2391 h 3034"/>
                <a:gd name="T68" fmla="*/ 3821 w 4405"/>
                <a:gd name="T69" fmla="*/ 2683 h 3034"/>
                <a:gd name="T70" fmla="*/ 3909 w 4405"/>
                <a:gd name="T71" fmla="*/ 2858 h 3034"/>
                <a:gd name="T72" fmla="*/ 3821 w 4405"/>
                <a:gd name="T73" fmla="*/ 3004 h 3034"/>
                <a:gd name="T74" fmla="*/ 3733 w 4405"/>
                <a:gd name="T75" fmla="*/ 3004 h 3034"/>
                <a:gd name="T76" fmla="*/ 3733 w 4405"/>
                <a:gd name="T77" fmla="*/ 2829 h 3034"/>
                <a:gd name="T78" fmla="*/ 3762 w 4405"/>
                <a:gd name="T79" fmla="*/ 3033 h 3034"/>
                <a:gd name="T80" fmla="*/ 3821 w 4405"/>
                <a:gd name="T81" fmla="*/ 2858 h 3034"/>
                <a:gd name="T82" fmla="*/ 3821 w 4405"/>
                <a:gd name="T83" fmla="*/ 2771 h 3034"/>
                <a:gd name="T84" fmla="*/ 3704 w 4405"/>
                <a:gd name="T85" fmla="*/ 2800 h 3034"/>
                <a:gd name="T86" fmla="*/ 3676 w 4405"/>
                <a:gd name="T87" fmla="*/ 2683 h 3034"/>
                <a:gd name="T88" fmla="*/ 3762 w 4405"/>
                <a:gd name="T89" fmla="*/ 2654 h 3034"/>
                <a:gd name="T90" fmla="*/ 3646 w 4405"/>
                <a:gd name="T91" fmla="*/ 2625 h 3034"/>
                <a:gd name="T92" fmla="*/ 2042 w 4405"/>
                <a:gd name="T93" fmla="*/ 1371 h 3034"/>
                <a:gd name="T94" fmla="*/ 3033 w 4405"/>
                <a:gd name="T95" fmla="*/ 2188 h 3034"/>
                <a:gd name="T96" fmla="*/ 3033 w 4405"/>
                <a:gd name="T97" fmla="*/ 2071 h 3034"/>
                <a:gd name="T98" fmla="*/ 2042 w 4405"/>
                <a:gd name="T99" fmla="*/ 933 h 3034"/>
                <a:gd name="T100" fmla="*/ 1721 w 4405"/>
                <a:gd name="T101" fmla="*/ 1254 h 3034"/>
                <a:gd name="T102" fmla="*/ 2509 w 4405"/>
                <a:gd name="T103" fmla="*/ 2217 h 3034"/>
                <a:gd name="T104" fmla="*/ 2246 w 4405"/>
                <a:gd name="T105" fmla="*/ 2391 h 3034"/>
                <a:gd name="T106" fmla="*/ 2479 w 4405"/>
                <a:gd name="T107" fmla="*/ 2333 h 3034"/>
                <a:gd name="T108" fmla="*/ 2305 w 4405"/>
                <a:gd name="T109" fmla="*/ 2421 h 3034"/>
                <a:gd name="T110" fmla="*/ 1750 w 4405"/>
                <a:gd name="T111" fmla="*/ 2625 h 3034"/>
                <a:gd name="T112" fmla="*/ 29 w 4405"/>
                <a:gd name="T113" fmla="*/ 2917 h 3034"/>
                <a:gd name="T114" fmla="*/ 438 w 4405"/>
                <a:gd name="T115" fmla="*/ 2888 h 3034"/>
                <a:gd name="T116" fmla="*/ 759 w 4405"/>
                <a:gd name="T117" fmla="*/ 2829 h 3034"/>
                <a:gd name="T118" fmla="*/ 934 w 4405"/>
                <a:gd name="T119" fmla="*/ 2771 h 3034"/>
                <a:gd name="T120" fmla="*/ 1138 w 4405"/>
                <a:gd name="T121" fmla="*/ 2712 h 3034"/>
                <a:gd name="T122" fmla="*/ 1926 w 4405"/>
                <a:gd name="T123" fmla="*/ 2071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5" h="3034">
                  <a:moveTo>
                    <a:pt x="3967" y="2888"/>
                  </a:moveTo>
                  <a:lnTo>
                    <a:pt x="3967" y="2888"/>
                  </a:lnTo>
                  <a:lnTo>
                    <a:pt x="3967" y="2888"/>
                  </a:lnTo>
                  <a:lnTo>
                    <a:pt x="3967" y="2888"/>
                  </a:lnTo>
                  <a:lnTo>
                    <a:pt x="3967" y="2888"/>
                  </a:lnTo>
                  <a:lnTo>
                    <a:pt x="3967" y="2888"/>
                  </a:lnTo>
                  <a:cubicBezTo>
                    <a:pt x="3996" y="2858"/>
                    <a:pt x="3996" y="2858"/>
                    <a:pt x="3996" y="2858"/>
                  </a:cubicBezTo>
                  <a:cubicBezTo>
                    <a:pt x="3967" y="2858"/>
                    <a:pt x="3967" y="2858"/>
                    <a:pt x="3967" y="2858"/>
                  </a:cubicBezTo>
                  <a:lnTo>
                    <a:pt x="3967" y="2858"/>
                  </a:lnTo>
                  <a:cubicBezTo>
                    <a:pt x="3967" y="2829"/>
                    <a:pt x="3967" y="2829"/>
                    <a:pt x="3967" y="2829"/>
                  </a:cubicBezTo>
                  <a:lnTo>
                    <a:pt x="3967" y="2829"/>
                  </a:lnTo>
                  <a:cubicBezTo>
                    <a:pt x="3938" y="2829"/>
                    <a:pt x="3938" y="2829"/>
                    <a:pt x="3938" y="2829"/>
                  </a:cubicBezTo>
                  <a:cubicBezTo>
                    <a:pt x="3938" y="2800"/>
                    <a:pt x="3938" y="2800"/>
                    <a:pt x="3938" y="2800"/>
                  </a:cubicBezTo>
                  <a:lnTo>
                    <a:pt x="3938" y="2800"/>
                  </a:lnTo>
                  <a:cubicBezTo>
                    <a:pt x="3909" y="2771"/>
                    <a:pt x="3909" y="2771"/>
                    <a:pt x="3909" y="2771"/>
                  </a:cubicBezTo>
                  <a:lnTo>
                    <a:pt x="3909" y="2771"/>
                  </a:lnTo>
                  <a:cubicBezTo>
                    <a:pt x="3879" y="2771"/>
                    <a:pt x="3879" y="2771"/>
                    <a:pt x="3879" y="2771"/>
                  </a:cubicBezTo>
                  <a:lnTo>
                    <a:pt x="3879" y="2771"/>
                  </a:lnTo>
                  <a:cubicBezTo>
                    <a:pt x="3909" y="2771"/>
                    <a:pt x="3909" y="2771"/>
                    <a:pt x="3909" y="2771"/>
                  </a:cubicBezTo>
                  <a:cubicBezTo>
                    <a:pt x="3879" y="2741"/>
                    <a:pt x="3879" y="2741"/>
                    <a:pt x="3879" y="2741"/>
                  </a:cubicBezTo>
                  <a:lnTo>
                    <a:pt x="3879" y="2741"/>
                  </a:lnTo>
                  <a:lnTo>
                    <a:pt x="3879" y="2741"/>
                  </a:lnTo>
                  <a:lnTo>
                    <a:pt x="3879" y="2741"/>
                  </a:lnTo>
                  <a:cubicBezTo>
                    <a:pt x="3909" y="2741"/>
                    <a:pt x="3909" y="2741"/>
                    <a:pt x="3909" y="2741"/>
                  </a:cubicBezTo>
                  <a:cubicBezTo>
                    <a:pt x="3909" y="2712"/>
                    <a:pt x="3909" y="2712"/>
                    <a:pt x="3909" y="2712"/>
                  </a:cubicBezTo>
                  <a:cubicBezTo>
                    <a:pt x="3879" y="2712"/>
                    <a:pt x="3879" y="2712"/>
                    <a:pt x="3879" y="2712"/>
                  </a:cubicBezTo>
                  <a:lnTo>
                    <a:pt x="3879" y="2712"/>
                  </a:lnTo>
                  <a:lnTo>
                    <a:pt x="3879" y="2712"/>
                  </a:lnTo>
                  <a:lnTo>
                    <a:pt x="3879" y="2712"/>
                  </a:lnTo>
                  <a:cubicBezTo>
                    <a:pt x="3879" y="2654"/>
                    <a:pt x="3879" y="2654"/>
                    <a:pt x="3879" y="2654"/>
                  </a:cubicBezTo>
                  <a:cubicBezTo>
                    <a:pt x="3879" y="2596"/>
                    <a:pt x="3879" y="2596"/>
                    <a:pt x="3879" y="2596"/>
                  </a:cubicBezTo>
                  <a:cubicBezTo>
                    <a:pt x="3879" y="2538"/>
                    <a:pt x="3879" y="2538"/>
                    <a:pt x="3879" y="2538"/>
                  </a:cubicBezTo>
                  <a:lnTo>
                    <a:pt x="3879" y="2538"/>
                  </a:lnTo>
                  <a:lnTo>
                    <a:pt x="3879" y="2538"/>
                  </a:lnTo>
                  <a:cubicBezTo>
                    <a:pt x="3909" y="2508"/>
                    <a:pt x="3909" y="2508"/>
                    <a:pt x="3909" y="2508"/>
                  </a:cubicBezTo>
                  <a:cubicBezTo>
                    <a:pt x="3879" y="2508"/>
                    <a:pt x="3879" y="2508"/>
                    <a:pt x="3879" y="2508"/>
                  </a:cubicBezTo>
                  <a:cubicBezTo>
                    <a:pt x="3879" y="2479"/>
                    <a:pt x="3879" y="2479"/>
                    <a:pt x="3879" y="2479"/>
                  </a:cubicBezTo>
                  <a:cubicBezTo>
                    <a:pt x="3879" y="2450"/>
                    <a:pt x="3879" y="2450"/>
                    <a:pt x="3879" y="2450"/>
                  </a:cubicBezTo>
                  <a:cubicBezTo>
                    <a:pt x="3850" y="2450"/>
                    <a:pt x="3850" y="2450"/>
                    <a:pt x="3850" y="2450"/>
                  </a:cubicBezTo>
                  <a:cubicBezTo>
                    <a:pt x="3850" y="2421"/>
                    <a:pt x="3850" y="2421"/>
                    <a:pt x="3850" y="2421"/>
                  </a:cubicBezTo>
                  <a:cubicBezTo>
                    <a:pt x="3850" y="2391"/>
                    <a:pt x="3850" y="2391"/>
                    <a:pt x="3850" y="2391"/>
                  </a:cubicBezTo>
                  <a:cubicBezTo>
                    <a:pt x="3850" y="2362"/>
                    <a:pt x="3850" y="2362"/>
                    <a:pt x="3850" y="2362"/>
                  </a:cubicBezTo>
                  <a:lnTo>
                    <a:pt x="3850" y="2362"/>
                  </a:lnTo>
                  <a:cubicBezTo>
                    <a:pt x="3850" y="2333"/>
                    <a:pt x="3850" y="2333"/>
                    <a:pt x="3850" y="2333"/>
                  </a:cubicBezTo>
                  <a:cubicBezTo>
                    <a:pt x="3850" y="2304"/>
                    <a:pt x="3850" y="2304"/>
                    <a:pt x="3850" y="2304"/>
                  </a:cubicBezTo>
                  <a:lnTo>
                    <a:pt x="3850" y="2304"/>
                  </a:lnTo>
                  <a:lnTo>
                    <a:pt x="3850" y="2304"/>
                  </a:lnTo>
                  <a:cubicBezTo>
                    <a:pt x="3821" y="2304"/>
                    <a:pt x="3821" y="2304"/>
                    <a:pt x="3821" y="2304"/>
                  </a:cubicBezTo>
                  <a:cubicBezTo>
                    <a:pt x="3792" y="2304"/>
                    <a:pt x="3792" y="2304"/>
                    <a:pt x="3792" y="2304"/>
                  </a:cubicBezTo>
                  <a:lnTo>
                    <a:pt x="3792" y="2304"/>
                  </a:lnTo>
                  <a:cubicBezTo>
                    <a:pt x="3762" y="2304"/>
                    <a:pt x="3762" y="2304"/>
                    <a:pt x="3762" y="2304"/>
                  </a:cubicBezTo>
                  <a:cubicBezTo>
                    <a:pt x="3733" y="2333"/>
                    <a:pt x="3733" y="2333"/>
                    <a:pt x="3733" y="2333"/>
                  </a:cubicBezTo>
                  <a:cubicBezTo>
                    <a:pt x="3704" y="2362"/>
                    <a:pt x="3704" y="2362"/>
                    <a:pt x="3704" y="2362"/>
                  </a:cubicBezTo>
                  <a:cubicBezTo>
                    <a:pt x="3676" y="2362"/>
                    <a:pt x="3676" y="2362"/>
                    <a:pt x="3676" y="2362"/>
                  </a:cubicBezTo>
                  <a:lnTo>
                    <a:pt x="3676" y="2362"/>
                  </a:lnTo>
                  <a:cubicBezTo>
                    <a:pt x="3617" y="2391"/>
                    <a:pt x="3617" y="2391"/>
                    <a:pt x="3617" y="2391"/>
                  </a:cubicBezTo>
                  <a:lnTo>
                    <a:pt x="3617" y="2391"/>
                  </a:lnTo>
                  <a:cubicBezTo>
                    <a:pt x="3617" y="2362"/>
                    <a:pt x="3617" y="2362"/>
                    <a:pt x="3617" y="2362"/>
                  </a:cubicBezTo>
                  <a:cubicBezTo>
                    <a:pt x="3646" y="2333"/>
                    <a:pt x="3646" y="2333"/>
                    <a:pt x="3646" y="2333"/>
                  </a:cubicBezTo>
                  <a:lnTo>
                    <a:pt x="3646" y="2333"/>
                  </a:lnTo>
                  <a:cubicBezTo>
                    <a:pt x="3617" y="2246"/>
                    <a:pt x="3617" y="2246"/>
                    <a:pt x="3617" y="2246"/>
                  </a:cubicBezTo>
                  <a:cubicBezTo>
                    <a:pt x="3588" y="2217"/>
                    <a:pt x="3588" y="2217"/>
                    <a:pt x="3588" y="2217"/>
                  </a:cubicBezTo>
                  <a:cubicBezTo>
                    <a:pt x="3588" y="2188"/>
                    <a:pt x="3588" y="2188"/>
                    <a:pt x="3588" y="2188"/>
                  </a:cubicBezTo>
                  <a:cubicBezTo>
                    <a:pt x="3617" y="2158"/>
                    <a:pt x="3617" y="2158"/>
                    <a:pt x="3617" y="2158"/>
                  </a:cubicBezTo>
                  <a:cubicBezTo>
                    <a:pt x="3559" y="2158"/>
                    <a:pt x="3559" y="2158"/>
                    <a:pt x="3559" y="2158"/>
                  </a:cubicBezTo>
                  <a:cubicBezTo>
                    <a:pt x="3529" y="2158"/>
                    <a:pt x="3529" y="2158"/>
                    <a:pt x="3529" y="2158"/>
                  </a:cubicBezTo>
                  <a:cubicBezTo>
                    <a:pt x="3500" y="2158"/>
                    <a:pt x="3500" y="2158"/>
                    <a:pt x="3500" y="2158"/>
                  </a:cubicBezTo>
                  <a:cubicBezTo>
                    <a:pt x="3471" y="2158"/>
                    <a:pt x="3471" y="2158"/>
                    <a:pt x="3471" y="2158"/>
                  </a:cubicBezTo>
                  <a:cubicBezTo>
                    <a:pt x="4404" y="583"/>
                    <a:pt x="4404" y="583"/>
                    <a:pt x="4404" y="583"/>
                  </a:cubicBezTo>
                  <a:lnTo>
                    <a:pt x="4404" y="583"/>
                  </a:lnTo>
                  <a:cubicBezTo>
                    <a:pt x="4375" y="583"/>
                    <a:pt x="4375" y="583"/>
                    <a:pt x="4375" y="583"/>
                  </a:cubicBezTo>
                  <a:lnTo>
                    <a:pt x="4375" y="583"/>
                  </a:lnTo>
                  <a:lnTo>
                    <a:pt x="4375" y="583"/>
                  </a:lnTo>
                  <a:cubicBezTo>
                    <a:pt x="4375" y="555"/>
                    <a:pt x="4375" y="555"/>
                    <a:pt x="4375" y="555"/>
                  </a:cubicBezTo>
                  <a:cubicBezTo>
                    <a:pt x="4346" y="525"/>
                    <a:pt x="4346" y="525"/>
                    <a:pt x="4346" y="525"/>
                  </a:cubicBezTo>
                  <a:lnTo>
                    <a:pt x="4346" y="525"/>
                  </a:lnTo>
                  <a:lnTo>
                    <a:pt x="4346" y="525"/>
                  </a:lnTo>
                  <a:cubicBezTo>
                    <a:pt x="4317" y="496"/>
                    <a:pt x="4317" y="496"/>
                    <a:pt x="4317" y="496"/>
                  </a:cubicBezTo>
                  <a:lnTo>
                    <a:pt x="4317" y="496"/>
                  </a:lnTo>
                  <a:cubicBezTo>
                    <a:pt x="4288" y="496"/>
                    <a:pt x="4288" y="496"/>
                    <a:pt x="4288" y="496"/>
                  </a:cubicBezTo>
                  <a:lnTo>
                    <a:pt x="4288" y="496"/>
                  </a:lnTo>
                  <a:cubicBezTo>
                    <a:pt x="4259" y="496"/>
                    <a:pt x="4259" y="496"/>
                    <a:pt x="4259" y="496"/>
                  </a:cubicBezTo>
                  <a:cubicBezTo>
                    <a:pt x="4229" y="496"/>
                    <a:pt x="4229" y="496"/>
                    <a:pt x="4229" y="496"/>
                  </a:cubicBezTo>
                  <a:lnTo>
                    <a:pt x="4229" y="496"/>
                  </a:lnTo>
                  <a:lnTo>
                    <a:pt x="4229" y="496"/>
                  </a:lnTo>
                  <a:lnTo>
                    <a:pt x="4229" y="496"/>
                  </a:lnTo>
                  <a:cubicBezTo>
                    <a:pt x="4200" y="496"/>
                    <a:pt x="4200" y="496"/>
                    <a:pt x="4200" y="496"/>
                  </a:cubicBezTo>
                  <a:lnTo>
                    <a:pt x="4200" y="496"/>
                  </a:lnTo>
                  <a:cubicBezTo>
                    <a:pt x="4200" y="467"/>
                    <a:pt x="4200" y="467"/>
                    <a:pt x="4200" y="467"/>
                  </a:cubicBezTo>
                  <a:lnTo>
                    <a:pt x="4200" y="467"/>
                  </a:lnTo>
                  <a:lnTo>
                    <a:pt x="4200" y="467"/>
                  </a:lnTo>
                  <a:lnTo>
                    <a:pt x="4200" y="467"/>
                  </a:lnTo>
                  <a:lnTo>
                    <a:pt x="4200" y="467"/>
                  </a:lnTo>
                  <a:cubicBezTo>
                    <a:pt x="4171" y="467"/>
                    <a:pt x="4171" y="467"/>
                    <a:pt x="4171" y="467"/>
                  </a:cubicBezTo>
                  <a:lnTo>
                    <a:pt x="4171" y="467"/>
                  </a:lnTo>
                  <a:cubicBezTo>
                    <a:pt x="4200" y="467"/>
                    <a:pt x="4200" y="467"/>
                    <a:pt x="4200" y="467"/>
                  </a:cubicBezTo>
                  <a:cubicBezTo>
                    <a:pt x="4171" y="438"/>
                    <a:pt x="4171" y="438"/>
                    <a:pt x="4171" y="438"/>
                  </a:cubicBezTo>
                  <a:lnTo>
                    <a:pt x="4171" y="438"/>
                  </a:lnTo>
                  <a:lnTo>
                    <a:pt x="4171" y="438"/>
                  </a:lnTo>
                  <a:lnTo>
                    <a:pt x="4171" y="438"/>
                  </a:lnTo>
                  <a:cubicBezTo>
                    <a:pt x="4142" y="438"/>
                    <a:pt x="4142" y="438"/>
                    <a:pt x="4142" y="438"/>
                  </a:cubicBezTo>
                  <a:cubicBezTo>
                    <a:pt x="4112" y="408"/>
                    <a:pt x="4112" y="408"/>
                    <a:pt x="4112" y="408"/>
                  </a:cubicBezTo>
                  <a:lnTo>
                    <a:pt x="4112" y="408"/>
                  </a:lnTo>
                  <a:lnTo>
                    <a:pt x="4112" y="408"/>
                  </a:lnTo>
                  <a:lnTo>
                    <a:pt x="4112" y="408"/>
                  </a:lnTo>
                  <a:lnTo>
                    <a:pt x="4112" y="408"/>
                  </a:lnTo>
                  <a:lnTo>
                    <a:pt x="4112" y="408"/>
                  </a:lnTo>
                  <a:lnTo>
                    <a:pt x="4112" y="408"/>
                  </a:lnTo>
                  <a:cubicBezTo>
                    <a:pt x="4083" y="408"/>
                    <a:pt x="4083" y="408"/>
                    <a:pt x="4083" y="408"/>
                  </a:cubicBezTo>
                  <a:lnTo>
                    <a:pt x="4083" y="408"/>
                  </a:lnTo>
                  <a:cubicBezTo>
                    <a:pt x="4054" y="408"/>
                    <a:pt x="4054" y="408"/>
                    <a:pt x="4054" y="408"/>
                  </a:cubicBezTo>
                  <a:cubicBezTo>
                    <a:pt x="4083" y="408"/>
                    <a:pt x="4083" y="408"/>
                    <a:pt x="4083" y="408"/>
                  </a:cubicBezTo>
                  <a:lnTo>
                    <a:pt x="4083" y="408"/>
                  </a:lnTo>
                  <a:cubicBezTo>
                    <a:pt x="4083" y="379"/>
                    <a:pt x="4083" y="379"/>
                    <a:pt x="4083" y="379"/>
                  </a:cubicBezTo>
                  <a:cubicBezTo>
                    <a:pt x="4054" y="379"/>
                    <a:pt x="4054" y="379"/>
                    <a:pt x="4054" y="379"/>
                  </a:cubicBezTo>
                  <a:lnTo>
                    <a:pt x="4054" y="379"/>
                  </a:lnTo>
                  <a:lnTo>
                    <a:pt x="4054" y="379"/>
                  </a:lnTo>
                  <a:lnTo>
                    <a:pt x="4054" y="379"/>
                  </a:lnTo>
                  <a:cubicBezTo>
                    <a:pt x="4025" y="379"/>
                    <a:pt x="4025" y="379"/>
                    <a:pt x="4025" y="379"/>
                  </a:cubicBezTo>
                  <a:cubicBezTo>
                    <a:pt x="4025" y="350"/>
                    <a:pt x="4025" y="350"/>
                    <a:pt x="4025" y="350"/>
                  </a:cubicBezTo>
                  <a:lnTo>
                    <a:pt x="4025" y="350"/>
                  </a:lnTo>
                  <a:lnTo>
                    <a:pt x="4025" y="350"/>
                  </a:lnTo>
                  <a:lnTo>
                    <a:pt x="4025" y="350"/>
                  </a:lnTo>
                  <a:cubicBezTo>
                    <a:pt x="3996" y="350"/>
                    <a:pt x="3996" y="350"/>
                    <a:pt x="3996" y="350"/>
                  </a:cubicBezTo>
                  <a:cubicBezTo>
                    <a:pt x="3967" y="379"/>
                    <a:pt x="3967" y="379"/>
                    <a:pt x="3967" y="379"/>
                  </a:cubicBezTo>
                  <a:cubicBezTo>
                    <a:pt x="3938" y="379"/>
                    <a:pt x="3938" y="379"/>
                    <a:pt x="3938" y="379"/>
                  </a:cubicBezTo>
                  <a:cubicBezTo>
                    <a:pt x="3967" y="379"/>
                    <a:pt x="3967" y="379"/>
                    <a:pt x="3967" y="379"/>
                  </a:cubicBezTo>
                  <a:cubicBezTo>
                    <a:pt x="3996" y="350"/>
                    <a:pt x="3996" y="350"/>
                    <a:pt x="3996" y="350"/>
                  </a:cubicBezTo>
                  <a:cubicBezTo>
                    <a:pt x="3996" y="321"/>
                    <a:pt x="3996" y="321"/>
                    <a:pt x="3996" y="321"/>
                  </a:cubicBezTo>
                  <a:lnTo>
                    <a:pt x="3996" y="321"/>
                  </a:lnTo>
                  <a:cubicBezTo>
                    <a:pt x="3996" y="291"/>
                    <a:pt x="3996" y="291"/>
                    <a:pt x="3996" y="291"/>
                  </a:cubicBezTo>
                  <a:cubicBezTo>
                    <a:pt x="3967" y="291"/>
                    <a:pt x="3967" y="291"/>
                    <a:pt x="3967" y="291"/>
                  </a:cubicBezTo>
                  <a:lnTo>
                    <a:pt x="3967" y="291"/>
                  </a:lnTo>
                  <a:cubicBezTo>
                    <a:pt x="3938" y="291"/>
                    <a:pt x="3938" y="291"/>
                    <a:pt x="3938" y="291"/>
                  </a:cubicBezTo>
                  <a:cubicBezTo>
                    <a:pt x="3909" y="291"/>
                    <a:pt x="3909" y="291"/>
                    <a:pt x="3909" y="291"/>
                  </a:cubicBezTo>
                  <a:lnTo>
                    <a:pt x="3909" y="291"/>
                  </a:lnTo>
                  <a:cubicBezTo>
                    <a:pt x="3879" y="321"/>
                    <a:pt x="3879" y="321"/>
                    <a:pt x="3879" y="321"/>
                  </a:cubicBezTo>
                  <a:lnTo>
                    <a:pt x="3879" y="321"/>
                  </a:lnTo>
                  <a:cubicBezTo>
                    <a:pt x="3850" y="350"/>
                    <a:pt x="3850" y="350"/>
                    <a:pt x="3850" y="350"/>
                  </a:cubicBezTo>
                  <a:cubicBezTo>
                    <a:pt x="3879" y="321"/>
                    <a:pt x="3879" y="321"/>
                    <a:pt x="3879" y="321"/>
                  </a:cubicBezTo>
                  <a:lnTo>
                    <a:pt x="3879" y="321"/>
                  </a:lnTo>
                  <a:cubicBezTo>
                    <a:pt x="3879" y="291"/>
                    <a:pt x="3879" y="291"/>
                    <a:pt x="3879" y="291"/>
                  </a:cubicBezTo>
                  <a:lnTo>
                    <a:pt x="3879" y="291"/>
                  </a:lnTo>
                  <a:cubicBezTo>
                    <a:pt x="3850" y="262"/>
                    <a:pt x="3850" y="262"/>
                    <a:pt x="3850" y="262"/>
                  </a:cubicBezTo>
                  <a:lnTo>
                    <a:pt x="3850" y="262"/>
                  </a:lnTo>
                  <a:lnTo>
                    <a:pt x="3850" y="262"/>
                  </a:lnTo>
                  <a:cubicBezTo>
                    <a:pt x="3879" y="262"/>
                    <a:pt x="3879" y="262"/>
                    <a:pt x="3879" y="262"/>
                  </a:cubicBezTo>
                  <a:cubicBezTo>
                    <a:pt x="3879" y="233"/>
                    <a:pt x="3879" y="233"/>
                    <a:pt x="3879" y="233"/>
                  </a:cubicBezTo>
                  <a:cubicBezTo>
                    <a:pt x="3821" y="233"/>
                    <a:pt x="3821" y="233"/>
                    <a:pt x="3821" y="233"/>
                  </a:cubicBezTo>
                  <a:cubicBezTo>
                    <a:pt x="3821" y="205"/>
                    <a:pt x="3821" y="205"/>
                    <a:pt x="3821" y="205"/>
                  </a:cubicBezTo>
                  <a:lnTo>
                    <a:pt x="3821" y="205"/>
                  </a:lnTo>
                  <a:cubicBezTo>
                    <a:pt x="3850" y="205"/>
                    <a:pt x="3850" y="205"/>
                    <a:pt x="3850" y="205"/>
                  </a:cubicBezTo>
                  <a:cubicBezTo>
                    <a:pt x="3879" y="175"/>
                    <a:pt x="3879" y="175"/>
                    <a:pt x="3879" y="175"/>
                  </a:cubicBezTo>
                  <a:cubicBezTo>
                    <a:pt x="3850" y="175"/>
                    <a:pt x="3850" y="175"/>
                    <a:pt x="3850" y="175"/>
                  </a:cubicBezTo>
                  <a:cubicBezTo>
                    <a:pt x="3850" y="146"/>
                    <a:pt x="3850" y="146"/>
                    <a:pt x="3850" y="146"/>
                  </a:cubicBezTo>
                  <a:lnTo>
                    <a:pt x="3850" y="146"/>
                  </a:lnTo>
                  <a:cubicBezTo>
                    <a:pt x="3821" y="175"/>
                    <a:pt x="3821" y="175"/>
                    <a:pt x="3821" y="175"/>
                  </a:cubicBezTo>
                  <a:cubicBezTo>
                    <a:pt x="3821" y="146"/>
                    <a:pt x="3821" y="146"/>
                    <a:pt x="3821" y="146"/>
                  </a:cubicBezTo>
                  <a:lnTo>
                    <a:pt x="3821" y="146"/>
                  </a:lnTo>
                  <a:cubicBezTo>
                    <a:pt x="3792" y="146"/>
                    <a:pt x="3792" y="146"/>
                    <a:pt x="3792" y="146"/>
                  </a:cubicBezTo>
                  <a:lnTo>
                    <a:pt x="3792" y="146"/>
                  </a:lnTo>
                  <a:cubicBezTo>
                    <a:pt x="3762" y="146"/>
                    <a:pt x="3762" y="146"/>
                    <a:pt x="3762" y="146"/>
                  </a:cubicBezTo>
                  <a:lnTo>
                    <a:pt x="3762" y="146"/>
                  </a:lnTo>
                  <a:cubicBezTo>
                    <a:pt x="3733" y="146"/>
                    <a:pt x="3733" y="146"/>
                    <a:pt x="3733" y="146"/>
                  </a:cubicBezTo>
                  <a:lnTo>
                    <a:pt x="3733" y="146"/>
                  </a:lnTo>
                  <a:cubicBezTo>
                    <a:pt x="3733" y="175"/>
                    <a:pt x="3733" y="175"/>
                    <a:pt x="3733" y="175"/>
                  </a:cubicBezTo>
                  <a:cubicBezTo>
                    <a:pt x="3733" y="146"/>
                    <a:pt x="3733" y="146"/>
                    <a:pt x="3733" y="146"/>
                  </a:cubicBezTo>
                  <a:lnTo>
                    <a:pt x="3733" y="146"/>
                  </a:lnTo>
                  <a:lnTo>
                    <a:pt x="3733" y="146"/>
                  </a:lnTo>
                  <a:cubicBezTo>
                    <a:pt x="3733" y="117"/>
                    <a:pt x="3733" y="117"/>
                    <a:pt x="3733" y="117"/>
                  </a:cubicBezTo>
                  <a:lnTo>
                    <a:pt x="3733" y="117"/>
                  </a:lnTo>
                  <a:cubicBezTo>
                    <a:pt x="3762" y="117"/>
                    <a:pt x="3762" y="117"/>
                    <a:pt x="3762" y="117"/>
                  </a:cubicBezTo>
                  <a:cubicBezTo>
                    <a:pt x="3762" y="88"/>
                    <a:pt x="3762" y="88"/>
                    <a:pt x="3762" y="88"/>
                  </a:cubicBezTo>
                  <a:lnTo>
                    <a:pt x="3762" y="88"/>
                  </a:lnTo>
                  <a:cubicBezTo>
                    <a:pt x="3762" y="58"/>
                    <a:pt x="3762" y="58"/>
                    <a:pt x="3762" y="58"/>
                  </a:cubicBezTo>
                  <a:cubicBezTo>
                    <a:pt x="3733" y="58"/>
                    <a:pt x="3733" y="58"/>
                    <a:pt x="3733" y="58"/>
                  </a:cubicBezTo>
                  <a:cubicBezTo>
                    <a:pt x="3733" y="88"/>
                    <a:pt x="3733" y="88"/>
                    <a:pt x="3733" y="88"/>
                  </a:cubicBezTo>
                  <a:lnTo>
                    <a:pt x="3733" y="88"/>
                  </a:lnTo>
                  <a:cubicBezTo>
                    <a:pt x="3704" y="88"/>
                    <a:pt x="3704" y="88"/>
                    <a:pt x="3704" y="88"/>
                  </a:cubicBezTo>
                  <a:lnTo>
                    <a:pt x="3704" y="88"/>
                  </a:lnTo>
                  <a:lnTo>
                    <a:pt x="3704" y="88"/>
                  </a:lnTo>
                  <a:cubicBezTo>
                    <a:pt x="3676" y="117"/>
                    <a:pt x="3676" y="117"/>
                    <a:pt x="3676" y="117"/>
                  </a:cubicBezTo>
                  <a:cubicBezTo>
                    <a:pt x="3704" y="117"/>
                    <a:pt x="3704" y="117"/>
                    <a:pt x="3704" y="117"/>
                  </a:cubicBezTo>
                  <a:cubicBezTo>
                    <a:pt x="3676" y="146"/>
                    <a:pt x="3676" y="146"/>
                    <a:pt x="3676" y="146"/>
                  </a:cubicBezTo>
                  <a:lnTo>
                    <a:pt x="3676" y="146"/>
                  </a:lnTo>
                  <a:cubicBezTo>
                    <a:pt x="3676" y="117"/>
                    <a:pt x="3676" y="117"/>
                    <a:pt x="3676" y="117"/>
                  </a:cubicBezTo>
                  <a:cubicBezTo>
                    <a:pt x="3646" y="146"/>
                    <a:pt x="3646" y="146"/>
                    <a:pt x="3646" y="146"/>
                  </a:cubicBezTo>
                  <a:lnTo>
                    <a:pt x="3646" y="146"/>
                  </a:lnTo>
                  <a:lnTo>
                    <a:pt x="3646" y="146"/>
                  </a:lnTo>
                  <a:cubicBezTo>
                    <a:pt x="3646" y="117"/>
                    <a:pt x="3646" y="117"/>
                    <a:pt x="3646" y="117"/>
                  </a:cubicBezTo>
                  <a:lnTo>
                    <a:pt x="3646" y="117"/>
                  </a:lnTo>
                  <a:lnTo>
                    <a:pt x="3646" y="117"/>
                  </a:lnTo>
                  <a:lnTo>
                    <a:pt x="3646" y="117"/>
                  </a:lnTo>
                  <a:cubicBezTo>
                    <a:pt x="3646" y="146"/>
                    <a:pt x="3646" y="146"/>
                    <a:pt x="3646" y="146"/>
                  </a:cubicBezTo>
                  <a:cubicBezTo>
                    <a:pt x="3617" y="146"/>
                    <a:pt x="3617" y="146"/>
                    <a:pt x="3617" y="146"/>
                  </a:cubicBezTo>
                  <a:cubicBezTo>
                    <a:pt x="3646" y="117"/>
                    <a:pt x="3646" y="117"/>
                    <a:pt x="3646" y="117"/>
                  </a:cubicBezTo>
                  <a:cubicBezTo>
                    <a:pt x="3617" y="88"/>
                    <a:pt x="3617" y="88"/>
                    <a:pt x="3617" y="88"/>
                  </a:cubicBezTo>
                  <a:cubicBezTo>
                    <a:pt x="3617" y="117"/>
                    <a:pt x="3617" y="117"/>
                    <a:pt x="3617" y="117"/>
                  </a:cubicBezTo>
                  <a:cubicBezTo>
                    <a:pt x="3617" y="88"/>
                    <a:pt x="3617" y="88"/>
                    <a:pt x="3617" y="88"/>
                  </a:cubicBezTo>
                  <a:cubicBezTo>
                    <a:pt x="3646" y="88"/>
                    <a:pt x="3646" y="88"/>
                    <a:pt x="3646" y="88"/>
                  </a:cubicBezTo>
                  <a:lnTo>
                    <a:pt x="3646" y="88"/>
                  </a:lnTo>
                  <a:cubicBezTo>
                    <a:pt x="3676" y="88"/>
                    <a:pt x="3676" y="88"/>
                    <a:pt x="3676" y="88"/>
                  </a:cubicBezTo>
                  <a:lnTo>
                    <a:pt x="3676" y="88"/>
                  </a:lnTo>
                  <a:cubicBezTo>
                    <a:pt x="3704" y="88"/>
                    <a:pt x="3704" y="88"/>
                    <a:pt x="3704" y="88"/>
                  </a:cubicBezTo>
                  <a:cubicBezTo>
                    <a:pt x="3733" y="58"/>
                    <a:pt x="3733" y="58"/>
                    <a:pt x="3733" y="58"/>
                  </a:cubicBezTo>
                  <a:lnTo>
                    <a:pt x="3733" y="58"/>
                  </a:lnTo>
                  <a:lnTo>
                    <a:pt x="3733" y="58"/>
                  </a:lnTo>
                  <a:cubicBezTo>
                    <a:pt x="3733" y="29"/>
                    <a:pt x="3733" y="29"/>
                    <a:pt x="3733" y="29"/>
                  </a:cubicBezTo>
                  <a:cubicBezTo>
                    <a:pt x="3704" y="29"/>
                    <a:pt x="3704" y="29"/>
                    <a:pt x="3704" y="29"/>
                  </a:cubicBezTo>
                  <a:lnTo>
                    <a:pt x="3704" y="29"/>
                  </a:lnTo>
                  <a:lnTo>
                    <a:pt x="3704" y="29"/>
                  </a:lnTo>
                  <a:cubicBezTo>
                    <a:pt x="3676" y="29"/>
                    <a:pt x="3676" y="29"/>
                    <a:pt x="3676" y="29"/>
                  </a:cubicBezTo>
                  <a:cubicBezTo>
                    <a:pt x="3676" y="0"/>
                    <a:pt x="3676" y="0"/>
                    <a:pt x="3676" y="0"/>
                  </a:cubicBezTo>
                  <a:lnTo>
                    <a:pt x="3676" y="0"/>
                  </a:lnTo>
                  <a:cubicBezTo>
                    <a:pt x="3704" y="0"/>
                    <a:pt x="3704" y="0"/>
                    <a:pt x="3704" y="0"/>
                  </a:cubicBezTo>
                  <a:lnTo>
                    <a:pt x="3704" y="0"/>
                  </a:lnTo>
                  <a:lnTo>
                    <a:pt x="3704" y="0"/>
                  </a:lnTo>
                  <a:cubicBezTo>
                    <a:pt x="3646" y="0"/>
                    <a:pt x="3646" y="0"/>
                    <a:pt x="3646" y="0"/>
                  </a:cubicBezTo>
                  <a:cubicBezTo>
                    <a:pt x="3646" y="29"/>
                    <a:pt x="3646" y="29"/>
                    <a:pt x="3646" y="29"/>
                  </a:cubicBezTo>
                  <a:lnTo>
                    <a:pt x="3646" y="29"/>
                  </a:lnTo>
                  <a:cubicBezTo>
                    <a:pt x="3617" y="29"/>
                    <a:pt x="3617" y="29"/>
                    <a:pt x="3617" y="29"/>
                  </a:cubicBezTo>
                  <a:cubicBezTo>
                    <a:pt x="3588" y="58"/>
                    <a:pt x="3588" y="58"/>
                    <a:pt x="3588" y="58"/>
                  </a:cubicBezTo>
                  <a:cubicBezTo>
                    <a:pt x="3559" y="58"/>
                    <a:pt x="3559" y="58"/>
                    <a:pt x="3559" y="58"/>
                  </a:cubicBezTo>
                  <a:cubicBezTo>
                    <a:pt x="3529" y="58"/>
                    <a:pt x="3529" y="58"/>
                    <a:pt x="3529" y="58"/>
                  </a:cubicBezTo>
                  <a:cubicBezTo>
                    <a:pt x="3500" y="58"/>
                    <a:pt x="3500" y="58"/>
                    <a:pt x="3500" y="58"/>
                  </a:cubicBezTo>
                  <a:lnTo>
                    <a:pt x="3500" y="58"/>
                  </a:lnTo>
                  <a:lnTo>
                    <a:pt x="3500" y="58"/>
                  </a:lnTo>
                  <a:cubicBezTo>
                    <a:pt x="3471" y="58"/>
                    <a:pt x="3471" y="58"/>
                    <a:pt x="3471" y="58"/>
                  </a:cubicBezTo>
                  <a:cubicBezTo>
                    <a:pt x="3471" y="29"/>
                    <a:pt x="3471" y="29"/>
                    <a:pt x="3471" y="29"/>
                  </a:cubicBezTo>
                  <a:cubicBezTo>
                    <a:pt x="3442" y="29"/>
                    <a:pt x="3442" y="29"/>
                    <a:pt x="3442" y="29"/>
                  </a:cubicBezTo>
                  <a:cubicBezTo>
                    <a:pt x="3442" y="58"/>
                    <a:pt x="3442" y="58"/>
                    <a:pt x="3442" y="58"/>
                  </a:cubicBezTo>
                  <a:lnTo>
                    <a:pt x="3442" y="58"/>
                  </a:lnTo>
                  <a:lnTo>
                    <a:pt x="3442" y="58"/>
                  </a:lnTo>
                  <a:cubicBezTo>
                    <a:pt x="3442" y="29"/>
                    <a:pt x="3442" y="29"/>
                    <a:pt x="3442" y="29"/>
                  </a:cubicBezTo>
                  <a:lnTo>
                    <a:pt x="3442" y="29"/>
                  </a:lnTo>
                  <a:lnTo>
                    <a:pt x="3442" y="29"/>
                  </a:lnTo>
                  <a:cubicBezTo>
                    <a:pt x="3412" y="29"/>
                    <a:pt x="3412" y="29"/>
                    <a:pt x="3412" y="29"/>
                  </a:cubicBezTo>
                  <a:cubicBezTo>
                    <a:pt x="3383" y="58"/>
                    <a:pt x="3383" y="58"/>
                    <a:pt x="3383" y="58"/>
                  </a:cubicBezTo>
                  <a:cubicBezTo>
                    <a:pt x="3354" y="58"/>
                    <a:pt x="3354" y="58"/>
                    <a:pt x="3354" y="58"/>
                  </a:cubicBezTo>
                  <a:lnTo>
                    <a:pt x="3354" y="58"/>
                  </a:lnTo>
                  <a:cubicBezTo>
                    <a:pt x="3354" y="88"/>
                    <a:pt x="3354" y="88"/>
                    <a:pt x="3354" y="88"/>
                  </a:cubicBezTo>
                  <a:cubicBezTo>
                    <a:pt x="3383" y="88"/>
                    <a:pt x="3383" y="88"/>
                    <a:pt x="3383" y="88"/>
                  </a:cubicBezTo>
                  <a:lnTo>
                    <a:pt x="3383" y="88"/>
                  </a:lnTo>
                  <a:cubicBezTo>
                    <a:pt x="3354" y="88"/>
                    <a:pt x="3354" y="88"/>
                    <a:pt x="3354" y="88"/>
                  </a:cubicBezTo>
                  <a:cubicBezTo>
                    <a:pt x="3326" y="117"/>
                    <a:pt x="3326" y="117"/>
                    <a:pt x="3326" y="117"/>
                  </a:cubicBezTo>
                  <a:cubicBezTo>
                    <a:pt x="3326" y="146"/>
                    <a:pt x="3326" y="146"/>
                    <a:pt x="3326" y="146"/>
                  </a:cubicBezTo>
                  <a:cubicBezTo>
                    <a:pt x="3296" y="175"/>
                    <a:pt x="3296" y="175"/>
                    <a:pt x="3296" y="175"/>
                  </a:cubicBezTo>
                  <a:lnTo>
                    <a:pt x="3296" y="175"/>
                  </a:lnTo>
                  <a:lnTo>
                    <a:pt x="3296" y="175"/>
                  </a:lnTo>
                  <a:cubicBezTo>
                    <a:pt x="3296" y="146"/>
                    <a:pt x="3296" y="146"/>
                    <a:pt x="3296" y="146"/>
                  </a:cubicBezTo>
                  <a:cubicBezTo>
                    <a:pt x="3326" y="117"/>
                    <a:pt x="3326" y="117"/>
                    <a:pt x="3326" y="117"/>
                  </a:cubicBezTo>
                  <a:cubicBezTo>
                    <a:pt x="3326" y="88"/>
                    <a:pt x="3326" y="88"/>
                    <a:pt x="3326" y="88"/>
                  </a:cubicBezTo>
                  <a:lnTo>
                    <a:pt x="3326" y="88"/>
                  </a:lnTo>
                  <a:cubicBezTo>
                    <a:pt x="3267" y="117"/>
                    <a:pt x="3267" y="117"/>
                    <a:pt x="3267" y="117"/>
                  </a:cubicBezTo>
                  <a:lnTo>
                    <a:pt x="3267" y="117"/>
                  </a:lnTo>
                  <a:cubicBezTo>
                    <a:pt x="3238" y="117"/>
                    <a:pt x="3238" y="117"/>
                    <a:pt x="3238" y="117"/>
                  </a:cubicBezTo>
                  <a:cubicBezTo>
                    <a:pt x="3238" y="88"/>
                    <a:pt x="3238" y="88"/>
                    <a:pt x="3238" y="88"/>
                  </a:cubicBezTo>
                  <a:cubicBezTo>
                    <a:pt x="3209" y="88"/>
                    <a:pt x="3209" y="88"/>
                    <a:pt x="3209" y="88"/>
                  </a:cubicBezTo>
                  <a:lnTo>
                    <a:pt x="3209" y="88"/>
                  </a:lnTo>
                  <a:lnTo>
                    <a:pt x="3209" y="88"/>
                  </a:lnTo>
                  <a:cubicBezTo>
                    <a:pt x="3238" y="117"/>
                    <a:pt x="3238" y="117"/>
                    <a:pt x="3238" y="117"/>
                  </a:cubicBezTo>
                  <a:lnTo>
                    <a:pt x="3238" y="117"/>
                  </a:lnTo>
                  <a:lnTo>
                    <a:pt x="3238" y="117"/>
                  </a:lnTo>
                  <a:cubicBezTo>
                    <a:pt x="3209" y="117"/>
                    <a:pt x="3209" y="117"/>
                    <a:pt x="3209" y="117"/>
                  </a:cubicBezTo>
                  <a:cubicBezTo>
                    <a:pt x="3179" y="117"/>
                    <a:pt x="3179" y="117"/>
                    <a:pt x="3179" y="117"/>
                  </a:cubicBezTo>
                  <a:cubicBezTo>
                    <a:pt x="3150" y="117"/>
                    <a:pt x="3150" y="117"/>
                    <a:pt x="3150" y="117"/>
                  </a:cubicBezTo>
                  <a:cubicBezTo>
                    <a:pt x="3092" y="146"/>
                    <a:pt x="3092" y="146"/>
                    <a:pt x="3092" y="146"/>
                  </a:cubicBezTo>
                  <a:cubicBezTo>
                    <a:pt x="3062" y="175"/>
                    <a:pt x="3062" y="175"/>
                    <a:pt x="3062" y="175"/>
                  </a:cubicBezTo>
                  <a:cubicBezTo>
                    <a:pt x="3033" y="205"/>
                    <a:pt x="3033" y="205"/>
                    <a:pt x="3033" y="205"/>
                  </a:cubicBezTo>
                  <a:cubicBezTo>
                    <a:pt x="3004" y="233"/>
                    <a:pt x="3004" y="233"/>
                    <a:pt x="3004" y="233"/>
                  </a:cubicBezTo>
                  <a:cubicBezTo>
                    <a:pt x="2946" y="262"/>
                    <a:pt x="2946" y="262"/>
                    <a:pt x="2946" y="262"/>
                  </a:cubicBezTo>
                  <a:cubicBezTo>
                    <a:pt x="2917" y="262"/>
                    <a:pt x="2917" y="262"/>
                    <a:pt x="2917" y="262"/>
                  </a:cubicBezTo>
                  <a:lnTo>
                    <a:pt x="2917" y="262"/>
                  </a:lnTo>
                  <a:cubicBezTo>
                    <a:pt x="2888" y="291"/>
                    <a:pt x="2888" y="291"/>
                    <a:pt x="2888" y="291"/>
                  </a:cubicBezTo>
                  <a:cubicBezTo>
                    <a:pt x="2859" y="291"/>
                    <a:pt x="2859" y="291"/>
                    <a:pt x="2859" y="291"/>
                  </a:cubicBezTo>
                  <a:cubicBezTo>
                    <a:pt x="2829" y="291"/>
                    <a:pt x="2829" y="291"/>
                    <a:pt x="2829" y="291"/>
                  </a:cubicBezTo>
                  <a:lnTo>
                    <a:pt x="2829" y="291"/>
                  </a:lnTo>
                  <a:cubicBezTo>
                    <a:pt x="2800" y="291"/>
                    <a:pt x="2800" y="291"/>
                    <a:pt x="2800" y="291"/>
                  </a:cubicBezTo>
                  <a:cubicBezTo>
                    <a:pt x="2771" y="291"/>
                    <a:pt x="2771" y="291"/>
                    <a:pt x="2771" y="291"/>
                  </a:cubicBezTo>
                  <a:lnTo>
                    <a:pt x="2771" y="291"/>
                  </a:lnTo>
                  <a:cubicBezTo>
                    <a:pt x="2742" y="262"/>
                    <a:pt x="2742" y="262"/>
                    <a:pt x="2742" y="262"/>
                  </a:cubicBezTo>
                  <a:cubicBezTo>
                    <a:pt x="2712" y="262"/>
                    <a:pt x="2712" y="262"/>
                    <a:pt x="2712" y="262"/>
                  </a:cubicBezTo>
                  <a:lnTo>
                    <a:pt x="2712" y="262"/>
                  </a:lnTo>
                  <a:cubicBezTo>
                    <a:pt x="2683" y="291"/>
                    <a:pt x="2683" y="291"/>
                    <a:pt x="2683" y="291"/>
                  </a:cubicBezTo>
                  <a:cubicBezTo>
                    <a:pt x="2655" y="321"/>
                    <a:pt x="2655" y="321"/>
                    <a:pt x="2655" y="321"/>
                  </a:cubicBezTo>
                  <a:lnTo>
                    <a:pt x="2655" y="321"/>
                  </a:lnTo>
                  <a:cubicBezTo>
                    <a:pt x="2626" y="350"/>
                    <a:pt x="2626" y="350"/>
                    <a:pt x="2626" y="350"/>
                  </a:cubicBezTo>
                  <a:lnTo>
                    <a:pt x="2626" y="350"/>
                  </a:lnTo>
                  <a:lnTo>
                    <a:pt x="2626" y="350"/>
                  </a:lnTo>
                  <a:cubicBezTo>
                    <a:pt x="2596" y="350"/>
                    <a:pt x="2596" y="350"/>
                    <a:pt x="2596" y="350"/>
                  </a:cubicBezTo>
                  <a:lnTo>
                    <a:pt x="2596" y="350"/>
                  </a:lnTo>
                  <a:cubicBezTo>
                    <a:pt x="2596" y="379"/>
                    <a:pt x="2596" y="379"/>
                    <a:pt x="2596" y="379"/>
                  </a:cubicBezTo>
                  <a:cubicBezTo>
                    <a:pt x="2626" y="438"/>
                    <a:pt x="2626" y="438"/>
                    <a:pt x="2626" y="438"/>
                  </a:cubicBezTo>
                  <a:cubicBezTo>
                    <a:pt x="2655" y="496"/>
                    <a:pt x="2655" y="496"/>
                    <a:pt x="2655" y="496"/>
                  </a:cubicBezTo>
                  <a:cubicBezTo>
                    <a:pt x="2655" y="555"/>
                    <a:pt x="2655" y="555"/>
                    <a:pt x="2655" y="555"/>
                  </a:cubicBezTo>
                  <a:cubicBezTo>
                    <a:pt x="2655" y="583"/>
                    <a:pt x="2655" y="583"/>
                    <a:pt x="2655" y="583"/>
                  </a:cubicBezTo>
                  <a:cubicBezTo>
                    <a:pt x="2626" y="612"/>
                    <a:pt x="2626" y="612"/>
                    <a:pt x="2626" y="612"/>
                  </a:cubicBezTo>
                  <a:cubicBezTo>
                    <a:pt x="2626" y="641"/>
                    <a:pt x="2626" y="641"/>
                    <a:pt x="2626" y="641"/>
                  </a:cubicBezTo>
                  <a:lnTo>
                    <a:pt x="2626" y="641"/>
                  </a:lnTo>
                  <a:cubicBezTo>
                    <a:pt x="2655" y="671"/>
                    <a:pt x="2655" y="671"/>
                    <a:pt x="2655" y="671"/>
                  </a:cubicBezTo>
                  <a:lnTo>
                    <a:pt x="2655" y="671"/>
                  </a:lnTo>
                  <a:lnTo>
                    <a:pt x="2655" y="671"/>
                  </a:lnTo>
                  <a:cubicBezTo>
                    <a:pt x="2683" y="671"/>
                    <a:pt x="2683" y="671"/>
                    <a:pt x="2683" y="671"/>
                  </a:cubicBezTo>
                  <a:lnTo>
                    <a:pt x="2683" y="671"/>
                  </a:lnTo>
                  <a:cubicBezTo>
                    <a:pt x="2712" y="671"/>
                    <a:pt x="2712" y="671"/>
                    <a:pt x="2712" y="671"/>
                  </a:cubicBezTo>
                  <a:cubicBezTo>
                    <a:pt x="2683" y="671"/>
                    <a:pt x="2683" y="671"/>
                    <a:pt x="2683" y="671"/>
                  </a:cubicBezTo>
                  <a:lnTo>
                    <a:pt x="2683" y="671"/>
                  </a:lnTo>
                  <a:cubicBezTo>
                    <a:pt x="2712" y="700"/>
                    <a:pt x="2712" y="700"/>
                    <a:pt x="2712" y="700"/>
                  </a:cubicBezTo>
                  <a:cubicBezTo>
                    <a:pt x="2712" y="729"/>
                    <a:pt x="2712" y="729"/>
                    <a:pt x="2712" y="729"/>
                  </a:cubicBezTo>
                  <a:lnTo>
                    <a:pt x="2712" y="729"/>
                  </a:lnTo>
                  <a:cubicBezTo>
                    <a:pt x="2683" y="729"/>
                    <a:pt x="2683" y="729"/>
                    <a:pt x="2683" y="729"/>
                  </a:cubicBezTo>
                  <a:cubicBezTo>
                    <a:pt x="2683" y="758"/>
                    <a:pt x="2683" y="758"/>
                    <a:pt x="2683" y="758"/>
                  </a:cubicBezTo>
                  <a:cubicBezTo>
                    <a:pt x="2683" y="788"/>
                    <a:pt x="2683" y="788"/>
                    <a:pt x="2683" y="788"/>
                  </a:cubicBezTo>
                  <a:cubicBezTo>
                    <a:pt x="2712" y="788"/>
                    <a:pt x="2712" y="788"/>
                    <a:pt x="2712" y="788"/>
                  </a:cubicBezTo>
                  <a:lnTo>
                    <a:pt x="2712" y="788"/>
                  </a:lnTo>
                  <a:cubicBezTo>
                    <a:pt x="2742" y="788"/>
                    <a:pt x="2742" y="788"/>
                    <a:pt x="2742" y="788"/>
                  </a:cubicBezTo>
                  <a:lnTo>
                    <a:pt x="2742" y="788"/>
                  </a:lnTo>
                  <a:lnTo>
                    <a:pt x="2742" y="788"/>
                  </a:lnTo>
                  <a:cubicBezTo>
                    <a:pt x="2771" y="788"/>
                    <a:pt x="2771" y="788"/>
                    <a:pt x="2771" y="788"/>
                  </a:cubicBezTo>
                  <a:cubicBezTo>
                    <a:pt x="2800" y="788"/>
                    <a:pt x="2800" y="788"/>
                    <a:pt x="2800" y="788"/>
                  </a:cubicBezTo>
                  <a:cubicBezTo>
                    <a:pt x="2829" y="788"/>
                    <a:pt x="2829" y="788"/>
                    <a:pt x="2829" y="788"/>
                  </a:cubicBezTo>
                  <a:cubicBezTo>
                    <a:pt x="2800" y="817"/>
                    <a:pt x="2800" y="817"/>
                    <a:pt x="2800" y="817"/>
                  </a:cubicBezTo>
                  <a:lnTo>
                    <a:pt x="2800" y="817"/>
                  </a:lnTo>
                  <a:cubicBezTo>
                    <a:pt x="2800" y="846"/>
                    <a:pt x="2800" y="846"/>
                    <a:pt x="2800" y="846"/>
                  </a:cubicBezTo>
                  <a:cubicBezTo>
                    <a:pt x="2771" y="846"/>
                    <a:pt x="2771" y="846"/>
                    <a:pt x="2771" y="846"/>
                  </a:cubicBezTo>
                  <a:lnTo>
                    <a:pt x="2771" y="846"/>
                  </a:lnTo>
                  <a:cubicBezTo>
                    <a:pt x="2771" y="817"/>
                    <a:pt x="2771" y="817"/>
                    <a:pt x="2771" y="817"/>
                  </a:cubicBezTo>
                  <a:cubicBezTo>
                    <a:pt x="2742" y="846"/>
                    <a:pt x="2742" y="846"/>
                    <a:pt x="2742" y="846"/>
                  </a:cubicBezTo>
                  <a:cubicBezTo>
                    <a:pt x="2712" y="817"/>
                    <a:pt x="2712" y="817"/>
                    <a:pt x="2712" y="817"/>
                  </a:cubicBezTo>
                  <a:lnTo>
                    <a:pt x="2712" y="817"/>
                  </a:lnTo>
                  <a:cubicBezTo>
                    <a:pt x="2712" y="788"/>
                    <a:pt x="2712" y="788"/>
                    <a:pt x="2712" y="788"/>
                  </a:cubicBezTo>
                  <a:cubicBezTo>
                    <a:pt x="2683" y="788"/>
                    <a:pt x="2683" y="788"/>
                    <a:pt x="2683" y="788"/>
                  </a:cubicBezTo>
                  <a:lnTo>
                    <a:pt x="2683" y="788"/>
                  </a:lnTo>
                  <a:cubicBezTo>
                    <a:pt x="2655" y="788"/>
                    <a:pt x="2655" y="788"/>
                    <a:pt x="2655" y="788"/>
                  </a:cubicBezTo>
                  <a:cubicBezTo>
                    <a:pt x="2683" y="758"/>
                    <a:pt x="2683" y="758"/>
                    <a:pt x="2683" y="758"/>
                  </a:cubicBezTo>
                  <a:cubicBezTo>
                    <a:pt x="2683" y="729"/>
                    <a:pt x="2683" y="729"/>
                    <a:pt x="2683" y="729"/>
                  </a:cubicBezTo>
                  <a:cubicBezTo>
                    <a:pt x="2683" y="700"/>
                    <a:pt x="2683" y="700"/>
                    <a:pt x="2683" y="700"/>
                  </a:cubicBezTo>
                  <a:lnTo>
                    <a:pt x="2683" y="700"/>
                  </a:lnTo>
                  <a:cubicBezTo>
                    <a:pt x="2655" y="729"/>
                    <a:pt x="2655" y="729"/>
                    <a:pt x="2655" y="729"/>
                  </a:cubicBezTo>
                  <a:cubicBezTo>
                    <a:pt x="2655" y="758"/>
                    <a:pt x="2655" y="758"/>
                    <a:pt x="2655" y="758"/>
                  </a:cubicBezTo>
                  <a:cubicBezTo>
                    <a:pt x="2655" y="788"/>
                    <a:pt x="2655" y="788"/>
                    <a:pt x="2655" y="788"/>
                  </a:cubicBezTo>
                  <a:cubicBezTo>
                    <a:pt x="2655" y="817"/>
                    <a:pt x="2655" y="817"/>
                    <a:pt x="2655" y="817"/>
                  </a:cubicBezTo>
                  <a:lnTo>
                    <a:pt x="2655" y="817"/>
                  </a:lnTo>
                  <a:cubicBezTo>
                    <a:pt x="2655" y="788"/>
                    <a:pt x="2655" y="788"/>
                    <a:pt x="2655" y="788"/>
                  </a:cubicBezTo>
                  <a:lnTo>
                    <a:pt x="2655" y="788"/>
                  </a:lnTo>
                  <a:cubicBezTo>
                    <a:pt x="2683" y="817"/>
                    <a:pt x="2683" y="817"/>
                    <a:pt x="2683" y="817"/>
                  </a:cubicBezTo>
                  <a:lnTo>
                    <a:pt x="2683" y="817"/>
                  </a:lnTo>
                  <a:cubicBezTo>
                    <a:pt x="2712" y="817"/>
                    <a:pt x="2712" y="817"/>
                    <a:pt x="2712" y="817"/>
                  </a:cubicBezTo>
                  <a:cubicBezTo>
                    <a:pt x="2683" y="846"/>
                    <a:pt x="2683" y="846"/>
                    <a:pt x="2683" y="846"/>
                  </a:cubicBezTo>
                  <a:cubicBezTo>
                    <a:pt x="2683" y="875"/>
                    <a:pt x="2683" y="875"/>
                    <a:pt x="2683" y="875"/>
                  </a:cubicBezTo>
                  <a:cubicBezTo>
                    <a:pt x="2655" y="875"/>
                    <a:pt x="2655" y="875"/>
                    <a:pt x="2655" y="875"/>
                  </a:cubicBezTo>
                  <a:cubicBezTo>
                    <a:pt x="2683" y="846"/>
                    <a:pt x="2683" y="846"/>
                    <a:pt x="2683" y="846"/>
                  </a:cubicBezTo>
                  <a:lnTo>
                    <a:pt x="2683" y="846"/>
                  </a:lnTo>
                  <a:cubicBezTo>
                    <a:pt x="2655" y="846"/>
                    <a:pt x="2655" y="846"/>
                    <a:pt x="2655" y="846"/>
                  </a:cubicBezTo>
                  <a:lnTo>
                    <a:pt x="2655" y="846"/>
                  </a:lnTo>
                  <a:lnTo>
                    <a:pt x="2655" y="846"/>
                  </a:lnTo>
                  <a:cubicBezTo>
                    <a:pt x="2626" y="846"/>
                    <a:pt x="2626" y="846"/>
                    <a:pt x="2626" y="846"/>
                  </a:cubicBezTo>
                  <a:cubicBezTo>
                    <a:pt x="2626" y="875"/>
                    <a:pt x="2626" y="875"/>
                    <a:pt x="2626" y="875"/>
                  </a:cubicBezTo>
                  <a:cubicBezTo>
                    <a:pt x="2596" y="875"/>
                    <a:pt x="2596" y="875"/>
                    <a:pt x="2596" y="875"/>
                  </a:cubicBezTo>
                  <a:lnTo>
                    <a:pt x="2596" y="875"/>
                  </a:lnTo>
                  <a:lnTo>
                    <a:pt x="2596" y="875"/>
                  </a:lnTo>
                  <a:lnTo>
                    <a:pt x="2596" y="875"/>
                  </a:lnTo>
                  <a:cubicBezTo>
                    <a:pt x="2567" y="875"/>
                    <a:pt x="2567" y="875"/>
                    <a:pt x="2567" y="875"/>
                  </a:cubicBezTo>
                  <a:lnTo>
                    <a:pt x="2567" y="875"/>
                  </a:lnTo>
                  <a:cubicBezTo>
                    <a:pt x="2538" y="846"/>
                    <a:pt x="2538" y="846"/>
                    <a:pt x="2538" y="846"/>
                  </a:cubicBezTo>
                  <a:lnTo>
                    <a:pt x="2538" y="846"/>
                  </a:lnTo>
                  <a:lnTo>
                    <a:pt x="2538" y="846"/>
                  </a:lnTo>
                  <a:cubicBezTo>
                    <a:pt x="2509" y="846"/>
                    <a:pt x="2509" y="846"/>
                    <a:pt x="2509" y="846"/>
                  </a:cubicBezTo>
                  <a:lnTo>
                    <a:pt x="2509" y="846"/>
                  </a:lnTo>
                  <a:cubicBezTo>
                    <a:pt x="2509" y="817"/>
                    <a:pt x="2509" y="817"/>
                    <a:pt x="2509" y="817"/>
                  </a:cubicBezTo>
                  <a:cubicBezTo>
                    <a:pt x="2479" y="846"/>
                    <a:pt x="2479" y="846"/>
                    <a:pt x="2479" y="846"/>
                  </a:cubicBezTo>
                  <a:lnTo>
                    <a:pt x="2479" y="846"/>
                  </a:lnTo>
                  <a:cubicBezTo>
                    <a:pt x="2479" y="817"/>
                    <a:pt x="2479" y="817"/>
                    <a:pt x="2479" y="817"/>
                  </a:cubicBezTo>
                  <a:lnTo>
                    <a:pt x="2479" y="817"/>
                  </a:lnTo>
                  <a:cubicBezTo>
                    <a:pt x="2479" y="788"/>
                    <a:pt x="2479" y="788"/>
                    <a:pt x="2479" y="788"/>
                  </a:cubicBezTo>
                  <a:lnTo>
                    <a:pt x="2479" y="788"/>
                  </a:lnTo>
                  <a:cubicBezTo>
                    <a:pt x="2509" y="758"/>
                    <a:pt x="2509" y="758"/>
                    <a:pt x="2509" y="758"/>
                  </a:cubicBezTo>
                  <a:lnTo>
                    <a:pt x="2509" y="758"/>
                  </a:lnTo>
                  <a:cubicBezTo>
                    <a:pt x="2538" y="758"/>
                    <a:pt x="2538" y="758"/>
                    <a:pt x="2538" y="758"/>
                  </a:cubicBezTo>
                  <a:lnTo>
                    <a:pt x="2538" y="758"/>
                  </a:lnTo>
                  <a:cubicBezTo>
                    <a:pt x="2509" y="729"/>
                    <a:pt x="2509" y="729"/>
                    <a:pt x="2509" y="729"/>
                  </a:cubicBezTo>
                  <a:lnTo>
                    <a:pt x="2509" y="729"/>
                  </a:lnTo>
                  <a:cubicBezTo>
                    <a:pt x="2479" y="729"/>
                    <a:pt x="2479" y="729"/>
                    <a:pt x="2479" y="729"/>
                  </a:cubicBezTo>
                  <a:cubicBezTo>
                    <a:pt x="2450" y="729"/>
                    <a:pt x="2450" y="729"/>
                    <a:pt x="2450" y="729"/>
                  </a:cubicBezTo>
                  <a:lnTo>
                    <a:pt x="2450" y="729"/>
                  </a:lnTo>
                  <a:cubicBezTo>
                    <a:pt x="2421" y="729"/>
                    <a:pt x="2421" y="729"/>
                    <a:pt x="2421" y="729"/>
                  </a:cubicBezTo>
                  <a:lnTo>
                    <a:pt x="2421" y="729"/>
                  </a:lnTo>
                  <a:cubicBezTo>
                    <a:pt x="2362" y="758"/>
                    <a:pt x="2362" y="758"/>
                    <a:pt x="2362" y="758"/>
                  </a:cubicBezTo>
                  <a:lnTo>
                    <a:pt x="2362" y="758"/>
                  </a:lnTo>
                  <a:lnTo>
                    <a:pt x="2362" y="758"/>
                  </a:lnTo>
                  <a:cubicBezTo>
                    <a:pt x="2392" y="788"/>
                    <a:pt x="2392" y="788"/>
                    <a:pt x="2392" y="788"/>
                  </a:cubicBezTo>
                  <a:lnTo>
                    <a:pt x="2392" y="788"/>
                  </a:lnTo>
                  <a:cubicBezTo>
                    <a:pt x="2362" y="788"/>
                    <a:pt x="2362" y="788"/>
                    <a:pt x="2362" y="788"/>
                  </a:cubicBezTo>
                  <a:lnTo>
                    <a:pt x="2362" y="788"/>
                  </a:lnTo>
                  <a:cubicBezTo>
                    <a:pt x="2333" y="758"/>
                    <a:pt x="2333" y="758"/>
                    <a:pt x="2333" y="758"/>
                  </a:cubicBezTo>
                  <a:lnTo>
                    <a:pt x="2333" y="758"/>
                  </a:lnTo>
                  <a:cubicBezTo>
                    <a:pt x="2305" y="758"/>
                    <a:pt x="2305" y="758"/>
                    <a:pt x="2305" y="758"/>
                  </a:cubicBezTo>
                  <a:cubicBezTo>
                    <a:pt x="2276" y="758"/>
                    <a:pt x="2276" y="758"/>
                    <a:pt x="2276" y="758"/>
                  </a:cubicBezTo>
                  <a:lnTo>
                    <a:pt x="2276" y="758"/>
                  </a:lnTo>
                  <a:cubicBezTo>
                    <a:pt x="2246" y="788"/>
                    <a:pt x="2246" y="788"/>
                    <a:pt x="2246" y="788"/>
                  </a:cubicBezTo>
                  <a:lnTo>
                    <a:pt x="2246" y="788"/>
                  </a:lnTo>
                  <a:lnTo>
                    <a:pt x="2246" y="788"/>
                  </a:lnTo>
                  <a:cubicBezTo>
                    <a:pt x="2217" y="788"/>
                    <a:pt x="2217" y="788"/>
                    <a:pt x="2217" y="788"/>
                  </a:cubicBezTo>
                  <a:lnTo>
                    <a:pt x="2217" y="788"/>
                  </a:lnTo>
                  <a:lnTo>
                    <a:pt x="2217" y="788"/>
                  </a:lnTo>
                  <a:cubicBezTo>
                    <a:pt x="2188" y="788"/>
                    <a:pt x="2188" y="788"/>
                    <a:pt x="2188" y="788"/>
                  </a:cubicBezTo>
                  <a:cubicBezTo>
                    <a:pt x="2159" y="817"/>
                    <a:pt x="2159" y="817"/>
                    <a:pt x="2159" y="817"/>
                  </a:cubicBezTo>
                  <a:lnTo>
                    <a:pt x="2159" y="817"/>
                  </a:lnTo>
                  <a:cubicBezTo>
                    <a:pt x="2129" y="817"/>
                    <a:pt x="2129" y="817"/>
                    <a:pt x="2129" y="817"/>
                  </a:cubicBezTo>
                  <a:cubicBezTo>
                    <a:pt x="2159" y="817"/>
                    <a:pt x="2159" y="817"/>
                    <a:pt x="2159" y="817"/>
                  </a:cubicBezTo>
                  <a:lnTo>
                    <a:pt x="2159" y="817"/>
                  </a:lnTo>
                  <a:cubicBezTo>
                    <a:pt x="2129" y="817"/>
                    <a:pt x="2129" y="817"/>
                    <a:pt x="2129" y="817"/>
                  </a:cubicBezTo>
                  <a:lnTo>
                    <a:pt x="2129" y="817"/>
                  </a:lnTo>
                  <a:cubicBezTo>
                    <a:pt x="2129" y="846"/>
                    <a:pt x="2129" y="846"/>
                    <a:pt x="2129" y="846"/>
                  </a:cubicBezTo>
                  <a:cubicBezTo>
                    <a:pt x="2129" y="875"/>
                    <a:pt x="2129" y="875"/>
                    <a:pt x="2129" y="875"/>
                  </a:cubicBezTo>
                  <a:cubicBezTo>
                    <a:pt x="2159" y="905"/>
                    <a:pt x="2159" y="905"/>
                    <a:pt x="2159" y="905"/>
                  </a:cubicBezTo>
                  <a:cubicBezTo>
                    <a:pt x="2188" y="905"/>
                    <a:pt x="2188" y="905"/>
                    <a:pt x="2188" y="905"/>
                  </a:cubicBezTo>
                  <a:cubicBezTo>
                    <a:pt x="2217" y="905"/>
                    <a:pt x="2217" y="905"/>
                    <a:pt x="2217" y="905"/>
                  </a:cubicBezTo>
                  <a:cubicBezTo>
                    <a:pt x="2217" y="933"/>
                    <a:pt x="2217" y="933"/>
                    <a:pt x="2217" y="933"/>
                  </a:cubicBezTo>
                  <a:lnTo>
                    <a:pt x="2217" y="933"/>
                  </a:lnTo>
                  <a:cubicBezTo>
                    <a:pt x="2246" y="933"/>
                    <a:pt x="2246" y="933"/>
                    <a:pt x="2246" y="933"/>
                  </a:cubicBezTo>
                  <a:cubicBezTo>
                    <a:pt x="2276" y="962"/>
                    <a:pt x="2276" y="962"/>
                    <a:pt x="2276" y="962"/>
                  </a:cubicBezTo>
                  <a:cubicBezTo>
                    <a:pt x="2246" y="962"/>
                    <a:pt x="2246" y="962"/>
                    <a:pt x="2246" y="962"/>
                  </a:cubicBezTo>
                  <a:lnTo>
                    <a:pt x="2246" y="962"/>
                  </a:lnTo>
                  <a:cubicBezTo>
                    <a:pt x="2217" y="933"/>
                    <a:pt x="2217" y="933"/>
                    <a:pt x="2217" y="933"/>
                  </a:cubicBezTo>
                  <a:lnTo>
                    <a:pt x="2217" y="933"/>
                  </a:lnTo>
                  <a:cubicBezTo>
                    <a:pt x="2188" y="933"/>
                    <a:pt x="2188" y="933"/>
                    <a:pt x="2188" y="933"/>
                  </a:cubicBezTo>
                  <a:lnTo>
                    <a:pt x="2188" y="933"/>
                  </a:lnTo>
                  <a:cubicBezTo>
                    <a:pt x="2159" y="933"/>
                    <a:pt x="2159" y="933"/>
                    <a:pt x="2159" y="933"/>
                  </a:cubicBezTo>
                  <a:lnTo>
                    <a:pt x="2159" y="933"/>
                  </a:lnTo>
                  <a:lnTo>
                    <a:pt x="2159" y="933"/>
                  </a:lnTo>
                  <a:cubicBezTo>
                    <a:pt x="2159" y="905"/>
                    <a:pt x="2159" y="905"/>
                    <a:pt x="2159" y="905"/>
                  </a:cubicBezTo>
                  <a:lnTo>
                    <a:pt x="2159" y="905"/>
                  </a:lnTo>
                  <a:lnTo>
                    <a:pt x="2159" y="905"/>
                  </a:lnTo>
                  <a:cubicBezTo>
                    <a:pt x="2129" y="933"/>
                    <a:pt x="2129" y="933"/>
                    <a:pt x="2129" y="933"/>
                  </a:cubicBezTo>
                  <a:cubicBezTo>
                    <a:pt x="2129" y="962"/>
                    <a:pt x="2129" y="962"/>
                    <a:pt x="2129" y="962"/>
                  </a:cubicBezTo>
                  <a:cubicBezTo>
                    <a:pt x="2159" y="962"/>
                    <a:pt x="2159" y="962"/>
                    <a:pt x="2159" y="962"/>
                  </a:cubicBezTo>
                  <a:lnTo>
                    <a:pt x="2159" y="962"/>
                  </a:lnTo>
                  <a:cubicBezTo>
                    <a:pt x="2129" y="991"/>
                    <a:pt x="2129" y="991"/>
                    <a:pt x="2129" y="991"/>
                  </a:cubicBezTo>
                  <a:cubicBezTo>
                    <a:pt x="2129" y="1021"/>
                    <a:pt x="2129" y="1021"/>
                    <a:pt x="2129" y="1021"/>
                  </a:cubicBezTo>
                  <a:cubicBezTo>
                    <a:pt x="2100" y="1021"/>
                    <a:pt x="2100" y="1021"/>
                    <a:pt x="2100" y="1021"/>
                  </a:cubicBezTo>
                  <a:cubicBezTo>
                    <a:pt x="2129" y="1050"/>
                    <a:pt x="2129" y="1050"/>
                    <a:pt x="2129" y="1050"/>
                  </a:cubicBezTo>
                  <a:cubicBezTo>
                    <a:pt x="2159" y="1079"/>
                    <a:pt x="2159" y="1079"/>
                    <a:pt x="2159" y="1079"/>
                  </a:cubicBezTo>
                  <a:lnTo>
                    <a:pt x="2159" y="1079"/>
                  </a:lnTo>
                  <a:cubicBezTo>
                    <a:pt x="2188" y="1108"/>
                    <a:pt x="2188" y="1108"/>
                    <a:pt x="2188" y="1108"/>
                  </a:cubicBezTo>
                  <a:lnTo>
                    <a:pt x="2188" y="1108"/>
                  </a:lnTo>
                  <a:cubicBezTo>
                    <a:pt x="2217" y="1079"/>
                    <a:pt x="2217" y="1079"/>
                    <a:pt x="2217" y="1079"/>
                  </a:cubicBezTo>
                  <a:cubicBezTo>
                    <a:pt x="2246" y="1079"/>
                    <a:pt x="2246" y="1079"/>
                    <a:pt x="2246" y="1079"/>
                  </a:cubicBezTo>
                  <a:cubicBezTo>
                    <a:pt x="2276" y="1079"/>
                    <a:pt x="2276" y="1079"/>
                    <a:pt x="2276" y="1079"/>
                  </a:cubicBezTo>
                  <a:cubicBezTo>
                    <a:pt x="2305" y="1108"/>
                    <a:pt x="2305" y="1108"/>
                    <a:pt x="2305" y="1108"/>
                  </a:cubicBezTo>
                  <a:lnTo>
                    <a:pt x="2305" y="1108"/>
                  </a:lnTo>
                  <a:lnTo>
                    <a:pt x="2305" y="1108"/>
                  </a:lnTo>
                  <a:cubicBezTo>
                    <a:pt x="2333" y="1138"/>
                    <a:pt x="2333" y="1138"/>
                    <a:pt x="2333" y="1138"/>
                  </a:cubicBezTo>
                  <a:cubicBezTo>
                    <a:pt x="2333" y="1108"/>
                    <a:pt x="2333" y="1108"/>
                    <a:pt x="2333" y="1108"/>
                  </a:cubicBezTo>
                  <a:lnTo>
                    <a:pt x="2333" y="1108"/>
                  </a:lnTo>
                  <a:cubicBezTo>
                    <a:pt x="2333" y="1079"/>
                    <a:pt x="2333" y="1079"/>
                    <a:pt x="2333" y="1079"/>
                  </a:cubicBezTo>
                  <a:cubicBezTo>
                    <a:pt x="2362" y="1108"/>
                    <a:pt x="2362" y="1108"/>
                    <a:pt x="2362" y="1108"/>
                  </a:cubicBezTo>
                  <a:lnTo>
                    <a:pt x="2362" y="1108"/>
                  </a:lnTo>
                  <a:cubicBezTo>
                    <a:pt x="2333" y="1138"/>
                    <a:pt x="2333" y="1138"/>
                    <a:pt x="2333" y="1138"/>
                  </a:cubicBezTo>
                  <a:lnTo>
                    <a:pt x="2333" y="1138"/>
                  </a:lnTo>
                  <a:lnTo>
                    <a:pt x="2333" y="1138"/>
                  </a:lnTo>
                  <a:cubicBezTo>
                    <a:pt x="2362" y="1108"/>
                    <a:pt x="2362" y="1108"/>
                    <a:pt x="2362" y="1108"/>
                  </a:cubicBezTo>
                  <a:lnTo>
                    <a:pt x="2362" y="1108"/>
                  </a:lnTo>
                  <a:cubicBezTo>
                    <a:pt x="2392" y="1108"/>
                    <a:pt x="2392" y="1108"/>
                    <a:pt x="2392" y="1108"/>
                  </a:cubicBezTo>
                  <a:cubicBezTo>
                    <a:pt x="2421" y="1079"/>
                    <a:pt x="2421" y="1079"/>
                    <a:pt x="2421" y="1079"/>
                  </a:cubicBezTo>
                  <a:cubicBezTo>
                    <a:pt x="2450" y="1079"/>
                    <a:pt x="2450" y="1079"/>
                    <a:pt x="2450" y="1079"/>
                  </a:cubicBezTo>
                  <a:cubicBezTo>
                    <a:pt x="2479" y="1079"/>
                    <a:pt x="2479" y="1079"/>
                    <a:pt x="2479" y="1079"/>
                  </a:cubicBezTo>
                  <a:lnTo>
                    <a:pt x="2479" y="1079"/>
                  </a:lnTo>
                  <a:lnTo>
                    <a:pt x="2479" y="1079"/>
                  </a:lnTo>
                  <a:lnTo>
                    <a:pt x="2479" y="1079"/>
                  </a:lnTo>
                  <a:cubicBezTo>
                    <a:pt x="2509" y="1079"/>
                    <a:pt x="2509" y="1079"/>
                    <a:pt x="2509" y="1079"/>
                  </a:cubicBezTo>
                  <a:cubicBezTo>
                    <a:pt x="2538" y="1079"/>
                    <a:pt x="2538" y="1079"/>
                    <a:pt x="2538" y="1079"/>
                  </a:cubicBezTo>
                  <a:cubicBezTo>
                    <a:pt x="2538" y="1050"/>
                    <a:pt x="2538" y="1050"/>
                    <a:pt x="2538" y="1050"/>
                  </a:cubicBezTo>
                  <a:cubicBezTo>
                    <a:pt x="2538" y="1079"/>
                    <a:pt x="2538" y="1079"/>
                    <a:pt x="2538" y="1079"/>
                  </a:cubicBezTo>
                  <a:cubicBezTo>
                    <a:pt x="2509" y="1079"/>
                    <a:pt x="2509" y="1079"/>
                    <a:pt x="2509" y="1079"/>
                  </a:cubicBezTo>
                  <a:lnTo>
                    <a:pt x="2509" y="1079"/>
                  </a:lnTo>
                  <a:cubicBezTo>
                    <a:pt x="2538" y="1108"/>
                    <a:pt x="2538" y="1108"/>
                    <a:pt x="2538" y="1108"/>
                  </a:cubicBezTo>
                  <a:cubicBezTo>
                    <a:pt x="2509" y="1108"/>
                    <a:pt x="2509" y="1108"/>
                    <a:pt x="2509" y="1108"/>
                  </a:cubicBezTo>
                  <a:cubicBezTo>
                    <a:pt x="2479" y="1138"/>
                    <a:pt x="2479" y="1138"/>
                    <a:pt x="2479" y="1138"/>
                  </a:cubicBezTo>
                  <a:cubicBezTo>
                    <a:pt x="2479" y="1108"/>
                    <a:pt x="2479" y="1108"/>
                    <a:pt x="2479" y="1108"/>
                  </a:cubicBezTo>
                  <a:lnTo>
                    <a:pt x="2479" y="1108"/>
                  </a:lnTo>
                  <a:cubicBezTo>
                    <a:pt x="2450" y="1138"/>
                    <a:pt x="2450" y="1138"/>
                    <a:pt x="2450" y="1138"/>
                  </a:cubicBezTo>
                  <a:lnTo>
                    <a:pt x="2450" y="1138"/>
                  </a:lnTo>
                  <a:cubicBezTo>
                    <a:pt x="2479" y="1138"/>
                    <a:pt x="2479" y="1138"/>
                    <a:pt x="2479" y="1138"/>
                  </a:cubicBezTo>
                  <a:lnTo>
                    <a:pt x="2479" y="1138"/>
                  </a:lnTo>
                  <a:cubicBezTo>
                    <a:pt x="2479" y="1167"/>
                    <a:pt x="2479" y="1167"/>
                    <a:pt x="2479" y="1167"/>
                  </a:cubicBezTo>
                  <a:cubicBezTo>
                    <a:pt x="2450" y="1196"/>
                    <a:pt x="2450" y="1196"/>
                    <a:pt x="2450" y="1196"/>
                  </a:cubicBezTo>
                  <a:lnTo>
                    <a:pt x="2450" y="1196"/>
                  </a:lnTo>
                  <a:cubicBezTo>
                    <a:pt x="2450" y="1225"/>
                    <a:pt x="2450" y="1225"/>
                    <a:pt x="2450" y="1225"/>
                  </a:cubicBezTo>
                  <a:cubicBezTo>
                    <a:pt x="2421" y="1225"/>
                    <a:pt x="2421" y="1225"/>
                    <a:pt x="2421" y="1225"/>
                  </a:cubicBezTo>
                  <a:cubicBezTo>
                    <a:pt x="2450" y="1225"/>
                    <a:pt x="2450" y="1225"/>
                    <a:pt x="2450" y="1225"/>
                  </a:cubicBezTo>
                  <a:cubicBezTo>
                    <a:pt x="2450" y="1254"/>
                    <a:pt x="2450" y="1254"/>
                    <a:pt x="2450" y="1254"/>
                  </a:cubicBezTo>
                  <a:lnTo>
                    <a:pt x="2450" y="1254"/>
                  </a:lnTo>
                  <a:cubicBezTo>
                    <a:pt x="2421" y="1283"/>
                    <a:pt x="2421" y="1283"/>
                    <a:pt x="2421" y="1283"/>
                  </a:cubicBezTo>
                  <a:lnTo>
                    <a:pt x="2421" y="1283"/>
                  </a:lnTo>
                  <a:cubicBezTo>
                    <a:pt x="2392" y="1283"/>
                    <a:pt x="2392" y="1283"/>
                    <a:pt x="2392" y="1283"/>
                  </a:cubicBezTo>
                  <a:lnTo>
                    <a:pt x="2392" y="1283"/>
                  </a:lnTo>
                  <a:cubicBezTo>
                    <a:pt x="2362" y="1312"/>
                    <a:pt x="2362" y="1312"/>
                    <a:pt x="2362" y="1312"/>
                  </a:cubicBezTo>
                  <a:lnTo>
                    <a:pt x="2362" y="1312"/>
                  </a:lnTo>
                  <a:cubicBezTo>
                    <a:pt x="2333" y="1312"/>
                    <a:pt x="2333" y="1312"/>
                    <a:pt x="2333" y="1312"/>
                  </a:cubicBezTo>
                  <a:cubicBezTo>
                    <a:pt x="2305" y="1283"/>
                    <a:pt x="2305" y="1283"/>
                    <a:pt x="2305" y="1283"/>
                  </a:cubicBezTo>
                  <a:cubicBezTo>
                    <a:pt x="2305" y="1312"/>
                    <a:pt x="2305" y="1312"/>
                    <a:pt x="2305" y="1312"/>
                  </a:cubicBezTo>
                  <a:cubicBezTo>
                    <a:pt x="2305" y="1283"/>
                    <a:pt x="2305" y="1283"/>
                    <a:pt x="2305" y="1283"/>
                  </a:cubicBezTo>
                  <a:cubicBezTo>
                    <a:pt x="2276" y="1283"/>
                    <a:pt x="2276" y="1283"/>
                    <a:pt x="2276" y="1283"/>
                  </a:cubicBezTo>
                  <a:lnTo>
                    <a:pt x="2276" y="1283"/>
                  </a:lnTo>
                  <a:cubicBezTo>
                    <a:pt x="2276" y="1312"/>
                    <a:pt x="2276" y="1312"/>
                    <a:pt x="2276" y="1312"/>
                  </a:cubicBezTo>
                  <a:cubicBezTo>
                    <a:pt x="2246" y="1312"/>
                    <a:pt x="2246" y="1312"/>
                    <a:pt x="2246" y="1312"/>
                  </a:cubicBezTo>
                  <a:lnTo>
                    <a:pt x="2246" y="1312"/>
                  </a:lnTo>
                  <a:cubicBezTo>
                    <a:pt x="2188" y="1341"/>
                    <a:pt x="2188" y="1341"/>
                    <a:pt x="2188" y="1341"/>
                  </a:cubicBezTo>
                  <a:lnTo>
                    <a:pt x="2188" y="1341"/>
                  </a:lnTo>
                  <a:lnTo>
                    <a:pt x="2188" y="1341"/>
                  </a:lnTo>
                  <a:cubicBezTo>
                    <a:pt x="2159" y="1341"/>
                    <a:pt x="2159" y="1341"/>
                    <a:pt x="2159" y="1341"/>
                  </a:cubicBezTo>
                  <a:cubicBezTo>
                    <a:pt x="2129" y="1341"/>
                    <a:pt x="2129" y="1341"/>
                    <a:pt x="2129" y="1341"/>
                  </a:cubicBezTo>
                  <a:lnTo>
                    <a:pt x="2129" y="1341"/>
                  </a:lnTo>
                  <a:cubicBezTo>
                    <a:pt x="2100" y="1341"/>
                    <a:pt x="2100" y="1341"/>
                    <a:pt x="2100" y="1341"/>
                  </a:cubicBezTo>
                  <a:cubicBezTo>
                    <a:pt x="2100" y="1371"/>
                    <a:pt x="2100" y="1371"/>
                    <a:pt x="2100" y="1371"/>
                  </a:cubicBezTo>
                  <a:lnTo>
                    <a:pt x="2100" y="1371"/>
                  </a:lnTo>
                  <a:cubicBezTo>
                    <a:pt x="2071" y="1400"/>
                    <a:pt x="2071" y="1400"/>
                    <a:pt x="2071" y="1400"/>
                  </a:cubicBezTo>
                  <a:cubicBezTo>
                    <a:pt x="2071" y="1429"/>
                    <a:pt x="2071" y="1429"/>
                    <a:pt x="2071" y="1429"/>
                  </a:cubicBezTo>
                  <a:cubicBezTo>
                    <a:pt x="2071" y="1400"/>
                    <a:pt x="2071" y="1400"/>
                    <a:pt x="2071" y="1400"/>
                  </a:cubicBezTo>
                  <a:cubicBezTo>
                    <a:pt x="2042" y="1400"/>
                    <a:pt x="2042" y="1400"/>
                    <a:pt x="2042" y="1400"/>
                  </a:cubicBezTo>
                  <a:cubicBezTo>
                    <a:pt x="2012" y="1400"/>
                    <a:pt x="2012" y="1400"/>
                    <a:pt x="2012" y="1400"/>
                  </a:cubicBezTo>
                  <a:lnTo>
                    <a:pt x="2012" y="1400"/>
                  </a:lnTo>
                  <a:lnTo>
                    <a:pt x="2012" y="1400"/>
                  </a:lnTo>
                  <a:lnTo>
                    <a:pt x="2012" y="1400"/>
                  </a:lnTo>
                  <a:cubicBezTo>
                    <a:pt x="2012" y="1429"/>
                    <a:pt x="2012" y="1429"/>
                    <a:pt x="2012" y="1429"/>
                  </a:cubicBezTo>
                  <a:lnTo>
                    <a:pt x="2012" y="1429"/>
                  </a:lnTo>
                  <a:cubicBezTo>
                    <a:pt x="2012" y="1400"/>
                    <a:pt x="2012" y="1400"/>
                    <a:pt x="2012" y="1400"/>
                  </a:cubicBezTo>
                  <a:cubicBezTo>
                    <a:pt x="1983" y="1400"/>
                    <a:pt x="1983" y="1400"/>
                    <a:pt x="1983" y="1400"/>
                  </a:cubicBezTo>
                  <a:lnTo>
                    <a:pt x="1983" y="1400"/>
                  </a:lnTo>
                  <a:cubicBezTo>
                    <a:pt x="1955" y="1429"/>
                    <a:pt x="1955" y="1429"/>
                    <a:pt x="1955" y="1429"/>
                  </a:cubicBezTo>
                  <a:lnTo>
                    <a:pt x="1955" y="1429"/>
                  </a:lnTo>
                  <a:cubicBezTo>
                    <a:pt x="1926" y="1429"/>
                    <a:pt x="1926" y="1429"/>
                    <a:pt x="1926" y="1429"/>
                  </a:cubicBezTo>
                  <a:lnTo>
                    <a:pt x="1926" y="1429"/>
                  </a:lnTo>
                  <a:cubicBezTo>
                    <a:pt x="1896" y="1458"/>
                    <a:pt x="1896" y="1458"/>
                    <a:pt x="1896" y="1458"/>
                  </a:cubicBezTo>
                  <a:cubicBezTo>
                    <a:pt x="1896" y="1488"/>
                    <a:pt x="1896" y="1488"/>
                    <a:pt x="1896" y="1488"/>
                  </a:cubicBezTo>
                  <a:cubicBezTo>
                    <a:pt x="1867" y="1488"/>
                    <a:pt x="1867" y="1488"/>
                    <a:pt x="1867" y="1488"/>
                  </a:cubicBezTo>
                  <a:lnTo>
                    <a:pt x="1867" y="1488"/>
                  </a:lnTo>
                  <a:cubicBezTo>
                    <a:pt x="1838" y="1488"/>
                    <a:pt x="1838" y="1488"/>
                    <a:pt x="1838" y="1488"/>
                  </a:cubicBezTo>
                  <a:lnTo>
                    <a:pt x="1838" y="1488"/>
                  </a:lnTo>
                  <a:cubicBezTo>
                    <a:pt x="1867" y="1517"/>
                    <a:pt x="1867" y="1517"/>
                    <a:pt x="1867" y="1517"/>
                  </a:cubicBezTo>
                  <a:lnTo>
                    <a:pt x="1867" y="1517"/>
                  </a:lnTo>
                  <a:cubicBezTo>
                    <a:pt x="1838" y="1517"/>
                    <a:pt x="1838" y="1517"/>
                    <a:pt x="1838" y="1517"/>
                  </a:cubicBezTo>
                  <a:lnTo>
                    <a:pt x="1838" y="1517"/>
                  </a:lnTo>
                  <a:lnTo>
                    <a:pt x="1838" y="1517"/>
                  </a:lnTo>
                  <a:cubicBezTo>
                    <a:pt x="1809" y="1517"/>
                    <a:pt x="1809" y="1517"/>
                    <a:pt x="1809" y="1517"/>
                  </a:cubicBezTo>
                  <a:cubicBezTo>
                    <a:pt x="1809" y="1546"/>
                    <a:pt x="1809" y="1546"/>
                    <a:pt x="1809" y="1546"/>
                  </a:cubicBezTo>
                  <a:lnTo>
                    <a:pt x="1809" y="1546"/>
                  </a:lnTo>
                  <a:cubicBezTo>
                    <a:pt x="1809" y="1575"/>
                    <a:pt x="1809" y="1575"/>
                    <a:pt x="1809" y="1575"/>
                  </a:cubicBezTo>
                  <a:cubicBezTo>
                    <a:pt x="1809" y="1604"/>
                    <a:pt x="1809" y="1604"/>
                    <a:pt x="1809" y="1604"/>
                  </a:cubicBezTo>
                  <a:lnTo>
                    <a:pt x="1809" y="1604"/>
                  </a:lnTo>
                  <a:cubicBezTo>
                    <a:pt x="1809" y="1633"/>
                    <a:pt x="1809" y="1633"/>
                    <a:pt x="1809" y="1633"/>
                  </a:cubicBezTo>
                  <a:lnTo>
                    <a:pt x="1809" y="1633"/>
                  </a:lnTo>
                  <a:lnTo>
                    <a:pt x="1809" y="1633"/>
                  </a:lnTo>
                  <a:cubicBezTo>
                    <a:pt x="1838" y="1633"/>
                    <a:pt x="1838" y="1633"/>
                    <a:pt x="1838" y="1633"/>
                  </a:cubicBezTo>
                  <a:lnTo>
                    <a:pt x="1838" y="1633"/>
                  </a:lnTo>
                  <a:cubicBezTo>
                    <a:pt x="1838" y="1662"/>
                    <a:pt x="1838" y="1662"/>
                    <a:pt x="1838" y="1662"/>
                  </a:cubicBezTo>
                  <a:lnTo>
                    <a:pt x="1838" y="1662"/>
                  </a:lnTo>
                  <a:cubicBezTo>
                    <a:pt x="1809" y="1662"/>
                    <a:pt x="1809" y="1662"/>
                    <a:pt x="1809" y="1662"/>
                  </a:cubicBezTo>
                  <a:cubicBezTo>
                    <a:pt x="1838" y="1662"/>
                    <a:pt x="1838" y="1662"/>
                    <a:pt x="1838" y="1662"/>
                  </a:cubicBezTo>
                  <a:lnTo>
                    <a:pt x="1838" y="1662"/>
                  </a:lnTo>
                  <a:lnTo>
                    <a:pt x="1838" y="1662"/>
                  </a:lnTo>
                  <a:cubicBezTo>
                    <a:pt x="1867" y="1662"/>
                    <a:pt x="1867" y="1662"/>
                    <a:pt x="1867" y="1662"/>
                  </a:cubicBezTo>
                  <a:lnTo>
                    <a:pt x="1867" y="1662"/>
                  </a:lnTo>
                  <a:lnTo>
                    <a:pt x="1867" y="1662"/>
                  </a:lnTo>
                  <a:lnTo>
                    <a:pt x="1867" y="1662"/>
                  </a:lnTo>
                  <a:cubicBezTo>
                    <a:pt x="1896" y="1691"/>
                    <a:pt x="1896" y="1691"/>
                    <a:pt x="1896" y="1691"/>
                  </a:cubicBezTo>
                  <a:lnTo>
                    <a:pt x="1896" y="1691"/>
                  </a:lnTo>
                  <a:cubicBezTo>
                    <a:pt x="1926" y="1662"/>
                    <a:pt x="1926" y="1662"/>
                    <a:pt x="1926" y="1662"/>
                  </a:cubicBezTo>
                  <a:cubicBezTo>
                    <a:pt x="1926" y="1633"/>
                    <a:pt x="1926" y="1633"/>
                    <a:pt x="1926" y="1633"/>
                  </a:cubicBezTo>
                  <a:lnTo>
                    <a:pt x="1926" y="1633"/>
                  </a:lnTo>
                  <a:cubicBezTo>
                    <a:pt x="1983" y="1633"/>
                    <a:pt x="1983" y="1633"/>
                    <a:pt x="1983" y="1633"/>
                  </a:cubicBezTo>
                  <a:lnTo>
                    <a:pt x="1983" y="1633"/>
                  </a:lnTo>
                  <a:cubicBezTo>
                    <a:pt x="1955" y="1633"/>
                    <a:pt x="1955" y="1633"/>
                    <a:pt x="1955" y="1633"/>
                  </a:cubicBezTo>
                  <a:lnTo>
                    <a:pt x="1955" y="1633"/>
                  </a:lnTo>
                  <a:cubicBezTo>
                    <a:pt x="1926" y="1662"/>
                    <a:pt x="1926" y="1662"/>
                    <a:pt x="1926" y="1662"/>
                  </a:cubicBezTo>
                  <a:cubicBezTo>
                    <a:pt x="1926" y="1691"/>
                    <a:pt x="1926" y="1691"/>
                    <a:pt x="1926" y="1691"/>
                  </a:cubicBezTo>
                  <a:lnTo>
                    <a:pt x="1926" y="1691"/>
                  </a:lnTo>
                  <a:lnTo>
                    <a:pt x="1926" y="1691"/>
                  </a:lnTo>
                  <a:cubicBezTo>
                    <a:pt x="1926" y="1721"/>
                    <a:pt x="1926" y="1721"/>
                    <a:pt x="1926" y="1721"/>
                  </a:cubicBezTo>
                  <a:cubicBezTo>
                    <a:pt x="1896" y="1721"/>
                    <a:pt x="1896" y="1721"/>
                    <a:pt x="1896" y="1721"/>
                  </a:cubicBezTo>
                  <a:lnTo>
                    <a:pt x="1896" y="1721"/>
                  </a:lnTo>
                  <a:cubicBezTo>
                    <a:pt x="1896" y="1691"/>
                    <a:pt x="1896" y="1691"/>
                    <a:pt x="1896" y="1691"/>
                  </a:cubicBezTo>
                  <a:lnTo>
                    <a:pt x="1896" y="1691"/>
                  </a:lnTo>
                  <a:cubicBezTo>
                    <a:pt x="1867" y="1691"/>
                    <a:pt x="1867" y="1691"/>
                    <a:pt x="1867" y="1691"/>
                  </a:cubicBezTo>
                  <a:lnTo>
                    <a:pt x="1867" y="1691"/>
                  </a:lnTo>
                  <a:cubicBezTo>
                    <a:pt x="1838" y="1691"/>
                    <a:pt x="1838" y="1691"/>
                    <a:pt x="1838" y="1691"/>
                  </a:cubicBezTo>
                  <a:cubicBezTo>
                    <a:pt x="1838" y="1662"/>
                    <a:pt x="1838" y="1662"/>
                    <a:pt x="1838" y="1662"/>
                  </a:cubicBezTo>
                  <a:cubicBezTo>
                    <a:pt x="1838" y="1691"/>
                    <a:pt x="1838" y="1691"/>
                    <a:pt x="1838" y="1691"/>
                  </a:cubicBezTo>
                  <a:cubicBezTo>
                    <a:pt x="1809" y="1691"/>
                    <a:pt x="1809" y="1691"/>
                    <a:pt x="1809" y="1691"/>
                  </a:cubicBezTo>
                  <a:lnTo>
                    <a:pt x="1809" y="1691"/>
                  </a:lnTo>
                  <a:lnTo>
                    <a:pt x="1809" y="1691"/>
                  </a:lnTo>
                  <a:cubicBezTo>
                    <a:pt x="1779" y="1691"/>
                    <a:pt x="1779" y="1691"/>
                    <a:pt x="1779" y="1691"/>
                  </a:cubicBezTo>
                  <a:cubicBezTo>
                    <a:pt x="1779" y="1721"/>
                    <a:pt x="1779" y="1721"/>
                    <a:pt x="1779" y="1721"/>
                  </a:cubicBezTo>
                  <a:lnTo>
                    <a:pt x="1779" y="1721"/>
                  </a:lnTo>
                  <a:cubicBezTo>
                    <a:pt x="1809" y="1721"/>
                    <a:pt x="1809" y="1721"/>
                    <a:pt x="1809" y="1721"/>
                  </a:cubicBezTo>
                  <a:cubicBezTo>
                    <a:pt x="1779" y="1721"/>
                    <a:pt x="1779" y="1721"/>
                    <a:pt x="1779" y="1721"/>
                  </a:cubicBezTo>
                  <a:cubicBezTo>
                    <a:pt x="1779" y="1750"/>
                    <a:pt x="1779" y="1750"/>
                    <a:pt x="1779" y="1750"/>
                  </a:cubicBezTo>
                  <a:cubicBezTo>
                    <a:pt x="1779" y="1779"/>
                    <a:pt x="1779" y="1779"/>
                    <a:pt x="1779" y="1779"/>
                  </a:cubicBezTo>
                  <a:cubicBezTo>
                    <a:pt x="1809" y="1779"/>
                    <a:pt x="1809" y="1779"/>
                    <a:pt x="1809" y="1779"/>
                  </a:cubicBezTo>
                  <a:lnTo>
                    <a:pt x="1809" y="1779"/>
                  </a:lnTo>
                  <a:cubicBezTo>
                    <a:pt x="1809" y="1808"/>
                    <a:pt x="1809" y="1808"/>
                    <a:pt x="1809" y="1808"/>
                  </a:cubicBezTo>
                  <a:lnTo>
                    <a:pt x="1809" y="1808"/>
                  </a:lnTo>
                  <a:lnTo>
                    <a:pt x="1809" y="1808"/>
                  </a:lnTo>
                  <a:cubicBezTo>
                    <a:pt x="1809" y="1838"/>
                    <a:pt x="1809" y="1838"/>
                    <a:pt x="1809" y="1838"/>
                  </a:cubicBezTo>
                  <a:lnTo>
                    <a:pt x="1809" y="1838"/>
                  </a:lnTo>
                  <a:lnTo>
                    <a:pt x="1809" y="1838"/>
                  </a:lnTo>
                  <a:cubicBezTo>
                    <a:pt x="1838" y="1867"/>
                    <a:pt x="1838" y="1867"/>
                    <a:pt x="1838" y="1867"/>
                  </a:cubicBezTo>
                  <a:cubicBezTo>
                    <a:pt x="1867" y="1867"/>
                    <a:pt x="1867" y="1867"/>
                    <a:pt x="1867" y="1867"/>
                  </a:cubicBezTo>
                  <a:cubicBezTo>
                    <a:pt x="1896" y="1838"/>
                    <a:pt x="1896" y="1838"/>
                    <a:pt x="1896" y="1838"/>
                  </a:cubicBezTo>
                  <a:lnTo>
                    <a:pt x="1896" y="1838"/>
                  </a:lnTo>
                  <a:cubicBezTo>
                    <a:pt x="1926" y="1838"/>
                    <a:pt x="1926" y="1838"/>
                    <a:pt x="1926" y="1838"/>
                  </a:cubicBezTo>
                  <a:lnTo>
                    <a:pt x="1926" y="1838"/>
                  </a:lnTo>
                  <a:cubicBezTo>
                    <a:pt x="1955" y="1838"/>
                    <a:pt x="1955" y="1838"/>
                    <a:pt x="1955" y="1838"/>
                  </a:cubicBezTo>
                  <a:cubicBezTo>
                    <a:pt x="1955" y="1808"/>
                    <a:pt x="1955" y="1808"/>
                    <a:pt x="1955" y="1808"/>
                  </a:cubicBezTo>
                  <a:lnTo>
                    <a:pt x="1955" y="1808"/>
                  </a:lnTo>
                  <a:lnTo>
                    <a:pt x="1955" y="1808"/>
                  </a:lnTo>
                  <a:cubicBezTo>
                    <a:pt x="1955" y="1779"/>
                    <a:pt x="1955" y="1779"/>
                    <a:pt x="1955" y="1779"/>
                  </a:cubicBezTo>
                  <a:cubicBezTo>
                    <a:pt x="1983" y="1779"/>
                    <a:pt x="1983" y="1779"/>
                    <a:pt x="1983" y="1779"/>
                  </a:cubicBezTo>
                  <a:cubicBezTo>
                    <a:pt x="2012" y="1750"/>
                    <a:pt x="2012" y="1750"/>
                    <a:pt x="2012" y="1750"/>
                  </a:cubicBezTo>
                  <a:cubicBezTo>
                    <a:pt x="2042" y="1750"/>
                    <a:pt x="2042" y="1750"/>
                    <a:pt x="2042" y="1750"/>
                  </a:cubicBezTo>
                  <a:cubicBezTo>
                    <a:pt x="2012" y="1750"/>
                    <a:pt x="2012" y="1750"/>
                    <a:pt x="2012" y="1750"/>
                  </a:cubicBezTo>
                  <a:cubicBezTo>
                    <a:pt x="1983" y="1779"/>
                    <a:pt x="1983" y="1779"/>
                    <a:pt x="1983" y="1779"/>
                  </a:cubicBezTo>
                  <a:cubicBezTo>
                    <a:pt x="1955" y="1779"/>
                    <a:pt x="1955" y="1779"/>
                    <a:pt x="1955" y="1779"/>
                  </a:cubicBezTo>
                  <a:cubicBezTo>
                    <a:pt x="1955" y="1808"/>
                    <a:pt x="1955" y="1808"/>
                    <a:pt x="1955" y="1808"/>
                  </a:cubicBezTo>
                  <a:cubicBezTo>
                    <a:pt x="1983" y="1808"/>
                    <a:pt x="1983" y="1808"/>
                    <a:pt x="1983" y="1808"/>
                  </a:cubicBezTo>
                  <a:lnTo>
                    <a:pt x="1983" y="1808"/>
                  </a:lnTo>
                  <a:cubicBezTo>
                    <a:pt x="1955" y="1838"/>
                    <a:pt x="1955" y="1838"/>
                    <a:pt x="1955" y="1838"/>
                  </a:cubicBezTo>
                  <a:lnTo>
                    <a:pt x="1955" y="1838"/>
                  </a:lnTo>
                  <a:cubicBezTo>
                    <a:pt x="1955" y="1867"/>
                    <a:pt x="1955" y="1867"/>
                    <a:pt x="1955" y="1867"/>
                  </a:cubicBezTo>
                  <a:cubicBezTo>
                    <a:pt x="1955" y="1896"/>
                    <a:pt x="1955" y="1896"/>
                    <a:pt x="1955" y="1896"/>
                  </a:cubicBezTo>
                  <a:lnTo>
                    <a:pt x="1955" y="1896"/>
                  </a:lnTo>
                  <a:lnTo>
                    <a:pt x="1955" y="1896"/>
                  </a:lnTo>
                  <a:cubicBezTo>
                    <a:pt x="1955" y="1925"/>
                    <a:pt x="1955" y="1925"/>
                    <a:pt x="1955" y="1925"/>
                  </a:cubicBezTo>
                  <a:lnTo>
                    <a:pt x="1955" y="1925"/>
                  </a:lnTo>
                  <a:cubicBezTo>
                    <a:pt x="1926" y="1954"/>
                    <a:pt x="1926" y="1954"/>
                    <a:pt x="1926" y="1954"/>
                  </a:cubicBezTo>
                  <a:lnTo>
                    <a:pt x="1926" y="1954"/>
                  </a:lnTo>
                  <a:cubicBezTo>
                    <a:pt x="1896" y="1954"/>
                    <a:pt x="1896" y="1954"/>
                    <a:pt x="1896" y="1954"/>
                  </a:cubicBezTo>
                  <a:lnTo>
                    <a:pt x="1896" y="1954"/>
                  </a:lnTo>
                  <a:lnTo>
                    <a:pt x="1896" y="1954"/>
                  </a:lnTo>
                  <a:cubicBezTo>
                    <a:pt x="1896" y="1983"/>
                    <a:pt x="1896" y="1983"/>
                    <a:pt x="1896" y="1983"/>
                  </a:cubicBezTo>
                  <a:lnTo>
                    <a:pt x="1896" y="1983"/>
                  </a:lnTo>
                  <a:lnTo>
                    <a:pt x="1896" y="1983"/>
                  </a:lnTo>
                  <a:cubicBezTo>
                    <a:pt x="1926" y="1983"/>
                    <a:pt x="1926" y="1983"/>
                    <a:pt x="1926" y="1983"/>
                  </a:cubicBezTo>
                  <a:lnTo>
                    <a:pt x="1926" y="1983"/>
                  </a:lnTo>
                  <a:cubicBezTo>
                    <a:pt x="1926" y="2012"/>
                    <a:pt x="1926" y="2012"/>
                    <a:pt x="1926" y="2012"/>
                  </a:cubicBezTo>
                  <a:lnTo>
                    <a:pt x="1926" y="2012"/>
                  </a:lnTo>
                  <a:cubicBezTo>
                    <a:pt x="1896" y="2012"/>
                    <a:pt x="1896" y="2012"/>
                    <a:pt x="1896" y="2012"/>
                  </a:cubicBezTo>
                  <a:lnTo>
                    <a:pt x="1896" y="2012"/>
                  </a:lnTo>
                  <a:lnTo>
                    <a:pt x="1896" y="2012"/>
                  </a:lnTo>
                  <a:cubicBezTo>
                    <a:pt x="1896" y="2041"/>
                    <a:pt x="1896" y="2041"/>
                    <a:pt x="1896" y="2041"/>
                  </a:cubicBezTo>
                  <a:lnTo>
                    <a:pt x="1896" y="2041"/>
                  </a:lnTo>
                  <a:lnTo>
                    <a:pt x="1896" y="2041"/>
                  </a:lnTo>
                  <a:lnTo>
                    <a:pt x="1896" y="2041"/>
                  </a:lnTo>
                  <a:cubicBezTo>
                    <a:pt x="1867" y="2041"/>
                    <a:pt x="1867" y="2041"/>
                    <a:pt x="1867" y="2041"/>
                  </a:cubicBezTo>
                  <a:lnTo>
                    <a:pt x="1867" y="2041"/>
                  </a:lnTo>
                  <a:cubicBezTo>
                    <a:pt x="1867" y="2071"/>
                    <a:pt x="1867" y="2071"/>
                    <a:pt x="1867" y="2071"/>
                  </a:cubicBezTo>
                  <a:lnTo>
                    <a:pt x="1867" y="2071"/>
                  </a:lnTo>
                  <a:lnTo>
                    <a:pt x="1867" y="2071"/>
                  </a:lnTo>
                  <a:cubicBezTo>
                    <a:pt x="1896" y="2071"/>
                    <a:pt x="1896" y="2071"/>
                    <a:pt x="1896" y="2071"/>
                  </a:cubicBezTo>
                  <a:lnTo>
                    <a:pt x="1896" y="2071"/>
                  </a:lnTo>
                  <a:cubicBezTo>
                    <a:pt x="1955" y="2041"/>
                    <a:pt x="1955" y="2041"/>
                    <a:pt x="1955" y="2041"/>
                  </a:cubicBezTo>
                  <a:lnTo>
                    <a:pt x="1955" y="2041"/>
                  </a:lnTo>
                  <a:lnTo>
                    <a:pt x="1955" y="2041"/>
                  </a:lnTo>
                  <a:cubicBezTo>
                    <a:pt x="1983" y="2041"/>
                    <a:pt x="1983" y="2041"/>
                    <a:pt x="1983" y="2041"/>
                  </a:cubicBezTo>
                  <a:cubicBezTo>
                    <a:pt x="2012" y="2012"/>
                    <a:pt x="2012" y="2012"/>
                    <a:pt x="2012" y="2012"/>
                  </a:cubicBezTo>
                  <a:cubicBezTo>
                    <a:pt x="1983" y="2041"/>
                    <a:pt x="1983" y="2041"/>
                    <a:pt x="1983" y="2041"/>
                  </a:cubicBezTo>
                  <a:lnTo>
                    <a:pt x="1983" y="2041"/>
                  </a:lnTo>
                  <a:lnTo>
                    <a:pt x="1983" y="2041"/>
                  </a:lnTo>
                  <a:lnTo>
                    <a:pt x="1983" y="2041"/>
                  </a:lnTo>
                  <a:cubicBezTo>
                    <a:pt x="2012" y="2071"/>
                    <a:pt x="2012" y="2071"/>
                    <a:pt x="2012" y="2071"/>
                  </a:cubicBezTo>
                  <a:cubicBezTo>
                    <a:pt x="1983" y="2071"/>
                    <a:pt x="1983" y="2071"/>
                    <a:pt x="1983" y="2071"/>
                  </a:cubicBezTo>
                  <a:cubicBezTo>
                    <a:pt x="2012" y="2071"/>
                    <a:pt x="2012" y="2071"/>
                    <a:pt x="2012" y="2071"/>
                  </a:cubicBezTo>
                  <a:lnTo>
                    <a:pt x="2012" y="2071"/>
                  </a:lnTo>
                  <a:cubicBezTo>
                    <a:pt x="2042" y="2041"/>
                    <a:pt x="2042" y="2041"/>
                    <a:pt x="2042" y="2041"/>
                  </a:cubicBezTo>
                  <a:cubicBezTo>
                    <a:pt x="2042" y="2071"/>
                    <a:pt x="2042" y="2071"/>
                    <a:pt x="2042" y="2071"/>
                  </a:cubicBezTo>
                  <a:lnTo>
                    <a:pt x="2042" y="2071"/>
                  </a:lnTo>
                  <a:cubicBezTo>
                    <a:pt x="2042" y="2100"/>
                    <a:pt x="2042" y="2100"/>
                    <a:pt x="2042" y="2100"/>
                  </a:cubicBezTo>
                  <a:lnTo>
                    <a:pt x="2042" y="2100"/>
                  </a:lnTo>
                  <a:cubicBezTo>
                    <a:pt x="2042" y="2129"/>
                    <a:pt x="2042" y="2129"/>
                    <a:pt x="2042" y="2129"/>
                  </a:cubicBezTo>
                  <a:lnTo>
                    <a:pt x="2042" y="2129"/>
                  </a:lnTo>
                  <a:cubicBezTo>
                    <a:pt x="2071" y="2129"/>
                    <a:pt x="2071" y="2129"/>
                    <a:pt x="2071" y="2129"/>
                  </a:cubicBezTo>
                  <a:lnTo>
                    <a:pt x="2071" y="2129"/>
                  </a:lnTo>
                  <a:cubicBezTo>
                    <a:pt x="2071" y="2100"/>
                    <a:pt x="2071" y="2100"/>
                    <a:pt x="2071" y="2100"/>
                  </a:cubicBezTo>
                  <a:lnTo>
                    <a:pt x="2071" y="2100"/>
                  </a:lnTo>
                  <a:cubicBezTo>
                    <a:pt x="2071" y="2071"/>
                    <a:pt x="2071" y="2071"/>
                    <a:pt x="2071" y="2071"/>
                  </a:cubicBezTo>
                  <a:cubicBezTo>
                    <a:pt x="2100" y="2071"/>
                    <a:pt x="2100" y="2071"/>
                    <a:pt x="2100" y="2071"/>
                  </a:cubicBezTo>
                  <a:lnTo>
                    <a:pt x="2100" y="2071"/>
                  </a:lnTo>
                  <a:cubicBezTo>
                    <a:pt x="2129" y="2041"/>
                    <a:pt x="2129" y="2041"/>
                    <a:pt x="2129" y="2041"/>
                  </a:cubicBezTo>
                  <a:cubicBezTo>
                    <a:pt x="2159" y="2041"/>
                    <a:pt x="2159" y="2041"/>
                    <a:pt x="2159" y="2041"/>
                  </a:cubicBezTo>
                  <a:cubicBezTo>
                    <a:pt x="2129" y="2071"/>
                    <a:pt x="2129" y="2071"/>
                    <a:pt x="2129" y="2071"/>
                  </a:cubicBezTo>
                  <a:cubicBezTo>
                    <a:pt x="2100" y="2071"/>
                    <a:pt x="2100" y="2071"/>
                    <a:pt x="2100" y="2071"/>
                  </a:cubicBezTo>
                  <a:cubicBezTo>
                    <a:pt x="2100" y="2100"/>
                    <a:pt x="2100" y="2100"/>
                    <a:pt x="2100" y="2100"/>
                  </a:cubicBezTo>
                  <a:cubicBezTo>
                    <a:pt x="2129" y="2100"/>
                    <a:pt x="2129" y="2100"/>
                    <a:pt x="2129" y="2100"/>
                  </a:cubicBezTo>
                  <a:lnTo>
                    <a:pt x="2129" y="2100"/>
                  </a:lnTo>
                  <a:cubicBezTo>
                    <a:pt x="2159" y="2100"/>
                    <a:pt x="2159" y="2100"/>
                    <a:pt x="2159" y="2100"/>
                  </a:cubicBezTo>
                  <a:cubicBezTo>
                    <a:pt x="2188" y="2100"/>
                    <a:pt x="2188" y="2100"/>
                    <a:pt x="2188" y="2100"/>
                  </a:cubicBezTo>
                  <a:cubicBezTo>
                    <a:pt x="2217" y="2100"/>
                    <a:pt x="2217" y="2100"/>
                    <a:pt x="2217" y="2100"/>
                  </a:cubicBezTo>
                  <a:lnTo>
                    <a:pt x="2217" y="2100"/>
                  </a:lnTo>
                  <a:cubicBezTo>
                    <a:pt x="2246" y="2071"/>
                    <a:pt x="2246" y="2071"/>
                    <a:pt x="2246" y="2071"/>
                  </a:cubicBezTo>
                  <a:lnTo>
                    <a:pt x="2246" y="2071"/>
                  </a:lnTo>
                  <a:lnTo>
                    <a:pt x="2246" y="2071"/>
                  </a:lnTo>
                  <a:cubicBezTo>
                    <a:pt x="2217" y="2100"/>
                    <a:pt x="2217" y="2100"/>
                    <a:pt x="2217" y="2100"/>
                  </a:cubicBezTo>
                  <a:lnTo>
                    <a:pt x="2217" y="2100"/>
                  </a:lnTo>
                  <a:cubicBezTo>
                    <a:pt x="2217" y="2129"/>
                    <a:pt x="2217" y="2129"/>
                    <a:pt x="2217" y="2129"/>
                  </a:cubicBezTo>
                  <a:cubicBezTo>
                    <a:pt x="2159" y="2129"/>
                    <a:pt x="2159" y="2129"/>
                    <a:pt x="2159" y="2129"/>
                  </a:cubicBezTo>
                  <a:cubicBezTo>
                    <a:pt x="2159" y="2158"/>
                    <a:pt x="2159" y="2158"/>
                    <a:pt x="2159" y="2158"/>
                  </a:cubicBezTo>
                  <a:cubicBezTo>
                    <a:pt x="2129" y="2188"/>
                    <a:pt x="2129" y="2188"/>
                    <a:pt x="2129" y="2188"/>
                  </a:cubicBezTo>
                  <a:lnTo>
                    <a:pt x="2129" y="2188"/>
                  </a:lnTo>
                  <a:cubicBezTo>
                    <a:pt x="2129" y="2217"/>
                    <a:pt x="2129" y="2217"/>
                    <a:pt x="2129" y="2217"/>
                  </a:cubicBezTo>
                  <a:cubicBezTo>
                    <a:pt x="2159" y="2217"/>
                    <a:pt x="2159" y="2217"/>
                    <a:pt x="2159" y="2217"/>
                  </a:cubicBezTo>
                  <a:cubicBezTo>
                    <a:pt x="2129" y="2217"/>
                    <a:pt x="2129" y="2217"/>
                    <a:pt x="2129" y="2217"/>
                  </a:cubicBezTo>
                  <a:cubicBezTo>
                    <a:pt x="2100" y="2217"/>
                    <a:pt x="2100" y="2217"/>
                    <a:pt x="2100" y="2217"/>
                  </a:cubicBezTo>
                  <a:lnTo>
                    <a:pt x="2100" y="2217"/>
                  </a:lnTo>
                  <a:cubicBezTo>
                    <a:pt x="2100" y="2246"/>
                    <a:pt x="2100" y="2246"/>
                    <a:pt x="2100" y="2246"/>
                  </a:cubicBezTo>
                  <a:cubicBezTo>
                    <a:pt x="2071" y="2275"/>
                    <a:pt x="2071" y="2275"/>
                    <a:pt x="2071" y="2275"/>
                  </a:cubicBezTo>
                  <a:lnTo>
                    <a:pt x="2071" y="2275"/>
                  </a:lnTo>
                  <a:lnTo>
                    <a:pt x="2071" y="2275"/>
                  </a:lnTo>
                  <a:cubicBezTo>
                    <a:pt x="2071" y="2304"/>
                    <a:pt x="2071" y="2304"/>
                    <a:pt x="2071" y="2304"/>
                  </a:cubicBezTo>
                  <a:lnTo>
                    <a:pt x="2071" y="2304"/>
                  </a:lnTo>
                  <a:lnTo>
                    <a:pt x="2071" y="2304"/>
                  </a:lnTo>
                  <a:lnTo>
                    <a:pt x="2071" y="2304"/>
                  </a:lnTo>
                  <a:cubicBezTo>
                    <a:pt x="2042" y="2304"/>
                    <a:pt x="2042" y="2304"/>
                    <a:pt x="2042" y="2304"/>
                  </a:cubicBezTo>
                  <a:lnTo>
                    <a:pt x="2042" y="2304"/>
                  </a:lnTo>
                  <a:cubicBezTo>
                    <a:pt x="2012" y="2304"/>
                    <a:pt x="2012" y="2304"/>
                    <a:pt x="2012" y="2304"/>
                  </a:cubicBezTo>
                  <a:cubicBezTo>
                    <a:pt x="2012" y="2333"/>
                    <a:pt x="2012" y="2333"/>
                    <a:pt x="2012" y="2333"/>
                  </a:cubicBezTo>
                  <a:lnTo>
                    <a:pt x="2012" y="2333"/>
                  </a:lnTo>
                  <a:lnTo>
                    <a:pt x="2012" y="2333"/>
                  </a:lnTo>
                  <a:cubicBezTo>
                    <a:pt x="1983" y="2333"/>
                    <a:pt x="1983" y="2333"/>
                    <a:pt x="1983" y="2333"/>
                  </a:cubicBezTo>
                  <a:lnTo>
                    <a:pt x="1983" y="2333"/>
                  </a:lnTo>
                  <a:cubicBezTo>
                    <a:pt x="1955" y="2362"/>
                    <a:pt x="1955" y="2362"/>
                    <a:pt x="1955" y="2362"/>
                  </a:cubicBezTo>
                  <a:lnTo>
                    <a:pt x="1955" y="2362"/>
                  </a:lnTo>
                  <a:cubicBezTo>
                    <a:pt x="1955" y="2391"/>
                    <a:pt x="1955" y="2391"/>
                    <a:pt x="1955" y="2391"/>
                  </a:cubicBezTo>
                  <a:cubicBezTo>
                    <a:pt x="1926" y="2391"/>
                    <a:pt x="1926" y="2391"/>
                    <a:pt x="1926" y="2391"/>
                  </a:cubicBezTo>
                  <a:lnTo>
                    <a:pt x="1926" y="2391"/>
                  </a:lnTo>
                  <a:cubicBezTo>
                    <a:pt x="1926" y="2362"/>
                    <a:pt x="1926" y="2362"/>
                    <a:pt x="1926" y="2362"/>
                  </a:cubicBezTo>
                  <a:cubicBezTo>
                    <a:pt x="1896" y="2391"/>
                    <a:pt x="1896" y="2391"/>
                    <a:pt x="1896" y="2391"/>
                  </a:cubicBezTo>
                  <a:lnTo>
                    <a:pt x="1896" y="2391"/>
                  </a:lnTo>
                  <a:cubicBezTo>
                    <a:pt x="1867" y="2391"/>
                    <a:pt x="1867" y="2391"/>
                    <a:pt x="1867" y="2391"/>
                  </a:cubicBezTo>
                  <a:lnTo>
                    <a:pt x="1867" y="2391"/>
                  </a:lnTo>
                  <a:cubicBezTo>
                    <a:pt x="1867" y="2421"/>
                    <a:pt x="1867" y="2421"/>
                    <a:pt x="1867" y="2421"/>
                  </a:cubicBezTo>
                  <a:cubicBezTo>
                    <a:pt x="1838" y="2421"/>
                    <a:pt x="1838" y="2421"/>
                    <a:pt x="1838" y="2421"/>
                  </a:cubicBezTo>
                  <a:cubicBezTo>
                    <a:pt x="1809" y="2421"/>
                    <a:pt x="1809" y="2421"/>
                    <a:pt x="1809" y="2421"/>
                  </a:cubicBezTo>
                  <a:cubicBezTo>
                    <a:pt x="1779" y="2450"/>
                    <a:pt x="1779" y="2450"/>
                    <a:pt x="1779" y="2450"/>
                  </a:cubicBezTo>
                  <a:cubicBezTo>
                    <a:pt x="1750" y="2450"/>
                    <a:pt x="1750" y="2450"/>
                    <a:pt x="1750" y="2450"/>
                  </a:cubicBezTo>
                  <a:cubicBezTo>
                    <a:pt x="1721" y="2479"/>
                    <a:pt x="1721" y="2479"/>
                    <a:pt x="1721" y="2479"/>
                  </a:cubicBezTo>
                  <a:lnTo>
                    <a:pt x="1721" y="2479"/>
                  </a:lnTo>
                  <a:cubicBezTo>
                    <a:pt x="1750" y="2508"/>
                    <a:pt x="1750" y="2508"/>
                    <a:pt x="1750" y="2508"/>
                  </a:cubicBezTo>
                  <a:lnTo>
                    <a:pt x="1750" y="2508"/>
                  </a:lnTo>
                  <a:cubicBezTo>
                    <a:pt x="1721" y="2508"/>
                    <a:pt x="1721" y="2508"/>
                    <a:pt x="1721" y="2508"/>
                  </a:cubicBezTo>
                  <a:lnTo>
                    <a:pt x="1721" y="2508"/>
                  </a:lnTo>
                  <a:lnTo>
                    <a:pt x="1721" y="2508"/>
                  </a:lnTo>
                  <a:lnTo>
                    <a:pt x="1721" y="2508"/>
                  </a:lnTo>
                  <a:lnTo>
                    <a:pt x="1721" y="2508"/>
                  </a:lnTo>
                  <a:cubicBezTo>
                    <a:pt x="1721" y="2538"/>
                    <a:pt x="1721" y="2538"/>
                    <a:pt x="1721" y="2538"/>
                  </a:cubicBezTo>
                  <a:cubicBezTo>
                    <a:pt x="1692" y="2508"/>
                    <a:pt x="1692" y="2508"/>
                    <a:pt x="1692" y="2508"/>
                  </a:cubicBezTo>
                  <a:lnTo>
                    <a:pt x="1692" y="2508"/>
                  </a:lnTo>
                  <a:cubicBezTo>
                    <a:pt x="1692" y="2479"/>
                    <a:pt x="1692" y="2479"/>
                    <a:pt x="1692" y="2479"/>
                  </a:cubicBezTo>
                  <a:lnTo>
                    <a:pt x="1692" y="2479"/>
                  </a:lnTo>
                  <a:lnTo>
                    <a:pt x="1692" y="2479"/>
                  </a:lnTo>
                  <a:cubicBezTo>
                    <a:pt x="1662" y="2479"/>
                    <a:pt x="1662" y="2479"/>
                    <a:pt x="1662" y="2479"/>
                  </a:cubicBezTo>
                  <a:lnTo>
                    <a:pt x="1662" y="2479"/>
                  </a:lnTo>
                  <a:cubicBezTo>
                    <a:pt x="1634" y="2479"/>
                    <a:pt x="1634" y="2479"/>
                    <a:pt x="1634" y="2479"/>
                  </a:cubicBezTo>
                  <a:cubicBezTo>
                    <a:pt x="1605" y="2508"/>
                    <a:pt x="1605" y="2508"/>
                    <a:pt x="1605" y="2508"/>
                  </a:cubicBezTo>
                  <a:lnTo>
                    <a:pt x="1605" y="2508"/>
                  </a:lnTo>
                  <a:cubicBezTo>
                    <a:pt x="1576" y="2508"/>
                    <a:pt x="1576" y="2508"/>
                    <a:pt x="1576" y="2508"/>
                  </a:cubicBezTo>
                  <a:cubicBezTo>
                    <a:pt x="1576" y="2538"/>
                    <a:pt x="1576" y="2538"/>
                    <a:pt x="1576" y="2538"/>
                  </a:cubicBezTo>
                  <a:cubicBezTo>
                    <a:pt x="1546" y="2538"/>
                    <a:pt x="1546" y="2538"/>
                    <a:pt x="1546" y="2538"/>
                  </a:cubicBezTo>
                  <a:lnTo>
                    <a:pt x="1546" y="2538"/>
                  </a:lnTo>
                  <a:cubicBezTo>
                    <a:pt x="1546" y="2567"/>
                    <a:pt x="1546" y="2567"/>
                    <a:pt x="1546" y="2567"/>
                  </a:cubicBezTo>
                  <a:lnTo>
                    <a:pt x="1546" y="2567"/>
                  </a:lnTo>
                  <a:cubicBezTo>
                    <a:pt x="1517" y="2567"/>
                    <a:pt x="1517" y="2567"/>
                    <a:pt x="1517" y="2567"/>
                  </a:cubicBezTo>
                  <a:lnTo>
                    <a:pt x="1517" y="2567"/>
                  </a:lnTo>
                  <a:lnTo>
                    <a:pt x="1517" y="2567"/>
                  </a:lnTo>
                  <a:cubicBezTo>
                    <a:pt x="1488" y="2567"/>
                    <a:pt x="1488" y="2567"/>
                    <a:pt x="1488" y="2567"/>
                  </a:cubicBezTo>
                  <a:lnTo>
                    <a:pt x="1488" y="2567"/>
                  </a:lnTo>
                  <a:cubicBezTo>
                    <a:pt x="1459" y="2567"/>
                    <a:pt x="1459" y="2567"/>
                    <a:pt x="1459" y="2567"/>
                  </a:cubicBezTo>
                  <a:cubicBezTo>
                    <a:pt x="1459" y="2596"/>
                    <a:pt x="1459" y="2596"/>
                    <a:pt x="1459" y="2596"/>
                  </a:cubicBezTo>
                  <a:lnTo>
                    <a:pt x="1459" y="2596"/>
                  </a:lnTo>
                  <a:cubicBezTo>
                    <a:pt x="1459" y="2625"/>
                    <a:pt x="1459" y="2625"/>
                    <a:pt x="1459" y="2625"/>
                  </a:cubicBezTo>
                  <a:lnTo>
                    <a:pt x="1459" y="2625"/>
                  </a:lnTo>
                  <a:cubicBezTo>
                    <a:pt x="1488" y="2596"/>
                    <a:pt x="1488" y="2596"/>
                    <a:pt x="1488" y="2596"/>
                  </a:cubicBezTo>
                  <a:lnTo>
                    <a:pt x="1488" y="2596"/>
                  </a:lnTo>
                  <a:lnTo>
                    <a:pt x="1488" y="2596"/>
                  </a:lnTo>
                  <a:lnTo>
                    <a:pt x="1488" y="2596"/>
                  </a:lnTo>
                  <a:lnTo>
                    <a:pt x="1488" y="2596"/>
                  </a:lnTo>
                  <a:lnTo>
                    <a:pt x="1488" y="2596"/>
                  </a:lnTo>
                  <a:cubicBezTo>
                    <a:pt x="1517" y="2596"/>
                    <a:pt x="1517" y="2596"/>
                    <a:pt x="1517" y="2596"/>
                  </a:cubicBezTo>
                  <a:lnTo>
                    <a:pt x="1517" y="2596"/>
                  </a:lnTo>
                  <a:cubicBezTo>
                    <a:pt x="1517" y="2567"/>
                    <a:pt x="1517" y="2567"/>
                    <a:pt x="1517" y="2567"/>
                  </a:cubicBezTo>
                  <a:cubicBezTo>
                    <a:pt x="1546" y="2596"/>
                    <a:pt x="1546" y="2596"/>
                    <a:pt x="1546" y="2596"/>
                  </a:cubicBezTo>
                  <a:cubicBezTo>
                    <a:pt x="1517" y="2596"/>
                    <a:pt x="1517" y="2596"/>
                    <a:pt x="1517" y="2596"/>
                  </a:cubicBezTo>
                  <a:lnTo>
                    <a:pt x="1517" y="2596"/>
                  </a:lnTo>
                  <a:cubicBezTo>
                    <a:pt x="1546" y="2596"/>
                    <a:pt x="1546" y="2596"/>
                    <a:pt x="1546" y="2596"/>
                  </a:cubicBezTo>
                  <a:lnTo>
                    <a:pt x="1546" y="2596"/>
                  </a:lnTo>
                  <a:lnTo>
                    <a:pt x="1546" y="2596"/>
                  </a:lnTo>
                  <a:cubicBezTo>
                    <a:pt x="1576" y="2596"/>
                    <a:pt x="1576" y="2596"/>
                    <a:pt x="1576" y="2596"/>
                  </a:cubicBezTo>
                  <a:lnTo>
                    <a:pt x="1576" y="2596"/>
                  </a:lnTo>
                  <a:lnTo>
                    <a:pt x="1576" y="2596"/>
                  </a:lnTo>
                  <a:lnTo>
                    <a:pt x="1576" y="2596"/>
                  </a:lnTo>
                  <a:cubicBezTo>
                    <a:pt x="1605" y="2567"/>
                    <a:pt x="1605" y="2567"/>
                    <a:pt x="1605" y="2567"/>
                  </a:cubicBezTo>
                  <a:lnTo>
                    <a:pt x="1605" y="2567"/>
                  </a:lnTo>
                  <a:cubicBezTo>
                    <a:pt x="1605" y="2538"/>
                    <a:pt x="1605" y="2538"/>
                    <a:pt x="1605" y="2538"/>
                  </a:cubicBezTo>
                  <a:cubicBezTo>
                    <a:pt x="1634" y="2538"/>
                    <a:pt x="1634" y="2538"/>
                    <a:pt x="1634" y="2538"/>
                  </a:cubicBezTo>
                  <a:lnTo>
                    <a:pt x="1634" y="2538"/>
                  </a:lnTo>
                  <a:lnTo>
                    <a:pt x="1634" y="2538"/>
                  </a:lnTo>
                  <a:cubicBezTo>
                    <a:pt x="1662" y="2538"/>
                    <a:pt x="1662" y="2538"/>
                    <a:pt x="1662" y="2538"/>
                  </a:cubicBezTo>
                  <a:lnTo>
                    <a:pt x="1662" y="2538"/>
                  </a:lnTo>
                  <a:cubicBezTo>
                    <a:pt x="1634" y="2538"/>
                    <a:pt x="1634" y="2538"/>
                    <a:pt x="1634" y="2538"/>
                  </a:cubicBezTo>
                  <a:cubicBezTo>
                    <a:pt x="1634" y="2567"/>
                    <a:pt x="1634" y="2567"/>
                    <a:pt x="1634" y="2567"/>
                  </a:cubicBezTo>
                  <a:lnTo>
                    <a:pt x="1634" y="2567"/>
                  </a:lnTo>
                  <a:lnTo>
                    <a:pt x="1634" y="2567"/>
                  </a:lnTo>
                  <a:cubicBezTo>
                    <a:pt x="1662" y="2567"/>
                    <a:pt x="1662" y="2567"/>
                    <a:pt x="1662" y="2567"/>
                  </a:cubicBezTo>
                  <a:cubicBezTo>
                    <a:pt x="1662" y="2538"/>
                    <a:pt x="1662" y="2538"/>
                    <a:pt x="1662" y="2538"/>
                  </a:cubicBezTo>
                  <a:cubicBezTo>
                    <a:pt x="1692" y="2538"/>
                    <a:pt x="1692" y="2538"/>
                    <a:pt x="1692" y="2538"/>
                  </a:cubicBezTo>
                  <a:cubicBezTo>
                    <a:pt x="1692" y="2567"/>
                    <a:pt x="1692" y="2567"/>
                    <a:pt x="1692" y="2567"/>
                  </a:cubicBezTo>
                  <a:cubicBezTo>
                    <a:pt x="1692" y="2538"/>
                    <a:pt x="1692" y="2538"/>
                    <a:pt x="1692" y="2538"/>
                  </a:cubicBezTo>
                  <a:lnTo>
                    <a:pt x="1692" y="2538"/>
                  </a:lnTo>
                  <a:cubicBezTo>
                    <a:pt x="1692" y="2567"/>
                    <a:pt x="1692" y="2567"/>
                    <a:pt x="1692" y="2567"/>
                  </a:cubicBezTo>
                  <a:lnTo>
                    <a:pt x="1692" y="2567"/>
                  </a:lnTo>
                  <a:lnTo>
                    <a:pt x="1692" y="2567"/>
                  </a:lnTo>
                  <a:cubicBezTo>
                    <a:pt x="1721" y="2538"/>
                    <a:pt x="1721" y="2538"/>
                    <a:pt x="1721" y="2538"/>
                  </a:cubicBezTo>
                  <a:cubicBezTo>
                    <a:pt x="1721" y="2567"/>
                    <a:pt x="1721" y="2567"/>
                    <a:pt x="1721" y="2567"/>
                  </a:cubicBezTo>
                  <a:cubicBezTo>
                    <a:pt x="1721" y="2538"/>
                    <a:pt x="1721" y="2538"/>
                    <a:pt x="1721" y="2538"/>
                  </a:cubicBezTo>
                  <a:cubicBezTo>
                    <a:pt x="1750" y="2538"/>
                    <a:pt x="1750" y="2538"/>
                    <a:pt x="1750" y="2538"/>
                  </a:cubicBezTo>
                  <a:lnTo>
                    <a:pt x="1750" y="2538"/>
                  </a:lnTo>
                  <a:cubicBezTo>
                    <a:pt x="1779" y="2508"/>
                    <a:pt x="1779" y="2508"/>
                    <a:pt x="1779" y="2508"/>
                  </a:cubicBezTo>
                  <a:lnTo>
                    <a:pt x="1779" y="2508"/>
                  </a:lnTo>
                  <a:cubicBezTo>
                    <a:pt x="1779" y="2538"/>
                    <a:pt x="1779" y="2538"/>
                    <a:pt x="1779" y="2538"/>
                  </a:cubicBezTo>
                  <a:lnTo>
                    <a:pt x="1779" y="2538"/>
                  </a:lnTo>
                  <a:cubicBezTo>
                    <a:pt x="1779" y="2567"/>
                    <a:pt x="1779" y="2567"/>
                    <a:pt x="1779" y="2567"/>
                  </a:cubicBezTo>
                  <a:lnTo>
                    <a:pt x="1779" y="2567"/>
                  </a:lnTo>
                  <a:lnTo>
                    <a:pt x="1779" y="2567"/>
                  </a:lnTo>
                  <a:cubicBezTo>
                    <a:pt x="1809" y="2538"/>
                    <a:pt x="1809" y="2538"/>
                    <a:pt x="1809" y="2538"/>
                  </a:cubicBezTo>
                  <a:cubicBezTo>
                    <a:pt x="1809" y="2508"/>
                    <a:pt x="1809" y="2508"/>
                    <a:pt x="1809" y="2508"/>
                  </a:cubicBezTo>
                  <a:lnTo>
                    <a:pt x="1809" y="2508"/>
                  </a:lnTo>
                  <a:cubicBezTo>
                    <a:pt x="1809" y="2538"/>
                    <a:pt x="1809" y="2538"/>
                    <a:pt x="1809" y="2538"/>
                  </a:cubicBezTo>
                  <a:cubicBezTo>
                    <a:pt x="1809" y="2508"/>
                    <a:pt x="1809" y="2508"/>
                    <a:pt x="1809" y="2508"/>
                  </a:cubicBezTo>
                  <a:cubicBezTo>
                    <a:pt x="1838" y="2508"/>
                    <a:pt x="1838" y="2508"/>
                    <a:pt x="1838" y="2508"/>
                  </a:cubicBezTo>
                  <a:lnTo>
                    <a:pt x="1838" y="2508"/>
                  </a:lnTo>
                  <a:cubicBezTo>
                    <a:pt x="1867" y="2508"/>
                    <a:pt x="1867" y="2508"/>
                    <a:pt x="1867" y="2508"/>
                  </a:cubicBezTo>
                  <a:lnTo>
                    <a:pt x="1867" y="2508"/>
                  </a:lnTo>
                  <a:lnTo>
                    <a:pt x="1867" y="2508"/>
                  </a:lnTo>
                  <a:cubicBezTo>
                    <a:pt x="1867" y="2479"/>
                    <a:pt x="1867" y="2479"/>
                    <a:pt x="1867" y="2479"/>
                  </a:cubicBezTo>
                  <a:cubicBezTo>
                    <a:pt x="1896" y="2479"/>
                    <a:pt x="1896" y="2479"/>
                    <a:pt x="1896" y="2479"/>
                  </a:cubicBezTo>
                  <a:lnTo>
                    <a:pt x="1896" y="2479"/>
                  </a:lnTo>
                  <a:cubicBezTo>
                    <a:pt x="1896" y="2508"/>
                    <a:pt x="1896" y="2508"/>
                    <a:pt x="1896" y="2508"/>
                  </a:cubicBezTo>
                  <a:lnTo>
                    <a:pt x="1896" y="2508"/>
                  </a:lnTo>
                  <a:lnTo>
                    <a:pt x="1896" y="2508"/>
                  </a:lnTo>
                  <a:cubicBezTo>
                    <a:pt x="1926" y="2508"/>
                    <a:pt x="1926" y="2508"/>
                    <a:pt x="1926" y="2508"/>
                  </a:cubicBezTo>
                  <a:cubicBezTo>
                    <a:pt x="1896" y="2479"/>
                    <a:pt x="1896" y="2479"/>
                    <a:pt x="1896" y="2479"/>
                  </a:cubicBezTo>
                  <a:cubicBezTo>
                    <a:pt x="1926" y="2479"/>
                    <a:pt x="1926" y="2479"/>
                    <a:pt x="1926" y="2479"/>
                  </a:cubicBezTo>
                  <a:lnTo>
                    <a:pt x="1926" y="2479"/>
                  </a:lnTo>
                  <a:cubicBezTo>
                    <a:pt x="1896" y="2479"/>
                    <a:pt x="1896" y="2479"/>
                    <a:pt x="1896" y="2479"/>
                  </a:cubicBezTo>
                  <a:lnTo>
                    <a:pt x="1896" y="2479"/>
                  </a:lnTo>
                  <a:lnTo>
                    <a:pt x="1896" y="2479"/>
                  </a:lnTo>
                  <a:cubicBezTo>
                    <a:pt x="1926" y="2450"/>
                    <a:pt x="1926" y="2450"/>
                    <a:pt x="1926" y="2450"/>
                  </a:cubicBezTo>
                  <a:cubicBezTo>
                    <a:pt x="1955" y="2450"/>
                    <a:pt x="1955" y="2450"/>
                    <a:pt x="1955" y="2450"/>
                  </a:cubicBezTo>
                  <a:cubicBezTo>
                    <a:pt x="1983" y="2450"/>
                    <a:pt x="1983" y="2450"/>
                    <a:pt x="1983" y="2450"/>
                  </a:cubicBezTo>
                  <a:lnTo>
                    <a:pt x="1983" y="2450"/>
                  </a:lnTo>
                  <a:cubicBezTo>
                    <a:pt x="1955" y="2450"/>
                    <a:pt x="1955" y="2450"/>
                    <a:pt x="1955" y="2450"/>
                  </a:cubicBezTo>
                  <a:cubicBezTo>
                    <a:pt x="1983" y="2421"/>
                    <a:pt x="1983" y="2421"/>
                    <a:pt x="1983" y="2421"/>
                  </a:cubicBezTo>
                  <a:lnTo>
                    <a:pt x="1983" y="2421"/>
                  </a:lnTo>
                  <a:lnTo>
                    <a:pt x="1983" y="2421"/>
                  </a:lnTo>
                  <a:cubicBezTo>
                    <a:pt x="2012" y="2421"/>
                    <a:pt x="2012" y="2421"/>
                    <a:pt x="2012" y="2421"/>
                  </a:cubicBezTo>
                  <a:cubicBezTo>
                    <a:pt x="2012" y="2450"/>
                    <a:pt x="2012" y="2450"/>
                    <a:pt x="2012" y="2450"/>
                  </a:cubicBezTo>
                  <a:lnTo>
                    <a:pt x="2012" y="2450"/>
                  </a:lnTo>
                  <a:cubicBezTo>
                    <a:pt x="2012" y="2421"/>
                    <a:pt x="2012" y="2421"/>
                    <a:pt x="2012" y="2421"/>
                  </a:cubicBezTo>
                  <a:lnTo>
                    <a:pt x="2012" y="2421"/>
                  </a:lnTo>
                  <a:cubicBezTo>
                    <a:pt x="2042" y="2421"/>
                    <a:pt x="2042" y="2421"/>
                    <a:pt x="2042" y="2421"/>
                  </a:cubicBezTo>
                  <a:cubicBezTo>
                    <a:pt x="2042" y="2391"/>
                    <a:pt x="2042" y="2391"/>
                    <a:pt x="2042" y="2391"/>
                  </a:cubicBezTo>
                  <a:lnTo>
                    <a:pt x="2042" y="2391"/>
                  </a:lnTo>
                  <a:lnTo>
                    <a:pt x="2042" y="2391"/>
                  </a:lnTo>
                  <a:cubicBezTo>
                    <a:pt x="2042" y="2421"/>
                    <a:pt x="2042" y="2421"/>
                    <a:pt x="2042" y="2421"/>
                  </a:cubicBezTo>
                  <a:lnTo>
                    <a:pt x="2042" y="2421"/>
                  </a:lnTo>
                  <a:cubicBezTo>
                    <a:pt x="2071" y="2391"/>
                    <a:pt x="2071" y="2391"/>
                    <a:pt x="2071" y="2391"/>
                  </a:cubicBezTo>
                  <a:lnTo>
                    <a:pt x="2071" y="2391"/>
                  </a:lnTo>
                  <a:cubicBezTo>
                    <a:pt x="2100" y="2391"/>
                    <a:pt x="2100" y="2391"/>
                    <a:pt x="2100" y="2391"/>
                  </a:cubicBezTo>
                  <a:lnTo>
                    <a:pt x="2100" y="2391"/>
                  </a:lnTo>
                  <a:lnTo>
                    <a:pt x="2100" y="2391"/>
                  </a:lnTo>
                  <a:lnTo>
                    <a:pt x="2100" y="2391"/>
                  </a:lnTo>
                  <a:cubicBezTo>
                    <a:pt x="2129" y="2391"/>
                    <a:pt x="2129" y="2391"/>
                    <a:pt x="2129" y="2391"/>
                  </a:cubicBezTo>
                  <a:cubicBezTo>
                    <a:pt x="2129" y="2362"/>
                    <a:pt x="2129" y="2362"/>
                    <a:pt x="2129" y="2362"/>
                  </a:cubicBezTo>
                  <a:lnTo>
                    <a:pt x="2129" y="2362"/>
                  </a:lnTo>
                  <a:lnTo>
                    <a:pt x="2129" y="2362"/>
                  </a:lnTo>
                  <a:lnTo>
                    <a:pt x="2129" y="2362"/>
                  </a:lnTo>
                  <a:lnTo>
                    <a:pt x="2129" y="2362"/>
                  </a:lnTo>
                  <a:cubicBezTo>
                    <a:pt x="2159" y="2333"/>
                    <a:pt x="2159" y="2333"/>
                    <a:pt x="2159" y="2333"/>
                  </a:cubicBezTo>
                  <a:lnTo>
                    <a:pt x="2159" y="2333"/>
                  </a:lnTo>
                  <a:lnTo>
                    <a:pt x="2159" y="2333"/>
                  </a:lnTo>
                  <a:cubicBezTo>
                    <a:pt x="2188" y="2333"/>
                    <a:pt x="2188" y="2333"/>
                    <a:pt x="2188" y="2333"/>
                  </a:cubicBezTo>
                  <a:lnTo>
                    <a:pt x="2188" y="2333"/>
                  </a:lnTo>
                  <a:cubicBezTo>
                    <a:pt x="2188" y="2304"/>
                    <a:pt x="2188" y="2304"/>
                    <a:pt x="2188" y="2304"/>
                  </a:cubicBezTo>
                  <a:cubicBezTo>
                    <a:pt x="2217" y="2304"/>
                    <a:pt x="2217" y="2304"/>
                    <a:pt x="2217" y="2304"/>
                  </a:cubicBezTo>
                  <a:lnTo>
                    <a:pt x="2217" y="2304"/>
                  </a:lnTo>
                  <a:lnTo>
                    <a:pt x="2217" y="2304"/>
                  </a:lnTo>
                  <a:cubicBezTo>
                    <a:pt x="2246" y="2275"/>
                    <a:pt x="2246" y="2275"/>
                    <a:pt x="2246" y="2275"/>
                  </a:cubicBezTo>
                  <a:lnTo>
                    <a:pt x="2246" y="2275"/>
                  </a:lnTo>
                  <a:cubicBezTo>
                    <a:pt x="2246" y="2304"/>
                    <a:pt x="2246" y="2304"/>
                    <a:pt x="2246" y="2304"/>
                  </a:cubicBezTo>
                  <a:lnTo>
                    <a:pt x="2246" y="2304"/>
                  </a:lnTo>
                  <a:cubicBezTo>
                    <a:pt x="2276" y="2275"/>
                    <a:pt x="2276" y="2275"/>
                    <a:pt x="2276" y="2275"/>
                  </a:cubicBezTo>
                  <a:lnTo>
                    <a:pt x="2276" y="2275"/>
                  </a:lnTo>
                  <a:lnTo>
                    <a:pt x="2276" y="2275"/>
                  </a:lnTo>
                  <a:lnTo>
                    <a:pt x="2276" y="2275"/>
                  </a:lnTo>
                  <a:cubicBezTo>
                    <a:pt x="2305" y="2275"/>
                    <a:pt x="2305" y="2275"/>
                    <a:pt x="2305" y="2275"/>
                  </a:cubicBezTo>
                  <a:lnTo>
                    <a:pt x="2305" y="2275"/>
                  </a:lnTo>
                  <a:lnTo>
                    <a:pt x="2305" y="2275"/>
                  </a:lnTo>
                  <a:cubicBezTo>
                    <a:pt x="2333" y="2275"/>
                    <a:pt x="2333" y="2275"/>
                    <a:pt x="2333" y="2275"/>
                  </a:cubicBezTo>
                  <a:cubicBezTo>
                    <a:pt x="2333" y="2246"/>
                    <a:pt x="2333" y="2246"/>
                    <a:pt x="2333" y="2246"/>
                  </a:cubicBezTo>
                  <a:lnTo>
                    <a:pt x="2333" y="2246"/>
                  </a:lnTo>
                  <a:cubicBezTo>
                    <a:pt x="2333" y="2275"/>
                    <a:pt x="2333" y="2275"/>
                    <a:pt x="2333" y="2275"/>
                  </a:cubicBezTo>
                  <a:cubicBezTo>
                    <a:pt x="2333" y="2246"/>
                    <a:pt x="2333" y="2246"/>
                    <a:pt x="2333" y="2246"/>
                  </a:cubicBezTo>
                  <a:cubicBezTo>
                    <a:pt x="2362" y="2246"/>
                    <a:pt x="2362" y="2246"/>
                    <a:pt x="2362" y="2246"/>
                  </a:cubicBezTo>
                  <a:lnTo>
                    <a:pt x="2362" y="2246"/>
                  </a:lnTo>
                  <a:lnTo>
                    <a:pt x="2362" y="2246"/>
                  </a:lnTo>
                  <a:lnTo>
                    <a:pt x="2362" y="2246"/>
                  </a:lnTo>
                  <a:lnTo>
                    <a:pt x="2362" y="2246"/>
                  </a:lnTo>
                  <a:lnTo>
                    <a:pt x="2362" y="2246"/>
                  </a:lnTo>
                  <a:cubicBezTo>
                    <a:pt x="2362" y="2217"/>
                    <a:pt x="2362" y="2217"/>
                    <a:pt x="2362" y="2217"/>
                  </a:cubicBezTo>
                  <a:cubicBezTo>
                    <a:pt x="2392" y="2217"/>
                    <a:pt x="2392" y="2217"/>
                    <a:pt x="2392" y="2217"/>
                  </a:cubicBezTo>
                  <a:lnTo>
                    <a:pt x="2392" y="2217"/>
                  </a:lnTo>
                  <a:lnTo>
                    <a:pt x="2392" y="2217"/>
                  </a:lnTo>
                  <a:lnTo>
                    <a:pt x="2392" y="2217"/>
                  </a:lnTo>
                  <a:lnTo>
                    <a:pt x="2392" y="2217"/>
                  </a:lnTo>
                  <a:lnTo>
                    <a:pt x="2392" y="2217"/>
                  </a:lnTo>
                  <a:cubicBezTo>
                    <a:pt x="2392" y="2188"/>
                    <a:pt x="2392" y="2188"/>
                    <a:pt x="2392" y="2188"/>
                  </a:cubicBezTo>
                  <a:cubicBezTo>
                    <a:pt x="2392" y="2217"/>
                    <a:pt x="2392" y="2217"/>
                    <a:pt x="2392" y="2217"/>
                  </a:cubicBezTo>
                  <a:cubicBezTo>
                    <a:pt x="2421" y="2188"/>
                    <a:pt x="2421" y="2188"/>
                    <a:pt x="2421" y="2188"/>
                  </a:cubicBezTo>
                  <a:cubicBezTo>
                    <a:pt x="2450" y="2188"/>
                    <a:pt x="2450" y="2188"/>
                    <a:pt x="2450" y="2188"/>
                  </a:cubicBezTo>
                  <a:lnTo>
                    <a:pt x="2450" y="2188"/>
                  </a:lnTo>
                  <a:cubicBezTo>
                    <a:pt x="2479" y="2188"/>
                    <a:pt x="2479" y="2188"/>
                    <a:pt x="2479" y="2188"/>
                  </a:cubicBezTo>
                  <a:cubicBezTo>
                    <a:pt x="2479" y="2158"/>
                    <a:pt x="2479" y="2158"/>
                    <a:pt x="2479" y="2158"/>
                  </a:cubicBezTo>
                  <a:cubicBezTo>
                    <a:pt x="2479" y="2129"/>
                    <a:pt x="2479" y="2129"/>
                    <a:pt x="2479" y="2129"/>
                  </a:cubicBezTo>
                  <a:lnTo>
                    <a:pt x="2479" y="2129"/>
                  </a:lnTo>
                  <a:lnTo>
                    <a:pt x="2479" y="2129"/>
                  </a:lnTo>
                  <a:lnTo>
                    <a:pt x="2479" y="2129"/>
                  </a:lnTo>
                  <a:cubicBezTo>
                    <a:pt x="2479" y="2100"/>
                    <a:pt x="2479" y="2100"/>
                    <a:pt x="2479" y="2100"/>
                  </a:cubicBezTo>
                  <a:cubicBezTo>
                    <a:pt x="2450" y="2100"/>
                    <a:pt x="2450" y="2100"/>
                    <a:pt x="2450" y="2100"/>
                  </a:cubicBezTo>
                  <a:lnTo>
                    <a:pt x="2450" y="2100"/>
                  </a:lnTo>
                  <a:cubicBezTo>
                    <a:pt x="2450" y="2071"/>
                    <a:pt x="2450" y="2071"/>
                    <a:pt x="2450" y="2071"/>
                  </a:cubicBezTo>
                  <a:cubicBezTo>
                    <a:pt x="2479" y="2071"/>
                    <a:pt x="2479" y="2071"/>
                    <a:pt x="2479" y="2071"/>
                  </a:cubicBezTo>
                  <a:lnTo>
                    <a:pt x="2479" y="2071"/>
                  </a:lnTo>
                  <a:lnTo>
                    <a:pt x="2479" y="2071"/>
                  </a:lnTo>
                  <a:lnTo>
                    <a:pt x="2479" y="2071"/>
                  </a:lnTo>
                  <a:cubicBezTo>
                    <a:pt x="2479" y="2041"/>
                    <a:pt x="2479" y="2041"/>
                    <a:pt x="2479" y="2041"/>
                  </a:cubicBezTo>
                  <a:lnTo>
                    <a:pt x="2479" y="2041"/>
                  </a:lnTo>
                  <a:cubicBezTo>
                    <a:pt x="2509" y="2041"/>
                    <a:pt x="2509" y="2041"/>
                    <a:pt x="2509" y="2041"/>
                  </a:cubicBezTo>
                  <a:cubicBezTo>
                    <a:pt x="2538" y="2041"/>
                    <a:pt x="2538" y="2041"/>
                    <a:pt x="2538" y="2041"/>
                  </a:cubicBezTo>
                  <a:lnTo>
                    <a:pt x="2538" y="2041"/>
                  </a:lnTo>
                  <a:cubicBezTo>
                    <a:pt x="2567" y="2041"/>
                    <a:pt x="2567" y="2041"/>
                    <a:pt x="2567" y="2041"/>
                  </a:cubicBezTo>
                  <a:lnTo>
                    <a:pt x="2567" y="2041"/>
                  </a:lnTo>
                  <a:cubicBezTo>
                    <a:pt x="2567" y="2071"/>
                    <a:pt x="2567" y="2071"/>
                    <a:pt x="2567" y="2071"/>
                  </a:cubicBezTo>
                  <a:lnTo>
                    <a:pt x="2567" y="2071"/>
                  </a:lnTo>
                  <a:cubicBezTo>
                    <a:pt x="2596" y="2041"/>
                    <a:pt x="2596" y="2041"/>
                    <a:pt x="2596" y="2041"/>
                  </a:cubicBezTo>
                  <a:lnTo>
                    <a:pt x="2596" y="2041"/>
                  </a:lnTo>
                  <a:cubicBezTo>
                    <a:pt x="2567" y="2041"/>
                    <a:pt x="2567" y="2041"/>
                    <a:pt x="2567" y="2041"/>
                  </a:cubicBezTo>
                  <a:cubicBezTo>
                    <a:pt x="2567" y="2012"/>
                    <a:pt x="2567" y="2012"/>
                    <a:pt x="2567" y="2012"/>
                  </a:cubicBezTo>
                  <a:cubicBezTo>
                    <a:pt x="2596" y="2012"/>
                    <a:pt x="2596" y="2012"/>
                    <a:pt x="2596" y="2012"/>
                  </a:cubicBezTo>
                  <a:cubicBezTo>
                    <a:pt x="2596" y="2041"/>
                    <a:pt x="2596" y="2041"/>
                    <a:pt x="2596" y="2041"/>
                  </a:cubicBezTo>
                  <a:cubicBezTo>
                    <a:pt x="2626" y="2012"/>
                    <a:pt x="2626" y="2012"/>
                    <a:pt x="2626" y="2012"/>
                  </a:cubicBezTo>
                  <a:lnTo>
                    <a:pt x="2626" y="2012"/>
                  </a:lnTo>
                  <a:cubicBezTo>
                    <a:pt x="2626" y="1983"/>
                    <a:pt x="2626" y="1983"/>
                    <a:pt x="2626" y="1983"/>
                  </a:cubicBezTo>
                  <a:cubicBezTo>
                    <a:pt x="2596" y="1954"/>
                    <a:pt x="2596" y="1954"/>
                    <a:pt x="2596" y="1954"/>
                  </a:cubicBezTo>
                  <a:cubicBezTo>
                    <a:pt x="2596" y="1983"/>
                    <a:pt x="2596" y="1983"/>
                    <a:pt x="2596" y="1983"/>
                  </a:cubicBezTo>
                  <a:lnTo>
                    <a:pt x="2596" y="1983"/>
                  </a:lnTo>
                  <a:lnTo>
                    <a:pt x="2596" y="1983"/>
                  </a:lnTo>
                  <a:cubicBezTo>
                    <a:pt x="2596" y="1954"/>
                    <a:pt x="2596" y="1954"/>
                    <a:pt x="2596" y="1954"/>
                  </a:cubicBezTo>
                  <a:cubicBezTo>
                    <a:pt x="2626" y="1954"/>
                    <a:pt x="2626" y="1954"/>
                    <a:pt x="2626" y="1954"/>
                  </a:cubicBezTo>
                  <a:cubicBezTo>
                    <a:pt x="2626" y="1983"/>
                    <a:pt x="2626" y="1983"/>
                    <a:pt x="2626" y="1983"/>
                  </a:cubicBezTo>
                  <a:cubicBezTo>
                    <a:pt x="2655" y="1983"/>
                    <a:pt x="2655" y="1983"/>
                    <a:pt x="2655" y="1983"/>
                  </a:cubicBezTo>
                  <a:cubicBezTo>
                    <a:pt x="2655" y="1954"/>
                    <a:pt x="2655" y="1954"/>
                    <a:pt x="2655" y="1954"/>
                  </a:cubicBezTo>
                  <a:lnTo>
                    <a:pt x="2655" y="1954"/>
                  </a:lnTo>
                  <a:cubicBezTo>
                    <a:pt x="2712" y="1925"/>
                    <a:pt x="2712" y="1925"/>
                    <a:pt x="2712" y="1925"/>
                  </a:cubicBezTo>
                  <a:lnTo>
                    <a:pt x="2712" y="1925"/>
                  </a:lnTo>
                  <a:cubicBezTo>
                    <a:pt x="2742" y="1925"/>
                    <a:pt x="2742" y="1925"/>
                    <a:pt x="2742" y="1925"/>
                  </a:cubicBezTo>
                  <a:cubicBezTo>
                    <a:pt x="2742" y="1896"/>
                    <a:pt x="2742" y="1896"/>
                    <a:pt x="2742" y="1896"/>
                  </a:cubicBezTo>
                  <a:lnTo>
                    <a:pt x="2742" y="1896"/>
                  </a:lnTo>
                  <a:cubicBezTo>
                    <a:pt x="2771" y="1867"/>
                    <a:pt x="2771" y="1867"/>
                    <a:pt x="2771" y="1867"/>
                  </a:cubicBezTo>
                  <a:cubicBezTo>
                    <a:pt x="2800" y="1867"/>
                    <a:pt x="2800" y="1867"/>
                    <a:pt x="2800" y="1867"/>
                  </a:cubicBezTo>
                  <a:cubicBezTo>
                    <a:pt x="2859" y="1838"/>
                    <a:pt x="2859" y="1838"/>
                    <a:pt x="2859" y="1838"/>
                  </a:cubicBezTo>
                  <a:lnTo>
                    <a:pt x="2859" y="1838"/>
                  </a:lnTo>
                  <a:cubicBezTo>
                    <a:pt x="2888" y="1808"/>
                    <a:pt x="2888" y="1808"/>
                    <a:pt x="2888" y="1808"/>
                  </a:cubicBezTo>
                  <a:cubicBezTo>
                    <a:pt x="2888" y="1838"/>
                    <a:pt x="2888" y="1838"/>
                    <a:pt x="2888" y="1838"/>
                  </a:cubicBezTo>
                  <a:lnTo>
                    <a:pt x="2888" y="1838"/>
                  </a:lnTo>
                  <a:cubicBezTo>
                    <a:pt x="2888" y="1867"/>
                    <a:pt x="2888" y="1867"/>
                    <a:pt x="2888" y="1867"/>
                  </a:cubicBezTo>
                  <a:cubicBezTo>
                    <a:pt x="2917" y="1867"/>
                    <a:pt x="2917" y="1867"/>
                    <a:pt x="2917" y="1867"/>
                  </a:cubicBezTo>
                  <a:lnTo>
                    <a:pt x="2917" y="1867"/>
                  </a:lnTo>
                  <a:cubicBezTo>
                    <a:pt x="2946" y="1838"/>
                    <a:pt x="2946" y="1838"/>
                    <a:pt x="2946" y="1838"/>
                  </a:cubicBezTo>
                  <a:lnTo>
                    <a:pt x="2946" y="1838"/>
                  </a:lnTo>
                  <a:cubicBezTo>
                    <a:pt x="2976" y="1838"/>
                    <a:pt x="2976" y="1838"/>
                    <a:pt x="2976" y="1838"/>
                  </a:cubicBezTo>
                  <a:cubicBezTo>
                    <a:pt x="3004" y="1808"/>
                    <a:pt x="3004" y="1808"/>
                    <a:pt x="3004" y="1808"/>
                  </a:cubicBezTo>
                  <a:cubicBezTo>
                    <a:pt x="2976" y="1838"/>
                    <a:pt x="2976" y="1838"/>
                    <a:pt x="2976" y="1838"/>
                  </a:cubicBezTo>
                  <a:lnTo>
                    <a:pt x="2976" y="1838"/>
                  </a:lnTo>
                  <a:cubicBezTo>
                    <a:pt x="2946" y="1838"/>
                    <a:pt x="2946" y="1838"/>
                    <a:pt x="2946" y="1838"/>
                  </a:cubicBezTo>
                  <a:cubicBezTo>
                    <a:pt x="2917" y="1867"/>
                    <a:pt x="2917" y="1867"/>
                    <a:pt x="2917" y="1867"/>
                  </a:cubicBezTo>
                  <a:cubicBezTo>
                    <a:pt x="2917" y="1896"/>
                    <a:pt x="2917" y="1896"/>
                    <a:pt x="2917" y="1896"/>
                  </a:cubicBezTo>
                  <a:cubicBezTo>
                    <a:pt x="2917" y="1925"/>
                    <a:pt x="2917" y="1925"/>
                    <a:pt x="2917" y="1925"/>
                  </a:cubicBezTo>
                  <a:lnTo>
                    <a:pt x="2917" y="1925"/>
                  </a:lnTo>
                  <a:lnTo>
                    <a:pt x="2917" y="1925"/>
                  </a:lnTo>
                  <a:cubicBezTo>
                    <a:pt x="2888" y="1925"/>
                    <a:pt x="2888" y="1925"/>
                    <a:pt x="2888" y="1925"/>
                  </a:cubicBezTo>
                  <a:lnTo>
                    <a:pt x="2888" y="1925"/>
                  </a:lnTo>
                  <a:lnTo>
                    <a:pt x="2888" y="1925"/>
                  </a:lnTo>
                  <a:cubicBezTo>
                    <a:pt x="2859" y="1925"/>
                    <a:pt x="2859" y="1925"/>
                    <a:pt x="2859" y="1925"/>
                  </a:cubicBezTo>
                  <a:cubicBezTo>
                    <a:pt x="2859" y="1896"/>
                    <a:pt x="2859" y="1896"/>
                    <a:pt x="2859" y="1896"/>
                  </a:cubicBezTo>
                  <a:cubicBezTo>
                    <a:pt x="2829" y="1896"/>
                    <a:pt x="2829" y="1896"/>
                    <a:pt x="2829" y="1896"/>
                  </a:cubicBezTo>
                  <a:lnTo>
                    <a:pt x="2829" y="1896"/>
                  </a:lnTo>
                  <a:cubicBezTo>
                    <a:pt x="2800" y="1925"/>
                    <a:pt x="2800" y="1925"/>
                    <a:pt x="2800" y="1925"/>
                  </a:cubicBezTo>
                  <a:cubicBezTo>
                    <a:pt x="2771" y="1925"/>
                    <a:pt x="2771" y="1925"/>
                    <a:pt x="2771" y="1925"/>
                  </a:cubicBezTo>
                  <a:lnTo>
                    <a:pt x="2771" y="1925"/>
                  </a:lnTo>
                  <a:cubicBezTo>
                    <a:pt x="2742" y="1954"/>
                    <a:pt x="2742" y="1954"/>
                    <a:pt x="2742" y="1954"/>
                  </a:cubicBezTo>
                  <a:cubicBezTo>
                    <a:pt x="2771" y="1954"/>
                    <a:pt x="2771" y="1954"/>
                    <a:pt x="2771" y="1954"/>
                  </a:cubicBezTo>
                  <a:cubicBezTo>
                    <a:pt x="2742" y="1983"/>
                    <a:pt x="2742" y="1983"/>
                    <a:pt x="2742" y="1983"/>
                  </a:cubicBezTo>
                  <a:cubicBezTo>
                    <a:pt x="2712" y="1983"/>
                    <a:pt x="2712" y="1983"/>
                    <a:pt x="2712" y="1983"/>
                  </a:cubicBezTo>
                  <a:cubicBezTo>
                    <a:pt x="2712" y="2012"/>
                    <a:pt x="2712" y="2012"/>
                    <a:pt x="2712" y="2012"/>
                  </a:cubicBezTo>
                  <a:cubicBezTo>
                    <a:pt x="2683" y="2041"/>
                    <a:pt x="2683" y="2041"/>
                    <a:pt x="2683" y="2041"/>
                  </a:cubicBezTo>
                  <a:cubicBezTo>
                    <a:pt x="2655" y="2071"/>
                    <a:pt x="2655" y="2071"/>
                    <a:pt x="2655" y="2071"/>
                  </a:cubicBezTo>
                  <a:lnTo>
                    <a:pt x="2655" y="2071"/>
                  </a:lnTo>
                  <a:cubicBezTo>
                    <a:pt x="2683" y="2100"/>
                    <a:pt x="2683" y="2100"/>
                    <a:pt x="2683" y="2100"/>
                  </a:cubicBezTo>
                  <a:cubicBezTo>
                    <a:pt x="2683" y="2071"/>
                    <a:pt x="2683" y="2071"/>
                    <a:pt x="2683" y="2071"/>
                  </a:cubicBezTo>
                  <a:lnTo>
                    <a:pt x="2683" y="2071"/>
                  </a:lnTo>
                  <a:cubicBezTo>
                    <a:pt x="2712" y="2071"/>
                    <a:pt x="2712" y="2071"/>
                    <a:pt x="2712" y="2071"/>
                  </a:cubicBezTo>
                  <a:lnTo>
                    <a:pt x="2712" y="2071"/>
                  </a:lnTo>
                  <a:lnTo>
                    <a:pt x="2712" y="2071"/>
                  </a:lnTo>
                  <a:cubicBezTo>
                    <a:pt x="2683" y="2100"/>
                    <a:pt x="2683" y="2100"/>
                    <a:pt x="2683" y="2100"/>
                  </a:cubicBezTo>
                  <a:lnTo>
                    <a:pt x="2683" y="2100"/>
                  </a:lnTo>
                  <a:cubicBezTo>
                    <a:pt x="2683" y="2129"/>
                    <a:pt x="2683" y="2129"/>
                    <a:pt x="2683" y="2129"/>
                  </a:cubicBezTo>
                  <a:cubicBezTo>
                    <a:pt x="2655" y="2100"/>
                    <a:pt x="2655" y="2100"/>
                    <a:pt x="2655" y="2100"/>
                  </a:cubicBezTo>
                  <a:lnTo>
                    <a:pt x="2655" y="2100"/>
                  </a:lnTo>
                  <a:cubicBezTo>
                    <a:pt x="2626" y="2100"/>
                    <a:pt x="2626" y="2100"/>
                    <a:pt x="2626" y="2100"/>
                  </a:cubicBezTo>
                  <a:cubicBezTo>
                    <a:pt x="2626" y="2129"/>
                    <a:pt x="2626" y="2129"/>
                    <a:pt x="2626" y="2129"/>
                  </a:cubicBezTo>
                  <a:lnTo>
                    <a:pt x="2626" y="2129"/>
                  </a:lnTo>
                  <a:cubicBezTo>
                    <a:pt x="2596" y="2129"/>
                    <a:pt x="2596" y="2129"/>
                    <a:pt x="2596" y="2129"/>
                  </a:cubicBezTo>
                  <a:cubicBezTo>
                    <a:pt x="2596" y="2158"/>
                    <a:pt x="2596" y="2158"/>
                    <a:pt x="2596" y="2158"/>
                  </a:cubicBezTo>
                  <a:cubicBezTo>
                    <a:pt x="2626" y="2158"/>
                    <a:pt x="2626" y="2158"/>
                    <a:pt x="2626" y="2158"/>
                  </a:cubicBezTo>
                  <a:lnTo>
                    <a:pt x="2626" y="2158"/>
                  </a:lnTo>
                  <a:cubicBezTo>
                    <a:pt x="2655" y="2158"/>
                    <a:pt x="2655" y="2158"/>
                    <a:pt x="2655" y="2158"/>
                  </a:cubicBezTo>
                  <a:lnTo>
                    <a:pt x="2655" y="2158"/>
                  </a:lnTo>
                  <a:lnTo>
                    <a:pt x="2655" y="2158"/>
                  </a:lnTo>
                  <a:cubicBezTo>
                    <a:pt x="2683" y="2158"/>
                    <a:pt x="2683" y="2158"/>
                    <a:pt x="2683" y="2158"/>
                  </a:cubicBezTo>
                  <a:lnTo>
                    <a:pt x="2683" y="2158"/>
                  </a:lnTo>
                  <a:lnTo>
                    <a:pt x="2683" y="2158"/>
                  </a:lnTo>
                  <a:cubicBezTo>
                    <a:pt x="2683" y="2129"/>
                    <a:pt x="2683" y="2129"/>
                    <a:pt x="2683" y="2129"/>
                  </a:cubicBezTo>
                  <a:lnTo>
                    <a:pt x="2683" y="2129"/>
                  </a:lnTo>
                  <a:cubicBezTo>
                    <a:pt x="2712" y="2129"/>
                    <a:pt x="2712" y="2129"/>
                    <a:pt x="2712" y="2129"/>
                  </a:cubicBezTo>
                  <a:cubicBezTo>
                    <a:pt x="2712" y="2100"/>
                    <a:pt x="2712" y="2100"/>
                    <a:pt x="2712" y="2100"/>
                  </a:cubicBezTo>
                  <a:lnTo>
                    <a:pt x="2712" y="2100"/>
                  </a:lnTo>
                  <a:cubicBezTo>
                    <a:pt x="2742" y="2100"/>
                    <a:pt x="2742" y="2100"/>
                    <a:pt x="2742" y="2100"/>
                  </a:cubicBezTo>
                  <a:cubicBezTo>
                    <a:pt x="2712" y="2129"/>
                    <a:pt x="2712" y="2129"/>
                    <a:pt x="2712" y="2129"/>
                  </a:cubicBezTo>
                  <a:cubicBezTo>
                    <a:pt x="2742" y="2129"/>
                    <a:pt x="2742" y="2129"/>
                    <a:pt x="2742" y="2129"/>
                  </a:cubicBezTo>
                  <a:lnTo>
                    <a:pt x="2742" y="2129"/>
                  </a:lnTo>
                  <a:cubicBezTo>
                    <a:pt x="2771" y="2100"/>
                    <a:pt x="2771" y="2100"/>
                    <a:pt x="2771" y="2100"/>
                  </a:cubicBezTo>
                  <a:cubicBezTo>
                    <a:pt x="2800" y="2100"/>
                    <a:pt x="2800" y="2100"/>
                    <a:pt x="2800" y="2100"/>
                  </a:cubicBezTo>
                  <a:cubicBezTo>
                    <a:pt x="2800" y="2129"/>
                    <a:pt x="2800" y="2129"/>
                    <a:pt x="2800" y="2129"/>
                  </a:cubicBezTo>
                  <a:cubicBezTo>
                    <a:pt x="2800" y="2100"/>
                    <a:pt x="2800" y="2100"/>
                    <a:pt x="2800" y="2100"/>
                  </a:cubicBezTo>
                  <a:cubicBezTo>
                    <a:pt x="2800" y="2071"/>
                    <a:pt x="2800" y="2071"/>
                    <a:pt x="2800" y="2071"/>
                  </a:cubicBezTo>
                  <a:cubicBezTo>
                    <a:pt x="2829" y="2071"/>
                    <a:pt x="2829" y="2071"/>
                    <a:pt x="2829" y="2071"/>
                  </a:cubicBezTo>
                  <a:lnTo>
                    <a:pt x="2829" y="2071"/>
                  </a:lnTo>
                  <a:cubicBezTo>
                    <a:pt x="2829" y="2100"/>
                    <a:pt x="2829" y="2100"/>
                    <a:pt x="2829" y="2100"/>
                  </a:cubicBezTo>
                  <a:lnTo>
                    <a:pt x="2829" y="2100"/>
                  </a:lnTo>
                  <a:lnTo>
                    <a:pt x="2829" y="2100"/>
                  </a:lnTo>
                  <a:cubicBezTo>
                    <a:pt x="2859" y="2071"/>
                    <a:pt x="2859" y="2071"/>
                    <a:pt x="2859" y="2071"/>
                  </a:cubicBezTo>
                  <a:cubicBezTo>
                    <a:pt x="2859" y="2041"/>
                    <a:pt x="2859" y="2041"/>
                    <a:pt x="2859" y="2041"/>
                  </a:cubicBezTo>
                  <a:lnTo>
                    <a:pt x="2859" y="2041"/>
                  </a:lnTo>
                  <a:lnTo>
                    <a:pt x="2859" y="2041"/>
                  </a:lnTo>
                  <a:cubicBezTo>
                    <a:pt x="2859" y="2071"/>
                    <a:pt x="2859" y="2071"/>
                    <a:pt x="2859" y="2071"/>
                  </a:cubicBezTo>
                  <a:lnTo>
                    <a:pt x="2859" y="2071"/>
                  </a:lnTo>
                  <a:cubicBezTo>
                    <a:pt x="2888" y="2071"/>
                    <a:pt x="2888" y="2071"/>
                    <a:pt x="2888" y="2071"/>
                  </a:cubicBezTo>
                  <a:lnTo>
                    <a:pt x="2888" y="2071"/>
                  </a:lnTo>
                  <a:lnTo>
                    <a:pt x="2888" y="2071"/>
                  </a:lnTo>
                  <a:lnTo>
                    <a:pt x="2888" y="2071"/>
                  </a:lnTo>
                  <a:cubicBezTo>
                    <a:pt x="2917" y="2100"/>
                    <a:pt x="2917" y="2100"/>
                    <a:pt x="2917" y="2100"/>
                  </a:cubicBezTo>
                  <a:cubicBezTo>
                    <a:pt x="2917" y="2071"/>
                    <a:pt x="2917" y="2071"/>
                    <a:pt x="2917" y="2071"/>
                  </a:cubicBezTo>
                  <a:lnTo>
                    <a:pt x="2917" y="2071"/>
                  </a:lnTo>
                  <a:cubicBezTo>
                    <a:pt x="2946" y="2071"/>
                    <a:pt x="2946" y="2071"/>
                    <a:pt x="2946" y="2071"/>
                  </a:cubicBezTo>
                  <a:cubicBezTo>
                    <a:pt x="2976" y="2041"/>
                    <a:pt x="2976" y="2041"/>
                    <a:pt x="2976" y="2041"/>
                  </a:cubicBezTo>
                  <a:cubicBezTo>
                    <a:pt x="2946" y="2041"/>
                    <a:pt x="2946" y="2041"/>
                    <a:pt x="2946" y="2041"/>
                  </a:cubicBezTo>
                  <a:lnTo>
                    <a:pt x="2946" y="2041"/>
                  </a:lnTo>
                  <a:cubicBezTo>
                    <a:pt x="2976" y="2012"/>
                    <a:pt x="2976" y="2012"/>
                    <a:pt x="2976" y="2012"/>
                  </a:cubicBezTo>
                  <a:cubicBezTo>
                    <a:pt x="3004" y="2012"/>
                    <a:pt x="3004" y="2012"/>
                    <a:pt x="3004" y="2012"/>
                  </a:cubicBezTo>
                  <a:cubicBezTo>
                    <a:pt x="3004" y="1983"/>
                    <a:pt x="3004" y="1983"/>
                    <a:pt x="3004" y="1983"/>
                  </a:cubicBezTo>
                  <a:cubicBezTo>
                    <a:pt x="2976" y="2012"/>
                    <a:pt x="2976" y="2012"/>
                    <a:pt x="2976" y="2012"/>
                  </a:cubicBezTo>
                  <a:cubicBezTo>
                    <a:pt x="2976" y="1983"/>
                    <a:pt x="2976" y="1983"/>
                    <a:pt x="2976" y="1983"/>
                  </a:cubicBezTo>
                  <a:cubicBezTo>
                    <a:pt x="2946" y="1983"/>
                    <a:pt x="2946" y="1983"/>
                    <a:pt x="2946" y="1983"/>
                  </a:cubicBezTo>
                  <a:lnTo>
                    <a:pt x="2946" y="1983"/>
                  </a:lnTo>
                  <a:cubicBezTo>
                    <a:pt x="2976" y="1983"/>
                    <a:pt x="2976" y="1983"/>
                    <a:pt x="2976" y="1983"/>
                  </a:cubicBezTo>
                  <a:lnTo>
                    <a:pt x="2976" y="1983"/>
                  </a:lnTo>
                  <a:cubicBezTo>
                    <a:pt x="3004" y="1983"/>
                    <a:pt x="3004" y="1983"/>
                    <a:pt x="3004" y="1983"/>
                  </a:cubicBezTo>
                  <a:cubicBezTo>
                    <a:pt x="3004" y="1954"/>
                    <a:pt x="3004" y="1954"/>
                    <a:pt x="3004" y="1954"/>
                  </a:cubicBezTo>
                  <a:cubicBezTo>
                    <a:pt x="2976" y="1983"/>
                    <a:pt x="2976" y="1983"/>
                    <a:pt x="2976" y="1983"/>
                  </a:cubicBezTo>
                  <a:cubicBezTo>
                    <a:pt x="2946" y="1954"/>
                    <a:pt x="2946" y="1954"/>
                    <a:pt x="2946" y="1954"/>
                  </a:cubicBezTo>
                  <a:lnTo>
                    <a:pt x="2946" y="1954"/>
                  </a:lnTo>
                  <a:cubicBezTo>
                    <a:pt x="2976" y="1954"/>
                    <a:pt x="2976" y="1954"/>
                    <a:pt x="2976" y="1954"/>
                  </a:cubicBezTo>
                  <a:cubicBezTo>
                    <a:pt x="3004" y="1925"/>
                    <a:pt x="3004" y="1925"/>
                    <a:pt x="3004" y="1925"/>
                  </a:cubicBezTo>
                  <a:cubicBezTo>
                    <a:pt x="3004" y="1954"/>
                    <a:pt x="3004" y="1954"/>
                    <a:pt x="3004" y="1954"/>
                  </a:cubicBezTo>
                  <a:cubicBezTo>
                    <a:pt x="3004" y="1925"/>
                    <a:pt x="3004" y="1925"/>
                    <a:pt x="3004" y="1925"/>
                  </a:cubicBezTo>
                  <a:lnTo>
                    <a:pt x="3004" y="1925"/>
                  </a:lnTo>
                  <a:cubicBezTo>
                    <a:pt x="3033" y="1896"/>
                    <a:pt x="3033" y="1896"/>
                    <a:pt x="3033" y="1896"/>
                  </a:cubicBezTo>
                  <a:cubicBezTo>
                    <a:pt x="3033" y="1925"/>
                    <a:pt x="3033" y="1925"/>
                    <a:pt x="3033" y="1925"/>
                  </a:cubicBezTo>
                  <a:lnTo>
                    <a:pt x="3033" y="1925"/>
                  </a:lnTo>
                  <a:cubicBezTo>
                    <a:pt x="3062" y="1925"/>
                    <a:pt x="3062" y="1925"/>
                    <a:pt x="3062" y="1925"/>
                  </a:cubicBezTo>
                  <a:cubicBezTo>
                    <a:pt x="3033" y="1925"/>
                    <a:pt x="3033" y="1925"/>
                    <a:pt x="3033" y="1925"/>
                  </a:cubicBezTo>
                  <a:cubicBezTo>
                    <a:pt x="3033" y="1954"/>
                    <a:pt x="3033" y="1954"/>
                    <a:pt x="3033" y="1954"/>
                  </a:cubicBezTo>
                  <a:cubicBezTo>
                    <a:pt x="3033" y="1983"/>
                    <a:pt x="3033" y="1983"/>
                    <a:pt x="3033" y="1983"/>
                  </a:cubicBezTo>
                  <a:cubicBezTo>
                    <a:pt x="3062" y="1983"/>
                    <a:pt x="3062" y="1983"/>
                    <a:pt x="3062" y="1983"/>
                  </a:cubicBezTo>
                  <a:cubicBezTo>
                    <a:pt x="3062" y="1954"/>
                    <a:pt x="3062" y="1954"/>
                    <a:pt x="3062" y="1954"/>
                  </a:cubicBezTo>
                  <a:cubicBezTo>
                    <a:pt x="3062" y="1925"/>
                    <a:pt x="3062" y="1925"/>
                    <a:pt x="3062" y="1925"/>
                  </a:cubicBezTo>
                  <a:cubicBezTo>
                    <a:pt x="3092" y="1925"/>
                    <a:pt x="3092" y="1925"/>
                    <a:pt x="3092" y="1925"/>
                  </a:cubicBezTo>
                  <a:cubicBezTo>
                    <a:pt x="3062" y="1954"/>
                    <a:pt x="3062" y="1954"/>
                    <a:pt x="3062" y="1954"/>
                  </a:cubicBezTo>
                  <a:lnTo>
                    <a:pt x="3062" y="1954"/>
                  </a:lnTo>
                  <a:lnTo>
                    <a:pt x="3062" y="1954"/>
                  </a:lnTo>
                  <a:cubicBezTo>
                    <a:pt x="3092" y="1954"/>
                    <a:pt x="3092" y="1954"/>
                    <a:pt x="3092" y="1954"/>
                  </a:cubicBezTo>
                  <a:lnTo>
                    <a:pt x="3092" y="1954"/>
                  </a:lnTo>
                  <a:lnTo>
                    <a:pt x="3092" y="1954"/>
                  </a:lnTo>
                  <a:cubicBezTo>
                    <a:pt x="3121" y="1954"/>
                    <a:pt x="3121" y="1954"/>
                    <a:pt x="3121" y="1954"/>
                  </a:cubicBezTo>
                  <a:lnTo>
                    <a:pt x="3121" y="1954"/>
                  </a:lnTo>
                  <a:cubicBezTo>
                    <a:pt x="3150" y="1925"/>
                    <a:pt x="3150" y="1925"/>
                    <a:pt x="3150" y="1925"/>
                  </a:cubicBezTo>
                  <a:lnTo>
                    <a:pt x="3150" y="1925"/>
                  </a:lnTo>
                  <a:cubicBezTo>
                    <a:pt x="3179" y="1925"/>
                    <a:pt x="3179" y="1925"/>
                    <a:pt x="3179" y="1925"/>
                  </a:cubicBezTo>
                  <a:lnTo>
                    <a:pt x="3179" y="1925"/>
                  </a:lnTo>
                  <a:cubicBezTo>
                    <a:pt x="3150" y="1925"/>
                    <a:pt x="3150" y="1925"/>
                    <a:pt x="3150" y="1925"/>
                  </a:cubicBezTo>
                  <a:cubicBezTo>
                    <a:pt x="3150" y="1954"/>
                    <a:pt x="3150" y="1954"/>
                    <a:pt x="3150" y="1954"/>
                  </a:cubicBezTo>
                  <a:cubicBezTo>
                    <a:pt x="3121" y="1954"/>
                    <a:pt x="3121" y="1954"/>
                    <a:pt x="3121" y="1954"/>
                  </a:cubicBezTo>
                  <a:lnTo>
                    <a:pt x="3121" y="1954"/>
                  </a:lnTo>
                  <a:cubicBezTo>
                    <a:pt x="3121" y="1983"/>
                    <a:pt x="3121" y="1983"/>
                    <a:pt x="3121" y="1983"/>
                  </a:cubicBezTo>
                  <a:cubicBezTo>
                    <a:pt x="3150" y="1983"/>
                    <a:pt x="3150" y="1983"/>
                    <a:pt x="3150" y="1983"/>
                  </a:cubicBezTo>
                  <a:cubicBezTo>
                    <a:pt x="3179" y="1983"/>
                    <a:pt x="3179" y="1983"/>
                    <a:pt x="3179" y="1983"/>
                  </a:cubicBezTo>
                  <a:lnTo>
                    <a:pt x="3179" y="1983"/>
                  </a:lnTo>
                  <a:cubicBezTo>
                    <a:pt x="3150" y="1983"/>
                    <a:pt x="3150" y="1983"/>
                    <a:pt x="3150" y="1983"/>
                  </a:cubicBezTo>
                  <a:cubicBezTo>
                    <a:pt x="3121" y="1983"/>
                    <a:pt x="3121" y="1983"/>
                    <a:pt x="3121" y="1983"/>
                  </a:cubicBezTo>
                  <a:lnTo>
                    <a:pt x="3121" y="1983"/>
                  </a:lnTo>
                  <a:lnTo>
                    <a:pt x="3121" y="1983"/>
                  </a:lnTo>
                  <a:cubicBezTo>
                    <a:pt x="3121" y="2012"/>
                    <a:pt x="3121" y="2012"/>
                    <a:pt x="3121" y="2012"/>
                  </a:cubicBezTo>
                  <a:cubicBezTo>
                    <a:pt x="3150" y="1983"/>
                    <a:pt x="3150" y="1983"/>
                    <a:pt x="3150" y="1983"/>
                  </a:cubicBezTo>
                  <a:cubicBezTo>
                    <a:pt x="3150" y="2012"/>
                    <a:pt x="3150" y="2012"/>
                    <a:pt x="3150" y="2012"/>
                  </a:cubicBezTo>
                  <a:lnTo>
                    <a:pt x="3150" y="2012"/>
                  </a:lnTo>
                  <a:cubicBezTo>
                    <a:pt x="3121" y="2012"/>
                    <a:pt x="3121" y="2012"/>
                    <a:pt x="3121" y="2012"/>
                  </a:cubicBezTo>
                  <a:lnTo>
                    <a:pt x="3121" y="2012"/>
                  </a:lnTo>
                  <a:cubicBezTo>
                    <a:pt x="3150" y="2012"/>
                    <a:pt x="3150" y="2012"/>
                    <a:pt x="3150" y="2012"/>
                  </a:cubicBezTo>
                  <a:cubicBezTo>
                    <a:pt x="3150" y="2041"/>
                    <a:pt x="3150" y="2041"/>
                    <a:pt x="3150" y="2041"/>
                  </a:cubicBezTo>
                  <a:lnTo>
                    <a:pt x="3150" y="2041"/>
                  </a:lnTo>
                  <a:cubicBezTo>
                    <a:pt x="3121" y="2041"/>
                    <a:pt x="3121" y="2041"/>
                    <a:pt x="3121" y="2041"/>
                  </a:cubicBezTo>
                  <a:lnTo>
                    <a:pt x="3121" y="2041"/>
                  </a:lnTo>
                  <a:cubicBezTo>
                    <a:pt x="3150" y="2041"/>
                    <a:pt x="3150" y="2041"/>
                    <a:pt x="3150" y="2041"/>
                  </a:cubicBezTo>
                  <a:lnTo>
                    <a:pt x="3150" y="2041"/>
                  </a:lnTo>
                  <a:cubicBezTo>
                    <a:pt x="3179" y="2041"/>
                    <a:pt x="3179" y="2041"/>
                    <a:pt x="3179" y="2041"/>
                  </a:cubicBezTo>
                  <a:cubicBezTo>
                    <a:pt x="3179" y="2071"/>
                    <a:pt x="3179" y="2071"/>
                    <a:pt x="3179" y="2071"/>
                  </a:cubicBezTo>
                  <a:cubicBezTo>
                    <a:pt x="3209" y="2041"/>
                    <a:pt x="3209" y="2041"/>
                    <a:pt x="3209" y="2041"/>
                  </a:cubicBezTo>
                  <a:cubicBezTo>
                    <a:pt x="3209" y="2071"/>
                    <a:pt x="3209" y="2071"/>
                    <a:pt x="3209" y="2071"/>
                  </a:cubicBezTo>
                  <a:lnTo>
                    <a:pt x="3209" y="2071"/>
                  </a:lnTo>
                  <a:lnTo>
                    <a:pt x="3209" y="2071"/>
                  </a:lnTo>
                  <a:lnTo>
                    <a:pt x="3209" y="2071"/>
                  </a:lnTo>
                  <a:lnTo>
                    <a:pt x="3209" y="2071"/>
                  </a:lnTo>
                  <a:cubicBezTo>
                    <a:pt x="3238" y="2100"/>
                    <a:pt x="3238" y="2100"/>
                    <a:pt x="3238" y="2100"/>
                  </a:cubicBezTo>
                  <a:lnTo>
                    <a:pt x="3238" y="2100"/>
                  </a:lnTo>
                  <a:cubicBezTo>
                    <a:pt x="3238" y="2071"/>
                    <a:pt x="3238" y="2071"/>
                    <a:pt x="3238" y="2071"/>
                  </a:cubicBezTo>
                  <a:lnTo>
                    <a:pt x="3238" y="2071"/>
                  </a:lnTo>
                  <a:lnTo>
                    <a:pt x="3238" y="2071"/>
                  </a:lnTo>
                  <a:cubicBezTo>
                    <a:pt x="3267" y="2071"/>
                    <a:pt x="3267" y="2071"/>
                    <a:pt x="3267" y="2071"/>
                  </a:cubicBezTo>
                  <a:lnTo>
                    <a:pt x="3267" y="2071"/>
                  </a:lnTo>
                  <a:cubicBezTo>
                    <a:pt x="3267" y="2100"/>
                    <a:pt x="3267" y="2100"/>
                    <a:pt x="3267" y="2100"/>
                  </a:cubicBezTo>
                  <a:cubicBezTo>
                    <a:pt x="3238" y="2100"/>
                    <a:pt x="3238" y="2100"/>
                    <a:pt x="3238" y="2100"/>
                  </a:cubicBezTo>
                  <a:cubicBezTo>
                    <a:pt x="3238" y="2129"/>
                    <a:pt x="3238" y="2129"/>
                    <a:pt x="3238" y="2129"/>
                  </a:cubicBezTo>
                  <a:lnTo>
                    <a:pt x="3238" y="2129"/>
                  </a:lnTo>
                  <a:lnTo>
                    <a:pt x="3238" y="2129"/>
                  </a:lnTo>
                  <a:lnTo>
                    <a:pt x="3238" y="2129"/>
                  </a:lnTo>
                  <a:lnTo>
                    <a:pt x="3238" y="2129"/>
                  </a:lnTo>
                  <a:cubicBezTo>
                    <a:pt x="3267" y="2158"/>
                    <a:pt x="3267" y="2158"/>
                    <a:pt x="3267" y="2158"/>
                  </a:cubicBezTo>
                  <a:cubicBezTo>
                    <a:pt x="3296" y="2129"/>
                    <a:pt x="3296" y="2129"/>
                    <a:pt x="3296" y="2129"/>
                  </a:cubicBezTo>
                  <a:lnTo>
                    <a:pt x="3296" y="2129"/>
                  </a:lnTo>
                  <a:cubicBezTo>
                    <a:pt x="3326" y="2129"/>
                    <a:pt x="3326" y="2129"/>
                    <a:pt x="3326" y="2129"/>
                  </a:cubicBezTo>
                  <a:lnTo>
                    <a:pt x="3326" y="2129"/>
                  </a:lnTo>
                  <a:cubicBezTo>
                    <a:pt x="3354" y="2129"/>
                    <a:pt x="3354" y="2129"/>
                    <a:pt x="3354" y="2129"/>
                  </a:cubicBezTo>
                  <a:lnTo>
                    <a:pt x="3354" y="2129"/>
                  </a:lnTo>
                  <a:cubicBezTo>
                    <a:pt x="3354" y="2158"/>
                    <a:pt x="3354" y="2158"/>
                    <a:pt x="3354" y="2158"/>
                  </a:cubicBezTo>
                  <a:lnTo>
                    <a:pt x="3354" y="2158"/>
                  </a:lnTo>
                  <a:cubicBezTo>
                    <a:pt x="3383" y="2158"/>
                    <a:pt x="3383" y="2158"/>
                    <a:pt x="3383" y="2158"/>
                  </a:cubicBezTo>
                  <a:cubicBezTo>
                    <a:pt x="3383" y="2188"/>
                    <a:pt x="3383" y="2188"/>
                    <a:pt x="3383" y="2188"/>
                  </a:cubicBezTo>
                  <a:lnTo>
                    <a:pt x="3383" y="2188"/>
                  </a:lnTo>
                  <a:cubicBezTo>
                    <a:pt x="3412" y="2188"/>
                    <a:pt x="3412" y="2188"/>
                    <a:pt x="3412" y="2188"/>
                  </a:cubicBezTo>
                  <a:cubicBezTo>
                    <a:pt x="3442" y="2158"/>
                    <a:pt x="3442" y="2158"/>
                    <a:pt x="3442" y="2158"/>
                  </a:cubicBezTo>
                  <a:lnTo>
                    <a:pt x="3442" y="2158"/>
                  </a:lnTo>
                  <a:lnTo>
                    <a:pt x="3442" y="2158"/>
                  </a:lnTo>
                  <a:cubicBezTo>
                    <a:pt x="3442" y="2188"/>
                    <a:pt x="3442" y="2188"/>
                    <a:pt x="3442" y="2188"/>
                  </a:cubicBezTo>
                  <a:lnTo>
                    <a:pt x="3442" y="2188"/>
                  </a:lnTo>
                  <a:cubicBezTo>
                    <a:pt x="3412" y="2188"/>
                    <a:pt x="3412" y="2188"/>
                    <a:pt x="3412" y="2188"/>
                  </a:cubicBezTo>
                  <a:lnTo>
                    <a:pt x="3412" y="2188"/>
                  </a:lnTo>
                  <a:cubicBezTo>
                    <a:pt x="3442" y="2217"/>
                    <a:pt x="3442" y="2217"/>
                    <a:pt x="3442" y="2217"/>
                  </a:cubicBezTo>
                  <a:lnTo>
                    <a:pt x="3442" y="2217"/>
                  </a:lnTo>
                  <a:lnTo>
                    <a:pt x="3442" y="2217"/>
                  </a:lnTo>
                  <a:cubicBezTo>
                    <a:pt x="3471" y="2246"/>
                    <a:pt x="3471" y="2246"/>
                    <a:pt x="3471" y="2246"/>
                  </a:cubicBezTo>
                  <a:cubicBezTo>
                    <a:pt x="3500" y="2217"/>
                    <a:pt x="3500" y="2217"/>
                    <a:pt x="3500" y="2217"/>
                  </a:cubicBezTo>
                  <a:cubicBezTo>
                    <a:pt x="3529" y="2217"/>
                    <a:pt x="3529" y="2217"/>
                    <a:pt x="3529" y="2217"/>
                  </a:cubicBezTo>
                  <a:cubicBezTo>
                    <a:pt x="3529" y="2246"/>
                    <a:pt x="3529" y="2246"/>
                    <a:pt x="3529" y="2246"/>
                  </a:cubicBezTo>
                  <a:cubicBezTo>
                    <a:pt x="3529" y="2217"/>
                    <a:pt x="3529" y="2217"/>
                    <a:pt x="3529" y="2217"/>
                  </a:cubicBezTo>
                  <a:cubicBezTo>
                    <a:pt x="3559" y="2217"/>
                    <a:pt x="3559" y="2217"/>
                    <a:pt x="3559" y="2217"/>
                  </a:cubicBezTo>
                  <a:lnTo>
                    <a:pt x="3559" y="2217"/>
                  </a:lnTo>
                  <a:lnTo>
                    <a:pt x="3559" y="2217"/>
                  </a:lnTo>
                  <a:cubicBezTo>
                    <a:pt x="3529" y="2217"/>
                    <a:pt x="3529" y="2217"/>
                    <a:pt x="3529" y="2217"/>
                  </a:cubicBezTo>
                  <a:cubicBezTo>
                    <a:pt x="3529" y="2246"/>
                    <a:pt x="3529" y="2246"/>
                    <a:pt x="3529" y="2246"/>
                  </a:cubicBezTo>
                  <a:cubicBezTo>
                    <a:pt x="3529" y="2275"/>
                    <a:pt x="3529" y="2275"/>
                    <a:pt x="3529" y="2275"/>
                  </a:cubicBezTo>
                  <a:lnTo>
                    <a:pt x="3529" y="2275"/>
                  </a:lnTo>
                  <a:cubicBezTo>
                    <a:pt x="3500" y="2275"/>
                    <a:pt x="3500" y="2275"/>
                    <a:pt x="3500" y="2275"/>
                  </a:cubicBezTo>
                  <a:lnTo>
                    <a:pt x="3500" y="2275"/>
                  </a:lnTo>
                  <a:lnTo>
                    <a:pt x="3500" y="2275"/>
                  </a:lnTo>
                  <a:cubicBezTo>
                    <a:pt x="3529" y="2304"/>
                    <a:pt x="3529" y="2304"/>
                    <a:pt x="3529" y="2304"/>
                  </a:cubicBezTo>
                  <a:lnTo>
                    <a:pt x="3529" y="2304"/>
                  </a:lnTo>
                  <a:lnTo>
                    <a:pt x="3529" y="2304"/>
                  </a:lnTo>
                  <a:cubicBezTo>
                    <a:pt x="3559" y="2304"/>
                    <a:pt x="3559" y="2304"/>
                    <a:pt x="3559" y="2304"/>
                  </a:cubicBezTo>
                  <a:cubicBezTo>
                    <a:pt x="3529" y="2304"/>
                    <a:pt x="3529" y="2304"/>
                    <a:pt x="3529" y="2304"/>
                  </a:cubicBezTo>
                  <a:lnTo>
                    <a:pt x="3529" y="2304"/>
                  </a:lnTo>
                  <a:lnTo>
                    <a:pt x="3529" y="2304"/>
                  </a:lnTo>
                  <a:cubicBezTo>
                    <a:pt x="3559" y="2333"/>
                    <a:pt x="3559" y="2333"/>
                    <a:pt x="3559" y="2333"/>
                  </a:cubicBezTo>
                  <a:lnTo>
                    <a:pt x="3559" y="2333"/>
                  </a:lnTo>
                  <a:cubicBezTo>
                    <a:pt x="3588" y="2333"/>
                    <a:pt x="3588" y="2333"/>
                    <a:pt x="3588" y="2333"/>
                  </a:cubicBezTo>
                  <a:lnTo>
                    <a:pt x="3588" y="2333"/>
                  </a:lnTo>
                  <a:cubicBezTo>
                    <a:pt x="3617" y="2304"/>
                    <a:pt x="3617" y="2304"/>
                    <a:pt x="3617" y="2304"/>
                  </a:cubicBezTo>
                  <a:cubicBezTo>
                    <a:pt x="3588" y="2304"/>
                    <a:pt x="3588" y="2304"/>
                    <a:pt x="3588" y="2304"/>
                  </a:cubicBezTo>
                  <a:cubicBezTo>
                    <a:pt x="3588" y="2333"/>
                    <a:pt x="3588" y="2333"/>
                    <a:pt x="3588" y="2333"/>
                  </a:cubicBezTo>
                  <a:lnTo>
                    <a:pt x="3588" y="2333"/>
                  </a:lnTo>
                  <a:lnTo>
                    <a:pt x="3588" y="2333"/>
                  </a:lnTo>
                  <a:cubicBezTo>
                    <a:pt x="3588" y="2362"/>
                    <a:pt x="3588" y="2362"/>
                    <a:pt x="3588" y="2362"/>
                  </a:cubicBezTo>
                  <a:lnTo>
                    <a:pt x="3588" y="2362"/>
                  </a:lnTo>
                  <a:lnTo>
                    <a:pt x="3588" y="2362"/>
                  </a:lnTo>
                  <a:cubicBezTo>
                    <a:pt x="3588" y="2391"/>
                    <a:pt x="3588" y="2391"/>
                    <a:pt x="3588" y="2391"/>
                  </a:cubicBezTo>
                  <a:cubicBezTo>
                    <a:pt x="3588" y="2421"/>
                    <a:pt x="3588" y="2421"/>
                    <a:pt x="3588" y="2421"/>
                  </a:cubicBezTo>
                  <a:lnTo>
                    <a:pt x="3588" y="2421"/>
                  </a:lnTo>
                  <a:cubicBezTo>
                    <a:pt x="3617" y="2421"/>
                    <a:pt x="3617" y="2421"/>
                    <a:pt x="3617" y="2421"/>
                  </a:cubicBezTo>
                  <a:cubicBezTo>
                    <a:pt x="3588" y="2450"/>
                    <a:pt x="3588" y="2450"/>
                    <a:pt x="3588" y="2450"/>
                  </a:cubicBezTo>
                  <a:cubicBezTo>
                    <a:pt x="3617" y="2450"/>
                    <a:pt x="3617" y="2450"/>
                    <a:pt x="3617" y="2450"/>
                  </a:cubicBezTo>
                  <a:cubicBezTo>
                    <a:pt x="3617" y="2479"/>
                    <a:pt x="3617" y="2479"/>
                    <a:pt x="3617" y="2479"/>
                  </a:cubicBezTo>
                  <a:cubicBezTo>
                    <a:pt x="3646" y="2479"/>
                    <a:pt x="3646" y="2479"/>
                    <a:pt x="3646" y="2479"/>
                  </a:cubicBezTo>
                  <a:lnTo>
                    <a:pt x="3646" y="2479"/>
                  </a:lnTo>
                  <a:lnTo>
                    <a:pt x="3646" y="2479"/>
                  </a:lnTo>
                  <a:lnTo>
                    <a:pt x="3646" y="2479"/>
                  </a:lnTo>
                  <a:cubicBezTo>
                    <a:pt x="3676" y="2479"/>
                    <a:pt x="3676" y="2479"/>
                    <a:pt x="3676" y="2479"/>
                  </a:cubicBezTo>
                  <a:lnTo>
                    <a:pt x="3676" y="2479"/>
                  </a:lnTo>
                  <a:lnTo>
                    <a:pt x="3676" y="2479"/>
                  </a:lnTo>
                  <a:lnTo>
                    <a:pt x="3676" y="2479"/>
                  </a:lnTo>
                  <a:lnTo>
                    <a:pt x="3676" y="2479"/>
                  </a:lnTo>
                  <a:cubicBezTo>
                    <a:pt x="3704" y="2479"/>
                    <a:pt x="3704" y="2479"/>
                    <a:pt x="3704" y="2479"/>
                  </a:cubicBezTo>
                  <a:cubicBezTo>
                    <a:pt x="3676" y="2450"/>
                    <a:pt x="3676" y="2450"/>
                    <a:pt x="3676" y="2450"/>
                  </a:cubicBezTo>
                  <a:lnTo>
                    <a:pt x="3676" y="2450"/>
                  </a:lnTo>
                  <a:lnTo>
                    <a:pt x="3676" y="2450"/>
                  </a:lnTo>
                  <a:lnTo>
                    <a:pt x="3676" y="2450"/>
                  </a:lnTo>
                  <a:lnTo>
                    <a:pt x="3676" y="2450"/>
                  </a:lnTo>
                  <a:cubicBezTo>
                    <a:pt x="3676" y="2421"/>
                    <a:pt x="3676" y="2421"/>
                    <a:pt x="3676" y="2421"/>
                  </a:cubicBezTo>
                  <a:lnTo>
                    <a:pt x="3676" y="2421"/>
                  </a:lnTo>
                  <a:cubicBezTo>
                    <a:pt x="3646" y="2421"/>
                    <a:pt x="3646" y="2421"/>
                    <a:pt x="3646" y="2421"/>
                  </a:cubicBezTo>
                  <a:cubicBezTo>
                    <a:pt x="3646" y="2391"/>
                    <a:pt x="3646" y="2391"/>
                    <a:pt x="3646" y="2391"/>
                  </a:cubicBezTo>
                  <a:cubicBezTo>
                    <a:pt x="3676" y="2391"/>
                    <a:pt x="3676" y="2391"/>
                    <a:pt x="3676" y="2391"/>
                  </a:cubicBezTo>
                  <a:lnTo>
                    <a:pt x="3676" y="2391"/>
                  </a:lnTo>
                  <a:lnTo>
                    <a:pt x="3676" y="2391"/>
                  </a:lnTo>
                  <a:lnTo>
                    <a:pt x="3676" y="2391"/>
                  </a:lnTo>
                  <a:lnTo>
                    <a:pt x="3676" y="2391"/>
                  </a:lnTo>
                  <a:lnTo>
                    <a:pt x="3676" y="2391"/>
                  </a:lnTo>
                  <a:cubicBezTo>
                    <a:pt x="3704" y="2391"/>
                    <a:pt x="3704" y="2391"/>
                    <a:pt x="3704" y="2391"/>
                  </a:cubicBezTo>
                  <a:cubicBezTo>
                    <a:pt x="3704" y="2421"/>
                    <a:pt x="3704" y="2421"/>
                    <a:pt x="3704" y="2421"/>
                  </a:cubicBezTo>
                  <a:lnTo>
                    <a:pt x="3704" y="2421"/>
                  </a:lnTo>
                  <a:cubicBezTo>
                    <a:pt x="3704" y="2450"/>
                    <a:pt x="3704" y="2450"/>
                    <a:pt x="3704" y="2450"/>
                  </a:cubicBezTo>
                  <a:lnTo>
                    <a:pt x="3704" y="2450"/>
                  </a:lnTo>
                  <a:cubicBezTo>
                    <a:pt x="3733" y="2421"/>
                    <a:pt x="3733" y="2421"/>
                    <a:pt x="3733" y="2421"/>
                  </a:cubicBezTo>
                  <a:lnTo>
                    <a:pt x="3733" y="2421"/>
                  </a:lnTo>
                  <a:cubicBezTo>
                    <a:pt x="3733" y="2450"/>
                    <a:pt x="3733" y="2450"/>
                    <a:pt x="3733" y="2450"/>
                  </a:cubicBezTo>
                  <a:cubicBezTo>
                    <a:pt x="3704" y="2450"/>
                    <a:pt x="3704" y="2450"/>
                    <a:pt x="3704" y="2450"/>
                  </a:cubicBezTo>
                  <a:lnTo>
                    <a:pt x="3704" y="2450"/>
                  </a:lnTo>
                  <a:cubicBezTo>
                    <a:pt x="3704" y="2479"/>
                    <a:pt x="3704" y="2479"/>
                    <a:pt x="3704" y="2479"/>
                  </a:cubicBezTo>
                  <a:lnTo>
                    <a:pt x="3704" y="2479"/>
                  </a:lnTo>
                  <a:cubicBezTo>
                    <a:pt x="3704" y="2508"/>
                    <a:pt x="3704" y="2508"/>
                    <a:pt x="3704" y="2508"/>
                  </a:cubicBezTo>
                  <a:cubicBezTo>
                    <a:pt x="3733" y="2508"/>
                    <a:pt x="3733" y="2508"/>
                    <a:pt x="3733" y="2508"/>
                  </a:cubicBezTo>
                  <a:cubicBezTo>
                    <a:pt x="3733" y="2479"/>
                    <a:pt x="3733" y="2479"/>
                    <a:pt x="3733" y="2479"/>
                  </a:cubicBezTo>
                  <a:lnTo>
                    <a:pt x="3733" y="2479"/>
                  </a:lnTo>
                  <a:lnTo>
                    <a:pt x="3733" y="2479"/>
                  </a:lnTo>
                  <a:cubicBezTo>
                    <a:pt x="3733" y="2508"/>
                    <a:pt x="3733" y="2508"/>
                    <a:pt x="3733" y="2508"/>
                  </a:cubicBezTo>
                  <a:lnTo>
                    <a:pt x="3733" y="2508"/>
                  </a:lnTo>
                  <a:cubicBezTo>
                    <a:pt x="3762" y="2508"/>
                    <a:pt x="3762" y="2508"/>
                    <a:pt x="3762" y="2508"/>
                  </a:cubicBezTo>
                  <a:lnTo>
                    <a:pt x="3762" y="2508"/>
                  </a:lnTo>
                  <a:cubicBezTo>
                    <a:pt x="3762" y="2479"/>
                    <a:pt x="3762" y="2479"/>
                    <a:pt x="3762" y="2479"/>
                  </a:cubicBezTo>
                  <a:lnTo>
                    <a:pt x="3762" y="2479"/>
                  </a:lnTo>
                  <a:cubicBezTo>
                    <a:pt x="3792" y="2421"/>
                    <a:pt x="3792" y="2421"/>
                    <a:pt x="3792" y="2421"/>
                  </a:cubicBezTo>
                  <a:cubicBezTo>
                    <a:pt x="3792" y="2391"/>
                    <a:pt x="3792" y="2391"/>
                    <a:pt x="3792" y="2391"/>
                  </a:cubicBezTo>
                  <a:cubicBezTo>
                    <a:pt x="3792" y="2362"/>
                    <a:pt x="3792" y="2362"/>
                    <a:pt x="3792" y="2362"/>
                  </a:cubicBezTo>
                  <a:lnTo>
                    <a:pt x="3792" y="2362"/>
                  </a:lnTo>
                  <a:cubicBezTo>
                    <a:pt x="3792" y="2333"/>
                    <a:pt x="3792" y="2333"/>
                    <a:pt x="3792" y="2333"/>
                  </a:cubicBezTo>
                  <a:lnTo>
                    <a:pt x="3792" y="2333"/>
                  </a:lnTo>
                  <a:lnTo>
                    <a:pt x="3792" y="2333"/>
                  </a:lnTo>
                  <a:cubicBezTo>
                    <a:pt x="3792" y="2362"/>
                    <a:pt x="3792" y="2362"/>
                    <a:pt x="3792" y="2362"/>
                  </a:cubicBezTo>
                  <a:lnTo>
                    <a:pt x="3792" y="2362"/>
                  </a:lnTo>
                  <a:cubicBezTo>
                    <a:pt x="3821" y="2333"/>
                    <a:pt x="3821" y="2333"/>
                    <a:pt x="3821" y="2333"/>
                  </a:cubicBezTo>
                  <a:lnTo>
                    <a:pt x="3821" y="2333"/>
                  </a:lnTo>
                  <a:cubicBezTo>
                    <a:pt x="3821" y="2362"/>
                    <a:pt x="3821" y="2362"/>
                    <a:pt x="3821" y="2362"/>
                  </a:cubicBezTo>
                  <a:lnTo>
                    <a:pt x="3821" y="2362"/>
                  </a:lnTo>
                  <a:cubicBezTo>
                    <a:pt x="3821" y="2391"/>
                    <a:pt x="3821" y="2391"/>
                    <a:pt x="3821" y="2391"/>
                  </a:cubicBezTo>
                  <a:cubicBezTo>
                    <a:pt x="3792" y="2421"/>
                    <a:pt x="3792" y="2421"/>
                    <a:pt x="3792" y="2421"/>
                  </a:cubicBezTo>
                  <a:cubicBezTo>
                    <a:pt x="3792" y="2450"/>
                    <a:pt x="3792" y="2450"/>
                    <a:pt x="3792" y="2450"/>
                  </a:cubicBezTo>
                  <a:lnTo>
                    <a:pt x="3792" y="2450"/>
                  </a:lnTo>
                  <a:lnTo>
                    <a:pt x="3792" y="2450"/>
                  </a:lnTo>
                  <a:cubicBezTo>
                    <a:pt x="3792" y="2479"/>
                    <a:pt x="3792" y="2479"/>
                    <a:pt x="3792" y="2479"/>
                  </a:cubicBezTo>
                  <a:lnTo>
                    <a:pt x="3792" y="2479"/>
                  </a:lnTo>
                  <a:cubicBezTo>
                    <a:pt x="3792" y="2508"/>
                    <a:pt x="3792" y="2508"/>
                    <a:pt x="3792" y="2508"/>
                  </a:cubicBezTo>
                  <a:cubicBezTo>
                    <a:pt x="3821" y="2508"/>
                    <a:pt x="3821" y="2508"/>
                    <a:pt x="3821" y="2508"/>
                  </a:cubicBezTo>
                  <a:cubicBezTo>
                    <a:pt x="3821" y="2538"/>
                    <a:pt x="3821" y="2538"/>
                    <a:pt x="3821" y="2538"/>
                  </a:cubicBezTo>
                  <a:lnTo>
                    <a:pt x="3821" y="2538"/>
                  </a:lnTo>
                  <a:cubicBezTo>
                    <a:pt x="3821" y="2567"/>
                    <a:pt x="3821" y="2567"/>
                    <a:pt x="3821" y="2567"/>
                  </a:cubicBezTo>
                  <a:cubicBezTo>
                    <a:pt x="3850" y="2567"/>
                    <a:pt x="3850" y="2567"/>
                    <a:pt x="3850" y="2567"/>
                  </a:cubicBezTo>
                  <a:lnTo>
                    <a:pt x="3850" y="2567"/>
                  </a:lnTo>
                  <a:lnTo>
                    <a:pt x="3850" y="2567"/>
                  </a:lnTo>
                  <a:cubicBezTo>
                    <a:pt x="3879" y="2567"/>
                    <a:pt x="3879" y="2567"/>
                    <a:pt x="3879" y="2567"/>
                  </a:cubicBezTo>
                  <a:lnTo>
                    <a:pt x="3879" y="2567"/>
                  </a:lnTo>
                  <a:lnTo>
                    <a:pt x="3879" y="2567"/>
                  </a:lnTo>
                  <a:lnTo>
                    <a:pt x="3879" y="2567"/>
                  </a:lnTo>
                  <a:cubicBezTo>
                    <a:pt x="3850" y="2567"/>
                    <a:pt x="3850" y="2567"/>
                    <a:pt x="3850" y="2567"/>
                  </a:cubicBezTo>
                  <a:lnTo>
                    <a:pt x="3850" y="2567"/>
                  </a:lnTo>
                  <a:cubicBezTo>
                    <a:pt x="3879" y="2596"/>
                    <a:pt x="3879" y="2596"/>
                    <a:pt x="3879" y="2596"/>
                  </a:cubicBezTo>
                  <a:cubicBezTo>
                    <a:pt x="3850" y="2596"/>
                    <a:pt x="3850" y="2596"/>
                    <a:pt x="3850" y="2596"/>
                  </a:cubicBezTo>
                  <a:lnTo>
                    <a:pt x="3850" y="2596"/>
                  </a:lnTo>
                  <a:lnTo>
                    <a:pt x="3850" y="2596"/>
                  </a:lnTo>
                  <a:cubicBezTo>
                    <a:pt x="3850" y="2625"/>
                    <a:pt x="3850" y="2625"/>
                    <a:pt x="3850" y="2625"/>
                  </a:cubicBezTo>
                  <a:lnTo>
                    <a:pt x="3850" y="2625"/>
                  </a:lnTo>
                  <a:lnTo>
                    <a:pt x="3850" y="2625"/>
                  </a:lnTo>
                  <a:lnTo>
                    <a:pt x="3850" y="2625"/>
                  </a:lnTo>
                  <a:lnTo>
                    <a:pt x="3850" y="2625"/>
                  </a:lnTo>
                  <a:cubicBezTo>
                    <a:pt x="3821" y="2625"/>
                    <a:pt x="3821" y="2625"/>
                    <a:pt x="3821" y="2625"/>
                  </a:cubicBezTo>
                  <a:cubicBezTo>
                    <a:pt x="3850" y="2625"/>
                    <a:pt x="3850" y="2625"/>
                    <a:pt x="3850" y="2625"/>
                  </a:cubicBezTo>
                  <a:cubicBezTo>
                    <a:pt x="3821" y="2654"/>
                    <a:pt x="3821" y="2654"/>
                    <a:pt x="3821" y="2654"/>
                  </a:cubicBezTo>
                  <a:lnTo>
                    <a:pt x="3821" y="2654"/>
                  </a:lnTo>
                  <a:lnTo>
                    <a:pt x="3821" y="2654"/>
                  </a:lnTo>
                  <a:cubicBezTo>
                    <a:pt x="3821" y="2683"/>
                    <a:pt x="3821" y="2683"/>
                    <a:pt x="3821" y="2683"/>
                  </a:cubicBezTo>
                  <a:lnTo>
                    <a:pt x="3821" y="2683"/>
                  </a:lnTo>
                  <a:lnTo>
                    <a:pt x="3821" y="2683"/>
                  </a:lnTo>
                  <a:lnTo>
                    <a:pt x="3821" y="2683"/>
                  </a:lnTo>
                  <a:lnTo>
                    <a:pt x="3821" y="2683"/>
                  </a:lnTo>
                  <a:lnTo>
                    <a:pt x="3821" y="2683"/>
                  </a:lnTo>
                  <a:cubicBezTo>
                    <a:pt x="3821" y="2712"/>
                    <a:pt x="3821" y="2712"/>
                    <a:pt x="3821" y="2712"/>
                  </a:cubicBezTo>
                  <a:cubicBezTo>
                    <a:pt x="3850" y="2712"/>
                    <a:pt x="3850" y="2712"/>
                    <a:pt x="3850" y="2712"/>
                  </a:cubicBezTo>
                  <a:lnTo>
                    <a:pt x="3850" y="2712"/>
                  </a:lnTo>
                  <a:lnTo>
                    <a:pt x="3850" y="2712"/>
                  </a:lnTo>
                  <a:lnTo>
                    <a:pt x="3850" y="2712"/>
                  </a:lnTo>
                  <a:lnTo>
                    <a:pt x="3850" y="2712"/>
                  </a:lnTo>
                  <a:lnTo>
                    <a:pt x="3850" y="2712"/>
                  </a:lnTo>
                  <a:cubicBezTo>
                    <a:pt x="3850" y="2741"/>
                    <a:pt x="3850" y="2741"/>
                    <a:pt x="3850" y="2741"/>
                  </a:cubicBezTo>
                  <a:lnTo>
                    <a:pt x="3850" y="2741"/>
                  </a:lnTo>
                  <a:cubicBezTo>
                    <a:pt x="3879" y="2741"/>
                    <a:pt x="3879" y="2741"/>
                    <a:pt x="3879" y="2741"/>
                  </a:cubicBezTo>
                  <a:cubicBezTo>
                    <a:pt x="3879" y="2771"/>
                    <a:pt x="3879" y="2771"/>
                    <a:pt x="3879" y="2771"/>
                  </a:cubicBezTo>
                  <a:lnTo>
                    <a:pt x="3879" y="2771"/>
                  </a:lnTo>
                  <a:lnTo>
                    <a:pt x="3879" y="2771"/>
                  </a:lnTo>
                  <a:lnTo>
                    <a:pt x="3879" y="2771"/>
                  </a:lnTo>
                  <a:cubicBezTo>
                    <a:pt x="3850" y="2771"/>
                    <a:pt x="3850" y="2771"/>
                    <a:pt x="3850" y="2771"/>
                  </a:cubicBezTo>
                  <a:cubicBezTo>
                    <a:pt x="3850" y="2800"/>
                    <a:pt x="3850" y="2800"/>
                    <a:pt x="3850" y="2800"/>
                  </a:cubicBezTo>
                  <a:cubicBezTo>
                    <a:pt x="3879" y="2829"/>
                    <a:pt x="3879" y="2829"/>
                    <a:pt x="3879" y="2829"/>
                  </a:cubicBezTo>
                  <a:lnTo>
                    <a:pt x="3879" y="2829"/>
                  </a:lnTo>
                  <a:cubicBezTo>
                    <a:pt x="3909" y="2829"/>
                    <a:pt x="3909" y="2829"/>
                    <a:pt x="3909" y="2829"/>
                  </a:cubicBezTo>
                  <a:lnTo>
                    <a:pt x="3909" y="2829"/>
                  </a:lnTo>
                  <a:lnTo>
                    <a:pt x="3909" y="2829"/>
                  </a:lnTo>
                  <a:cubicBezTo>
                    <a:pt x="3879" y="2829"/>
                    <a:pt x="3879" y="2829"/>
                    <a:pt x="3879" y="2829"/>
                  </a:cubicBezTo>
                  <a:lnTo>
                    <a:pt x="3879" y="2829"/>
                  </a:lnTo>
                  <a:cubicBezTo>
                    <a:pt x="3850" y="2858"/>
                    <a:pt x="3850" y="2858"/>
                    <a:pt x="3850" y="2858"/>
                  </a:cubicBezTo>
                  <a:cubicBezTo>
                    <a:pt x="3821" y="2888"/>
                    <a:pt x="3821" y="2888"/>
                    <a:pt x="3821" y="2888"/>
                  </a:cubicBezTo>
                  <a:lnTo>
                    <a:pt x="3821" y="2888"/>
                  </a:lnTo>
                  <a:cubicBezTo>
                    <a:pt x="3821" y="2917"/>
                    <a:pt x="3821" y="2917"/>
                    <a:pt x="3821" y="2917"/>
                  </a:cubicBezTo>
                  <a:lnTo>
                    <a:pt x="3821" y="2917"/>
                  </a:lnTo>
                  <a:cubicBezTo>
                    <a:pt x="3850" y="2917"/>
                    <a:pt x="3850" y="2917"/>
                    <a:pt x="3850" y="2917"/>
                  </a:cubicBezTo>
                  <a:cubicBezTo>
                    <a:pt x="3850" y="2888"/>
                    <a:pt x="3850" y="2888"/>
                    <a:pt x="3850" y="2888"/>
                  </a:cubicBezTo>
                  <a:lnTo>
                    <a:pt x="3850" y="2888"/>
                  </a:lnTo>
                  <a:lnTo>
                    <a:pt x="3850" y="2888"/>
                  </a:lnTo>
                  <a:cubicBezTo>
                    <a:pt x="3879" y="2858"/>
                    <a:pt x="3879" y="2858"/>
                    <a:pt x="3879" y="2858"/>
                  </a:cubicBezTo>
                  <a:lnTo>
                    <a:pt x="3879" y="2858"/>
                  </a:lnTo>
                  <a:cubicBezTo>
                    <a:pt x="3909" y="2858"/>
                    <a:pt x="3909" y="2858"/>
                    <a:pt x="3909" y="2858"/>
                  </a:cubicBezTo>
                  <a:lnTo>
                    <a:pt x="3909" y="2858"/>
                  </a:lnTo>
                  <a:cubicBezTo>
                    <a:pt x="3909" y="2888"/>
                    <a:pt x="3909" y="2888"/>
                    <a:pt x="3909" y="2888"/>
                  </a:cubicBezTo>
                  <a:lnTo>
                    <a:pt x="3909" y="2888"/>
                  </a:lnTo>
                  <a:cubicBezTo>
                    <a:pt x="3938" y="2888"/>
                    <a:pt x="3938" y="2888"/>
                    <a:pt x="3938" y="2888"/>
                  </a:cubicBezTo>
                  <a:lnTo>
                    <a:pt x="3938" y="2888"/>
                  </a:lnTo>
                  <a:cubicBezTo>
                    <a:pt x="3909" y="2888"/>
                    <a:pt x="3909" y="2888"/>
                    <a:pt x="3909" y="2888"/>
                  </a:cubicBezTo>
                  <a:cubicBezTo>
                    <a:pt x="3909" y="2917"/>
                    <a:pt x="3909" y="2917"/>
                    <a:pt x="3909" y="2917"/>
                  </a:cubicBezTo>
                  <a:lnTo>
                    <a:pt x="3909" y="2917"/>
                  </a:lnTo>
                  <a:cubicBezTo>
                    <a:pt x="3909" y="2946"/>
                    <a:pt x="3909" y="2946"/>
                    <a:pt x="3909" y="2946"/>
                  </a:cubicBezTo>
                  <a:lnTo>
                    <a:pt x="3909" y="2946"/>
                  </a:lnTo>
                  <a:lnTo>
                    <a:pt x="3909" y="2946"/>
                  </a:lnTo>
                  <a:cubicBezTo>
                    <a:pt x="3909" y="2975"/>
                    <a:pt x="3909" y="2975"/>
                    <a:pt x="3909" y="2975"/>
                  </a:cubicBezTo>
                  <a:cubicBezTo>
                    <a:pt x="3879" y="2975"/>
                    <a:pt x="3879" y="2975"/>
                    <a:pt x="3879" y="2975"/>
                  </a:cubicBezTo>
                  <a:lnTo>
                    <a:pt x="3879" y="2975"/>
                  </a:lnTo>
                  <a:lnTo>
                    <a:pt x="3879" y="2975"/>
                  </a:lnTo>
                  <a:lnTo>
                    <a:pt x="3879" y="2975"/>
                  </a:lnTo>
                  <a:lnTo>
                    <a:pt x="3879" y="2975"/>
                  </a:lnTo>
                  <a:lnTo>
                    <a:pt x="3879" y="2975"/>
                  </a:lnTo>
                  <a:cubicBezTo>
                    <a:pt x="3909" y="2975"/>
                    <a:pt x="3909" y="2975"/>
                    <a:pt x="3909" y="2975"/>
                  </a:cubicBezTo>
                  <a:lnTo>
                    <a:pt x="3909" y="2975"/>
                  </a:lnTo>
                  <a:cubicBezTo>
                    <a:pt x="3879" y="3004"/>
                    <a:pt x="3879" y="3004"/>
                    <a:pt x="3879" y="3004"/>
                  </a:cubicBezTo>
                  <a:lnTo>
                    <a:pt x="3879" y="3004"/>
                  </a:lnTo>
                  <a:lnTo>
                    <a:pt x="3879" y="3004"/>
                  </a:lnTo>
                  <a:cubicBezTo>
                    <a:pt x="3850" y="3004"/>
                    <a:pt x="3850" y="3004"/>
                    <a:pt x="3850" y="3004"/>
                  </a:cubicBezTo>
                  <a:lnTo>
                    <a:pt x="3850" y="3004"/>
                  </a:lnTo>
                  <a:cubicBezTo>
                    <a:pt x="3879" y="3033"/>
                    <a:pt x="3879" y="3033"/>
                    <a:pt x="3879" y="3033"/>
                  </a:cubicBezTo>
                  <a:lnTo>
                    <a:pt x="3879" y="3033"/>
                  </a:lnTo>
                  <a:cubicBezTo>
                    <a:pt x="3879" y="3004"/>
                    <a:pt x="3879" y="3004"/>
                    <a:pt x="3879" y="3004"/>
                  </a:cubicBezTo>
                  <a:lnTo>
                    <a:pt x="3879" y="3004"/>
                  </a:lnTo>
                  <a:cubicBezTo>
                    <a:pt x="3909" y="3004"/>
                    <a:pt x="3909" y="3004"/>
                    <a:pt x="3909" y="3004"/>
                  </a:cubicBezTo>
                  <a:cubicBezTo>
                    <a:pt x="3938" y="3004"/>
                    <a:pt x="3938" y="3004"/>
                    <a:pt x="3938" y="3004"/>
                  </a:cubicBezTo>
                  <a:cubicBezTo>
                    <a:pt x="3938" y="2975"/>
                    <a:pt x="3938" y="2975"/>
                    <a:pt x="3938" y="2975"/>
                  </a:cubicBezTo>
                  <a:cubicBezTo>
                    <a:pt x="3938" y="2946"/>
                    <a:pt x="3938" y="2946"/>
                    <a:pt x="3938" y="2946"/>
                  </a:cubicBezTo>
                  <a:cubicBezTo>
                    <a:pt x="3967" y="2917"/>
                    <a:pt x="3967" y="2917"/>
                    <a:pt x="3967" y="2917"/>
                  </a:cubicBezTo>
                  <a:cubicBezTo>
                    <a:pt x="3967" y="2888"/>
                    <a:pt x="3967" y="2888"/>
                    <a:pt x="3967" y="2888"/>
                  </a:cubicBezTo>
                  <a:close/>
                  <a:moveTo>
                    <a:pt x="3733" y="2975"/>
                  </a:moveTo>
                  <a:lnTo>
                    <a:pt x="3733" y="2975"/>
                  </a:lnTo>
                  <a:close/>
                  <a:moveTo>
                    <a:pt x="3821" y="3004"/>
                  </a:moveTo>
                  <a:lnTo>
                    <a:pt x="3821" y="3004"/>
                  </a:lnTo>
                  <a:lnTo>
                    <a:pt x="3821" y="3004"/>
                  </a:lnTo>
                  <a:cubicBezTo>
                    <a:pt x="3850" y="3004"/>
                    <a:pt x="3850" y="3004"/>
                    <a:pt x="3850" y="3004"/>
                  </a:cubicBezTo>
                  <a:cubicBezTo>
                    <a:pt x="3821" y="3004"/>
                    <a:pt x="3821" y="3004"/>
                    <a:pt x="3821" y="3004"/>
                  </a:cubicBezTo>
                  <a:close/>
                  <a:moveTo>
                    <a:pt x="3821" y="2975"/>
                  </a:moveTo>
                  <a:lnTo>
                    <a:pt x="3821" y="2975"/>
                  </a:lnTo>
                  <a:cubicBezTo>
                    <a:pt x="3850" y="2975"/>
                    <a:pt x="3850" y="2975"/>
                    <a:pt x="3850" y="2975"/>
                  </a:cubicBezTo>
                  <a:lnTo>
                    <a:pt x="3850" y="2975"/>
                  </a:lnTo>
                  <a:cubicBezTo>
                    <a:pt x="3821" y="3004"/>
                    <a:pt x="3821" y="3004"/>
                    <a:pt x="3821" y="3004"/>
                  </a:cubicBezTo>
                  <a:cubicBezTo>
                    <a:pt x="3821" y="2975"/>
                    <a:pt x="3821" y="2975"/>
                    <a:pt x="3821" y="2975"/>
                  </a:cubicBezTo>
                  <a:close/>
                  <a:moveTo>
                    <a:pt x="3821" y="2946"/>
                  </a:moveTo>
                  <a:lnTo>
                    <a:pt x="3821" y="2946"/>
                  </a:lnTo>
                  <a:cubicBezTo>
                    <a:pt x="3850" y="2946"/>
                    <a:pt x="3850" y="2946"/>
                    <a:pt x="3850" y="2946"/>
                  </a:cubicBezTo>
                  <a:cubicBezTo>
                    <a:pt x="3821" y="2975"/>
                    <a:pt x="3821" y="2975"/>
                    <a:pt x="3821" y="2975"/>
                  </a:cubicBezTo>
                  <a:cubicBezTo>
                    <a:pt x="3821" y="2946"/>
                    <a:pt x="3821" y="2946"/>
                    <a:pt x="3821" y="2946"/>
                  </a:cubicBezTo>
                  <a:close/>
                  <a:moveTo>
                    <a:pt x="3850" y="2946"/>
                  </a:moveTo>
                  <a:lnTo>
                    <a:pt x="3850" y="2946"/>
                  </a:lnTo>
                  <a:cubicBezTo>
                    <a:pt x="3850" y="2917"/>
                    <a:pt x="3850" y="2917"/>
                    <a:pt x="3850" y="2917"/>
                  </a:cubicBezTo>
                  <a:lnTo>
                    <a:pt x="3850" y="2917"/>
                  </a:lnTo>
                  <a:cubicBezTo>
                    <a:pt x="3850" y="2888"/>
                    <a:pt x="3850" y="2888"/>
                    <a:pt x="3850" y="2888"/>
                  </a:cubicBezTo>
                  <a:cubicBezTo>
                    <a:pt x="3879" y="2888"/>
                    <a:pt x="3879" y="2888"/>
                    <a:pt x="3879" y="2888"/>
                  </a:cubicBezTo>
                  <a:lnTo>
                    <a:pt x="3879" y="2888"/>
                  </a:lnTo>
                  <a:cubicBezTo>
                    <a:pt x="3909" y="2888"/>
                    <a:pt x="3909" y="2888"/>
                    <a:pt x="3909" y="2888"/>
                  </a:cubicBezTo>
                  <a:lnTo>
                    <a:pt x="3909" y="2888"/>
                  </a:lnTo>
                  <a:cubicBezTo>
                    <a:pt x="3909" y="2917"/>
                    <a:pt x="3909" y="2917"/>
                    <a:pt x="3909" y="2917"/>
                  </a:cubicBezTo>
                  <a:lnTo>
                    <a:pt x="3909" y="2917"/>
                  </a:lnTo>
                  <a:cubicBezTo>
                    <a:pt x="3879" y="2946"/>
                    <a:pt x="3879" y="2946"/>
                    <a:pt x="3879" y="2946"/>
                  </a:cubicBezTo>
                  <a:cubicBezTo>
                    <a:pt x="3850" y="2975"/>
                    <a:pt x="3850" y="2975"/>
                    <a:pt x="3850" y="2975"/>
                  </a:cubicBezTo>
                  <a:cubicBezTo>
                    <a:pt x="3850" y="2946"/>
                    <a:pt x="3850" y="2946"/>
                    <a:pt x="3850" y="2946"/>
                  </a:cubicBezTo>
                  <a:lnTo>
                    <a:pt x="3850" y="2946"/>
                  </a:lnTo>
                  <a:cubicBezTo>
                    <a:pt x="3879" y="2946"/>
                    <a:pt x="3879" y="2946"/>
                    <a:pt x="3879" y="2946"/>
                  </a:cubicBezTo>
                  <a:cubicBezTo>
                    <a:pt x="3879" y="2917"/>
                    <a:pt x="3879" y="2917"/>
                    <a:pt x="3879" y="2917"/>
                  </a:cubicBezTo>
                  <a:cubicBezTo>
                    <a:pt x="3850" y="2946"/>
                    <a:pt x="3850" y="2946"/>
                    <a:pt x="3850" y="2946"/>
                  </a:cubicBezTo>
                  <a:close/>
                  <a:moveTo>
                    <a:pt x="3704" y="2975"/>
                  </a:moveTo>
                  <a:lnTo>
                    <a:pt x="3704" y="2975"/>
                  </a:lnTo>
                  <a:lnTo>
                    <a:pt x="3704" y="2975"/>
                  </a:lnTo>
                  <a:lnTo>
                    <a:pt x="3704" y="2975"/>
                  </a:lnTo>
                  <a:cubicBezTo>
                    <a:pt x="3704" y="3004"/>
                    <a:pt x="3704" y="3004"/>
                    <a:pt x="3704" y="3004"/>
                  </a:cubicBezTo>
                  <a:cubicBezTo>
                    <a:pt x="3733" y="3004"/>
                    <a:pt x="3733" y="3004"/>
                    <a:pt x="3733" y="3004"/>
                  </a:cubicBezTo>
                  <a:cubicBezTo>
                    <a:pt x="3704" y="3033"/>
                    <a:pt x="3704" y="3033"/>
                    <a:pt x="3704" y="3033"/>
                  </a:cubicBezTo>
                  <a:lnTo>
                    <a:pt x="3704" y="3033"/>
                  </a:lnTo>
                  <a:cubicBezTo>
                    <a:pt x="3704" y="3004"/>
                    <a:pt x="3704" y="3004"/>
                    <a:pt x="3704" y="3004"/>
                  </a:cubicBezTo>
                  <a:cubicBezTo>
                    <a:pt x="3704" y="2975"/>
                    <a:pt x="3704" y="2975"/>
                    <a:pt x="3704" y="2975"/>
                  </a:cubicBezTo>
                  <a:close/>
                  <a:moveTo>
                    <a:pt x="3704" y="2946"/>
                  </a:moveTo>
                  <a:lnTo>
                    <a:pt x="3704" y="2946"/>
                  </a:lnTo>
                  <a:lnTo>
                    <a:pt x="3704" y="2946"/>
                  </a:lnTo>
                  <a:lnTo>
                    <a:pt x="3704" y="2946"/>
                  </a:lnTo>
                  <a:cubicBezTo>
                    <a:pt x="3704" y="2975"/>
                    <a:pt x="3704" y="2975"/>
                    <a:pt x="3704" y="2975"/>
                  </a:cubicBezTo>
                  <a:lnTo>
                    <a:pt x="3704" y="2975"/>
                  </a:lnTo>
                  <a:cubicBezTo>
                    <a:pt x="3704" y="2946"/>
                    <a:pt x="3704" y="2946"/>
                    <a:pt x="3704" y="2946"/>
                  </a:cubicBezTo>
                  <a:close/>
                  <a:moveTo>
                    <a:pt x="3676" y="2946"/>
                  </a:moveTo>
                  <a:lnTo>
                    <a:pt x="3676" y="2946"/>
                  </a:lnTo>
                  <a:cubicBezTo>
                    <a:pt x="3704" y="2917"/>
                    <a:pt x="3704" y="2917"/>
                    <a:pt x="3704" y="2917"/>
                  </a:cubicBezTo>
                  <a:cubicBezTo>
                    <a:pt x="3704" y="2946"/>
                    <a:pt x="3704" y="2946"/>
                    <a:pt x="3704" y="2946"/>
                  </a:cubicBezTo>
                  <a:cubicBezTo>
                    <a:pt x="3676" y="2946"/>
                    <a:pt x="3676" y="2946"/>
                    <a:pt x="3676" y="2946"/>
                  </a:cubicBezTo>
                  <a:close/>
                  <a:moveTo>
                    <a:pt x="3676" y="2917"/>
                  </a:moveTo>
                  <a:lnTo>
                    <a:pt x="3676" y="2917"/>
                  </a:lnTo>
                  <a:cubicBezTo>
                    <a:pt x="3704" y="2917"/>
                    <a:pt x="3704" y="2917"/>
                    <a:pt x="3704" y="2917"/>
                  </a:cubicBezTo>
                  <a:cubicBezTo>
                    <a:pt x="3676" y="2946"/>
                    <a:pt x="3676" y="2946"/>
                    <a:pt x="3676" y="2946"/>
                  </a:cubicBezTo>
                  <a:cubicBezTo>
                    <a:pt x="3676" y="2917"/>
                    <a:pt x="3676" y="2917"/>
                    <a:pt x="3676" y="2917"/>
                  </a:cubicBezTo>
                  <a:close/>
                  <a:moveTo>
                    <a:pt x="3676" y="2858"/>
                  </a:moveTo>
                  <a:lnTo>
                    <a:pt x="3676" y="2858"/>
                  </a:lnTo>
                  <a:cubicBezTo>
                    <a:pt x="3676" y="2829"/>
                    <a:pt x="3676" y="2829"/>
                    <a:pt x="3676" y="2829"/>
                  </a:cubicBezTo>
                  <a:cubicBezTo>
                    <a:pt x="3676" y="2858"/>
                    <a:pt x="3676" y="2858"/>
                    <a:pt x="3676" y="2858"/>
                  </a:cubicBezTo>
                  <a:close/>
                  <a:moveTo>
                    <a:pt x="3704" y="2858"/>
                  </a:moveTo>
                  <a:lnTo>
                    <a:pt x="3704" y="2858"/>
                  </a:lnTo>
                  <a:cubicBezTo>
                    <a:pt x="3733" y="2858"/>
                    <a:pt x="3733" y="2858"/>
                    <a:pt x="3733" y="2858"/>
                  </a:cubicBezTo>
                  <a:lnTo>
                    <a:pt x="3733" y="2858"/>
                  </a:lnTo>
                  <a:cubicBezTo>
                    <a:pt x="3733" y="2888"/>
                    <a:pt x="3733" y="2888"/>
                    <a:pt x="3733" y="2888"/>
                  </a:cubicBezTo>
                  <a:cubicBezTo>
                    <a:pt x="3704" y="2858"/>
                    <a:pt x="3704" y="2858"/>
                    <a:pt x="3704" y="2858"/>
                  </a:cubicBezTo>
                  <a:close/>
                  <a:moveTo>
                    <a:pt x="3704" y="2858"/>
                  </a:moveTo>
                  <a:lnTo>
                    <a:pt x="3704" y="2858"/>
                  </a:lnTo>
                  <a:cubicBezTo>
                    <a:pt x="3733" y="2829"/>
                    <a:pt x="3733" y="2829"/>
                    <a:pt x="3733" y="2829"/>
                  </a:cubicBezTo>
                  <a:lnTo>
                    <a:pt x="3733" y="2829"/>
                  </a:lnTo>
                  <a:cubicBezTo>
                    <a:pt x="3762" y="2829"/>
                    <a:pt x="3762" y="2829"/>
                    <a:pt x="3762" y="2829"/>
                  </a:cubicBezTo>
                  <a:cubicBezTo>
                    <a:pt x="3733" y="2829"/>
                    <a:pt x="3733" y="2829"/>
                    <a:pt x="3733" y="2829"/>
                  </a:cubicBezTo>
                  <a:lnTo>
                    <a:pt x="3733" y="2829"/>
                  </a:lnTo>
                  <a:cubicBezTo>
                    <a:pt x="3733" y="2858"/>
                    <a:pt x="3733" y="2858"/>
                    <a:pt x="3733" y="2858"/>
                  </a:cubicBezTo>
                  <a:cubicBezTo>
                    <a:pt x="3704" y="2858"/>
                    <a:pt x="3704" y="2858"/>
                    <a:pt x="3704" y="2858"/>
                  </a:cubicBezTo>
                  <a:close/>
                  <a:moveTo>
                    <a:pt x="3762" y="2858"/>
                  </a:moveTo>
                  <a:lnTo>
                    <a:pt x="3762" y="2858"/>
                  </a:lnTo>
                  <a:cubicBezTo>
                    <a:pt x="3762" y="2829"/>
                    <a:pt x="3762" y="2829"/>
                    <a:pt x="3762" y="2829"/>
                  </a:cubicBezTo>
                  <a:lnTo>
                    <a:pt x="3762" y="2829"/>
                  </a:lnTo>
                  <a:cubicBezTo>
                    <a:pt x="3733" y="2800"/>
                    <a:pt x="3733" y="2800"/>
                    <a:pt x="3733" y="2800"/>
                  </a:cubicBezTo>
                  <a:cubicBezTo>
                    <a:pt x="3762" y="2800"/>
                    <a:pt x="3762" y="2800"/>
                    <a:pt x="3762" y="2800"/>
                  </a:cubicBezTo>
                  <a:lnTo>
                    <a:pt x="3762" y="2800"/>
                  </a:lnTo>
                  <a:cubicBezTo>
                    <a:pt x="3792" y="2829"/>
                    <a:pt x="3792" y="2829"/>
                    <a:pt x="3792" y="2829"/>
                  </a:cubicBezTo>
                  <a:cubicBezTo>
                    <a:pt x="3762" y="2829"/>
                    <a:pt x="3762" y="2829"/>
                    <a:pt x="3762" y="2829"/>
                  </a:cubicBezTo>
                  <a:lnTo>
                    <a:pt x="3762" y="2829"/>
                  </a:lnTo>
                  <a:cubicBezTo>
                    <a:pt x="3762" y="2858"/>
                    <a:pt x="3762" y="2858"/>
                    <a:pt x="3762" y="2858"/>
                  </a:cubicBezTo>
                  <a:cubicBezTo>
                    <a:pt x="3792" y="2858"/>
                    <a:pt x="3792" y="2858"/>
                    <a:pt x="3792" y="2858"/>
                  </a:cubicBezTo>
                  <a:lnTo>
                    <a:pt x="3792" y="2858"/>
                  </a:lnTo>
                  <a:cubicBezTo>
                    <a:pt x="3792" y="2888"/>
                    <a:pt x="3792" y="2888"/>
                    <a:pt x="3792" y="2888"/>
                  </a:cubicBezTo>
                  <a:lnTo>
                    <a:pt x="3792" y="2888"/>
                  </a:lnTo>
                  <a:lnTo>
                    <a:pt x="3792" y="2888"/>
                  </a:lnTo>
                  <a:cubicBezTo>
                    <a:pt x="3792" y="2917"/>
                    <a:pt x="3792" y="2917"/>
                    <a:pt x="3792" y="2917"/>
                  </a:cubicBezTo>
                  <a:lnTo>
                    <a:pt x="3792" y="2917"/>
                  </a:lnTo>
                  <a:lnTo>
                    <a:pt x="3792" y="2917"/>
                  </a:lnTo>
                  <a:cubicBezTo>
                    <a:pt x="3762" y="2917"/>
                    <a:pt x="3762" y="2917"/>
                    <a:pt x="3762" y="2917"/>
                  </a:cubicBezTo>
                  <a:cubicBezTo>
                    <a:pt x="3792" y="2917"/>
                    <a:pt x="3792" y="2917"/>
                    <a:pt x="3792" y="2917"/>
                  </a:cubicBezTo>
                  <a:cubicBezTo>
                    <a:pt x="3792" y="2946"/>
                    <a:pt x="3792" y="2946"/>
                    <a:pt x="3792" y="2946"/>
                  </a:cubicBezTo>
                  <a:lnTo>
                    <a:pt x="3792" y="2946"/>
                  </a:lnTo>
                  <a:lnTo>
                    <a:pt x="3792" y="2946"/>
                  </a:lnTo>
                  <a:lnTo>
                    <a:pt x="3792" y="2946"/>
                  </a:lnTo>
                  <a:lnTo>
                    <a:pt x="3792" y="2946"/>
                  </a:lnTo>
                  <a:cubicBezTo>
                    <a:pt x="3792" y="2975"/>
                    <a:pt x="3792" y="2975"/>
                    <a:pt x="3792" y="2975"/>
                  </a:cubicBezTo>
                  <a:lnTo>
                    <a:pt x="3792" y="2975"/>
                  </a:lnTo>
                  <a:lnTo>
                    <a:pt x="3792" y="2975"/>
                  </a:lnTo>
                  <a:cubicBezTo>
                    <a:pt x="3762" y="3004"/>
                    <a:pt x="3762" y="3004"/>
                    <a:pt x="3762" y="3004"/>
                  </a:cubicBezTo>
                  <a:cubicBezTo>
                    <a:pt x="3792" y="3004"/>
                    <a:pt x="3792" y="3004"/>
                    <a:pt x="3792" y="3004"/>
                  </a:cubicBezTo>
                  <a:lnTo>
                    <a:pt x="3792" y="3004"/>
                  </a:lnTo>
                  <a:lnTo>
                    <a:pt x="3792" y="3004"/>
                  </a:lnTo>
                  <a:lnTo>
                    <a:pt x="3792" y="3004"/>
                  </a:lnTo>
                  <a:cubicBezTo>
                    <a:pt x="3762" y="3033"/>
                    <a:pt x="3762" y="3033"/>
                    <a:pt x="3762" y="3033"/>
                  </a:cubicBezTo>
                  <a:lnTo>
                    <a:pt x="3762" y="3033"/>
                  </a:lnTo>
                  <a:cubicBezTo>
                    <a:pt x="3762" y="3004"/>
                    <a:pt x="3762" y="3004"/>
                    <a:pt x="3762" y="3004"/>
                  </a:cubicBezTo>
                  <a:lnTo>
                    <a:pt x="3762" y="3004"/>
                  </a:lnTo>
                  <a:cubicBezTo>
                    <a:pt x="3733" y="3004"/>
                    <a:pt x="3733" y="3004"/>
                    <a:pt x="3733" y="3004"/>
                  </a:cubicBezTo>
                  <a:cubicBezTo>
                    <a:pt x="3733" y="2975"/>
                    <a:pt x="3733" y="2975"/>
                    <a:pt x="3733" y="2975"/>
                  </a:cubicBezTo>
                  <a:cubicBezTo>
                    <a:pt x="3762" y="2975"/>
                    <a:pt x="3762" y="2975"/>
                    <a:pt x="3762" y="2975"/>
                  </a:cubicBezTo>
                  <a:cubicBezTo>
                    <a:pt x="3733" y="2975"/>
                    <a:pt x="3733" y="2975"/>
                    <a:pt x="3733" y="2975"/>
                  </a:cubicBezTo>
                  <a:cubicBezTo>
                    <a:pt x="3762" y="2946"/>
                    <a:pt x="3762" y="2946"/>
                    <a:pt x="3762" y="2946"/>
                  </a:cubicBezTo>
                  <a:lnTo>
                    <a:pt x="3762" y="2946"/>
                  </a:lnTo>
                  <a:lnTo>
                    <a:pt x="3762" y="2946"/>
                  </a:lnTo>
                  <a:cubicBezTo>
                    <a:pt x="3733" y="2946"/>
                    <a:pt x="3733" y="2946"/>
                    <a:pt x="3733" y="2946"/>
                  </a:cubicBezTo>
                  <a:lnTo>
                    <a:pt x="3733" y="2946"/>
                  </a:lnTo>
                  <a:lnTo>
                    <a:pt x="3733" y="2946"/>
                  </a:lnTo>
                  <a:lnTo>
                    <a:pt x="3733" y="2946"/>
                  </a:lnTo>
                  <a:cubicBezTo>
                    <a:pt x="3704" y="2946"/>
                    <a:pt x="3704" y="2946"/>
                    <a:pt x="3704" y="2946"/>
                  </a:cubicBezTo>
                  <a:cubicBezTo>
                    <a:pt x="3733" y="2946"/>
                    <a:pt x="3733" y="2946"/>
                    <a:pt x="3733" y="2946"/>
                  </a:cubicBezTo>
                  <a:lnTo>
                    <a:pt x="3733" y="2946"/>
                  </a:lnTo>
                  <a:cubicBezTo>
                    <a:pt x="3733" y="2917"/>
                    <a:pt x="3733" y="2917"/>
                    <a:pt x="3733" y="2917"/>
                  </a:cubicBezTo>
                  <a:lnTo>
                    <a:pt x="3733" y="2917"/>
                  </a:lnTo>
                  <a:cubicBezTo>
                    <a:pt x="3762" y="2917"/>
                    <a:pt x="3762" y="2917"/>
                    <a:pt x="3762" y="2917"/>
                  </a:cubicBezTo>
                  <a:cubicBezTo>
                    <a:pt x="3762" y="2888"/>
                    <a:pt x="3762" y="2888"/>
                    <a:pt x="3762" y="2888"/>
                  </a:cubicBezTo>
                  <a:cubicBezTo>
                    <a:pt x="3733" y="2888"/>
                    <a:pt x="3733" y="2888"/>
                    <a:pt x="3733" y="2888"/>
                  </a:cubicBezTo>
                  <a:lnTo>
                    <a:pt x="3733" y="2888"/>
                  </a:lnTo>
                  <a:lnTo>
                    <a:pt x="3733" y="2888"/>
                  </a:lnTo>
                  <a:lnTo>
                    <a:pt x="3733" y="2888"/>
                  </a:lnTo>
                  <a:cubicBezTo>
                    <a:pt x="3762" y="2888"/>
                    <a:pt x="3762" y="2888"/>
                    <a:pt x="3762" y="2888"/>
                  </a:cubicBezTo>
                  <a:cubicBezTo>
                    <a:pt x="3762" y="2858"/>
                    <a:pt x="3762" y="2858"/>
                    <a:pt x="3762" y="2858"/>
                  </a:cubicBezTo>
                  <a:close/>
                  <a:moveTo>
                    <a:pt x="3850" y="2829"/>
                  </a:moveTo>
                  <a:lnTo>
                    <a:pt x="3850" y="2829"/>
                  </a:lnTo>
                  <a:lnTo>
                    <a:pt x="3850" y="2829"/>
                  </a:lnTo>
                  <a:lnTo>
                    <a:pt x="3850" y="2829"/>
                  </a:lnTo>
                  <a:cubicBezTo>
                    <a:pt x="3850" y="2800"/>
                    <a:pt x="3850" y="2800"/>
                    <a:pt x="3850" y="2800"/>
                  </a:cubicBezTo>
                  <a:cubicBezTo>
                    <a:pt x="3850" y="2829"/>
                    <a:pt x="3850" y="2829"/>
                    <a:pt x="3850" y="2829"/>
                  </a:cubicBezTo>
                  <a:close/>
                  <a:moveTo>
                    <a:pt x="3821" y="2858"/>
                  </a:moveTo>
                  <a:lnTo>
                    <a:pt x="3821" y="2858"/>
                  </a:lnTo>
                  <a:cubicBezTo>
                    <a:pt x="3821" y="2829"/>
                    <a:pt x="3821" y="2829"/>
                    <a:pt x="3821" y="2829"/>
                  </a:cubicBezTo>
                  <a:cubicBezTo>
                    <a:pt x="3850" y="2829"/>
                    <a:pt x="3850" y="2829"/>
                    <a:pt x="3850" y="2829"/>
                  </a:cubicBezTo>
                  <a:cubicBezTo>
                    <a:pt x="3850" y="2858"/>
                    <a:pt x="3850" y="2858"/>
                    <a:pt x="3850" y="2858"/>
                  </a:cubicBezTo>
                  <a:cubicBezTo>
                    <a:pt x="3821" y="2858"/>
                    <a:pt x="3821" y="2858"/>
                    <a:pt x="3821" y="2858"/>
                  </a:cubicBezTo>
                  <a:close/>
                  <a:moveTo>
                    <a:pt x="3821" y="2858"/>
                  </a:moveTo>
                  <a:lnTo>
                    <a:pt x="3821" y="2858"/>
                  </a:lnTo>
                  <a:cubicBezTo>
                    <a:pt x="3821" y="2829"/>
                    <a:pt x="3821" y="2829"/>
                    <a:pt x="3821" y="2829"/>
                  </a:cubicBezTo>
                  <a:cubicBezTo>
                    <a:pt x="3850" y="2829"/>
                    <a:pt x="3850" y="2829"/>
                    <a:pt x="3850" y="2829"/>
                  </a:cubicBezTo>
                  <a:lnTo>
                    <a:pt x="3850" y="2829"/>
                  </a:lnTo>
                  <a:cubicBezTo>
                    <a:pt x="3821" y="2829"/>
                    <a:pt x="3821" y="2829"/>
                    <a:pt x="3821" y="2829"/>
                  </a:cubicBezTo>
                  <a:cubicBezTo>
                    <a:pt x="3821" y="2858"/>
                    <a:pt x="3821" y="2858"/>
                    <a:pt x="3821" y="2858"/>
                  </a:cubicBezTo>
                  <a:close/>
                  <a:moveTo>
                    <a:pt x="3792" y="2800"/>
                  </a:moveTo>
                  <a:lnTo>
                    <a:pt x="3792" y="2800"/>
                  </a:lnTo>
                  <a:lnTo>
                    <a:pt x="3792" y="2800"/>
                  </a:lnTo>
                  <a:cubicBezTo>
                    <a:pt x="3821" y="2800"/>
                    <a:pt x="3821" y="2800"/>
                    <a:pt x="3821" y="2800"/>
                  </a:cubicBezTo>
                  <a:lnTo>
                    <a:pt x="3821" y="2800"/>
                  </a:lnTo>
                  <a:cubicBezTo>
                    <a:pt x="3821" y="2829"/>
                    <a:pt x="3821" y="2829"/>
                    <a:pt x="3821" y="2829"/>
                  </a:cubicBezTo>
                  <a:cubicBezTo>
                    <a:pt x="3792" y="2829"/>
                    <a:pt x="3792" y="2829"/>
                    <a:pt x="3792" y="2829"/>
                  </a:cubicBezTo>
                  <a:cubicBezTo>
                    <a:pt x="3792" y="2800"/>
                    <a:pt x="3792" y="2800"/>
                    <a:pt x="3792" y="2800"/>
                  </a:cubicBezTo>
                  <a:close/>
                  <a:moveTo>
                    <a:pt x="3821" y="2771"/>
                  </a:moveTo>
                  <a:lnTo>
                    <a:pt x="3821" y="2771"/>
                  </a:lnTo>
                  <a:cubicBezTo>
                    <a:pt x="3821" y="2741"/>
                    <a:pt x="3821" y="2741"/>
                    <a:pt x="3821" y="2741"/>
                  </a:cubicBezTo>
                  <a:cubicBezTo>
                    <a:pt x="3850" y="2741"/>
                    <a:pt x="3850" y="2741"/>
                    <a:pt x="3850" y="2741"/>
                  </a:cubicBezTo>
                  <a:cubicBezTo>
                    <a:pt x="3850" y="2771"/>
                    <a:pt x="3850" y="2771"/>
                    <a:pt x="3850" y="2771"/>
                  </a:cubicBezTo>
                  <a:lnTo>
                    <a:pt x="3850" y="2771"/>
                  </a:lnTo>
                  <a:cubicBezTo>
                    <a:pt x="3821" y="2800"/>
                    <a:pt x="3821" y="2800"/>
                    <a:pt x="3821" y="2800"/>
                  </a:cubicBezTo>
                  <a:cubicBezTo>
                    <a:pt x="3821" y="2771"/>
                    <a:pt x="3821" y="2771"/>
                    <a:pt x="3821" y="2771"/>
                  </a:cubicBezTo>
                  <a:close/>
                  <a:moveTo>
                    <a:pt x="3762" y="2800"/>
                  </a:moveTo>
                  <a:lnTo>
                    <a:pt x="3762" y="2800"/>
                  </a:lnTo>
                  <a:cubicBezTo>
                    <a:pt x="3762" y="2771"/>
                    <a:pt x="3762" y="2771"/>
                    <a:pt x="3762" y="2771"/>
                  </a:cubicBezTo>
                  <a:cubicBezTo>
                    <a:pt x="3762" y="2741"/>
                    <a:pt x="3762" y="2741"/>
                    <a:pt x="3762" y="2741"/>
                  </a:cubicBezTo>
                  <a:cubicBezTo>
                    <a:pt x="3792" y="2741"/>
                    <a:pt x="3792" y="2741"/>
                    <a:pt x="3792" y="2741"/>
                  </a:cubicBezTo>
                  <a:cubicBezTo>
                    <a:pt x="3762" y="2712"/>
                    <a:pt x="3762" y="2712"/>
                    <a:pt x="3762" y="2712"/>
                  </a:cubicBezTo>
                  <a:lnTo>
                    <a:pt x="3762" y="2712"/>
                  </a:lnTo>
                  <a:lnTo>
                    <a:pt x="3762" y="2712"/>
                  </a:lnTo>
                  <a:cubicBezTo>
                    <a:pt x="3762" y="2683"/>
                    <a:pt x="3762" y="2683"/>
                    <a:pt x="3762" y="2683"/>
                  </a:cubicBezTo>
                  <a:cubicBezTo>
                    <a:pt x="3792" y="2683"/>
                    <a:pt x="3792" y="2683"/>
                    <a:pt x="3792" y="2683"/>
                  </a:cubicBezTo>
                  <a:cubicBezTo>
                    <a:pt x="3792" y="2712"/>
                    <a:pt x="3792" y="2712"/>
                    <a:pt x="3792" y="2712"/>
                  </a:cubicBezTo>
                  <a:cubicBezTo>
                    <a:pt x="3821" y="2712"/>
                    <a:pt x="3821" y="2712"/>
                    <a:pt x="3821" y="2712"/>
                  </a:cubicBezTo>
                  <a:lnTo>
                    <a:pt x="3821" y="2712"/>
                  </a:lnTo>
                  <a:cubicBezTo>
                    <a:pt x="3821" y="2741"/>
                    <a:pt x="3821" y="2741"/>
                    <a:pt x="3821" y="2741"/>
                  </a:cubicBezTo>
                  <a:cubicBezTo>
                    <a:pt x="3821" y="2771"/>
                    <a:pt x="3821" y="2771"/>
                    <a:pt x="3821" y="2771"/>
                  </a:cubicBezTo>
                  <a:cubicBezTo>
                    <a:pt x="3792" y="2771"/>
                    <a:pt x="3792" y="2771"/>
                    <a:pt x="3792" y="2771"/>
                  </a:cubicBezTo>
                  <a:cubicBezTo>
                    <a:pt x="3792" y="2741"/>
                    <a:pt x="3792" y="2741"/>
                    <a:pt x="3792" y="2741"/>
                  </a:cubicBezTo>
                  <a:lnTo>
                    <a:pt x="3792" y="2741"/>
                  </a:lnTo>
                  <a:cubicBezTo>
                    <a:pt x="3792" y="2771"/>
                    <a:pt x="3792" y="2771"/>
                    <a:pt x="3792" y="2771"/>
                  </a:cubicBezTo>
                  <a:lnTo>
                    <a:pt x="3792" y="2771"/>
                  </a:lnTo>
                  <a:lnTo>
                    <a:pt x="3792" y="2771"/>
                  </a:lnTo>
                  <a:cubicBezTo>
                    <a:pt x="3792" y="2800"/>
                    <a:pt x="3792" y="2800"/>
                    <a:pt x="3792" y="2800"/>
                  </a:cubicBezTo>
                  <a:cubicBezTo>
                    <a:pt x="3792" y="2771"/>
                    <a:pt x="3792" y="2771"/>
                    <a:pt x="3792" y="2771"/>
                  </a:cubicBezTo>
                  <a:cubicBezTo>
                    <a:pt x="3762" y="2800"/>
                    <a:pt x="3762" y="2800"/>
                    <a:pt x="3762" y="2800"/>
                  </a:cubicBezTo>
                  <a:close/>
                  <a:moveTo>
                    <a:pt x="3704" y="2771"/>
                  </a:moveTo>
                  <a:lnTo>
                    <a:pt x="3704" y="2771"/>
                  </a:lnTo>
                  <a:lnTo>
                    <a:pt x="3704" y="2771"/>
                  </a:lnTo>
                  <a:cubicBezTo>
                    <a:pt x="3704" y="2741"/>
                    <a:pt x="3704" y="2741"/>
                    <a:pt x="3704" y="2741"/>
                  </a:cubicBezTo>
                  <a:lnTo>
                    <a:pt x="3704" y="2741"/>
                  </a:lnTo>
                  <a:cubicBezTo>
                    <a:pt x="3704" y="2712"/>
                    <a:pt x="3704" y="2712"/>
                    <a:pt x="3704" y="2712"/>
                  </a:cubicBezTo>
                  <a:lnTo>
                    <a:pt x="3704" y="2712"/>
                  </a:lnTo>
                  <a:cubicBezTo>
                    <a:pt x="3733" y="2712"/>
                    <a:pt x="3733" y="2712"/>
                    <a:pt x="3733" y="2712"/>
                  </a:cubicBezTo>
                  <a:lnTo>
                    <a:pt x="3733" y="2712"/>
                  </a:lnTo>
                  <a:lnTo>
                    <a:pt x="3733" y="2712"/>
                  </a:lnTo>
                  <a:cubicBezTo>
                    <a:pt x="3762" y="2712"/>
                    <a:pt x="3762" y="2712"/>
                    <a:pt x="3762" y="2712"/>
                  </a:cubicBezTo>
                  <a:cubicBezTo>
                    <a:pt x="3733" y="2741"/>
                    <a:pt x="3733" y="2741"/>
                    <a:pt x="3733" y="2741"/>
                  </a:cubicBezTo>
                  <a:lnTo>
                    <a:pt x="3733" y="2741"/>
                  </a:lnTo>
                  <a:cubicBezTo>
                    <a:pt x="3762" y="2741"/>
                    <a:pt x="3762" y="2741"/>
                    <a:pt x="3762" y="2741"/>
                  </a:cubicBezTo>
                  <a:lnTo>
                    <a:pt x="3762" y="2741"/>
                  </a:lnTo>
                  <a:cubicBezTo>
                    <a:pt x="3762" y="2771"/>
                    <a:pt x="3762" y="2771"/>
                    <a:pt x="3762" y="2771"/>
                  </a:cubicBezTo>
                  <a:cubicBezTo>
                    <a:pt x="3733" y="2800"/>
                    <a:pt x="3733" y="2800"/>
                    <a:pt x="3733" y="2800"/>
                  </a:cubicBezTo>
                  <a:lnTo>
                    <a:pt x="3733" y="2800"/>
                  </a:lnTo>
                  <a:cubicBezTo>
                    <a:pt x="3704" y="2829"/>
                    <a:pt x="3704" y="2829"/>
                    <a:pt x="3704" y="2829"/>
                  </a:cubicBezTo>
                  <a:lnTo>
                    <a:pt x="3704" y="2829"/>
                  </a:lnTo>
                  <a:cubicBezTo>
                    <a:pt x="3704" y="2800"/>
                    <a:pt x="3704" y="2800"/>
                    <a:pt x="3704" y="2800"/>
                  </a:cubicBezTo>
                  <a:lnTo>
                    <a:pt x="3704" y="2800"/>
                  </a:lnTo>
                  <a:cubicBezTo>
                    <a:pt x="3704" y="2829"/>
                    <a:pt x="3704" y="2829"/>
                    <a:pt x="3704" y="2829"/>
                  </a:cubicBezTo>
                  <a:cubicBezTo>
                    <a:pt x="3676" y="2829"/>
                    <a:pt x="3676" y="2829"/>
                    <a:pt x="3676" y="2829"/>
                  </a:cubicBezTo>
                  <a:cubicBezTo>
                    <a:pt x="3676" y="2800"/>
                    <a:pt x="3676" y="2800"/>
                    <a:pt x="3676" y="2800"/>
                  </a:cubicBezTo>
                  <a:cubicBezTo>
                    <a:pt x="3704" y="2800"/>
                    <a:pt x="3704" y="2800"/>
                    <a:pt x="3704" y="2800"/>
                  </a:cubicBezTo>
                  <a:lnTo>
                    <a:pt x="3704" y="2800"/>
                  </a:lnTo>
                  <a:cubicBezTo>
                    <a:pt x="3704" y="2771"/>
                    <a:pt x="3704" y="2771"/>
                    <a:pt x="3704" y="2771"/>
                  </a:cubicBezTo>
                  <a:cubicBezTo>
                    <a:pt x="3704" y="2800"/>
                    <a:pt x="3704" y="2800"/>
                    <a:pt x="3704" y="2800"/>
                  </a:cubicBezTo>
                  <a:cubicBezTo>
                    <a:pt x="3704" y="2771"/>
                    <a:pt x="3704" y="2771"/>
                    <a:pt x="3704" y="2771"/>
                  </a:cubicBezTo>
                  <a:close/>
                  <a:moveTo>
                    <a:pt x="3704" y="2654"/>
                  </a:moveTo>
                  <a:lnTo>
                    <a:pt x="3704" y="2654"/>
                  </a:lnTo>
                  <a:cubicBezTo>
                    <a:pt x="3733" y="2654"/>
                    <a:pt x="3733" y="2654"/>
                    <a:pt x="3733" y="2654"/>
                  </a:cubicBezTo>
                  <a:cubicBezTo>
                    <a:pt x="3704" y="2654"/>
                    <a:pt x="3704" y="2654"/>
                    <a:pt x="3704" y="2654"/>
                  </a:cubicBezTo>
                  <a:close/>
                  <a:moveTo>
                    <a:pt x="3676" y="2654"/>
                  </a:moveTo>
                  <a:lnTo>
                    <a:pt x="3676" y="2654"/>
                  </a:lnTo>
                  <a:lnTo>
                    <a:pt x="3676" y="2654"/>
                  </a:lnTo>
                  <a:cubicBezTo>
                    <a:pt x="3676" y="2625"/>
                    <a:pt x="3676" y="2625"/>
                    <a:pt x="3676" y="2625"/>
                  </a:cubicBezTo>
                  <a:cubicBezTo>
                    <a:pt x="3704" y="2625"/>
                    <a:pt x="3704" y="2625"/>
                    <a:pt x="3704" y="2625"/>
                  </a:cubicBezTo>
                  <a:cubicBezTo>
                    <a:pt x="3704" y="2654"/>
                    <a:pt x="3704" y="2654"/>
                    <a:pt x="3704" y="2654"/>
                  </a:cubicBezTo>
                  <a:cubicBezTo>
                    <a:pt x="3704" y="2683"/>
                    <a:pt x="3704" y="2683"/>
                    <a:pt x="3704" y="2683"/>
                  </a:cubicBezTo>
                  <a:cubicBezTo>
                    <a:pt x="3704" y="2712"/>
                    <a:pt x="3704" y="2712"/>
                    <a:pt x="3704" y="2712"/>
                  </a:cubicBezTo>
                  <a:lnTo>
                    <a:pt x="3704" y="2712"/>
                  </a:lnTo>
                  <a:cubicBezTo>
                    <a:pt x="3704" y="2741"/>
                    <a:pt x="3704" y="2741"/>
                    <a:pt x="3704" y="2741"/>
                  </a:cubicBezTo>
                  <a:cubicBezTo>
                    <a:pt x="3676" y="2741"/>
                    <a:pt x="3676" y="2741"/>
                    <a:pt x="3676" y="2741"/>
                  </a:cubicBezTo>
                  <a:cubicBezTo>
                    <a:pt x="3676" y="2771"/>
                    <a:pt x="3676" y="2771"/>
                    <a:pt x="3676" y="2771"/>
                  </a:cubicBezTo>
                  <a:lnTo>
                    <a:pt x="3676" y="2771"/>
                  </a:lnTo>
                  <a:cubicBezTo>
                    <a:pt x="3676" y="2800"/>
                    <a:pt x="3676" y="2800"/>
                    <a:pt x="3676" y="2800"/>
                  </a:cubicBezTo>
                  <a:lnTo>
                    <a:pt x="3676" y="2800"/>
                  </a:lnTo>
                  <a:cubicBezTo>
                    <a:pt x="3646" y="2800"/>
                    <a:pt x="3646" y="2800"/>
                    <a:pt x="3646" y="2800"/>
                  </a:cubicBezTo>
                  <a:cubicBezTo>
                    <a:pt x="3676" y="2771"/>
                    <a:pt x="3676" y="2771"/>
                    <a:pt x="3676" y="2771"/>
                  </a:cubicBezTo>
                  <a:cubicBezTo>
                    <a:pt x="3646" y="2771"/>
                    <a:pt x="3646" y="2771"/>
                    <a:pt x="3646" y="2771"/>
                  </a:cubicBezTo>
                  <a:cubicBezTo>
                    <a:pt x="3646" y="2741"/>
                    <a:pt x="3646" y="2741"/>
                    <a:pt x="3646" y="2741"/>
                  </a:cubicBezTo>
                  <a:lnTo>
                    <a:pt x="3646" y="2741"/>
                  </a:lnTo>
                  <a:cubicBezTo>
                    <a:pt x="3676" y="2741"/>
                    <a:pt x="3676" y="2741"/>
                    <a:pt x="3676" y="2741"/>
                  </a:cubicBezTo>
                  <a:lnTo>
                    <a:pt x="3676" y="2741"/>
                  </a:lnTo>
                  <a:cubicBezTo>
                    <a:pt x="3676" y="2712"/>
                    <a:pt x="3676" y="2712"/>
                    <a:pt x="3676" y="2712"/>
                  </a:cubicBezTo>
                  <a:cubicBezTo>
                    <a:pt x="3676" y="2741"/>
                    <a:pt x="3676" y="2741"/>
                    <a:pt x="3676" y="2741"/>
                  </a:cubicBezTo>
                  <a:cubicBezTo>
                    <a:pt x="3646" y="2741"/>
                    <a:pt x="3646" y="2741"/>
                    <a:pt x="3646" y="2741"/>
                  </a:cubicBezTo>
                  <a:cubicBezTo>
                    <a:pt x="3646" y="2712"/>
                    <a:pt x="3646" y="2712"/>
                    <a:pt x="3646" y="2712"/>
                  </a:cubicBezTo>
                  <a:cubicBezTo>
                    <a:pt x="3676" y="2712"/>
                    <a:pt x="3676" y="2712"/>
                    <a:pt x="3676" y="2712"/>
                  </a:cubicBezTo>
                  <a:lnTo>
                    <a:pt x="3676" y="2712"/>
                  </a:lnTo>
                  <a:cubicBezTo>
                    <a:pt x="3646" y="2712"/>
                    <a:pt x="3646" y="2712"/>
                    <a:pt x="3646" y="2712"/>
                  </a:cubicBezTo>
                  <a:lnTo>
                    <a:pt x="3646" y="2712"/>
                  </a:lnTo>
                  <a:cubicBezTo>
                    <a:pt x="3676" y="2712"/>
                    <a:pt x="3676" y="2712"/>
                    <a:pt x="3676" y="2712"/>
                  </a:cubicBezTo>
                  <a:cubicBezTo>
                    <a:pt x="3676" y="2683"/>
                    <a:pt x="3676" y="2683"/>
                    <a:pt x="3676" y="2683"/>
                  </a:cubicBezTo>
                  <a:lnTo>
                    <a:pt x="3676" y="2683"/>
                  </a:lnTo>
                  <a:cubicBezTo>
                    <a:pt x="3676" y="2654"/>
                    <a:pt x="3676" y="2654"/>
                    <a:pt x="3676" y="2654"/>
                  </a:cubicBezTo>
                  <a:close/>
                  <a:moveTo>
                    <a:pt x="3646" y="2654"/>
                  </a:moveTo>
                  <a:lnTo>
                    <a:pt x="3646" y="2654"/>
                  </a:lnTo>
                  <a:lnTo>
                    <a:pt x="3646" y="2654"/>
                  </a:lnTo>
                  <a:lnTo>
                    <a:pt x="3646" y="2654"/>
                  </a:lnTo>
                  <a:lnTo>
                    <a:pt x="3646" y="2654"/>
                  </a:lnTo>
                  <a:cubicBezTo>
                    <a:pt x="3646" y="2683"/>
                    <a:pt x="3646" y="2683"/>
                    <a:pt x="3646" y="2683"/>
                  </a:cubicBezTo>
                  <a:lnTo>
                    <a:pt x="3646" y="2683"/>
                  </a:lnTo>
                  <a:cubicBezTo>
                    <a:pt x="3617" y="2683"/>
                    <a:pt x="3617" y="2683"/>
                    <a:pt x="3617" y="2683"/>
                  </a:cubicBezTo>
                  <a:cubicBezTo>
                    <a:pt x="3646" y="2654"/>
                    <a:pt x="3646" y="2654"/>
                    <a:pt x="3646" y="2654"/>
                  </a:cubicBezTo>
                  <a:close/>
                  <a:moveTo>
                    <a:pt x="3704" y="2683"/>
                  </a:moveTo>
                  <a:lnTo>
                    <a:pt x="3704" y="2683"/>
                  </a:lnTo>
                  <a:cubicBezTo>
                    <a:pt x="3733" y="2654"/>
                    <a:pt x="3733" y="2654"/>
                    <a:pt x="3733" y="2654"/>
                  </a:cubicBezTo>
                  <a:lnTo>
                    <a:pt x="3733" y="2654"/>
                  </a:lnTo>
                  <a:lnTo>
                    <a:pt x="3733" y="2654"/>
                  </a:lnTo>
                  <a:cubicBezTo>
                    <a:pt x="3762" y="2654"/>
                    <a:pt x="3762" y="2654"/>
                    <a:pt x="3762" y="2654"/>
                  </a:cubicBezTo>
                  <a:cubicBezTo>
                    <a:pt x="3762" y="2625"/>
                    <a:pt x="3762" y="2625"/>
                    <a:pt x="3762" y="2625"/>
                  </a:cubicBezTo>
                  <a:lnTo>
                    <a:pt x="3762" y="2625"/>
                  </a:lnTo>
                  <a:cubicBezTo>
                    <a:pt x="3733" y="2625"/>
                    <a:pt x="3733" y="2625"/>
                    <a:pt x="3733" y="2625"/>
                  </a:cubicBezTo>
                  <a:cubicBezTo>
                    <a:pt x="3733" y="2596"/>
                    <a:pt x="3733" y="2596"/>
                    <a:pt x="3733" y="2596"/>
                  </a:cubicBezTo>
                  <a:cubicBezTo>
                    <a:pt x="3762" y="2567"/>
                    <a:pt x="3762" y="2567"/>
                    <a:pt x="3762" y="2567"/>
                  </a:cubicBezTo>
                  <a:cubicBezTo>
                    <a:pt x="3762" y="2538"/>
                    <a:pt x="3762" y="2538"/>
                    <a:pt x="3762" y="2538"/>
                  </a:cubicBezTo>
                  <a:cubicBezTo>
                    <a:pt x="3762" y="2508"/>
                    <a:pt x="3762" y="2508"/>
                    <a:pt x="3762" y="2508"/>
                  </a:cubicBezTo>
                  <a:cubicBezTo>
                    <a:pt x="3792" y="2508"/>
                    <a:pt x="3792" y="2508"/>
                    <a:pt x="3792" y="2508"/>
                  </a:cubicBezTo>
                  <a:cubicBezTo>
                    <a:pt x="3792" y="2538"/>
                    <a:pt x="3792" y="2538"/>
                    <a:pt x="3792" y="2538"/>
                  </a:cubicBezTo>
                  <a:lnTo>
                    <a:pt x="3792" y="2538"/>
                  </a:lnTo>
                  <a:cubicBezTo>
                    <a:pt x="3821" y="2567"/>
                    <a:pt x="3821" y="2567"/>
                    <a:pt x="3821" y="2567"/>
                  </a:cubicBezTo>
                  <a:cubicBezTo>
                    <a:pt x="3821" y="2596"/>
                    <a:pt x="3821" y="2596"/>
                    <a:pt x="3821" y="2596"/>
                  </a:cubicBezTo>
                  <a:cubicBezTo>
                    <a:pt x="3821" y="2625"/>
                    <a:pt x="3821" y="2625"/>
                    <a:pt x="3821" y="2625"/>
                  </a:cubicBezTo>
                  <a:cubicBezTo>
                    <a:pt x="3792" y="2625"/>
                    <a:pt x="3792" y="2625"/>
                    <a:pt x="3792" y="2625"/>
                  </a:cubicBezTo>
                  <a:cubicBezTo>
                    <a:pt x="3792" y="2596"/>
                    <a:pt x="3792" y="2596"/>
                    <a:pt x="3792" y="2596"/>
                  </a:cubicBezTo>
                  <a:cubicBezTo>
                    <a:pt x="3792" y="2567"/>
                    <a:pt x="3792" y="2567"/>
                    <a:pt x="3792" y="2567"/>
                  </a:cubicBezTo>
                  <a:lnTo>
                    <a:pt x="3792" y="2567"/>
                  </a:lnTo>
                  <a:cubicBezTo>
                    <a:pt x="3792" y="2625"/>
                    <a:pt x="3792" y="2625"/>
                    <a:pt x="3792" y="2625"/>
                  </a:cubicBezTo>
                  <a:lnTo>
                    <a:pt x="3792" y="2625"/>
                  </a:lnTo>
                  <a:cubicBezTo>
                    <a:pt x="3792" y="2654"/>
                    <a:pt x="3792" y="2654"/>
                    <a:pt x="3792" y="2654"/>
                  </a:cubicBezTo>
                  <a:lnTo>
                    <a:pt x="3792" y="2654"/>
                  </a:lnTo>
                  <a:cubicBezTo>
                    <a:pt x="3762" y="2654"/>
                    <a:pt x="3762" y="2654"/>
                    <a:pt x="3762" y="2654"/>
                  </a:cubicBezTo>
                  <a:cubicBezTo>
                    <a:pt x="3762" y="2683"/>
                    <a:pt x="3762" y="2683"/>
                    <a:pt x="3762" y="2683"/>
                  </a:cubicBezTo>
                  <a:cubicBezTo>
                    <a:pt x="3733" y="2683"/>
                    <a:pt x="3733" y="2683"/>
                    <a:pt x="3733" y="2683"/>
                  </a:cubicBezTo>
                  <a:lnTo>
                    <a:pt x="3733" y="2683"/>
                  </a:lnTo>
                  <a:cubicBezTo>
                    <a:pt x="3704" y="2683"/>
                    <a:pt x="3704" y="2683"/>
                    <a:pt x="3704" y="2683"/>
                  </a:cubicBezTo>
                  <a:close/>
                  <a:moveTo>
                    <a:pt x="3676" y="2508"/>
                  </a:moveTo>
                  <a:lnTo>
                    <a:pt x="3676" y="2508"/>
                  </a:lnTo>
                  <a:cubicBezTo>
                    <a:pt x="3704" y="2508"/>
                    <a:pt x="3704" y="2508"/>
                    <a:pt x="3704" y="2508"/>
                  </a:cubicBezTo>
                  <a:lnTo>
                    <a:pt x="3704" y="2508"/>
                  </a:lnTo>
                  <a:cubicBezTo>
                    <a:pt x="3704" y="2538"/>
                    <a:pt x="3704" y="2538"/>
                    <a:pt x="3704" y="2538"/>
                  </a:cubicBezTo>
                  <a:lnTo>
                    <a:pt x="3704" y="2538"/>
                  </a:lnTo>
                  <a:lnTo>
                    <a:pt x="3704" y="2538"/>
                  </a:lnTo>
                  <a:lnTo>
                    <a:pt x="3704" y="2538"/>
                  </a:lnTo>
                  <a:cubicBezTo>
                    <a:pt x="3733" y="2538"/>
                    <a:pt x="3733" y="2538"/>
                    <a:pt x="3733" y="2538"/>
                  </a:cubicBezTo>
                  <a:lnTo>
                    <a:pt x="3733" y="2538"/>
                  </a:lnTo>
                  <a:cubicBezTo>
                    <a:pt x="3733" y="2567"/>
                    <a:pt x="3733" y="2567"/>
                    <a:pt x="3733" y="2567"/>
                  </a:cubicBezTo>
                  <a:lnTo>
                    <a:pt x="3733" y="2567"/>
                  </a:lnTo>
                  <a:lnTo>
                    <a:pt x="3733" y="2567"/>
                  </a:lnTo>
                  <a:lnTo>
                    <a:pt x="3733" y="2567"/>
                  </a:lnTo>
                  <a:cubicBezTo>
                    <a:pt x="3704" y="2567"/>
                    <a:pt x="3704" y="2567"/>
                    <a:pt x="3704" y="2567"/>
                  </a:cubicBezTo>
                  <a:lnTo>
                    <a:pt x="3704" y="2567"/>
                  </a:lnTo>
                  <a:cubicBezTo>
                    <a:pt x="3676" y="2538"/>
                    <a:pt x="3676" y="2538"/>
                    <a:pt x="3676" y="2538"/>
                  </a:cubicBezTo>
                  <a:lnTo>
                    <a:pt x="3676" y="2538"/>
                  </a:lnTo>
                  <a:cubicBezTo>
                    <a:pt x="3704" y="2567"/>
                    <a:pt x="3704" y="2567"/>
                    <a:pt x="3704" y="2567"/>
                  </a:cubicBezTo>
                  <a:cubicBezTo>
                    <a:pt x="3704" y="2596"/>
                    <a:pt x="3704" y="2596"/>
                    <a:pt x="3704" y="2596"/>
                  </a:cubicBezTo>
                  <a:cubicBezTo>
                    <a:pt x="3733" y="2596"/>
                    <a:pt x="3733" y="2596"/>
                    <a:pt x="3733" y="2596"/>
                  </a:cubicBezTo>
                  <a:lnTo>
                    <a:pt x="3733" y="2596"/>
                  </a:lnTo>
                  <a:cubicBezTo>
                    <a:pt x="3733" y="2625"/>
                    <a:pt x="3733" y="2625"/>
                    <a:pt x="3733" y="2625"/>
                  </a:cubicBezTo>
                  <a:lnTo>
                    <a:pt x="3733" y="2625"/>
                  </a:lnTo>
                  <a:cubicBezTo>
                    <a:pt x="3704" y="2625"/>
                    <a:pt x="3704" y="2625"/>
                    <a:pt x="3704" y="2625"/>
                  </a:cubicBezTo>
                  <a:lnTo>
                    <a:pt x="3704" y="2625"/>
                  </a:lnTo>
                  <a:cubicBezTo>
                    <a:pt x="3704" y="2596"/>
                    <a:pt x="3704" y="2596"/>
                    <a:pt x="3704" y="2596"/>
                  </a:cubicBezTo>
                  <a:cubicBezTo>
                    <a:pt x="3676" y="2567"/>
                    <a:pt x="3676" y="2567"/>
                    <a:pt x="3676" y="2567"/>
                  </a:cubicBezTo>
                  <a:cubicBezTo>
                    <a:pt x="3676" y="2596"/>
                    <a:pt x="3676" y="2596"/>
                    <a:pt x="3676" y="2596"/>
                  </a:cubicBezTo>
                  <a:lnTo>
                    <a:pt x="3676" y="2596"/>
                  </a:lnTo>
                  <a:cubicBezTo>
                    <a:pt x="3676" y="2625"/>
                    <a:pt x="3676" y="2625"/>
                    <a:pt x="3676" y="2625"/>
                  </a:cubicBezTo>
                  <a:lnTo>
                    <a:pt x="3676" y="2625"/>
                  </a:lnTo>
                  <a:cubicBezTo>
                    <a:pt x="3646" y="2625"/>
                    <a:pt x="3646" y="2625"/>
                    <a:pt x="3646" y="2625"/>
                  </a:cubicBezTo>
                  <a:lnTo>
                    <a:pt x="3646" y="2625"/>
                  </a:lnTo>
                  <a:cubicBezTo>
                    <a:pt x="3646" y="2596"/>
                    <a:pt x="3646" y="2596"/>
                    <a:pt x="3646" y="2596"/>
                  </a:cubicBezTo>
                  <a:lnTo>
                    <a:pt x="3646" y="2596"/>
                  </a:lnTo>
                  <a:lnTo>
                    <a:pt x="3646" y="2596"/>
                  </a:lnTo>
                  <a:cubicBezTo>
                    <a:pt x="3646" y="2567"/>
                    <a:pt x="3646" y="2567"/>
                    <a:pt x="3646" y="2567"/>
                  </a:cubicBezTo>
                  <a:cubicBezTo>
                    <a:pt x="3646" y="2538"/>
                    <a:pt x="3646" y="2538"/>
                    <a:pt x="3646" y="2538"/>
                  </a:cubicBezTo>
                  <a:cubicBezTo>
                    <a:pt x="3646" y="2567"/>
                    <a:pt x="3646" y="2567"/>
                    <a:pt x="3646" y="2567"/>
                  </a:cubicBezTo>
                  <a:cubicBezTo>
                    <a:pt x="3676" y="2538"/>
                    <a:pt x="3676" y="2538"/>
                    <a:pt x="3676" y="2538"/>
                  </a:cubicBezTo>
                  <a:cubicBezTo>
                    <a:pt x="3646" y="2538"/>
                    <a:pt x="3646" y="2538"/>
                    <a:pt x="3646" y="2538"/>
                  </a:cubicBezTo>
                  <a:lnTo>
                    <a:pt x="3646" y="2538"/>
                  </a:lnTo>
                  <a:cubicBezTo>
                    <a:pt x="3646" y="2508"/>
                    <a:pt x="3646" y="2508"/>
                    <a:pt x="3646" y="2508"/>
                  </a:cubicBezTo>
                  <a:cubicBezTo>
                    <a:pt x="3676" y="2538"/>
                    <a:pt x="3676" y="2538"/>
                    <a:pt x="3676" y="2538"/>
                  </a:cubicBezTo>
                  <a:cubicBezTo>
                    <a:pt x="3676" y="2508"/>
                    <a:pt x="3676" y="2508"/>
                    <a:pt x="3676" y="2508"/>
                  </a:cubicBezTo>
                  <a:close/>
                  <a:moveTo>
                    <a:pt x="3676" y="2508"/>
                  </a:moveTo>
                  <a:lnTo>
                    <a:pt x="3676" y="2508"/>
                  </a:lnTo>
                  <a:cubicBezTo>
                    <a:pt x="3704" y="2479"/>
                    <a:pt x="3704" y="2479"/>
                    <a:pt x="3704" y="2479"/>
                  </a:cubicBezTo>
                  <a:cubicBezTo>
                    <a:pt x="3704" y="2508"/>
                    <a:pt x="3704" y="2508"/>
                    <a:pt x="3704" y="2508"/>
                  </a:cubicBezTo>
                  <a:cubicBezTo>
                    <a:pt x="3676" y="2508"/>
                    <a:pt x="3676" y="2508"/>
                    <a:pt x="3676" y="2508"/>
                  </a:cubicBezTo>
                  <a:close/>
                  <a:moveTo>
                    <a:pt x="1226" y="1575"/>
                  </a:moveTo>
                  <a:lnTo>
                    <a:pt x="1226" y="1575"/>
                  </a:lnTo>
                  <a:lnTo>
                    <a:pt x="1226" y="1575"/>
                  </a:lnTo>
                  <a:lnTo>
                    <a:pt x="1226" y="1575"/>
                  </a:lnTo>
                  <a:cubicBezTo>
                    <a:pt x="1255" y="1575"/>
                    <a:pt x="1255" y="1575"/>
                    <a:pt x="1255" y="1575"/>
                  </a:cubicBezTo>
                  <a:cubicBezTo>
                    <a:pt x="1226" y="1575"/>
                    <a:pt x="1226" y="1575"/>
                    <a:pt x="1226" y="1575"/>
                  </a:cubicBezTo>
                  <a:close/>
                  <a:moveTo>
                    <a:pt x="1226" y="1604"/>
                  </a:moveTo>
                  <a:lnTo>
                    <a:pt x="1226" y="1604"/>
                  </a:lnTo>
                  <a:cubicBezTo>
                    <a:pt x="1255" y="1604"/>
                    <a:pt x="1255" y="1604"/>
                    <a:pt x="1255" y="1604"/>
                  </a:cubicBezTo>
                  <a:lnTo>
                    <a:pt x="1255" y="1604"/>
                  </a:lnTo>
                  <a:cubicBezTo>
                    <a:pt x="1255" y="1633"/>
                    <a:pt x="1255" y="1633"/>
                    <a:pt x="1255" y="1633"/>
                  </a:cubicBezTo>
                  <a:cubicBezTo>
                    <a:pt x="1255" y="1662"/>
                    <a:pt x="1255" y="1662"/>
                    <a:pt x="1255" y="1662"/>
                  </a:cubicBezTo>
                  <a:cubicBezTo>
                    <a:pt x="1226" y="1633"/>
                    <a:pt x="1226" y="1633"/>
                    <a:pt x="1226" y="1633"/>
                  </a:cubicBezTo>
                  <a:cubicBezTo>
                    <a:pt x="1226" y="1604"/>
                    <a:pt x="1226" y="1604"/>
                    <a:pt x="1226" y="1604"/>
                  </a:cubicBezTo>
                  <a:close/>
                  <a:moveTo>
                    <a:pt x="2071" y="1341"/>
                  </a:moveTo>
                  <a:lnTo>
                    <a:pt x="2071" y="1341"/>
                  </a:lnTo>
                  <a:cubicBezTo>
                    <a:pt x="2071" y="1371"/>
                    <a:pt x="2071" y="1371"/>
                    <a:pt x="2071" y="1371"/>
                  </a:cubicBezTo>
                  <a:cubicBezTo>
                    <a:pt x="2071" y="1400"/>
                    <a:pt x="2071" y="1400"/>
                    <a:pt x="2071" y="1400"/>
                  </a:cubicBezTo>
                  <a:lnTo>
                    <a:pt x="2071" y="1400"/>
                  </a:lnTo>
                  <a:cubicBezTo>
                    <a:pt x="2071" y="1371"/>
                    <a:pt x="2071" y="1371"/>
                    <a:pt x="2071" y="1371"/>
                  </a:cubicBezTo>
                  <a:cubicBezTo>
                    <a:pt x="2042" y="1371"/>
                    <a:pt x="2042" y="1371"/>
                    <a:pt x="2042" y="1371"/>
                  </a:cubicBezTo>
                  <a:lnTo>
                    <a:pt x="2042" y="1371"/>
                  </a:lnTo>
                  <a:cubicBezTo>
                    <a:pt x="2012" y="1371"/>
                    <a:pt x="2012" y="1371"/>
                    <a:pt x="2012" y="1371"/>
                  </a:cubicBezTo>
                  <a:lnTo>
                    <a:pt x="2012" y="1371"/>
                  </a:lnTo>
                  <a:cubicBezTo>
                    <a:pt x="2042" y="1312"/>
                    <a:pt x="2042" y="1312"/>
                    <a:pt x="2042" y="1312"/>
                  </a:cubicBezTo>
                  <a:cubicBezTo>
                    <a:pt x="2071" y="1312"/>
                    <a:pt x="2071" y="1312"/>
                    <a:pt x="2071" y="1312"/>
                  </a:cubicBezTo>
                  <a:lnTo>
                    <a:pt x="2071" y="1312"/>
                  </a:lnTo>
                  <a:cubicBezTo>
                    <a:pt x="2071" y="1341"/>
                    <a:pt x="2071" y="1341"/>
                    <a:pt x="2071" y="1341"/>
                  </a:cubicBezTo>
                  <a:close/>
                  <a:moveTo>
                    <a:pt x="2100" y="1341"/>
                  </a:moveTo>
                  <a:lnTo>
                    <a:pt x="2100" y="1341"/>
                  </a:lnTo>
                  <a:lnTo>
                    <a:pt x="2100" y="1341"/>
                  </a:lnTo>
                  <a:lnTo>
                    <a:pt x="2100" y="1341"/>
                  </a:lnTo>
                  <a:cubicBezTo>
                    <a:pt x="2100" y="1312"/>
                    <a:pt x="2100" y="1312"/>
                    <a:pt x="2100" y="1312"/>
                  </a:cubicBezTo>
                  <a:lnTo>
                    <a:pt x="2100" y="1312"/>
                  </a:lnTo>
                  <a:cubicBezTo>
                    <a:pt x="2071" y="1312"/>
                    <a:pt x="2071" y="1312"/>
                    <a:pt x="2071" y="1312"/>
                  </a:cubicBezTo>
                  <a:cubicBezTo>
                    <a:pt x="2100" y="1283"/>
                    <a:pt x="2100" y="1283"/>
                    <a:pt x="2100" y="1283"/>
                  </a:cubicBezTo>
                  <a:cubicBezTo>
                    <a:pt x="2129" y="1283"/>
                    <a:pt x="2129" y="1283"/>
                    <a:pt x="2129" y="1283"/>
                  </a:cubicBezTo>
                  <a:cubicBezTo>
                    <a:pt x="2159" y="1312"/>
                    <a:pt x="2159" y="1312"/>
                    <a:pt x="2159" y="1312"/>
                  </a:cubicBezTo>
                  <a:lnTo>
                    <a:pt x="2159" y="1312"/>
                  </a:lnTo>
                  <a:cubicBezTo>
                    <a:pt x="2129" y="1312"/>
                    <a:pt x="2129" y="1312"/>
                    <a:pt x="2129" y="1312"/>
                  </a:cubicBezTo>
                  <a:cubicBezTo>
                    <a:pt x="2100" y="1341"/>
                    <a:pt x="2100" y="1341"/>
                    <a:pt x="2100" y="1341"/>
                  </a:cubicBezTo>
                  <a:close/>
                  <a:moveTo>
                    <a:pt x="2246" y="1254"/>
                  </a:moveTo>
                  <a:lnTo>
                    <a:pt x="2246" y="1254"/>
                  </a:lnTo>
                  <a:lnTo>
                    <a:pt x="2246" y="1254"/>
                  </a:lnTo>
                  <a:cubicBezTo>
                    <a:pt x="2276" y="1254"/>
                    <a:pt x="2276" y="1254"/>
                    <a:pt x="2276" y="1254"/>
                  </a:cubicBezTo>
                  <a:lnTo>
                    <a:pt x="2276" y="1254"/>
                  </a:lnTo>
                  <a:cubicBezTo>
                    <a:pt x="2276" y="1283"/>
                    <a:pt x="2276" y="1283"/>
                    <a:pt x="2276" y="1283"/>
                  </a:cubicBezTo>
                  <a:lnTo>
                    <a:pt x="2276" y="1283"/>
                  </a:lnTo>
                  <a:cubicBezTo>
                    <a:pt x="2246" y="1254"/>
                    <a:pt x="2246" y="1254"/>
                    <a:pt x="2246" y="1254"/>
                  </a:cubicBezTo>
                  <a:close/>
                  <a:moveTo>
                    <a:pt x="3092" y="1954"/>
                  </a:moveTo>
                  <a:lnTo>
                    <a:pt x="3092" y="1954"/>
                  </a:lnTo>
                  <a:lnTo>
                    <a:pt x="3092" y="1954"/>
                  </a:lnTo>
                  <a:lnTo>
                    <a:pt x="3092" y="1954"/>
                  </a:lnTo>
                  <a:cubicBezTo>
                    <a:pt x="3092" y="1983"/>
                    <a:pt x="3092" y="1983"/>
                    <a:pt x="3092" y="1983"/>
                  </a:cubicBezTo>
                  <a:cubicBezTo>
                    <a:pt x="3092" y="1954"/>
                    <a:pt x="3092" y="1954"/>
                    <a:pt x="3092" y="1954"/>
                  </a:cubicBezTo>
                  <a:close/>
                  <a:moveTo>
                    <a:pt x="3004" y="2188"/>
                  </a:moveTo>
                  <a:lnTo>
                    <a:pt x="3004" y="2188"/>
                  </a:lnTo>
                  <a:cubicBezTo>
                    <a:pt x="3033" y="2188"/>
                    <a:pt x="3033" y="2188"/>
                    <a:pt x="3033" y="2188"/>
                  </a:cubicBezTo>
                  <a:lnTo>
                    <a:pt x="3033" y="2188"/>
                  </a:lnTo>
                  <a:cubicBezTo>
                    <a:pt x="3004" y="2188"/>
                    <a:pt x="3004" y="2188"/>
                    <a:pt x="3004" y="2188"/>
                  </a:cubicBezTo>
                  <a:close/>
                  <a:moveTo>
                    <a:pt x="3179" y="2158"/>
                  </a:moveTo>
                  <a:lnTo>
                    <a:pt x="3179" y="2158"/>
                  </a:lnTo>
                  <a:cubicBezTo>
                    <a:pt x="3209" y="2129"/>
                    <a:pt x="3209" y="2129"/>
                    <a:pt x="3209" y="2129"/>
                  </a:cubicBezTo>
                  <a:lnTo>
                    <a:pt x="3209" y="2129"/>
                  </a:lnTo>
                  <a:cubicBezTo>
                    <a:pt x="3209" y="2158"/>
                    <a:pt x="3209" y="2158"/>
                    <a:pt x="3209" y="2158"/>
                  </a:cubicBezTo>
                  <a:cubicBezTo>
                    <a:pt x="3179" y="2158"/>
                    <a:pt x="3179" y="2158"/>
                    <a:pt x="3179" y="2158"/>
                  </a:cubicBezTo>
                  <a:close/>
                  <a:moveTo>
                    <a:pt x="3062" y="1983"/>
                  </a:moveTo>
                  <a:lnTo>
                    <a:pt x="3062" y="1983"/>
                  </a:lnTo>
                  <a:lnTo>
                    <a:pt x="3062" y="1983"/>
                  </a:lnTo>
                  <a:lnTo>
                    <a:pt x="3062" y="1983"/>
                  </a:lnTo>
                  <a:cubicBezTo>
                    <a:pt x="3062" y="2012"/>
                    <a:pt x="3062" y="2012"/>
                    <a:pt x="3062" y="2012"/>
                  </a:cubicBezTo>
                  <a:cubicBezTo>
                    <a:pt x="3062" y="1983"/>
                    <a:pt x="3062" y="1983"/>
                    <a:pt x="3062" y="1983"/>
                  </a:cubicBezTo>
                  <a:close/>
                  <a:moveTo>
                    <a:pt x="3062" y="2041"/>
                  </a:moveTo>
                  <a:lnTo>
                    <a:pt x="3062" y="2041"/>
                  </a:lnTo>
                  <a:lnTo>
                    <a:pt x="3062" y="2041"/>
                  </a:lnTo>
                  <a:cubicBezTo>
                    <a:pt x="3092" y="2012"/>
                    <a:pt x="3092" y="2012"/>
                    <a:pt x="3092" y="2012"/>
                  </a:cubicBezTo>
                  <a:cubicBezTo>
                    <a:pt x="3092" y="2041"/>
                    <a:pt x="3092" y="2041"/>
                    <a:pt x="3092" y="2041"/>
                  </a:cubicBezTo>
                  <a:lnTo>
                    <a:pt x="3092" y="2041"/>
                  </a:lnTo>
                  <a:cubicBezTo>
                    <a:pt x="3121" y="2041"/>
                    <a:pt x="3121" y="2041"/>
                    <a:pt x="3121" y="2041"/>
                  </a:cubicBezTo>
                  <a:lnTo>
                    <a:pt x="3121" y="2041"/>
                  </a:lnTo>
                  <a:cubicBezTo>
                    <a:pt x="3092" y="2071"/>
                    <a:pt x="3092" y="2071"/>
                    <a:pt x="3092" y="2071"/>
                  </a:cubicBezTo>
                  <a:cubicBezTo>
                    <a:pt x="3062" y="2041"/>
                    <a:pt x="3062" y="2041"/>
                    <a:pt x="3062" y="2041"/>
                  </a:cubicBezTo>
                  <a:close/>
                  <a:moveTo>
                    <a:pt x="2946" y="2129"/>
                  </a:moveTo>
                  <a:lnTo>
                    <a:pt x="2946" y="2129"/>
                  </a:lnTo>
                  <a:cubicBezTo>
                    <a:pt x="2946" y="2100"/>
                    <a:pt x="2946" y="2100"/>
                    <a:pt x="2946" y="2100"/>
                  </a:cubicBezTo>
                  <a:cubicBezTo>
                    <a:pt x="2976" y="2100"/>
                    <a:pt x="2976" y="2100"/>
                    <a:pt x="2976" y="2100"/>
                  </a:cubicBezTo>
                  <a:lnTo>
                    <a:pt x="2976" y="2100"/>
                  </a:lnTo>
                  <a:cubicBezTo>
                    <a:pt x="3004" y="2071"/>
                    <a:pt x="3004" y="2071"/>
                    <a:pt x="3004" y="2071"/>
                  </a:cubicBezTo>
                  <a:lnTo>
                    <a:pt x="3004" y="2071"/>
                  </a:lnTo>
                  <a:cubicBezTo>
                    <a:pt x="3033" y="2071"/>
                    <a:pt x="3033" y="2071"/>
                    <a:pt x="3033" y="2071"/>
                  </a:cubicBezTo>
                  <a:cubicBezTo>
                    <a:pt x="3033" y="2041"/>
                    <a:pt x="3033" y="2041"/>
                    <a:pt x="3033" y="2041"/>
                  </a:cubicBezTo>
                  <a:cubicBezTo>
                    <a:pt x="3062" y="2041"/>
                    <a:pt x="3062" y="2041"/>
                    <a:pt x="3062" y="2041"/>
                  </a:cubicBezTo>
                  <a:lnTo>
                    <a:pt x="3062" y="2041"/>
                  </a:lnTo>
                  <a:cubicBezTo>
                    <a:pt x="3033" y="2041"/>
                    <a:pt x="3033" y="2041"/>
                    <a:pt x="3033" y="2041"/>
                  </a:cubicBezTo>
                  <a:cubicBezTo>
                    <a:pt x="3062" y="2071"/>
                    <a:pt x="3062" y="2071"/>
                    <a:pt x="3062" y="2071"/>
                  </a:cubicBezTo>
                  <a:cubicBezTo>
                    <a:pt x="3033" y="2071"/>
                    <a:pt x="3033" y="2071"/>
                    <a:pt x="3033" y="2071"/>
                  </a:cubicBezTo>
                  <a:lnTo>
                    <a:pt x="3033" y="2071"/>
                  </a:lnTo>
                  <a:cubicBezTo>
                    <a:pt x="3004" y="2100"/>
                    <a:pt x="3004" y="2100"/>
                    <a:pt x="3004" y="2100"/>
                  </a:cubicBezTo>
                  <a:lnTo>
                    <a:pt x="3004" y="2100"/>
                  </a:lnTo>
                  <a:lnTo>
                    <a:pt x="3004" y="2100"/>
                  </a:lnTo>
                  <a:cubicBezTo>
                    <a:pt x="2976" y="2129"/>
                    <a:pt x="2976" y="2129"/>
                    <a:pt x="2976" y="2129"/>
                  </a:cubicBezTo>
                  <a:lnTo>
                    <a:pt x="2976" y="2129"/>
                  </a:lnTo>
                  <a:lnTo>
                    <a:pt x="2976" y="2129"/>
                  </a:lnTo>
                  <a:cubicBezTo>
                    <a:pt x="2946" y="2129"/>
                    <a:pt x="2946" y="2129"/>
                    <a:pt x="2946" y="2129"/>
                  </a:cubicBezTo>
                  <a:close/>
                  <a:moveTo>
                    <a:pt x="2946" y="2100"/>
                  </a:moveTo>
                  <a:lnTo>
                    <a:pt x="2946" y="2100"/>
                  </a:lnTo>
                  <a:cubicBezTo>
                    <a:pt x="2976" y="2071"/>
                    <a:pt x="2976" y="2071"/>
                    <a:pt x="2976" y="2071"/>
                  </a:cubicBezTo>
                  <a:lnTo>
                    <a:pt x="2976" y="2071"/>
                  </a:lnTo>
                  <a:cubicBezTo>
                    <a:pt x="2946" y="2100"/>
                    <a:pt x="2946" y="2100"/>
                    <a:pt x="2946" y="2100"/>
                  </a:cubicBezTo>
                  <a:close/>
                  <a:moveTo>
                    <a:pt x="2976" y="2041"/>
                  </a:moveTo>
                  <a:lnTo>
                    <a:pt x="2976" y="2041"/>
                  </a:lnTo>
                  <a:cubicBezTo>
                    <a:pt x="3004" y="2041"/>
                    <a:pt x="3004" y="2041"/>
                    <a:pt x="3004" y="2041"/>
                  </a:cubicBezTo>
                  <a:cubicBezTo>
                    <a:pt x="3004" y="2012"/>
                    <a:pt x="3004" y="2012"/>
                    <a:pt x="3004" y="2012"/>
                  </a:cubicBezTo>
                  <a:lnTo>
                    <a:pt x="3004" y="2012"/>
                  </a:lnTo>
                  <a:cubicBezTo>
                    <a:pt x="3033" y="2012"/>
                    <a:pt x="3033" y="2012"/>
                    <a:pt x="3033" y="2012"/>
                  </a:cubicBezTo>
                  <a:lnTo>
                    <a:pt x="3033" y="2012"/>
                  </a:lnTo>
                  <a:cubicBezTo>
                    <a:pt x="3033" y="2041"/>
                    <a:pt x="3033" y="2041"/>
                    <a:pt x="3033" y="2041"/>
                  </a:cubicBezTo>
                  <a:cubicBezTo>
                    <a:pt x="3004" y="2041"/>
                    <a:pt x="3004" y="2041"/>
                    <a:pt x="3004" y="2041"/>
                  </a:cubicBezTo>
                  <a:lnTo>
                    <a:pt x="3004" y="2041"/>
                  </a:lnTo>
                  <a:cubicBezTo>
                    <a:pt x="3004" y="2071"/>
                    <a:pt x="3004" y="2071"/>
                    <a:pt x="3004" y="2071"/>
                  </a:cubicBezTo>
                  <a:cubicBezTo>
                    <a:pt x="2976" y="2071"/>
                    <a:pt x="2976" y="2071"/>
                    <a:pt x="2976" y="2071"/>
                  </a:cubicBezTo>
                  <a:cubicBezTo>
                    <a:pt x="2976" y="2041"/>
                    <a:pt x="2976" y="2041"/>
                    <a:pt x="2976" y="2041"/>
                  </a:cubicBezTo>
                  <a:close/>
                  <a:moveTo>
                    <a:pt x="3004" y="1954"/>
                  </a:moveTo>
                  <a:lnTo>
                    <a:pt x="3004" y="1954"/>
                  </a:lnTo>
                  <a:lnTo>
                    <a:pt x="3004" y="1954"/>
                  </a:lnTo>
                  <a:cubicBezTo>
                    <a:pt x="3033" y="1954"/>
                    <a:pt x="3033" y="1954"/>
                    <a:pt x="3033" y="1954"/>
                  </a:cubicBezTo>
                  <a:lnTo>
                    <a:pt x="3033" y="1954"/>
                  </a:lnTo>
                  <a:lnTo>
                    <a:pt x="3033" y="1954"/>
                  </a:lnTo>
                  <a:cubicBezTo>
                    <a:pt x="3033" y="1983"/>
                    <a:pt x="3033" y="1983"/>
                    <a:pt x="3033" y="1983"/>
                  </a:cubicBezTo>
                  <a:cubicBezTo>
                    <a:pt x="3004" y="1954"/>
                    <a:pt x="3004" y="1954"/>
                    <a:pt x="3004" y="1954"/>
                  </a:cubicBezTo>
                  <a:close/>
                  <a:moveTo>
                    <a:pt x="2012" y="933"/>
                  </a:moveTo>
                  <a:lnTo>
                    <a:pt x="2012" y="933"/>
                  </a:lnTo>
                  <a:lnTo>
                    <a:pt x="2042" y="933"/>
                  </a:lnTo>
                  <a:lnTo>
                    <a:pt x="2042" y="933"/>
                  </a:lnTo>
                  <a:lnTo>
                    <a:pt x="2042" y="933"/>
                  </a:lnTo>
                  <a:cubicBezTo>
                    <a:pt x="2012" y="933"/>
                    <a:pt x="2012" y="933"/>
                    <a:pt x="2012" y="933"/>
                  </a:cubicBezTo>
                  <a:close/>
                  <a:moveTo>
                    <a:pt x="1692" y="1225"/>
                  </a:moveTo>
                  <a:lnTo>
                    <a:pt x="1692" y="1225"/>
                  </a:lnTo>
                  <a:cubicBezTo>
                    <a:pt x="1721" y="1225"/>
                    <a:pt x="1721" y="1225"/>
                    <a:pt x="1721" y="1225"/>
                  </a:cubicBezTo>
                  <a:cubicBezTo>
                    <a:pt x="1721" y="1196"/>
                    <a:pt x="1721" y="1196"/>
                    <a:pt x="1721" y="1196"/>
                  </a:cubicBezTo>
                  <a:cubicBezTo>
                    <a:pt x="1692" y="1196"/>
                    <a:pt x="1692" y="1196"/>
                    <a:pt x="1692" y="1196"/>
                  </a:cubicBezTo>
                  <a:cubicBezTo>
                    <a:pt x="1692" y="1167"/>
                    <a:pt x="1692" y="1167"/>
                    <a:pt x="1692" y="1167"/>
                  </a:cubicBezTo>
                  <a:cubicBezTo>
                    <a:pt x="1692" y="1138"/>
                    <a:pt x="1692" y="1138"/>
                    <a:pt x="1692" y="1138"/>
                  </a:cubicBezTo>
                  <a:lnTo>
                    <a:pt x="1692" y="1138"/>
                  </a:lnTo>
                  <a:cubicBezTo>
                    <a:pt x="1662" y="1138"/>
                    <a:pt x="1662" y="1138"/>
                    <a:pt x="1662" y="1138"/>
                  </a:cubicBezTo>
                  <a:cubicBezTo>
                    <a:pt x="1634" y="1138"/>
                    <a:pt x="1634" y="1138"/>
                    <a:pt x="1634" y="1138"/>
                  </a:cubicBezTo>
                  <a:lnTo>
                    <a:pt x="1634" y="1138"/>
                  </a:lnTo>
                  <a:cubicBezTo>
                    <a:pt x="1605" y="1138"/>
                    <a:pt x="1605" y="1138"/>
                    <a:pt x="1605" y="1138"/>
                  </a:cubicBezTo>
                  <a:cubicBezTo>
                    <a:pt x="1605" y="1108"/>
                    <a:pt x="1605" y="1108"/>
                    <a:pt x="1605" y="1108"/>
                  </a:cubicBezTo>
                  <a:cubicBezTo>
                    <a:pt x="1662" y="1079"/>
                    <a:pt x="1662" y="1079"/>
                    <a:pt x="1662" y="1079"/>
                  </a:cubicBezTo>
                  <a:cubicBezTo>
                    <a:pt x="1662" y="1050"/>
                    <a:pt x="1662" y="1050"/>
                    <a:pt x="1662" y="1050"/>
                  </a:cubicBezTo>
                  <a:lnTo>
                    <a:pt x="1662" y="1050"/>
                  </a:lnTo>
                  <a:cubicBezTo>
                    <a:pt x="1662" y="1079"/>
                    <a:pt x="1662" y="1079"/>
                    <a:pt x="1662" y="1079"/>
                  </a:cubicBezTo>
                  <a:lnTo>
                    <a:pt x="1662" y="1079"/>
                  </a:lnTo>
                  <a:cubicBezTo>
                    <a:pt x="1692" y="1108"/>
                    <a:pt x="1692" y="1108"/>
                    <a:pt x="1692" y="1108"/>
                  </a:cubicBezTo>
                  <a:lnTo>
                    <a:pt x="1692" y="1108"/>
                  </a:lnTo>
                  <a:lnTo>
                    <a:pt x="1692" y="1108"/>
                  </a:lnTo>
                  <a:cubicBezTo>
                    <a:pt x="1721" y="1108"/>
                    <a:pt x="1721" y="1108"/>
                    <a:pt x="1721" y="1108"/>
                  </a:cubicBezTo>
                  <a:cubicBezTo>
                    <a:pt x="1750" y="1108"/>
                    <a:pt x="1750" y="1108"/>
                    <a:pt x="1750" y="1108"/>
                  </a:cubicBezTo>
                  <a:lnTo>
                    <a:pt x="1750" y="1108"/>
                  </a:lnTo>
                  <a:cubicBezTo>
                    <a:pt x="1750" y="1138"/>
                    <a:pt x="1750" y="1138"/>
                    <a:pt x="1750" y="1138"/>
                  </a:cubicBezTo>
                  <a:lnTo>
                    <a:pt x="1750" y="1138"/>
                  </a:lnTo>
                  <a:cubicBezTo>
                    <a:pt x="1750" y="1167"/>
                    <a:pt x="1750" y="1167"/>
                    <a:pt x="1750" y="1167"/>
                  </a:cubicBezTo>
                  <a:cubicBezTo>
                    <a:pt x="1779" y="1167"/>
                    <a:pt x="1779" y="1167"/>
                    <a:pt x="1779" y="1167"/>
                  </a:cubicBezTo>
                  <a:lnTo>
                    <a:pt x="1779" y="1167"/>
                  </a:lnTo>
                  <a:cubicBezTo>
                    <a:pt x="1809" y="1196"/>
                    <a:pt x="1809" y="1196"/>
                    <a:pt x="1809" y="1196"/>
                  </a:cubicBezTo>
                  <a:cubicBezTo>
                    <a:pt x="1809" y="1225"/>
                    <a:pt x="1809" y="1225"/>
                    <a:pt x="1809" y="1225"/>
                  </a:cubicBezTo>
                  <a:lnTo>
                    <a:pt x="1809" y="1225"/>
                  </a:lnTo>
                  <a:cubicBezTo>
                    <a:pt x="1779" y="1225"/>
                    <a:pt x="1779" y="1225"/>
                    <a:pt x="1779" y="1225"/>
                  </a:cubicBezTo>
                  <a:lnTo>
                    <a:pt x="1779" y="1225"/>
                  </a:lnTo>
                  <a:cubicBezTo>
                    <a:pt x="1750" y="1225"/>
                    <a:pt x="1750" y="1225"/>
                    <a:pt x="1750" y="1225"/>
                  </a:cubicBezTo>
                  <a:lnTo>
                    <a:pt x="1750" y="1225"/>
                  </a:lnTo>
                  <a:cubicBezTo>
                    <a:pt x="1721" y="1254"/>
                    <a:pt x="1721" y="1254"/>
                    <a:pt x="1721" y="1254"/>
                  </a:cubicBezTo>
                  <a:cubicBezTo>
                    <a:pt x="1692" y="1225"/>
                    <a:pt x="1692" y="1225"/>
                    <a:pt x="1692" y="1225"/>
                  </a:cubicBezTo>
                  <a:close/>
                  <a:moveTo>
                    <a:pt x="1605" y="1750"/>
                  </a:moveTo>
                  <a:lnTo>
                    <a:pt x="1605" y="1750"/>
                  </a:lnTo>
                  <a:lnTo>
                    <a:pt x="1605" y="1750"/>
                  </a:lnTo>
                  <a:cubicBezTo>
                    <a:pt x="1634" y="1750"/>
                    <a:pt x="1634" y="1750"/>
                    <a:pt x="1634" y="1750"/>
                  </a:cubicBezTo>
                  <a:cubicBezTo>
                    <a:pt x="1662" y="1750"/>
                    <a:pt x="1662" y="1750"/>
                    <a:pt x="1662" y="1750"/>
                  </a:cubicBezTo>
                  <a:lnTo>
                    <a:pt x="1662" y="1750"/>
                  </a:lnTo>
                  <a:cubicBezTo>
                    <a:pt x="1692" y="1721"/>
                    <a:pt x="1692" y="1721"/>
                    <a:pt x="1692" y="1721"/>
                  </a:cubicBezTo>
                  <a:lnTo>
                    <a:pt x="1692" y="1721"/>
                  </a:lnTo>
                  <a:cubicBezTo>
                    <a:pt x="1692" y="1750"/>
                    <a:pt x="1692" y="1750"/>
                    <a:pt x="1692" y="1750"/>
                  </a:cubicBezTo>
                  <a:cubicBezTo>
                    <a:pt x="1721" y="1750"/>
                    <a:pt x="1721" y="1750"/>
                    <a:pt x="1721" y="1750"/>
                  </a:cubicBezTo>
                  <a:lnTo>
                    <a:pt x="1721" y="1750"/>
                  </a:lnTo>
                  <a:cubicBezTo>
                    <a:pt x="1721" y="1779"/>
                    <a:pt x="1721" y="1779"/>
                    <a:pt x="1721" y="1779"/>
                  </a:cubicBezTo>
                  <a:cubicBezTo>
                    <a:pt x="1692" y="1808"/>
                    <a:pt x="1692" y="1808"/>
                    <a:pt x="1692" y="1808"/>
                  </a:cubicBezTo>
                  <a:lnTo>
                    <a:pt x="1692" y="1808"/>
                  </a:lnTo>
                  <a:cubicBezTo>
                    <a:pt x="1662" y="1808"/>
                    <a:pt x="1662" y="1808"/>
                    <a:pt x="1662" y="1808"/>
                  </a:cubicBezTo>
                  <a:lnTo>
                    <a:pt x="1662" y="1808"/>
                  </a:lnTo>
                  <a:cubicBezTo>
                    <a:pt x="1634" y="1808"/>
                    <a:pt x="1634" y="1808"/>
                    <a:pt x="1634" y="1808"/>
                  </a:cubicBezTo>
                  <a:cubicBezTo>
                    <a:pt x="1634" y="1779"/>
                    <a:pt x="1634" y="1779"/>
                    <a:pt x="1634" y="1779"/>
                  </a:cubicBezTo>
                  <a:cubicBezTo>
                    <a:pt x="1605" y="1779"/>
                    <a:pt x="1605" y="1779"/>
                    <a:pt x="1605" y="1779"/>
                  </a:cubicBezTo>
                  <a:cubicBezTo>
                    <a:pt x="1605" y="1750"/>
                    <a:pt x="1605" y="1750"/>
                    <a:pt x="1605" y="1750"/>
                  </a:cubicBezTo>
                  <a:close/>
                  <a:moveTo>
                    <a:pt x="2683" y="1954"/>
                  </a:moveTo>
                  <a:lnTo>
                    <a:pt x="2683" y="1954"/>
                  </a:lnTo>
                  <a:cubicBezTo>
                    <a:pt x="2712" y="1954"/>
                    <a:pt x="2712" y="1954"/>
                    <a:pt x="2712" y="1954"/>
                  </a:cubicBezTo>
                  <a:lnTo>
                    <a:pt x="2712" y="1954"/>
                  </a:lnTo>
                  <a:lnTo>
                    <a:pt x="2712" y="1954"/>
                  </a:lnTo>
                  <a:cubicBezTo>
                    <a:pt x="2683" y="1954"/>
                    <a:pt x="2683" y="1954"/>
                    <a:pt x="2683" y="1954"/>
                  </a:cubicBezTo>
                  <a:close/>
                  <a:moveTo>
                    <a:pt x="2509" y="2071"/>
                  </a:moveTo>
                  <a:lnTo>
                    <a:pt x="2509" y="2071"/>
                  </a:lnTo>
                  <a:lnTo>
                    <a:pt x="2509" y="2071"/>
                  </a:lnTo>
                  <a:cubicBezTo>
                    <a:pt x="2538" y="2071"/>
                    <a:pt x="2538" y="2071"/>
                    <a:pt x="2538" y="2071"/>
                  </a:cubicBezTo>
                  <a:cubicBezTo>
                    <a:pt x="2509" y="2071"/>
                    <a:pt x="2509" y="2071"/>
                    <a:pt x="2509" y="2071"/>
                  </a:cubicBezTo>
                  <a:close/>
                  <a:moveTo>
                    <a:pt x="2509" y="2188"/>
                  </a:moveTo>
                  <a:lnTo>
                    <a:pt x="2509" y="2188"/>
                  </a:lnTo>
                  <a:lnTo>
                    <a:pt x="2509" y="2188"/>
                  </a:lnTo>
                  <a:cubicBezTo>
                    <a:pt x="2538" y="2188"/>
                    <a:pt x="2538" y="2188"/>
                    <a:pt x="2538" y="2188"/>
                  </a:cubicBezTo>
                  <a:cubicBezTo>
                    <a:pt x="2538" y="2217"/>
                    <a:pt x="2538" y="2217"/>
                    <a:pt x="2538" y="2217"/>
                  </a:cubicBezTo>
                  <a:cubicBezTo>
                    <a:pt x="2509" y="2217"/>
                    <a:pt x="2509" y="2217"/>
                    <a:pt x="2509" y="2217"/>
                  </a:cubicBezTo>
                  <a:lnTo>
                    <a:pt x="2509" y="2217"/>
                  </a:lnTo>
                  <a:cubicBezTo>
                    <a:pt x="2509" y="2188"/>
                    <a:pt x="2509" y="2188"/>
                    <a:pt x="2509" y="2188"/>
                  </a:cubicBezTo>
                  <a:close/>
                  <a:moveTo>
                    <a:pt x="2450" y="2275"/>
                  </a:moveTo>
                  <a:lnTo>
                    <a:pt x="2450" y="2275"/>
                  </a:lnTo>
                  <a:lnTo>
                    <a:pt x="2450" y="2275"/>
                  </a:lnTo>
                  <a:cubicBezTo>
                    <a:pt x="2450" y="2246"/>
                    <a:pt x="2450" y="2246"/>
                    <a:pt x="2450" y="2246"/>
                  </a:cubicBezTo>
                  <a:lnTo>
                    <a:pt x="2450" y="2246"/>
                  </a:lnTo>
                  <a:lnTo>
                    <a:pt x="2450" y="2246"/>
                  </a:lnTo>
                  <a:cubicBezTo>
                    <a:pt x="2479" y="2246"/>
                    <a:pt x="2479" y="2246"/>
                    <a:pt x="2479" y="2246"/>
                  </a:cubicBezTo>
                  <a:lnTo>
                    <a:pt x="2479" y="2246"/>
                  </a:lnTo>
                  <a:lnTo>
                    <a:pt x="2479" y="2246"/>
                  </a:lnTo>
                  <a:cubicBezTo>
                    <a:pt x="2479" y="2217"/>
                    <a:pt x="2479" y="2217"/>
                    <a:pt x="2479" y="2217"/>
                  </a:cubicBezTo>
                  <a:cubicBezTo>
                    <a:pt x="2509" y="2217"/>
                    <a:pt x="2509" y="2217"/>
                    <a:pt x="2509" y="2217"/>
                  </a:cubicBezTo>
                  <a:lnTo>
                    <a:pt x="2509" y="2217"/>
                  </a:lnTo>
                  <a:cubicBezTo>
                    <a:pt x="2509" y="2246"/>
                    <a:pt x="2509" y="2246"/>
                    <a:pt x="2509" y="2246"/>
                  </a:cubicBezTo>
                  <a:lnTo>
                    <a:pt x="2509" y="2246"/>
                  </a:lnTo>
                  <a:lnTo>
                    <a:pt x="2509" y="2246"/>
                  </a:lnTo>
                  <a:cubicBezTo>
                    <a:pt x="2538" y="2246"/>
                    <a:pt x="2538" y="2246"/>
                    <a:pt x="2538" y="2246"/>
                  </a:cubicBezTo>
                  <a:lnTo>
                    <a:pt x="2538" y="2246"/>
                  </a:lnTo>
                  <a:lnTo>
                    <a:pt x="2538" y="2246"/>
                  </a:lnTo>
                  <a:cubicBezTo>
                    <a:pt x="2509" y="2246"/>
                    <a:pt x="2509" y="2246"/>
                    <a:pt x="2509" y="2246"/>
                  </a:cubicBezTo>
                  <a:cubicBezTo>
                    <a:pt x="2538" y="2275"/>
                    <a:pt x="2538" y="2275"/>
                    <a:pt x="2538" y="2275"/>
                  </a:cubicBezTo>
                  <a:lnTo>
                    <a:pt x="2538" y="2275"/>
                  </a:lnTo>
                  <a:cubicBezTo>
                    <a:pt x="2509" y="2275"/>
                    <a:pt x="2509" y="2275"/>
                    <a:pt x="2509" y="2275"/>
                  </a:cubicBezTo>
                  <a:lnTo>
                    <a:pt x="2509" y="2275"/>
                  </a:lnTo>
                  <a:lnTo>
                    <a:pt x="2509" y="2275"/>
                  </a:lnTo>
                  <a:cubicBezTo>
                    <a:pt x="2479" y="2275"/>
                    <a:pt x="2479" y="2275"/>
                    <a:pt x="2479" y="2275"/>
                  </a:cubicBezTo>
                  <a:lnTo>
                    <a:pt x="2479" y="2275"/>
                  </a:lnTo>
                  <a:lnTo>
                    <a:pt x="2479" y="2275"/>
                  </a:lnTo>
                  <a:cubicBezTo>
                    <a:pt x="2450" y="2275"/>
                    <a:pt x="2450" y="2275"/>
                    <a:pt x="2450" y="2275"/>
                  </a:cubicBezTo>
                  <a:close/>
                  <a:moveTo>
                    <a:pt x="2276" y="2421"/>
                  </a:moveTo>
                  <a:lnTo>
                    <a:pt x="2276" y="2421"/>
                  </a:lnTo>
                  <a:lnTo>
                    <a:pt x="2276" y="2421"/>
                  </a:lnTo>
                  <a:cubicBezTo>
                    <a:pt x="2246" y="2421"/>
                    <a:pt x="2246" y="2421"/>
                    <a:pt x="2246" y="2421"/>
                  </a:cubicBezTo>
                  <a:lnTo>
                    <a:pt x="2246" y="2421"/>
                  </a:lnTo>
                  <a:lnTo>
                    <a:pt x="2246" y="2421"/>
                  </a:lnTo>
                  <a:cubicBezTo>
                    <a:pt x="2246" y="2391"/>
                    <a:pt x="2246" y="2391"/>
                    <a:pt x="2246" y="2391"/>
                  </a:cubicBezTo>
                  <a:lnTo>
                    <a:pt x="2246" y="2391"/>
                  </a:lnTo>
                  <a:cubicBezTo>
                    <a:pt x="2246" y="2362"/>
                    <a:pt x="2246" y="2362"/>
                    <a:pt x="2246" y="2362"/>
                  </a:cubicBezTo>
                  <a:lnTo>
                    <a:pt x="2246" y="2362"/>
                  </a:lnTo>
                  <a:lnTo>
                    <a:pt x="2246" y="2362"/>
                  </a:lnTo>
                  <a:cubicBezTo>
                    <a:pt x="2276" y="2333"/>
                    <a:pt x="2276" y="2333"/>
                    <a:pt x="2276" y="2333"/>
                  </a:cubicBezTo>
                  <a:cubicBezTo>
                    <a:pt x="2305" y="2333"/>
                    <a:pt x="2305" y="2333"/>
                    <a:pt x="2305" y="2333"/>
                  </a:cubicBezTo>
                  <a:cubicBezTo>
                    <a:pt x="2333" y="2333"/>
                    <a:pt x="2333" y="2333"/>
                    <a:pt x="2333" y="2333"/>
                  </a:cubicBezTo>
                  <a:lnTo>
                    <a:pt x="2333" y="2333"/>
                  </a:lnTo>
                  <a:cubicBezTo>
                    <a:pt x="2333" y="2362"/>
                    <a:pt x="2333" y="2362"/>
                    <a:pt x="2333" y="2362"/>
                  </a:cubicBezTo>
                  <a:lnTo>
                    <a:pt x="2333" y="2362"/>
                  </a:lnTo>
                  <a:cubicBezTo>
                    <a:pt x="2362" y="2333"/>
                    <a:pt x="2362" y="2333"/>
                    <a:pt x="2362" y="2333"/>
                  </a:cubicBezTo>
                  <a:lnTo>
                    <a:pt x="2362" y="2333"/>
                  </a:lnTo>
                  <a:lnTo>
                    <a:pt x="2362" y="2333"/>
                  </a:lnTo>
                  <a:lnTo>
                    <a:pt x="2362" y="2333"/>
                  </a:lnTo>
                  <a:lnTo>
                    <a:pt x="2362" y="2333"/>
                  </a:lnTo>
                  <a:cubicBezTo>
                    <a:pt x="2362" y="2304"/>
                    <a:pt x="2362" y="2304"/>
                    <a:pt x="2362" y="2304"/>
                  </a:cubicBezTo>
                  <a:lnTo>
                    <a:pt x="2362" y="2304"/>
                  </a:lnTo>
                  <a:cubicBezTo>
                    <a:pt x="2362" y="2275"/>
                    <a:pt x="2362" y="2275"/>
                    <a:pt x="2362" y="2275"/>
                  </a:cubicBezTo>
                  <a:cubicBezTo>
                    <a:pt x="2392" y="2275"/>
                    <a:pt x="2392" y="2275"/>
                    <a:pt x="2392" y="2275"/>
                  </a:cubicBezTo>
                  <a:cubicBezTo>
                    <a:pt x="2392" y="2304"/>
                    <a:pt x="2392" y="2304"/>
                    <a:pt x="2392" y="2304"/>
                  </a:cubicBezTo>
                  <a:lnTo>
                    <a:pt x="2392" y="2304"/>
                  </a:lnTo>
                  <a:lnTo>
                    <a:pt x="2392" y="2304"/>
                  </a:lnTo>
                  <a:cubicBezTo>
                    <a:pt x="2392" y="2333"/>
                    <a:pt x="2392" y="2333"/>
                    <a:pt x="2392" y="2333"/>
                  </a:cubicBezTo>
                  <a:lnTo>
                    <a:pt x="2392" y="2333"/>
                  </a:lnTo>
                  <a:cubicBezTo>
                    <a:pt x="2392" y="2304"/>
                    <a:pt x="2392" y="2304"/>
                    <a:pt x="2392" y="2304"/>
                  </a:cubicBezTo>
                  <a:cubicBezTo>
                    <a:pt x="2421" y="2304"/>
                    <a:pt x="2421" y="2304"/>
                    <a:pt x="2421" y="2304"/>
                  </a:cubicBezTo>
                  <a:lnTo>
                    <a:pt x="2421" y="2304"/>
                  </a:lnTo>
                  <a:lnTo>
                    <a:pt x="2421" y="2304"/>
                  </a:lnTo>
                  <a:lnTo>
                    <a:pt x="2421" y="2304"/>
                  </a:lnTo>
                  <a:cubicBezTo>
                    <a:pt x="2421" y="2275"/>
                    <a:pt x="2421" y="2275"/>
                    <a:pt x="2421" y="2275"/>
                  </a:cubicBezTo>
                  <a:cubicBezTo>
                    <a:pt x="2450" y="2304"/>
                    <a:pt x="2450" y="2304"/>
                    <a:pt x="2450" y="2304"/>
                  </a:cubicBezTo>
                  <a:lnTo>
                    <a:pt x="2450" y="2304"/>
                  </a:lnTo>
                  <a:cubicBezTo>
                    <a:pt x="2421" y="2304"/>
                    <a:pt x="2421" y="2304"/>
                    <a:pt x="2421" y="2304"/>
                  </a:cubicBezTo>
                  <a:lnTo>
                    <a:pt x="2421" y="2304"/>
                  </a:lnTo>
                  <a:cubicBezTo>
                    <a:pt x="2450" y="2333"/>
                    <a:pt x="2450" y="2333"/>
                    <a:pt x="2450" y="2333"/>
                  </a:cubicBezTo>
                  <a:cubicBezTo>
                    <a:pt x="2450" y="2304"/>
                    <a:pt x="2450" y="2304"/>
                    <a:pt x="2450" y="2304"/>
                  </a:cubicBezTo>
                  <a:cubicBezTo>
                    <a:pt x="2479" y="2304"/>
                    <a:pt x="2479" y="2304"/>
                    <a:pt x="2479" y="2304"/>
                  </a:cubicBezTo>
                  <a:lnTo>
                    <a:pt x="2479" y="2304"/>
                  </a:lnTo>
                  <a:cubicBezTo>
                    <a:pt x="2479" y="2333"/>
                    <a:pt x="2479" y="2333"/>
                    <a:pt x="2479" y="2333"/>
                  </a:cubicBezTo>
                  <a:lnTo>
                    <a:pt x="2479" y="2333"/>
                  </a:lnTo>
                  <a:cubicBezTo>
                    <a:pt x="2450" y="2333"/>
                    <a:pt x="2450" y="2333"/>
                    <a:pt x="2450" y="2333"/>
                  </a:cubicBezTo>
                  <a:lnTo>
                    <a:pt x="2450" y="2333"/>
                  </a:lnTo>
                  <a:cubicBezTo>
                    <a:pt x="2479" y="2333"/>
                    <a:pt x="2479" y="2333"/>
                    <a:pt x="2479" y="2333"/>
                  </a:cubicBezTo>
                  <a:lnTo>
                    <a:pt x="2479" y="2333"/>
                  </a:lnTo>
                  <a:cubicBezTo>
                    <a:pt x="2450" y="2362"/>
                    <a:pt x="2450" y="2362"/>
                    <a:pt x="2450" y="2362"/>
                  </a:cubicBezTo>
                  <a:lnTo>
                    <a:pt x="2450" y="2362"/>
                  </a:lnTo>
                  <a:lnTo>
                    <a:pt x="2450" y="2362"/>
                  </a:lnTo>
                  <a:cubicBezTo>
                    <a:pt x="2421" y="2362"/>
                    <a:pt x="2421" y="2362"/>
                    <a:pt x="2421" y="2362"/>
                  </a:cubicBezTo>
                  <a:lnTo>
                    <a:pt x="2421" y="2362"/>
                  </a:lnTo>
                  <a:lnTo>
                    <a:pt x="2421" y="2362"/>
                  </a:lnTo>
                  <a:cubicBezTo>
                    <a:pt x="2392" y="2362"/>
                    <a:pt x="2392" y="2362"/>
                    <a:pt x="2392" y="2362"/>
                  </a:cubicBezTo>
                  <a:cubicBezTo>
                    <a:pt x="2421" y="2362"/>
                    <a:pt x="2421" y="2362"/>
                    <a:pt x="2421" y="2362"/>
                  </a:cubicBezTo>
                  <a:cubicBezTo>
                    <a:pt x="2421" y="2391"/>
                    <a:pt x="2421" y="2391"/>
                    <a:pt x="2421" y="2391"/>
                  </a:cubicBezTo>
                  <a:lnTo>
                    <a:pt x="2421" y="2391"/>
                  </a:lnTo>
                  <a:cubicBezTo>
                    <a:pt x="2392" y="2391"/>
                    <a:pt x="2392" y="2391"/>
                    <a:pt x="2392" y="2391"/>
                  </a:cubicBezTo>
                  <a:cubicBezTo>
                    <a:pt x="2392" y="2362"/>
                    <a:pt x="2392" y="2362"/>
                    <a:pt x="2392" y="2362"/>
                  </a:cubicBezTo>
                  <a:cubicBezTo>
                    <a:pt x="2362" y="2362"/>
                    <a:pt x="2362" y="2362"/>
                    <a:pt x="2362" y="2362"/>
                  </a:cubicBezTo>
                  <a:cubicBezTo>
                    <a:pt x="2362" y="2391"/>
                    <a:pt x="2362" y="2391"/>
                    <a:pt x="2362" y="2391"/>
                  </a:cubicBezTo>
                  <a:cubicBezTo>
                    <a:pt x="2392" y="2391"/>
                    <a:pt x="2392" y="2391"/>
                    <a:pt x="2392" y="2391"/>
                  </a:cubicBezTo>
                  <a:lnTo>
                    <a:pt x="2392" y="2391"/>
                  </a:lnTo>
                  <a:cubicBezTo>
                    <a:pt x="2362" y="2391"/>
                    <a:pt x="2362" y="2391"/>
                    <a:pt x="2362" y="2391"/>
                  </a:cubicBezTo>
                  <a:lnTo>
                    <a:pt x="2362" y="2391"/>
                  </a:lnTo>
                  <a:cubicBezTo>
                    <a:pt x="2333" y="2391"/>
                    <a:pt x="2333" y="2391"/>
                    <a:pt x="2333" y="2391"/>
                  </a:cubicBezTo>
                  <a:lnTo>
                    <a:pt x="2333" y="2391"/>
                  </a:lnTo>
                  <a:cubicBezTo>
                    <a:pt x="2333" y="2421"/>
                    <a:pt x="2333" y="2421"/>
                    <a:pt x="2333" y="2421"/>
                  </a:cubicBezTo>
                  <a:lnTo>
                    <a:pt x="2333" y="2421"/>
                  </a:lnTo>
                  <a:cubicBezTo>
                    <a:pt x="2305" y="2421"/>
                    <a:pt x="2305" y="2421"/>
                    <a:pt x="2305" y="2421"/>
                  </a:cubicBezTo>
                  <a:lnTo>
                    <a:pt x="2305" y="2421"/>
                  </a:lnTo>
                  <a:cubicBezTo>
                    <a:pt x="2305" y="2450"/>
                    <a:pt x="2305" y="2450"/>
                    <a:pt x="2305" y="2450"/>
                  </a:cubicBezTo>
                  <a:lnTo>
                    <a:pt x="2305" y="2450"/>
                  </a:lnTo>
                  <a:cubicBezTo>
                    <a:pt x="2276" y="2450"/>
                    <a:pt x="2276" y="2450"/>
                    <a:pt x="2276" y="2450"/>
                  </a:cubicBezTo>
                  <a:lnTo>
                    <a:pt x="2276" y="2450"/>
                  </a:lnTo>
                  <a:lnTo>
                    <a:pt x="2276" y="2450"/>
                  </a:lnTo>
                  <a:lnTo>
                    <a:pt x="2276" y="2450"/>
                  </a:lnTo>
                  <a:cubicBezTo>
                    <a:pt x="2305" y="2421"/>
                    <a:pt x="2305" y="2421"/>
                    <a:pt x="2305" y="2421"/>
                  </a:cubicBezTo>
                  <a:lnTo>
                    <a:pt x="2305" y="2421"/>
                  </a:lnTo>
                  <a:lnTo>
                    <a:pt x="2305" y="2421"/>
                  </a:lnTo>
                  <a:lnTo>
                    <a:pt x="2305" y="2421"/>
                  </a:lnTo>
                  <a:cubicBezTo>
                    <a:pt x="2276" y="2421"/>
                    <a:pt x="2276" y="2421"/>
                    <a:pt x="2276" y="2421"/>
                  </a:cubicBezTo>
                  <a:close/>
                  <a:moveTo>
                    <a:pt x="2246" y="2479"/>
                  </a:moveTo>
                  <a:lnTo>
                    <a:pt x="2246" y="2479"/>
                  </a:lnTo>
                  <a:close/>
                  <a:moveTo>
                    <a:pt x="2188" y="2508"/>
                  </a:moveTo>
                  <a:lnTo>
                    <a:pt x="2188" y="2508"/>
                  </a:lnTo>
                  <a:cubicBezTo>
                    <a:pt x="2217" y="2479"/>
                    <a:pt x="2217" y="2479"/>
                    <a:pt x="2217" y="2479"/>
                  </a:cubicBezTo>
                  <a:cubicBezTo>
                    <a:pt x="2246" y="2479"/>
                    <a:pt x="2246" y="2479"/>
                    <a:pt x="2246" y="2479"/>
                  </a:cubicBezTo>
                  <a:cubicBezTo>
                    <a:pt x="2217" y="2508"/>
                    <a:pt x="2217" y="2508"/>
                    <a:pt x="2217" y="2508"/>
                  </a:cubicBezTo>
                  <a:cubicBezTo>
                    <a:pt x="2188" y="2508"/>
                    <a:pt x="2188" y="2508"/>
                    <a:pt x="2188" y="2508"/>
                  </a:cubicBezTo>
                  <a:close/>
                  <a:moveTo>
                    <a:pt x="2071" y="2567"/>
                  </a:moveTo>
                  <a:lnTo>
                    <a:pt x="2071" y="2567"/>
                  </a:lnTo>
                  <a:lnTo>
                    <a:pt x="2071" y="2567"/>
                  </a:lnTo>
                  <a:lnTo>
                    <a:pt x="2071" y="2567"/>
                  </a:lnTo>
                  <a:cubicBezTo>
                    <a:pt x="2100" y="2567"/>
                    <a:pt x="2100" y="2567"/>
                    <a:pt x="2100" y="2567"/>
                  </a:cubicBezTo>
                  <a:lnTo>
                    <a:pt x="2100" y="2567"/>
                  </a:lnTo>
                  <a:cubicBezTo>
                    <a:pt x="2071" y="2567"/>
                    <a:pt x="2071" y="2567"/>
                    <a:pt x="2071" y="2567"/>
                  </a:cubicBezTo>
                  <a:close/>
                  <a:moveTo>
                    <a:pt x="2012" y="2450"/>
                  </a:moveTo>
                  <a:lnTo>
                    <a:pt x="2012" y="2450"/>
                  </a:lnTo>
                  <a:cubicBezTo>
                    <a:pt x="2042" y="2450"/>
                    <a:pt x="2042" y="2450"/>
                    <a:pt x="2042" y="2450"/>
                  </a:cubicBezTo>
                  <a:lnTo>
                    <a:pt x="2042" y="2450"/>
                  </a:lnTo>
                  <a:lnTo>
                    <a:pt x="2042" y="2450"/>
                  </a:lnTo>
                  <a:cubicBezTo>
                    <a:pt x="2012" y="2450"/>
                    <a:pt x="2012" y="2450"/>
                    <a:pt x="2012" y="2450"/>
                  </a:cubicBezTo>
                  <a:close/>
                  <a:moveTo>
                    <a:pt x="1692" y="2567"/>
                  </a:moveTo>
                  <a:lnTo>
                    <a:pt x="1692" y="2567"/>
                  </a:lnTo>
                  <a:lnTo>
                    <a:pt x="1721" y="2567"/>
                  </a:lnTo>
                  <a:lnTo>
                    <a:pt x="1721" y="2567"/>
                  </a:lnTo>
                  <a:cubicBezTo>
                    <a:pt x="1692" y="2567"/>
                    <a:pt x="1692" y="2567"/>
                    <a:pt x="1692" y="2567"/>
                  </a:cubicBezTo>
                  <a:close/>
                  <a:moveTo>
                    <a:pt x="1692" y="2596"/>
                  </a:moveTo>
                  <a:lnTo>
                    <a:pt x="1692" y="2596"/>
                  </a:lnTo>
                  <a:close/>
                  <a:moveTo>
                    <a:pt x="1750" y="2625"/>
                  </a:moveTo>
                  <a:lnTo>
                    <a:pt x="1750" y="2625"/>
                  </a:lnTo>
                  <a:cubicBezTo>
                    <a:pt x="1750" y="2654"/>
                    <a:pt x="1750" y="2654"/>
                    <a:pt x="1750" y="2654"/>
                  </a:cubicBezTo>
                  <a:lnTo>
                    <a:pt x="1750" y="2654"/>
                  </a:lnTo>
                  <a:lnTo>
                    <a:pt x="1750" y="2654"/>
                  </a:lnTo>
                  <a:cubicBezTo>
                    <a:pt x="1750" y="2625"/>
                    <a:pt x="1750" y="2625"/>
                    <a:pt x="1750" y="2625"/>
                  </a:cubicBezTo>
                  <a:close/>
                  <a:moveTo>
                    <a:pt x="1750" y="2625"/>
                  </a:moveTo>
                  <a:lnTo>
                    <a:pt x="1750" y="2625"/>
                  </a:lnTo>
                  <a:close/>
                  <a:moveTo>
                    <a:pt x="1692" y="2654"/>
                  </a:moveTo>
                  <a:lnTo>
                    <a:pt x="1692" y="2654"/>
                  </a:lnTo>
                  <a:cubicBezTo>
                    <a:pt x="1692" y="2625"/>
                    <a:pt x="1692" y="2625"/>
                    <a:pt x="1692" y="2625"/>
                  </a:cubicBezTo>
                  <a:lnTo>
                    <a:pt x="1692" y="2625"/>
                  </a:lnTo>
                  <a:cubicBezTo>
                    <a:pt x="1721" y="2625"/>
                    <a:pt x="1721" y="2625"/>
                    <a:pt x="1721" y="2625"/>
                  </a:cubicBezTo>
                  <a:cubicBezTo>
                    <a:pt x="1721" y="2596"/>
                    <a:pt x="1721" y="2596"/>
                    <a:pt x="1721" y="2596"/>
                  </a:cubicBezTo>
                  <a:cubicBezTo>
                    <a:pt x="1721" y="2625"/>
                    <a:pt x="1721" y="2625"/>
                    <a:pt x="1721" y="2625"/>
                  </a:cubicBezTo>
                  <a:lnTo>
                    <a:pt x="1721" y="2625"/>
                  </a:lnTo>
                  <a:cubicBezTo>
                    <a:pt x="1692" y="2625"/>
                    <a:pt x="1692" y="2625"/>
                    <a:pt x="1692" y="2625"/>
                  </a:cubicBezTo>
                  <a:cubicBezTo>
                    <a:pt x="1692" y="2654"/>
                    <a:pt x="1692" y="2654"/>
                    <a:pt x="1692" y="2654"/>
                  </a:cubicBezTo>
                  <a:close/>
                  <a:moveTo>
                    <a:pt x="1662" y="2596"/>
                  </a:moveTo>
                  <a:lnTo>
                    <a:pt x="1662" y="2596"/>
                  </a:lnTo>
                  <a:lnTo>
                    <a:pt x="1662" y="2596"/>
                  </a:lnTo>
                  <a:lnTo>
                    <a:pt x="1662" y="2596"/>
                  </a:lnTo>
                  <a:cubicBezTo>
                    <a:pt x="1662" y="2567"/>
                    <a:pt x="1662" y="2567"/>
                    <a:pt x="1662" y="2567"/>
                  </a:cubicBezTo>
                  <a:cubicBezTo>
                    <a:pt x="1662" y="2596"/>
                    <a:pt x="1662" y="2596"/>
                    <a:pt x="1662" y="2596"/>
                  </a:cubicBezTo>
                  <a:close/>
                  <a:moveTo>
                    <a:pt x="1576" y="2596"/>
                  </a:moveTo>
                  <a:lnTo>
                    <a:pt x="1576" y="2596"/>
                  </a:lnTo>
                  <a:lnTo>
                    <a:pt x="1576" y="2596"/>
                  </a:lnTo>
                  <a:cubicBezTo>
                    <a:pt x="1605" y="2596"/>
                    <a:pt x="1605" y="2596"/>
                    <a:pt x="1605" y="2596"/>
                  </a:cubicBezTo>
                  <a:cubicBezTo>
                    <a:pt x="1576" y="2625"/>
                    <a:pt x="1576" y="2625"/>
                    <a:pt x="1576" y="2625"/>
                  </a:cubicBezTo>
                  <a:cubicBezTo>
                    <a:pt x="1576" y="2596"/>
                    <a:pt x="1576" y="2596"/>
                    <a:pt x="1576" y="2596"/>
                  </a:cubicBezTo>
                  <a:close/>
                  <a:moveTo>
                    <a:pt x="1517" y="2625"/>
                  </a:moveTo>
                  <a:lnTo>
                    <a:pt x="1517" y="2625"/>
                  </a:lnTo>
                  <a:lnTo>
                    <a:pt x="1517" y="2625"/>
                  </a:lnTo>
                  <a:cubicBezTo>
                    <a:pt x="1546" y="2625"/>
                    <a:pt x="1546" y="2625"/>
                    <a:pt x="1546" y="2625"/>
                  </a:cubicBezTo>
                  <a:lnTo>
                    <a:pt x="1546" y="2625"/>
                  </a:lnTo>
                  <a:cubicBezTo>
                    <a:pt x="1517" y="2625"/>
                    <a:pt x="1517" y="2625"/>
                    <a:pt x="1517" y="2625"/>
                  </a:cubicBezTo>
                  <a:close/>
                  <a:moveTo>
                    <a:pt x="1459" y="2654"/>
                  </a:moveTo>
                  <a:lnTo>
                    <a:pt x="1459" y="2654"/>
                  </a:lnTo>
                  <a:cubicBezTo>
                    <a:pt x="1488" y="2683"/>
                    <a:pt x="1488" y="2683"/>
                    <a:pt x="1488" y="2683"/>
                  </a:cubicBezTo>
                  <a:cubicBezTo>
                    <a:pt x="1459" y="2683"/>
                    <a:pt x="1459" y="2683"/>
                    <a:pt x="1459" y="2683"/>
                  </a:cubicBezTo>
                  <a:lnTo>
                    <a:pt x="1459" y="2683"/>
                  </a:lnTo>
                  <a:cubicBezTo>
                    <a:pt x="1459" y="2654"/>
                    <a:pt x="1459" y="2654"/>
                    <a:pt x="1459" y="2654"/>
                  </a:cubicBezTo>
                  <a:close/>
                  <a:moveTo>
                    <a:pt x="29" y="2917"/>
                  </a:moveTo>
                  <a:lnTo>
                    <a:pt x="29" y="2917"/>
                  </a:lnTo>
                  <a:cubicBezTo>
                    <a:pt x="0" y="2946"/>
                    <a:pt x="0" y="2946"/>
                    <a:pt x="0" y="2946"/>
                  </a:cubicBezTo>
                  <a:cubicBezTo>
                    <a:pt x="29" y="2917"/>
                    <a:pt x="29" y="2917"/>
                    <a:pt x="29" y="2917"/>
                  </a:cubicBezTo>
                  <a:close/>
                  <a:moveTo>
                    <a:pt x="29" y="2888"/>
                  </a:moveTo>
                  <a:lnTo>
                    <a:pt x="29" y="2888"/>
                  </a:lnTo>
                  <a:lnTo>
                    <a:pt x="29" y="2888"/>
                  </a:lnTo>
                  <a:cubicBezTo>
                    <a:pt x="29" y="2917"/>
                    <a:pt x="29" y="2917"/>
                    <a:pt x="29" y="2917"/>
                  </a:cubicBezTo>
                  <a:cubicBezTo>
                    <a:pt x="59" y="2888"/>
                    <a:pt x="59" y="2888"/>
                    <a:pt x="59" y="2888"/>
                  </a:cubicBezTo>
                  <a:cubicBezTo>
                    <a:pt x="29" y="2888"/>
                    <a:pt x="29" y="2888"/>
                    <a:pt x="29" y="2888"/>
                  </a:cubicBezTo>
                  <a:close/>
                  <a:moveTo>
                    <a:pt x="59" y="2858"/>
                  </a:moveTo>
                  <a:lnTo>
                    <a:pt x="59" y="2858"/>
                  </a:lnTo>
                  <a:close/>
                  <a:moveTo>
                    <a:pt x="146" y="2858"/>
                  </a:moveTo>
                  <a:lnTo>
                    <a:pt x="146" y="2858"/>
                  </a:lnTo>
                  <a:lnTo>
                    <a:pt x="146" y="2858"/>
                  </a:lnTo>
                  <a:cubicBezTo>
                    <a:pt x="117" y="2858"/>
                    <a:pt x="117" y="2858"/>
                    <a:pt x="117" y="2858"/>
                  </a:cubicBezTo>
                  <a:lnTo>
                    <a:pt x="117" y="2858"/>
                  </a:lnTo>
                  <a:lnTo>
                    <a:pt x="117" y="2858"/>
                  </a:lnTo>
                  <a:cubicBezTo>
                    <a:pt x="146" y="2858"/>
                    <a:pt x="146" y="2858"/>
                    <a:pt x="146" y="2858"/>
                  </a:cubicBezTo>
                  <a:cubicBezTo>
                    <a:pt x="117" y="2888"/>
                    <a:pt x="117" y="2888"/>
                    <a:pt x="117" y="2888"/>
                  </a:cubicBezTo>
                  <a:lnTo>
                    <a:pt x="117" y="2888"/>
                  </a:lnTo>
                  <a:cubicBezTo>
                    <a:pt x="146" y="2888"/>
                    <a:pt x="146" y="2888"/>
                    <a:pt x="146" y="2888"/>
                  </a:cubicBezTo>
                  <a:cubicBezTo>
                    <a:pt x="146" y="2858"/>
                    <a:pt x="146" y="2858"/>
                    <a:pt x="146" y="2858"/>
                  </a:cubicBezTo>
                  <a:close/>
                  <a:moveTo>
                    <a:pt x="176" y="2888"/>
                  </a:moveTo>
                  <a:lnTo>
                    <a:pt x="176" y="2888"/>
                  </a:lnTo>
                  <a:lnTo>
                    <a:pt x="176" y="2888"/>
                  </a:lnTo>
                  <a:cubicBezTo>
                    <a:pt x="205" y="2888"/>
                    <a:pt x="205" y="2888"/>
                    <a:pt x="205" y="2888"/>
                  </a:cubicBezTo>
                  <a:lnTo>
                    <a:pt x="205" y="2888"/>
                  </a:lnTo>
                  <a:cubicBezTo>
                    <a:pt x="205" y="2858"/>
                    <a:pt x="205" y="2858"/>
                    <a:pt x="205" y="2858"/>
                  </a:cubicBezTo>
                  <a:lnTo>
                    <a:pt x="205" y="2858"/>
                  </a:lnTo>
                  <a:cubicBezTo>
                    <a:pt x="176" y="2858"/>
                    <a:pt x="176" y="2858"/>
                    <a:pt x="176" y="2858"/>
                  </a:cubicBezTo>
                  <a:cubicBezTo>
                    <a:pt x="176" y="2888"/>
                    <a:pt x="176" y="2888"/>
                    <a:pt x="176" y="2888"/>
                  </a:cubicBezTo>
                  <a:close/>
                  <a:moveTo>
                    <a:pt x="263" y="2888"/>
                  </a:moveTo>
                  <a:lnTo>
                    <a:pt x="263" y="2888"/>
                  </a:lnTo>
                  <a:cubicBezTo>
                    <a:pt x="234" y="2858"/>
                    <a:pt x="234" y="2858"/>
                    <a:pt x="234" y="2858"/>
                  </a:cubicBezTo>
                  <a:lnTo>
                    <a:pt x="234" y="2858"/>
                  </a:lnTo>
                  <a:cubicBezTo>
                    <a:pt x="234" y="2888"/>
                    <a:pt x="234" y="2888"/>
                    <a:pt x="234" y="2888"/>
                  </a:cubicBezTo>
                  <a:lnTo>
                    <a:pt x="234" y="2888"/>
                  </a:lnTo>
                  <a:cubicBezTo>
                    <a:pt x="205" y="2888"/>
                    <a:pt x="205" y="2888"/>
                    <a:pt x="205" y="2888"/>
                  </a:cubicBezTo>
                  <a:cubicBezTo>
                    <a:pt x="234" y="2888"/>
                    <a:pt x="234" y="2888"/>
                    <a:pt x="234" y="2888"/>
                  </a:cubicBezTo>
                  <a:cubicBezTo>
                    <a:pt x="263" y="2888"/>
                    <a:pt x="263" y="2888"/>
                    <a:pt x="263" y="2888"/>
                  </a:cubicBezTo>
                  <a:close/>
                  <a:moveTo>
                    <a:pt x="438" y="2888"/>
                  </a:moveTo>
                  <a:lnTo>
                    <a:pt x="438" y="2888"/>
                  </a:lnTo>
                  <a:cubicBezTo>
                    <a:pt x="438" y="2858"/>
                    <a:pt x="438" y="2858"/>
                    <a:pt x="438" y="2858"/>
                  </a:cubicBezTo>
                  <a:cubicBezTo>
                    <a:pt x="467" y="2858"/>
                    <a:pt x="467" y="2858"/>
                    <a:pt x="467" y="2858"/>
                  </a:cubicBezTo>
                  <a:cubicBezTo>
                    <a:pt x="467" y="2829"/>
                    <a:pt x="467" y="2829"/>
                    <a:pt x="467" y="2829"/>
                  </a:cubicBezTo>
                  <a:cubicBezTo>
                    <a:pt x="438" y="2829"/>
                    <a:pt x="438" y="2829"/>
                    <a:pt x="438" y="2829"/>
                  </a:cubicBezTo>
                  <a:cubicBezTo>
                    <a:pt x="438" y="2858"/>
                    <a:pt x="438" y="2858"/>
                    <a:pt x="438" y="2858"/>
                  </a:cubicBezTo>
                  <a:lnTo>
                    <a:pt x="438" y="2858"/>
                  </a:lnTo>
                  <a:cubicBezTo>
                    <a:pt x="409" y="2858"/>
                    <a:pt x="409" y="2858"/>
                    <a:pt x="409" y="2858"/>
                  </a:cubicBezTo>
                  <a:lnTo>
                    <a:pt x="409" y="2858"/>
                  </a:lnTo>
                  <a:lnTo>
                    <a:pt x="409" y="2858"/>
                  </a:lnTo>
                  <a:cubicBezTo>
                    <a:pt x="379" y="2858"/>
                    <a:pt x="379" y="2858"/>
                    <a:pt x="379" y="2858"/>
                  </a:cubicBezTo>
                  <a:lnTo>
                    <a:pt x="379" y="2858"/>
                  </a:lnTo>
                  <a:cubicBezTo>
                    <a:pt x="379" y="2888"/>
                    <a:pt x="379" y="2888"/>
                    <a:pt x="379" y="2888"/>
                  </a:cubicBezTo>
                  <a:lnTo>
                    <a:pt x="379" y="2888"/>
                  </a:lnTo>
                  <a:lnTo>
                    <a:pt x="379" y="2888"/>
                  </a:lnTo>
                  <a:cubicBezTo>
                    <a:pt x="409" y="2888"/>
                    <a:pt x="409" y="2888"/>
                    <a:pt x="409" y="2888"/>
                  </a:cubicBezTo>
                  <a:cubicBezTo>
                    <a:pt x="438" y="2888"/>
                    <a:pt x="438" y="2888"/>
                    <a:pt x="438" y="2888"/>
                  </a:cubicBezTo>
                  <a:close/>
                  <a:moveTo>
                    <a:pt x="467" y="2888"/>
                  </a:moveTo>
                  <a:lnTo>
                    <a:pt x="467" y="2888"/>
                  </a:lnTo>
                  <a:cubicBezTo>
                    <a:pt x="526" y="2888"/>
                    <a:pt x="526" y="2888"/>
                    <a:pt x="526" y="2888"/>
                  </a:cubicBezTo>
                  <a:lnTo>
                    <a:pt x="526" y="2888"/>
                  </a:lnTo>
                  <a:lnTo>
                    <a:pt x="526" y="2888"/>
                  </a:lnTo>
                  <a:lnTo>
                    <a:pt x="526" y="2888"/>
                  </a:lnTo>
                  <a:cubicBezTo>
                    <a:pt x="496" y="2888"/>
                    <a:pt x="496" y="2888"/>
                    <a:pt x="496" y="2888"/>
                  </a:cubicBezTo>
                  <a:cubicBezTo>
                    <a:pt x="467" y="2888"/>
                    <a:pt x="467" y="2888"/>
                    <a:pt x="467" y="2888"/>
                  </a:cubicBezTo>
                  <a:close/>
                  <a:moveTo>
                    <a:pt x="613" y="2858"/>
                  </a:moveTo>
                  <a:lnTo>
                    <a:pt x="613" y="2858"/>
                  </a:lnTo>
                  <a:cubicBezTo>
                    <a:pt x="584" y="2858"/>
                    <a:pt x="584" y="2858"/>
                    <a:pt x="584" y="2858"/>
                  </a:cubicBezTo>
                  <a:lnTo>
                    <a:pt x="584" y="2858"/>
                  </a:lnTo>
                  <a:cubicBezTo>
                    <a:pt x="584" y="2888"/>
                    <a:pt x="584" y="2888"/>
                    <a:pt x="584" y="2888"/>
                  </a:cubicBezTo>
                  <a:lnTo>
                    <a:pt x="584" y="2888"/>
                  </a:lnTo>
                  <a:cubicBezTo>
                    <a:pt x="613" y="2858"/>
                    <a:pt x="613" y="2858"/>
                    <a:pt x="613" y="2858"/>
                  </a:cubicBezTo>
                  <a:close/>
                  <a:moveTo>
                    <a:pt x="700" y="2858"/>
                  </a:moveTo>
                  <a:lnTo>
                    <a:pt x="700" y="2858"/>
                  </a:lnTo>
                  <a:cubicBezTo>
                    <a:pt x="700" y="2829"/>
                    <a:pt x="700" y="2829"/>
                    <a:pt x="700" y="2829"/>
                  </a:cubicBezTo>
                  <a:cubicBezTo>
                    <a:pt x="700" y="2858"/>
                    <a:pt x="700" y="2858"/>
                    <a:pt x="700" y="2858"/>
                  </a:cubicBezTo>
                  <a:close/>
                  <a:moveTo>
                    <a:pt x="759" y="2829"/>
                  </a:moveTo>
                  <a:lnTo>
                    <a:pt x="759" y="2829"/>
                  </a:lnTo>
                  <a:lnTo>
                    <a:pt x="759" y="2829"/>
                  </a:lnTo>
                  <a:cubicBezTo>
                    <a:pt x="729" y="2829"/>
                    <a:pt x="729" y="2829"/>
                    <a:pt x="729" y="2829"/>
                  </a:cubicBezTo>
                  <a:cubicBezTo>
                    <a:pt x="729" y="2858"/>
                    <a:pt x="729" y="2858"/>
                    <a:pt x="729" y="2858"/>
                  </a:cubicBezTo>
                  <a:cubicBezTo>
                    <a:pt x="759" y="2829"/>
                    <a:pt x="759" y="2829"/>
                    <a:pt x="759" y="2829"/>
                  </a:cubicBezTo>
                  <a:close/>
                  <a:moveTo>
                    <a:pt x="817" y="2829"/>
                  </a:moveTo>
                  <a:lnTo>
                    <a:pt x="817" y="2829"/>
                  </a:lnTo>
                  <a:cubicBezTo>
                    <a:pt x="788" y="2829"/>
                    <a:pt x="788" y="2829"/>
                    <a:pt x="788" y="2829"/>
                  </a:cubicBezTo>
                  <a:lnTo>
                    <a:pt x="788" y="2829"/>
                  </a:lnTo>
                  <a:lnTo>
                    <a:pt x="788" y="2829"/>
                  </a:lnTo>
                  <a:cubicBezTo>
                    <a:pt x="817" y="2829"/>
                    <a:pt x="817" y="2829"/>
                    <a:pt x="817" y="2829"/>
                  </a:cubicBezTo>
                  <a:close/>
                  <a:moveTo>
                    <a:pt x="817" y="2800"/>
                  </a:moveTo>
                  <a:lnTo>
                    <a:pt x="817" y="2800"/>
                  </a:lnTo>
                  <a:lnTo>
                    <a:pt x="817" y="2800"/>
                  </a:lnTo>
                  <a:cubicBezTo>
                    <a:pt x="788" y="2800"/>
                    <a:pt x="788" y="2800"/>
                    <a:pt x="788" y="2800"/>
                  </a:cubicBezTo>
                  <a:cubicBezTo>
                    <a:pt x="817" y="2800"/>
                    <a:pt x="817" y="2800"/>
                    <a:pt x="817" y="2800"/>
                  </a:cubicBezTo>
                  <a:close/>
                  <a:moveTo>
                    <a:pt x="817" y="2829"/>
                  </a:moveTo>
                  <a:lnTo>
                    <a:pt x="817" y="2829"/>
                  </a:lnTo>
                  <a:lnTo>
                    <a:pt x="817" y="2829"/>
                  </a:lnTo>
                  <a:cubicBezTo>
                    <a:pt x="846" y="2829"/>
                    <a:pt x="846" y="2829"/>
                    <a:pt x="846" y="2829"/>
                  </a:cubicBezTo>
                  <a:cubicBezTo>
                    <a:pt x="817" y="2800"/>
                    <a:pt x="817" y="2800"/>
                    <a:pt x="817" y="2800"/>
                  </a:cubicBezTo>
                  <a:cubicBezTo>
                    <a:pt x="817" y="2829"/>
                    <a:pt x="817" y="2829"/>
                    <a:pt x="817" y="2829"/>
                  </a:cubicBezTo>
                  <a:close/>
                  <a:moveTo>
                    <a:pt x="992" y="2741"/>
                  </a:moveTo>
                  <a:lnTo>
                    <a:pt x="992" y="2741"/>
                  </a:lnTo>
                  <a:cubicBezTo>
                    <a:pt x="1021" y="2741"/>
                    <a:pt x="1021" y="2741"/>
                    <a:pt x="1021" y="2741"/>
                  </a:cubicBezTo>
                  <a:cubicBezTo>
                    <a:pt x="1021" y="2771"/>
                    <a:pt x="1021" y="2771"/>
                    <a:pt x="1021" y="2771"/>
                  </a:cubicBezTo>
                  <a:cubicBezTo>
                    <a:pt x="992" y="2771"/>
                    <a:pt x="992" y="2771"/>
                    <a:pt x="992" y="2771"/>
                  </a:cubicBezTo>
                  <a:lnTo>
                    <a:pt x="992" y="2771"/>
                  </a:lnTo>
                  <a:cubicBezTo>
                    <a:pt x="962" y="2800"/>
                    <a:pt x="962" y="2800"/>
                    <a:pt x="962" y="2800"/>
                  </a:cubicBezTo>
                  <a:cubicBezTo>
                    <a:pt x="934" y="2800"/>
                    <a:pt x="934" y="2800"/>
                    <a:pt x="934" y="2800"/>
                  </a:cubicBezTo>
                  <a:lnTo>
                    <a:pt x="934" y="2800"/>
                  </a:lnTo>
                  <a:cubicBezTo>
                    <a:pt x="905" y="2829"/>
                    <a:pt x="905" y="2829"/>
                    <a:pt x="905" y="2829"/>
                  </a:cubicBezTo>
                  <a:cubicBezTo>
                    <a:pt x="876" y="2829"/>
                    <a:pt x="876" y="2829"/>
                    <a:pt x="876" y="2829"/>
                  </a:cubicBezTo>
                  <a:cubicBezTo>
                    <a:pt x="905" y="2829"/>
                    <a:pt x="905" y="2829"/>
                    <a:pt x="905" y="2829"/>
                  </a:cubicBezTo>
                  <a:lnTo>
                    <a:pt x="905" y="2829"/>
                  </a:lnTo>
                  <a:cubicBezTo>
                    <a:pt x="905" y="2800"/>
                    <a:pt x="905" y="2800"/>
                    <a:pt x="905" y="2800"/>
                  </a:cubicBezTo>
                  <a:cubicBezTo>
                    <a:pt x="934" y="2800"/>
                    <a:pt x="934" y="2800"/>
                    <a:pt x="934" y="2800"/>
                  </a:cubicBezTo>
                  <a:lnTo>
                    <a:pt x="934" y="2800"/>
                  </a:lnTo>
                  <a:cubicBezTo>
                    <a:pt x="934" y="2771"/>
                    <a:pt x="934" y="2771"/>
                    <a:pt x="934" y="2771"/>
                  </a:cubicBezTo>
                  <a:cubicBezTo>
                    <a:pt x="962" y="2771"/>
                    <a:pt x="962" y="2771"/>
                    <a:pt x="962" y="2771"/>
                  </a:cubicBezTo>
                  <a:lnTo>
                    <a:pt x="962" y="2771"/>
                  </a:lnTo>
                  <a:cubicBezTo>
                    <a:pt x="962" y="2741"/>
                    <a:pt x="962" y="2741"/>
                    <a:pt x="962" y="2741"/>
                  </a:cubicBezTo>
                  <a:cubicBezTo>
                    <a:pt x="992" y="2741"/>
                    <a:pt x="992" y="2741"/>
                    <a:pt x="992" y="2741"/>
                  </a:cubicBezTo>
                  <a:close/>
                  <a:moveTo>
                    <a:pt x="1138" y="2683"/>
                  </a:moveTo>
                  <a:lnTo>
                    <a:pt x="1138" y="2683"/>
                  </a:lnTo>
                  <a:lnTo>
                    <a:pt x="1138" y="2683"/>
                  </a:lnTo>
                  <a:cubicBezTo>
                    <a:pt x="1109" y="2712"/>
                    <a:pt x="1109" y="2712"/>
                    <a:pt x="1109" y="2712"/>
                  </a:cubicBezTo>
                  <a:lnTo>
                    <a:pt x="1109" y="2712"/>
                  </a:lnTo>
                  <a:cubicBezTo>
                    <a:pt x="1109" y="2741"/>
                    <a:pt x="1109" y="2741"/>
                    <a:pt x="1109" y="2741"/>
                  </a:cubicBezTo>
                  <a:lnTo>
                    <a:pt x="1109" y="2741"/>
                  </a:lnTo>
                  <a:cubicBezTo>
                    <a:pt x="1109" y="2712"/>
                    <a:pt x="1109" y="2712"/>
                    <a:pt x="1109" y="2712"/>
                  </a:cubicBezTo>
                  <a:cubicBezTo>
                    <a:pt x="1079" y="2741"/>
                    <a:pt x="1079" y="2741"/>
                    <a:pt x="1079" y="2741"/>
                  </a:cubicBezTo>
                  <a:lnTo>
                    <a:pt x="1079" y="2741"/>
                  </a:lnTo>
                  <a:lnTo>
                    <a:pt x="1079" y="2741"/>
                  </a:lnTo>
                  <a:cubicBezTo>
                    <a:pt x="1050" y="2771"/>
                    <a:pt x="1050" y="2771"/>
                    <a:pt x="1050" y="2771"/>
                  </a:cubicBezTo>
                  <a:lnTo>
                    <a:pt x="1050" y="2771"/>
                  </a:lnTo>
                  <a:cubicBezTo>
                    <a:pt x="1021" y="2771"/>
                    <a:pt x="1021" y="2771"/>
                    <a:pt x="1021" y="2771"/>
                  </a:cubicBezTo>
                  <a:lnTo>
                    <a:pt x="1021" y="2771"/>
                  </a:lnTo>
                  <a:lnTo>
                    <a:pt x="1021" y="2771"/>
                  </a:lnTo>
                  <a:cubicBezTo>
                    <a:pt x="1021" y="2800"/>
                    <a:pt x="1021" y="2800"/>
                    <a:pt x="1021" y="2800"/>
                  </a:cubicBezTo>
                  <a:cubicBezTo>
                    <a:pt x="1050" y="2800"/>
                    <a:pt x="1050" y="2800"/>
                    <a:pt x="1050" y="2800"/>
                  </a:cubicBezTo>
                  <a:cubicBezTo>
                    <a:pt x="1079" y="2771"/>
                    <a:pt x="1079" y="2771"/>
                    <a:pt x="1079" y="2771"/>
                  </a:cubicBezTo>
                  <a:lnTo>
                    <a:pt x="1079" y="2771"/>
                  </a:lnTo>
                  <a:lnTo>
                    <a:pt x="1079" y="2771"/>
                  </a:lnTo>
                  <a:cubicBezTo>
                    <a:pt x="1109" y="2771"/>
                    <a:pt x="1109" y="2771"/>
                    <a:pt x="1109" y="2771"/>
                  </a:cubicBezTo>
                  <a:lnTo>
                    <a:pt x="1109" y="2771"/>
                  </a:lnTo>
                  <a:cubicBezTo>
                    <a:pt x="1109" y="2741"/>
                    <a:pt x="1109" y="2741"/>
                    <a:pt x="1109" y="2741"/>
                  </a:cubicBezTo>
                  <a:lnTo>
                    <a:pt x="1109" y="2741"/>
                  </a:lnTo>
                  <a:cubicBezTo>
                    <a:pt x="1109" y="2771"/>
                    <a:pt x="1109" y="2771"/>
                    <a:pt x="1109" y="2771"/>
                  </a:cubicBezTo>
                  <a:cubicBezTo>
                    <a:pt x="1138" y="2771"/>
                    <a:pt x="1138" y="2771"/>
                    <a:pt x="1138" y="2771"/>
                  </a:cubicBezTo>
                  <a:cubicBezTo>
                    <a:pt x="1138" y="2741"/>
                    <a:pt x="1138" y="2741"/>
                    <a:pt x="1138" y="2741"/>
                  </a:cubicBezTo>
                  <a:cubicBezTo>
                    <a:pt x="1167" y="2741"/>
                    <a:pt x="1167" y="2741"/>
                    <a:pt x="1167" y="2741"/>
                  </a:cubicBezTo>
                  <a:lnTo>
                    <a:pt x="1167" y="2741"/>
                  </a:lnTo>
                  <a:cubicBezTo>
                    <a:pt x="1138" y="2741"/>
                    <a:pt x="1138" y="2741"/>
                    <a:pt x="1138" y="2741"/>
                  </a:cubicBezTo>
                  <a:cubicBezTo>
                    <a:pt x="1167" y="2712"/>
                    <a:pt x="1167" y="2712"/>
                    <a:pt x="1167" y="2712"/>
                  </a:cubicBezTo>
                  <a:lnTo>
                    <a:pt x="1167" y="2712"/>
                  </a:lnTo>
                  <a:cubicBezTo>
                    <a:pt x="1138" y="2712"/>
                    <a:pt x="1138" y="2712"/>
                    <a:pt x="1138" y="2712"/>
                  </a:cubicBezTo>
                  <a:cubicBezTo>
                    <a:pt x="1138" y="2683"/>
                    <a:pt x="1138" y="2683"/>
                    <a:pt x="1138" y="2683"/>
                  </a:cubicBezTo>
                  <a:close/>
                  <a:moveTo>
                    <a:pt x="1196" y="2712"/>
                  </a:moveTo>
                  <a:lnTo>
                    <a:pt x="1196" y="2712"/>
                  </a:lnTo>
                  <a:lnTo>
                    <a:pt x="1196" y="2712"/>
                  </a:lnTo>
                  <a:cubicBezTo>
                    <a:pt x="1167" y="2683"/>
                    <a:pt x="1167" y="2683"/>
                    <a:pt x="1167" y="2683"/>
                  </a:cubicBezTo>
                  <a:cubicBezTo>
                    <a:pt x="1167" y="2712"/>
                    <a:pt x="1167" y="2712"/>
                    <a:pt x="1167" y="2712"/>
                  </a:cubicBezTo>
                  <a:cubicBezTo>
                    <a:pt x="1196" y="2712"/>
                    <a:pt x="1196" y="2712"/>
                    <a:pt x="1196" y="2712"/>
                  </a:cubicBezTo>
                  <a:close/>
                  <a:moveTo>
                    <a:pt x="1284" y="2712"/>
                  </a:moveTo>
                  <a:lnTo>
                    <a:pt x="1284" y="2712"/>
                  </a:lnTo>
                  <a:cubicBezTo>
                    <a:pt x="1284" y="2683"/>
                    <a:pt x="1284" y="2683"/>
                    <a:pt x="1284" y="2683"/>
                  </a:cubicBezTo>
                  <a:lnTo>
                    <a:pt x="1284" y="2683"/>
                  </a:lnTo>
                  <a:cubicBezTo>
                    <a:pt x="1284" y="2712"/>
                    <a:pt x="1284" y="2712"/>
                    <a:pt x="1284" y="2712"/>
                  </a:cubicBezTo>
                  <a:close/>
                  <a:moveTo>
                    <a:pt x="1255" y="2712"/>
                  </a:moveTo>
                  <a:lnTo>
                    <a:pt x="1255" y="2712"/>
                  </a:lnTo>
                  <a:cubicBezTo>
                    <a:pt x="1255" y="2683"/>
                    <a:pt x="1255" y="2683"/>
                    <a:pt x="1255" y="2683"/>
                  </a:cubicBezTo>
                  <a:cubicBezTo>
                    <a:pt x="1255" y="2712"/>
                    <a:pt x="1255" y="2712"/>
                    <a:pt x="1255" y="2712"/>
                  </a:cubicBezTo>
                  <a:close/>
                  <a:moveTo>
                    <a:pt x="1226" y="2683"/>
                  </a:moveTo>
                  <a:lnTo>
                    <a:pt x="1226" y="2683"/>
                  </a:lnTo>
                  <a:lnTo>
                    <a:pt x="1226" y="2683"/>
                  </a:lnTo>
                  <a:cubicBezTo>
                    <a:pt x="1226" y="2654"/>
                    <a:pt x="1226" y="2654"/>
                    <a:pt x="1226" y="2654"/>
                  </a:cubicBezTo>
                  <a:cubicBezTo>
                    <a:pt x="1255" y="2683"/>
                    <a:pt x="1255" y="2683"/>
                    <a:pt x="1255" y="2683"/>
                  </a:cubicBezTo>
                  <a:lnTo>
                    <a:pt x="1255" y="2683"/>
                  </a:lnTo>
                  <a:cubicBezTo>
                    <a:pt x="1226" y="2683"/>
                    <a:pt x="1226" y="2683"/>
                    <a:pt x="1226" y="2683"/>
                  </a:cubicBezTo>
                  <a:close/>
                  <a:moveTo>
                    <a:pt x="1196" y="2683"/>
                  </a:moveTo>
                  <a:lnTo>
                    <a:pt x="1196" y="2683"/>
                  </a:lnTo>
                  <a:lnTo>
                    <a:pt x="1196" y="2683"/>
                  </a:lnTo>
                  <a:lnTo>
                    <a:pt x="1196" y="2683"/>
                  </a:lnTo>
                  <a:cubicBezTo>
                    <a:pt x="1196" y="2712"/>
                    <a:pt x="1196" y="2712"/>
                    <a:pt x="1196" y="2712"/>
                  </a:cubicBezTo>
                  <a:cubicBezTo>
                    <a:pt x="1226" y="2683"/>
                    <a:pt x="1226" y="2683"/>
                    <a:pt x="1226" y="2683"/>
                  </a:cubicBezTo>
                  <a:lnTo>
                    <a:pt x="1226" y="2683"/>
                  </a:lnTo>
                  <a:lnTo>
                    <a:pt x="1226" y="2683"/>
                  </a:lnTo>
                  <a:cubicBezTo>
                    <a:pt x="1196" y="2683"/>
                    <a:pt x="1196" y="2683"/>
                    <a:pt x="1196" y="2683"/>
                  </a:cubicBezTo>
                  <a:close/>
                  <a:moveTo>
                    <a:pt x="1955" y="2071"/>
                  </a:moveTo>
                  <a:lnTo>
                    <a:pt x="1955" y="2071"/>
                  </a:lnTo>
                  <a:lnTo>
                    <a:pt x="1955" y="2071"/>
                  </a:lnTo>
                  <a:cubicBezTo>
                    <a:pt x="1983" y="2071"/>
                    <a:pt x="1983" y="2071"/>
                    <a:pt x="1983" y="2071"/>
                  </a:cubicBezTo>
                  <a:cubicBezTo>
                    <a:pt x="1955" y="2071"/>
                    <a:pt x="1955" y="2071"/>
                    <a:pt x="1955" y="2071"/>
                  </a:cubicBezTo>
                  <a:close/>
                  <a:moveTo>
                    <a:pt x="1926" y="2071"/>
                  </a:moveTo>
                  <a:lnTo>
                    <a:pt x="1926" y="2071"/>
                  </a:lnTo>
                  <a:lnTo>
                    <a:pt x="1926" y="2071"/>
                  </a:lnTo>
                  <a:lnTo>
                    <a:pt x="1926" y="2071"/>
                  </a:lnTo>
                  <a:cubicBezTo>
                    <a:pt x="1955" y="2041"/>
                    <a:pt x="1955" y="2041"/>
                    <a:pt x="1955" y="2041"/>
                  </a:cubicBezTo>
                  <a:lnTo>
                    <a:pt x="1955" y="2041"/>
                  </a:lnTo>
                  <a:lnTo>
                    <a:pt x="1955" y="2041"/>
                  </a:lnTo>
                  <a:cubicBezTo>
                    <a:pt x="1926" y="2071"/>
                    <a:pt x="1926" y="2071"/>
                    <a:pt x="1926" y="2071"/>
                  </a:cubicBezTo>
                  <a:close/>
                  <a:moveTo>
                    <a:pt x="1312" y="2654"/>
                  </a:moveTo>
                  <a:lnTo>
                    <a:pt x="1312" y="2654"/>
                  </a:lnTo>
                  <a:cubicBezTo>
                    <a:pt x="1312" y="2625"/>
                    <a:pt x="1312" y="2625"/>
                    <a:pt x="1312" y="2625"/>
                  </a:cubicBezTo>
                  <a:lnTo>
                    <a:pt x="1312" y="2625"/>
                  </a:lnTo>
                  <a:lnTo>
                    <a:pt x="1312" y="2625"/>
                  </a:lnTo>
                  <a:cubicBezTo>
                    <a:pt x="1342" y="2625"/>
                    <a:pt x="1342" y="2625"/>
                    <a:pt x="1342" y="2625"/>
                  </a:cubicBezTo>
                  <a:lnTo>
                    <a:pt x="1342" y="2625"/>
                  </a:lnTo>
                  <a:cubicBezTo>
                    <a:pt x="1371" y="2596"/>
                    <a:pt x="1371" y="2596"/>
                    <a:pt x="1371" y="2596"/>
                  </a:cubicBezTo>
                  <a:lnTo>
                    <a:pt x="1371" y="2596"/>
                  </a:lnTo>
                  <a:lnTo>
                    <a:pt x="1371" y="2596"/>
                  </a:lnTo>
                  <a:cubicBezTo>
                    <a:pt x="1400" y="2596"/>
                    <a:pt x="1400" y="2596"/>
                    <a:pt x="1400" y="2596"/>
                  </a:cubicBezTo>
                  <a:lnTo>
                    <a:pt x="1400" y="2596"/>
                  </a:lnTo>
                  <a:lnTo>
                    <a:pt x="1400" y="2596"/>
                  </a:lnTo>
                  <a:cubicBezTo>
                    <a:pt x="1429" y="2596"/>
                    <a:pt x="1429" y="2596"/>
                    <a:pt x="1429" y="2596"/>
                  </a:cubicBezTo>
                  <a:lnTo>
                    <a:pt x="1429" y="2596"/>
                  </a:lnTo>
                  <a:cubicBezTo>
                    <a:pt x="1459" y="2596"/>
                    <a:pt x="1459" y="2596"/>
                    <a:pt x="1459" y="2596"/>
                  </a:cubicBezTo>
                  <a:cubicBezTo>
                    <a:pt x="1429" y="2625"/>
                    <a:pt x="1429" y="2625"/>
                    <a:pt x="1429" y="2625"/>
                  </a:cubicBezTo>
                  <a:cubicBezTo>
                    <a:pt x="1459" y="2625"/>
                    <a:pt x="1459" y="2625"/>
                    <a:pt x="1459" y="2625"/>
                  </a:cubicBezTo>
                  <a:lnTo>
                    <a:pt x="1459" y="2625"/>
                  </a:lnTo>
                  <a:cubicBezTo>
                    <a:pt x="1429" y="2625"/>
                    <a:pt x="1429" y="2625"/>
                    <a:pt x="1429" y="2625"/>
                  </a:cubicBezTo>
                  <a:cubicBezTo>
                    <a:pt x="1429" y="2654"/>
                    <a:pt x="1429" y="2654"/>
                    <a:pt x="1429" y="2654"/>
                  </a:cubicBezTo>
                  <a:cubicBezTo>
                    <a:pt x="1400" y="2654"/>
                    <a:pt x="1400" y="2654"/>
                    <a:pt x="1400" y="2654"/>
                  </a:cubicBezTo>
                  <a:lnTo>
                    <a:pt x="1400" y="2654"/>
                  </a:lnTo>
                  <a:cubicBezTo>
                    <a:pt x="1371" y="2654"/>
                    <a:pt x="1371" y="2654"/>
                    <a:pt x="1371" y="2654"/>
                  </a:cubicBezTo>
                  <a:cubicBezTo>
                    <a:pt x="1342" y="2654"/>
                    <a:pt x="1342" y="2654"/>
                    <a:pt x="1342" y="2654"/>
                  </a:cubicBezTo>
                  <a:lnTo>
                    <a:pt x="1342" y="2654"/>
                  </a:lnTo>
                  <a:cubicBezTo>
                    <a:pt x="1312" y="2654"/>
                    <a:pt x="1312" y="2654"/>
                    <a:pt x="1312" y="265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B298DD8E-93D3-95EB-5DDE-582E552DA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001" y="3866806"/>
              <a:ext cx="10080" cy="10081"/>
            </a:xfrm>
            <a:custGeom>
              <a:avLst/>
              <a:gdLst>
                <a:gd name="T0" fmla="*/ 30 w 31"/>
                <a:gd name="T1" fmla="*/ 0 h 30"/>
                <a:gd name="T2" fmla="*/ 30 w 31"/>
                <a:gd name="T3" fmla="*/ 0 h 30"/>
                <a:gd name="T4" fmla="*/ 0 w 31"/>
                <a:gd name="T5" fmla="*/ 29 h 30"/>
                <a:gd name="T6" fmla="*/ 30 w 31"/>
                <a:gd name="T7" fmla="*/ 29 h 30"/>
                <a:gd name="T8" fmla="*/ 30 w 3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0" y="0"/>
                  </a:moveTo>
                  <a:lnTo>
                    <a:pt x="30" y="0"/>
                  </a:lnTo>
                  <a:lnTo>
                    <a:pt x="0" y="29"/>
                  </a:lnTo>
                  <a:lnTo>
                    <a:pt x="30" y="29"/>
                  </a:lnTo>
                  <a:lnTo>
                    <a:pt x="3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66" name="Freeform 161">
              <a:extLst>
                <a:ext uri="{FF2B5EF4-FFF2-40B4-BE49-F238E27FC236}">
                  <a16:creationId xmlns:a16="http://schemas.microsoft.com/office/drawing/2014/main" id="{39A0F122-8232-E19B-510F-C0E235B4E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400" y="3895610"/>
              <a:ext cx="57600" cy="20162"/>
            </a:xfrm>
            <a:custGeom>
              <a:avLst/>
              <a:gdLst>
                <a:gd name="T0" fmla="*/ 29 w 176"/>
                <a:gd name="T1" fmla="*/ 0 h 60"/>
                <a:gd name="T2" fmla="*/ 29 w 176"/>
                <a:gd name="T3" fmla="*/ 0 h 60"/>
                <a:gd name="T4" fmla="*/ 58 w 176"/>
                <a:gd name="T5" fmla="*/ 0 h 60"/>
                <a:gd name="T6" fmla="*/ 117 w 176"/>
                <a:gd name="T7" fmla="*/ 0 h 60"/>
                <a:gd name="T8" fmla="*/ 146 w 176"/>
                <a:gd name="T9" fmla="*/ 0 h 60"/>
                <a:gd name="T10" fmla="*/ 175 w 176"/>
                <a:gd name="T11" fmla="*/ 30 h 60"/>
                <a:gd name="T12" fmla="*/ 175 w 176"/>
                <a:gd name="T13" fmla="*/ 30 h 60"/>
                <a:gd name="T14" fmla="*/ 175 w 176"/>
                <a:gd name="T15" fmla="*/ 30 h 60"/>
                <a:gd name="T16" fmla="*/ 146 w 176"/>
                <a:gd name="T17" fmla="*/ 30 h 60"/>
                <a:gd name="T18" fmla="*/ 146 w 176"/>
                <a:gd name="T19" fmla="*/ 30 h 60"/>
                <a:gd name="T20" fmla="*/ 117 w 176"/>
                <a:gd name="T21" fmla="*/ 30 h 60"/>
                <a:gd name="T22" fmla="*/ 117 w 176"/>
                <a:gd name="T23" fmla="*/ 59 h 60"/>
                <a:gd name="T24" fmla="*/ 117 w 176"/>
                <a:gd name="T25" fmla="*/ 30 h 60"/>
                <a:gd name="T26" fmla="*/ 117 w 176"/>
                <a:gd name="T27" fmla="*/ 30 h 60"/>
                <a:gd name="T28" fmla="*/ 87 w 176"/>
                <a:gd name="T29" fmla="*/ 59 h 60"/>
                <a:gd name="T30" fmla="*/ 87 w 176"/>
                <a:gd name="T31" fmla="*/ 59 h 60"/>
                <a:gd name="T32" fmla="*/ 58 w 176"/>
                <a:gd name="T33" fmla="*/ 30 h 60"/>
                <a:gd name="T34" fmla="*/ 58 w 176"/>
                <a:gd name="T35" fmla="*/ 30 h 60"/>
                <a:gd name="T36" fmla="*/ 29 w 176"/>
                <a:gd name="T37" fmla="*/ 30 h 60"/>
                <a:gd name="T38" fmla="*/ 29 w 176"/>
                <a:gd name="T39" fmla="*/ 30 h 60"/>
                <a:gd name="T40" fmla="*/ 29 w 176"/>
                <a:gd name="T41" fmla="*/ 0 h 60"/>
                <a:gd name="T42" fmla="*/ 0 w 176"/>
                <a:gd name="T43" fmla="*/ 30 h 60"/>
                <a:gd name="T44" fmla="*/ 0 w 176"/>
                <a:gd name="T45" fmla="*/ 0 h 60"/>
                <a:gd name="T46" fmla="*/ 0 w 176"/>
                <a:gd name="T47" fmla="*/ 0 h 60"/>
                <a:gd name="T48" fmla="*/ 29 w 176"/>
                <a:gd name="T4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6" h="60">
                  <a:moveTo>
                    <a:pt x="29" y="0"/>
                  </a:moveTo>
                  <a:lnTo>
                    <a:pt x="29" y="0"/>
                  </a:lnTo>
                  <a:lnTo>
                    <a:pt x="58" y="0"/>
                  </a:lnTo>
                  <a:lnTo>
                    <a:pt x="117" y="0"/>
                  </a:lnTo>
                  <a:lnTo>
                    <a:pt x="146" y="0"/>
                  </a:lnTo>
                  <a:lnTo>
                    <a:pt x="175" y="30"/>
                  </a:lnTo>
                  <a:lnTo>
                    <a:pt x="175" y="30"/>
                  </a:lnTo>
                  <a:lnTo>
                    <a:pt x="175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17" y="30"/>
                  </a:lnTo>
                  <a:lnTo>
                    <a:pt x="117" y="59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67" name="Freeform 162">
              <a:extLst>
                <a:ext uri="{FF2B5EF4-FFF2-40B4-BE49-F238E27FC236}">
                  <a16:creationId xmlns:a16="http://schemas.microsoft.com/office/drawing/2014/main" id="{29A237D0-D9EC-C6EA-FDCA-E2D968E05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080" y="3848084"/>
              <a:ext cx="76320" cy="57606"/>
            </a:xfrm>
            <a:custGeom>
              <a:avLst/>
              <a:gdLst>
                <a:gd name="T0" fmla="*/ 205 w 235"/>
                <a:gd name="T1" fmla="*/ 175 h 176"/>
                <a:gd name="T2" fmla="*/ 205 w 235"/>
                <a:gd name="T3" fmla="*/ 145 h 176"/>
                <a:gd name="T4" fmla="*/ 205 w 235"/>
                <a:gd name="T5" fmla="*/ 116 h 176"/>
                <a:gd name="T6" fmla="*/ 205 w 235"/>
                <a:gd name="T7" fmla="*/ 88 h 176"/>
                <a:gd name="T8" fmla="*/ 234 w 235"/>
                <a:gd name="T9" fmla="*/ 59 h 176"/>
                <a:gd name="T10" fmla="*/ 234 w 235"/>
                <a:gd name="T11" fmla="*/ 59 h 176"/>
                <a:gd name="T12" fmla="*/ 234 w 235"/>
                <a:gd name="T13" fmla="*/ 29 h 176"/>
                <a:gd name="T14" fmla="*/ 205 w 235"/>
                <a:gd name="T15" fmla="*/ 29 h 176"/>
                <a:gd name="T16" fmla="*/ 147 w 235"/>
                <a:gd name="T17" fmla="*/ 29 h 176"/>
                <a:gd name="T18" fmla="*/ 117 w 235"/>
                <a:gd name="T19" fmla="*/ 29 h 176"/>
                <a:gd name="T20" fmla="*/ 88 w 235"/>
                <a:gd name="T21" fmla="*/ 29 h 176"/>
                <a:gd name="T22" fmla="*/ 147 w 235"/>
                <a:gd name="T23" fmla="*/ 59 h 176"/>
                <a:gd name="T24" fmla="*/ 147 w 235"/>
                <a:gd name="T25" fmla="*/ 59 h 176"/>
                <a:gd name="T26" fmla="*/ 147 w 235"/>
                <a:gd name="T27" fmla="*/ 116 h 176"/>
                <a:gd name="T28" fmla="*/ 176 w 235"/>
                <a:gd name="T29" fmla="*/ 116 h 176"/>
                <a:gd name="T30" fmla="*/ 147 w 235"/>
                <a:gd name="T31" fmla="*/ 116 h 176"/>
                <a:gd name="T32" fmla="*/ 117 w 235"/>
                <a:gd name="T33" fmla="*/ 116 h 176"/>
                <a:gd name="T34" fmla="*/ 88 w 235"/>
                <a:gd name="T35" fmla="*/ 116 h 176"/>
                <a:gd name="T36" fmla="*/ 59 w 235"/>
                <a:gd name="T37" fmla="*/ 116 h 176"/>
                <a:gd name="T38" fmla="*/ 30 w 235"/>
                <a:gd name="T39" fmla="*/ 116 h 176"/>
                <a:gd name="T40" fmla="*/ 0 w 235"/>
                <a:gd name="T41" fmla="*/ 116 h 176"/>
                <a:gd name="T42" fmla="*/ 0 w 235"/>
                <a:gd name="T43" fmla="*/ 145 h 176"/>
                <a:gd name="T44" fmla="*/ 30 w 235"/>
                <a:gd name="T45" fmla="*/ 175 h 176"/>
                <a:gd name="T46" fmla="*/ 59 w 235"/>
                <a:gd name="T47" fmla="*/ 145 h 176"/>
                <a:gd name="T48" fmla="*/ 88 w 235"/>
                <a:gd name="T49" fmla="*/ 145 h 176"/>
                <a:gd name="T50" fmla="*/ 147 w 235"/>
                <a:gd name="T51" fmla="*/ 175 h 176"/>
                <a:gd name="T52" fmla="*/ 176 w 235"/>
                <a:gd name="T53" fmla="*/ 175 h 176"/>
                <a:gd name="T54" fmla="*/ 117 w 235"/>
                <a:gd name="T55" fmla="*/ 0 h 176"/>
                <a:gd name="T56" fmla="*/ 147 w 235"/>
                <a:gd name="T57" fmla="*/ 0 h 176"/>
                <a:gd name="T58" fmla="*/ 147 w 235"/>
                <a:gd name="T59" fmla="*/ 0 h 176"/>
                <a:gd name="T60" fmla="*/ 88 w 235"/>
                <a:gd name="T61" fmla="*/ 88 h 176"/>
                <a:gd name="T62" fmla="*/ 117 w 235"/>
                <a:gd name="T63" fmla="*/ 88 h 176"/>
                <a:gd name="T64" fmla="*/ 117 w 235"/>
                <a:gd name="T65" fmla="*/ 116 h 176"/>
                <a:gd name="T66" fmla="*/ 88 w 235"/>
                <a:gd name="T67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5" h="176">
                  <a:moveTo>
                    <a:pt x="205" y="175"/>
                  </a:moveTo>
                  <a:lnTo>
                    <a:pt x="205" y="175"/>
                  </a:lnTo>
                  <a:cubicBezTo>
                    <a:pt x="176" y="145"/>
                    <a:pt x="176" y="145"/>
                    <a:pt x="176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5" y="116"/>
                    <a:pt x="205" y="116"/>
                    <a:pt x="205" y="116"/>
                  </a:cubicBezTo>
                  <a:lnTo>
                    <a:pt x="205" y="116"/>
                  </a:lnTo>
                  <a:cubicBezTo>
                    <a:pt x="205" y="88"/>
                    <a:pt x="205" y="88"/>
                    <a:pt x="205" y="88"/>
                  </a:cubicBezTo>
                  <a:lnTo>
                    <a:pt x="205" y="88"/>
                  </a:lnTo>
                  <a:lnTo>
                    <a:pt x="205" y="88"/>
                  </a:lnTo>
                  <a:cubicBezTo>
                    <a:pt x="234" y="59"/>
                    <a:pt x="234" y="59"/>
                    <a:pt x="234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29"/>
                    <a:pt x="234" y="29"/>
                    <a:pt x="234" y="29"/>
                  </a:cubicBezTo>
                  <a:lnTo>
                    <a:pt x="234" y="29"/>
                  </a:lnTo>
                  <a:cubicBezTo>
                    <a:pt x="205" y="29"/>
                    <a:pt x="205" y="29"/>
                    <a:pt x="205" y="29"/>
                  </a:cubicBezTo>
                  <a:lnTo>
                    <a:pt x="205" y="29"/>
                  </a:lnTo>
                  <a:cubicBezTo>
                    <a:pt x="176" y="29"/>
                    <a:pt x="176" y="29"/>
                    <a:pt x="176" y="29"/>
                  </a:cubicBezTo>
                  <a:cubicBezTo>
                    <a:pt x="147" y="29"/>
                    <a:pt x="147" y="29"/>
                    <a:pt x="147" y="29"/>
                  </a:cubicBezTo>
                  <a:lnTo>
                    <a:pt x="147" y="29"/>
                  </a:lnTo>
                  <a:cubicBezTo>
                    <a:pt x="117" y="29"/>
                    <a:pt x="117" y="29"/>
                    <a:pt x="117" y="29"/>
                  </a:cubicBezTo>
                  <a:cubicBezTo>
                    <a:pt x="88" y="29"/>
                    <a:pt x="88" y="29"/>
                    <a:pt x="88" y="29"/>
                  </a:cubicBezTo>
                  <a:lnTo>
                    <a:pt x="88" y="29"/>
                  </a:lnTo>
                  <a:lnTo>
                    <a:pt x="88" y="29"/>
                  </a:lnTo>
                  <a:cubicBezTo>
                    <a:pt x="147" y="59"/>
                    <a:pt x="147" y="59"/>
                    <a:pt x="147" y="59"/>
                  </a:cubicBezTo>
                  <a:lnTo>
                    <a:pt x="147" y="59"/>
                  </a:lnTo>
                  <a:lnTo>
                    <a:pt x="147" y="59"/>
                  </a:lnTo>
                  <a:cubicBezTo>
                    <a:pt x="147" y="88"/>
                    <a:pt x="147" y="88"/>
                    <a:pt x="147" y="88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76" y="116"/>
                    <a:pt x="176" y="116"/>
                    <a:pt x="176" y="116"/>
                  </a:cubicBezTo>
                  <a:lnTo>
                    <a:pt x="176" y="116"/>
                  </a:lnTo>
                  <a:lnTo>
                    <a:pt x="176" y="116"/>
                  </a:lnTo>
                  <a:cubicBezTo>
                    <a:pt x="147" y="116"/>
                    <a:pt x="147" y="116"/>
                    <a:pt x="147" y="116"/>
                  </a:cubicBezTo>
                  <a:cubicBezTo>
                    <a:pt x="147" y="145"/>
                    <a:pt x="147" y="145"/>
                    <a:pt x="147" y="14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9" y="116"/>
                    <a:pt x="59" y="116"/>
                    <a:pt x="59" y="116"/>
                  </a:cubicBezTo>
                  <a:lnTo>
                    <a:pt x="59" y="116"/>
                  </a:lnTo>
                  <a:cubicBezTo>
                    <a:pt x="30" y="116"/>
                    <a:pt x="30" y="116"/>
                    <a:pt x="30" y="116"/>
                  </a:cubicBezTo>
                  <a:lnTo>
                    <a:pt x="30" y="116"/>
                  </a:lnTo>
                  <a:cubicBezTo>
                    <a:pt x="0" y="116"/>
                    <a:pt x="0" y="116"/>
                    <a:pt x="0" y="116"/>
                  </a:cubicBezTo>
                  <a:cubicBezTo>
                    <a:pt x="0" y="145"/>
                    <a:pt x="0" y="145"/>
                    <a:pt x="0" y="145"/>
                  </a:cubicBezTo>
                  <a:lnTo>
                    <a:pt x="0" y="145"/>
                  </a:lnTo>
                  <a:cubicBezTo>
                    <a:pt x="30" y="145"/>
                    <a:pt x="30" y="145"/>
                    <a:pt x="30" y="145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59" y="145"/>
                    <a:pt x="59" y="145"/>
                    <a:pt x="59" y="145"/>
                  </a:cubicBezTo>
                  <a:lnTo>
                    <a:pt x="59" y="145"/>
                  </a:lnTo>
                  <a:cubicBezTo>
                    <a:pt x="88" y="145"/>
                    <a:pt x="88" y="145"/>
                    <a:pt x="88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47" y="175"/>
                    <a:pt x="147" y="175"/>
                    <a:pt x="147" y="17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75"/>
                    <a:pt x="176" y="175"/>
                    <a:pt x="176" y="175"/>
                  </a:cubicBezTo>
                  <a:cubicBezTo>
                    <a:pt x="205" y="175"/>
                    <a:pt x="205" y="175"/>
                    <a:pt x="205" y="175"/>
                  </a:cubicBezTo>
                  <a:close/>
                  <a:moveTo>
                    <a:pt x="117" y="0"/>
                  </a:moveTo>
                  <a:lnTo>
                    <a:pt x="117" y="0"/>
                  </a:lnTo>
                  <a:cubicBezTo>
                    <a:pt x="147" y="0"/>
                    <a:pt x="147" y="0"/>
                    <a:pt x="14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17" y="0"/>
                    <a:pt x="117" y="0"/>
                    <a:pt x="117" y="0"/>
                  </a:cubicBezTo>
                  <a:close/>
                  <a:moveTo>
                    <a:pt x="88" y="88"/>
                  </a:moveTo>
                  <a:lnTo>
                    <a:pt x="88" y="88"/>
                  </a:lnTo>
                  <a:cubicBezTo>
                    <a:pt x="117" y="88"/>
                    <a:pt x="117" y="88"/>
                    <a:pt x="117" y="88"/>
                  </a:cubicBezTo>
                  <a:cubicBezTo>
                    <a:pt x="117" y="116"/>
                    <a:pt x="117" y="116"/>
                    <a:pt x="117" y="116"/>
                  </a:cubicBezTo>
                  <a:lnTo>
                    <a:pt x="117" y="116"/>
                  </a:lnTo>
                  <a:lnTo>
                    <a:pt x="117" y="116"/>
                  </a:lnTo>
                  <a:lnTo>
                    <a:pt x="88" y="8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68" name="Freeform 163">
              <a:extLst>
                <a:ext uri="{FF2B5EF4-FFF2-40B4-BE49-F238E27FC236}">
                  <a16:creationId xmlns:a16="http://schemas.microsoft.com/office/drawing/2014/main" id="{F10E1710-1841-7B7F-23E5-D0B699C27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040" y="3763116"/>
              <a:ext cx="286560" cy="95050"/>
            </a:xfrm>
            <a:custGeom>
              <a:avLst/>
              <a:gdLst>
                <a:gd name="T0" fmla="*/ 175 w 876"/>
                <a:gd name="T1" fmla="*/ 116 h 292"/>
                <a:gd name="T2" fmla="*/ 175 w 876"/>
                <a:gd name="T3" fmla="*/ 145 h 292"/>
                <a:gd name="T4" fmla="*/ 175 w 876"/>
                <a:gd name="T5" fmla="*/ 145 h 292"/>
                <a:gd name="T6" fmla="*/ 175 w 876"/>
                <a:gd name="T7" fmla="*/ 145 h 292"/>
                <a:gd name="T8" fmla="*/ 59 w 876"/>
                <a:gd name="T9" fmla="*/ 116 h 292"/>
                <a:gd name="T10" fmla="*/ 0 w 876"/>
                <a:gd name="T11" fmla="*/ 116 h 292"/>
                <a:gd name="T12" fmla="*/ 29 w 876"/>
                <a:gd name="T13" fmla="*/ 145 h 292"/>
                <a:gd name="T14" fmla="*/ 29 w 876"/>
                <a:gd name="T15" fmla="*/ 116 h 292"/>
                <a:gd name="T16" fmla="*/ 88 w 876"/>
                <a:gd name="T17" fmla="*/ 87 h 292"/>
                <a:gd name="T18" fmla="*/ 116 w 876"/>
                <a:gd name="T19" fmla="*/ 87 h 292"/>
                <a:gd name="T20" fmla="*/ 175 w 876"/>
                <a:gd name="T21" fmla="*/ 57 h 292"/>
                <a:gd name="T22" fmla="*/ 233 w 876"/>
                <a:gd name="T23" fmla="*/ 57 h 292"/>
                <a:gd name="T24" fmla="*/ 262 w 876"/>
                <a:gd name="T25" fmla="*/ 87 h 292"/>
                <a:gd name="T26" fmla="*/ 262 w 876"/>
                <a:gd name="T27" fmla="*/ 87 h 292"/>
                <a:gd name="T28" fmla="*/ 321 w 876"/>
                <a:gd name="T29" fmla="*/ 87 h 292"/>
                <a:gd name="T30" fmla="*/ 379 w 876"/>
                <a:gd name="T31" fmla="*/ 116 h 292"/>
                <a:gd name="T32" fmla="*/ 379 w 876"/>
                <a:gd name="T33" fmla="*/ 116 h 292"/>
                <a:gd name="T34" fmla="*/ 438 w 876"/>
                <a:gd name="T35" fmla="*/ 145 h 292"/>
                <a:gd name="T36" fmla="*/ 495 w 876"/>
                <a:gd name="T37" fmla="*/ 145 h 292"/>
                <a:gd name="T38" fmla="*/ 525 w 876"/>
                <a:gd name="T39" fmla="*/ 174 h 292"/>
                <a:gd name="T40" fmla="*/ 583 w 876"/>
                <a:gd name="T41" fmla="*/ 204 h 292"/>
                <a:gd name="T42" fmla="*/ 642 w 876"/>
                <a:gd name="T43" fmla="*/ 233 h 292"/>
                <a:gd name="T44" fmla="*/ 612 w 876"/>
                <a:gd name="T45" fmla="*/ 262 h 292"/>
                <a:gd name="T46" fmla="*/ 612 w 876"/>
                <a:gd name="T47" fmla="*/ 291 h 292"/>
                <a:gd name="T48" fmla="*/ 700 w 876"/>
                <a:gd name="T49" fmla="*/ 291 h 292"/>
                <a:gd name="T50" fmla="*/ 788 w 876"/>
                <a:gd name="T51" fmla="*/ 291 h 292"/>
                <a:gd name="T52" fmla="*/ 816 w 876"/>
                <a:gd name="T53" fmla="*/ 262 h 292"/>
                <a:gd name="T54" fmla="*/ 875 w 876"/>
                <a:gd name="T55" fmla="*/ 262 h 292"/>
                <a:gd name="T56" fmla="*/ 845 w 876"/>
                <a:gd name="T57" fmla="*/ 233 h 292"/>
                <a:gd name="T58" fmla="*/ 759 w 876"/>
                <a:gd name="T59" fmla="*/ 204 h 292"/>
                <a:gd name="T60" fmla="*/ 759 w 876"/>
                <a:gd name="T61" fmla="*/ 174 h 292"/>
                <a:gd name="T62" fmla="*/ 700 w 876"/>
                <a:gd name="T63" fmla="*/ 174 h 292"/>
                <a:gd name="T64" fmla="*/ 642 w 876"/>
                <a:gd name="T65" fmla="*/ 145 h 292"/>
                <a:gd name="T66" fmla="*/ 642 w 876"/>
                <a:gd name="T67" fmla="*/ 145 h 292"/>
                <a:gd name="T68" fmla="*/ 612 w 876"/>
                <a:gd name="T69" fmla="*/ 145 h 292"/>
                <a:gd name="T70" fmla="*/ 554 w 876"/>
                <a:gd name="T71" fmla="*/ 116 h 292"/>
                <a:gd name="T72" fmla="*/ 466 w 876"/>
                <a:gd name="T73" fmla="*/ 87 h 292"/>
                <a:gd name="T74" fmla="*/ 409 w 876"/>
                <a:gd name="T75" fmla="*/ 57 h 292"/>
                <a:gd name="T76" fmla="*/ 321 w 876"/>
                <a:gd name="T77" fmla="*/ 28 h 292"/>
                <a:gd name="T78" fmla="*/ 262 w 876"/>
                <a:gd name="T79" fmla="*/ 0 h 292"/>
                <a:gd name="T80" fmla="*/ 175 w 876"/>
                <a:gd name="T81" fmla="*/ 28 h 292"/>
                <a:gd name="T82" fmla="*/ 88 w 876"/>
                <a:gd name="T83" fmla="*/ 5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6" h="292">
                  <a:moveTo>
                    <a:pt x="175" y="116"/>
                  </a:moveTo>
                  <a:lnTo>
                    <a:pt x="175" y="116"/>
                  </a:lnTo>
                  <a:lnTo>
                    <a:pt x="175" y="116"/>
                  </a:lnTo>
                  <a:lnTo>
                    <a:pt x="204" y="145"/>
                  </a:lnTo>
                  <a:lnTo>
                    <a:pt x="204" y="145"/>
                  </a:lnTo>
                  <a:lnTo>
                    <a:pt x="175" y="145"/>
                  </a:lnTo>
                  <a:lnTo>
                    <a:pt x="145" y="145"/>
                  </a:lnTo>
                  <a:lnTo>
                    <a:pt x="145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5" y="116"/>
                  </a:lnTo>
                  <a:close/>
                  <a:moveTo>
                    <a:pt x="59" y="87"/>
                  </a:moveTo>
                  <a:lnTo>
                    <a:pt x="59" y="116"/>
                  </a:lnTo>
                  <a:lnTo>
                    <a:pt x="59" y="116"/>
                  </a:lnTo>
                  <a:lnTo>
                    <a:pt x="29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9" y="145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59" y="116"/>
                  </a:lnTo>
                  <a:lnTo>
                    <a:pt x="88" y="116"/>
                  </a:lnTo>
                  <a:lnTo>
                    <a:pt x="88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45" y="87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233" y="57"/>
                  </a:lnTo>
                  <a:lnTo>
                    <a:pt x="262" y="57"/>
                  </a:lnTo>
                  <a:lnTo>
                    <a:pt x="292" y="87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33" y="87"/>
                  </a:lnTo>
                  <a:lnTo>
                    <a:pt x="262" y="87"/>
                  </a:lnTo>
                  <a:lnTo>
                    <a:pt x="292" y="116"/>
                  </a:lnTo>
                  <a:lnTo>
                    <a:pt x="321" y="87"/>
                  </a:lnTo>
                  <a:lnTo>
                    <a:pt x="321" y="87"/>
                  </a:lnTo>
                  <a:lnTo>
                    <a:pt x="350" y="116"/>
                  </a:lnTo>
                  <a:lnTo>
                    <a:pt x="350" y="116"/>
                  </a:lnTo>
                  <a:lnTo>
                    <a:pt x="379" y="116"/>
                  </a:lnTo>
                  <a:lnTo>
                    <a:pt x="379" y="116"/>
                  </a:lnTo>
                  <a:lnTo>
                    <a:pt x="379" y="116"/>
                  </a:lnTo>
                  <a:lnTo>
                    <a:pt x="379" y="116"/>
                  </a:lnTo>
                  <a:lnTo>
                    <a:pt x="409" y="145"/>
                  </a:lnTo>
                  <a:lnTo>
                    <a:pt x="438" y="145"/>
                  </a:lnTo>
                  <a:lnTo>
                    <a:pt x="438" y="145"/>
                  </a:lnTo>
                  <a:lnTo>
                    <a:pt x="466" y="145"/>
                  </a:lnTo>
                  <a:lnTo>
                    <a:pt x="466" y="145"/>
                  </a:lnTo>
                  <a:lnTo>
                    <a:pt x="495" y="145"/>
                  </a:lnTo>
                  <a:lnTo>
                    <a:pt x="495" y="145"/>
                  </a:lnTo>
                  <a:lnTo>
                    <a:pt x="525" y="145"/>
                  </a:lnTo>
                  <a:lnTo>
                    <a:pt x="525" y="174"/>
                  </a:lnTo>
                  <a:lnTo>
                    <a:pt x="554" y="204"/>
                  </a:lnTo>
                  <a:lnTo>
                    <a:pt x="583" y="204"/>
                  </a:lnTo>
                  <a:lnTo>
                    <a:pt x="583" y="204"/>
                  </a:lnTo>
                  <a:lnTo>
                    <a:pt x="583" y="233"/>
                  </a:lnTo>
                  <a:lnTo>
                    <a:pt x="612" y="233"/>
                  </a:lnTo>
                  <a:lnTo>
                    <a:pt x="642" y="233"/>
                  </a:lnTo>
                  <a:lnTo>
                    <a:pt x="642" y="233"/>
                  </a:lnTo>
                  <a:lnTo>
                    <a:pt x="642" y="262"/>
                  </a:lnTo>
                  <a:lnTo>
                    <a:pt x="612" y="262"/>
                  </a:lnTo>
                  <a:lnTo>
                    <a:pt x="583" y="262"/>
                  </a:lnTo>
                  <a:lnTo>
                    <a:pt x="583" y="291"/>
                  </a:lnTo>
                  <a:lnTo>
                    <a:pt x="612" y="291"/>
                  </a:lnTo>
                  <a:lnTo>
                    <a:pt x="642" y="291"/>
                  </a:lnTo>
                  <a:lnTo>
                    <a:pt x="642" y="291"/>
                  </a:lnTo>
                  <a:lnTo>
                    <a:pt x="700" y="291"/>
                  </a:lnTo>
                  <a:lnTo>
                    <a:pt x="729" y="291"/>
                  </a:lnTo>
                  <a:lnTo>
                    <a:pt x="759" y="291"/>
                  </a:lnTo>
                  <a:lnTo>
                    <a:pt x="788" y="291"/>
                  </a:lnTo>
                  <a:lnTo>
                    <a:pt x="788" y="291"/>
                  </a:lnTo>
                  <a:lnTo>
                    <a:pt x="816" y="291"/>
                  </a:lnTo>
                  <a:lnTo>
                    <a:pt x="816" y="262"/>
                  </a:lnTo>
                  <a:lnTo>
                    <a:pt x="845" y="262"/>
                  </a:lnTo>
                  <a:lnTo>
                    <a:pt x="875" y="262"/>
                  </a:lnTo>
                  <a:lnTo>
                    <a:pt x="875" y="262"/>
                  </a:lnTo>
                  <a:lnTo>
                    <a:pt x="875" y="262"/>
                  </a:lnTo>
                  <a:lnTo>
                    <a:pt x="845" y="233"/>
                  </a:lnTo>
                  <a:lnTo>
                    <a:pt x="845" y="233"/>
                  </a:lnTo>
                  <a:lnTo>
                    <a:pt x="816" y="204"/>
                  </a:lnTo>
                  <a:lnTo>
                    <a:pt x="759" y="204"/>
                  </a:lnTo>
                  <a:lnTo>
                    <a:pt x="759" y="204"/>
                  </a:lnTo>
                  <a:lnTo>
                    <a:pt x="759" y="204"/>
                  </a:lnTo>
                  <a:lnTo>
                    <a:pt x="759" y="174"/>
                  </a:lnTo>
                  <a:lnTo>
                    <a:pt x="759" y="174"/>
                  </a:lnTo>
                  <a:lnTo>
                    <a:pt x="729" y="174"/>
                  </a:lnTo>
                  <a:lnTo>
                    <a:pt x="729" y="174"/>
                  </a:lnTo>
                  <a:lnTo>
                    <a:pt x="700" y="174"/>
                  </a:lnTo>
                  <a:lnTo>
                    <a:pt x="700" y="174"/>
                  </a:lnTo>
                  <a:lnTo>
                    <a:pt x="671" y="174"/>
                  </a:lnTo>
                  <a:lnTo>
                    <a:pt x="642" y="145"/>
                  </a:lnTo>
                  <a:lnTo>
                    <a:pt x="642" y="145"/>
                  </a:lnTo>
                  <a:lnTo>
                    <a:pt x="642" y="145"/>
                  </a:lnTo>
                  <a:lnTo>
                    <a:pt x="642" y="145"/>
                  </a:lnTo>
                  <a:lnTo>
                    <a:pt x="642" y="145"/>
                  </a:lnTo>
                  <a:lnTo>
                    <a:pt x="612" y="145"/>
                  </a:lnTo>
                  <a:lnTo>
                    <a:pt x="612" y="145"/>
                  </a:lnTo>
                  <a:lnTo>
                    <a:pt x="583" y="145"/>
                  </a:lnTo>
                  <a:lnTo>
                    <a:pt x="554" y="116"/>
                  </a:lnTo>
                  <a:lnTo>
                    <a:pt x="554" y="116"/>
                  </a:lnTo>
                  <a:lnTo>
                    <a:pt x="525" y="87"/>
                  </a:lnTo>
                  <a:lnTo>
                    <a:pt x="466" y="87"/>
                  </a:lnTo>
                  <a:lnTo>
                    <a:pt x="466" y="87"/>
                  </a:lnTo>
                  <a:lnTo>
                    <a:pt x="466" y="57"/>
                  </a:lnTo>
                  <a:lnTo>
                    <a:pt x="438" y="57"/>
                  </a:lnTo>
                  <a:lnTo>
                    <a:pt x="409" y="57"/>
                  </a:lnTo>
                  <a:lnTo>
                    <a:pt x="409" y="28"/>
                  </a:lnTo>
                  <a:lnTo>
                    <a:pt x="350" y="28"/>
                  </a:lnTo>
                  <a:lnTo>
                    <a:pt x="321" y="28"/>
                  </a:lnTo>
                  <a:lnTo>
                    <a:pt x="321" y="28"/>
                  </a:lnTo>
                  <a:lnTo>
                    <a:pt x="292" y="28"/>
                  </a:lnTo>
                  <a:lnTo>
                    <a:pt x="262" y="0"/>
                  </a:lnTo>
                  <a:lnTo>
                    <a:pt x="233" y="28"/>
                  </a:lnTo>
                  <a:lnTo>
                    <a:pt x="204" y="28"/>
                  </a:lnTo>
                  <a:lnTo>
                    <a:pt x="175" y="28"/>
                  </a:lnTo>
                  <a:lnTo>
                    <a:pt x="116" y="28"/>
                  </a:lnTo>
                  <a:lnTo>
                    <a:pt x="116" y="57"/>
                  </a:lnTo>
                  <a:lnTo>
                    <a:pt x="88" y="57"/>
                  </a:lnTo>
                  <a:lnTo>
                    <a:pt x="59" y="57"/>
                  </a:lnTo>
                  <a:lnTo>
                    <a:pt x="59" y="8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69" name="Freeform 164">
              <a:extLst>
                <a:ext uri="{FF2B5EF4-FFF2-40B4-BE49-F238E27FC236}">
                  <a16:creationId xmlns:a16="http://schemas.microsoft.com/office/drawing/2014/main" id="{A278A5ED-8446-7FA6-8D26-3E6B283D8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400" y="3666625"/>
              <a:ext cx="152640" cy="162738"/>
            </a:xfrm>
            <a:custGeom>
              <a:avLst/>
              <a:gdLst>
                <a:gd name="T0" fmla="*/ 467 w 468"/>
                <a:gd name="T1" fmla="*/ 438 h 498"/>
                <a:gd name="T2" fmla="*/ 437 w 468"/>
                <a:gd name="T3" fmla="*/ 497 h 498"/>
                <a:gd name="T4" fmla="*/ 437 w 468"/>
                <a:gd name="T5" fmla="*/ 467 h 498"/>
                <a:gd name="T6" fmla="*/ 408 w 468"/>
                <a:gd name="T7" fmla="*/ 467 h 498"/>
                <a:gd name="T8" fmla="*/ 437 w 468"/>
                <a:gd name="T9" fmla="*/ 380 h 498"/>
                <a:gd name="T10" fmla="*/ 467 w 468"/>
                <a:gd name="T11" fmla="*/ 380 h 498"/>
                <a:gd name="T12" fmla="*/ 379 w 468"/>
                <a:gd name="T13" fmla="*/ 350 h 498"/>
                <a:gd name="T14" fmla="*/ 350 w 468"/>
                <a:gd name="T15" fmla="*/ 380 h 498"/>
                <a:gd name="T16" fmla="*/ 408 w 468"/>
                <a:gd name="T17" fmla="*/ 380 h 498"/>
                <a:gd name="T18" fmla="*/ 350 w 468"/>
                <a:gd name="T19" fmla="*/ 321 h 498"/>
                <a:gd name="T20" fmla="*/ 350 w 468"/>
                <a:gd name="T21" fmla="*/ 350 h 498"/>
                <a:gd name="T22" fmla="*/ 291 w 468"/>
                <a:gd name="T23" fmla="*/ 264 h 498"/>
                <a:gd name="T24" fmla="*/ 320 w 468"/>
                <a:gd name="T25" fmla="*/ 350 h 498"/>
                <a:gd name="T26" fmla="*/ 291 w 468"/>
                <a:gd name="T27" fmla="*/ 293 h 498"/>
                <a:gd name="T28" fmla="*/ 291 w 468"/>
                <a:gd name="T29" fmla="*/ 264 h 498"/>
                <a:gd name="T30" fmla="*/ 350 w 468"/>
                <a:gd name="T31" fmla="*/ 234 h 498"/>
                <a:gd name="T32" fmla="*/ 350 w 468"/>
                <a:gd name="T33" fmla="*/ 234 h 498"/>
                <a:gd name="T34" fmla="*/ 263 w 468"/>
                <a:gd name="T35" fmla="*/ 205 h 498"/>
                <a:gd name="T36" fmla="*/ 263 w 468"/>
                <a:gd name="T37" fmla="*/ 264 h 498"/>
                <a:gd name="T38" fmla="*/ 291 w 468"/>
                <a:gd name="T39" fmla="*/ 234 h 498"/>
                <a:gd name="T40" fmla="*/ 204 w 468"/>
                <a:gd name="T41" fmla="*/ 117 h 498"/>
                <a:gd name="T42" fmla="*/ 234 w 468"/>
                <a:gd name="T43" fmla="*/ 176 h 498"/>
                <a:gd name="T44" fmla="*/ 234 w 468"/>
                <a:gd name="T45" fmla="*/ 176 h 498"/>
                <a:gd name="T46" fmla="*/ 204 w 468"/>
                <a:gd name="T47" fmla="*/ 147 h 498"/>
                <a:gd name="T48" fmla="*/ 146 w 468"/>
                <a:gd name="T49" fmla="*/ 0 h 498"/>
                <a:gd name="T50" fmla="*/ 175 w 468"/>
                <a:gd name="T51" fmla="*/ 30 h 498"/>
                <a:gd name="T52" fmla="*/ 146 w 468"/>
                <a:gd name="T53" fmla="*/ 88 h 498"/>
                <a:gd name="T54" fmla="*/ 146 w 468"/>
                <a:gd name="T55" fmla="*/ 59 h 498"/>
                <a:gd name="T56" fmla="*/ 146 w 468"/>
                <a:gd name="T57" fmla="*/ 0 h 498"/>
                <a:gd name="T58" fmla="*/ 29 w 468"/>
                <a:gd name="T59" fmla="*/ 30 h 498"/>
                <a:gd name="T60" fmla="*/ 87 w 468"/>
                <a:gd name="T61" fmla="*/ 0 h 498"/>
                <a:gd name="T62" fmla="*/ 87 w 468"/>
                <a:gd name="T63" fmla="*/ 30 h 498"/>
                <a:gd name="T64" fmla="*/ 0 w 468"/>
                <a:gd name="T65" fmla="*/ 30 h 498"/>
                <a:gd name="T66" fmla="*/ 146 w 468"/>
                <a:gd name="T67" fmla="*/ 147 h 498"/>
                <a:gd name="T68" fmla="*/ 117 w 468"/>
                <a:gd name="T69" fmla="*/ 147 h 498"/>
                <a:gd name="T70" fmla="*/ 87 w 468"/>
                <a:gd name="T71" fmla="*/ 205 h 498"/>
                <a:gd name="T72" fmla="*/ 87 w 468"/>
                <a:gd name="T73" fmla="*/ 234 h 498"/>
                <a:gd name="T74" fmla="*/ 87 w 468"/>
                <a:gd name="T75" fmla="*/ 176 h 498"/>
                <a:gd name="T76" fmla="*/ 58 w 468"/>
                <a:gd name="T77" fmla="*/ 176 h 498"/>
                <a:gd name="T78" fmla="*/ 87 w 468"/>
                <a:gd name="T79" fmla="*/ 205 h 498"/>
                <a:gd name="T80" fmla="*/ 87 w 468"/>
                <a:gd name="T81" fmla="*/ 264 h 498"/>
                <a:gd name="T82" fmla="*/ 117 w 468"/>
                <a:gd name="T83" fmla="*/ 264 h 498"/>
                <a:gd name="T84" fmla="*/ 87 w 468"/>
                <a:gd name="T85" fmla="*/ 23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8" h="498">
                  <a:moveTo>
                    <a:pt x="437" y="438"/>
                  </a:moveTo>
                  <a:lnTo>
                    <a:pt x="467" y="467"/>
                  </a:lnTo>
                  <a:lnTo>
                    <a:pt x="467" y="438"/>
                  </a:lnTo>
                  <a:lnTo>
                    <a:pt x="437" y="438"/>
                  </a:lnTo>
                  <a:close/>
                  <a:moveTo>
                    <a:pt x="379" y="497"/>
                  </a:moveTo>
                  <a:lnTo>
                    <a:pt x="437" y="497"/>
                  </a:lnTo>
                  <a:lnTo>
                    <a:pt x="437" y="467"/>
                  </a:lnTo>
                  <a:lnTo>
                    <a:pt x="437" y="467"/>
                  </a:lnTo>
                  <a:lnTo>
                    <a:pt x="437" y="467"/>
                  </a:lnTo>
                  <a:lnTo>
                    <a:pt x="437" y="467"/>
                  </a:lnTo>
                  <a:lnTo>
                    <a:pt x="408" y="467"/>
                  </a:lnTo>
                  <a:lnTo>
                    <a:pt x="408" y="467"/>
                  </a:lnTo>
                  <a:lnTo>
                    <a:pt x="379" y="497"/>
                  </a:lnTo>
                  <a:close/>
                  <a:moveTo>
                    <a:pt x="437" y="380"/>
                  </a:moveTo>
                  <a:lnTo>
                    <a:pt x="437" y="380"/>
                  </a:lnTo>
                  <a:lnTo>
                    <a:pt x="467" y="380"/>
                  </a:lnTo>
                  <a:lnTo>
                    <a:pt x="467" y="380"/>
                  </a:lnTo>
                  <a:lnTo>
                    <a:pt x="467" y="380"/>
                  </a:lnTo>
                  <a:lnTo>
                    <a:pt x="437" y="380"/>
                  </a:lnTo>
                  <a:close/>
                  <a:moveTo>
                    <a:pt x="379" y="350"/>
                  </a:moveTo>
                  <a:lnTo>
                    <a:pt x="379" y="350"/>
                  </a:lnTo>
                  <a:lnTo>
                    <a:pt x="379" y="350"/>
                  </a:lnTo>
                  <a:lnTo>
                    <a:pt x="350" y="380"/>
                  </a:lnTo>
                  <a:lnTo>
                    <a:pt x="350" y="380"/>
                  </a:lnTo>
                  <a:lnTo>
                    <a:pt x="350" y="380"/>
                  </a:lnTo>
                  <a:lnTo>
                    <a:pt x="350" y="380"/>
                  </a:lnTo>
                  <a:lnTo>
                    <a:pt x="408" y="380"/>
                  </a:lnTo>
                  <a:lnTo>
                    <a:pt x="408" y="350"/>
                  </a:lnTo>
                  <a:lnTo>
                    <a:pt x="379" y="350"/>
                  </a:lnTo>
                  <a:close/>
                  <a:moveTo>
                    <a:pt x="350" y="321"/>
                  </a:moveTo>
                  <a:lnTo>
                    <a:pt x="379" y="350"/>
                  </a:lnTo>
                  <a:lnTo>
                    <a:pt x="379" y="350"/>
                  </a:lnTo>
                  <a:lnTo>
                    <a:pt x="350" y="350"/>
                  </a:lnTo>
                  <a:lnTo>
                    <a:pt x="350" y="350"/>
                  </a:lnTo>
                  <a:lnTo>
                    <a:pt x="350" y="321"/>
                  </a:lnTo>
                  <a:close/>
                  <a:moveTo>
                    <a:pt x="291" y="264"/>
                  </a:moveTo>
                  <a:lnTo>
                    <a:pt x="291" y="293"/>
                  </a:lnTo>
                  <a:lnTo>
                    <a:pt x="291" y="321"/>
                  </a:lnTo>
                  <a:lnTo>
                    <a:pt x="320" y="350"/>
                  </a:lnTo>
                  <a:lnTo>
                    <a:pt x="291" y="321"/>
                  </a:lnTo>
                  <a:lnTo>
                    <a:pt x="291" y="321"/>
                  </a:lnTo>
                  <a:lnTo>
                    <a:pt x="291" y="293"/>
                  </a:lnTo>
                  <a:lnTo>
                    <a:pt x="291" y="293"/>
                  </a:lnTo>
                  <a:lnTo>
                    <a:pt x="291" y="293"/>
                  </a:lnTo>
                  <a:lnTo>
                    <a:pt x="291" y="264"/>
                  </a:lnTo>
                  <a:close/>
                  <a:moveTo>
                    <a:pt x="234" y="264"/>
                  </a:moveTo>
                  <a:lnTo>
                    <a:pt x="234" y="264"/>
                  </a:lnTo>
                  <a:close/>
                  <a:moveTo>
                    <a:pt x="350" y="234"/>
                  </a:moveTo>
                  <a:lnTo>
                    <a:pt x="350" y="264"/>
                  </a:lnTo>
                  <a:lnTo>
                    <a:pt x="350" y="264"/>
                  </a:lnTo>
                  <a:lnTo>
                    <a:pt x="350" y="234"/>
                  </a:lnTo>
                  <a:close/>
                  <a:moveTo>
                    <a:pt x="263" y="205"/>
                  </a:moveTo>
                  <a:lnTo>
                    <a:pt x="263" y="205"/>
                  </a:lnTo>
                  <a:lnTo>
                    <a:pt x="263" y="205"/>
                  </a:lnTo>
                  <a:lnTo>
                    <a:pt x="263" y="234"/>
                  </a:lnTo>
                  <a:lnTo>
                    <a:pt x="263" y="234"/>
                  </a:lnTo>
                  <a:lnTo>
                    <a:pt x="263" y="264"/>
                  </a:lnTo>
                  <a:lnTo>
                    <a:pt x="291" y="264"/>
                  </a:lnTo>
                  <a:lnTo>
                    <a:pt x="291" y="234"/>
                  </a:lnTo>
                  <a:lnTo>
                    <a:pt x="291" y="234"/>
                  </a:lnTo>
                  <a:lnTo>
                    <a:pt x="291" y="205"/>
                  </a:lnTo>
                  <a:lnTo>
                    <a:pt x="263" y="205"/>
                  </a:lnTo>
                  <a:close/>
                  <a:moveTo>
                    <a:pt x="204" y="117"/>
                  </a:moveTo>
                  <a:lnTo>
                    <a:pt x="204" y="147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04" y="147"/>
                  </a:lnTo>
                  <a:lnTo>
                    <a:pt x="204" y="147"/>
                  </a:lnTo>
                  <a:lnTo>
                    <a:pt x="204" y="117"/>
                  </a:lnTo>
                  <a:close/>
                  <a:moveTo>
                    <a:pt x="117" y="0"/>
                  </a:moveTo>
                  <a:lnTo>
                    <a:pt x="146" y="0"/>
                  </a:lnTo>
                  <a:lnTo>
                    <a:pt x="146" y="30"/>
                  </a:lnTo>
                  <a:lnTo>
                    <a:pt x="175" y="30"/>
                  </a:lnTo>
                  <a:lnTo>
                    <a:pt x="175" y="30"/>
                  </a:lnTo>
                  <a:lnTo>
                    <a:pt x="175" y="59"/>
                  </a:lnTo>
                  <a:lnTo>
                    <a:pt x="146" y="59"/>
                  </a:lnTo>
                  <a:lnTo>
                    <a:pt x="146" y="88"/>
                  </a:lnTo>
                  <a:lnTo>
                    <a:pt x="146" y="88"/>
                  </a:lnTo>
                  <a:lnTo>
                    <a:pt x="146" y="59"/>
                  </a:lnTo>
                  <a:lnTo>
                    <a:pt x="146" y="59"/>
                  </a:lnTo>
                  <a:lnTo>
                    <a:pt x="146" y="59"/>
                  </a:lnTo>
                  <a:lnTo>
                    <a:pt x="146" y="30"/>
                  </a:lnTo>
                  <a:lnTo>
                    <a:pt x="146" y="0"/>
                  </a:lnTo>
                  <a:lnTo>
                    <a:pt x="117" y="0"/>
                  </a:lnTo>
                  <a:close/>
                  <a:moveTo>
                    <a:pt x="0" y="30"/>
                  </a:moveTo>
                  <a:lnTo>
                    <a:pt x="29" y="30"/>
                  </a:lnTo>
                  <a:lnTo>
                    <a:pt x="29" y="30"/>
                  </a:lnTo>
                  <a:lnTo>
                    <a:pt x="58" y="0"/>
                  </a:lnTo>
                  <a:lnTo>
                    <a:pt x="87" y="0"/>
                  </a:lnTo>
                  <a:lnTo>
                    <a:pt x="117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58" y="30"/>
                  </a:lnTo>
                  <a:lnTo>
                    <a:pt x="29" y="30"/>
                  </a:lnTo>
                  <a:lnTo>
                    <a:pt x="0" y="30"/>
                  </a:lnTo>
                  <a:close/>
                  <a:moveTo>
                    <a:pt x="117" y="147"/>
                  </a:moveTo>
                  <a:lnTo>
                    <a:pt x="146" y="147"/>
                  </a:lnTo>
                  <a:lnTo>
                    <a:pt x="146" y="147"/>
                  </a:lnTo>
                  <a:lnTo>
                    <a:pt x="146" y="176"/>
                  </a:lnTo>
                  <a:lnTo>
                    <a:pt x="117" y="176"/>
                  </a:lnTo>
                  <a:lnTo>
                    <a:pt x="117" y="147"/>
                  </a:lnTo>
                  <a:close/>
                  <a:moveTo>
                    <a:pt x="87" y="234"/>
                  </a:moveTo>
                  <a:lnTo>
                    <a:pt x="87" y="234"/>
                  </a:lnTo>
                  <a:lnTo>
                    <a:pt x="87" y="205"/>
                  </a:lnTo>
                  <a:lnTo>
                    <a:pt x="87" y="234"/>
                  </a:lnTo>
                  <a:close/>
                  <a:moveTo>
                    <a:pt x="87" y="234"/>
                  </a:moveTo>
                  <a:lnTo>
                    <a:pt x="87" y="234"/>
                  </a:lnTo>
                  <a:close/>
                  <a:moveTo>
                    <a:pt x="87" y="205"/>
                  </a:moveTo>
                  <a:lnTo>
                    <a:pt x="87" y="205"/>
                  </a:lnTo>
                  <a:lnTo>
                    <a:pt x="87" y="176"/>
                  </a:lnTo>
                  <a:lnTo>
                    <a:pt x="87" y="147"/>
                  </a:lnTo>
                  <a:lnTo>
                    <a:pt x="58" y="147"/>
                  </a:lnTo>
                  <a:lnTo>
                    <a:pt x="58" y="176"/>
                  </a:lnTo>
                  <a:lnTo>
                    <a:pt x="58" y="205"/>
                  </a:lnTo>
                  <a:lnTo>
                    <a:pt x="58" y="205"/>
                  </a:lnTo>
                  <a:lnTo>
                    <a:pt x="87" y="205"/>
                  </a:lnTo>
                  <a:close/>
                  <a:moveTo>
                    <a:pt x="87" y="234"/>
                  </a:moveTo>
                  <a:lnTo>
                    <a:pt x="87" y="234"/>
                  </a:lnTo>
                  <a:lnTo>
                    <a:pt x="87" y="264"/>
                  </a:lnTo>
                  <a:lnTo>
                    <a:pt x="87" y="264"/>
                  </a:lnTo>
                  <a:lnTo>
                    <a:pt x="117" y="264"/>
                  </a:lnTo>
                  <a:lnTo>
                    <a:pt x="117" y="264"/>
                  </a:lnTo>
                  <a:lnTo>
                    <a:pt x="117" y="234"/>
                  </a:lnTo>
                  <a:lnTo>
                    <a:pt x="117" y="234"/>
                  </a:lnTo>
                  <a:lnTo>
                    <a:pt x="87" y="23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70" name="Freeform 165">
              <a:extLst>
                <a:ext uri="{FF2B5EF4-FFF2-40B4-BE49-F238E27FC236}">
                  <a16:creationId xmlns:a16="http://schemas.microsoft.com/office/drawing/2014/main" id="{CD51A06C-3787-1072-CEB4-81B5328D7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921" y="2914866"/>
              <a:ext cx="1504800" cy="800724"/>
            </a:xfrm>
            <a:custGeom>
              <a:avLst/>
              <a:gdLst>
                <a:gd name="T0" fmla="*/ 2653 w 4609"/>
                <a:gd name="T1" fmla="*/ 233 h 2450"/>
                <a:gd name="T2" fmla="*/ 2917 w 4609"/>
                <a:gd name="T3" fmla="*/ 320 h 2450"/>
                <a:gd name="T4" fmla="*/ 3850 w 4609"/>
                <a:gd name="T5" fmla="*/ 758 h 2450"/>
                <a:gd name="T6" fmla="*/ 4345 w 4609"/>
                <a:gd name="T7" fmla="*/ 612 h 2450"/>
                <a:gd name="T8" fmla="*/ 4520 w 4609"/>
                <a:gd name="T9" fmla="*/ 467 h 2450"/>
                <a:gd name="T10" fmla="*/ 4579 w 4609"/>
                <a:gd name="T11" fmla="*/ 700 h 2450"/>
                <a:gd name="T12" fmla="*/ 4462 w 4609"/>
                <a:gd name="T13" fmla="*/ 758 h 2450"/>
                <a:gd name="T14" fmla="*/ 4317 w 4609"/>
                <a:gd name="T15" fmla="*/ 817 h 2450"/>
                <a:gd name="T16" fmla="*/ 4287 w 4609"/>
                <a:gd name="T17" fmla="*/ 991 h 2450"/>
                <a:gd name="T18" fmla="*/ 4170 w 4609"/>
                <a:gd name="T19" fmla="*/ 1020 h 2450"/>
                <a:gd name="T20" fmla="*/ 3967 w 4609"/>
                <a:gd name="T21" fmla="*/ 1108 h 2450"/>
                <a:gd name="T22" fmla="*/ 3879 w 4609"/>
                <a:gd name="T23" fmla="*/ 1253 h 2450"/>
                <a:gd name="T24" fmla="*/ 3850 w 4609"/>
                <a:gd name="T25" fmla="*/ 1253 h 2450"/>
                <a:gd name="T26" fmla="*/ 3762 w 4609"/>
                <a:gd name="T27" fmla="*/ 1370 h 2450"/>
                <a:gd name="T28" fmla="*/ 3762 w 4609"/>
                <a:gd name="T29" fmla="*/ 1253 h 2450"/>
                <a:gd name="T30" fmla="*/ 3733 w 4609"/>
                <a:gd name="T31" fmla="*/ 1312 h 2450"/>
                <a:gd name="T32" fmla="*/ 3733 w 4609"/>
                <a:gd name="T33" fmla="*/ 1370 h 2450"/>
                <a:gd name="T34" fmla="*/ 3674 w 4609"/>
                <a:gd name="T35" fmla="*/ 1400 h 2450"/>
                <a:gd name="T36" fmla="*/ 3733 w 4609"/>
                <a:gd name="T37" fmla="*/ 1517 h 2450"/>
                <a:gd name="T38" fmla="*/ 3762 w 4609"/>
                <a:gd name="T39" fmla="*/ 1546 h 2450"/>
                <a:gd name="T40" fmla="*/ 3674 w 4609"/>
                <a:gd name="T41" fmla="*/ 1602 h 2450"/>
                <a:gd name="T42" fmla="*/ 3558 w 4609"/>
                <a:gd name="T43" fmla="*/ 1690 h 2450"/>
                <a:gd name="T44" fmla="*/ 3383 w 4609"/>
                <a:gd name="T45" fmla="*/ 1836 h 2450"/>
                <a:gd name="T46" fmla="*/ 3237 w 4609"/>
                <a:gd name="T47" fmla="*/ 2011 h 2450"/>
                <a:gd name="T48" fmla="*/ 3296 w 4609"/>
                <a:gd name="T49" fmla="*/ 2332 h 2450"/>
                <a:gd name="T50" fmla="*/ 3179 w 4609"/>
                <a:gd name="T51" fmla="*/ 2390 h 2450"/>
                <a:gd name="T52" fmla="*/ 3120 w 4609"/>
                <a:gd name="T53" fmla="*/ 2302 h 2450"/>
                <a:gd name="T54" fmla="*/ 3091 w 4609"/>
                <a:gd name="T55" fmla="*/ 2128 h 2450"/>
                <a:gd name="T56" fmla="*/ 2974 w 4609"/>
                <a:gd name="T57" fmla="*/ 2040 h 2450"/>
                <a:gd name="T58" fmla="*/ 2887 w 4609"/>
                <a:gd name="T59" fmla="*/ 2011 h 2450"/>
                <a:gd name="T60" fmla="*/ 2741 w 4609"/>
                <a:gd name="T61" fmla="*/ 2011 h 2450"/>
                <a:gd name="T62" fmla="*/ 2537 w 4609"/>
                <a:gd name="T63" fmla="*/ 2069 h 2450"/>
                <a:gd name="T64" fmla="*/ 2567 w 4609"/>
                <a:gd name="T65" fmla="*/ 2128 h 2450"/>
                <a:gd name="T66" fmla="*/ 2420 w 4609"/>
                <a:gd name="T67" fmla="*/ 2099 h 2450"/>
                <a:gd name="T68" fmla="*/ 2303 w 4609"/>
                <a:gd name="T69" fmla="*/ 2069 h 2450"/>
                <a:gd name="T70" fmla="*/ 2129 w 4609"/>
                <a:gd name="T71" fmla="*/ 2040 h 2450"/>
                <a:gd name="T72" fmla="*/ 1983 w 4609"/>
                <a:gd name="T73" fmla="*/ 2157 h 2450"/>
                <a:gd name="T74" fmla="*/ 1896 w 4609"/>
                <a:gd name="T75" fmla="*/ 2361 h 2450"/>
                <a:gd name="T76" fmla="*/ 1750 w 4609"/>
                <a:gd name="T77" fmla="*/ 2274 h 2450"/>
                <a:gd name="T78" fmla="*/ 1662 w 4609"/>
                <a:gd name="T79" fmla="*/ 2069 h 2450"/>
                <a:gd name="T80" fmla="*/ 1517 w 4609"/>
                <a:gd name="T81" fmla="*/ 2040 h 2450"/>
                <a:gd name="T82" fmla="*/ 1400 w 4609"/>
                <a:gd name="T83" fmla="*/ 2069 h 2450"/>
                <a:gd name="T84" fmla="*/ 1341 w 4609"/>
                <a:gd name="T85" fmla="*/ 1982 h 2450"/>
                <a:gd name="T86" fmla="*/ 1254 w 4609"/>
                <a:gd name="T87" fmla="*/ 1865 h 2450"/>
                <a:gd name="T88" fmla="*/ 320 w 4609"/>
                <a:gd name="T89" fmla="*/ 1632 h 2450"/>
                <a:gd name="T90" fmla="*/ 146 w 4609"/>
                <a:gd name="T91" fmla="*/ 1517 h 2450"/>
                <a:gd name="T92" fmla="*/ 117 w 4609"/>
                <a:gd name="T93" fmla="*/ 1312 h 2450"/>
                <a:gd name="T94" fmla="*/ 87 w 4609"/>
                <a:gd name="T95" fmla="*/ 1225 h 2450"/>
                <a:gd name="T96" fmla="*/ 87 w 4609"/>
                <a:gd name="T97" fmla="*/ 1196 h 2450"/>
                <a:gd name="T98" fmla="*/ 29 w 4609"/>
                <a:gd name="T99" fmla="*/ 991 h 2450"/>
                <a:gd name="T100" fmla="*/ 29 w 4609"/>
                <a:gd name="T101" fmla="*/ 729 h 2450"/>
                <a:gd name="T102" fmla="*/ 204 w 4609"/>
                <a:gd name="T103" fmla="*/ 350 h 2450"/>
                <a:gd name="T104" fmla="*/ 204 w 4609"/>
                <a:gd name="T105" fmla="*/ 291 h 2450"/>
                <a:gd name="T106" fmla="*/ 204 w 4609"/>
                <a:gd name="T107" fmla="*/ 175 h 2450"/>
                <a:gd name="T108" fmla="*/ 350 w 4609"/>
                <a:gd name="T109" fmla="*/ 117 h 2450"/>
                <a:gd name="T110" fmla="*/ 320 w 4609"/>
                <a:gd name="T111" fmla="*/ 204 h 2450"/>
                <a:gd name="T112" fmla="*/ 408 w 4609"/>
                <a:gd name="T113" fmla="*/ 58 h 2450"/>
                <a:gd name="T114" fmla="*/ 3967 w 4609"/>
                <a:gd name="T115" fmla="*/ 1108 h 2450"/>
                <a:gd name="T116" fmla="*/ 4112 w 4609"/>
                <a:gd name="T117" fmla="*/ 1050 h 2450"/>
                <a:gd name="T118" fmla="*/ 408 w 4609"/>
                <a:gd name="T119" fmla="*/ 117 h 2450"/>
                <a:gd name="T120" fmla="*/ 1925 w 4609"/>
                <a:gd name="T121" fmla="*/ 2245 h 2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09" h="2450">
                  <a:moveTo>
                    <a:pt x="408" y="0"/>
                  </a:moveTo>
                  <a:lnTo>
                    <a:pt x="408" y="0"/>
                  </a:lnTo>
                  <a:cubicBezTo>
                    <a:pt x="2508" y="175"/>
                    <a:pt x="2508" y="175"/>
                    <a:pt x="2508" y="175"/>
                  </a:cubicBezTo>
                  <a:cubicBezTo>
                    <a:pt x="2537" y="175"/>
                    <a:pt x="2537" y="175"/>
                    <a:pt x="2537" y="175"/>
                  </a:cubicBezTo>
                  <a:lnTo>
                    <a:pt x="2537" y="175"/>
                  </a:lnTo>
                  <a:cubicBezTo>
                    <a:pt x="2567" y="204"/>
                    <a:pt x="2567" y="204"/>
                    <a:pt x="2567" y="204"/>
                  </a:cubicBezTo>
                  <a:lnTo>
                    <a:pt x="2567" y="204"/>
                  </a:lnTo>
                  <a:cubicBezTo>
                    <a:pt x="2596" y="204"/>
                    <a:pt x="2596" y="204"/>
                    <a:pt x="2596" y="204"/>
                  </a:cubicBezTo>
                  <a:lnTo>
                    <a:pt x="2596" y="204"/>
                  </a:lnTo>
                  <a:lnTo>
                    <a:pt x="2596" y="204"/>
                  </a:lnTo>
                  <a:cubicBezTo>
                    <a:pt x="2596" y="233"/>
                    <a:pt x="2596" y="233"/>
                    <a:pt x="2596" y="233"/>
                  </a:cubicBezTo>
                  <a:cubicBezTo>
                    <a:pt x="2625" y="233"/>
                    <a:pt x="2625" y="233"/>
                    <a:pt x="2625" y="233"/>
                  </a:cubicBezTo>
                  <a:lnTo>
                    <a:pt x="2625" y="233"/>
                  </a:lnTo>
                  <a:lnTo>
                    <a:pt x="2625" y="233"/>
                  </a:lnTo>
                  <a:cubicBezTo>
                    <a:pt x="2653" y="233"/>
                    <a:pt x="2653" y="233"/>
                    <a:pt x="2653" y="233"/>
                  </a:cubicBezTo>
                  <a:lnTo>
                    <a:pt x="2653" y="233"/>
                  </a:lnTo>
                  <a:cubicBezTo>
                    <a:pt x="2683" y="233"/>
                    <a:pt x="2683" y="233"/>
                    <a:pt x="2683" y="233"/>
                  </a:cubicBezTo>
                  <a:lnTo>
                    <a:pt x="2683" y="233"/>
                  </a:lnTo>
                  <a:cubicBezTo>
                    <a:pt x="2712" y="233"/>
                    <a:pt x="2712" y="233"/>
                    <a:pt x="2712" y="233"/>
                  </a:cubicBezTo>
                  <a:cubicBezTo>
                    <a:pt x="2712" y="262"/>
                    <a:pt x="2712" y="262"/>
                    <a:pt x="2712" y="262"/>
                  </a:cubicBezTo>
                  <a:cubicBezTo>
                    <a:pt x="2741" y="262"/>
                    <a:pt x="2741" y="262"/>
                    <a:pt x="2741" y="262"/>
                  </a:cubicBezTo>
                  <a:cubicBezTo>
                    <a:pt x="2770" y="262"/>
                    <a:pt x="2770" y="262"/>
                    <a:pt x="2770" y="262"/>
                  </a:cubicBezTo>
                  <a:cubicBezTo>
                    <a:pt x="2770" y="291"/>
                    <a:pt x="2770" y="291"/>
                    <a:pt x="2770" y="291"/>
                  </a:cubicBezTo>
                  <a:lnTo>
                    <a:pt x="2770" y="291"/>
                  </a:lnTo>
                  <a:cubicBezTo>
                    <a:pt x="2799" y="291"/>
                    <a:pt x="2799" y="291"/>
                    <a:pt x="2799" y="291"/>
                  </a:cubicBezTo>
                  <a:cubicBezTo>
                    <a:pt x="2829" y="291"/>
                    <a:pt x="2829" y="291"/>
                    <a:pt x="2829" y="291"/>
                  </a:cubicBezTo>
                  <a:lnTo>
                    <a:pt x="2829" y="291"/>
                  </a:lnTo>
                  <a:lnTo>
                    <a:pt x="2829" y="291"/>
                  </a:lnTo>
                  <a:cubicBezTo>
                    <a:pt x="2887" y="291"/>
                    <a:pt x="2887" y="291"/>
                    <a:pt x="2887" y="291"/>
                  </a:cubicBezTo>
                  <a:cubicBezTo>
                    <a:pt x="2887" y="320"/>
                    <a:pt x="2887" y="320"/>
                    <a:pt x="2887" y="320"/>
                  </a:cubicBezTo>
                  <a:cubicBezTo>
                    <a:pt x="2917" y="320"/>
                    <a:pt x="2917" y="320"/>
                    <a:pt x="2917" y="320"/>
                  </a:cubicBezTo>
                  <a:lnTo>
                    <a:pt x="2917" y="320"/>
                  </a:lnTo>
                  <a:cubicBezTo>
                    <a:pt x="3237" y="467"/>
                    <a:pt x="3237" y="467"/>
                    <a:pt x="3237" y="467"/>
                  </a:cubicBezTo>
                  <a:cubicBezTo>
                    <a:pt x="3267" y="496"/>
                    <a:pt x="3267" y="496"/>
                    <a:pt x="3267" y="496"/>
                  </a:cubicBezTo>
                  <a:cubicBezTo>
                    <a:pt x="3324" y="525"/>
                    <a:pt x="3324" y="525"/>
                    <a:pt x="3324" y="525"/>
                  </a:cubicBezTo>
                  <a:cubicBezTo>
                    <a:pt x="3353" y="758"/>
                    <a:pt x="3353" y="758"/>
                    <a:pt x="3353" y="758"/>
                  </a:cubicBezTo>
                  <a:cubicBezTo>
                    <a:pt x="3353" y="846"/>
                    <a:pt x="3353" y="846"/>
                    <a:pt x="3353" y="846"/>
                  </a:cubicBezTo>
                  <a:cubicBezTo>
                    <a:pt x="3353" y="875"/>
                    <a:pt x="3353" y="875"/>
                    <a:pt x="3353" y="875"/>
                  </a:cubicBezTo>
                  <a:lnTo>
                    <a:pt x="3353" y="875"/>
                  </a:lnTo>
                  <a:cubicBezTo>
                    <a:pt x="3324" y="903"/>
                    <a:pt x="3324" y="903"/>
                    <a:pt x="3324" y="903"/>
                  </a:cubicBezTo>
                  <a:cubicBezTo>
                    <a:pt x="3296" y="903"/>
                    <a:pt x="3296" y="903"/>
                    <a:pt x="3296" y="903"/>
                  </a:cubicBezTo>
                  <a:cubicBezTo>
                    <a:pt x="3296" y="933"/>
                    <a:pt x="3296" y="933"/>
                    <a:pt x="3296" y="933"/>
                  </a:cubicBezTo>
                  <a:cubicBezTo>
                    <a:pt x="3296" y="962"/>
                    <a:pt x="3296" y="962"/>
                    <a:pt x="3296" y="962"/>
                  </a:cubicBezTo>
                  <a:cubicBezTo>
                    <a:pt x="3587" y="875"/>
                    <a:pt x="3587" y="875"/>
                    <a:pt x="3587" y="875"/>
                  </a:cubicBezTo>
                  <a:cubicBezTo>
                    <a:pt x="3617" y="875"/>
                    <a:pt x="3617" y="875"/>
                    <a:pt x="3617" y="875"/>
                  </a:cubicBezTo>
                  <a:cubicBezTo>
                    <a:pt x="3617" y="846"/>
                    <a:pt x="3617" y="846"/>
                    <a:pt x="3617" y="846"/>
                  </a:cubicBezTo>
                  <a:cubicBezTo>
                    <a:pt x="3762" y="787"/>
                    <a:pt x="3762" y="787"/>
                    <a:pt x="3762" y="787"/>
                  </a:cubicBezTo>
                  <a:cubicBezTo>
                    <a:pt x="3850" y="758"/>
                    <a:pt x="3850" y="758"/>
                    <a:pt x="3850" y="758"/>
                  </a:cubicBezTo>
                  <a:cubicBezTo>
                    <a:pt x="3850" y="729"/>
                    <a:pt x="3850" y="729"/>
                    <a:pt x="3850" y="729"/>
                  </a:cubicBezTo>
                  <a:cubicBezTo>
                    <a:pt x="3879" y="729"/>
                    <a:pt x="3879" y="729"/>
                    <a:pt x="3879" y="729"/>
                  </a:cubicBezTo>
                  <a:cubicBezTo>
                    <a:pt x="3908" y="700"/>
                    <a:pt x="3908" y="700"/>
                    <a:pt x="3908" y="700"/>
                  </a:cubicBezTo>
                  <a:cubicBezTo>
                    <a:pt x="3937" y="700"/>
                    <a:pt x="3937" y="700"/>
                    <a:pt x="3937" y="700"/>
                  </a:cubicBezTo>
                  <a:cubicBezTo>
                    <a:pt x="3967" y="670"/>
                    <a:pt x="3967" y="670"/>
                    <a:pt x="3967" y="670"/>
                  </a:cubicBezTo>
                  <a:lnTo>
                    <a:pt x="3967" y="670"/>
                  </a:lnTo>
                  <a:cubicBezTo>
                    <a:pt x="3995" y="670"/>
                    <a:pt x="3995" y="670"/>
                    <a:pt x="3995" y="670"/>
                  </a:cubicBezTo>
                  <a:cubicBezTo>
                    <a:pt x="4229" y="670"/>
                    <a:pt x="4229" y="670"/>
                    <a:pt x="4229" y="670"/>
                  </a:cubicBezTo>
                  <a:cubicBezTo>
                    <a:pt x="4258" y="641"/>
                    <a:pt x="4258" y="641"/>
                    <a:pt x="4258" y="641"/>
                  </a:cubicBezTo>
                  <a:lnTo>
                    <a:pt x="4258" y="641"/>
                  </a:lnTo>
                  <a:lnTo>
                    <a:pt x="4258" y="641"/>
                  </a:lnTo>
                  <a:cubicBezTo>
                    <a:pt x="4287" y="641"/>
                    <a:pt x="4287" y="641"/>
                    <a:pt x="4287" y="641"/>
                  </a:cubicBezTo>
                  <a:lnTo>
                    <a:pt x="4287" y="641"/>
                  </a:lnTo>
                  <a:lnTo>
                    <a:pt x="4287" y="641"/>
                  </a:lnTo>
                  <a:cubicBezTo>
                    <a:pt x="4317" y="641"/>
                    <a:pt x="4317" y="641"/>
                    <a:pt x="4317" y="641"/>
                  </a:cubicBezTo>
                  <a:cubicBezTo>
                    <a:pt x="4345" y="612"/>
                    <a:pt x="4345" y="612"/>
                    <a:pt x="4345" y="612"/>
                  </a:cubicBezTo>
                  <a:lnTo>
                    <a:pt x="4345" y="612"/>
                  </a:lnTo>
                  <a:cubicBezTo>
                    <a:pt x="4374" y="583"/>
                    <a:pt x="4374" y="583"/>
                    <a:pt x="4374" y="583"/>
                  </a:cubicBezTo>
                  <a:cubicBezTo>
                    <a:pt x="4374" y="554"/>
                    <a:pt x="4374" y="554"/>
                    <a:pt x="4374" y="554"/>
                  </a:cubicBezTo>
                  <a:lnTo>
                    <a:pt x="4374" y="554"/>
                  </a:lnTo>
                  <a:cubicBezTo>
                    <a:pt x="4403" y="525"/>
                    <a:pt x="4403" y="525"/>
                    <a:pt x="4403" y="525"/>
                  </a:cubicBezTo>
                  <a:lnTo>
                    <a:pt x="4403" y="525"/>
                  </a:lnTo>
                  <a:cubicBezTo>
                    <a:pt x="4403" y="496"/>
                    <a:pt x="4403" y="496"/>
                    <a:pt x="4403" y="496"/>
                  </a:cubicBezTo>
                  <a:cubicBezTo>
                    <a:pt x="4433" y="467"/>
                    <a:pt x="4433" y="467"/>
                    <a:pt x="4433" y="467"/>
                  </a:cubicBezTo>
                  <a:lnTo>
                    <a:pt x="4433" y="467"/>
                  </a:lnTo>
                  <a:cubicBezTo>
                    <a:pt x="4462" y="467"/>
                    <a:pt x="4462" y="467"/>
                    <a:pt x="4462" y="467"/>
                  </a:cubicBezTo>
                  <a:lnTo>
                    <a:pt x="4462" y="467"/>
                  </a:lnTo>
                  <a:lnTo>
                    <a:pt x="4462" y="467"/>
                  </a:lnTo>
                  <a:cubicBezTo>
                    <a:pt x="4491" y="467"/>
                    <a:pt x="4491" y="467"/>
                    <a:pt x="4491" y="467"/>
                  </a:cubicBezTo>
                  <a:lnTo>
                    <a:pt x="4491" y="467"/>
                  </a:lnTo>
                  <a:cubicBezTo>
                    <a:pt x="4520" y="467"/>
                    <a:pt x="4520" y="467"/>
                    <a:pt x="4520" y="467"/>
                  </a:cubicBezTo>
                  <a:lnTo>
                    <a:pt x="4520" y="467"/>
                  </a:lnTo>
                  <a:cubicBezTo>
                    <a:pt x="4550" y="496"/>
                    <a:pt x="4550" y="496"/>
                    <a:pt x="4550" y="496"/>
                  </a:cubicBezTo>
                  <a:cubicBezTo>
                    <a:pt x="4550" y="525"/>
                    <a:pt x="4550" y="525"/>
                    <a:pt x="4550" y="525"/>
                  </a:cubicBezTo>
                  <a:cubicBezTo>
                    <a:pt x="4550" y="612"/>
                    <a:pt x="4550" y="612"/>
                    <a:pt x="4550" y="612"/>
                  </a:cubicBezTo>
                  <a:lnTo>
                    <a:pt x="4550" y="612"/>
                  </a:lnTo>
                  <a:lnTo>
                    <a:pt x="4550" y="612"/>
                  </a:lnTo>
                  <a:cubicBezTo>
                    <a:pt x="4550" y="641"/>
                    <a:pt x="4550" y="641"/>
                    <a:pt x="4550" y="641"/>
                  </a:cubicBezTo>
                  <a:lnTo>
                    <a:pt x="4550" y="641"/>
                  </a:lnTo>
                  <a:lnTo>
                    <a:pt x="4550" y="641"/>
                  </a:lnTo>
                  <a:cubicBezTo>
                    <a:pt x="4550" y="670"/>
                    <a:pt x="4550" y="670"/>
                    <a:pt x="4550" y="670"/>
                  </a:cubicBezTo>
                  <a:lnTo>
                    <a:pt x="4550" y="670"/>
                  </a:lnTo>
                  <a:lnTo>
                    <a:pt x="4550" y="670"/>
                  </a:lnTo>
                  <a:lnTo>
                    <a:pt x="4550" y="670"/>
                  </a:lnTo>
                  <a:lnTo>
                    <a:pt x="4550" y="670"/>
                  </a:lnTo>
                  <a:lnTo>
                    <a:pt x="4550" y="670"/>
                  </a:lnTo>
                  <a:cubicBezTo>
                    <a:pt x="4579" y="700"/>
                    <a:pt x="4579" y="700"/>
                    <a:pt x="4579" y="700"/>
                  </a:cubicBezTo>
                  <a:lnTo>
                    <a:pt x="4579" y="700"/>
                  </a:lnTo>
                  <a:cubicBezTo>
                    <a:pt x="4608" y="729"/>
                    <a:pt x="4608" y="729"/>
                    <a:pt x="4608" y="729"/>
                  </a:cubicBezTo>
                  <a:cubicBezTo>
                    <a:pt x="4608" y="700"/>
                    <a:pt x="4608" y="700"/>
                    <a:pt x="4608" y="700"/>
                  </a:cubicBezTo>
                  <a:cubicBezTo>
                    <a:pt x="4608" y="729"/>
                    <a:pt x="4608" y="729"/>
                    <a:pt x="4608" y="729"/>
                  </a:cubicBezTo>
                  <a:lnTo>
                    <a:pt x="4608" y="729"/>
                  </a:lnTo>
                  <a:cubicBezTo>
                    <a:pt x="4579" y="729"/>
                    <a:pt x="4579" y="729"/>
                    <a:pt x="4579" y="729"/>
                  </a:cubicBezTo>
                  <a:lnTo>
                    <a:pt x="4579" y="729"/>
                  </a:lnTo>
                  <a:lnTo>
                    <a:pt x="4579" y="729"/>
                  </a:lnTo>
                  <a:cubicBezTo>
                    <a:pt x="4550" y="729"/>
                    <a:pt x="4550" y="729"/>
                    <a:pt x="4550" y="729"/>
                  </a:cubicBezTo>
                  <a:lnTo>
                    <a:pt x="4550" y="729"/>
                  </a:lnTo>
                  <a:cubicBezTo>
                    <a:pt x="4520" y="758"/>
                    <a:pt x="4520" y="758"/>
                    <a:pt x="4520" y="758"/>
                  </a:cubicBezTo>
                  <a:cubicBezTo>
                    <a:pt x="4520" y="729"/>
                    <a:pt x="4520" y="729"/>
                    <a:pt x="4520" y="729"/>
                  </a:cubicBezTo>
                  <a:cubicBezTo>
                    <a:pt x="4491" y="758"/>
                    <a:pt x="4491" y="758"/>
                    <a:pt x="4491" y="758"/>
                  </a:cubicBezTo>
                  <a:lnTo>
                    <a:pt x="4491" y="758"/>
                  </a:lnTo>
                  <a:cubicBezTo>
                    <a:pt x="4491" y="729"/>
                    <a:pt x="4491" y="729"/>
                    <a:pt x="4491" y="729"/>
                  </a:cubicBezTo>
                  <a:cubicBezTo>
                    <a:pt x="4462" y="729"/>
                    <a:pt x="4462" y="729"/>
                    <a:pt x="4462" y="729"/>
                  </a:cubicBezTo>
                  <a:cubicBezTo>
                    <a:pt x="4462" y="758"/>
                    <a:pt x="4462" y="758"/>
                    <a:pt x="4462" y="758"/>
                  </a:cubicBezTo>
                  <a:cubicBezTo>
                    <a:pt x="4433" y="758"/>
                    <a:pt x="4433" y="758"/>
                    <a:pt x="4433" y="758"/>
                  </a:cubicBezTo>
                  <a:lnTo>
                    <a:pt x="4433" y="758"/>
                  </a:lnTo>
                  <a:cubicBezTo>
                    <a:pt x="4433" y="729"/>
                    <a:pt x="4433" y="729"/>
                    <a:pt x="4433" y="729"/>
                  </a:cubicBezTo>
                  <a:cubicBezTo>
                    <a:pt x="4433" y="758"/>
                    <a:pt x="4433" y="758"/>
                    <a:pt x="4433" y="758"/>
                  </a:cubicBezTo>
                  <a:cubicBezTo>
                    <a:pt x="4403" y="787"/>
                    <a:pt x="4403" y="787"/>
                    <a:pt x="4403" y="787"/>
                  </a:cubicBezTo>
                  <a:lnTo>
                    <a:pt x="4403" y="787"/>
                  </a:lnTo>
                  <a:lnTo>
                    <a:pt x="4403" y="787"/>
                  </a:lnTo>
                  <a:cubicBezTo>
                    <a:pt x="4374" y="787"/>
                    <a:pt x="4374" y="787"/>
                    <a:pt x="4374" y="787"/>
                  </a:cubicBezTo>
                  <a:lnTo>
                    <a:pt x="4374" y="787"/>
                  </a:lnTo>
                  <a:lnTo>
                    <a:pt x="4374" y="787"/>
                  </a:lnTo>
                  <a:lnTo>
                    <a:pt x="4374" y="787"/>
                  </a:lnTo>
                  <a:cubicBezTo>
                    <a:pt x="4345" y="817"/>
                    <a:pt x="4345" y="817"/>
                    <a:pt x="4345" y="817"/>
                  </a:cubicBezTo>
                  <a:cubicBezTo>
                    <a:pt x="4345" y="787"/>
                    <a:pt x="4345" y="787"/>
                    <a:pt x="4345" y="787"/>
                  </a:cubicBezTo>
                  <a:lnTo>
                    <a:pt x="4345" y="787"/>
                  </a:lnTo>
                  <a:cubicBezTo>
                    <a:pt x="4345" y="817"/>
                    <a:pt x="4345" y="817"/>
                    <a:pt x="4345" y="817"/>
                  </a:cubicBezTo>
                  <a:cubicBezTo>
                    <a:pt x="4317" y="817"/>
                    <a:pt x="4317" y="817"/>
                    <a:pt x="4317" y="817"/>
                  </a:cubicBezTo>
                  <a:lnTo>
                    <a:pt x="4317" y="817"/>
                  </a:lnTo>
                  <a:cubicBezTo>
                    <a:pt x="4287" y="846"/>
                    <a:pt x="4287" y="846"/>
                    <a:pt x="4287" y="846"/>
                  </a:cubicBezTo>
                  <a:cubicBezTo>
                    <a:pt x="4287" y="875"/>
                    <a:pt x="4287" y="875"/>
                    <a:pt x="4287" y="875"/>
                  </a:cubicBezTo>
                  <a:cubicBezTo>
                    <a:pt x="4258" y="875"/>
                    <a:pt x="4258" y="875"/>
                    <a:pt x="4258" y="875"/>
                  </a:cubicBezTo>
                  <a:cubicBezTo>
                    <a:pt x="4258" y="903"/>
                    <a:pt x="4258" y="903"/>
                    <a:pt x="4258" y="903"/>
                  </a:cubicBezTo>
                  <a:lnTo>
                    <a:pt x="4258" y="903"/>
                  </a:lnTo>
                  <a:lnTo>
                    <a:pt x="4258" y="903"/>
                  </a:lnTo>
                  <a:lnTo>
                    <a:pt x="4258" y="903"/>
                  </a:lnTo>
                  <a:lnTo>
                    <a:pt x="4258" y="903"/>
                  </a:lnTo>
                  <a:cubicBezTo>
                    <a:pt x="4229" y="933"/>
                    <a:pt x="4229" y="933"/>
                    <a:pt x="4229" y="933"/>
                  </a:cubicBezTo>
                  <a:cubicBezTo>
                    <a:pt x="4229" y="962"/>
                    <a:pt x="4229" y="962"/>
                    <a:pt x="4229" y="962"/>
                  </a:cubicBezTo>
                  <a:cubicBezTo>
                    <a:pt x="4258" y="962"/>
                    <a:pt x="4258" y="962"/>
                    <a:pt x="4258" y="962"/>
                  </a:cubicBezTo>
                  <a:cubicBezTo>
                    <a:pt x="4258" y="991"/>
                    <a:pt x="4258" y="991"/>
                    <a:pt x="4258" y="991"/>
                  </a:cubicBezTo>
                  <a:lnTo>
                    <a:pt x="4258" y="991"/>
                  </a:lnTo>
                  <a:cubicBezTo>
                    <a:pt x="4287" y="991"/>
                    <a:pt x="4287" y="991"/>
                    <a:pt x="4287" y="991"/>
                  </a:cubicBezTo>
                  <a:lnTo>
                    <a:pt x="4287" y="991"/>
                  </a:lnTo>
                  <a:cubicBezTo>
                    <a:pt x="4287" y="962"/>
                    <a:pt x="4287" y="962"/>
                    <a:pt x="4287" y="962"/>
                  </a:cubicBezTo>
                  <a:lnTo>
                    <a:pt x="4287" y="962"/>
                  </a:lnTo>
                  <a:cubicBezTo>
                    <a:pt x="4317" y="991"/>
                    <a:pt x="4317" y="991"/>
                    <a:pt x="4317" y="991"/>
                  </a:cubicBezTo>
                  <a:cubicBezTo>
                    <a:pt x="4287" y="991"/>
                    <a:pt x="4287" y="991"/>
                    <a:pt x="4287" y="991"/>
                  </a:cubicBezTo>
                  <a:cubicBezTo>
                    <a:pt x="4258" y="1020"/>
                    <a:pt x="4258" y="1020"/>
                    <a:pt x="4258" y="1020"/>
                  </a:cubicBezTo>
                  <a:lnTo>
                    <a:pt x="4258" y="1020"/>
                  </a:lnTo>
                  <a:lnTo>
                    <a:pt x="4258" y="1020"/>
                  </a:lnTo>
                  <a:cubicBezTo>
                    <a:pt x="4229" y="991"/>
                    <a:pt x="4229" y="991"/>
                    <a:pt x="4229" y="991"/>
                  </a:cubicBezTo>
                  <a:cubicBezTo>
                    <a:pt x="4229" y="1020"/>
                    <a:pt x="4229" y="1020"/>
                    <a:pt x="4229" y="1020"/>
                  </a:cubicBezTo>
                  <a:cubicBezTo>
                    <a:pt x="4200" y="1020"/>
                    <a:pt x="4200" y="1020"/>
                    <a:pt x="4200" y="1020"/>
                  </a:cubicBezTo>
                  <a:lnTo>
                    <a:pt x="4200" y="1020"/>
                  </a:lnTo>
                  <a:lnTo>
                    <a:pt x="4200" y="1020"/>
                  </a:lnTo>
                  <a:lnTo>
                    <a:pt x="4200" y="1020"/>
                  </a:lnTo>
                  <a:cubicBezTo>
                    <a:pt x="4200" y="991"/>
                    <a:pt x="4200" y="991"/>
                    <a:pt x="4200" y="991"/>
                  </a:cubicBezTo>
                  <a:cubicBezTo>
                    <a:pt x="4200" y="1020"/>
                    <a:pt x="4200" y="1020"/>
                    <a:pt x="4200" y="1020"/>
                  </a:cubicBezTo>
                  <a:cubicBezTo>
                    <a:pt x="4170" y="1020"/>
                    <a:pt x="4170" y="1020"/>
                    <a:pt x="4170" y="1020"/>
                  </a:cubicBezTo>
                  <a:cubicBezTo>
                    <a:pt x="4200" y="1020"/>
                    <a:pt x="4200" y="1020"/>
                    <a:pt x="4200" y="1020"/>
                  </a:cubicBezTo>
                  <a:cubicBezTo>
                    <a:pt x="4170" y="1050"/>
                    <a:pt x="4170" y="1050"/>
                    <a:pt x="4170" y="1050"/>
                  </a:cubicBezTo>
                  <a:cubicBezTo>
                    <a:pt x="4141" y="1050"/>
                    <a:pt x="4141" y="1050"/>
                    <a:pt x="4141" y="1050"/>
                  </a:cubicBezTo>
                  <a:lnTo>
                    <a:pt x="4141" y="1050"/>
                  </a:lnTo>
                  <a:cubicBezTo>
                    <a:pt x="4112" y="1050"/>
                    <a:pt x="4112" y="1050"/>
                    <a:pt x="4112" y="1050"/>
                  </a:cubicBezTo>
                  <a:cubicBezTo>
                    <a:pt x="4083" y="1050"/>
                    <a:pt x="4083" y="1050"/>
                    <a:pt x="4083" y="1050"/>
                  </a:cubicBezTo>
                  <a:lnTo>
                    <a:pt x="4083" y="1050"/>
                  </a:lnTo>
                  <a:cubicBezTo>
                    <a:pt x="4053" y="1050"/>
                    <a:pt x="4053" y="1050"/>
                    <a:pt x="4053" y="1050"/>
                  </a:cubicBezTo>
                  <a:cubicBezTo>
                    <a:pt x="4024" y="1050"/>
                    <a:pt x="4024" y="1050"/>
                    <a:pt x="4024" y="1050"/>
                  </a:cubicBezTo>
                  <a:lnTo>
                    <a:pt x="4024" y="1050"/>
                  </a:lnTo>
                  <a:cubicBezTo>
                    <a:pt x="3995" y="1079"/>
                    <a:pt x="3995" y="1079"/>
                    <a:pt x="3995" y="1079"/>
                  </a:cubicBezTo>
                  <a:lnTo>
                    <a:pt x="3995" y="1079"/>
                  </a:lnTo>
                  <a:cubicBezTo>
                    <a:pt x="3967" y="1079"/>
                    <a:pt x="3967" y="1079"/>
                    <a:pt x="3967" y="1079"/>
                  </a:cubicBezTo>
                  <a:lnTo>
                    <a:pt x="3967" y="1079"/>
                  </a:lnTo>
                  <a:cubicBezTo>
                    <a:pt x="3937" y="1108"/>
                    <a:pt x="3937" y="1108"/>
                    <a:pt x="3937" y="1108"/>
                  </a:cubicBezTo>
                  <a:cubicBezTo>
                    <a:pt x="3967" y="1108"/>
                    <a:pt x="3967" y="1108"/>
                    <a:pt x="3967" y="1108"/>
                  </a:cubicBezTo>
                  <a:lnTo>
                    <a:pt x="3967" y="1108"/>
                  </a:lnTo>
                  <a:cubicBezTo>
                    <a:pt x="3967" y="1137"/>
                    <a:pt x="3967" y="1137"/>
                    <a:pt x="3967" y="1137"/>
                  </a:cubicBezTo>
                  <a:lnTo>
                    <a:pt x="3967" y="1137"/>
                  </a:lnTo>
                  <a:lnTo>
                    <a:pt x="3967" y="1137"/>
                  </a:lnTo>
                  <a:cubicBezTo>
                    <a:pt x="3937" y="1167"/>
                    <a:pt x="3937" y="1167"/>
                    <a:pt x="3937" y="1167"/>
                  </a:cubicBezTo>
                  <a:lnTo>
                    <a:pt x="3937" y="1167"/>
                  </a:lnTo>
                  <a:lnTo>
                    <a:pt x="3937" y="1167"/>
                  </a:lnTo>
                  <a:cubicBezTo>
                    <a:pt x="3937" y="1196"/>
                    <a:pt x="3937" y="1196"/>
                    <a:pt x="3937" y="1196"/>
                  </a:cubicBezTo>
                  <a:lnTo>
                    <a:pt x="3937" y="1196"/>
                  </a:lnTo>
                  <a:lnTo>
                    <a:pt x="3937" y="1196"/>
                  </a:lnTo>
                  <a:cubicBezTo>
                    <a:pt x="3908" y="1225"/>
                    <a:pt x="3908" y="1225"/>
                    <a:pt x="3908" y="1225"/>
                  </a:cubicBezTo>
                  <a:lnTo>
                    <a:pt x="3908" y="1225"/>
                  </a:lnTo>
                  <a:lnTo>
                    <a:pt x="3908" y="1225"/>
                  </a:lnTo>
                  <a:cubicBezTo>
                    <a:pt x="3879" y="1225"/>
                    <a:pt x="3879" y="1225"/>
                    <a:pt x="3879" y="1225"/>
                  </a:cubicBezTo>
                  <a:cubicBezTo>
                    <a:pt x="3879" y="1253"/>
                    <a:pt x="3879" y="1253"/>
                    <a:pt x="3879" y="1253"/>
                  </a:cubicBezTo>
                  <a:lnTo>
                    <a:pt x="3879" y="1253"/>
                  </a:lnTo>
                  <a:lnTo>
                    <a:pt x="3879" y="1253"/>
                  </a:lnTo>
                  <a:cubicBezTo>
                    <a:pt x="3850" y="1253"/>
                    <a:pt x="3850" y="1253"/>
                    <a:pt x="3850" y="1253"/>
                  </a:cubicBezTo>
                  <a:cubicBezTo>
                    <a:pt x="3879" y="1253"/>
                    <a:pt x="3879" y="1253"/>
                    <a:pt x="3879" y="1253"/>
                  </a:cubicBezTo>
                  <a:cubicBezTo>
                    <a:pt x="3879" y="1225"/>
                    <a:pt x="3879" y="1225"/>
                    <a:pt x="3879" y="1225"/>
                  </a:cubicBezTo>
                  <a:cubicBezTo>
                    <a:pt x="3850" y="1225"/>
                    <a:pt x="3850" y="1225"/>
                    <a:pt x="3850" y="1225"/>
                  </a:cubicBezTo>
                  <a:lnTo>
                    <a:pt x="3850" y="1225"/>
                  </a:lnTo>
                  <a:cubicBezTo>
                    <a:pt x="3820" y="1196"/>
                    <a:pt x="3820" y="1196"/>
                    <a:pt x="3820" y="1196"/>
                  </a:cubicBezTo>
                  <a:lnTo>
                    <a:pt x="3820" y="1196"/>
                  </a:lnTo>
                  <a:cubicBezTo>
                    <a:pt x="3850" y="1167"/>
                    <a:pt x="3850" y="1167"/>
                    <a:pt x="3850" y="1167"/>
                  </a:cubicBezTo>
                  <a:lnTo>
                    <a:pt x="3850" y="1167"/>
                  </a:lnTo>
                  <a:cubicBezTo>
                    <a:pt x="3820" y="1196"/>
                    <a:pt x="3820" y="1196"/>
                    <a:pt x="3820" y="1196"/>
                  </a:cubicBezTo>
                  <a:lnTo>
                    <a:pt x="3820" y="1196"/>
                  </a:lnTo>
                  <a:cubicBezTo>
                    <a:pt x="3820" y="1225"/>
                    <a:pt x="3820" y="1225"/>
                    <a:pt x="3820" y="1225"/>
                  </a:cubicBezTo>
                  <a:lnTo>
                    <a:pt x="3820" y="1225"/>
                  </a:lnTo>
                  <a:cubicBezTo>
                    <a:pt x="3820" y="1253"/>
                    <a:pt x="3820" y="1253"/>
                    <a:pt x="3820" y="1253"/>
                  </a:cubicBezTo>
                  <a:cubicBezTo>
                    <a:pt x="3850" y="1253"/>
                    <a:pt x="3850" y="1253"/>
                    <a:pt x="3850" y="1253"/>
                  </a:cubicBezTo>
                  <a:cubicBezTo>
                    <a:pt x="3850" y="1283"/>
                    <a:pt x="3850" y="1283"/>
                    <a:pt x="3850" y="1283"/>
                  </a:cubicBezTo>
                  <a:cubicBezTo>
                    <a:pt x="3850" y="1312"/>
                    <a:pt x="3850" y="1312"/>
                    <a:pt x="3850" y="1312"/>
                  </a:cubicBezTo>
                  <a:cubicBezTo>
                    <a:pt x="3850" y="1341"/>
                    <a:pt x="3850" y="1341"/>
                    <a:pt x="3850" y="1341"/>
                  </a:cubicBezTo>
                  <a:cubicBezTo>
                    <a:pt x="3820" y="1341"/>
                    <a:pt x="3820" y="1341"/>
                    <a:pt x="3820" y="1341"/>
                  </a:cubicBezTo>
                  <a:cubicBezTo>
                    <a:pt x="3791" y="1370"/>
                    <a:pt x="3791" y="1370"/>
                    <a:pt x="3791" y="1370"/>
                  </a:cubicBezTo>
                  <a:lnTo>
                    <a:pt x="3791" y="1370"/>
                  </a:lnTo>
                  <a:cubicBezTo>
                    <a:pt x="3791" y="1400"/>
                    <a:pt x="3791" y="1400"/>
                    <a:pt x="3791" y="1400"/>
                  </a:cubicBezTo>
                  <a:lnTo>
                    <a:pt x="3791" y="1400"/>
                  </a:lnTo>
                  <a:lnTo>
                    <a:pt x="3791" y="1400"/>
                  </a:lnTo>
                  <a:cubicBezTo>
                    <a:pt x="3791" y="1370"/>
                    <a:pt x="3791" y="1370"/>
                    <a:pt x="3791" y="1370"/>
                  </a:cubicBezTo>
                  <a:cubicBezTo>
                    <a:pt x="3762" y="1400"/>
                    <a:pt x="3762" y="1400"/>
                    <a:pt x="3762" y="1400"/>
                  </a:cubicBezTo>
                  <a:cubicBezTo>
                    <a:pt x="3762" y="1429"/>
                    <a:pt x="3762" y="1429"/>
                    <a:pt x="3762" y="1429"/>
                  </a:cubicBezTo>
                  <a:lnTo>
                    <a:pt x="3762" y="1429"/>
                  </a:lnTo>
                  <a:cubicBezTo>
                    <a:pt x="3762" y="1400"/>
                    <a:pt x="3762" y="1400"/>
                    <a:pt x="3762" y="1400"/>
                  </a:cubicBezTo>
                  <a:lnTo>
                    <a:pt x="3762" y="1400"/>
                  </a:lnTo>
                  <a:cubicBezTo>
                    <a:pt x="3762" y="1370"/>
                    <a:pt x="3762" y="1370"/>
                    <a:pt x="3762" y="1370"/>
                  </a:cubicBezTo>
                  <a:lnTo>
                    <a:pt x="3762" y="1370"/>
                  </a:lnTo>
                  <a:cubicBezTo>
                    <a:pt x="3791" y="1370"/>
                    <a:pt x="3791" y="1370"/>
                    <a:pt x="3791" y="1370"/>
                  </a:cubicBezTo>
                  <a:cubicBezTo>
                    <a:pt x="3791" y="1341"/>
                    <a:pt x="3791" y="1341"/>
                    <a:pt x="3791" y="1341"/>
                  </a:cubicBezTo>
                  <a:lnTo>
                    <a:pt x="3791" y="1341"/>
                  </a:lnTo>
                  <a:cubicBezTo>
                    <a:pt x="3762" y="1341"/>
                    <a:pt x="3762" y="1341"/>
                    <a:pt x="3762" y="1341"/>
                  </a:cubicBezTo>
                  <a:lnTo>
                    <a:pt x="3762" y="1341"/>
                  </a:lnTo>
                  <a:lnTo>
                    <a:pt x="3762" y="1341"/>
                  </a:lnTo>
                  <a:lnTo>
                    <a:pt x="3762" y="1341"/>
                  </a:lnTo>
                  <a:lnTo>
                    <a:pt x="3762" y="1341"/>
                  </a:lnTo>
                  <a:cubicBezTo>
                    <a:pt x="3762" y="1312"/>
                    <a:pt x="3762" y="1312"/>
                    <a:pt x="3762" y="1312"/>
                  </a:cubicBezTo>
                  <a:cubicBezTo>
                    <a:pt x="3762" y="1341"/>
                    <a:pt x="3762" y="1341"/>
                    <a:pt x="3762" y="1341"/>
                  </a:cubicBezTo>
                  <a:cubicBezTo>
                    <a:pt x="3733" y="1312"/>
                    <a:pt x="3733" y="1312"/>
                    <a:pt x="3733" y="1312"/>
                  </a:cubicBezTo>
                  <a:lnTo>
                    <a:pt x="3733" y="1312"/>
                  </a:lnTo>
                  <a:cubicBezTo>
                    <a:pt x="3762" y="1283"/>
                    <a:pt x="3762" y="1283"/>
                    <a:pt x="3762" y="1283"/>
                  </a:cubicBezTo>
                  <a:cubicBezTo>
                    <a:pt x="3762" y="1253"/>
                    <a:pt x="3762" y="1253"/>
                    <a:pt x="3762" y="1253"/>
                  </a:cubicBezTo>
                  <a:lnTo>
                    <a:pt x="3762" y="1253"/>
                  </a:lnTo>
                  <a:cubicBezTo>
                    <a:pt x="3762" y="1225"/>
                    <a:pt x="3762" y="1225"/>
                    <a:pt x="3762" y="1225"/>
                  </a:cubicBezTo>
                  <a:lnTo>
                    <a:pt x="3762" y="1225"/>
                  </a:lnTo>
                  <a:lnTo>
                    <a:pt x="3762" y="1225"/>
                  </a:lnTo>
                  <a:cubicBezTo>
                    <a:pt x="3762" y="1196"/>
                    <a:pt x="3762" y="1196"/>
                    <a:pt x="3762" y="1196"/>
                  </a:cubicBezTo>
                  <a:lnTo>
                    <a:pt x="3762" y="1196"/>
                  </a:lnTo>
                  <a:lnTo>
                    <a:pt x="3762" y="1196"/>
                  </a:lnTo>
                  <a:cubicBezTo>
                    <a:pt x="3762" y="1225"/>
                    <a:pt x="3762" y="1225"/>
                    <a:pt x="3762" y="1225"/>
                  </a:cubicBezTo>
                  <a:cubicBezTo>
                    <a:pt x="3733" y="1225"/>
                    <a:pt x="3733" y="1225"/>
                    <a:pt x="3733" y="1225"/>
                  </a:cubicBezTo>
                  <a:lnTo>
                    <a:pt x="3733" y="1225"/>
                  </a:lnTo>
                  <a:lnTo>
                    <a:pt x="3733" y="1225"/>
                  </a:lnTo>
                  <a:cubicBezTo>
                    <a:pt x="3733" y="1253"/>
                    <a:pt x="3733" y="1253"/>
                    <a:pt x="3733" y="1253"/>
                  </a:cubicBezTo>
                  <a:lnTo>
                    <a:pt x="3733" y="1253"/>
                  </a:lnTo>
                  <a:cubicBezTo>
                    <a:pt x="3733" y="1283"/>
                    <a:pt x="3733" y="1283"/>
                    <a:pt x="3733" y="1283"/>
                  </a:cubicBezTo>
                  <a:lnTo>
                    <a:pt x="3733" y="1283"/>
                  </a:lnTo>
                  <a:lnTo>
                    <a:pt x="3733" y="1283"/>
                  </a:lnTo>
                  <a:cubicBezTo>
                    <a:pt x="3733" y="1312"/>
                    <a:pt x="3733" y="1312"/>
                    <a:pt x="3733" y="1312"/>
                  </a:cubicBezTo>
                  <a:cubicBezTo>
                    <a:pt x="3733" y="1341"/>
                    <a:pt x="3733" y="1341"/>
                    <a:pt x="3733" y="1341"/>
                  </a:cubicBezTo>
                  <a:lnTo>
                    <a:pt x="3733" y="1341"/>
                  </a:lnTo>
                  <a:cubicBezTo>
                    <a:pt x="3703" y="1312"/>
                    <a:pt x="3703" y="1312"/>
                    <a:pt x="3703" y="1312"/>
                  </a:cubicBezTo>
                  <a:lnTo>
                    <a:pt x="3703" y="1312"/>
                  </a:lnTo>
                  <a:cubicBezTo>
                    <a:pt x="3674" y="1283"/>
                    <a:pt x="3674" y="1283"/>
                    <a:pt x="3674" y="1283"/>
                  </a:cubicBezTo>
                  <a:lnTo>
                    <a:pt x="3674" y="1283"/>
                  </a:lnTo>
                  <a:lnTo>
                    <a:pt x="3674" y="1283"/>
                  </a:lnTo>
                  <a:lnTo>
                    <a:pt x="3674" y="1283"/>
                  </a:lnTo>
                  <a:lnTo>
                    <a:pt x="3674" y="1283"/>
                  </a:lnTo>
                  <a:cubicBezTo>
                    <a:pt x="3674" y="1312"/>
                    <a:pt x="3674" y="1312"/>
                    <a:pt x="3674" y="1312"/>
                  </a:cubicBezTo>
                  <a:lnTo>
                    <a:pt x="3674" y="1312"/>
                  </a:lnTo>
                  <a:lnTo>
                    <a:pt x="3674" y="1312"/>
                  </a:lnTo>
                  <a:cubicBezTo>
                    <a:pt x="3703" y="1312"/>
                    <a:pt x="3703" y="1312"/>
                    <a:pt x="3703" y="1312"/>
                  </a:cubicBezTo>
                  <a:cubicBezTo>
                    <a:pt x="3733" y="1341"/>
                    <a:pt x="3733" y="1341"/>
                    <a:pt x="3733" y="1341"/>
                  </a:cubicBezTo>
                  <a:lnTo>
                    <a:pt x="3733" y="1341"/>
                  </a:lnTo>
                  <a:cubicBezTo>
                    <a:pt x="3733" y="1370"/>
                    <a:pt x="3733" y="1370"/>
                    <a:pt x="3733" y="1370"/>
                  </a:cubicBezTo>
                  <a:lnTo>
                    <a:pt x="3733" y="1370"/>
                  </a:lnTo>
                  <a:lnTo>
                    <a:pt x="3733" y="1370"/>
                  </a:lnTo>
                  <a:cubicBezTo>
                    <a:pt x="3703" y="1370"/>
                    <a:pt x="3703" y="1370"/>
                    <a:pt x="3703" y="1370"/>
                  </a:cubicBezTo>
                  <a:lnTo>
                    <a:pt x="3703" y="1370"/>
                  </a:lnTo>
                  <a:lnTo>
                    <a:pt x="3703" y="1370"/>
                  </a:lnTo>
                  <a:cubicBezTo>
                    <a:pt x="3733" y="1400"/>
                    <a:pt x="3733" y="1400"/>
                    <a:pt x="3733" y="1400"/>
                  </a:cubicBezTo>
                  <a:lnTo>
                    <a:pt x="3733" y="1400"/>
                  </a:lnTo>
                  <a:lnTo>
                    <a:pt x="3733" y="1400"/>
                  </a:lnTo>
                  <a:lnTo>
                    <a:pt x="3733" y="1400"/>
                  </a:lnTo>
                  <a:cubicBezTo>
                    <a:pt x="3703" y="1400"/>
                    <a:pt x="3703" y="1400"/>
                    <a:pt x="3703" y="1400"/>
                  </a:cubicBezTo>
                  <a:cubicBezTo>
                    <a:pt x="3733" y="1429"/>
                    <a:pt x="3733" y="1429"/>
                    <a:pt x="3733" y="1429"/>
                  </a:cubicBezTo>
                  <a:lnTo>
                    <a:pt x="3733" y="1429"/>
                  </a:lnTo>
                  <a:lnTo>
                    <a:pt x="3733" y="1429"/>
                  </a:lnTo>
                  <a:cubicBezTo>
                    <a:pt x="3703" y="1429"/>
                    <a:pt x="3703" y="1429"/>
                    <a:pt x="3703" y="1429"/>
                  </a:cubicBezTo>
                  <a:lnTo>
                    <a:pt x="3703" y="1429"/>
                  </a:lnTo>
                  <a:cubicBezTo>
                    <a:pt x="3674" y="1400"/>
                    <a:pt x="3674" y="1400"/>
                    <a:pt x="3674" y="1400"/>
                  </a:cubicBezTo>
                  <a:cubicBezTo>
                    <a:pt x="3674" y="1429"/>
                    <a:pt x="3674" y="1429"/>
                    <a:pt x="3674" y="1429"/>
                  </a:cubicBezTo>
                  <a:cubicBezTo>
                    <a:pt x="3703" y="1429"/>
                    <a:pt x="3703" y="1429"/>
                    <a:pt x="3703" y="1429"/>
                  </a:cubicBezTo>
                  <a:lnTo>
                    <a:pt x="3703" y="1429"/>
                  </a:lnTo>
                  <a:cubicBezTo>
                    <a:pt x="3703" y="1458"/>
                    <a:pt x="3703" y="1458"/>
                    <a:pt x="3703" y="1458"/>
                  </a:cubicBezTo>
                  <a:cubicBezTo>
                    <a:pt x="3733" y="1458"/>
                    <a:pt x="3733" y="1458"/>
                    <a:pt x="3733" y="1458"/>
                  </a:cubicBezTo>
                  <a:lnTo>
                    <a:pt x="3733" y="1458"/>
                  </a:lnTo>
                  <a:cubicBezTo>
                    <a:pt x="3762" y="1458"/>
                    <a:pt x="3762" y="1458"/>
                    <a:pt x="3762" y="1458"/>
                  </a:cubicBezTo>
                  <a:lnTo>
                    <a:pt x="3762" y="1458"/>
                  </a:lnTo>
                  <a:cubicBezTo>
                    <a:pt x="3762" y="1487"/>
                    <a:pt x="3762" y="1487"/>
                    <a:pt x="3762" y="1487"/>
                  </a:cubicBezTo>
                  <a:cubicBezTo>
                    <a:pt x="3733" y="1487"/>
                    <a:pt x="3733" y="1487"/>
                    <a:pt x="3733" y="1487"/>
                  </a:cubicBezTo>
                  <a:lnTo>
                    <a:pt x="3733" y="1487"/>
                  </a:lnTo>
                  <a:lnTo>
                    <a:pt x="3733" y="1487"/>
                  </a:lnTo>
                  <a:cubicBezTo>
                    <a:pt x="3762" y="1517"/>
                    <a:pt x="3762" y="1517"/>
                    <a:pt x="3762" y="1517"/>
                  </a:cubicBezTo>
                  <a:cubicBezTo>
                    <a:pt x="3733" y="1517"/>
                    <a:pt x="3733" y="1517"/>
                    <a:pt x="3733" y="1517"/>
                  </a:cubicBezTo>
                  <a:lnTo>
                    <a:pt x="3733" y="1517"/>
                  </a:lnTo>
                  <a:lnTo>
                    <a:pt x="3733" y="1517"/>
                  </a:lnTo>
                  <a:cubicBezTo>
                    <a:pt x="3703" y="1517"/>
                    <a:pt x="3703" y="1517"/>
                    <a:pt x="3703" y="1517"/>
                  </a:cubicBezTo>
                  <a:lnTo>
                    <a:pt x="3703" y="1517"/>
                  </a:lnTo>
                  <a:lnTo>
                    <a:pt x="3703" y="1517"/>
                  </a:lnTo>
                  <a:cubicBezTo>
                    <a:pt x="3674" y="1517"/>
                    <a:pt x="3674" y="1517"/>
                    <a:pt x="3674" y="1517"/>
                  </a:cubicBezTo>
                  <a:lnTo>
                    <a:pt x="3674" y="1517"/>
                  </a:lnTo>
                  <a:cubicBezTo>
                    <a:pt x="3674" y="1546"/>
                    <a:pt x="3674" y="1546"/>
                    <a:pt x="3674" y="1546"/>
                  </a:cubicBezTo>
                  <a:lnTo>
                    <a:pt x="3674" y="1546"/>
                  </a:lnTo>
                  <a:lnTo>
                    <a:pt x="3674" y="1546"/>
                  </a:lnTo>
                  <a:cubicBezTo>
                    <a:pt x="3733" y="1546"/>
                    <a:pt x="3733" y="1546"/>
                    <a:pt x="3733" y="1546"/>
                  </a:cubicBezTo>
                  <a:lnTo>
                    <a:pt x="3733" y="1546"/>
                  </a:lnTo>
                  <a:lnTo>
                    <a:pt x="3733" y="1546"/>
                  </a:lnTo>
                  <a:cubicBezTo>
                    <a:pt x="3733" y="1575"/>
                    <a:pt x="3733" y="1575"/>
                    <a:pt x="3733" y="1575"/>
                  </a:cubicBezTo>
                  <a:cubicBezTo>
                    <a:pt x="3733" y="1546"/>
                    <a:pt x="3733" y="1546"/>
                    <a:pt x="3733" y="1546"/>
                  </a:cubicBezTo>
                  <a:cubicBezTo>
                    <a:pt x="3762" y="1546"/>
                    <a:pt x="3762" y="1546"/>
                    <a:pt x="3762" y="1546"/>
                  </a:cubicBezTo>
                  <a:lnTo>
                    <a:pt x="3762" y="1546"/>
                  </a:lnTo>
                  <a:lnTo>
                    <a:pt x="3762" y="1546"/>
                  </a:lnTo>
                  <a:cubicBezTo>
                    <a:pt x="3762" y="1575"/>
                    <a:pt x="3762" y="1575"/>
                    <a:pt x="3762" y="1575"/>
                  </a:cubicBezTo>
                  <a:lnTo>
                    <a:pt x="3762" y="1575"/>
                  </a:lnTo>
                  <a:cubicBezTo>
                    <a:pt x="3733" y="1575"/>
                    <a:pt x="3733" y="1575"/>
                    <a:pt x="3733" y="1575"/>
                  </a:cubicBezTo>
                  <a:cubicBezTo>
                    <a:pt x="3733" y="1602"/>
                    <a:pt x="3733" y="1602"/>
                    <a:pt x="3733" y="1602"/>
                  </a:cubicBezTo>
                  <a:lnTo>
                    <a:pt x="3733" y="1602"/>
                  </a:lnTo>
                  <a:cubicBezTo>
                    <a:pt x="3703" y="1575"/>
                    <a:pt x="3703" y="1575"/>
                    <a:pt x="3703" y="1575"/>
                  </a:cubicBezTo>
                  <a:cubicBezTo>
                    <a:pt x="3703" y="1602"/>
                    <a:pt x="3703" y="1602"/>
                    <a:pt x="3703" y="1602"/>
                  </a:cubicBezTo>
                  <a:cubicBezTo>
                    <a:pt x="3703" y="1575"/>
                    <a:pt x="3703" y="1575"/>
                    <a:pt x="3703" y="1575"/>
                  </a:cubicBezTo>
                  <a:cubicBezTo>
                    <a:pt x="3674" y="1575"/>
                    <a:pt x="3674" y="1575"/>
                    <a:pt x="3674" y="1575"/>
                  </a:cubicBezTo>
                  <a:lnTo>
                    <a:pt x="3674" y="1575"/>
                  </a:lnTo>
                  <a:lnTo>
                    <a:pt x="3674" y="1575"/>
                  </a:lnTo>
                  <a:cubicBezTo>
                    <a:pt x="3646" y="1575"/>
                    <a:pt x="3646" y="1575"/>
                    <a:pt x="3646" y="1575"/>
                  </a:cubicBezTo>
                  <a:cubicBezTo>
                    <a:pt x="3674" y="1602"/>
                    <a:pt x="3674" y="1602"/>
                    <a:pt x="3674" y="1602"/>
                  </a:cubicBezTo>
                  <a:lnTo>
                    <a:pt x="3674" y="1602"/>
                  </a:lnTo>
                  <a:lnTo>
                    <a:pt x="3674" y="1602"/>
                  </a:lnTo>
                  <a:lnTo>
                    <a:pt x="3674" y="1602"/>
                  </a:lnTo>
                  <a:lnTo>
                    <a:pt x="3674" y="1602"/>
                  </a:lnTo>
                  <a:cubicBezTo>
                    <a:pt x="3674" y="1632"/>
                    <a:pt x="3674" y="1632"/>
                    <a:pt x="3674" y="1632"/>
                  </a:cubicBezTo>
                  <a:cubicBezTo>
                    <a:pt x="3646" y="1632"/>
                    <a:pt x="3646" y="1632"/>
                    <a:pt x="3646" y="1632"/>
                  </a:cubicBezTo>
                  <a:lnTo>
                    <a:pt x="3646" y="1632"/>
                  </a:lnTo>
                  <a:cubicBezTo>
                    <a:pt x="3674" y="1632"/>
                    <a:pt x="3674" y="1632"/>
                    <a:pt x="3674" y="1632"/>
                  </a:cubicBezTo>
                  <a:cubicBezTo>
                    <a:pt x="3703" y="1632"/>
                    <a:pt x="3703" y="1632"/>
                    <a:pt x="3703" y="1632"/>
                  </a:cubicBezTo>
                  <a:lnTo>
                    <a:pt x="3703" y="1632"/>
                  </a:lnTo>
                  <a:lnTo>
                    <a:pt x="3703" y="1632"/>
                  </a:lnTo>
                  <a:lnTo>
                    <a:pt x="3703" y="1632"/>
                  </a:lnTo>
                  <a:cubicBezTo>
                    <a:pt x="3674" y="1632"/>
                    <a:pt x="3674" y="1632"/>
                    <a:pt x="3674" y="1632"/>
                  </a:cubicBezTo>
                  <a:lnTo>
                    <a:pt x="3674" y="1632"/>
                  </a:lnTo>
                  <a:lnTo>
                    <a:pt x="3674" y="1632"/>
                  </a:lnTo>
                  <a:cubicBezTo>
                    <a:pt x="3646" y="1632"/>
                    <a:pt x="3646" y="1632"/>
                    <a:pt x="3646" y="1632"/>
                  </a:cubicBezTo>
                  <a:lnTo>
                    <a:pt x="3646" y="1632"/>
                  </a:lnTo>
                  <a:cubicBezTo>
                    <a:pt x="3587" y="1661"/>
                    <a:pt x="3587" y="1661"/>
                    <a:pt x="3587" y="1661"/>
                  </a:cubicBezTo>
                  <a:cubicBezTo>
                    <a:pt x="3558" y="1690"/>
                    <a:pt x="3558" y="1690"/>
                    <a:pt x="3558" y="1690"/>
                  </a:cubicBezTo>
                  <a:cubicBezTo>
                    <a:pt x="3558" y="1719"/>
                    <a:pt x="3558" y="1719"/>
                    <a:pt x="3558" y="1719"/>
                  </a:cubicBezTo>
                  <a:cubicBezTo>
                    <a:pt x="3529" y="1719"/>
                    <a:pt x="3529" y="1719"/>
                    <a:pt x="3529" y="1719"/>
                  </a:cubicBezTo>
                  <a:lnTo>
                    <a:pt x="3529" y="1719"/>
                  </a:lnTo>
                  <a:cubicBezTo>
                    <a:pt x="3500" y="1719"/>
                    <a:pt x="3500" y="1719"/>
                    <a:pt x="3500" y="1719"/>
                  </a:cubicBezTo>
                  <a:lnTo>
                    <a:pt x="3500" y="1719"/>
                  </a:lnTo>
                  <a:cubicBezTo>
                    <a:pt x="3470" y="1778"/>
                    <a:pt x="3470" y="1778"/>
                    <a:pt x="3470" y="1778"/>
                  </a:cubicBezTo>
                  <a:lnTo>
                    <a:pt x="3470" y="1778"/>
                  </a:lnTo>
                  <a:cubicBezTo>
                    <a:pt x="3441" y="1778"/>
                    <a:pt x="3441" y="1778"/>
                    <a:pt x="3441" y="1778"/>
                  </a:cubicBezTo>
                  <a:lnTo>
                    <a:pt x="3441" y="1778"/>
                  </a:lnTo>
                  <a:cubicBezTo>
                    <a:pt x="3441" y="1807"/>
                    <a:pt x="3441" y="1807"/>
                    <a:pt x="3441" y="1807"/>
                  </a:cubicBezTo>
                  <a:cubicBezTo>
                    <a:pt x="3412" y="1807"/>
                    <a:pt x="3412" y="1807"/>
                    <a:pt x="3412" y="1807"/>
                  </a:cubicBezTo>
                  <a:lnTo>
                    <a:pt x="3412" y="1807"/>
                  </a:lnTo>
                  <a:lnTo>
                    <a:pt x="3412" y="1807"/>
                  </a:lnTo>
                  <a:lnTo>
                    <a:pt x="3412" y="1807"/>
                  </a:lnTo>
                  <a:cubicBezTo>
                    <a:pt x="3383" y="1807"/>
                    <a:pt x="3383" y="1807"/>
                    <a:pt x="3383" y="1807"/>
                  </a:cubicBezTo>
                  <a:cubicBezTo>
                    <a:pt x="3383" y="1836"/>
                    <a:pt x="3383" y="1836"/>
                    <a:pt x="3383" y="1836"/>
                  </a:cubicBezTo>
                  <a:cubicBezTo>
                    <a:pt x="3353" y="1836"/>
                    <a:pt x="3353" y="1836"/>
                    <a:pt x="3353" y="1836"/>
                  </a:cubicBezTo>
                  <a:lnTo>
                    <a:pt x="3353" y="1836"/>
                  </a:lnTo>
                  <a:cubicBezTo>
                    <a:pt x="3324" y="1836"/>
                    <a:pt x="3324" y="1836"/>
                    <a:pt x="3324" y="1836"/>
                  </a:cubicBezTo>
                  <a:lnTo>
                    <a:pt x="3324" y="1836"/>
                  </a:lnTo>
                  <a:cubicBezTo>
                    <a:pt x="3296" y="1836"/>
                    <a:pt x="3296" y="1836"/>
                    <a:pt x="3296" y="1836"/>
                  </a:cubicBezTo>
                  <a:lnTo>
                    <a:pt x="3296" y="1836"/>
                  </a:lnTo>
                  <a:lnTo>
                    <a:pt x="3296" y="1836"/>
                  </a:lnTo>
                  <a:cubicBezTo>
                    <a:pt x="3296" y="1865"/>
                    <a:pt x="3296" y="1865"/>
                    <a:pt x="3296" y="1865"/>
                  </a:cubicBezTo>
                  <a:lnTo>
                    <a:pt x="3296" y="1865"/>
                  </a:lnTo>
                  <a:lnTo>
                    <a:pt x="3296" y="1865"/>
                  </a:lnTo>
                  <a:cubicBezTo>
                    <a:pt x="3296" y="1895"/>
                    <a:pt x="3296" y="1895"/>
                    <a:pt x="3296" y="1895"/>
                  </a:cubicBezTo>
                  <a:cubicBezTo>
                    <a:pt x="3267" y="1895"/>
                    <a:pt x="3267" y="1895"/>
                    <a:pt x="3267" y="1895"/>
                  </a:cubicBezTo>
                  <a:lnTo>
                    <a:pt x="3267" y="1895"/>
                  </a:lnTo>
                  <a:cubicBezTo>
                    <a:pt x="3237" y="1924"/>
                    <a:pt x="3237" y="1924"/>
                    <a:pt x="3237" y="1924"/>
                  </a:cubicBezTo>
                  <a:cubicBezTo>
                    <a:pt x="3237" y="1952"/>
                    <a:pt x="3237" y="1952"/>
                    <a:pt x="3237" y="1952"/>
                  </a:cubicBezTo>
                  <a:cubicBezTo>
                    <a:pt x="3237" y="2011"/>
                    <a:pt x="3237" y="2011"/>
                    <a:pt x="3237" y="2011"/>
                  </a:cubicBezTo>
                  <a:lnTo>
                    <a:pt x="3237" y="2011"/>
                  </a:lnTo>
                  <a:cubicBezTo>
                    <a:pt x="3237" y="2040"/>
                    <a:pt x="3237" y="2040"/>
                    <a:pt x="3237" y="2040"/>
                  </a:cubicBezTo>
                  <a:cubicBezTo>
                    <a:pt x="3237" y="2069"/>
                    <a:pt x="3237" y="2069"/>
                    <a:pt x="3237" y="2069"/>
                  </a:cubicBezTo>
                  <a:cubicBezTo>
                    <a:pt x="3237" y="2099"/>
                    <a:pt x="3237" y="2099"/>
                    <a:pt x="3237" y="2099"/>
                  </a:cubicBezTo>
                  <a:cubicBezTo>
                    <a:pt x="3267" y="2128"/>
                    <a:pt x="3267" y="2128"/>
                    <a:pt x="3267" y="2128"/>
                  </a:cubicBezTo>
                  <a:cubicBezTo>
                    <a:pt x="3267" y="2157"/>
                    <a:pt x="3267" y="2157"/>
                    <a:pt x="3267" y="2157"/>
                  </a:cubicBezTo>
                  <a:lnTo>
                    <a:pt x="3267" y="2157"/>
                  </a:lnTo>
                  <a:cubicBezTo>
                    <a:pt x="3267" y="2186"/>
                    <a:pt x="3267" y="2186"/>
                    <a:pt x="3267" y="2186"/>
                  </a:cubicBezTo>
                  <a:lnTo>
                    <a:pt x="3267" y="2186"/>
                  </a:lnTo>
                  <a:cubicBezTo>
                    <a:pt x="3267" y="2216"/>
                    <a:pt x="3267" y="2216"/>
                    <a:pt x="3267" y="2216"/>
                  </a:cubicBezTo>
                  <a:lnTo>
                    <a:pt x="3267" y="2216"/>
                  </a:lnTo>
                  <a:cubicBezTo>
                    <a:pt x="3296" y="2274"/>
                    <a:pt x="3296" y="2274"/>
                    <a:pt x="3296" y="2274"/>
                  </a:cubicBezTo>
                  <a:lnTo>
                    <a:pt x="3296" y="2274"/>
                  </a:lnTo>
                  <a:cubicBezTo>
                    <a:pt x="3296" y="2302"/>
                    <a:pt x="3296" y="2302"/>
                    <a:pt x="3296" y="2302"/>
                  </a:cubicBezTo>
                  <a:lnTo>
                    <a:pt x="3296" y="2302"/>
                  </a:lnTo>
                  <a:cubicBezTo>
                    <a:pt x="3296" y="2332"/>
                    <a:pt x="3296" y="2332"/>
                    <a:pt x="3296" y="2332"/>
                  </a:cubicBezTo>
                  <a:lnTo>
                    <a:pt x="3296" y="2332"/>
                  </a:lnTo>
                  <a:cubicBezTo>
                    <a:pt x="3296" y="2361"/>
                    <a:pt x="3296" y="2361"/>
                    <a:pt x="3296" y="2361"/>
                  </a:cubicBezTo>
                  <a:lnTo>
                    <a:pt x="3296" y="2361"/>
                  </a:lnTo>
                  <a:cubicBezTo>
                    <a:pt x="3296" y="2390"/>
                    <a:pt x="3296" y="2390"/>
                    <a:pt x="3296" y="2390"/>
                  </a:cubicBezTo>
                  <a:cubicBezTo>
                    <a:pt x="3267" y="2419"/>
                    <a:pt x="3267" y="2419"/>
                    <a:pt x="3267" y="2419"/>
                  </a:cubicBezTo>
                  <a:lnTo>
                    <a:pt x="3267" y="2419"/>
                  </a:lnTo>
                  <a:cubicBezTo>
                    <a:pt x="3267" y="2449"/>
                    <a:pt x="3267" y="2449"/>
                    <a:pt x="3267" y="2449"/>
                  </a:cubicBezTo>
                  <a:cubicBezTo>
                    <a:pt x="3237" y="2449"/>
                    <a:pt x="3237" y="2449"/>
                    <a:pt x="3237" y="2449"/>
                  </a:cubicBezTo>
                  <a:lnTo>
                    <a:pt x="3237" y="2449"/>
                  </a:lnTo>
                  <a:cubicBezTo>
                    <a:pt x="3208" y="2449"/>
                    <a:pt x="3208" y="2449"/>
                    <a:pt x="3208" y="2449"/>
                  </a:cubicBezTo>
                  <a:lnTo>
                    <a:pt x="3208" y="2449"/>
                  </a:lnTo>
                  <a:cubicBezTo>
                    <a:pt x="3208" y="2419"/>
                    <a:pt x="3208" y="2419"/>
                    <a:pt x="3208" y="2419"/>
                  </a:cubicBezTo>
                  <a:lnTo>
                    <a:pt x="3208" y="2419"/>
                  </a:lnTo>
                  <a:cubicBezTo>
                    <a:pt x="3179" y="2419"/>
                    <a:pt x="3179" y="2419"/>
                    <a:pt x="3179" y="2419"/>
                  </a:cubicBezTo>
                  <a:cubicBezTo>
                    <a:pt x="3179" y="2390"/>
                    <a:pt x="3179" y="2390"/>
                    <a:pt x="3179" y="2390"/>
                  </a:cubicBezTo>
                  <a:lnTo>
                    <a:pt x="3179" y="2390"/>
                  </a:lnTo>
                  <a:lnTo>
                    <a:pt x="3179" y="2390"/>
                  </a:lnTo>
                  <a:cubicBezTo>
                    <a:pt x="3150" y="2390"/>
                    <a:pt x="3150" y="2390"/>
                    <a:pt x="3150" y="2390"/>
                  </a:cubicBezTo>
                  <a:cubicBezTo>
                    <a:pt x="3150" y="2361"/>
                    <a:pt x="3150" y="2361"/>
                    <a:pt x="3150" y="2361"/>
                  </a:cubicBezTo>
                  <a:lnTo>
                    <a:pt x="3150" y="2361"/>
                  </a:lnTo>
                  <a:cubicBezTo>
                    <a:pt x="3150" y="2332"/>
                    <a:pt x="3150" y="2332"/>
                    <a:pt x="3150" y="2332"/>
                  </a:cubicBezTo>
                  <a:lnTo>
                    <a:pt x="3150" y="2332"/>
                  </a:lnTo>
                  <a:lnTo>
                    <a:pt x="3150" y="2332"/>
                  </a:lnTo>
                  <a:cubicBezTo>
                    <a:pt x="3150" y="2302"/>
                    <a:pt x="3150" y="2302"/>
                    <a:pt x="3150" y="2302"/>
                  </a:cubicBezTo>
                  <a:lnTo>
                    <a:pt x="3150" y="2302"/>
                  </a:lnTo>
                  <a:lnTo>
                    <a:pt x="3150" y="2302"/>
                  </a:lnTo>
                  <a:lnTo>
                    <a:pt x="3150" y="2302"/>
                  </a:lnTo>
                  <a:lnTo>
                    <a:pt x="3150" y="2302"/>
                  </a:lnTo>
                  <a:cubicBezTo>
                    <a:pt x="3120" y="2302"/>
                    <a:pt x="3120" y="2302"/>
                    <a:pt x="3120" y="2302"/>
                  </a:cubicBezTo>
                  <a:lnTo>
                    <a:pt x="3120" y="2302"/>
                  </a:lnTo>
                  <a:lnTo>
                    <a:pt x="3120" y="2302"/>
                  </a:lnTo>
                  <a:lnTo>
                    <a:pt x="3120" y="2302"/>
                  </a:lnTo>
                  <a:cubicBezTo>
                    <a:pt x="3120" y="2274"/>
                    <a:pt x="3120" y="2274"/>
                    <a:pt x="3120" y="2274"/>
                  </a:cubicBezTo>
                  <a:cubicBezTo>
                    <a:pt x="3091" y="2274"/>
                    <a:pt x="3091" y="2274"/>
                    <a:pt x="3091" y="2274"/>
                  </a:cubicBezTo>
                  <a:lnTo>
                    <a:pt x="3091" y="2274"/>
                  </a:lnTo>
                  <a:cubicBezTo>
                    <a:pt x="3120" y="2245"/>
                    <a:pt x="3120" y="2245"/>
                    <a:pt x="3120" y="2245"/>
                  </a:cubicBezTo>
                  <a:cubicBezTo>
                    <a:pt x="3120" y="2216"/>
                    <a:pt x="3120" y="2216"/>
                    <a:pt x="3120" y="2216"/>
                  </a:cubicBezTo>
                  <a:lnTo>
                    <a:pt x="3120" y="2216"/>
                  </a:lnTo>
                  <a:cubicBezTo>
                    <a:pt x="3091" y="2216"/>
                    <a:pt x="3091" y="2216"/>
                    <a:pt x="3091" y="2216"/>
                  </a:cubicBezTo>
                  <a:lnTo>
                    <a:pt x="3091" y="2216"/>
                  </a:lnTo>
                  <a:cubicBezTo>
                    <a:pt x="3091" y="2245"/>
                    <a:pt x="3091" y="2245"/>
                    <a:pt x="3091" y="2245"/>
                  </a:cubicBezTo>
                  <a:lnTo>
                    <a:pt x="3091" y="2245"/>
                  </a:lnTo>
                  <a:cubicBezTo>
                    <a:pt x="3091" y="2216"/>
                    <a:pt x="3091" y="2216"/>
                    <a:pt x="3091" y="2216"/>
                  </a:cubicBezTo>
                  <a:lnTo>
                    <a:pt x="3091" y="2216"/>
                  </a:lnTo>
                  <a:cubicBezTo>
                    <a:pt x="3091" y="2186"/>
                    <a:pt x="3091" y="2186"/>
                    <a:pt x="3091" y="2186"/>
                  </a:cubicBezTo>
                  <a:cubicBezTo>
                    <a:pt x="3120" y="2157"/>
                    <a:pt x="3120" y="2157"/>
                    <a:pt x="3120" y="2157"/>
                  </a:cubicBezTo>
                  <a:cubicBezTo>
                    <a:pt x="3120" y="2128"/>
                    <a:pt x="3120" y="2128"/>
                    <a:pt x="3120" y="2128"/>
                  </a:cubicBezTo>
                  <a:cubicBezTo>
                    <a:pt x="3091" y="2128"/>
                    <a:pt x="3091" y="2128"/>
                    <a:pt x="3091" y="2128"/>
                  </a:cubicBezTo>
                  <a:lnTo>
                    <a:pt x="3091" y="2128"/>
                  </a:lnTo>
                  <a:cubicBezTo>
                    <a:pt x="3091" y="2099"/>
                    <a:pt x="3091" y="2099"/>
                    <a:pt x="3091" y="2099"/>
                  </a:cubicBezTo>
                  <a:lnTo>
                    <a:pt x="3091" y="2099"/>
                  </a:lnTo>
                  <a:cubicBezTo>
                    <a:pt x="3062" y="2099"/>
                    <a:pt x="3062" y="2099"/>
                    <a:pt x="3062" y="2099"/>
                  </a:cubicBezTo>
                  <a:lnTo>
                    <a:pt x="3062" y="2099"/>
                  </a:lnTo>
                  <a:cubicBezTo>
                    <a:pt x="3062" y="2069"/>
                    <a:pt x="3062" y="2069"/>
                    <a:pt x="3062" y="2069"/>
                  </a:cubicBezTo>
                  <a:lnTo>
                    <a:pt x="3062" y="2069"/>
                  </a:lnTo>
                  <a:cubicBezTo>
                    <a:pt x="3033" y="2069"/>
                    <a:pt x="3033" y="2069"/>
                    <a:pt x="3033" y="2069"/>
                  </a:cubicBezTo>
                  <a:cubicBezTo>
                    <a:pt x="3033" y="2040"/>
                    <a:pt x="3033" y="2040"/>
                    <a:pt x="3033" y="2040"/>
                  </a:cubicBezTo>
                  <a:lnTo>
                    <a:pt x="3033" y="2040"/>
                  </a:lnTo>
                  <a:cubicBezTo>
                    <a:pt x="3003" y="2040"/>
                    <a:pt x="3003" y="2040"/>
                    <a:pt x="3003" y="2040"/>
                  </a:cubicBezTo>
                  <a:lnTo>
                    <a:pt x="3003" y="2040"/>
                  </a:lnTo>
                  <a:cubicBezTo>
                    <a:pt x="2974" y="2040"/>
                    <a:pt x="2974" y="2040"/>
                    <a:pt x="2974" y="2040"/>
                  </a:cubicBezTo>
                  <a:lnTo>
                    <a:pt x="2974" y="2040"/>
                  </a:lnTo>
                  <a:lnTo>
                    <a:pt x="2974" y="2040"/>
                  </a:lnTo>
                  <a:lnTo>
                    <a:pt x="2974" y="2040"/>
                  </a:lnTo>
                  <a:cubicBezTo>
                    <a:pt x="2946" y="2069"/>
                    <a:pt x="2946" y="2069"/>
                    <a:pt x="2946" y="2069"/>
                  </a:cubicBezTo>
                  <a:lnTo>
                    <a:pt x="2946" y="2069"/>
                  </a:lnTo>
                  <a:cubicBezTo>
                    <a:pt x="2917" y="2069"/>
                    <a:pt x="2917" y="2069"/>
                    <a:pt x="2917" y="2069"/>
                  </a:cubicBezTo>
                  <a:lnTo>
                    <a:pt x="2917" y="2069"/>
                  </a:lnTo>
                  <a:lnTo>
                    <a:pt x="2917" y="2069"/>
                  </a:lnTo>
                  <a:lnTo>
                    <a:pt x="2917" y="2069"/>
                  </a:lnTo>
                  <a:lnTo>
                    <a:pt x="2917" y="2069"/>
                  </a:lnTo>
                  <a:cubicBezTo>
                    <a:pt x="2917" y="2040"/>
                    <a:pt x="2917" y="2040"/>
                    <a:pt x="2917" y="2040"/>
                  </a:cubicBezTo>
                  <a:lnTo>
                    <a:pt x="2917" y="2040"/>
                  </a:lnTo>
                  <a:cubicBezTo>
                    <a:pt x="2887" y="2040"/>
                    <a:pt x="2887" y="2040"/>
                    <a:pt x="2887" y="2040"/>
                  </a:cubicBezTo>
                  <a:lnTo>
                    <a:pt x="2887" y="2040"/>
                  </a:lnTo>
                  <a:lnTo>
                    <a:pt x="2887" y="2040"/>
                  </a:lnTo>
                  <a:lnTo>
                    <a:pt x="2887" y="2040"/>
                  </a:lnTo>
                  <a:cubicBezTo>
                    <a:pt x="2887" y="2011"/>
                    <a:pt x="2887" y="2011"/>
                    <a:pt x="2887" y="2011"/>
                  </a:cubicBezTo>
                  <a:lnTo>
                    <a:pt x="2887" y="2011"/>
                  </a:lnTo>
                  <a:lnTo>
                    <a:pt x="2887" y="2011"/>
                  </a:lnTo>
                  <a:lnTo>
                    <a:pt x="2887" y="2011"/>
                  </a:lnTo>
                  <a:cubicBezTo>
                    <a:pt x="2887" y="2040"/>
                    <a:pt x="2887" y="2040"/>
                    <a:pt x="2887" y="2040"/>
                  </a:cubicBezTo>
                  <a:cubicBezTo>
                    <a:pt x="2858" y="2011"/>
                    <a:pt x="2858" y="2011"/>
                    <a:pt x="2858" y="2011"/>
                  </a:cubicBezTo>
                  <a:lnTo>
                    <a:pt x="2858" y="2011"/>
                  </a:lnTo>
                  <a:cubicBezTo>
                    <a:pt x="2829" y="2011"/>
                    <a:pt x="2829" y="2011"/>
                    <a:pt x="2829" y="2011"/>
                  </a:cubicBezTo>
                  <a:lnTo>
                    <a:pt x="2829" y="2011"/>
                  </a:lnTo>
                  <a:lnTo>
                    <a:pt x="2829" y="2011"/>
                  </a:lnTo>
                  <a:lnTo>
                    <a:pt x="2829" y="2011"/>
                  </a:lnTo>
                  <a:cubicBezTo>
                    <a:pt x="2858" y="2011"/>
                    <a:pt x="2858" y="2011"/>
                    <a:pt x="2858" y="2011"/>
                  </a:cubicBezTo>
                  <a:cubicBezTo>
                    <a:pt x="2829" y="2011"/>
                    <a:pt x="2829" y="2011"/>
                    <a:pt x="2829" y="2011"/>
                  </a:cubicBezTo>
                  <a:lnTo>
                    <a:pt x="2829" y="2011"/>
                  </a:lnTo>
                  <a:cubicBezTo>
                    <a:pt x="2799" y="2011"/>
                    <a:pt x="2799" y="2011"/>
                    <a:pt x="2799" y="2011"/>
                  </a:cubicBezTo>
                  <a:lnTo>
                    <a:pt x="2799" y="2011"/>
                  </a:lnTo>
                  <a:cubicBezTo>
                    <a:pt x="2770" y="2011"/>
                    <a:pt x="2770" y="2011"/>
                    <a:pt x="2770" y="2011"/>
                  </a:cubicBezTo>
                  <a:lnTo>
                    <a:pt x="2770" y="2011"/>
                  </a:lnTo>
                  <a:cubicBezTo>
                    <a:pt x="2741" y="2011"/>
                    <a:pt x="2741" y="2011"/>
                    <a:pt x="2741" y="2011"/>
                  </a:cubicBezTo>
                  <a:lnTo>
                    <a:pt x="2741" y="2011"/>
                  </a:lnTo>
                  <a:cubicBezTo>
                    <a:pt x="2712" y="2011"/>
                    <a:pt x="2712" y="2011"/>
                    <a:pt x="2712" y="2011"/>
                  </a:cubicBezTo>
                  <a:lnTo>
                    <a:pt x="2712" y="2011"/>
                  </a:lnTo>
                  <a:cubicBezTo>
                    <a:pt x="2712" y="1982"/>
                    <a:pt x="2712" y="1982"/>
                    <a:pt x="2712" y="1982"/>
                  </a:cubicBezTo>
                  <a:lnTo>
                    <a:pt x="2712" y="1982"/>
                  </a:lnTo>
                  <a:cubicBezTo>
                    <a:pt x="2683" y="1982"/>
                    <a:pt x="2683" y="1982"/>
                    <a:pt x="2683" y="1982"/>
                  </a:cubicBezTo>
                  <a:lnTo>
                    <a:pt x="2683" y="1982"/>
                  </a:lnTo>
                  <a:cubicBezTo>
                    <a:pt x="2683" y="2011"/>
                    <a:pt x="2683" y="2011"/>
                    <a:pt x="2683" y="2011"/>
                  </a:cubicBezTo>
                  <a:cubicBezTo>
                    <a:pt x="2653" y="2011"/>
                    <a:pt x="2653" y="2011"/>
                    <a:pt x="2653" y="2011"/>
                  </a:cubicBezTo>
                  <a:lnTo>
                    <a:pt x="2653" y="2011"/>
                  </a:lnTo>
                  <a:cubicBezTo>
                    <a:pt x="2625" y="2011"/>
                    <a:pt x="2625" y="2011"/>
                    <a:pt x="2625" y="2011"/>
                  </a:cubicBezTo>
                  <a:cubicBezTo>
                    <a:pt x="2596" y="2011"/>
                    <a:pt x="2596" y="2011"/>
                    <a:pt x="2596" y="2011"/>
                  </a:cubicBezTo>
                  <a:cubicBezTo>
                    <a:pt x="2567" y="2011"/>
                    <a:pt x="2567" y="2011"/>
                    <a:pt x="2567" y="2011"/>
                  </a:cubicBezTo>
                  <a:cubicBezTo>
                    <a:pt x="2537" y="2040"/>
                    <a:pt x="2537" y="2040"/>
                    <a:pt x="2537" y="2040"/>
                  </a:cubicBezTo>
                  <a:lnTo>
                    <a:pt x="2537" y="2040"/>
                  </a:lnTo>
                  <a:cubicBezTo>
                    <a:pt x="2537" y="2069"/>
                    <a:pt x="2537" y="2069"/>
                    <a:pt x="2537" y="2069"/>
                  </a:cubicBezTo>
                  <a:cubicBezTo>
                    <a:pt x="2537" y="2040"/>
                    <a:pt x="2537" y="2040"/>
                    <a:pt x="2537" y="2040"/>
                  </a:cubicBezTo>
                  <a:cubicBezTo>
                    <a:pt x="2567" y="2040"/>
                    <a:pt x="2567" y="2040"/>
                    <a:pt x="2567" y="2040"/>
                  </a:cubicBezTo>
                  <a:lnTo>
                    <a:pt x="2567" y="2040"/>
                  </a:lnTo>
                  <a:lnTo>
                    <a:pt x="2567" y="2040"/>
                  </a:lnTo>
                  <a:cubicBezTo>
                    <a:pt x="2567" y="2069"/>
                    <a:pt x="2567" y="2069"/>
                    <a:pt x="2567" y="2069"/>
                  </a:cubicBezTo>
                  <a:lnTo>
                    <a:pt x="2567" y="2069"/>
                  </a:lnTo>
                  <a:cubicBezTo>
                    <a:pt x="2537" y="2069"/>
                    <a:pt x="2537" y="2069"/>
                    <a:pt x="2537" y="2069"/>
                  </a:cubicBezTo>
                  <a:lnTo>
                    <a:pt x="2537" y="2069"/>
                  </a:lnTo>
                  <a:cubicBezTo>
                    <a:pt x="2567" y="2099"/>
                    <a:pt x="2567" y="2099"/>
                    <a:pt x="2567" y="2099"/>
                  </a:cubicBezTo>
                  <a:lnTo>
                    <a:pt x="2567" y="2099"/>
                  </a:lnTo>
                  <a:cubicBezTo>
                    <a:pt x="2596" y="2128"/>
                    <a:pt x="2596" y="2128"/>
                    <a:pt x="2596" y="2128"/>
                  </a:cubicBezTo>
                  <a:lnTo>
                    <a:pt x="2596" y="2128"/>
                  </a:lnTo>
                  <a:lnTo>
                    <a:pt x="2596" y="2128"/>
                  </a:lnTo>
                  <a:lnTo>
                    <a:pt x="2596" y="2128"/>
                  </a:lnTo>
                  <a:cubicBezTo>
                    <a:pt x="2567" y="2128"/>
                    <a:pt x="2567" y="2128"/>
                    <a:pt x="2567" y="2128"/>
                  </a:cubicBezTo>
                  <a:lnTo>
                    <a:pt x="2567" y="2128"/>
                  </a:lnTo>
                  <a:lnTo>
                    <a:pt x="2567" y="2128"/>
                  </a:lnTo>
                  <a:cubicBezTo>
                    <a:pt x="2567" y="2099"/>
                    <a:pt x="2567" y="2099"/>
                    <a:pt x="2567" y="2099"/>
                  </a:cubicBezTo>
                  <a:cubicBezTo>
                    <a:pt x="2537" y="2099"/>
                    <a:pt x="2537" y="2099"/>
                    <a:pt x="2537" y="2099"/>
                  </a:cubicBezTo>
                  <a:cubicBezTo>
                    <a:pt x="2537" y="2069"/>
                    <a:pt x="2537" y="2069"/>
                    <a:pt x="2537" y="2069"/>
                  </a:cubicBezTo>
                  <a:cubicBezTo>
                    <a:pt x="2508" y="2099"/>
                    <a:pt x="2508" y="2099"/>
                    <a:pt x="2508" y="2099"/>
                  </a:cubicBezTo>
                  <a:cubicBezTo>
                    <a:pt x="2537" y="2099"/>
                    <a:pt x="2537" y="2099"/>
                    <a:pt x="2537" y="2099"/>
                  </a:cubicBezTo>
                  <a:cubicBezTo>
                    <a:pt x="2537" y="2128"/>
                    <a:pt x="2537" y="2128"/>
                    <a:pt x="2537" y="2128"/>
                  </a:cubicBezTo>
                  <a:cubicBezTo>
                    <a:pt x="2508" y="2128"/>
                    <a:pt x="2508" y="2128"/>
                    <a:pt x="2508" y="2128"/>
                  </a:cubicBezTo>
                  <a:cubicBezTo>
                    <a:pt x="2508" y="2099"/>
                    <a:pt x="2508" y="2099"/>
                    <a:pt x="2508" y="2099"/>
                  </a:cubicBezTo>
                  <a:cubicBezTo>
                    <a:pt x="2479" y="2099"/>
                    <a:pt x="2479" y="2099"/>
                    <a:pt x="2479" y="2099"/>
                  </a:cubicBezTo>
                  <a:lnTo>
                    <a:pt x="2479" y="2099"/>
                  </a:lnTo>
                  <a:cubicBezTo>
                    <a:pt x="2479" y="2128"/>
                    <a:pt x="2479" y="2128"/>
                    <a:pt x="2479" y="2128"/>
                  </a:cubicBezTo>
                  <a:cubicBezTo>
                    <a:pt x="2450" y="2128"/>
                    <a:pt x="2450" y="2128"/>
                    <a:pt x="2450" y="2128"/>
                  </a:cubicBezTo>
                  <a:cubicBezTo>
                    <a:pt x="2450" y="2099"/>
                    <a:pt x="2450" y="2099"/>
                    <a:pt x="2450" y="2099"/>
                  </a:cubicBezTo>
                  <a:cubicBezTo>
                    <a:pt x="2420" y="2099"/>
                    <a:pt x="2420" y="2099"/>
                    <a:pt x="2420" y="2099"/>
                  </a:cubicBezTo>
                  <a:lnTo>
                    <a:pt x="2420" y="2099"/>
                  </a:lnTo>
                  <a:lnTo>
                    <a:pt x="2420" y="2099"/>
                  </a:lnTo>
                  <a:lnTo>
                    <a:pt x="2420" y="2099"/>
                  </a:lnTo>
                  <a:cubicBezTo>
                    <a:pt x="2420" y="2069"/>
                    <a:pt x="2420" y="2069"/>
                    <a:pt x="2420" y="2069"/>
                  </a:cubicBezTo>
                  <a:cubicBezTo>
                    <a:pt x="2420" y="2099"/>
                    <a:pt x="2420" y="2099"/>
                    <a:pt x="2420" y="2099"/>
                  </a:cubicBezTo>
                  <a:cubicBezTo>
                    <a:pt x="2420" y="2069"/>
                    <a:pt x="2420" y="2069"/>
                    <a:pt x="2420" y="2069"/>
                  </a:cubicBezTo>
                  <a:lnTo>
                    <a:pt x="2420" y="2069"/>
                  </a:lnTo>
                  <a:cubicBezTo>
                    <a:pt x="2391" y="2069"/>
                    <a:pt x="2391" y="2069"/>
                    <a:pt x="2391" y="2069"/>
                  </a:cubicBezTo>
                  <a:lnTo>
                    <a:pt x="2391" y="2069"/>
                  </a:lnTo>
                  <a:lnTo>
                    <a:pt x="2391" y="2069"/>
                  </a:lnTo>
                  <a:lnTo>
                    <a:pt x="2391" y="2069"/>
                  </a:lnTo>
                  <a:cubicBezTo>
                    <a:pt x="2391" y="2040"/>
                    <a:pt x="2391" y="2040"/>
                    <a:pt x="2391" y="2040"/>
                  </a:cubicBezTo>
                  <a:cubicBezTo>
                    <a:pt x="2362" y="2069"/>
                    <a:pt x="2362" y="2069"/>
                    <a:pt x="2362" y="2069"/>
                  </a:cubicBezTo>
                  <a:lnTo>
                    <a:pt x="2362" y="2069"/>
                  </a:lnTo>
                  <a:lnTo>
                    <a:pt x="2362" y="2069"/>
                  </a:lnTo>
                  <a:lnTo>
                    <a:pt x="2362" y="2069"/>
                  </a:lnTo>
                  <a:cubicBezTo>
                    <a:pt x="2303" y="2069"/>
                    <a:pt x="2303" y="2069"/>
                    <a:pt x="2303" y="2069"/>
                  </a:cubicBezTo>
                  <a:lnTo>
                    <a:pt x="2303" y="2069"/>
                  </a:lnTo>
                  <a:cubicBezTo>
                    <a:pt x="2246" y="2069"/>
                    <a:pt x="2246" y="2069"/>
                    <a:pt x="2246" y="2069"/>
                  </a:cubicBezTo>
                  <a:lnTo>
                    <a:pt x="2246" y="2069"/>
                  </a:lnTo>
                  <a:cubicBezTo>
                    <a:pt x="2217" y="2069"/>
                    <a:pt x="2217" y="2069"/>
                    <a:pt x="2217" y="2069"/>
                  </a:cubicBezTo>
                  <a:cubicBezTo>
                    <a:pt x="2187" y="2069"/>
                    <a:pt x="2187" y="2069"/>
                    <a:pt x="2187" y="2069"/>
                  </a:cubicBezTo>
                  <a:lnTo>
                    <a:pt x="2187" y="2069"/>
                  </a:lnTo>
                  <a:cubicBezTo>
                    <a:pt x="2158" y="2099"/>
                    <a:pt x="2158" y="2099"/>
                    <a:pt x="2158" y="2099"/>
                  </a:cubicBezTo>
                  <a:lnTo>
                    <a:pt x="2158" y="2099"/>
                  </a:lnTo>
                  <a:cubicBezTo>
                    <a:pt x="2158" y="2069"/>
                    <a:pt x="2158" y="2069"/>
                    <a:pt x="2158" y="2069"/>
                  </a:cubicBezTo>
                  <a:lnTo>
                    <a:pt x="2158" y="2069"/>
                  </a:lnTo>
                  <a:cubicBezTo>
                    <a:pt x="2158" y="2040"/>
                    <a:pt x="2158" y="2040"/>
                    <a:pt x="2158" y="2040"/>
                  </a:cubicBezTo>
                  <a:lnTo>
                    <a:pt x="2158" y="2040"/>
                  </a:lnTo>
                  <a:lnTo>
                    <a:pt x="2158" y="2040"/>
                  </a:lnTo>
                  <a:cubicBezTo>
                    <a:pt x="2129" y="2069"/>
                    <a:pt x="2129" y="2069"/>
                    <a:pt x="2129" y="2069"/>
                  </a:cubicBezTo>
                  <a:lnTo>
                    <a:pt x="2129" y="2069"/>
                  </a:lnTo>
                  <a:cubicBezTo>
                    <a:pt x="2129" y="2040"/>
                    <a:pt x="2129" y="2040"/>
                    <a:pt x="2129" y="2040"/>
                  </a:cubicBezTo>
                  <a:cubicBezTo>
                    <a:pt x="2129" y="2069"/>
                    <a:pt x="2129" y="2069"/>
                    <a:pt x="2129" y="2069"/>
                  </a:cubicBezTo>
                  <a:cubicBezTo>
                    <a:pt x="2129" y="2099"/>
                    <a:pt x="2129" y="2099"/>
                    <a:pt x="2129" y="2099"/>
                  </a:cubicBezTo>
                  <a:lnTo>
                    <a:pt x="2129" y="2099"/>
                  </a:lnTo>
                  <a:lnTo>
                    <a:pt x="2129" y="2099"/>
                  </a:lnTo>
                  <a:cubicBezTo>
                    <a:pt x="2100" y="2099"/>
                    <a:pt x="2100" y="2099"/>
                    <a:pt x="2100" y="2099"/>
                  </a:cubicBezTo>
                  <a:cubicBezTo>
                    <a:pt x="2100" y="2128"/>
                    <a:pt x="2100" y="2128"/>
                    <a:pt x="2100" y="2128"/>
                  </a:cubicBezTo>
                  <a:cubicBezTo>
                    <a:pt x="2041" y="2157"/>
                    <a:pt x="2041" y="2157"/>
                    <a:pt x="2041" y="2157"/>
                  </a:cubicBezTo>
                  <a:lnTo>
                    <a:pt x="2041" y="2157"/>
                  </a:lnTo>
                  <a:cubicBezTo>
                    <a:pt x="2012" y="2157"/>
                    <a:pt x="2012" y="2157"/>
                    <a:pt x="2012" y="2157"/>
                  </a:cubicBezTo>
                  <a:lnTo>
                    <a:pt x="2012" y="2157"/>
                  </a:lnTo>
                  <a:cubicBezTo>
                    <a:pt x="2041" y="2157"/>
                    <a:pt x="2041" y="2157"/>
                    <a:pt x="2041" y="2157"/>
                  </a:cubicBezTo>
                  <a:cubicBezTo>
                    <a:pt x="2012" y="2128"/>
                    <a:pt x="2012" y="2128"/>
                    <a:pt x="2012" y="2128"/>
                  </a:cubicBezTo>
                  <a:lnTo>
                    <a:pt x="2012" y="2128"/>
                  </a:lnTo>
                  <a:lnTo>
                    <a:pt x="2012" y="2128"/>
                  </a:lnTo>
                  <a:cubicBezTo>
                    <a:pt x="1983" y="2157"/>
                    <a:pt x="1983" y="2157"/>
                    <a:pt x="1983" y="2157"/>
                  </a:cubicBezTo>
                  <a:lnTo>
                    <a:pt x="1983" y="2157"/>
                  </a:lnTo>
                  <a:lnTo>
                    <a:pt x="1983" y="2157"/>
                  </a:lnTo>
                  <a:lnTo>
                    <a:pt x="1983" y="2157"/>
                  </a:lnTo>
                  <a:cubicBezTo>
                    <a:pt x="1983" y="2186"/>
                    <a:pt x="1983" y="2186"/>
                    <a:pt x="1983" y="2186"/>
                  </a:cubicBezTo>
                  <a:cubicBezTo>
                    <a:pt x="1953" y="2186"/>
                    <a:pt x="1953" y="2186"/>
                    <a:pt x="1953" y="2186"/>
                  </a:cubicBezTo>
                  <a:lnTo>
                    <a:pt x="1953" y="2186"/>
                  </a:lnTo>
                  <a:cubicBezTo>
                    <a:pt x="1925" y="2186"/>
                    <a:pt x="1925" y="2186"/>
                    <a:pt x="1925" y="2186"/>
                  </a:cubicBezTo>
                  <a:cubicBezTo>
                    <a:pt x="1953" y="2186"/>
                    <a:pt x="1953" y="2186"/>
                    <a:pt x="1953" y="2186"/>
                  </a:cubicBezTo>
                  <a:cubicBezTo>
                    <a:pt x="1925" y="2216"/>
                    <a:pt x="1925" y="2216"/>
                    <a:pt x="1925" y="2216"/>
                  </a:cubicBezTo>
                  <a:lnTo>
                    <a:pt x="1925" y="2216"/>
                  </a:lnTo>
                  <a:cubicBezTo>
                    <a:pt x="1925" y="2245"/>
                    <a:pt x="1925" y="2245"/>
                    <a:pt x="1925" y="2245"/>
                  </a:cubicBezTo>
                  <a:cubicBezTo>
                    <a:pt x="1896" y="2245"/>
                    <a:pt x="1896" y="2245"/>
                    <a:pt x="1896" y="2245"/>
                  </a:cubicBezTo>
                  <a:cubicBezTo>
                    <a:pt x="1896" y="2274"/>
                    <a:pt x="1896" y="2274"/>
                    <a:pt x="1896" y="2274"/>
                  </a:cubicBezTo>
                  <a:cubicBezTo>
                    <a:pt x="1896" y="2302"/>
                    <a:pt x="1896" y="2302"/>
                    <a:pt x="1896" y="2302"/>
                  </a:cubicBezTo>
                  <a:lnTo>
                    <a:pt x="1896" y="2302"/>
                  </a:lnTo>
                  <a:cubicBezTo>
                    <a:pt x="1896" y="2332"/>
                    <a:pt x="1896" y="2332"/>
                    <a:pt x="1896" y="2332"/>
                  </a:cubicBezTo>
                  <a:cubicBezTo>
                    <a:pt x="1896" y="2361"/>
                    <a:pt x="1896" y="2361"/>
                    <a:pt x="1896" y="2361"/>
                  </a:cubicBezTo>
                  <a:lnTo>
                    <a:pt x="1896" y="2361"/>
                  </a:lnTo>
                  <a:cubicBezTo>
                    <a:pt x="1896" y="2390"/>
                    <a:pt x="1896" y="2390"/>
                    <a:pt x="1896" y="2390"/>
                  </a:cubicBezTo>
                  <a:lnTo>
                    <a:pt x="1896" y="2390"/>
                  </a:lnTo>
                  <a:cubicBezTo>
                    <a:pt x="1867" y="2390"/>
                    <a:pt x="1867" y="2390"/>
                    <a:pt x="1867" y="2390"/>
                  </a:cubicBezTo>
                  <a:cubicBezTo>
                    <a:pt x="1867" y="2361"/>
                    <a:pt x="1867" y="2361"/>
                    <a:pt x="1867" y="2361"/>
                  </a:cubicBezTo>
                  <a:cubicBezTo>
                    <a:pt x="1837" y="2361"/>
                    <a:pt x="1837" y="2361"/>
                    <a:pt x="1837" y="2361"/>
                  </a:cubicBezTo>
                  <a:cubicBezTo>
                    <a:pt x="1808" y="2361"/>
                    <a:pt x="1808" y="2361"/>
                    <a:pt x="1808" y="2361"/>
                  </a:cubicBezTo>
                  <a:lnTo>
                    <a:pt x="1808" y="2361"/>
                  </a:lnTo>
                  <a:cubicBezTo>
                    <a:pt x="1808" y="2332"/>
                    <a:pt x="1808" y="2332"/>
                    <a:pt x="1808" y="2332"/>
                  </a:cubicBezTo>
                  <a:cubicBezTo>
                    <a:pt x="1779" y="2332"/>
                    <a:pt x="1779" y="2332"/>
                    <a:pt x="1779" y="2332"/>
                  </a:cubicBezTo>
                  <a:lnTo>
                    <a:pt x="1779" y="2332"/>
                  </a:lnTo>
                  <a:lnTo>
                    <a:pt x="1779" y="2332"/>
                  </a:lnTo>
                  <a:lnTo>
                    <a:pt x="1779" y="2332"/>
                  </a:lnTo>
                  <a:cubicBezTo>
                    <a:pt x="1779" y="2302"/>
                    <a:pt x="1779" y="2302"/>
                    <a:pt x="1779" y="2302"/>
                  </a:cubicBezTo>
                  <a:cubicBezTo>
                    <a:pt x="1750" y="2274"/>
                    <a:pt x="1750" y="2274"/>
                    <a:pt x="1750" y="2274"/>
                  </a:cubicBezTo>
                  <a:lnTo>
                    <a:pt x="1750" y="2274"/>
                  </a:lnTo>
                  <a:lnTo>
                    <a:pt x="1750" y="2274"/>
                  </a:lnTo>
                  <a:cubicBezTo>
                    <a:pt x="1750" y="2245"/>
                    <a:pt x="1750" y="2245"/>
                    <a:pt x="1750" y="2245"/>
                  </a:cubicBezTo>
                  <a:lnTo>
                    <a:pt x="1750" y="2245"/>
                  </a:lnTo>
                  <a:cubicBezTo>
                    <a:pt x="1750" y="2216"/>
                    <a:pt x="1750" y="2216"/>
                    <a:pt x="1750" y="2216"/>
                  </a:cubicBezTo>
                  <a:cubicBezTo>
                    <a:pt x="1720" y="2216"/>
                    <a:pt x="1720" y="2216"/>
                    <a:pt x="1720" y="2216"/>
                  </a:cubicBezTo>
                  <a:cubicBezTo>
                    <a:pt x="1720" y="2186"/>
                    <a:pt x="1720" y="2186"/>
                    <a:pt x="1720" y="2186"/>
                  </a:cubicBezTo>
                  <a:lnTo>
                    <a:pt x="1720" y="2186"/>
                  </a:lnTo>
                  <a:lnTo>
                    <a:pt x="1720" y="2186"/>
                  </a:lnTo>
                  <a:cubicBezTo>
                    <a:pt x="1691" y="2186"/>
                    <a:pt x="1691" y="2186"/>
                    <a:pt x="1691" y="2186"/>
                  </a:cubicBezTo>
                  <a:cubicBezTo>
                    <a:pt x="1691" y="2157"/>
                    <a:pt x="1691" y="2157"/>
                    <a:pt x="1691" y="2157"/>
                  </a:cubicBezTo>
                  <a:cubicBezTo>
                    <a:pt x="1691" y="2128"/>
                    <a:pt x="1691" y="2128"/>
                    <a:pt x="1691" y="2128"/>
                  </a:cubicBezTo>
                  <a:lnTo>
                    <a:pt x="1691" y="2128"/>
                  </a:lnTo>
                  <a:lnTo>
                    <a:pt x="1691" y="2128"/>
                  </a:lnTo>
                  <a:cubicBezTo>
                    <a:pt x="1691" y="2099"/>
                    <a:pt x="1691" y="2099"/>
                    <a:pt x="1691" y="2099"/>
                  </a:cubicBezTo>
                  <a:cubicBezTo>
                    <a:pt x="1662" y="2099"/>
                    <a:pt x="1662" y="2099"/>
                    <a:pt x="1662" y="2099"/>
                  </a:cubicBezTo>
                  <a:cubicBezTo>
                    <a:pt x="1662" y="2069"/>
                    <a:pt x="1662" y="2069"/>
                    <a:pt x="1662" y="2069"/>
                  </a:cubicBezTo>
                  <a:lnTo>
                    <a:pt x="1662" y="2069"/>
                  </a:lnTo>
                  <a:cubicBezTo>
                    <a:pt x="1633" y="2040"/>
                    <a:pt x="1633" y="2040"/>
                    <a:pt x="1633" y="2040"/>
                  </a:cubicBezTo>
                  <a:lnTo>
                    <a:pt x="1633" y="2040"/>
                  </a:lnTo>
                  <a:lnTo>
                    <a:pt x="1633" y="2040"/>
                  </a:lnTo>
                  <a:cubicBezTo>
                    <a:pt x="1604" y="2040"/>
                    <a:pt x="1604" y="2040"/>
                    <a:pt x="1604" y="2040"/>
                  </a:cubicBezTo>
                  <a:lnTo>
                    <a:pt x="1604" y="2040"/>
                  </a:lnTo>
                  <a:lnTo>
                    <a:pt x="1604" y="2040"/>
                  </a:lnTo>
                  <a:cubicBezTo>
                    <a:pt x="1575" y="2040"/>
                    <a:pt x="1575" y="2040"/>
                    <a:pt x="1575" y="2040"/>
                  </a:cubicBezTo>
                  <a:lnTo>
                    <a:pt x="1575" y="2040"/>
                  </a:lnTo>
                  <a:cubicBezTo>
                    <a:pt x="1546" y="2040"/>
                    <a:pt x="1546" y="2040"/>
                    <a:pt x="1546" y="2040"/>
                  </a:cubicBezTo>
                  <a:lnTo>
                    <a:pt x="1546" y="2040"/>
                  </a:lnTo>
                  <a:lnTo>
                    <a:pt x="1546" y="2040"/>
                  </a:lnTo>
                  <a:lnTo>
                    <a:pt x="1546" y="2040"/>
                  </a:lnTo>
                  <a:lnTo>
                    <a:pt x="1546" y="2040"/>
                  </a:lnTo>
                  <a:cubicBezTo>
                    <a:pt x="1517" y="2040"/>
                    <a:pt x="1517" y="2040"/>
                    <a:pt x="1517" y="2040"/>
                  </a:cubicBezTo>
                  <a:lnTo>
                    <a:pt x="1517" y="2040"/>
                  </a:lnTo>
                  <a:cubicBezTo>
                    <a:pt x="1517" y="2069"/>
                    <a:pt x="1517" y="2069"/>
                    <a:pt x="1517" y="2069"/>
                  </a:cubicBezTo>
                  <a:lnTo>
                    <a:pt x="1517" y="2069"/>
                  </a:lnTo>
                  <a:lnTo>
                    <a:pt x="1517" y="2069"/>
                  </a:lnTo>
                  <a:cubicBezTo>
                    <a:pt x="1487" y="2099"/>
                    <a:pt x="1487" y="2099"/>
                    <a:pt x="1487" y="2099"/>
                  </a:cubicBezTo>
                  <a:lnTo>
                    <a:pt x="1487" y="2099"/>
                  </a:lnTo>
                  <a:lnTo>
                    <a:pt x="1487" y="2099"/>
                  </a:lnTo>
                  <a:lnTo>
                    <a:pt x="1487" y="2099"/>
                  </a:lnTo>
                  <a:cubicBezTo>
                    <a:pt x="1458" y="2099"/>
                    <a:pt x="1458" y="2099"/>
                    <a:pt x="1458" y="2099"/>
                  </a:cubicBezTo>
                  <a:lnTo>
                    <a:pt x="1458" y="2099"/>
                  </a:lnTo>
                  <a:lnTo>
                    <a:pt x="1458" y="2099"/>
                  </a:lnTo>
                  <a:lnTo>
                    <a:pt x="1458" y="2099"/>
                  </a:lnTo>
                  <a:cubicBezTo>
                    <a:pt x="1429" y="2099"/>
                    <a:pt x="1429" y="2099"/>
                    <a:pt x="1429" y="2099"/>
                  </a:cubicBezTo>
                  <a:cubicBezTo>
                    <a:pt x="1429" y="2069"/>
                    <a:pt x="1429" y="2069"/>
                    <a:pt x="1429" y="2069"/>
                  </a:cubicBezTo>
                  <a:cubicBezTo>
                    <a:pt x="1400" y="2069"/>
                    <a:pt x="1400" y="2069"/>
                    <a:pt x="1400" y="2069"/>
                  </a:cubicBezTo>
                  <a:lnTo>
                    <a:pt x="1400" y="2069"/>
                  </a:lnTo>
                  <a:lnTo>
                    <a:pt x="1400" y="2069"/>
                  </a:lnTo>
                  <a:lnTo>
                    <a:pt x="1400" y="2069"/>
                  </a:lnTo>
                  <a:lnTo>
                    <a:pt x="1400" y="2069"/>
                  </a:lnTo>
                  <a:cubicBezTo>
                    <a:pt x="1400" y="2040"/>
                    <a:pt x="1400" y="2040"/>
                    <a:pt x="1400" y="2040"/>
                  </a:cubicBezTo>
                  <a:cubicBezTo>
                    <a:pt x="1370" y="2069"/>
                    <a:pt x="1370" y="2069"/>
                    <a:pt x="1370" y="2069"/>
                  </a:cubicBezTo>
                  <a:cubicBezTo>
                    <a:pt x="1370" y="2040"/>
                    <a:pt x="1370" y="2040"/>
                    <a:pt x="1370" y="2040"/>
                  </a:cubicBezTo>
                  <a:lnTo>
                    <a:pt x="1370" y="2040"/>
                  </a:lnTo>
                  <a:lnTo>
                    <a:pt x="1370" y="2040"/>
                  </a:lnTo>
                  <a:lnTo>
                    <a:pt x="1370" y="2040"/>
                  </a:lnTo>
                  <a:cubicBezTo>
                    <a:pt x="1341" y="2011"/>
                    <a:pt x="1341" y="2011"/>
                    <a:pt x="1341" y="2011"/>
                  </a:cubicBezTo>
                  <a:lnTo>
                    <a:pt x="1341" y="2011"/>
                  </a:lnTo>
                  <a:lnTo>
                    <a:pt x="1341" y="2011"/>
                  </a:lnTo>
                  <a:lnTo>
                    <a:pt x="1341" y="2011"/>
                  </a:lnTo>
                  <a:lnTo>
                    <a:pt x="1341" y="2011"/>
                  </a:lnTo>
                  <a:cubicBezTo>
                    <a:pt x="1341" y="1982"/>
                    <a:pt x="1341" y="1982"/>
                    <a:pt x="1341" y="1982"/>
                  </a:cubicBezTo>
                  <a:lnTo>
                    <a:pt x="1341" y="1982"/>
                  </a:lnTo>
                  <a:lnTo>
                    <a:pt x="1341" y="1982"/>
                  </a:lnTo>
                  <a:lnTo>
                    <a:pt x="1341" y="1982"/>
                  </a:lnTo>
                  <a:cubicBezTo>
                    <a:pt x="1341" y="1952"/>
                    <a:pt x="1341" y="1952"/>
                    <a:pt x="1341" y="1952"/>
                  </a:cubicBezTo>
                  <a:lnTo>
                    <a:pt x="1341" y="1952"/>
                  </a:lnTo>
                  <a:cubicBezTo>
                    <a:pt x="1312" y="1924"/>
                    <a:pt x="1312" y="1924"/>
                    <a:pt x="1312" y="1924"/>
                  </a:cubicBezTo>
                  <a:lnTo>
                    <a:pt x="1312" y="1924"/>
                  </a:lnTo>
                  <a:lnTo>
                    <a:pt x="1312" y="1924"/>
                  </a:lnTo>
                  <a:lnTo>
                    <a:pt x="1312" y="1924"/>
                  </a:lnTo>
                  <a:lnTo>
                    <a:pt x="1312" y="1924"/>
                  </a:lnTo>
                  <a:cubicBezTo>
                    <a:pt x="1283" y="1895"/>
                    <a:pt x="1283" y="1895"/>
                    <a:pt x="1283" y="1895"/>
                  </a:cubicBezTo>
                  <a:lnTo>
                    <a:pt x="1283" y="1895"/>
                  </a:lnTo>
                  <a:lnTo>
                    <a:pt x="1283" y="1895"/>
                  </a:lnTo>
                  <a:lnTo>
                    <a:pt x="1283" y="1895"/>
                  </a:lnTo>
                  <a:cubicBezTo>
                    <a:pt x="1254" y="1895"/>
                    <a:pt x="1254" y="1895"/>
                    <a:pt x="1254" y="1895"/>
                  </a:cubicBezTo>
                  <a:cubicBezTo>
                    <a:pt x="1254" y="1865"/>
                    <a:pt x="1254" y="1865"/>
                    <a:pt x="1254" y="1865"/>
                  </a:cubicBezTo>
                  <a:lnTo>
                    <a:pt x="1254" y="1865"/>
                  </a:lnTo>
                  <a:lnTo>
                    <a:pt x="1254" y="1865"/>
                  </a:lnTo>
                  <a:cubicBezTo>
                    <a:pt x="1225" y="1836"/>
                    <a:pt x="1225" y="1836"/>
                    <a:pt x="1225" y="1836"/>
                  </a:cubicBezTo>
                  <a:cubicBezTo>
                    <a:pt x="1108" y="1836"/>
                    <a:pt x="1108" y="1836"/>
                    <a:pt x="1108" y="1836"/>
                  </a:cubicBezTo>
                  <a:cubicBezTo>
                    <a:pt x="1108" y="1865"/>
                    <a:pt x="1108" y="1865"/>
                    <a:pt x="1108" y="1865"/>
                  </a:cubicBezTo>
                  <a:cubicBezTo>
                    <a:pt x="875" y="1865"/>
                    <a:pt x="875" y="1865"/>
                    <a:pt x="875" y="1865"/>
                  </a:cubicBezTo>
                  <a:cubicBezTo>
                    <a:pt x="583" y="1749"/>
                    <a:pt x="583" y="1749"/>
                    <a:pt x="583" y="1749"/>
                  </a:cubicBezTo>
                  <a:lnTo>
                    <a:pt x="583" y="1749"/>
                  </a:lnTo>
                  <a:lnTo>
                    <a:pt x="583" y="1749"/>
                  </a:lnTo>
                  <a:cubicBezTo>
                    <a:pt x="379" y="1749"/>
                    <a:pt x="379" y="1749"/>
                    <a:pt x="379" y="1749"/>
                  </a:cubicBezTo>
                  <a:cubicBezTo>
                    <a:pt x="379" y="1719"/>
                    <a:pt x="379" y="1719"/>
                    <a:pt x="379" y="1719"/>
                  </a:cubicBezTo>
                  <a:lnTo>
                    <a:pt x="379" y="1719"/>
                  </a:lnTo>
                  <a:cubicBezTo>
                    <a:pt x="379" y="1690"/>
                    <a:pt x="379" y="1690"/>
                    <a:pt x="379" y="1690"/>
                  </a:cubicBezTo>
                  <a:cubicBezTo>
                    <a:pt x="350" y="1661"/>
                    <a:pt x="350" y="1661"/>
                    <a:pt x="350" y="1661"/>
                  </a:cubicBezTo>
                  <a:cubicBezTo>
                    <a:pt x="350" y="1632"/>
                    <a:pt x="350" y="1632"/>
                    <a:pt x="350" y="1632"/>
                  </a:cubicBezTo>
                  <a:cubicBezTo>
                    <a:pt x="320" y="1632"/>
                    <a:pt x="320" y="1632"/>
                    <a:pt x="320" y="1632"/>
                  </a:cubicBezTo>
                  <a:lnTo>
                    <a:pt x="320" y="1632"/>
                  </a:lnTo>
                  <a:lnTo>
                    <a:pt x="320" y="1632"/>
                  </a:lnTo>
                  <a:cubicBezTo>
                    <a:pt x="320" y="1602"/>
                    <a:pt x="320" y="1602"/>
                    <a:pt x="320" y="1602"/>
                  </a:cubicBezTo>
                  <a:lnTo>
                    <a:pt x="320" y="1602"/>
                  </a:lnTo>
                  <a:cubicBezTo>
                    <a:pt x="291" y="1602"/>
                    <a:pt x="291" y="1602"/>
                    <a:pt x="291" y="1602"/>
                  </a:cubicBezTo>
                  <a:lnTo>
                    <a:pt x="291" y="1602"/>
                  </a:lnTo>
                  <a:cubicBezTo>
                    <a:pt x="262" y="1602"/>
                    <a:pt x="262" y="1602"/>
                    <a:pt x="262" y="1602"/>
                  </a:cubicBezTo>
                  <a:cubicBezTo>
                    <a:pt x="262" y="1575"/>
                    <a:pt x="262" y="1575"/>
                    <a:pt x="262" y="1575"/>
                  </a:cubicBezTo>
                  <a:lnTo>
                    <a:pt x="262" y="1575"/>
                  </a:lnTo>
                  <a:cubicBezTo>
                    <a:pt x="233" y="1575"/>
                    <a:pt x="233" y="1575"/>
                    <a:pt x="233" y="1575"/>
                  </a:cubicBezTo>
                  <a:cubicBezTo>
                    <a:pt x="204" y="1575"/>
                    <a:pt x="204" y="1575"/>
                    <a:pt x="204" y="1575"/>
                  </a:cubicBezTo>
                  <a:lnTo>
                    <a:pt x="204" y="1575"/>
                  </a:lnTo>
                  <a:cubicBezTo>
                    <a:pt x="175" y="1546"/>
                    <a:pt x="175" y="1546"/>
                    <a:pt x="175" y="1546"/>
                  </a:cubicBezTo>
                  <a:cubicBezTo>
                    <a:pt x="146" y="1546"/>
                    <a:pt x="146" y="1546"/>
                    <a:pt x="146" y="1546"/>
                  </a:cubicBezTo>
                  <a:lnTo>
                    <a:pt x="146" y="1546"/>
                  </a:lnTo>
                  <a:lnTo>
                    <a:pt x="146" y="1546"/>
                  </a:lnTo>
                  <a:lnTo>
                    <a:pt x="146" y="1546"/>
                  </a:lnTo>
                  <a:cubicBezTo>
                    <a:pt x="146" y="1517"/>
                    <a:pt x="146" y="1517"/>
                    <a:pt x="146" y="1517"/>
                  </a:cubicBezTo>
                  <a:lnTo>
                    <a:pt x="146" y="1517"/>
                  </a:lnTo>
                  <a:cubicBezTo>
                    <a:pt x="146" y="1487"/>
                    <a:pt x="146" y="1487"/>
                    <a:pt x="146" y="1487"/>
                  </a:cubicBezTo>
                  <a:lnTo>
                    <a:pt x="146" y="1487"/>
                  </a:lnTo>
                  <a:cubicBezTo>
                    <a:pt x="146" y="1458"/>
                    <a:pt x="146" y="1458"/>
                    <a:pt x="146" y="1458"/>
                  </a:cubicBezTo>
                  <a:lnTo>
                    <a:pt x="146" y="1458"/>
                  </a:lnTo>
                  <a:lnTo>
                    <a:pt x="146" y="1458"/>
                  </a:lnTo>
                  <a:cubicBezTo>
                    <a:pt x="117" y="1458"/>
                    <a:pt x="117" y="1458"/>
                    <a:pt x="117" y="1458"/>
                  </a:cubicBezTo>
                  <a:cubicBezTo>
                    <a:pt x="117" y="1400"/>
                    <a:pt x="117" y="1400"/>
                    <a:pt x="117" y="1400"/>
                  </a:cubicBezTo>
                  <a:lnTo>
                    <a:pt x="117" y="1400"/>
                  </a:lnTo>
                  <a:cubicBezTo>
                    <a:pt x="87" y="1370"/>
                    <a:pt x="87" y="1370"/>
                    <a:pt x="87" y="1370"/>
                  </a:cubicBezTo>
                  <a:lnTo>
                    <a:pt x="87" y="1370"/>
                  </a:lnTo>
                  <a:cubicBezTo>
                    <a:pt x="87" y="1341"/>
                    <a:pt x="87" y="1341"/>
                    <a:pt x="87" y="1341"/>
                  </a:cubicBezTo>
                  <a:lnTo>
                    <a:pt x="87" y="1341"/>
                  </a:lnTo>
                  <a:lnTo>
                    <a:pt x="87" y="1341"/>
                  </a:lnTo>
                  <a:lnTo>
                    <a:pt x="87" y="1341"/>
                  </a:lnTo>
                  <a:cubicBezTo>
                    <a:pt x="117" y="1312"/>
                    <a:pt x="117" y="1312"/>
                    <a:pt x="117" y="1312"/>
                  </a:cubicBezTo>
                  <a:cubicBezTo>
                    <a:pt x="87" y="1312"/>
                    <a:pt x="87" y="1312"/>
                    <a:pt x="87" y="1312"/>
                  </a:cubicBezTo>
                  <a:lnTo>
                    <a:pt x="87" y="1312"/>
                  </a:lnTo>
                  <a:cubicBezTo>
                    <a:pt x="87" y="1283"/>
                    <a:pt x="87" y="1283"/>
                    <a:pt x="87" y="1283"/>
                  </a:cubicBezTo>
                  <a:lnTo>
                    <a:pt x="87" y="1283"/>
                  </a:lnTo>
                  <a:cubicBezTo>
                    <a:pt x="58" y="1283"/>
                    <a:pt x="58" y="1283"/>
                    <a:pt x="58" y="1283"/>
                  </a:cubicBezTo>
                  <a:cubicBezTo>
                    <a:pt x="58" y="1253"/>
                    <a:pt x="58" y="1253"/>
                    <a:pt x="58" y="1253"/>
                  </a:cubicBezTo>
                  <a:lnTo>
                    <a:pt x="58" y="1253"/>
                  </a:lnTo>
                  <a:lnTo>
                    <a:pt x="58" y="1253"/>
                  </a:lnTo>
                  <a:cubicBezTo>
                    <a:pt x="87" y="1253"/>
                    <a:pt x="87" y="1253"/>
                    <a:pt x="87" y="1253"/>
                  </a:cubicBezTo>
                  <a:cubicBezTo>
                    <a:pt x="87" y="1225"/>
                    <a:pt x="87" y="1225"/>
                    <a:pt x="87" y="1225"/>
                  </a:cubicBezTo>
                  <a:lnTo>
                    <a:pt x="87" y="1225"/>
                  </a:lnTo>
                  <a:lnTo>
                    <a:pt x="87" y="1225"/>
                  </a:lnTo>
                  <a:cubicBezTo>
                    <a:pt x="87" y="1253"/>
                    <a:pt x="87" y="1253"/>
                    <a:pt x="87" y="1253"/>
                  </a:cubicBezTo>
                  <a:cubicBezTo>
                    <a:pt x="117" y="1253"/>
                    <a:pt x="117" y="1253"/>
                    <a:pt x="117" y="1253"/>
                  </a:cubicBezTo>
                  <a:lnTo>
                    <a:pt x="117" y="1253"/>
                  </a:lnTo>
                  <a:cubicBezTo>
                    <a:pt x="87" y="1225"/>
                    <a:pt x="87" y="1225"/>
                    <a:pt x="87" y="1225"/>
                  </a:cubicBezTo>
                  <a:lnTo>
                    <a:pt x="87" y="1225"/>
                  </a:lnTo>
                  <a:cubicBezTo>
                    <a:pt x="87" y="1196"/>
                    <a:pt x="87" y="1196"/>
                    <a:pt x="87" y="1196"/>
                  </a:cubicBezTo>
                  <a:lnTo>
                    <a:pt x="87" y="1196"/>
                  </a:lnTo>
                  <a:lnTo>
                    <a:pt x="87" y="1196"/>
                  </a:lnTo>
                  <a:cubicBezTo>
                    <a:pt x="117" y="1196"/>
                    <a:pt x="117" y="1196"/>
                    <a:pt x="117" y="1196"/>
                  </a:cubicBezTo>
                  <a:lnTo>
                    <a:pt x="117" y="1196"/>
                  </a:lnTo>
                  <a:cubicBezTo>
                    <a:pt x="146" y="1196"/>
                    <a:pt x="146" y="1196"/>
                    <a:pt x="146" y="1196"/>
                  </a:cubicBezTo>
                  <a:cubicBezTo>
                    <a:pt x="117" y="1196"/>
                    <a:pt x="117" y="1196"/>
                    <a:pt x="117" y="1196"/>
                  </a:cubicBezTo>
                  <a:lnTo>
                    <a:pt x="117" y="1196"/>
                  </a:lnTo>
                  <a:cubicBezTo>
                    <a:pt x="87" y="1196"/>
                    <a:pt x="87" y="1196"/>
                    <a:pt x="87" y="1196"/>
                  </a:cubicBezTo>
                  <a:cubicBezTo>
                    <a:pt x="87" y="1167"/>
                    <a:pt x="87" y="1167"/>
                    <a:pt x="87" y="1167"/>
                  </a:cubicBezTo>
                  <a:cubicBezTo>
                    <a:pt x="87" y="1196"/>
                    <a:pt x="87" y="1196"/>
                    <a:pt x="87" y="1196"/>
                  </a:cubicBezTo>
                  <a:cubicBezTo>
                    <a:pt x="87" y="1167"/>
                    <a:pt x="87" y="1167"/>
                    <a:pt x="87" y="1167"/>
                  </a:cubicBezTo>
                  <a:cubicBezTo>
                    <a:pt x="87" y="1196"/>
                    <a:pt x="87" y="1196"/>
                    <a:pt x="87" y="1196"/>
                  </a:cubicBezTo>
                  <a:cubicBezTo>
                    <a:pt x="87" y="1225"/>
                    <a:pt x="87" y="1225"/>
                    <a:pt x="87" y="1225"/>
                  </a:cubicBezTo>
                  <a:cubicBezTo>
                    <a:pt x="87" y="1196"/>
                    <a:pt x="87" y="1196"/>
                    <a:pt x="87" y="1196"/>
                  </a:cubicBezTo>
                  <a:cubicBezTo>
                    <a:pt x="58" y="1196"/>
                    <a:pt x="58" y="1196"/>
                    <a:pt x="58" y="1196"/>
                  </a:cubicBezTo>
                  <a:lnTo>
                    <a:pt x="58" y="1196"/>
                  </a:lnTo>
                  <a:lnTo>
                    <a:pt x="58" y="1196"/>
                  </a:lnTo>
                  <a:cubicBezTo>
                    <a:pt x="29" y="1167"/>
                    <a:pt x="29" y="1167"/>
                    <a:pt x="29" y="1167"/>
                  </a:cubicBezTo>
                  <a:cubicBezTo>
                    <a:pt x="58" y="1167"/>
                    <a:pt x="58" y="1167"/>
                    <a:pt x="58" y="1167"/>
                  </a:cubicBezTo>
                  <a:cubicBezTo>
                    <a:pt x="58" y="1137"/>
                    <a:pt x="58" y="1137"/>
                    <a:pt x="58" y="1137"/>
                  </a:cubicBezTo>
                  <a:cubicBezTo>
                    <a:pt x="0" y="1108"/>
                    <a:pt x="0" y="1108"/>
                    <a:pt x="0" y="1108"/>
                  </a:cubicBezTo>
                  <a:lnTo>
                    <a:pt x="0" y="1108"/>
                  </a:lnTo>
                  <a:cubicBezTo>
                    <a:pt x="0" y="1079"/>
                    <a:pt x="0" y="1079"/>
                    <a:pt x="0" y="1079"/>
                  </a:cubicBezTo>
                  <a:cubicBezTo>
                    <a:pt x="29" y="1079"/>
                    <a:pt x="29" y="1079"/>
                    <a:pt x="29" y="1079"/>
                  </a:cubicBezTo>
                  <a:cubicBezTo>
                    <a:pt x="0" y="1050"/>
                    <a:pt x="0" y="1050"/>
                    <a:pt x="0" y="1050"/>
                  </a:cubicBezTo>
                  <a:lnTo>
                    <a:pt x="0" y="1050"/>
                  </a:lnTo>
                  <a:lnTo>
                    <a:pt x="0" y="1050"/>
                  </a:lnTo>
                  <a:cubicBezTo>
                    <a:pt x="29" y="1020"/>
                    <a:pt x="29" y="1020"/>
                    <a:pt x="29" y="1020"/>
                  </a:cubicBezTo>
                  <a:lnTo>
                    <a:pt x="29" y="1020"/>
                  </a:lnTo>
                  <a:cubicBezTo>
                    <a:pt x="29" y="991"/>
                    <a:pt x="29" y="991"/>
                    <a:pt x="29" y="991"/>
                  </a:cubicBezTo>
                  <a:cubicBezTo>
                    <a:pt x="0" y="962"/>
                    <a:pt x="0" y="962"/>
                    <a:pt x="0" y="962"/>
                  </a:cubicBezTo>
                  <a:cubicBezTo>
                    <a:pt x="0" y="933"/>
                    <a:pt x="0" y="933"/>
                    <a:pt x="0" y="933"/>
                  </a:cubicBezTo>
                  <a:lnTo>
                    <a:pt x="0" y="933"/>
                  </a:lnTo>
                  <a:cubicBezTo>
                    <a:pt x="0" y="903"/>
                    <a:pt x="0" y="903"/>
                    <a:pt x="0" y="903"/>
                  </a:cubicBezTo>
                  <a:cubicBezTo>
                    <a:pt x="29" y="875"/>
                    <a:pt x="29" y="875"/>
                    <a:pt x="29" y="875"/>
                  </a:cubicBezTo>
                  <a:lnTo>
                    <a:pt x="29" y="875"/>
                  </a:lnTo>
                  <a:lnTo>
                    <a:pt x="29" y="875"/>
                  </a:lnTo>
                  <a:cubicBezTo>
                    <a:pt x="29" y="846"/>
                    <a:pt x="29" y="846"/>
                    <a:pt x="29" y="846"/>
                  </a:cubicBezTo>
                  <a:lnTo>
                    <a:pt x="29" y="846"/>
                  </a:lnTo>
                  <a:cubicBezTo>
                    <a:pt x="29" y="817"/>
                    <a:pt x="29" y="817"/>
                    <a:pt x="29" y="817"/>
                  </a:cubicBezTo>
                  <a:cubicBezTo>
                    <a:pt x="58" y="787"/>
                    <a:pt x="58" y="787"/>
                    <a:pt x="58" y="787"/>
                  </a:cubicBezTo>
                  <a:cubicBezTo>
                    <a:pt x="29" y="787"/>
                    <a:pt x="29" y="787"/>
                    <a:pt x="29" y="787"/>
                  </a:cubicBezTo>
                  <a:cubicBezTo>
                    <a:pt x="29" y="758"/>
                    <a:pt x="29" y="758"/>
                    <a:pt x="29" y="758"/>
                  </a:cubicBezTo>
                  <a:cubicBezTo>
                    <a:pt x="58" y="758"/>
                    <a:pt x="58" y="758"/>
                    <a:pt x="58" y="758"/>
                  </a:cubicBezTo>
                  <a:cubicBezTo>
                    <a:pt x="29" y="758"/>
                    <a:pt x="29" y="758"/>
                    <a:pt x="29" y="758"/>
                  </a:cubicBezTo>
                  <a:cubicBezTo>
                    <a:pt x="29" y="729"/>
                    <a:pt x="29" y="729"/>
                    <a:pt x="29" y="729"/>
                  </a:cubicBezTo>
                  <a:cubicBezTo>
                    <a:pt x="58" y="700"/>
                    <a:pt x="58" y="700"/>
                    <a:pt x="58" y="700"/>
                  </a:cubicBezTo>
                  <a:cubicBezTo>
                    <a:pt x="58" y="670"/>
                    <a:pt x="58" y="670"/>
                    <a:pt x="58" y="670"/>
                  </a:cubicBezTo>
                  <a:lnTo>
                    <a:pt x="58" y="670"/>
                  </a:lnTo>
                  <a:cubicBezTo>
                    <a:pt x="58" y="641"/>
                    <a:pt x="58" y="641"/>
                    <a:pt x="58" y="641"/>
                  </a:cubicBezTo>
                  <a:cubicBezTo>
                    <a:pt x="87" y="612"/>
                    <a:pt x="87" y="612"/>
                    <a:pt x="87" y="612"/>
                  </a:cubicBezTo>
                  <a:lnTo>
                    <a:pt x="87" y="612"/>
                  </a:lnTo>
                  <a:cubicBezTo>
                    <a:pt x="87" y="583"/>
                    <a:pt x="87" y="583"/>
                    <a:pt x="87" y="583"/>
                  </a:cubicBezTo>
                  <a:cubicBezTo>
                    <a:pt x="117" y="583"/>
                    <a:pt x="117" y="583"/>
                    <a:pt x="117" y="583"/>
                  </a:cubicBezTo>
                  <a:cubicBezTo>
                    <a:pt x="117" y="554"/>
                    <a:pt x="117" y="554"/>
                    <a:pt x="117" y="554"/>
                  </a:cubicBezTo>
                  <a:cubicBezTo>
                    <a:pt x="117" y="525"/>
                    <a:pt x="117" y="525"/>
                    <a:pt x="117" y="525"/>
                  </a:cubicBezTo>
                  <a:cubicBezTo>
                    <a:pt x="146" y="467"/>
                    <a:pt x="146" y="467"/>
                    <a:pt x="146" y="467"/>
                  </a:cubicBezTo>
                  <a:cubicBezTo>
                    <a:pt x="146" y="437"/>
                    <a:pt x="146" y="437"/>
                    <a:pt x="146" y="437"/>
                  </a:cubicBezTo>
                  <a:cubicBezTo>
                    <a:pt x="175" y="408"/>
                    <a:pt x="175" y="408"/>
                    <a:pt x="175" y="408"/>
                  </a:cubicBezTo>
                  <a:cubicBezTo>
                    <a:pt x="175" y="379"/>
                    <a:pt x="175" y="379"/>
                    <a:pt x="175" y="379"/>
                  </a:cubicBezTo>
                  <a:cubicBezTo>
                    <a:pt x="204" y="350"/>
                    <a:pt x="204" y="350"/>
                    <a:pt x="204" y="350"/>
                  </a:cubicBezTo>
                  <a:lnTo>
                    <a:pt x="204" y="350"/>
                  </a:lnTo>
                  <a:lnTo>
                    <a:pt x="204" y="350"/>
                  </a:lnTo>
                  <a:cubicBezTo>
                    <a:pt x="204" y="320"/>
                    <a:pt x="204" y="320"/>
                    <a:pt x="204" y="320"/>
                  </a:cubicBezTo>
                  <a:lnTo>
                    <a:pt x="204" y="320"/>
                  </a:lnTo>
                  <a:lnTo>
                    <a:pt x="204" y="320"/>
                  </a:lnTo>
                  <a:cubicBezTo>
                    <a:pt x="233" y="320"/>
                    <a:pt x="233" y="320"/>
                    <a:pt x="233" y="320"/>
                  </a:cubicBezTo>
                  <a:cubicBezTo>
                    <a:pt x="262" y="320"/>
                    <a:pt x="262" y="320"/>
                    <a:pt x="262" y="320"/>
                  </a:cubicBezTo>
                  <a:lnTo>
                    <a:pt x="262" y="320"/>
                  </a:lnTo>
                  <a:lnTo>
                    <a:pt x="262" y="320"/>
                  </a:lnTo>
                  <a:cubicBezTo>
                    <a:pt x="291" y="320"/>
                    <a:pt x="291" y="320"/>
                    <a:pt x="291" y="320"/>
                  </a:cubicBezTo>
                  <a:cubicBezTo>
                    <a:pt x="291" y="350"/>
                    <a:pt x="291" y="350"/>
                    <a:pt x="291" y="350"/>
                  </a:cubicBezTo>
                  <a:cubicBezTo>
                    <a:pt x="291" y="320"/>
                    <a:pt x="291" y="320"/>
                    <a:pt x="291" y="320"/>
                  </a:cubicBezTo>
                  <a:lnTo>
                    <a:pt x="291" y="320"/>
                  </a:lnTo>
                  <a:cubicBezTo>
                    <a:pt x="262" y="320"/>
                    <a:pt x="262" y="320"/>
                    <a:pt x="262" y="320"/>
                  </a:cubicBezTo>
                  <a:cubicBezTo>
                    <a:pt x="262" y="291"/>
                    <a:pt x="262" y="291"/>
                    <a:pt x="262" y="291"/>
                  </a:cubicBezTo>
                  <a:cubicBezTo>
                    <a:pt x="233" y="291"/>
                    <a:pt x="233" y="291"/>
                    <a:pt x="233" y="291"/>
                  </a:cubicBezTo>
                  <a:cubicBezTo>
                    <a:pt x="204" y="291"/>
                    <a:pt x="204" y="291"/>
                    <a:pt x="204" y="291"/>
                  </a:cubicBezTo>
                  <a:lnTo>
                    <a:pt x="204" y="291"/>
                  </a:lnTo>
                  <a:lnTo>
                    <a:pt x="204" y="291"/>
                  </a:lnTo>
                  <a:lnTo>
                    <a:pt x="204" y="291"/>
                  </a:lnTo>
                  <a:cubicBezTo>
                    <a:pt x="233" y="262"/>
                    <a:pt x="233" y="262"/>
                    <a:pt x="233" y="262"/>
                  </a:cubicBezTo>
                  <a:lnTo>
                    <a:pt x="233" y="262"/>
                  </a:lnTo>
                  <a:lnTo>
                    <a:pt x="233" y="262"/>
                  </a:lnTo>
                  <a:cubicBezTo>
                    <a:pt x="204" y="233"/>
                    <a:pt x="204" y="233"/>
                    <a:pt x="204" y="233"/>
                  </a:cubicBezTo>
                  <a:lnTo>
                    <a:pt x="204" y="233"/>
                  </a:lnTo>
                  <a:lnTo>
                    <a:pt x="204" y="233"/>
                  </a:lnTo>
                  <a:cubicBezTo>
                    <a:pt x="233" y="233"/>
                    <a:pt x="233" y="233"/>
                    <a:pt x="233" y="233"/>
                  </a:cubicBezTo>
                  <a:cubicBezTo>
                    <a:pt x="233" y="204"/>
                    <a:pt x="233" y="204"/>
                    <a:pt x="233" y="204"/>
                  </a:cubicBezTo>
                  <a:lnTo>
                    <a:pt x="233" y="204"/>
                  </a:lnTo>
                  <a:cubicBezTo>
                    <a:pt x="204" y="204"/>
                    <a:pt x="204" y="204"/>
                    <a:pt x="204" y="204"/>
                  </a:cubicBezTo>
                  <a:lnTo>
                    <a:pt x="204" y="204"/>
                  </a:lnTo>
                  <a:cubicBezTo>
                    <a:pt x="233" y="175"/>
                    <a:pt x="233" y="175"/>
                    <a:pt x="233" y="175"/>
                  </a:cubicBezTo>
                  <a:cubicBezTo>
                    <a:pt x="204" y="175"/>
                    <a:pt x="204" y="175"/>
                    <a:pt x="204" y="175"/>
                  </a:cubicBezTo>
                  <a:cubicBezTo>
                    <a:pt x="233" y="117"/>
                    <a:pt x="233" y="117"/>
                    <a:pt x="233" y="117"/>
                  </a:cubicBezTo>
                  <a:cubicBezTo>
                    <a:pt x="204" y="87"/>
                    <a:pt x="204" y="87"/>
                    <a:pt x="204" y="87"/>
                  </a:cubicBezTo>
                  <a:lnTo>
                    <a:pt x="204" y="87"/>
                  </a:lnTo>
                  <a:cubicBezTo>
                    <a:pt x="233" y="58"/>
                    <a:pt x="233" y="58"/>
                    <a:pt x="233" y="58"/>
                  </a:cubicBezTo>
                  <a:cubicBezTo>
                    <a:pt x="233" y="29"/>
                    <a:pt x="233" y="29"/>
                    <a:pt x="233" y="29"/>
                  </a:cubicBezTo>
                  <a:lnTo>
                    <a:pt x="233" y="29"/>
                  </a:lnTo>
                  <a:cubicBezTo>
                    <a:pt x="262" y="58"/>
                    <a:pt x="262" y="58"/>
                    <a:pt x="262" y="58"/>
                  </a:cubicBezTo>
                  <a:cubicBezTo>
                    <a:pt x="291" y="87"/>
                    <a:pt x="291" y="87"/>
                    <a:pt x="291" y="87"/>
                  </a:cubicBezTo>
                  <a:cubicBezTo>
                    <a:pt x="320" y="87"/>
                    <a:pt x="320" y="87"/>
                    <a:pt x="320" y="87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50" y="117"/>
                    <a:pt x="350" y="117"/>
                    <a:pt x="350" y="117"/>
                  </a:cubicBezTo>
                  <a:cubicBezTo>
                    <a:pt x="350" y="87"/>
                    <a:pt x="350" y="87"/>
                    <a:pt x="350" y="87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9" y="117"/>
                    <a:pt x="379" y="117"/>
                    <a:pt x="379" y="117"/>
                  </a:cubicBezTo>
                  <a:lnTo>
                    <a:pt x="379" y="117"/>
                  </a:lnTo>
                  <a:cubicBezTo>
                    <a:pt x="350" y="117"/>
                    <a:pt x="350" y="117"/>
                    <a:pt x="350" y="117"/>
                  </a:cubicBezTo>
                  <a:cubicBezTo>
                    <a:pt x="320" y="146"/>
                    <a:pt x="320" y="146"/>
                    <a:pt x="320" y="146"/>
                  </a:cubicBezTo>
                  <a:lnTo>
                    <a:pt x="320" y="146"/>
                  </a:lnTo>
                  <a:cubicBezTo>
                    <a:pt x="350" y="146"/>
                    <a:pt x="350" y="146"/>
                    <a:pt x="350" y="146"/>
                  </a:cubicBezTo>
                  <a:lnTo>
                    <a:pt x="350" y="146"/>
                  </a:lnTo>
                  <a:cubicBezTo>
                    <a:pt x="379" y="117"/>
                    <a:pt x="379" y="117"/>
                    <a:pt x="379" y="117"/>
                  </a:cubicBezTo>
                  <a:lnTo>
                    <a:pt x="379" y="117"/>
                  </a:lnTo>
                  <a:cubicBezTo>
                    <a:pt x="379" y="146"/>
                    <a:pt x="379" y="146"/>
                    <a:pt x="379" y="146"/>
                  </a:cubicBezTo>
                  <a:lnTo>
                    <a:pt x="379" y="146"/>
                  </a:lnTo>
                  <a:cubicBezTo>
                    <a:pt x="350" y="175"/>
                    <a:pt x="350" y="175"/>
                    <a:pt x="350" y="175"/>
                  </a:cubicBezTo>
                  <a:lnTo>
                    <a:pt x="350" y="175"/>
                  </a:lnTo>
                  <a:lnTo>
                    <a:pt x="350" y="175"/>
                  </a:lnTo>
                  <a:lnTo>
                    <a:pt x="350" y="175"/>
                  </a:lnTo>
                  <a:lnTo>
                    <a:pt x="350" y="175"/>
                  </a:lnTo>
                  <a:lnTo>
                    <a:pt x="350" y="175"/>
                  </a:lnTo>
                  <a:cubicBezTo>
                    <a:pt x="320" y="175"/>
                    <a:pt x="320" y="175"/>
                    <a:pt x="320" y="175"/>
                  </a:cubicBezTo>
                  <a:cubicBezTo>
                    <a:pt x="320" y="204"/>
                    <a:pt x="320" y="204"/>
                    <a:pt x="320" y="204"/>
                  </a:cubicBezTo>
                  <a:cubicBezTo>
                    <a:pt x="350" y="204"/>
                    <a:pt x="350" y="204"/>
                    <a:pt x="350" y="204"/>
                  </a:cubicBezTo>
                  <a:lnTo>
                    <a:pt x="350" y="204"/>
                  </a:lnTo>
                  <a:cubicBezTo>
                    <a:pt x="379" y="175"/>
                    <a:pt x="379" y="175"/>
                    <a:pt x="379" y="175"/>
                  </a:cubicBezTo>
                  <a:lnTo>
                    <a:pt x="379" y="175"/>
                  </a:lnTo>
                  <a:cubicBezTo>
                    <a:pt x="379" y="146"/>
                    <a:pt x="379" y="146"/>
                    <a:pt x="379" y="146"/>
                  </a:cubicBezTo>
                  <a:lnTo>
                    <a:pt x="379" y="146"/>
                  </a:lnTo>
                  <a:cubicBezTo>
                    <a:pt x="379" y="117"/>
                    <a:pt x="379" y="117"/>
                    <a:pt x="379" y="117"/>
                  </a:cubicBezTo>
                  <a:cubicBezTo>
                    <a:pt x="408" y="117"/>
                    <a:pt x="408" y="117"/>
                    <a:pt x="408" y="117"/>
                  </a:cubicBezTo>
                  <a:lnTo>
                    <a:pt x="408" y="117"/>
                  </a:lnTo>
                  <a:cubicBezTo>
                    <a:pt x="408" y="87"/>
                    <a:pt x="408" y="87"/>
                    <a:pt x="408" y="87"/>
                  </a:cubicBezTo>
                  <a:lnTo>
                    <a:pt x="408" y="87"/>
                  </a:lnTo>
                  <a:lnTo>
                    <a:pt x="408" y="87"/>
                  </a:lnTo>
                  <a:cubicBezTo>
                    <a:pt x="408" y="58"/>
                    <a:pt x="408" y="58"/>
                    <a:pt x="408" y="58"/>
                  </a:cubicBezTo>
                  <a:lnTo>
                    <a:pt x="408" y="58"/>
                  </a:lnTo>
                  <a:lnTo>
                    <a:pt x="408" y="58"/>
                  </a:lnTo>
                  <a:lnTo>
                    <a:pt x="408" y="58"/>
                  </a:lnTo>
                  <a:cubicBezTo>
                    <a:pt x="408" y="29"/>
                    <a:pt x="408" y="29"/>
                    <a:pt x="408" y="29"/>
                  </a:cubicBezTo>
                  <a:lnTo>
                    <a:pt x="408" y="29"/>
                  </a:lnTo>
                  <a:cubicBezTo>
                    <a:pt x="408" y="0"/>
                    <a:pt x="408" y="0"/>
                    <a:pt x="408" y="0"/>
                  </a:cubicBezTo>
                  <a:close/>
                  <a:moveTo>
                    <a:pt x="4229" y="1050"/>
                  </a:moveTo>
                  <a:lnTo>
                    <a:pt x="4229" y="1050"/>
                  </a:lnTo>
                  <a:lnTo>
                    <a:pt x="4229" y="1050"/>
                  </a:lnTo>
                  <a:cubicBezTo>
                    <a:pt x="4258" y="1050"/>
                    <a:pt x="4258" y="1050"/>
                    <a:pt x="4258" y="1050"/>
                  </a:cubicBezTo>
                  <a:lnTo>
                    <a:pt x="4258" y="1050"/>
                  </a:lnTo>
                  <a:lnTo>
                    <a:pt x="4258" y="1050"/>
                  </a:lnTo>
                  <a:cubicBezTo>
                    <a:pt x="4258" y="1020"/>
                    <a:pt x="4258" y="1020"/>
                    <a:pt x="4258" y="1020"/>
                  </a:cubicBezTo>
                  <a:lnTo>
                    <a:pt x="4258" y="1020"/>
                  </a:lnTo>
                  <a:cubicBezTo>
                    <a:pt x="4229" y="1020"/>
                    <a:pt x="4229" y="1020"/>
                    <a:pt x="4229" y="1020"/>
                  </a:cubicBezTo>
                  <a:cubicBezTo>
                    <a:pt x="4229" y="1050"/>
                    <a:pt x="4229" y="1050"/>
                    <a:pt x="4229" y="1050"/>
                  </a:cubicBezTo>
                  <a:close/>
                  <a:moveTo>
                    <a:pt x="3995" y="1108"/>
                  </a:moveTo>
                  <a:lnTo>
                    <a:pt x="3995" y="1108"/>
                  </a:lnTo>
                  <a:cubicBezTo>
                    <a:pt x="3967" y="1108"/>
                    <a:pt x="3967" y="1108"/>
                    <a:pt x="3967" y="1108"/>
                  </a:cubicBezTo>
                  <a:cubicBezTo>
                    <a:pt x="3995" y="1108"/>
                    <a:pt x="3995" y="1108"/>
                    <a:pt x="3995" y="1108"/>
                  </a:cubicBezTo>
                  <a:lnTo>
                    <a:pt x="3995" y="1108"/>
                  </a:lnTo>
                  <a:cubicBezTo>
                    <a:pt x="4024" y="1108"/>
                    <a:pt x="4024" y="1108"/>
                    <a:pt x="4024" y="1108"/>
                  </a:cubicBezTo>
                  <a:cubicBezTo>
                    <a:pt x="4024" y="1079"/>
                    <a:pt x="4024" y="1079"/>
                    <a:pt x="4024" y="1079"/>
                  </a:cubicBezTo>
                  <a:cubicBezTo>
                    <a:pt x="4053" y="1079"/>
                    <a:pt x="4053" y="1079"/>
                    <a:pt x="4053" y="1079"/>
                  </a:cubicBezTo>
                  <a:cubicBezTo>
                    <a:pt x="4083" y="1079"/>
                    <a:pt x="4083" y="1079"/>
                    <a:pt x="4083" y="1079"/>
                  </a:cubicBezTo>
                  <a:lnTo>
                    <a:pt x="4083" y="1079"/>
                  </a:lnTo>
                  <a:cubicBezTo>
                    <a:pt x="4112" y="1079"/>
                    <a:pt x="4112" y="1079"/>
                    <a:pt x="4112" y="1079"/>
                  </a:cubicBezTo>
                  <a:lnTo>
                    <a:pt x="4112" y="1079"/>
                  </a:lnTo>
                  <a:cubicBezTo>
                    <a:pt x="4141" y="1079"/>
                    <a:pt x="4141" y="1079"/>
                    <a:pt x="4141" y="1079"/>
                  </a:cubicBezTo>
                  <a:lnTo>
                    <a:pt x="4141" y="1079"/>
                  </a:lnTo>
                  <a:cubicBezTo>
                    <a:pt x="4112" y="1079"/>
                    <a:pt x="4112" y="1079"/>
                    <a:pt x="4112" y="1079"/>
                  </a:cubicBezTo>
                  <a:lnTo>
                    <a:pt x="4112" y="1079"/>
                  </a:lnTo>
                  <a:lnTo>
                    <a:pt x="4112" y="1079"/>
                  </a:lnTo>
                  <a:lnTo>
                    <a:pt x="4112" y="1079"/>
                  </a:lnTo>
                  <a:cubicBezTo>
                    <a:pt x="4112" y="1050"/>
                    <a:pt x="4112" y="1050"/>
                    <a:pt x="4112" y="1050"/>
                  </a:cubicBezTo>
                  <a:lnTo>
                    <a:pt x="4112" y="1050"/>
                  </a:lnTo>
                  <a:cubicBezTo>
                    <a:pt x="4083" y="1079"/>
                    <a:pt x="4083" y="1079"/>
                    <a:pt x="4083" y="1079"/>
                  </a:cubicBezTo>
                  <a:cubicBezTo>
                    <a:pt x="4053" y="1079"/>
                    <a:pt x="4053" y="1079"/>
                    <a:pt x="4053" y="1079"/>
                  </a:cubicBezTo>
                  <a:lnTo>
                    <a:pt x="4053" y="1079"/>
                  </a:lnTo>
                  <a:cubicBezTo>
                    <a:pt x="4024" y="1079"/>
                    <a:pt x="4024" y="1079"/>
                    <a:pt x="4024" y="1079"/>
                  </a:cubicBezTo>
                  <a:cubicBezTo>
                    <a:pt x="3995" y="1079"/>
                    <a:pt x="3995" y="1079"/>
                    <a:pt x="3995" y="1079"/>
                  </a:cubicBezTo>
                  <a:lnTo>
                    <a:pt x="3995" y="1079"/>
                  </a:lnTo>
                  <a:cubicBezTo>
                    <a:pt x="3967" y="1079"/>
                    <a:pt x="3967" y="1079"/>
                    <a:pt x="3967" y="1079"/>
                  </a:cubicBezTo>
                  <a:cubicBezTo>
                    <a:pt x="3967" y="1108"/>
                    <a:pt x="3967" y="1108"/>
                    <a:pt x="3967" y="1108"/>
                  </a:cubicBezTo>
                  <a:cubicBezTo>
                    <a:pt x="3995" y="1108"/>
                    <a:pt x="3995" y="1108"/>
                    <a:pt x="3995" y="1108"/>
                  </a:cubicBezTo>
                  <a:close/>
                  <a:moveTo>
                    <a:pt x="408" y="58"/>
                  </a:moveTo>
                  <a:lnTo>
                    <a:pt x="408" y="58"/>
                  </a:lnTo>
                  <a:cubicBezTo>
                    <a:pt x="379" y="58"/>
                    <a:pt x="379" y="58"/>
                    <a:pt x="379" y="58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9" y="117"/>
                    <a:pt x="379" y="117"/>
                    <a:pt x="379" y="117"/>
                  </a:cubicBezTo>
                  <a:cubicBezTo>
                    <a:pt x="408" y="117"/>
                    <a:pt x="408" y="117"/>
                    <a:pt x="408" y="117"/>
                  </a:cubicBezTo>
                  <a:cubicBezTo>
                    <a:pt x="379" y="87"/>
                    <a:pt x="379" y="87"/>
                    <a:pt x="379" y="87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408" y="58"/>
                    <a:pt x="408" y="58"/>
                    <a:pt x="408" y="58"/>
                  </a:cubicBezTo>
                  <a:close/>
                  <a:moveTo>
                    <a:pt x="1953" y="2216"/>
                  </a:moveTo>
                  <a:lnTo>
                    <a:pt x="1953" y="2216"/>
                  </a:lnTo>
                  <a:lnTo>
                    <a:pt x="1953" y="2216"/>
                  </a:lnTo>
                  <a:cubicBezTo>
                    <a:pt x="1983" y="2186"/>
                    <a:pt x="1983" y="2186"/>
                    <a:pt x="1983" y="2186"/>
                  </a:cubicBezTo>
                  <a:lnTo>
                    <a:pt x="1983" y="2186"/>
                  </a:lnTo>
                  <a:cubicBezTo>
                    <a:pt x="1953" y="2186"/>
                    <a:pt x="1953" y="2186"/>
                    <a:pt x="1953" y="2186"/>
                  </a:cubicBezTo>
                  <a:cubicBezTo>
                    <a:pt x="1953" y="2216"/>
                    <a:pt x="1953" y="2216"/>
                    <a:pt x="1953" y="2216"/>
                  </a:cubicBezTo>
                  <a:close/>
                  <a:moveTo>
                    <a:pt x="1925" y="2245"/>
                  </a:moveTo>
                  <a:lnTo>
                    <a:pt x="1925" y="2245"/>
                  </a:lnTo>
                  <a:lnTo>
                    <a:pt x="1925" y="2245"/>
                  </a:lnTo>
                  <a:lnTo>
                    <a:pt x="1925" y="2245"/>
                  </a:lnTo>
                  <a:cubicBezTo>
                    <a:pt x="1925" y="2216"/>
                    <a:pt x="1925" y="2216"/>
                    <a:pt x="1925" y="2216"/>
                  </a:cubicBezTo>
                  <a:cubicBezTo>
                    <a:pt x="1925" y="2245"/>
                    <a:pt x="1925" y="2245"/>
                    <a:pt x="1925" y="2245"/>
                  </a:cubicBezTo>
                  <a:close/>
                  <a:moveTo>
                    <a:pt x="1925" y="2361"/>
                  </a:moveTo>
                  <a:lnTo>
                    <a:pt x="1925" y="2361"/>
                  </a:lnTo>
                  <a:cubicBezTo>
                    <a:pt x="1925" y="2332"/>
                    <a:pt x="1925" y="2332"/>
                    <a:pt x="1925" y="2332"/>
                  </a:cubicBezTo>
                  <a:cubicBezTo>
                    <a:pt x="1925" y="2302"/>
                    <a:pt x="1925" y="2302"/>
                    <a:pt x="1925" y="2302"/>
                  </a:cubicBezTo>
                  <a:cubicBezTo>
                    <a:pt x="1925" y="2274"/>
                    <a:pt x="1925" y="2274"/>
                    <a:pt x="1925" y="2274"/>
                  </a:cubicBezTo>
                  <a:cubicBezTo>
                    <a:pt x="1896" y="2302"/>
                    <a:pt x="1896" y="2302"/>
                    <a:pt x="1896" y="2302"/>
                  </a:cubicBezTo>
                  <a:cubicBezTo>
                    <a:pt x="1896" y="2332"/>
                    <a:pt x="1896" y="2332"/>
                    <a:pt x="1896" y="2332"/>
                  </a:cubicBezTo>
                  <a:lnTo>
                    <a:pt x="1925" y="236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71" name="Freeform 166">
              <a:extLst>
                <a:ext uri="{FF2B5EF4-FFF2-40B4-BE49-F238E27FC236}">
                  <a16:creationId xmlns:a16="http://schemas.microsoft.com/office/drawing/2014/main" id="{E7C7C79F-7A2B-7B6F-6CCA-009C27D08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481" y="4114512"/>
              <a:ext cx="152640" cy="57606"/>
            </a:xfrm>
            <a:custGeom>
              <a:avLst/>
              <a:gdLst>
                <a:gd name="T0" fmla="*/ 409 w 468"/>
                <a:gd name="T1" fmla="*/ 175 h 176"/>
                <a:gd name="T2" fmla="*/ 379 w 468"/>
                <a:gd name="T3" fmla="*/ 117 h 176"/>
                <a:gd name="T4" fmla="*/ 379 w 468"/>
                <a:gd name="T5" fmla="*/ 88 h 176"/>
                <a:gd name="T6" fmla="*/ 409 w 468"/>
                <a:gd name="T7" fmla="*/ 88 h 176"/>
                <a:gd name="T8" fmla="*/ 379 w 468"/>
                <a:gd name="T9" fmla="*/ 88 h 176"/>
                <a:gd name="T10" fmla="*/ 379 w 468"/>
                <a:gd name="T11" fmla="*/ 88 h 176"/>
                <a:gd name="T12" fmla="*/ 350 w 468"/>
                <a:gd name="T13" fmla="*/ 88 h 176"/>
                <a:gd name="T14" fmla="*/ 350 w 468"/>
                <a:gd name="T15" fmla="*/ 59 h 176"/>
                <a:gd name="T16" fmla="*/ 322 w 468"/>
                <a:gd name="T17" fmla="*/ 29 h 176"/>
                <a:gd name="T18" fmla="*/ 263 w 468"/>
                <a:gd name="T19" fmla="*/ 59 h 176"/>
                <a:gd name="T20" fmla="*/ 263 w 468"/>
                <a:gd name="T21" fmla="*/ 59 h 176"/>
                <a:gd name="T22" fmla="*/ 263 w 468"/>
                <a:gd name="T23" fmla="*/ 88 h 176"/>
                <a:gd name="T24" fmla="*/ 205 w 468"/>
                <a:gd name="T25" fmla="*/ 117 h 176"/>
                <a:gd name="T26" fmla="*/ 205 w 468"/>
                <a:gd name="T27" fmla="*/ 117 h 176"/>
                <a:gd name="T28" fmla="*/ 234 w 468"/>
                <a:gd name="T29" fmla="*/ 146 h 176"/>
                <a:gd name="T30" fmla="*/ 234 w 468"/>
                <a:gd name="T31" fmla="*/ 175 h 176"/>
                <a:gd name="T32" fmla="*/ 205 w 468"/>
                <a:gd name="T33" fmla="*/ 175 h 176"/>
                <a:gd name="T34" fmla="*/ 176 w 468"/>
                <a:gd name="T35" fmla="*/ 175 h 176"/>
                <a:gd name="T36" fmla="*/ 176 w 468"/>
                <a:gd name="T37" fmla="*/ 175 h 176"/>
                <a:gd name="T38" fmla="*/ 176 w 468"/>
                <a:gd name="T39" fmla="*/ 146 h 176"/>
                <a:gd name="T40" fmla="*/ 146 w 468"/>
                <a:gd name="T41" fmla="*/ 117 h 176"/>
                <a:gd name="T42" fmla="*/ 146 w 468"/>
                <a:gd name="T43" fmla="*/ 146 h 176"/>
                <a:gd name="T44" fmla="*/ 146 w 468"/>
                <a:gd name="T45" fmla="*/ 146 h 176"/>
                <a:gd name="T46" fmla="*/ 117 w 468"/>
                <a:gd name="T47" fmla="*/ 117 h 176"/>
                <a:gd name="T48" fmla="*/ 88 w 468"/>
                <a:gd name="T49" fmla="*/ 117 h 176"/>
                <a:gd name="T50" fmla="*/ 59 w 468"/>
                <a:gd name="T51" fmla="*/ 88 h 176"/>
                <a:gd name="T52" fmla="*/ 59 w 468"/>
                <a:gd name="T53" fmla="*/ 88 h 176"/>
                <a:gd name="T54" fmla="*/ 29 w 468"/>
                <a:gd name="T55" fmla="*/ 88 h 176"/>
                <a:gd name="T56" fmla="*/ 0 w 468"/>
                <a:gd name="T57" fmla="*/ 88 h 176"/>
                <a:gd name="T58" fmla="*/ 0 w 468"/>
                <a:gd name="T59" fmla="*/ 59 h 176"/>
                <a:gd name="T60" fmla="*/ 0 w 468"/>
                <a:gd name="T61" fmla="*/ 59 h 176"/>
                <a:gd name="T62" fmla="*/ 0 w 468"/>
                <a:gd name="T63" fmla="*/ 29 h 176"/>
                <a:gd name="T64" fmla="*/ 29 w 468"/>
                <a:gd name="T65" fmla="*/ 0 h 176"/>
                <a:gd name="T66" fmla="*/ 29 w 468"/>
                <a:gd name="T67" fmla="*/ 0 h 176"/>
                <a:gd name="T68" fmla="*/ 59 w 468"/>
                <a:gd name="T69" fmla="*/ 29 h 176"/>
                <a:gd name="T70" fmla="*/ 59 w 468"/>
                <a:gd name="T71" fmla="*/ 29 h 176"/>
                <a:gd name="T72" fmla="*/ 59 w 468"/>
                <a:gd name="T73" fmla="*/ 29 h 176"/>
                <a:gd name="T74" fmla="*/ 59 w 468"/>
                <a:gd name="T75" fmla="*/ 29 h 176"/>
                <a:gd name="T76" fmla="*/ 88 w 468"/>
                <a:gd name="T77" fmla="*/ 59 h 176"/>
                <a:gd name="T78" fmla="*/ 88 w 468"/>
                <a:gd name="T79" fmla="*/ 29 h 176"/>
                <a:gd name="T80" fmla="*/ 117 w 468"/>
                <a:gd name="T81" fmla="*/ 29 h 176"/>
                <a:gd name="T82" fmla="*/ 176 w 468"/>
                <a:gd name="T83" fmla="*/ 59 h 176"/>
                <a:gd name="T84" fmla="*/ 205 w 468"/>
                <a:gd name="T85" fmla="*/ 29 h 176"/>
                <a:gd name="T86" fmla="*/ 263 w 468"/>
                <a:gd name="T87" fmla="*/ 0 h 176"/>
                <a:gd name="T88" fmla="*/ 293 w 468"/>
                <a:gd name="T89" fmla="*/ 0 h 176"/>
                <a:gd name="T90" fmla="*/ 322 w 468"/>
                <a:gd name="T91" fmla="*/ 0 h 176"/>
                <a:gd name="T92" fmla="*/ 350 w 468"/>
                <a:gd name="T93" fmla="*/ 0 h 176"/>
                <a:gd name="T94" fmla="*/ 409 w 468"/>
                <a:gd name="T95" fmla="*/ 29 h 176"/>
                <a:gd name="T96" fmla="*/ 438 w 468"/>
                <a:gd name="T97" fmla="*/ 59 h 176"/>
                <a:gd name="T98" fmla="*/ 438 w 468"/>
                <a:gd name="T99" fmla="*/ 59 h 176"/>
                <a:gd name="T100" fmla="*/ 438 w 468"/>
                <a:gd name="T101" fmla="*/ 88 h 176"/>
                <a:gd name="T102" fmla="*/ 438 w 468"/>
                <a:gd name="T103" fmla="*/ 117 h 176"/>
                <a:gd name="T104" fmla="*/ 438 w 468"/>
                <a:gd name="T105" fmla="*/ 146 h 176"/>
                <a:gd name="T106" fmla="*/ 409 w 468"/>
                <a:gd name="T107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8" h="176">
                  <a:moveTo>
                    <a:pt x="409" y="175"/>
                  </a:moveTo>
                  <a:lnTo>
                    <a:pt x="409" y="175"/>
                  </a:lnTo>
                  <a:lnTo>
                    <a:pt x="379" y="146"/>
                  </a:lnTo>
                  <a:lnTo>
                    <a:pt x="379" y="117"/>
                  </a:lnTo>
                  <a:lnTo>
                    <a:pt x="379" y="117"/>
                  </a:lnTo>
                  <a:lnTo>
                    <a:pt x="379" y="88"/>
                  </a:lnTo>
                  <a:lnTo>
                    <a:pt x="409" y="88"/>
                  </a:lnTo>
                  <a:lnTo>
                    <a:pt x="409" y="88"/>
                  </a:lnTo>
                  <a:lnTo>
                    <a:pt x="409" y="88"/>
                  </a:lnTo>
                  <a:lnTo>
                    <a:pt x="379" y="88"/>
                  </a:lnTo>
                  <a:lnTo>
                    <a:pt x="379" y="88"/>
                  </a:lnTo>
                  <a:lnTo>
                    <a:pt x="379" y="88"/>
                  </a:lnTo>
                  <a:lnTo>
                    <a:pt x="379" y="88"/>
                  </a:lnTo>
                  <a:lnTo>
                    <a:pt x="350" y="88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22" y="29"/>
                  </a:lnTo>
                  <a:lnTo>
                    <a:pt x="322" y="29"/>
                  </a:lnTo>
                  <a:lnTo>
                    <a:pt x="293" y="29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63" y="88"/>
                  </a:lnTo>
                  <a:lnTo>
                    <a:pt x="263" y="88"/>
                  </a:lnTo>
                  <a:lnTo>
                    <a:pt x="234" y="88"/>
                  </a:lnTo>
                  <a:lnTo>
                    <a:pt x="205" y="117"/>
                  </a:lnTo>
                  <a:lnTo>
                    <a:pt x="205" y="117"/>
                  </a:lnTo>
                  <a:lnTo>
                    <a:pt x="205" y="117"/>
                  </a:lnTo>
                  <a:lnTo>
                    <a:pt x="234" y="146"/>
                  </a:lnTo>
                  <a:lnTo>
                    <a:pt x="234" y="146"/>
                  </a:lnTo>
                  <a:lnTo>
                    <a:pt x="234" y="146"/>
                  </a:lnTo>
                  <a:lnTo>
                    <a:pt x="234" y="175"/>
                  </a:lnTo>
                  <a:lnTo>
                    <a:pt x="205" y="146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46" y="117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17" y="146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88" y="117"/>
                  </a:lnTo>
                  <a:lnTo>
                    <a:pt x="59" y="117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29"/>
                  </a:lnTo>
                  <a:lnTo>
                    <a:pt x="29" y="29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117" y="29"/>
                  </a:lnTo>
                  <a:lnTo>
                    <a:pt x="14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205" y="29"/>
                  </a:lnTo>
                  <a:lnTo>
                    <a:pt x="234" y="29"/>
                  </a:lnTo>
                  <a:lnTo>
                    <a:pt x="263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22" y="0"/>
                  </a:lnTo>
                  <a:lnTo>
                    <a:pt x="350" y="0"/>
                  </a:lnTo>
                  <a:lnTo>
                    <a:pt x="379" y="29"/>
                  </a:lnTo>
                  <a:lnTo>
                    <a:pt x="409" y="29"/>
                  </a:lnTo>
                  <a:lnTo>
                    <a:pt x="438" y="59"/>
                  </a:lnTo>
                  <a:lnTo>
                    <a:pt x="438" y="59"/>
                  </a:lnTo>
                  <a:lnTo>
                    <a:pt x="438" y="59"/>
                  </a:lnTo>
                  <a:lnTo>
                    <a:pt x="438" y="59"/>
                  </a:lnTo>
                  <a:lnTo>
                    <a:pt x="438" y="88"/>
                  </a:lnTo>
                  <a:lnTo>
                    <a:pt x="438" y="88"/>
                  </a:lnTo>
                  <a:lnTo>
                    <a:pt x="467" y="117"/>
                  </a:lnTo>
                  <a:lnTo>
                    <a:pt x="438" y="117"/>
                  </a:lnTo>
                  <a:lnTo>
                    <a:pt x="438" y="146"/>
                  </a:lnTo>
                  <a:lnTo>
                    <a:pt x="438" y="146"/>
                  </a:lnTo>
                  <a:lnTo>
                    <a:pt x="409" y="146"/>
                  </a:lnTo>
                  <a:lnTo>
                    <a:pt x="409" y="175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72" name="Freeform 167">
              <a:extLst>
                <a:ext uri="{FF2B5EF4-FFF2-40B4-BE49-F238E27FC236}">
                  <a16:creationId xmlns:a16="http://schemas.microsoft.com/office/drawing/2014/main" id="{76A3E524-178D-F338-4856-E81F9F205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160" y="4077069"/>
              <a:ext cx="86400" cy="76328"/>
            </a:xfrm>
            <a:custGeom>
              <a:avLst/>
              <a:gdLst>
                <a:gd name="T0" fmla="*/ 233 w 263"/>
                <a:gd name="T1" fmla="*/ 204 h 234"/>
                <a:gd name="T2" fmla="*/ 233 w 263"/>
                <a:gd name="T3" fmla="*/ 204 h 234"/>
                <a:gd name="T4" fmla="*/ 233 w 263"/>
                <a:gd name="T5" fmla="*/ 233 h 234"/>
                <a:gd name="T6" fmla="*/ 233 w 263"/>
                <a:gd name="T7" fmla="*/ 233 h 234"/>
                <a:gd name="T8" fmla="*/ 205 w 263"/>
                <a:gd name="T9" fmla="*/ 204 h 234"/>
                <a:gd name="T10" fmla="*/ 205 w 263"/>
                <a:gd name="T11" fmla="*/ 175 h 234"/>
                <a:gd name="T12" fmla="*/ 176 w 263"/>
                <a:gd name="T13" fmla="*/ 175 h 234"/>
                <a:gd name="T14" fmla="*/ 205 w 263"/>
                <a:gd name="T15" fmla="*/ 204 h 234"/>
                <a:gd name="T16" fmla="*/ 205 w 263"/>
                <a:gd name="T17" fmla="*/ 204 h 234"/>
                <a:gd name="T18" fmla="*/ 176 w 263"/>
                <a:gd name="T19" fmla="*/ 204 h 234"/>
                <a:gd name="T20" fmla="*/ 176 w 263"/>
                <a:gd name="T21" fmla="*/ 204 h 234"/>
                <a:gd name="T22" fmla="*/ 176 w 263"/>
                <a:gd name="T23" fmla="*/ 175 h 234"/>
                <a:gd name="T24" fmla="*/ 146 w 263"/>
                <a:gd name="T25" fmla="*/ 145 h 234"/>
                <a:gd name="T26" fmla="*/ 117 w 263"/>
                <a:gd name="T27" fmla="*/ 116 h 234"/>
                <a:gd name="T28" fmla="*/ 117 w 263"/>
                <a:gd name="T29" fmla="*/ 116 h 234"/>
                <a:gd name="T30" fmla="*/ 88 w 263"/>
                <a:gd name="T31" fmla="*/ 88 h 234"/>
                <a:gd name="T32" fmla="*/ 58 w 263"/>
                <a:gd name="T33" fmla="*/ 59 h 234"/>
                <a:gd name="T34" fmla="*/ 58 w 263"/>
                <a:gd name="T35" fmla="*/ 88 h 234"/>
                <a:gd name="T36" fmla="*/ 88 w 263"/>
                <a:gd name="T37" fmla="*/ 116 h 234"/>
                <a:gd name="T38" fmla="*/ 58 w 263"/>
                <a:gd name="T39" fmla="*/ 116 h 234"/>
                <a:gd name="T40" fmla="*/ 29 w 263"/>
                <a:gd name="T41" fmla="*/ 116 h 234"/>
                <a:gd name="T42" fmla="*/ 0 w 263"/>
                <a:gd name="T43" fmla="*/ 88 h 234"/>
                <a:gd name="T44" fmla="*/ 0 w 263"/>
                <a:gd name="T45" fmla="*/ 59 h 234"/>
                <a:gd name="T46" fmla="*/ 0 w 263"/>
                <a:gd name="T47" fmla="*/ 29 h 234"/>
                <a:gd name="T48" fmla="*/ 0 w 263"/>
                <a:gd name="T49" fmla="*/ 29 h 234"/>
                <a:gd name="T50" fmla="*/ 0 w 263"/>
                <a:gd name="T51" fmla="*/ 0 h 234"/>
                <a:gd name="T52" fmla="*/ 0 w 263"/>
                <a:gd name="T53" fmla="*/ 0 h 234"/>
                <a:gd name="T54" fmla="*/ 29 w 263"/>
                <a:gd name="T55" fmla="*/ 0 h 234"/>
                <a:gd name="T56" fmla="*/ 88 w 263"/>
                <a:gd name="T57" fmla="*/ 0 h 234"/>
                <a:gd name="T58" fmla="*/ 117 w 263"/>
                <a:gd name="T59" fmla="*/ 0 h 234"/>
                <a:gd name="T60" fmla="*/ 146 w 263"/>
                <a:gd name="T61" fmla="*/ 29 h 234"/>
                <a:gd name="T62" fmla="*/ 176 w 263"/>
                <a:gd name="T63" fmla="*/ 29 h 234"/>
                <a:gd name="T64" fmla="*/ 176 w 263"/>
                <a:gd name="T65" fmla="*/ 29 h 234"/>
                <a:gd name="T66" fmla="*/ 176 w 263"/>
                <a:gd name="T67" fmla="*/ 29 h 234"/>
                <a:gd name="T68" fmla="*/ 205 w 263"/>
                <a:gd name="T69" fmla="*/ 29 h 234"/>
                <a:gd name="T70" fmla="*/ 205 w 263"/>
                <a:gd name="T71" fmla="*/ 59 h 234"/>
                <a:gd name="T72" fmla="*/ 233 w 263"/>
                <a:gd name="T73" fmla="*/ 88 h 234"/>
                <a:gd name="T74" fmla="*/ 262 w 263"/>
                <a:gd name="T75" fmla="*/ 116 h 234"/>
                <a:gd name="T76" fmla="*/ 262 w 263"/>
                <a:gd name="T77" fmla="*/ 116 h 234"/>
                <a:gd name="T78" fmla="*/ 262 w 263"/>
                <a:gd name="T79" fmla="*/ 116 h 234"/>
                <a:gd name="T80" fmla="*/ 233 w 263"/>
                <a:gd name="T81" fmla="*/ 145 h 234"/>
                <a:gd name="T82" fmla="*/ 233 w 263"/>
                <a:gd name="T83" fmla="*/ 175 h 234"/>
                <a:gd name="T84" fmla="*/ 233 w 263"/>
                <a:gd name="T85" fmla="*/ 17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" h="234">
                  <a:moveTo>
                    <a:pt x="233" y="204"/>
                  </a:moveTo>
                  <a:lnTo>
                    <a:pt x="233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176" y="175"/>
                  </a:lnTo>
                  <a:lnTo>
                    <a:pt x="176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205" y="233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76" y="204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58" y="88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88"/>
                  </a:lnTo>
                  <a:lnTo>
                    <a:pt x="88" y="88"/>
                  </a:lnTo>
                  <a:lnTo>
                    <a:pt x="8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29" y="116"/>
                  </a:lnTo>
                  <a:lnTo>
                    <a:pt x="29" y="116"/>
                  </a:lnTo>
                  <a:lnTo>
                    <a:pt x="0" y="88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9" y="5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46" y="29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205" y="29"/>
                  </a:lnTo>
                  <a:lnTo>
                    <a:pt x="205" y="29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33" y="116"/>
                  </a:lnTo>
                  <a:lnTo>
                    <a:pt x="262" y="116"/>
                  </a:lnTo>
                  <a:lnTo>
                    <a:pt x="262" y="116"/>
                  </a:lnTo>
                  <a:lnTo>
                    <a:pt x="262" y="116"/>
                  </a:lnTo>
                  <a:lnTo>
                    <a:pt x="262" y="116"/>
                  </a:lnTo>
                  <a:lnTo>
                    <a:pt x="262" y="116"/>
                  </a:lnTo>
                  <a:lnTo>
                    <a:pt x="262" y="145"/>
                  </a:lnTo>
                  <a:lnTo>
                    <a:pt x="233" y="145"/>
                  </a:lnTo>
                  <a:lnTo>
                    <a:pt x="233" y="175"/>
                  </a:lnTo>
                  <a:lnTo>
                    <a:pt x="233" y="175"/>
                  </a:lnTo>
                  <a:lnTo>
                    <a:pt x="262" y="175"/>
                  </a:lnTo>
                  <a:lnTo>
                    <a:pt x="233" y="175"/>
                  </a:lnTo>
                  <a:lnTo>
                    <a:pt x="233" y="204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8EDA5594-BCF3-2780-F8D3-4601AAB9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641" y="3982019"/>
              <a:ext cx="123840" cy="105131"/>
            </a:xfrm>
            <a:custGeom>
              <a:avLst/>
              <a:gdLst>
                <a:gd name="T0" fmla="*/ 145 w 379"/>
                <a:gd name="T1" fmla="*/ 291 h 321"/>
                <a:gd name="T2" fmla="*/ 145 w 379"/>
                <a:gd name="T3" fmla="*/ 291 h 321"/>
                <a:gd name="T4" fmla="*/ 233 w 379"/>
                <a:gd name="T5" fmla="*/ 291 h 321"/>
                <a:gd name="T6" fmla="*/ 262 w 379"/>
                <a:gd name="T7" fmla="*/ 291 h 321"/>
                <a:gd name="T8" fmla="*/ 291 w 379"/>
                <a:gd name="T9" fmla="*/ 320 h 321"/>
                <a:gd name="T10" fmla="*/ 291 w 379"/>
                <a:gd name="T11" fmla="*/ 320 h 321"/>
                <a:gd name="T12" fmla="*/ 321 w 379"/>
                <a:gd name="T13" fmla="*/ 320 h 321"/>
                <a:gd name="T14" fmla="*/ 321 w 379"/>
                <a:gd name="T15" fmla="*/ 320 h 321"/>
                <a:gd name="T16" fmla="*/ 321 w 379"/>
                <a:gd name="T17" fmla="*/ 291 h 321"/>
                <a:gd name="T18" fmla="*/ 321 w 379"/>
                <a:gd name="T19" fmla="*/ 262 h 321"/>
                <a:gd name="T20" fmla="*/ 321 w 379"/>
                <a:gd name="T21" fmla="*/ 233 h 321"/>
                <a:gd name="T22" fmla="*/ 321 w 379"/>
                <a:gd name="T23" fmla="*/ 262 h 321"/>
                <a:gd name="T24" fmla="*/ 321 w 379"/>
                <a:gd name="T25" fmla="*/ 233 h 321"/>
                <a:gd name="T26" fmla="*/ 321 w 379"/>
                <a:gd name="T27" fmla="*/ 203 h 321"/>
                <a:gd name="T28" fmla="*/ 321 w 379"/>
                <a:gd name="T29" fmla="*/ 203 h 321"/>
                <a:gd name="T30" fmla="*/ 350 w 379"/>
                <a:gd name="T31" fmla="*/ 174 h 321"/>
                <a:gd name="T32" fmla="*/ 350 w 379"/>
                <a:gd name="T33" fmla="*/ 203 h 321"/>
                <a:gd name="T34" fmla="*/ 350 w 379"/>
                <a:gd name="T35" fmla="*/ 203 h 321"/>
                <a:gd name="T36" fmla="*/ 350 w 379"/>
                <a:gd name="T37" fmla="*/ 174 h 321"/>
                <a:gd name="T38" fmla="*/ 350 w 379"/>
                <a:gd name="T39" fmla="*/ 145 h 321"/>
                <a:gd name="T40" fmla="*/ 350 w 379"/>
                <a:gd name="T41" fmla="*/ 116 h 321"/>
                <a:gd name="T42" fmla="*/ 350 w 379"/>
                <a:gd name="T43" fmla="*/ 116 h 321"/>
                <a:gd name="T44" fmla="*/ 350 w 379"/>
                <a:gd name="T45" fmla="*/ 116 h 321"/>
                <a:gd name="T46" fmla="*/ 378 w 379"/>
                <a:gd name="T47" fmla="*/ 86 h 321"/>
                <a:gd name="T48" fmla="*/ 378 w 379"/>
                <a:gd name="T49" fmla="*/ 57 h 321"/>
                <a:gd name="T50" fmla="*/ 378 w 379"/>
                <a:gd name="T51" fmla="*/ 57 h 321"/>
                <a:gd name="T52" fmla="*/ 378 w 379"/>
                <a:gd name="T53" fmla="*/ 29 h 321"/>
                <a:gd name="T54" fmla="*/ 378 w 379"/>
                <a:gd name="T55" fmla="*/ 0 h 321"/>
                <a:gd name="T56" fmla="*/ 378 w 379"/>
                <a:gd name="T57" fmla="*/ 0 h 321"/>
                <a:gd name="T58" fmla="*/ 350 w 379"/>
                <a:gd name="T59" fmla="*/ 0 h 321"/>
                <a:gd name="T60" fmla="*/ 350 w 379"/>
                <a:gd name="T61" fmla="*/ 0 h 321"/>
                <a:gd name="T62" fmla="*/ 321 w 379"/>
                <a:gd name="T63" fmla="*/ 0 h 321"/>
                <a:gd name="T64" fmla="*/ 291 w 379"/>
                <a:gd name="T65" fmla="*/ 29 h 321"/>
                <a:gd name="T66" fmla="*/ 291 w 379"/>
                <a:gd name="T67" fmla="*/ 29 h 321"/>
                <a:gd name="T68" fmla="*/ 262 w 379"/>
                <a:gd name="T69" fmla="*/ 29 h 321"/>
                <a:gd name="T70" fmla="*/ 262 w 379"/>
                <a:gd name="T71" fmla="*/ 29 h 321"/>
                <a:gd name="T72" fmla="*/ 233 w 379"/>
                <a:gd name="T73" fmla="*/ 29 h 321"/>
                <a:gd name="T74" fmla="*/ 233 w 379"/>
                <a:gd name="T75" fmla="*/ 57 h 321"/>
                <a:gd name="T76" fmla="*/ 203 w 379"/>
                <a:gd name="T77" fmla="*/ 86 h 321"/>
                <a:gd name="T78" fmla="*/ 174 w 379"/>
                <a:gd name="T79" fmla="*/ 86 h 321"/>
                <a:gd name="T80" fmla="*/ 145 w 379"/>
                <a:gd name="T81" fmla="*/ 86 h 321"/>
                <a:gd name="T82" fmla="*/ 116 w 379"/>
                <a:gd name="T83" fmla="*/ 86 h 321"/>
                <a:gd name="T84" fmla="*/ 87 w 379"/>
                <a:gd name="T85" fmla="*/ 86 h 321"/>
                <a:gd name="T86" fmla="*/ 87 w 379"/>
                <a:gd name="T87" fmla="*/ 116 h 321"/>
                <a:gd name="T88" fmla="*/ 57 w 379"/>
                <a:gd name="T89" fmla="*/ 145 h 321"/>
                <a:gd name="T90" fmla="*/ 29 w 379"/>
                <a:gd name="T91" fmla="*/ 145 h 321"/>
                <a:gd name="T92" fmla="*/ 29 w 379"/>
                <a:gd name="T93" fmla="*/ 145 h 321"/>
                <a:gd name="T94" fmla="*/ 0 w 379"/>
                <a:gd name="T95" fmla="*/ 145 h 321"/>
                <a:gd name="T96" fmla="*/ 57 w 379"/>
                <a:gd name="T97" fmla="*/ 203 h 321"/>
                <a:gd name="T98" fmla="*/ 87 w 379"/>
                <a:gd name="T99" fmla="*/ 233 h 321"/>
                <a:gd name="T100" fmla="*/ 145 w 379"/>
                <a:gd name="T101" fmla="*/ 29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9" h="321">
                  <a:moveTo>
                    <a:pt x="145" y="291"/>
                  </a:moveTo>
                  <a:lnTo>
                    <a:pt x="145" y="291"/>
                  </a:lnTo>
                  <a:lnTo>
                    <a:pt x="145" y="291"/>
                  </a:lnTo>
                  <a:lnTo>
                    <a:pt x="145" y="291"/>
                  </a:lnTo>
                  <a:cubicBezTo>
                    <a:pt x="174" y="291"/>
                    <a:pt x="174" y="291"/>
                    <a:pt x="174" y="291"/>
                  </a:cubicBezTo>
                  <a:cubicBezTo>
                    <a:pt x="233" y="291"/>
                    <a:pt x="233" y="291"/>
                    <a:pt x="233" y="291"/>
                  </a:cubicBezTo>
                  <a:lnTo>
                    <a:pt x="233" y="291"/>
                  </a:lnTo>
                  <a:cubicBezTo>
                    <a:pt x="262" y="291"/>
                    <a:pt x="262" y="291"/>
                    <a:pt x="262" y="291"/>
                  </a:cubicBezTo>
                  <a:lnTo>
                    <a:pt x="262" y="291"/>
                  </a:lnTo>
                  <a:cubicBezTo>
                    <a:pt x="291" y="320"/>
                    <a:pt x="291" y="320"/>
                    <a:pt x="291" y="320"/>
                  </a:cubicBezTo>
                  <a:lnTo>
                    <a:pt x="291" y="320"/>
                  </a:lnTo>
                  <a:lnTo>
                    <a:pt x="291" y="320"/>
                  </a:lnTo>
                  <a:cubicBezTo>
                    <a:pt x="321" y="320"/>
                    <a:pt x="321" y="320"/>
                    <a:pt x="321" y="320"/>
                  </a:cubicBezTo>
                  <a:lnTo>
                    <a:pt x="321" y="320"/>
                  </a:lnTo>
                  <a:lnTo>
                    <a:pt x="321" y="320"/>
                  </a:lnTo>
                  <a:lnTo>
                    <a:pt x="321" y="320"/>
                  </a:lnTo>
                  <a:cubicBezTo>
                    <a:pt x="321" y="291"/>
                    <a:pt x="321" y="291"/>
                    <a:pt x="321" y="291"/>
                  </a:cubicBezTo>
                  <a:lnTo>
                    <a:pt x="321" y="291"/>
                  </a:lnTo>
                  <a:lnTo>
                    <a:pt x="321" y="291"/>
                  </a:lnTo>
                  <a:cubicBezTo>
                    <a:pt x="321" y="262"/>
                    <a:pt x="321" y="262"/>
                    <a:pt x="321" y="262"/>
                  </a:cubicBezTo>
                  <a:lnTo>
                    <a:pt x="321" y="262"/>
                  </a:lnTo>
                  <a:cubicBezTo>
                    <a:pt x="321" y="233"/>
                    <a:pt x="321" y="233"/>
                    <a:pt x="321" y="233"/>
                  </a:cubicBezTo>
                  <a:lnTo>
                    <a:pt x="321" y="233"/>
                  </a:lnTo>
                  <a:cubicBezTo>
                    <a:pt x="321" y="262"/>
                    <a:pt x="321" y="262"/>
                    <a:pt x="321" y="262"/>
                  </a:cubicBezTo>
                  <a:lnTo>
                    <a:pt x="321" y="262"/>
                  </a:lnTo>
                  <a:cubicBezTo>
                    <a:pt x="321" y="233"/>
                    <a:pt x="321" y="233"/>
                    <a:pt x="321" y="233"/>
                  </a:cubicBezTo>
                  <a:lnTo>
                    <a:pt x="321" y="233"/>
                  </a:lnTo>
                  <a:cubicBezTo>
                    <a:pt x="321" y="203"/>
                    <a:pt x="321" y="203"/>
                    <a:pt x="321" y="203"/>
                  </a:cubicBezTo>
                  <a:lnTo>
                    <a:pt x="321" y="203"/>
                  </a:lnTo>
                  <a:lnTo>
                    <a:pt x="321" y="203"/>
                  </a:lnTo>
                  <a:cubicBezTo>
                    <a:pt x="321" y="174"/>
                    <a:pt x="321" y="174"/>
                    <a:pt x="321" y="174"/>
                  </a:cubicBezTo>
                  <a:cubicBezTo>
                    <a:pt x="350" y="174"/>
                    <a:pt x="350" y="174"/>
                    <a:pt x="350" y="174"/>
                  </a:cubicBezTo>
                  <a:lnTo>
                    <a:pt x="350" y="174"/>
                  </a:lnTo>
                  <a:lnTo>
                    <a:pt x="350" y="203"/>
                  </a:lnTo>
                  <a:lnTo>
                    <a:pt x="350" y="203"/>
                  </a:lnTo>
                  <a:lnTo>
                    <a:pt x="350" y="203"/>
                  </a:lnTo>
                  <a:lnTo>
                    <a:pt x="350" y="203"/>
                  </a:lnTo>
                  <a:cubicBezTo>
                    <a:pt x="350" y="174"/>
                    <a:pt x="350" y="174"/>
                    <a:pt x="350" y="174"/>
                  </a:cubicBezTo>
                  <a:cubicBezTo>
                    <a:pt x="350" y="145"/>
                    <a:pt x="350" y="145"/>
                    <a:pt x="350" y="145"/>
                  </a:cubicBezTo>
                  <a:lnTo>
                    <a:pt x="350" y="145"/>
                  </a:lnTo>
                  <a:cubicBezTo>
                    <a:pt x="350" y="116"/>
                    <a:pt x="350" y="116"/>
                    <a:pt x="350" y="116"/>
                  </a:cubicBezTo>
                  <a:lnTo>
                    <a:pt x="350" y="116"/>
                  </a:lnTo>
                  <a:lnTo>
                    <a:pt x="350" y="116"/>
                  </a:lnTo>
                  <a:lnTo>
                    <a:pt x="350" y="116"/>
                  </a:lnTo>
                  <a:lnTo>
                    <a:pt x="350" y="116"/>
                  </a:lnTo>
                  <a:lnTo>
                    <a:pt x="350" y="116"/>
                  </a:lnTo>
                  <a:cubicBezTo>
                    <a:pt x="350" y="86"/>
                    <a:pt x="350" y="86"/>
                    <a:pt x="350" y="86"/>
                  </a:cubicBezTo>
                  <a:cubicBezTo>
                    <a:pt x="378" y="86"/>
                    <a:pt x="378" y="86"/>
                    <a:pt x="378" y="86"/>
                  </a:cubicBezTo>
                  <a:cubicBezTo>
                    <a:pt x="378" y="57"/>
                    <a:pt x="378" y="57"/>
                    <a:pt x="378" y="57"/>
                  </a:cubicBezTo>
                  <a:lnTo>
                    <a:pt x="378" y="57"/>
                  </a:lnTo>
                  <a:lnTo>
                    <a:pt x="378" y="57"/>
                  </a:lnTo>
                  <a:lnTo>
                    <a:pt x="378" y="57"/>
                  </a:lnTo>
                  <a:cubicBezTo>
                    <a:pt x="378" y="29"/>
                    <a:pt x="378" y="29"/>
                    <a:pt x="378" y="29"/>
                  </a:cubicBezTo>
                  <a:lnTo>
                    <a:pt x="378" y="29"/>
                  </a:lnTo>
                  <a:cubicBezTo>
                    <a:pt x="378" y="0"/>
                    <a:pt x="378" y="0"/>
                    <a:pt x="378" y="0"/>
                  </a:cubicBez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cubicBezTo>
                    <a:pt x="350" y="0"/>
                    <a:pt x="350" y="0"/>
                    <a:pt x="350" y="0"/>
                  </a:cubicBezTo>
                  <a:lnTo>
                    <a:pt x="350" y="0"/>
                  </a:lnTo>
                  <a:lnTo>
                    <a:pt x="350" y="0"/>
                  </a:lnTo>
                  <a:lnTo>
                    <a:pt x="350" y="0"/>
                  </a:lnTo>
                  <a:cubicBezTo>
                    <a:pt x="321" y="0"/>
                    <a:pt x="321" y="0"/>
                    <a:pt x="321" y="0"/>
                  </a:cubicBezTo>
                  <a:cubicBezTo>
                    <a:pt x="321" y="29"/>
                    <a:pt x="321" y="29"/>
                    <a:pt x="321" y="29"/>
                  </a:cubicBezTo>
                  <a:cubicBezTo>
                    <a:pt x="291" y="29"/>
                    <a:pt x="291" y="29"/>
                    <a:pt x="291" y="29"/>
                  </a:cubicBezTo>
                  <a:lnTo>
                    <a:pt x="291" y="29"/>
                  </a:lnTo>
                  <a:lnTo>
                    <a:pt x="291" y="29"/>
                  </a:lnTo>
                  <a:cubicBezTo>
                    <a:pt x="262" y="29"/>
                    <a:pt x="262" y="29"/>
                    <a:pt x="262" y="29"/>
                  </a:cubicBezTo>
                  <a:lnTo>
                    <a:pt x="262" y="29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62" y="29"/>
                  </a:lnTo>
                  <a:cubicBezTo>
                    <a:pt x="233" y="29"/>
                    <a:pt x="233" y="29"/>
                    <a:pt x="233" y="29"/>
                  </a:cubicBezTo>
                  <a:cubicBezTo>
                    <a:pt x="233" y="57"/>
                    <a:pt x="233" y="57"/>
                    <a:pt x="233" y="57"/>
                  </a:cubicBezTo>
                  <a:lnTo>
                    <a:pt x="233" y="57"/>
                  </a:lnTo>
                  <a:cubicBezTo>
                    <a:pt x="203" y="57"/>
                    <a:pt x="203" y="57"/>
                    <a:pt x="203" y="57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174" y="86"/>
                    <a:pt x="174" y="86"/>
                    <a:pt x="174" y="86"/>
                  </a:cubicBezTo>
                  <a:lnTo>
                    <a:pt x="174" y="86"/>
                  </a:lnTo>
                  <a:lnTo>
                    <a:pt x="174" y="86"/>
                  </a:lnTo>
                  <a:cubicBezTo>
                    <a:pt x="145" y="86"/>
                    <a:pt x="145" y="86"/>
                    <a:pt x="145" y="86"/>
                  </a:cubicBezTo>
                  <a:lnTo>
                    <a:pt x="145" y="86"/>
                  </a:lnTo>
                  <a:cubicBezTo>
                    <a:pt x="116" y="86"/>
                    <a:pt x="116" y="86"/>
                    <a:pt x="116" y="86"/>
                  </a:cubicBezTo>
                  <a:cubicBezTo>
                    <a:pt x="87" y="86"/>
                    <a:pt x="87" y="86"/>
                    <a:pt x="87" y="86"/>
                  </a:cubicBezTo>
                  <a:lnTo>
                    <a:pt x="87" y="86"/>
                  </a:lnTo>
                  <a:cubicBezTo>
                    <a:pt x="87" y="116"/>
                    <a:pt x="87" y="116"/>
                    <a:pt x="87" y="116"/>
                  </a:cubicBezTo>
                  <a:lnTo>
                    <a:pt x="87" y="116"/>
                  </a:lnTo>
                  <a:cubicBezTo>
                    <a:pt x="87" y="145"/>
                    <a:pt x="87" y="145"/>
                    <a:pt x="87" y="145"/>
                  </a:cubicBezTo>
                  <a:cubicBezTo>
                    <a:pt x="57" y="145"/>
                    <a:pt x="57" y="145"/>
                    <a:pt x="57" y="145"/>
                  </a:cubicBezTo>
                  <a:lnTo>
                    <a:pt x="57" y="145"/>
                  </a:lnTo>
                  <a:cubicBezTo>
                    <a:pt x="29" y="145"/>
                    <a:pt x="29" y="145"/>
                    <a:pt x="29" y="145"/>
                  </a:cubicBezTo>
                  <a:lnTo>
                    <a:pt x="29" y="145"/>
                  </a:lnTo>
                  <a:lnTo>
                    <a:pt x="29" y="145"/>
                  </a:lnTo>
                  <a:cubicBezTo>
                    <a:pt x="0" y="145"/>
                    <a:pt x="0" y="145"/>
                    <a:pt x="0" y="145"/>
                  </a:cubicBezTo>
                  <a:lnTo>
                    <a:pt x="0" y="145"/>
                  </a:lnTo>
                  <a:cubicBezTo>
                    <a:pt x="29" y="203"/>
                    <a:pt x="29" y="203"/>
                    <a:pt x="29" y="203"/>
                  </a:cubicBezTo>
                  <a:cubicBezTo>
                    <a:pt x="57" y="203"/>
                    <a:pt x="57" y="203"/>
                    <a:pt x="57" y="203"/>
                  </a:cubicBezTo>
                  <a:lnTo>
                    <a:pt x="57" y="203"/>
                  </a:lnTo>
                  <a:cubicBezTo>
                    <a:pt x="87" y="233"/>
                    <a:pt x="87" y="233"/>
                    <a:pt x="87" y="233"/>
                  </a:cubicBezTo>
                  <a:cubicBezTo>
                    <a:pt x="87" y="262"/>
                    <a:pt x="87" y="262"/>
                    <a:pt x="87" y="262"/>
                  </a:cubicBezTo>
                  <a:cubicBezTo>
                    <a:pt x="145" y="291"/>
                    <a:pt x="145" y="291"/>
                    <a:pt x="145" y="29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77C491C5-5CBC-4434-9508-F569A5636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121" y="3953216"/>
              <a:ext cx="171360" cy="76328"/>
            </a:xfrm>
            <a:custGeom>
              <a:avLst/>
              <a:gdLst>
                <a:gd name="T0" fmla="*/ 203 w 525"/>
                <a:gd name="T1" fmla="*/ 233 h 234"/>
                <a:gd name="T2" fmla="*/ 233 w 525"/>
                <a:gd name="T3" fmla="*/ 233 h 234"/>
                <a:gd name="T4" fmla="*/ 233 w 525"/>
                <a:gd name="T5" fmla="*/ 204 h 234"/>
                <a:gd name="T6" fmla="*/ 233 w 525"/>
                <a:gd name="T7" fmla="*/ 174 h 234"/>
                <a:gd name="T8" fmla="*/ 291 w 525"/>
                <a:gd name="T9" fmla="*/ 174 h 234"/>
                <a:gd name="T10" fmla="*/ 320 w 525"/>
                <a:gd name="T11" fmla="*/ 174 h 234"/>
                <a:gd name="T12" fmla="*/ 320 w 525"/>
                <a:gd name="T13" fmla="*/ 174 h 234"/>
                <a:gd name="T14" fmla="*/ 349 w 525"/>
                <a:gd name="T15" fmla="*/ 145 h 234"/>
                <a:gd name="T16" fmla="*/ 379 w 525"/>
                <a:gd name="T17" fmla="*/ 145 h 234"/>
                <a:gd name="T18" fmla="*/ 408 w 525"/>
                <a:gd name="T19" fmla="*/ 117 h 234"/>
                <a:gd name="T20" fmla="*/ 408 w 525"/>
                <a:gd name="T21" fmla="*/ 117 h 234"/>
                <a:gd name="T22" fmla="*/ 408 w 525"/>
                <a:gd name="T23" fmla="*/ 117 h 234"/>
                <a:gd name="T24" fmla="*/ 437 w 525"/>
                <a:gd name="T25" fmla="*/ 117 h 234"/>
                <a:gd name="T26" fmla="*/ 467 w 525"/>
                <a:gd name="T27" fmla="*/ 117 h 234"/>
                <a:gd name="T28" fmla="*/ 496 w 525"/>
                <a:gd name="T29" fmla="*/ 88 h 234"/>
                <a:gd name="T30" fmla="*/ 496 w 525"/>
                <a:gd name="T31" fmla="*/ 88 h 234"/>
                <a:gd name="T32" fmla="*/ 524 w 525"/>
                <a:gd name="T33" fmla="*/ 88 h 234"/>
                <a:gd name="T34" fmla="*/ 524 w 525"/>
                <a:gd name="T35" fmla="*/ 88 h 234"/>
                <a:gd name="T36" fmla="*/ 524 w 525"/>
                <a:gd name="T37" fmla="*/ 58 h 234"/>
                <a:gd name="T38" fmla="*/ 496 w 525"/>
                <a:gd name="T39" fmla="*/ 58 h 234"/>
                <a:gd name="T40" fmla="*/ 496 w 525"/>
                <a:gd name="T41" fmla="*/ 58 h 234"/>
                <a:gd name="T42" fmla="*/ 467 w 525"/>
                <a:gd name="T43" fmla="*/ 58 h 234"/>
                <a:gd name="T44" fmla="*/ 437 w 525"/>
                <a:gd name="T45" fmla="*/ 58 h 234"/>
                <a:gd name="T46" fmla="*/ 437 w 525"/>
                <a:gd name="T47" fmla="*/ 58 h 234"/>
                <a:gd name="T48" fmla="*/ 437 w 525"/>
                <a:gd name="T49" fmla="*/ 29 h 234"/>
                <a:gd name="T50" fmla="*/ 467 w 525"/>
                <a:gd name="T51" fmla="*/ 29 h 234"/>
                <a:gd name="T52" fmla="*/ 496 w 525"/>
                <a:gd name="T53" fmla="*/ 58 h 234"/>
                <a:gd name="T54" fmla="*/ 437 w 525"/>
                <a:gd name="T55" fmla="*/ 29 h 234"/>
                <a:gd name="T56" fmla="*/ 408 w 525"/>
                <a:gd name="T57" fmla="*/ 29 h 234"/>
                <a:gd name="T58" fmla="*/ 408 w 525"/>
                <a:gd name="T59" fmla="*/ 29 h 234"/>
                <a:gd name="T60" fmla="*/ 349 w 525"/>
                <a:gd name="T61" fmla="*/ 29 h 234"/>
                <a:gd name="T62" fmla="*/ 320 w 525"/>
                <a:gd name="T63" fmla="*/ 0 h 234"/>
                <a:gd name="T64" fmla="*/ 291 w 525"/>
                <a:gd name="T65" fmla="*/ 0 h 234"/>
                <a:gd name="T66" fmla="*/ 291 w 525"/>
                <a:gd name="T67" fmla="*/ 29 h 234"/>
                <a:gd name="T68" fmla="*/ 262 w 525"/>
                <a:gd name="T69" fmla="*/ 29 h 234"/>
                <a:gd name="T70" fmla="*/ 203 w 525"/>
                <a:gd name="T71" fmla="*/ 29 h 234"/>
                <a:gd name="T72" fmla="*/ 117 w 525"/>
                <a:gd name="T73" fmla="*/ 29 h 234"/>
                <a:gd name="T74" fmla="*/ 117 w 525"/>
                <a:gd name="T75" fmla="*/ 29 h 234"/>
                <a:gd name="T76" fmla="*/ 87 w 525"/>
                <a:gd name="T77" fmla="*/ 58 h 234"/>
                <a:gd name="T78" fmla="*/ 58 w 525"/>
                <a:gd name="T79" fmla="*/ 58 h 234"/>
                <a:gd name="T80" fmla="*/ 29 w 525"/>
                <a:gd name="T81" fmla="*/ 88 h 234"/>
                <a:gd name="T82" fmla="*/ 29 w 525"/>
                <a:gd name="T83" fmla="*/ 117 h 234"/>
                <a:gd name="T84" fmla="*/ 0 w 525"/>
                <a:gd name="T85" fmla="*/ 145 h 234"/>
                <a:gd name="T86" fmla="*/ 0 w 525"/>
                <a:gd name="T87" fmla="*/ 145 h 234"/>
                <a:gd name="T88" fmla="*/ 0 w 525"/>
                <a:gd name="T89" fmla="*/ 204 h 234"/>
                <a:gd name="T90" fmla="*/ 29 w 525"/>
                <a:gd name="T91" fmla="*/ 204 h 234"/>
                <a:gd name="T92" fmla="*/ 58 w 525"/>
                <a:gd name="T93" fmla="*/ 233 h 234"/>
                <a:gd name="T94" fmla="*/ 58 w 525"/>
                <a:gd name="T95" fmla="*/ 204 h 234"/>
                <a:gd name="T96" fmla="*/ 87 w 525"/>
                <a:gd name="T97" fmla="*/ 233 h 234"/>
                <a:gd name="T98" fmla="*/ 146 w 525"/>
                <a:gd name="T99" fmla="*/ 233 h 234"/>
                <a:gd name="T100" fmla="*/ 146 w 525"/>
                <a:gd name="T101" fmla="*/ 204 h 234"/>
                <a:gd name="T102" fmla="*/ 146 w 525"/>
                <a:gd name="T103" fmla="*/ 204 h 234"/>
                <a:gd name="T104" fmla="*/ 175 w 525"/>
                <a:gd name="T105" fmla="*/ 233 h 234"/>
                <a:gd name="T106" fmla="*/ 175 w 525"/>
                <a:gd name="T107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5" h="234">
                  <a:moveTo>
                    <a:pt x="175" y="233"/>
                  </a:moveTo>
                  <a:lnTo>
                    <a:pt x="203" y="233"/>
                  </a:lnTo>
                  <a:lnTo>
                    <a:pt x="203" y="233"/>
                  </a:lnTo>
                  <a:lnTo>
                    <a:pt x="233" y="233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3" y="174"/>
                  </a:lnTo>
                  <a:lnTo>
                    <a:pt x="233" y="174"/>
                  </a:lnTo>
                  <a:lnTo>
                    <a:pt x="262" y="174"/>
                  </a:lnTo>
                  <a:lnTo>
                    <a:pt x="291" y="174"/>
                  </a:lnTo>
                  <a:lnTo>
                    <a:pt x="291" y="174"/>
                  </a:lnTo>
                  <a:lnTo>
                    <a:pt x="320" y="174"/>
                  </a:lnTo>
                  <a:lnTo>
                    <a:pt x="320" y="174"/>
                  </a:lnTo>
                  <a:lnTo>
                    <a:pt x="320" y="174"/>
                  </a:lnTo>
                  <a:lnTo>
                    <a:pt x="349" y="174"/>
                  </a:lnTo>
                  <a:lnTo>
                    <a:pt x="349" y="145"/>
                  </a:lnTo>
                  <a:lnTo>
                    <a:pt x="379" y="145"/>
                  </a:lnTo>
                  <a:lnTo>
                    <a:pt x="379" y="145"/>
                  </a:lnTo>
                  <a:lnTo>
                    <a:pt x="379" y="117"/>
                  </a:lnTo>
                  <a:lnTo>
                    <a:pt x="408" y="117"/>
                  </a:lnTo>
                  <a:lnTo>
                    <a:pt x="408" y="117"/>
                  </a:lnTo>
                  <a:lnTo>
                    <a:pt x="408" y="117"/>
                  </a:lnTo>
                  <a:lnTo>
                    <a:pt x="408" y="117"/>
                  </a:lnTo>
                  <a:lnTo>
                    <a:pt x="408" y="117"/>
                  </a:lnTo>
                  <a:lnTo>
                    <a:pt x="437" y="117"/>
                  </a:lnTo>
                  <a:lnTo>
                    <a:pt x="437" y="117"/>
                  </a:lnTo>
                  <a:lnTo>
                    <a:pt x="437" y="117"/>
                  </a:lnTo>
                  <a:lnTo>
                    <a:pt x="467" y="117"/>
                  </a:lnTo>
                  <a:lnTo>
                    <a:pt x="467" y="88"/>
                  </a:lnTo>
                  <a:lnTo>
                    <a:pt x="496" y="88"/>
                  </a:lnTo>
                  <a:lnTo>
                    <a:pt x="496" y="88"/>
                  </a:lnTo>
                  <a:lnTo>
                    <a:pt x="496" y="88"/>
                  </a:lnTo>
                  <a:lnTo>
                    <a:pt x="496" y="88"/>
                  </a:lnTo>
                  <a:lnTo>
                    <a:pt x="524" y="88"/>
                  </a:lnTo>
                  <a:lnTo>
                    <a:pt x="524" y="88"/>
                  </a:lnTo>
                  <a:lnTo>
                    <a:pt x="524" y="88"/>
                  </a:lnTo>
                  <a:lnTo>
                    <a:pt x="524" y="88"/>
                  </a:lnTo>
                  <a:lnTo>
                    <a:pt x="524" y="58"/>
                  </a:lnTo>
                  <a:lnTo>
                    <a:pt x="524" y="58"/>
                  </a:lnTo>
                  <a:lnTo>
                    <a:pt x="496" y="58"/>
                  </a:lnTo>
                  <a:lnTo>
                    <a:pt x="496" y="58"/>
                  </a:lnTo>
                  <a:lnTo>
                    <a:pt x="496" y="58"/>
                  </a:lnTo>
                  <a:lnTo>
                    <a:pt x="496" y="58"/>
                  </a:lnTo>
                  <a:lnTo>
                    <a:pt x="467" y="58"/>
                  </a:lnTo>
                  <a:lnTo>
                    <a:pt x="467" y="58"/>
                  </a:lnTo>
                  <a:lnTo>
                    <a:pt x="437" y="58"/>
                  </a:lnTo>
                  <a:lnTo>
                    <a:pt x="437" y="58"/>
                  </a:lnTo>
                  <a:lnTo>
                    <a:pt x="437" y="58"/>
                  </a:lnTo>
                  <a:lnTo>
                    <a:pt x="437" y="58"/>
                  </a:lnTo>
                  <a:lnTo>
                    <a:pt x="437" y="29"/>
                  </a:lnTo>
                  <a:lnTo>
                    <a:pt x="437" y="29"/>
                  </a:lnTo>
                  <a:lnTo>
                    <a:pt x="467" y="29"/>
                  </a:lnTo>
                  <a:lnTo>
                    <a:pt x="467" y="58"/>
                  </a:lnTo>
                  <a:lnTo>
                    <a:pt x="496" y="58"/>
                  </a:lnTo>
                  <a:lnTo>
                    <a:pt x="467" y="29"/>
                  </a:lnTo>
                  <a:lnTo>
                    <a:pt x="437" y="29"/>
                  </a:lnTo>
                  <a:lnTo>
                    <a:pt x="437" y="29"/>
                  </a:lnTo>
                  <a:lnTo>
                    <a:pt x="408" y="29"/>
                  </a:lnTo>
                  <a:lnTo>
                    <a:pt x="408" y="29"/>
                  </a:lnTo>
                  <a:lnTo>
                    <a:pt x="408" y="29"/>
                  </a:lnTo>
                  <a:lnTo>
                    <a:pt x="408" y="29"/>
                  </a:lnTo>
                  <a:lnTo>
                    <a:pt x="349" y="29"/>
                  </a:lnTo>
                  <a:lnTo>
                    <a:pt x="320" y="29"/>
                  </a:lnTo>
                  <a:lnTo>
                    <a:pt x="320" y="0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91" y="0"/>
                  </a:lnTo>
                  <a:lnTo>
                    <a:pt x="291" y="29"/>
                  </a:lnTo>
                  <a:lnTo>
                    <a:pt x="262" y="29"/>
                  </a:lnTo>
                  <a:lnTo>
                    <a:pt x="262" y="29"/>
                  </a:lnTo>
                  <a:lnTo>
                    <a:pt x="233" y="29"/>
                  </a:lnTo>
                  <a:lnTo>
                    <a:pt x="203" y="29"/>
                  </a:lnTo>
                  <a:lnTo>
                    <a:pt x="146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58" y="5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117"/>
                  </a:lnTo>
                  <a:lnTo>
                    <a:pt x="29" y="11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7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9" y="204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87" y="204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46" y="204"/>
                  </a:lnTo>
                  <a:lnTo>
                    <a:pt x="146" y="233"/>
                  </a:lnTo>
                  <a:lnTo>
                    <a:pt x="175" y="233"/>
                  </a:lnTo>
                  <a:lnTo>
                    <a:pt x="175" y="204"/>
                  </a:lnTo>
                  <a:lnTo>
                    <a:pt x="175" y="233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75" name="Freeform 170">
              <a:extLst>
                <a:ext uri="{FF2B5EF4-FFF2-40B4-BE49-F238E27FC236}">
                  <a16:creationId xmlns:a16="http://schemas.microsoft.com/office/drawing/2014/main" id="{B1C1E9CF-C968-E740-3076-690E2F7FB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400" y="3990659"/>
              <a:ext cx="67680" cy="38884"/>
            </a:xfrm>
            <a:custGeom>
              <a:avLst/>
              <a:gdLst>
                <a:gd name="T0" fmla="*/ 88 w 206"/>
                <a:gd name="T1" fmla="*/ 0 h 117"/>
                <a:gd name="T2" fmla="*/ 88 w 206"/>
                <a:gd name="T3" fmla="*/ 0 h 117"/>
                <a:gd name="T4" fmla="*/ 88 w 206"/>
                <a:gd name="T5" fmla="*/ 28 h 117"/>
                <a:gd name="T6" fmla="*/ 117 w 206"/>
                <a:gd name="T7" fmla="*/ 28 h 117"/>
                <a:gd name="T8" fmla="*/ 117 w 206"/>
                <a:gd name="T9" fmla="*/ 28 h 117"/>
                <a:gd name="T10" fmla="*/ 117 w 206"/>
                <a:gd name="T11" fmla="*/ 28 h 117"/>
                <a:gd name="T12" fmla="*/ 146 w 206"/>
                <a:gd name="T13" fmla="*/ 28 h 117"/>
                <a:gd name="T14" fmla="*/ 146 w 206"/>
                <a:gd name="T15" fmla="*/ 28 h 117"/>
                <a:gd name="T16" fmla="*/ 146 w 206"/>
                <a:gd name="T17" fmla="*/ 57 h 117"/>
                <a:gd name="T18" fmla="*/ 176 w 206"/>
                <a:gd name="T19" fmla="*/ 57 h 117"/>
                <a:gd name="T20" fmla="*/ 176 w 206"/>
                <a:gd name="T21" fmla="*/ 57 h 117"/>
                <a:gd name="T22" fmla="*/ 176 w 206"/>
                <a:gd name="T23" fmla="*/ 28 h 117"/>
                <a:gd name="T24" fmla="*/ 176 w 206"/>
                <a:gd name="T25" fmla="*/ 28 h 117"/>
                <a:gd name="T26" fmla="*/ 205 w 206"/>
                <a:gd name="T27" fmla="*/ 28 h 117"/>
                <a:gd name="T28" fmla="*/ 205 w 206"/>
                <a:gd name="T29" fmla="*/ 57 h 117"/>
                <a:gd name="T30" fmla="*/ 205 w 206"/>
                <a:gd name="T31" fmla="*/ 57 h 117"/>
                <a:gd name="T32" fmla="*/ 205 w 206"/>
                <a:gd name="T33" fmla="*/ 57 h 117"/>
                <a:gd name="T34" fmla="*/ 205 w 206"/>
                <a:gd name="T35" fmla="*/ 87 h 117"/>
                <a:gd name="T36" fmla="*/ 205 w 206"/>
                <a:gd name="T37" fmla="*/ 87 h 117"/>
                <a:gd name="T38" fmla="*/ 205 w 206"/>
                <a:gd name="T39" fmla="*/ 87 h 117"/>
                <a:gd name="T40" fmla="*/ 205 w 206"/>
                <a:gd name="T41" fmla="*/ 87 h 117"/>
                <a:gd name="T42" fmla="*/ 205 w 206"/>
                <a:gd name="T43" fmla="*/ 116 h 117"/>
                <a:gd name="T44" fmla="*/ 205 w 206"/>
                <a:gd name="T45" fmla="*/ 116 h 117"/>
                <a:gd name="T46" fmla="*/ 146 w 206"/>
                <a:gd name="T47" fmla="*/ 116 h 117"/>
                <a:gd name="T48" fmla="*/ 146 w 206"/>
                <a:gd name="T49" fmla="*/ 116 h 117"/>
                <a:gd name="T50" fmla="*/ 146 w 206"/>
                <a:gd name="T51" fmla="*/ 87 h 117"/>
                <a:gd name="T52" fmla="*/ 117 w 206"/>
                <a:gd name="T53" fmla="*/ 87 h 117"/>
                <a:gd name="T54" fmla="*/ 117 w 206"/>
                <a:gd name="T55" fmla="*/ 87 h 117"/>
                <a:gd name="T56" fmla="*/ 117 w 206"/>
                <a:gd name="T57" fmla="*/ 116 h 117"/>
                <a:gd name="T58" fmla="*/ 117 w 206"/>
                <a:gd name="T59" fmla="*/ 116 h 117"/>
                <a:gd name="T60" fmla="*/ 88 w 206"/>
                <a:gd name="T61" fmla="*/ 87 h 117"/>
                <a:gd name="T62" fmla="*/ 59 w 206"/>
                <a:gd name="T63" fmla="*/ 87 h 117"/>
                <a:gd name="T64" fmla="*/ 59 w 206"/>
                <a:gd name="T65" fmla="*/ 87 h 117"/>
                <a:gd name="T66" fmla="*/ 29 w 206"/>
                <a:gd name="T67" fmla="*/ 87 h 117"/>
                <a:gd name="T68" fmla="*/ 29 w 206"/>
                <a:gd name="T69" fmla="*/ 87 h 117"/>
                <a:gd name="T70" fmla="*/ 0 w 206"/>
                <a:gd name="T71" fmla="*/ 87 h 117"/>
                <a:gd name="T72" fmla="*/ 0 w 206"/>
                <a:gd name="T73" fmla="*/ 57 h 117"/>
                <a:gd name="T74" fmla="*/ 0 w 206"/>
                <a:gd name="T75" fmla="*/ 57 h 117"/>
                <a:gd name="T76" fmla="*/ 0 w 206"/>
                <a:gd name="T77" fmla="*/ 57 h 117"/>
                <a:gd name="T78" fmla="*/ 29 w 206"/>
                <a:gd name="T79" fmla="*/ 28 h 117"/>
                <a:gd name="T80" fmla="*/ 59 w 206"/>
                <a:gd name="T81" fmla="*/ 28 h 117"/>
                <a:gd name="T82" fmla="*/ 59 w 206"/>
                <a:gd name="T83" fmla="*/ 28 h 117"/>
                <a:gd name="T84" fmla="*/ 59 w 206"/>
                <a:gd name="T85" fmla="*/ 28 h 117"/>
                <a:gd name="T86" fmla="*/ 88 w 206"/>
                <a:gd name="T8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117">
                  <a:moveTo>
                    <a:pt x="88" y="0"/>
                  </a:moveTo>
                  <a:lnTo>
                    <a:pt x="88" y="0"/>
                  </a:lnTo>
                  <a:lnTo>
                    <a:pt x="88" y="28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17" y="28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46" y="57"/>
                  </a:lnTo>
                  <a:lnTo>
                    <a:pt x="176" y="57"/>
                  </a:lnTo>
                  <a:lnTo>
                    <a:pt x="176" y="57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205" y="28"/>
                  </a:lnTo>
                  <a:lnTo>
                    <a:pt x="205" y="57"/>
                  </a:lnTo>
                  <a:lnTo>
                    <a:pt x="205" y="57"/>
                  </a:lnTo>
                  <a:lnTo>
                    <a:pt x="205" y="57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116"/>
                  </a:lnTo>
                  <a:lnTo>
                    <a:pt x="205" y="116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6" y="87"/>
                  </a:lnTo>
                  <a:lnTo>
                    <a:pt x="117" y="87"/>
                  </a:lnTo>
                  <a:lnTo>
                    <a:pt x="117" y="87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88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2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88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76" name="Freeform 171">
              <a:extLst>
                <a:ext uri="{FF2B5EF4-FFF2-40B4-BE49-F238E27FC236}">
                  <a16:creationId xmlns:a16="http://schemas.microsoft.com/office/drawing/2014/main" id="{B4D691CF-4827-766C-022A-B7E25F1F8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200" y="3895609"/>
              <a:ext cx="38880" cy="57606"/>
            </a:xfrm>
            <a:custGeom>
              <a:avLst/>
              <a:gdLst>
                <a:gd name="T0" fmla="*/ 0 w 118"/>
                <a:gd name="T1" fmla="*/ 59 h 177"/>
                <a:gd name="T2" fmla="*/ 0 w 118"/>
                <a:gd name="T3" fmla="*/ 59 h 177"/>
                <a:gd name="T4" fmla="*/ 0 w 118"/>
                <a:gd name="T5" fmla="*/ 30 h 177"/>
                <a:gd name="T6" fmla="*/ 29 w 118"/>
                <a:gd name="T7" fmla="*/ 30 h 177"/>
                <a:gd name="T8" fmla="*/ 29 w 118"/>
                <a:gd name="T9" fmla="*/ 30 h 177"/>
                <a:gd name="T10" fmla="*/ 29 w 118"/>
                <a:gd name="T11" fmla="*/ 30 h 177"/>
                <a:gd name="T12" fmla="*/ 29 w 118"/>
                <a:gd name="T13" fmla="*/ 30 h 177"/>
                <a:gd name="T14" fmla="*/ 29 w 118"/>
                <a:gd name="T15" fmla="*/ 30 h 177"/>
                <a:gd name="T16" fmla="*/ 58 w 118"/>
                <a:gd name="T17" fmla="*/ 30 h 177"/>
                <a:gd name="T18" fmla="*/ 58 w 118"/>
                <a:gd name="T19" fmla="*/ 30 h 177"/>
                <a:gd name="T20" fmla="*/ 58 w 118"/>
                <a:gd name="T21" fmla="*/ 30 h 177"/>
                <a:gd name="T22" fmla="*/ 58 w 118"/>
                <a:gd name="T23" fmla="*/ 0 h 177"/>
                <a:gd name="T24" fmla="*/ 58 w 118"/>
                <a:gd name="T25" fmla="*/ 0 h 177"/>
                <a:gd name="T26" fmla="*/ 88 w 118"/>
                <a:gd name="T27" fmla="*/ 0 h 177"/>
                <a:gd name="T28" fmla="*/ 88 w 118"/>
                <a:gd name="T29" fmla="*/ 0 h 177"/>
                <a:gd name="T30" fmla="*/ 88 w 118"/>
                <a:gd name="T31" fmla="*/ 0 h 177"/>
                <a:gd name="T32" fmla="*/ 88 w 118"/>
                <a:gd name="T33" fmla="*/ 0 h 177"/>
                <a:gd name="T34" fmla="*/ 117 w 118"/>
                <a:gd name="T35" fmla="*/ 0 h 177"/>
                <a:gd name="T36" fmla="*/ 117 w 118"/>
                <a:gd name="T37" fmla="*/ 0 h 177"/>
                <a:gd name="T38" fmla="*/ 117 w 118"/>
                <a:gd name="T39" fmla="*/ 0 h 177"/>
                <a:gd name="T40" fmla="*/ 88 w 118"/>
                <a:gd name="T41" fmla="*/ 59 h 177"/>
                <a:gd name="T42" fmla="*/ 88 w 118"/>
                <a:gd name="T43" fmla="*/ 59 h 177"/>
                <a:gd name="T44" fmla="*/ 88 w 118"/>
                <a:gd name="T45" fmla="*/ 88 h 177"/>
                <a:gd name="T46" fmla="*/ 88 w 118"/>
                <a:gd name="T47" fmla="*/ 88 h 177"/>
                <a:gd name="T48" fmla="*/ 88 w 118"/>
                <a:gd name="T49" fmla="*/ 117 h 177"/>
                <a:gd name="T50" fmla="*/ 88 w 118"/>
                <a:gd name="T51" fmla="*/ 146 h 177"/>
                <a:gd name="T52" fmla="*/ 58 w 118"/>
                <a:gd name="T53" fmla="*/ 176 h 177"/>
                <a:gd name="T54" fmla="*/ 58 w 118"/>
                <a:gd name="T55" fmla="*/ 146 h 177"/>
                <a:gd name="T56" fmla="*/ 29 w 118"/>
                <a:gd name="T57" fmla="*/ 176 h 177"/>
                <a:gd name="T58" fmla="*/ 29 w 118"/>
                <a:gd name="T59" fmla="*/ 176 h 177"/>
                <a:gd name="T60" fmla="*/ 29 w 118"/>
                <a:gd name="T61" fmla="*/ 176 h 177"/>
                <a:gd name="T62" fmla="*/ 29 w 118"/>
                <a:gd name="T63" fmla="*/ 176 h 177"/>
                <a:gd name="T64" fmla="*/ 29 w 118"/>
                <a:gd name="T65" fmla="*/ 176 h 177"/>
                <a:gd name="T66" fmla="*/ 0 w 118"/>
                <a:gd name="T67" fmla="*/ 176 h 177"/>
                <a:gd name="T68" fmla="*/ 0 w 118"/>
                <a:gd name="T69" fmla="*/ 5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77">
                  <a:moveTo>
                    <a:pt x="0" y="59"/>
                  </a:moveTo>
                  <a:lnTo>
                    <a:pt x="0" y="59"/>
                  </a:lnTo>
                  <a:lnTo>
                    <a:pt x="0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117"/>
                  </a:lnTo>
                  <a:lnTo>
                    <a:pt x="88" y="146"/>
                  </a:lnTo>
                  <a:lnTo>
                    <a:pt x="58" y="176"/>
                  </a:lnTo>
                  <a:lnTo>
                    <a:pt x="58" y="14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0" y="176"/>
                  </a:lnTo>
                  <a:lnTo>
                    <a:pt x="0" y="59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77" name="Freeform 172">
              <a:extLst>
                <a:ext uri="{FF2B5EF4-FFF2-40B4-BE49-F238E27FC236}">
                  <a16:creationId xmlns:a16="http://schemas.microsoft.com/office/drawing/2014/main" id="{38166AB4-7D7C-7CB9-BAE5-54C0DDE29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800" y="3914331"/>
              <a:ext cx="115200" cy="95050"/>
            </a:xfrm>
            <a:custGeom>
              <a:avLst/>
              <a:gdLst>
                <a:gd name="T0" fmla="*/ 174 w 351"/>
                <a:gd name="T1" fmla="*/ 291 h 292"/>
                <a:gd name="T2" fmla="*/ 174 w 351"/>
                <a:gd name="T3" fmla="*/ 291 h 292"/>
                <a:gd name="T4" fmla="*/ 174 w 351"/>
                <a:gd name="T5" fmla="*/ 291 h 292"/>
                <a:gd name="T6" fmla="*/ 203 w 351"/>
                <a:gd name="T7" fmla="*/ 262 h 292"/>
                <a:gd name="T8" fmla="*/ 233 w 351"/>
                <a:gd name="T9" fmla="*/ 262 h 292"/>
                <a:gd name="T10" fmla="*/ 233 w 351"/>
                <a:gd name="T11" fmla="*/ 262 h 292"/>
                <a:gd name="T12" fmla="*/ 233 w 351"/>
                <a:gd name="T13" fmla="*/ 262 h 292"/>
                <a:gd name="T14" fmla="*/ 262 w 351"/>
                <a:gd name="T15" fmla="*/ 234 h 292"/>
                <a:gd name="T16" fmla="*/ 262 w 351"/>
                <a:gd name="T17" fmla="*/ 234 h 292"/>
                <a:gd name="T18" fmla="*/ 262 w 351"/>
                <a:gd name="T19" fmla="*/ 205 h 292"/>
                <a:gd name="T20" fmla="*/ 262 w 351"/>
                <a:gd name="T21" fmla="*/ 205 h 292"/>
                <a:gd name="T22" fmla="*/ 291 w 351"/>
                <a:gd name="T23" fmla="*/ 175 h 292"/>
                <a:gd name="T24" fmla="*/ 320 w 351"/>
                <a:gd name="T25" fmla="*/ 175 h 292"/>
                <a:gd name="T26" fmla="*/ 320 w 351"/>
                <a:gd name="T27" fmla="*/ 175 h 292"/>
                <a:gd name="T28" fmla="*/ 350 w 351"/>
                <a:gd name="T29" fmla="*/ 146 h 292"/>
                <a:gd name="T30" fmla="*/ 350 w 351"/>
                <a:gd name="T31" fmla="*/ 146 h 292"/>
                <a:gd name="T32" fmla="*/ 350 w 351"/>
                <a:gd name="T33" fmla="*/ 146 h 292"/>
                <a:gd name="T34" fmla="*/ 350 w 351"/>
                <a:gd name="T35" fmla="*/ 146 h 292"/>
                <a:gd name="T36" fmla="*/ 320 w 351"/>
                <a:gd name="T37" fmla="*/ 146 h 292"/>
                <a:gd name="T38" fmla="*/ 320 w 351"/>
                <a:gd name="T39" fmla="*/ 146 h 292"/>
                <a:gd name="T40" fmla="*/ 320 w 351"/>
                <a:gd name="T41" fmla="*/ 146 h 292"/>
                <a:gd name="T42" fmla="*/ 291 w 351"/>
                <a:gd name="T43" fmla="*/ 146 h 292"/>
                <a:gd name="T44" fmla="*/ 291 w 351"/>
                <a:gd name="T45" fmla="*/ 117 h 292"/>
                <a:gd name="T46" fmla="*/ 291 w 351"/>
                <a:gd name="T47" fmla="*/ 117 h 292"/>
                <a:gd name="T48" fmla="*/ 291 w 351"/>
                <a:gd name="T49" fmla="*/ 117 h 292"/>
                <a:gd name="T50" fmla="*/ 262 w 351"/>
                <a:gd name="T51" fmla="*/ 117 h 292"/>
                <a:gd name="T52" fmla="*/ 262 w 351"/>
                <a:gd name="T53" fmla="*/ 0 h 292"/>
                <a:gd name="T54" fmla="*/ 262 w 351"/>
                <a:gd name="T55" fmla="*/ 0 h 292"/>
                <a:gd name="T56" fmla="*/ 145 w 351"/>
                <a:gd name="T57" fmla="*/ 0 h 292"/>
                <a:gd name="T58" fmla="*/ 116 w 351"/>
                <a:gd name="T59" fmla="*/ 29 h 292"/>
                <a:gd name="T60" fmla="*/ 86 w 351"/>
                <a:gd name="T61" fmla="*/ 29 h 292"/>
                <a:gd name="T62" fmla="*/ 116 w 351"/>
                <a:gd name="T63" fmla="*/ 29 h 292"/>
                <a:gd name="T64" fmla="*/ 116 w 351"/>
                <a:gd name="T65" fmla="*/ 58 h 292"/>
                <a:gd name="T66" fmla="*/ 116 w 351"/>
                <a:gd name="T67" fmla="*/ 58 h 292"/>
                <a:gd name="T68" fmla="*/ 145 w 351"/>
                <a:gd name="T69" fmla="*/ 58 h 292"/>
                <a:gd name="T70" fmla="*/ 145 w 351"/>
                <a:gd name="T71" fmla="*/ 58 h 292"/>
                <a:gd name="T72" fmla="*/ 145 w 351"/>
                <a:gd name="T73" fmla="*/ 87 h 292"/>
                <a:gd name="T74" fmla="*/ 145 w 351"/>
                <a:gd name="T75" fmla="*/ 87 h 292"/>
                <a:gd name="T76" fmla="*/ 145 w 351"/>
                <a:gd name="T77" fmla="*/ 87 h 292"/>
                <a:gd name="T78" fmla="*/ 174 w 351"/>
                <a:gd name="T79" fmla="*/ 87 h 292"/>
                <a:gd name="T80" fmla="*/ 174 w 351"/>
                <a:gd name="T81" fmla="*/ 87 h 292"/>
                <a:gd name="T82" fmla="*/ 174 w 351"/>
                <a:gd name="T83" fmla="*/ 117 h 292"/>
                <a:gd name="T84" fmla="*/ 174 w 351"/>
                <a:gd name="T85" fmla="*/ 117 h 292"/>
                <a:gd name="T86" fmla="*/ 58 w 351"/>
                <a:gd name="T87" fmla="*/ 117 h 292"/>
                <a:gd name="T88" fmla="*/ 29 w 351"/>
                <a:gd name="T89" fmla="*/ 175 h 292"/>
                <a:gd name="T90" fmla="*/ 29 w 351"/>
                <a:gd name="T91" fmla="*/ 205 h 292"/>
                <a:gd name="T92" fmla="*/ 29 w 351"/>
                <a:gd name="T93" fmla="*/ 205 h 292"/>
                <a:gd name="T94" fmla="*/ 29 w 351"/>
                <a:gd name="T95" fmla="*/ 205 h 292"/>
                <a:gd name="T96" fmla="*/ 29 w 351"/>
                <a:gd name="T97" fmla="*/ 205 h 292"/>
                <a:gd name="T98" fmla="*/ 29 w 351"/>
                <a:gd name="T99" fmla="*/ 205 h 292"/>
                <a:gd name="T100" fmla="*/ 29 w 351"/>
                <a:gd name="T101" fmla="*/ 234 h 292"/>
                <a:gd name="T102" fmla="*/ 29 w 351"/>
                <a:gd name="T103" fmla="*/ 234 h 292"/>
                <a:gd name="T104" fmla="*/ 29 w 351"/>
                <a:gd name="T105" fmla="*/ 234 h 292"/>
                <a:gd name="T106" fmla="*/ 0 w 351"/>
                <a:gd name="T107" fmla="*/ 234 h 292"/>
                <a:gd name="T108" fmla="*/ 29 w 351"/>
                <a:gd name="T109" fmla="*/ 262 h 292"/>
                <a:gd name="T110" fmla="*/ 29 w 351"/>
                <a:gd name="T111" fmla="*/ 262 h 292"/>
                <a:gd name="T112" fmla="*/ 58 w 351"/>
                <a:gd name="T113" fmla="*/ 262 h 292"/>
                <a:gd name="T114" fmla="*/ 58 w 351"/>
                <a:gd name="T115" fmla="*/ 291 h 292"/>
                <a:gd name="T116" fmla="*/ 116 w 351"/>
                <a:gd name="T117" fmla="*/ 291 h 292"/>
                <a:gd name="T118" fmla="*/ 116 w 351"/>
                <a:gd name="T119" fmla="*/ 291 h 292"/>
                <a:gd name="T120" fmla="*/ 145 w 351"/>
                <a:gd name="T121" fmla="*/ 291 h 292"/>
                <a:gd name="T122" fmla="*/ 174 w 351"/>
                <a:gd name="T123" fmla="*/ 29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" h="292">
                  <a:moveTo>
                    <a:pt x="174" y="291"/>
                  </a:moveTo>
                  <a:lnTo>
                    <a:pt x="174" y="291"/>
                  </a:lnTo>
                  <a:lnTo>
                    <a:pt x="174" y="291"/>
                  </a:lnTo>
                  <a:lnTo>
                    <a:pt x="203" y="262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33" y="262"/>
                  </a:lnTo>
                  <a:lnTo>
                    <a:pt x="262" y="234"/>
                  </a:lnTo>
                  <a:lnTo>
                    <a:pt x="262" y="234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91" y="175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50" y="146"/>
                  </a:lnTo>
                  <a:lnTo>
                    <a:pt x="350" y="146"/>
                  </a:lnTo>
                  <a:lnTo>
                    <a:pt x="350" y="146"/>
                  </a:lnTo>
                  <a:lnTo>
                    <a:pt x="350" y="146"/>
                  </a:lnTo>
                  <a:lnTo>
                    <a:pt x="320" y="146"/>
                  </a:lnTo>
                  <a:lnTo>
                    <a:pt x="320" y="146"/>
                  </a:lnTo>
                  <a:lnTo>
                    <a:pt x="320" y="146"/>
                  </a:lnTo>
                  <a:lnTo>
                    <a:pt x="291" y="146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91" y="117"/>
                  </a:lnTo>
                  <a:lnTo>
                    <a:pt x="262" y="117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145" y="0"/>
                  </a:lnTo>
                  <a:lnTo>
                    <a:pt x="116" y="29"/>
                  </a:lnTo>
                  <a:lnTo>
                    <a:pt x="86" y="29"/>
                  </a:lnTo>
                  <a:lnTo>
                    <a:pt x="116" y="29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45" y="58"/>
                  </a:lnTo>
                  <a:lnTo>
                    <a:pt x="145" y="58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74" y="87"/>
                  </a:lnTo>
                  <a:lnTo>
                    <a:pt x="174" y="87"/>
                  </a:lnTo>
                  <a:lnTo>
                    <a:pt x="174" y="117"/>
                  </a:lnTo>
                  <a:lnTo>
                    <a:pt x="174" y="117"/>
                  </a:lnTo>
                  <a:lnTo>
                    <a:pt x="58" y="117"/>
                  </a:lnTo>
                  <a:lnTo>
                    <a:pt x="29" y="17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0" y="234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58" y="262"/>
                  </a:lnTo>
                  <a:lnTo>
                    <a:pt x="58" y="291"/>
                  </a:lnTo>
                  <a:lnTo>
                    <a:pt x="116" y="291"/>
                  </a:lnTo>
                  <a:lnTo>
                    <a:pt x="116" y="291"/>
                  </a:lnTo>
                  <a:lnTo>
                    <a:pt x="145" y="291"/>
                  </a:lnTo>
                  <a:lnTo>
                    <a:pt x="174" y="291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78" name="Freeform 173">
              <a:extLst>
                <a:ext uri="{FF2B5EF4-FFF2-40B4-BE49-F238E27FC236}">
                  <a16:creationId xmlns:a16="http://schemas.microsoft.com/office/drawing/2014/main" id="{3569D59E-403D-B90D-C1A5-60F39F657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760" y="3486606"/>
              <a:ext cx="771840" cy="505493"/>
            </a:xfrm>
            <a:custGeom>
              <a:avLst/>
              <a:gdLst>
                <a:gd name="T0" fmla="*/ 875 w 2363"/>
                <a:gd name="T1" fmla="*/ 116 h 1547"/>
                <a:gd name="T2" fmla="*/ 933 w 2363"/>
                <a:gd name="T3" fmla="*/ 175 h 1547"/>
                <a:gd name="T4" fmla="*/ 962 w 2363"/>
                <a:gd name="T5" fmla="*/ 262 h 1547"/>
                <a:gd name="T6" fmla="*/ 1021 w 2363"/>
                <a:gd name="T7" fmla="*/ 320 h 1547"/>
                <a:gd name="T8" fmla="*/ 1108 w 2363"/>
                <a:gd name="T9" fmla="*/ 350 h 1547"/>
                <a:gd name="T10" fmla="*/ 1167 w 2363"/>
                <a:gd name="T11" fmla="*/ 291 h 1547"/>
                <a:gd name="T12" fmla="*/ 1254 w 2363"/>
                <a:gd name="T13" fmla="*/ 291 h 1547"/>
                <a:gd name="T14" fmla="*/ 1312 w 2363"/>
                <a:gd name="T15" fmla="*/ 437 h 1547"/>
                <a:gd name="T16" fmla="*/ 1371 w 2363"/>
                <a:gd name="T17" fmla="*/ 525 h 1547"/>
                <a:gd name="T18" fmla="*/ 1488 w 2363"/>
                <a:gd name="T19" fmla="*/ 612 h 1547"/>
                <a:gd name="T20" fmla="*/ 1517 w 2363"/>
                <a:gd name="T21" fmla="*/ 641 h 1547"/>
                <a:gd name="T22" fmla="*/ 1488 w 2363"/>
                <a:gd name="T23" fmla="*/ 700 h 1547"/>
                <a:gd name="T24" fmla="*/ 1458 w 2363"/>
                <a:gd name="T25" fmla="*/ 874 h 1547"/>
                <a:gd name="T26" fmla="*/ 1458 w 2363"/>
                <a:gd name="T27" fmla="*/ 991 h 1547"/>
                <a:gd name="T28" fmla="*/ 1546 w 2363"/>
                <a:gd name="T29" fmla="*/ 1167 h 1547"/>
                <a:gd name="T30" fmla="*/ 1691 w 2363"/>
                <a:gd name="T31" fmla="*/ 1253 h 1547"/>
                <a:gd name="T32" fmla="*/ 1896 w 2363"/>
                <a:gd name="T33" fmla="*/ 1224 h 1547"/>
                <a:gd name="T34" fmla="*/ 1954 w 2363"/>
                <a:gd name="T35" fmla="*/ 1224 h 1547"/>
                <a:gd name="T36" fmla="*/ 2041 w 2363"/>
                <a:gd name="T37" fmla="*/ 1079 h 1547"/>
                <a:gd name="T38" fmla="*/ 2246 w 2363"/>
                <a:gd name="T39" fmla="*/ 991 h 1547"/>
                <a:gd name="T40" fmla="*/ 2274 w 2363"/>
                <a:gd name="T41" fmla="*/ 1108 h 1547"/>
                <a:gd name="T42" fmla="*/ 2274 w 2363"/>
                <a:gd name="T43" fmla="*/ 1196 h 1547"/>
                <a:gd name="T44" fmla="*/ 2217 w 2363"/>
                <a:gd name="T45" fmla="*/ 1224 h 1547"/>
                <a:gd name="T46" fmla="*/ 2158 w 2363"/>
                <a:gd name="T47" fmla="*/ 1283 h 1547"/>
                <a:gd name="T48" fmla="*/ 1954 w 2363"/>
                <a:gd name="T49" fmla="*/ 1341 h 1547"/>
                <a:gd name="T50" fmla="*/ 2012 w 2363"/>
                <a:gd name="T51" fmla="*/ 1399 h 1547"/>
                <a:gd name="T52" fmla="*/ 1867 w 2363"/>
                <a:gd name="T53" fmla="*/ 1517 h 1547"/>
                <a:gd name="T54" fmla="*/ 1721 w 2363"/>
                <a:gd name="T55" fmla="*/ 1458 h 1547"/>
                <a:gd name="T56" fmla="*/ 1721 w 2363"/>
                <a:gd name="T57" fmla="*/ 1458 h 1547"/>
                <a:gd name="T58" fmla="*/ 1662 w 2363"/>
                <a:gd name="T59" fmla="*/ 1429 h 1547"/>
                <a:gd name="T60" fmla="*/ 1604 w 2363"/>
                <a:gd name="T61" fmla="*/ 1429 h 1547"/>
                <a:gd name="T62" fmla="*/ 1371 w 2363"/>
                <a:gd name="T63" fmla="*/ 1429 h 1547"/>
                <a:gd name="T64" fmla="*/ 1196 w 2363"/>
                <a:gd name="T65" fmla="*/ 1370 h 1547"/>
                <a:gd name="T66" fmla="*/ 1021 w 2363"/>
                <a:gd name="T67" fmla="*/ 1283 h 1547"/>
                <a:gd name="T68" fmla="*/ 904 w 2363"/>
                <a:gd name="T69" fmla="*/ 1196 h 1547"/>
                <a:gd name="T70" fmla="*/ 788 w 2363"/>
                <a:gd name="T71" fmla="*/ 1079 h 1547"/>
                <a:gd name="T72" fmla="*/ 846 w 2363"/>
                <a:gd name="T73" fmla="*/ 991 h 1547"/>
                <a:gd name="T74" fmla="*/ 700 w 2363"/>
                <a:gd name="T75" fmla="*/ 758 h 1547"/>
                <a:gd name="T76" fmla="*/ 641 w 2363"/>
                <a:gd name="T77" fmla="*/ 670 h 1547"/>
                <a:gd name="T78" fmla="*/ 554 w 2363"/>
                <a:gd name="T79" fmla="*/ 583 h 1547"/>
                <a:gd name="T80" fmla="*/ 525 w 2363"/>
                <a:gd name="T81" fmla="*/ 525 h 1547"/>
                <a:gd name="T82" fmla="*/ 467 w 2363"/>
                <a:gd name="T83" fmla="*/ 437 h 1547"/>
                <a:gd name="T84" fmla="*/ 379 w 2363"/>
                <a:gd name="T85" fmla="*/ 350 h 1547"/>
                <a:gd name="T86" fmla="*/ 321 w 2363"/>
                <a:gd name="T87" fmla="*/ 233 h 1547"/>
                <a:gd name="T88" fmla="*/ 291 w 2363"/>
                <a:gd name="T89" fmla="*/ 116 h 1547"/>
                <a:gd name="T90" fmla="*/ 204 w 2363"/>
                <a:gd name="T91" fmla="*/ 87 h 1547"/>
                <a:gd name="T92" fmla="*/ 204 w 2363"/>
                <a:gd name="T93" fmla="*/ 291 h 1547"/>
                <a:gd name="T94" fmla="*/ 291 w 2363"/>
                <a:gd name="T95" fmla="*/ 408 h 1547"/>
                <a:gd name="T96" fmla="*/ 350 w 2363"/>
                <a:gd name="T97" fmla="*/ 525 h 1547"/>
                <a:gd name="T98" fmla="*/ 379 w 2363"/>
                <a:gd name="T99" fmla="*/ 612 h 1547"/>
                <a:gd name="T100" fmla="*/ 408 w 2363"/>
                <a:gd name="T101" fmla="*/ 729 h 1547"/>
                <a:gd name="T102" fmla="*/ 467 w 2363"/>
                <a:gd name="T103" fmla="*/ 758 h 1547"/>
                <a:gd name="T104" fmla="*/ 467 w 2363"/>
                <a:gd name="T105" fmla="*/ 846 h 1547"/>
                <a:gd name="T106" fmla="*/ 350 w 2363"/>
                <a:gd name="T107" fmla="*/ 729 h 1547"/>
                <a:gd name="T108" fmla="*/ 291 w 2363"/>
                <a:gd name="T109" fmla="*/ 583 h 1547"/>
                <a:gd name="T110" fmla="*/ 204 w 2363"/>
                <a:gd name="T111" fmla="*/ 525 h 1547"/>
                <a:gd name="T112" fmla="*/ 117 w 2363"/>
                <a:gd name="T113" fmla="*/ 437 h 1547"/>
                <a:gd name="T114" fmla="*/ 175 w 2363"/>
                <a:gd name="T115" fmla="*/ 408 h 1547"/>
                <a:gd name="T116" fmla="*/ 146 w 2363"/>
                <a:gd name="T117" fmla="*/ 320 h 1547"/>
                <a:gd name="T118" fmla="*/ 88 w 2363"/>
                <a:gd name="T119" fmla="*/ 175 h 1547"/>
                <a:gd name="T120" fmla="*/ 29 w 2363"/>
                <a:gd name="T121" fmla="*/ 58 h 1547"/>
                <a:gd name="T122" fmla="*/ 438 w 2363"/>
                <a:gd name="T123" fmla="*/ 729 h 1547"/>
                <a:gd name="T124" fmla="*/ 1488 w 2363"/>
                <a:gd name="T125" fmla="*/ 758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3" h="1547">
                  <a:moveTo>
                    <a:pt x="0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496" y="116"/>
                  </a:lnTo>
                  <a:lnTo>
                    <a:pt x="729" y="116"/>
                  </a:lnTo>
                  <a:lnTo>
                    <a:pt x="729" y="87"/>
                  </a:lnTo>
                  <a:lnTo>
                    <a:pt x="846" y="87"/>
                  </a:lnTo>
                  <a:lnTo>
                    <a:pt x="875" y="116"/>
                  </a:lnTo>
                  <a:lnTo>
                    <a:pt x="875" y="116"/>
                  </a:lnTo>
                  <a:lnTo>
                    <a:pt x="875" y="116"/>
                  </a:lnTo>
                  <a:lnTo>
                    <a:pt x="875" y="146"/>
                  </a:lnTo>
                  <a:lnTo>
                    <a:pt x="904" y="146"/>
                  </a:lnTo>
                  <a:lnTo>
                    <a:pt x="904" y="146"/>
                  </a:lnTo>
                  <a:lnTo>
                    <a:pt x="904" y="146"/>
                  </a:lnTo>
                  <a:lnTo>
                    <a:pt x="904" y="146"/>
                  </a:lnTo>
                  <a:lnTo>
                    <a:pt x="933" y="175"/>
                  </a:lnTo>
                  <a:lnTo>
                    <a:pt x="933" y="175"/>
                  </a:lnTo>
                  <a:lnTo>
                    <a:pt x="933" y="175"/>
                  </a:lnTo>
                  <a:lnTo>
                    <a:pt x="933" y="175"/>
                  </a:lnTo>
                  <a:lnTo>
                    <a:pt x="933" y="175"/>
                  </a:lnTo>
                  <a:lnTo>
                    <a:pt x="962" y="203"/>
                  </a:lnTo>
                  <a:lnTo>
                    <a:pt x="962" y="203"/>
                  </a:lnTo>
                  <a:lnTo>
                    <a:pt x="962" y="233"/>
                  </a:lnTo>
                  <a:lnTo>
                    <a:pt x="962" y="233"/>
                  </a:lnTo>
                  <a:lnTo>
                    <a:pt x="962" y="233"/>
                  </a:lnTo>
                  <a:lnTo>
                    <a:pt x="962" y="233"/>
                  </a:lnTo>
                  <a:lnTo>
                    <a:pt x="962" y="262"/>
                  </a:lnTo>
                  <a:lnTo>
                    <a:pt x="962" y="262"/>
                  </a:lnTo>
                  <a:lnTo>
                    <a:pt x="962" y="262"/>
                  </a:lnTo>
                  <a:lnTo>
                    <a:pt x="962" y="262"/>
                  </a:lnTo>
                  <a:lnTo>
                    <a:pt x="962" y="262"/>
                  </a:lnTo>
                  <a:lnTo>
                    <a:pt x="991" y="291"/>
                  </a:lnTo>
                  <a:lnTo>
                    <a:pt x="991" y="291"/>
                  </a:lnTo>
                  <a:lnTo>
                    <a:pt x="991" y="291"/>
                  </a:lnTo>
                  <a:lnTo>
                    <a:pt x="991" y="291"/>
                  </a:lnTo>
                  <a:lnTo>
                    <a:pt x="991" y="320"/>
                  </a:lnTo>
                  <a:lnTo>
                    <a:pt x="1021" y="291"/>
                  </a:lnTo>
                  <a:lnTo>
                    <a:pt x="1021" y="320"/>
                  </a:lnTo>
                  <a:lnTo>
                    <a:pt x="1021" y="320"/>
                  </a:lnTo>
                  <a:lnTo>
                    <a:pt x="1021" y="320"/>
                  </a:lnTo>
                  <a:lnTo>
                    <a:pt x="1021" y="320"/>
                  </a:lnTo>
                  <a:lnTo>
                    <a:pt x="1021" y="320"/>
                  </a:lnTo>
                  <a:lnTo>
                    <a:pt x="1050" y="320"/>
                  </a:lnTo>
                  <a:lnTo>
                    <a:pt x="1050" y="350"/>
                  </a:lnTo>
                  <a:lnTo>
                    <a:pt x="1079" y="350"/>
                  </a:lnTo>
                  <a:lnTo>
                    <a:pt x="1079" y="350"/>
                  </a:lnTo>
                  <a:lnTo>
                    <a:pt x="1079" y="350"/>
                  </a:lnTo>
                  <a:lnTo>
                    <a:pt x="1079" y="350"/>
                  </a:lnTo>
                  <a:lnTo>
                    <a:pt x="1108" y="350"/>
                  </a:lnTo>
                  <a:lnTo>
                    <a:pt x="1108" y="350"/>
                  </a:lnTo>
                  <a:lnTo>
                    <a:pt x="1108" y="350"/>
                  </a:lnTo>
                  <a:lnTo>
                    <a:pt x="1108" y="350"/>
                  </a:lnTo>
                  <a:lnTo>
                    <a:pt x="1138" y="320"/>
                  </a:lnTo>
                  <a:lnTo>
                    <a:pt x="1138" y="320"/>
                  </a:lnTo>
                  <a:lnTo>
                    <a:pt x="1138" y="320"/>
                  </a:lnTo>
                  <a:lnTo>
                    <a:pt x="1138" y="291"/>
                  </a:lnTo>
                  <a:lnTo>
                    <a:pt x="1138" y="291"/>
                  </a:lnTo>
                  <a:lnTo>
                    <a:pt x="1167" y="291"/>
                  </a:lnTo>
                  <a:lnTo>
                    <a:pt x="1167" y="291"/>
                  </a:lnTo>
                  <a:lnTo>
                    <a:pt x="1167" y="291"/>
                  </a:lnTo>
                  <a:lnTo>
                    <a:pt x="1167" y="291"/>
                  </a:lnTo>
                  <a:lnTo>
                    <a:pt x="1167" y="291"/>
                  </a:lnTo>
                  <a:lnTo>
                    <a:pt x="1196" y="291"/>
                  </a:lnTo>
                  <a:lnTo>
                    <a:pt x="1196" y="291"/>
                  </a:lnTo>
                  <a:lnTo>
                    <a:pt x="1225" y="291"/>
                  </a:lnTo>
                  <a:lnTo>
                    <a:pt x="1225" y="291"/>
                  </a:lnTo>
                  <a:lnTo>
                    <a:pt x="1225" y="291"/>
                  </a:lnTo>
                  <a:lnTo>
                    <a:pt x="1254" y="291"/>
                  </a:lnTo>
                  <a:lnTo>
                    <a:pt x="1254" y="291"/>
                  </a:lnTo>
                  <a:lnTo>
                    <a:pt x="1254" y="291"/>
                  </a:lnTo>
                  <a:lnTo>
                    <a:pt x="1283" y="320"/>
                  </a:lnTo>
                  <a:lnTo>
                    <a:pt x="1283" y="320"/>
                  </a:lnTo>
                  <a:lnTo>
                    <a:pt x="1283" y="350"/>
                  </a:lnTo>
                  <a:lnTo>
                    <a:pt x="1312" y="350"/>
                  </a:lnTo>
                  <a:lnTo>
                    <a:pt x="1312" y="379"/>
                  </a:lnTo>
                  <a:lnTo>
                    <a:pt x="1312" y="379"/>
                  </a:lnTo>
                  <a:lnTo>
                    <a:pt x="1312" y="379"/>
                  </a:lnTo>
                  <a:lnTo>
                    <a:pt x="1312" y="408"/>
                  </a:lnTo>
                  <a:lnTo>
                    <a:pt x="1312" y="437"/>
                  </a:lnTo>
                  <a:lnTo>
                    <a:pt x="1341" y="437"/>
                  </a:lnTo>
                  <a:lnTo>
                    <a:pt x="1341" y="437"/>
                  </a:lnTo>
                  <a:lnTo>
                    <a:pt x="1341" y="437"/>
                  </a:lnTo>
                  <a:lnTo>
                    <a:pt x="1341" y="467"/>
                  </a:lnTo>
                  <a:lnTo>
                    <a:pt x="1371" y="467"/>
                  </a:lnTo>
                  <a:lnTo>
                    <a:pt x="1371" y="496"/>
                  </a:lnTo>
                  <a:lnTo>
                    <a:pt x="1371" y="496"/>
                  </a:lnTo>
                  <a:lnTo>
                    <a:pt x="1371" y="525"/>
                  </a:lnTo>
                  <a:lnTo>
                    <a:pt x="1371" y="525"/>
                  </a:lnTo>
                  <a:lnTo>
                    <a:pt x="1371" y="525"/>
                  </a:lnTo>
                  <a:lnTo>
                    <a:pt x="1400" y="553"/>
                  </a:lnTo>
                  <a:lnTo>
                    <a:pt x="1400" y="583"/>
                  </a:lnTo>
                  <a:lnTo>
                    <a:pt x="1400" y="583"/>
                  </a:lnTo>
                  <a:lnTo>
                    <a:pt x="1400" y="583"/>
                  </a:lnTo>
                  <a:lnTo>
                    <a:pt x="1400" y="583"/>
                  </a:lnTo>
                  <a:lnTo>
                    <a:pt x="1429" y="583"/>
                  </a:lnTo>
                  <a:lnTo>
                    <a:pt x="1429" y="612"/>
                  </a:lnTo>
                  <a:lnTo>
                    <a:pt x="1429" y="612"/>
                  </a:lnTo>
                  <a:lnTo>
                    <a:pt x="1458" y="612"/>
                  </a:lnTo>
                  <a:lnTo>
                    <a:pt x="1488" y="612"/>
                  </a:lnTo>
                  <a:lnTo>
                    <a:pt x="1488" y="641"/>
                  </a:lnTo>
                  <a:lnTo>
                    <a:pt x="1517" y="641"/>
                  </a:lnTo>
                  <a:lnTo>
                    <a:pt x="1517" y="641"/>
                  </a:lnTo>
                  <a:lnTo>
                    <a:pt x="1517" y="641"/>
                  </a:lnTo>
                  <a:lnTo>
                    <a:pt x="1517" y="641"/>
                  </a:lnTo>
                  <a:lnTo>
                    <a:pt x="1517" y="612"/>
                  </a:lnTo>
                  <a:lnTo>
                    <a:pt x="1546" y="612"/>
                  </a:lnTo>
                  <a:lnTo>
                    <a:pt x="1546" y="612"/>
                  </a:lnTo>
                  <a:lnTo>
                    <a:pt x="1546" y="641"/>
                  </a:lnTo>
                  <a:lnTo>
                    <a:pt x="1517" y="641"/>
                  </a:lnTo>
                  <a:lnTo>
                    <a:pt x="1517" y="670"/>
                  </a:lnTo>
                  <a:lnTo>
                    <a:pt x="1517" y="670"/>
                  </a:lnTo>
                  <a:lnTo>
                    <a:pt x="1517" y="700"/>
                  </a:lnTo>
                  <a:lnTo>
                    <a:pt x="1488" y="700"/>
                  </a:lnTo>
                  <a:lnTo>
                    <a:pt x="1488" y="670"/>
                  </a:lnTo>
                  <a:lnTo>
                    <a:pt x="1488" y="670"/>
                  </a:lnTo>
                  <a:lnTo>
                    <a:pt x="1488" y="670"/>
                  </a:lnTo>
                  <a:lnTo>
                    <a:pt x="1488" y="700"/>
                  </a:lnTo>
                  <a:lnTo>
                    <a:pt x="1488" y="700"/>
                  </a:lnTo>
                  <a:lnTo>
                    <a:pt x="1488" y="700"/>
                  </a:lnTo>
                  <a:lnTo>
                    <a:pt x="1488" y="729"/>
                  </a:lnTo>
                  <a:lnTo>
                    <a:pt x="1488" y="729"/>
                  </a:lnTo>
                  <a:lnTo>
                    <a:pt x="1458" y="758"/>
                  </a:lnTo>
                  <a:lnTo>
                    <a:pt x="1458" y="758"/>
                  </a:lnTo>
                  <a:lnTo>
                    <a:pt x="1488" y="758"/>
                  </a:lnTo>
                  <a:lnTo>
                    <a:pt x="1458" y="787"/>
                  </a:lnTo>
                  <a:lnTo>
                    <a:pt x="1458" y="787"/>
                  </a:lnTo>
                  <a:lnTo>
                    <a:pt x="1458" y="817"/>
                  </a:lnTo>
                  <a:lnTo>
                    <a:pt x="1458" y="846"/>
                  </a:lnTo>
                  <a:lnTo>
                    <a:pt x="1458" y="874"/>
                  </a:lnTo>
                  <a:lnTo>
                    <a:pt x="1458" y="903"/>
                  </a:lnTo>
                  <a:lnTo>
                    <a:pt x="1458" y="903"/>
                  </a:lnTo>
                  <a:lnTo>
                    <a:pt x="1458" y="933"/>
                  </a:lnTo>
                  <a:lnTo>
                    <a:pt x="1458" y="962"/>
                  </a:lnTo>
                  <a:lnTo>
                    <a:pt x="1488" y="991"/>
                  </a:lnTo>
                  <a:lnTo>
                    <a:pt x="1488" y="1020"/>
                  </a:lnTo>
                  <a:lnTo>
                    <a:pt x="1488" y="1020"/>
                  </a:lnTo>
                  <a:lnTo>
                    <a:pt x="1458" y="991"/>
                  </a:lnTo>
                  <a:lnTo>
                    <a:pt x="1458" y="962"/>
                  </a:lnTo>
                  <a:lnTo>
                    <a:pt x="1458" y="991"/>
                  </a:lnTo>
                  <a:lnTo>
                    <a:pt x="1458" y="991"/>
                  </a:lnTo>
                  <a:lnTo>
                    <a:pt x="1458" y="1020"/>
                  </a:lnTo>
                  <a:lnTo>
                    <a:pt x="1488" y="1020"/>
                  </a:lnTo>
                  <a:lnTo>
                    <a:pt x="1458" y="1050"/>
                  </a:lnTo>
                  <a:lnTo>
                    <a:pt x="1488" y="1050"/>
                  </a:lnTo>
                  <a:lnTo>
                    <a:pt x="1488" y="1079"/>
                  </a:lnTo>
                  <a:lnTo>
                    <a:pt x="1517" y="1108"/>
                  </a:lnTo>
                  <a:lnTo>
                    <a:pt x="1546" y="1137"/>
                  </a:lnTo>
                  <a:lnTo>
                    <a:pt x="1546" y="1137"/>
                  </a:lnTo>
                  <a:lnTo>
                    <a:pt x="1546" y="1167"/>
                  </a:lnTo>
                  <a:lnTo>
                    <a:pt x="1546" y="1167"/>
                  </a:lnTo>
                  <a:lnTo>
                    <a:pt x="1574" y="1196"/>
                  </a:lnTo>
                  <a:lnTo>
                    <a:pt x="1604" y="1224"/>
                  </a:lnTo>
                  <a:lnTo>
                    <a:pt x="1604" y="1224"/>
                  </a:lnTo>
                  <a:lnTo>
                    <a:pt x="1633" y="1224"/>
                  </a:lnTo>
                  <a:lnTo>
                    <a:pt x="1633" y="1224"/>
                  </a:lnTo>
                  <a:lnTo>
                    <a:pt x="1662" y="1224"/>
                  </a:lnTo>
                  <a:lnTo>
                    <a:pt x="1662" y="1253"/>
                  </a:lnTo>
                  <a:lnTo>
                    <a:pt x="1691" y="1283"/>
                  </a:lnTo>
                  <a:lnTo>
                    <a:pt x="1691" y="1253"/>
                  </a:lnTo>
                  <a:lnTo>
                    <a:pt x="1721" y="1253"/>
                  </a:lnTo>
                  <a:lnTo>
                    <a:pt x="1750" y="1253"/>
                  </a:lnTo>
                  <a:lnTo>
                    <a:pt x="1750" y="1253"/>
                  </a:lnTo>
                  <a:lnTo>
                    <a:pt x="1779" y="1253"/>
                  </a:lnTo>
                  <a:lnTo>
                    <a:pt x="1779" y="1253"/>
                  </a:lnTo>
                  <a:lnTo>
                    <a:pt x="1808" y="1253"/>
                  </a:lnTo>
                  <a:lnTo>
                    <a:pt x="1838" y="1253"/>
                  </a:lnTo>
                  <a:lnTo>
                    <a:pt x="1838" y="1224"/>
                  </a:lnTo>
                  <a:lnTo>
                    <a:pt x="1867" y="1224"/>
                  </a:lnTo>
                  <a:lnTo>
                    <a:pt x="1896" y="1224"/>
                  </a:lnTo>
                  <a:lnTo>
                    <a:pt x="1896" y="1224"/>
                  </a:lnTo>
                  <a:lnTo>
                    <a:pt x="1924" y="1224"/>
                  </a:lnTo>
                  <a:lnTo>
                    <a:pt x="1896" y="1224"/>
                  </a:lnTo>
                  <a:lnTo>
                    <a:pt x="1896" y="1253"/>
                  </a:lnTo>
                  <a:lnTo>
                    <a:pt x="1924" y="1253"/>
                  </a:lnTo>
                  <a:lnTo>
                    <a:pt x="1924" y="1253"/>
                  </a:lnTo>
                  <a:lnTo>
                    <a:pt x="1924" y="1253"/>
                  </a:lnTo>
                  <a:lnTo>
                    <a:pt x="1924" y="1253"/>
                  </a:lnTo>
                  <a:lnTo>
                    <a:pt x="1954" y="1224"/>
                  </a:lnTo>
                  <a:lnTo>
                    <a:pt x="1954" y="1224"/>
                  </a:lnTo>
                  <a:lnTo>
                    <a:pt x="1954" y="1196"/>
                  </a:lnTo>
                  <a:lnTo>
                    <a:pt x="1954" y="1224"/>
                  </a:lnTo>
                  <a:lnTo>
                    <a:pt x="1954" y="1224"/>
                  </a:lnTo>
                  <a:lnTo>
                    <a:pt x="1983" y="1196"/>
                  </a:lnTo>
                  <a:lnTo>
                    <a:pt x="1983" y="1196"/>
                  </a:lnTo>
                  <a:lnTo>
                    <a:pt x="2012" y="1167"/>
                  </a:lnTo>
                  <a:lnTo>
                    <a:pt x="2012" y="1137"/>
                  </a:lnTo>
                  <a:lnTo>
                    <a:pt x="2041" y="1108"/>
                  </a:lnTo>
                  <a:lnTo>
                    <a:pt x="2041" y="1108"/>
                  </a:lnTo>
                  <a:lnTo>
                    <a:pt x="2041" y="1079"/>
                  </a:lnTo>
                  <a:lnTo>
                    <a:pt x="2071" y="1050"/>
                  </a:lnTo>
                  <a:lnTo>
                    <a:pt x="2041" y="1050"/>
                  </a:lnTo>
                  <a:lnTo>
                    <a:pt x="2041" y="1020"/>
                  </a:lnTo>
                  <a:lnTo>
                    <a:pt x="2100" y="1020"/>
                  </a:lnTo>
                  <a:lnTo>
                    <a:pt x="2188" y="1020"/>
                  </a:lnTo>
                  <a:lnTo>
                    <a:pt x="2188" y="991"/>
                  </a:lnTo>
                  <a:lnTo>
                    <a:pt x="2217" y="991"/>
                  </a:lnTo>
                  <a:lnTo>
                    <a:pt x="2217" y="991"/>
                  </a:lnTo>
                  <a:lnTo>
                    <a:pt x="2246" y="991"/>
                  </a:lnTo>
                  <a:lnTo>
                    <a:pt x="2246" y="991"/>
                  </a:lnTo>
                  <a:lnTo>
                    <a:pt x="2274" y="991"/>
                  </a:lnTo>
                  <a:lnTo>
                    <a:pt x="2304" y="991"/>
                  </a:lnTo>
                  <a:lnTo>
                    <a:pt x="2304" y="991"/>
                  </a:lnTo>
                  <a:lnTo>
                    <a:pt x="2304" y="991"/>
                  </a:lnTo>
                  <a:lnTo>
                    <a:pt x="2333" y="991"/>
                  </a:lnTo>
                  <a:lnTo>
                    <a:pt x="2333" y="1020"/>
                  </a:lnTo>
                  <a:lnTo>
                    <a:pt x="2362" y="1020"/>
                  </a:lnTo>
                  <a:lnTo>
                    <a:pt x="2333" y="1050"/>
                  </a:lnTo>
                  <a:lnTo>
                    <a:pt x="2304" y="1079"/>
                  </a:lnTo>
                  <a:lnTo>
                    <a:pt x="2274" y="1108"/>
                  </a:lnTo>
                  <a:lnTo>
                    <a:pt x="2274" y="1108"/>
                  </a:lnTo>
                  <a:lnTo>
                    <a:pt x="2274" y="1137"/>
                  </a:lnTo>
                  <a:lnTo>
                    <a:pt x="2246" y="1137"/>
                  </a:lnTo>
                  <a:lnTo>
                    <a:pt x="2246" y="1137"/>
                  </a:lnTo>
                  <a:lnTo>
                    <a:pt x="2274" y="1167"/>
                  </a:lnTo>
                  <a:lnTo>
                    <a:pt x="2274" y="1167"/>
                  </a:lnTo>
                  <a:lnTo>
                    <a:pt x="2274" y="1167"/>
                  </a:lnTo>
                  <a:lnTo>
                    <a:pt x="2246" y="1196"/>
                  </a:lnTo>
                  <a:lnTo>
                    <a:pt x="2246" y="1196"/>
                  </a:lnTo>
                  <a:lnTo>
                    <a:pt x="2274" y="1196"/>
                  </a:lnTo>
                  <a:lnTo>
                    <a:pt x="2274" y="1196"/>
                  </a:lnTo>
                  <a:lnTo>
                    <a:pt x="2274" y="1196"/>
                  </a:lnTo>
                  <a:lnTo>
                    <a:pt x="2274" y="1196"/>
                  </a:lnTo>
                  <a:lnTo>
                    <a:pt x="2246" y="1253"/>
                  </a:lnTo>
                  <a:lnTo>
                    <a:pt x="2246" y="1253"/>
                  </a:lnTo>
                  <a:lnTo>
                    <a:pt x="2246" y="1283"/>
                  </a:lnTo>
                  <a:lnTo>
                    <a:pt x="2217" y="1253"/>
                  </a:lnTo>
                  <a:lnTo>
                    <a:pt x="2217" y="1253"/>
                  </a:lnTo>
                  <a:lnTo>
                    <a:pt x="2217" y="1253"/>
                  </a:lnTo>
                  <a:lnTo>
                    <a:pt x="2217" y="1224"/>
                  </a:lnTo>
                  <a:lnTo>
                    <a:pt x="2217" y="1224"/>
                  </a:lnTo>
                  <a:lnTo>
                    <a:pt x="2217" y="1224"/>
                  </a:lnTo>
                  <a:lnTo>
                    <a:pt x="2188" y="1253"/>
                  </a:lnTo>
                  <a:lnTo>
                    <a:pt x="2188" y="1253"/>
                  </a:lnTo>
                  <a:lnTo>
                    <a:pt x="2188" y="1253"/>
                  </a:lnTo>
                  <a:lnTo>
                    <a:pt x="2188" y="1253"/>
                  </a:lnTo>
                  <a:lnTo>
                    <a:pt x="2158" y="1253"/>
                  </a:lnTo>
                  <a:lnTo>
                    <a:pt x="2158" y="1253"/>
                  </a:lnTo>
                  <a:lnTo>
                    <a:pt x="2158" y="1283"/>
                  </a:lnTo>
                  <a:lnTo>
                    <a:pt x="2158" y="1283"/>
                  </a:lnTo>
                  <a:lnTo>
                    <a:pt x="2158" y="1283"/>
                  </a:lnTo>
                  <a:lnTo>
                    <a:pt x="2129" y="1283"/>
                  </a:lnTo>
                  <a:lnTo>
                    <a:pt x="2129" y="1283"/>
                  </a:lnTo>
                  <a:lnTo>
                    <a:pt x="2129" y="1283"/>
                  </a:lnTo>
                  <a:lnTo>
                    <a:pt x="2129" y="1283"/>
                  </a:lnTo>
                  <a:lnTo>
                    <a:pt x="2129" y="1283"/>
                  </a:lnTo>
                  <a:lnTo>
                    <a:pt x="2100" y="1283"/>
                  </a:lnTo>
                  <a:lnTo>
                    <a:pt x="2100" y="1312"/>
                  </a:lnTo>
                  <a:lnTo>
                    <a:pt x="1983" y="1312"/>
                  </a:lnTo>
                  <a:lnTo>
                    <a:pt x="1954" y="1341"/>
                  </a:lnTo>
                  <a:lnTo>
                    <a:pt x="1924" y="1341"/>
                  </a:lnTo>
                  <a:lnTo>
                    <a:pt x="1954" y="1341"/>
                  </a:lnTo>
                  <a:lnTo>
                    <a:pt x="1954" y="1370"/>
                  </a:lnTo>
                  <a:lnTo>
                    <a:pt x="1954" y="1370"/>
                  </a:lnTo>
                  <a:lnTo>
                    <a:pt x="1983" y="1370"/>
                  </a:lnTo>
                  <a:lnTo>
                    <a:pt x="1983" y="1370"/>
                  </a:lnTo>
                  <a:lnTo>
                    <a:pt x="1983" y="1399"/>
                  </a:lnTo>
                  <a:lnTo>
                    <a:pt x="1983" y="1399"/>
                  </a:lnTo>
                  <a:lnTo>
                    <a:pt x="1983" y="1399"/>
                  </a:lnTo>
                  <a:lnTo>
                    <a:pt x="2012" y="1399"/>
                  </a:lnTo>
                  <a:lnTo>
                    <a:pt x="2012" y="1399"/>
                  </a:lnTo>
                  <a:lnTo>
                    <a:pt x="2012" y="1429"/>
                  </a:lnTo>
                  <a:lnTo>
                    <a:pt x="2012" y="1429"/>
                  </a:lnTo>
                  <a:lnTo>
                    <a:pt x="1896" y="1429"/>
                  </a:lnTo>
                  <a:lnTo>
                    <a:pt x="1867" y="1487"/>
                  </a:lnTo>
                  <a:lnTo>
                    <a:pt x="1867" y="1517"/>
                  </a:lnTo>
                  <a:lnTo>
                    <a:pt x="1867" y="1517"/>
                  </a:lnTo>
                  <a:lnTo>
                    <a:pt x="1867" y="1517"/>
                  </a:lnTo>
                  <a:lnTo>
                    <a:pt x="1867" y="1517"/>
                  </a:lnTo>
                  <a:lnTo>
                    <a:pt x="1867" y="1517"/>
                  </a:lnTo>
                  <a:lnTo>
                    <a:pt x="1867" y="1546"/>
                  </a:lnTo>
                  <a:lnTo>
                    <a:pt x="1867" y="1546"/>
                  </a:lnTo>
                  <a:lnTo>
                    <a:pt x="1867" y="1546"/>
                  </a:lnTo>
                  <a:lnTo>
                    <a:pt x="1838" y="1546"/>
                  </a:lnTo>
                  <a:lnTo>
                    <a:pt x="1838" y="1546"/>
                  </a:lnTo>
                  <a:lnTo>
                    <a:pt x="1808" y="1517"/>
                  </a:lnTo>
                  <a:lnTo>
                    <a:pt x="1808" y="1517"/>
                  </a:lnTo>
                  <a:lnTo>
                    <a:pt x="1808" y="1517"/>
                  </a:lnTo>
                  <a:lnTo>
                    <a:pt x="1750" y="1458"/>
                  </a:lnTo>
                  <a:lnTo>
                    <a:pt x="1721" y="1458"/>
                  </a:lnTo>
                  <a:lnTo>
                    <a:pt x="1721" y="1458"/>
                  </a:lnTo>
                  <a:lnTo>
                    <a:pt x="1721" y="1429"/>
                  </a:lnTo>
                  <a:lnTo>
                    <a:pt x="1691" y="1429"/>
                  </a:lnTo>
                  <a:lnTo>
                    <a:pt x="1691" y="1429"/>
                  </a:lnTo>
                  <a:lnTo>
                    <a:pt x="1691" y="1429"/>
                  </a:lnTo>
                  <a:lnTo>
                    <a:pt x="1691" y="1429"/>
                  </a:lnTo>
                  <a:lnTo>
                    <a:pt x="1691" y="1429"/>
                  </a:lnTo>
                  <a:lnTo>
                    <a:pt x="1721" y="1429"/>
                  </a:lnTo>
                  <a:lnTo>
                    <a:pt x="1721" y="1458"/>
                  </a:lnTo>
                  <a:lnTo>
                    <a:pt x="1721" y="1458"/>
                  </a:lnTo>
                  <a:lnTo>
                    <a:pt x="1721" y="1458"/>
                  </a:lnTo>
                  <a:lnTo>
                    <a:pt x="1691" y="1429"/>
                  </a:lnTo>
                  <a:lnTo>
                    <a:pt x="1662" y="1429"/>
                  </a:lnTo>
                  <a:lnTo>
                    <a:pt x="1662" y="1429"/>
                  </a:lnTo>
                  <a:lnTo>
                    <a:pt x="1662" y="1429"/>
                  </a:lnTo>
                  <a:lnTo>
                    <a:pt x="1662" y="1429"/>
                  </a:lnTo>
                  <a:lnTo>
                    <a:pt x="1662" y="1429"/>
                  </a:lnTo>
                  <a:lnTo>
                    <a:pt x="1662" y="1399"/>
                  </a:lnTo>
                  <a:lnTo>
                    <a:pt x="1662" y="1399"/>
                  </a:lnTo>
                  <a:lnTo>
                    <a:pt x="1662" y="1429"/>
                  </a:lnTo>
                  <a:lnTo>
                    <a:pt x="1662" y="1399"/>
                  </a:lnTo>
                  <a:lnTo>
                    <a:pt x="1633" y="1399"/>
                  </a:lnTo>
                  <a:lnTo>
                    <a:pt x="1633" y="1429"/>
                  </a:lnTo>
                  <a:lnTo>
                    <a:pt x="1633" y="1429"/>
                  </a:lnTo>
                  <a:lnTo>
                    <a:pt x="1633" y="1429"/>
                  </a:lnTo>
                  <a:lnTo>
                    <a:pt x="1662" y="1429"/>
                  </a:lnTo>
                  <a:lnTo>
                    <a:pt x="1662" y="1429"/>
                  </a:lnTo>
                  <a:lnTo>
                    <a:pt x="1633" y="1429"/>
                  </a:lnTo>
                  <a:lnTo>
                    <a:pt x="1633" y="1429"/>
                  </a:lnTo>
                  <a:lnTo>
                    <a:pt x="1604" y="1429"/>
                  </a:lnTo>
                  <a:lnTo>
                    <a:pt x="1574" y="1458"/>
                  </a:lnTo>
                  <a:lnTo>
                    <a:pt x="1574" y="1458"/>
                  </a:lnTo>
                  <a:lnTo>
                    <a:pt x="1517" y="1458"/>
                  </a:lnTo>
                  <a:lnTo>
                    <a:pt x="1517" y="1458"/>
                  </a:lnTo>
                  <a:lnTo>
                    <a:pt x="1458" y="1458"/>
                  </a:lnTo>
                  <a:lnTo>
                    <a:pt x="1458" y="1429"/>
                  </a:lnTo>
                  <a:lnTo>
                    <a:pt x="1429" y="1429"/>
                  </a:lnTo>
                  <a:lnTo>
                    <a:pt x="1400" y="1429"/>
                  </a:lnTo>
                  <a:lnTo>
                    <a:pt x="1371" y="1429"/>
                  </a:lnTo>
                  <a:lnTo>
                    <a:pt x="1371" y="1429"/>
                  </a:lnTo>
                  <a:lnTo>
                    <a:pt x="1341" y="1429"/>
                  </a:lnTo>
                  <a:lnTo>
                    <a:pt x="1341" y="1429"/>
                  </a:lnTo>
                  <a:lnTo>
                    <a:pt x="1312" y="1399"/>
                  </a:lnTo>
                  <a:lnTo>
                    <a:pt x="1312" y="1399"/>
                  </a:lnTo>
                  <a:lnTo>
                    <a:pt x="1312" y="1399"/>
                  </a:lnTo>
                  <a:lnTo>
                    <a:pt x="1283" y="1399"/>
                  </a:lnTo>
                  <a:lnTo>
                    <a:pt x="1254" y="1399"/>
                  </a:lnTo>
                  <a:lnTo>
                    <a:pt x="1254" y="1370"/>
                  </a:lnTo>
                  <a:lnTo>
                    <a:pt x="1225" y="1370"/>
                  </a:lnTo>
                  <a:lnTo>
                    <a:pt x="1196" y="1370"/>
                  </a:lnTo>
                  <a:lnTo>
                    <a:pt x="1167" y="1341"/>
                  </a:lnTo>
                  <a:lnTo>
                    <a:pt x="1138" y="1312"/>
                  </a:lnTo>
                  <a:lnTo>
                    <a:pt x="1108" y="1312"/>
                  </a:lnTo>
                  <a:lnTo>
                    <a:pt x="1079" y="1283"/>
                  </a:lnTo>
                  <a:lnTo>
                    <a:pt x="1079" y="1283"/>
                  </a:lnTo>
                  <a:lnTo>
                    <a:pt x="1079" y="1283"/>
                  </a:lnTo>
                  <a:lnTo>
                    <a:pt x="1050" y="1283"/>
                  </a:lnTo>
                  <a:lnTo>
                    <a:pt x="1050" y="1283"/>
                  </a:lnTo>
                  <a:lnTo>
                    <a:pt x="1021" y="1283"/>
                  </a:lnTo>
                  <a:lnTo>
                    <a:pt x="1021" y="1283"/>
                  </a:lnTo>
                  <a:lnTo>
                    <a:pt x="991" y="1253"/>
                  </a:lnTo>
                  <a:lnTo>
                    <a:pt x="991" y="1283"/>
                  </a:lnTo>
                  <a:lnTo>
                    <a:pt x="962" y="1253"/>
                  </a:lnTo>
                  <a:lnTo>
                    <a:pt x="962" y="1253"/>
                  </a:lnTo>
                  <a:lnTo>
                    <a:pt x="933" y="1224"/>
                  </a:lnTo>
                  <a:lnTo>
                    <a:pt x="933" y="1196"/>
                  </a:lnTo>
                  <a:lnTo>
                    <a:pt x="904" y="1196"/>
                  </a:lnTo>
                  <a:lnTo>
                    <a:pt x="904" y="1196"/>
                  </a:lnTo>
                  <a:lnTo>
                    <a:pt x="904" y="1196"/>
                  </a:lnTo>
                  <a:lnTo>
                    <a:pt x="904" y="1196"/>
                  </a:lnTo>
                  <a:lnTo>
                    <a:pt x="875" y="1196"/>
                  </a:lnTo>
                  <a:lnTo>
                    <a:pt x="846" y="1196"/>
                  </a:lnTo>
                  <a:lnTo>
                    <a:pt x="846" y="1167"/>
                  </a:lnTo>
                  <a:lnTo>
                    <a:pt x="846" y="1167"/>
                  </a:lnTo>
                  <a:lnTo>
                    <a:pt x="817" y="1167"/>
                  </a:lnTo>
                  <a:lnTo>
                    <a:pt x="817" y="1137"/>
                  </a:lnTo>
                  <a:lnTo>
                    <a:pt x="817" y="1137"/>
                  </a:lnTo>
                  <a:lnTo>
                    <a:pt x="817" y="1108"/>
                  </a:lnTo>
                  <a:lnTo>
                    <a:pt x="788" y="1108"/>
                  </a:lnTo>
                  <a:lnTo>
                    <a:pt x="788" y="1079"/>
                  </a:lnTo>
                  <a:lnTo>
                    <a:pt x="788" y="1079"/>
                  </a:lnTo>
                  <a:lnTo>
                    <a:pt x="788" y="1079"/>
                  </a:lnTo>
                  <a:lnTo>
                    <a:pt x="817" y="1079"/>
                  </a:lnTo>
                  <a:lnTo>
                    <a:pt x="817" y="1079"/>
                  </a:lnTo>
                  <a:lnTo>
                    <a:pt x="817" y="1050"/>
                  </a:lnTo>
                  <a:lnTo>
                    <a:pt x="817" y="1050"/>
                  </a:lnTo>
                  <a:lnTo>
                    <a:pt x="817" y="1050"/>
                  </a:lnTo>
                  <a:lnTo>
                    <a:pt x="817" y="1020"/>
                  </a:lnTo>
                  <a:lnTo>
                    <a:pt x="846" y="1020"/>
                  </a:lnTo>
                  <a:lnTo>
                    <a:pt x="846" y="991"/>
                  </a:lnTo>
                  <a:lnTo>
                    <a:pt x="817" y="962"/>
                  </a:lnTo>
                  <a:lnTo>
                    <a:pt x="817" y="933"/>
                  </a:lnTo>
                  <a:lnTo>
                    <a:pt x="788" y="933"/>
                  </a:lnTo>
                  <a:lnTo>
                    <a:pt x="817" y="933"/>
                  </a:lnTo>
                  <a:lnTo>
                    <a:pt x="817" y="903"/>
                  </a:lnTo>
                  <a:lnTo>
                    <a:pt x="788" y="874"/>
                  </a:lnTo>
                  <a:lnTo>
                    <a:pt x="788" y="846"/>
                  </a:lnTo>
                  <a:lnTo>
                    <a:pt x="758" y="846"/>
                  </a:lnTo>
                  <a:lnTo>
                    <a:pt x="729" y="787"/>
                  </a:lnTo>
                  <a:lnTo>
                    <a:pt x="700" y="758"/>
                  </a:lnTo>
                  <a:lnTo>
                    <a:pt x="671" y="758"/>
                  </a:lnTo>
                  <a:lnTo>
                    <a:pt x="671" y="758"/>
                  </a:lnTo>
                  <a:lnTo>
                    <a:pt x="671" y="729"/>
                  </a:lnTo>
                  <a:lnTo>
                    <a:pt x="641" y="729"/>
                  </a:lnTo>
                  <a:lnTo>
                    <a:pt x="641" y="729"/>
                  </a:lnTo>
                  <a:lnTo>
                    <a:pt x="641" y="729"/>
                  </a:lnTo>
                  <a:lnTo>
                    <a:pt x="641" y="729"/>
                  </a:lnTo>
                  <a:lnTo>
                    <a:pt x="641" y="700"/>
                  </a:lnTo>
                  <a:lnTo>
                    <a:pt x="641" y="700"/>
                  </a:lnTo>
                  <a:lnTo>
                    <a:pt x="641" y="670"/>
                  </a:lnTo>
                  <a:lnTo>
                    <a:pt x="641" y="670"/>
                  </a:lnTo>
                  <a:lnTo>
                    <a:pt x="612" y="670"/>
                  </a:lnTo>
                  <a:lnTo>
                    <a:pt x="612" y="670"/>
                  </a:lnTo>
                  <a:lnTo>
                    <a:pt x="583" y="641"/>
                  </a:lnTo>
                  <a:lnTo>
                    <a:pt x="554" y="641"/>
                  </a:lnTo>
                  <a:lnTo>
                    <a:pt x="554" y="641"/>
                  </a:lnTo>
                  <a:lnTo>
                    <a:pt x="525" y="641"/>
                  </a:lnTo>
                  <a:lnTo>
                    <a:pt x="525" y="612"/>
                  </a:lnTo>
                  <a:lnTo>
                    <a:pt x="554" y="583"/>
                  </a:lnTo>
                  <a:lnTo>
                    <a:pt x="554" y="583"/>
                  </a:lnTo>
                  <a:lnTo>
                    <a:pt x="554" y="583"/>
                  </a:lnTo>
                  <a:lnTo>
                    <a:pt x="583" y="583"/>
                  </a:lnTo>
                  <a:lnTo>
                    <a:pt x="583" y="583"/>
                  </a:lnTo>
                  <a:lnTo>
                    <a:pt x="583" y="553"/>
                  </a:lnTo>
                  <a:lnTo>
                    <a:pt x="583" y="553"/>
                  </a:lnTo>
                  <a:lnTo>
                    <a:pt x="583" y="553"/>
                  </a:lnTo>
                  <a:lnTo>
                    <a:pt x="554" y="553"/>
                  </a:lnTo>
                  <a:lnTo>
                    <a:pt x="554" y="553"/>
                  </a:lnTo>
                  <a:lnTo>
                    <a:pt x="554" y="525"/>
                  </a:lnTo>
                  <a:lnTo>
                    <a:pt x="525" y="525"/>
                  </a:lnTo>
                  <a:lnTo>
                    <a:pt x="525" y="525"/>
                  </a:lnTo>
                  <a:lnTo>
                    <a:pt x="496" y="525"/>
                  </a:lnTo>
                  <a:lnTo>
                    <a:pt x="525" y="496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467" y="496"/>
                  </a:lnTo>
                  <a:lnTo>
                    <a:pt x="467" y="467"/>
                  </a:lnTo>
                  <a:lnTo>
                    <a:pt x="467" y="46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38" y="437"/>
                  </a:lnTo>
                  <a:lnTo>
                    <a:pt x="438" y="437"/>
                  </a:lnTo>
                  <a:lnTo>
                    <a:pt x="438" y="437"/>
                  </a:lnTo>
                  <a:lnTo>
                    <a:pt x="438" y="408"/>
                  </a:lnTo>
                  <a:lnTo>
                    <a:pt x="408" y="408"/>
                  </a:lnTo>
                  <a:lnTo>
                    <a:pt x="408" y="408"/>
                  </a:lnTo>
                  <a:lnTo>
                    <a:pt x="408" y="379"/>
                  </a:lnTo>
                  <a:lnTo>
                    <a:pt x="379" y="379"/>
                  </a:lnTo>
                  <a:lnTo>
                    <a:pt x="379" y="379"/>
                  </a:lnTo>
                  <a:lnTo>
                    <a:pt x="379" y="350"/>
                  </a:lnTo>
                  <a:lnTo>
                    <a:pt x="379" y="350"/>
                  </a:lnTo>
                  <a:lnTo>
                    <a:pt x="379" y="350"/>
                  </a:lnTo>
                  <a:lnTo>
                    <a:pt x="350" y="320"/>
                  </a:lnTo>
                  <a:lnTo>
                    <a:pt x="350" y="320"/>
                  </a:lnTo>
                  <a:lnTo>
                    <a:pt x="350" y="320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21" y="262"/>
                  </a:lnTo>
                  <a:lnTo>
                    <a:pt x="321" y="233"/>
                  </a:lnTo>
                  <a:lnTo>
                    <a:pt x="321" y="233"/>
                  </a:lnTo>
                  <a:lnTo>
                    <a:pt x="321" y="233"/>
                  </a:lnTo>
                  <a:lnTo>
                    <a:pt x="321" y="203"/>
                  </a:lnTo>
                  <a:lnTo>
                    <a:pt x="321" y="175"/>
                  </a:lnTo>
                  <a:lnTo>
                    <a:pt x="291" y="175"/>
                  </a:lnTo>
                  <a:lnTo>
                    <a:pt x="291" y="14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291" y="116"/>
                  </a:lnTo>
                  <a:lnTo>
                    <a:pt x="291" y="116"/>
                  </a:lnTo>
                  <a:lnTo>
                    <a:pt x="262" y="116"/>
                  </a:lnTo>
                  <a:lnTo>
                    <a:pt x="262" y="116"/>
                  </a:lnTo>
                  <a:lnTo>
                    <a:pt x="262" y="116"/>
                  </a:lnTo>
                  <a:lnTo>
                    <a:pt x="233" y="116"/>
                  </a:lnTo>
                  <a:lnTo>
                    <a:pt x="233" y="116"/>
                  </a:lnTo>
                  <a:lnTo>
                    <a:pt x="204" y="87"/>
                  </a:lnTo>
                  <a:lnTo>
                    <a:pt x="204" y="87"/>
                  </a:lnTo>
                  <a:lnTo>
                    <a:pt x="175" y="58"/>
                  </a:lnTo>
                  <a:lnTo>
                    <a:pt x="204" y="87"/>
                  </a:lnTo>
                  <a:lnTo>
                    <a:pt x="204" y="87"/>
                  </a:lnTo>
                  <a:lnTo>
                    <a:pt x="175" y="116"/>
                  </a:lnTo>
                  <a:lnTo>
                    <a:pt x="175" y="116"/>
                  </a:lnTo>
                  <a:lnTo>
                    <a:pt x="175" y="175"/>
                  </a:lnTo>
                  <a:lnTo>
                    <a:pt x="175" y="203"/>
                  </a:lnTo>
                  <a:lnTo>
                    <a:pt x="175" y="233"/>
                  </a:lnTo>
                  <a:lnTo>
                    <a:pt x="175" y="233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204" y="291"/>
                  </a:lnTo>
                  <a:lnTo>
                    <a:pt x="233" y="291"/>
                  </a:lnTo>
                  <a:lnTo>
                    <a:pt x="233" y="320"/>
                  </a:lnTo>
                  <a:lnTo>
                    <a:pt x="233" y="320"/>
                  </a:lnTo>
                  <a:lnTo>
                    <a:pt x="233" y="350"/>
                  </a:lnTo>
                  <a:lnTo>
                    <a:pt x="262" y="350"/>
                  </a:lnTo>
                  <a:lnTo>
                    <a:pt x="262" y="350"/>
                  </a:lnTo>
                  <a:lnTo>
                    <a:pt x="262" y="379"/>
                  </a:lnTo>
                  <a:lnTo>
                    <a:pt x="262" y="379"/>
                  </a:lnTo>
                  <a:lnTo>
                    <a:pt x="291" y="379"/>
                  </a:lnTo>
                  <a:lnTo>
                    <a:pt x="291" y="408"/>
                  </a:lnTo>
                  <a:lnTo>
                    <a:pt x="291" y="408"/>
                  </a:lnTo>
                  <a:lnTo>
                    <a:pt x="291" y="437"/>
                  </a:lnTo>
                  <a:lnTo>
                    <a:pt x="321" y="437"/>
                  </a:lnTo>
                  <a:lnTo>
                    <a:pt x="321" y="437"/>
                  </a:lnTo>
                  <a:lnTo>
                    <a:pt x="321" y="467"/>
                  </a:lnTo>
                  <a:lnTo>
                    <a:pt x="350" y="496"/>
                  </a:lnTo>
                  <a:lnTo>
                    <a:pt x="350" y="496"/>
                  </a:lnTo>
                  <a:lnTo>
                    <a:pt x="350" y="496"/>
                  </a:lnTo>
                  <a:lnTo>
                    <a:pt x="350" y="525"/>
                  </a:lnTo>
                  <a:lnTo>
                    <a:pt x="350" y="525"/>
                  </a:lnTo>
                  <a:lnTo>
                    <a:pt x="350" y="553"/>
                  </a:lnTo>
                  <a:lnTo>
                    <a:pt x="379" y="525"/>
                  </a:lnTo>
                  <a:lnTo>
                    <a:pt x="379" y="525"/>
                  </a:lnTo>
                  <a:lnTo>
                    <a:pt x="379" y="525"/>
                  </a:lnTo>
                  <a:lnTo>
                    <a:pt x="379" y="525"/>
                  </a:lnTo>
                  <a:lnTo>
                    <a:pt x="379" y="525"/>
                  </a:lnTo>
                  <a:lnTo>
                    <a:pt x="379" y="553"/>
                  </a:lnTo>
                  <a:lnTo>
                    <a:pt x="379" y="583"/>
                  </a:lnTo>
                  <a:lnTo>
                    <a:pt x="379" y="583"/>
                  </a:lnTo>
                  <a:lnTo>
                    <a:pt x="379" y="612"/>
                  </a:lnTo>
                  <a:lnTo>
                    <a:pt x="408" y="612"/>
                  </a:lnTo>
                  <a:lnTo>
                    <a:pt x="408" y="641"/>
                  </a:lnTo>
                  <a:lnTo>
                    <a:pt x="408" y="641"/>
                  </a:lnTo>
                  <a:lnTo>
                    <a:pt x="408" y="641"/>
                  </a:lnTo>
                  <a:lnTo>
                    <a:pt x="408" y="641"/>
                  </a:lnTo>
                  <a:lnTo>
                    <a:pt x="408" y="670"/>
                  </a:lnTo>
                  <a:lnTo>
                    <a:pt x="408" y="670"/>
                  </a:lnTo>
                  <a:lnTo>
                    <a:pt x="408" y="700"/>
                  </a:lnTo>
                  <a:lnTo>
                    <a:pt x="408" y="700"/>
                  </a:lnTo>
                  <a:lnTo>
                    <a:pt x="408" y="729"/>
                  </a:lnTo>
                  <a:lnTo>
                    <a:pt x="408" y="729"/>
                  </a:lnTo>
                  <a:lnTo>
                    <a:pt x="438" y="758"/>
                  </a:lnTo>
                  <a:lnTo>
                    <a:pt x="438" y="758"/>
                  </a:lnTo>
                  <a:lnTo>
                    <a:pt x="438" y="758"/>
                  </a:lnTo>
                  <a:lnTo>
                    <a:pt x="438" y="758"/>
                  </a:lnTo>
                  <a:lnTo>
                    <a:pt x="438" y="758"/>
                  </a:lnTo>
                  <a:lnTo>
                    <a:pt x="467" y="758"/>
                  </a:lnTo>
                  <a:lnTo>
                    <a:pt x="467" y="758"/>
                  </a:lnTo>
                  <a:lnTo>
                    <a:pt x="467" y="758"/>
                  </a:lnTo>
                  <a:lnTo>
                    <a:pt x="467" y="758"/>
                  </a:lnTo>
                  <a:lnTo>
                    <a:pt x="496" y="787"/>
                  </a:lnTo>
                  <a:lnTo>
                    <a:pt x="496" y="787"/>
                  </a:lnTo>
                  <a:lnTo>
                    <a:pt x="496" y="787"/>
                  </a:lnTo>
                  <a:lnTo>
                    <a:pt x="496" y="817"/>
                  </a:lnTo>
                  <a:lnTo>
                    <a:pt x="525" y="817"/>
                  </a:lnTo>
                  <a:lnTo>
                    <a:pt x="525" y="846"/>
                  </a:lnTo>
                  <a:lnTo>
                    <a:pt x="496" y="846"/>
                  </a:lnTo>
                  <a:lnTo>
                    <a:pt x="467" y="874"/>
                  </a:lnTo>
                  <a:lnTo>
                    <a:pt x="467" y="874"/>
                  </a:lnTo>
                  <a:lnTo>
                    <a:pt x="467" y="846"/>
                  </a:lnTo>
                  <a:lnTo>
                    <a:pt x="467" y="846"/>
                  </a:lnTo>
                  <a:lnTo>
                    <a:pt x="438" y="817"/>
                  </a:lnTo>
                  <a:lnTo>
                    <a:pt x="438" y="817"/>
                  </a:lnTo>
                  <a:lnTo>
                    <a:pt x="438" y="787"/>
                  </a:lnTo>
                  <a:lnTo>
                    <a:pt x="408" y="787"/>
                  </a:lnTo>
                  <a:lnTo>
                    <a:pt x="408" y="787"/>
                  </a:lnTo>
                  <a:lnTo>
                    <a:pt x="408" y="787"/>
                  </a:lnTo>
                  <a:lnTo>
                    <a:pt x="379" y="758"/>
                  </a:lnTo>
                  <a:lnTo>
                    <a:pt x="350" y="729"/>
                  </a:lnTo>
                  <a:lnTo>
                    <a:pt x="350" y="729"/>
                  </a:lnTo>
                  <a:lnTo>
                    <a:pt x="321" y="729"/>
                  </a:lnTo>
                  <a:lnTo>
                    <a:pt x="321" y="700"/>
                  </a:lnTo>
                  <a:lnTo>
                    <a:pt x="321" y="700"/>
                  </a:lnTo>
                  <a:lnTo>
                    <a:pt x="291" y="700"/>
                  </a:lnTo>
                  <a:lnTo>
                    <a:pt x="291" y="700"/>
                  </a:lnTo>
                  <a:lnTo>
                    <a:pt x="321" y="670"/>
                  </a:lnTo>
                  <a:lnTo>
                    <a:pt x="321" y="641"/>
                  </a:lnTo>
                  <a:lnTo>
                    <a:pt x="321" y="612"/>
                  </a:lnTo>
                  <a:lnTo>
                    <a:pt x="321" y="583"/>
                  </a:lnTo>
                  <a:lnTo>
                    <a:pt x="291" y="583"/>
                  </a:lnTo>
                  <a:lnTo>
                    <a:pt x="291" y="583"/>
                  </a:lnTo>
                  <a:lnTo>
                    <a:pt x="291" y="583"/>
                  </a:lnTo>
                  <a:lnTo>
                    <a:pt x="262" y="553"/>
                  </a:lnTo>
                  <a:lnTo>
                    <a:pt x="233" y="525"/>
                  </a:lnTo>
                  <a:lnTo>
                    <a:pt x="262" y="496"/>
                  </a:lnTo>
                  <a:lnTo>
                    <a:pt x="233" y="496"/>
                  </a:lnTo>
                  <a:lnTo>
                    <a:pt x="233" y="525"/>
                  </a:lnTo>
                  <a:lnTo>
                    <a:pt x="233" y="525"/>
                  </a:lnTo>
                  <a:lnTo>
                    <a:pt x="204" y="525"/>
                  </a:lnTo>
                  <a:lnTo>
                    <a:pt x="204" y="525"/>
                  </a:lnTo>
                  <a:lnTo>
                    <a:pt x="204" y="525"/>
                  </a:lnTo>
                  <a:lnTo>
                    <a:pt x="204" y="496"/>
                  </a:lnTo>
                  <a:lnTo>
                    <a:pt x="175" y="496"/>
                  </a:lnTo>
                  <a:lnTo>
                    <a:pt x="175" y="496"/>
                  </a:lnTo>
                  <a:lnTo>
                    <a:pt x="175" y="496"/>
                  </a:lnTo>
                  <a:lnTo>
                    <a:pt x="146" y="496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17" y="467"/>
                  </a:lnTo>
                  <a:lnTo>
                    <a:pt x="117" y="437"/>
                  </a:lnTo>
                  <a:lnTo>
                    <a:pt x="117" y="437"/>
                  </a:lnTo>
                  <a:lnTo>
                    <a:pt x="146" y="437"/>
                  </a:lnTo>
                  <a:lnTo>
                    <a:pt x="146" y="437"/>
                  </a:lnTo>
                  <a:lnTo>
                    <a:pt x="175" y="437"/>
                  </a:lnTo>
                  <a:lnTo>
                    <a:pt x="175" y="437"/>
                  </a:lnTo>
                  <a:lnTo>
                    <a:pt x="175" y="437"/>
                  </a:lnTo>
                  <a:lnTo>
                    <a:pt x="204" y="437"/>
                  </a:lnTo>
                  <a:lnTo>
                    <a:pt x="175" y="437"/>
                  </a:lnTo>
                  <a:lnTo>
                    <a:pt x="175" y="408"/>
                  </a:lnTo>
                  <a:lnTo>
                    <a:pt x="175" y="408"/>
                  </a:lnTo>
                  <a:lnTo>
                    <a:pt x="204" y="408"/>
                  </a:lnTo>
                  <a:lnTo>
                    <a:pt x="204" y="408"/>
                  </a:lnTo>
                  <a:lnTo>
                    <a:pt x="204" y="408"/>
                  </a:lnTo>
                  <a:lnTo>
                    <a:pt x="204" y="379"/>
                  </a:lnTo>
                  <a:lnTo>
                    <a:pt x="204" y="379"/>
                  </a:lnTo>
                  <a:lnTo>
                    <a:pt x="204" y="350"/>
                  </a:lnTo>
                  <a:lnTo>
                    <a:pt x="175" y="350"/>
                  </a:lnTo>
                  <a:lnTo>
                    <a:pt x="175" y="350"/>
                  </a:lnTo>
                  <a:lnTo>
                    <a:pt x="146" y="320"/>
                  </a:lnTo>
                  <a:lnTo>
                    <a:pt x="146" y="320"/>
                  </a:lnTo>
                  <a:lnTo>
                    <a:pt x="146" y="291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88" y="262"/>
                  </a:lnTo>
                  <a:lnTo>
                    <a:pt x="88" y="233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58" y="203"/>
                  </a:lnTo>
                  <a:lnTo>
                    <a:pt x="58" y="175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58" y="146"/>
                  </a:lnTo>
                  <a:lnTo>
                    <a:pt x="58" y="11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0" y="0"/>
                  </a:lnTo>
                  <a:close/>
                  <a:moveTo>
                    <a:pt x="438" y="700"/>
                  </a:moveTo>
                  <a:lnTo>
                    <a:pt x="438" y="700"/>
                  </a:lnTo>
                  <a:lnTo>
                    <a:pt x="438" y="670"/>
                  </a:lnTo>
                  <a:lnTo>
                    <a:pt x="438" y="670"/>
                  </a:lnTo>
                  <a:lnTo>
                    <a:pt x="438" y="670"/>
                  </a:lnTo>
                  <a:lnTo>
                    <a:pt x="438" y="670"/>
                  </a:lnTo>
                  <a:lnTo>
                    <a:pt x="438" y="700"/>
                  </a:lnTo>
                  <a:close/>
                  <a:moveTo>
                    <a:pt x="438" y="729"/>
                  </a:moveTo>
                  <a:lnTo>
                    <a:pt x="438" y="729"/>
                  </a:lnTo>
                  <a:lnTo>
                    <a:pt x="467" y="729"/>
                  </a:lnTo>
                  <a:lnTo>
                    <a:pt x="467" y="729"/>
                  </a:lnTo>
                  <a:lnTo>
                    <a:pt x="438" y="729"/>
                  </a:lnTo>
                  <a:close/>
                  <a:moveTo>
                    <a:pt x="1488" y="700"/>
                  </a:moveTo>
                  <a:lnTo>
                    <a:pt x="1488" y="700"/>
                  </a:lnTo>
                  <a:close/>
                  <a:moveTo>
                    <a:pt x="1488" y="729"/>
                  </a:moveTo>
                  <a:lnTo>
                    <a:pt x="1488" y="729"/>
                  </a:lnTo>
                  <a:close/>
                  <a:moveTo>
                    <a:pt x="1488" y="758"/>
                  </a:moveTo>
                  <a:lnTo>
                    <a:pt x="1488" y="758"/>
                  </a:lnTo>
                  <a:lnTo>
                    <a:pt x="1488" y="729"/>
                  </a:lnTo>
                  <a:lnTo>
                    <a:pt x="1488" y="75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79" name="Freeform 174">
              <a:extLst>
                <a:ext uri="{FF2B5EF4-FFF2-40B4-BE49-F238E27FC236}">
                  <a16:creationId xmlns:a16="http://schemas.microsoft.com/office/drawing/2014/main" id="{2BC05CA9-32BA-556B-4B8F-AC9EE0673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080" y="4219643"/>
              <a:ext cx="1048320" cy="990824"/>
            </a:xfrm>
            <a:custGeom>
              <a:avLst/>
              <a:gdLst>
                <a:gd name="T0" fmla="*/ 1897 w 3210"/>
                <a:gd name="T1" fmla="*/ 438 h 3035"/>
                <a:gd name="T2" fmla="*/ 1926 w 3210"/>
                <a:gd name="T3" fmla="*/ 408 h 3035"/>
                <a:gd name="T4" fmla="*/ 1926 w 3210"/>
                <a:gd name="T5" fmla="*/ 408 h 3035"/>
                <a:gd name="T6" fmla="*/ 2013 w 3210"/>
                <a:gd name="T7" fmla="*/ 408 h 3035"/>
                <a:gd name="T8" fmla="*/ 1926 w 3210"/>
                <a:gd name="T9" fmla="*/ 263 h 3035"/>
                <a:gd name="T10" fmla="*/ 1780 w 3210"/>
                <a:gd name="T11" fmla="*/ 146 h 3035"/>
                <a:gd name="T12" fmla="*/ 1663 w 3210"/>
                <a:gd name="T13" fmla="*/ 234 h 3035"/>
                <a:gd name="T14" fmla="*/ 1547 w 3210"/>
                <a:gd name="T15" fmla="*/ 205 h 3035"/>
                <a:gd name="T16" fmla="*/ 1430 w 3210"/>
                <a:gd name="T17" fmla="*/ 263 h 3035"/>
                <a:gd name="T18" fmla="*/ 1255 w 3210"/>
                <a:gd name="T19" fmla="*/ 322 h 3035"/>
                <a:gd name="T20" fmla="*/ 1167 w 3210"/>
                <a:gd name="T21" fmla="*/ 175 h 3035"/>
                <a:gd name="T22" fmla="*/ 1138 w 3210"/>
                <a:gd name="T23" fmla="*/ 29 h 3035"/>
                <a:gd name="T24" fmla="*/ 905 w 3210"/>
                <a:gd name="T25" fmla="*/ 117 h 3035"/>
                <a:gd name="T26" fmla="*/ 788 w 3210"/>
                <a:gd name="T27" fmla="*/ 175 h 3035"/>
                <a:gd name="T28" fmla="*/ 671 w 3210"/>
                <a:gd name="T29" fmla="*/ 350 h 3035"/>
                <a:gd name="T30" fmla="*/ 467 w 3210"/>
                <a:gd name="T31" fmla="*/ 263 h 3035"/>
                <a:gd name="T32" fmla="*/ 321 w 3210"/>
                <a:gd name="T33" fmla="*/ 438 h 3035"/>
                <a:gd name="T34" fmla="*/ 264 w 3210"/>
                <a:gd name="T35" fmla="*/ 729 h 3035"/>
                <a:gd name="T36" fmla="*/ 88 w 3210"/>
                <a:gd name="T37" fmla="*/ 846 h 3035"/>
                <a:gd name="T38" fmla="*/ 0 w 3210"/>
                <a:gd name="T39" fmla="*/ 1022 h 3035"/>
                <a:gd name="T40" fmla="*/ 292 w 3210"/>
                <a:gd name="T41" fmla="*/ 1137 h 3035"/>
                <a:gd name="T42" fmla="*/ 438 w 3210"/>
                <a:gd name="T43" fmla="*/ 1255 h 3035"/>
                <a:gd name="T44" fmla="*/ 700 w 3210"/>
                <a:gd name="T45" fmla="*/ 1137 h 3035"/>
                <a:gd name="T46" fmla="*/ 817 w 3210"/>
                <a:gd name="T47" fmla="*/ 1342 h 3035"/>
                <a:gd name="T48" fmla="*/ 1138 w 3210"/>
                <a:gd name="T49" fmla="*/ 1458 h 3035"/>
                <a:gd name="T50" fmla="*/ 1342 w 3210"/>
                <a:gd name="T51" fmla="*/ 1896 h 3035"/>
                <a:gd name="T52" fmla="*/ 1459 w 3210"/>
                <a:gd name="T53" fmla="*/ 2100 h 3035"/>
                <a:gd name="T54" fmla="*/ 1692 w 3210"/>
                <a:gd name="T55" fmla="*/ 2246 h 3035"/>
                <a:gd name="T56" fmla="*/ 1750 w 3210"/>
                <a:gd name="T57" fmla="*/ 2479 h 3035"/>
                <a:gd name="T58" fmla="*/ 1576 w 3210"/>
                <a:gd name="T59" fmla="*/ 2596 h 3035"/>
                <a:gd name="T60" fmla="*/ 1459 w 3210"/>
                <a:gd name="T61" fmla="*/ 2742 h 3035"/>
                <a:gd name="T62" fmla="*/ 1692 w 3210"/>
                <a:gd name="T63" fmla="*/ 2858 h 3035"/>
                <a:gd name="T64" fmla="*/ 1838 w 3210"/>
                <a:gd name="T65" fmla="*/ 3034 h 3035"/>
                <a:gd name="T66" fmla="*/ 1926 w 3210"/>
                <a:gd name="T67" fmla="*/ 2829 h 3035"/>
                <a:gd name="T68" fmla="*/ 1955 w 3210"/>
                <a:gd name="T69" fmla="*/ 2713 h 3035"/>
                <a:gd name="T70" fmla="*/ 1955 w 3210"/>
                <a:gd name="T71" fmla="*/ 2858 h 3035"/>
                <a:gd name="T72" fmla="*/ 2071 w 3210"/>
                <a:gd name="T73" fmla="*/ 2713 h 3035"/>
                <a:gd name="T74" fmla="*/ 2159 w 3210"/>
                <a:gd name="T75" fmla="*/ 2508 h 3035"/>
                <a:gd name="T76" fmla="*/ 2130 w 3210"/>
                <a:gd name="T77" fmla="*/ 2363 h 3035"/>
                <a:gd name="T78" fmla="*/ 2363 w 3210"/>
                <a:gd name="T79" fmla="*/ 2217 h 3035"/>
                <a:gd name="T80" fmla="*/ 2480 w 3210"/>
                <a:gd name="T81" fmla="*/ 2129 h 3035"/>
                <a:gd name="T82" fmla="*/ 2567 w 3210"/>
                <a:gd name="T83" fmla="*/ 2129 h 3035"/>
                <a:gd name="T84" fmla="*/ 2742 w 3210"/>
                <a:gd name="T85" fmla="*/ 2071 h 3035"/>
                <a:gd name="T86" fmla="*/ 2830 w 3210"/>
                <a:gd name="T87" fmla="*/ 1867 h 3035"/>
                <a:gd name="T88" fmla="*/ 2888 w 3210"/>
                <a:gd name="T89" fmla="*/ 1605 h 3035"/>
                <a:gd name="T90" fmla="*/ 2888 w 3210"/>
                <a:gd name="T91" fmla="*/ 1371 h 3035"/>
                <a:gd name="T92" fmla="*/ 2888 w 3210"/>
                <a:gd name="T93" fmla="*/ 1400 h 3035"/>
                <a:gd name="T94" fmla="*/ 3092 w 3210"/>
                <a:gd name="T95" fmla="*/ 1167 h 3035"/>
                <a:gd name="T96" fmla="*/ 3180 w 3210"/>
                <a:gd name="T97" fmla="*/ 905 h 3035"/>
                <a:gd name="T98" fmla="*/ 2888 w 3210"/>
                <a:gd name="T99" fmla="*/ 672 h 3035"/>
                <a:gd name="T100" fmla="*/ 2626 w 3210"/>
                <a:gd name="T101" fmla="*/ 613 h 3035"/>
                <a:gd name="T102" fmla="*/ 2509 w 3210"/>
                <a:gd name="T103" fmla="*/ 584 h 3035"/>
                <a:gd name="T104" fmla="*/ 2421 w 3210"/>
                <a:gd name="T105" fmla="*/ 613 h 3035"/>
                <a:gd name="T106" fmla="*/ 2392 w 3210"/>
                <a:gd name="T107" fmla="*/ 525 h 3035"/>
                <a:gd name="T108" fmla="*/ 2276 w 3210"/>
                <a:gd name="T109" fmla="*/ 496 h 3035"/>
                <a:gd name="T110" fmla="*/ 2130 w 3210"/>
                <a:gd name="T111" fmla="*/ 467 h 3035"/>
                <a:gd name="T112" fmla="*/ 1984 w 3210"/>
                <a:gd name="T113" fmla="*/ 642 h 3035"/>
                <a:gd name="T114" fmla="*/ 1926 w 3210"/>
                <a:gd name="T115" fmla="*/ 555 h 3035"/>
                <a:gd name="T116" fmla="*/ 2071 w 3210"/>
                <a:gd name="T117" fmla="*/ 525 h 3035"/>
                <a:gd name="T118" fmla="*/ 1897 w 3210"/>
                <a:gd name="T119" fmla="*/ 438 h 3035"/>
                <a:gd name="T120" fmla="*/ 1838 w 3210"/>
                <a:gd name="T121" fmla="*/ 496 h 3035"/>
                <a:gd name="T122" fmla="*/ 1867 w 3210"/>
                <a:gd name="T123" fmla="*/ 408 h 3035"/>
                <a:gd name="T124" fmla="*/ 1926 w 3210"/>
                <a:gd name="T125" fmla="*/ 263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10" h="3035">
                  <a:moveTo>
                    <a:pt x="1867" y="467"/>
                  </a:moveTo>
                  <a:lnTo>
                    <a:pt x="1867" y="467"/>
                  </a:lnTo>
                  <a:cubicBezTo>
                    <a:pt x="1897" y="438"/>
                    <a:pt x="1897" y="438"/>
                    <a:pt x="1897" y="438"/>
                  </a:cubicBezTo>
                  <a:lnTo>
                    <a:pt x="1897" y="438"/>
                  </a:lnTo>
                  <a:lnTo>
                    <a:pt x="1897" y="438"/>
                  </a:lnTo>
                  <a:cubicBezTo>
                    <a:pt x="1897" y="467"/>
                    <a:pt x="1897" y="467"/>
                    <a:pt x="1897" y="467"/>
                  </a:cubicBezTo>
                  <a:lnTo>
                    <a:pt x="1897" y="467"/>
                  </a:lnTo>
                  <a:cubicBezTo>
                    <a:pt x="1867" y="467"/>
                    <a:pt x="1867" y="467"/>
                    <a:pt x="1867" y="467"/>
                  </a:cubicBezTo>
                  <a:close/>
                  <a:moveTo>
                    <a:pt x="1867" y="467"/>
                  </a:moveTo>
                  <a:lnTo>
                    <a:pt x="1867" y="467"/>
                  </a:lnTo>
                  <a:lnTo>
                    <a:pt x="1867" y="467"/>
                  </a:lnTo>
                  <a:cubicBezTo>
                    <a:pt x="1867" y="438"/>
                    <a:pt x="1867" y="438"/>
                    <a:pt x="1867" y="438"/>
                  </a:cubicBezTo>
                  <a:cubicBezTo>
                    <a:pt x="1897" y="438"/>
                    <a:pt x="1897" y="438"/>
                    <a:pt x="1897" y="438"/>
                  </a:cubicBezTo>
                  <a:lnTo>
                    <a:pt x="1897" y="438"/>
                  </a:lnTo>
                  <a:cubicBezTo>
                    <a:pt x="1926" y="408"/>
                    <a:pt x="1926" y="408"/>
                    <a:pt x="1926" y="408"/>
                  </a:cubicBezTo>
                  <a:cubicBezTo>
                    <a:pt x="1897" y="408"/>
                    <a:pt x="1897" y="408"/>
                    <a:pt x="1897" y="408"/>
                  </a:cubicBezTo>
                  <a:lnTo>
                    <a:pt x="1897" y="408"/>
                  </a:lnTo>
                  <a:lnTo>
                    <a:pt x="1897" y="408"/>
                  </a:lnTo>
                  <a:lnTo>
                    <a:pt x="1897" y="408"/>
                  </a:lnTo>
                  <a:cubicBezTo>
                    <a:pt x="1867" y="438"/>
                    <a:pt x="1867" y="438"/>
                    <a:pt x="1867" y="438"/>
                  </a:cubicBezTo>
                  <a:cubicBezTo>
                    <a:pt x="1867" y="467"/>
                    <a:pt x="1867" y="467"/>
                    <a:pt x="1867" y="467"/>
                  </a:cubicBezTo>
                  <a:close/>
                  <a:moveTo>
                    <a:pt x="1926" y="408"/>
                  </a:moveTo>
                  <a:lnTo>
                    <a:pt x="1926" y="408"/>
                  </a:lnTo>
                  <a:lnTo>
                    <a:pt x="1926" y="408"/>
                  </a:lnTo>
                  <a:cubicBezTo>
                    <a:pt x="1926" y="379"/>
                    <a:pt x="1926" y="379"/>
                    <a:pt x="1926" y="379"/>
                  </a:cubicBezTo>
                  <a:cubicBezTo>
                    <a:pt x="1926" y="408"/>
                    <a:pt x="1926" y="408"/>
                    <a:pt x="1926" y="408"/>
                  </a:cubicBezTo>
                  <a:close/>
                  <a:moveTo>
                    <a:pt x="1926" y="379"/>
                  </a:moveTo>
                  <a:lnTo>
                    <a:pt x="1926" y="379"/>
                  </a:lnTo>
                  <a:lnTo>
                    <a:pt x="1926" y="379"/>
                  </a:lnTo>
                  <a:lnTo>
                    <a:pt x="1926" y="379"/>
                  </a:lnTo>
                  <a:cubicBezTo>
                    <a:pt x="1955" y="350"/>
                    <a:pt x="1955" y="350"/>
                    <a:pt x="1955" y="350"/>
                  </a:cubicBezTo>
                  <a:lnTo>
                    <a:pt x="1955" y="350"/>
                  </a:lnTo>
                  <a:lnTo>
                    <a:pt x="1955" y="350"/>
                  </a:lnTo>
                  <a:cubicBezTo>
                    <a:pt x="1955" y="379"/>
                    <a:pt x="1955" y="379"/>
                    <a:pt x="1955" y="379"/>
                  </a:cubicBezTo>
                  <a:lnTo>
                    <a:pt x="1955" y="379"/>
                  </a:lnTo>
                  <a:lnTo>
                    <a:pt x="1955" y="379"/>
                  </a:lnTo>
                  <a:cubicBezTo>
                    <a:pt x="1926" y="379"/>
                    <a:pt x="1926" y="379"/>
                    <a:pt x="1926" y="379"/>
                  </a:cubicBezTo>
                  <a:close/>
                  <a:moveTo>
                    <a:pt x="1926" y="408"/>
                  </a:moveTo>
                  <a:lnTo>
                    <a:pt x="1926" y="408"/>
                  </a:lnTo>
                  <a:cubicBezTo>
                    <a:pt x="1955" y="408"/>
                    <a:pt x="1955" y="408"/>
                    <a:pt x="1955" y="408"/>
                  </a:cubicBezTo>
                  <a:lnTo>
                    <a:pt x="1955" y="408"/>
                  </a:lnTo>
                  <a:cubicBezTo>
                    <a:pt x="1984" y="408"/>
                    <a:pt x="1984" y="408"/>
                    <a:pt x="1984" y="408"/>
                  </a:cubicBezTo>
                  <a:lnTo>
                    <a:pt x="1984" y="408"/>
                  </a:lnTo>
                  <a:cubicBezTo>
                    <a:pt x="1984" y="379"/>
                    <a:pt x="1984" y="379"/>
                    <a:pt x="1984" y="379"/>
                  </a:cubicBezTo>
                  <a:lnTo>
                    <a:pt x="1984" y="379"/>
                  </a:lnTo>
                  <a:cubicBezTo>
                    <a:pt x="1955" y="379"/>
                    <a:pt x="1955" y="379"/>
                    <a:pt x="1955" y="379"/>
                  </a:cubicBezTo>
                  <a:lnTo>
                    <a:pt x="1955" y="379"/>
                  </a:lnTo>
                  <a:cubicBezTo>
                    <a:pt x="1926" y="408"/>
                    <a:pt x="1926" y="408"/>
                    <a:pt x="1926" y="408"/>
                  </a:cubicBezTo>
                  <a:close/>
                  <a:moveTo>
                    <a:pt x="1984" y="408"/>
                  </a:moveTo>
                  <a:lnTo>
                    <a:pt x="1984" y="408"/>
                  </a:lnTo>
                  <a:lnTo>
                    <a:pt x="1984" y="408"/>
                  </a:lnTo>
                  <a:cubicBezTo>
                    <a:pt x="2013" y="408"/>
                    <a:pt x="2013" y="408"/>
                    <a:pt x="2013" y="408"/>
                  </a:cubicBezTo>
                  <a:lnTo>
                    <a:pt x="2013" y="408"/>
                  </a:lnTo>
                  <a:lnTo>
                    <a:pt x="2013" y="408"/>
                  </a:lnTo>
                  <a:lnTo>
                    <a:pt x="2013" y="408"/>
                  </a:lnTo>
                  <a:cubicBezTo>
                    <a:pt x="1984" y="408"/>
                    <a:pt x="1984" y="408"/>
                    <a:pt x="1984" y="408"/>
                  </a:cubicBezTo>
                  <a:close/>
                  <a:moveTo>
                    <a:pt x="1926" y="263"/>
                  </a:moveTo>
                  <a:lnTo>
                    <a:pt x="1926" y="263"/>
                  </a:lnTo>
                  <a:lnTo>
                    <a:pt x="1926" y="263"/>
                  </a:lnTo>
                  <a:cubicBezTo>
                    <a:pt x="1926" y="234"/>
                    <a:pt x="1926" y="234"/>
                    <a:pt x="1926" y="234"/>
                  </a:cubicBezTo>
                  <a:lnTo>
                    <a:pt x="1926" y="234"/>
                  </a:lnTo>
                  <a:lnTo>
                    <a:pt x="1926" y="234"/>
                  </a:lnTo>
                  <a:cubicBezTo>
                    <a:pt x="1955" y="263"/>
                    <a:pt x="1955" y="263"/>
                    <a:pt x="1955" y="263"/>
                  </a:cubicBezTo>
                  <a:lnTo>
                    <a:pt x="1955" y="263"/>
                  </a:lnTo>
                  <a:lnTo>
                    <a:pt x="1926" y="263"/>
                  </a:lnTo>
                  <a:close/>
                  <a:moveTo>
                    <a:pt x="1867" y="117"/>
                  </a:moveTo>
                  <a:lnTo>
                    <a:pt x="1867" y="117"/>
                  </a:lnTo>
                  <a:lnTo>
                    <a:pt x="1867" y="117"/>
                  </a:lnTo>
                  <a:cubicBezTo>
                    <a:pt x="1867" y="88"/>
                    <a:pt x="1867" y="88"/>
                    <a:pt x="1867" y="88"/>
                  </a:cubicBezTo>
                  <a:cubicBezTo>
                    <a:pt x="1838" y="88"/>
                    <a:pt x="1838" y="88"/>
                    <a:pt x="1838" y="88"/>
                  </a:cubicBezTo>
                  <a:lnTo>
                    <a:pt x="1838" y="88"/>
                  </a:lnTo>
                  <a:lnTo>
                    <a:pt x="1838" y="88"/>
                  </a:lnTo>
                  <a:lnTo>
                    <a:pt x="1838" y="88"/>
                  </a:lnTo>
                  <a:cubicBezTo>
                    <a:pt x="1809" y="117"/>
                    <a:pt x="1809" y="117"/>
                    <a:pt x="1809" y="117"/>
                  </a:cubicBezTo>
                  <a:lnTo>
                    <a:pt x="1809" y="117"/>
                  </a:lnTo>
                  <a:lnTo>
                    <a:pt x="1809" y="117"/>
                  </a:lnTo>
                  <a:lnTo>
                    <a:pt x="1809" y="117"/>
                  </a:lnTo>
                  <a:cubicBezTo>
                    <a:pt x="1780" y="146"/>
                    <a:pt x="1780" y="146"/>
                    <a:pt x="1780" y="146"/>
                  </a:cubicBezTo>
                  <a:cubicBezTo>
                    <a:pt x="1780" y="175"/>
                    <a:pt x="1780" y="175"/>
                    <a:pt x="1780" y="175"/>
                  </a:cubicBezTo>
                  <a:lnTo>
                    <a:pt x="1780" y="175"/>
                  </a:lnTo>
                  <a:cubicBezTo>
                    <a:pt x="1750" y="205"/>
                    <a:pt x="1750" y="205"/>
                    <a:pt x="1750" y="205"/>
                  </a:cubicBezTo>
                  <a:cubicBezTo>
                    <a:pt x="1750" y="234"/>
                    <a:pt x="1750" y="234"/>
                    <a:pt x="1750" y="234"/>
                  </a:cubicBezTo>
                  <a:cubicBezTo>
                    <a:pt x="1721" y="263"/>
                    <a:pt x="1721" y="263"/>
                    <a:pt x="1721" y="263"/>
                  </a:cubicBezTo>
                  <a:lnTo>
                    <a:pt x="1721" y="263"/>
                  </a:lnTo>
                  <a:cubicBezTo>
                    <a:pt x="1692" y="263"/>
                    <a:pt x="1692" y="263"/>
                    <a:pt x="1692" y="263"/>
                  </a:cubicBezTo>
                  <a:lnTo>
                    <a:pt x="1692" y="263"/>
                  </a:lnTo>
                  <a:cubicBezTo>
                    <a:pt x="1692" y="292"/>
                    <a:pt x="1692" y="292"/>
                    <a:pt x="1692" y="292"/>
                  </a:cubicBezTo>
                  <a:cubicBezTo>
                    <a:pt x="1663" y="263"/>
                    <a:pt x="1663" y="263"/>
                    <a:pt x="1663" y="263"/>
                  </a:cubicBezTo>
                  <a:lnTo>
                    <a:pt x="1663" y="263"/>
                  </a:lnTo>
                  <a:lnTo>
                    <a:pt x="1663" y="263"/>
                  </a:lnTo>
                  <a:cubicBezTo>
                    <a:pt x="1663" y="234"/>
                    <a:pt x="1663" y="234"/>
                    <a:pt x="1663" y="234"/>
                  </a:cubicBezTo>
                  <a:lnTo>
                    <a:pt x="1663" y="234"/>
                  </a:lnTo>
                  <a:cubicBezTo>
                    <a:pt x="1634" y="263"/>
                    <a:pt x="1634" y="263"/>
                    <a:pt x="1634" y="263"/>
                  </a:cubicBezTo>
                  <a:lnTo>
                    <a:pt x="1634" y="263"/>
                  </a:lnTo>
                  <a:lnTo>
                    <a:pt x="1634" y="263"/>
                  </a:lnTo>
                  <a:cubicBezTo>
                    <a:pt x="1605" y="234"/>
                    <a:pt x="1605" y="234"/>
                    <a:pt x="1605" y="234"/>
                  </a:cubicBezTo>
                  <a:lnTo>
                    <a:pt x="1605" y="234"/>
                  </a:lnTo>
                  <a:lnTo>
                    <a:pt x="1605" y="234"/>
                  </a:lnTo>
                  <a:lnTo>
                    <a:pt x="1605" y="234"/>
                  </a:lnTo>
                  <a:cubicBezTo>
                    <a:pt x="1605" y="205"/>
                    <a:pt x="1605" y="205"/>
                    <a:pt x="1605" y="205"/>
                  </a:cubicBezTo>
                  <a:cubicBezTo>
                    <a:pt x="1576" y="205"/>
                    <a:pt x="1576" y="205"/>
                    <a:pt x="1576" y="205"/>
                  </a:cubicBezTo>
                  <a:lnTo>
                    <a:pt x="1576" y="205"/>
                  </a:lnTo>
                  <a:cubicBezTo>
                    <a:pt x="1547" y="205"/>
                    <a:pt x="1547" y="205"/>
                    <a:pt x="1547" y="205"/>
                  </a:cubicBezTo>
                  <a:lnTo>
                    <a:pt x="1547" y="205"/>
                  </a:lnTo>
                  <a:cubicBezTo>
                    <a:pt x="1517" y="205"/>
                    <a:pt x="1517" y="205"/>
                    <a:pt x="1517" y="205"/>
                  </a:cubicBezTo>
                  <a:cubicBezTo>
                    <a:pt x="1488" y="205"/>
                    <a:pt x="1488" y="205"/>
                    <a:pt x="1488" y="205"/>
                  </a:cubicBezTo>
                  <a:cubicBezTo>
                    <a:pt x="1459" y="205"/>
                    <a:pt x="1459" y="205"/>
                    <a:pt x="1459" y="205"/>
                  </a:cubicBezTo>
                  <a:cubicBezTo>
                    <a:pt x="1459" y="234"/>
                    <a:pt x="1459" y="234"/>
                    <a:pt x="1459" y="234"/>
                  </a:cubicBezTo>
                  <a:cubicBezTo>
                    <a:pt x="1488" y="234"/>
                    <a:pt x="1488" y="234"/>
                    <a:pt x="1488" y="234"/>
                  </a:cubicBezTo>
                  <a:cubicBezTo>
                    <a:pt x="1488" y="263"/>
                    <a:pt x="1488" y="263"/>
                    <a:pt x="1488" y="263"/>
                  </a:cubicBezTo>
                  <a:lnTo>
                    <a:pt x="1488" y="263"/>
                  </a:lnTo>
                  <a:lnTo>
                    <a:pt x="1488" y="263"/>
                  </a:lnTo>
                  <a:lnTo>
                    <a:pt x="1488" y="263"/>
                  </a:lnTo>
                  <a:cubicBezTo>
                    <a:pt x="1459" y="263"/>
                    <a:pt x="1459" y="263"/>
                    <a:pt x="1459" y="263"/>
                  </a:cubicBezTo>
                  <a:lnTo>
                    <a:pt x="1459" y="263"/>
                  </a:lnTo>
                  <a:cubicBezTo>
                    <a:pt x="1430" y="263"/>
                    <a:pt x="1430" y="263"/>
                    <a:pt x="1430" y="263"/>
                  </a:cubicBezTo>
                  <a:lnTo>
                    <a:pt x="1430" y="263"/>
                  </a:lnTo>
                  <a:lnTo>
                    <a:pt x="1430" y="263"/>
                  </a:lnTo>
                  <a:lnTo>
                    <a:pt x="1430" y="263"/>
                  </a:lnTo>
                  <a:cubicBezTo>
                    <a:pt x="1400" y="263"/>
                    <a:pt x="1400" y="263"/>
                    <a:pt x="1400" y="263"/>
                  </a:cubicBezTo>
                  <a:lnTo>
                    <a:pt x="1400" y="263"/>
                  </a:lnTo>
                  <a:cubicBezTo>
                    <a:pt x="1371" y="263"/>
                    <a:pt x="1371" y="263"/>
                    <a:pt x="1371" y="263"/>
                  </a:cubicBezTo>
                  <a:cubicBezTo>
                    <a:pt x="1342" y="263"/>
                    <a:pt x="1342" y="263"/>
                    <a:pt x="1342" y="263"/>
                  </a:cubicBezTo>
                  <a:cubicBezTo>
                    <a:pt x="1342" y="292"/>
                    <a:pt x="1342" y="292"/>
                    <a:pt x="1342" y="292"/>
                  </a:cubicBezTo>
                  <a:cubicBezTo>
                    <a:pt x="1313" y="292"/>
                    <a:pt x="1313" y="292"/>
                    <a:pt x="1313" y="292"/>
                  </a:cubicBezTo>
                  <a:cubicBezTo>
                    <a:pt x="1284" y="292"/>
                    <a:pt x="1284" y="292"/>
                    <a:pt x="1284" y="292"/>
                  </a:cubicBezTo>
                  <a:lnTo>
                    <a:pt x="1284" y="292"/>
                  </a:lnTo>
                  <a:cubicBezTo>
                    <a:pt x="1284" y="322"/>
                    <a:pt x="1284" y="322"/>
                    <a:pt x="1284" y="322"/>
                  </a:cubicBezTo>
                  <a:cubicBezTo>
                    <a:pt x="1255" y="322"/>
                    <a:pt x="1255" y="322"/>
                    <a:pt x="1255" y="322"/>
                  </a:cubicBezTo>
                  <a:lnTo>
                    <a:pt x="1255" y="322"/>
                  </a:lnTo>
                  <a:lnTo>
                    <a:pt x="1255" y="322"/>
                  </a:lnTo>
                  <a:cubicBezTo>
                    <a:pt x="1226" y="322"/>
                    <a:pt x="1226" y="322"/>
                    <a:pt x="1226" y="322"/>
                  </a:cubicBezTo>
                  <a:lnTo>
                    <a:pt x="1226" y="322"/>
                  </a:lnTo>
                  <a:cubicBezTo>
                    <a:pt x="1197" y="292"/>
                    <a:pt x="1197" y="292"/>
                    <a:pt x="1197" y="292"/>
                  </a:cubicBezTo>
                  <a:cubicBezTo>
                    <a:pt x="1167" y="292"/>
                    <a:pt x="1167" y="292"/>
                    <a:pt x="1167" y="292"/>
                  </a:cubicBezTo>
                  <a:cubicBezTo>
                    <a:pt x="1167" y="263"/>
                    <a:pt x="1167" y="263"/>
                    <a:pt x="1167" y="263"/>
                  </a:cubicBezTo>
                  <a:lnTo>
                    <a:pt x="1167" y="263"/>
                  </a:lnTo>
                  <a:cubicBezTo>
                    <a:pt x="1138" y="234"/>
                    <a:pt x="1138" y="234"/>
                    <a:pt x="1138" y="234"/>
                  </a:cubicBezTo>
                  <a:lnTo>
                    <a:pt x="1138" y="234"/>
                  </a:lnTo>
                  <a:cubicBezTo>
                    <a:pt x="1138" y="205"/>
                    <a:pt x="1138" y="205"/>
                    <a:pt x="1138" y="205"/>
                  </a:cubicBezTo>
                  <a:lnTo>
                    <a:pt x="1138" y="205"/>
                  </a:lnTo>
                  <a:lnTo>
                    <a:pt x="1138" y="205"/>
                  </a:lnTo>
                  <a:cubicBezTo>
                    <a:pt x="1167" y="175"/>
                    <a:pt x="1167" y="175"/>
                    <a:pt x="1167" y="175"/>
                  </a:cubicBezTo>
                  <a:cubicBezTo>
                    <a:pt x="1138" y="175"/>
                    <a:pt x="1138" y="175"/>
                    <a:pt x="1138" y="175"/>
                  </a:cubicBezTo>
                  <a:cubicBezTo>
                    <a:pt x="1167" y="146"/>
                    <a:pt x="1167" y="146"/>
                    <a:pt x="1167" y="146"/>
                  </a:cubicBezTo>
                  <a:cubicBezTo>
                    <a:pt x="1167" y="117"/>
                    <a:pt x="1167" y="117"/>
                    <a:pt x="1167" y="117"/>
                  </a:cubicBezTo>
                  <a:cubicBezTo>
                    <a:pt x="1197" y="117"/>
                    <a:pt x="1197" y="117"/>
                    <a:pt x="1197" y="117"/>
                  </a:cubicBezTo>
                  <a:cubicBezTo>
                    <a:pt x="1197" y="88"/>
                    <a:pt x="1197" y="88"/>
                    <a:pt x="1197" y="88"/>
                  </a:cubicBezTo>
                  <a:cubicBezTo>
                    <a:pt x="1167" y="88"/>
                    <a:pt x="1167" y="88"/>
                    <a:pt x="1167" y="88"/>
                  </a:cubicBezTo>
                  <a:lnTo>
                    <a:pt x="1167" y="88"/>
                  </a:lnTo>
                  <a:lnTo>
                    <a:pt x="1167" y="88"/>
                  </a:lnTo>
                  <a:cubicBezTo>
                    <a:pt x="1138" y="88"/>
                    <a:pt x="1138" y="88"/>
                    <a:pt x="1138" y="88"/>
                  </a:cubicBezTo>
                  <a:cubicBezTo>
                    <a:pt x="1138" y="58"/>
                    <a:pt x="1138" y="58"/>
                    <a:pt x="1138" y="58"/>
                  </a:cubicBezTo>
                  <a:lnTo>
                    <a:pt x="1138" y="58"/>
                  </a:lnTo>
                  <a:lnTo>
                    <a:pt x="1138" y="58"/>
                  </a:lnTo>
                  <a:cubicBezTo>
                    <a:pt x="1138" y="29"/>
                    <a:pt x="1138" y="29"/>
                    <a:pt x="1138" y="29"/>
                  </a:cubicBezTo>
                  <a:cubicBezTo>
                    <a:pt x="1138" y="0"/>
                    <a:pt x="1138" y="0"/>
                    <a:pt x="1138" y="0"/>
                  </a:cubicBezTo>
                  <a:cubicBezTo>
                    <a:pt x="1109" y="0"/>
                    <a:pt x="1109" y="0"/>
                    <a:pt x="1109" y="0"/>
                  </a:cubicBezTo>
                  <a:cubicBezTo>
                    <a:pt x="1109" y="29"/>
                    <a:pt x="1109" y="29"/>
                    <a:pt x="1109" y="29"/>
                  </a:cubicBezTo>
                  <a:cubicBezTo>
                    <a:pt x="1109" y="0"/>
                    <a:pt x="1109" y="0"/>
                    <a:pt x="1109" y="0"/>
                  </a:cubicBezTo>
                  <a:cubicBezTo>
                    <a:pt x="1080" y="0"/>
                    <a:pt x="1080" y="0"/>
                    <a:pt x="1080" y="0"/>
                  </a:cubicBezTo>
                  <a:cubicBezTo>
                    <a:pt x="1080" y="29"/>
                    <a:pt x="1080" y="29"/>
                    <a:pt x="1080" y="29"/>
                  </a:cubicBezTo>
                  <a:lnTo>
                    <a:pt x="1080" y="29"/>
                  </a:lnTo>
                  <a:cubicBezTo>
                    <a:pt x="1050" y="58"/>
                    <a:pt x="1050" y="58"/>
                    <a:pt x="1050" y="58"/>
                  </a:cubicBezTo>
                  <a:cubicBezTo>
                    <a:pt x="1021" y="58"/>
                    <a:pt x="1021" y="58"/>
                    <a:pt x="1021" y="58"/>
                  </a:cubicBezTo>
                  <a:cubicBezTo>
                    <a:pt x="992" y="88"/>
                    <a:pt x="992" y="88"/>
                    <a:pt x="992" y="88"/>
                  </a:cubicBezTo>
                  <a:cubicBezTo>
                    <a:pt x="964" y="88"/>
                    <a:pt x="964" y="88"/>
                    <a:pt x="964" y="88"/>
                  </a:cubicBezTo>
                  <a:cubicBezTo>
                    <a:pt x="934" y="88"/>
                    <a:pt x="934" y="88"/>
                    <a:pt x="934" y="88"/>
                  </a:cubicBezTo>
                  <a:cubicBezTo>
                    <a:pt x="905" y="117"/>
                    <a:pt x="905" y="117"/>
                    <a:pt x="905" y="117"/>
                  </a:cubicBezTo>
                  <a:cubicBezTo>
                    <a:pt x="876" y="117"/>
                    <a:pt x="876" y="117"/>
                    <a:pt x="876" y="117"/>
                  </a:cubicBezTo>
                  <a:lnTo>
                    <a:pt x="876" y="117"/>
                  </a:lnTo>
                  <a:cubicBezTo>
                    <a:pt x="847" y="117"/>
                    <a:pt x="847" y="117"/>
                    <a:pt x="847" y="117"/>
                  </a:cubicBezTo>
                  <a:cubicBezTo>
                    <a:pt x="817" y="117"/>
                    <a:pt x="817" y="117"/>
                    <a:pt x="817" y="117"/>
                  </a:cubicBezTo>
                  <a:cubicBezTo>
                    <a:pt x="788" y="88"/>
                    <a:pt x="788" y="88"/>
                    <a:pt x="788" y="88"/>
                  </a:cubicBezTo>
                  <a:cubicBezTo>
                    <a:pt x="759" y="88"/>
                    <a:pt x="759" y="88"/>
                    <a:pt x="759" y="88"/>
                  </a:cubicBezTo>
                  <a:cubicBezTo>
                    <a:pt x="730" y="88"/>
                    <a:pt x="730" y="88"/>
                    <a:pt x="730" y="88"/>
                  </a:cubicBezTo>
                  <a:cubicBezTo>
                    <a:pt x="759" y="117"/>
                    <a:pt x="759" y="117"/>
                    <a:pt x="759" y="117"/>
                  </a:cubicBezTo>
                  <a:lnTo>
                    <a:pt x="759" y="117"/>
                  </a:lnTo>
                  <a:cubicBezTo>
                    <a:pt x="788" y="117"/>
                    <a:pt x="788" y="117"/>
                    <a:pt x="788" y="117"/>
                  </a:cubicBezTo>
                  <a:cubicBezTo>
                    <a:pt x="788" y="146"/>
                    <a:pt x="788" y="146"/>
                    <a:pt x="788" y="146"/>
                  </a:cubicBezTo>
                  <a:cubicBezTo>
                    <a:pt x="759" y="175"/>
                    <a:pt x="759" y="175"/>
                    <a:pt x="759" y="175"/>
                  </a:cubicBezTo>
                  <a:cubicBezTo>
                    <a:pt x="788" y="175"/>
                    <a:pt x="788" y="175"/>
                    <a:pt x="788" y="175"/>
                  </a:cubicBezTo>
                  <a:cubicBezTo>
                    <a:pt x="788" y="205"/>
                    <a:pt x="788" y="205"/>
                    <a:pt x="788" y="205"/>
                  </a:cubicBezTo>
                  <a:cubicBezTo>
                    <a:pt x="817" y="234"/>
                    <a:pt x="817" y="234"/>
                    <a:pt x="817" y="234"/>
                  </a:cubicBezTo>
                  <a:cubicBezTo>
                    <a:pt x="847" y="234"/>
                    <a:pt x="847" y="234"/>
                    <a:pt x="847" y="234"/>
                  </a:cubicBezTo>
                  <a:cubicBezTo>
                    <a:pt x="876" y="234"/>
                    <a:pt x="876" y="234"/>
                    <a:pt x="876" y="234"/>
                  </a:cubicBezTo>
                  <a:lnTo>
                    <a:pt x="876" y="234"/>
                  </a:lnTo>
                  <a:cubicBezTo>
                    <a:pt x="847" y="263"/>
                    <a:pt x="847" y="263"/>
                    <a:pt x="847" y="263"/>
                  </a:cubicBezTo>
                  <a:cubicBezTo>
                    <a:pt x="817" y="263"/>
                    <a:pt x="817" y="263"/>
                    <a:pt x="817" y="263"/>
                  </a:cubicBezTo>
                  <a:cubicBezTo>
                    <a:pt x="788" y="263"/>
                    <a:pt x="788" y="263"/>
                    <a:pt x="788" y="263"/>
                  </a:cubicBezTo>
                  <a:cubicBezTo>
                    <a:pt x="788" y="292"/>
                    <a:pt x="788" y="292"/>
                    <a:pt x="788" y="292"/>
                  </a:cubicBezTo>
                  <a:cubicBezTo>
                    <a:pt x="759" y="322"/>
                    <a:pt x="759" y="322"/>
                    <a:pt x="759" y="322"/>
                  </a:cubicBezTo>
                  <a:cubicBezTo>
                    <a:pt x="730" y="322"/>
                    <a:pt x="730" y="322"/>
                    <a:pt x="730" y="322"/>
                  </a:cubicBezTo>
                  <a:cubicBezTo>
                    <a:pt x="700" y="350"/>
                    <a:pt x="700" y="350"/>
                    <a:pt x="700" y="350"/>
                  </a:cubicBezTo>
                  <a:cubicBezTo>
                    <a:pt x="671" y="350"/>
                    <a:pt x="671" y="350"/>
                    <a:pt x="671" y="350"/>
                  </a:cubicBezTo>
                  <a:cubicBezTo>
                    <a:pt x="642" y="350"/>
                    <a:pt x="642" y="350"/>
                    <a:pt x="642" y="350"/>
                  </a:cubicBezTo>
                  <a:lnTo>
                    <a:pt x="642" y="350"/>
                  </a:lnTo>
                  <a:cubicBezTo>
                    <a:pt x="614" y="350"/>
                    <a:pt x="614" y="350"/>
                    <a:pt x="614" y="350"/>
                  </a:cubicBezTo>
                  <a:cubicBezTo>
                    <a:pt x="555" y="322"/>
                    <a:pt x="555" y="322"/>
                    <a:pt x="555" y="322"/>
                  </a:cubicBezTo>
                  <a:lnTo>
                    <a:pt x="555" y="322"/>
                  </a:lnTo>
                  <a:cubicBezTo>
                    <a:pt x="555" y="292"/>
                    <a:pt x="555" y="292"/>
                    <a:pt x="555" y="292"/>
                  </a:cubicBezTo>
                  <a:lnTo>
                    <a:pt x="555" y="292"/>
                  </a:lnTo>
                  <a:cubicBezTo>
                    <a:pt x="526" y="263"/>
                    <a:pt x="526" y="263"/>
                    <a:pt x="526" y="263"/>
                  </a:cubicBezTo>
                  <a:lnTo>
                    <a:pt x="526" y="263"/>
                  </a:lnTo>
                  <a:cubicBezTo>
                    <a:pt x="497" y="263"/>
                    <a:pt x="497" y="263"/>
                    <a:pt x="497" y="263"/>
                  </a:cubicBezTo>
                  <a:lnTo>
                    <a:pt x="497" y="263"/>
                  </a:lnTo>
                  <a:cubicBezTo>
                    <a:pt x="467" y="292"/>
                    <a:pt x="467" y="292"/>
                    <a:pt x="467" y="292"/>
                  </a:cubicBezTo>
                  <a:cubicBezTo>
                    <a:pt x="467" y="263"/>
                    <a:pt x="467" y="263"/>
                    <a:pt x="467" y="263"/>
                  </a:cubicBezTo>
                  <a:cubicBezTo>
                    <a:pt x="438" y="263"/>
                    <a:pt x="438" y="263"/>
                    <a:pt x="438" y="263"/>
                  </a:cubicBezTo>
                  <a:cubicBezTo>
                    <a:pt x="438" y="292"/>
                    <a:pt x="438" y="292"/>
                    <a:pt x="438" y="292"/>
                  </a:cubicBezTo>
                  <a:cubicBezTo>
                    <a:pt x="350" y="292"/>
                    <a:pt x="350" y="292"/>
                    <a:pt x="350" y="292"/>
                  </a:cubicBezTo>
                  <a:lnTo>
                    <a:pt x="350" y="292"/>
                  </a:lnTo>
                  <a:cubicBezTo>
                    <a:pt x="350" y="322"/>
                    <a:pt x="350" y="322"/>
                    <a:pt x="350" y="322"/>
                  </a:cubicBezTo>
                  <a:cubicBezTo>
                    <a:pt x="380" y="322"/>
                    <a:pt x="380" y="322"/>
                    <a:pt x="380" y="322"/>
                  </a:cubicBezTo>
                  <a:cubicBezTo>
                    <a:pt x="409" y="350"/>
                    <a:pt x="409" y="350"/>
                    <a:pt x="409" y="350"/>
                  </a:cubicBezTo>
                  <a:cubicBezTo>
                    <a:pt x="380" y="350"/>
                    <a:pt x="380" y="350"/>
                    <a:pt x="380" y="350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380" y="379"/>
                    <a:pt x="380" y="379"/>
                    <a:pt x="380" y="379"/>
                  </a:cubicBezTo>
                  <a:lnTo>
                    <a:pt x="380" y="379"/>
                  </a:lnTo>
                  <a:cubicBezTo>
                    <a:pt x="321" y="379"/>
                    <a:pt x="321" y="379"/>
                    <a:pt x="321" y="379"/>
                  </a:cubicBezTo>
                  <a:cubicBezTo>
                    <a:pt x="321" y="438"/>
                    <a:pt x="321" y="438"/>
                    <a:pt x="321" y="438"/>
                  </a:cubicBezTo>
                  <a:lnTo>
                    <a:pt x="321" y="438"/>
                  </a:lnTo>
                  <a:cubicBezTo>
                    <a:pt x="350" y="467"/>
                    <a:pt x="350" y="467"/>
                    <a:pt x="350" y="467"/>
                  </a:cubicBezTo>
                  <a:cubicBezTo>
                    <a:pt x="380" y="496"/>
                    <a:pt x="380" y="496"/>
                    <a:pt x="380" y="496"/>
                  </a:cubicBezTo>
                  <a:cubicBezTo>
                    <a:pt x="380" y="525"/>
                    <a:pt x="380" y="525"/>
                    <a:pt x="380" y="525"/>
                  </a:cubicBezTo>
                  <a:lnTo>
                    <a:pt x="380" y="525"/>
                  </a:lnTo>
                  <a:cubicBezTo>
                    <a:pt x="350" y="700"/>
                    <a:pt x="350" y="700"/>
                    <a:pt x="350" y="700"/>
                  </a:cubicBezTo>
                  <a:cubicBezTo>
                    <a:pt x="321" y="729"/>
                    <a:pt x="321" y="729"/>
                    <a:pt x="321" y="729"/>
                  </a:cubicBezTo>
                  <a:lnTo>
                    <a:pt x="321" y="729"/>
                  </a:lnTo>
                  <a:cubicBezTo>
                    <a:pt x="321" y="758"/>
                    <a:pt x="321" y="758"/>
                    <a:pt x="321" y="758"/>
                  </a:cubicBezTo>
                  <a:cubicBezTo>
                    <a:pt x="292" y="729"/>
                    <a:pt x="292" y="729"/>
                    <a:pt x="292" y="729"/>
                  </a:cubicBezTo>
                  <a:lnTo>
                    <a:pt x="292" y="729"/>
                  </a:lnTo>
                  <a:lnTo>
                    <a:pt x="292" y="729"/>
                  </a:lnTo>
                  <a:cubicBezTo>
                    <a:pt x="264" y="729"/>
                    <a:pt x="264" y="729"/>
                    <a:pt x="264" y="729"/>
                  </a:cubicBezTo>
                  <a:lnTo>
                    <a:pt x="264" y="729"/>
                  </a:lnTo>
                  <a:lnTo>
                    <a:pt x="264" y="729"/>
                  </a:lnTo>
                  <a:cubicBezTo>
                    <a:pt x="234" y="729"/>
                    <a:pt x="234" y="729"/>
                    <a:pt x="234" y="729"/>
                  </a:cubicBezTo>
                  <a:cubicBezTo>
                    <a:pt x="205" y="758"/>
                    <a:pt x="205" y="758"/>
                    <a:pt x="205" y="758"/>
                  </a:cubicBezTo>
                  <a:cubicBezTo>
                    <a:pt x="147" y="758"/>
                    <a:pt x="147" y="758"/>
                    <a:pt x="147" y="758"/>
                  </a:cubicBezTo>
                  <a:lnTo>
                    <a:pt x="147" y="758"/>
                  </a:lnTo>
                  <a:cubicBezTo>
                    <a:pt x="117" y="758"/>
                    <a:pt x="117" y="758"/>
                    <a:pt x="117" y="758"/>
                  </a:cubicBezTo>
                  <a:cubicBezTo>
                    <a:pt x="117" y="788"/>
                    <a:pt x="117" y="788"/>
                    <a:pt x="117" y="788"/>
                  </a:cubicBezTo>
                  <a:cubicBezTo>
                    <a:pt x="88" y="788"/>
                    <a:pt x="88" y="788"/>
                    <a:pt x="88" y="788"/>
                  </a:cubicBezTo>
                  <a:cubicBezTo>
                    <a:pt x="88" y="817"/>
                    <a:pt x="88" y="817"/>
                    <a:pt x="88" y="817"/>
                  </a:cubicBezTo>
                  <a:lnTo>
                    <a:pt x="88" y="817"/>
                  </a:lnTo>
                  <a:cubicBezTo>
                    <a:pt x="88" y="846"/>
                    <a:pt x="88" y="846"/>
                    <a:pt x="88" y="846"/>
                  </a:cubicBezTo>
                  <a:lnTo>
                    <a:pt x="88" y="846"/>
                  </a:lnTo>
                  <a:cubicBezTo>
                    <a:pt x="59" y="875"/>
                    <a:pt x="59" y="875"/>
                    <a:pt x="59" y="875"/>
                  </a:cubicBezTo>
                  <a:cubicBezTo>
                    <a:pt x="59" y="905"/>
                    <a:pt x="59" y="905"/>
                    <a:pt x="59" y="905"/>
                  </a:cubicBezTo>
                  <a:lnTo>
                    <a:pt x="59" y="905"/>
                  </a:lnTo>
                  <a:lnTo>
                    <a:pt x="59" y="905"/>
                  </a:lnTo>
                  <a:lnTo>
                    <a:pt x="59" y="905"/>
                  </a:lnTo>
                  <a:cubicBezTo>
                    <a:pt x="30" y="934"/>
                    <a:pt x="30" y="934"/>
                    <a:pt x="30" y="934"/>
                  </a:cubicBezTo>
                  <a:lnTo>
                    <a:pt x="30" y="934"/>
                  </a:lnTo>
                  <a:cubicBezTo>
                    <a:pt x="0" y="963"/>
                    <a:pt x="0" y="963"/>
                    <a:pt x="0" y="963"/>
                  </a:cubicBezTo>
                  <a:cubicBezTo>
                    <a:pt x="30" y="963"/>
                    <a:pt x="30" y="963"/>
                    <a:pt x="30" y="963"/>
                  </a:cubicBezTo>
                  <a:cubicBezTo>
                    <a:pt x="0" y="992"/>
                    <a:pt x="0" y="992"/>
                    <a:pt x="0" y="992"/>
                  </a:cubicBezTo>
                  <a:lnTo>
                    <a:pt x="0" y="992"/>
                  </a:lnTo>
                  <a:lnTo>
                    <a:pt x="0" y="992"/>
                  </a:lnTo>
                  <a:cubicBezTo>
                    <a:pt x="0" y="1022"/>
                    <a:pt x="0" y="1022"/>
                    <a:pt x="0" y="1022"/>
                  </a:cubicBezTo>
                  <a:cubicBezTo>
                    <a:pt x="30" y="1050"/>
                    <a:pt x="30" y="1050"/>
                    <a:pt x="30" y="1050"/>
                  </a:cubicBezTo>
                  <a:cubicBezTo>
                    <a:pt x="59" y="1108"/>
                    <a:pt x="59" y="1108"/>
                    <a:pt x="59" y="1108"/>
                  </a:cubicBezTo>
                  <a:lnTo>
                    <a:pt x="59" y="1108"/>
                  </a:lnTo>
                  <a:cubicBezTo>
                    <a:pt x="88" y="1108"/>
                    <a:pt x="88" y="1108"/>
                    <a:pt x="88" y="1108"/>
                  </a:cubicBezTo>
                  <a:cubicBezTo>
                    <a:pt x="117" y="1108"/>
                    <a:pt x="117" y="1108"/>
                    <a:pt x="117" y="1108"/>
                  </a:cubicBezTo>
                  <a:cubicBezTo>
                    <a:pt x="147" y="1137"/>
                    <a:pt x="147" y="1137"/>
                    <a:pt x="147" y="1137"/>
                  </a:cubicBezTo>
                  <a:cubicBezTo>
                    <a:pt x="147" y="1167"/>
                    <a:pt x="147" y="1167"/>
                    <a:pt x="147" y="1167"/>
                  </a:cubicBezTo>
                  <a:cubicBezTo>
                    <a:pt x="176" y="1167"/>
                    <a:pt x="176" y="1167"/>
                    <a:pt x="176" y="1167"/>
                  </a:cubicBezTo>
                  <a:cubicBezTo>
                    <a:pt x="234" y="1167"/>
                    <a:pt x="234" y="1167"/>
                    <a:pt x="234" y="1167"/>
                  </a:cubicBezTo>
                  <a:cubicBezTo>
                    <a:pt x="264" y="1137"/>
                    <a:pt x="264" y="1137"/>
                    <a:pt x="264" y="1137"/>
                  </a:cubicBezTo>
                  <a:cubicBezTo>
                    <a:pt x="292" y="1108"/>
                    <a:pt x="292" y="1108"/>
                    <a:pt x="292" y="1108"/>
                  </a:cubicBezTo>
                  <a:cubicBezTo>
                    <a:pt x="292" y="1137"/>
                    <a:pt x="292" y="1137"/>
                    <a:pt x="292" y="1137"/>
                  </a:cubicBezTo>
                  <a:lnTo>
                    <a:pt x="292" y="1137"/>
                  </a:lnTo>
                  <a:lnTo>
                    <a:pt x="292" y="1137"/>
                  </a:lnTo>
                  <a:cubicBezTo>
                    <a:pt x="292" y="1167"/>
                    <a:pt x="292" y="1167"/>
                    <a:pt x="292" y="1167"/>
                  </a:cubicBezTo>
                  <a:cubicBezTo>
                    <a:pt x="292" y="1225"/>
                    <a:pt x="292" y="1225"/>
                    <a:pt x="292" y="1225"/>
                  </a:cubicBezTo>
                  <a:lnTo>
                    <a:pt x="292" y="1225"/>
                  </a:lnTo>
                  <a:cubicBezTo>
                    <a:pt x="292" y="1255"/>
                    <a:pt x="292" y="1255"/>
                    <a:pt x="292" y="1255"/>
                  </a:cubicBezTo>
                  <a:cubicBezTo>
                    <a:pt x="321" y="1255"/>
                    <a:pt x="321" y="1255"/>
                    <a:pt x="321" y="1255"/>
                  </a:cubicBezTo>
                  <a:lnTo>
                    <a:pt x="321" y="1255"/>
                  </a:lnTo>
                  <a:cubicBezTo>
                    <a:pt x="350" y="1255"/>
                    <a:pt x="350" y="1255"/>
                    <a:pt x="350" y="1255"/>
                  </a:cubicBezTo>
                  <a:cubicBezTo>
                    <a:pt x="350" y="1225"/>
                    <a:pt x="350" y="1225"/>
                    <a:pt x="350" y="1225"/>
                  </a:cubicBezTo>
                  <a:cubicBezTo>
                    <a:pt x="380" y="1255"/>
                    <a:pt x="380" y="1255"/>
                    <a:pt x="380" y="1255"/>
                  </a:cubicBezTo>
                  <a:lnTo>
                    <a:pt x="380" y="1255"/>
                  </a:lnTo>
                  <a:lnTo>
                    <a:pt x="380" y="1255"/>
                  </a:lnTo>
                  <a:cubicBezTo>
                    <a:pt x="438" y="1255"/>
                    <a:pt x="438" y="1255"/>
                    <a:pt x="438" y="1255"/>
                  </a:cubicBezTo>
                  <a:lnTo>
                    <a:pt x="438" y="1255"/>
                  </a:lnTo>
                  <a:cubicBezTo>
                    <a:pt x="467" y="1225"/>
                    <a:pt x="467" y="1225"/>
                    <a:pt x="467" y="1225"/>
                  </a:cubicBezTo>
                  <a:cubicBezTo>
                    <a:pt x="497" y="1225"/>
                    <a:pt x="497" y="1225"/>
                    <a:pt x="497" y="1225"/>
                  </a:cubicBezTo>
                  <a:lnTo>
                    <a:pt x="497" y="1225"/>
                  </a:lnTo>
                  <a:cubicBezTo>
                    <a:pt x="526" y="1225"/>
                    <a:pt x="526" y="1225"/>
                    <a:pt x="526" y="1225"/>
                  </a:cubicBezTo>
                  <a:cubicBezTo>
                    <a:pt x="555" y="1225"/>
                    <a:pt x="555" y="1225"/>
                    <a:pt x="555" y="1225"/>
                  </a:cubicBezTo>
                  <a:cubicBezTo>
                    <a:pt x="555" y="1167"/>
                    <a:pt x="555" y="1167"/>
                    <a:pt x="555" y="1167"/>
                  </a:cubicBezTo>
                  <a:cubicBezTo>
                    <a:pt x="584" y="1167"/>
                    <a:pt x="584" y="1167"/>
                    <a:pt x="584" y="1167"/>
                  </a:cubicBezTo>
                  <a:cubicBezTo>
                    <a:pt x="614" y="1167"/>
                    <a:pt x="614" y="1167"/>
                    <a:pt x="614" y="1167"/>
                  </a:cubicBezTo>
                  <a:cubicBezTo>
                    <a:pt x="642" y="1137"/>
                    <a:pt x="642" y="1137"/>
                    <a:pt x="642" y="1137"/>
                  </a:cubicBezTo>
                  <a:cubicBezTo>
                    <a:pt x="671" y="1137"/>
                    <a:pt x="671" y="1137"/>
                    <a:pt x="671" y="1137"/>
                  </a:cubicBezTo>
                  <a:cubicBezTo>
                    <a:pt x="671" y="1167"/>
                    <a:pt x="671" y="1167"/>
                    <a:pt x="671" y="1167"/>
                  </a:cubicBezTo>
                  <a:cubicBezTo>
                    <a:pt x="700" y="1137"/>
                    <a:pt x="700" y="1137"/>
                    <a:pt x="700" y="1137"/>
                  </a:cubicBezTo>
                  <a:lnTo>
                    <a:pt x="700" y="1137"/>
                  </a:lnTo>
                  <a:cubicBezTo>
                    <a:pt x="700" y="1167"/>
                    <a:pt x="700" y="1167"/>
                    <a:pt x="700" y="1167"/>
                  </a:cubicBezTo>
                  <a:cubicBezTo>
                    <a:pt x="730" y="1196"/>
                    <a:pt x="730" y="1196"/>
                    <a:pt x="730" y="1196"/>
                  </a:cubicBezTo>
                  <a:cubicBezTo>
                    <a:pt x="700" y="1225"/>
                    <a:pt x="700" y="1225"/>
                    <a:pt x="700" y="1225"/>
                  </a:cubicBezTo>
                  <a:cubicBezTo>
                    <a:pt x="730" y="1255"/>
                    <a:pt x="730" y="1255"/>
                    <a:pt x="730" y="1255"/>
                  </a:cubicBezTo>
                  <a:cubicBezTo>
                    <a:pt x="700" y="1255"/>
                    <a:pt x="700" y="1255"/>
                    <a:pt x="700" y="1255"/>
                  </a:cubicBezTo>
                  <a:cubicBezTo>
                    <a:pt x="730" y="1284"/>
                    <a:pt x="730" y="1284"/>
                    <a:pt x="730" y="1284"/>
                  </a:cubicBezTo>
                  <a:cubicBezTo>
                    <a:pt x="759" y="1313"/>
                    <a:pt x="759" y="1313"/>
                    <a:pt x="759" y="1313"/>
                  </a:cubicBezTo>
                  <a:lnTo>
                    <a:pt x="759" y="1313"/>
                  </a:lnTo>
                  <a:cubicBezTo>
                    <a:pt x="759" y="1342"/>
                    <a:pt x="759" y="1342"/>
                    <a:pt x="759" y="1342"/>
                  </a:cubicBezTo>
                  <a:cubicBezTo>
                    <a:pt x="788" y="1342"/>
                    <a:pt x="788" y="1342"/>
                    <a:pt x="788" y="1342"/>
                  </a:cubicBezTo>
                  <a:cubicBezTo>
                    <a:pt x="817" y="1371"/>
                    <a:pt x="817" y="1371"/>
                    <a:pt x="817" y="1371"/>
                  </a:cubicBezTo>
                  <a:cubicBezTo>
                    <a:pt x="817" y="1342"/>
                    <a:pt x="817" y="1342"/>
                    <a:pt x="817" y="1342"/>
                  </a:cubicBezTo>
                  <a:cubicBezTo>
                    <a:pt x="847" y="1342"/>
                    <a:pt x="847" y="1342"/>
                    <a:pt x="847" y="1342"/>
                  </a:cubicBezTo>
                  <a:cubicBezTo>
                    <a:pt x="876" y="1371"/>
                    <a:pt x="876" y="1371"/>
                    <a:pt x="876" y="1371"/>
                  </a:cubicBezTo>
                  <a:cubicBezTo>
                    <a:pt x="905" y="1371"/>
                    <a:pt x="905" y="1371"/>
                    <a:pt x="905" y="1371"/>
                  </a:cubicBezTo>
                  <a:cubicBezTo>
                    <a:pt x="934" y="1400"/>
                    <a:pt x="934" y="1400"/>
                    <a:pt x="934" y="1400"/>
                  </a:cubicBezTo>
                  <a:lnTo>
                    <a:pt x="934" y="1400"/>
                  </a:lnTo>
                  <a:cubicBezTo>
                    <a:pt x="992" y="1400"/>
                    <a:pt x="992" y="1400"/>
                    <a:pt x="992" y="1400"/>
                  </a:cubicBezTo>
                  <a:lnTo>
                    <a:pt x="992" y="1400"/>
                  </a:lnTo>
                  <a:cubicBezTo>
                    <a:pt x="1021" y="1429"/>
                    <a:pt x="1021" y="1429"/>
                    <a:pt x="1021" y="1429"/>
                  </a:cubicBezTo>
                  <a:lnTo>
                    <a:pt x="1021" y="1429"/>
                  </a:lnTo>
                  <a:cubicBezTo>
                    <a:pt x="1050" y="1458"/>
                    <a:pt x="1050" y="1458"/>
                    <a:pt x="1050" y="1458"/>
                  </a:cubicBezTo>
                  <a:cubicBezTo>
                    <a:pt x="1080" y="1429"/>
                    <a:pt x="1080" y="1429"/>
                    <a:pt x="1080" y="1429"/>
                  </a:cubicBezTo>
                  <a:cubicBezTo>
                    <a:pt x="1138" y="1458"/>
                    <a:pt x="1138" y="1458"/>
                    <a:pt x="1138" y="1458"/>
                  </a:cubicBezTo>
                  <a:lnTo>
                    <a:pt x="1138" y="1458"/>
                  </a:lnTo>
                  <a:cubicBezTo>
                    <a:pt x="1138" y="1517"/>
                    <a:pt x="1138" y="1517"/>
                    <a:pt x="1138" y="1517"/>
                  </a:cubicBezTo>
                  <a:cubicBezTo>
                    <a:pt x="1138" y="1546"/>
                    <a:pt x="1138" y="1546"/>
                    <a:pt x="1138" y="1546"/>
                  </a:cubicBezTo>
                  <a:lnTo>
                    <a:pt x="1138" y="1546"/>
                  </a:lnTo>
                  <a:cubicBezTo>
                    <a:pt x="1167" y="1605"/>
                    <a:pt x="1167" y="1605"/>
                    <a:pt x="1167" y="1605"/>
                  </a:cubicBezTo>
                  <a:cubicBezTo>
                    <a:pt x="1167" y="1634"/>
                    <a:pt x="1167" y="1634"/>
                    <a:pt x="1167" y="1634"/>
                  </a:cubicBezTo>
                  <a:cubicBezTo>
                    <a:pt x="1313" y="1634"/>
                    <a:pt x="1313" y="1634"/>
                    <a:pt x="1313" y="1634"/>
                  </a:cubicBezTo>
                  <a:cubicBezTo>
                    <a:pt x="1313" y="1692"/>
                    <a:pt x="1313" y="1692"/>
                    <a:pt x="1313" y="1692"/>
                  </a:cubicBezTo>
                  <a:cubicBezTo>
                    <a:pt x="1313" y="1721"/>
                    <a:pt x="1313" y="1721"/>
                    <a:pt x="1313" y="1721"/>
                  </a:cubicBezTo>
                  <a:cubicBezTo>
                    <a:pt x="1342" y="1721"/>
                    <a:pt x="1342" y="1721"/>
                    <a:pt x="1342" y="1721"/>
                  </a:cubicBezTo>
                  <a:cubicBezTo>
                    <a:pt x="1400" y="1779"/>
                    <a:pt x="1400" y="1779"/>
                    <a:pt x="1400" y="1779"/>
                  </a:cubicBezTo>
                  <a:cubicBezTo>
                    <a:pt x="1400" y="1837"/>
                    <a:pt x="1400" y="1837"/>
                    <a:pt x="1400" y="1837"/>
                  </a:cubicBezTo>
                  <a:cubicBezTo>
                    <a:pt x="1342" y="1896"/>
                    <a:pt x="1342" y="1896"/>
                    <a:pt x="1342" y="1896"/>
                  </a:cubicBezTo>
                  <a:lnTo>
                    <a:pt x="1342" y="1896"/>
                  </a:lnTo>
                  <a:cubicBezTo>
                    <a:pt x="1342" y="1925"/>
                    <a:pt x="1342" y="1925"/>
                    <a:pt x="1342" y="1925"/>
                  </a:cubicBezTo>
                  <a:lnTo>
                    <a:pt x="1342" y="1925"/>
                  </a:lnTo>
                  <a:cubicBezTo>
                    <a:pt x="1342" y="1955"/>
                    <a:pt x="1342" y="1955"/>
                    <a:pt x="1342" y="1955"/>
                  </a:cubicBezTo>
                  <a:cubicBezTo>
                    <a:pt x="1371" y="1955"/>
                    <a:pt x="1371" y="1955"/>
                    <a:pt x="1371" y="1955"/>
                  </a:cubicBezTo>
                  <a:cubicBezTo>
                    <a:pt x="1371" y="1984"/>
                    <a:pt x="1371" y="1984"/>
                    <a:pt x="1371" y="1984"/>
                  </a:cubicBezTo>
                  <a:cubicBezTo>
                    <a:pt x="1371" y="2013"/>
                    <a:pt x="1371" y="2013"/>
                    <a:pt x="1371" y="2013"/>
                  </a:cubicBezTo>
                  <a:cubicBezTo>
                    <a:pt x="1371" y="2042"/>
                    <a:pt x="1371" y="2042"/>
                    <a:pt x="1371" y="2042"/>
                  </a:cubicBezTo>
                  <a:cubicBezTo>
                    <a:pt x="1371" y="2071"/>
                    <a:pt x="1371" y="2071"/>
                    <a:pt x="1371" y="2071"/>
                  </a:cubicBezTo>
                  <a:lnTo>
                    <a:pt x="1371" y="2071"/>
                  </a:lnTo>
                  <a:cubicBezTo>
                    <a:pt x="1371" y="2100"/>
                    <a:pt x="1371" y="2100"/>
                    <a:pt x="1371" y="2100"/>
                  </a:cubicBezTo>
                  <a:cubicBezTo>
                    <a:pt x="1400" y="2100"/>
                    <a:pt x="1400" y="2100"/>
                    <a:pt x="1400" y="2100"/>
                  </a:cubicBezTo>
                  <a:cubicBezTo>
                    <a:pt x="1430" y="2100"/>
                    <a:pt x="1430" y="2100"/>
                    <a:pt x="1430" y="2100"/>
                  </a:cubicBezTo>
                  <a:cubicBezTo>
                    <a:pt x="1459" y="2100"/>
                    <a:pt x="1459" y="2100"/>
                    <a:pt x="1459" y="2100"/>
                  </a:cubicBezTo>
                  <a:cubicBezTo>
                    <a:pt x="1488" y="2100"/>
                    <a:pt x="1488" y="2100"/>
                    <a:pt x="1488" y="2100"/>
                  </a:cubicBezTo>
                  <a:cubicBezTo>
                    <a:pt x="1517" y="2100"/>
                    <a:pt x="1517" y="2100"/>
                    <a:pt x="1517" y="2100"/>
                  </a:cubicBezTo>
                  <a:cubicBezTo>
                    <a:pt x="1547" y="2100"/>
                    <a:pt x="1547" y="2100"/>
                    <a:pt x="1547" y="2100"/>
                  </a:cubicBezTo>
                  <a:lnTo>
                    <a:pt x="1547" y="2100"/>
                  </a:lnTo>
                  <a:cubicBezTo>
                    <a:pt x="1576" y="2129"/>
                    <a:pt x="1576" y="2129"/>
                    <a:pt x="1576" y="2129"/>
                  </a:cubicBezTo>
                  <a:cubicBezTo>
                    <a:pt x="1576" y="2217"/>
                    <a:pt x="1576" y="2217"/>
                    <a:pt x="1576" y="2217"/>
                  </a:cubicBezTo>
                  <a:cubicBezTo>
                    <a:pt x="1605" y="2246"/>
                    <a:pt x="1605" y="2246"/>
                    <a:pt x="1605" y="2246"/>
                  </a:cubicBezTo>
                  <a:lnTo>
                    <a:pt x="1605" y="2246"/>
                  </a:lnTo>
                  <a:cubicBezTo>
                    <a:pt x="1634" y="2217"/>
                    <a:pt x="1634" y="2217"/>
                    <a:pt x="1634" y="2217"/>
                  </a:cubicBezTo>
                  <a:cubicBezTo>
                    <a:pt x="1663" y="2217"/>
                    <a:pt x="1663" y="2217"/>
                    <a:pt x="1663" y="2217"/>
                  </a:cubicBezTo>
                  <a:cubicBezTo>
                    <a:pt x="1663" y="2246"/>
                    <a:pt x="1663" y="2246"/>
                    <a:pt x="1663" y="2246"/>
                  </a:cubicBezTo>
                  <a:cubicBezTo>
                    <a:pt x="1692" y="2246"/>
                    <a:pt x="1692" y="2246"/>
                    <a:pt x="1692" y="2246"/>
                  </a:cubicBezTo>
                  <a:lnTo>
                    <a:pt x="1692" y="2246"/>
                  </a:lnTo>
                  <a:cubicBezTo>
                    <a:pt x="1663" y="2334"/>
                    <a:pt x="1663" y="2334"/>
                    <a:pt x="1663" y="2334"/>
                  </a:cubicBezTo>
                  <a:lnTo>
                    <a:pt x="1663" y="2334"/>
                  </a:lnTo>
                  <a:lnTo>
                    <a:pt x="1663" y="2334"/>
                  </a:lnTo>
                  <a:lnTo>
                    <a:pt x="1663" y="2334"/>
                  </a:lnTo>
                  <a:cubicBezTo>
                    <a:pt x="1663" y="2363"/>
                    <a:pt x="1663" y="2363"/>
                    <a:pt x="1663" y="2363"/>
                  </a:cubicBezTo>
                  <a:lnTo>
                    <a:pt x="1663" y="2363"/>
                  </a:lnTo>
                  <a:cubicBezTo>
                    <a:pt x="1692" y="2363"/>
                    <a:pt x="1692" y="2363"/>
                    <a:pt x="1692" y="2363"/>
                  </a:cubicBezTo>
                  <a:cubicBezTo>
                    <a:pt x="1721" y="2363"/>
                    <a:pt x="1721" y="2363"/>
                    <a:pt x="1721" y="2363"/>
                  </a:cubicBezTo>
                  <a:lnTo>
                    <a:pt x="1721" y="2363"/>
                  </a:lnTo>
                  <a:cubicBezTo>
                    <a:pt x="1750" y="2392"/>
                    <a:pt x="1750" y="2392"/>
                    <a:pt x="1750" y="2392"/>
                  </a:cubicBezTo>
                  <a:cubicBezTo>
                    <a:pt x="1750" y="2421"/>
                    <a:pt x="1750" y="2421"/>
                    <a:pt x="1750" y="2421"/>
                  </a:cubicBezTo>
                  <a:cubicBezTo>
                    <a:pt x="1750" y="2450"/>
                    <a:pt x="1750" y="2450"/>
                    <a:pt x="1750" y="2450"/>
                  </a:cubicBezTo>
                  <a:cubicBezTo>
                    <a:pt x="1750" y="2479"/>
                    <a:pt x="1750" y="2479"/>
                    <a:pt x="1750" y="2479"/>
                  </a:cubicBezTo>
                  <a:lnTo>
                    <a:pt x="1750" y="2479"/>
                  </a:lnTo>
                  <a:cubicBezTo>
                    <a:pt x="1721" y="2479"/>
                    <a:pt x="1721" y="2479"/>
                    <a:pt x="1721" y="2479"/>
                  </a:cubicBezTo>
                  <a:cubicBezTo>
                    <a:pt x="1692" y="2508"/>
                    <a:pt x="1692" y="2508"/>
                    <a:pt x="1692" y="2508"/>
                  </a:cubicBezTo>
                  <a:lnTo>
                    <a:pt x="1692" y="2508"/>
                  </a:lnTo>
                  <a:lnTo>
                    <a:pt x="1692" y="2508"/>
                  </a:lnTo>
                  <a:lnTo>
                    <a:pt x="1692" y="2508"/>
                  </a:lnTo>
                  <a:cubicBezTo>
                    <a:pt x="1634" y="2538"/>
                    <a:pt x="1634" y="2538"/>
                    <a:pt x="1634" y="2538"/>
                  </a:cubicBezTo>
                  <a:lnTo>
                    <a:pt x="1634" y="2538"/>
                  </a:lnTo>
                  <a:lnTo>
                    <a:pt x="1634" y="2538"/>
                  </a:lnTo>
                  <a:cubicBezTo>
                    <a:pt x="1605" y="2567"/>
                    <a:pt x="1605" y="2567"/>
                    <a:pt x="1605" y="2567"/>
                  </a:cubicBezTo>
                  <a:cubicBezTo>
                    <a:pt x="1576" y="2567"/>
                    <a:pt x="1576" y="2567"/>
                    <a:pt x="1576" y="2567"/>
                  </a:cubicBezTo>
                  <a:cubicBezTo>
                    <a:pt x="1576" y="2596"/>
                    <a:pt x="1576" y="2596"/>
                    <a:pt x="1576" y="2596"/>
                  </a:cubicBezTo>
                  <a:lnTo>
                    <a:pt x="1576" y="2596"/>
                  </a:lnTo>
                  <a:lnTo>
                    <a:pt x="1576" y="2596"/>
                  </a:lnTo>
                  <a:cubicBezTo>
                    <a:pt x="1547" y="2625"/>
                    <a:pt x="1547" y="2625"/>
                    <a:pt x="1547" y="2625"/>
                  </a:cubicBezTo>
                  <a:lnTo>
                    <a:pt x="1547" y="2625"/>
                  </a:lnTo>
                  <a:cubicBezTo>
                    <a:pt x="1547" y="2655"/>
                    <a:pt x="1547" y="2655"/>
                    <a:pt x="1547" y="2655"/>
                  </a:cubicBezTo>
                  <a:cubicBezTo>
                    <a:pt x="1517" y="2655"/>
                    <a:pt x="1517" y="2655"/>
                    <a:pt x="1517" y="2655"/>
                  </a:cubicBezTo>
                  <a:lnTo>
                    <a:pt x="1517" y="2655"/>
                  </a:lnTo>
                  <a:cubicBezTo>
                    <a:pt x="1488" y="2684"/>
                    <a:pt x="1488" y="2684"/>
                    <a:pt x="1488" y="2684"/>
                  </a:cubicBezTo>
                  <a:cubicBezTo>
                    <a:pt x="1488" y="2713"/>
                    <a:pt x="1488" y="2713"/>
                    <a:pt x="1488" y="2713"/>
                  </a:cubicBezTo>
                  <a:lnTo>
                    <a:pt x="1488" y="2713"/>
                  </a:lnTo>
                  <a:cubicBezTo>
                    <a:pt x="1488" y="2742"/>
                    <a:pt x="1488" y="2742"/>
                    <a:pt x="1488" y="2742"/>
                  </a:cubicBezTo>
                  <a:cubicBezTo>
                    <a:pt x="1459" y="2742"/>
                    <a:pt x="1459" y="2742"/>
                    <a:pt x="1459" y="2742"/>
                  </a:cubicBezTo>
                  <a:lnTo>
                    <a:pt x="1459" y="2742"/>
                  </a:lnTo>
                  <a:lnTo>
                    <a:pt x="1459" y="2742"/>
                  </a:lnTo>
                  <a:cubicBezTo>
                    <a:pt x="1488" y="2742"/>
                    <a:pt x="1488" y="2742"/>
                    <a:pt x="1488" y="2742"/>
                  </a:cubicBezTo>
                  <a:cubicBezTo>
                    <a:pt x="1517" y="2742"/>
                    <a:pt x="1517" y="2742"/>
                    <a:pt x="1517" y="2742"/>
                  </a:cubicBezTo>
                  <a:cubicBezTo>
                    <a:pt x="1547" y="2742"/>
                    <a:pt x="1547" y="2742"/>
                    <a:pt x="1547" y="2742"/>
                  </a:cubicBezTo>
                  <a:cubicBezTo>
                    <a:pt x="1547" y="2771"/>
                    <a:pt x="1547" y="2771"/>
                    <a:pt x="1547" y="2771"/>
                  </a:cubicBezTo>
                  <a:cubicBezTo>
                    <a:pt x="1576" y="2771"/>
                    <a:pt x="1576" y="2771"/>
                    <a:pt x="1576" y="2771"/>
                  </a:cubicBezTo>
                  <a:cubicBezTo>
                    <a:pt x="1576" y="2800"/>
                    <a:pt x="1576" y="2800"/>
                    <a:pt x="1576" y="2800"/>
                  </a:cubicBezTo>
                  <a:cubicBezTo>
                    <a:pt x="1605" y="2829"/>
                    <a:pt x="1605" y="2829"/>
                    <a:pt x="1605" y="2829"/>
                  </a:cubicBezTo>
                  <a:lnTo>
                    <a:pt x="1605" y="2829"/>
                  </a:lnTo>
                  <a:cubicBezTo>
                    <a:pt x="1634" y="2800"/>
                    <a:pt x="1634" y="2800"/>
                    <a:pt x="1634" y="2800"/>
                  </a:cubicBezTo>
                  <a:lnTo>
                    <a:pt x="1634" y="2800"/>
                  </a:lnTo>
                  <a:cubicBezTo>
                    <a:pt x="1663" y="2829"/>
                    <a:pt x="1663" y="2829"/>
                    <a:pt x="1663" y="2829"/>
                  </a:cubicBezTo>
                  <a:cubicBezTo>
                    <a:pt x="1663" y="2858"/>
                    <a:pt x="1663" y="2858"/>
                    <a:pt x="1663" y="2858"/>
                  </a:cubicBezTo>
                  <a:cubicBezTo>
                    <a:pt x="1692" y="2858"/>
                    <a:pt x="1692" y="2858"/>
                    <a:pt x="1692" y="2858"/>
                  </a:cubicBezTo>
                  <a:cubicBezTo>
                    <a:pt x="1721" y="2858"/>
                    <a:pt x="1721" y="2858"/>
                    <a:pt x="1721" y="2858"/>
                  </a:cubicBezTo>
                  <a:cubicBezTo>
                    <a:pt x="1721" y="2888"/>
                    <a:pt x="1721" y="2888"/>
                    <a:pt x="1721" y="2888"/>
                  </a:cubicBezTo>
                  <a:lnTo>
                    <a:pt x="1721" y="2888"/>
                  </a:lnTo>
                  <a:cubicBezTo>
                    <a:pt x="1750" y="2888"/>
                    <a:pt x="1750" y="2888"/>
                    <a:pt x="1750" y="2888"/>
                  </a:cubicBezTo>
                  <a:cubicBezTo>
                    <a:pt x="1780" y="2917"/>
                    <a:pt x="1780" y="2917"/>
                    <a:pt x="1780" y="2917"/>
                  </a:cubicBezTo>
                  <a:cubicBezTo>
                    <a:pt x="1809" y="2946"/>
                    <a:pt x="1809" y="2946"/>
                    <a:pt x="1809" y="2946"/>
                  </a:cubicBezTo>
                  <a:lnTo>
                    <a:pt x="1809" y="2946"/>
                  </a:lnTo>
                  <a:cubicBezTo>
                    <a:pt x="1809" y="2975"/>
                    <a:pt x="1809" y="2975"/>
                    <a:pt x="1809" y="2975"/>
                  </a:cubicBezTo>
                  <a:cubicBezTo>
                    <a:pt x="1809" y="3005"/>
                    <a:pt x="1809" y="3005"/>
                    <a:pt x="1809" y="3005"/>
                  </a:cubicBezTo>
                  <a:cubicBezTo>
                    <a:pt x="1809" y="3034"/>
                    <a:pt x="1809" y="3034"/>
                    <a:pt x="1809" y="3034"/>
                  </a:cubicBezTo>
                  <a:lnTo>
                    <a:pt x="1809" y="3034"/>
                  </a:lnTo>
                  <a:lnTo>
                    <a:pt x="1809" y="3034"/>
                  </a:lnTo>
                  <a:cubicBezTo>
                    <a:pt x="1838" y="3034"/>
                    <a:pt x="1838" y="3034"/>
                    <a:pt x="1838" y="3034"/>
                  </a:cubicBezTo>
                  <a:lnTo>
                    <a:pt x="1838" y="3034"/>
                  </a:lnTo>
                  <a:cubicBezTo>
                    <a:pt x="1867" y="3034"/>
                    <a:pt x="1867" y="3034"/>
                    <a:pt x="1867" y="3034"/>
                  </a:cubicBezTo>
                  <a:cubicBezTo>
                    <a:pt x="1867" y="3005"/>
                    <a:pt x="1867" y="3005"/>
                    <a:pt x="1867" y="3005"/>
                  </a:cubicBezTo>
                  <a:cubicBezTo>
                    <a:pt x="1897" y="2946"/>
                    <a:pt x="1897" y="2946"/>
                    <a:pt x="1897" y="2946"/>
                  </a:cubicBezTo>
                  <a:cubicBezTo>
                    <a:pt x="1897" y="2917"/>
                    <a:pt x="1897" y="2917"/>
                    <a:pt x="1897" y="2917"/>
                  </a:cubicBezTo>
                  <a:lnTo>
                    <a:pt x="1897" y="2917"/>
                  </a:lnTo>
                  <a:cubicBezTo>
                    <a:pt x="1897" y="2888"/>
                    <a:pt x="1897" y="2888"/>
                    <a:pt x="1897" y="2888"/>
                  </a:cubicBezTo>
                  <a:lnTo>
                    <a:pt x="1897" y="2888"/>
                  </a:lnTo>
                  <a:cubicBezTo>
                    <a:pt x="1897" y="2858"/>
                    <a:pt x="1897" y="2858"/>
                    <a:pt x="1897" y="2858"/>
                  </a:cubicBezTo>
                  <a:lnTo>
                    <a:pt x="1897" y="2858"/>
                  </a:lnTo>
                  <a:lnTo>
                    <a:pt x="1897" y="2858"/>
                  </a:lnTo>
                  <a:cubicBezTo>
                    <a:pt x="1926" y="2829"/>
                    <a:pt x="1926" y="2829"/>
                    <a:pt x="1926" y="2829"/>
                  </a:cubicBezTo>
                  <a:lnTo>
                    <a:pt x="1926" y="2829"/>
                  </a:lnTo>
                  <a:lnTo>
                    <a:pt x="1926" y="2829"/>
                  </a:lnTo>
                  <a:lnTo>
                    <a:pt x="1926" y="2829"/>
                  </a:lnTo>
                  <a:cubicBezTo>
                    <a:pt x="1955" y="2829"/>
                    <a:pt x="1955" y="2829"/>
                    <a:pt x="1955" y="2829"/>
                  </a:cubicBezTo>
                  <a:cubicBezTo>
                    <a:pt x="1955" y="2800"/>
                    <a:pt x="1955" y="2800"/>
                    <a:pt x="1955" y="2800"/>
                  </a:cubicBezTo>
                  <a:lnTo>
                    <a:pt x="1955" y="2800"/>
                  </a:lnTo>
                  <a:cubicBezTo>
                    <a:pt x="1955" y="2771"/>
                    <a:pt x="1955" y="2771"/>
                    <a:pt x="1955" y="2771"/>
                  </a:cubicBezTo>
                  <a:lnTo>
                    <a:pt x="1955" y="2771"/>
                  </a:lnTo>
                  <a:cubicBezTo>
                    <a:pt x="1984" y="2771"/>
                    <a:pt x="1984" y="2771"/>
                    <a:pt x="1984" y="2771"/>
                  </a:cubicBezTo>
                  <a:lnTo>
                    <a:pt x="1984" y="2771"/>
                  </a:lnTo>
                  <a:cubicBezTo>
                    <a:pt x="1984" y="2742"/>
                    <a:pt x="1984" y="2742"/>
                    <a:pt x="1984" y="2742"/>
                  </a:cubicBezTo>
                  <a:cubicBezTo>
                    <a:pt x="1955" y="2742"/>
                    <a:pt x="1955" y="2742"/>
                    <a:pt x="1955" y="2742"/>
                  </a:cubicBezTo>
                  <a:cubicBezTo>
                    <a:pt x="1955" y="2713"/>
                    <a:pt x="1955" y="2713"/>
                    <a:pt x="1955" y="2713"/>
                  </a:cubicBezTo>
                  <a:lnTo>
                    <a:pt x="1955" y="2713"/>
                  </a:lnTo>
                  <a:lnTo>
                    <a:pt x="1955" y="2713"/>
                  </a:lnTo>
                  <a:cubicBezTo>
                    <a:pt x="1984" y="2742"/>
                    <a:pt x="1984" y="2742"/>
                    <a:pt x="1984" y="2742"/>
                  </a:cubicBezTo>
                  <a:lnTo>
                    <a:pt x="1984" y="2742"/>
                  </a:lnTo>
                  <a:cubicBezTo>
                    <a:pt x="2013" y="2742"/>
                    <a:pt x="2013" y="2742"/>
                    <a:pt x="2013" y="2742"/>
                  </a:cubicBezTo>
                  <a:lnTo>
                    <a:pt x="2013" y="2742"/>
                  </a:lnTo>
                  <a:lnTo>
                    <a:pt x="2013" y="2742"/>
                  </a:lnTo>
                  <a:cubicBezTo>
                    <a:pt x="2013" y="2771"/>
                    <a:pt x="2013" y="2771"/>
                    <a:pt x="2013" y="2771"/>
                  </a:cubicBezTo>
                  <a:lnTo>
                    <a:pt x="2013" y="2771"/>
                  </a:lnTo>
                  <a:cubicBezTo>
                    <a:pt x="2013" y="2800"/>
                    <a:pt x="2013" y="2800"/>
                    <a:pt x="2013" y="2800"/>
                  </a:cubicBezTo>
                  <a:cubicBezTo>
                    <a:pt x="1984" y="2829"/>
                    <a:pt x="1984" y="2829"/>
                    <a:pt x="1984" y="2829"/>
                  </a:cubicBezTo>
                  <a:cubicBezTo>
                    <a:pt x="1955" y="2829"/>
                    <a:pt x="1955" y="2829"/>
                    <a:pt x="1955" y="2829"/>
                  </a:cubicBezTo>
                  <a:lnTo>
                    <a:pt x="1955" y="2829"/>
                  </a:lnTo>
                  <a:cubicBezTo>
                    <a:pt x="1955" y="2858"/>
                    <a:pt x="1955" y="2858"/>
                    <a:pt x="1955" y="2858"/>
                  </a:cubicBezTo>
                  <a:lnTo>
                    <a:pt x="1955" y="2858"/>
                  </a:lnTo>
                  <a:cubicBezTo>
                    <a:pt x="1926" y="2858"/>
                    <a:pt x="1926" y="2858"/>
                    <a:pt x="1926" y="2858"/>
                  </a:cubicBezTo>
                  <a:lnTo>
                    <a:pt x="1926" y="2858"/>
                  </a:lnTo>
                  <a:cubicBezTo>
                    <a:pt x="1926" y="2888"/>
                    <a:pt x="1926" y="2888"/>
                    <a:pt x="1926" y="2888"/>
                  </a:cubicBezTo>
                  <a:cubicBezTo>
                    <a:pt x="1897" y="2888"/>
                    <a:pt x="1897" y="2888"/>
                    <a:pt x="1897" y="2888"/>
                  </a:cubicBezTo>
                  <a:lnTo>
                    <a:pt x="1897" y="2888"/>
                  </a:lnTo>
                  <a:lnTo>
                    <a:pt x="1897" y="2888"/>
                  </a:lnTo>
                  <a:cubicBezTo>
                    <a:pt x="1926" y="2888"/>
                    <a:pt x="1926" y="2888"/>
                    <a:pt x="1926" y="2888"/>
                  </a:cubicBezTo>
                  <a:cubicBezTo>
                    <a:pt x="1984" y="2858"/>
                    <a:pt x="1984" y="2858"/>
                    <a:pt x="1984" y="2858"/>
                  </a:cubicBezTo>
                  <a:cubicBezTo>
                    <a:pt x="1984" y="2829"/>
                    <a:pt x="1984" y="2829"/>
                    <a:pt x="1984" y="2829"/>
                  </a:cubicBezTo>
                  <a:cubicBezTo>
                    <a:pt x="2042" y="2771"/>
                    <a:pt x="2042" y="2771"/>
                    <a:pt x="2042" y="2771"/>
                  </a:cubicBezTo>
                  <a:cubicBezTo>
                    <a:pt x="2042" y="2742"/>
                    <a:pt x="2042" y="2742"/>
                    <a:pt x="2042" y="2742"/>
                  </a:cubicBezTo>
                  <a:cubicBezTo>
                    <a:pt x="2071" y="2713"/>
                    <a:pt x="2071" y="2713"/>
                    <a:pt x="2071" y="2713"/>
                  </a:cubicBezTo>
                  <a:cubicBezTo>
                    <a:pt x="2100" y="2655"/>
                    <a:pt x="2100" y="2655"/>
                    <a:pt x="2100" y="2655"/>
                  </a:cubicBezTo>
                  <a:cubicBezTo>
                    <a:pt x="2130" y="2596"/>
                    <a:pt x="2130" y="2596"/>
                    <a:pt x="2130" y="2596"/>
                  </a:cubicBezTo>
                  <a:cubicBezTo>
                    <a:pt x="2159" y="2596"/>
                    <a:pt x="2159" y="2596"/>
                    <a:pt x="2159" y="2596"/>
                  </a:cubicBezTo>
                  <a:cubicBezTo>
                    <a:pt x="2130" y="2596"/>
                    <a:pt x="2130" y="2596"/>
                    <a:pt x="2130" y="2596"/>
                  </a:cubicBezTo>
                  <a:cubicBezTo>
                    <a:pt x="2130" y="2567"/>
                    <a:pt x="2130" y="2567"/>
                    <a:pt x="2130" y="2567"/>
                  </a:cubicBezTo>
                  <a:cubicBezTo>
                    <a:pt x="2159" y="2567"/>
                    <a:pt x="2159" y="2567"/>
                    <a:pt x="2159" y="2567"/>
                  </a:cubicBezTo>
                  <a:lnTo>
                    <a:pt x="2159" y="2567"/>
                  </a:lnTo>
                  <a:cubicBezTo>
                    <a:pt x="2159" y="2538"/>
                    <a:pt x="2159" y="2538"/>
                    <a:pt x="2159" y="2538"/>
                  </a:cubicBezTo>
                  <a:lnTo>
                    <a:pt x="2159" y="2538"/>
                  </a:lnTo>
                  <a:lnTo>
                    <a:pt x="2159" y="2538"/>
                  </a:lnTo>
                  <a:lnTo>
                    <a:pt x="2159" y="2538"/>
                  </a:lnTo>
                  <a:cubicBezTo>
                    <a:pt x="2159" y="2508"/>
                    <a:pt x="2159" y="2508"/>
                    <a:pt x="2159" y="2508"/>
                  </a:cubicBezTo>
                  <a:lnTo>
                    <a:pt x="2159" y="2508"/>
                  </a:lnTo>
                  <a:cubicBezTo>
                    <a:pt x="2130" y="2479"/>
                    <a:pt x="2130" y="2479"/>
                    <a:pt x="2130" y="2479"/>
                  </a:cubicBezTo>
                  <a:lnTo>
                    <a:pt x="2130" y="2479"/>
                  </a:lnTo>
                  <a:cubicBezTo>
                    <a:pt x="2159" y="2479"/>
                    <a:pt x="2159" y="2479"/>
                    <a:pt x="2159" y="2479"/>
                  </a:cubicBezTo>
                  <a:cubicBezTo>
                    <a:pt x="2130" y="2450"/>
                    <a:pt x="2130" y="2450"/>
                    <a:pt x="2130" y="2450"/>
                  </a:cubicBezTo>
                  <a:lnTo>
                    <a:pt x="2130" y="2450"/>
                  </a:lnTo>
                  <a:cubicBezTo>
                    <a:pt x="2130" y="2421"/>
                    <a:pt x="2130" y="2421"/>
                    <a:pt x="2130" y="2421"/>
                  </a:cubicBezTo>
                  <a:lnTo>
                    <a:pt x="2130" y="2421"/>
                  </a:lnTo>
                  <a:cubicBezTo>
                    <a:pt x="2159" y="2392"/>
                    <a:pt x="2159" y="2392"/>
                    <a:pt x="2159" y="2392"/>
                  </a:cubicBezTo>
                  <a:lnTo>
                    <a:pt x="2159" y="2392"/>
                  </a:lnTo>
                  <a:cubicBezTo>
                    <a:pt x="2130" y="2392"/>
                    <a:pt x="2130" y="2392"/>
                    <a:pt x="2130" y="2392"/>
                  </a:cubicBezTo>
                  <a:cubicBezTo>
                    <a:pt x="2159" y="2392"/>
                    <a:pt x="2159" y="2392"/>
                    <a:pt x="2159" y="2392"/>
                  </a:cubicBezTo>
                  <a:cubicBezTo>
                    <a:pt x="2159" y="2363"/>
                    <a:pt x="2159" y="2363"/>
                    <a:pt x="2159" y="2363"/>
                  </a:cubicBezTo>
                  <a:cubicBezTo>
                    <a:pt x="2130" y="2363"/>
                    <a:pt x="2130" y="2363"/>
                    <a:pt x="2130" y="2363"/>
                  </a:cubicBezTo>
                  <a:cubicBezTo>
                    <a:pt x="2159" y="2363"/>
                    <a:pt x="2159" y="2363"/>
                    <a:pt x="2159" y="2363"/>
                  </a:cubicBezTo>
                  <a:cubicBezTo>
                    <a:pt x="2159" y="2334"/>
                    <a:pt x="2159" y="2334"/>
                    <a:pt x="2159" y="2334"/>
                  </a:cubicBezTo>
                  <a:cubicBezTo>
                    <a:pt x="2188" y="2363"/>
                    <a:pt x="2188" y="2363"/>
                    <a:pt x="2188" y="2363"/>
                  </a:cubicBezTo>
                  <a:cubicBezTo>
                    <a:pt x="2188" y="2334"/>
                    <a:pt x="2188" y="2334"/>
                    <a:pt x="2188" y="2334"/>
                  </a:cubicBezTo>
                  <a:cubicBezTo>
                    <a:pt x="2217" y="2305"/>
                    <a:pt x="2217" y="2305"/>
                    <a:pt x="2217" y="2305"/>
                  </a:cubicBezTo>
                  <a:lnTo>
                    <a:pt x="2217" y="2305"/>
                  </a:lnTo>
                  <a:cubicBezTo>
                    <a:pt x="2247" y="2305"/>
                    <a:pt x="2247" y="2305"/>
                    <a:pt x="2247" y="2305"/>
                  </a:cubicBezTo>
                  <a:cubicBezTo>
                    <a:pt x="2276" y="2275"/>
                    <a:pt x="2276" y="2275"/>
                    <a:pt x="2276" y="2275"/>
                  </a:cubicBezTo>
                  <a:cubicBezTo>
                    <a:pt x="2305" y="2246"/>
                    <a:pt x="2305" y="2246"/>
                    <a:pt x="2305" y="2246"/>
                  </a:cubicBezTo>
                  <a:cubicBezTo>
                    <a:pt x="2334" y="2246"/>
                    <a:pt x="2334" y="2246"/>
                    <a:pt x="2334" y="2246"/>
                  </a:cubicBezTo>
                  <a:cubicBezTo>
                    <a:pt x="2334" y="2217"/>
                    <a:pt x="2334" y="2217"/>
                    <a:pt x="2334" y="2217"/>
                  </a:cubicBezTo>
                  <a:cubicBezTo>
                    <a:pt x="2363" y="2217"/>
                    <a:pt x="2363" y="2217"/>
                    <a:pt x="2363" y="2217"/>
                  </a:cubicBezTo>
                  <a:lnTo>
                    <a:pt x="2363" y="2217"/>
                  </a:lnTo>
                  <a:cubicBezTo>
                    <a:pt x="2392" y="2217"/>
                    <a:pt x="2392" y="2217"/>
                    <a:pt x="2392" y="2217"/>
                  </a:cubicBezTo>
                  <a:lnTo>
                    <a:pt x="2392" y="2217"/>
                  </a:lnTo>
                  <a:lnTo>
                    <a:pt x="2392" y="2217"/>
                  </a:lnTo>
                  <a:cubicBezTo>
                    <a:pt x="2421" y="2188"/>
                    <a:pt x="2421" y="2188"/>
                    <a:pt x="2421" y="2188"/>
                  </a:cubicBezTo>
                  <a:cubicBezTo>
                    <a:pt x="2450" y="2188"/>
                    <a:pt x="2450" y="2188"/>
                    <a:pt x="2450" y="2188"/>
                  </a:cubicBezTo>
                  <a:cubicBezTo>
                    <a:pt x="2450" y="2158"/>
                    <a:pt x="2450" y="2158"/>
                    <a:pt x="2450" y="2158"/>
                  </a:cubicBezTo>
                  <a:lnTo>
                    <a:pt x="2450" y="2158"/>
                  </a:lnTo>
                  <a:lnTo>
                    <a:pt x="2450" y="2158"/>
                  </a:lnTo>
                  <a:lnTo>
                    <a:pt x="2450" y="2158"/>
                  </a:lnTo>
                  <a:lnTo>
                    <a:pt x="2450" y="2158"/>
                  </a:lnTo>
                  <a:lnTo>
                    <a:pt x="2450" y="2158"/>
                  </a:lnTo>
                  <a:cubicBezTo>
                    <a:pt x="2480" y="2129"/>
                    <a:pt x="2480" y="2129"/>
                    <a:pt x="2480" y="2129"/>
                  </a:cubicBezTo>
                  <a:lnTo>
                    <a:pt x="2480" y="2129"/>
                  </a:lnTo>
                  <a:cubicBezTo>
                    <a:pt x="2509" y="2129"/>
                    <a:pt x="2509" y="2129"/>
                    <a:pt x="2509" y="2129"/>
                  </a:cubicBezTo>
                  <a:lnTo>
                    <a:pt x="2509" y="2129"/>
                  </a:lnTo>
                  <a:lnTo>
                    <a:pt x="2509" y="2129"/>
                  </a:lnTo>
                  <a:lnTo>
                    <a:pt x="2509" y="2129"/>
                  </a:lnTo>
                  <a:cubicBezTo>
                    <a:pt x="2509" y="2158"/>
                    <a:pt x="2509" y="2158"/>
                    <a:pt x="2509" y="2158"/>
                  </a:cubicBezTo>
                  <a:cubicBezTo>
                    <a:pt x="2480" y="2158"/>
                    <a:pt x="2480" y="2158"/>
                    <a:pt x="2480" y="2158"/>
                  </a:cubicBezTo>
                  <a:lnTo>
                    <a:pt x="2480" y="2158"/>
                  </a:lnTo>
                  <a:lnTo>
                    <a:pt x="2480" y="2158"/>
                  </a:lnTo>
                  <a:cubicBezTo>
                    <a:pt x="2509" y="2158"/>
                    <a:pt x="2509" y="2158"/>
                    <a:pt x="2509" y="2158"/>
                  </a:cubicBezTo>
                  <a:cubicBezTo>
                    <a:pt x="2538" y="2129"/>
                    <a:pt x="2538" y="2129"/>
                    <a:pt x="2538" y="2129"/>
                  </a:cubicBezTo>
                  <a:lnTo>
                    <a:pt x="2538" y="2129"/>
                  </a:lnTo>
                  <a:cubicBezTo>
                    <a:pt x="2567" y="2129"/>
                    <a:pt x="2567" y="2129"/>
                    <a:pt x="2567" y="2129"/>
                  </a:cubicBezTo>
                  <a:lnTo>
                    <a:pt x="2567" y="2129"/>
                  </a:lnTo>
                  <a:lnTo>
                    <a:pt x="2567" y="2129"/>
                  </a:lnTo>
                  <a:lnTo>
                    <a:pt x="2567" y="2129"/>
                  </a:lnTo>
                  <a:cubicBezTo>
                    <a:pt x="2567" y="2158"/>
                    <a:pt x="2597" y="2158"/>
                    <a:pt x="2597" y="2158"/>
                  </a:cubicBezTo>
                  <a:cubicBezTo>
                    <a:pt x="2597" y="2129"/>
                    <a:pt x="2597" y="2129"/>
                    <a:pt x="2597" y="2129"/>
                  </a:cubicBezTo>
                  <a:cubicBezTo>
                    <a:pt x="2626" y="2129"/>
                    <a:pt x="2626" y="2129"/>
                    <a:pt x="2626" y="2129"/>
                  </a:cubicBezTo>
                  <a:cubicBezTo>
                    <a:pt x="2655" y="2129"/>
                    <a:pt x="2655" y="2129"/>
                    <a:pt x="2655" y="2129"/>
                  </a:cubicBezTo>
                  <a:lnTo>
                    <a:pt x="2655" y="2129"/>
                  </a:lnTo>
                  <a:cubicBezTo>
                    <a:pt x="2684" y="2129"/>
                    <a:pt x="2684" y="2129"/>
                    <a:pt x="2684" y="2129"/>
                  </a:cubicBezTo>
                  <a:cubicBezTo>
                    <a:pt x="2655" y="2129"/>
                    <a:pt x="2655" y="2129"/>
                    <a:pt x="2655" y="2129"/>
                  </a:cubicBezTo>
                  <a:cubicBezTo>
                    <a:pt x="2655" y="2100"/>
                    <a:pt x="2655" y="2100"/>
                    <a:pt x="2655" y="2100"/>
                  </a:cubicBezTo>
                  <a:cubicBezTo>
                    <a:pt x="2713" y="2100"/>
                    <a:pt x="2713" y="2100"/>
                    <a:pt x="2713" y="2100"/>
                  </a:cubicBezTo>
                  <a:cubicBezTo>
                    <a:pt x="2742" y="2071"/>
                    <a:pt x="2742" y="2071"/>
                    <a:pt x="2742" y="2071"/>
                  </a:cubicBezTo>
                  <a:lnTo>
                    <a:pt x="2742" y="2071"/>
                  </a:lnTo>
                  <a:lnTo>
                    <a:pt x="2742" y="2071"/>
                  </a:lnTo>
                  <a:lnTo>
                    <a:pt x="2742" y="2071"/>
                  </a:lnTo>
                  <a:cubicBezTo>
                    <a:pt x="2742" y="2042"/>
                    <a:pt x="2742" y="2042"/>
                    <a:pt x="2742" y="2042"/>
                  </a:cubicBezTo>
                  <a:cubicBezTo>
                    <a:pt x="2742" y="2013"/>
                    <a:pt x="2742" y="2013"/>
                    <a:pt x="2742" y="2013"/>
                  </a:cubicBezTo>
                  <a:cubicBezTo>
                    <a:pt x="2771" y="1984"/>
                    <a:pt x="2771" y="1984"/>
                    <a:pt x="2771" y="1984"/>
                  </a:cubicBezTo>
                  <a:lnTo>
                    <a:pt x="2771" y="1984"/>
                  </a:lnTo>
                  <a:lnTo>
                    <a:pt x="2771" y="1984"/>
                  </a:lnTo>
                  <a:lnTo>
                    <a:pt x="2771" y="1984"/>
                  </a:lnTo>
                  <a:cubicBezTo>
                    <a:pt x="2771" y="1955"/>
                    <a:pt x="2771" y="1955"/>
                    <a:pt x="2771" y="1955"/>
                  </a:cubicBezTo>
                  <a:lnTo>
                    <a:pt x="2771" y="1955"/>
                  </a:lnTo>
                  <a:cubicBezTo>
                    <a:pt x="2800" y="1925"/>
                    <a:pt x="2800" y="1925"/>
                    <a:pt x="2800" y="1925"/>
                  </a:cubicBezTo>
                  <a:cubicBezTo>
                    <a:pt x="2830" y="1896"/>
                    <a:pt x="2830" y="1896"/>
                    <a:pt x="2830" y="1896"/>
                  </a:cubicBezTo>
                  <a:cubicBezTo>
                    <a:pt x="2830" y="1867"/>
                    <a:pt x="2830" y="1867"/>
                    <a:pt x="2830" y="1867"/>
                  </a:cubicBezTo>
                  <a:cubicBezTo>
                    <a:pt x="2830" y="1837"/>
                    <a:pt x="2830" y="1837"/>
                    <a:pt x="2830" y="1837"/>
                  </a:cubicBezTo>
                  <a:cubicBezTo>
                    <a:pt x="2830" y="1808"/>
                    <a:pt x="2830" y="1808"/>
                    <a:pt x="2830" y="1808"/>
                  </a:cubicBezTo>
                  <a:cubicBezTo>
                    <a:pt x="2830" y="1779"/>
                    <a:pt x="2830" y="1779"/>
                    <a:pt x="2830" y="1779"/>
                  </a:cubicBezTo>
                  <a:lnTo>
                    <a:pt x="2830" y="1779"/>
                  </a:lnTo>
                  <a:lnTo>
                    <a:pt x="2830" y="1779"/>
                  </a:lnTo>
                  <a:cubicBezTo>
                    <a:pt x="2859" y="1750"/>
                    <a:pt x="2859" y="1750"/>
                    <a:pt x="2859" y="1750"/>
                  </a:cubicBezTo>
                  <a:lnTo>
                    <a:pt x="2859" y="1750"/>
                  </a:lnTo>
                  <a:cubicBezTo>
                    <a:pt x="2859" y="1721"/>
                    <a:pt x="2859" y="1721"/>
                    <a:pt x="2859" y="1721"/>
                  </a:cubicBezTo>
                  <a:cubicBezTo>
                    <a:pt x="2888" y="1692"/>
                    <a:pt x="2888" y="1692"/>
                    <a:pt x="2888" y="1692"/>
                  </a:cubicBezTo>
                  <a:cubicBezTo>
                    <a:pt x="2888" y="1663"/>
                    <a:pt x="2888" y="1663"/>
                    <a:pt x="2888" y="1663"/>
                  </a:cubicBezTo>
                  <a:cubicBezTo>
                    <a:pt x="2888" y="1634"/>
                    <a:pt x="2888" y="1634"/>
                    <a:pt x="2888" y="1634"/>
                  </a:cubicBezTo>
                  <a:lnTo>
                    <a:pt x="2888" y="1634"/>
                  </a:lnTo>
                  <a:cubicBezTo>
                    <a:pt x="2888" y="1605"/>
                    <a:pt x="2888" y="1605"/>
                    <a:pt x="2888" y="1605"/>
                  </a:cubicBezTo>
                  <a:cubicBezTo>
                    <a:pt x="2888" y="1488"/>
                    <a:pt x="2888" y="1488"/>
                    <a:pt x="2888" y="1488"/>
                  </a:cubicBezTo>
                  <a:lnTo>
                    <a:pt x="2888" y="1488"/>
                  </a:lnTo>
                  <a:cubicBezTo>
                    <a:pt x="2888" y="1458"/>
                    <a:pt x="2888" y="1458"/>
                    <a:pt x="2888" y="1458"/>
                  </a:cubicBezTo>
                  <a:lnTo>
                    <a:pt x="2888" y="1458"/>
                  </a:lnTo>
                  <a:lnTo>
                    <a:pt x="2888" y="1458"/>
                  </a:lnTo>
                  <a:cubicBezTo>
                    <a:pt x="2859" y="1458"/>
                    <a:pt x="2859" y="1458"/>
                    <a:pt x="2859" y="1458"/>
                  </a:cubicBezTo>
                  <a:cubicBezTo>
                    <a:pt x="2859" y="1429"/>
                    <a:pt x="2859" y="1429"/>
                    <a:pt x="2859" y="1429"/>
                  </a:cubicBezTo>
                  <a:cubicBezTo>
                    <a:pt x="2888" y="1429"/>
                    <a:pt x="2888" y="1429"/>
                    <a:pt x="2888" y="1429"/>
                  </a:cubicBezTo>
                  <a:cubicBezTo>
                    <a:pt x="2859" y="1400"/>
                    <a:pt x="2859" y="1400"/>
                    <a:pt x="2859" y="1400"/>
                  </a:cubicBezTo>
                  <a:cubicBezTo>
                    <a:pt x="2888" y="1400"/>
                    <a:pt x="2888" y="1400"/>
                    <a:pt x="2888" y="1400"/>
                  </a:cubicBezTo>
                  <a:lnTo>
                    <a:pt x="2888" y="1400"/>
                  </a:lnTo>
                  <a:cubicBezTo>
                    <a:pt x="2888" y="1371"/>
                    <a:pt x="2888" y="1371"/>
                    <a:pt x="2888" y="1371"/>
                  </a:cubicBezTo>
                  <a:lnTo>
                    <a:pt x="2888" y="1371"/>
                  </a:lnTo>
                  <a:cubicBezTo>
                    <a:pt x="2859" y="1342"/>
                    <a:pt x="2859" y="1342"/>
                    <a:pt x="2859" y="1342"/>
                  </a:cubicBezTo>
                  <a:lnTo>
                    <a:pt x="2859" y="1342"/>
                  </a:lnTo>
                  <a:lnTo>
                    <a:pt x="2859" y="1342"/>
                  </a:lnTo>
                  <a:lnTo>
                    <a:pt x="2859" y="1342"/>
                  </a:lnTo>
                  <a:cubicBezTo>
                    <a:pt x="2888" y="1371"/>
                    <a:pt x="2888" y="1371"/>
                    <a:pt x="2888" y="1371"/>
                  </a:cubicBezTo>
                  <a:lnTo>
                    <a:pt x="2888" y="1371"/>
                  </a:lnTo>
                  <a:cubicBezTo>
                    <a:pt x="2888" y="1342"/>
                    <a:pt x="2888" y="1342"/>
                    <a:pt x="2888" y="1342"/>
                  </a:cubicBezTo>
                  <a:cubicBezTo>
                    <a:pt x="2917" y="1342"/>
                    <a:pt x="2917" y="1342"/>
                    <a:pt x="2917" y="1342"/>
                  </a:cubicBezTo>
                  <a:lnTo>
                    <a:pt x="2917" y="1342"/>
                  </a:lnTo>
                  <a:cubicBezTo>
                    <a:pt x="2917" y="1371"/>
                    <a:pt x="2917" y="1371"/>
                    <a:pt x="2917" y="1371"/>
                  </a:cubicBezTo>
                  <a:lnTo>
                    <a:pt x="2917" y="1371"/>
                  </a:lnTo>
                  <a:cubicBezTo>
                    <a:pt x="2888" y="1371"/>
                    <a:pt x="2888" y="1371"/>
                    <a:pt x="2888" y="1371"/>
                  </a:cubicBezTo>
                  <a:cubicBezTo>
                    <a:pt x="2888" y="1400"/>
                    <a:pt x="2888" y="1400"/>
                    <a:pt x="2888" y="1400"/>
                  </a:cubicBezTo>
                  <a:cubicBezTo>
                    <a:pt x="2917" y="1400"/>
                    <a:pt x="2917" y="1400"/>
                    <a:pt x="2917" y="1400"/>
                  </a:cubicBezTo>
                  <a:cubicBezTo>
                    <a:pt x="2917" y="1371"/>
                    <a:pt x="2917" y="1371"/>
                    <a:pt x="2917" y="1371"/>
                  </a:cubicBezTo>
                  <a:cubicBezTo>
                    <a:pt x="2947" y="1371"/>
                    <a:pt x="2947" y="1371"/>
                    <a:pt x="2947" y="1371"/>
                  </a:cubicBezTo>
                  <a:cubicBezTo>
                    <a:pt x="2976" y="1313"/>
                    <a:pt x="2976" y="1313"/>
                    <a:pt x="2976" y="1313"/>
                  </a:cubicBezTo>
                  <a:cubicBezTo>
                    <a:pt x="2976" y="1284"/>
                    <a:pt x="2976" y="1284"/>
                    <a:pt x="2976" y="1284"/>
                  </a:cubicBezTo>
                  <a:lnTo>
                    <a:pt x="2976" y="1284"/>
                  </a:lnTo>
                  <a:cubicBezTo>
                    <a:pt x="3005" y="1284"/>
                    <a:pt x="3005" y="1284"/>
                    <a:pt x="3005" y="1284"/>
                  </a:cubicBezTo>
                  <a:cubicBezTo>
                    <a:pt x="3005" y="1255"/>
                    <a:pt x="3005" y="1255"/>
                    <a:pt x="3005" y="1255"/>
                  </a:cubicBezTo>
                  <a:cubicBezTo>
                    <a:pt x="3033" y="1225"/>
                    <a:pt x="3033" y="1225"/>
                    <a:pt x="3033" y="1225"/>
                  </a:cubicBezTo>
                  <a:cubicBezTo>
                    <a:pt x="3063" y="1196"/>
                    <a:pt x="3063" y="1196"/>
                    <a:pt x="3063" y="1196"/>
                  </a:cubicBezTo>
                  <a:lnTo>
                    <a:pt x="3063" y="1196"/>
                  </a:lnTo>
                  <a:cubicBezTo>
                    <a:pt x="3092" y="1167"/>
                    <a:pt x="3092" y="1167"/>
                    <a:pt x="3092" y="1167"/>
                  </a:cubicBezTo>
                  <a:lnTo>
                    <a:pt x="3092" y="1167"/>
                  </a:lnTo>
                  <a:cubicBezTo>
                    <a:pt x="3121" y="1137"/>
                    <a:pt x="3121" y="1137"/>
                    <a:pt x="3121" y="1137"/>
                  </a:cubicBezTo>
                  <a:cubicBezTo>
                    <a:pt x="3150" y="1108"/>
                    <a:pt x="3150" y="1108"/>
                    <a:pt x="3150" y="1108"/>
                  </a:cubicBezTo>
                  <a:cubicBezTo>
                    <a:pt x="3180" y="1079"/>
                    <a:pt x="3180" y="1079"/>
                    <a:pt x="3180" y="1079"/>
                  </a:cubicBezTo>
                  <a:cubicBezTo>
                    <a:pt x="3180" y="1050"/>
                    <a:pt x="3180" y="1050"/>
                    <a:pt x="3180" y="1050"/>
                  </a:cubicBezTo>
                  <a:cubicBezTo>
                    <a:pt x="3180" y="1022"/>
                    <a:pt x="3180" y="1022"/>
                    <a:pt x="3180" y="1022"/>
                  </a:cubicBezTo>
                  <a:cubicBezTo>
                    <a:pt x="3209" y="1022"/>
                    <a:pt x="3209" y="1022"/>
                    <a:pt x="3209" y="1022"/>
                  </a:cubicBezTo>
                  <a:cubicBezTo>
                    <a:pt x="3209" y="992"/>
                    <a:pt x="3209" y="992"/>
                    <a:pt x="3209" y="992"/>
                  </a:cubicBezTo>
                  <a:cubicBezTo>
                    <a:pt x="3180" y="992"/>
                    <a:pt x="3180" y="992"/>
                    <a:pt x="3180" y="992"/>
                  </a:cubicBezTo>
                  <a:cubicBezTo>
                    <a:pt x="3209" y="963"/>
                    <a:pt x="3209" y="963"/>
                    <a:pt x="3209" y="963"/>
                  </a:cubicBezTo>
                  <a:lnTo>
                    <a:pt x="3209" y="963"/>
                  </a:lnTo>
                  <a:cubicBezTo>
                    <a:pt x="3209" y="934"/>
                    <a:pt x="3209" y="934"/>
                    <a:pt x="3209" y="934"/>
                  </a:cubicBezTo>
                  <a:lnTo>
                    <a:pt x="3209" y="934"/>
                  </a:lnTo>
                  <a:cubicBezTo>
                    <a:pt x="3180" y="905"/>
                    <a:pt x="3180" y="905"/>
                    <a:pt x="3180" y="905"/>
                  </a:cubicBezTo>
                  <a:cubicBezTo>
                    <a:pt x="3150" y="846"/>
                    <a:pt x="3150" y="846"/>
                    <a:pt x="3150" y="846"/>
                  </a:cubicBezTo>
                  <a:cubicBezTo>
                    <a:pt x="3150" y="817"/>
                    <a:pt x="3150" y="817"/>
                    <a:pt x="3150" y="817"/>
                  </a:cubicBezTo>
                  <a:lnTo>
                    <a:pt x="3150" y="817"/>
                  </a:lnTo>
                  <a:cubicBezTo>
                    <a:pt x="3092" y="788"/>
                    <a:pt x="3092" y="788"/>
                    <a:pt x="3092" y="788"/>
                  </a:cubicBezTo>
                  <a:cubicBezTo>
                    <a:pt x="3063" y="788"/>
                    <a:pt x="3063" y="788"/>
                    <a:pt x="3063" y="788"/>
                  </a:cubicBezTo>
                  <a:lnTo>
                    <a:pt x="3063" y="788"/>
                  </a:lnTo>
                  <a:cubicBezTo>
                    <a:pt x="3033" y="788"/>
                    <a:pt x="3033" y="788"/>
                    <a:pt x="3033" y="788"/>
                  </a:cubicBezTo>
                  <a:cubicBezTo>
                    <a:pt x="3005" y="788"/>
                    <a:pt x="3005" y="788"/>
                    <a:pt x="3005" y="788"/>
                  </a:cubicBezTo>
                  <a:cubicBezTo>
                    <a:pt x="3005" y="758"/>
                    <a:pt x="3005" y="758"/>
                    <a:pt x="3005" y="758"/>
                  </a:cubicBezTo>
                  <a:cubicBezTo>
                    <a:pt x="2976" y="758"/>
                    <a:pt x="2976" y="758"/>
                    <a:pt x="2976" y="758"/>
                  </a:cubicBezTo>
                  <a:cubicBezTo>
                    <a:pt x="2976" y="729"/>
                    <a:pt x="2976" y="729"/>
                    <a:pt x="2976" y="729"/>
                  </a:cubicBezTo>
                  <a:cubicBezTo>
                    <a:pt x="2917" y="700"/>
                    <a:pt x="2917" y="700"/>
                    <a:pt x="2917" y="700"/>
                  </a:cubicBezTo>
                  <a:cubicBezTo>
                    <a:pt x="2888" y="672"/>
                    <a:pt x="2888" y="672"/>
                    <a:pt x="2888" y="672"/>
                  </a:cubicBezTo>
                  <a:lnTo>
                    <a:pt x="2888" y="672"/>
                  </a:lnTo>
                  <a:cubicBezTo>
                    <a:pt x="2859" y="642"/>
                    <a:pt x="2859" y="642"/>
                    <a:pt x="2859" y="642"/>
                  </a:cubicBezTo>
                  <a:cubicBezTo>
                    <a:pt x="2830" y="642"/>
                    <a:pt x="2830" y="642"/>
                    <a:pt x="2830" y="642"/>
                  </a:cubicBezTo>
                  <a:cubicBezTo>
                    <a:pt x="2800" y="613"/>
                    <a:pt x="2800" y="613"/>
                    <a:pt x="2800" y="613"/>
                  </a:cubicBezTo>
                  <a:cubicBezTo>
                    <a:pt x="2771" y="613"/>
                    <a:pt x="2771" y="613"/>
                    <a:pt x="2771" y="613"/>
                  </a:cubicBezTo>
                  <a:cubicBezTo>
                    <a:pt x="2742" y="613"/>
                    <a:pt x="2742" y="613"/>
                    <a:pt x="2742" y="613"/>
                  </a:cubicBezTo>
                  <a:lnTo>
                    <a:pt x="2742" y="613"/>
                  </a:lnTo>
                  <a:cubicBezTo>
                    <a:pt x="2713" y="613"/>
                    <a:pt x="2713" y="613"/>
                    <a:pt x="2713" y="613"/>
                  </a:cubicBezTo>
                  <a:cubicBezTo>
                    <a:pt x="2684" y="613"/>
                    <a:pt x="2684" y="613"/>
                    <a:pt x="2684" y="613"/>
                  </a:cubicBezTo>
                  <a:lnTo>
                    <a:pt x="2684" y="613"/>
                  </a:lnTo>
                  <a:lnTo>
                    <a:pt x="2684" y="613"/>
                  </a:lnTo>
                  <a:cubicBezTo>
                    <a:pt x="2655" y="613"/>
                    <a:pt x="2655" y="613"/>
                    <a:pt x="2655" y="613"/>
                  </a:cubicBezTo>
                  <a:cubicBezTo>
                    <a:pt x="2626" y="613"/>
                    <a:pt x="2626" y="613"/>
                    <a:pt x="2626" y="613"/>
                  </a:cubicBezTo>
                  <a:lnTo>
                    <a:pt x="2626" y="613"/>
                  </a:lnTo>
                  <a:lnTo>
                    <a:pt x="2626" y="613"/>
                  </a:lnTo>
                  <a:lnTo>
                    <a:pt x="2626" y="613"/>
                  </a:lnTo>
                  <a:lnTo>
                    <a:pt x="2626" y="613"/>
                  </a:lnTo>
                  <a:cubicBezTo>
                    <a:pt x="2597" y="613"/>
                    <a:pt x="2597" y="613"/>
                    <a:pt x="2597" y="613"/>
                  </a:cubicBezTo>
                  <a:lnTo>
                    <a:pt x="2597" y="613"/>
                  </a:lnTo>
                  <a:lnTo>
                    <a:pt x="2597" y="613"/>
                  </a:lnTo>
                  <a:lnTo>
                    <a:pt x="2597" y="613"/>
                  </a:lnTo>
                  <a:lnTo>
                    <a:pt x="2597" y="613"/>
                  </a:lnTo>
                  <a:cubicBezTo>
                    <a:pt x="2567" y="613"/>
                    <a:pt x="2567" y="613"/>
                    <a:pt x="2567" y="613"/>
                  </a:cubicBezTo>
                  <a:lnTo>
                    <a:pt x="2567" y="613"/>
                  </a:lnTo>
                  <a:cubicBezTo>
                    <a:pt x="2538" y="613"/>
                    <a:pt x="2538" y="613"/>
                    <a:pt x="2538" y="613"/>
                  </a:cubicBezTo>
                  <a:cubicBezTo>
                    <a:pt x="2509" y="584"/>
                    <a:pt x="2509" y="584"/>
                    <a:pt x="2509" y="584"/>
                  </a:cubicBezTo>
                  <a:cubicBezTo>
                    <a:pt x="2480" y="584"/>
                    <a:pt x="2480" y="584"/>
                    <a:pt x="2480" y="584"/>
                  </a:cubicBezTo>
                  <a:lnTo>
                    <a:pt x="2480" y="584"/>
                  </a:lnTo>
                  <a:lnTo>
                    <a:pt x="2480" y="584"/>
                  </a:lnTo>
                  <a:lnTo>
                    <a:pt x="2480" y="584"/>
                  </a:lnTo>
                  <a:lnTo>
                    <a:pt x="2480" y="584"/>
                  </a:lnTo>
                  <a:lnTo>
                    <a:pt x="2480" y="584"/>
                  </a:lnTo>
                  <a:cubicBezTo>
                    <a:pt x="2450" y="613"/>
                    <a:pt x="2450" y="613"/>
                    <a:pt x="2450" y="613"/>
                  </a:cubicBezTo>
                  <a:lnTo>
                    <a:pt x="2450" y="613"/>
                  </a:lnTo>
                  <a:lnTo>
                    <a:pt x="2450" y="613"/>
                  </a:lnTo>
                  <a:cubicBezTo>
                    <a:pt x="2450" y="642"/>
                    <a:pt x="2450" y="642"/>
                    <a:pt x="2450" y="642"/>
                  </a:cubicBezTo>
                  <a:cubicBezTo>
                    <a:pt x="2421" y="613"/>
                    <a:pt x="2421" y="613"/>
                    <a:pt x="2421" y="613"/>
                  </a:cubicBezTo>
                  <a:lnTo>
                    <a:pt x="2421" y="613"/>
                  </a:lnTo>
                  <a:lnTo>
                    <a:pt x="2421" y="613"/>
                  </a:lnTo>
                  <a:lnTo>
                    <a:pt x="2421" y="613"/>
                  </a:lnTo>
                  <a:cubicBezTo>
                    <a:pt x="2421" y="642"/>
                    <a:pt x="2421" y="642"/>
                    <a:pt x="2421" y="642"/>
                  </a:cubicBezTo>
                  <a:cubicBezTo>
                    <a:pt x="2421" y="672"/>
                    <a:pt x="2421" y="672"/>
                    <a:pt x="2421" y="672"/>
                  </a:cubicBezTo>
                  <a:cubicBezTo>
                    <a:pt x="2392" y="642"/>
                    <a:pt x="2392" y="642"/>
                    <a:pt x="2392" y="642"/>
                  </a:cubicBezTo>
                  <a:cubicBezTo>
                    <a:pt x="2421" y="642"/>
                    <a:pt x="2421" y="642"/>
                    <a:pt x="2421" y="642"/>
                  </a:cubicBezTo>
                  <a:cubicBezTo>
                    <a:pt x="2392" y="613"/>
                    <a:pt x="2392" y="613"/>
                    <a:pt x="2392" y="613"/>
                  </a:cubicBezTo>
                  <a:cubicBezTo>
                    <a:pt x="2421" y="584"/>
                    <a:pt x="2421" y="584"/>
                    <a:pt x="2421" y="584"/>
                  </a:cubicBezTo>
                  <a:lnTo>
                    <a:pt x="2421" y="584"/>
                  </a:lnTo>
                  <a:lnTo>
                    <a:pt x="2421" y="584"/>
                  </a:lnTo>
                  <a:cubicBezTo>
                    <a:pt x="2392" y="584"/>
                    <a:pt x="2392" y="584"/>
                    <a:pt x="2392" y="584"/>
                  </a:cubicBezTo>
                  <a:cubicBezTo>
                    <a:pt x="2421" y="555"/>
                    <a:pt x="2421" y="555"/>
                    <a:pt x="2421" y="555"/>
                  </a:cubicBezTo>
                  <a:cubicBezTo>
                    <a:pt x="2392" y="555"/>
                    <a:pt x="2392" y="555"/>
                    <a:pt x="2392" y="555"/>
                  </a:cubicBezTo>
                  <a:cubicBezTo>
                    <a:pt x="2392" y="525"/>
                    <a:pt x="2392" y="525"/>
                    <a:pt x="2392" y="525"/>
                  </a:cubicBezTo>
                  <a:cubicBezTo>
                    <a:pt x="2363" y="525"/>
                    <a:pt x="2363" y="525"/>
                    <a:pt x="2363" y="525"/>
                  </a:cubicBezTo>
                  <a:lnTo>
                    <a:pt x="2363" y="525"/>
                  </a:lnTo>
                  <a:cubicBezTo>
                    <a:pt x="2334" y="525"/>
                    <a:pt x="2334" y="525"/>
                    <a:pt x="2334" y="525"/>
                  </a:cubicBezTo>
                  <a:lnTo>
                    <a:pt x="2334" y="525"/>
                  </a:lnTo>
                  <a:lnTo>
                    <a:pt x="2334" y="525"/>
                  </a:lnTo>
                  <a:cubicBezTo>
                    <a:pt x="2305" y="525"/>
                    <a:pt x="2305" y="525"/>
                    <a:pt x="2305" y="525"/>
                  </a:cubicBezTo>
                  <a:lnTo>
                    <a:pt x="2305" y="525"/>
                  </a:lnTo>
                  <a:cubicBezTo>
                    <a:pt x="2305" y="496"/>
                    <a:pt x="2305" y="496"/>
                    <a:pt x="2305" y="496"/>
                  </a:cubicBezTo>
                  <a:lnTo>
                    <a:pt x="2305" y="496"/>
                  </a:lnTo>
                  <a:cubicBezTo>
                    <a:pt x="2276" y="496"/>
                    <a:pt x="2276" y="496"/>
                    <a:pt x="2276" y="496"/>
                  </a:cubicBezTo>
                  <a:lnTo>
                    <a:pt x="2276" y="496"/>
                  </a:lnTo>
                  <a:lnTo>
                    <a:pt x="2276" y="496"/>
                  </a:lnTo>
                  <a:lnTo>
                    <a:pt x="2276" y="496"/>
                  </a:lnTo>
                  <a:cubicBezTo>
                    <a:pt x="2247" y="496"/>
                    <a:pt x="2247" y="496"/>
                    <a:pt x="2247" y="496"/>
                  </a:cubicBezTo>
                  <a:cubicBezTo>
                    <a:pt x="2247" y="467"/>
                    <a:pt x="2247" y="467"/>
                    <a:pt x="2247" y="467"/>
                  </a:cubicBezTo>
                  <a:cubicBezTo>
                    <a:pt x="2247" y="496"/>
                    <a:pt x="2247" y="496"/>
                    <a:pt x="2247" y="496"/>
                  </a:cubicBezTo>
                  <a:cubicBezTo>
                    <a:pt x="2217" y="467"/>
                    <a:pt x="2217" y="467"/>
                    <a:pt x="2217" y="467"/>
                  </a:cubicBezTo>
                  <a:cubicBezTo>
                    <a:pt x="2188" y="467"/>
                    <a:pt x="2188" y="467"/>
                    <a:pt x="2188" y="467"/>
                  </a:cubicBezTo>
                  <a:lnTo>
                    <a:pt x="2188" y="467"/>
                  </a:lnTo>
                  <a:lnTo>
                    <a:pt x="2188" y="467"/>
                  </a:lnTo>
                  <a:lnTo>
                    <a:pt x="2188" y="467"/>
                  </a:lnTo>
                  <a:cubicBezTo>
                    <a:pt x="2159" y="467"/>
                    <a:pt x="2159" y="467"/>
                    <a:pt x="2159" y="467"/>
                  </a:cubicBezTo>
                  <a:lnTo>
                    <a:pt x="2159" y="467"/>
                  </a:lnTo>
                  <a:lnTo>
                    <a:pt x="2159" y="467"/>
                  </a:lnTo>
                  <a:lnTo>
                    <a:pt x="2159" y="467"/>
                  </a:lnTo>
                  <a:cubicBezTo>
                    <a:pt x="2130" y="467"/>
                    <a:pt x="2130" y="467"/>
                    <a:pt x="2130" y="467"/>
                  </a:cubicBezTo>
                  <a:lnTo>
                    <a:pt x="2130" y="467"/>
                  </a:lnTo>
                  <a:cubicBezTo>
                    <a:pt x="2100" y="496"/>
                    <a:pt x="2100" y="496"/>
                    <a:pt x="2100" y="496"/>
                  </a:cubicBezTo>
                  <a:lnTo>
                    <a:pt x="2100" y="496"/>
                  </a:lnTo>
                  <a:lnTo>
                    <a:pt x="2100" y="496"/>
                  </a:lnTo>
                  <a:cubicBezTo>
                    <a:pt x="2071" y="525"/>
                    <a:pt x="2071" y="525"/>
                    <a:pt x="2071" y="525"/>
                  </a:cubicBezTo>
                  <a:cubicBezTo>
                    <a:pt x="2042" y="525"/>
                    <a:pt x="2042" y="525"/>
                    <a:pt x="2042" y="525"/>
                  </a:cubicBezTo>
                  <a:cubicBezTo>
                    <a:pt x="2013" y="555"/>
                    <a:pt x="2013" y="555"/>
                    <a:pt x="2013" y="555"/>
                  </a:cubicBezTo>
                  <a:cubicBezTo>
                    <a:pt x="2013" y="584"/>
                    <a:pt x="2013" y="584"/>
                    <a:pt x="2013" y="584"/>
                  </a:cubicBezTo>
                  <a:lnTo>
                    <a:pt x="2013" y="584"/>
                  </a:lnTo>
                  <a:cubicBezTo>
                    <a:pt x="2013" y="613"/>
                    <a:pt x="2013" y="613"/>
                    <a:pt x="2013" y="613"/>
                  </a:cubicBezTo>
                  <a:cubicBezTo>
                    <a:pt x="1984" y="613"/>
                    <a:pt x="1984" y="613"/>
                    <a:pt x="1984" y="613"/>
                  </a:cubicBezTo>
                  <a:lnTo>
                    <a:pt x="1984" y="613"/>
                  </a:lnTo>
                  <a:cubicBezTo>
                    <a:pt x="1984" y="642"/>
                    <a:pt x="1984" y="642"/>
                    <a:pt x="1984" y="642"/>
                  </a:cubicBezTo>
                  <a:cubicBezTo>
                    <a:pt x="1984" y="672"/>
                    <a:pt x="1984" y="672"/>
                    <a:pt x="1984" y="672"/>
                  </a:cubicBezTo>
                  <a:cubicBezTo>
                    <a:pt x="1984" y="642"/>
                    <a:pt x="1984" y="642"/>
                    <a:pt x="1984" y="642"/>
                  </a:cubicBezTo>
                  <a:lnTo>
                    <a:pt x="1984" y="642"/>
                  </a:lnTo>
                  <a:cubicBezTo>
                    <a:pt x="1984" y="613"/>
                    <a:pt x="1984" y="613"/>
                    <a:pt x="1984" y="613"/>
                  </a:cubicBezTo>
                  <a:lnTo>
                    <a:pt x="1984" y="613"/>
                  </a:lnTo>
                  <a:cubicBezTo>
                    <a:pt x="2013" y="613"/>
                    <a:pt x="2013" y="613"/>
                    <a:pt x="2013" y="613"/>
                  </a:cubicBezTo>
                  <a:cubicBezTo>
                    <a:pt x="1984" y="584"/>
                    <a:pt x="1984" y="584"/>
                    <a:pt x="1984" y="584"/>
                  </a:cubicBezTo>
                  <a:cubicBezTo>
                    <a:pt x="2013" y="555"/>
                    <a:pt x="2013" y="555"/>
                    <a:pt x="2013" y="555"/>
                  </a:cubicBezTo>
                  <a:lnTo>
                    <a:pt x="2013" y="555"/>
                  </a:lnTo>
                  <a:cubicBezTo>
                    <a:pt x="1984" y="555"/>
                    <a:pt x="1984" y="555"/>
                    <a:pt x="1984" y="555"/>
                  </a:cubicBezTo>
                  <a:lnTo>
                    <a:pt x="1984" y="555"/>
                  </a:lnTo>
                  <a:cubicBezTo>
                    <a:pt x="1955" y="555"/>
                    <a:pt x="1955" y="555"/>
                    <a:pt x="1955" y="555"/>
                  </a:cubicBezTo>
                  <a:cubicBezTo>
                    <a:pt x="1926" y="555"/>
                    <a:pt x="1926" y="555"/>
                    <a:pt x="1926" y="555"/>
                  </a:cubicBezTo>
                  <a:lnTo>
                    <a:pt x="1926" y="555"/>
                  </a:lnTo>
                  <a:cubicBezTo>
                    <a:pt x="1897" y="555"/>
                    <a:pt x="1897" y="555"/>
                    <a:pt x="1897" y="555"/>
                  </a:cubicBezTo>
                  <a:cubicBezTo>
                    <a:pt x="1926" y="555"/>
                    <a:pt x="1926" y="555"/>
                    <a:pt x="1926" y="555"/>
                  </a:cubicBezTo>
                  <a:lnTo>
                    <a:pt x="1926" y="555"/>
                  </a:lnTo>
                  <a:cubicBezTo>
                    <a:pt x="1955" y="555"/>
                    <a:pt x="1955" y="555"/>
                    <a:pt x="1955" y="555"/>
                  </a:cubicBezTo>
                  <a:cubicBezTo>
                    <a:pt x="1984" y="555"/>
                    <a:pt x="1984" y="555"/>
                    <a:pt x="1984" y="555"/>
                  </a:cubicBezTo>
                  <a:lnTo>
                    <a:pt x="1984" y="555"/>
                  </a:lnTo>
                  <a:cubicBezTo>
                    <a:pt x="2013" y="525"/>
                    <a:pt x="2013" y="525"/>
                    <a:pt x="2013" y="525"/>
                  </a:cubicBezTo>
                  <a:lnTo>
                    <a:pt x="2013" y="525"/>
                  </a:lnTo>
                  <a:lnTo>
                    <a:pt x="2013" y="525"/>
                  </a:lnTo>
                  <a:lnTo>
                    <a:pt x="2013" y="525"/>
                  </a:lnTo>
                  <a:cubicBezTo>
                    <a:pt x="2042" y="525"/>
                    <a:pt x="2042" y="525"/>
                    <a:pt x="2042" y="525"/>
                  </a:cubicBezTo>
                  <a:cubicBezTo>
                    <a:pt x="2071" y="525"/>
                    <a:pt x="2071" y="525"/>
                    <a:pt x="2071" y="525"/>
                  </a:cubicBezTo>
                  <a:cubicBezTo>
                    <a:pt x="2071" y="496"/>
                    <a:pt x="2071" y="496"/>
                    <a:pt x="2071" y="496"/>
                  </a:cubicBezTo>
                  <a:cubicBezTo>
                    <a:pt x="2071" y="467"/>
                    <a:pt x="2071" y="467"/>
                    <a:pt x="2071" y="467"/>
                  </a:cubicBezTo>
                  <a:lnTo>
                    <a:pt x="2071" y="467"/>
                  </a:lnTo>
                  <a:cubicBezTo>
                    <a:pt x="2100" y="438"/>
                    <a:pt x="2100" y="438"/>
                    <a:pt x="2100" y="438"/>
                  </a:cubicBezTo>
                  <a:lnTo>
                    <a:pt x="2100" y="438"/>
                  </a:lnTo>
                  <a:cubicBezTo>
                    <a:pt x="2071" y="438"/>
                    <a:pt x="2071" y="438"/>
                    <a:pt x="2071" y="438"/>
                  </a:cubicBezTo>
                  <a:cubicBezTo>
                    <a:pt x="2042" y="408"/>
                    <a:pt x="2042" y="408"/>
                    <a:pt x="2042" y="408"/>
                  </a:cubicBezTo>
                  <a:lnTo>
                    <a:pt x="2042" y="408"/>
                  </a:lnTo>
                  <a:cubicBezTo>
                    <a:pt x="2013" y="438"/>
                    <a:pt x="2013" y="438"/>
                    <a:pt x="2013" y="438"/>
                  </a:cubicBezTo>
                  <a:cubicBezTo>
                    <a:pt x="1984" y="438"/>
                    <a:pt x="1984" y="438"/>
                    <a:pt x="1984" y="438"/>
                  </a:cubicBezTo>
                  <a:cubicBezTo>
                    <a:pt x="1955" y="408"/>
                    <a:pt x="1955" y="408"/>
                    <a:pt x="1955" y="408"/>
                  </a:cubicBezTo>
                  <a:cubicBezTo>
                    <a:pt x="1926" y="408"/>
                    <a:pt x="1926" y="408"/>
                    <a:pt x="1926" y="408"/>
                  </a:cubicBezTo>
                  <a:cubicBezTo>
                    <a:pt x="1897" y="438"/>
                    <a:pt x="1897" y="438"/>
                    <a:pt x="1897" y="438"/>
                  </a:cubicBezTo>
                  <a:cubicBezTo>
                    <a:pt x="1926" y="438"/>
                    <a:pt x="1926" y="438"/>
                    <a:pt x="1926" y="438"/>
                  </a:cubicBezTo>
                  <a:cubicBezTo>
                    <a:pt x="1926" y="467"/>
                    <a:pt x="1926" y="467"/>
                    <a:pt x="1926" y="467"/>
                  </a:cubicBezTo>
                  <a:lnTo>
                    <a:pt x="1926" y="467"/>
                  </a:lnTo>
                  <a:lnTo>
                    <a:pt x="1926" y="467"/>
                  </a:lnTo>
                  <a:cubicBezTo>
                    <a:pt x="1897" y="467"/>
                    <a:pt x="1897" y="467"/>
                    <a:pt x="1897" y="467"/>
                  </a:cubicBezTo>
                  <a:lnTo>
                    <a:pt x="1897" y="467"/>
                  </a:lnTo>
                  <a:lnTo>
                    <a:pt x="1897" y="467"/>
                  </a:lnTo>
                  <a:lnTo>
                    <a:pt x="1897" y="467"/>
                  </a:lnTo>
                  <a:cubicBezTo>
                    <a:pt x="1867" y="467"/>
                    <a:pt x="1867" y="467"/>
                    <a:pt x="1867" y="467"/>
                  </a:cubicBezTo>
                  <a:cubicBezTo>
                    <a:pt x="1867" y="496"/>
                    <a:pt x="1867" y="496"/>
                    <a:pt x="1867" y="496"/>
                  </a:cubicBezTo>
                  <a:cubicBezTo>
                    <a:pt x="1838" y="525"/>
                    <a:pt x="1838" y="525"/>
                    <a:pt x="1838" y="525"/>
                  </a:cubicBezTo>
                  <a:cubicBezTo>
                    <a:pt x="1838" y="496"/>
                    <a:pt x="1838" y="496"/>
                    <a:pt x="1838" y="496"/>
                  </a:cubicBezTo>
                  <a:lnTo>
                    <a:pt x="1838" y="496"/>
                  </a:lnTo>
                  <a:cubicBezTo>
                    <a:pt x="1838" y="467"/>
                    <a:pt x="1838" y="467"/>
                    <a:pt x="1838" y="467"/>
                  </a:cubicBezTo>
                  <a:lnTo>
                    <a:pt x="1838" y="467"/>
                  </a:lnTo>
                  <a:lnTo>
                    <a:pt x="1838" y="467"/>
                  </a:lnTo>
                  <a:lnTo>
                    <a:pt x="1838" y="467"/>
                  </a:lnTo>
                  <a:cubicBezTo>
                    <a:pt x="1809" y="496"/>
                    <a:pt x="1809" y="496"/>
                    <a:pt x="1809" y="496"/>
                  </a:cubicBezTo>
                  <a:cubicBezTo>
                    <a:pt x="1809" y="525"/>
                    <a:pt x="1809" y="525"/>
                    <a:pt x="1809" y="525"/>
                  </a:cubicBezTo>
                  <a:lnTo>
                    <a:pt x="1809" y="525"/>
                  </a:lnTo>
                  <a:cubicBezTo>
                    <a:pt x="1809" y="496"/>
                    <a:pt x="1809" y="496"/>
                    <a:pt x="1809" y="496"/>
                  </a:cubicBezTo>
                  <a:cubicBezTo>
                    <a:pt x="1809" y="467"/>
                    <a:pt x="1809" y="467"/>
                    <a:pt x="1809" y="467"/>
                  </a:cubicBezTo>
                  <a:cubicBezTo>
                    <a:pt x="1838" y="438"/>
                    <a:pt x="1838" y="438"/>
                    <a:pt x="1838" y="438"/>
                  </a:cubicBezTo>
                  <a:lnTo>
                    <a:pt x="1838" y="438"/>
                  </a:lnTo>
                  <a:cubicBezTo>
                    <a:pt x="1867" y="408"/>
                    <a:pt x="1867" y="408"/>
                    <a:pt x="1867" y="408"/>
                  </a:cubicBezTo>
                  <a:lnTo>
                    <a:pt x="1867" y="408"/>
                  </a:lnTo>
                  <a:cubicBezTo>
                    <a:pt x="1897" y="379"/>
                    <a:pt x="1897" y="379"/>
                    <a:pt x="1897" y="379"/>
                  </a:cubicBezTo>
                  <a:lnTo>
                    <a:pt x="1897" y="379"/>
                  </a:lnTo>
                  <a:cubicBezTo>
                    <a:pt x="1926" y="379"/>
                    <a:pt x="1926" y="379"/>
                    <a:pt x="1926" y="379"/>
                  </a:cubicBezTo>
                  <a:cubicBezTo>
                    <a:pt x="1955" y="322"/>
                    <a:pt x="1955" y="322"/>
                    <a:pt x="1955" y="322"/>
                  </a:cubicBezTo>
                  <a:lnTo>
                    <a:pt x="1955" y="322"/>
                  </a:lnTo>
                  <a:lnTo>
                    <a:pt x="1955" y="322"/>
                  </a:lnTo>
                  <a:lnTo>
                    <a:pt x="1955" y="322"/>
                  </a:lnTo>
                  <a:cubicBezTo>
                    <a:pt x="1955" y="292"/>
                    <a:pt x="1955" y="292"/>
                    <a:pt x="1955" y="292"/>
                  </a:cubicBezTo>
                  <a:lnTo>
                    <a:pt x="1955" y="292"/>
                  </a:lnTo>
                  <a:lnTo>
                    <a:pt x="1955" y="292"/>
                  </a:lnTo>
                  <a:cubicBezTo>
                    <a:pt x="1955" y="263"/>
                    <a:pt x="1955" y="263"/>
                    <a:pt x="1955" y="263"/>
                  </a:cubicBezTo>
                  <a:cubicBezTo>
                    <a:pt x="1926" y="263"/>
                    <a:pt x="1926" y="263"/>
                    <a:pt x="1926" y="263"/>
                  </a:cubicBezTo>
                  <a:lnTo>
                    <a:pt x="1926" y="263"/>
                  </a:lnTo>
                  <a:lnTo>
                    <a:pt x="1926" y="263"/>
                  </a:lnTo>
                  <a:cubicBezTo>
                    <a:pt x="1926" y="234"/>
                    <a:pt x="1926" y="234"/>
                    <a:pt x="1926" y="234"/>
                  </a:cubicBezTo>
                  <a:cubicBezTo>
                    <a:pt x="1897" y="205"/>
                    <a:pt x="1897" y="205"/>
                    <a:pt x="1897" y="205"/>
                  </a:cubicBezTo>
                  <a:cubicBezTo>
                    <a:pt x="1867" y="175"/>
                    <a:pt x="1867" y="175"/>
                    <a:pt x="1867" y="175"/>
                  </a:cubicBezTo>
                  <a:cubicBezTo>
                    <a:pt x="1867" y="146"/>
                    <a:pt x="1867" y="146"/>
                    <a:pt x="1867" y="146"/>
                  </a:cubicBezTo>
                  <a:cubicBezTo>
                    <a:pt x="1867" y="117"/>
                    <a:pt x="1867" y="117"/>
                    <a:pt x="1867" y="11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80" name="Freeform 175">
              <a:extLst>
                <a:ext uri="{FF2B5EF4-FFF2-40B4-BE49-F238E27FC236}">
                  <a16:creationId xmlns:a16="http://schemas.microsoft.com/office/drawing/2014/main" id="{365296BD-9474-2B6E-A158-4642D817F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240" y="4211002"/>
              <a:ext cx="76320" cy="105131"/>
            </a:xfrm>
            <a:custGeom>
              <a:avLst/>
              <a:gdLst>
                <a:gd name="T0" fmla="*/ 0 w 234"/>
                <a:gd name="T1" fmla="*/ 233 h 321"/>
                <a:gd name="T2" fmla="*/ 0 w 234"/>
                <a:gd name="T3" fmla="*/ 262 h 321"/>
                <a:gd name="T4" fmla="*/ 0 w 234"/>
                <a:gd name="T5" fmla="*/ 262 h 321"/>
                <a:gd name="T6" fmla="*/ 0 w 234"/>
                <a:gd name="T7" fmla="*/ 262 h 321"/>
                <a:gd name="T8" fmla="*/ 0 w 234"/>
                <a:gd name="T9" fmla="*/ 262 h 321"/>
                <a:gd name="T10" fmla="*/ 29 w 234"/>
                <a:gd name="T11" fmla="*/ 291 h 321"/>
                <a:gd name="T12" fmla="*/ 29 w 234"/>
                <a:gd name="T13" fmla="*/ 291 h 321"/>
                <a:gd name="T14" fmla="*/ 29 w 234"/>
                <a:gd name="T15" fmla="*/ 291 h 321"/>
                <a:gd name="T16" fmla="*/ 58 w 234"/>
                <a:gd name="T17" fmla="*/ 262 h 321"/>
                <a:gd name="T18" fmla="*/ 58 w 234"/>
                <a:gd name="T19" fmla="*/ 262 h 321"/>
                <a:gd name="T20" fmla="*/ 58 w 234"/>
                <a:gd name="T21" fmla="*/ 291 h 321"/>
                <a:gd name="T22" fmla="*/ 58 w 234"/>
                <a:gd name="T23" fmla="*/ 291 h 321"/>
                <a:gd name="T24" fmla="*/ 58 w 234"/>
                <a:gd name="T25" fmla="*/ 291 h 321"/>
                <a:gd name="T26" fmla="*/ 87 w 234"/>
                <a:gd name="T27" fmla="*/ 320 h 321"/>
                <a:gd name="T28" fmla="*/ 87 w 234"/>
                <a:gd name="T29" fmla="*/ 291 h 321"/>
                <a:gd name="T30" fmla="*/ 87 w 234"/>
                <a:gd name="T31" fmla="*/ 291 h 321"/>
                <a:gd name="T32" fmla="*/ 116 w 234"/>
                <a:gd name="T33" fmla="*/ 291 h 321"/>
                <a:gd name="T34" fmla="*/ 116 w 234"/>
                <a:gd name="T35" fmla="*/ 291 h 321"/>
                <a:gd name="T36" fmla="*/ 145 w 234"/>
                <a:gd name="T37" fmla="*/ 262 h 321"/>
                <a:gd name="T38" fmla="*/ 145 w 234"/>
                <a:gd name="T39" fmla="*/ 233 h 321"/>
                <a:gd name="T40" fmla="*/ 175 w 234"/>
                <a:gd name="T41" fmla="*/ 203 h 321"/>
                <a:gd name="T42" fmla="*/ 175 w 234"/>
                <a:gd name="T43" fmla="*/ 203 h 321"/>
                <a:gd name="T44" fmla="*/ 175 w 234"/>
                <a:gd name="T45" fmla="*/ 174 h 321"/>
                <a:gd name="T46" fmla="*/ 204 w 234"/>
                <a:gd name="T47" fmla="*/ 145 h 321"/>
                <a:gd name="T48" fmla="*/ 204 w 234"/>
                <a:gd name="T49" fmla="*/ 145 h 321"/>
                <a:gd name="T50" fmla="*/ 204 w 234"/>
                <a:gd name="T51" fmla="*/ 145 h 321"/>
                <a:gd name="T52" fmla="*/ 233 w 234"/>
                <a:gd name="T53" fmla="*/ 116 h 321"/>
                <a:gd name="T54" fmla="*/ 233 w 234"/>
                <a:gd name="T55" fmla="*/ 116 h 321"/>
                <a:gd name="T56" fmla="*/ 204 w 234"/>
                <a:gd name="T57" fmla="*/ 86 h 321"/>
                <a:gd name="T58" fmla="*/ 204 w 234"/>
                <a:gd name="T59" fmla="*/ 86 h 321"/>
                <a:gd name="T60" fmla="*/ 204 w 234"/>
                <a:gd name="T61" fmla="*/ 86 h 321"/>
                <a:gd name="T62" fmla="*/ 175 w 234"/>
                <a:gd name="T63" fmla="*/ 86 h 321"/>
                <a:gd name="T64" fmla="*/ 145 w 234"/>
                <a:gd name="T65" fmla="*/ 57 h 321"/>
                <a:gd name="T66" fmla="*/ 145 w 234"/>
                <a:gd name="T67" fmla="*/ 57 h 321"/>
                <a:gd name="T68" fmla="*/ 145 w 234"/>
                <a:gd name="T69" fmla="*/ 28 h 321"/>
                <a:gd name="T70" fmla="*/ 87 w 234"/>
                <a:gd name="T71" fmla="*/ 28 h 321"/>
                <a:gd name="T72" fmla="*/ 58 w 234"/>
                <a:gd name="T73" fmla="*/ 0 h 321"/>
                <a:gd name="T74" fmla="*/ 29 w 234"/>
                <a:gd name="T75" fmla="*/ 0 h 321"/>
                <a:gd name="T76" fmla="*/ 29 w 234"/>
                <a:gd name="T77" fmla="*/ 28 h 321"/>
                <a:gd name="T78" fmla="*/ 0 w 234"/>
                <a:gd name="T79" fmla="*/ 28 h 321"/>
                <a:gd name="T80" fmla="*/ 0 w 234"/>
                <a:gd name="T81" fmla="*/ 28 h 321"/>
                <a:gd name="T82" fmla="*/ 0 w 234"/>
                <a:gd name="T83" fmla="*/ 28 h 321"/>
                <a:gd name="T84" fmla="*/ 0 w 234"/>
                <a:gd name="T85" fmla="*/ 28 h 321"/>
                <a:gd name="T86" fmla="*/ 0 w 234"/>
                <a:gd name="T87" fmla="*/ 57 h 321"/>
                <a:gd name="T88" fmla="*/ 0 w 234"/>
                <a:gd name="T89" fmla="*/ 57 h 321"/>
                <a:gd name="T90" fmla="*/ 0 w 234"/>
                <a:gd name="T91" fmla="*/ 86 h 321"/>
                <a:gd name="T92" fmla="*/ 0 w 234"/>
                <a:gd name="T93" fmla="*/ 86 h 321"/>
                <a:gd name="T94" fmla="*/ 0 w 234"/>
                <a:gd name="T95" fmla="*/ 116 h 321"/>
                <a:gd name="T96" fmla="*/ 0 w 234"/>
                <a:gd name="T97" fmla="*/ 116 h 321"/>
                <a:gd name="T98" fmla="*/ 29 w 234"/>
                <a:gd name="T99" fmla="*/ 116 h 321"/>
                <a:gd name="T100" fmla="*/ 29 w 234"/>
                <a:gd name="T101" fmla="*/ 145 h 321"/>
                <a:gd name="T102" fmla="*/ 29 w 234"/>
                <a:gd name="T103" fmla="*/ 145 h 321"/>
                <a:gd name="T104" fmla="*/ 29 w 234"/>
                <a:gd name="T105" fmla="*/ 174 h 321"/>
                <a:gd name="T106" fmla="*/ 29 w 234"/>
                <a:gd name="T107" fmla="*/ 174 h 321"/>
                <a:gd name="T108" fmla="*/ 29 w 234"/>
                <a:gd name="T109" fmla="*/ 203 h 321"/>
                <a:gd name="T110" fmla="*/ 29 w 234"/>
                <a:gd name="T111" fmla="*/ 203 h 321"/>
                <a:gd name="T112" fmla="*/ 29 w 234"/>
                <a:gd name="T113" fmla="*/ 203 h 321"/>
                <a:gd name="T114" fmla="*/ 29 w 234"/>
                <a:gd name="T115" fmla="*/ 233 h 321"/>
                <a:gd name="T116" fmla="*/ 0 w 234"/>
                <a:gd name="T117" fmla="*/ 23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" h="321">
                  <a:moveTo>
                    <a:pt x="0" y="233"/>
                  </a:moveTo>
                  <a:lnTo>
                    <a:pt x="0" y="26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9" y="291"/>
                  </a:lnTo>
                  <a:lnTo>
                    <a:pt x="29" y="291"/>
                  </a:lnTo>
                  <a:lnTo>
                    <a:pt x="29" y="291"/>
                  </a:lnTo>
                  <a:lnTo>
                    <a:pt x="58" y="262"/>
                  </a:lnTo>
                  <a:lnTo>
                    <a:pt x="58" y="262"/>
                  </a:lnTo>
                  <a:lnTo>
                    <a:pt x="58" y="291"/>
                  </a:lnTo>
                  <a:lnTo>
                    <a:pt x="58" y="291"/>
                  </a:lnTo>
                  <a:lnTo>
                    <a:pt x="58" y="291"/>
                  </a:lnTo>
                  <a:lnTo>
                    <a:pt x="87" y="320"/>
                  </a:lnTo>
                  <a:lnTo>
                    <a:pt x="87" y="291"/>
                  </a:lnTo>
                  <a:lnTo>
                    <a:pt x="87" y="291"/>
                  </a:lnTo>
                  <a:lnTo>
                    <a:pt x="116" y="291"/>
                  </a:lnTo>
                  <a:lnTo>
                    <a:pt x="116" y="291"/>
                  </a:lnTo>
                  <a:lnTo>
                    <a:pt x="145" y="262"/>
                  </a:lnTo>
                  <a:lnTo>
                    <a:pt x="145" y="233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5" y="174"/>
                  </a:lnTo>
                  <a:lnTo>
                    <a:pt x="204" y="145"/>
                  </a:lnTo>
                  <a:lnTo>
                    <a:pt x="204" y="145"/>
                  </a:lnTo>
                  <a:lnTo>
                    <a:pt x="204" y="145"/>
                  </a:lnTo>
                  <a:lnTo>
                    <a:pt x="233" y="116"/>
                  </a:lnTo>
                  <a:lnTo>
                    <a:pt x="233" y="116"/>
                  </a:lnTo>
                  <a:lnTo>
                    <a:pt x="204" y="86"/>
                  </a:lnTo>
                  <a:lnTo>
                    <a:pt x="204" y="86"/>
                  </a:lnTo>
                  <a:lnTo>
                    <a:pt x="204" y="86"/>
                  </a:lnTo>
                  <a:lnTo>
                    <a:pt x="175" y="86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45" y="28"/>
                  </a:lnTo>
                  <a:lnTo>
                    <a:pt x="87" y="28"/>
                  </a:lnTo>
                  <a:lnTo>
                    <a:pt x="58" y="0"/>
                  </a:lnTo>
                  <a:lnTo>
                    <a:pt x="29" y="0"/>
                  </a:lnTo>
                  <a:lnTo>
                    <a:pt x="29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9" y="116"/>
                  </a:lnTo>
                  <a:lnTo>
                    <a:pt x="29" y="145"/>
                  </a:lnTo>
                  <a:lnTo>
                    <a:pt x="29" y="145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29" y="233"/>
                  </a:lnTo>
                  <a:lnTo>
                    <a:pt x="0" y="233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81" name="Freeform 176">
              <a:extLst>
                <a:ext uri="{FF2B5EF4-FFF2-40B4-BE49-F238E27FC236}">
                  <a16:creationId xmlns:a16="http://schemas.microsoft.com/office/drawing/2014/main" id="{37856D09-FE4D-941A-94A2-E195C6AFB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200" y="4200922"/>
              <a:ext cx="105120" cy="105131"/>
            </a:xfrm>
            <a:custGeom>
              <a:avLst/>
              <a:gdLst>
                <a:gd name="T0" fmla="*/ 117 w 322"/>
                <a:gd name="T1" fmla="*/ 321 h 322"/>
                <a:gd name="T2" fmla="*/ 146 w 322"/>
                <a:gd name="T3" fmla="*/ 321 h 322"/>
                <a:gd name="T4" fmla="*/ 175 w 322"/>
                <a:gd name="T5" fmla="*/ 321 h 322"/>
                <a:gd name="T6" fmla="*/ 175 w 322"/>
                <a:gd name="T7" fmla="*/ 321 h 322"/>
                <a:gd name="T8" fmla="*/ 146 w 322"/>
                <a:gd name="T9" fmla="*/ 292 h 322"/>
                <a:gd name="T10" fmla="*/ 175 w 322"/>
                <a:gd name="T11" fmla="*/ 263 h 322"/>
                <a:gd name="T12" fmla="*/ 234 w 322"/>
                <a:gd name="T13" fmla="*/ 263 h 322"/>
                <a:gd name="T14" fmla="*/ 263 w 322"/>
                <a:gd name="T15" fmla="*/ 263 h 322"/>
                <a:gd name="T16" fmla="*/ 292 w 322"/>
                <a:gd name="T17" fmla="*/ 263 h 322"/>
                <a:gd name="T18" fmla="*/ 321 w 322"/>
                <a:gd name="T19" fmla="*/ 233 h 322"/>
                <a:gd name="T20" fmla="*/ 321 w 322"/>
                <a:gd name="T21" fmla="*/ 233 h 322"/>
                <a:gd name="T22" fmla="*/ 321 w 322"/>
                <a:gd name="T23" fmla="*/ 204 h 322"/>
                <a:gd name="T24" fmla="*/ 321 w 322"/>
                <a:gd name="T25" fmla="*/ 175 h 322"/>
                <a:gd name="T26" fmla="*/ 292 w 322"/>
                <a:gd name="T27" fmla="*/ 146 h 322"/>
                <a:gd name="T28" fmla="*/ 292 w 322"/>
                <a:gd name="T29" fmla="*/ 116 h 322"/>
                <a:gd name="T30" fmla="*/ 292 w 322"/>
                <a:gd name="T31" fmla="*/ 87 h 322"/>
                <a:gd name="T32" fmla="*/ 292 w 322"/>
                <a:gd name="T33" fmla="*/ 58 h 322"/>
                <a:gd name="T34" fmla="*/ 292 w 322"/>
                <a:gd name="T35" fmla="*/ 58 h 322"/>
                <a:gd name="T36" fmla="*/ 321 w 322"/>
                <a:gd name="T37" fmla="*/ 30 h 322"/>
                <a:gd name="T38" fmla="*/ 263 w 322"/>
                <a:gd name="T39" fmla="*/ 0 h 322"/>
                <a:gd name="T40" fmla="*/ 234 w 322"/>
                <a:gd name="T41" fmla="*/ 0 h 322"/>
                <a:gd name="T42" fmla="*/ 204 w 322"/>
                <a:gd name="T43" fmla="*/ 0 h 322"/>
                <a:gd name="T44" fmla="*/ 146 w 322"/>
                <a:gd name="T45" fmla="*/ 0 h 322"/>
                <a:gd name="T46" fmla="*/ 87 w 322"/>
                <a:gd name="T47" fmla="*/ 0 h 322"/>
                <a:gd name="T48" fmla="*/ 87 w 322"/>
                <a:gd name="T49" fmla="*/ 30 h 322"/>
                <a:gd name="T50" fmla="*/ 58 w 322"/>
                <a:gd name="T51" fmla="*/ 58 h 322"/>
                <a:gd name="T52" fmla="*/ 58 w 322"/>
                <a:gd name="T53" fmla="*/ 87 h 322"/>
                <a:gd name="T54" fmla="*/ 0 w 322"/>
                <a:gd name="T55" fmla="*/ 87 h 322"/>
                <a:gd name="T56" fmla="*/ 0 w 322"/>
                <a:gd name="T57" fmla="*/ 146 h 322"/>
                <a:gd name="T58" fmla="*/ 29 w 322"/>
                <a:gd name="T59" fmla="*/ 146 h 322"/>
                <a:gd name="T60" fmla="*/ 29 w 322"/>
                <a:gd name="T61" fmla="*/ 175 h 322"/>
                <a:gd name="T62" fmla="*/ 29 w 322"/>
                <a:gd name="T63" fmla="*/ 204 h 322"/>
                <a:gd name="T64" fmla="*/ 58 w 322"/>
                <a:gd name="T65" fmla="*/ 204 h 322"/>
                <a:gd name="T66" fmla="*/ 58 w 322"/>
                <a:gd name="T67" fmla="*/ 233 h 322"/>
                <a:gd name="T68" fmla="*/ 58 w 322"/>
                <a:gd name="T69" fmla="*/ 263 h 322"/>
                <a:gd name="T70" fmla="*/ 87 w 322"/>
                <a:gd name="T71" fmla="*/ 292 h 322"/>
                <a:gd name="T72" fmla="*/ 117 w 322"/>
                <a:gd name="T73" fmla="*/ 292 h 322"/>
                <a:gd name="T74" fmla="*/ 117 w 322"/>
                <a:gd name="T75" fmla="*/ 32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2" h="322">
                  <a:moveTo>
                    <a:pt x="117" y="321"/>
                  </a:moveTo>
                  <a:lnTo>
                    <a:pt x="117" y="321"/>
                  </a:lnTo>
                  <a:lnTo>
                    <a:pt x="146" y="321"/>
                  </a:lnTo>
                  <a:lnTo>
                    <a:pt x="146" y="321"/>
                  </a:lnTo>
                  <a:lnTo>
                    <a:pt x="175" y="321"/>
                  </a:lnTo>
                  <a:lnTo>
                    <a:pt x="175" y="321"/>
                  </a:lnTo>
                  <a:lnTo>
                    <a:pt x="175" y="321"/>
                  </a:lnTo>
                  <a:lnTo>
                    <a:pt x="175" y="321"/>
                  </a:lnTo>
                  <a:lnTo>
                    <a:pt x="175" y="292"/>
                  </a:lnTo>
                  <a:lnTo>
                    <a:pt x="146" y="292"/>
                  </a:lnTo>
                  <a:lnTo>
                    <a:pt x="146" y="263"/>
                  </a:lnTo>
                  <a:lnTo>
                    <a:pt x="175" y="263"/>
                  </a:lnTo>
                  <a:lnTo>
                    <a:pt x="204" y="263"/>
                  </a:lnTo>
                  <a:lnTo>
                    <a:pt x="234" y="263"/>
                  </a:lnTo>
                  <a:lnTo>
                    <a:pt x="234" y="263"/>
                  </a:lnTo>
                  <a:lnTo>
                    <a:pt x="263" y="263"/>
                  </a:lnTo>
                  <a:lnTo>
                    <a:pt x="263" y="263"/>
                  </a:lnTo>
                  <a:lnTo>
                    <a:pt x="292" y="263"/>
                  </a:lnTo>
                  <a:lnTo>
                    <a:pt x="321" y="263"/>
                  </a:lnTo>
                  <a:lnTo>
                    <a:pt x="321" y="233"/>
                  </a:lnTo>
                  <a:lnTo>
                    <a:pt x="321" y="233"/>
                  </a:lnTo>
                  <a:lnTo>
                    <a:pt x="321" y="233"/>
                  </a:lnTo>
                  <a:lnTo>
                    <a:pt x="321" y="204"/>
                  </a:lnTo>
                  <a:lnTo>
                    <a:pt x="321" y="204"/>
                  </a:lnTo>
                  <a:lnTo>
                    <a:pt x="321" y="175"/>
                  </a:lnTo>
                  <a:lnTo>
                    <a:pt x="321" y="175"/>
                  </a:lnTo>
                  <a:lnTo>
                    <a:pt x="321" y="14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2" y="116"/>
                  </a:lnTo>
                  <a:lnTo>
                    <a:pt x="292" y="116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321" y="30"/>
                  </a:lnTo>
                  <a:lnTo>
                    <a:pt x="321" y="30"/>
                  </a:lnTo>
                  <a:lnTo>
                    <a:pt x="292" y="30"/>
                  </a:lnTo>
                  <a:lnTo>
                    <a:pt x="263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87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0" y="116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9" y="146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9" y="20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33"/>
                  </a:lnTo>
                  <a:lnTo>
                    <a:pt x="87" y="233"/>
                  </a:lnTo>
                  <a:lnTo>
                    <a:pt x="58" y="263"/>
                  </a:lnTo>
                  <a:lnTo>
                    <a:pt x="87" y="263"/>
                  </a:lnTo>
                  <a:lnTo>
                    <a:pt x="87" y="292"/>
                  </a:lnTo>
                  <a:lnTo>
                    <a:pt x="87" y="292"/>
                  </a:lnTo>
                  <a:lnTo>
                    <a:pt x="117" y="292"/>
                  </a:lnTo>
                  <a:lnTo>
                    <a:pt x="117" y="292"/>
                  </a:lnTo>
                  <a:lnTo>
                    <a:pt x="117" y="321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82" name="Freeform 177">
              <a:extLst>
                <a:ext uri="{FF2B5EF4-FFF2-40B4-BE49-F238E27FC236}">
                  <a16:creationId xmlns:a16="http://schemas.microsoft.com/office/drawing/2014/main" id="{6798B501-C623-1585-F219-0825E7E3C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160" y="4143316"/>
              <a:ext cx="133920" cy="181459"/>
            </a:xfrm>
            <a:custGeom>
              <a:avLst/>
              <a:gdLst>
                <a:gd name="T0" fmla="*/ 88 w 410"/>
                <a:gd name="T1" fmla="*/ 233 h 556"/>
                <a:gd name="T2" fmla="*/ 88 w 410"/>
                <a:gd name="T3" fmla="*/ 233 h 556"/>
                <a:gd name="T4" fmla="*/ 117 w 410"/>
                <a:gd name="T5" fmla="*/ 262 h 556"/>
                <a:gd name="T6" fmla="*/ 117 w 410"/>
                <a:gd name="T7" fmla="*/ 291 h 556"/>
                <a:gd name="T8" fmla="*/ 117 w 410"/>
                <a:gd name="T9" fmla="*/ 321 h 556"/>
                <a:gd name="T10" fmla="*/ 146 w 410"/>
                <a:gd name="T11" fmla="*/ 321 h 556"/>
                <a:gd name="T12" fmla="*/ 176 w 410"/>
                <a:gd name="T13" fmla="*/ 321 h 556"/>
                <a:gd name="T14" fmla="*/ 146 w 410"/>
                <a:gd name="T15" fmla="*/ 350 h 556"/>
                <a:gd name="T16" fmla="*/ 117 w 410"/>
                <a:gd name="T17" fmla="*/ 408 h 556"/>
                <a:gd name="T18" fmla="*/ 117 w 410"/>
                <a:gd name="T19" fmla="*/ 438 h 556"/>
                <a:gd name="T20" fmla="*/ 117 w 410"/>
                <a:gd name="T21" fmla="*/ 438 h 556"/>
                <a:gd name="T22" fmla="*/ 117 w 410"/>
                <a:gd name="T23" fmla="*/ 467 h 556"/>
                <a:gd name="T24" fmla="*/ 146 w 410"/>
                <a:gd name="T25" fmla="*/ 496 h 556"/>
                <a:gd name="T26" fmla="*/ 176 w 410"/>
                <a:gd name="T27" fmla="*/ 525 h 556"/>
                <a:gd name="T28" fmla="*/ 205 w 410"/>
                <a:gd name="T29" fmla="*/ 555 h 556"/>
                <a:gd name="T30" fmla="*/ 234 w 410"/>
                <a:gd name="T31" fmla="*/ 555 h 556"/>
                <a:gd name="T32" fmla="*/ 263 w 410"/>
                <a:gd name="T33" fmla="*/ 555 h 556"/>
                <a:gd name="T34" fmla="*/ 263 w 410"/>
                <a:gd name="T35" fmla="*/ 525 h 556"/>
                <a:gd name="T36" fmla="*/ 321 w 410"/>
                <a:gd name="T37" fmla="*/ 525 h 556"/>
                <a:gd name="T38" fmla="*/ 350 w 410"/>
                <a:gd name="T39" fmla="*/ 496 h 556"/>
                <a:gd name="T40" fmla="*/ 379 w 410"/>
                <a:gd name="T41" fmla="*/ 496 h 556"/>
                <a:gd name="T42" fmla="*/ 409 w 410"/>
                <a:gd name="T43" fmla="*/ 496 h 556"/>
                <a:gd name="T44" fmla="*/ 409 w 410"/>
                <a:gd name="T45" fmla="*/ 467 h 556"/>
                <a:gd name="T46" fmla="*/ 379 w 410"/>
                <a:gd name="T47" fmla="*/ 467 h 556"/>
                <a:gd name="T48" fmla="*/ 379 w 410"/>
                <a:gd name="T49" fmla="*/ 438 h 556"/>
                <a:gd name="T50" fmla="*/ 379 w 410"/>
                <a:gd name="T51" fmla="*/ 408 h 556"/>
                <a:gd name="T52" fmla="*/ 350 w 410"/>
                <a:gd name="T53" fmla="*/ 379 h 556"/>
                <a:gd name="T54" fmla="*/ 350 w 410"/>
                <a:gd name="T55" fmla="*/ 379 h 556"/>
                <a:gd name="T56" fmla="*/ 321 w 410"/>
                <a:gd name="T57" fmla="*/ 350 h 556"/>
                <a:gd name="T58" fmla="*/ 321 w 410"/>
                <a:gd name="T59" fmla="*/ 350 h 556"/>
                <a:gd name="T60" fmla="*/ 292 w 410"/>
                <a:gd name="T61" fmla="*/ 321 h 556"/>
                <a:gd name="T62" fmla="*/ 292 w 410"/>
                <a:gd name="T63" fmla="*/ 291 h 556"/>
                <a:gd name="T64" fmla="*/ 321 w 410"/>
                <a:gd name="T65" fmla="*/ 262 h 556"/>
                <a:gd name="T66" fmla="*/ 350 w 410"/>
                <a:gd name="T67" fmla="*/ 233 h 556"/>
                <a:gd name="T68" fmla="*/ 350 w 410"/>
                <a:gd name="T69" fmla="*/ 233 h 556"/>
                <a:gd name="T70" fmla="*/ 379 w 410"/>
                <a:gd name="T71" fmla="*/ 205 h 556"/>
                <a:gd name="T72" fmla="*/ 350 w 410"/>
                <a:gd name="T73" fmla="*/ 205 h 556"/>
                <a:gd name="T74" fmla="*/ 350 w 410"/>
                <a:gd name="T75" fmla="*/ 175 h 556"/>
                <a:gd name="T76" fmla="*/ 292 w 410"/>
                <a:gd name="T77" fmla="*/ 117 h 556"/>
                <a:gd name="T78" fmla="*/ 263 w 410"/>
                <a:gd name="T79" fmla="*/ 117 h 556"/>
                <a:gd name="T80" fmla="*/ 234 w 410"/>
                <a:gd name="T81" fmla="*/ 146 h 556"/>
                <a:gd name="T82" fmla="*/ 234 w 410"/>
                <a:gd name="T83" fmla="*/ 146 h 556"/>
                <a:gd name="T84" fmla="*/ 234 w 410"/>
                <a:gd name="T85" fmla="*/ 87 h 556"/>
                <a:gd name="T86" fmla="*/ 234 w 410"/>
                <a:gd name="T87" fmla="*/ 58 h 556"/>
                <a:gd name="T88" fmla="*/ 176 w 410"/>
                <a:gd name="T89" fmla="*/ 29 h 556"/>
                <a:gd name="T90" fmla="*/ 146 w 410"/>
                <a:gd name="T91" fmla="*/ 0 h 556"/>
                <a:gd name="T92" fmla="*/ 146 w 410"/>
                <a:gd name="T93" fmla="*/ 0 h 556"/>
                <a:gd name="T94" fmla="*/ 117 w 410"/>
                <a:gd name="T95" fmla="*/ 29 h 556"/>
                <a:gd name="T96" fmla="*/ 88 w 410"/>
                <a:gd name="T97" fmla="*/ 29 h 556"/>
                <a:gd name="T98" fmla="*/ 59 w 410"/>
                <a:gd name="T99" fmla="*/ 87 h 556"/>
                <a:gd name="T100" fmla="*/ 88 w 410"/>
                <a:gd name="T101" fmla="*/ 87 h 556"/>
                <a:gd name="T102" fmla="*/ 117 w 410"/>
                <a:gd name="T103" fmla="*/ 117 h 556"/>
                <a:gd name="T104" fmla="*/ 59 w 410"/>
                <a:gd name="T105" fmla="*/ 117 h 556"/>
                <a:gd name="T106" fmla="*/ 29 w 410"/>
                <a:gd name="T107" fmla="*/ 117 h 556"/>
                <a:gd name="T108" fmla="*/ 29 w 410"/>
                <a:gd name="T109" fmla="*/ 146 h 556"/>
                <a:gd name="T110" fmla="*/ 29 w 410"/>
                <a:gd name="T111" fmla="*/ 205 h 556"/>
                <a:gd name="T112" fmla="*/ 59 w 410"/>
                <a:gd name="T113" fmla="*/ 23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0" h="556">
                  <a:moveTo>
                    <a:pt x="59" y="233"/>
                  </a:moveTo>
                  <a:lnTo>
                    <a:pt x="88" y="233"/>
                  </a:lnTo>
                  <a:lnTo>
                    <a:pt x="88" y="262"/>
                  </a:lnTo>
                  <a:lnTo>
                    <a:pt x="88" y="233"/>
                  </a:lnTo>
                  <a:lnTo>
                    <a:pt x="117" y="233"/>
                  </a:lnTo>
                  <a:lnTo>
                    <a:pt x="117" y="262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321"/>
                  </a:lnTo>
                  <a:lnTo>
                    <a:pt x="146" y="321"/>
                  </a:lnTo>
                  <a:lnTo>
                    <a:pt x="146" y="321"/>
                  </a:lnTo>
                  <a:lnTo>
                    <a:pt x="146" y="321"/>
                  </a:lnTo>
                  <a:lnTo>
                    <a:pt x="176" y="321"/>
                  </a:lnTo>
                  <a:lnTo>
                    <a:pt x="176" y="350"/>
                  </a:lnTo>
                  <a:lnTo>
                    <a:pt x="146" y="350"/>
                  </a:lnTo>
                  <a:lnTo>
                    <a:pt x="146" y="379"/>
                  </a:lnTo>
                  <a:lnTo>
                    <a:pt x="117" y="408"/>
                  </a:lnTo>
                  <a:lnTo>
                    <a:pt x="146" y="408"/>
                  </a:lnTo>
                  <a:lnTo>
                    <a:pt x="117" y="438"/>
                  </a:lnTo>
                  <a:lnTo>
                    <a:pt x="117" y="438"/>
                  </a:lnTo>
                  <a:lnTo>
                    <a:pt x="117" y="438"/>
                  </a:lnTo>
                  <a:lnTo>
                    <a:pt x="117" y="467"/>
                  </a:lnTo>
                  <a:lnTo>
                    <a:pt x="117" y="467"/>
                  </a:lnTo>
                  <a:lnTo>
                    <a:pt x="146" y="496"/>
                  </a:lnTo>
                  <a:lnTo>
                    <a:pt x="146" y="496"/>
                  </a:lnTo>
                  <a:lnTo>
                    <a:pt x="146" y="525"/>
                  </a:lnTo>
                  <a:lnTo>
                    <a:pt x="176" y="525"/>
                  </a:lnTo>
                  <a:lnTo>
                    <a:pt x="205" y="555"/>
                  </a:lnTo>
                  <a:lnTo>
                    <a:pt x="205" y="555"/>
                  </a:lnTo>
                  <a:lnTo>
                    <a:pt x="234" y="555"/>
                  </a:lnTo>
                  <a:lnTo>
                    <a:pt x="234" y="555"/>
                  </a:lnTo>
                  <a:lnTo>
                    <a:pt x="234" y="555"/>
                  </a:lnTo>
                  <a:lnTo>
                    <a:pt x="263" y="555"/>
                  </a:lnTo>
                  <a:lnTo>
                    <a:pt x="263" y="525"/>
                  </a:lnTo>
                  <a:lnTo>
                    <a:pt x="263" y="525"/>
                  </a:lnTo>
                  <a:lnTo>
                    <a:pt x="292" y="525"/>
                  </a:lnTo>
                  <a:lnTo>
                    <a:pt x="321" y="525"/>
                  </a:lnTo>
                  <a:lnTo>
                    <a:pt x="321" y="496"/>
                  </a:lnTo>
                  <a:lnTo>
                    <a:pt x="350" y="496"/>
                  </a:lnTo>
                  <a:lnTo>
                    <a:pt x="379" y="496"/>
                  </a:lnTo>
                  <a:lnTo>
                    <a:pt x="379" y="496"/>
                  </a:lnTo>
                  <a:lnTo>
                    <a:pt x="409" y="496"/>
                  </a:lnTo>
                  <a:lnTo>
                    <a:pt x="409" y="496"/>
                  </a:lnTo>
                  <a:lnTo>
                    <a:pt x="409" y="496"/>
                  </a:lnTo>
                  <a:lnTo>
                    <a:pt x="409" y="467"/>
                  </a:lnTo>
                  <a:lnTo>
                    <a:pt x="409" y="467"/>
                  </a:lnTo>
                  <a:lnTo>
                    <a:pt x="379" y="467"/>
                  </a:lnTo>
                  <a:lnTo>
                    <a:pt x="379" y="467"/>
                  </a:lnTo>
                  <a:lnTo>
                    <a:pt x="379" y="438"/>
                  </a:lnTo>
                  <a:lnTo>
                    <a:pt x="350" y="438"/>
                  </a:lnTo>
                  <a:lnTo>
                    <a:pt x="379" y="408"/>
                  </a:lnTo>
                  <a:lnTo>
                    <a:pt x="350" y="408"/>
                  </a:lnTo>
                  <a:lnTo>
                    <a:pt x="350" y="379"/>
                  </a:lnTo>
                  <a:lnTo>
                    <a:pt x="350" y="379"/>
                  </a:lnTo>
                  <a:lnTo>
                    <a:pt x="350" y="379"/>
                  </a:lnTo>
                  <a:lnTo>
                    <a:pt x="321" y="379"/>
                  </a:lnTo>
                  <a:lnTo>
                    <a:pt x="321" y="350"/>
                  </a:lnTo>
                  <a:lnTo>
                    <a:pt x="321" y="350"/>
                  </a:lnTo>
                  <a:lnTo>
                    <a:pt x="321" y="350"/>
                  </a:lnTo>
                  <a:lnTo>
                    <a:pt x="321" y="321"/>
                  </a:lnTo>
                  <a:lnTo>
                    <a:pt x="292" y="321"/>
                  </a:lnTo>
                  <a:lnTo>
                    <a:pt x="292" y="321"/>
                  </a:lnTo>
                  <a:lnTo>
                    <a:pt x="292" y="291"/>
                  </a:lnTo>
                  <a:lnTo>
                    <a:pt x="292" y="262"/>
                  </a:lnTo>
                  <a:lnTo>
                    <a:pt x="321" y="262"/>
                  </a:lnTo>
                  <a:lnTo>
                    <a:pt x="350" y="262"/>
                  </a:lnTo>
                  <a:lnTo>
                    <a:pt x="350" y="233"/>
                  </a:lnTo>
                  <a:lnTo>
                    <a:pt x="350" y="233"/>
                  </a:lnTo>
                  <a:lnTo>
                    <a:pt x="350" y="233"/>
                  </a:lnTo>
                  <a:lnTo>
                    <a:pt x="379" y="205"/>
                  </a:lnTo>
                  <a:lnTo>
                    <a:pt x="379" y="205"/>
                  </a:lnTo>
                  <a:lnTo>
                    <a:pt x="379" y="205"/>
                  </a:lnTo>
                  <a:lnTo>
                    <a:pt x="350" y="205"/>
                  </a:lnTo>
                  <a:lnTo>
                    <a:pt x="350" y="175"/>
                  </a:lnTo>
                  <a:lnTo>
                    <a:pt x="350" y="175"/>
                  </a:lnTo>
                  <a:lnTo>
                    <a:pt x="321" y="146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263" y="117"/>
                  </a:lnTo>
                  <a:lnTo>
                    <a:pt x="263" y="117"/>
                  </a:lnTo>
                  <a:lnTo>
                    <a:pt x="234" y="146"/>
                  </a:lnTo>
                  <a:lnTo>
                    <a:pt x="234" y="146"/>
                  </a:lnTo>
                  <a:lnTo>
                    <a:pt x="234" y="146"/>
                  </a:lnTo>
                  <a:lnTo>
                    <a:pt x="234" y="117"/>
                  </a:lnTo>
                  <a:lnTo>
                    <a:pt x="234" y="87"/>
                  </a:lnTo>
                  <a:lnTo>
                    <a:pt x="234" y="87"/>
                  </a:lnTo>
                  <a:lnTo>
                    <a:pt x="234" y="58"/>
                  </a:lnTo>
                  <a:lnTo>
                    <a:pt x="205" y="58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17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59" y="58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88" y="87"/>
                  </a:lnTo>
                  <a:lnTo>
                    <a:pt x="117" y="87"/>
                  </a:lnTo>
                  <a:lnTo>
                    <a:pt x="117" y="117"/>
                  </a:lnTo>
                  <a:lnTo>
                    <a:pt x="88" y="117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29" y="117"/>
                  </a:lnTo>
                  <a:lnTo>
                    <a:pt x="29" y="146"/>
                  </a:lnTo>
                  <a:lnTo>
                    <a:pt x="29" y="146"/>
                  </a:lnTo>
                  <a:lnTo>
                    <a:pt x="0" y="17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59" y="233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83" name="Freeform 178">
              <a:extLst>
                <a:ext uri="{FF2B5EF4-FFF2-40B4-BE49-F238E27FC236}">
                  <a16:creationId xmlns:a16="http://schemas.microsoft.com/office/drawing/2014/main" id="{A0B4BA24-31AE-A8C1-03A2-A8C32B236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241" y="4038184"/>
              <a:ext cx="361440" cy="295231"/>
            </a:xfrm>
            <a:custGeom>
              <a:avLst/>
              <a:gdLst>
                <a:gd name="T0" fmla="*/ 583 w 1109"/>
                <a:gd name="T1" fmla="*/ 904 h 905"/>
                <a:gd name="T2" fmla="*/ 729 w 1109"/>
                <a:gd name="T3" fmla="*/ 846 h 905"/>
                <a:gd name="T4" fmla="*/ 817 w 1109"/>
                <a:gd name="T5" fmla="*/ 788 h 905"/>
                <a:gd name="T6" fmla="*/ 700 w 1109"/>
                <a:gd name="T7" fmla="*/ 729 h 905"/>
                <a:gd name="T8" fmla="*/ 671 w 1109"/>
                <a:gd name="T9" fmla="*/ 642 h 905"/>
                <a:gd name="T10" fmla="*/ 817 w 1109"/>
                <a:gd name="T11" fmla="*/ 671 h 905"/>
                <a:gd name="T12" fmla="*/ 933 w 1109"/>
                <a:gd name="T13" fmla="*/ 642 h 905"/>
                <a:gd name="T14" fmla="*/ 1021 w 1109"/>
                <a:gd name="T15" fmla="*/ 554 h 905"/>
                <a:gd name="T16" fmla="*/ 991 w 1109"/>
                <a:gd name="T17" fmla="*/ 467 h 905"/>
                <a:gd name="T18" fmla="*/ 1079 w 1109"/>
                <a:gd name="T19" fmla="*/ 438 h 905"/>
                <a:gd name="T20" fmla="*/ 1021 w 1109"/>
                <a:gd name="T21" fmla="*/ 379 h 905"/>
                <a:gd name="T22" fmla="*/ 1108 w 1109"/>
                <a:gd name="T23" fmla="*/ 321 h 905"/>
                <a:gd name="T24" fmla="*/ 1021 w 1109"/>
                <a:gd name="T25" fmla="*/ 292 h 905"/>
                <a:gd name="T26" fmla="*/ 933 w 1109"/>
                <a:gd name="T27" fmla="*/ 321 h 905"/>
                <a:gd name="T28" fmla="*/ 1021 w 1109"/>
                <a:gd name="T29" fmla="*/ 262 h 905"/>
                <a:gd name="T30" fmla="*/ 962 w 1109"/>
                <a:gd name="T31" fmla="*/ 233 h 905"/>
                <a:gd name="T32" fmla="*/ 905 w 1109"/>
                <a:gd name="T33" fmla="*/ 205 h 905"/>
                <a:gd name="T34" fmla="*/ 875 w 1109"/>
                <a:gd name="T35" fmla="*/ 176 h 905"/>
                <a:gd name="T36" fmla="*/ 905 w 1109"/>
                <a:gd name="T37" fmla="*/ 146 h 905"/>
                <a:gd name="T38" fmla="*/ 846 w 1109"/>
                <a:gd name="T39" fmla="*/ 146 h 905"/>
                <a:gd name="T40" fmla="*/ 729 w 1109"/>
                <a:gd name="T41" fmla="*/ 176 h 905"/>
                <a:gd name="T42" fmla="*/ 671 w 1109"/>
                <a:gd name="T43" fmla="*/ 205 h 905"/>
                <a:gd name="T44" fmla="*/ 555 w 1109"/>
                <a:gd name="T45" fmla="*/ 146 h 905"/>
                <a:gd name="T46" fmla="*/ 408 w 1109"/>
                <a:gd name="T47" fmla="*/ 146 h 905"/>
                <a:gd name="T48" fmla="*/ 350 w 1109"/>
                <a:gd name="T49" fmla="*/ 117 h 905"/>
                <a:gd name="T50" fmla="*/ 291 w 1109"/>
                <a:gd name="T51" fmla="*/ 59 h 905"/>
                <a:gd name="T52" fmla="*/ 262 w 1109"/>
                <a:gd name="T53" fmla="*/ 88 h 905"/>
                <a:gd name="T54" fmla="*/ 291 w 1109"/>
                <a:gd name="T55" fmla="*/ 88 h 905"/>
                <a:gd name="T56" fmla="*/ 262 w 1109"/>
                <a:gd name="T57" fmla="*/ 117 h 905"/>
                <a:gd name="T58" fmla="*/ 146 w 1109"/>
                <a:gd name="T59" fmla="*/ 146 h 905"/>
                <a:gd name="T60" fmla="*/ 175 w 1109"/>
                <a:gd name="T61" fmla="*/ 262 h 905"/>
                <a:gd name="T62" fmla="*/ 88 w 1109"/>
                <a:gd name="T63" fmla="*/ 233 h 905"/>
                <a:gd name="T64" fmla="*/ 146 w 1109"/>
                <a:gd name="T65" fmla="*/ 146 h 905"/>
                <a:gd name="T66" fmla="*/ 117 w 1109"/>
                <a:gd name="T67" fmla="*/ 88 h 905"/>
                <a:gd name="T68" fmla="*/ 175 w 1109"/>
                <a:gd name="T69" fmla="*/ 59 h 905"/>
                <a:gd name="T70" fmla="*/ 58 w 1109"/>
                <a:gd name="T71" fmla="*/ 146 h 905"/>
                <a:gd name="T72" fmla="*/ 29 w 1109"/>
                <a:gd name="T73" fmla="*/ 233 h 905"/>
                <a:gd name="T74" fmla="*/ 58 w 1109"/>
                <a:gd name="T75" fmla="*/ 321 h 905"/>
                <a:gd name="T76" fmla="*/ 58 w 1109"/>
                <a:gd name="T77" fmla="*/ 379 h 905"/>
                <a:gd name="T78" fmla="*/ 146 w 1109"/>
                <a:gd name="T79" fmla="*/ 438 h 905"/>
                <a:gd name="T80" fmla="*/ 233 w 1109"/>
                <a:gd name="T81" fmla="*/ 408 h 905"/>
                <a:gd name="T82" fmla="*/ 350 w 1109"/>
                <a:gd name="T83" fmla="*/ 496 h 905"/>
                <a:gd name="T84" fmla="*/ 438 w 1109"/>
                <a:gd name="T85" fmla="*/ 496 h 905"/>
                <a:gd name="T86" fmla="*/ 496 w 1109"/>
                <a:gd name="T87" fmla="*/ 526 h 905"/>
                <a:gd name="T88" fmla="*/ 438 w 1109"/>
                <a:gd name="T89" fmla="*/ 554 h 905"/>
                <a:gd name="T90" fmla="*/ 467 w 1109"/>
                <a:gd name="T91" fmla="*/ 671 h 905"/>
                <a:gd name="T92" fmla="*/ 467 w 1109"/>
                <a:gd name="T93" fmla="*/ 759 h 905"/>
                <a:gd name="T94" fmla="*/ 496 w 1109"/>
                <a:gd name="T95" fmla="*/ 788 h 905"/>
                <a:gd name="T96" fmla="*/ 408 w 1109"/>
                <a:gd name="T97" fmla="*/ 29 h 905"/>
                <a:gd name="T98" fmla="*/ 408 w 1109"/>
                <a:gd name="T99" fmla="*/ 29 h 905"/>
                <a:gd name="T100" fmla="*/ 379 w 1109"/>
                <a:gd name="T101" fmla="*/ 59 h 905"/>
                <a:gd name="T102" fmla="*/ 291 w 1109"/>
                <a:gd name="T103" fmla="*/ 29 h 905"/>
                <a:gd name="T104" fmla="*/ 758 w 1109"/>
                <a:gd name="T105" fmla="*/ 117 h 905"/>
                <a:gd name="T106" fmla="*/ 758 w 1109"/>
                <a:gd name="T107" fmla="*/ 14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9" h="905">
                  <a:moveTo>
                    <a:pt x="496" y="876"/>
                  </a:moveTo>
                  <a:lnTo>
                    <a:pt x="496" y="876"/>
                  </a:lnTo>
                  <a:cubicBezTo>
                    <a:pt x="555" y="904"/>
                    <a:pt x="555" y="904"/>
                    <a:pt x="555" y="904"/>
                  </a:cubicBezTo>
                  <a:cubicBezTo>
                    <a:pt x="583" y="904"/>
                    <a:pt x="583" y="904"/>
                    <a:pt x="583" y="904"/>
                  </a:cubicBezTo>
                  <a:lnTo>
                    <a:pt x="583" y="904"/>
                  </a:lnTo>
                  <a:cubicBezTo>
                    <a:pt x="612" y="904"/>
                    <a:pt x="612" y="904"/>
                    <a:pt x="612" y="904"/>
                  </a:cubicBezTo>
                  <a:cubicBezTo>
                    <a:pt x="641" y="904"/>
                    <a:pt x="641" y="904"/>
                    <a:pt x="641" y="904"/>
                  </a:cubicBezTo>
                  <a:cubicBezTo>
                    <a:pt x="671" y="876"/>
                    <a:pt x="671" y="876"/>
                    <a:pt x="671" y="876"/>
                  </a:cubicBezTo>
                  <a:cubicBezTo>
                    <a:pt x="700" y="876"/>
                    <a:pt x="700" y="876"/>
                    <a:pt x="700" y="876"/>
                  </a:cubicBezTo>
                  <a:cubicBezTo>
                    <a:pt x="729" y="846"/>
                    <a:pt x="729" y="846"/>
                    <a:pt x="729" y="846"/>
                  </a:cubicBezTo>
                  <a:cubicBezTo>
                    <a:pt x="729" y="817"/>
                    <a:pt x="729" y="817"/>
                    <a:pt x="729" y="817"/>
                  </a:cubicBezTo>
                  <a:cubicBezTo>
                    <a:pt x="758" y="817"/>
                    <a:pt x="758" y="817"/>
                    <a:pt x="758" y="817"/>
                  </a:cubicBezTo>
                  <a:cubicBezTo>
                    <a:pt x="788" y="817"/>
                    <a:pt x="788" y="817"/>
                    <a:pt x="788" y="817"/>
                  </a:cubicBezTo>
                  <a:cubicBezTo>
                    <a:pt x="817" y="788"/>
                    <a:pt x="817" y="788"/>
                    <a:pt x="817" y="788"/>
                  </a:cubicBezTo>
                  <a:lnTo>
                    <a:pt x="817" y="788"/>
                  </a:lnTo>
                  <a:cubicBezTo>
                    <a:pt x="788" y="788"/>
                    <a:pt x="788" y="788"/>
                    <a:pt x="788" y="788"/>
                  </a:cubicBezTo>
                  <a:cubicBezTo>
                    <a:pt x="758" y="788"/>
                    <a:pt x="758" y="788"/>
                    <a:pt x="758" y="788"/>
                  </a:cubicBezTo>
                  <a:cubicBezTo>
                    <a:pt x="729" y="759"/>
                    <a:pt x="729" y="759"/>
                    <a:pt x="729" y="759"/>
                  </a:cubicBezTo>
                  <a:cubicBezTo>
                    <a:pt x="729" y="729"/>
                    <a:pt x="729" y="729"/>
                    <a:pt x="729" y="729"/>
                  </a:cubicBezTo>
                  <a:cubicBezTo>
                    <a:pt x="700" y="729"/>
                    <a:pt x="700" y="729"/>
                    <a:pt x="700" y="729"/>
                  </a:cubicBezTo>
                  <a:cubicBezTo>
                    <a:pt x="729" y="700"/>
                    <a:pt x="729" y="700"/>
                    <a:pt x="729" y="700"/>
                  </a:cubicBezTo>
                  <a:cubicBezTo>
                    <a:pt x="729" y="671"/>
                    <a:pt x="729" y="671"/>
                    <a:pt x="729" y="671"/>
                  </a:cubicBezTo>
                  <a:cubicBezTo>
                    <a:pt x="700" y="671"/>
                    <a:pt x="700" y="671"/>
                    <a:pt x="700" y="671"/>
                  </a:cubicBezTo>
                  <a:lnTo>
                    <a:pt x="700" y="671"/>
                  </a:lnTo>
                  <a:cubicBezTo>
                    <a:pt x="671" y="642"/>
                    <a:pt x="671" y="642"/>
                    <a:pt x="671" y="642"/>
                  </a:cubicBezTo>
                  <a:cubicBezTo>
                    <a:pt x="700" y="642"/>
                    <a:pt x="700" y="642"/>
                    <a:pt x="700" y="642"/>
                  </a:cubicBezTo>
                  <a:cubicBezTo>
                    <a:pt x="729" y="642"/>
                    <a:pt x="729" y="642"/>
                    <a:pt x="729" y="642"/>
                  </a:cubicBezTo>
                  <a:cubicBezTo>
                    <a:pt x="758" y="671"/>
                    <a:pt x="758" y="671"/>
                    <a:pt x="758" y="671"/>
                  </a:cubicBezTo>
                  <a:cubicBezTo>
                    <a:pt x="788" y="671"/>
                    <a:pt x="788" y="671"/>
                    <a:pt x="788" y="671"/>
                  </a:cubicBezTo>
                  <a:cubicBezTo>
                    <a:pt x="817" y="671"/>
                    <a:pt x="817" y="671"/>
                    <a:pt x="817" y="671"/>
                  </a:cubicBezTo>
                  <a:lnTo>
                    <a:pt x="817" y="671"/>
                  </a:lnTo>
                  <a:cubicBezTo>
                    <a:pt x="846" y="671"/>
                    <a:pt x="846" y="671"/>
                    <a:pt x="846" y="671"/>
                  </a:cubicBezTo>
                  <a:cubicBezTo>
                    <a:pt x="875" y="642"/>
                    <a:pt x="875" y="642"/>
                    <a:pt x="875" y="642"/>
                  </a:cubicBezTo>
                  <a:cubicBezTo>
                    <a:pt x="905" y="642"/>
                    <a:pt x="905" y="642"/>
                    <a:pt x="905" y="642"/>
                  </a:cubicBezTo>
                  <a:cubicBezTo>
                    <a:pt x="933" y="642"/>
                    <a:pt x="933" y="642"/>
                    <a:pt x="933" y="642"/>
                  </a:cubicBezTo>
                  <a:cubicBezTo>
                    <a:pt x="962" y="612"/>
                    <a:pt x="962" y="612"/>
                    <a:pt x="962" y="612"/>
                  </a:cubicBezTo>
                  <a:cubicBezTo>
                    <a:pt x="991" y="612"/>
                    <a:pt x="991" y="612"/>
                    <a:pt x="991" y="612"/>
                  </a:cubicBezTo>
                  <a:cubicBezTo>
                    <a:pt x="1021" y="583"/>
                    <a:pt x="1021" y="583"/>
                    <a:pt x="1021" y="583"/>
                  </a:cubicBezTo>
                  <a:lnTo>
                    <a:pt x="1021" y="583"/>
                  </a:lnTo>
                  <a:cubicBezTo>
                    <a:pt x="1021" y="554"/>
                    <a:pt x="1021" y="554"/>
                    <a:pt x="1021" y="554"/>
                  </a:cubicBezTo>
                  <a:cubicBezTo>
                    <a:pt x="991" y="526"/>
                    <a:pt x="991" y="526"/>
                    <a:pt x="991" y="526"/>
                  </a:cubicBezTo>
                  <a:lnTo>
                    <a:pt x="991" y="526"/>
                  </a:lnTo>
                  <a:cubicBezTo>
                    <a:pt x="962" y="496"/>
                    <a:pt x="962" y="496"/>
                    <a:pt x="962" y="496"/>
                  </a:cubicBezTo>
                  <a:cubicBezTo>
                    <a:pt x="991" y="467"/>
                    <a:pt x="991" y="467"/>
                    <a:pt x="991" y="467"/>
                  </a:cubicBezTo>
                  <a:lnTo>
                    <a:pt x="991" y="467"/>
                  </a:lnTo>
                  <a:cubicBezTo>
                    <a:pt x="991" y="438"/>
                    <a:pt x="991" y="438"/>
                    <a:pt x="991" y="438"/>
                  </a:cubicBezTo>
                  <a:cubicBezTo>
                    <a:pt x="1021" y="438"/>
                    <a:pt x="1021" y="438"/>
                    <a:pt x="1021" y="438"/>
                  </a:cubicBezTo>
                  <a:lnTo>
                    <a:pt x="1021" y="438"/>
                  </a:lnTo>
                  <a:cubicBezTo>
                    <a:pt x="1050" y="438"/>
                    <a:pt x="1050" y="438"/>
                    <a:pt x="1050" y="438"/>
                  </a:cubicBezTo>
                  <a:cubicBezTo>
                    <a:pt x="1079" y="438"/>
                    <a:pt x="1079" y="438"/>
                    <a:pt x="1079" y="438"/>
                  </a:cubicBezTo>
                  <a:cubicBezTo>
                    <a:pt x="1079" y="408"/>
                    <a:pt x="1079" y="408"/>
                    <a:pt x="1079" y="408"/>
                  </a:cubicBezTo>
                  <a:cubicBezTo>
                    <a:pt x="1050" y="408"/>
                    <a:pt x="1050" y="408"/>
                    <a:pt x="1050" y="408"/>
                  </a:cubicBezTo>
                  <a:cubicBezTo>
                    <a:pt x="1021" y="408"/>
                    <a:pt x="1021" y="408"/>
                    <a:pt x="1021" y="408"/>
                  </a:cubicBezTo>
                  <a:lnTo>
                    <a:pt x="1021" y="408"/>
                  </a:lnTo>
                  <a:cubicBezTo>
                    <a:pt x="1021" y="379"/>
                    <a:pt x="1021" y="379"/>
                    <a:pt x="1021" y="379"/>
                  </a:cubicBezTo>
                  <a:cubicBezTo>
                    <a:pt x="1050" y="350"/>
                    <a:pt x="1050" y="350"/>
                    <a:pt x="1050" y="350"/>
                  </a:cubicBezTo>
                  <a:lnTo>
                    <a:pt x="1050" y="350"/>
                  </a:lnTo>
                  <a:cubicBezTo>
                    <a:pt x="1079" y="350"/>
                    <a:pt x="1079" y="350"/>
                    <a:pt x="1079" y="350"/>
                  </a:cubicBezTo>
                  <a:cubicBezTo>
                    <a:pt x="1108" y="321"/>
                    <a:pt x="1108" y="321"/>
                    <a:pt x="1108" y="321"/>
                  </a:cubicBezTo>
                  <a:lnTo>
                    <a:pt x="1108" y="321"/>
                  </a:lnTo>
                  <a:lnTo>
                    <a:pt x="1108" y="321"/>
                  </a:lnTo>
                  <a:cubicBezTo>
                    <a:pt x="1050" y="292"/>
                    <a:pt x="1050" y="292"/>
                    <a:pt x="1050" y="292"/>
                  </a:cubicBezTo>
                  <a:lnTo>
                    <a:pt x="1050" y="292"/>
                  </a:lnTo>
                  <a:lnTo>
                    <a:pt x="1050" y="292"/>
                  </a:lnTo>
                  <a:cubicBezTo>
                    <a:pt x="1021" y="292"/>
                    <a:pt x="1021" y="292"/>
                    <a:pt x="1021" y="292"/>
                  </a:cubicBezTo>
                  <a:lnTo>
                    <a:pt x="1021" y="292"/>
                  </a:lnTo>
                  <a:cubicBezTo>
                    <a:pt x="991" y="321"/>
                    <a:pt x="991" y="321"/>
                    <a:pt x="991" y="321"/>
                  </a:cubicBezTo>
                  <a:cubicBezTo>
                    <a:pt x="962" y="321"/>
                    <a:pt x="962" y="321"/>
                    <a:pt x="962" y="321"/>
                  </a:cubicBezTo>
                  <a:lnTo>
                    <a:pt x="962" y="321"/>
                  </a:lnTo>
                  <a:cubicBezTo>
                    <a:pt x="933" y="321"/>
                    <a:pt x="933" y="321"/>
                    <a:pt x="933" y="321"/>
                  </a:cubicBezTo>
                  <a:cubicBezTo>
                    <a:pt x="962" y="321"/>
                    <a:pt x="962" y="321"/>
                    <a:pt x="962" y="321"/>
                  </a:cubicBezTo>
                  <a:lnTo>
                    <a:pt x="962" y="321"/>
                  </a:lnTo>
                  <a:cubicBezTo>
                    <a:pt x="991" y="292"/>
                    <a:pt x="991" y="292"/>
                    <a:pt x="991" y="292"/>
                  </a:cubicBezTo>
                  <a:lnTo>
                    <a:pt x="991" y="292"/>
                  </a:lnTo>
                  <a:cubicBezTo>
                    <a:pt x="1021" y="262"/>
                    <a:pt x="1021" y="262"/>
                    <a:pt x="1021" y="262"/>
                  </a:cubicBezTo>
                  <a:lnTo>
                    <a:pt x="1021" y="262"/>
                  </a:lnTo>
                  <a:cubicBezTo>
                    <a:pt x="991" y="262"/>
                    <a:pt x="991" y="262"/>
                    <a:pt x="991" y="262"/>
                  </a:cubicBezTo>
                  <a:lnTo>
                    <a:pt x="991" y="262"/>
                  </a:lnTo>
                  <a:cubicBezTo>
                    <a:pt x="991" y="233"/>
                    <a:pt x="991" y="233"/>
                    <a:pt x="991" y="233"/>
                  </a:cubicBezTo>
                  <a:cubicBezTo>
                    <a:pt x="962" y="233"/>
                    <a:pt x="962" y="233"/>
                    <a:pt x="962" y="233"/>
                  </a:cubicBezTo>
                  <a:lnTo>
                    <a:pt x="962" y="233"/>
                  </a:lnTo>
                  <a:cubicBezTo>
                    <a:pt x="933" y="233"/>
                    <a:pt x="933" y="233"/>
                    <a:pt x="933" y="233"/>
                  </a:cubicBezTo>
                  <a:cubicBezTo>
                    <a:pt x="933" y="205"/>
                    <a:pt x="933" y="205"/>
                    <a:pt x="933" y="205"/>
                  </a:cubicBezTo>
                  <a:cubicBezTo>
                    <a:pt x="905" y="205"/>
                    <a:pt x="905" y="205"/>
                    <a:pt x="905" y="205"/>
                  </a:cubicBezTo>
                  <a:lnTo>
                    <a:pt x="905" y="205"/>
                  </a:lnTo>
                  <a:lnTo>
                    <a:pt x="905" y="205"/>
                  </a:lnTo>
                  <a:cubicBezTo>
                    <a:pt x="875" y="205"/>
                    <a:pt x="875" y="205"/>
                    <a:pt x="875" y="205"/>
                  </a:cubicBezTo>
                  <a:lnTo>
                    <a:pt x="875" y="205"/>
                  </a:lnTo>
                  <a:lnTo>
                    <a:pt x="875" y="205"/>
                  </a:lnTo>
                  <a:cubicBezTo>
                    <a:pt x="875" y="176"/>
                    <a:pt x="875" y="176"/>
                    <a:pt x="875" y="176"/>
                  </a:cubicBezTo>
                  <a:cubicBezTo>
                    <a:pt x="846" y="176"/>
                    <a:pt x="846" y="176"/>
                    <a:pt x="846" y="176"/>
                  </a:cubicBezTo>
                  <a:lnTo>
                    <a:pt x="846" y="176"/>
                  </a:lnTo>
                  <a:lnTo>
                    <a:pt x="846" y="176"/>
                  </a:lnTo>
                  <a:cubicBezTo>
                    <a:pt x="905" y="176"/>
                    <a:pt x="905" y="176"/>
                    <a:pt x="905" y="176"/>
                  </a:cubicBezTo>
                  <a:cubicBezTo>
                    <a:pt x="905" y="146"/>
                    <a:pt x="905" y="146"/>
                    <a:pt x="905" y="146"/>
                  </a:cubicBezTo>
                  <a:cubicBezTo>
                    <a:pt x="933" y="146"/>
                    <a:pt x="933" y="146"/>
                    <a:pt x="933" y="146"/>
                  </a:cubicBezTo>
                  <a:lnTo>
                    <a:pt x="933" y="146"/>
                  </a:lnTo>
                  <a:cubicBezTo>
                    <a:pt x="905" y="146"/>
                    <a:pt x="905" y="146"/>
                    <a:pt x="905" y="146"/>
                  </a:cubicBezTo>
                  <a:cubicBezTo>
                    <a:pt x="875" y="146"/>
                    <a:pt x="875" y="146"/>
                    <a:pt x="875" y="146"/>
                  </a:cubicBezTo>
                  <a:cubicBezTo>
                    <a:pt x="846" y="146"/>
                    <a:pt x="846" y="146"/>
                    <a:pt x="846" y="146"/>
                  </a:cubicBezTo>
                  <a:cubicBezTo>
                    <a:pt x="817" y="146"/>
                    <a:pt x="817" y="146"/>
                    <a:pt x="817" y="146"/>
                  </a:cubicBezTo>
                  <a:cubicBezTo>
                    <a:pt x="788" y="146"/>
                    <a:pt x="788" y="146"/>
                    <a:pt x="788" y="146"/>
                  </a:cubicBezTo>
                  <a:lnTo>
                    <a:pt x="788" y="146"/>
                  </a:lnTo>
                  <a:cubicBezTo>
                    <a:pt x="758" y="146"/>
                    <a:pt x="758" y="146"/>
                    <a:pt x="758" y="146"/>
                  </a:cubicBezTo>
                  <a:cubicBezTo>
                    <a:pt x="729" y="176"/>
                    <a:pt x="729" y="176"/>
                    <a:pt x="729" y="176"/>
                  </a:cubicBezTo>
                  <a:lnTo>
                    <a:pt x="729" y="176"/>
                  </a:lnTo>
                  <a:cubicBezTo>
                    <a:pt x="700" y="176"/>
                    <a:pt x="700" y="176"/>
                    <a:pt x="700" y="176"/>
                  </a:cubicBezTo>
                  <a:cubicBezTo>
                    <a:pt x="700" y="205"/>
                    <a:pt x="700" y="205"/>
                    <a:pt x="700" y="205"/>
                  </a:cubicBezTo>
                  <a:cubicBezTo>
                    <a:pt x="671" y="205"/>
                    <a:pt x="671" y="205"/>
                    <a:pt x="671" y="205"/>
                  </a:cubicBezTo>
                  <a:lnTo>
                    <a:pt x="671" y="205"/>
                  </a:lnTo>
                  <a:cubicBezTo>
                    <a:pt x="641" y="205"/>
                    <a:pt x="641" y="205"/>
                    <a:pt x="641" y="205"/>
                  </a:cubicBezTo>
                  <a:cubicBezTo>
                    <a:pt x="612" y="176"/>
                    <a:pt x="612" y="176"/>
                    <a:pt x="612" y="176"/>
                  </a:cubicBezTo>
                  <a:cubicBezTo>
                    <a:pt x="612" y="146"/>
                    <a:pt x="612" y="146"/>
                    <a:pt x="612" y="146"/>
                  </a:cubicBezTo>
                  <a:cubicBezTo>
                    <a:pt x="583" y="146"/>
                    <a:pt x="583" y="146"/>
                    <a:pt x="583" y="146"/>
                  </a:cubicBezTo>
                  <a:cubicBezTo>
                    <a:pt x="555" y="146"/>
                    <a:pt x="555" y="146"/>
                    <a:pt x="555" y="146"/>
                  </a:cubicBezTo>
                  <a:cubicBezTo>
                    <a:pt x="467" y="176"/>
                    <a:pt x="467" y="176"/>
                    <a:pt x="467" y="176"/>
                  </a:cubicBezTo>
                  <a:cubicBezTo>
                    <a:pt x="438" y="176"/>
                    <a:pt x="438" y="176"/>
                    <a:pt x="438" y="176"/>
                  </a:cubicBezTo>
                  <a:lnTo>
                    <a:pt x="438" y="176"/>
                  </a:lnTo>
                  <a:cubicBezTo>
                    <a:pt x="408" y="146"/>
                    <a:pt x="408" y="146"/>
                    <a:pt x="408" y="146"/>
                  </a:cubicBezTo>
                  <a:lnTo>
                    <a:pt x="408" y="146"/>
                  </a:lnTo>
                  <a:cubicBezTo>
                    <a:pt x="438" y="146"/>
                    <a:pt x="438" y="146"/>
                    <a:pt x="438" y="146"/>
                  </a:cubicBezTo>
                  <a:cubicBezTo>
                    <a:pt x="438" y="117"/>
                    <a:pt x="438" y="117"/>
                    <a:pt x="438" y="117"/>
                  </a:cubicBezTo>
                  <a:cubicBezTo>
                    <a:pt x="408" y="117"/>
                    <a:pt x="408" y="117"/>
                    <a:pt x="408" y="117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350" y="117"/>
                    <a:pt x="350" y="117"/>
                    <a:pt x="350" y="117"/>
                  </a:cubicBezTo>
                  <a:cubicBezTo>
                    <a:pt x="350" y="88"/>
                    <a:pt x="350" y="88"/>
                    <a:pt x="350" y="88"/>
                  </a:cubicBezTo>
                  <a:cubicBezTo>
                    <a:pt x="321" y="88"/>
                    <a:pt x="321" y="88"/>
                    <a:pt x="321" y="88"/>
                  </a:cubicBezTo>
                  <a:lnTo>
                    <a:pt x="321" y="88"/>
                  </a:lnTo>
                  <a:cubicBezTo>
                    <a:pt x="291" y="88"/>
                    <a:pt x="291" y="88"/>
                    <a:pt x="291" y="88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29"/>
                    <a:pt x="291" y="29"/>
                    <a:pt x="291" y="29"/>
                  </a:cubicBezTo>
                  <a:lnTo>
                    <a:pt x="291" y="29"/>
                  </a:lnTo>
                  <a:cubicBezTo>
                    <a:pt x="262" y="29"/>
                    <a:pt x="262" y="29"/>
                    <a:pt x="262" y="29"/>
                  </a:cubicBezTo>
                  <a:cubicBezTo>
                    <a:pt x="233" y="59"/>
                    <a:pt x="233" y="59"/>
                    <a:pt x="233" y="59"/>
                  </a:cubicBezTo>
                  <a:cubicBezTo>
                    <a:pt x="262" y="88"/>
                    <a:pt x="262" y="88"/>
                    <a:pt x="262" y="88"/>
                  </a:cubicBezTo>
                  <a:lnTo>
                    <a:pt x="262" y="88"/>
                  </a:lnTo>
                  <a:lnTo>
                    <a:pt x="262" y="88"/>
                  </a:lnTo>
                  <a:cubicBezTo>
                    <a:pt x="291" y="88"/>
                    <a:pt x="291" y="88"/>
                    <a:pt x="291" y="88"/>
                  </a:cubicBezTo>
                  <a:lnTo>
                    <a:pt x="291" y="88"/>
                  </a:lnTo>
                  <a:lnTo>
                    <a:pt x="291" y="88"/>
                  </a:lnTo>
                  <a:cubicBezTo>
                    <a:pt x="291" y="117"/>
                    <a:pt x="291" y="117"/>
                    <a:pt x="291" y="117"/>
                  </a:cubicBezTo>
                  <a:cubicBezTo>
                    <a:pt x="262" y="88"/>
                    <a:pt x="262" y="88"/>
                    <a:pt x="262" y="88"/>
                  </a:cubicBezTo>
                  <a:lnTo>
                    <a:pt x="262" y="88"/>
                  </a:lnTo>
                  <a:lnTo>
                    <a:pt x="262" y="88"/>
                  </a:lnTo>
                  <a:cubicBezTo>
                    <a:pt x="262" y="117"/>
                    <a:pt x="262" y="117"/>
                    <a:pt x="262" y="117"/>
                  </a:cubicBezTo>
                  <a:cubicBezTo>
                    <a:pt x="233" y="117"/>
                    <a:pt x="233" y="117"/>
                    <a:pt x="233" y="117"/>
                  </a:cubicBezTo>
                  <a:cubicBezTo>
                    <a:pt x="205" y="117"/>
                    <a:pt x="205" y="117"/>
                    <a:pt x="205" y="11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46" y="146"/>
                    <a:pt x="146" y="146"/>
                    <a:pt x="146" y="146"/>
                  </a:cubicBezTo>
                  <a:lnTo>
                    <a:pt x="146" y="146"/>
                  </a:lnTo>
                  <a:cubicBezTo>
                    <a:pt x="175" y="176"/>
                    <a:pt x="175" y="176"/>
                    <a:pt x="175" y="176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75" y="233"/>
                    <a:pt x="175" y="233"/>
                    <a:pt x="175" y="233"/>
                  </a:cubicBezTo>
                  <a:lnTo>
                    <a:pt x="175" y="233"/>
                  </a:lnTo>
                  <a:cubicBezTo>
                    <a:pt x="175" y="262"/>
                    <a:pt x="175" y="262"/>
                    <a:pt x="175" y="262"/>
                  </a:cubicBezTo>
                  <a:cubicBezTo>
                    <a:pt x="146" y="292"/>
                    <a:pt x="146" y="292"/>
                    <a:pt x="146" y="292"/>
                  </a:cubicBezTo>
                  <a:cubicBezTo>
                    <a:pt x="117" y="262"/>
                    <a:pt x="117" y="262"/>
                    <a:pt x="117" y="262"/>
                  </a:cubicBezTo>
                  <a:lnTo>
                    <a:pt x="117" y="262"/>
                  </a:lnTo>
                  <a:cubicBezTo>
                    <a:pt x="117" y="233"/>
                    <a:pt x="117" y="233"/>
                    <a:pt x="117" y="233"/>
                  </a:cubicBezTo>
                  <a:cubicBezTo>
                    <a:pt x="88" y="233"/>
                    <a:pt x="88" y="233"/>
                    <a:pt x="88" y="233"/>
                  </a:cubicBezTo>
                  <a:cubicBezTo>
                    <a:pt x="117" y="205"/>
                    <a:pt x="117" y="205"/>
                    <a:pt x="117" y="205"/>
                  </a:cubicBezTo>
                  <a:lnTo>
                    <a:pt x="117" y="205"/>
                  </a:lnTo>
                  <a:cubicBezTo>
                    <a:pt x="146" y="176"/>
                    <a:pt x="146" y="176"/>
                    <a:pt x="146" y="176"/>
                  </a:cubicBezTo>
                  <a:cubicBezTo>
                    <a:pt x="146" y="146"/>
                    <a:pt x="146" y="146"/>
                    <a:pt x="146" y="146"/>
                  </a:cubicBezTo>
                  <a:lnTo>
                    <a:pt x="146" y="146"/>
                  </a:lnTo>
                  <a:cubicBezTo>
                    <a:pt x="146" y="117"/>
                    <a:pt x="146" y="117"/>
                    <a:pt x="146" y="117"/>
                  </a:cubicBezTo>
                  <a:lnTo>
                    <a:pt x="146" y="117"/>
                  </a:lnTo>
                  <a:cubicBezTo>
                    <a:pt x="117" y="117"/>
                    <a:pt x="117" y="117"/>
                    <a:pt x="117" y="117"/>
                  </a:cubicBezTo>
                  <a:cubicBezTo>
                    <a:pt x="117" y="88"/>
                    <a:pt x="117" y="88"/>
                    <a:pt x="117" y="88"/>
                  </a:cubicBezTo>
                  <a:lnTo>
                    <a:pt x="117" y="88"/>
                  </a:lnTo>
                  <a:cubicBezTo>
                    <a:pt x="146" y="88"/>
                    <a:pt x="146" y="88"/>
                    <a:pt x="146" y="88"/>
                  </a:cubicBezTo>
                  <a:lnTo>
                    <a:pt x="146" y="88"/>
                  </a:lnTo>
                  <a:cubicBezTo>
                    <a:pt x="175" y="59"/>
                    <a:pt x="175" y="59"/>
                    <a:pt x="175" y="59"/>
                  </a:cubicBezTo>
                  <a:lnTo>
                    <a:pt x="175" y="59"/>
                  </a:lnTo>
                  <a:lnTo>
                    <a:pt x="175" y="59"/>
                  </a:lnTo>
                  <a:cubicBezTo>
                    <a:pt x="117" y="88"/>
                    <a:pt x="117" y="88"/>
                    <a:pt x="117" y="88"/>
                  </a:cubicBezTo>
                  <a:cubicBezTo>
                    <a:pt x="88" y="117"/>
                    <a:pt x="88" y="117"/>
                    <a:pt x="88" y="117"/>
                  </a:cubicBezTo>
                  <a:lnTo>
                    <a:pt x="88" y="117"/>
                  </a:lnTo>
                  <a:lnTo>
                    <a:pt x="88" y="117"/>
                  </a:lnTo>
                  <a:cubicBezTo>
                    <a:pt x="58" y="146"/>
                    <a:pt x="58" y="146"/>
                    <a:pt x="58" y="146"/>
                  </a:cubicBezTo>
                  <a:lnTo>
                    <a:pt x="58" y="146"/>
                  </a:lnTo>
                  <a:cubicBezTo>
                    <a:pt x="29" y="176"/>
                    <a:pt x="29" y="176"/>
                    <a:pt x="29" y="176"/>
                  </a:cubicBezTo>
                  <a:cubicBezTo>
                    <a:pt x="29" y="205"/>
                    <a:pt x="29" y="205"/>
                    <a:pt x="29" y="205"/>
                  </a:cubicBezTo>
                  <a:lnTo>
                    <a:pt x="29" y="205"/>
                  </a:lnTo>
                  <a:cubicBezTo>
                    <a:pt x="29" y="233"/>
                    <a:pt x="29" y="233"/>
                    <a:pt x="29" y="233"/>
                  </a:cubicBezTo>
                  <a:cubicBezTo>
                    <a:pt x="0" y="262"/>
                    <a:pt x="0" y="262"/>
                    <a:pt x="0" y="262"/>
                  </a:cubicBezTo>
                  <a:lnTo>
                    <a:pt x="0" y="262"/>
                  </a:lnTo>
                  <a:cubicBezTo>
                    <a:pt x="29" y="262"/>
                    <a:pt x="29" y="262"/>
                    <a:pt x="29" y="262"/>
                  </a:cubicBezTo>
                  <a:lnTo>
                    <a:pt x="29" y="262"/>
                  </a:lnTo>
                  <a:cubicBezTo>
                    <a:pt x="58" y="321"/>
                    <a:pt x="58" y="321"/>
                    <a:pt x="58" y="321"/>
                  </a:cubicBezTo>
                  <a:cubicBezTo>
                    <a:pt x="88" y="350"/>
                    <a:pt x="88" y="350"/>
                    <a:pt x="88" y="350"/>
                  </a:cubicBezTo>
                  <a:lnTo>
                    <a:pt x="88" y="350"/>
                  </a:lnTo>
                  <a:cubicBezTo>
                    <a:pt x="88" y="379"/>
                    <a:pt x="88" y="379"/>
                    <a:pt x="88" y="379"/>
                  </a:cubicBezTo>
                  <a:lnTo>
                    <a:pt x="88" y="379"/>
                  </a:lnTo>
                  <a:cubicBezTo>
                    <a:pt x="58" y="379"/>
                    <a:pt x="58" y="379"/>
                    <a:pt x="58" y="379"/>
                  </a:cubicBezTo>
                  <a:cubicBezTo>
                    <a:pt x="58" y="408"/>
                    <a:pt x="58" y="408"/>
                    <a:pt x="58" y="408"/>
                  </a:cubicBezTo>
                  <a:cubicBezTo>
                    <a:pt x="88" y="408"/>
                    <a:pt x="88" y="408"/>
                    <a:pt x="88" y="408"/>
                  </a:cubicBezTo>
                  <a:cubicBezTo>
                    <a:pt x="117" y="408"/>
                    <a:pt x="117" y="408"/>
                    <a:pt x="117" y="408"/>
                  </a:cubicBezTo>
                  <a:lnTo>
                    <a:pt x="117" y="408"/>
                  </a:lnTo>
                  <a:cubicBezTo>
                    <a:pt x="146" y="438"/>
                    <a:pt x="146" y="438"/>
                    <a:pt x="146" y="438"/>
                  </a:cubicBezTo>
                  <a:lnTo>
                    <a:pt x="146" y="438"/>
                  </a:lnTo>
                  <a:cubicBezTo>
                    <a:pt x="175" y="438"/>
                    <a:pt x="175" y="438"/>
                    <a:pt x="175" y="438"/>
                  </a:cubicBezTo>
                  <a:cubicBezTo>
                    <a:pt x="205" y="438"/>
                    <a:pt x="205" y="438"/>
                    <a:pt x="205" y="438"/>
                  </a:cubicBezTo>
                  <a:lnTo>
                    <a:pt x="205" y="438"/>
                  </a:lnTo>
                  <a:cubicBezTo>
                    <a:pt x="233" y="408"/>
                    <a:pt x="233" y="408"/>
                    <a:pt x="233" y="408"/>
                  </a:cubicBezTo>
                  <a:cubicBezTo>
                    <a:pt x="262" y="438"/>
                    <a:pt x="262" y="438"/>
                    <a:pt x="262" y="438"/>
                  </a:cubicBezTo>
                  <a:lnTo>
                    <a:pt x="262" y="438"/>
                  </a:lnTo>
                  <a:cubicBezTo>
                    <a:pt x="321" y="496"/>
                    <a:pt x="321" y="496"/>
                    <a:pt x="321" y="496"/>
                  </a:cubicBezTo>
                  <a:cubicBezTo>
                    <a:pt x="350" y="496"/>
                    <a:pt x="350" y="496"/>
                    <a:pt x="350" y="496"/>
                  </a:cubicBezTo>
                  <a:lnTo>
                    <a:pt x="350" y="496"/>
                  </a:lnTo>
                  <a:cubicBezTo>
                    <a:pt x="379" y="496"/>
                    <a:pt x="379" y="496"/>
                    <a:pt x="379" y="496"/>
                  </a:cubicBezTo>
                  <a:lnTo>
                    <a:pt x="379" y="496"/>
                  </a:lnTo>
                  <a:lnTo>
                    <a:pt x="379" y="496"/>
                  </a:lnTo>
                  <a:cubicBezTo>
                    <a:pt x="408" y="496"/>
                    <a:pt x="408" y="496"/>
                    <a:pt x="408" y="496"/>
                  </a:cubicBezTo>
                  <a:cubicBezTo>
                    <a:pt x="438" y="496"/>
                    <a:pt x="438" y="496"/>
                    <a:pt x="438" y="496"/>
                  </a:cubicBezTo>
                  <a:lnTo>
                    <a:pt x="438" y="496"/>
                  </a:lnTo>
                  <a:lnTo>
                    <a:pt x="438" y="496"/>
                  </a:lnTo>
                  <a:cubicBezTo>
                    <a:pt x="467" y="496"/>
                    <a:pt x="467" y="496"/>
                    <a:pt x="467" y="496"/>
                  </a:cubicBezTo>
                  <a:lnTo>
                    <a:pt x="467" y="496"/>
                  </a:lnTo>
                  <a:cubicBezTo>
                    <a:pt x="496" y="526"/>
                    <a:pt x="496" y="526"/>
                    <a:pt x="496" y="526"/>
                  </a:cubicBezTo>
                  <a:cubicBezTo>
                    <a:pt x="467" y="526"/>
                    <a:pt x="467" y="526"/>
                    <a:pt x="467" y="526"/>
                  </a:cubicBezTo>
                  <a:cubicBezTo>
                    <a:pt x="467" y="554"/>
                    <a:pt x="467" y="554"/>
                    <a:pt x="467" y="554"/>
                  </a:cubicBezTo>
                  <a:lnTo>
                    <a:pt x="467" y="554"/>
                  </a:lnTo>
                  <a:lnTo>
                    <a:pt x="467" y="554"/>
                  </a:lnTo>
                  <a:cubicBezTo>
                    <a:pt x="438" y="554"/>
                    <a:pt x="438" y="554"/>
                    <a:pt x="438" y="554"/>
                  </a:cubicBezTo>
                  <a:cubicBezTo>
                    <a:pt x="438" y="583"/>
                    <a:pt x="438" y="583"/>
                    <a:pt x="438" y="583"/>
                  </a:cubicBezTo>
                  <a:cubicBezTo>
                    <a:pt x="438" y="612"/>
                    <a:pt x="438" y="612"/>
                    <a:pt x="438" y="612"/>
                  </a:cubicBezTo>
                  <a:lnTo>
                    <a:pt x="438" y="612"/>
                  </a:lnTo>
                  <a:cubicBezTo>
                    <a:pt x="438" y="642"/>
                    <a:pt x="438" y="642"/>
                    <a:pt x="438" y="642"/>
                  </a:cubicBezTo>
                  <a:cubicBezTo>
                    <a:pt x="467" y="671"/>
                    <a:pt x="467" y="671"/>
                    <a:pt x="467" y="671"/>
                  </a:cubicBezTo>
                  <a:lnTo>
                    <a:pt x="467" y="671"/>
                  </a:lnTo>
                  <a:cubicBezTo>
                    <a:pt x="467" y="700"/>
                    <a:pt x="467" y="700"/>
                    <a:pt x="467" y="700"/>
                  </a:cubicBezTo>
                  <a:cubicBezTo>
                    <a:pt x="438" y="759"/>
                    <a:pt x="438" y="759"/>
                    <a:pt x="438" y="759"/>
                  </a:cubicBezTo>
                  <a:lnTo>
                    <a:pt x="438" y="759"/>
                  </a:lnTo>
                  <a:cubicBezTo>
                    <a:pt x="467" y="759"/>
                    <a:pt x="467" y="759"/>
                    <a:pt x="467" y="759"/>
                  </a:cubicBezTo>
                  <a:lnTo>
                    <a:pt x="467" y="759"/>
                  </a:lnTo>
                  <a:lnTo>
                    <a:pt x="467" y="759"/>
                  </a:lnTo>
                  <a:lnTo>
                    <a:pt x="467" y="759"/>
                  </a:lnTo>
                  <a:cubicBezTo>
                    <a:pt x="467" y="788"/>
                    <a:pt x="467" y="788"/>
                    <a:pt x="467" y="788"/>
                  </a:cubicBezTo>
                  <a:cubicBezTo>
                    <a:pt x="496" y="788"/>
                    <a:pt x="496" y="788"/>
                    <a:pt x="496" y="788"/>
                  </a:cubicBezTo>
                  <a:lnTo>
                    <a:pt x="496" y="788"/>
                  </a:lnTo>
                  <a:cubicBezTo>
                    <a:pt x="496" y="817"/>
                    <a:pt x="496" y="817"/>
                    <a:pt x="496" y="817"/>
                  </a:cubicBezTo>
                  <a:cubicBezTo>
                    <a:pt x="496" y="846"/>
                    <a:pt x="496" y="846"/>
                    <a:pt x="496" y="846"/>
                  </a:cubicBezTo>
                  <a:cubicBezTo>
                    <a:pt x="496" y="876"/>
                    <a:pt x="496" y="876"/>
                    <a:pt x="496" y="876"/>
                  </a:cubicBezTo>
                  <a:close/>
                  <a:moveTo>
                    <a:pt x="408" y="29"/>
                  </a:moveTo>
                  <a:lnTo>
                    <a:pt x="408" y="29"/>
                  </a:lnTo>
                  <a:lnTo>
                    <a:pt x="408" y="29"/>
                  </a:lnTo>
                  <a:cubicBezTo>
                    <a:pt x="438" y="29"/>
                    <a:pt x="438" y="29"/>
                    <a:pt x="438" y="29"/>
                  </a:cubicBezTo>
                  <a:cubicBezTo>
                    <a:pt x="438" y="59"/>
                    <a:pt x="438" y="59"/>
                    <a:pt x="438" y="59"/>
                  </a:cubicBezTo>
                  <a:cubicBezTo>
                    <a:pt x="408" y="29"/>
                    <a:pt x="408" y="29"/>
                    <a:pt x="408" y="29"/>
                  </a:cubicBezTo>
                  <a:close/>
                  <a:moveTo>
                    <a:pt x="350" y="29"/>
                  </a:moveTo>
                  <a:lnTo>
                    <a:pt x="350" y="29"/>
                  </a:lnTo>
                  <a:lnTo>
                    <a:pt x="350" y="29"/>
                  </a:lnTo>
                  <a:cubicBezTo>
                    <a:pt x="379" y="29"/>
                    <a:pt x="379" y="29"/>
                    <a:pt x="379" y="29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50" y="29"/>
                    <a:pt x="350" y="29"/>
                    <a:pt x="350" y="29"/>
                  </a:cubicBezTo>
                  <a:close/>
                  <a:moveTo>
                    <a:pt x="262" y="0"/>
                  </a:moveTo>
                  <a:lnTo>
                    <a:pt x="262" y="0"/>
                  </a:lnTo>
                  <a:cubicBezTo>
                    <a:pt x="291" y="29"/>
                    <a:pt x="291" y="29"/>
                    <a:pt x="291" y="29"/>
                  </a:cubicBezTo>
                  <a:lnTo>
                    <a:pt x="291" y="29"/>
                  </a:lnTo>
                  <a:cubicBezTo>
                    <a:pt x="291" y="0"/>
                    <a:pt x="291" y="0"/>
                    <a:pt x="291" y="0"/>
                  </a:cubicBezTo>
                  <a:cubicBezTo>
                    <a:pt x="262" y="0"/>
                    <a:pt x="262" y="0"/>
                    <a:pt x="262" y="0"/>
                  </a:cubicBezTo>
                  <a:close/>
                  <a:moveTo>
                    <a:pt x="729" y="117"/>
                  </a:moveTo>
                  <a:lnTo>
                    <a:pt x="729" y="117"/>
                  </a:lnTo>
                  <a:cubicBezTo>
                    <a:pt x="758" y="117"/>
                    <a:pt x="758" y="117"/>
                    <a:pt x="758" y="117"/>
                  </a:cubicBezTo>
                  <a:lnTo>
                    <a:pt x="758" y="117"/>
                  </a:lnTo>
                  <a:cubicBezTo>
                    <a:pt x="788" y="117"/>
                    <a:pt x="788" y="117"/>
                    <a:pt x="788" y="117"/>
                  </a:cubicBezTo>
                  <a:lnTo>
                    <a:pt x="788" y="117"/>
                  </a:lnTo>
                  <a:cubicBezTo>
                    <a:pt x="758" y="146"/>
                    <a:pt x="758" y="146"/>
                    <a:pt x="758" y="146"/>
                  </a:cubicBezTo>
                  <a:lnTo>
                    <a:pt x="758" y="146"/>
                  </a:lnTo>
                  <a:cubicBezTo>
                    <a:pt x="729" y="146"/>
                    <a:pt x="729" y="146"/>
                    <a:pt x="729" y="146"/>
                  </a:cubicBezTo>
                  <a:lnTo>
                    <a:pt x="729" y="11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84" name="Freeform 179">
              <a:extLst>
                <a:ext uri="{FF2B5EF4-FFF2-40B4-BE49-F238E27FC236}">
                  <a16:creationId xmlns:a16="http://schemas.microsoft.com/office/drawing/2014/main" id="{8310F5BA-3D2D-E737-C42F-B187A359B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600" y="4048266"/>
              <a:ext cx="313920" cy="410443"/>
            </a:xfrm>
            <a:custGeom>
              <a:avLst/>
              <a:gdLst>
                <a:gd name="T0" fmla="*/ 787 w 963"/>
                <a:gd name="T1" fmla="*/ 1021 h 1255"/>
                <a:gd name="T2" fmla="*/ 787 w 963"/>
                <a:gd name="T3" fmla="*/ 904 h 1255"/>
                <a:gd name="T4" fmla="*/ 787 w 963"/>
                <a:gd name="T5" fmla="*/ 847 h 1255"/>
                <a:gd name="T6" fmla="*/ 845 w 963"/>
                <a:gd name="T7" fmla="*/ 788 h 1255"/>
                <a:gd name="T8" fmla="*/ 933 w 963"/>
                <a:gd name="T9" fmla="*/ 788 h 1255"/>
                <a:gd name="T10" fmla="*/ 962 w 963"/>
                <a:gd name="T11" fmla="*/ 847 h 1255"/>
                <a:gd name="T12" fmla="*/ 933 w 963"/>
                <a:gd name="T13" fmla="*/ 759 h 1255"/>
                <a:gd name="T14" fmla="*/ 904 w 963"/>
                <a:gd name="T15" fmla="*/ 730 h 1255"/>
                <a:gd name="T16" fmla="*/ 904 w 963"/>
                <a:gd name="T17" fmla="*/ 613 h 1255"/>
                <a:gd name="T18" fmla="*/ 933 w 963"/>
                <a:gd name="T19" fmla="*/ 525 h 1255"/>
                <a:gd name="T20" fmla="*/ 933 w 963"/>
                <a:gd name="T21" fmla="*/ 467 h 1255"/>
                <a:gd name="T22" fmla="*/ 874 w 963"/>
                <a:gd name="T23" fmla="*/ 467 h 1255"/>
                <a:gd name="T24" fmla="*/ 816 w 963"/>
                <a:gd name="T25" fmla="*/ 467 h 1255"/>
                <a:gd name="T26" fmla="*/ 671 w 963"/>
                <a:gd name="T27" fmla="*/ 409 h 1255"/>
                <a:gd name="T28" fmla="*/ 583 w 963"/>
                <a:gd name="T29" fmla="*/ 379 h 1255"/>
                <a:gd name="T30" fmla="*/ 554 w 963"/>
                <a:gd name="T31" fmla="*/ 350 h 1255"/>
                <a:gd name="T32" fmla="*/ 495 w 963"/>
                <a:gd name="T33" fmla="*/ 233 h 1255"/>
                <a:gd name="T34" fmla="*/ 495 w 963"/>
                <a:gd name="T35" fmla="*/ 176 h 1255"/>
                <a:gd name="T36" fmla="*/ 554 w 963"/>
                <a:gd name="T37" fmla="*/ 88 h 1255"/>
                <a:gd name="T38" fmla="*/ 641 w 963"/>
                <a:gd name="T39" fmla="*/ 30 h 1255"/>
                <a:gd name="T40" fmla="*/ 641 w 963"/>
                <a:gd name="T41" fmla="*/ 0 h 1255"/>
                <a:gd name="T42" fmla="*/ 583 w 963"/>
                <a:gd name="T43" fmla="*/ 0 h 1255"/>
                <a:gd name="T44" fmla="*/ 554 w 963"/>
                <a:gd name="T45" fmla="*/ 30 h 1255"/>
                <a:gd name="T46" fmla="*/ 466 w 963"/>
                <a:gd name="T47" fmla="*/ 59 h 1255"/>
                <a:gd name="T48" fmla="*/ 407 w 963"/>
                <a:gd name="T49" fmla="*/ 88 h 1255"/>
                <a:gd name="T50" fmla="*/ 378 w 963"/>
                <a:gd name="T51" fmla="*/ 117 h 1255"/>
                <a:gd name="T52" fmla="*/ 321 w 963"/>
                <a:gd name="T53" fmla="*/ 117 h 1255"/>
                <a:gd name="T54" fmla="*/ 262 w 963"/>
                <a:gd name="T55" fmla="*/ 176 h 1255"/>
                <a:gd name="T56" fmla="*/ 262 w 963"/>
                <a:gd name="T57" fmla="*/ 204 h 1255"/>
                <a:gd name="T58" fmla="*/ 174 w 963"/>
                <a:gd name="T59" fmla="*/ 263 h 1255"/>
                <a:gd name="T60" fmla="*/ 174 w 963"/>
                <a:gd name="T61" fmla="*/ 321 h 1255"/>
                <a:gd name="T62" fmla="*/ 145 w 963"/>
                <a:gd name="T63" fmla="*/ 292 h 1255"/>
                <a:gd name="T64" fmla="*/ 145 w 963"/>
                <a:gd name="T65" fmla="*/ 321 h 1255"/>
                <a:gd name="T66" fmla="*/ 87 w 963"/>
                <a:gd name="T67" fmla="*/ 379 h 1255"/>
                <a:gd name="T68" fmla="*/ 116 w 963"/>
                <a:gd name="T69" fmla="*/ 438 h 1255"/>
                <a:gd name="T70" fmla="*/ 116 w 963"/>
                <a:gd name="T71" fmla="*/ 467 h 1255"/>
                <a:gd name="T72" fmla="*/ 116 w 963"/>
                <a:gd name="T73" fmla="*/ 525 h 1255"/>
                <a:gd name="T74" fmla="*/ 116 w 963"/>
                <a:gd name="T75" fmla="*/ 613 h 1255"/>
                <a:gd name="T76" fmla="*/ 145 w 963"/>
                <a:gd name="T77" fmla="*/ 642 h 1255"/>
                <a:gd name="T78" fmla="*/ 116 w 963"/>
                <a:gd name="T79" fmla="*/ 730 h 1255"/>
                <a:gd name="T80" fmla="*/ 0 w 963"/>
                <a:gd name="T81" fmla="*/ 817 h 1255"/>
                <a:gd name="T82" fmla="*/ 87 w 963"/>
                <a:gd name="T83" fmla="*/ 875 h 1255"/>
                <a:gd name="T84" fmla="*/ 174 w 963"/>
                <a:gd name="T85" fmla="*/ 933 h 1255"/>
                <a:gd name="T86" fmla="*/ 233 w 963"/>
                <a:gd name="T87" fmla="*/ 904 h 1255"/>
                <a:gd name="T88" fmla="*/ 291 w 963"/>
                <a:gd name="T89" fmla="*/ 933 h 1255"/>
                <a:gd name="T90" fmla="*/ 350 w 963"/>
                <a:gd name="T91" fmla="*/ 963 h 1255"/>
                <a:gd name="T92" fmla="*/ 407 w 963"/>
                <a:gd name="T93" fmla="*/ 1021 h 1255"/>
                <a:gd name="T94" fmla="*/ 466 w 963"/>
                <a:gd name="T95" fmla="*/ 1080 h 1255"/>
                <a:gd name="T96" fmla="*/ 524 w 963"/>
                <a:gd name="T97" fmla="*/ 1109 h 1255"/>
                <a:gd name="T98" fmla="*/ 612 w 963"/>
                <a:gd name="T99" fmla="*/ 1109 h 1255"/>
                <a:gd name="T100" fmla="*/ 671 w 963"/>
                <a:gd name="T101" fmla="*/ 1109 h 1255"/>
                <a:gd name="T102" fmla="*/ 671 w 963"/>
                <a:gd name="T103" fmla="*/ 1225 h 1255"/>
                <a:gd name="T104" fmla="*/ 728 w 963"/>
                <a:gd name="T105" fmla="*/ 125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3" h="1255">
                  <a:moveTo>
                    <a:pt x="728" y="1254"/>
                  </a:moveTo>
                  <a:lnTo>
                    <a:pt x="757" y="1225"/>
                  </a:lnTo>
                  <a:lnTo>
                    <a:pt x="787" y="1050"/>
                  </a:lnTo>
                  <a:lnTo>
                    <a:pt x="787" y="1050"/>
                  </a:lnTo>
                  <a:lnTo>
                    <a:pt x="787" y="1021"/>
                  </a:lnTo>
                  <a:lnTo>
                    <a:pt x="757" y="992"/>
                  </a:lnTo>
                  <a:lnTo>
                    <a:pt x="728" y="963"/>
                  </a:lnTo>
                  <a:lnTo>
                    <a:pt x="728" y="963"/>
                  </a:lnTo>
                  <a:lnTo>
                    <a:pt x="728" y="904"/>
                  </a:lnTo>
                  <a:lnTo>
                    <a:pt x="787" y="904"/>
                  </a:lnTo>
                  <a:lnTo>
                    <a:pt x="787" y="904"/>
                  </a:lnTo>
                  <a:lnTo>
                    <a:pt x="816" y="904"/>
                  </a:lnTo>
                  <a:lnTo>
                    <a:pt x="787" y="875"/>
                  </a:lnTo>
                  <a:lnTo>
                    <a:pt x="816" y="875"/>
                  </a:lnTo>
                  <a:lnTo>
                    <a:pt x="787" y="847"/>
                  </a:lnTo>
                  <a:lnTo>
                    <a:pt x="757" y="847"/>
                  </a:lnTo>
                  <a:lnTo>
                    <a:pt x="757" y="817"/>
                  </a:lnTo>
                  <a:lnTo>
                    <a:pt x="757" y="817"/>
                  </a:lnTo>
                  <a:lnTo>
                    <a:pt x="845" y="817"/>
                  </a:lnTo>
                  <a:lnTo>
                    <a:pt x="845" y="788"/>
                  </a:lnTo>
                  <a:lnTo>
                    <a:pt x="874" y="788"/>
                  </a:lnTo>
                  <a:lnTo>
                    <a:pt x="874" y="817"/>
                  </a:lnTo>
                  <a:lnTo>
                    <a:pt x="904" y="788"/>
                  </a:lnTo>
                  <a:lnTo>
                    <a:pt x="904" y="788"/>
                  </a:lnTo>
                  <a:lnTo>
                    <a:pt x="933" y="788"/>
                  </a:lnTo>
                  <a:lnTo>
                    <a:pt x="933" y="788"/>
                  </a:lnTo>
                  <a:lnTo>
                    <a:pt x="962" y="817"/>
                  </a:lnTo>
                  <a:lnTo>
                    <a:pt x="962" y="817"/>
                  </a:lnTo>
                  <a:lnTo>
                    <a:pt x="962" y="847"/>
                  </a:lnTo>
                  <a:lnTo>
                    <a:pt x="962" y="847"/>
                  </a:lnTo>
                  <a:lnTo>
                    <a:pt x="962" y="817"/>
                  </a:lnTo>
                  <a:lnTo>
                    <a:pt x="962" y="788"/>
                  </a:lnTo>
                  <a:lnTo>
                    <a:pt x="962" y="759"/>
                  </a:lnTo>
                  <a:lnTo>
                    <a:pt x="962" y="759"/>
                  </a:lnTo>
                  <a:lnTo>
                    <a:pt x="933" y="759"/>
                  </a:lnTo>
                  <a:lnTo>
                    <a:pt x="933" y="730"/>
                  </a:lnTo>
                  <a:lnTo>
                    <a:pt x="933" y="730"/>
                  </a:lnTo>
                  <a:lnTo>
                    <a:pt x="933" y="730"/>
                  </a:lnTo>
                  <a:lnTo>
                    <a:pt x="933" y="730"/>
                  </a:lnTo>
                  <a:lnTo>
                    <a:pt x="904" y="730"/>
                  </a:lnTo>
                  <a:lnTo>
                    <a:pt x="904" y="730"/>
                  </a:lnTo>
                  <a:lnTo>
                    <a:pt x="933" y="671"/>
                  </a:lnTo>
                  <a:lnTo>
                    <a:pt x="933" y="642"/>
                  </a:lnTo>
                  <a:lnTo>
                    <a:pt x="933" y="642"/>
                  </a:lnTo>
                  <a:lnTo>
                    <a:pt x="904" y="613"/>
                  </a:lnTo>
                  <a:lnTo>
                    <a:pt x="904" y="583"/>
                  </a:lnTo>
                  <a:lnTo>
                    <a:pt x="904" y="583"/>
                  </a:lnTo>
                  <a:lnTo>
                    <a:pt x="904" y="554"/>
                  </a:lnTo>
                  <a:lnTo>
                    <a:pt x="904" y="525"/>
                  </a:lnTo>
                  <a:lnTo>
                    <a:pt x="933" y="525"/>
                  </a:lnTo>
                  <a:lnTo>
                    <a:pt x="933" y="525"/>
                  </a:lnTo>
                  <a:lnTo>
                    <a:pt x="933" y="525"/>
                  </a:lnTo>
                  <a:lnTo>
                    <a:pt x="933" y="497"/>
                  </a:lnTo>
                  <a:lnTo>
                    <a:pt x="962" y="497"/>
                  </a:lnTo>
                  <a:lnTo>
                    <a:pt x="933" y="467"/>
                  </a:lnTo>
                  <a:lnTo>
                    <a:pt x="933" y="467"/>
                  </a:lnTo>
                  <a:lnTo>
                    <a:pt x="904" y="467"/>
                  </a:lnTo>
                  <a:lnTo>
                    <a:pt x="904" y="467"/>
                  </a:lnTo>
                  <a:lnTo>
                    <a:pt x="904" y="467"/>
                  </a:lnTo>
                  <a:lnTo>
                    <a:pt x="874" y="467"/>
                  </a:lnTo>
                  <a:lnTo>
                    <a:pt x="845" y="467"/>
                  </a:lnTo>
                  <a:lnTo>
                    <a:pt x="845" y="467"/>
                  </a:lnTo>
                  <a:lnTo>
                    <a:pt x="845" y="467"/>
                  </a:lnTo>
                  <a:lnTo>
                    <a:pt x="816" y="467"/>
                  </a:lnTo>
                  <a:lnTo>
                    <a:pt x="816" y="467"/>
                  </a:lnTo>
                  <a:lnTo>
                    <a:pt x="787" y="467"/>
                  </a:lnTo>
                  <a:lnTo>
                    <a:pt x="728" y="409"/>
                  </a:lnTo>
                  <a:lnTo>
                    <a:pt x="728" y="409"/>
                  </a:lnTo>
                  <a:lnTo>
                    <a:pt x="699" y="379"/>
                  </a:lnTo>
                  <a:lnTo>
                    <a:pt x="671" y="409"/>
                  </a:lnTo>
                  <a:lnTo>
                    <a:pt x="671" y="409"/>
                  </a:lnTo>
                  <a:lnTo>
                    <a:pt x="641" y="409"/>
                  </a:lnTo>
                  <a:lnTo>
                    <a:pt x="612" y="409"/>
                  </a:lnTo>
                  <a:lnTo>
                    <a:pt x="612" y="409"/>
                  </a:lnTo>
                  <a:lnTo>
                    <a:pt x="583" y="379"/>
                  </a:lnTo>
                  <a:lnTo>
                    <a:pt x="583" y="379"/>
                  </a:lnTo>
                  <a:lnTo>
                    <a:pt x="554" y="379"/>
                  </a:lnTo>
                  <a:lnTo>
                    <a:pt x="524" y="379"/>
                  </a:lnTo>
                  <a:lnTo>
                    <a:pt x="524" y="350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4" y="321"/>
                  </a:lnTo>
                  <a:lnTo>
                    <a:pt x="554" y="321"/>
                  </a:lnTo>
                  <a:lnTo>
                    <a:pt x="524" y="292"/>
                  </a:lnTo>
                  <a:lnTo>
                    <a:pt x="495" y="233"/>
                  </a:lnTo>
                  <a:lnTo>
                    <a:pt x="495" y="233"/>
                  </a:lnTo>
                  <a:lnTo>
                    <a:pt x="466" y="233"/>
                  </a:lnTo>
                  <a:lnTo>
                    <a:pt x="466" y="233"/>
                  </a:lnTo>
                  <a:lnTo>
                    <a:pt x="495" y="204"/>
                  </a:lnTo>
                  <a:lnTo>
                    <a:pt x="495" y="176"/>
                  </a:lnTo>
                  <a:lnTo>
                    <a:pt x="495" y="176"/>
                  </a:lnTo>
                  <a:lnTo>
                    <a:pt x="495" y="147"/>
                  </a:lnTo>
                  <a:lnTo>
                    <a:pt x="524" y="117"/>
                  </a:lnTo>
                  <a:lnTo>
                    <a:pt x="524" y="117"/>
                  </a:lnTo>
                  <a:lnTo>
                    <a:pt x="554" y="88"/>
                  </a:lnTo>
                  <a:lnTo>
                    <a:pt x="554" y="88"/>
                  </a:lnTo>
                  <a:lnTo>
                    <a:pt x="554" y="88"/>
                  </a:lnTo>
                  <a:lnTo>
                    <a:pt x="583" y="59"/>
                  </a:lnTo>
                  <a:lnTo>
                    <a:pt x="641" y="30"/>
                  </a:lnTo>
                  <a:lnTo>
                    <a:pt x="641" y="30"/>
                  </a:lnTo>
                  <a:lnTo>
                    <a:pt x="641" y="30"/>
                  </a:lnTo>
                  <a:lnTo>
                    <a:pt x="641" y="30"/>
                  </a:lnTo>
                  <a:lnTo>
                    <a:pt x="641" y="30"/>
                  </a:lnTo>
                  <a:lnTo>
                    <a:pt x="671" y="0"/>
                  </a:lnTo>
                  <a:lnTo>
                    <a:pt x="641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83" y="0"/>
                  </a:lnTo>
                  <a:lnTo>
                    <a:pt x="554" y="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24" y="30"/>
                  </a:lnTo>
                  <a:lnTo>
                    <a:pt x="495" y="59"/>
                  </a:lnTo>
                  <a:lnTo>
                    <a:pt x="495" y="59"/>
                  </a:lnTo>
                  <a:lnTo>
                    <a:pt x="466" y="59"/>
                  </a:lnTo>
                  <a:lnTo>
                    <a:pt x="437" y="88"/>
                  </a:lnTo>
                  <a:lnTo>
                    <a:pt x="407" y="59"/>
                  </a:lnTo>
                  <a:lnTo>
                    <a:pt x="407" y="88"/>
                  </a:lnTo>
                  <a:lnTo>
                    <a:pt x="407" y="88"/>
                  </a:lnTo>
                  <a:lnTo>
                    <a:pt x="407" y="88"/>
                  </a:lnTo>
                  <a:lnTo>
                    <a:pt x="407" y="117"/>
                  </a:lnTo>
                  <a:lnTo>
                    <a:pt x="378" y="117"/>
                  </a:lnTo>
                  <a:lnTo>
                    <a:pt x="378" y="117"/>
                  </a:lnTo>
                  <a:lnTo>
                    <a:pt x="378" y="117"/>
                  </a:lnTo>
                  <a:lnTo>
                    <a:pt x="378" y="117"/>
                  </a:lnTo>
                  <a:lnTo>
                    <a:pt x="407" y="88"/>
                  </a:lnTo>
                  <a:lnTo>
                    <a:pt x="378" y="88"/>
                  </a:lnTo>
                  <a:lnTo>
                    <a:pt x="350" y="88"/>
                  </a:lnTo>
                  <a:lnTo>
                    <a:pt x="350" y="88"/>
                  </a:lnTo>
                  <a:lnTo>
                    <a:pt x="321" y="117"/>
                  </a:lnTo>
                  <a:lnTo>
                    <a:pt x="321" y="117"/>
                  </a:lnTo>
                  <a:lnTo>
                    <a:pt x="291" y="147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91" y="176"/>
                  </a:lnTo>
                  <a:lnTo>
                    <a:pt x="291" y="204"/>
                  </a:lnTo>
                  <a:lnTo>
                    <a:pt x="291" y="204"/>
                  </a:lnTo>
                  <a:lnTo>
                    <a:pt x="262" y="204"/>
                  </a:lnTo>
                  <a:lnTo>
                    <a:pt x="262" y="204"/>
                  </a:lnTo>
                  <a:lnTo>
                    <a:pt x="233" y="233"/>
                  </a:lnTo>
                  <a:lnTo>
                    <a:pt x="233" y="233"/>
                  </a:lnTo>
                  <a:lnTo>
                    <a:pt x="204" y="233"/>
                  </a:lnTo>
                  <a:lnTo>
                    <a:pt x="204" y="263"/>
                  </a:lnTo>
                  <a:lnTo>
                    <a:pt x="174" y="263"/>
                  </a:lnTo>
                  <a:lnTo>
                    <a:pt x="174" y="263"/>
                  </a:lnTo>
                  <a:lnTo>
                    <a:pt x="174" y="292"/>
                  </a:lnTo>
                  <a:lnTo>
                    <a:pt x="204" y="292"/>
                  </a:lnTo>
                  <a:lnTo>
                    <a:pt x="204" y="321"/>
                  </a:lnTo>
                  <a:lnTo>
                    <a:pt x="174" y="321"/>
                  </a:lnTo>
                  <a:lnTo>
                    <a:pt x="174" y="321"/>
                  </a:lnTo>
                  <a:lnTo>
                    <a:pt x="145" y="321"/>
                  </a:lnTo>
                  <a:lnTo>
                    <a:pt x="145" y="321"/>
                  </a:lnTo>
                  <a:lnTo>
                    <a:pt x="174" y="292"/>
                  </a:lnTo>
                  <a:lnTo>
                    <a:pt x="145" y="292"/>
                  </a:lnTo>
                  <a:lnTo>
                    <a:pt x="145" y="292"/>
                  </a:lnTo>
                  <a:lnTo>
                    <a:pt x="116" y="263"/>
                  </a:lnTo>
                  <a:lnTo>
                    <a:pt x="116" y="292"/>
                  </a:lnTo>
                  <a:lnTo>
                    <a:pt x="116" y="292"/>
                  </a:lnTo>
                  <a:lnTo>
                    <a:pt x="145" y="321"/>
                  </a:lnTo>
                  <a:lnTo>
                    <a:pt x="116" y="321"/>
                  </a:lnTo>
                  <a:lnTo>
                    <a:pt x="116" y="350"/>
                  </a:lnTo>
                  <a:lnTo>
                    <a:pt x="116" y="350"/>
                  </a:lnTo>
                  <a:lnTo>
                    <a:pt x="87" y="350"/>
                  </a:lnTo>
                  <a:lnTo>
                    <a:pt x="87" y="379"/>
                  </a:lnTo>
                  <a:lnTo>
                    <a:pt x="87" y="379"/>
                  </a:lnTo>
                  <a:lnTo>
                    <a:pt x="87" y="409"/>
                  </a:lnTo>
                  <a:lnTo>
                    <a:pt x="87" y="409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45" y="438"/>
                  </a:lnTo>
                  <a:lnTo>
                    <a:pt x="145" y="467"/>
                  </a:lnTo>
                  <a:lnTo>
                    <a:pt x="116" y="467"/>
                  </a:lnTo>
                  <a:lnTo>
                    <a:pt x="116" y="467"/>
                  </a:lnTo>
                  <a:lnTo>
                    <a:pt x="145" y="467"/>
                  </a:lnTo>
                  <a:lnTo>
                    <a:pt x="145" y="497"/>
                  </a:lnTo>
                  <a:lnTo>
                    <a:pt x="116" y="497"/>
                  </a:lnTo>
                  <a:lnTo>
                    <a:pt x="116" y="525"/>
                  </a:lnTo>
                  <a:lnTo>
                    <a:pt x="116" y="525"/>
                  </a:lnTo>
                  <a:lnTo>
                    <a:pt x="116" y="525"/>
                  </a:lnTo>
                  <a:lnTo>
                    <a:pt x="116" y="554"/>
                  </a:lnTo>
                  <a:lnTo>
                    <a:pt x="116" y="583"/>
                  </a:lnTo>
                  <a:lnTo>
                    <a:pt x="116" y="613"/>
                  </a:lnTo>
                  <a:lnTo>
                    <a:pt x="116" y="613"/>
                  </a:lnTo>
                  <a:lnTo>
                    <a:pt x="116" y="642"/>
                  </a:lnTo>
                  <a:lnTo>
                    <a:pt x="145" y="613"/>
                  </a:lnTo>
                  <a:lnTo>
                    <a:pt x="145" y="642"/>
                  </a:lnTo>
                  <a:lnTo>
                    <a:pt x="145" y="642"/>
                  </a:lnTo>
                  <a:lnTo>
                    <a:pt x="145" y="642"/>
                  </a:lnTo>
                  <a:lnTo>
                    <a:pt x="145" y="642"/>
                  </a:lnTo>
                  <a:lnTo>
                    <a:pt x="145" y="671"/>
                  </a:lnTo>
                  <a:lnTo>
                    <a:pt x="145" y="671"/>
                  </a:lnTo>
                  <a:lnTo>
                    <a:pt x="116" y="700"/>
                  </a:lnTo>
                  <a:lnTo>
                    <a:pt x="116" y="730"/>
                  </a:lnTo>
                  <a:lnTo>
                    <a:pt x="87" y="730"/>
                  </a:lnTo>
                  <a:lnTo>
                    <a:pt x="57" y="730"/>
                  </a:lnTo>
                  <a:lnTo>
                    <a:pt x="28" y="759"/>
                  </a:lnTo>
                  <a:lnTo>
                    <a:pt x="0" y="788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28" y="847"/>
                  </a:lnTo>
                  <a:lnTo>
                    <a:pt x="57" y="847"/>
                  </a:lnTo>
                  <a:lnTo>
                    <a:pt x="87" y="875"/>
                  </a:lnTo>
                  <a:lnTo>
                    <a:pt x="87" y="875"/>
                  </a:lnTo>
                  <a:lnTo>
                    <a:pt x="116" y="904"/>
                  </a:lnTo>
                  <a:lnTo>
                    <a:pt x="116" y="904"/>
                  </a:lnTo>
                  <a:lnTo>
                    <a:pt x="116" y="904"/>
                  </a:lnTo>
                  <a:lnTo>
                    <a:pt x="145" y="904"/>
                  </a:lnTo>
                  <a:lnTo>
                    <a:pt x="174" y="933"/>
                  </a:lnTo>
                  <a:lnTo>
                    <a:pt x="174" y="933"/>
                  </a:lnTo>
                  <a:lnTo>
                    <a:pt x="204" y="933"/>
                  </a:lnTo>
                  <a:lnTo>
                    <a:pt x="204" y="933"/>
                  </a:lnTo>
                  <a:lnTo>
                    <a:pt x="204" y="904"/>
                  </a:lnTo>
                  <a:lnTo>
                    <a:pt x="233" y="904"/>
                  </a:lnTo>
                  <a:lnTo>
                    <a:pt x="233" y="904"/>
                  </a:lnTo>
                  <a:lnTo>
                    <a:pt x="262" y="904"/>
                  </a:lnTo>
                  <a:lnTo>
                    <a:pt x="262" y="933"/>
                  </a:lnTo>
                  <a:lnTo>
                    <a:pt x="262" y="933"/>
                  </a:lnTo>
                  <a:lnTo>
                    <a:pt x="291" y="933"/>
                  </a:lnTo>
                  <a:lnTo>
                    <a:pt x="291" y="933"/>
                  </a:lnTo>
                  <a:lnTo>
                    <a:pt x="291" y="933"/>
                  </a:lnTo>
                  <a:lnTo>
                    <a:pt x="291" y="933"/>
                  </a:lnTo>
                  <a:lnTo>
                    <a:pt x="321" y="963"/>
                  </a:lnTo>
                  <a:lnTo>
                    <a:pt x="350" y="963"/>
                  </a:lnTo>
                  <a:lnTo>
                    <a:pt x="350" y="963"/>
                  </a:lnTo>
                  <a:lnTo>
                    <a:pt x="378" y="992"/>
                  </a:lnTo>
                  <a:lnTo>
                    <a:pt x="378" y="992"/>
                  </a:lnTo>
                  <a:lnTo>
                    <a:pt x="378" y="1021"/>
                  </a:lnTo>
                  <a:lnTo>
                    <a:pt x="407" y="1021"/>
                  </a:lnTo>
                  <a:lnTo>
                    <a:pt x="437" y="1021"/>
                  </a:lnTo>
                  <a:lnTo>
                    <a:pt x="466" y="1050"/>
                  </a:lnTo>
                  <a:lnTo>
                    <a:pt x="466" y="1080"/>
                  </a:lnTo>
                  <a:lnTo>
                    <a:pt x="466" y="1080"/>
                  </a:lnTo>
                  <a:lnTo>
                    <a:pt x="466" y="1080"/>
                  </a:lnTo>
                  <a:lnTo>
                    <a:pt x="495" y="1109"/>
                  </a:lnTo>
                  <a:lnTo>
                    <a:pt x="466" y="1109"/>
                  </a:lnTo>
                  <a:lnTo>
                    <a:pt x="466" y="1109"/>
                  </a:lnTo>
                  <a:lnTo>
                    <a:pt x="495" y="1109"/>
                  </a:lnTo>
                  <a:lnTo>
                    <a:pt x="524" y="1109"/>
                  </a:lnTo>
                  <a:lnTo>
                    <a:pt x="524" y="1109"/>
                  </a:lnTo>
                  <a:lnTo>
                    <a:pt x="554" y="1109"/>
                  </a:lnTo>
                  <a:lnTo>
                    <a:pt x="554" y="1109"/>
                  </a:lnTo>
                  <a:lnTo>
                    <a:pt x="583" y="1109"/>
                  </a:lnTo>
                  <a:lnTo>
                    <a:pt x="612" y="1109"/>
                  </a:lnTo>
                  <a:lnTo>
                    <a:pt x="612" y="1109"/>
                  </a:lnTo>
                  <a:lnTo>
                    <a:pt x="641" y="1109"/>
                  </a:lnTo>
                  <a:lnTo>
                    <a:pt x="671" y="1109"/>
                  </a:lnTo>
                  <a:lnTo>
                    <a:pt x="671" y="1109"/>
                  </a:lnTo>
                  <a:lnTo>
                    <a:pt x="671" y="1109"/>
                  </a:lnTo>
                  <a:lnTo>
                    <a:pt x="699" y="1109"/>
                  </a:lnTo>
                  <a:lnTo>
                    <a:pt x="699" y="1138"/>
                  </a:lnTo>
                  <a:lnTo>
                    <a:pt x="728" y="1138"/>
                  </a:lnTo>
                  <a:lnTo>
                    <a:pt x="728" y="1138"/>
                  </a:lnTo>
                  <a:lnTo>
                    <a:pt x="671" y="1225"/>
                  </a:lnTo>
                  <a:lnTo>
                    <a:pt x="671" y="1225"/>
                  </a:lnTo>
                  <a:lnTo>
                    <a:pt x="699" y="1225"/>
                  </a:lnTo>
                  <a:lnTo>
                    <a:pt x="699" y="1225"/>
                  </a:lnTo>
                  <a:lnTo>
                    <a:pt x="728" y="1225"/>
                  </a:lnTo>
                  <a:lnTo>
                    <a:pt x="728" y="1254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85" name="Freeform 180">
              <a:extLst>
                <a:ext uri="{FF2B5EF4-FFF2-40B4-BE49-F238E27FC236}">
                  <a16:creationId xmlns:a16="http://schemas.microsoft.com/office/drawing/2014/main" id="{A5A4EF1E-2486-3BE5-5DDA-B7D5DB3BF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000" y="4314693"/>
              <a:ext cx="162720" cy="162738"/>
            </a:xfrm>
            <a:custGeom>
              <a:avLst/>
              <a:gdLst>
                <a:gd name="T0" fmla="*/ 467 w 498"/>
                <a:gd name="T1" fmla="*/ 116 h 497"/>
                <a:gd name="T2" fmla="*/ 438 w 498"/>
                <a:gd name="T3" fmla="*/ 116 h 497"/>
                <a:gd name="T4" fmla="*/ 409 w 498"/>
                <a:gd name="T5" fmla="*/ 87 h 497"/>
                <a:gd name="T6" fmla="*/ 380 w 498"/>
                <a:gd name="T7" fmla="*/ 87 h 497"/>
                <a:gd name="T8" fmla="*/ 380 w 498"/>
                <a:gd name="T9" fmla="*/ 116 h 497"/>
                <a:gd name="T10" fmla="*/ 350 w 498"/>
                <a:gd name="T11" fmla="*/ 116 h 497"/>
                <a:gd name="T12" fmla="*/ 292 w 498"/>
                <a:gd name="T13" fmla="*/ 87 h 497"/>
                <a:gd name="T14" fmla="*/ 292 w 498"/>
                <a:gd name="T15" fmla="*/ 87 h 497"/>
                <a:gd name="T16" fmla="*/ 263 w 498"/>
                <a:gd name="T17" fmla="*/ 58 h 497"/>
                <a:gd name="T18" fmla="*/ 204 w 498"/>
                <a:gd name="T19" fmla="*/ 30 h 497"/>
                <a:gd name="T20" fmla="*/ 176 w 498"/>
                <a:gd name="T21" fmla="*/ 30 h 497"/>
                <a:gd name="T22" fmla="*/ 117 w 498"/>
                <a:gd name="T23" fmla="*/ 58 h 497"/>
                <a:gd name="T24" fmla="*/ 59 w 498"/>
                <a:gd name="T25" fmla="*/ 58 h 497"/>
                <a:gd name="T26" fmla="*/ 88 w 498"/>
                <a:gd name="T27" fmla="*/ 87 h 497"/>
                <a:gd name="T28" fmla="*/ 88 w 498"/>
                <a:gd name="T29" fmla="*/ 116 h 497"/>
                <a:gd name="T30" fmla="*/ 30 w 498"/>
                <a:gd name="T31" fmla="*/ 175 h 497"/>
                <a:gd name="T32" fmla="*/ 30 w 498"/>
                <a:gd name="T33" fmla="*/ 204 h 497"/>
                <a:gd name="T34" fmla="*/ 0 w 498"/>
                <a:gd name="T35" fmla="*/ 204 h 497"/>
                <a:gd name="T36" fmla="*/ 30 w 498"/>
                <a:gd name="T37" fmla="*/ 233 h 497"/>
                <a:gd name="T38" fmla="*/ 30 w 498"/>
                <a:gd name="T39" fmla="*/ 263 h 497"/>
                <a:gd name="T40" fmla="*/ 0 w 498"/>
                <a:gd name="T41" fmla="*/ 292 h 497"/>
                <a:gd name="T42" fmla="*/ 30 w 498"/>
                <a:gd name="T43" fmla="*/ 321 h 497"/>
                <a:gd name="T44" fmla="*/ 59 w 498"/>
                <a:gd name="T45" fmla="*/ 350 h 497"/>
                <a:gd name="T46" fmla="*/ 59 w 498"/>
                <a:gd name="T47" fmla="*/ 321 h 497"/>
                <a:gd name="T48" fmla="*/ 88 w 498"/>
                <a:gd name="T49" fmla="*/ 292 h 497"/>
                <a:gd name="T50" fmla="*/ 88 w 498"/>
                <a:gd name="T51" fmla="*/ 321 h 497"/>
                <a:gd name="T52" fmla="*/ 88 w 498"/>
                <a:gd name="T53" fmla="*/ 292 h 497"/>
                <a:gd name="T54" fmla="*/ 88 w 498"/>
                <a:gd name="T55" fmla="*/ 321 h 497"/>
                <a:gd name="T56" fmla="*/ 88 w 498"/>
                <a:gd name="T57" fmla="*/ 350 h 497"/>
                <a:gd name="T58" fmla="*/ 59 w 498"/>
                <a:gd name="T59" fmla="*/ 380 h 497"/>
                <a:gd name="T60" fmla="*/ 88 w 498"/>
                <a:gd name="T61" fmla="*/ 408 h 497"/>
                <a:gd name="T62" fmla="*/ 59 w 498"/>
                <a:gd name="T63" fmla="*/ 437 h 497"/>
                <a:gd name="T64" fmla="*/ 88 w 498"/>
                <a:gd name="T65" fmla="*/ 437 h 497"/>
                <a:gd name="T66" fmla="*/ 88 w 498"/>
                <a:gd name="T67" fmla="*/ 466 h 497"/>
                <a:gd name="T68" fmla="*/ 147 w 498"/>
                <a:gd name="T69" fmla="*/ 466 h 497"/>
                <a:gd name="T70" fmla="*/ 176 w 498"/>
                <a:gd name="T71" fmla="*/ 496 h 497"/>
                <a:gd name="T72" fmla="*/ 263 w 498"/>
                <a:gd name="T73" fmla="*/ 350 h 497"/>
                <a:gd name="T74" fmla="*/ 350 w 498"/>
                <a:gd name="T75" fmla="*/ 321 h 497"/>
                <a:gd name="T76" fmla="*/ 438 w 498"/>
                <a:gd name="T77" fmla="*/ 263 h 497"/>
                <a:gd name="T78" fmla="*/ 467 w 498"/>
                <a:gd name="T79" fmla="*/ 204 h 497"/>
                <a:gd name="T80" fmla="*/ 497 w 498"/>
                <a:gd name="T81" fmla="*/ 175 h 497"/>
                <a:gd name="T82" fmla="*/ 467 w 498"/>
                <a:gd name="T83" fmla="*/ 146 h 497"/>
                <a:gd name="T84" fmla="*/ 467 w 498"/>
                <a:gd name="T85" fmla="*/ 116 h 497"/>
                <a:gd name="T86" fmla="*/ 59 w 498"/>
                <a:gd name="T87" fmla="*/ 350 h 497"/>
                <a:gd name="T88" fmla="*/ 88 w 498"/>
                <a:gd name="T89" fmla="*/ 321 h 497"/>
                <a:gd name="T90" fmla="*/ 88 w 498"/>
                <a:gd name="T91" fmla="*/ 350 h 497"/>
                <a:gd name="T92" fmla="*/ 59 w 498"/>
                <a:gd name="T93" fmla="*/ 350 h 497"/>
                <a:gd name="T94" fmla="*/ 59 w 498"/>
                <a:gd name="T95" fmla="*/ 35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8" h="497">
                  <a:moveTo>
                    <a:pt x="467" y="116"/>
                  </a:moveTo>
                  <a:lnTo>
                    <a:pt x="467" y="116"/>
                  </a:lnTo>
                  <a:lnTo>
                    <a:pt x="438" y="116"/>
                  </a:lnTo>
                  <a:lnTo>
                    <a:pt x="438" y="116"/>
                  </a:lnTo>
                  <a:lnTo>
                    <a:pt x="438" y="87"/>
                  </a:lnTo>
                  <a:lnTo>
                    <a:pt x="409" y="87"/>
                  </a:lnTo>
                  <a:lnTo>
                    <a:pt x="409" y="87"/>
                  </a:lnTo>
                  <a:lnTo>
                    <a:pt x="380" y="87"/>
                  </a:lnTo>
                  <a:lnTo>
                    <a:pt x="380" y="116"/>
                  </a:lnTo>
                  <a:lnTo>
                    <a:pt x="380" y="116"/>
                  </a:lnTo>
                  <a:lnTo>
                    <a:pt x="350" y="116"/>
                  </a:lnTo>
                  <a:lnTo>
                    <a:pt x="350" y="116"/>
                  </a:lnTo>
                  <a:lnTo>
                    <a:pt x="321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33" y="30"/>
                  </a:lnTo>
                  <a:lnTo>
                    <a:pt x="204" y="30"/>
                  </a:lnTo>
                  <a:lnTo>
                    <a:pt x="176" y="0"/>
                  </a:lnTo>
                  <a:lnTo>
                    <a:pt x="176" y="30"/>
                  </a:lnTo>
                  <a:lnTo>
                    <a:pt x="147" y="30"/>
                  </a:lnTo>
                  <a:lnTo>
                    <a:pt x="117" y="58"/>
                  </a:lnTo>
                  <a:lnTo>
                    <a:pt x="88" y="58"/>
                  </a:lnTo>
                  <a:lnTo>
                    <a:pt x="59" y="58"/>
                  </a:lnTo>
                  <a:lnTo>
                    <a:pt x="88" y="87"/>
                  </a:lnTo>
                  <a:lnTo>
                    <a:pt x="88" y="87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59" y="146"/>
                  </a:lnTo>
                  <a:lnTo>
                    <a:pt x="30" y="175"/>
                  </a:lnTo>
                  <a:lnTo>
                    <a:pt x="59" y="175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0" y="204"/>
                  </a:lnTo>
                  <a:lnTo>
                    <a:pt x="0" y="233"/>
                  </a:lnTo>
                  <a:lnTo>
                    <a:pt x="30" y="233"/>
                  </a:lnTo>
                  <a:lnTo>
                    <a:pt x="0" y="263"/>
                  </a:lnTo>
                  <a:lnTo>
                    <a:pt x="30" y="263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321"/>
                  </a:lnTo>
                  <a:lnTo>
                    <a:pt x="30" y="321"/>
                  </a:lnTo>
                  <a:lnTo>
                    <a:pt x="30" y="321"/>
                  </a:lnTo>
                  <a:lnTo>
                    <a:pt x="59" y="350"/>
                  </a:lnTo>
                  <a:lnTo>
                    <a:pt x="59" y="321"/>
                  </a:lnTo>
                  <a:lnTo>
                    <a:pt x="59" y="321"/>
                  </a:lnTo>
                  <a:lnTo>
                    <a:pt x="88" y="321"/>
                  </a:lnTo>
                  <a:lnTo>
                    <a:pt x="88" y="292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8" y="292"/>
                  </a:lnTo>
                  <a:lnTo>
                    <a:pt x="88" y="292"/>
                  </a:lnTo>
                  <a:lnTo>
                    <a:pt x="88" y="321"/>
                  </a:lnTo>
                  <a:lnTo>
                    <a:pt x="88" y="350"/>
                  </a:lnTo>
                  <a:lnTo>
                    <a:pt x="88" y="350"/>
                  </a:lnTo>
                  <a:lnTo>
                    <a:pt x="88" y="380"/>
                  </a:lnTo>
                  <a:lnTo>
                    <a:pt x="59" y="380"/>
                  </a:lnTo>
                  <a:lnTo>
                    <a:pt x="88" y="380"/>
                  </a:lnTo>
                  <a:lnTo>
                    <a:pt x="88" y="408"/>
                  </a:lnTo>
                  <a:lnTo>
                    <a:pt x="59" y="408"/>
                  </a:lnTo>
                  <a:lnTo>
                    <a:pt x="59" y="437"/>
                  </a:lnTo>
                  <a:lnTo>
                    <a:pt x="59" y="437"/>
                  </a:lnTo>
                  <a:lnTo>
                    <a:pt x="88" y="437"/>
                  </a:lnTo>
                  <a:lnTo>
                    <a:pt x="88" y="437"/>
                  </a:lnTo>
                  <a:lnTo>
                    <a:pt x="88" y="466"/>
                  </a:lnTo>
                  <a:lnTo>
                    <a:pt x="117" y="466"/>
                  </a:lnTo>
                  <a:lnTo>
                    <a:pt x="147" y="466"/>
                  </a:lnTo>
                  <a:lnTo>
                    <a:pt x="176" y="496"/>
                  </a:lnTo>
                  <a:lnTo>
                    <a:pt x="176" y="496"/>
                  </a:lnTo>
                  <a:lnTo>
                    <a:pt x="176" y="466"/>
                  </a:lnTo>
                  <a:lnTo>
                    <a:pt x="263" y="350"/>
                  </a:lnTo>
                  <a:lnTo>
                    <a:pt x="263" y="350"/>
                  </a:lnTo>
                  <a:lnTo>
                    <a:pt x="350" y="321"/>
                  </a:lnTo>
                  <a:lnTo>
                    <a:pt x="380" y="292"/>
                  </a:lnTo>
                  <a:lnTo>
                    <a:pt x="438" y="263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97" y="175"/>
                  </a:lnTo>
                  <a:lnTo>
                    <a:pt x="497" y="175"/>
                  </a:lnTo>
                  <a:lnTo>
                    <a:pt x="467" y="146"/>
                  </a:lnTo>
                  <a:lnTo>
                    <a:pt x="467" y="146"/>
                  </a:lnTo>
                  <a:lnTo>
                    <a:pt x="467" y="116"/>
                  </a:lnTo>
                  <a:close/>
                  <a:moveTo>
                    <a:pt x="59" y="350"/>
                  </a:moveTo>
                  <a:lnTo>
                    <a:pt x="59" y="350"/>
                  </a:lnTo>
                  <a:lnTo>
                    <a:pt x="59" y="350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8" y="350"/>
                  </a:lnTo>
                  <a:lnTo>
                    <a:pt x="88" y="350"/>
                  </a:lnTo>
                  <a:lnTo>
                    <a:pt x="59" y="350"/>
                  </a:lnTo>
                  <a:lnTo>
                    <a:pt x="59" y="380"/>
                  </a:lnTo>
                  <a:lnTo>
                    <a:pt x="59" y="35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86" name="Freeform 181">
              <a:extLst>
                <a:ext uri="{FF2B5EF4-FFF2-40B4-BE49-F238E27FC236}">
                  <a16:creationId xmlns:a16="http://schemas.microsoft.com/office/drawing/2014/main" id="{E8A44CD3-A790-C677-1CCD-575D0518D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360" y="4352137"/>
              <a:ext cx="342720" cy="457968"/>
            </a:xfrm>
            <a:custGeom>
              <a:avLst/>
              <a:gdLst>
                <a:gd name="T0" fmla="*/ 962 w 1051"/>
                <a:gd name="T1" fmla="*/ 847 h 1401"/>
                <a:gd name="T2" fmla="*/ 904 w 1051"/>
                <a:gd name="T3" fmla="*/ 817 h 1401"/>
                <a:gd name="T4" fmla="*/ 904 w 1051"/>
                <a:gd name="T5" fmla="*/ 729 h 1401"/>
                <a:gd name="T6" fmla="*/ 846 w 1051"/>
                <a:gd name="T7" fmla="*/ 759 h 1401"/>
                <a:gd name="T8" fmla="*/ 729 w 1051"/>
                <a:gd name="T9" fmla="*/ 700 h 1401"/>
                <a:gd name="T10" fmla="*/ 642 w 1051"/>
                <a:gd name="T11" fmla="*/ 642 h 1401"/>
                <a:gd name="T12" fmla="*/ 612 w 1051"/>
                <a:gd name="T13" fmla="*/ 584 h 1401"/>
                <a:gd name="T14" fmla="*/ 642 w 1051"/>
                <a:gd name="T15" fmla="*/ 526 h 1401"/>
                <a:gd name="T16" fmla="*/ 671 w 1051"/>
                <a:gd name="T17" fmla="*/ 497 h 1401"/>
                <a:gd name="T18" fmla="*/ 700 w 1051"/>
                <a:gd name="T19" fmla="*/ 409 h 1401"/>
                <a:gd name="T20" fmla="*/ 729 w 1051"/>
                <a:gd name="T21" fmla="*/ 350 h 1401"/>
                <a:gd name="T22" fmla="*/ 846 w 1051"/>
                <a:gd name="T23" fmla="*/ 321 h 1401"/>
                <a:gd name="T24" fmla="*/ 904 w 1051"/>
                <a:gd name="T25" fmla="*/ 321 h 1401"/>
                <a:gd name="T26" fmla="*/ 933 w 1051"/>
                <a:gd name="T27" fmla="*/ 321 h 1401"/>
                <a:gd name="T28" fmla="*/ 876 w 1051"/>
                <a:gd name="T29" fmla="*/ 292 h 1401"/>
                <a:gd name="T30" fmla="*/ 904 w 1051"/>
                <a:gd name="T31" fmla="*/ 205 h 1401"/>
                <a:gd name="T32" fmla="*/ 876 w 1051"/>
                <a:gd name="T33" fmla="*/ 176 h 1401"/>
                <a:gd name="T34" fmla="*/ 788 w 1051"/>
                <a:gd name="T35" fmla="*/ 176 h 1401"/>
                <a:gd name="T36" fmla="*/ 729 w 1051"/>
                <a:gd name="T37" fmla="*/ 176 h 1401"/>
                <a:gd name="T38" fmla="*/ 700 w 1051"/>
                <a:gd name="T39" fmla="*/ 176 h 1401"/>
                <a:gd name="T40" fmla="*/ 671 w 1051"/>
                <a:gd name="T41" fmla="*/ 117 h 1401"/>
                <a:gd name="T42" fmla="*/ 583 w 1051"/>
                <a:gd name="T43" fmla="*/ 59 h 1401"/>
                <a:gd name="T44" fmla="*/ 526 w 1051"/>
                <a:gd name="T45" fmla="*/ 30 h 1401"/>
                <a:gd name="T46" fmla="*/ 496 w 1051"/>
                <a:gd name="T47" fmla="*/ 30 h 1401"/>
                <a:gd name="T48" fmla="*/ 496 w 1051"/>
                <a:gd name="T49" fmla="*/ 88 h 1401"/>
                <a:gd name="T50" fmla="*/ 409 w 1051"/>
                <a:gd name="T51" fmla="*/ 176 h 1401"/>
                <a:gd name="T52" fmla="*/ 205 w 1051"/>
                <a:gd name="T53" fmla="*/ 350 h 1401"/>
                <a:gd name="T54" fmla="*/ 146 w 1051"/>
                <a:gd name="T55" fmla="*/ 350 h 1401"/>
                <a:gd name="T56" fmla="*/ 88 w 1051"/>
                <a:gd name="T57" fmla="*/ 321 h 1401"/>
                <a:gd name="T58" fmla="*/ 117 w 1051"/>
                <a:gd name="T59" fmla="*/ 264 h 1401"/>
                <a:gd name="T60" fmla="*/ 59 w 1051"/>
                <a:gd name="T61" fmla="*/ 292 h 1401"/>
                <a:gd name="T62" fmla="*/ 0 w 1051"/>
                <a:gd name="T63" fmla="*/ 380 h 1401"/>
                <a:gd name="T64" fmla="*/ 0 w 1051"/>
                <a:gd name="T65" fmla="*/ 409 h 1401"/>
                <a:gd name="T66" fmla="*/ 29 w 1051"/>
                <a:gd name="T67" fmla="*/ 438 h 1401"/>
                <a:gd name="T68" fmla="*/ 29 w 1051"/>
                <a:gd name="T69" fmla="*/ 497 h 1401"/>
                <a:gd name="T70" fmla="*/ 146 w 1051"/>
                <a:gd name="T71" fmla="*/ 526 h 1401"/>
                <a:gd name="T72" fmla="*/ 176 w 1051"/>
                <a:gd name="T73" fmla="*/ 614 h 1401"/>
                <a:gd name="T74" fmla="*/ 233 w 1051"/>
                <a:gd name="T75" fmla="*/ 671 h 1401"/>
                <a:gd name="T76" fmla="*/ 262 w 1051"/>
                <a:gd name="T77" fmla="*/ 729 h 1401"/>
                <a:gd name="T78" fmla="*/ 321 w 1051"/>
                <a:gd name="T79" fmla="*/ 817 h 1401"/>
                <a:gd name="T80" fmla="*/ 321 w 1051"/>
                <a:gd name="T81" fmla="*/ 876 h 1401"/>
                <a:gd name="T82" fmla="*/ 379 w 1051"/>
                <a:gd name="T83" fmla="*/ 934 h 1401"/>
                <a:gd name="T84" fmla="*/ 438 w 1051"/>
                <a:gd name="T85" fmla="*/ 992 h 1401"/>
                <a:gd name="T86" fmla="*/ 438 w 1051"/>
                <a:gd name="T87" fmla="*/ 1050 h 1401"/>
                <a:gd name="T88" fmla="*/ 467 w 1051"/>
                <a:gd name="T89" fmla="*/ 1080 h 1401"/>
                <a:gd name="T90" fmla="*/ 496 w 1051"/>
                <a:gd name="T91" fmla="*/ 1109 h 1401"/>
                <a:gd name="T92" fmla="*/ 555 w 1051"/>
                <a:gd name="T93" fmla="*/ 1167 h 1401"/>
                <a:gd name="T94" fmla="*/ 583 w 1051"/>
                <a:gd name="T95" fmla="*/ 1167 h 1401"/>
                <a:gd name="T96" fmla="*/ 642 w 1051"/>
                <a:gd name="T97" fmla="*/ 1226 h 1401"/>
                <a:gd name="T98" fmla="*/ 671 w 1051"/>
                <a:gd name="T99" fmla="*/ 1255 h 1401"/>
                <a:gd name="T100" fmla="*/ 759 w 1051"/>
                <a:gd name="T101" fmla="*/ 1284 h 1401"/>
                <a:gd name="T102" fmla="*/ 817 w 1051"/>
                <a:gd name="T103" fmla="*/ 1313 h 1401"/>
                <a:gd name="T104" fmla="*/ 846 w 1051"/>
                <a:gd name="T105" fmla="*/ 1342 h 1401"/>
                <a:gd name="T106" fmla="*/ 876 w 1051"/>
                <a:gd name="T107" fmla="*/ 1371 h 1401"/>
                <a:gd name="T108" fmla="*/ 933 w 1051"/>
                <a:gd name="T109" fmla="*/ 1400 h 1401"/>
                <a:gd name="T110" fmla="*/ 1021 w 1051"/>
                <a:gd name="T111" fmla="*/ 1371 h 1401"/>
                <a:gd name="T112" fmla="*/ 1021 w 1051"/>
                <a:gd name="T113" fmla="*/ 1342 h 1401"/>
                <a:gd name="T114" fmla="*/ 1021 w 1051"/>
                <a:gd name="T115" fmla="*/ 1313 h 1401"/>
                <a:gd name="T116" fmla="*/ 1050 w 1051"/>
                <a:gd name="T117" fmla="*/ 1255 h 1401"/>
                <a:gd name="T118" fmla="*/ 1021 w 1051"/>
                <a:gd name="T119" fmla="*/ 1167 h 1401"/>
                <a:gd name="T120" fmla="*/ 1050 w 1051"/>
                <a:gd name="T121" fmla="*/ 1050 h 1401"/>
                <a:gd name="T122" fmla="*/ 1050 w 1051"/>
                <a:gd name="T123" fmla="*/ 934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1" h="1401">
                  <a:moveTo>
                    <a:pt x="992" y="847"/>
                  </a:moveTo>
                  <a:lnTo>
                    <a:pt x="992" y="847"/>
                  </a:lnTo>
                  <a:lnTo>
                    <a:pt x="962" y="817"/>
                  </a:lnTo>
                  <a:lnTo>
                    <a:pt x="962" y="847"/>
                  </a:lnTo>
                  <a:lnTo>
                    <a:pt x="933" y="847"/>
                  </a:lnTo>
                  <a:lnTo>
                    <a:pt x="933" y="847"/>
                  </a:lnTo>
                  <a:lnTo>
                    <a:pt x="904" y="847"/>
                  </a:lnTo>
                  <a:lnTo>
                    <a:pt x="904" y="817"/>
                  </a:lnTo>
                  <a:lnTo>
                    <a:pt x="904" y="817"/>
                  </a:lnTo>
                  <a:lnTo>
                    <a:pt x="904" y="759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04" y="700"/>
                  </a:lnTo>
                  <a:lnTo>
                    <a:pt x="876" y="729"/>
                  </a:lnTo>
                  <a:lnTo>
                    <a:pt x="846" y="759"/>
                  </a:lnTo>
                  <a:lnTo>
                    <a:pt x="788" y="759"/>
                  </a:lnTo>
                  <a:lnTo>
                    <a:pt x="759" y="759"/>
                  </a:lnTo>
                  <a:lnTo>
                    <a:pt x="759" y="729"/>
                  </a:lnTo>
                  <a:lnTo>
                    <a:pt x="729" y="700"/>
                  </a:lnTo>
                  <a:lnTo>
                    <a:pt x="700" y="700"/>
                  </a:lnTo>
                  <a:lnTo>
                    <a:pt x="671" y="700"/>
                  </a:lnTo>
                  <a:lnTo>
                    <a:pt x="671" y="700"/>
                  </a:lnTo>
                  <a:lnTo>
                    <a:pt x="642" y="642"/>
                  </a:lnTo>
                  <a:lnTo>
                    <a:pt x="612" y="614"/>
                  </a:lnTo>
                  <a:lnTo>
                    <a:pt x="612" y="584"/>
                  </a:lnTo>
                  <a:lnTo>
                    <a:pt x="612" y="584"/>
                  </a:lnTo>
                  <a:lnTo>
                    <a:pt x="612" y="584"/>
                  </a:lnTo>
                  <a:lnTo>
                    <a:pt x="642" y="555"/>
                  </a:lnTo>
                  <a:lnTo>
                    <a:pt x="612" y="555"/>
                  </a:lnTo>
                  <a:lnTo>
                    <a:pt x="642" y="526"/>
                  </a:lnTo>
                  <a:lnTo>
                    <a:pt x="642" y="526"/>
                  </a:lnTo>
                  <a:lnTo>
                    <a:pt x="671" y="497"/>
                  </a:lnTo>
                  <a:lnTo>
                    <a:pt x="671" y="497"/>
                  </a:lnTo>
                  <a:lnTo>
                    <a:pt x="671" y="497"/>
                  </a:lnTo>
                  <a:lnTo>
                    <a:pt x="671" y="497"/>
                  </a:lnTo>
                  <a:lnTo>
                    <a:pt x="671" y="467"/>
                  </a:lnTo>
                  <a:lnTo>
                    <a:pt x="700" y="438"/>
                  </a:lnTo>
                  <a:lnTo>
                    <a:pt x="700" y="438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700" y="380"/>
                  </a:lnTo>
                  <a:lnTo>
                    <a:pt x="729" y="380"/>
                  </a:lnTo>
                  <a:lnTo>
                    <a:pt x="729" y="350"/>
                  </a:lnTo>
                  <a:lnTo>
                    <a:pt x="759" y="350"/>
                  </a:lnTo>
                  <a:lnTo>
                    <a:pt x="759" y="350"/>
                  </a:lnTo>
                  <a:lnTo>
                    <a:pt x="817" y="350"/>
                  </a:lnTo>
                  <a:lnTo>
                    <a:pt x="846" y="321"/>
                  </a:lnTo>
                  <a:lnTo>
                    <a:pt x="876" y="321"/>
                  </a:lnTo>
                  <a:lnTo>
                    <a:pt x="876" y="321"/>
                  </a:lnTo>
                  <a:lnTo>
                    <a:pt x="876" y="321"/>
                  </a:lnTo>
                  <a:lnTo>
                    <a:pt x="904" y="321"/>
                  </a:lnTo>
                  <a:lnTo>
                    <a:pt x="904" y="321"/>
                  </a:lnTo>
                  <a:lnTo>
                    <a:pt x="904" y="321"/>
                  </a:lnTo>
                  <a:lnTo>
                    <a:pt x="933" y="350"/>
                  </a:lnTo>
                  <a:lnTo>
                    <a:pt x="933" y="321"/>
                  </a:lnTo>
                  <a:lnTo>
                    <a:pt x="933" y="292"/>
                  </a:lnTo>
                  <a:lnTo>
                    <a:pt x="904" y="292"/>
                  </a:lnTo>
                  <a:lnTo>
                    <a:pt x="904" y="292"/>
                  </a:lnTo>
                  <a:lnTo>
                    <a:pt x="876" y="292"/>
                  </a:lnTo>
                  <a:lnTo>
                    <a:pt x="876" y="292"/>
                  </a:lnTo>
                  <a:lnTo>
                    <a:pt x="933" y="205"/>
                  </a:lnTo>
                  <a:lnTo>
                    <a:pt x="933" y="205"/>
                  </a:lnTo>
                  <a:lnTo>
                    <a:pt x="904" y="205"/>
                  </a:lnTo>
                  <a:lnTo>
                    <a:pt x="904" y="176"/>
                  </a:lnTo>
                  <a:lnTo>
                    <a:pt x="876" y="176"/>
                  </a:lnTo>
                  <a:lnTo>
                    <a:pt x="876" y="176"/>
                  </a:lnTo>
                  <a:lnTo>
                    <a:pt x="876" y="176"/>
                  </a:lnTo>
                  <a:lnTo>
                    <a:pt x="846" y="176"/>
                  </a:lnTo>
                  <a:lnTo>
                    <a:pt x="817" y="176"/>
                  </a:lnTo>
                  <a:lnTo>
                    <a:pt x="817" y="176"/>
                  </a:lnTo>
                  <a:lnTo>
                    <a:pt x="788" y="176"/>
                  </a:lnTo>
                  <a:lnTo>
                    <a:pt x="759" y="176"/>
                  </a:lnTo>
                  <a:lnTo>
                    <a:pt x="759" y="176"/>
                  </a:lnTo>
                  <a:lnTo>
                    <a:pt x="729" y="176"/>
                  </a:lnTo>
                  <a:lnTo>
                    <a:pt x="729" y="176"/>
                  </a:lnTo>
                  <a:lnTo>
                    <a:pt x="700" y="176"/>
                  </a:lnTo>
                  <a:lnTo>
                    <a:pt x="671" y="176"/>
                  </a:lnTo>
                  <a:lnTo>
                    <a:pt x="671" y="176"/>
                  </a:lnTo>
                  <a:lnTo>
                    <a:pt x="700" y="176"/>
                  </a:lnTo>
                  <a:lnTo>
                    <a:pt x="671" y="147"/>
                  </a:lnTo>
                  <a:lnTo>
                    <a:pt x="671" y="147"/>
                  </a:lnTo>
                  <a:lnTo>
                    <a:pt x="671" y="147"/>
                  </a:lnTo>
                  <a:lnTo>
                    <a:pt x="671" y="117"/>
                  </a:lnTo>
                  <a:lnTo>
                    <a:pt x="642" y="88"/>
                  </a:lnTo>
                  <a:lnTo>
                    <a:pt x="612" y="88"/>
                  </a:lnTo>
                  <a:lnTo>
                    <a:pt x="583" y="88"/>
                  </a:lnTo>
                  <a:lnTo>
                    <a:pt x="583" y="59"/>
                  </a:lnTo>
                  <a:lnTo>
                    <a:pt x="583" y="59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26" y="30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96" y="0"/>
                  </a:lnTo>
                  <a:lnTo>
                    <a:pt x="496" y="30"/>
                  </a:lnTo>
                  <a:lnTo>
                    <a:pt x="496" y="30"/>
                  </a:lnTo>
                  <a:lnTo>
                    <a:pt x="526" y="59"/>
                  </a:lnTo>
                  <a:lnTo>
                    <a:pt x="526" y="59"/>
                  </a:lnTo>
                  <a:lnTo>
                    <a:pt x="496" y="88"/>
                  </a:lnTo>
                  <a:lnTo>
                    <a:pt x="496" y="88"/>
                  </a:lnTo>
                  <a:lnTo>
                    <a:pt x="496" y="88"/>
                  </a:lnTo>
                  <a:lnTo>
                    <a:pt x="467" y="147"/>
                  </a:lnTo>
                  <a:lnTo>
                    <a:pt x="409" y="176"/>
                  </a:lnTo>
                  <a:lnTo>
                    <a:pt x="379" y="205"/>
                  </a:lnTo>
                  <a:lnTo>
                    <a:pt x="292" y="234"/>
                  </a:lnTo>
                  <a:lnTo>
                    <a:pt x="292" y="234"/>
                  </a:lnTo>
                  <a:lnTo>
                    <a:pt x="205" y="350"/>
                  </a:lnTo>
                  <a:lnTo>
                    <a:pt x="205" y="380"/>
                  </a:lnTo>
                  <a:lnTo>
                    <a:pt x="205" y="380"/>
                  </a:lnTo>
                  <a:lnTo>
                    <a:pt x="176" y="350"/>
                  </a:lnTo>
                  <a:lnTo>
                    <a:pt x="146" y="350"/>
                  </a:lnTo>
                  <a:lnTo>
                    <a:pt x="117" y="350"/>
                  </a:lnTo>
                  <a:lnTo>
                    <a:pt x="117" y="321"/>
                  </a:lnTo>
                  <a:lnTo>
                    <a:pt x="117" y="321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8" y="292"/>
                  </a:lnTo>
                  <a:lnTo>
                    <a:pt x="117" y="292"/>
                  </a:lnTo>
                  <a:lnTo>
                    <a:pt x="117" y="264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59" y="292"/>
                  </a:lnTo>
                  <a:lnTo>
                    <a:pt x="59" y="292"/>
                  </a:lnTo>
                  <a:lnTo>
                    <a:pt x="29" y="321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80"/>
                  </a:lnTo>
                  <a:lnTo>
                    <a:pt x="29" y="380"/>
                  </a:lnTo>
                  <a:lnTo>
                    <a:pt x="29" y="380"/>
                  </a:lnTo>
                  <a:lnTo>
                    <a:pt x="0" y="380"/>
                  </a:lnTo>
                  <a:lnTo>
                    <a:pt x="0" y="409"/>
                  </a:lnTo>
                  <a:lnTo>
                    <a:pt x="29" y="409"/>
                  </a:lnTo>
                  <a:lnTo>
                    <a:pt x="29" y="438"/>
                  </a:lnTo>
                  <a:lnTo>
                    <a:pt x="29" y="438"/>
                  </a:lnTo>
                  <a:lnTo>
                    <a:pt x="29" y="438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29" y="467"/>
                  </a:lnTo>
                  <a:lnTo>
                    <a:pt x="29" y="497"/>
                  </a:lnTo>
                  <a:lnTo>
                    <a:pt x="59" y="497"/>
                  </a:lnTo>
                  <a:lnTo>
                    <a:pt x="88" y="497"/>
                  </a:lnTo>
                  <a:lnTo>
                    <a:pt x="117" y="526"/>
                  </a:lnTo>
                  <a:lnTo>
                    <a:pt x="146" y="526"/>
                  </a:lnTo>
                  <a:lnTo>
                    <a:pt x="146" y="555"/>
                  </a:lnTo>
                  <a:lnTo>
                    <a:pt x="146" y="555"/>
                  </a:lnTo>
                  <a:lnTo>
                    <a:pt x="146" y="584"/>
                  </a:lnTo>
                  <a:lnTo>
                    <a:pt x="176" y="614"/>
                  </a:lnTo>
                  <a:lnTo>
                    <a:pt x="205" y="614"/>
                  </a:lnTo>
                  <a:lnTo>
                    <a:pt x="205" y="642"/>
                  </a:lnTo>
                  <a:lnTo>
                    <a:pt x="233" y="671"/>
                  </a:lnTo>
                  <a:lnTo>
                    <a:pt x="233" y="671"/>
                  </a:lnTo>
                  <a:lnTo>
                    <a:pt x="233" y="700"/>
                  </a:lnTo>
                  <a:lnTo>
                    <a:pt x="233" y="700"/>
                  </a:lnTo>
                  <a:lnTo>
                    <a:pt x="262" y="729"/>
                  </a:lnTo>
                  <a:lnTo>
                    <a:pt x="262" y="729"/>
                  </a:lnTo>
                  <a:lnTo>
                    <a:pt x="262" y="759"/>
                  </a:lnTo>
                  <a:lnTo>
                    <a:pt x="262" y="759"/>
                  </a:lnTo>
                  <a:lnTo>
                    <a:pt x="292" y="788"/>
                  </a:lnTo>
                  <a:lnTo>
                    <a:pt x="321" y="817"/>
                  </a:lnTo>
                  <a:lnTo>
                    <a:pt x="321" y="847"/>
                  </a:lnTo>
                  <a:lnTo>
                    <a:pt x="321" y="847"/>
                  </a:lnTo>
                  <a:lnTo>
                    <a:pt x="321" y="847"/>
                  </a:lnTo>
                  <a:lnTo>
                    <a:pt x="321" y="876"/>
                  </a:lnTo>
                  <a:lnTo>
                    <a:pt x="350" y="876"/>
                  </a:lnTo>
                  <a:lnTo>
                    <a:pt x="350" y="905"/>
                  </a:lnTo>
                  <a:lnTo>
                    <a:pt x="379" y="905"/>
                  </a:lnTo>
                  <a:lnTo>
                    <a:pt x="379" y="934"/>
                  </a:lnTo>
                  <a:lnTo>
                    <a:pt x="379" y="934"/>
                  </a:lnTo>
                  <a:lnTo>
                    <a:pt x="409" y="963"/>
                  </a:lnTo>
                  <a:lnTo>
                    <a:pt x="409" y="992"/>
                  </a:lnTo>
                  <a:lnTo>
                    <a:pt x="438" y="992"/>
                  </a:lnTo>
                  <a:lnTo>
                    <a:pt x="467" y="1050"/>
                  </a:lnTo>
                  <a:lnTo>
                    <a:pt x="467" y="1050"/>
                  </a:lnTo>
                  <a:lnTo>
                    <a:pt x="438" y="1050"/>
                  </a:lnTo>
                  <a:lnTo>
                    <a:pt x="438" y="1050"/>
                  </a:lnTo>
                  <a:lnTo>
                    <a:pt x="438" y="1050"/>
                  </a:lnTo>
                  <a:lnTo>
                    <a:pt x="438" y="1080"/>
                  </a:lnTo>
                  <a:lnTo>
                    <a:pt x="438" y="1080"/>
                  </a:lnTo>
                  <a:lnTo>
                    <a:pt x="467" y="1080"/>
                  </a:lnTo>
                  <a:lnTo>
                    <a:pt x="467" y="1080"/>
                  </a:lnTo>
                  <a:lnTo>
                    <a:pt x="467" y="1109"/>
                  </a:lnTo>
                  <a:lnTo>
                    <a:pt x="467" y="1109"/>
                  </a:lnTo>
                  <a:lnTo>
                    <a:pt x="496" y="1109"/>
                  </a:lnTo>
                  <a:lnTo>
                    <a:pt x="526" y="1138"/>
                  </a:lnTo>
                  <a:lnTo>
                    <a:pt x="526" y="1138"/>
                  </a:lnTo>
                  <a:lnTo>
                    <a:pt x="526" y="1167"/>
                  </a:lnTo>
                  <a:lnTo>
                    <a:pt x="555" y="1167"/>
                  </a:lnTo>
                  <a:lnTo>
                    <a:pt x="555" y="1167"/>
                  </a:lnTo>
                  <a:lnTo>
                    <a:pt x="555" y="1167"/>
                  </a:lnTo>
                  <a:lnTo>
                    <a:pt x="555" y="1197"/>
                  </a:lnTo>
                  <a:lnTo>
                    <a:pt x="583" y="1167"/>
                  </a:lnTo>
                  <a:lnTo>
                    <a:pt x="612" y="1167"/>
                  </a:lnTo>
                  <a:lnTo>
                    <a:pt x="583" y="1197"/>
                  </a:lnTo>
                  <a:lnTo>
                    <a:pt x="612" y="1197"/>
                  </a:lnTo>
                  <a:lnTo>
                    <a:pt x="642" y="1226"/>
                  </a:lnTo>
                  <a:lnTo>
                    <a:pt x="642" y="1226"/>
                  </a:lnTo>
                  <a:lnTo>
                    <a:pt x="642" y="1226"/>
                  </a:lnTo>
                  <a:lnTo>
                    <a:pt x="671" y="1255"/>
                  </a:lnTo>
                  <a:lnTo>
                    <a:pt x="671" y="1255"/>
                  </a:lnTo>
                  <a:lnTo>
                    <a:pt x="700" y="1255"/>
                  </a:lnTo>
                  <a:lnTo>
                    <a:pt x="700" y="1255"/>
                  </a:lnTo>
                  <a:lnTo>
                    <a:pt x="729" y="1255"/>
                  </a:lnTo>
                  <a:lnTo>
                    <a:pt x="759" y="1284"/>
                  </a:lnTo>
                  <a:lnTo>
                    <a:pt x="759" y="1284"/>
                  </a:lnTo>
                  <a:lnTo>
                    <a:pt x="788" y="1284"/>
                  </a:lnTo>
                  <a:lnTo>
                    <a:pt x="788" y="1284"/>
                  </a:lnTo>
                  <a:lnTo>
                    <a:pt x="817" y="1313"/>
                  </a:lnTo>
                  <a:lnTo>
                    <a:pt x="817" y="1313"/>
                  </a:lnTo>
                  <a:lnTo>
                    <a:pt x="846" y="1313"/>
                  </a:lnTo>
                  <a:lnTo>
                    <a:pt x="846" y="1313"/>
                  </a:lnTo>
                  <a:lnTo>
                    <a:pt x="846" y="1342"/>
                  </a:lnTo>
                  <a:lnTo>
                    <a:pt x="846" y="1342"/>
                  </a:lnTo>
                  <a:lnTo>
                    <a:pt x="846" y="1342"/>
                  </a:lnTo>
                  <a:lnTo>
                    <a:pt x="876" y="1371"/>
                  </a:lnTo>
                  <a:lnTo>
                    <a:pt x="876" y="1371"/>
                  </a:lnTo>
                  <a:lnTo>
                    <a:pt x="904" y="1400"/>
                  </a:lnTo>
                  <a:lnTo>
                    <a:pt x="933" y="1400"/>
                  </a:lnTo>
                  <a:lnTo>
                    <a:pt x="933" y="1400"/>
                  </a:lnTo>
                  <a:lnTo>
                    <a:pt x="933" y="1400"/>
                  </a:lnTo>
                  <a:lnTo>
                    <a:pt x="962" y="1400"/>
                  </a:lnTo>
                  <a:lnTo>
                    <a:pt x="992" y="1400"/>
                  </a:lnTo>
                  <a:lnTo>
                    <a:pt x="992" y="1400"/>
                  </a:lnTo>
                  <a:lnTo>
                    <a:pt x="1021" y="1371"/>
                  </a:lnTo>
                  <a:lnTo>
                    <a:pt x="1021" y="1371"/>
                  </a:lnTo>
                  <a:lnTo>
                    <a:pt x="992" y="1371"/>
                  </a:lnTo>
                  <a:lnTo>
                    <a:pt x="1021" y="1342"/>
                  </a:lnTo>
                  <a:lnTo>
                    <a:pt x="1021" y="1342"/>
                  </a:lnTo>
                  <a:lnTo>
                    <a:pt x="1021" y="1342"/>
                  </a:lnTo>
                  <a:lnTo>
                    <a:pt x="1021" y="1313"/>
                  </a:lnTo>
                  <a:lnTo>
                    <a:pt x="1021" y="1313"/>
                  </a:lnTo>
                  <a:lnTo>
                    <a:pt x="1021" y="1313"/>
                  </a:lnTo>
                  <a:lnTo>
                    <a:pt x="1021" y="1284"/>
                  </a:lnTo>
                  <a:lnTo>
                    <a:pt x="1050" y="1284"/>
                  </a:lnTo>
                  <a:lnTo>
                    <a:pt x="1050" y="1255"/>
                  </a:lnTo>
                  <a:lnTo>
                    <a:pt x="1050" y="1255"/>
                  </a:lnTo>
                  <a:lnTo>
                    <a:pt x="1021" y="1197"/>
                  </a:lnTo>
                  <a:lnTo>
                    <a:pt x="1050" y="1197"/>
                  </a:lnTo>
                  <a:lnTo>
                    <a:pt x="1050" y="1167"/>
                  </a:lnTo>
                  <a:lnTo>
                    <a:pt x="1021" y="1167"/>
                  </a:lnTo>
                  <a:lnTo>
                    <a:pt x="1021" y="1138"/>
                  </a:lnTo>
                  <a:lnTo>
                    <a:pt x="1050" y="1138"/>
                  </a:lnTo>
                  <a:lnTo>
                    <a:pt x="1050" y="1109"/>
                  </a:lnTo>
                  <a:lnTo>
                    <a:pt x="1050" y="1050"/>
                  </a:lnTo>
                  <a:lnTo>
                    <a:pt x="1050" y="1050"/>
                  </a:lnTo>
                  <a:lnTo>
                    <a:pt x="1050" y="1021"/>
                  </a:lnTo>
                  <a:lnTo>
                    <a:pt x="1050" y="963"/>
                  </a:lnTo>
                  <a:lnTo>
                    <a:pt x="1050" y="934"/>
                  </a:lnTo>
                  <a:lnTo>
                    <a:pt x="1050" y="934"/>
                  </a:lnTo>
                  <a:lnTo>
                    <a:pt x="992" y="847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87" name="Freeform 182">
              <a:extLst>
                <a:ext uri="{FF2B5EF4-FFF2-40B4-BE49-F238E27FC236}">
                  <a16:creationId xmlns:a16="http://schemas.microsoft.com/office/drawing/2014/main" id="{28B214C4-B0BD-4F79-BDBE-FDB484094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920" y="4591202"/>
              <a:ext cx="334080" cy="334115"/>
            </a:xfrm>
            <a:custGeom>
              <a:avLst/>
              <a:gdLst>
                <a:gd name="T0" fmla="*/ 962 w 1021"/>
                <a:gd name="T1" fmla="*/ 759 h 1022"/>
                <a:gd name="T2" fmla="*/ 962 w 1021"/>
                <a:gd name="T3" fmla="*/ 584 h 1022"/>
                <a:gd name="T4" fmla="*/ 933 w 1021"/>
                <a:gd name="T5" fmla="*/ 497 h 1022"/>
                <a:gd name="T6" fmla="*/ 758 w 1021"/>
                <a:gd name="T7" fmla="*/ 409 h 1022"/>
                <a:gd name="T8" fmla="*/ 758 w 1021"/>
                <a:gd name="T9" fmla="*/ 321 h 1022"/>
                <a:gd name="T10" fmla="*/ 670 w 1021"/>
                <a:gd name="T11" fmla="*/ 321 h 1022"/>
                <a:gd name="T12" fmla="*/ 612 w 1021"/>
                <a:gd name="T13" fmla="*/ 263 h 1022"/>
                <a:gd name="T14" fmla="*/ 554 w 1021"/>
                <a:gd name="T15" fmla="*/ 263 h 1022"/>
                <a:gd name="T16" fmla="*/ 467 w 1021"/>
                <a:gd name="T17" fmla="*/ 205 h 1022"/>
                <a:gd name="T18" fmla="*/ 408 w 1021"/>
                <a:gd name="T19" fmla="*/ 205 h 1022"/>
                <a:gd name="T20" fmla="*/ 379 w 1021"/>
                <a:gd name="T21" fmla="*/ 176 h 1022"/>
                <a:gd name="T22" fmla="*/ 350 w 1021"/>
                <a:gd name="T23" fmla="*/ 118 h 1022"/>
                <a:gd name="T24" fmla="*/ 320 w 1021"/>
                <a:gd name="T25" fmla="*/ 30 h 1022"/>
                <a:gd name="T26" fmla="*/ 291 w 1021"/>
                <a:gd name="T27" fmla="*/ 30 h 1022"/>
                <a:gd name="T28" fmla="*/ 234 w 1021"/>
                <a:gd name="T29" fmla="*/ 30 h 1022"/>
                <a:gd name="T30" fmla="*/ 175 w 1021"/>
                <a:gd name="T31" fmla="*/ 88 h 1022"/>
                <a:gd name="T32" fmla="*/ 117 w 1021"/>
                <a:gd name="T33" fmla="*/ 88 h 1022"/>
                <a:gd name="T34" fmla="*/ 58 w 1021"/>
                <a:gd name="T35" fmla="*/ 118 h 1022"/>
                <a:gd name="T36" fmla="*/ 58 w 1021"/>
                <a:gd name="T37" fmla="*/ 205 h 1022"/>
                <a:gd name="T38" fmla="*/ 58 w 1021"/>
                <a:gd name="T39" fmla="*/ 321 h 1022"/>
                <a:gd name="T40" fmla="*/ 58 w 1021"/>
                <a:gd name="T41" fmla="*/ 409 h 1022"/>
                <a:gd name="T42" fmla="*/ 58 w 1021"/>
                <a:gd name="T43" fmla="*/ 438 h 1022"/>
                <a:gd name="T44" fmla="*/ 58 w 1021"/>
                <a:gd name="T45" fmla="*/ 526 h 1022"/>
                <a:gd name="T46" fmla="*/ 29 w 1021"/>
                <a:gd name="T47" fmla="*/ 555 h 1022"/>
                <a:gd name="T48" fmla="*/ 29 w 1021"/>
                <a:gd name="T49" fmla="*/ 584 h 1022"/>
                <a:gd name="T50" fmla="*/ 29 w 1021"/>
                <a:gd name="T51" fmla="*/ 613 h 1022"/>
                <a:gd name="T52" fmla="*/ 58 w 1021"/>
                <a:gd name="T53" fmla="*/ 671 h 1022"/>
                <a:gd name="T54" fmla="*/ 58 w 1021"/>
                <a:gd name="T55" fmla="*/ 700 h 1022"/>
                <a:gd name="T56" fmla="*/ 117 w 1021"/>
                <a:gd name="T57" fmla="*/ 759 h 1022"/>
                <a:gd name="T58" fmla="*/ 87 w 1021"/>
                <a:gd name="T59" fmla="*/ 847 h 1022"/>
                <a:gd name="T60" fmla="*/ 204 w 1021"/>
                <a:gd name="T61" fmla="*/ 1021 h 1022"/>
                <a:gd name="T62" fmla="*/ 262 w 1021"/>
                <a:gd name="T63" fmla="*/ 1021 h 1022"/>
                <a:gd name="T64" fmla="*/ 291 w 1021"/>
                <a:gd name="T65" fmla="*/ 992 h 1022"/>
                <a:gd name="T66" fmla="*/ 350 w 1021"/>
                <a:gd name="T67" fmla="*/ 963 h 1022"/>
                <a:gd name="T68" fmla="*/ 408 w 1021"/>
                <a:gd name="T69" fmla="*/ 963 h 1022"/>
                <a:gd name="T70" fmla="*/ 467 w 1021"/>
                <a:gd name="T71" fmla="*/ 992 h 1022"/>
                <a:gd name="T72" fmla="*/ 496 w 1021"/>
                <a:gd name="T73" fmla="*/ 1021 h 1022"/>
                <a:gd name="T74" fmla="*/ 496 w 1021"/>
                <a:gd name="T75" fmla="*/ 963 h 1022"/>
                <a:gd name="T76" fmla="*/ 584 w 1021"/>
                <a:gd name="T77" fmla="*/ 963 h 1022"/>
                <a:gd name="T78" fmla="*/ 641 w 1021"/>
                <a:gd name="T79" fmla="*/ 905 h 1022"/>
                <a:gd name="T80" fmla="*/ 612 w 1021"/>
                <a:gd name="T81" fmla="*/ 847 h 1022"/>
                <a:gd name="T82" fmla="*/ 670 w 1021"/>
                <a:gd name="T83" fmla="*/ 788 h 1022"/>
                <a:gd name="T84" fmla="*/ 875 w 1021"/>
                <a:gd name="T85" fmla="*/ 73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1" h="1022">
                  <a:moveTo>
                    <a:pt x="962" y="788"/>
                  </a:moveTo>
                  <a:lnTo>
                    <a:pt x="962" y="759"/>
                  </a:lnTo>
                  <a:lnTo>
                    <a:pt x="962" y="759"/>
                  </a:lnTo>
                  <a:lnTo>
                    <a:pt x="1020" y="700"/>
                  </a:lnTo>
                  <a:lnTo>
                    <a:pt x="1020" y="642"/>
                  </a:lnTo>
                  <a:lnTo>
                    <a:pt x="962" y="584"/>
                  </a:lnTo>
                  <a:lnTo>
                    <a:pt x="933" y="584"/>
                  </a:lnTo>
                  <a:lnTo>
                    <a:pt x="933" y="555"/>
                  </a:lnTo>
                  <a:lnTo>
                    <a:pt x="933" y="497"/>
                  </a:lnTo>
                  <a:lnTo>
                    <a:pt x="787" y="497"/>
                  </a:lnTo>
                  <a:lnTo>
                    <a:pt x="787" y="468"/>
                  </a:lnTo>
                  <a:lnTo>
                    <a:pt x="758" y="409"/>
                  </a:lnTo>
                  <a:lnTo>
                    <a:pt x="758" y="409"/>
                  </a:lnTo>
                  <a:lnTo>
                    <a:pt x="758" y="380"/>
                  </a:lnTo>
                  <a:lnTo>
                    <a:pt x="758" y="321"/>
                  </a:lnTo>
                  <a:lnTo>
                    <a:pt x="758" y="321"/>
                  </a:lnTo>
                  <a:lnTo>
                    <a:pt x="700" y="292"/>
                  </a:lnTo>
                  <a:lnTo>
                    <a:pt x="670" y="321"/>
                  </a:lnTo>
                  <a:lnTo>
                    <a:pt x="641" y="292"/>
                  </a:lnTo>
                  <a:lnTo>
                    <a:pt x="641" y="292"/>
                  </a:lnTo>
                  <a:lnTo>
                    <a:pt x="612" y="263"/>
                  </a:lnTo>
                  <a:lnTo>
                    <a:pt x="612" y="263"/>
                  </a:lnTo>
                  <a:lnTo>
                    <a:pt x="554" y="263"/>
                  </a:lnTo>
                  <a:lnTo>
                    <a:pt x="554" y="263"/>
                  </a:lnTo>
                  <a:lnTo>
                    <a:pt x="525" y="234"/>
                  </a:lnTo>
                  <a:lnTo>
                    <a:pt x="496" y="234"/>
                  </a:lnTo>
                  <a:lnTo>
                    <a:pt x="467" y="205"/>
                  </a:lnTo>
                  <a:lnTo>
                    <a:pt x="437" y="205"/>
                  </a:lnTo>
                  <a:lnTo>
                    <a:pt x="437" y="234"/>
                  </a:lnTo>
                  <a:lnTo>
                    <a:pt x="408" y="205"/>
                  </a:lnTo>
                  <a:lnTo>
                    <a:pt x="379" y="205"/>
                  </a:lnTo>
                  <a:lnTo>
                    <a:pt x="379" y="176"/>
                  </a:lnTo>
                  <a:lnTo>
                    <a:pt x="379" y="176"/>
                  </a:lnTo>
                  <a:lnTo>
                    <a:pt x="350" y="147"/>
                  </a:lnTo>
                  <a:lnTo>
                    <a:pt x="320" y="118"/>
                  </a:lnTo>
                  <a:lnTo>
                    <a:pt x="350" y="118"/>
                  </a:lnTo>
                  <a:lnTo>
                    <a:pt x="320" y="88"/>
                  </a:lnTo>
                  <a:lnTo>
                    <a:pt x="350" y="59"/>
                  </a:lnTo>
                  <a:lnTo>
                    <a:pt x="320" y="3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291" y="30"/>
                  </a:lnTo>
                  <a:lnTo>
                    <a:pt x="291" y="0"/>
                  </a:lnTo>
                  <a:lnTo>
                    <a:pt x="262" y="0"/>
                  </a:lnTo>
                  <a:lnTo>
                    <a:pt x="234" y="30"/>
                  </a:lnTo>
                  <a:lnTo>
                    <a:pt x="204" y="30"/>
                  </a:lnTo>
                  <a:lnTo>
                    <a:pt x="175" y="30"/>
                  </a:lnTo>
                  <a:lnTo>
                    <a:pt x="175" y="88"/>
                  </a:lnTo>
                  <a:lnTo>
                    <a:pt x="146" y="88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87" y="88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0" y="118"/>
                  </a:lnTo>
                  <a:lnTo>
                    <a:pt x="58" y="205"/>
                  </a:lnTo>
                  <a:lnTo>
                    <a:pt x="58" y="205"/>
                  </a:lnTo>
                  <a:lnTo>
                    <a:pt x="58" y="234"/>
                  </a:lnTo>
                  <a:lnTo>
                    <a:pt x="58" y="292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80"/>
                  </a:lnTo>
                  <a:lnTo>
                    <a:pt x="58" y="409"/>
                  </a:lnTo>
                  <a:lnTo>
                    <a:pt x="29" y="409"/>
                  </a:lnTo>
                  <a:lnTo>
                    <a:pt x="29" y="438"/>
                  </a:lnTo>
                  <a:lnTo>
                    <a:pt x="58" y="438"/>
                  </a:lnTo>
                  <a:lnTo>
                    <a:pt x="58" y="468"/>
                  </a:lnTo>
                  <a:lnTo>
                    <a:pt x="29" y="468"/>
                  </a:lnTo>
                  <a:lnTo>
                    <a:pt x="58" y="526"/>
                  </a:lnTo>
                  <a:lnTo>
                    <a:pt x="58" y="526"/>
                  </a:lnTo>
                  <a:lnTo>
                    <a:pt x="58" y="555"/>
                  </a:lnTo>
                  <a:lnTo>
                    <a:pt x="29" y="555"/>
                  </a:lnTo>
                  <a:lnTo>
                    <a:pt x="29" y="584"/>
                  </a:lnTo>
                  <a:lnTo>
                    <a:pt x="29" y="584"/>
                  </a:lnTo>
                  <a:lnTo>
                    <a:pt x="29" y="584"/>
                  </a:lnTo>
                  <a:lnTo>
                    <a:pt x="29" y="613"/>
                  </a:lnTo>
                  <a:lnTo>
                    <a:pt x="29" y="613"/>
                  </a:lnTo>
                  <a:lnTo>
                    <a:pt x="29" y="613"/>
                  </a:lnTo>
                  <a:lnTo>
                    <a:pt x="58" y="642"/>
                  </a:lnTo>
                  <a:lnTo>
                    <a:pt x="58" y="642"/>
                  </a:lnTo>
                  <a:lnTo>
                    <a:pt x="58" y="671"/>
                  </a:lnTo>
                  <a:lnTo>
                    <a:pt x="58" y="671"/>
                  </a:lnTo>
                  <a:lnTo>
                    <a:pt x="58" y="671"/>
                  </a:lnTo>
                  <a:lnTo>
                    <a:pt x="58" y="700"/>
                  </a:lnTo>
                  <a:lnTo>
                    <a:pt x="87" y="730"/>
                  </a:lnTo>
                  <a:lnTo>
                    <a:pt x="117" y="759"/>
                  </a:lnTo>
                  <a:lnTo>
                    <a:pt x="117" y="759"/>
                  </a:lnTo>
                  <a:lnTo>
                    <a:pt x="117" y="788"/>
                  </a:lnTo>
                  <a:lnTo>
                    <a:pt x="117" y="788"/>
                  </a:lnTo>
                  <a:lnTo>
                    <a:pt x="87" y="847"/>
                  </a:lnTo>
                  <a:lnTo>
                    <a:pt x="117" y="847"/>
                  </a:lnTo>
                  <a:lnTo>
                    <a:pt x="146" y="876"/>
                  </a:lnTo>
                  <a:lnTo>
                    <a:pt x="204" y="1021"/>
                  </a:lnTo>
                  <a:lnTo>
                    <a:pt x="234" y="1021"/>
                  </a:lnTo>
                  <a:lnTo>
                    <a:pt x="234" y="1021"/>
                  </a:lnTo>
                  <a:lnTo>
                    <a:pt x="262" y="1021"/>
                  </a:lnTo>
                  <a:lnTo>
                    <a:pt x="262" y="1021"/>
                  </a:lnTo>
                  <a:lnTo>
                    <a:pt x="262" y="1021"/>
                  </a:lnTo>
                  <a:lnTo>
                    <a:pt x="291" y="992"/>
                  </a:lnTo>
                  <a:lnTo>
                    <a:pt x="320" y="963"/>
                  </a:lnTo>
                  <a:lnTo>
                    <a:pt x="320" y="934"/>
                  </a:lnTo>
                  <a:lnTo>
                    <a:pt x="350" y="963"/>
                  </a:lnTo>
                  <a:lnTo>
                    <a:pt x="379" y="963"/>
                  </a:lnTo>
                  <a:lnTo>
                    <a:pt x="379" y="963"/>
                  </a:lnTo>
                  <a:lnTo>
                    <a:pt x="408" y="963"/>
                  </a:lnTo>
                  <a:lnTo>
                    <a:pt x="437" y="963"/>
                  </a:lnTo>
                  <a:lnTo>
                    <a:pt x="467" y="963"/>
                  </a:lnTo>
                  <a:lnTo>
                    <a:pt x="467" y="992"/>
                  </a:lnTo>
                  <a:lnTo>
                    <a:pt x="467" y="1021"/>
                  </a:lnTo>
                  <a:lnTo>
                    <a:pt x="467" y="1021"/>
                  </a:lnTo>
                  <a:lnTo>
                    <a:pt x="496" y="1021"/>
                  </a:lnTo>
                  <a:lnTo>
                    <a:pt x="467" y="992"/>
                  </a:lnTo>
                  <a:lnTo>
                    <a:pt x="496" y="992"/>
                  </a:lnTo>
                  <a:lnTo>
                    <a:pt x="496" y="963"/>
                  </a:lnTo>
                  <a:lnTo>
                    <a:pt x="496" y="963"/>
                  </a:lnTo>
                  <a:lnTo>
                    <a:pt x="554" y="963"/>
                  </a:lnTo>
                  <a:lnTo>
                    <a:pt x="584" y="963"/>
                  </a:lnTo>
                  <a:lnTo>
                    <a:pt x="612" y="963"/>
                  </a:lnTo>
                  <a:lnTo>
                    <a:pt x="612" y="934"/>
                  </a:lnTo>
                  <a:lnTo>
                    <a:pt x="641" y="905"/>
                  </a:lnTo>
                  <a:lnTo>
                    <a:pt x="641" y="876"/>
                  </a:lnTo>
                  <a:lnTo>
                    <a:pt x="641" y="847"/>
                  </a:lnTo>
                  <a:lnTo>
                    <a:pt x="612" y="847"/>
                  </a:lnTo>
                  <a:lnTo>
                    <a:pt x="641" y="818"/>
                  </a:lnTo>
                  <a:lnTo>
                    <a:pt x="670" y="788"/>
                  </a:lnTo>
                  <a:lnTo>
                    <a:pt x="670" y="788"/>
                  </a:lnTo>
                  <a:lnTo>
                    <a:pt x="670" y="759"/>
                  </a:lnTo>
                  <a:lnTo>
                    <a:pt x="787" y="730"/>
                  </a:lnTo>
                  <a:lnTo>
                    <a:pt x="875" y="730"/>
                  </a:lnTo>
                  <a:lnTo>
                    <a:pt x="933" y="759"/>
                  </a:lnTo>
                  <a:lnTo>
                    <a:pt x="962" y="788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88" name="Freeform 183">
              <a:extLst>
                <a:ext uri="{FF2B5EF4-FFF2-40B4-BE49-F238E27FC236}">
                  <a16:creationId xmlns:a16="http://schemas.microsoft.com/office/drawing/2014/main" id="{DBE116BC-183E-672C-AD83-34BF24239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080" y="4828827"/>
              <a:ext cx="228960" cy="218903"/>
            </a:xfrm>
            <a:custGeom>
              <a:avLst/>
              <a:gdLst>
                <a:gd name="T0" fmla="*/ 0 w 701"/>
                <a:gd name="T1" fmla="*/ 204 h 672"/>
                <a:gd name="T2" fmla="*/ 29 w 701"/>
                <a:gd name="T3" fmla="*/ 146 h 672"/>
                <a:gd name="T4" fmla="*/ 0 w 701"/>
                <a:gd name="T5" fmla="*/ 117 h 672"/>
                <a:gd name="T6" fmla="*/ 58 w 701"/>
                <a:gd name="T7" fmla="*/ 58 h 672"/>
                <a:gd name="T8" fmla="*/ 58 w 701"/>
                <a:gd name="T9" fmla="*/ 29 h 672"/>
                <a:gd name="T10" fmla="*/ 263 w 701"/>
                <a:gd name="T11" fmla="*/ 0 h 672"/>
                <a:gd name="T12" fmla="*/ 350 w 701"/>
                <a:gd name="T13" fmla="*/ 58 h 672"/>
                <a:gd name="T14" fmla="*/ 350 w 701"/>
                <a:gd name="T15" fmla="*/ 88 h 672"/>
                <a:gd name="T16" fmla="*/ 379 w 701"/>
                <a:gd name="T17" fmla="*/ 117 h 672"/>
                <a:gd name="T18" fmla="*/ 379 w 701"/>
                <a:gd name="T19" fmla="*/ 175 h 672"/>
                <a:gd name="T20" fmla="*/ 379 w 701"/>
                <a:gd name="T21" fmla="*/ 204 h 672"/>
                <a:gd name="T22" fmla="*/ 408 w 701"/>
                <a:gd name="T23" fmla="*/ 233 h 672"/>
                <a:gd name="T24" fmla="*/ 467 w 701"/>
                <a:gd name="T25" fmla="*/ 233 h 672"/>
                <a:gd name="T26" fmla="*/ 525 w 701"/>
                <a:gd name="T27" fmla="*/ 233 h 672"/>
                <a:gd name="T28" fmla="*/ 555 w 701"/>
                <a:gd name="T29" fmla="*/ 233 h 672"/>
                <a:gd name="T30" fmla="*/ 584 w 701"/>
                <a:gd name="T31" fmla="*/ 350 h 672"/>
                <a:gd name="T32" fmla="*/ 613 w 701"/>
                <a:gd name="T33" fmla="*/ 379 h 672"/>
                <a:gd name="T34" fmla="*/ 671 w 701"/>
                <a:gd name="T35" fmla="*/ 350 h 672"/>
                <a:gd name="T36" fmla="*/ 700 w 701"/>
                <a:gd name="T37" fmla="*/ 379 h 672"/>
                <a:gd name="T38" fmla="*/ 671 w 701"/>
                <a:gd name="T39" fmla="*/ 467 h 672"/>
                <a:gd name="T40" fmla="*/ 671 w 701"/>
                <a:gd name="T41" fmla="*/ 467 h 672"/>
                <a:gd name="T42" fmla="*/ 671 w 701"/>
                <a:gd name="T43" fmla="*/ 496 h 672"/>
                <a:gd name="T44" fmla="*/ 671 w 701"/>
                <a:gd name="T45" fmla="*/ 496 h 672"/>
                <a:gd name="T46" fmla="*/ 671 w 701"/>
                <a:gd name="T47" fmla="*/ 525 h 672"/>
                <a:gd name="T48" fmla="*/ 671 w 701"/>
                <a:gd name="T49" fmla="*/ 554 h 672"/>
                <a:gd name="T50" fmla="*/ 642 w 701"/>
                <a:gd name="T51" fmla="*/ 583 h 672"/>
                <a:gd name="T52" fmla="*/ 584 w 701"/>
                <a:gd name="T53" fmla="*/ 641 h 672"/>
                <a:gd name="T54" fmla="*/ 555 w 701"/>
                <a:gd name="T55" fmla="*/ 641 h 672"/>
                <a:gd name="T56" fmla="*/ 555 w 701"/>
                <a:gd name="T57" fmla="*/ 671 h 672"/>
                <a:gd name="T58" fmla="*/ 525 w 701"/>
                <a:gd name="T59" fmla="*/ 671 h 672"/>
                <a:gd name="T60" fmla="*/ 467 w 701"/>
                <a:gd name="T61" fmla="*/ 641 h 672"/>
                <a:gd name="T62" fmla="*/ 350 w 701"/>
                <a:gd name="T63" fmla="*/ 641 h 672"/>
                <a:gd name="T64" fmla="*/ 350 w 701"/>
                <a:gd name="T65" fmla="*/ 641 h 672"/>
                <a:gd name="T66" fmla="*/ 379 w 701"/>
                <a:gd name="T67" fmla="*/ 583 h 672"/>
                <a:gd name="T68" fmla="*/ 379 w 701"/>
                <a:gd name="T69" fmla="*/ 554 h 672"/>
                <a:gd name="T70" fmla="*/ 408 w 701"/>
                <a:gd name="T71" fmla="*/ 525 h 672"/>
                <a:gd name="T72" fmla="*/ 408 w 701"/>
                <a:gd name="T73" fmla="*/ 496 h 672"/>
                <a:gd name="T74" fmla="*/ 379 w 701"/>
                <a:gd name="T75" fmla="*/ 467 h 672"/>
                <a:gd name="T76" fmla="*/ 292 w 701"/>
                <a:gd name="T77" fmla="*/ 438 h 672"/>
                <a:gd name="T78" fmla="*/ 234 w 701"/>
                <a:gd name="T79" fmla="*/ 408 h 672"/>
                <a:gd name="T80" fmla="*/ 146 w 701"/>
                <a:gd name="T81" fmla="*/ 379 h 672"/>
                <a:gd name="T82" fmla="*/ 117 w 701"/>
                <a:gd name="T83" fmla="*/ 350 h 672"/>
                <a:gd name="T84" fmla="*/ 58 w 701"/>
                <a:gd name="T85" fmla="*/ 291 h 672"/>
                <a:gd name="T86" fmla="*/ 29 w 701"/>
                <a:gd name="T87" fmla="*/ 26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1" h="672">
                  <a:moveTo>
                    <a:pt x="0" y="233"/>
                  </a:moveTo>
                  <a:lnTo>
                    <a:pt x="0" y="204"/>
                  </a:lnTo>
                  <a:lnTo>
                    <a:pt x="29" y="175"/>
                  </a:lnTo>
                  <a:lnTo>
                    <a:pt x="29" y="146"/>
                  </a:lnTo>
                  <a:lnTo>
                    <a:pt x="29" y="117"/>
                  </a:lnTo>
                  <a:lnTo>
                    <a:pt x="0" y="117"/>
                  </a:lnTo>
                  <a:lnTo>
                    <a:pt x="29" y="8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29"/>
                  </a:lnTo>
                  <a:lnTo>
                    <a:pt x="175" y="0"/>
                  </a:lnTo>
                  <a:lnTo>
                    <a:pt x="263" y="0"/>
                  </a:lnTo>
                  <a:lnTo>
                    <a:pt x="321" y="29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88"/>
                  </a:lnTo>
                  <a:lnTo>
                    <a:pt x="379" y="88"/>
                  </a:lnTo>
                  <a:lnTo>
                    <a:pt x="379" y="117"/>
                  </a:lnTo>
                  <a:lnTo>
                    <a:pt x="379" y="146"/>
                  </a:lnTo>
                  <a:lnTo>
                    <a:pt x="379" y="175"/>
                  </a:lnTo>
                  <a:lnTo>
                    <a:pt x="379" y="204"/>
                  </a:lnTo>
                  <a:lnTo>
                    <a:pt x="379" y="204"/>
                  </a:lnTo>
                  <a:lnTo>
                    <a:pt x="379" y="233"/>
                  </a:lnTo>
                  <a:lnTo>
                    <a:pt x="408" y="233"/>
                  </a:lnTo>
                  <a:lnTo>
                    <a:pt x="438" y="233"/>
                  </a:lnTo>
                  <a:lnTo>
                    <a:pt x="467" y="233"/>
                  </a:lnTo>
                  <a:lnTo>
                    <a:pt x="496" y="233"/>
                  </a:lnTo>
                  <a:lnTo>
                    <a:pt x="525" y="233"/>
                  </a:lnTo>
                  <a:lnTo>
                    <a:pt x="555" y="233"/>
                  </a:lnTo>
                  <a:lnTo>
                    <a:pt x="555" y="233"/>
                  </a:lnTo>
                  <a:lnTo>
                    <a:pt x="584" y="262"/>
                  </a:lnTo>
                  <a:lnTo>
                    <a:pt x="584" y="350"/>
                  </a:lnTo>
                  <a:lnTo>
                    <a:pt x="613" y="379"/>
                  </a:lnTo>
                  <a:lnTo>
                    <a:pt x="613" y="379"/>
                  </a:lnTo>
                  <a:lnTo>
                    <a:pt x="642" y="350"/>
                  </a:lnTo>
                  <a:lnTo>
                    <a:pt x="671" y="350"/>
                  </a:lnTo>
                  <a:lnTo>
                    <a:pt x="671" y="379"/>
                  </a:lnTo>
                  <a:lnTo>
                    <a:pt x="700" y="379"/>
                  </a:lnTo>
                  <a:lnTo>
                    <a:pt x="700" y="379"/>
                  </a:lnTo>
                  <a:lnTo>
                    <a:pt x="671" y="467"/>
                  </a:lnTo>
                  <a:lnTo>
                    <a:pt x="671" y="467"/>
                  </a:lnTo>
                  <a:lnTo>
                    <a:pt x="671" y="467"/>
                  </a:lnTo>
                  <a:lnTo>
                    <a:pt x="671" y="467"/>
                  </a:lnTo>
                  <a:lnTo>
                    <a:pt x="671" y="496"/>
                  </a:lnTo>
                  <a:lnTo>
                    <a:pt x="671" y="496"/>
                  </a:lnTo>
                  <a:lnTo>
                    <a:pt x="671" y="496"/>
                  </a:lnTo>
                  <a:lnTo>
                    <a:pt x="671" y="525"/>
                  </a:lnTo>
                  <a:lnTo>
                    <a:pt x="671" y="525"/>
                  </a:lnTo>
                  <a:lnTo>
                    <a:pt x="671" y="554"/>
                  </a:lnTo>
                  <a:lnTo>
                    <a:pt x="671" y="554"/>
                  </a:lnTo>
                  <a:lnTo>
                    <a:pt x="642" y="583"/>
                  </a:lnTo>
                  <a:lnTo>
                    <a:pt x="642" y="583"/>
                  </a:lnTo>
                  <a:lnTo>
                    <a:pt x="613" y="612"/>
                  </a:lnTo>
                  <a:lnTo>
                    <a:pt x="584" y="641"/>
                  </a:lnTo>
                  <a:lnTo>
                    <a:pt x="584" y="641"/>
                  </a:lnTo>
                  <a:lnTo>
                    <a:pt x="555" y="641"/>
                  </a:lnTo>
                  <a:lnTo>
                    <a:pt x="555" y="641"/>
                  </a:lnTo>
                  <a:lnTo>
                    <a:pt x="555" y="671"/>
                  </a:lnTo>
                  <a:lnTo>
                    <a:pt x="525" y="671"/>
                  </a:lnTo>
                  <a:lnTo>
                    <a:pt x="525" y="671"/>
                  </a:lnTo>
                  <a:lnTo>
                    <a:pt x="496" y="671"/>
                  </a:lnTo>
                  <a:lnTo>
                    <a:pt x="467" y="641"/>
                  </a:lnTo>
                  <a:lnTo>
                    <a:pt x="408" y="641"/>
                  </a:lnTo>
                  <a:lnTo>
                    <a:pt x="350" y="641"/>
                  </a:lnTo>
                  <a:lnTo>
                    <a:pt x="350" y="641"/>
                  </a:lnTo>
                  <a:lnTo>
                    <a:pt x="350" y="641"/>
                  </a:lnTo>
                  <a:lnTo>
                    <a:pt x="379" y="612"/>
                  </a:lnTo>
                  <a:lnTo>
                    <a:pt x="379" y="583"/>
                  </a:lnTo>
                  <a:lnTo>
                    <a:pt x="379" y="554"/>
                  </a:lnTo>
                  <a:lnTo>
                    <a:pt x="379" y="554"/>
                  </a:lnTo>
                  <a:lnTo>
                    <a:pt x="408" y="554"/>
                  </a:lnTo>
                  <a:lnTo>
                    <a:pt x="408" y="525"/>
                  </a:lnTo>
                  <a:lnTo>
                    <a:pt x="438" y="496"/>
                  </a:lnTo>
                  <a:lnTo>
                    <a:pt x="408" y="496"/>
                  </a:lnTo>
                  <a:lnTo>
                    <a:pt x="379" y="467"/>
                  </a:lnTo>
                  <a:lnTo>
                    <a:pt x="379" y="467"/>
                  </a:lnTo>
                  <a:lnTo>
                    <a:pt x="321" y="438"/>
                  </a:lnTo>
                  <a:lnTo>
                    <a:pt x="292" y="438"/>
                  </a:lnTo>
                  <a:lnTo>
                    <a:pt x="263" y="408"/>
                  </a:lnTo>
                  <a:lnTo>
                    <a:pt x="234" y="408"/>
                  </a:lnTo>
                  <a:lnTo>
                    <a:pt x="205" y="379"/>
                  </a:lnTo>
                  <a:lnTo>
                    <a:pt x="146" y="379"/>
                  </a:lnTo>
                  <a:lnTo>
                    <a:pt x="146" y="350"/>
                  </a:lnTo>
                  <a:lnTo>
                    <a:pt x="117" y="350"/>
                  </a:lnTo>
                  <a:lnTo>
                    <a:pt x="88" y="350"/>
                  </a:lnTo>
                  <a:lnTo>
                    <a:pt x="58" y="291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0" y="233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89" name="Freeform 184">
              <a:extLst>
                <a:ext uri="{FF2B5EF4-FFF2-40B4-BE49-F238E27FC236}">
                  <a16:creationId xmlns:a16="http://schemas.microsoft.com/office/drawing/2014/main" id="{100D9E89-0B8A-BCB1-581F-4E5B70287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000" y="5115417"/>
              <a:ext cx="144000" cy="133935"/>
            </a:xfrm>
            <a:custGeom>
              <a:avLst/>
              <a:gdLst>
                <a:gd name="T0" fmla="*/ 59 w 439"/>
                <a:gd name="T1" fmla="*/ 0 h 409"/>
                <a:gd name="T2" fmla="*/ 117 w 439"/>
                <a:gd name="T3" fmla="*/ 0 h 409"/>
                <a:gd name="T4" fmla="*/ 147 w 439"/>
                <a:gd name="T5" fmla="*/ 29 h 409"/>
                <a:gd name="T6" fmla="*/ 176 w 439"/>
                <a:gd name="T7" fmla="*/ 58 h 409"/>
                <a:gd name="T8" fmla="*/ 205 w 439"/>
                <a:gd name="T9" fmla="*/ 87 h 409"/>
                <a:gd name="T10" fmla="*/ 234 w 439"/>
                <a:gd name="T11" fmla="*/ 58 h 409"/>
                <a:gd name="T12" fmla="*/ 263 w 439"/>
                <a:gd name="T13" fmla="*/ 116 h 409"/>
                <a:gd name="T14" fmla="*/ 321 w 439"/>
                <a:gd name="T15" fmla="*/ 116 h 409"/>
                <a:gd name="T16" fmla="*/ 321 w 439"/>
                <a:gd name="T17" fmla="*/ 146 h 409"/>
                <a:gd name="T18" fmla="*/ 380 w 439"/>
                <a:gd name="T19" fmla="*/ 175 h 409"/>
                <a:gd name="T20" fmla="*/ 409 w 439"/>
                <a:gd name="T21" fmla="*/ 204 h 409"/>
                <a:gd name="T22" fmla="*/ 409 w 439"/>
                <a:gd name="T23" fmla="*/ 263 h 409"/>
                <a:gd name="T24" fmla="*/ 409 w 439"/>
                <a:gd name="T25" fmla="*/ 292 h 409"/>
                <a:gd name="T26" fmla="*/ 438 w 439"/>
                <a:gd name="T27" fmla="*/ 292 h 409"/>
                <a:gd name="T28" fmla="*/ 409 w 439"/>
                <a:gd name="T29" fmla="*/ 321 h 409"/>
                <a:gd name="T30" fmla="*/ 409 w 439"/>
                <a:gd name="T31" fmla="*/ 350 h 409"/>
                <a:gd name="T32" fmla="*/ 380 w 439"/>
                <a:gd name="T33" fmla="*/ 379 h 409"/>
                <a:gd name="T34" fmla="*/ 380 w 439"/>
                <a:gd name="T35" fmla="*/ 379 h 409"/>
                <a:gd name="T36" fmla="*/ 321 w 439"/>
                <a:gd name="T37" fmla="*/ 408 h 409"/>
                <a:gd name="T38" fmla="*/ 321 w 439"/>
                <a:gd name="T39" fmla="*/ 408 h 409"/>
                <a:gd name="T40" fmla="*/ 321 w 439"/>
                <a:gd name="T41" fmla="*/ 408 h 409"/>
                <a:gd name="T42" fmla="*/ 292 w 439"/>
                <a:gd name="T43" fmla="*/ 408 h 409"/>
                <a:gd name="T44" fmla="*/ 263 w 439"/>
                <a:gd name="T45" fmla="*/ 408 h 409"/>
                <a:gd name="T46" fmla="*/ 234 w 439"/>
                <a:gd name="T47" fmla="*/ 408 h 409"/>
                <a:gd name="T48" fmla="*/ 205 w 439"/>
                <a:gd name="T49" fmla="*/ 408 h 409"/>
                <a:gd name="T50" fmla="*/ 205 w 439"/>
                <a:gd name="T51" fmla="*/ 408 h 409"/>
                <a:gd name="T52" fmla="*/ 176 w 439"/>
                <a:gd name="T53" fmla="*/ 408 h 409"/>
                <a:gd name="T54" fmla="*/ 147 w 439"/>
                <a:gd name="T55" fmla="*/ 379 h 409"/>
                <a:gd name="T56" fmla="*/ 88 w 439"/>
                <a:gd name="T57" fmla="*/ 379 h 409"/>
                <a:gd name="T58" fmla="*/ 59 w 439"/>
                <a:gd name="T59" fmla="*/ 379 h 409"/>
                <a:gd name="T60" fmla="*/ 30 w 439"/>
                <a:gd name="T61" fmla="*/ 321 h 409"/>
                <a:gd name="T62" fmla="*/ 0 w 439"/>
                <a:gd name="T63" fmla="*/ 263 h 409"/>
                <a:gd name="T64" fmla="*/ 30 w 439"/>
                <a:gd name="T65" fmla="*/ 263 h 409"/>
                <a:gd name="T66" fmla="*/ 30 w 439"/>
                <a:gd name="T67" fmla="*/ 233 h 409"/>
                <a:gd name="T68" fmla="*/ 30 w 439"/>
                <a:gd name="T69" fmla="*/ 204 h 409"/>
                <a:gd name="T70" fmla="*/ 30 w 439"/>
                <a:gd name="T71" fmla="*/ 146 h 409"/>
                <a:gd name="T72" fmla="*/ 30 w 439"/>
                <a:gd name="T73" fmla="*/ 146 h 409"/>
                <a:gd name="T74" fmla="*/ 30 w 439"/>
                <a:gd name="T75" fmla="*/ 87 h 409"/>
                <a:gd name="T76" fmla="*/ 30 w 439"/>
                <a:gd name="T77" fmla="*/ 58 h 409"/>
                <a:gd name="T78" fmla="*/ 59 w 439"/>
                <a:gd name="T79" fmla="*/ 2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9" h="409">
                  <a:moveTo>
                    <a:pt x="59" y="0"/>
                  </a:moveTo>
                  <a:lnTo>
                    <a:pt x="59" y="0"/>
                  </a:lnTo>
                  <a:lnTo>
                    <a:pt x="88" y="0"/>
                  </a:lnTo>
                  <a:lnTo>
                    <a:pt x="117" y="0"/>
                  </a:lnTo>
                  <a:lnTo>
                    <a:pt x="147" y="0"/>
                  </a:lnTo>
                  <a:lnTo>
                    <a:pt x="147" y="29"/>
                  </a:lnTo>
                  <a:lnTo>
                    <a:pt x="176" y="29"/>
                  </a:lnTo>
                  <a:lnTo>
                    <a:pt x="176" y="58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34" y="58"/>
                  </a:lnTo>
                  <a:lnTo>
                    <a:pt x="234" y="58"/>
                  </a:lnTo>
                  <a:lnTo>
                    <a:pt x="263" y="87"/>
                  </a:lnTo>
                  <a:lnTo>
                    <a:pt x="263" y="116"/>
                  </a:lnTo>
                  <a:lnTo>
                    <a:pt x="292" y="116"/>
                  </a:lnTo>
                  <a:lnTo>
                    <a:pt x="321" y="116"/>
                  </a:lnTo>
                  <a:lnTo>
                    <a:pt x="321" y="146"/>
                  </a:lnTo>
                  <a:lnTo>
                    <a:pt x="321" y="146"/>
                  </a:lnTo>
                  <a:lnTo>
                    <a:pt x="350" y="146"/>
                  </a:lnTo>
                  <a:lnTo>
                    <a:pt x="380" y="175"/>
                  </a:lnTo>
                  <a:lnTo>
                    <a:pt x="409" y="204"/>
                  </a:lnTo>
                  <a:lnTo>
                    <a:pt x="409" y="204"/>
                  </a:lnTo>
                  <a:lnTo>
                    <a:pt x="409" y="233"/>
                  </a:lnTo>
                  <a:lnTo>
                    <a:pt x="409" y="263"/>
                  </a:lnTo>
                  <a:lnTo>
                    <a:pt x="409" y="292"/>
                  </a:lnTo>
                  <a:lnTo>
                    <a:pt x="409" y="292"/>
                  </a:lnTo>
                  <a:lnTo>
                    <a:pt x="409" y="292"/>
                  </a:lnTo>
                  <a:lnTo>
                    <a:pt x="438" y="292"/>
                  </a:lnTo>
                  <a:lnTo>
                    <a:pt x="438" y="292"/>
                  </a:lnTo>
                  <a:lnTo>
                    <a:pt x="409" y="321"/>
                  </a:lnTo>
                  <a:lnTo>
                    <a:pt x="409" y="321"/>
                  </a:lnTo>
                  <a:lnTo>
                    <a:pt x="409" y="350"/>
                  </a:lnTo>
                  <a:lnTo>
                    <a:pt x="380" y="350"/>
                  </a:lnTo>
                  <a:lnTo>
                    <a:pt x="380" y="379"/>
                  </a:lnTo>
                  <a:lnTo>
                    <a:pt x="380" y="379"/>
                  </a:lnTo>
                  <a:lnTo>
                    <a:pt x="380" y="379"/>
                  </a:lnTo>
                  <a:lnTo>
                    <a:pt x="350" y="408"/>
                  </a:lnTo>
                  <a:lnTo>
                    <a:pt x="321" y="408"/>
                  </a:lnTo>
                  <a:lnTo>
                    <a:pt x="321" y="408"/>
                  </a:lnTo>
                  <a:lnTo>
                    <a:pt x="321" y="408"/>
                  </a:lnTo>
                  <a:lnTo>
                    <a:pt x="321" y="408"/>
                  </a:lnTo>
                  <a:lnTo>
                    <a:pt x="321" y="408"/>
                  </a:lnTo>
                  <a:lnTo>
                    <a:pt x="292" y="408"/>
                  </a:lnTo>
                  <a:lnTo>
                    <a:pt x="292" y="408"/>
                  </a:lnTo>
                  <a:lnTo>
                    <a:pt x="292" y="408"/>
                  </a:lnTo>
                  <a:lnTo>
                    <a:pt x="263" y="408"/>
                  </a:lnTo>
                  <a:lnTo>
                    <a:pt x="263" y="408"/>
                  </a:lnTo>
                  <a:lnTo>
                    <a:pt x="234" y="408"/>
                  </a:lnTo>
                  <a:lnTo>
                    <a:pt x="205" y="408"/>
                  </a:lnTo>
                  <a:lnTo>
                    <a:pt x="205" y="408"/>
                  </a:lnTo>
                  <a:lnTo>
                    <a:pt x="205" y="408"/>
                  </a:lnTo>
                  <a:lnTo>
                    <a:pt x="205" y="408"/>
                  </a:lnTo>
                  <a:lnTo>
                    <a:pt x="205" y="408"/>
                  </a:lnTo>
                  <a:lnTo>
                    <a:pt x="176" y="408"/>
                  </a:lnTo>
                  <a:lnTo>
                    <a:pt x="176" y="408"/>
                  </a:lnTo>
                  <a:lnTo>
                    <a:pt x="147" y="379"/>
                  </a:lnTo>
                  <a:lnTo>
                    <a:pt x="117" y="379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59" y="379"/>
                  </a:lnTo>
                  <a:lnTo>
                    <a:pt x="59" y="350"/>
                  </a:lnTo>
                  <a:lnTo>
                    <a:pt x="30" y="321"/>
                  </a:lnTo>
                  <a:lnTo>
                    <a:pt x="0" y="321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30" y="263"/>
                  </a:lnTo>
                  <a:lnTo>
                    <a:pt x="30" y="263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0" y="204"/>
                  </a:lnTo>
                  <a:lnTo>
                    <a:pt x="30" y="175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30" y="11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0" y="58"/>
                  </a:lnTo>
                  <a:lnTo>
                    <a:pt x="30" y="29"/>
                  </a:lnTo>
                  <a:lnTo>
                    <a:pt x="59" y="29"/>
                  </a:lnTo>
                  <a:lnTo>
                    <a:pt x="59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90" name="Freeform 185">
              <a:extLst>
                <a:ext uri="{FF2B5EF4-FFF2-40B4-BE49-F238E27FC236}">
                  <a16:creationId xmlns:a16="http://schemas.microsoft.com/office/drawing/2014/main" id="{4BF773EB-6566-5A3C-69D3-F2DCB9726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080" y="4896514"/>
              <a:ext cx="429120" cy="1000906"/>
            </a:xfrm>
            <a:custGeom>
              <a:avLst/>
              <a:gdLst>
                <a:gd name="T0" fmla="*/ 321 w 1313"/>
                <a:gd name="T1" fmla="*/ 29 h 3064"/>
                <a:gd name="T2" fmla="*/ 409 w 1313"/>
                <a:gd name="T3" fmla="*/ 58 h 3064"/>
                <a:gd name="T4" fmla="*/ 583 w 1313"/>
                <a:gd name="T5" fmla="*/ 58 h 3064"/>
                <a:gd name="T6" fmla="*/ 817 w 1313"/>
                <a:gd name="T7" fmla="*/ 204 h 3064"/>
                <a:gd name="T8" fmla="*/ 962 w 1313"/>
                <a:gd name="T9" fmla="*/ 350 h 3064"/>
                <a:gd name="T10" fmla="*/ 962 w 1313"/>
                <a:gd name="T11" fmla="*/ 437 h 3064"/>
                <a:gd name="T12" fmla="*/ 1138 w 1313"/>
                <a:gd name="T13" fmla="*/ 437 h 3064"/>
                <a:gd name="T14" fmla="*/ 1225 w 1313"/>
                <a:gd name="T15" fmla="*/ 321 h 3064"/>
                <a:gd name="T16" fmla="*/ 1312 w 1313"/>
                <a:gd name="T17" fmla="*/ 408 h 3064"/>
                <a:gd name="T18" fmla="*/ 1196 w 1313"/>
                <a:gd name="T19" fmla="*/ 467 h 3064"/>
                <a:gd name="T20" fmla="*/ 1109 w 1313"/>
                <a:gd name="T21" fmla="*/ 554 h 3064"/>
                <a:gd name="T22" fmla="*/ 1021 w 1313"/>
                <a:gd name="T23" fmla="*/ 671 h 3064"/>
                <a:gd name="T24" fmla="*/ 992 w 1313"/>
                <a:gd name="T25" fmla="*/ 817 h 3064"/>
                <a:gd name="T26" fmla="*/ 992 w 1313"/>
                <a:gd name="T27" fmla="*/ 934 h 3064"/>
                <a:gd name="T28" fmla="*/ 992 w 1313"/>
                <a:gd name="T29" fmla="*/ 1021 h 3064"/>
                <a:gd name="T30" fmla="*/ 1079 w 1313"/>
                <a:gd name="T31" fmla="*/ 1167 h 3064"/>
                <a:gd name="T32" fmla="*/ 1167 w 1313"/>
                <a:gd name="T33" fmla="*/ 1254 h 3064"/>
                <a:gd name="T34" fmla="*/ 1109 w 1313"/>
                <a:gd name="T35" fmla="*/ 1371 h 3064"/>
                <a:gd name="T36" fmla="*/ 875 w 1313"/>
                <a:gd name="T37" fmla="*/ 1458 h 3064"/>
                <a:gd name="T38" fmla="*/ 729 w 1313"/>
                <a:gd name="T39" fmla="*/ 1429 h 3064"/>
                <a:gd name="T40" fmla="*/ 759 w 1313"/>
                <a:gd name="T41" fmla="*/ 1517 h 3064"/>
                <a:gd name="T42" fmla="*/ 759 w 1313"/>
                <a:gd name="T43" fmla="*/ 1575 h 3064"/>
                <a:gd name="T44" fmla="*/ 671 w 1313"/>
                <a:gd name="T45" fmla="*/ 1663 h 3064"/>
                <a:gd name="T46" fmla="*/ 526 w 1313"/>
                <a:gd name="T47" fmla="*/ 1634 h 3064"/>
                <a:gd name="T48" fmla="*/ 612 w 1313"/>
                <a:gd name="T49" fmla="*/ 1750 h 3064"/>
                <a:gd name="T50" fmla="*/ 642 w 1313"/>
                <a:gd name="T51" fmla="*/ 1750 h 3064"/>
                <a:gd name="T52" fmla="*/ 700 w 1313"/>
                <a:gd name="T53" fmla="*/ 1808 h 3064"/>
                <a:gd name="T54" fmla="*/ 612 w 1313"/>
                <a:gd name="T55" fmla="*/ 1808 h 3064"/>
                <a:gd name="T56" fmla="*/ 583 w 1313"/>
                <a:gd name="T57" fmla="*/ 1867 h 3064"/>
                <a:gd name="T58" fmla="*/ 583 w 1313"/>
                <a:gd name="T59" fmla="*/ 1954 h 3064"/>
                <a:gd name="T60" fmla="*/ 583 w 1313"/>
                <a:gd name="T61" fmla="*/ 2042 h 3064"/>
                <a:gd name="T62" fmla="*/ 467 w 1313"/>
                <a:gd name="T63" fmla="*/ 2071 h 3064"/>
                <a:gd name="T64" fmla="*/ 467 w 1313"/>
                <a:gd name="T65" fmla="*/ 2187 h 3064"/>
                <a:gd name="T66" fmla="*/ 612 w 1313"/>
                <a:gd name="T67" fmla="*/ 2246 h 3064"/>
                <a:gd name="T68" fmla="*/ 612 w 1313"/>
                <a:gd name="T69" fmla="*/ 2334 h 3064"/>
                <a:gd name="T70" fmla="*/ 554 w 1313"/>
                <a:gd name="T71" fmla="*/ 2392 h 3064"/>
                <a:gd name="T72" fmla="*/ 496 w 1313"/>
                <a:gd name="T73" fmla="*/ 2479 h 3064"/>
                <a:gd name="T74" fmla="*/ 467 w 1313"/>
                <a:gd name="T75" fmla="*/ 2537 h 3064"/>
                <a:gd name="T76" fmla="*/ 438 w 1313"/>
                <a:gd name="T77" fmla="*/ 2625 h 3064"/>
                <a:gd name="T78" fmla="*/ 467 w 1313"/>
                <a:gd name="T79" fmla="*/ 2713 h 3064"/>
                <a:gd name="T80" fmla="*/ 467 w 1313"/>
                <a:gd name="T81" fmla="*/ 2770 h 3064"/>
                <a:gd name="T82" fmla="*/ 204 w 1313"/>
                <a:gd name="T83" fmla="*/ 2684 h 3064"/>
                <a:gd name="T84" fmla="*/ 88 w 1313"/>
                <a:gd name="T85" fmla="*/ 2567 h 3064"/>
                <a:gd name="T86" fmla="*/ 117 w 1313"/>
                <a:gd name="T87" fmla="*/ 2304 h 3064"/>
                <a:gd name="T88" fmla="*/ 117 w 1313"/>
                <a:gd name="T89" fmla="*/ 2100 h 3064"/>
                <a:gd name="T90" fmla="*/ 59 w 1313"/>
                <a:gd name="T91" fmla="*/ 2013 h 3064"/>
                <a:gd name="T92" fmla="*/ 59 w 1313"/>
                <a:gd name="T93" fmla="*/ 1925 h 3064"/>
                <a:gd name="T94" fmla="*/ 29 w 1313"/>
                <a:gd name="T95" fmla="*/ 1750 h 3064"/>
                <a:gd name="T96" fmla="*/ 29 w 1313"/>
                <a:gd name="T97" fmla="*/ 1458 h 3064"/>
                <a:gd name="T98" fmla="*/ 59 w 1313"/>
                <a:gd name="T99" fmla="*/ 1225 h 3064"/>
                <a:gd name="T100" fmla="*/ 88 w 1313"/>
                <a:gd name="T101" fmla="*/ 1021 h 3064"/>
                <a:gd name="T102" fmla="*/ 0 w 1313"/>
                <a:gd name="T103" fmla="*/ 787 h 3064"/>
                <a:gd name="T104" fmla="*/ 29 w 1313"/>
                <a:gd name="T105" fmla="*/ 613 h 3064"/>
                <a:gd name="T106" fmla="*/ 117 w 1313"/>
                <a:gd name="T107" fmla="*/ 408 h 3064"/>
                <a:gd name="T108" fmla="*/ 117 w 1313"/>
                <a:gd name="T109" fmla="*/ 292 h 3064"/>
                <a:gd name="T110" fmla="*/ 875 w 1313"/>
                <a:gd name="T111" fmla="*/ 3063 h 3064"/>
                <a:gd name="T112" fmla="*/ 496 w 1313"/>
                <a:gd name="T113" fmla="*/ 2800 h 3064"/>
                <a:gd name="T114" fmla="*/ 526 w 1313"/>
                <a:gd name="T115" fmla="*/ 2887 h 3064"/>
                <a:gd name="T116" fmla="*/ 642 w 1313"/>
                <a:gd name="T117" fmla="*/ 2975 h 3064"/>
                <a:gd name="T118" fmla="*/ 817 w 1313"/>
                <a:gd name="T119" fmla="*/ 3034 h 3064"/>
                <a:gd name="T120" fmla="*/ 700 w 1313"/>
                <a:gd name="T121" fmla="*/ 3063 h 3064"/>
                <a:gd name="T122" fmla="*/ 642 w 1313"/>
                <a:gd name="T123" fmla="*/ 3034 h 3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13" h="3064">
                  <a:moveTo>
                    <a:pt x="204" y="87"/>
                  </a:moveTo>
                  <a:lnTo>
                    <a:pt x="204" y="87"/>
                  </a:lnTo>
                  <a:lnTo>
                    <a:pt x="233" y="58"/>
                  </a:lnTo>
                  <a:lnTo>
                    <a:pt x="262" y="29"/>
                  </a:lnTo>
                  <a:lnTo>
                    <a:pt x="262" y="0"/>
                  </a:lnTo>
                  <a:lnTo>
                    <a:pt x="292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350" y="29"/>
                  </a:lnTo>
                  <a:lnTo>
                    <a:pt x="379" y="29"/>
                  </a:lnTo>
                  <a:lnTo>
                    <a:pt x="409" y="29"/>
                  </a:lnTo>
                  <a:lnTo>
                    <a:pt x="409" y="58"/>
                  </a:lnTo>
                  <a:lnTo>
                    <a:pt x="409" y="87"/>
                  </a:lnTo>
                  <a:lnTo>
                    <a:pt x="409" y="87"/>
                  </a:lnTo>
                  <a:lnTo>
                    <a:pt x="438" y="87"/>
                  </a:lnTo>
                  <a:lnTo>
                    <a:pt x="409" y="58"/>
                  </a:lnTo>
                  <a:lnTo>
                    <a:pt x="438" y="58"/>
                  </a:lnTo>
                  <a:lnTo>
                    <a:pt x="438" y="29"/>
                  </a:lnTo>
                  <a:lnTo>
                    <a:pt x="438" y="29"/>
                  </a:lnTo>
                  <a:lnTo>
                    <a:pt x="496" y="29"/>
                  </a:lnTo>
                  <a:lnTo>
                    <a:pt x="526" y="29"/>
                  </a:lnTo>
                  <a:lnTo>
                    <a:pt x="554" y="29"/>
                  </a:lnTo>
                  <a:lnTo>
                    <a:pt x="583" y="58"/>
                  </a:lnTo>
                  <a:lnTo>
                    <a:pt x="583" y="58"/>
                  </a:lnTo>
                  <a:lnTo>
                    <a:pt x="612" y="87"/>
                  </a:lnTo>
                  <a:lnTo>
                    <a:pt x="642" y="146"/>
                  </a:lnTo>
                  <a:lnTo>
                    <a:pt x="671" y="146"/>
                  </a:lnTo>
                  <a:lnTo>
                    <a:pt x="700" y="146"/>
                  </a:lnTo>
                  <a:lnTo>
                    <a:pt x="700" y="175"/>
                  </a:lnTo>
                  <a:lnTo>
                    <a:pt x="759" y="175"/>
                  </a:lnTo>
                  <a:lnTo>
                    <a:pt x="788" y="204"/>
                  </a:lnTo>
                  <a:lnTo>
                    <a:pt x="817" y="204"/>
                  </a:lnTo>
                  <a:lnTo>
                    <a:pt x="846" y="234"/>
                  </a:lnTo>
                  <a:lnTo>
                    <a:pt x="875" y="234"/>
                  </a:lnTo>
                  <a:lnTo>
                    <a:pt x="933" y="263"/>
                  </a:lnTo>
                  <a:lnTo>
                    <a:pt x="933" y="263"/>
                  </a:lnTo>
                  <a:lnTo>
                    <a:pt x="962" y="292"/>
                  </a:lnTo>
                  <a:lnTo>
                    <a:pt x="992" y="292"/>
                  </a:lnTo>
                  <a:lnTo>
                    <a:pt x="962" y="321"/>
                  </a:lnTo>
                  <a:lnTo>
                    <a:pt x="962" y="350"/>
                  </a:lnTo>
                  <a:lnTo>
                    <a:pt x="933" y="350"/>
                  </a:lnTo>
                  <a:lnTo>
                    <a:pt x="933" y="350"/>
                  </a:lnTo>
                  <a:lnTo>
                    <a:pt x="933" y="379"/>
                  </a:lnTo>
                  <a:lnTo>
                    <a:pt x="933" y="408"/>
                  </a:lnTo>
                  <a:lnTo>
                    <a:pt x="904" y="437"/>
                  </a:lnTo>
                  <a:lnTo>
                    <a:pt x="904" y="437"/>
                  </a:lnTo>
                  <a:lnTo>
                    <a:pt x="904" y="437"/>
                  </a:lnTo>
                  <a:lnTo>
                    <a:pt x="962" y="437"/>
                  </a:lnTo>
                  <a:lnTo>
                    <a:pt x="1021" y="437"/>
                  </a:lnTo>
                  <a:lnTo>
                    <a:pt x="1050" y="467"/>
                  </a:lnTo>
                  <a:lnTo>
                    <a:pt x="1079" y="467"/>
                  </a:lnTo>
                  <a:lnTo>
                    <a:pt x="1079" y="467"/>
                  </a:lnTo>
                  <a:lnTo>
                    <a:pt x="1109" y="467"/>
                  </a:lnTo>
                  <a:lnTo>
                    <a:pt x="1109" y="437"/>
                  </a:lnTo>
                  <a:lnTo>
                    <a:pt x="1109" y="437"/>
                  </a:lnTo>
                  <a:lnTo>
                    <a:pt x="1138" y="437"/>
                  </a:lnTo>
                  <a:lnTo>
                    <a:pt x="1138" y="437"/>
                  </a:lnTo>
                  <a:lnTo>
                    <a:pt x="1167" y="408"/>
                  </a:lnTo>
                  <a:lnTo>
                    <a:pt x="1196" y="379"/>
                  </a:lnTo>
                  <a:lnTo>
                    <a:pt x="1196" y="379"/>
                  </a:lnTo>
                  <a:lnTo>
                    <a:pt x="1225" y="350"/>
                  </a:lnTo>
                  <a:lnTo>
                    <a:pt x="1225" y="350"/>
                  </a:lnTo>
                  <a:lnTo>
                    <a:pt x="1225" y="321"/>
                  </a:lnTo>
                  <a:lnTo>
                    <a:pt x="1225" y="321"/>
                  </a:lnTo>
                  <a:lnTo>
                    <a:pt x="1225" y="292"/>
                  </a:lnTo>
                  <a:lnTo>
                    <a:pt x="1254" y="292"/>
                  </a:lnTo>
                  <a:lnTo>
                    <a:pt x="1283" y="292"/>
                  </a:lnTo>
                  <a:lnTo>
                    <a:pt x="1283" y="292"/>
                  </a:lnTo>
                  <a:lnTo>
                    <a:pt x="1312" y="321"/>
                  </a:lnTo>
                  <a:lnTo>
                    <a:pt x="1312" y="350"/>
                  </a:lnTo>
                  <a:lnTo>
                    <a:pt x="1312" y="379"/>
                  </a:lnTo>
                  <a:lnTo>
                    <a:pt x="1312" y="408"/>
                  </a:lnTo>
                  <a:lnTo>
                    <a:pt x="1312" y="408"/>
                  </a:lnTo>
                  <a:lnTo>
                    <a:pt x="1283" y="408"/>
                  </a:lnTo>
                  <a:lnTo>
                    <a:pt x="1254" y="437"/>
                  </a:lnTo>
                  <a:lnTo>
                    <a:pt x="1254" y="437"/>
                  </a:lnTo>
                  <a:lnTo>
                    <a:pt x="1254" y="437"/>
                  </a:lnTo>
                  <a:lnTo>
                    <a:pt x="1254" y="437"/>
                  </a:lnTo>
                  <a:lnTo>
                    <a:pt x="1196" y="467"/>
                  </a:lnTo>
                  <a:lnTo>
                    <a:pt x="1196" y="467"/>
                  </a:lnTo>
                  <a:lnTo>
                    <a:pt x="1196" y="467"/>
                  </a:lnTo>
                  <a:lnTo>
                    <a:pt x="1167" y="496"/>
                  </a:lnTo>
                  <a:lnTo>
                    <a:pt x="1138" y="496"/>
                  </a:lnTo>
                  <a:lnTo>
                    <a:pt x="1138" y="525"/>
                  </a:lnTo>
                  <a:lnTo>
                    <a:pt x="1138" y="525"/>
                  </a:lnTo>
                  <a:lnTo>
                    <a:pt x="1138" y="525"/>
                  </a:lnTo>
                  <a:lnTo>
                    <a:pt x="1109" y="554"/>
                  </a:lnTo>
                  <a:lnTo>
                    <a:pt x="1109" y="554"/>
                  </a:lnTo>
                  <a:lnTo>
                    <a:pt x="1109" y="584"/>
                  </a:lnTo>
                  <a:lnTo>
                    <a:pt x="1079" y="584"/>
                  </a:lnTo>
                  <a:lnTo>
                    <a:pt x="1079" y="584"/>
                  </a:lnTo>
                  <a:lnTo>
                    <a:pt x="1050" y="613"/>
                  </a:lnTo>
                  <a:lnTo>
                    <a:pt x="1050" y="642"/>
                  </a:lnTo>
                  <a:lnTo>
                    <a:pt x="1050" y="642"/>
                  </a:lnTo>
                  <a:lnTo>
                    <a:pt x="1050" y="671"/>
                  </a:lnTo>
                  <a:lnTo>
                    <a:pt x="1021" y="671"/>
                  </a:lnTo>
                  <a:lnTo>
                    <a:pt x="1021" y="671"/>
                  </a:lnTo>
                  <a:lnTo>
                    <a:pt x="1021" y="700"/>
                  </a:lnTo>
                  <a:lnTo>
                    <a:pt x="992" y="700"/>
                  </a:lnTo>
                  <a:lnTo>
                    <a:pt x="992" y="729"/>
                  </a:lnTo>
                  <a:lnTo>
                    <a:pt x="992" y="758"/>
                  </a:lnTo>
                  <a:lnTo>
                    <a:pt x="992" y="758"/>
                  </a:lnTo>
                  <a:lnTo>
                    <a:pt x="992" y="787"/>
                  </a:lnTo>
                  <a:lnTo>
                    <a:pt x="992" y="817"/>
                  </a:lnTo>
                  <a:lnTo>
                    <a:pt x="992" y="817"/>
                  </a:lnTo>
                  <a:lnTo>
                    <a:pt x="992" y="817"/>
                  </a:lnTo>
                  <a:lnTo>
                    <a:pt x="992" y="846"/>
                  </a:lnTo>
                  <a:lnTo>
                    <a:pt x="992" y="875"/>
                  </a:lnTo>
                  <a:lnTo>
                    <a:pt x="992" y="904"/>
                  </a:lnTo>
                  <a:lnTo>
                    <a:pt x="992" y="904"/>
                  </a:lnTo>
                  <a:lnTo>
                    <a:pt x="992" y="934"/>
                  </a:lnTo>
                  <a:lnTo>
                    <a:pt x="992" y="934"/>
                  </a:lnTo>
                  <a:lnTo>
                    <a:pt x="962" y="934"/>
                  </a:lnTo>
                  <a:lnTo>
                    <a:pt x="962" y="934"/>
                  </a:lnTo>
                  <a:lnTo>
                    <a:pt x="962" y="934"/>
                  </a:lnTo>
                  <a:lnTo>
                    <a:pt x="962" y="963"/>
                  </a:lnTo>
                  <a:lnTo>
                    <a:pt x="992" y="992"/>
                  </a:lnTo>
                  <a:lnTo>
                    <a:pt x="962" y="1021"/>
                  </a:lnTo>
                  <a:lnTo>
                    <a:pt x="992" y="1021"/>
                  </a:lnTo>
                  <a:lnTo>
                    <a:pt x="992" y="1021"/>
                  </a:lnTo>
                  <a:lnTo>
                    <a:pt x="992" y="1050"/>
                  </a:lnTo>
                  <a:lnTo>
                    <a:pt x="992" y="1050"/>
                  </a:lnTo>
                  <a:lnTo>
                    <a:pt x="1021" y="1079"/>
                  </a:lnTo>
                  <a:lnTo>
                    <a:pt x="1050" y="1079"/>
                  </a:lnTo>
                  <a:lnTo>
                    <a:pt x="1109" y="1108"/>
                  </a:lnTo>
                  <a:lnTo>
                    <a:pt x="1109" y="1137"/>
                  </a:lnTo>
                  <a:lnTo>
                    <a:pt x="1109" y="1137"/>
                  </a:lnTo>
                  <a:lnTo>
                    <a:pt x="1079" y="1167"/>
                  </a:lnTo>
                  <a:lnTo>
                    <a:pt x="1079" y="1196"/>
                  </a:lnTo>
                  <a:lnTo>
                    <a:pt x="1109" y="1225"/>
                  </a:lnTo>
                  <a:lnTo>
                    <a:pt x="1109" y="1225"/>
                  </a:lnTo>
                  <a:lnTo>
                    <a:pt x="1138" y="1225"/>
                  </a:lnTo>
                  <a:lnTo>
                    <a:pt x="1138" y="1225"/>
                  </a:lnTo>
                  <a:lnTo>
                    <a:pt x="1138" y="1225"/>
                  </a:lnTo>
                  <a:lnTo>
                    <a:pt x="1167" y="1225"/>
                  </a:lnTo>
                  <a:lnTo>
                    <a:pt x="1167" y="1254"/>
                  </a:lnTo>
                  <a:lnTo>
                    <a:pt x="1138" y="1284"/>
                  </a:lnTo>
                  <a:lnTo>
                    <a:pt x="1138" y="1284"/>
                  </a:lnTo>
                  <a:lnTo>
                    <a:pt x="1138" y="1313"/>
                  </a:lnTo>
                  <a:lnTo>
                    <a:pt x="1138" y="1313"/>
                  </a:lnTo>
                  <a:lnTo>
                    <a:pt x="1109" y="1313"/>
                  </a:lnTo>
                  <a:lnTo>
                    <a:pt x="1109" y="1313"/>
                  </a:lnTo>
                  <a:lnTo>
                    <a:pt x="1109" y="1342"/>
                  </a:lnTo>
                  <a:lnTo>
                    <a:pt x="1109" y="1371"/>
                  </a:lnTo>
                  <a:lnTo>
                    <a:pt x="1109" y="1371"/>
                  </a:lnTo>
                  <a:lnTo>
                    <a:pt x="1050" y="1400"/>
                  </a:lnTo>
                  <a:lnTo>
                    <a:pt x="1021" y="1400"/>
                  </a:lnTo>
                  <a:lnTo>
                    <a:pt x="1021" y="1400"/>
                  </a:lnTo>
                  <a:lnTo>
                    <a:pt x="1021" y="1429"/>
                  </a:lnTo>
                  <a:lnTo>
                    <a:pt x="962" y="1429"/>
                  </a:lnTo>
                  <a:lnTo>
                    <a:pt x="904" y="1458"/>
                  </a:lnTo>
                  <a:lnTo>
                    <a:pt x="875" y="1458"/>
                  </a:lnTo>
                  <a:lnTo>
                    <a:pt x="846" y="1458"/>
                  </a:lnTo>
                  <a:lnTo>
                    <a:pt x="817" y="1458"/>
                  </a:lnTo>
                  <a:lnTo>
                    <a:pt x="817" y="1458"/>
                  </a:lnTo>
                  <a:lnTo>
                    <a:pt x="788" y="1429"/>
                  </a:lnTo>
                  <a:lnTo>
                    <a:pt x="759" y="1429"/>
                  </a:lnTo>
                  <a:lnTo>
                    <a:pt x="759" y="1429"/>
                  </a:lnTo>
                  <a:lnTo>
                    <a:pt x="759" y="1429"/>
                  </a:lnTo>
                  <a:lnTo>
                    <a:pt x="729" y="1429"/>
                  </a:lnTo>
                  <a:lnTo>
                    <a:pt x="729" y="1429"/>
                  </a:lnTo>
                  <a:lnTo>
                    <a:pt x="759" y="1458"/>
                  </a:lnTo>
                  <a:lnTo>
                    <a:pt x="759" y="1487"/>
                  </a:lnTo>
                  <a:lnTo>
                    <a:pt x="759" y="1487"/>
                  </a:lnTo>
                  <a:lnTo>
                    <a:pt x="759" y="1487"/>
                  </a:lnTo>
                  <a:lnTo>
                    <a:pt x="759" y="1487"/>
                  </a:lnTo>
                  <a:lnTo>
                    <a:pt x="759" y="1517"/>
                  </a:lnTo>
                  <a:lnTo>
                    <a:pt x="759" y="1517"/>
                  </a:lnTo>
                  <a:lnTo>
                    <a:pt x="759" y="1517"/>
                  </a:lnTo>
                  <a:lnTo>
                    <a:pt x="759" y="1517"/>
                  </a:lnTo>
                  <a:lnTo>
                    <a:pt x="759" y="1546"/>
                  </a:lnTo>
                  <a:lnTo>
                    <a:pt x="759" y="1546"/>
                  </a:lnTo>
                  <a:lnTo>
                    <a:pt x="759" y="1546"/>
                  </a:lnTo>
                  <a:lnTo>
                    <a:pt x="759" y="1575"/>
                  </a:lnTo>
                  <a:lnTo>
                    <a:pt x="759" y="1575"/>
                  </a:lnTo>
                  <a:lnTo>
                    <a:pt x="759" y="1575"/>
                  </a:lnTo>
                  <a:lnTo>
                    <a:pt x="759" y="1604"/>
                  </a:lnTo>
                  <a:lnTo>
                    <a:pt x="759" y="1604"/>
                  </a:lnTo>
                  <a:lnTo>
                    <a:pt x="759" y="1604"/>
                  </a:lnTo>
                  <a:lnTo>
                    <a:pt x="759" y="1634"/>
                  </a:lnTo>
                  <a:lnTo>
                    <a:pt x="729" y="1634"/>
                  </a:lnTo>
                  <a:lnTo>
                    <a:pt x="729" y="1634"/>
                  </a:lnTo>
                  <a:lnTo>
                    <a:pt x="729" y="1663"/>
                  </a:lnTo>
                  <a:lnTo>
                    <a:pt x="671" y="1663"/>
                  </a:lnTo>
                  <a:lnTo>
                    <a:pt x="642" y="1663"/>
                  </a:lnTo>
                  <a:lnTo>
                    <a:pt x="612" y="1634"/>
                  </a:lnTo>
                  <a:lnTo>
                    <a:pt x="583" y="1634"/>
                  </a:lnTo>
                  <a:lnTo>
                    <a:pt x="554" y="1634"/>
                  </a:lnTo>
                  <a:lnTo>
                    <a:pt x="554" y="1634"/>
                  </a:lnTo>
                  <a:lnTo>
                    <a:pt x="554" y="1634"/>
                  </a:lnTo>
                  <a:lnTo>
                    <a:pt x="554" y="1634"/>
                  </a:lnTo>
                  <a:lnTo>
                    <a:pt x="526" y="1634"/>
                  </a:lnTo>
                  <a:lnTo>
                    <a:pt x="526" y="1663"/>
                  </a:lnTo>
                  <a:lnTo>
                    <a:pt x="554" y="1663"/>
                  </a:lnTo>
                  <a:lnTo>
                    <a:pt x="554" y="1692"/>
                  </a:lnTo>
                  <a:lnTo>
                    <a:pt x="554" y="1750"/>
                  </a:lnTo>
                  <a:lnTo>
                    <a:pt x="554" y="1750"/>
                  </a:lnTo>
                  <a:lnTo>
                    <a:pt x="583" y="1750"/>
                  </a:lnTo>
                  <a:lnTo>
                    <a:pt x="612" y="1750"/>
                  </a:lnTo>
                  <a:lnTo>
                    <a:pt x="612" y="1750"/>
                  </a:lnTo>
                  <a:lnTo>
                    <a:pt x="612" y="1779"/>
                  </a:lnTo>
                  <a:lnTo>
                    <a:pt x="612" y="1779"/>
                  </a:lnTo>
                  <a:lnTo>
                    <a:pt x="612" y="1779"/>
                  </a:lnTo>
                  <a:lnTo>
                    <a:pt x="642" y="1779"/>
                  </a:lnTo>
                  <a:lnTo>
                    <a:pt x="642" y="1750"/>
                  </a:lnTo>
                  <a:lnTo>
                    <a:pt x="642" y="1750"/>
                  </a:lnTo>
                  <a:lnTo>
                    <a:pt x="612" y="1750"/>
                  </a:lnTo>
                  <a:lnTo>
                    <a:pt x="642" y="1750"/>
                  </a:lnTo>
                  <a:lnTo>
                    <a:pt x="642" y="1750"/>
                  </a:lnTo>
                  <a:lnTo>
                    <a:pt x="671" y="1750"/>
                  </a:lnTo>
                  <a:lnTo>
                    <a:pt x="671" y="1750"/>
                  </a:lnTo>
                  <a:lnTo>
                    <a:pt x="671" y="1750"/>
                  </a:lnTo>
                  <a:lnTo>
                    <a:pt x="671" y="1779"/>
                  </a:lnTo>
                  <a:lnTo>
                    <a:pt x="671" y="1779"/>
                  </a:lnTo>
                  <a:lnTo>
                    <a:pt x="671" y="1779"/>
                  </a:lnTo>
                  <a:lnTo>
                    <a:pt x="700" y="1808"/>
                  </a:lnTo>
                  <a:lnTo>
                    <a:pt x="700" y="1808"/>
                  </a:lnTo>
                  <a:lnTo>
                    <a:pt x="671" y="1837"/>
                  </a:lnTo>
                  <a:lnTo>
                    <a:pt x="642" y="1837"/>
                  </a:lnTo>
                  <a:lnTo>
                    <a:pt x="642" y="1808"/>
                  </a:lnTo>
                  <a:lnTo>
                    <a:pt x="642" y="1808"/>
                  </a:lnTo>
                  <a:lnTo>
                    <a:pt x="642" y="1808"/>
                  </a:lnTo>
                  <a:lnTo>
                    <a:pt x="612" y="1779"/>
                  </a:lnTo>
                  <a:lnTo>
                    <a:pt x="612" y="1808"/>
                  </a:lnTo>
                  <a:lnTo>
                    <a:pt x="583" y="1808"/>
                  </a:lnTo>
                  <a:lnTo>
                    <a:pt x="583" y="1808"/>
                  </a:lnTo>
                  <a:lnTo>
                    <a:pt x="583" y="1837"/>
                  </a:lnTo>
                  <a:lnTo>
                    <a:pt x="612" y="1837"/>
                  </a:lnTo>
                  <a:lnTo>
                    <a:pt x="642" y="1837"/>
                  </a:lnTo>
                  <a:lnTo>
                    <a:pt x="642" y="1837"/>
                  </a:lnTo>
                  <a:lnTo>
                    <a:pt x="612" y="1867"/>
                  </a:lnTo>
                  <a:lnTo>
                    <a:pt x="583" y="1867"/>
                  </a:lnTo>
                  <a:lnTo>
                    <a:pt x="583" y="1867"/>
                  </a:lnTo>
                  <a:lnTo>
                    <a:pt x="583" y="1867"/>
                  </a:lnTo>
                  <a:lnTo>
                    <a:pt x="583" y="1896"/>
                  </a:lnTo>
                  <a:lnTo>
                    <a:pt x="554" y="1896"/>
                  </a:lnTo>
                  <a:lnTo>
                    <a:pt x="583" y="1925"/>
                  </a:lnTo>
                  <a:lnTo>
                    <a:pt x="583" y="1925"/>
                  </a:lnTo>
                  <a:lnTo>
                    <a:pt x="583" y="1954"/>
                  </a:lnTo>
                  <a:lnTo>
                    <a:pt x="583" y="1954"/>
                  </a:lnTo>
                  <a:lnTo>
                    <a:pt x="583" y="1984"/>
                  </a:lnTo>
                  <a:lnTo>
                    <a:pt x="583" y="1984"/>
                  </a:lnTo>
                  <a:lnTo>
                    <a:pt x="583" y="1984"/>
                  </a:lnTo>
                  <a:lnTo>
                    <a:pt x="583" y="1984"/>
                  </a:lnTo>
                  <a:lnTo>
                    <a:pt x="554" y="2013"/>
                  </a:lnTo>
                  <a:lnTo>
                    <a:pt x="554" y="2013"/>
                  </a:lnTo>
                  <a:lnTo>
                    <a:pt x="554" y="2013"/>
                  </a:lnTo>
                  <a:lnTo>
                    <a:pt x="583" y="2042"/>
                  </a:lnTo>
                  <a:lnTo>
                    <a:pt x="583" y="2042"/>
                  </a:lnTo>
                  <a:lnTo>
                    <a:pt x="583" y="2042"/>
                  </a:lnTo>
                  <a:lnTo>
                    <a:pt x="554" y="2042"/>
                  </a:lnTo>
                  <a:lnTo>
                    <a:pt x="554" y="2042"/>
                  </a:lnTo>
                  <a:lnTo>
                    <a:pt x="526" y="2042"/>
                  </a:lnTo>
                  <a:lnTo>
                    <a:pt x="496" y="2071"/>
                  </a:lnTo>
                  <a:lnTo>
                    <a:pt x="496" y="2071"/>
                  </a:lnTo>
                  <a:lnTo>
                    <a:pt x="467" y="2071"/>
                  </a:lnTo>
                  <a:lnTo>
                    <a:pt x="467" y="2071"/>
                  </a:lnTo>
                  <a:lnTo>
                    <a:pt x="467" y="2100"/>
                  </a:lnTo>
                  <a:lnTo>
                    <a:pt x="438" y="2100"/>
                  </a:lnTo>
                  <a:lnTo>
                    <a:pt x="438" y="2129"/>
                  </a:lnTo>
                  <a:lnTo>
                    <a:pt x="438" y="2129"/>
                  </a:lnTo>
                  <a:lnTo>
                    <a:pt x="438" y="2129"/>
                  </a:lnTo>
                  <a:lnTo>
                    <a:pt x="438" y="2158"/>
                  </a:lnTo>
                  <a:lnTo>
                    <a:pt x="467" y="2187"/>
                  </a:lnTo>
                  <a:lnTo>
                    <a:pt x="467" y="2187"/>
                  </a:lnTo>
                  <a:lnTo>
                    <a:pt x="496" y="2187"/>
                  </a:lnTo>
                  <a:lnTo>
                    <a:pt x="496" y="2217"/>
                  </a:lnTo>
                  <a:lnTo>
                    <a:pt x="526" y="2246"/>
                  </a:lnTo>
                  <a:lnTo>
                    <a:pt x="554" y="2246"/>
                  </a:lnTo>
                  <a:lnTo>
                    <a:pt x="583" y="2246"/>
                  </a:lnTo>
                  <a:lnTo>
                    <a:pt x="583" y="2246"/>
                  </a:lnTo>
                  <a:lnTo>
                    <a:pt x="612" y="2246"/>
                  </a:lnTo>
                  <a:lnTo>
                    <a:pt x="612" y="2246"/>
                  </a:lnTo>
                  <a:lnTo>
                    <a:pt x="612" y="2246"/>
                  </a:lnTo>
                  <a:lnTo>
                    <a:pt x="612" y="2275"/>
                  </a:lnTo>
                  <a:lnTo>
                    <a:pt x="612" y="2275"/>
                  </a:lnTo>
                  <a:lnTo>
                    <a:pt x="612" y="2304"/>
                  </a:lnTo>
                  <a:lnTo>
                    <a:pt x="583" y="2304"/>
                  </a:lnTo>
                  <a:lnTo>
                    <a:pt x="612" y="2304"/>
                  </a:lnTo>
                  <a:lnTo>
                    <a:pt x="612" y="2334"/>
                  </a:lnTo>
                  <a:lnTo>
                    <a:pt x="612" y="2334"/>
                  </a:lnTo>
                  <a:lnTo>
                    <a:pt x="612" y="2334"/>
                  </a:lnTo>
                  <a:lnTo>
                    <a:pt x="612" y="2334"/>
                  </a:lnTo>
                  <a:lnTo>
                    <a:pt x="583" y="2363"/>
                  </a:lnTo>
                  <a:lnTo>
                    <a:pt x="583" y="2363"/>
                  </a:lnTo>
                  <a:lnTo>
                    <a:pt x="583" y="2363"/>
                  </a:lnTo>
                  <a:lnTo>
                    <a:pt x="583" y="2363"/>
                  </a:lnTo>
                  <a:lnTo>
                    <a:pt x="554" y="2392"/>
                  </a:lnTo>
                  <a:lnTo>
                    <a:pt x="554" y="2420"/>
                  </a:lnTo>
                  <a:lnTo>
                    <a:pt x="526" y="2420"/>
                  </a:lnTo>
                  <a:lnTo>
                    <a:pt x="526" y="2420"/>
                  </a:lnTo>
                  <a:lnTo>
                    <a:pt x="526" y="2450"/>
                  </a:lnTo>
                  <a:lnTo>
                    <a:pt x="526" y="2450"/>
                  </a:lnTo>
                  <a:lnTo>
                    <a:pt x="496" y="2479"/>
                  </a:lnTo>
                  <a:lnTo>
                    <a:pt x="496" y="2479"/>
                  </a:lnTo>
                  <a:lnTo>
                    <a:pt x="496" y="2479"/>
                  </a:lnTo>
                  <a:lnTo>
                    <a:pt x="526" y="2479"/>
                  </a:lnTo>
                  <a:lnTo>
                    <a:pt x="526" y="2508"/>
                  </a:lnTo>
                  <a:lnTo>
                    <a:pt x="526" y="2508"/>
                  </a:lnTo>
                  <a:lnTo>
                    <a:pt x="496" y="2537"/>
                  </a:lnTo>
                  <a:lnTo>
                    <a:pt x="496" y="2537"/>
                  </a:lnTo>
                  <a:lnTo>
                    <a:pt x="467" y="2537"/>
                  </a:lnTo>
                  <a:lnTo>
                    <a:pt x="467" y="2537"/>
                  </a:lnTo>
                  <a:lnTo>
                    <a:pt x="467" y="2537"/>
                  </a:lnTo>
                  <a:lnTo>
                    <a:pt x="438" y="2537"/>
                  </a:lnTo>
                  <a:lnTo>
                    <a:pt x="467" y="2537"/>
                  </a:lnTo>
                  <a:lnTo>
                    <a:pt x="467" y="2567"/>
                  </a:lnTo>
                  <a:lnTo>
                    <a:pt x="467" y="2567"/>
                  </a:lnTo>
                  <a:lnTo>
                    <a:pt x="467" y="2567"/>
                  </a:lnTo>
                  <a:lnTo>
                    <a:pt x="438" y="2596"/>
                  </a:lnTo>
                  <a:lnTo>
                    <a:pt x="438" y="2596"/>
                  </a:lnTo>
                  <a:lnTo>
                    <a:pt x="438" y="2625"/>
                  </a:lnTo>
                  <a:lnTo>
                    <a:pt x="438" y="2654"/>
                  </a:lnTo>
                  <a:lnTo>
                    <a:pt x="467" y="2684"/>
                  </a:lnTo>
                  <a:lnTo>
                    <a:pt x="467" y="2713"/>
                  </a:lnTo>
                  <a:lnTo>
                    <a:pt x="467" y="2713"/>
                  </a:lnTo>
                  <a:lnTo>
                    <a:pt x="467" y="2713"/>
                  </a:lnTo>
                  <a:lnTo>
                    <a:pt x="438" y="2713"/>
                  </a:lnTo>
                  <a:lnTo>
                    <a:pt x="467" y="2713"/>
                  </a:lnTo>
                  <a:lnTo>
                    <a:pt x="467" y="2713"/>
                  </a:lnTo>
                  <a:lnTo>
                    <a:pt x="467" y="2742"/>
                  </a:lnTo>
                  <a:lnTo>
                    <a:pt x="467" y="2742"/>
                  </a:lnTo>
                  <a:lnTo>
                    <a:pt x="496" y="2770"/>
                  </a:lnTo>
                  <a:lnTo>
                    <a:pt x="526" y="2770"/>
                  </a:lnTo>
                  <a:lnTo>
                    <a:pt x="526" y="2800"/>
                  </a:lnTo>
                  <a:lnTo>
                    <a:pt x="526" y="2800"/>
                  </a:lnTo>
                  <a:lnTo>
                    <a:pt x="496" y="2770"/>
                  </a:lnTo>
                  <a:lnTo>
                    <a:pt x="467" y="2770"/>
                  </a:lnTo>
                  <a:lnTo>
                    <a:pt x="467" y="2770"/>
                  </a:lnTo>
                  <a:lnTo>
                    <a:pt x="467" y="2742"/>
                  </a:lnTo>
                  <a:lnTo>
                    <a:pt x="350" y="2742"/>
                  </a:lnTo>
                  <a:lnTo>
                    <a:pt x="292" y="2770"/>
                  </a:lnTo>
                  <a:lnTo>
                    <a:pt x="262" y="2742"/>
                  </a:lnTo>
                  <a:lnTo>
                    <a:pt x="233" y="2742"/>
                  </a:lnTo>
                  <a:lnTo>
                    <a:pt x="233" y="2713"/>
                  </a:lnTo>
                  <a:lnTo>
                    <a:pt x="204" y="2684"/>
                  </a:lnTo>
                  <a:lnTo>
                    <a:pt x="204" y="2684"/>
                  </a:lnTo>
                  <a:lnTo>
                    <a:pt x="204" y="2625"/>
                  </a:lnTo>
                  <a:lnTo>
                    <a:pt x="204" y="2625"/>
                  </a:lnTo>
                  <a:lnTo>
                    <a:pt x="176" y="2625"/>
                  </a:lnTo>
                  <a:lnTo>
                    <a:pt x="146" y="2625"/>
                  </a:lnTo>
                  <a:lnTo>
                    <a:pt x="146" y="2654"/>
                  </a:lnTo>
                  <a:lnTo>
                    <a:pt x="117" y="2654"/>
                  </a:lnTo>
                  <a:lnTo>
                    <a:pt x="88" y="2567"/>
                  </a:lnTo>
                  <a:lnTo>
                    <a:pt x="88" y="2567"/>
                  </a:lnTo>
                  <a:lnTo>
                    <a:pt x="88" y="2479"/>
                  </a:lnTo>
                  <a:lnTo>
                    <a:pt x="117" y="2479"/>
                  </a:lnTo>
                  <a:lnTo>
                    <a:pt x="146" y="2450"/>
                  </a:lnTo>
                  <a:lnTo>
                    <a:pt x="146" y="2392"/>
                  </a:lnTo>
                  <a:lnTo>
                    <a:pt x="146" y="2363"/>
                  </a:lnTo>
                  <a:lnTo>
                    <a:pt x="117" y="2334"/>
                  </a:lnTo>
                  <a:lnTo>
                    <a:pt x="117" y="2304"/>
                  </a:lnTo>
                  <a:lnTo>
                    <a:pt x="146" y="2275"/>
                  </a:lnTo>
                  <a:lnTo>
                    <a:pt x="117" y="2246"/>
                  </a:lnTo>
                  <a:lnTo>
                    <a:pt x="146" y="2246"/>
                  </a:lnTo>
                  <a:lnTo>
                    <a:pt x="146" y="2217"/>
                  </a:lnTo>
                  <a:lnTo>
                    <a:pt x="146" y="2187"/>
                  </a:lnTo>
                  <a:lnTo>
                    <a:pt x="146" y="2158"/>
                  </a:lnTo>
                  <a:lnTo>
                    <a:pt x="117" y="2129"/>
                  </a:lnTo>
                  <a:lnTo>
                    <a:pt x="117" y="2100"/>
                  </a:lnTo>
                  <a:lnTo>
                    <a:pt x="146" y="2100"/>
                  </a:lnTo>
                  <a:lnTo>
                    <a:pt x="146" y="2071"/>
                  </a:lnTo>
                  <a:lnTo>
                    <a:pt x="117" y="2042"/>
                  </a:lnTo>
                  <a:lnTo>
                    <a:pt x="88" y="2042"/>
                  </a:lnTo>
                  <a:lnTo>
                    <a:pt x="88" y="2042"/>
                  </a:lnTo>
                  <a:lnTo>
                    <a:pt x="88" y="2042"/>
                  </a:lnTo>
                  <a:lnTo>
                    <a:pt x="59" y="2042"/>
                  </a:lnTo>
                  <a:lnTo>
                    <a:pt x="59" y="2013"/>
                  </a:lnTo>
                  <a:lnTo>
                    <a:pt x="117" y="2013"/>
                  </a:lnTo>
                  <a:lnTo>
                    <a:pt x="117" y="2013"/>
                  </a:lnTo>
                  <a:lnTo>
                    <a:pt x="117" y="1984"/>
                  </a:lnTo>
                  <a:lnTo>
                    <a:pt x="117" y="1984"/>
                  </a:lnTo>
                  <a:lnTo>
                    <a:pt x="117" y="1984"/>
                  </a:lnTo>
                  <a:lnTo>
                    <a:pt x="88" y="1984"/>
                  </a:lnTo>
                  <a:lnTo>
                    <a:pt x="88" y="1954"/>
                  </a:lnTo>
                  <a:lnTo>
                    <a:pt x="59" y="1925"/>
                  </a:lnTo>
                  <a:lnTo>
                    <a:pt x="59" y="1896"/>
                  </a:lnTo>
                  <a:lnTo>
                    <a:pt x="59" y="1867"/>
                  </a:lnTo>
                  <a:lnTo>
                    <a:pt x="29" y="1867"/>
                  </a:lnTo>
                  <a:lnTo>
                    <a:pt x="29" y="1837"/>
                  </a:lnTo>
                  <a:lnTo>
                    <a:pt x="29" y="1779"/>
                  </a:lnTo>
                  <a:lnTo>
                    <a:pt x="59" y="1779"/>
                  </a:lnTo>
                  <a:lnTo>
                    <a:pt x="59" y="1750"/>
                  </a:lnTo>
                  <a:lnTo>
                    <a:pt x="29" y="1750"/>
                  </a:lnTo>
                  <a:lnTo>
                    <a:pt x="29" y="1750"/>
                  </a:lnTo>
                  <a:lnTo>
                    <a:pt x="29" y="1692"/>
                  </a:lnTo>
                  <a:lnTo>
                    <a:pt x="29" y="1663"/>
                  </a:lnTo>
                  <a:lnTo>
                    <a:pt x="29" y="1604"/>
                  </a:lnTo>
                  <a:lnTo>
                    <a:pt x="0" y="1575"/>
                  </a:lnTo>
                  <a:lnTo>
                    <a:pt x="0" y="1546"/>
                  </a:lnTo>
                  <a:lnTo>
                    <a:pt x="29" y="1517"/>
                  </a:lnTo>
                  <a:lnTo>
                    <a:pt x="29" y="1458"/>
                  </a:lnTo>
                  <a:lnTo>
                    <a:pt x="59" y="1458"/>
                  </a:lnTo>
                  <a:lnTo>
                    <a:pt x="59" y="1458"/>
                  </a:lnTo>
                  <a:lnTo>
                    <a:pt x="29" y="1371"/>
                  </a:lnTo>
                  <a:lnTo>
                    <a:pt x="29" y="1342"/>
                  </a:lnTo>
                  <a:lnTo>
                    <a:pt x="29" y="1313"/>
                  </a:lnTo>
                  <a:lnTo>
                    <a:pt x="29" y="1254"/>
                  </a:lnTo>
                  <a:lnTo>
                    <a:pt x="59" y="1225"/>
                  </a:lnTo>
                  <a:lnTo>
                    <a:pt x="59" y="1225"/>
                  </a:lnTo>
                  <a:lnTo>
                    <a:pt x="59" y="1196"/>
                  </a:lnTo>
                  <a:lnTo>
                    <a:pt x="59" y="1167"/>
                  </a:lnTo>
                  <a:lnTo>
                    <a:pt x="29" y="1167"/>
                  </a:lnTo>
                  <a:lnTo>
                    <a:pt x="59" y="1137"/>
                  </a:lnTo>
                  <a:lnTo>
                    <a:pt x="59" y="1108"/>
                  </a:lnTo>
                  <a:lnTo>
                    <a:pt x="59" y="1079"/>
                  </a:lnTo>
                  <a:lnTo>
                    <a:pt x="88" y="1050"/>
                  </a:lnTo>
                  <a:lnTo>
                    <a:pt x="88" y="1021"/>
                  </a:lnTo>
                  <a:lnTo>
                    <a:pt x="88" y="963"/>
                  </a:lnTo>
                  <a:lnTo>
                    <a:pt x="59" y="963"/>
                  </a:lnTo>
                  <a:lnTo>
                    <a:pt x="59" y="934"/>
                  </a:lnTo>
                  <a:lnTo>
                    <a:pt x="29" y="904"/>
                  </a:lnTo>
                  <a:lnTo>
                    <a:pt x="29" y="875"/>
                  </a:lnTo>
                  <a:lnTo>
                    <a:pt x="29" y="846"/>
                  </a:lnTo>
                  <a:lnTo>
                    <a:pt x="0" y="846"/>
                  </a:lnTo>
                  <a:lnTo>
                    <a:pt x="0" y="787"/>
                  </a:lnTo>
                  <a:lnTo>
                    <a:pt x="0" y="787"/>
                  </a:lnTo>
                  <a:lnTo>
                    <a:pt x="29" y="758"/>
                  </a:lnTo>
                  <a:lnTo>
                    <a:pt x="29" y="729"/>
                  </a:lnTo>
                  <a:lnTo>
                    <a:pt x="29" y="700"/>
                  </a:lnTo>
                  <a:lnTo>
                    <a:pt x="29" y="671"/>
                  </a:lnTo>
                  <a:lnTo>
                    <a:pt x="29" y="642"/>
                  </a:lnTo>
                  <a:lnTo>
                    <a:pt x="29" y="613"/>
                  </a:lnTo>
                  <a:lnTo>
                    <a:pt x="29" y="613"/>
                  </a:lnTo>
                  <a:lnTo>
                    <a:pt x="29" y="554"/>
                  </a:lnTo>
                  <a:lnTo>
                    <a:pt x="59" y="525"/>
                  </a:lnTo>
                  <a:lnTo>
                    <a:pt x="59" y="467"/>
                  </a:lnTo>
                  <a:lnTo>
                    <a:pt x="88" y="467"/>
                  </a:lnTo>
                  <a:lnTo>
                    <a:pt x="117" y="437"/>
                  </a:lnTo>
                  <a:lnTo>
                    <a:pt x="117" y="437"/>
                  </a:lnTo>
                  <a:lnTo>
                    <a:pt x="117" y="437"/>
                  </a:lnTo>
                  <a:lnTo>
                    <a:pt x="117" y="408"/>
                  </a:lnTo>
                  <a:lnTo>
                    <a:pt x="117" y="408"/>
                  </a:lnTo>
                  <a:lnTo>
                    <a:pt x="88" y="379"/>
                  </a:lnTo>
                  <a:lnTo>
                    <a:pt x="88" y="379"/>
                  </a:lnTo>
                  <a:lnTo>
                    <a:pt x="117" y="350"/>
                  </a:lnTo>
                  <a:lnTo>
                    <a:pt x="117" y="350"/>
                  </a:lnTo>
                  <a:lnTo>
                    <a:pt x="88" y="321"/>
                  </a:lnTo>
                  <a:lnTo>
                    <a:pt x="88" y="292"/>
                  </a:lnTo>
                  <a:lnTo>
                    <a:pt x="117" y="292"/>
                  </a:lnTo>
                  <a:lnTo>
                    <a:pt x="88" y="263"/>
                  </a:lnTo>
                  <a:lnTo>
                    <a:pt x="88" y="263"/>
                  </a:lnTo>
                  <a:lnTo>
                    <a:pt x="88" y="234"/>
                  </a:lnTo>
                  <a:lnTo>
                    <a:pt x="176" y="204"/>
                  </a:lnTo>
                  <a:lnTo>
                    <a:pt x="204" y="117"/>
                  </a:lnTo>
                  <a:lnTo>
                    <a:pt x="204" y="87"/>
                  </a:lnTo>
                  <a:close/>
                  <a:moveTo>
                    <a:pt x="875" y="3034"/>
                  </a:moveTo>
                  <a:lnTo>
                    <a:pt x="875" y="3063"/>
                  </a:lnTo>
                  <a:lnTo>
                    <a:pt x="904" y="3034"/>
                  </a:lnTo>
                  <a:lnTo>
                    <a:pt x="904" y="3034"/>
                  </a:lnTo>
                  <a:lnTo>
                    <a:pt x="933" y="3034"/>
                  </a:lnTo>
                  <a:lnTo>
                    <a:pt x="904" y="3034"/>
                  </a:lnTo>
                  <a:lnTo>
                    <a:pt x="904" y="3034"/>
                  </a:lnTo>
                  <a:lnTo>
                    <a:pt x="875" y="3034"/>
                  </a:lnTo>
                  <a:close/>
                  <a:moveTo>
                    <a:pt x="496" y="2800"/>
                  </a:moveTo>
                  <a:lnTo>
                    <a:pt x="496" y="2800"/>
                  </a:lnTo>
                  <a:lnTo>
                    <a:pt x="526" y="2829"/>
                  </a:lnTo>
                  <a:lnTo>
                    <a:pt x="554" y="2858"/>
                  </a:lnTo>
                  <a:lnTo>
                    <a:pt x="554" y="2887"/>
                  </a:lnTo>
                  <a:lnTo>
                    <a:pt x="554" y="2858"/>
                  </a:lnTo>
                  <a:lnTo>
                    <a:pt x="526" y="2887"/>
                  </a:lnTo>
                  <a:lnTo>
                    <a:pt x="526" y="2887"/>
                  </a:lnTo>
                  <a:lnTo>
                    <a:pt x="496" y="2800"/>
                  </a:lnTo>
                  <a:close/>
                  <a:moveTo>
                    <a:pt x="526" y="2887"/>
                  </a:moveTo>
                  <a:lnTo>
                    <a:pt x="554" y="2887"/>
                  </a:lnTo>
                  <a:lnTo>
                    <a:pt x="554" y="2887"/>
                  </a:lnTo>
                  <a:lnTo>
                    <a:pt x="583" y="2917"/>
                  </a:lnTo>
                  <a:lnTo>
                    <a:pt x="583" y="2946"/>
                  </a:lnTo>
                  <a:lnTo>
                    <a:pt x="612" y="2946"/>
                  </a:lnTo>
                  <a:lnTo>
                    <a:pt x="612" y="2946"/>
                  </a:lnTo>
                  <a:lnTo>
                    <a:pt x="612" y="2975"/>
                  </a:lnTo>
                  <a:lnTo>
                    <a:pt x="642" y="2975"/>
                  </a:lnTo>
                  <a:lnTo>
                    <a:pt x="700" y="3004"/>
                  </a:lnTo>
                  <a:lnTo>
                    <a:pt x="700" y="3004"/>
                  </a:lnTo>
                  <a:lnTo>
                    <a:pt x="729" y="3004"/>
                  </a:lnTo>
                  <a:lnTo>
                    <a:pt x="759" y="3034"/>
                  </a:lnTo>
                  <a:lnTo>
                    <a:pt x="788" y="3034"/>
                  </a:lnTo>
                  <a:lnTo>
                    <a:pt x="817" y="3034"/>
                  </a:lnTo>
                  <a:lnTo>
                    <a:pt x="817" y="3034"/>
                  </a:lnTo>
                  <a:lnTo>
                    <a:pt x="817" y="3034"/>
                  </a:lnTo>
                  <a:lnTo>
                    <a:pt x="788" y="3034"/>
                  </a:lnTo>
                  <a:lnTo>
                    <a:pt x="788" y="3034"/>
                  </a:lnTo>
                  <a:lnTo>
                    <a:pt x="788" y="3034"/>
                  </a:lnTo>
                  <a:lnTo>
                    <a:pt x="759" y="3063"/>
                  </a:lnTo>
                  <a:lnTo>
                    <a:pt x="759" y="3063"/>
                  </a:lnTo>
                  <a:lnTo>
                    <a:pt x="729" y="3063"/>
                  </a:lnTo>
                  <a:lnTo>
                    <a:pt x="729" y="3063"/>
                  </a:lnTo>
                  <a:lnTo>
                    <a:pt x="700" y="3063"/>
                  </a:lnTo>
                  <a:lnTo>
                    <a:pt x="671" y="3063"/>
                  </a:lnTo>
                  <a:lnTo>
                    <a:pt x="642" y="3063"/>
                  </a:lnTo>
                  <a:lnTo>
                    <a:pt x="612" y="3063"/>
                  </a:lnTo>
                  <a:lnTo>
                    <a:pt x="583" y="3063"/>
                  </a:lnTo>
                  <a:lnTo>
                    <a:pt x="583" y="3063"/>
                  </a:lnTo>
                  <a:lnTo>
                    <a:pt x="554" y="3034"/>
                  </a:lnTo>
                  <a:lnTo>
                    <a:pt x="612" y="3034"/>
                  </a:lnTo>
                  <a:lnTo>
                    <a:pt x="642" y="3034"/>
                  </a:lnTo>
                  <a:lnTo>
                    <a:pt x="642" y="3034"/>
                  </a:lnTo>
                  <a:lnTo>
                    <a:pt x="642" y="3034"/>
                  </a:lnTo>
                  <a:lnTo>
                    <a:pt x="612" y="3034"/>
                  </a:lnTo>
                  <a:lnTo>
                    <a:pt x="612" y="3034"/>
                  </a:lnTo>
                  <a:lnTo>
                    <a:pt x="583" y="3034"/>
                  </a:lnTo>
                  <a:lnTo>
                    <a:pt x="554" y="3034"/>
                  </a:lnTo>
                  <a:lnTo>
                    <a:pt x="526" y="288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91" name="Freeform 186">
              <a:extLst>
                <a:ext uri="{FF2B5EF4-FFF2-40B4-BE49-F238E27FC236}">
                  <a16:creationId xmlns:a16="http://schemas.microsoft.com/office/drawing/2014/main" id="{0EEC5F88-D6F9-6418-DDD6-6C4611A4E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480" y="4791384"/>
              <a:ext cx="285120" cy="1143480"/>
            </a:xfrm>
            <a:custGeom>
              <a:avLst/>
              <a:gdLst>
                <a:gd name="T0" fmla="*/ 612 w 875"/>
                <a:gd name="T1" fmla="*/ 3355 h 3501"/>
                <a:gd name="T2" fmla="*/ 583 w 875"/>
                <a:gd name="T3" fmla="*/ 3384 h 3501"/>
                <a:gd name="T4" fmla="*/ 670 w 875"/>
                <a:gd name="T5" fmla="*/ 3384 h 3501"/>
                <a:gd name="T6" fmla="*/ 612 w 875"/>
                <a:gd name="T7" fmla="*/ 3238 h 3501"/>
                <a:gd name="T8" fmla="*/ 670 w 875"/>
                <a:gd name="T9" fmla="*/ 3121 h 3501"/>
                <a:gd name="T10" fmla="*/ 320 w 875"/>
                <a:gd name="T11" fmla="*/ 2975 h 3501"/>
                <a:gd name="T12" fmla="*/ 291 w 875"/>
                <a:gd name="T13" fmla="*/ 2363 h 3501"/>
                <a:gd name="T14" fmla="*/ 203 w 875"/>
                <a:gd name="T15" fmla="*/ 2071 h 3501"/>
                <a:gd name="T16" fmla="*/ 233 w 875"/>
                <a:gd name="T17" fmla="*/ 1429 h 3501"/>
                <a:gd name="T18" fmla="*/ 233 w 875"/>
                <a:gd name="T19" fmla="*/ 846 h 3501"/>
                <a:gd name="T20" fmla="*/ 350 w 875"/>
                <a:gd name="T21" fmla="*/ 408 h 3501"/>
                <a:gd name="T22" fmla="*/ 116 w 875"/>
                <a:gd name="T23" fmla="*/ 29 h 3501"/>
                <a:gd name="T24" fmla="*/ 116 w 875"/>
                <a:gd name="T25" fmla="*/ 408 h 3501"/>
                <a:gd name="T26" fmla="*/ 86 w 875"/>
                <a:gd name="T27" fmla="*/ 817 h 3501"/>
                <a:gd name="T28" fmla="*/ 86 w 875"/>
                <a:gd name="T29" fmla="*/ 1167 h 3501"/>
                <a:gd name="T30" fmla="*/ 57 w 875"/>
                <a:gd name="T31" fmla="*/ 1458 h 3501"/>
                <a:gd name="T32" fmla="*/ 0 w 875"/>
                <a:gd name="T33" fmla="*/ 1663 h 3501"/>
                <a:gd name="T34" fmla="*/ 28 w 875"/>
                <a:gd name="T35" fmla="*/ 1984 h 3501"/>
                <a:gd name="T36" fmla="*/ 174 w 875"/>
                <a:gd name="T37" fmla="*/ 2100 h 3501"/>
                <a:gd name="T38" fmla="*/ 145 w 875"/>
                <a:gd name="T39" fmla="*/ 2246 h 3501"/>
                <a:gd name="T40" fmla="*/ 145 w 875"/>
                <a:gd name="T41" fmla="*/ 2479 h 3501"/>
                <a:gd name="T42" fmla="*/ 57 w 875"/>
                <a:gd name="T43" fmla="*/ 2479 h 3501"/>
                <a:gd name="T44" fmla="*/ 57 w 875"/>
                <a:gd name="T45" fmla="*/ 2538 h 3501"/>
                <a:gd name="T46" fmla="*/ 116 w 875"/>
                <a:gd name="T47" fmla="*/ 2655 h 3501"/>
                <a:gd name="T48" fmla="*/ 174 w 875"/>
                <a:gd name="T49" fmla="*/ 2741 h 3501"/>
                <a:gd name="T50" fmla="*/ 203 w 875"/>
                <a:gd name="T51" fmla="*/ 2858 h 3501"/>
                <a:gd name="T52" fmla="*/ 233 w 875"/>
                <a:gd name="T53" fmla="*/ 3005 h 3501"/>
                <a:gd name="T54" fmla="*/ 320 w 875"/>
                <a:gd name="T55" fmla="*/ 3091 h 3501"/>
                <a:gd name="T56" fmla="*/ 378 w 875"/>
                <a:gd name="T57" fmla="*/ 3091 h 3501"/>
                <a:gd name="T58" fmla="*/ 291 w 875"/>
                <a:gd name="T59" fmla="*/ 3179 h 3501"/>
                <a:gd name="T60" fmla="*/ 378 w 875"/>
                <a:gd name="T61" fmla="*/ 3150 h 3501"/>
                <a:gd name="T62" fmla="*/ 378 w 875"/>
                <a:gd name="T63" fmla="*/ 3208 h 3501"/>
                <a:gd name="T64" fmla="*/ 495 w 875"/>
                <a:gd name="T65" fmla="*/ 3179 h 3501"/>
                <a:gd name="T66" fmla="*/ 466 w 875"/>
                <a:gd name="T67" fmla="*/ 3296 h 3501"/>
                <a:gd name="T68" fmla="*/ 641 w 875"/>
                <a:gd name="T69" fmla="*/ 3091 h 3501"/>
                <a:gd name="T70" fmla="*/ 28 w 875"/>
                <a:gd name="T71" fmla="*/ 2129 h 3501"/>
                <a:gd name="T72" fmla="*/ 116 w 875"/>
                <a:gd name="T73" fmla="*/ 2129 h 3501"/>
                <a:gd name="T74" fmla="*/ 116 w 875"/>
                <a:gd name="T75" fmla="*/ 2275 h 3501"/>
                <a:gd name="T76" fmla="*/ 57 w 875"/>
                <a:gd name="T77" fmla="*/ 2305 h 3501"/>
                <a:gd name="T78" fmla="*/ 57 w 875"/>
                <a:gd name="T79" fmla="*/ 2334 h 3501"/>
                <a:gd name="T80" fmla="*/ 145 w 875"/>
                <a:gd name="T81" fmla="*/ 2334 h 3501"/>
                <a:gd name="T82" fmla="*/ 86 w 875"/>
                <a:gd name="T83" fmla="*/ 2392 h 3501"/>
                <a:gd name="T84" fmla="*/ 86 w 875"/>
                <a:gd name="T85" fmla="*/ 2450 h 3501"/>
                <a:gd name="T86" fmla="*/ 57 w 875"/>
                <a:gd name="T87" fmla="*/ 2684 h 3501"/>
                <a:gd name="T88" fmla="*/ 86 w 875"/>
                <a:gd name="T89" fmla="*/ 2800 h 3501"/>
                <a:gd name="T90" fmla="*/ 116 w 875"/>
                <a:gd name="T91" fmla="*/ 2858 h 3501"/>
                <a:gd name="T92" fmla="*/ 174 w 875"/>
                <a:gd name="T93" fmla="*/ 2888 h 3501"/>
                <a:gd name="T94" fmla="*/ 116 w 875"/>
                <a:gd name="T95" fmla="*/ 2946 h 3501"/>
                <a:gd name="T96" fmla="*/ 203 w 875"/>
                <a:gd name="T97" fmla="*/ 3005 h 3501"/>
                <a:gd name="T98" fmla="*/ 203 w 875"/>
                <a:gd name="T99" fmla="*/ 3091 h 3501"/>
                <a:gd name="T100" fmla="*/ 262 w 875"/>
                <a:gd name="T101" fmla="*/ 3091 h 3501"/>
                <a:gd name="T102" fmla="*/ 262 w 875"/>
                <a:gd name="T103" fmla="*/ 3121 h 3501"/>
                <a:gd name="T104" fmla="*/ 291 w 875"/>
                <a:gd name="T105" fmla="*/ 3150 h 3501"/>
                <a:gd name="T106" fmla="*/ 378 w 875"/>
                <a:gd name="T107" fmla="*/ 3238 h 3501"/>
                <a:gd name="T108" fmla="*/ 320 w 875"/>
                <a:gd name="T109" fmla="*/ 3267 h 3501"/>
                <a:gd name="T110" fmla="*/ 466 w 875"/>
                <a:gd name="T111" fmla="*/ 3355 h 3501"/>
                <a:gd name="T112" fmla="*/ 553 w 875"/>
                <a:gd name="T113" fmla="*/ 3325 h 3501"/>
                <a:gd name="T114" fmla="*/ 553 w 875"/>
                <a:gd name="T115" fmla="*/ 3413 h 3501"/>
                <a:gd name="T116" fmla="*/ 700 w 875"/>
                <a:gd name="T117" fmla="*/ 3413 h 3501"/>
                <a:gd name="T118" fmla="*/ 728 w 875"/>
                <a:gd name="T119" fmla="*/ 3413 h 3501"/>
                <a:gd name="T120" fmla="*/ 700 w 875"/>
                <a:gd name="T121" fmla="*/ 347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5" h="3501">
                  <a:moveTo>
                    <a:pt x="757" y="3384"/>
                  </a:moveTo>
                  <a:lnTo>
                    <a:pt x="757" y="3384"/>
                  </a:lnTo>
                  <a:cubicBezTo>
                    <a:pt x="728" y="3355"/>
                    <a:pt x="728" y="3355"/>
                    <a:pt x="728" y="3355"/>
                  </a:cubicBezTo>
                  <a:lnTo>
                    <a:pt x="728" y="3355"/>
                  </a:lnTo>
                  <a:lnTo>
                    <a:pt x="728" y="3355"/>
                  </a:lnTo>
                  <a:cubicBezTo>
                    <a:pt x="700" y="3355"/>
                    <a:pt x="700" y="3355"/>
                    <a:pt x="700" y="3355"/>
                  </a:cubicBezTo>
                  <a:cubicBezTo>
                    <a:pt x="641" y="3325"/>
                    <a:pt x="641" y="3325"/>
                    <a:pt x="641" y="3325"/>
                  </a:cubicBezTo>
                  <a:lnTo>
                    <a:pt x="641" y="3325"/>
                  </a:lnTo>
                  <a:lnTo>
                    <a:pt x="641" y="3325"/>
                  </a:lnTo>
                  <a:lnTo>
                    <a:pt x="641" y="3325"/>
                  </a:lnTo>
                  <a:cubicBezTo>
                    <a:pt x="612" y="3355"/>
                    <a:pt x="612" y="3355"/>
                    <a:pt x="612" y="3355"/>
                  </a:cubicBezTo>
                  <a:cubicBezTo>
                    <a:pt x="612" y="3325"/>
                    <a:pt x="612" y="3325"/>
                    <a:pt x="612" y="3325"/>
                  </a:cubicBezTo>
                  <a:cubicBezTo>
                    <a:pt x="583" y="3325"/>
                    <a:pt x="583" y="3325"/>
                    <a:pt x="583" y="3325"/>
                  </a:cubicBezTo>
                  <a:lnTo>
                    <a:pt x="583" y="3325"/>
                  </a:lnTo>
                  <a:lnTo>
                    <a:pt x="583" y="3325"/>
                  </a:lnTo>
                  <a:lnTo>
                    <a:pt x="583" y="3325"/>
                  </a:lnTo>
                  <a:cubicBezTo>
                    <a:pt x="612" y="3355"/>
                    <a:pt x="612" y="3355"/>
                    <a:pt x="612" y="3355"/>
                  </a:cubicBezTo>
                  <a:lnTo>
                    <a:pt x="612" y="3355"/>
                  </a:lnTo>
                  <a:lnTo>
                    <a:pt x="612" y="3355"/>
                  </a:lnTo>
                  <a:lnTo>
                    <a:pt x="612" y="3355"/>
                  </a:lnTo>
                  <a:lnTo>
                    <a:pt x="612" y="3355"/>
                  </a:lnTo>
                  <a:cubicBezTo>
                    <a:pt x="583" y="3355"/>
                    <a:pt x="583" y="3355"/>
                    <a:pt x="583" y="3355"/>
                  </a:cubicBezTo>
                  <a:lnTo>
                    <a:pt x="583" y="3355"/>
                  </a:lnTo>
                  <a:lnTo>
                    <a:pt x="583" y="3355"/>
                  </a:lnTo>
                  <a:lnTo>
                    <a:pt x="583" y="3355"/>
                  </a:lnTo>
                  <a:lnTo>
                    <a:pt x="583" y="3355"/>
                  </a:lnTo>
                  <a:cubicBezTo>
                    <a:pt x="553" y="3355"/>
                    <a:pt x="553" y="3355"/>
                    <a:pt x="553" y="3355"/>
                  </a:cubicBezTo>
                  <a:cubicBezTo>
                    <a:pt x="524" y="3355"/>
                    <a:pt x="524" y="3355"/>
                    <a:pt x="524" y="3355"/>
                  </a:cubicBezTo>
                  <a:lnTo>
                    <a:pt x="524" y="3355"/>
                  </a:lnTo>
                  <a:lnTo>
                    <a:pt x="524" y="3355"/>
                  </a:lnTo>
                  <a:cubicBezTo>
                    <a:pt x="524" y="3384"/>
                    <a:pt x="524" y="3384"/>
                    <a:pt x="524" y="3384"/>
                  </a:cubicBezTo>
                  <a:lnTo>
                    <a:pt x="524" y="3384"/>
                  </a:lnTo>
                  <a:cubicBezTo>
                    <a:pt x="495" y="3384"/>
                    <a:pt x="495" y="3384"/>
                    <a:pt x="495" y="3384"/>
                  </a:cubicBezTo>
                  <a:lnTo>
                    <a:pt x="495" y="3384"/>
                  </a:lnTo>
                  <a:cubicBezTo>
                    <a:pt x="524" y="3384"/>
                    <a:pt x="524" y="3384"/>
                    <a:pt x="524" y="3384"/>
                  </a:cubicBezTo>
                  <a:lnTo>
                    <a:pt x="524" y="3384"/>
                  </a:lnTo>
                  <a:cubicBezTo>
                    <a:pt x="553" y="3384"/>
                    <a:pt x="553" y="3384"/>
                    <a:pt x="553" y="3384"/>
                  </a:cubicBezTo>
                  <a:lnTo>
                    <a:pt x="553" y="3384"/>
                  </a:lnTo>
                  <a:lnTo>
                    <a:pt x="553" y="3384"/>
                  </a:lnTo>
                  <a:cubicBezTo>
                    <a:pt x="583" y="3384"/>
                    <a:pt x="583" y="3384"/>
                    <a:pt x="583" y="3384"/>
                  </a:cubicBezTo>
                  <a:lnTo>
                    <a:pt x="583" y="3384"/>
                  </a:lnTo>
                  <a:lnTo>
                    <a:pt x="583" y="3384"/>
                  </a:lnTo>
                  <a:cubicBezTo>
                    <a:pt x="583" y="3413"/>
                    <a:pt x="583" y="3413"/>
                    <a:pt x="583" y="3413"/>
                  </a:cubicBezTo>
                  <a:lnTo>
                    <a:pt x="583" y="3413"/>
                  </a:lnTo>
                  <a:lnTo>
                    <a:pt x="583" y="3413"/>
                  </a:lnTo>
                  <a:lnTo>
                    <a:pt x="583" y="3413"/>
                  </a:lnTo>
                  <a:cubicBezTo>
                    <a:pt x="583" y="3441"/>
                    <a:pt x="583" y="3441"/>
                    <a:pt x="583" y="3441"/>
                  </a:cubicBezTo>
                  <a:lnTo>
                    <a:pt x="583" y="3441"/>
                  </a:lnTo>
                  <a:cubicBezTo>
                    <a:pt x="612" y="3441"/>
                    <a:pt x="612" y="3441"/>
                    <a:pt x="612" y="3441"/>
                  </a:cubicBezTo>
                  <a:lnTo>
                    <a:pt x="612" y="3441"/>
                  </a:lnTo>
                  <a:cubicBezTo>
                    <a:pt x="641" y="3441"/>
                    <a:pt x="641" y="3441"/>
                    <a:pt x="641" y="3441"/>
                  </a:cubicBezTo>
                  <a:lnTo>
                    <a:pt x="641" y="3441"/>
                  </a:lnTo>
                  <a:cubicBezTo>
                    <a:pt x="612" y="3441"/>
                    <a:pt x="612" y="3441"/>
                    <a:pt x="612" y="3441"/>
                  </a:cubicBezTo>
                  <a:lnTo>
                    <a:pt x="612" y="3441"/>
                  </a:lnTo>
                  <a:cubicBezTo>
                    <a:pt x="612" y="3413"/>
                    <a:pt x="612" y="3413"/>
                    <a:pt x="612" y="3413"/>
                  </a:cubicBezTo>
                  <a:lnTo>
                    <a:pt x="612" y="3413"/>
                  </a:lnTo>
                  <a:lnTo>
                    <a:pt x="612" y="3413"/>
                  </a:lnTo>
                  <a:cubicBezTo>
                    <a:pt x="641" y="3413"/>
                    <a:pt x="641" y="3413"/>
                    <a:pt x="641" y="3413"/>
                  </a:cubicBezTo>
                  <a:lnTo>
                    <a:pt x="641" y="3413"/>
                  </a:lnTo>
                  <a:cubicBezTo>
                    <a:pt x="612" y="3413"/>
                    <a:pt x="612" y="3413"/>
                    <a:pt x="612" y="3413"/>
                  </a:cubicBezTo>
                  <a:lnTo>
                    <a:pt x="612" y="3413"/>
                  </a:lnTo>
                  <a:cubicBezTo>
                    <a:pt x="641" y="3384"/>
                    <a:pt x="641" y="3384"/>
                    <a:pt x="641" y="3384"/>
                  </a:cubicBezTo>
                  <a:cubicBezTo>
                    <a:pt x="670" y="3384"/>
                    <a:pt x="670" y="3384"/>
                    <a:pt x="670" y="3384"/>
                  </a:cubicBezTo>
                  <a:cubicBezTo>
                    <a:pt x="728" y="3413"/>
                    <a:pt x="728" y="3413"/>
                    <a:pt x="728" y="3413"/>
                  </a:cubicBezTo>
                  <a:cubicBezTo>
                    <a:pt x="728" y="3384"/>
                    <a:pt x="728" y="3384"/>
                    <a:pt x="728" y="3384"/>
                  </a:cubicBezTo>
                  <a:lnTo>
                    <a:pt x="728" y="3384"/>
                  </a:lnTo>
                  <a:cubicBezTo>
                    <a:pt x="757" y="3384"/>
                    <a:pt x="757" y="3384"/>
                    <a:pt x="757" y="3384"/>
                  </a:cubicBezTo>
                  <a:close/>
                  <a:moveTo>
                    <a:pt x="728" y="3355"/>
                  </a:moveTo>
                  <a:lnTo>
                    <a:pt x="728" y="3355"/>
                  </a:lnTo>
                  <a:lnTo>
                    <a:pt x="728" y="3355"/>
                  </a:lnTo>
                  <a:cubicBezTo>
                    <a:pt x="670" y="3325"/>
                    <a:pt x="670" y="3325"/>
                    <a:pt x="670" y="3325"/>
                  </a:cubicBezTo>
                  <a:cubicBezTo>
                    <a:pt x="641" y="3325"/>
                    <a:pt x="641" y="3325"/>
                    <a:pt x="641" y="3325"/>
                  </a:cubicBezTo>
                  <a:lnTo>
                    <a:pt x="641" y="3325"/>
                  </a:lnTo>
                  <a:cubicBezTo>
                    <a:pt x="612" y="3296"/>
                    <a:pt x="612" y="3296"/>
                    <a:pt x="612" y="3296"/>
                  </a:cubicBezTo>
                  <a:lnTo>
                    <a:pt x="612" y="3296"/>
                  </a:lnTo>
                  <a:lnTo>
                    <a:pt x="612" y="3296"/>
                  </a:lnTo>
                  <a:cubicBezTo>
                    <a:pt x="612" y="3267"/>
                    <a:pt x="612" y="3267"/>
                    <a:pt x="612" y="3267"/>
                  </a:cubicBezTo>
                  <a:cubicBezTo>
                    <a:pt x="641" y="3267"/>
                    <a:pt x="641" y="3267"/>
                    <a:pt x="641" y="3267"/>
                  </a:cubicBezTo>
                  <a:lnTo>
                    <a:pt x="641" y="3267"/>
                  </a:lnTo>
                  <a:lnTo>
                    <a:pt x="641" y="3267"/>
                  </a:lnTo>
                  <a:cubicBezTo>
                    <a:pt x="670" y="3238"/>
                    <a:pt x="670" y="3238"/>
                    <a:pt x="670" y="3238"/>
                  </a:cubicBezTo>
                  <a:lnTo>
                    <a:pt x="670" y="3238"/>
                  </a:lnTo>
                  <a:cubicBezTo>
                    <a:pt x="641" y="3238"/>
                    <a:pt x="641" y="3238"/>
                    <a:pt x="641" y="3238"/>
                  </a:cubicBezTo>
                  <a:cubicBezTo>
                    <a:pt x="612" y="3238"/>
                    <a:pt x="612" y="3238"/>
                    <a:pt x="612" y="3238"/>
                  </a:cubicBezTo>
                  <a:lnTo>
                    <a:pt x="612" y="3238"/>
                  </a:lnTo>
                  <a:cubicBezTo>
                    <a:pt x="583" y="3238"/>
                    <a:pt x="583" y="3238"/>
                    <a:pt x="583" y="3238"/>
                  </a:cubicBezTo>
                  <a:lnTo>
                    <a:pt x="583" y="3238"/>
                  </a:lnTo>
                  <a:cubicBezTo>
                    <a:pt x="583" y="3208"/>
                    <a:pt x="583" y="3208"/>
                    <a:pt x="583" y="3208"/>
                  </a:cubicBezTo>
                  <a:lnTo>
                    <a:pt x="583" y="3208"/>
                  </a:lnTo>
                  <a:lnTo>
                    <a:pt x="583" y="3208"/>
                  </a:lnTo>
                  <a:cubicBezTo>
                    <a:pt x="583" y="3179"/>
                    <a:pt x="583" y="3179"/>
                    <a:pt x="583" y="3179"/>
                  </a:cubicBezTo>
                  <a:lnTo>
                    <a:pt x="583" y="3179"/>
                  </a:lnTo>
                  <a:cubicBezTo>
                    <a:pt x="553" y="3179"/>
                    <a:pt x="553" y="3179"/>
                    <a:pt x="553" y="3179"/>
                  </a:cubicBezTo>
                  <a:cubicBezTo>
                    <a:pt x="583" y="3179"/>
                    <a:pt x="583" y="3179"/>
                    <a:pt x="583" y="3179"/>
                  </a:cubicBezTo>
                  <a:lnTo>
                    <a:pt x="583" y="3179"/>
                  </a:lnTo>
                  <a:cubicBezTo>
                    <a:pt x="612" y="3179"/>
                    <a:pt x="612" y="3179"/>
                    <a:pt x="612" y="3179"/>
                  </a:cubicBezTo>
                  <a:lnTo>
                    <a:pt x="612" y="3179"/>
                  </a:lnTo>
                  <a:cubicBezTo>
                    <a:pt x="612" y="3150"/>
                    <a:pt x="612" y="3150"/>
                    <a:pt x="612" y="3150"/>
                  </a:cubicBezTo>
                  <a:lnTo>
                    <a:pt x="612" y="3150"/>
                  </a:lnTo>
                  <a:lnTo>
                    <a:pt x="612" y="3150"/>
                  </a:lnTo>
                  <a:cubicBezTo>
                    <a:pt x="612" y="3121"/>
                    <a:pt x="612" y="3121"/>
                    <a:pt x="612" y="3121"/>
                  </a:cubicBezTo>
                  <a:cubicBezTo>
                    <a:pt x="641" y="3121"/>
                    <a:pt x="641" y="3121"/>
                    <a:pt x="641" y="3121"/>
                  </a:cubicBezTo>
                  <a:cubicBezTo>
                    <a:pt x="641" y="3150"/>
                    <a:pt x="641" y="3150"/>
                    <a:pt x="641" y="3150"/>
                  </a:cubicBezTo>
                  <a:cubicBezTo>
                    <a:pt x="641" y="3121"/>
                    <a:pt x="641" y="3121"/>
                    <a:pt x="641" y="3121"/>
                  </a:cubicBezTo>
                  <a:cubicBezTo>
                    <a:pt x="670" y="3121"/>
                    <a:pt x="670" y="3121"/>
                    <a:pt x="670" y="3121"/>
                  </a:cubicBezTo>
                  <a:cubicBezTo>
                    <a:pt x="700" y="3208"/>
                    <a:pt x="700" y="3208"/>
                    <a:pt x="700" y="3208"/>
                  </a:cubicBezTo>
                  <a:lnTo>
                    <a:pt x="700" y="3208"/>
                  </a:lnTo>
                  <a:lnTo>
                    <a:pt x="700" y="3208"/>
                  </a:lnTo>
                  <a:cubicBezTo>
                    <a:pt x="728" y="3355"/>
                    <a:pt x="728" y="3355"/>
                    <a:pt x="728" y="3355"/>
                  </a:cubicBezTo>
                  <a:close/>
                  <a:moveTo>
                    <a:pt x="670" y="3091"/>
                  </a:moveTo>
                  <a:lnTo>
                    <a:pt x="670" y="3091"/>
                  </a:lnTo>
                  <a:cubicBezTo>
                    <a:pt x="641" y="3091"/>
                    <a:pt x="641" y="3091"/>
                    <a:pt x="641" y="3091"/>
                  </a:cubicBezTo>
                  <a:lnTo>
                    <a:pt x="641" y="3091"/>
                  </a:lnTo>
                  <a:cubicBezTo>
                    <a:pt x="641" y="3063"/>
                    <a:pt x="641" y="3063"/>
                    <a:pt x="641" y="3063"/>
                  </a:cubicBezTo>
                  <a:cubicBezTo>
                    <a:pt x="524" y="3063"/>
                    <a:pt x="524" y="3063"/>
                    <a:pt x="524" y="3063"/>
                  </a:cubicBezTo>
                  <a:cubicBezTo>
                    <a:pt x="466" y="3091"/>
                    <a:pt x="466" y="3091"/>
                    <a:pt x="466" y="3091"/>
                  </a:cubicBezTo>
                  <a:cubicBezTo>
                    <a:pt x="436" y="3063"/>
                    <a:pt x="436" y="3063"/>
                    <a:pt x="436" y="3063"/>
                  </a:cubicBezTo>
                  <a:cubicBezTo>
                    <a:pt x="407" y="3063"/>
                    <a:pt x="407" y="3063"/>
                    <a:pt x="407" y="3063"/>
                  </a:cubicBezTo>
                  <a:cubicBezTo>
                    <a:pt x="407" y="3034"/>
                    <a:pt x="407" y="3034"/>
                    <a:pt x="407" y="3034"/>
                  </a:cubicBezTo>
                  <a:cubicBezTo>
                    <a:pt x="378" y="3005"/>
                    <a:pt x="378" y="3005"/>
                    <a:pt x="378" y="3005"/>
                  </a:cubicBezTo>
                  <a:lnTo>
                    <a:pt x="378" y="3005"/>
                  </a:lnTo>
                  <a:cubicBezTo>
                    <a:pt x="378" y="2946"/>
                    <a:pt x="378" y="2946"/>
                    <a:pt x="378" y="2946"/>
                  </a:cubicBezTo>
                  <a:lnTo>
                    <a:pt x="378" y="2946"/>
                  </a:lnTo>
                  <a:cubicBezTo>
                    <a:pt x="350" y="2946"/>
                    <a:pt x="350" y="2946"/>
                    <a:pt x="350" y="2946"/>
                  </a:cubicBezTo>
                  <a:cubicBezTo>
                    <a:pt x="320" y="2946"/>
                    <a:pt x="320" y="2946"/>
                    <a:pt x="320" y="2946"/>
                  </a:cubicBezTo>
                  <a:cubicBezTo>
                    <a:pt x="320" y="2975"/>
                    <a:pt x="320" y="2975"/>
                    <a:pt x="320" y="2975"/>
                  </a:cubicBezTo>
                  <a:cubicBezTo>
                    <a:pt x="291" y="2975"/>
                    <a:pt x="291" y="2975"/>
                    <a:pt x="291" y="2975"/>
                  </a:cubicBezTo>
                  <a:cubicBezTo>
                    <a:pt x="262" y="2888"/>
                    <a:pt x="262" y="2888"/>
                    <a:pt x="262" y="2888"/>
                  </a:cubicBezTo>
                  <a:lnTo>
                    <a:pt x="262" y="2888"/>
                  </a:lnTo>
                  <a:cubicBezTo>
                    <a:pt x="262" y="2800"/>
                    <a:pt x="262" y="2800"/>
                    <a:pt x="262" y="2800"/>
                  </a:cubicBezTo>
                  <a:cubicBezTo>
                    <a:pt x="291" y="2800"/>
                    <a:pt x="291" y="2800"/>
                    <a:pt x="291" y="2800"/>
                  </a:cubicBezTo>
                  <a:cubicBezTo>
                    <a:pt x="320" y="2771"/>
                    <a:pt x="320" y="2771"/>
                    <a:pt x="320" y="2771"/>
                  </a:cubicBezTo>
                  <a:cubicBezTo>
                    <a:pt x="320" y="2713"/>
                    <a:pt x="320" y="2713"/>
                    <a:pt x="320" y="2713"/>
                  </a:cubicBezTo>
                  <a:cubicBezTo>
                    <a:pt x="320" y="2684"/>
                    <a:pt x="320" y="2684"/>
                    <a:pt x="320" y="2684"/>
                  </a:cubicBezTo>
                  <a:cubicBezTo>
                    <a:pt x="291" y="2655"/>
                    <a:pt x="291" y="2655"/>
                    <a:pt x="291" y="2655"/>
                  </a:cubicBezTo>
                  <a:cubicBezTo>
                    <a:pt x="291" y="2625"/>
                    <a:pt x="291" y="2625"/>
                    <a:pt x="291" y="2625"/>
                  </a:cubicBezTo>
                  <a:cubicBezTo>
                    <a:pt x="320" y="2596"/>
                    <a:pt x="320" y="2596"/>
                    <a:pt x="320" y="2596"/>
                  </a:cubicBezTo>
                  <a:cubicBezTo>
                    <a:pt x="291" y="2567"/>
                    <a:pt x="291" y="2567"/>
                    <a:pt x="291" y="2567"/>
                  </a:cubicBezTo>
                  <a:cubicBezTo>
                    <a:pt x="320" y="2567"/>
                    <a:pt x="320" y="2567"/>
                    <a:pt x="320" y="2567"/>
                  </a:cubicBezTo>
                  <a:cubicBezTo>
                    <a:pt x="320" y="2538"/>
                    <a:pt x="320" y="2538"/>
                    <a:pt x="320" y="2538"/>
                  </a:cubicBezTo>
                  <a:cubicBezTo>
                    <a:pt x="320" y="2508"/>
                    <a:pt x="320" y="2508"/>
                    <a:pt x="320" y="2508"/>
                  </a:cubicBezTo>
                  <a:cubicBezTo>
                    <a:pt x="320" y="2479"/>
                    <a:pt x="320" y="2479"/>
                    <a:pt x="320" y="2479"/>
                  </a:cubicBezTo>
                  <a:cubicBezTo>
                    <a:pt x="291" y="2450"/>
                    <a:pt x="291" y="2450"/>
                    <a:pt x="291" y="2450"/>
                  </a:cubicBezTo>
                  <a:cubicBezTo>
                    <a:pt x="291" y="2421"/>
                    <a:pt x="291" y="2421"/>
                    <a:pt x="291" y="2421"/>
                  </a:cubicBezTo>
                  <a:cubicBezTo>
                    <a:pt x="320" y="2421"/>
                    <a:pt x="320" y="2421"/>
                    <a:pt x="320" y="2421"/>
                  </a:cubicBezTo>
                  <a:cubicBezTo>
                    <a:pt x="320" y="2392"/>
                    <a:pt x="320" y="2392"/>
                    <a:pt x="320" y="2392"/>
                  </a:cubicBezTo>
                  <a:cubicBezTo>
                    <a:pt x="291" y="2363"/>
                    <a:pt x="291" y="2363"/>
                    <a:pt x="291" y="2363"/>
                  </a:cubicBezTo>
                  <a:cubicBezTo>
                    <a:pt x="262" y="2363"/>
                    <a:pt x="262" y="2363"/>
                    <a:pt x="262" y="2363"/>
                  </a:cubicBezTo>
                  <a:lnTo>
                    <a:pt x="262" y="2363"/>
                  </a:lnTo>
                  <a:lnTo>
                    <a:pt x="262" y="2363"/>
                  </a:lnTo>
                  <a:cubicBezTo>
                    <a:pt x="233" y="2363"/>
                    <a:pt x="233" y="2363"/>
                    <a:pt x="233" y="2363"/>
                  </a:cubicBezTo>
                  <a:cubicBezTo>
                    <a:pt x="233" y="2334"/>
                    <a:pt x="233" y="2334"/>
                    <a:pt x="233" y="2334"/>
                  </a:cubicBezTo>
                  <a:cubicBezTo>
                    <a:pt x="291" y="2334"/>
                    <a:pt x="291" y="2334"/>
                    <a:pt x="291" y="2334"/>
                  </a:cubicBezTo>
                  <a:lnTo>
                    <a:pt x="291" y="2334"/>
                  </a:lnTo>
                  <a:cubicBezTo>
                    <a:pt x="291" y="2305"/>
                    <a:pt x="291" y="2305"/>
                    <a:pt x="291" y="2305"/>
                  </a:cubicBezTo>
                  <a:lnTo>
                    <a:pt x="291" y="2305"/>
                  </a:lnTo>
                  <a:lnTo>
                    <a:pt x="291" y="2305"/>
                  </a:lnTo>
                  <a:cubicBezTo>
                    <a:pt x="262" y="2305"/>
                    <a:pt x="262" y="2305"/>
                    <a:pt x="262" y="2305"/>
                  </a:cubicBezTo>
                  <a:cubicBezTo>
                    <a:pt x="262" y="2275"/>
                    <a:pt x="262" y="2275"/>
                    <a:pt x="262" y="2275"/>
                  </a:cubicBezTo>
                  <a:cubicBezTo>
                    <a:pt x="233" y="2246"/>
                    <a:pt x="233" y="2246"/>
                    <a:pt x="233" y="2246"/>
                  </a:cubicBezTo>
                  <a:cubicBezTo>
                    <a:pt x="233" y="2217"/>
                    <a:pt x="233" y="2217"/>
                    <a:pt x="233" y="2217"/>
                  </a:cubicBezTo>
                  <a:cubicBezTo>
                    <a:pt x="233" y="2188"/>
                    <a:pt x="233" y="2188"/>
                    <a:pt x="233" y="2188"/>
                  </a:cubicBezTo>
                  <a:cubicBezTo>
                    <a:pt x="203" y="2188"/>
                    <a:pt x="203" y="2188"/>
                    <a:pt x="203" y="2188"/>
                  </a:cubicBezTo>
                  <a:cubicBezTo>
                    <a:pt x="203" y="2158"/>
                    <a:pt x="203" y="2158"/>
                    <a:pt x="203" y="2158"/>
                  </a:cubicBezTo>
                  <a:cubicBezTo>
                    <a:pt x="203" y="2100"/>
                    <a:pt x="203" y="2100"/>
                    <a:pt x="203" y="2100"/>
                  </a:cubicBezTo>
                  <a:cubicBezTo>
                    <a:pt x="233" y="2100"/>
                    <a:pt x="233" y="2100"/>
                    <a:pt x="233" y="2100"/>
                  </a:cubicBezTo>
                  <a:cubicBezTo>
                    <a:pt x="233" y="2071"/>
                    <a:pt x="233" y="2071"/>
                    <a:pt x="233" y="2071"/>
                  </a:cubicBezTo>
                  <a:cubicBezTo>
                    <a:pt x="203" y="2071"/>
                    <a:pt x="203" y="2071"/>
                    <a:pt x="203" y="2071"/>
                  </a:cubicBezTo>
                  <a:lnTo>
                    <a:pt x="203" y="2071"/>
                  </a:lnTo>
                  <a:cubicBezTo>
                    <a:pt x="203" y="2013"/>
                    <a:pt x="203" y="2013"/>
                    <a:pt x="203" y="2013"/>
                  </a:cubicBezTo>
                  <a:cubicBezTo>
                    <a:pt x="203" y="1984"/>
                    <a:pt x="203" y="1984"/>
                    <a:pt x="203" y="1984"/>
                  </a:cubicBezTo>
                  <a:cubicBezTo>
                    <a:pt x="203" y="1925"/>
                    <a:pt x="203" y="1925"/>
                    <a:pt x="203" y="1925"/>
                  </a:cubicBezTo>
                  <a:cubicBezTo>
                    <a:pt x="174" y="1896"/>
                    <a:pt x="174" y="1896"/>
                    <a:pt x="174" y="1896"/>
                  </a:cubicBezTo>
                  <a:cubicBezTo>
                    <a:pt x="174" y="1867"/>
                    <a:pt x="174" y="1867"/>
                    <a:pt x="174" y="1867"/>
                  </a:cubicBezTo>
                  <a:cubicBezTo>
                    <a:pt x="203" y="1838"/>
                    <a:pt x="203" y="1838"/>
                    <a:pt x="203" y="1838"/>
                  </a:cubicBezTo>
                  <a:cubicBezTo>
                    <a:pt x="203" y="1779"/>
                    <a:pt x="203" y="1779"/>
                    <a:pt x="203" y="1779"/>
                  </a:cubicBezTo>
                  <a:cubicBezTo>
                    <a:pt x="233" y="1779"/>
                    <a:pt x="233" y="1779"/>
                    <a:pt x="233" y="1779"/>
                  </a:cubicBezTo>
                  <a:lnTo>
                    <a:pt x="233" y="1779"/>
                  </a:lnTo>
                  <a:cubicBezTo>
                    <a:pt x="203" y="1692"/>
                    <a:pt x="203" y="1692"/>
                    <a:pt x="203" y="1692"/>
                  </a:cubicBezTo>
                  <a:cubicBezTo>
                    <a:pt x="203" y="1663"/>
                    <a:pt x="203" y="1663"/>
                    <a:pt x="203" y="1663"/>
                  </a:cubicBezTo>
                  <a:cubicBezTo>
                    <a:pt x="203" y="1634"/>
                    <a:pt x="203" y="1634"/>
                    <a:pt x="203" y="1634"/>
                  </a:cubicBezTo>
                  <a:cubicBezTo>
                    <a:pt x="203" y="1575"/>
                    <a:pt x="203" y="1575"/>
                    <a:pt x="203" y="1575"/>
                  </a:cubicBezTo>
                  <a:cubicBezTo>
                    <a:pt x="233" y="1546"/>
                    <a:pt x="233" y="1546"/>
                    <a:pt x="233" y="1546"/>
                  </a:cubicBezTo>
                  <a:lnTo>
                    <a:pt x="233" y="1546"/>
                  </a:lnTo>
                  <a:cubicBezTo>
                    <a:pt x="233" y="1517"/>
                    <a:pt x="233" y="1517"/>
                    <a:pt x="233" y="1517"/>
                  </a:cubicBezTo>
                  <a:cubicBezTo>
                    <a:pt x="233" y="1488"/>
                    <a:pt x="233" y="1488"/>
                    <a:pt x="233" y="1488"/>
                  </a:cubicBezTo>
                  <a:cubicBezTo>
                    <a:pt x="203" y="1488"/>
                    <a:pt x="203" y="1488"/>
                    <a:pt x="203" y="1488"/>
                  </a:cubicBezTo>
                  <a:cubicBezTo>
                    <a:pt x="233" y="1458"/>
                    <a:pt x="233" y="1458"/>
                    <a:pt x="233" y="1458"/>
                  </a:cubicBezTo>
                  <a:cubicBezTo>
                    <a:pt x="233" y="1429"/>
                    <a:pt x="233" y="1429"/>
                    <a:pt x="233" y="1429"/>
                  </a:cubicBezTo>
                  <a:cubicBezTo>
                    <a:pt x="233" y="1400"/>
                    <a:pt x="233" y="1400"/>
                    <a:pt x="233" y="1400"/>
                  </a:cubicBezTo>
                  <a:cubicBezTo>
                    <a:pt x="262" y="1371"/>
                    <a:pt x="262" y="1371"/>
                    <a:pt x="262" y="1371"/>
                  </a:cubicBezTo>
                  <a:cubicBezTo>
                    <a:pt x="262" y="1342"/>
                    <a:pt x="262" y="1342"/>
                    <a:pt x="262" y="1342"/>
                  </a:cubicBezTo>
                  <a:cubicBezTo>
                    <a:pt x="262" y="1284"/>
                    <a:pt x="262" y="1284"/>
                    <a:pt x="262" y="1284"/>
                  </a:cubicBezTo>
                  <a:cubicBezTo>
                    <a:pt x="233" y="1284"/>
                    <a:pt x="233" y="1284"/>
                    <a:pt x="233" y="1284"/>
                  </a:cubicBezTo>
                  <a:cubicBezTo>
                    <a:pt x="233" y="1255"/>
                    <a:pt x="233" y="1255"/>
                    <a:pt x="233" y="1255"/>
                  </a:cubicBezTo>
                  <a:cubicBezTo>
                    <a:pt x="203" y="1225"/>
                    <a:pt x="203" y="1225"/>
                    <a:pt x="203" y="1225"/>
                  </a:cubicBezTo>
                  <a:cubicBezTo>
                    <a:pt x="203" y="1196"/>
                    <a:pt x="203" y="1196"/>
                    <a:pt x="203" y="1196"/>
                  </a:cubicBezTo>
                  <a:cubicBezTo>
                    <a:pt x="203" y="1167"/>
                    <a:pt x="203" y="1167"/>
                    <a:pt x="203" y="1167"/>
                  </a:cubicBezTo>
                  <a:cubicBezTo>
                    <a:pt x="174" y="1167"/>
                    <a:pt x="174" y="1167"/>
                    <a:pt x="174" y="1167"/>
                  </a:cubicBezTo>
                  <a:cubicBezTo>
                    <a:pt x="174" y="1108"/>
                    <a:pt x="174" y="1108"/>
                    <a:pt x="174" y="1108"/>
                  </a:cubicBezTo>
                  <a:lnTo>
                    <a:pt x="174" y="1108"/>
                  </a:lnTo>
                  <a:cubicBezTo>
                    <a:pt x="203" y="1079"/>
                    <a:pt x="203" y="1079"/>
                    <a:pt x="203" y="1079"/>
                  </a:cubicBezTo>
                  <a:cubicBezTo>
                    <a:pt x="203" y="1050"/>
                    <a:pt x="203" y="1050"/>
                    <a:pt x="203" y="1050"/>
                  </a:cubicBezTo>
                  <a:cubicBezTo>
                    <a:pt x="203" y="1021"/>
                    <a:pt x="203" y="1021"/>
                    <a:pt x="203" y="1021"/>
                  </a:cubicBezTo>
                  <a:cubicBezTo>
                    <a:pt x="203" y="992"/>
                    <a:pt x="203" y="992"/>
                    <a:pt x="203" y="992"/>
                  </a:cubicBezTo>
                  <a:cubicBezTo>
                    <a:pt x="203" y="963"/>
                    <a:pt x="203" y="963"/>
                    <a:pt x="203" y="963"/>
                  </a:cubicBezTo>
                  <a:cubicBezTo>
                    <a:pt x="203" y="934"/>
                    <a:pt x="203" y="934"/>
                    <a:pt x="203" y="934"/>
                  </a:cubicBezTo>
                  <a:lnTo>
                    <a:pt x="203" y="934"/>
                  </a:lnTo>
                  <a:cubicBezTo>
                    <a:pt x="203" y="875"/>
                    <a:pt x="203" y="875"/>
                    <a:pt x="203" y="875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33" y="788"/>
                    <a:pt x="233" y="788"/>
                    <a:pt x="233" y="788"/>
                  </a:cubicBezTo>
                  <a:cubicBezTo>
                    <a:pt x="262" y="788"/>
                    <a:pt x="262" y="788"/>
                    <a:pt x="262" y="788"/>
                  </a:cubicBezTo>
                  <a:cubicBezTo>
                    <a:pt x="291" y="758"/>
                    <a:pt x="291" y="758"/>
                    <a:pt x="291" y="758"/>
                  </a:cubicBezTo>
                  <a:lnTo>
                    <a:pt x="291" y="758"/>
                  </a:lnTo>
                  <a:lnTo>
                    <a:pt x="291" y="758"/>
                  </a:lnTo>
                  <a:cubicBezTo>
                    <a:pt x="291" y="729"/>
                    <a:pt x="291" y="729"/>
                    <a:pt x="291" y="729"/>
                  </a:cubicBezTo>
                  <a:lnTo>
                    <a:pt x="291" y="729"/>
                  </a:lnTo>
                  <a:cubicBezTo>
                    <a:pt x="262" y="700"/>
                    <a:pt x="262" y="700"/>
                    <a:pt x="262" y="700"/>
                  </a:cubicBezTo>
                  <a:lnTo>
                    <a:pt x="262" y="700"/>
                  </a:lnTo>
                  <a:cubicBezTo>
                    <a:pt x="291" y="671"/>
                    <a:pt x="291" y="671"/>
                    <a:pt x="291" y="671"/>
                  </a:cubicBezTo>
                  <a:lnTo>
                    <a:pt x="291" y="671"/>
                  </a:lnTo>
                  <a:cubicBezTo>
                    <a:pt x="262" y="642"/>
                    <a:pt x="262" y="642"/>
                    <a:pt x="262" y="642"/>
                  </a:cubicBezTo>
                  <a:cubicBezTo>
                    <a:pt x="262" y="613"/>
                    <a:pt x="262" y="613"/>
                    <a:pt x="262" y="613"/>
                  </a:cubicBezTo>
                  <a:cubicBezTo>
                    <a:pt x="291" y="613"/>
                    <a:pt x="291" y="613"/>
                    <a:pt x="291" y="613"/>
                  </a:cubicBezTo>
                  <a:cubicBezTo>
                    <a:pt x="262" y="584"/>
                    <a:pt x="262" y="584"/>
                    <a:pt x="262" y="584"/>
                  </a:cubicBezTo>
                  <a:lnTo>
                    <a:pt x="262" y="584"/>
                  </a:lnTo>
                  <a:cubicBezTo>
                    <a:pt x="262" y="555"/>
                    <a:pt x="262" y="555"/>
                    <a:pt x="262" y="555"/>
                  </a:cubicBezTo>
                  <a:cubicBezTo>
                    <a:pt x="350" y="525"/>
                    <a:pt x="350" y="525"/>
                    <a:pt x="350" y="525"/>
                  </a:cubicBezTo>
                  <a:cubicBezTo>
                    <a:pt x="378" y="438"/>
                    <a:pt x="378" y="438"/>
                    <a:pt x="378" y="438"/>
                  </a:cubicBezTo>
                  <a:cubicBezTo>
                    <a:pt x="378" y="408"/>
                    <a:pt x="378" y="408"/>
                    <a:pt x="378" y="408"/>
                  </a:cubicBezTo>
                  <a:cubicBezTo>
                    <a:pt x="350" y="408"/>
                    <a:pt x="350" y="408"/>
                    <a:pt x="350" y="408"/>
                  </a:cubicBezTo>
                  <a:lnTo>
                    <a:pt x="350" y="408"/>
                  </a:lnTo>
                  <a:cubicBezTo>
                    <a:pt x="320" y="408"/>
                    <a:pt x="320" y="408"/>
                    <a:pt x="320" y="408"/>
                  </a:cubicBezTo>
                  <a:cubicBezTo>
                    <a:pt x="262" y="263"/>
                    <a:pt x="262" y="263"/>
                    <a:pt x="262" y="263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03" y="234"/>
                    <a:pt x="203" y="234"/>
                    <a:pt x="203" y="234"/>
                  </a:cubicBezTo>
                  <a:cubicBezTo>
                    <a:pt x="233" y="175"/>
                    <a:pt x="233" y="175"/>
                    <a:pt x="233" y="175"/>
                  </a:cubicBezTo>
                  <a:lnTo>
                    <a:pt x="233" y="175"/>
                  </a:lnTo>
                  <a:cubicBezTo>
                    <a:pt x="233" y="146"/>
                    <a:pt x="233" y="146"/>
                    <a:pt x="233" y="146"/>
                  </a:cubicBezTo>
                  <a:lnTo>
                    <a:pt x="233" y="146"/>
                  </a:lnTo>
                  <a:cubicBezTo>
                    <a:pt x="203" y="117"/>
                    <a:pt x="203" y="117"/>
                    <a:pt x="203" y="117"/>
                  </a:cubicBezTo>
                  <a:cubicBezTo>
                    <a:pt x="174" y="87"/>
                    <a:pt x="174" y="87"/>
                    <a:pt x="174" y="87"/>
                  </a:cubicBezTo>
                  <a:cubicBezTo>
                    <a:pt x="174" y="58"/>
                    <a:pt x="174" y="58"/>
                    <a:pt x="174" y="58"/>
                  </a:cubicBezTo>
                  <a:lnTo>
                    <a:pt x="174" y="58"/>
                  </a:lnTo>
                  <a:lnTo>
                    <a:pt x="174" y="58"/>
                  </a:lnTo>
                  <a:cubicBezTo>
                    <a:pt x="174" y="29"/>
                    <a:pt x="174" y="29"/>
                    <a:pt x="174" y="29"/>
                  </a:cubicBezTo>
                  <a:lnTo>
                    <a:pt x="174" y="29"/>
                  </a:lnTo>
                  <a:cubicBezTo>
                    <a:pt x="145" y="0"/>
                    <a:pt x="145" y="0"/>
                    <a:pt x="145" y="0"/>
                  </a:cubicBez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116" y="29"/>
                    <a:pt x="116" y="29"/>
                    <a:pt x="116" y="29"/>
                  </a:cubicBezTo>
                  <a:cubicBezTo>
                    <a:pt x="145" y="29"/>
                    <a:pt x="145" y="29"/>
                    <a:pt x="145" y="29"/>
                  </a:cubicBezTo>
                  <a:lnTo>
                    <a:pt x="145" y="29"/>
                  </a:lnTo>
                  <a:cubicBezTo>
                    <a:pt x="116" y="58"/>
                    <a:pt x="116" y="58"/>
                    <a:pt x="116" y="58"/>
                  </a:cubicBezTo>
                  <a:lnTo>
                    <a:pt x="116" y="58"/>
                  </a:lnTo>
                  <a:cubicBezTo>
                    <a:pt x="86" y="58"/>
                    <a:pt x="86" y="58"/>
                    <a:pt x="86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86" y="87"/>
                    <a:pt x="86" y="87"/>
                    <a:pt x="86" y="87"/>
                  </a:cubicBezTo>
                  <a:lnTo>
                    <a:pt x="86" y="87"/>
                  </a:lnTo>
                  <a:cubicBezTo>
                    <a:pt x="86" y="117"/>
                    <a:pt x="86" y="117"/>
                    <a:pt x="86" y="117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6" y="175"/>
                    <a:pt x="86" y="175"/>
                    <a:pt x="86" y="175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6" y="234"/>
                    <a:pt x="86" y="234"/>
                    <a:pt x="86" y="234"/>
                  </a:cubicBezTo>
                  <a:lnTo>
                    <a:pt x="86" y="234"/>
                  </a:lnTo>
                  <a:cubicBezTo>
                    <a:pt x="86" y="263"/>
                    <a:pt x="86" y="263"/>
                    <a:pt x="86" y="263"/>
                  </a:cubicBezTo>
                  <a:cubicBezTo>
                    <a:pt x="86" y="292"/>
                    <a:pt x="86" y="292"/>
                    <a:pt x="86" y="292"/>
                  </a:cubicBezTo>
                  <a:cubicBezTo>
                    <a:pt x="116" y="321"/>
                    <a:pt x="116" y="321"/>
                    <a:pt x="116" y="321"/>
                  </a:cubicBezTo>
                  <a:cubicBezTo>
                    <a:pt x="116" y="350"/>
                    <a:pt x="116" y="350"/>
                    <a:pt x="116" y="350"/>
                  </a:cubicBezTo>
                  <a:lnTo>
                    <a:pt x="116" y="350"/>
                  </a:lnTo>
                  <a:cubicBezTo>
                    <a:pt x="86" y="379"/>
                    <a:pt x="86" y="379"/>
                    <a:pt x="86" y="379"/>
                  </a:cubicBezTo>
                  <a:cubicBezTo>
                    <a:pt x="116" y="408"/>
                    <a:pt x="116" y="408"/>
                    <a:pt x="116" y="408"/>
                  </a:cubicBezTo>
                  <a:cubicBezTo>
                    <a:pt x="116" y="438"/>
                    <a:pt x="116" y="438"/>
                    <a:pt x="116" y="438"/>
                  </a:cubicBezTo>
                  <a:cubicBezTo>
                    <a:pt x="86" y="438"/>
                    <a:pt x="86" y="438"/>
                    <a:pt x="86" y="438"/>
                  </a:cubicBezTo>
                  <a:lnTo>
                    <a:pt x="86" y="438"/>
                  </a:lnTo>
                  <a:cubicBezTo>
                    <a:pt x="86" y="467"/>
                    <a:pt x="86" y="467"/>
                    <a:pt x="86" y="467"/>
                  </a:cubicBezTo>
                  <a:lnTo>
                    <a:pt x="86" y="467"/>
                  </a:lnTo>
                  <a:lnTo>
                    <a:pt x="86" y="467"/>
                  </a:lnTo>
                  <a:cubicBezTo>
                    <a:pt x="116" y="467"/>
                    <a:pt x="116" y="467"/>
                    <a:pt x="116" y="467"/>
                  </a:cubicBezTo>
                  <a:cubicBezTo>
                    <a:pt x="86" y="496"/>
                    <a:pt x="86" y="496"/>
                    <a:pt x="86" y="496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116" y="584"/>
                    <a:pt x="116" y="584"/>
                    <a:pt x="116" y="584"/>
                  </a:cubicBezTo>
                  <a:cubicBezTo>
                    <a:pt x="116" y="613"/>
                    <a:pt x="116" y="613"/>
                    <a:pt x="116" y="613"/>
                  </a:cubicBezTo>
                  <a:cubicBezTo>
                    <a:pt x="116" y="642"/>
                    <a:pt x="116" y="642"/>
                    <a:pt x="116" y="642"/>
                  </a:cubicBezTo>
                  <a:cubicBezTo>
                    <a:pt x="86" y="642"/>
                    <a:pt x="86" y="642"/>
                    <a:pt x="86" y="642"/>
                  </a:cubicBezTo>
                  <a:cubicBezTo>
                    <a:pt x="86" y="671"/>
                    <a:pt x="86" y="671"/>
                    <a:pt x="86" y="671"/>
                  </a:cubicBezTo>
                  <a:cubicBezTo>
                    <a:pt x="116" y="700"/>
                    <a:pt x="116" y="700"/>
                    <a:pt x="116" y="700"/>
                  </a:cubicBezTo>
                  <a:cubicBezTo>
                    <a:pt x="116" y="729"/>
                    <a:pt x="116" y="729"/>
                    <a:pt x="116" y="729"/>
                  </a:cubicBezTo>
                  <a:cubicBezTo>
                    <a:pt x="116" y="758"/>
                    <a:pt x="116" y="758"/>
                    <a:pt x="116" y="758"/>
                  </a:cubicBezTo>
                  <a:cubicBezTo>
                    <a:pt x="86" y="758"/>
                    <a:pt x="86" y="758"/>
                    <a:pt x="86" y="758"/>
                  </a:cubicBezTo>
                  <a:cubicBezTo>
                    <a:pt x="86" y="788"/>
                    <a:pt x="86" y="788"/>
                    <a:pt x="86" y="788"/>
                  </a:cubicBezTo>
                  <a:lnTo>
                    <a:pt x="86" y="788"/>
                  </a:lnTo>
                  <a:cubicBezTo>
                    <a:pt x="86" y="817"/>
                    <a:pt x="86" y="817"/>
                    <a:pt x="86" y="817"/>
                  </a:cubicBezTo>
                  <a:lnTo>
                    <a:pt x="86" y="817"/>
                  </a:lnTo>
                  <a:cubicBezTo>
                    <a:pt x="86" y="846"/>
                    <a:pt x="86" y="846"/>
                    <a:pt x="86" y="846"/>
                  </a:cubicBezTo>
                  <a:lnTo>
                    <a:pt x="86" y="846"/>
                  </a:lnTo>
                  <a:cubicBezTo>
                    <a:pt x="86" y="875"/>
                    <a:pt x="86" y="875"/>
                    <a:pt x="86" y="875"/>
                  </a:cubicBezTo>
                  <a:cubicBezTo>
                    <a:pt x="86" y="905"/>
                    <a:pt x="86" y="905"/>
                    <a:pt x="86" y="905"/>
                  </a:cubicBezTo>
                  <a:cubicBezTo>
                    <a:pt x="57" y="905"/>
                    <a:pt x="57" y="905"/>
                    <a:pt x="57" y="905"/>
                  </a:cubicBezTo>
                  <a:cubicBezTo>
                    <a:pt x="57" y="934"/>
                    <a:pt x="57" y="934"/>
                    <a:pt x="57" y="934"/>
                  </a:cubicBezTo>
                  <a:cubicBezTo>
                    <a:pt x="86" y="963"/>
                    <a:pt x="86" y="963"/>
                    <a:pt x="86" y="963"/>
                  </a:cubicBezTo>
                  <a:lnTo>
                    <a:pt x="86" y="963"/>
                  </a:lnTo>
                  <a:cubicBezTo>
                    <a:pt x="86" y="992"/>
                    <a:pt x="86" y="992"/>
                    <a:pt x="86" y="992"/>
                  </a:cubicBezTo>
                  <a:lnTo>
                    <a:pt x="86" y="992"/>
                  </a:lnTo>
                  <a:cubicBezTo>
                    <a:pt x="57" y="1021"/>
                    <a:pt x="57" y="1021"/>
                    <a:pt x="57" y="1021"/>
                  </a:cubicBezTo>
                  <a:cubicBezTo>
                    <a:pt x="86" y="1021"/>
                    <a:pt x="86" y="1021"/>
                    <a:pt x="86" y="1021"/>
                  </a:cubicBezTo>
                  <a:cubicBezTo>
                    <a:pt x="57" y="1021"/>
                    <a:pt x="57" y="1021"/>
                    <a:pt x="57" y="1021"/>
                  </a:cubicBezTo>
                  <a:cubicBezTo>
                    <a:pt x="57" y="1050"/>
                    <a:pt x="57" y="1050"/>
                    <a:pt x="57" y="1050"/>
                  </a:cubicBezTo>
                  <a:lnTo>
                    <a:pt x="57" y="1050"/>
                  </a:lnTo>
                  <a:cubicBezTo>
                    <a:pt x="57" y="1079"/>
                    <a:pt x="57" y="1079"/>
                    <a:pt x="57" y="1079"/>
                  </a:cubicBezTo>
                  <a:lnTo>
                    <a:pt x="57" y="1079"/>
                  </a:lnTo>
                  <a:cubicBezTo>
                    <a:pt x="86" y="1138"/>
                    <a:pt x="86" y="1138"/>
                    <a:pt x="86" y="1138"/>
                  </a:cubicBezTo>
                  <a:cubicBezTo>
                    <a:pt x="86" y="1167"/>
                    <a:pt x="86" y="1167"/>
                    <a:pt x="86" y="1167"/>
                  </a:cubicBezTo>
                  <a:lnTo>
                    <a:pt x="86" y="1167"/>
                  </a:lnTo>
                  <a:lnTo>
                    <a:pt x="86" y="1167"/>
                  </a:lnTo>
                  <a:cubicBezTo>
                    <a:pt x="86" y="1196"/>
                    <a:pt x="86" y="1196"/>
                    <a:pt x="86" y="1196"/>
                  </a:cubicBezTo>
                  <a:cubicBezTo>
                    <a:pt x="86" y="1225"/>
                    <a:pt x="86" y="1225"/>
                    <a:pt x="86" y="1225"/>
                  </a:cubicBezTo>
                  <a:cubicBezTo>
                    <a:pt x="86" y="1255"/>
                    <a:pt x="86" y="1255"/>
                    <a:pt x="86" y="1255"/>
                  </a:cubicBezTo>
                  <a:lnTo>
                    <a:pt x="86" y="1255"/>
                  </a:lnTo>
                  <a:lnTo>
                    <a:pt x="86" y="1255"/>
                  </a:lnTo>
                  <a:cubicBezTo>
                    <a:pt x="86" y="1284"/>
                    <a:pt x="86" y="1284"/>
                    <a:pt x="86" y="1284"/>
                  </a:cubicBezTo>
                  <a:lnTo>
                    <a:pt x="86" y="1284"/>
                  </a:lnTo>
                  <a:lnTo>
                    <a:pt x="86" y="1284"/>
                  </a:lnTo>
                  <a:cubicBezTo>
                    <a:pt x="116" y="1313"/>
                    <a:pt x="116" y="1313"/>
                    <a:pt x="116" y="1313"/>
                  </a:cubicBezTo>
                  <a:cubicBezTo>
                    <a:pt x="116" y="1342"/>
                    <a:pt x="116" y="1342"/>
                    <a:pt x="116" y="1342"/>
                  </a:cubicBezTo>
                  <a:lnTo>
                    <a:pt x="116" y="1342"/>
                  </a:lnTo>
                  <a:cubicBezTo>
                    <a:pt x="86" y="1342"/>
                    <a:pt x="86" y="1342"/>
                    <a:pt x="86" y="1342"/>
                  </a:cubicBezTo>
                  <a:cubicBezTo>
                    <a:pt x="86" y="1371"/>
                    <a:pt x="86" y="1371"/>
                    <a:pt x="86" y="1371"/>
                  </a:cubicBezTo>
                  <a:lnTo>
                    <a:pt x="86" y="1371"/>
                  </a:lnTo>
                  <a:cubicBezTo>
                    <a:pt x="86" y="1400"/>
                    <a:pt x="86" y="1400"/>
                    <a:pt x="86" y="1400"/>
                  </a:cubicBezTo>
                  <a:lnTo>
                    <a:pt x="86" y="1400"/>
                  </a:lnTo>
                  <a:cubicBezTo>
                    <a:pt x="57" y="1400"/>
                    <a:pt x="57" y="1400"/>
                    <a:pt x="57" y="1400"/>
                  </a:cubicBezTo>
                  <a:cubicBezTo>
                    <a:pt x="57" y="1429"/>
                    <a:pt x="57" y="1429"/>
                    <a:pt x="57" y="1429"/>
                  </a:cubicBezTo>
                  <a:cubicBezTo>
                    <a:pt x="57" y="1458"/>
                    <a:pt x="57" y="1458"/>
                    <a:pt x="57" y="1458"/>
                  </a:cubicBezTo>
                  <a:lnTo>
                    <a:pt x="57" y="1458"/>
                  </a:lnTo>
                  <a:cubicBezTo>
                    <a:pt x="57" y="1488"/>
                    <a:pt x="57" y="1488"/>
                    <a:pt x="57" y="1488"/>
                  </a:cubicBezTo>
                  <a:lnTo>
                    <a:pt x="57" y="1488"/>
                  </a:lnTo>
                  <a:lnTo>
                    <a:pt x="57" y="1488"/>
                  </a:lnTo>
                  <a:cubicBezTo>
                    <a:pt x="57" y="1517"/>
                    <a:pt x="57" y="1517"/>
                    <a:pt x="57" y="1517"/>
                  </a:cubicBezTo>
                  <a:lnTo>
                    <a:pt x="57" y="1517"/>
                  </a:lnTo>
                  <a:lnTo>
                    <a:pt x="57" y="1517"/>
                  </a:lnTo>
                  <a:cubicBezTo>
                    <a:pt x="57" y="1546"/>
                    <a:pt x="57" y="1546"/>
                    <a:pt x="57" y="1546"/>
                  </a:cubicBezTo>
                  <a:lnTo>
                    <a:pt x="57" y="1546"/>
                  </a:lnTo>
                  <a:cubicBezTo>
                    <a:pt x="57" y="1575"/>
                    <a:pt x="57" y="1575"/>
                    <a:pt x="57" y="1575"/>
                  </a:cubicBezTo>
                  <a:cubicBezTo>
                    <a:pt x="28" y="1575"/>
                    <a:pt x="28" y="1575"/>
                    <a:pt x="28" y="1575"/>
                  </a:cubicBezTo>
                  <a:cubicBezTo>
                    <a:pt x="28" y="1605"/>
                    <a:pt x="28" y="1605"/>
                    <a:pt x="28" y="1605"/>
                  </a:cubicBezTo>
                  <a:lnTo>
                    <a:pt x="28" y="1605"/>
                  </a:lnTo>
                  <a:lnTo>
                    <a:pt x="28" y="1605"/>
                  </a:lnTo>
                  <a:cubicBezTo>
                    <a:pt x="28" y="1634"/>
                    <a:pt x="28" y="1634"/>
                    <a:pt x="28" y="1634"/>
                  </a:cubicBezTo>
                  <a:lnTo>
                    <a:pt x="28" y="1634"/>
                  </a:lnTo>
                  <a:cubicBezTo>
                    <a:pt x="28" y="1663"/>
                    <a:pt x="28" y="1663"/>
                    <a:pt x="28" y="1663"/>
                  </a:cubicBezTo>
                  <a:cubicBezTo>
                    <a:pt x="0" y="1663"/>
                    <a:pt x="0" y="1663"/>
                    <a:pt x="0" y="1663"/>
                  </a:cubicBezTo>
                  <a:cubicBezTo>
                    <a:pt x="0" y="1634"/>
                    <a:pt x="0" y="1634"/>
                    <a:pt x="0" y="1634"/>
                  </a:cubicBezTo>
                  <a:lnTo>
                    <a:pt x="0" y="1634"/>
                  </a:lnTo>
                  <a:cubicBezTo>
                    <a:pt x="0" y="1663"/>
                    <a:pt x="0" y="1663"/>
                    <a:pt x="0" y="1663"/>
                  </a:cubicBezTo>
                  <a:lnTo>
                    <a:pt x="0" y="1663"/>
                  </a:lnTo>
                  <a:cubicBezTo>
                    <a:pt x="0" y="1692"/>
                    <a:pt x="0" y="1692"/>
                    <a:pt x="0" y="1692"/>
                  </a:cubicBezTo>
                  <a:cubicBezTo>
                    <a:pt x="0" y="1721"/>
                    <a:pt x="0" y="1721"/>
                    <a:pt x="0" y="1721"/>
                  </a:cubicBezTo>
                  <a:cubicBezTo>
                    <a:pt x="28" y="1721"/>
                    <a:pt x="28" y="1721"/>
                    <a:pt x="28" y="1721"/>
                  </a:cubicBezTo>
                  <a:cubicBezTo>
                    <a:pt x="28" y="1750"/>
                    <a:pt x="28" y="1750"/>
                    <a:pt x="28" y="1750"/>
                  </a:cubicBezTo>
                  <a:lnTo>
                    <a:pt x="28" y="1750"/>
                  </a:lnTo>
                  <a:cubicBezTo>
                    <a:pt x="57" y="1808"/>
                    <a:pt x="57" y="1808"/>
                    <a:pt x="57" y="1808"/>
                  </a:cubicBezTo>
                  <a:lnTo>
                    <a:pt x="57" y="1808"/>
                  </a:lnTo>
                  <a:lnTo>
                    <a:pt x="57" y="1808"/>
                  </a:lnTo>
                  <a:cubicBezTo>
                    <a:pt x="57" y="1838"/>
                    <a:pt x="57" y="1838"/>
                    <a:pt x="57" y="1838"/>
                  </a:cubicBezTo>
                  <a:cubicBezTo>
                    <a:pt x="57" y="1867"/>
                    <a:pt x="57" y="1867"/>
                    <a:pt x="57" y="1867"/>
                  </a:cubicBezTo>
                  <a:lnTo>
                    <a:pt x="57" y="1867"/>
                  </a:lnTo>
                  <a:cubicBezTo>
                    <a:pt x="57" y="1896"/>
                    <a:pt x="57" y="1896"/>
                    <a:pt x="57" y="1896"/>
                  </a:cubicBezTo>
                  <a:lnTo>
                    <a:pt x="57" y="1896"/>
                  </a:lnTo>
                  <a:cubicBezTo>
                    <a:pt x="28" y="1896"/>
                    <a:pt x="28" y="1896"/>
                    <a:pt x="28" y="1896"/>
                  </a:cubicBezTo>
                  <a:lnTo>
                    <a:pt x="28" y="1896"/>
                  </a:lnTo>
                  <a:lnTo>
                    <a:pt x="28" y="1896"/>
                  </a:lnTo>
                  <a:cubicBezTo>
                    <a:pt x="28" y="1925"/>
                    <a:pt x="28" y="1925"/>
                    <a:pt x="28" y="1925"/>
                  </a:cubicBezTo>
                  <a:lnTo>
                    <a:pt x="28" y="1925"/>
                  </a:lnTo>
                  <a:cubicBezTo>
                    <a:pt x="28" y="1955"/>
                    <a:pt x="28" y="1955"/>
                    <a:pt x="28" y="1955"/>
                  </a:cubicBezTo>
                  <a:cubicBezTo>
                    <a:pt x="28" y="1984"/>
                    <a:pt x="28" y="1984"/>
                    <a:pt x="28" y="1984"/>
                  </a:cubicBezTo>
                  <a:lnTo>
                    <a:pt x="28" y="1984"/>
                  </a:lnTo>
                  <a:lnTo>
                    <a:pt x="28" y="1984"/>
                  </a:lnTo>
                  <a:cubicBezTo>
                    <a:pt x="28" y="2013"/>
                    <a:pt x="28" y="2013"/>
                    <a:pt x="28" y="2013"/>
                  </a:cubicBezTo>
                  <a:lnTo>
                    <a:pt x="28" y="2013"/>
                  </a:lnTo>
                  <a:lnTo>
                    <a:pt x="28" y="2013"/>
                  </a:lnTo>
                  <a:cubicBezTo>
                    <a:pt x="57" y="2042"/>
                    <a:pt x="57" y="2042"/>
                    <a:pt x="57" y="2042"/>
                  </a:cubicBezTo>
                  <a:lnTo>
                    <a:pt x="57" y="2042"/>
                  </a:lnTo>
                  <a:cubicBezTo>
                    <a:pt x="86" y="2071"/>
                    <a:pt x="86" y="2071"/>
                    <a:pt x="86" y="2071"/>
                  </a:cubicBezTo>
                  <a:lnTo>
                    <a:pt x="86" y="2071"/>
                  </a:lnTo>
                  <a:cubicBezTo>
                    <a:pt x="116" y="2071"/>
                    <a:pt x="116" y="2071"/>
                    <a:pt x="116" y="2071"/>
                  </a:cubicBezTo>
                  <a:cubicBezTo>
                    <a:pt x="116" y="2042"/>
                    <a:pt x="116" y="2042"/>
                    <a:pt x="116" y="2042"/>
                  </a:cubicBezTo>
                  <a:lnTo>
                    <a:pt x="116" y="2042"/>
                  </a:lnTo>
                  <a:cubicBezTo>
                    <a:pt x="145" y="2042"/>
                    <a:pt x="145" y="2042"/>
                    <a:pt x="145" y="2042"/>
                  </a:cubicBezTo>
                  <a:cubicBezTo>
                    <a:pt x="145" y="2071"/>
                    <a:pt x="145" y="2071"/>
                    <a:pt x="145" y="2071"/>
                  </a:cubicBezTo>
                  <a:cubicBezTo>
                    <a:pt x="145" y="2042"/>
                    <a:pt x="145" y="2042"/>
                    <a:pt x="145" y="2042"/>
                  </a:cubicBezTo>
                  <a:cubicBezTo>
                    <a:pt x="174" y="2042"/>
                    <a:pt x="174" y="2042"/>
                    <a:pt x="174" y="2042"/>
                  </a:cubicBezTo>
                  <a:cubicBezTo>
                    <a:pt x="174" y="2071"/>
                    <a:pt x="174" y="2071"/>
                    <a:pt x="174" y="2071"/>
                  </a:cubicBezTo>
                  <a:cubicBezTo>
                    <a:pt x="145" y="2071"/>
                    <a:pt x="145" y="2071"/>
                    <a:pt x="145" y="2071"/>
                  </a:cubicBezTo>
                  <a:cubicBezTo>
                    <a:pt x="145" y="2100"/>
                    <a:pt x="145" y="2100"/>
                    <a:pt x="145" y="2100"/>
                  </a:cubicBezTo>
                  <a:lnTo>
                    <a:pt x="145" y="2100"/>
                  </a:lnTo>
                  <a:cubicBezTo>
                    <a:pt x="174" y="2100"/>
                    <a:pt x="174" y="2100"/>
                    <a:pt x="174" y="2100"/>
                  </a:cubicBezTo>
                  <a:lnTo>
                    <a:pt x="174" y="2100"/>
                  </a:lnTo>
                  <a:cubicBezTo>
                    <a:pt x="174" y="2129"/>
                    <a:pt x="174" y="2129"/>
                    <a:pt x="174" y="2129"/>
                  </a:cubicBezTo>
                  <a:lnTo>
                    <a:pt x="174" y="2129"/>
                  </a:lnTo>
                  <a:lnTo>
                    <a:pt x="174" y="2129"/>
                  </a:lnTo>
                  <a:lnTo>
                    <a:pt x="174" y="2129"/>
                  </a:lnTo>
                  <a:cubicBezTo>
                    <a:pt x="145" y="2129"/>
                    <a:pt x="145" y="2129"/>
                    <a:pt x="145" y="2129"/>
                  </a:cubicBezTo>
                  <a:cubicBezTo>
                    <a:pt x="145" y="2100"/>
                    <a:pt x="145" y="2100"/>
                    <a:pt x="145" y="2100"/>
                  </a:cubicBezTo>
                  <a:cubicBezTo>
                    <a:pt x="145" y="2129"/>
                    <a:pt x="145" y="2129"/>
                    <a:pt x="145" y="2129"/>
                  </a:cubicBezTo>
                  <a:lnTo>
                    <a:pt x="145" y="2129"/>
                  </a:lnTo>
                  <a:cubicBezTo>
                    <a:pt x="174" y="2129"/>
                    <a:pt x="174" y="2129"/>
                    <a:pt x="174" y="2129"/>
                  </a:cubicBezTo>
                  <a:cubicBezTo>
                    <a:pt x="174" y="2158"/>
                    <a:pt x="174" y="2158"/>
                    <a:pt x="174" y="2158"/>
                  </a:cubicBezTo>
                  <a:cubicBezTo>
                    <a:pt x="145" y="2158"/>
                    <a:pt x="145" y="2158"/>
                    <a:pt x="145" y="2158"/>
                  </a:cubicBezTo>
                  <a:lnTo>
                    <a:pt x="145" y="2158"/>
                  </a:lnTo>
                  <a:cubicBezTo>
                    <a:pt x="145" y="2188"/>
                    <a:pt x="145" y="2188"/>
                    <a:pt x="145" y="2188"/>
                  </a:cubicBezTo>
                  <a:cubicBezTo>
                    <a:pt x="174" y="2188"/>
                    <a:pt x="174" y="2188"/>
                    <a:pt x="174" y="2188"/>
                  </a:cubicBezTo>
                  <a:cubicBezTo>
                    <a:pt x="145" y="2188"/>
                    <a:pt x="145" y="2188"/>
                    <a:pt x="145" y="2188"/>
                  </a:cubicBezTo>
                  <a:cubicBezTo>
                    <a:pt x="145" y="2217"/>
                    <a:pt x="145" y="2217"/>
                    <a:pt x="145" y="2217"/>
                  </a:cubicBezTo>
                  <a:lnTo>
                    <a:pt x="145" y="2217"/>
                  </a:lnTo>
                  <a:lnTo>
                    <a:pt x="145" y="2217"/>
                  </a:lnTo>
                  <a:cubicBezTo>
                    <a:pt x="145" y="2246"/>
                    <a:pt x="145" y="2246"/>
                    <a:pt x="145" y="2246"/>
                  </a:cubicBezTo>
                  <a:lnTo>
                    <a:pt x="145" y="2246"/>
                  </a:lnTo>
                  <a:lnTo>
                    <a:pt x="145" y="2246"/>
                  </a:lnTo>
                  <a:cubicBezTo>
                    <a:pt x="145" y="2275"/>
                    <a:pt x="145" y="2275"/>
                    <a:pt x="145" y="2275"/>
                  </a:cubicBezTo>
                  <a:lnTo>
                    <a:pt x="145" y="2275"/>
                  </a:lnTo>
                  <a:cubicBezTo>
                    <a:pt x="145" y="2305"/>
                    <a:pt x="145" y="2305"/>
                    <a:pt x="145" y="2305"/>
                  </a:cubicBezTo>
                  <a:lnTo>
                    <a:pt x="145" y="2305"/>
                  </a:lnTo>
                  <a:cubicBezTo>
                    <a:pt x="174" y="2305"/>
                    <a:pt x="174" y="2305"/>
                    <a:pt x="174" y="2305"/>
                  </a:cubicBezTo>
                  <a:lnTo>
                    <a:pt x="174" y="2305"/>
                  </a:lnTo>
                  <a:cubicBezTo>
                    <a:pt x="174" y="2334"/>
                    <a:pt x="174" y="2334"/>
                    <a:pt x="174" y="2334"/>
                  </a:cubicBezTo>
                  <a:cubicBezTo>
                    <a:pt x="203" y="2334"/>
                    <a:pt x="203" y="2334"/>
                    <a:pt x="203" y="2334"/>
                  </a:cubicBezTo>
                  <a:lnTo>
                    <a:pt x="203" y="2334"/>
                  </a:lnTo>
                  <a:cubicBezTo>
                    <a:pt x="203" y="2363"/>
                    <a:pt x="203" y="2363"/>
                    <a:pt x="203" y="2363"/>
                  </a:cubicBezTo>
                  <a:cubicBezTo>
                    <a:pt x="174" y="2363"/>
                    <a:pt x="174" y="2363"/>
                    <a:pt x="174" y="2363"/>
                  </a:cubicBezTo>
                  <a:cubicBezTo>
                    <a:pt x="174" y="2392"/>
                    <a:pt x="174" y="2392"/>
                    <a:pt x="174" y="2392"/>
                  </a:cubicBezTo>
                  <a:cubicBezTo>
                    <a:pt x="145" y="2392"/>
                    <a:pt x="145" y="2392"/>
                    <a:pt x="145" y="2392"/>
                  </a:cubicBezTo>
                  <a:lnTo>
                    <a:pt x="145" y="2392"/>
                  </a:lnTo>
                  <a:cubicBezTo>
                    <a:pt x="145" y="2421"/>
                    <a:pt x="145" y="2421"/>
                    <a:pt x="145" y="2421"/>
                  </a:cubicBezTo>
                  <a:lnTo>
                    <a:pt x="145" y="2421"/>
                  </a:lnTo>
                  <a:lnTo>
                    <a:pt x="145" y="2421"/>
                  </a:lnTo>
                  <a:lnTo>
                    <a:pt x="145" y="2421"/>
                  </a:lnTo>
                  <a:cubicBezTo>
                    <a:pt x="145" y="2450"/>
                    <a:pt x="145" y="2450"/>
                    <a:pt x="145" y="2450"/>
                  </a:cubicBezTo>
                  <a:cubicBezTo>
                    <a:pt x="145" y="2479"/>
                    <a:pt x="145" y="2479"/>
                    <a:pt x="145" y="2479"/>
                  </a:cubicBezTo>
                  <a:lnTo>
                    <a:pt x="145" y="2479"/>
                  </a:lnTo>
                  <a:lnTo>
                    <a:pt x="145" y="2479"/>
                  </a:lnTo>
                  <a:cubicBezTo>
                    <a:pt x="145" y="2508"/>
                    <a:pt x="145" y="2508"/>
                    <a:pt x="145" y="2508"/>
                  </a:cubicBezTo>
                  <a:cubicBezTo>
                    <a:pt x="145" y="2538"/>
                    <a:pt x="145" y="2538"/>
                    <a:pt x="145" y="2538"/>
                  </a:cubicBezTo>
                  <a:cubicBezTo>
                    <a:pt x="116" y="2538"/>
                    <a:pt x="116" y="2538"/>
                    <a:pt x="116" y="2538"/>
                  </a:cubicBezTo>
                  <a:lnTo>
                    <a:pt x="116" y="2538"/>
                  </a:lnTo>
                  <a:lnTo>
                    <a:pt x="116" y="2538"/>
                  </a:lnTo>
                  <a:lnTo>
                    <a:pt x="116" y="2538"/>
                  </a:lnTo>
                  <a:cubicBezTo>
                    <a:pt x="145" y="2508"/>
                    <a:pt x="145" y="2508"/>
                    <a:pt x="145" y="2508"/>
                  </a:cubicBezTo>
                  <a:cubicBezTo>
                    <a:pt x="116" y="2508"/>
                    <a:pt x="116" y="2508"/>
                    <a:pt x="116" y="2508"/>
                  </a:cubicBezTo>
                  <a:cubicBezTo>
                    <a:pt x="145" y="2479"/>
                    <a:pt x="145" y="2479"/>
                    <a:pt x="145" y="2479"/>
                  </a:cubicBezTo>
                  <a:cubicBezTo>
                    <a:pt x="116" y="2479"/>
                    <a:pt x="116" y="2479"/>
                    <a:pt x="116" y="2479"/>
                  </a:cubicBezTo>
                  <a:lnTo>
                    <a:pt x="116" y="2479"/>
                  </a:lnTo>
                  <a:cubicBezTo>
                    <a:pt x="86" y="2508"/>
                    <a:pt x="86" y="2508"/>
                    <a:pt x="86" y="2508"/>
                  </a:cubicBezTo>
                  <a:lnTo>
                    <a:pt x="86" y="2508"/>
                  </a:lnTo>
                  <a:lnTo>
                    <a:pt x="86" y="2508"/>
                  </a:lnTo>
                  <a:cubicBezTo>
                    <a:pt x="86" y="2479"/>
                    <a:pt x="86" y="2479"/>
                    <a:pt x="86" y="2479"/>
                  </a:cubicBezTo>
                  <a:cubicBezTo>
                    <a:pt x="116" y="2479"/>
                    <a:pt x="116" y="2479"/>
                    <a:pt x="116" y="2479"/>
                  </a:cubicBezTo>
                  <a:cubicBezTo>
                    <a:pt x="116" y="2450"/>
                    <a:pt x="116" y="2450"/>
                    <a:pt x="116" y="2450"/>
                  </a:cubicBezTo>
                  <a:cubicBezTo>
                    <a:pt x="86" y="2450"/>
                    <a:pt x="86" y="2450"/>
                    <a:pt x="86" y="2450"/>
                  </a:cubicBezTo>
                  <a:lnTo>
                    <a:pt x="86" y="2450"/>
                  </a:lnTo>
                  <a:cubicBezTo>
                    <a:pt x="57" y="2479"/>
                    <a:pt x="57" y="2479"/>
                    <a:pt x="57" y="2479"/>
                  </a:cubicBezTo>
                  <a:cubicBezTo>
                    <a:pt x="57" y="2450"/>
                    <a:pt x="57" y="2450"/>
                    <a:pt x="57" y="2450"/>
                  </a:cubicBezTo>
                  <a:cubicBezTo>
                    <a:pt x="28" y="2479"/>
                    <a:pt x="28" y="2479"/>
                    <a:pt x="28" y="2479"/>
                  </a:cubicBezTo>
                  <a:lnTo>
                    <a:pt x="28" y="2479"/>
                  </a:lnTo>
                  <a:lnTo>
                    <a:pt x="28" y="2479"/>
                  </a:lnTo>
                  <a:cubicBezTo>
                    <a:pt x="57" y="2479"/>
                    <a:pt x="57" y="2479"/>
                    <a:pt x="57" y="2479"/>
                  </a:cubicBezTo>
                  <a:cubicBezTo>
                    <a:pt x="57" y="2508"/>
                    <a:pt x="57" y="2508"/>
                    <a:pt x="57" y="2508"/>
                  </a:cubicBezTo>
                  <a:cubicBezTo>
                    <a:pt x="28" y="2508"/>
                    <a:pt x="28" y="2508"/>
                    <a:pt x="28" y="2508"/>
                  </a:cubicBezTo>
                  <a:lnTo>
                    <a:pt x="28" y="2508"/>
                  </a:lnTo>
                  <a:cubicBezTo>
                    <a:pt x="28" y="2538"/>
                    <a:pt x="28" y="2538"/>
                    <a:pt x="28" y="2538"/>
                  </a:cubicBezTo>
                  <a:lnTo>
                    <a:pt x="28" y="2538"/>
                  </a:lnTo>
                  <a:cubicBezTo>
                    <a:pt x="0" y="2538"/>
                    <a:pt x="0" y="2538"/>
                    <a:pt x="0" y="2538"/>
                  </a:cubicBezTo>
                  <a:cubicBezTo>
                    <a:pt x="0" y="2567"/>
                    <a:pt x="0" y="2567"/>
                    <a:pt x="0" y="2567"/>
                  </a:cubicBezTo>
                  <a:cubicBezTo>
                    <a:pt x="28" y="2567"/>
                    <a:pt x="28" y="2567"/>
                    <a:pt x="28" y="2567"/>
                  </a:cubicBezTo>
                  <a:cubicBezTo>
                    <a:pt x="28" y="2596"/>
                    <a:pt x="28" y="2596"/>
                    <a:pt x="28" y="2596"/>
                  </a:cubicBezTo>
                  <a:cubicBezTo>
                    <a:pt x="28" y="2567"/>
                    <a:pt x="28" y="2567"/>
                    <a:pt x="28" y="2567"/>
                  </a:cubicBezTo>
                  <a:lnTo>
                    <a:pt x="28" y="2567"/>
                  </a:lnTo>
                  <a:lnTo>
                    <a:pt x="28" y="2567"/>
                  </a:lnTo>
                  <a:lnTo>
                    <a:pt x="28" y="2567"/>
                  </a:lnTo>
                  <a:cubicBezTo>
                    <a:pt x="28" y="2538"/>
                    <a:pt x="28" y="2538"/>
                    <a:pt x="28" y="2538"/>
                  </a:cubicBezTo>
                  <a:cubicBezTo>
                    <a:pt x="57" y="2538"/>
                    <a:pt x="57" y="2538"/>
                    <a:pt x="57" y="2538"/>
                  </a:cubicBezTo>
                  <a:lnTo>
                    <a:pt x="57" y="2538"/>
                  </a:lnTo>
                  <a:lnTo>
                    <a:pt x="57" y="2538"/>
                  </a:lnTo>
                  <a:cubicBezTo>
                    <a:pt x="57" y="2567"/>
                    <a:pt x="57" y="2567"/>
                    <a:pt x="57" y="2567"/>
                  </a:cubicBezTo>
                  <a:cubicBezTo>
                    <a:pt x="86" y="2567"/>
                    <a:pt x="86" y="2567"/>
                    <a:pt x="86" y="2567"/>
                  </a:cubicBezTo>
                  <a:lnTo>
                    <a:pt x="86" y="2567"/>
                  </a:lnTo>
                  <a:cubicBezTo>
                    <a:pt x="116" y="2567"/>
                    <a:pt x="116" y="2567"/>
                    <a:pt x="116" y="2567"/>
                  </a:cubicBezTo>
                  <a:lnTo>
                    <a:pt x="116" y="2567"/>
                  </a:lnTo>
                  <a:cubicBezTo>
                    <a:pt x="145" y="2567"/>
                    <a:pt x="145" y="2567"/>
                    <a:pt x="145" y="2567"/>
                  </a:cubicBezTo>
                  <a:cubicBezTo>
                    <a:pt x="145" y="2596"/>
                    <a:pt x="145" y="2596"/>
                    <a:pt x="145" y="2596"/>
                  </a:cubicBezTo>
                  <a:lnTo>
                    <a:pt x="145" y="2596"/>
                  </a:lnTo>
                  <a:cubicBezTo>
                    <a:pt x="116" y="2596"/>
                    <a:pt x="116" y="2596"/>
                    <a:pt x="116" y="2596"/>
                  </a:cubicBezTo>
                  <a:cubicBezTo>
                    <a:pt x="145" y="2596"/>
                    <a:pt x="145" y="2596"/>
                    <a:pt x="145" y="2596"/>
                  </a:cubicBezTo>
                  <a:cubicBezTo>
                    <a:pt x="116" y="2596"/>
                    <a:pt x="116" y="2596"/>
                    <a:pt x="116" y="2596"/>
                  </a:cubicBezTo>
                  <a:cubicBezTo>
                    <a:pt x="116" y="2625"/>
                    <a:pt x="116" y="2625"/>
                    <a:pt x="116" y="2625"/>
                  </a:cubicBezTo>
                  <a:lnTo>
                    <a:pt x="116" y="2625"/>
                  </a:lnTo>
                  <a:cubicBezTo>
                    <a:pt x="145" y="2625"/>
                    <a:pt x="145" y="2625"/>
                    <a:pt x="145" y="2625"/>
                  </a:cubicBezTo>
                  <a:lnTo>
                    <a:pt x="145" y="2625"/>
                  </a:lnTo>
                  <a:cubicBezTo>
                    <a:pt x="116" y="2625"/>
                    <a:pt x="116" y="2625"/>
                    <a:pt x="116" y="2625"/>
                  </a:cubicBezTo>
                  <a:lnTo>
                    <a:pt x="116" y="2625"/>
                  </a:lnTo>
                  <a:lnTo>
                    <a:pt x="116" y="2625"/>
                  </a:lnTo>
                  <a:lnTo>
                    <a:pt x="116" y="2625"/>
                  </a:lnTo>
                  <a:cubicBezTo>
                    <a:pt x="116" y="2655"/>
                    <a:pt x="116" y="2655"/>
                    <a:pt x="116" y="2655"/>
                  </a:cubicBezTo>
                  <a:lnTo>
                    <a:pt x="116" y="2655"/>
                  </a:lnTo>
                  <a:cubicBezTo>
                    <a:pt x="145" y="2655"/>
                    <a:pt x="145" y="2655"/>
                    <a:pt x="145" y="2655"/>
                  </a:cubicBezTo>
                  <a:cubicBezTo>
                    <a:pt x="174" y="2655"/>
                    <a:pt x="174" y="2655"/>
                    <a:pt x="174" y="2655"/>
                  </a:cubicBezTo>
                  <a:lnTo>
                    <a:pt x="174" y="2655"/>
                  </a:lnTo>
                  <a:lnTo>
                    <a:pt x="174" y="2655"/>
                  </a:lnTo>
                  <a:cubicBezTo>
                    <a:pt x="203" y="2655"/>
                    <a:pt x="203" y="2655"/>
                    <a:pt x="203" y="2655"/>
                  </a:cubicBezTo>
                  <a:lnTo>
                    <a:pt x="203" y="2655"/>
                  </a:lnTo>
                  <a:lnTo>
                    <a:pt x="203" y="2655"/>
                  </a:lnTo>
                  <a:cubicBezTo>
                    <a:pt x="203" y="2684"/>
                    <a:pt x="203" y="2684"/>
                    <a:pt x="203" y="2684"/>
                  </a:cubicBezTo>
                  <a:cubicBezTo>
                    <a:pt x="174" y="2684"/>
                    <a:pt x="174" y="2684"/>
                    <a:pt x="174" y="2684"/>
                  </a:cubicBezTo>
                  <a:lnTo>
                    <a:pt x="174" y="2684"/>
                  </a:lnTo>
                  <a:lnTo>
                    <a:pt x="174" y="2684"/>
                  </a:lnTo>
                  <a:cubicBezTo>
                    <a:pt x="145" y="2684"/>
                    <a:pt x="145" y="2684"/>
                    <a:pt x="145" y="2684"/>
                  </a:cubicBezTo>
                  <a:lnTo>
                    <a:pt x="145" y="2684"/>
                  </a:lnTo>
                  <a:lnTo>
                    <a:pt x="145" y="2684"/>
                  </a:lnTo>
                  <a:cubicBezTo>
                    <a:pt x="145" y="2713"/>
                    <a:pt x="145" y="2713"/>
                    <a:pt x="145" y="2713"/>
                  </a:cubicBezTo>
                  <a:lnTo>
                    <a:pt x="145" y="2713"/>
                  </a:lnTo>
                  <a:cubicBezTo>
                    <a:pt x="174" y="2713"/>
                    <a:pt x="174" y="2713"/>
                    <a:pt x="174" y="2713"/>
                  </a:cubicBezTo>
                  <a:lnTo>
                    <a:pt x="174" y="2713"/>
                  </a:lnTo>
                  <a:lnTo>
                    <a:pt x="174" y="2713"/>
                  </a:lnTo>
                  <a:cubicBezTo>
                    <a:pt x="174" y="2741"/>
                    <a:pt x="174" y="2741"/>
                    <a:pt x="174" y="2741"/>
                  </a:cubicBezTo>
                  <a:lnTo>
                    <a:pt x="174" y="2741"/>
                  </a:lnTo>
                  <a:lnTo>
                    <a:pt x="174" y="2741"/>
                  </a:lnTo>
                  <a:lnTo>
                    <a:pt x="174" y="2741"/>
                  </a:lnTo>
                  <a:cubicBezTo>
                    <a:pt x="145" y="2741"/>
                    <a:pt x="145" y="2741"/>
                    <a:pt x="145" y="2741"/>
                  </a:cubicBezTo>
                  <a:cubicBezTo>
                    <a:pt x="145" y="2771"/>
                    <a:pt x="145" y="2771"/>
                    <a:pt x="145" y="2771"/>
                  </a:cubicBezTo>
                  <a:cubicBezTo>
                    <a:pt x="174" y="2800"/>
                    <a:pt x="174" y="2800"/>
                    <a:pt x="174" y="2800"/>
                  </a:cubicBezTo>
                  <a:lnTo>
                    <a:pt x="174" y="2800"/>
                  </a:lnTo>
                  <a:cubicBezTo>
                    <a:pt x="174" y="2829"/>
                    <a:pt x="174" y="2829"/>
                    <a:pt x="174" y="2829"/>
                  </a:cubicBezTo>
                  <a:lnTo>
                    <a:pt x="174" y="2829"/>
                  </a:lnTo>
                  <a:cubicBezTo>
                    <a:pt x="203" y="2858"/>
                    <a:pt x="203" y="2858"/>
                    <a:pt x="203" y="2858"/>
                  </a:cubicBezTo>
                  <a:cubicBezTo>
                    <a:pt x="203" y="2829"/>
                    <a:pt x="203" y="2829"/>
                    <a:pt x="203" y="2829"/>
                  </a:cubicBezTo>
                  <a:cubicBezTo>
                    <a:pt x="203" y="2800"/>
                    <a:pt x="203" y="2800"/>
                    <a:pt x="203" y="2800"/>
                  </a:cubicBezTo>
                  <a:lnTo>
                    <a:pt x="203" y="2800"/>
                  </a:lnTo>
                  <a:lnTo>
                    <a:pt x="203" y="2800"/>
                  </a:lnTo>
                  <a:lnTo>
                    <a:pt x="203" y="2800"/>
                  </a:lnTo>
                  <a:cubicBezTo>
                    <a:pt x="203" y="2829"/>
                    <a:pt x="203" y="2829"/>
                    <a:pt x="203" y="2829"/>
                  </a:cubicBezTo>
                  <a:lnTo>
                    <a:pt x="203" y="2829"/>
                  </a:lnTo>
                  <a:lnTo>
                    <a:pt x="203" y="2829"/>
                  </a:lnTo>
                  <a:cubicBezTo>
                    <a:pt x="233" y="2829"/>
                    <a:pt x="233" y="2829"/>
                    <a:pt x="233" y="2829"/>
                  </a:cubicBezTo>
                  <a:lnTo>
                    <a:pt x="233" y="2829"/>
                  </a:lnTo>
                  <a:cubicBezTo>
                    <a:pt x="203" y="2858"/>
                    <a:pt x="203" y="2858"/>
                    <a:pt x="203" y="2858"/>
                  </a:cubicBezTo>
                  <a:cubicBezTo>
                    <a:pt x="174" y="2858"/>
                    <a:pt x="174" y="2858"/>
                    <a:pt x="174" y="2858"/>
                  </a:cubicBezTo>
                  <a:cubicBezTo>
                    <a:pt x="203" y="2858"/>
                    <a:pt x="203" y="2858"/>
                    <a:pt x="203" y="2858"/>
                  </a:cubicBezTo>
                  <a:cubicBezTo>
                    <a:pt x="174" y="2888"/>
                    <a:pt x="174" y="2888"/>
                    <a:pt x="174" y="2888"/>
                  </a:cubicBezTo>
                  <a:lnTo>
                    <a:pt x="174" y="2888"/>
                  </a:lnTo>
                  <a:lnTo>
                    <a:pt x="174" y="2888"/>
                  </a:lnTo>
                  <a:cubicBezTo>
                    <a:pt x="174" y="2917"/>
                    <a:pt x="174" y="2917"/>
                    <a:pt x="174" y="2917"/>
                  </a:cubicBezTo>
                  <a:lnTo>
                    <a:pt x="174" y="2917"/>
                  </a:lnTo>
                  <a:cubicBezTo>
                    <a:pt x="203" y="2946"/>
                    <a:pt x="203" y="2946"/>
                    <a:pt x="203" y="2946"/>
                  </a:cubicBezTo>
                  <a:cubicBezTo>
                    <a:pt x="233" y="2946"/>
                    <a:pt x="233" y="2946"/>
                    <a:pt x="233" y="2946"/>
                  </a:cubicBezTo>
                  <a:lnTo>
                    <a:pt x="233" y="2946"/>
                  </a:lnTo>
                  <a:lnTo>
                    <a:pt x="233" y="2946"/>
                  </a:lnTo>
                  <a:lnTo>
                    <a:pt x="233" y="2946"/>
                  </a:lnTo>
                  <a:cubicBezTo>
                    <a:pt x="233" y="2975"/>
                    <a:pt x="233" y="2975"/>
                    <a:pt x="233" y="2975"/>
                  </a:cubicBezTo>
                  <a:lnTo>
                    <a:pt x="233" y="2975"/>
                  </a:lnTo>
                  <a:cubicBezTo>
                    <a:pt x="262" y="2975"/>
                    <a:pt x="262" y="2975"/>
                    <a:pt x="262" y="2975"/>
                  </a:cubicBezTo>
                  <a:lnTo>
                    <a:pt x="262" y="2975"/>
                  </a:lnTo>
                  <a:lnTo>
                    <a:pt x="262" y="2975"/>
                  </a:lnTo>
                  <a:cubicBezTo>
                    <a:pt x="233" y="2975"/>
                    <a:pt x="233" y="2975"/>
                    <a:pt x="233" y="2975"/>
                  </a:cubicBezTo>
                  <a:cubicBezTo>
                    <a:pt x="233" y="3005"/>
                    <a:pt x="233" y="3005"/>
                    <a:pt x="233" y="3005"/>
                  </a:cubicBezTo>
                  <a:lnTo>
                    <a:pt x="233" y="3005"/>
                  </a:lnTo>
                  <a:lnTo>
                    <a:pt x="233" y="3005"/>
                  </a:lnTo>
                  <a:lnTo>
                    <a:pt x="233" y="3005"/>
                  </a:lnTo>
                  <a:cubicBezTo>
                    <a:pt x="262" y="3034"/>
                    <a:pt x="262" y="3034"/>
                    <a:pt x="262" y="3034"/>
                  </a:cubicBezTo>
                  <a:lnTo>
                    <a:pt x="262" y="3034"/>
                  </a:lnTo>
                  <a:cubicBezTo>
                    <a:pt x="262" y="3005"/>
                    <a:pt x="262" y="3005"/>
                    <a:pt x="262" y="3005"/>
                  </a:cubicBezTo>
                  <a:cubicBezTo>
                    <a:pt x="262" y="3034"/>
                    <a:pt x="262" y="3034"/>
                    <a:pt x="262" y="3034"/>
                  </a:cubicBezTo>
                  <a:cubicBezTo>
                    <a:pt x="291" y="3034"/>
                    <a:pt x="291" y="3034"/>
                    <a:pt x="291" y="3034"/>
                  </a:cubicBezTo>
                  <a:cubicBezTo>
                    <a:pt x="262" y="3034"/>
                    <a:pt x="262" y="3034"/>
                    <a:pt x="262" y="3034"/>
                  </a:cubicBezTo>
                  <a:lnTo>
                    <a:pt x="262" y="3034"/>
                  </a:lnTo>
                  <a:lnTo>
                    <a:pt x="262" y="3034"/>
                  </a:lnTo>
                  <a:cubicBezTo>
                    <a:pt x="262" y="3063"/>
                    <a:pt x="262" y="3063"/>
                    <a:pt x="262" y="3063"/>
                  </a:cubicBezTo>
                  <a:lnTo>
                    <a:pt x="262" y="3063"/>
                  </a:lnTo>
                  <a:lnTo>
                    <a:pt x="262" y="3063"/>
                  </a:lnTo>
                  <a:cubicBezTo>
                    <a:pt x="291" y="3091"/>
                    <a:pt x="291" y="3091"/>
                    <a:pt x="291" y="3091"/>
                  </a:cubicBezTo>
                  <a:lnTo>
                    <a:pt x="291" y="3091"/>
                  </a:lnTo>
                  <a:lnTo>
                    <a:pt x="291" y="3091"/>
                  </a:lnTo>
                  <a:cubicBezTo>
                    <a:pt x="320" y="3091"/>
                    <a:pt x="320" y="3091"/>
                    <a:pt x="320" y="3091"/>
                  </a:cubicBezTo>
                  <a:cubicBezTo>
                    <a:pt x="291" y="3091"/>
                    <a:pt x="291" y="3091"/>
                    <a:pt x="291" y="3091"/>
                  </a:cubicBezTo>
                  <a:cubicBezTo>
                    <a:pt x="320" y="3063"/>
                    <a:pt x="320" y="3063"/>
                    <a:pt x="320" y="3063"/>
                  </a:cubicBezTo>
                  <a:cubicBezTo>
                    <a:pt x="291" y="3063"/>
                    <a:pt x="291" y="3063"/>
                    <a:pt x="291" y="3063"/>
                  </a:cubicBezTo>
                  <a:cubicBezTo>
                    <a:pt x="320" y="3063"/>
                    <a:pt x="320" y="3063"/>
                    <a:pt x="320" y="3063"/>
                  </a:cubicBezTo>
                  <a:cubicBezTo>
                    <a:pt x="320" y="3091"/>
                    <a:pt x="320" y="3091"/>
                    <a:pt x="320" y="3091"/>
                  </a:cubicBezTo>
                  <a:lnTo>
                    <a:pt x="320" y="3091"/>
                  </a:lnTo>
                  <a:lnTo>
                    <a:pt x="320" y="3091"/>
                  </a:lnTo>
                  <a:cubicBezTo>
                    <a:pt x="350" y="3063"/>
                    <a:pt x="350" y="3063"/>
                    <a:pt x="350" y="3063"/>
                  </a:cubicBezTo>
                  <a:lnTo>
                    <a:pt x="350" y="3063"/>
                  </a:lnTo>
                  <a:cubicBezTo>
                    <a:pt x="320" y="3063"/>
                    <a:pt x="320" y="3063"/>
                    <a:pt x="320" y="3063"/>
                  </a:cubicBezTo>
                  <a:lnTo>
                    <a:pt x="320" y="3063"/>
                  </a:lnTo>
                  <a:lnTo>
                    <a:pt x="320" y="3063"/>
                  </a:lnTo>
                  <a:lnTo>
                    <a:pt x="320" y="3063"/>
                  </a:lnTo>
                  <a:cubicBezTo>
                    <a:pt x="350" y="3063"/>
                    <a:pt x="350" y="3063"/>
                    <a:pt x="350" y="3063"/>
                  </a:cubicBezTo>
                  <a:lnTo>
                    <a:pt x="350" y="3063"/>
                  </a:lnTo>
                  <a:cubicBezTo>
                    <a:pt x="378" y="3063"/>
                    <a:pt x="378" y="3063"/>
                    <a:pt x="378" y="3063"/>
                  </a:cubicBezTo>
                  <a:lnTo>
                    <a:pt x="378" y="3063"/>
                  </a:lnTo>
                  <a:cubicBezTo>
                    <a:pt x="350" y="3034"/>
                    <a:pt x="350" y="3034"/>
                    <a:pt x="350" y="3034"/>
                  </a:cubicBezTo>
                  <a:cubicBezTo>
                    <a:pt x="320" y="3034"/>
                    <a:pt x="320" y="3034"/>
                    <a:pt x="320" y="3034"/>
                  </a:cubicBezTo>
                  <a:lnTo>
                    <a:pt x="320" y="3034"/>
                  </a:lnTo>
                  <a:lnTo>
                    <a:pt x="320" y="3034"/>
                  </a:lnTo>
                  <a:cubicBezTo>
                    <a:pt x="350" y="3034"/>
                    <a:pt x="350" y="3034"/>
                    <a:pt x="350" y="3034"/>
                  </a:cubicBezTo>
                  <a:cubicBezTo>
                    <a:pt x="378" y="3063"/>
                    <a:pt x="378" y="3063"/>
                    <a:pt x="378" y="3063"/>
                  </a:cubicBezTo>
                  <a:lnTo>
                    <a:pt x="378" y="3063"/>
                  </a:lnTo>
                  <a:cubicBezTo>
                    <a:pt x="378" y="3091"/>
                    <a:pt x="378" y="3091"/>
                    <a:pt x="378" y="3091"/>
                  </a:cubicBezTo>
                  <a:lnTo>
                    <a:pt x="378" y="3091"/>
                  </a:lnTo>
                  <a:cubicBezTo>
                    <a:pt x="378" y="3121"/>
                    <a:pt x="378" y="3121"/>
                    <a:pt x="378" y="3121"/>
                  </a:cubicBezTo>
                  <a:lnTo>
                    <a:pt x="378" y="3121"/>
                  </a:lnTo>
                  <a:lnTo>
                    <a:pt x="378" y="3121"/>
                  </a:lnTo>
                  <a:lnTo>
                    <a:pt x="378" y="3121"/>
                  </a:lnTo>
                  <a:cubicBezTo>
                    <a:pt x="378" y="3091"/>
                    <a:pt x="378" y="3091"/>
                    <a:pt x="378" y="3091"/>
                  </a:cubicBezTo>
                  <a:cubicBezTo>
                    <a:pt x="350" y="3091"/>
                    <a:pt x="350" y="3091"/>
                    <a:pt x="350" y="3091"/>
                  </a:cubicBezTo>
                  <a:lnTo>
                    <a:pt x="350" y="3091"/>
                  </a:lnTo>
                  <a:lnTo>
                    <a:pt x="350" y="3091"/>
                  </a:lnTo>
                  <a:cubicBezTo>
                    <a:pt x="350" y="3121"/>
                    <a:pt x="350" y="3121"/>
                    <a:pt x="350" y="3121"/>
                  </a:cubicBezTo>
                  <a:lnTo>
                    <a:pt x="350" y="3121"/>
                  </a:lnTo>
                  <a:lnTo>
                    <a:pt x="350" y="3121"/>
                  </a:lnTo>
                  <a:cubicBezTo>
                    <a:pt x="350" y="3091"/>
                    <a:pt x="350" y="3091"/>
                    <a:pt x="350" y="3091"/>
                  </a:cubicBezTo>
                  <a:cubicBezTo>
                    <a:pt x="320" y="3091"/>
                    <a:pt x="320" y="3091"/>
                    <a:pt x="320" y="3091"/>
                  </a:cubicBezTo>
                  <a:cubicBezTo>
                    <a:pt x="320" y="3121"/>
                    <a:pt x="320" y="3121"/>
                    <a:pt x="320" y="3121"/>
                  </a:cubicBezTo>
                  <a:cubicBezTo>
                    <a:pt x="291" y="3121"/>
                    <a:pt x="291" y="3121"/>
                    <a:pt x="291" y="3121"/>
                  </a:cubicBezTo>
                  <a:lnTo>
                    <a:pt x="291" y="3121"/>
                  </a:lnTo>
                  <a:lnTo>
                    <a:pt x="291" y="3121"/>
                  </a:lnTo>
                  <a:cubicBezTo>
                    <a:pt x="291" y="3150"/>
                    <a:pt x="291" y="3150"/>
                    <a:pt x="291" y="3150"/>
                  </a:cubicBezTo>
                  <a:cubicBezTo>
                    <a:pt x="320" y="3150"/>
                    <a:pt x="320" y="3150"/>
                    <a:pt x="320" y="3150"/>
                  </a:cubicBezTo>
                  <a:cubicBezTo>
                    <a:pt x="320" y="3179"/>
                    <a:pt x="320" y="3179"/>
                    <a:pt x="320" y="3179"/>
                  </a:cubicBezTo>
                  <a:cubicBezTo>
                    <a:pt x="291" y="3179"/>
                    <a:pt x="291" y="3179"/>
                    <a:pt x="291" y="3179"/>
                  </a:cubicBezTo>
                  <a:cubicBezTo>
                    <a:pt x="320" y="3179"/>
                    <a:pt x="320" y="3179"/>
                    <a:pt x="320" y="3179"/>
                  </a:cubicBezTo>
                  <a:lnTo>
                    <a:pt x="320" y="3179"/>
                  </a:lnTo>
                  <a:lnTo>
                    <a:pt x="320" y="3179"/>
                  </a:lnTo>
                  <a:lnTo>
                    <a:pt x="320" y="3179"/>
                  </a:lnTo>
                  <a:cubicBezTo>
                    <a:pt x="350" y="3179"/>
                    <a:pt x="350" y="3179"/>
                    <a:pt x="350" y="3179"/>
                  </a:cubicBezTo>
                  <a:lnTo>
                    <a:pt x="350" y="3179"/>
                  </a:lnTo>
                  <a:cubicBezTo>
                    <a:pt x="320" y="3179"/>
                    <a:pt x="320" y="3179"/>
                    <a:pt x="320" y="3179"/>
                  </a:cubicBezTo>
                  <a:cubicBezTo>
                    <a:pt x="320" y="3208"/>
                    <a:pt x="320" y="3208"/>
                    <a:pt x="320" y="3208"/>
                  </a:cubicBezTo>
                  <a:lnTo>
                    <a:pt x="320" y="3208"/>
                  </a:lnTo>
                  <a:cubicBezTo>
                    <a:pt x="350" y="3208"/>
                    <a:pt x="350" y="3208"/>
                    <a:pt x="350" y="3208"/>
                  </a:cubicBezTo>
                  <a:cubicBezTo>
                    <a:pt x="378" y="3208"/>
                    <a:pt x="378" y="3208"/>
                    <a:pt x="378" y="3208"/>
                  </a:cubicBezTo>
                  <a:lnTo>
                    <a:pt x="378" y="3208"/>
                  </a:lnTo>
                  <a:lnTo>
                    <a:pt x="378" y="3208"/>
                  </a:lnTo>
                  <a:cubicBezTo>
                    <a:pt x="378" y="3179"/>
                    <a:pt x="378" y="3179"/>
                    <a:pt x="378" y="3179"/>
                  </a:cubicBezTo>
                  <a:lnTo>
                    <a:pt x="378" y="3179"/>
                  </a:lnTo>
                  <a:lnTo>
                    <a:pt x="378" y="3179"/>
                  </a:lnTo>
                  <a:lnTo>
                    <a:pt x="378" y="3179"/>
                  </a:lnTo>
                  <a:cubicBezTo>
                    <a:pt x="350" y="3179"/>
                    <a:pt x="350" y="3179"/>
                    <a:pt x="350" y="3179"/>
                  </a:cubicBezTo>
                  <a:cubicBezTo>
                    <a:pt x="350" y="3150"/>
                    <a:pt x="350" y="3150"/>
                    <a:pt x="350" y="3150"/>
                  </a:cubicBezTo>
                  <a:cubicBezTo>
                    <a:pt x="378" y="3150"/>
                    <a:pt x="378" y="3150"/>
                    <a:pt x="378" y="3150"/>
                  </a:cubicBezTo>
                  <a:lnTo>
                    <a:pt x="378" y="3150"/>
                  </a:lnTo>
                  <a:lnTo>
                    <a:pt x="378" y="3150"/>
                  </a:lnTo>
                  <a:cubicBezTo>
                    <a:pt x="407" y="3150"/>
                    <a:pt x="407" y="3150"/>
                    <a:pt x="407" y="3150"/>
                  </a:cubicBezTo>
                  <a:lnTo>
                    <a:pt x="407" y="3150"/>
                  </a:lnTo>
                  <a:lnTo>
                    <a:pt x="407" y="3150"/>
                  </a:lnTo>
                  <a:lnTo>
                    <a:pt x="407" y="3150"/>
                  </a:lnTo>
                  <a:lnTo>
                    <a:pt x="407" y="3150"/>
                  </a:lnTo>
                  <a:cubicBezTo>
                    <a:pt x="436" y="3150"/>
                    <a:pt x="436" y="3150"/>
                    <a:pt x="436" y="3150"/>
                  </a:cubicBezTo>
                  <a:lnTo>
                    <a:pt x="436" y="3150"/>
                  </a:lnTo>
                  <a:cubicBezTo>
                    <a:pt x="466" y="3150"/>
                    <a:pt x="466" y="3150"/>
                    <a:pt x="466" y="3150"/>
                  </a:cubicBezTo>
                  <a:lnTo>
                    <a:pt x="466" y="3150"/>
                  </a:lnTo>
                  <a:lnTo>
                    <a:pt x="466" y="3150"/>
                  </a:lnTo>
                  <a:lnTo>
                    <a:pt x="466" y="3150"/>
                  </a:lnTo>
                  <a:cubicBezTo>
                    <a:pt x="466" y="3179"/>
                    <a:pt x="466" y="3179"/>
                    <a:pt x="466" y="3179"/>
                  </a:cubicBezTo>
                  <a:lnTo>
                    <a:pt x="466" y="3179"/>
                  </a:lnTo>
                  <a:cubicBezTo>
                    <a:pt x="436" y="3150"/>
                    <a:pt x="436" y="3150"/>
                    <a:pt x="436" y="3150"/>
                  </a:cubicBezTo>
                  <a:lnTo>
                    <a:pt x="436" y="3150"/>
                  </a:lnTo>
                  <a:cubicBezTo>
                    <a:pt x="407" y="3179"/>
                    <a:pt x="407" y="3179"/>
                    <a:pt x="407" y="3179"/>
                  </a:cubicBezTo>
                  <a:lnTo>
                    <a:pt x="407" y="3179"/>
                  </a:lnTo>
                  <a:lnTo>
                    <a:pt x="407" y="3179"/>
                  </a:lnTo>
                  <a:cubicBezTo>
                    <a:pt x="378" y="3179"/>
                    <a:pt x="378" y="3179"/>
                    <a:pt x="378" y="3179"/>
                  </a:cubicBezTo>
                  <a:cubicBezTo>
                    <a:pt x="378" y="3208"/>
                    <a:pt x="378" y="3208"/>
                    <a:pt x="378" y="3208"/>
                  </a:cubicBezTo>
                  <a:lnTo>
                    <a:pt x="378" y="3208"/>
                  </a:lnTo>
                  <a:lnTo>
                    <a:pt x="378" y="3208"/>
                  </a:lnTo>
                  <a:lnTo>
                    <a:pt x="378" y="3208"/>
                  </a:lnTo>
                  <a:cubicBezTo>
                    <a:pt x="378" y="3238"/>
                    <a:pt x="378" y="3238"/>
                    <a:pt x="378" y="3238"/>
                  </a:cubicBezTo>
                  <a:lnTo>
                    <a:pt x="378" y="3238"/>
                  </a:lnTo>
                  <a:lnTo>
                    <a:pt x="378" y="3238"/>
                  </a:lnTo>
                  <a:cubicBezTo>
                    <a:pt x="407" y="3238"/>
                    <a:pt x="407" y="3238"/>
                    <a:pt x="407" y="3238"/>
                  </a:cubicBezTo>
                  <a:cubicBezTo>
                    <a:pt x="407" y="3267"/>
                    <a:pt x="407" y="3267"/>
                    <a:pt x="407" y="3267"/>
                  </a:cubicBezTo>
                  <a:cubicBezTo>
                    <a:pt x="436" y="3267"/>
                    <a:pt x="436" y="3267"/>
                    <a:pt x="436" y="3267"/>
                  </a:cubicBezTo>
                  <a:cubicBezTo>
                    <a:pt x="436" y="3238"/>
                    <a:pt x="436" y="3238"/>
                    <a:pt x="436" y="3238"/>
                  </a:cubicBezTo>
                  <a:lnTo>
                    <a:pt x="436" y="3238"/>
                  </a:lnTo>
                  <a:lnTo>
                    <a:pt x="436" y="3238"/>
                  </a:lnTo>
                  <a:lnTo>
                    <a:pt x="436" y="3238"/>
                  </a:lnTo>
                  <a:cubicBezTo>
                    <a:pt x="436" y="3208"/>
                    <a:pt x="436" y="3208"/>
                    <a:pt x="436" y="3208"/>
                  </a:cubicBezTo>
                  <a:lnTo>
                    <a:pt x="436" y="3208"/>
                  </a:lnTo>
                  <a:cubicBezTo>
                    <a:pt x="466" y="3208"/>
                    <a:pt x="466" y="3208"/>
                    <a:pt x="466" y="3208"/>
                  </a:cubicBezTo>
                  <a:lnTo>
                    <a:pt x="466" y="3208"/>
                  </a:lnTo>
                  <a:cubicBezTo>
                    <a:pt x="495" y="3179"/>
                    <a:pt x="495" y="3179"/>
                    <a:pt x="495" y="3179"/>
                  </a:cubicBezTo>
                  <a:lnTo>
                    <a:pt x="495" y="3179"/>
                  </a:lnTo>
                  <a:lnTo>
                    <a:pt x="495" y="3179"/>
                  </a:lnTo>
                  <a:lnTo>
                    <a:pt x="495" y="3179"/>
                  </a:lnTo>
                  <a:cubicBezTo>
                    <a:pt x="524" y="3179"/>
                    <a:pt x="524" y="3179"/>
                    <a:pt x="524" y="3179"/>
                  </a:cubicBezTo>
                  <a:lnTo>
                    <a:pt x="524" y="3179"/>
                  </a:lnTo>
                  <a:cubicBezTo>
                    <a:pt x="495" y="3179"/>
                    <a:pt x="495" y="3179"/>
                    <a:pt x="495" y="3179"/>
                  </a:cubicBezTo>
                  <a:cubicBezTo>
                    <a:pt x="495" y="3208"/>
                    <a:pt x="495" y="3208"/>
                    <a:pt x="495" y="3208"/>
                  </a:cubicBezTo>
                  <a:lnTo>
                    <a:pt x="495" y="3208"/>
                  </a:lnTo>
                  <a:lnTo>
                    <a:pt x="495" y="3208"/>
                  </a:lnTo>
                  <a:cubicBezTo>
                    <a:pt x="495" y="3238"/>
                    <a:pt x="495" y="3238"/>
                    <a:pt x="495" y="3238"/>
                  </a:cubicBezTo>
                  <a:lnTo>
                    <a:pt x="495" y="3238"/>
                  </a:lnTo>
                  <a:cubicBezTo>
                    <a:pt x="466" y="3267"/>
                    <a:pt x="466" y="3267"/>
                    <a:pt x="466" y="3267"/>
                  </a:cubicBezTo>
                  <a:lnTo>
                    <a:pt x="466" y="3267"/>
                  </a:lnTo>
                  <a:lnTo>
                    <a:pt x="466" y="3267"/>
                  </a:lnTo>
                  <a:cubicBezTo>
                    <a:pt x="466" y="3238"/>
                    <a:pt x="466" y="3238"/>
                    <a:pt x="466" y="3238"/>
                  </a:cubicBezTo>
                  <a:lnTo>
                    <a:pt x="466" y="3238"/>
                  </a:lnTo>
                  <a:lnTo>
                    <a:pt x="466" y="3238"/>
                  </a:lnTo>
                  <a:lnTo>
                    <a:pt x="466" y="3238"/>
                  </a:lnTo>
                  <a:lnTo>
                    <a:pt x="466" y="3238"/>
                  </a:lnTo>
                  <a:cubicBezTo>
                    <a:pt x="436" y="3238"/>
                    <a:pt x="436" y="3238"/>
                    <a:pt x="436" y="3238"/>
                  </a:cubicBezTo>
                  <a:lnTo>
                    <a:pt x="436" y="3238"/>
                  </a:lnTo>
                  <a:lnTo>
                    <a:pt x="436" y="3238"/>
                  </a:lnTo>
                  <a:cubicBezTo>
                    <a:pt x="436" y="3267"/>
                    <a:pt x="436" y="3267"/>
                    <a:pt x="436" y="3267"/>
                  </a:cubicBezTo>
                  <a:cubicBezTo>
                    <a:pt x="466" y="3296"/>
                    <a:pt x="466" y="3296"/>
                    <a:pt x="466" y="3296"/>
                  </a:cubicBezTo>
                  <a:cubicBezTo>
                    <a:pt x="495" y="3296"/>
                    <a:pt x="495" y="3296"/>
                    <a:pt x="495" y="3296"/>
                  </a:cubicBezTo>
                  <a:lnTo>
                    <a:pt x="495" y="3296"/>
                  </a:lnTo>
                  <a:cubicBezTo>
                    <a:pt x="524" y="3296"/>
                    <a:pt x="524" y="3296"/>
                    <a:pt x="524" y="3296"/>
                  </a:cubicBezTo>
                  <a:lnTo>
                    <a:pt x="524" y="3296"/>
                  </a:lnTo>
                  <a:lnTo>
                    <a:pt x="524" y="3296"/>
                  </a:lnTo>
                  <a:cubicBezTo>
                    <a:pt x="553" y="3267"/>
                    <a:pt x="553" y="3267"/>
                    <a:pt x="553" y="3267"/>
                  </a:cubicBezTo>
                  <a:cubicBezTo>
                    <a:pt x="524" y="3267"/>
                    <a:pt x="524" y="3267"/>
                    <a:pt x="524" y="3267"/>
                  </a:cubicBezTo>
                  <a:cubicBezTo>
                    <a:pt x="553" y="3238"/>
                    <a:pt x="553" y="3238"/>
                    <a:pt x="553" y="3238"/>
                  </a:cubicBezTo>
                  <a:lnTo>
                    <a:pt x="553" y="3238"/>
                  </a:lnTo>
                  <a:cubicBezTo>
                    <a:pt x="553" y="3208"/>
                    <a:pt x="553" y="3208"/>
                    <a:pt x="553" y="3208"/>
                  </a:cubicBezTo>
                  <a:cubicBezTo>
                    <a:pt x="553" y="3179"/>
                    <a:pt x="553" y="3179"/>
                    <a:pt x="553" y="3179"/>
                  </a:cubicBezTo>
                  <a:lnTo>
                    <a:pt x="553" y="3179"/>
                  </a:lnTo>
                  <a:lnTo>
                    <a:pt x="553" y="3179"/>
                  </a:lnTo>
                  <a:cubicBezTo>
                    <a:pt x="553" y="3150"/>
                    <a:pt x="553" y="3150"/>
                    <a:pt x="553" y="3150"/>
                  </a:cubicBezTo>
                  <a:cubicBezTo>
                    <a:pt x="583" y="3150"/>
                    <a:pt x="583" y="3150"/>
                    <a:pt x="583" y="3150"/>
                  </a:cubicBezTo>
                  <a:cubicBezTo>
                    <a:pt x="583" y="3121"/>
                    <a:pt x="583" y="3121"/>
                    <a:pt x="583" y="3121"/>
                  </a:cubicBezTo>
                  <a:cubicBezTo>
                    <a:pt x="612" y="3121"/>
                    <a:pt x="612" y="3121"/>
                    <a:pt x="612" y="3121"/>
                  </a:cubicBezTo>
                  <a:lnTo>
                    <a:pt x="612" y="3121"/>
                  </a:lnTo>
                  <a:lnTo>
                    <a:pt x="612" y="3121"/>
                  </a:lnTo>
                  <a:cubicBezTo>
                    <a:pt x="612" y="3091"/>
                    <a:pt x="612" y="3091"/>
                    <a:pt x="612" y="3091"/>
                  </a:cubicBezTo>
                  <a:cubicBezTo>
                    <a:pt x="641" y="3091"/>
                    <a:pt x="641" y="3091"/>
                    <a:pt x="641" y="3091"/>
                  </a:cubicBezTo>
                  <a:cubicBezTo>
                    <a:pt x="670" y="3091"/>
                    <a:pt x="670" y="3091"/>
                    <a:pt x="670" y="3091"/>
                  </a:cubicBezTo>
                  <a:close/>
                  <a:moveTo>
                    <a:pt x="845" y="3500"/>
                  </a:moveTo>
                  <a:lnTo>
                    <a:pt x="845" y="3500"/>
                  </a:lnTo>
                  <a:close/>
                  <a:moveTo>
                    <a:pt x="86" y="2158"/>
                  </a:moveTo>
                  <a:lnTo>
                    <a:pt x="86" y="2158"/>
                  </a:lnTo>
                  <a:lnTo>
                    <a:pt x="86" y="2158"/>
                  </a:lnTo>
                  <a:lnTo>
                    <a:pt x="86" y="2158"/>
                  </a:lnTo>
                  <a:lnTo>
                    <a:pt x="86" y="2158"/>
                  </a:lnTo>
                  <a:lnTo>
                    <a:pt x="86" y="2158"/>
                  </a:lnTo>
                  <a:cubicBezTo>
                    <a:pt x="86" y="2188"/>
                    <a:pt x="86" y="2188"/>
                    <a:pt x="86" y="2188"/>
                  </a:cubicBezTo>
                  <a:cubicBezTo>
                    <a:pt x="116" y="2188"/>
                    <a:pt x="116" y="2188"/>
                    <a:pt x="116" y="2188"/>
                  </a:cubicBezTo>
                  <a:cubicBezTo>
                    <a:pt x="86" y="2188"/>
                    <a:pt x="86" y="2188"/>
                    <a:pt x="86" y="2188"/>
                  </a:cubicBezTo>
                  <a:lnTo>
                    <a:pt x="86" y="2188"/>
                  </a:lnTo>
                  <a:lnTo>
                    <a:pt x="86" y="2188"/>
                  </a:lnTo>
                  <a:cubicBezTo>
                    <a:pt x="86" y="2217"/>
                    <a:pt x="86" y="2217"/>
                    <a:pt x="86" y="2217"/>
                  </a:cubicBezTo>
                  <a:lnTo>
                    <a:pt x="86" y="2217"/>
                  </a:lnTo>
                  <a:cubicBezTo>
                    <a:pt x="57" y="2217"/>
                    <a:pt x="57" y="2217"/>
                    <a:pt x="57" y="2217"/>
                  </a:cubicBezTo>
                  <a:cubicBezTo>
                    <a:pt x="28" y="2217"/>
                    <a:pt x="28" y="2217"/>
                    <a:pt x="28" y="2217"/>
                  </a:cubicBezTo>
                  <a:cubicBezTo>
                    <a:pt x="28" y="2188"/>
                    <a:pt x="28" y="2188"/>
                    <a:pt x="28" y="2188"/>
                  </a:cubicBezTo>
                  <a:cubicBezTo>
                    <a:pt x="28" y="2158"/>
                    <a:pt x="28" y="2158"/>
                    <a:pt x="28" y="2158"/>
                  </a:cubicBezTo>
                  <a:cubicBezTo>
                    <a:pt x="28" y="2129"/>
                    <a:pt x="28" y="2129"/>
                    <a:pt x="28" y="2129"/>
                  </a:cubicBezTo>
                  <a:lnTo>
                    <a:pt x="28" y="2129"/>
                  </a:lnTo>
                  <a:lnTo>
                    <a:pt x="28" y="2129"/>
                  </a:lnTo>
                  <a:cubicBezTo>
                    <a:pt x="28" y="2100"/>
                    <a:pt x="28" y="2100"/>
                    <a:pt x="28" y="2100"/>
                  </a:cubicBezTo>
                  <a:lnTo>
                    <a:pt x="28" y="2100"/>
                  </a:lnTo>
                  <a:lnTo>
                    <a:pt x="28" y="2100"/>
                  </a:lnTo>
                  <a:lnTo>
                    <a:pt x="28" y="2100"/>
                  </a:lnTo>
                  <a:cubicBezTo>
                    <a:pt x="28" y="2071"/>
                    <a:pt x="28" y="2071"/>
                    <a:pt x="28" y="2071"/>
                  </a:cubicBezTo>
                  <a:lnTo>
                    <a:pt x="28" y="2071"/>
                  </a:lnTo>
                  <a:cubicBezTo>
                    <a:pt x="57" y="2071"/>
                    <a:pt x="57" y="2071"/>
                    <a:pt x="57" y="2071"/>
                  </a:cubicBezTo>
                  <a:cubicBezTo>
                    <a:pt x="86" y="2071"/>
                    <a:pt x="86" y="2071"/>
                    <a:pt x="86" y="2071"/>
                  </a:cubicBezTo>
                  <a:cubicBezTo>
                    <a:pt x="86" y="2100"/>
                    <a:pt x="86" y="2100"/>
                    <a:pt x="86" y="2100"/>
                  </a:cubicBezTo>
                  <a:cubicBezTo>
                    <a:pt x="86" y="2129"/>
                    <a:pt x="86" y="2129"/>
                    <a:pt x="86" y="2129"/>
                  </a:cubicBezTo>
                  <a:lnTo>
                    <a:pt x="86" y="2129"/>
                  </a:lnTo>
                  <a:lnTo>
                    <a:pt x="86" y="2129"/>
                  </a:lnTo>
                  <a:lnTo>
                    <a:pt x="86" y="2129"/>
                  </a:lnTo>
                  <a:lnTo>
                    <a:pt x="86" y="2129"/>
                  </a:lnTo>
                  <a:cubicBezTo>
                    <a:pt x="86" y="2158"/>
                    <a:pt x="86" y="2158"/>
                    <a:pt x="86" y="2158"/>
                  </a:cubicBezTo>
                  <a:close/>
                  <a:moveTo>
                    <a:pt x="116" y="2129"/>
                  </a:moveTo>
                  <a:lnTo>
                    <a:pt x="116" y="2129"/>
                  </a:lnTo>
                  <a:cubicBezTo>
                    <a:pt x="116" y="2100"/>
                    <a:pt x="116" y="2100"/>
                    <a:pt x="116" y="2100"/>
                  </a:cubicBezTo>
                  <a:cubicBezTo>
                    <a:pt x="116" y="2129"/>
                    <a:pt x="116" y="2129"/>
                    <a:pt x="116" y="2129"/>
                  </a:cubicBezTo>
                  <a:close/>
                  <a:moveTo>
                    <a:pt x="0" y="2246"/>
                  </a:moveTo>
                  <a:lnTo>
                    <a:pt x="0" y="2246"/>
                  </a:lnTo>
                  <a:cubicBezTo>
                    <a:pt x="28" y="2246"/>
                    <a:pt x="28" y="2246"/>
                    <a:pt x="28" y="2246"/>
                  </a:cubicBezTo>
                  <a:lnTo>
                    <a:pt x="28" y="2246"/>
                  </a:lnTo>
                  <a:lnTo>
                    <a:pt x="28" y="2246"/>
                  </a:lnTo>
                  <a:cubicBezTo>
                    <a:pt x="28" y="2275"/>
                    <a:pt x="28" y="2275"/>
                    <a:pt x="28" y="2275"/>
                  </a:cubicBezTo>
                  <a:cubicBezTo>
                    <a:pt x="0" y="2246"/>
                    <a:pt x="0" y="2246"/>
                    <a:pt x="0" y="2246"/>
                  </a:cubicBezTo>
                  <a:close/>
                  <a:moveTo>
                    <a:pt x="116" y="2275"/>
                  </a:moveTo>
                  <a:lnTo>
                    <a:pt x="116" y="2275"/>
                  </a:lnTo>
                  <a:cubicBezTo>
                    <a:pt x="145" y="2275"/>
                    <a:pt x="145" y="2275"/>
                    <a:pt x="145" y="2275"/>
                  </a:cubicBezTo>
                  <a:lnTo>
                    <a:pt x="145" y="2275"/>
                  </a:lnTo>
                  <a:lnTo>
                    <a:pt x="145" y="2275"/>
                  </a:lnTo>
                  <a:cubicBezTo>
                    <a:pt x="116" y="2275"/>
                    <a:pt x="116" y="2275"/>
                    <a:pt x="116" y="2275"/>
                  </a:cubicBezTo>
                  <a:close/>
                  <a:moveTo>
                    <a:pt x="116" y="2275"/>
                  </a:moveTo>
                  <a:lnTo>
                    <a:pt x="116" y="2275"/>
                  </a:lnTo>
                  <a:lnTo>
                    <a:pt x="116" y="2275"/>
                  </a:lnTo>
                  <a:lnTo>
                    <a:pt x="116" y="2275"/>
                  </a:lnTo>
                  <a:cubicBezTo>
                    <a:pt x="116" y="2305"/>
                    <a:pt x="116" y="2305"/>
                    <a:pt x="116" y="2305"/>
                  </a:cubicBezTo>
                  <a:cubicBezTo>
                    <a:pt x="116" y="2275"/>
                    <a:pt x="116" y="2275"/>
                    <a:pt x="116" y="2275"/>
                  </a:cubicBezTo>
                  <a:cubicBezTo>
                    <a:pt x="86" y="2275"/>
                    <a:pt x="86" y="2275"/>
                    <a:pt x="86" y="2275"/>
                  </a:cubicBezTo>
                  <a:cubicBezTo>
                    <a:pt x="116" y="2275"/>
                    <a:pt x="116" y="2275"/>
                    <a:pt x="116" y="2275"/>
                  </a:cubicBezTo>
                  <a:close/>
                  <a:moveTo>
                    <a:pt x="57" y="2275"/>
                  </a:moveTo>
                  <a:lnTo>
                    <a:pt x="57" y="2275"/>
                  </a:lnTo>
                  <a:lnTo>
                    <a:pt x="57" y="2275"/>
                  </a:lnTo>
                  <a:cubicBezTo>
                    <a:pt x="86" y="2275"/>
                    <a:pt x="86" y="2275"/>
                    <a:pt x="86" y="2275"/>
                  </a:cubicBezTo>
                  <a:lnTo>
                    <a:pt x="86" y="2275"/>
                  </a:lnTo>
                  <a:cubicBezTo>
                    <a:pt x="57" y="2275"/>
                    <a:pt x="57" y="2275"/>
                    <a:pt x="57" y="2275"/>
                  </a:cubicBezTo>
                  <a:close/>
                  <a:moveTo>
                    <a:pt x="57" y="2305"/>
                  </a:moveTo>
                  <a:lnTo>
                    <a:pt x="57" y="2305"/>
                  </a:lnTo>
                  <a:cubicBezTo>
                    <a:pt x="86" y="2305"/>
                    <a:pt x="86" y="2305"/>
                    <a:pt x="86" y="2305"/>
                  </a:cubicBezTo>
                  <a:lnTo>
                    <a:pt x="86" y="2305"/>
                  </a:lnTo>
                  <a:lnTo>
                    <a:pt x="86" y="2305"/>
                  </a:lnTo>
                  <a:cubicBezTo>
                    <a:pt x="57" y="2305"/>
                    <a:pt x="57" y="2305"/>
                    <a:pt x="57" y="2305"/>
                  </a:cubicBezTo>
                  <a:close/>
                  <a:moveTo>
                    <a:pt x="57" y="2305"/>
                  </a:moveTo>
                  <a:lnTo>
                    <a:pt x="57" y="2305"/>
                  </a:lnTo>
                  <a:lnTo>
                    <a:pt x="57" y="2305"/>
                  </a:lnTo>
                  <a:lnTo>
                    <a:pt x="57" y="2305"/>
                  </a:lnTo>
                  <a:cubicBezTo>
                    <a:pt x="86" y="2305"/>
                    <a:pt x="86" y="2305"/>
                    <a:pt x="86" y="2305"/>
                  </a:cubicBezTo>
                  <a:lnTo>
                    <a:pt x="86" y="2305"/>
                  </a:lnTo>
                  <a:cubicBezTo>
                    <a:pt x="57" y="2334"/>
                    <a:pt x="57" y="2334"/>
                    <a:pt x="57" y="2334"/>
                  </a:cubicBezTo>
                  <a:lnTo>
                    <a:pt x="57" y="2334"/>
                  </a:lnTo>
                  <a:cubicBezTo>
                    <a:pt x="57" y="2305"/>
                    <a:pt x="57" y="2305"/>
                    <a:pt x="57" y="2305"/>
                  </a:cubicBezTo>
                  <a:close/>
                  <a:moveTo>
                    <a:pt x="28" y="2334"/>
                  </a:moveTo>
                  <a:lnTo>
                    <a:pt x="28" y="2334"/>
                  </a:lnTo>
                  <a:cubicBezTo>
                    <a:pt x="57" y="2334"/>
                    <a:pt x="57" y="2334"/>
                    <a:pt x="57" y="2334"/>
                  </a:cubicBezTo>
                  <a:cubicBezTo>
                    <a:pt x="28" y="2363"/>
                    <a:pt x="28" y="2363"/>
                    <a:pt x="28" y="2363"/>
                  </a:cubicBezTo>
                  <a:cubicBezTo>
                    <a:pt x="28" y="2334"/>
                    <a:pt x="28" y="2334"/>
                    <a:pt x="28" y="2334"/>
                  </a:cubicBezTo>
                  <a:close/>
                  <a:moveTo>
                    <a:pt x="116" y="2334"/>
                  </a:moveTo>
                  <a:lnTo>
                    <a:pt x="116" y="2334"/>
                  </a:lnTo>
                  <a:cubicBezTo>
                    <a:pt x="116" y="2363"/>
                    <a:pt x="116" y="2363"/>
                    <a:pt x="116" y="2363"/>
                  </a:cubicBezTo>
                  <a:cubicBezTo>
                    <a:pt x="116" y="2334"/>
                    <a:pt x="116" y="2334"/>
                    <a:pt x="116" y="2334"/>
                  </a:cubicBezTo>
                  <a:close/>
                  <a:moveTo>
                    <a:pt x="86" y="2334"/>
                  </a:moveTo>
                  <a:lnTo>
                    <a:pt x="86" y="2334"/>
                  </a:lnTo>
                  <a:cubicBezTo>
                    <a:pt x="116" y="2334"/>
                    <a:pt x="116" y="2334"/>
                    <a:pt x="116" y="2334"/>
                  </a:cubicBezTo>
                  <a:lnTo>
                    <a:pt x="116" y="2334"/>
                  </a:lnTo>
                  <a:cubicBezTo>
                    <a:pt x="86" y="2334"/>
                    <a:pt x="86" y="2334"/>
                    <a:pt x="86" y="2334"/>
                  </a:cubicBezTo>
                  <a:close/>
                  <a:moveTo>
                    <a:pt x="57" y="2450"/>
                  </a:moveTo>
                  <a:lnTo>
                    <a:pt x="57" y="2450"/>
                  </a:lnTo>
                  <a:close/>
                  <a:moveTo>
                    <a:pt x="57" y="2334"/>
                  </a:moveTo>
                  <a:lnTo>
                    <a:pt x="57" y="2334"/>
                  </a:lnTo>
                  <a:lnTo>
                    <a:pt x="57" y="2334"/>
                  </a:lnTo>
                  <a:lnTo>
                    <a:pt x="57" y="2334"/>
                  </a:lnTo>
                  <a:lnTo>
                    <a:pt x="57" y="2334"/>
                  </a:lnTo>
                  <a:cubicBezTo>
                    <a:pt x="86" y="2334"/>
                    <a:pt x="86" y="2334"/>
                    <a:pt x="86" y="2334"/>
                  </a:cubicBezTo>
                  <a:cubicBezTo>
                    <a:pt x="57" y="2334"/>
                    <a:pt x="57" y="2334"/>
                    <a:pt x="57" y="2334"/>
                  </a:cubicBezTo>
                  <a:close/>
                  <a:moveTo>
                    <a:pt x="28" y="2363"/>
                  </a:moveTo>
                  <a:lnTo>
                    <a:pt x="28" y="2363"/>
                  </a:lnTo>
                  <a:cubicBezTo>
                    <a:pt x="0" y="2363"/>
                    <a:pt x="0" y="2363"/>
                    <a:pt x="0" y="2363"/>
                  </a:cubicBezTo>
                  <a:lnTo>
                    <a:pt x="0" y="2363"/>
                  </a:lnTo>
                  <a:cubicBezTo>
                    <a:pt x="28" y="2363"/>
                    <a:pt x="28" y="2363"/>
                    <a:pt x="28" y="2363"/>
                  </a:cubicBezTo>
                  <a:close/>
                  <a:moveTo>
                    <a:pt x="86" y="2421"/>
                  </a:moveTo>
                  <a:lnTo>
                    <a:pt x="86" y="2421"/>
                  </a:lnTo>
                  <a:close/>
                  <a:moveTo>
                    <a:pt x="86" y="2450"/>
                  </a:moveTo>
                  <a:lnTo>
                    <a:pt x="86" y="2450"/>
                  </a:lnTo>
                  <a:cubicBezTo>
                    <a:pt x="116" y="2450"/>
                    <a:pt x="116" y="2450"/>
                    <a:pt x="116" y="2450"/>
                  </a:cubicBezTo>
                  <a:lnTo>
                    <a:pt x="116" y="2450"/>
                  </a:lnTo>
                  <a:cubicBezTo>
                    <a:pt x="86" y="2450"/>
                    <a:pt x="86" y="2450"/>
                    <a:pt x="86" y="2450"/>
                  </a:cubicBezTo>
                  <a:close/>
                  <a:moveTo>
                    <a:pt x="116" y="2305"/>
                  </a:moveTo>
                  <a:lnTo>
                    <a:pt x="116" y="2305"/>
                  </a:lnTo>
                  <a:cubicBezTo>
                    <a:pt x="145" y="2305"/>
                    <a:pt x="145" y="2305"/>
                    <a:pt x="145" y="2305"/>
                  </a:cubicBezTo>
                  <a:lnTo>
                    <a:pt x="145" y="2305"/>
                  </a:lnTo>
                  <a:lnTo>
                    <a:pt x="145" y="2305"/>
                  </a:lnTo>
                  <a:cubicBezTo>
                    <a:pt x="116" y="2305"/>
                    <a:pt x="116" y="2305"/>
                    <a:pt x="116" y="2305"/>
                  </a:cubicBezTo>
                  <a:close/>
                  <a:moveTo>
                    <a:pt x="145" y="2334"/>
                  </a:moveTo>
                  <a:lnTo>
                    <a:pt x="145" y="2334"/>
                  </a:lnTo>
                  <a:cubicBezTo>
                    <a:pt x="174" y="2334"/>
                    <a:pt x="174" y="2334"/>
                    <a:pt x="174" y="2334"/>
                  </a:cubicBezTo>
                  <a:lnTo>
                    <a:pt x="174" y="2334"/>
                  </a:lnTo>
                  <a:lnTo>
                    <a:pt x="174" y="2334"/>
                  </a:lnTo>
                  <a:cubicBezTo>
                    <a:pt x="174" y="2363"/>
                    <a:pt x="174" y="2363"/>
                    <a:pt x="174" y="2363"/>
                  </a:cubicBezTo>
                  <a:lnTo>
                    <a:pt x="174" y="2363"/>
                  </a:lnTo>
                  <a:lnTo>
                    <a:pt x="174" y="2363"/>
                  </a:lnTo>
                  <a:cubicBezTo>
                    <a:pt x="145" y="2363"/>
                    <a:pt x="145" y="2363"/>
                    <a:pt x="145" y="2363"/>
                  </a:cubicBezTo>
                  <a:lnTo>
                    <a:pt x="145" y="2363"/>
                  </a:lnTo>
                  <a:lnTo>
                    <a:pt x="145" y="2363"/>
                  </a:lnTo>
                  <a:lnTo>
                    <a:pt x="145" y="2363"/>
                  </a:lnTo>
                  <a:cubicBezTo>
                    <a:pt x="145" y="2334"/>
                    <a:pt x="145" y="2334"/>
                    <a:pt x="145" y="2334"/>
                  </a:cubicBezTo>
                  <a:close/>
                  <a:moveTo>
                    <a:pt x="57" y="2363"/>
                  </a:moveTo>
                  <a:lnTo>
                    <a:pt x="57" y="2363"/>
                  </a:lnTo>
                  <a:lnTo>
                    <a:pt x="57" y="2363"/>
                  </a:lnTo>
                  <a:cubicBezTo>
                    <a:pt x="116" y="2363"/>
                    <a:pt x="116" y="2363"/>
                    <a:pt x="116" y="2363"/>
                  </a:cubicBezTo>
                  <a:cubicBezTo>
                    <a:pt x="86" y="2363"/>
                    <a:pt x="86" y="2363"/>
                    <a:pt x="86" y="2363"/>
                  </a:cubicBezTo>
                  <a:lnTo>
                    <a:pt x="86" y="2363"/>
                  </a:lnTo>
                  <a:cubicBezTo>
                    <a:pt x="57" y="2363"/>
                    <a:pt x="57" y="2363"/>
                    <a:pt x="57" y="2363"/>
                  </a:cubicBezTo>
                  <a:close/>
                  <a:moveTo>
                    <a:pt x="86" y="2392"/>
                  </a:moveTo>
                  <a:lnTo>
                    <a:pt x="86" y="2392"/>
                  </a:lnTo>
                  <a:lnTo>
                    <a:pt x="86" y="2392"/>
                  </a:lnTo>
                  <a:lnTo>
                    <a:pt x="86" y="2392"/>
                  </a:lnTo>
                  <a:cubicBezTo>
                    <a:pt x="116" y="2392"/>
                    <a:pt x="116" y="2392"/>
                    <a:pt x="116" y="2392"/>
                  </a:cubicBezTo>
                  <a:lnTo>
                    <a:pt x="116" y="2392"/>
                  </a:lnTo>
                  <a:cubicBezTo>
                    <a:pt x="86" y="2392"/>
                    <a:pt x="86" y="2392"/>
                    <a:pt x="86" y="2392"/>
                  </a:cubicBezTo>
                  <a:close/>
                  <a:moveTo>
                    <a:pt x="86" y="2392"/>
                  </a:moveTo>
                  <a:lnTo>
                    <a:pt x="86" y="2392"/>
                  </a:lnTo>
                  <a:cubicBezTo>
                    <a:pt x="116" y="2392"/>
                    <a:pt x="116" y="2392"/>
                    <a:pt x="116" y="2392"/>
                  </a:cubicBezTo>
                  <a:lnTo>
                    <a:pt x="116" y="2392"/>
                  </a:lnTo>
                  <a:cubicBezTo>
                    <a:pt x="116" y="2421"/>
                    <a:pt x="116" y="2421"/>
                    <a:pt x="116" y="2421"/>
                  </a:cubicBezTo>
                  <a:lnTo>
                    <a:pt x="116" y="2421"/>
                  </a:lnTo>
                  <a:lnTo>
                    <a:pt x="116" y="2421"/>
                  </a:lnTo>
                  <a:cubicBezTo>
                    <a:pt x="86" y="2421"/>
                    <a:pt x="86" y="2421"/>
                    <a:pt x="86" y="2421"/>
                  </a:cubicBezTo>
                  <a:cubicBezTo>
                    <a:pt x="86" y="2392"/>
                    <a:pt x="86" y="2392"/>
                    <a:pt x="86" y="2392"/>
                  </a:cubicBezTo>
                  <a:close/>
                  <a:moveTo>
                    <a:pt x="57" y="2450"/>
                  </a:moveTo>
                  <a:lnTo>
                    <a:pt x="57" y="2450"/>
                  </a:lnTo>
                  <a:cubicBezTo>
                    <a:pt x="86" y="2421"/>
                    <a:pt x="86" y="2421"/>
                    <a:pt x="86" y="2421"/>
                  </a:cubicBezTo>
                  <a:cubicBezTo>
                    <a:pt x="86" y="2450"/>
                    <a:pt x="86" y="2450"/>
                    <a:pt x="86" y="2450"/>
                  </a:cubicBezTo>
                  <a:lnTo>
                    <a:pt x="86" y="2450"/>
                  </a:lnTo>
                  <a:lnTo>
                    <a:pt x="86" y="2450"/>
                  </a:lnTo>
                  <a:lnTo>
                    <a:pt x="86" y="2450"/>
                  </a:lnTo>
                  <a:cubicBezTo>
                    <a:pt x="57" y="2450"/>
                    <a:pt x="57" y="2450"/>
                    <a:pt x="57" y="2450"/>
                  </a:cubicBezTo>
                  <a:close/>
                  <a:moveTo>
                    <a:pt x="116" y="2741"/>
                  </a:moveTo>
                  <a:lnTo>
                    <a:pt x="116" y="2741"/>
                  </a:lnTo>
                  <a:cubicBezTo>
                    <a:pt x="116" y="2713"/>
                    <a:pt x="116" y="2713"/>
                    <a:pt x="116" y="2713"/>
                  </a:cubicBezTo>
                  <a:lnTo>
                    <a:pt x="116" y="2713"/>
                  </a:lnTo>
                  <a:lnTo>
                    <a:pt x="116" y="2713"/>
                  </a:lnTo>
                  <a:cubicBezTo>
                    <a:pt x="86" y="2684"/>
                    <a:pt x="86" y="2684"/>
                    <a:pt x="86" y="2684"/>
                  </a:cubicBezTo>
                  <a:lnTo>
                    <a:pt x="86" y="2684"/>
                  </a:lnTo>
                  <a:lnTo>
                    <a:pt x="86" y="2684"/>
                  </a:lnTo>
                  <a:lnTo>
                    <a:pt x="86" y="2684"/>
                  </a:lnTo>
                  <a:cubicBezTo>
                    <a:pt x="116" y="2655"/>
                    <a:pt x="116" y="2655"/>
                    <a:pt x="116" y="2655"/>
                  </a:cubicBezTo>
                  <a:cubicBezTo>
                    <a:pt x="116" y="2684"/>
                    <a:pt x="116" y="2684"/>
                    <a:pt x="116" y="2684"/>
                  </a:cubicBezTo>
                  <a:lnTo>
                    <a:pt x="116" y="2684"/>
                  </a:lnTo>
                  <a:cubicBezTo>
                    <a:pt x="116" y="2713"/>
                    <a:pt x="116" y="2713"/>
                    <a:pt x="116" y="2713"/>
                  </a:cubicBezTo>
                  <a:cubicBezTo>
                    <a:pt x="145" y="2713"/>
                    <a:pt x="145" y="2713"/>
                    <a:pt x="145" y="2713"/>
                  </a:cubicBezTo>
                  <a:cubicBezTo>
                    <a:pt x="145" y="2741"/>
                    <a:pt x="145" y="2741"/>
                    <a:pt x="145" y="2741"/>
                  </a:cubicBezTo>
                  <a:cubicBezTo>
                    <a:pt x="116" y="2741"/>
                    <a:pt x="116" y="2741"/>
                    <a:pt x="116" y="2741"/>
                  </a:cubicBezTo>
                  <a:close/>
                  <a:moveTo>
                    <a:pt x="57" y="2713"/>
                  </a:moveTo>
                  <a:lnTo>
                    <a:pt x="57" y="2713"/>
                  </a:lnTo>
                  <a:cubicBezTo>
                    <a:pt x="57" y="2684"/>
                    <a:pt x="57" y="2684"/>
                    <a:pt x="57" y="2684"/>
                  </a:cubicBezTo>
                  <a:lnTo>
                    <a:pt x="57" y="2684"/>
                  </a:lnTo>
                  <a:lnTo>
                    <a:pt x="57" y="2684"/>
                  </a:lnTo>
                  <a:cubicBezTo>
                    <a:pt x="86" y="2713"/>
                    <a:pt x="86" y="2713"/>
                    <a:pt x="86" y="2713"/>
                  </a:cubicBezTo>
                  <a:cubicBezTo>
                    <a:pt x="116" y="2741"/>
                    <a:pt x="116" y="2741"/>
                    <a:pt x="116" y="2741"/>
                  </a:cubicBezTo>
                  <a:lnTo>
                    <a:pt x="116" y="2741"/>
                  </a:lnTo>
                  <a:cubicBezTo>
                    <a:pt x="86" y="2771"/>
                    <a:pt x="86" y="2771"/>
                    <a:pt x="86" y="2771"/>
                  </a:cubicBezTo>
                  <a:cubicBezTo>
                    <a:pt x="86" y="2741"/>
                    <a:pt x="86" y="2741"/>
                    <a:pt x="86" y="2741"/>
                  </a:cubicBezTo>
                  <a:lnTo>
                    <a:pt x="86" y="2741"/>
                  </a:lnTo>
                  <a:lnTo>
                    <a:pt x="86" y="2741"/>
                  </a:lnTo>
                  <a:cubicBezTo>
                    <a:pt x="57" y="2713"/>
                    <a:pt x="57" y="2713"/>
                    <a:pt x="57" y="2713"/>
                  </a:cubicBezTo>
                  <a:close/>
                  <a:moveTo>
                    <a:pt x="57" y="2713"/>
                  </a:moveTo>
                  <a:lnTo>
                    <a:pt x="57" y="2713"/>
                  </a:lnTo>
                  <a:lnTo>
                    <a:pt x="57" y="2713"/>
                  </a:lnTo>
                  <a:cubicBezTo>
                    <a:pt x="57" y="2741"/>
                    <a:pt x="57" y="2741"/>
                    <a:pt x="57" y="2741"/>
                  </a:cubicBezTo>
                  <a:cubicBezTo>
                    <a:pt x="86" y="2741"/>
                    <a:pt x="86" y="2741"/>
                    <a:pt x="86" y="2741"/>
                  </a:cubicBezTo>
                  <a:cubicBezTo>
                    <a:pt x="57" y="2741"/>
                    <a:pt x="57" y="2741"/>
                    <a:pt x="57" y="2741"/>
                  </a:cubicBezTo>
                  <a:cubicBezTo>
                    <a:pt x="57" y="2771"/>
                    <a:pt x="57" y="2771"/>
                    <a:pt x="57" y="2771"/>
                  </a:cubicBezTo>
                  <a:cubicBezTo>
                    <a:pt x="57" y="2741"/>
                    <a:pt x="57" y="2741"/>
                    <a:pt x="57" y="2741"/>
                  </a:cubicBezTo>
                  <a:lnTo>
                    <a:pt x="57" y="2741"/>
                  </a:lnTo>
                  <a:cubicBezTo>
                    <a:pt x="57" y="2713"/>
                    <a:pt x="57" y="2713"/>
                    <a:pt x="57" y="2713"/>
                  </a:cubicBezTo>
                  <a:close/>
                  <a:moveTo>
                    <a:pt x="86" y="2800"/>
                  </a:moveTo>
                  <a:lnTo>
                    <a:pt x="86" y="2800"/>
                  </a:lnTo>
                  <a:lnTo>
                    <a:pt x="86" y="2800"/>
                  </a:lnTo>
                  <a:lnTo>
                    <a:pt x="86" y="2800"/>
                  </a:lnTo>
                  <a:cubicBezTo>
                    <a:pt x="57" y="2771"/>
                    <a:pt x="57" y="2771"/>
                    <a:pt x="57" y="2771"/>
                  </a:cubicBezTo>
                  <a:cubicBezTo>
                    <a:pt x="86" y="2771"/>
                    <a:pt x="86" y="2771"/>
                    <a:pt x="86" y="2771"/>
                  </a:cubicBezTo>
                  <a:lnTo>
                    <a:pt x="86" y="2771"/>
                  </a:lnTo>
                  <a:lnTo>
                    <a:pt x="86" y="2771"/>
                  </a:lnTo>
                  <a:cubicBezTo>
                    <a:pt x="116" y="2800"/>
                    <a:pt x="116" y="2800"/>
                    <a:pt x="116" y="2800"/>
                  </a:cubicBezTo>
                  <a:cubicBezTo>
                    <a:pt x="86" y="2800"/>
                    <a:pt x="86" y="2800"/>
                    <a:pt x="86" y="2800"/>
                  </a:cubicBezTo>
                  <a:close/>
                  <a:moveTo>
                    <a:pt x="116" y="2858"/>
                  </a:moveTo>
                  <a:lnTo>
                    <a:pt x="116" y="2858"/>
                  </a:lnTo>
                  <a:cubicBezTo>
                    <a:pt x="86" y="2888"/>
                    <a:pt x="86" y="2888"/>
                    <a:pt x="86" y="2888"/>
                  </a:cubicBezTo>
                  <a:cubicBezTo>
                    <a:pt x="86" y="2858"/>
                    <a:pt x="86" y="2858"/>
                    <a:pt x="86" y="2858"/>
                  </a:cubicBezTo>
                  <a:lnTo>
                    <a:pt x="86" y="2858"/>
                  </a:lnTo>
                  <a:lnTo>
                    <a:pt x="86" y="2858"/>
                  </a:lnTo>
                  <a:cubicBezTo>
                    <a:pt x="86" y="2829"/>
                    <a:pt x="86" y="2829"/>
                    <a:pt x="86" y="2829"/>
                  </a:cubicBezTo>
                  <a:cubicBezTo>
                    <a:pt x="116" y="2858"/>
                    <a:pt x="116" y="2858"/>
                    <a:pt x="116" y="2858"/>
                  </a:cubicBezTo>
                  <a:close/>
                  <a:moveTo>
                    <a:pt x="145" y="2858"/>
                  </a:moveTo>
                  <a:lnTo>
                    <a:pt x="145" y="2858"/>
                  </a:lnTo>
                  <a:cubicBezTo>
                    <a:pt x="145" y="2888"/>
                    <a:pt x="145" y="2888"/>
                    <a:pt x="145" y="2888"/>
                  </a:cubicBezTo>
                  <a:lnTo>
                    <a:pt x="145" y="2888"/>
                  </a:lnTo>
                  <a:cubicBezTo>
                    <a:pt x="116" y="2858"/>
                    <a:pt x="116" y="2858"/>
                    <a:pt x="116" y="2858"/>
                  </a:cubicBezTo>
                  <a:lnTo>
                    <a:pt x="116" y="2858"/>
                  </a:lnTo>
                  <a:cubicBezTo>
                    <a:pt x="86" y="2829"/>
                    <a:pt x="86" y="2829"/>
                    <a:pt x="86" y="2829"/>
                  </a:cubicBezTo>
                  <a:cubicBezTo>
                    <a:pt x="116" y="2829"/>
                    <a:pt x="116" y="2829"/>
                    <a:pt x="116" y="2829"/>
                  </a:cubicBezTo>
                  <a:cubicBezTo>
                    <a:pt x="116" y="2800"/>
                    <a:pt x="116" y="2800"/>
                    <a:pt x="116" y="2800"/>
                  </a:cubicBezTo>
                  <a:lnTo>
                    <a:pt x="116" y="2800"/>
                  </a:lnTo>
                  <a:lnTo>
                    <a:pt x="116" y="2800"/>
                  </a:lnTo>
                  <a:lnTo>
                    <a:pt x="116" y="2800"/>
                  </a:lnTo>
                  <a:lnTo>
                    <a:pt x="116" y="2800"/>
                  </a:lnTo>
                  <a:lnTo>
                    <a:pt x="116" y="2800"/>
                  </a:lnTo>
                  <a:cubicBezTo>
                    <a:pt x="116" y="2771"/>
                    <a:pt x="116" y="2771"/>
                    <a:pt x="116" y="2771"/>
                  </a:cubicBezTo>
                  <a:lnTo>
                    <a:pt x="116" y="2771"/>
                  </a:lnTo>
                  <a:cubicBezTo>
                    <a:pt x="116" y="2741"/>
                    <a:pt x="116" y="2741"/>
                    <a:pt x="116" y="2741"/>
                  </a:cubicBezTo>
                  <a:cubicBezTo>
                    <a:pt x="145" y="2741"/>
                    <a:pt x="145" y="2741"/>
                    <a:pt x="145" y="2741"/>
                  </a:cubicBezTo>
                  <a:cubicBezTo>
                    <a:pt x="145" y="2771"/>
                    <a:pt x="145" y="2771"/>
                    <a:pt x="145" y="2771"/>
                  </a:cubicBezTo>
                  <a:cubicBezTo>
                    <a:pt x="145" y="2800"/>
                    <a:pt x="145" y="2800"/>
                    <a:pt x="145" y="2800"/>
                  </a:cubicBezTo>
                  <a:cubicBezTo>
                    <a:pt x="174" y="2800"/>
                    <a:pt x="174" y="2800"/>
                    <a:pt x="174" y="2800"/>
                  </a:cubicBezTo>
                  <a:cubicBezTo>
                    <a:pt x="174" y="2829"/>
                    <a:pt x="174" y="2829"/>
                    <a:pt x="174" y="2829"/>
                  </a:cubicBezTo>
                  <a:cubicBezTo>
                    <a:pt x="174" y="2858"/>
                    <a:pt x="174" y="2858"/>
                    <a:pt x="174" y="2858"/>
                  </a:cubicBezTo>
                  <a:lnTo>
                    <a:pt x="174" y="2858"/>
                  </a:lnTo>
                  <a:cubicBezTo>
                    <a:pt x="174" y="2888"/>
                    <a:pt x="174" y="2888"/>
                    <a:pt x="174" y="2888"/>
                  </a:cubicBezTo>
                  <a:lnTo>
                    <a:pt x="174" y="2888"/>
                  </a:lnTo>
                  <a:cubicBezTo>
                    <a:pt x="145" y="2888"/>
                    <a:pt x="145" y="2888"/>
                    <a:pt x="145" y="2888"/>
                  </a:cubicBezTo>
                  <a:lnTo>
                    <a:pt x="145" y="2888"/>
                  </a:lnTo>
                  <a:cubicBezTo>
                    <a:pt x="145" y="2858"/>
                    <a:pt x="145" y="2858"/>
                    <a:pt x="145" y="2858"/>
                  </a:cubicBezTo>
                  <a:close/>
                  <a:moveTo>
                    <a:pt x="145" y="2946"/>
                  </a:moveTo>
                  <a:lnTo>
                    <a:pt x="145" y="2946"/>
                  </a:lnTo>
                  <a:cubicBezTo>
                    <a:pt x="116" y="2917"/>
                    <a:pt x="116" y="2917"/>
                    <a:pt x="116" y="2917"/>
                  </a:cubicBezTo>
                  <a:lnTo>
                    <a:pt x="116" y="2917"/>
                  </a:lnTo>
                  <a:lnTo>
                    <a:pt x="116" y="2917"/>
                  </a:lnTo>
                  <a:lnTo>
                    <a:pt x="116" y="2917"/>
                  </a:lnTo>
                  <a:cubicBezTo>
                    <a:pt x="116" y="2888"/>
                    <a:pt x="116" y="2888"/>
                    <a:pt x="116" y="2888"/>
                  </a:cubicBezTo>
                  <a:cubicBezTo>
                    <a:pt x="145" y="2917"/>
                    <a:pt x="145" y="2917"/>
                    <a:pt x="145" y="2917"/>
                  </a:cubicBezTo>
                  <a:lnTo>
                    <a:pt x="145" y="2917"/>
                  </a:lnTo>
                  <a:lnTo>
                    <a:pt x="145" y="2917"/>
                  </a:lnTo>
                  <a:lnTo>
                    <a:pt x="145" y="2917"/>
                  </a:lnTo>
                  <a:cubicBezTo>
                    <a:pt x="145" y="2946"/>
                    <a:pt x="145" y="2946"/>
                    <a:pt x="145" y="2946"/>
                  </a:cubicBezTo>
                  <a:close/>
                  <a:moveTo>
                    <a:pt x="116" y="2946"/>
                  </a:moveTo>
                  <a:lnTo>
                    <a:pt x="116" y="2946"/>
                  </a:lnTo>
                  <a:lnTo>
                    <a:pt x="116" y="2946"/>
                  </a:lnTo>
                  <a:cubicBezTo>
                    <a:pt x="145" y="2946"/>
                    <a:pt x="145" y="2946"/>
                    <a:pt x="145" y="2946"/>
                  </a:cubicBezTo>
                  <a:lnTo>
                    <a:pt x="145" y="2946"/>
                  </a:lnTo>
                  <a:cubicBezTo>
                    <a:pt x="116" y="2946"/>
                    <a:pt x="116" y="2946"/>
                    <a:pt x="116" y="2946"/>
                  </a:cubicBezTo>
                  <a:close/>
                  <a:moveTo>
                    <a:pt x="145" y="2946"/>
                  </a:moveTo>
                  <a:lnTo>
                    <a:pt x="145" y="2946"/>
                  </a:lnTo>
                  <a:lnTo>
                    <a:pt x="145" y="2946"/>
                  </a:lnTo>
                  <a:cubicBezTo>
                    <a:pt x="145" y="2975"/>
                    <a:pt x="145" y="2975"/>
                    <a:pt x="145" y="2975"/>
                  </a:cubicBezTo>
                  <a:lnTo>
                    <a:pt x="145" y="2975"/>
                  </a:lnTo>
                  <a:cubicBezTo>
                    <a:pt x="145" y="2946"/>
                    <a:pt x="145" y="2946"/>
                    <a:pt x="145" y="2946"/>
                  </a:cubicBezTo>
                  <a:close/>
                  <a:moveTo>
                    <a:pt x="174" y="2946"/>
                  </a:moveTo>
                  <a:lnTo>
                    <a:pt x="174" y="2946"/>
                  </a:lnTo>
                  <a:lnTo>
                    <a:pt x="174" y="2946"/>
                  </a:lnTo>
                  <a:lnTo>
                    <a:pt x="174" y="2946"/>
                  </a:lnTo>
                  <a:lnTo>
                    <a:pt x="174" y="2946"/>
                  </a:lnTo>
                  <a:cubicBezTo>
                    <a:pt x="203" y="2946"/>
                    <a:pt x="203" y="2946"/>
                    <a:pt x="203" y="2946"/>
                  </a:cubicBezTo>
                  <a:cubicBezTo>
                    <a:pt x="203" y="2975"/>
                    <a:pt x="203" y="2975"/>
                    <a:pt x="203" y="2975"/>
                  </a:cubicBezTo>
                  <a:lnTo>
                    <a:pt x="203" y="2975"/>
                  </a:lnTo>
                  <a:lnTo>
                    <a:pt x="203" y="2975"/>
                  </a:lnTo>
                  <a:cubicBezTo>
                    <a:pt x="174" y="2946"/>
                    <a:pt x="174" y="2946"/>
                    <a:pt x="174" y="2946"/>
                  </a:cubicBezTo>
                  <a:close/>
                  <a:moveTo>
                    <a:pt x="174" y="2975"/>
                  </a:moveTo>
                  <a:lnTo>
                    <a:pt x="174" y="2975"/>
                  </a:lnTo>
                  <a:lnTo>
                    <a:pt x="174" y="2975"/>
                  </a:lnTo>
                  <a:cubicBezTo>
                    <a:pt x="203" y="2975"/>
                    <a:pt x="203" y="2975"/>
                    <a:pt x="203" y="2975"/>
                  </a:cubicBezTo>
                  <a:cubicBezTo>
                    <a:pt x="203" y="3005"/>
                    <a:pt x="203" y="3005"/>
                    <a:pt x="203" y="3005"/>
                  </a:cubicBezTo>
                  <a:lnTo>
                    <a:pt x="203" y="3005"/>
                  </a:lnTo>
                  <a:cubicBezTo>
                    <a:pt x="174" y="3005"/>
                    <a:pt x="174" y="3005"/>
                    <a:pt x="174" y="3005"/>
                  </a:cubicBezTo>
                  <a:cubicBezTo>
                    <a:pt x="174" y="2975"/>
                    <a:pt x="174" y="2975"/>
                    <a:pt x="174" y="2975"/>
                  </a:cubicBezTo>
                  <a:close/>
                  <a:moveTo>
                    <a:pt x="174" y="3034"/>
                  </a:moveTo>
                  <a:lnTo>
                    <a:pt x="174" y="3034"/>
                  </a:lnTo>
                  <a:cubicBezTo>
                    <a:pt x="145" y="3034"/>
                    <a:pt x="145" y="3034"/>
                    <a:pt x="145" y="3034"/>
                  </a:cubicBezTo>
                  <a:lnTo>
                    <a:pt x="145" y="3034"/>
                  </a:lnTo>
                  <a:lnTo>
                    <a:pt x="145" y="3034"/>
                  </a:lnTo>
                  <a:cubicBezTo>
                    <a:pt x="174" y="3005"/>
                    <a:pt x="174" y="3005"/>
                    <a:pt x="174" y="3005"/>
                  </a:cubicBezTo>
                  <a:cubicBezTo>
                    <a:pt x="145" y="3005"/>
                    <a:pt x="145" y="3005"/>
                    <a:pt x="145" y="3005"/>
                  </a:cubicBezTo>
                  <a:cubicBezTo>
                    <a:pt x="174" y="3005"/>
                    <a:pt x="174" y="3005"/>
                    <a:pt x="174" y="3005"/>
                  </a:cubicBezTo>
                  <a:lnTo>
                    <a:pt x="174" y="3005"/>
                  </a:lnTo>
                  <a:cubicBezTo>
                    <a:pt x="203" y="3005"/>
                    <a:pt x="203" y="3005"/>
                    <a:pt x="203" y="3005"/>
                  </a:cubicBezTo>
                  <a:cubicBezTo>
                    <a:pt x="203" y="3034"/>
                    <a:pt x="203" y="3034"/>
                    <a:pt x="203" y="3034"/>
                  </a:cubicBezTo>
                  <a:lnTo>
                    <a:pt x="203" y="3034"/>
                  </a:lnTo>
                  <a:lnTo>
                    <a:pt x="203" y="3034"/>
                  </a:lnTo>
                  <a:lnTo>
                    <a:pt x="203" y="3034"/>
                  </a:lnTo>
                  <a:cubicBezTo>
                    <a:pt x="174" y="3034"/>
                    <a:pt x="174" y="3034"/>
                    <a:pt x="174" y="3034"/>
                  </a:cubicBezTo>
                  <a:close/>
                  <a:moveTo>
                    <a:pt x="203" y="3091"/>
                  </a:moveTo>
                  <a:lnTo>
                    <a:pt x="203" y="3091"/>
                  </a:lnTo>
                  <a:lnTo>
                    <a:pt x="203" y="3091"/>
                  </a:lnTo>
                  <a:cubicBezTo>
                    <a:pt x="174" y="3091"/>
                    <a:pt x="174" y="3091"/>
                    <a:pt x="174" y="3091"/>
                  </a:cubicBezTo>
                  <a:lnTo>
                    <a:pt x="174" y="3091"/>
                  </a:lnTo>
                  <a:cubicBezTo>
                    <a:pt x="174" y="3063"/>
                    <a:pt x="174" y="3063"/>
                    <a:pt x="174" y="3063"/>
                  </a:cubicBezTo>
                  <a:cubicBezTo>
                    <a:pt x="203" y="3063"/>
                    <a:pt x="203" y="3063"/>
                    <a:pt x="203" y="3063"/>
                  </a:cubicBezTo>
                  <a:cubicBezTo>
                    <a:pt x="174" y="3063"/>
                    <a:pt x="174" y="3063"/>
                    <a:pt x="174" y="3063"/>
                  </a:cubicBezTo>
                  <a:lnTo>
                    <a:pt x="174" y="3063"/>
                  </a:lnTo>
                  <a:cubicBezTo>
                    <a:pt x="203" y="3063"/>
                    <a:pt x="203" y="3063"/>
                    <a:pt x="203" y="3063"/>
                  </a:cubicBezTo>
                  <a:lnTo>
                    <a:pt x="203" y="3063"/>
                  </a:lnTo>
                  <a:cubicBezTo>
                    <a:pt x="203" y="3091"/>
                    <a:pt x="203" y="3091"/>
                    <a:pt x="203" y="3091"/>
                  </a:cubicBezTo>
                  <a:close/>
                  <a:moveTo>
                    <a:pt x="203" y="3091"/>
                  </a:moveTo>
                  <a:lnTo>
                    <a:pt x="203" y="3091"/>
                  </a:lnTo>
                  <a:cubicBezTo>
                    <a:pt x="203" y="3063"/>
                    <a:pt x="203" y="3063"/>
                    <a:pt x="203" y="3063"/>
                  </a:cubicBezTo>
                  <a:lnTo>
                    <a:pt x="203" y="3063"/>
                  </a:lnTo>
                  <a:cubicBezTo>
                    <a:pt x="233" y="3063"/>
                    <a:pt x="233" y="3063"/>
                    <a:pt x="233" y="3063"/>
                  </a:cubicBezTo>
                  <a:cubicBezTo>
                    <a:pt x="233" y="3091"/>
                    <a:pt x="233" y="3091"/>
                    <a:pt x="233" y="3091"/>
                  </a:cubicBezTo>
                  <a:lnTo>
                    <a:pt x="233" y="3091"/>
                  </a:lnTo>
                  <a:lnTo>
                    <a:pt x="233" y="3091"/>
                  </a:lnTo>
                  <a:cubicBezTo>
                    <a:pt x="203" y="3091"/>
                    <a:pt x="203" y="3091"/>
                    <a:pt x="203" y="3091"/>
                  </a:cubicBezTo>
                  <a:close/>
                  <a:moveTo>
                    <a:pt x="233" y="3091"/>
                  </a:moveTo>
                  <a:lnTo>
                    <a:pt x="233" y="3091"/>
                  </a:lnTo>
                  <a:cubicBezTo>
                    <a:pt x="262" y="3091"/>
                    <a:pt x="262" y="3091"/>
                    <a:pt x="262" y="3091"/>
                  </a:cubicBezTo>
                  <a:lnTo>
                    <a:pt x="262" y="3091"/>
                  </a:lnTo>
                  <a:lnTo>
                    <a:pt x="262" y="3091"/>
                  </a:lnTo>
                  <a:cubicBezTo>
                    <a:pt x="233" y="3091"/>
                    <a:pt x="233" y="3091"/>
                    <a:pt x="233" y="3091"/>
                  </a:cubicBezTo>
                  <a:close/>
                  <a:moveTo>
                    <a:pt x="233" y="3121"/>
                  </a:moveTo>
                  <a:lnTo>
                    <a:pt x="233" y="3121"/>
                  </a:lnTo>
                  <a:cubicBezTo>
                    <a:pt x="233" y="3150"/>
                    <a:pt x="233" y="3150"/>
                    <a:pt x="233" y="3150"/>
                  </a:cubicBezTo>
                  <a:cubicBezTo>
                    <a:pt x="203" y="3121"/>
                    <a:pt x="203" y="3121"/>
                    <a:pt x="203" y="3121"/>
                  </a:cubicBezTo>
                  <a:cubicBezTo>
                    <a:pt x="233" y="3121"/>
                    <a:pt x="233" y="3121"/>
                    <a:pt x="233" y="3121"/>
                  </a:cubicBezTo>
                  <a:close/>
                  <a:moveTo>
                    <a:pt x="262" y="3091"/>
                  </a:moveTo>
                  <a:lnTo>
                    <a:pt x="262" y="3091"/>
                  </a:lnTo>
                  <a:lnTo>
                    <a:pt x="262" y="3091"/>
                  </a:lnTo>
                  <a:cubicBezTo>
                    <a:pt x="233" y="3091"/>
                    <a:pt x="233" y="3091"/>
                    <a:pt x="233" y="3091"/>
                  </a:cubicBezTo>
                  <a:cubicBezTo>
                    <a:pt x="233" y="3063"/>
                    <a:pt x="233" y="3063"/>
                    <a:pt x="233" y="3063"/>
                  </a:cubicBezTo>
                  <a:cubicBezTo>
                    <a:pt x="262" y="3063"/>
                    <a:pt x="262" y="3063"/>
                    <a:pt x="262" y="3063"/>
                  </a:cubicBezTo>
                  <a:lnTo>
                    <a:pt x="262" y="3063"/>
                  </a:lnTo>
                  <a:cubicBezTo>
                    <a:pt x="262" y="3091"/>
                    <a:pt x="262" y="3091"/>
                    <a:pt x="262" y="3091"/>
                  </a:cubicBezTo>
                  <a:cubicBezTo>
                    <a:pt x="291" y="3091"/>
                    <a:pt x="291" y="3091"/>
                    <a:pt x="291" y="3091"/>
                  </a:cubicBezTo>
                  <a:cubicBezTo>
                    <a:pt x="262" y="3091"/>
                    <a:pt x="262" y="3091"/>
                    <a:pt x="262" y="3091"/>
                  </a:cubicBezTo>
                  <a:close/>
                  <a:moveTo>
                    <a:pt x="262" y="3121"/>
                  </a:moveTo>
                  <a:lnTo>
                    <a:pt x="262" y="3121"/>
                  </a:lnTo>
                  <a:lnTo>
                    <a:pt x="262" y="3121"/>
                  </a:lnTo>
                  <a:cubicBezTo>
                    <a:pt x="262" y="3091"/>
                    <a:pt x="262" y="3091"/>
                    <a:pt x="262" y="3091"/>
                  </a:cubicBezTo>
                  <a:lnTo>
                    <a:pt x="262" y="3091"/>
                  </a:lnTo>
                  <a:cubicBezTo>
                    <a:pt x="291" y="3121"/>
                    <a:pt x="291" y="3121"/>
                    <a:pt x="291" y="3121"/>
                  </a:cubicBezTo>
                  <a:cubicBezTo>
                    <a:pt x="262" y="3121"/>
                    <a:pt x="262" y="3121"/>
                    <a:pt x="262" y="3121"/>
                  </a:cubicBezTo>
                  <a:close/>
                  <a:moveTo>
                    <a:pt x="291" y="3150"/>
                  </a:moveTo>
                  <a:lnTo>
                    <a:pt x="291" y="3150"/>
                  </a:lnTo>
                  <a:cubicBezTo>
                    <a:pt x="262" y="3121"/>
                    <a:pt x="262" y="3121"/>
                    <a:pt x="262" y="3121"/>
                  </a:cubicBezTo>
                  <a:lnTo>
                    <a:pt x="262" y="3121"/>
                  </a:lnTo>
                  <a:lnTo>
                    <a:pt x="262" y="3121"/>
                  </a:lnTo>
                  <a:cubicBezTo>
                    <a:pt x="291" y="3121"/>
                    <a:pt x="291" y="3121"/>
                    <a:pt x="291" y="3121"/>
                  </a:cubicBezTo>
                  <a:cubicBezTo>
                    <a:pt x="291" y="3150"/>
                    <a:pt x="291" y="3150"/>
                    <a:pt x="291" y="3150"/>
                  </a:cubicBezTo>
                  <a:close/>
                  <a:moveTo>
                    <a:pt x="291" y="3179"/>
                  </a:moveTo>
                  <a:lnTo>
                    <a:pt x="291" y="3179"/>
                  </a:lnTo>
                  <a:lnTo>
                    <a:pt x="291" y="3179"/>
                  </a:lnTo>
                  <a:lnTo>
                    <a:pt x="291" y="3179"/>
                  </a:lnTo>
                  <a:cubicBezTo>
                    <a:pt x="291" y="3150"/>
                    <a:pt x="291" y="3150"/>
                    <a:pt x="291" y="3150"/>
                  </a:cubicBezTo>
                  <a:cubicBezTo>
                    <a:pt x="262" y="3150"/>
                    <a:pt x="262" y="3150"/>
                    <a:pt x="262" y="3150"/>
                  </a:cubicBezTo>
                  <a:lnTo>
                    <a:pt x="262" y="3150"/>
                  </a:lnTo>
                  <a:lnTo>
                    <a:pt x="262" y="3150"/>
                  </a:lnTo>
                  <a:cubicBezTo>
                    <a:pt x="291" y="3150"/>
                    <a:pt x="291" y="3150"/>
                    <a:pt x="291" y="3150"/>
                  </a:cubicBezTo>
                  <a:lnTo>
                    <a:pt x="291" y="3150"/>
                  </a:lnTo>
                  <a:cubicBezTo>
                    <a:pt x="291" y="3179"/>
                    <a:pt x="291" y="3179"/>
                    <a:pt x="291" y="3179"/>
                  </a:cubicBezTo>
                  <a:close/>
                  <a:moveTo>
                    <a:pt x="350" y="3267"/>
                  </a:moveTo>
                  <a:lnTo>
                    <a:pt x="350" y="3267"/>
                  </a:lnTo>
                  <a:cubicBezTo>
                    <a:pt x="320" y="3238"/>
                    <a:pt x="320" y="3238"/>
                    <a:pt x="320" y="3238"/>
                  </a:cubicBezTo>
                  <a:lnTo>
                    <a:pt x="320" y="3238"/>
                  </a:lnTo>
                  <a:cubicBezTo>
                    <a:pt x="291" y="3238"/>
                    <a:pt x="291" y="3238"/>
                    <a:pt x="291" y="3238"/>
                  </a:cubicBezTo>
                  <a:lnTo>
                    <a:pt x="291" y="3238"/>
                  </a:lnTo>
                  <a:cubicBezTo>
                    <a:pt x="262" y="3238"/>
                    <a:pt x="262" y="3238"/>
                    <a:pt x="262" y="3238"/>
                  </a:cubicBezTo>
                  <a:lnTo>
                    <a:pt x="262" y="3238"/>
                  </a:lnTo>
                  <a:cubicBezTo>
                    <a:pt x="233" y="3208"/>
                    <a:pt x="233" y="3208"/>
                    <a:pt x="233" y="3208"/>
                  </a:cubicBezTo>
                  <a:lnTo>
                    <a:pt x="233" y="3208"/>
                  </a:lnTo>
                  <a:cubicBezTo>
                    <a:pt x="233" y="3179"/>
                    <a:pt x="233" y="3179"/>
                    <a:pt x="233" y="3179"/>
                  </a:cubicBezTo>
                  <a:cubicBezTo>
                    <a:pt x="262" y="3208"/>
                    <a:pt x="262" y="3208"/>
                    <a:pt x="262" y="3208"/>
                  </a:cubicBezTo>
                  <a:lnTo>
                    <a:pt x="262" y="3208"/>
                  </a:lnTo>
                  <a:cubicBezTo>
                    <a:pt x="291" y="3208"/>
                    <a:pt x="291" y="3208"/>
                    <a:pt x="291" y="3208"/>
                  </a:cubicBezTo>
                  <a:lnTo>
                    <a:pt x="291" y="3208"/>
                  </a:lnTo>
                  <a:cubicBezTo>
                    <a:pt x="320" y="3238"/>
                    <a:pt x="320" y="3238"/>
                    <a:pt x="320" y="3238"/>
                  </a:cubicBezTo>
                  <a:lnTo>
                    <a:pt x="320" y="3238"/>
                  </a:lnTo>
                  <a:cubicBezTo>
                    <a:pt x="350" y="3238"/>
                    <a:pt x="350" y="3238"/>
                    <a:pt x="350" y="3238"/>
                  </a:cubicBezTo>
                  <a:lnTo>
                    <a:pt x="350" y="3238"/>
                  </a:lnTo>
                  <a:cubicBezTo>
                    <a:pt x="378" y="3238"/>
                    <a:pt x="378" y="3238"/>
                    <a:pt x="378" y="3238"/>
                  </a:cubicBezTo>
                  <a:lnTo>
                    <a:pt x="378" y="3238"/>
                  </a:lnTo>
                  <a:cubicBezTo>
                    <a:pt x="378" y="3267"/>
                    <a:pt x="378" y="3267"/>
                    <a:pt x="378" y="3267"/>
                  </a:cubicBezTo>
                  <a:lnTo>
                    <a:pt x="378" y="3267"/>
                  </a:lnTo>
                  <a:cubicBezTo>
                    <a:pt x="350" y="3267"/>
                    <a:pt x="350" y="3267"/>
                    <a:pt x="350" y="3267"/>
                  </a:cubicBezTo>
                  <a:close/>
                  <a:moveTo>
                    <a:pt x="291" y="3267"/>
                  </a:moveTo>
                  <a:lnTo>
                    <a:pt x="291" y="3267"/>
                  </a:lnTo>
                  <a:close/>
                  <a:moveTo>
                    <a:pt x="407" y="3325"/>
                  </a:moveTo>
                  <a:lnTo>
                    <a:pt x="407" y="3325"/>
                  </a:lnTo>
                  <a:close/>
                  <a:moveTo>
                    <a:pt x="436" y="3325"/>
                  </a:moveTo>
                  <a:lnTo>
                    <a:pt x="436" y="3325"/>
                  </a:lnTo>
                  <a:lnTo>
                    <a:pt x="436" y="3325"/>
                  </a:lnTo>
                  <a:lnTo>
                    <a:pt x="436" y="3325"/>
                  </a:lnTo>
                  <a:lnTo>
                    <a:pt x="436" y="3325"/>
                  </a:lnTo>
                  <a:cubicBezTo>
                    <a:pt x="407" y="3325"/>
                    <a:pt x="407" y="3325"/>
                    <a:pt x="407" y="3325"/>
                  </a:cubicBezTo>
                  <a:lnTo>
                    <a:pt x="407" y="3325"/>
                  </a:lnTo>
                  <a:cubicBezTo>
                    <a:pt x="378" y="3325"/>
                    <a:pt x="378" y="3325"/>
                    <a:pt x="378" y="3325"/>
                  </a:cubicBezTo>
                  <a:cubicBezTo>
                    <a:pt x="378" y="3296"/>
                    <a:pt x="378" y="3296"/>
                    <a:pt x="378" y="3296"/>
                  </a:cubicBezTo>
                  <a:cubicBezTo>
                    <a:pt x="350" y="3296"/>
                    <a:pt x="350" y="3296"/>
                    <a:pt x="350" y="3296"/>
                  </a:cubicBezTo>
                  <a:lnTo>
                    <a:pt x="350" y="3296"/>
                  </a:lnTo>
                  <a:cubicBezTo>
                    <a:pt x="320" y="3267"/>
                    <a:pt x="320" y="3267"/>
                    <a:pt x="320" y="3267"/>
                  </a:cubicBezTo>
                  <a:lnTo>
                    <a:pt x="320" y="3267"/>
                  </a:lnTo>
                  <a:cubicBezTo>
                    <a:pt x="350" y="3267"/>
                    <a:pt x="350" y="3267"/>
                    <a:pt x="350" y="3267"/>
                  </a:cubicBezTo>
                  <a:lnTo>
                    <a:pt x="350" y="3267"/>
                  </a:lnTo>
                  <a:lnTo>
                    <a:pt x="350" y="3267"/>
                  </a:lnTo>
                  <a:cubicBezTo>
                    <a:pt x="378" y="3267"/>
                    <a:pt x="378" y="3267"/>
                    <a:pt x="378" y="3267"/>
                  </a:cubicBezTo>
                  <a:lnTo>
                    <a:pt x="378" y="3267"/>
                  </a:lnTo>
                  <a:cubicBezTo>
                    <a:pt x="407" y="3267"/>
                    <a:pt x="407" y="3267"/>
                    <a:pt x="407" y="3267"/>
                  </a:cubicBezTo>
                  <a:lnTo>
                    <a:pt x="407" y="3267"/>
                  </a:lnTo>
                  <a:cubicBezTo>
                    <a:pt x="436" y="3296"/>
                    <a:pt x="436" y="3296"/>
                    <a:pt x="436" y="3296"/>
                  </a:cubicBezTo>
                  <a:lnTo>
                    <a:pt x="436" y="3296"/>
                  </a:lnTo>
                  <a:lnTo>
                    <a:pt x="436" y="3296"/>
                  </a:lnTo>
                  <a:cubicBezTo>
                    <a:pt x="466" y="3296"/>
                    <a:pt x="466" y="3296"/>
                    <a:pt x="466" y="3296"/>
                  </a:cubicBezTo>
                  <a:lnTo>
                    <a:pt x="466" y="3296"/>
                  </a:lnTo>
                  <a:lnTo>
                    <a:pt x="466" y="3296"/>
                  </a:lnTo>
                  <a:cubicBezTo>
                    <a:pt x="436" y="3296"/>
                    <a:pt x="436" y="3296"/>
                    <a:pt x="436" y="3296"/>
                  </a:cubicBezTo>
                  <a:cubicBezTo>
                    <a:pt x="466" y="3296"/>
                    <a:pt x="466" y="3296"/>
                    <a:pt x="466" y="3296"/>
                  </a:cubicBezTo>
                  <a:cubicBezTo>
                    <a:pt x="466" y="3325"/>
                    <a:pt x="466" y="3325"/>
                    <a:pt x="466" y="3325"/>
                  </a:cubicBezTo>
                  <a:cubicBezTo>
                    <a:pt x="436" y="3325"/>
                    <a:pt x="436" y="3325"/>
                    <a:pt x="436" y="3325"/>
                  </a:cubicBezTo>
                  <a:close/>
                  <a:moveTo>
                    <a:pt x="466" y="3325"/>
                  </a:moveTo>
                  <a:lnTo>
                    <a:pt x="466" y="3325"/>
                  </a:lnTo>
                  <a:lnTo>
                    <a:pt x="466" y="3325"/>
                  </a:lnTo>
                  <a:cubicBezTo>
                    <a:pt x="466" y="3355"/>
                    <a:pt x="466" y="3355"/>
                    <a:pt x="466" y="3355"/>
                  </a:cubicBezTo>
                  <a:lnTo>
                    <a:pt x="466" y="3355"/>
                  </a:lnTo>
                  <a:cubicBezTo>
                    <a:pt x="466" y="3325"/>
                    <a:pt x="466" y="3325"/>
                    <a:pt x="466" y="3325"/>
                  </a:cubicBezTo>
                  <a:close/>
                  <a:moveTo>
                    <a:pt x="553" y="3325"/>
                  </a:moveTo>
                  <a:lnTo>
                    <a:pt x="553" y="3325"/>
                  </a:lnTo>
                  <a:lnTo>
                    <a:pt x="553" y="3325"/>
                  </a:lnTo>
                  <a:lnTo>
                    <a:pt x="553" y="3325"/>
                  </a:lnTo>
                  <a:cubicBezTo>
                    <a:pt x="553" y="3355"/>
                    <a:pt x="553" y="3355"/>
                    <a:pt x="553" y="3355"/>
                  </a:cubicBezTo>
                  <a:cubicBezTo>
                    <a:pt x="524" y="3355"/>
                    <a:pt x="524" y="3355"/>
                    <a:pt x="524" y="3355"/>
                  </a:cubicBezTo>
                  <a:cubicBezTo>
                    <a:pt x="524" y="3325"/>
                    <a:pt x="524" y="3325"/>
                    <a:pt x="524" y="3325"/>
                  </a:cubicBezTo>
                  <a:lnTo>
                    <a:pt x="524" y="3325"/>
                  </a:lnTo>
                  <a:lnTo>
                    <a:pt x="524" y="3325"/>
                  </a:lnTo>
                  <a:cubicBezTo>
                    <a:pt x="495" y="3325"/>
                    <a:pt x="495" y="3325"/>
                    <a:pt x="495" y="3325"/>
                  </a:cubicBezTo>
                  <a:lnTo>
                    <a:pt x="495" y="3325"/>
                  </a:lnTo>
                  <a:lnTo>
                    <a:pt x="495" y="3325"/>
                  </a:lnTo>
                  <a:cubicBezTo>
                    <a:pt x="466" y="3325"/>
                    <a:pt x="466" y="3325"/>
                    <a:pt x="466" y="3325"/>
                  </a:cubicBezTo>
                  <a:lnTo>
                    <a:pt x="466" y="3325"/>
                  </a:lnTo>
                  <a:cubicBezTo>
                    <a:pt x="495" y="3296"/>
                    <a:pt x="495" y="3296"/>
                    <a:pt x="495" y="3296"/>
                  </a:cubicBezTo>
                  <a:lnTo>
                    <a:pt x="495" y="3296"/>
                  </a:lnTo>
                  <a:cubicBezTo>
                    <a:pt x="524" y="3325"/>
                    <a:pt x="524" y="3325"/>
                    <a:pt x="524" y="3325"/>
                  </a:cubicBezTo>
                  <a:lnTo>
                    <a:pt x="524" y="3325"/>
                  </a:lnTo>
                  <a:cubicBezTo>
                    <a:pt x="553" y="3325"/>
                    <a:pt x="553" y="3325"/>
                    <a:pt x="553" y="3325"/>
                  </a:cubicBezTo>
                  <a:close/>
                  <a:moveTo>
                    <a:pt x="612" y="3325"/>
                  </a:moveTo>
                  <a:lnTo>
                    <a:pt x="612" y="3325"/>
                  </a:lnTo>
                  <a:cubicBezTo>
                    <a:pt x="583" y="3296"/>
                    <a:pt x="583" y="3296"/>
                    <a:pt x="583" y="3296"/>
                  </a:cubicBezTo>
                  <a:lnTo>
                    <a:pt x="583" y="3296"/>
                  </a:lnTo>
                  <a:lnTo>
                    <a:pt x="583" y="3296"/>
                  </a:lnTo>
                  <a:cubicBezTo>
                    <a:pt x="583" y="3267"/>
                    <a:pt x="583" y="3267"/>
                    <a:pt x="583" y="3267"/>
                  </a:cubicBezTo>
                  <a:lnTo>
                    <a:pt x="583" y="3267"/>
                  </a:lnTo>
                  <a:cubicBezTo>
                    <a:pt x="583" y="3238"/>
                    <a:pt x="583" y="3238"/>
                    <a:pt x="583" y="3238"/>
                  </a:cubicBezTo>
                  <a:cubicBezTo>
                    <a:pt x="553" y="3238"/>
                    <a:pt x="553" y="3238"/>
                    <a:pt x="553" y="3238"/>
                  </a:cubicBezTo>
                  <a:cubicBezTo>
                    <a:pt x="553" y="3267"/>
                    <a:pt x="553" y="3267"/>
                    <a:pt x="553" y="3267"/>
                  </a:cubicBezTo>
                  <a:lnTo>
                    <a:pt x="553" y="3267"/>
                  </a:lnTo>
                  <a:cubicBezTo>
                    <a:pt x="553" y="3296"/>
                    <a:pt x="553" y="3296"/>
                    <a:pt x="553" y="3296"/>
                  </a:cubicBezTo>
                  <a:lnTo>
                    <a:pt x="553" y="3296"/>
                  </a:lnTo>
                  <a:lnTo>
                    <a:pt x="553" y="3296"/>
                  </a:lnTo>
                  <a:cubicBezTo>
                    <a:pt x="583" y="3296"/>
                    <a:pt x="583" y="3296"/>
                    <a:pt x="583" y="3296"/>
                  </a:cubicBezTo>
                  <a:cubicBezTo>
                    <a:pt x="583" y="3325"/>
                    <a:pt x="583" y="3325"/>
                    <a:pt x="583" y="3325"/>
                  </a:cubicBezTo>
                  <a:lnTo>
                    <a:pt x="583" y="3325"/>
                  </a:lnTo>
                  <a:cubicBezTo>
                    <a:pt x="612" y="3325"/>
                    <a:pt x="612" y="3325"/>
                    <a:pt x="612" y="3325"/>
                  </a:cubicBezTo>
                  <a:close/>
                  <a:moveTo>
                    <a:pt x="553" y="3413"/>
                  </a:moveTo>
                  <a:lnTo>
                    <a:pt x="553" y="3413"/>
                  </a:lnTo>
                  <a:lnTo>
                    <a:pt x="553" y="3413"/>
                  </a:lnTo>
                  <a:lnTo>
                    <a:pt x="553" y="3413"/>
                  </a:lnTo>
                  <a:cubicBezTo>
                    <a:pt x="553" y="3441"/>
                    <a:pt x="553" y="3441"/>
                    <a:pt x="553" y="3441"/>
                  </a:cubicBezTo>
                  <a:cubicBezTo>
                    <a:pt x="553" y="3413"/>
                    <a:pt x="553" y="3413"/>
                    <a:pt x="553" y="3413"/>
                  </a:cubicBezTo>
                  <a:close/>
                  <a:moveTo>
                    <a:pt x="553" y="3413"/>
                  </a:moveTo>
                  <a:lnTo>
                    <a:pt x="553" y="3413"/>
                  </a:lnTo>
                  <a:lnTo>
                    <a:pt x="553" y="3413"/>
                  </a:lnTo>
                  <a:cubicBezTo>
                    <a:pt x="553" y="3384"/>
                    <a:pt x="553" y="3384"/>
                    <a:pt x="553" y="3384"/>
                  </a:cubicBezTo>
                  <a:cubicBezTo>
                    <a:pt x="553" y="3413"/>
                    <a:pt x="553" y="3413"/>
                    <a:pt x="553" y="3413"/>
                  </a:cubicBezTo>
                  <a:close/>
                  <a:moveTo>
                    <a:pt x="874" y="3500"/>
                  </a:moveTo>
                  <a:lnTo>
                    <a:pt x="874" y="3500"/>
                  </a:lnTo>
                  <a:cubicBezTo>
                    <a:pt x="845" y="3471"/>
                    <a:pt x="845" y="3471"/>
                    <a:pt x="845" y="3471"/>
                  </a:cubicBezTo>
                  <a:cubicBezTo>
                    <a:pt x="874" y="3471"/>
                    <a:pt x="874" y="3471"/>
                    <a:pt x="874" y="3471"/>
                  </a:cubicBezTo>
                  <a:lnTo>
                    <a:pt x="874" y="3471"/>
                  </a:lnTo>
                  <a:lnTo>
                    <a:pt x="874" y="3471"/>
                  </a:lnTo>
                  <a:lnTo>
                    <a:pt x="874" y="3471"/>
                  </a:lnTo>
                  <a:cubicBezTo>
                    <a:pt x="874" y="3500"/>
                    <a:pt x="874" y="3500"/>
                    <a:pt x="874" y="3500"/>
                  </a:cubicBezTo>
                  <a:close/>
                  <a:moveTo>
                    <a:pt x="670" y="3413"/>
                  </a:moveTo>
                  <a:lnTo>
                    <a:pt x="670" y="3413"/>
                  </a:lnTo>
                  <a:lnTo>
                    <a:pt x="670" y="3413"/>
                  </a:lnTo>
                  <a:cubicBezTo>
                    <a:pt x="700" y="3413"/>
                    <a:pt x="700" y="3413"/>
                    <a:pt x="700" y="3413"/>
                  </a:cubicBezTo>
                  <a:lnTo>
                    <a:pt x="700" y="3413"/>
                  </a:lnTo>
                  <a:cubicBezTo>
                    <a:pt x="728" y="3413"/>
                    <a:pt x="728" y="3413"/>
                    <a:pt x="728" y="3413"/>
                  </a:cubicBezTo>
                  <a:cubicBezTo>
                    <a:pt x="757" y="3413"/>
                    <a:pt x="757" y="3413"/>
                    <a:pt x="757" y="3413"/>
                  </a:cubicBezTo>
                  <a:cubicBezTo>
                    <a:pt x="786" y="3384"/>
                    <a:pt x="786" y="3384"/>
                    <a:pt x="786" y="3384"/>
                  </a:cubicBezTo>
                  <a:cubicBezTo>
                    <a:pt x="816" y="3384"/>
                    <a:pt x="816" y="3384"/>
                    <a:pt x="816" y="3384"/>
                  </a:cubicBezTo>
                  <a:lnTo>
                    <a:pt x="816" y="3384"/>
                  </a:lnTo>
                  <a:cubicBezTo>
                    <a:pt x="845" y="3384"/>
                    <a:pt x="845" y="3384"/>
                    <a:pt x="845" y="3384"/>
                  </a:cubicBezTo>
                  <a:cubicBezTo>
                    <a:pt x="874" y="3384"/>
                    <a:pt x="874" y="3384"/>
                    <a:pt x="874" y="3384"/>
                  </a:cubicBezTo>
                  <a:cubicBezTo>
                    <a:pt x="874" y="3413"/>
                    <a:pt x="874" y="3413"/>
                    <a:pt x="874" y="3413"/>
                  </a:cubicBezTo>
                  <a:lnTo>
                    <a:pt x="874" y="3413"/>
                  </a:lnTo>
                  <a:lnTo>
                    <a:pt x="874" y="3413"/>
                  </a:lnTo>
                  <a:cubicBezTo>
                    <a:pt x="845" y="3441"/>
                    <a:pt x="845" y="3441"/>
                    <a:pt x="845" y="3441"/>
                  </a:cubicBezTo>
                  <a:cubicBezTo>
                    <a:pt x="845" y="3413"/>
                    <a:pt x="845" y="3413"/>
                    <a:pt x="845" y="3413"/>
                  </a:cubicBezTo>
                  <a:lnTo>
                    <a:pt x="845" y="3413"/>
                  </a:lnTo>
                  <a:cubicBezTo>
                    <a:pt x="816" y="3441"/>
                    <a:pt x="816" y="3441"/>
                    <a:pt x="816" y="3441"/>
                  </a:cubicBezTo>
                  <a:cubicBezTo>
                    <a:pt x="786" y="3441"/>
                    <a:pt x="786" y="3441"/>
                    <a:pt x="786" y="3441"/>
                  </a:cubicBezTo>
                  <a:cubicBezTo>
                    <a:pt x="786" y="3413"/>
                    <a:pt x="786" y="3413"/>
                    <a:pt x="786" y="3413"/>
                  </a:cubicBezTo>
                  <a:lnTo>
                    <a:pt x="786" y="3413"/>
                  </a:lnTo>
                  <a:lnTo>
                    <a:pt x="786" y="3413"/>
                  </a:lnTo>
                  <a:cubicBezTo>
                    <a:pt x="757" y="3413"/>
                    <a:pt x="757" y="3413"/>
                    <a:pt x="757" y="3413"/>
                  </a:cubicBezTo>
                  <a:lnTo>
                    <a:pt x="757" y="3413"/>
                  </a:lnTo>
                  <a:cubicBezTo>
                    <a:pt x="728" y="3413"/>
                    <a:pt x="728" y="3413"/>
                    <a:pt x="728" y="3413"/>
                  </a:cubicBezTo>
                  <a:cubicBezTo>
                    <a:pt x="757" y="3441"/>
                    <a:pt x="757" y="3441"/>
                    <a:pt x="757" y="3441"/>
                  </a:cubicBezTo>
                  <a:lnTo>
                    <a:pt x="757" y="3441"/>
                  </a:lnTo>
                  <a:lnTo>
                    <a:pt x="757" y="3441"/>
                  </a:lnTo>
                  <a:cubicBezTo>
                    <a:pt x="786" y="3441"/>
                    <a:pt x="786" y="3441"/>
                    <a:pt x="786" y="3441"/>
                  </a:cubicBezTo>
                  <a:lnTo>
                    <a:pt x="786" y="3441"/>
                  </a:lnTo>
                  <a:lnTo>
                    <a:pt x="786" y="3441"/>
                  </a:lnTo>
                  <a:cubicBezTo>
                    <a:pt x="816" y="3471"/>
                    <a:pt x="816" y="3471"/>
                    <a:pt x="816" y="3471"/>
                  </a:cubicBezTo>
                  <a:lnTo>
                    <a:pt x="816" y="3471"/>
                  </a:lnTo>
                  <a:cubicBezTo>
                    <a:pt x="786" y="3471"/>
                    <a:pt x="786" y="3471"/>
                    <a:pt x="786" y="3471"/>
                  </a:cubicBezTo>
                  <a:lnTo>
                    <a:pt x="786" y="3471"/>
                  </a:lnTo>
                  <a:cubicBezTo>
                    <a:pt x="757" y="3441"/>
                    <a:pt x="757" y="3441"/>
                    <a:pt x="757" y="3441"/>
                  </a:cubicBezTo>
                  <a:cubicBezTo>
                    <a:pt x="757" y="3471"/>
                    <a:pt x="757" y="3471"/>
                    <a:pt x="757" y="3471"/>
                  </a:cubicBezTo>
                  <a:cubicBezTo>
                    <a:pt x="757" y="3441"/>
                    <a:pt x="757" y="3441"/>
                    <a:pt x="757" y="3441"/>
                  </a:cubicBezTo>
                  <a:cubicBezTo>
                    <a:pt x="728" y="3441"/>
                    <a:pt x="728" y="3441"/>
                    <a:pt x="728" y="3441"/>
                  </a:cubicBezTo>
                  <a:lnTo>
                    <a:pt x="728" y="3441"/>
                  </a:lnTo>
                  <a:lnTo>
                    <a:pt x="728" y="3441"/>
                  </a:lnTo>
                  <a:lnTo>
                    <a:pt x="728" y="3441"/>
                  </a:lnTo>
                  <a:cubicBezTo>
                    <a:pt x="728" y="3471"/>
                    <a:pt x="728" y="3471"/>
                    <a:pt x="728" y="3471"/>
                  </a:cubicBezTo>
                  <a:lnTo>
                    <a:pt x="728" y="3471"/>
                  </a:lnTo>
                  <a:cubicBezTo>
                    <a:pt x="700" y="3471"/>
                    <a:pt x="700" y="3471"/>
                    <a:pt x="700" y="3471"/>
                  </a:cubicBezTo>
                  <a:lnTo>
                    <a:pt x="700" y="3471"/>
                  </a:lnTo>
                  <a:cubicBezTo>
                    <a:pt x="700" y="3441"/>
                    <a:pt x="700" y="3441"/>
                    <a:pt x="700" y="3441"/>
                  </a:cubicBezTo>
                  <a:cubicBezTo>
                    <a:pt x="670" y="3441"/>
                    <a:pt x="670" y="3441"/>
                    <a:pt x="670" y="3441"/>
                  </a:cubicBezTo>
                  <a:lnTo>
                    <a:pt x="670" y="3441"/>
                  </a:lnTo>
                  <a:lnTo>
                    <a:pt x="670" y="3441"/>
                  </a:lnTo>
                  <a:lnTo>
                    <a:pt x="670" y="3441"/>
                  </a:lnTo>
                  <a:lnTo>
                    <a:pt x="670" y="3441"/>
                  </a:lnTo>
                  <a:lnTo>
                    <a:pt x="670" y="3441"/>
                  </a:lnTo>
                  <a:cubicBezTo>
                    <a:pt x="700" y="3413"/>
                    <a:pt x="700" y="3413"/>
                    <a:pt x="700" y="3413"/>
                  </a:cubicBezTo>
                  <a:cubicBezTo>
                    <a:pt x="670" y="3413"/>
                    <a:pt x="670" y="3413"/>
                    <a:pt x="670" y="341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92" name="Freeform 187">
              <a:extLst>
                <a:ext uri="{FF2B5EF4-FFF2-40B4-BE49-F238E27FC236}">
                  <a16:creationId xmlns:a16="http://schemas.microsoft.com/office/drawing/2014/main" id="{6BD82271-5AE1-A907-9910-D3B0168ED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440" y="3933054"/>
              <a:ext cx="10080" cy="1440"/>
            </a:xfrm>
            <a:custGeom>
              <a:avLst/>
              <a:gdLst>
                <a:gd name="T0" fmla="*/ 28 w 29"/>
                <a:gd name="T1" fmla="*/ 0 h 1"/>
                <a:gd name="T2" fmla="*/ 0 w 29"/>
                <a:gd name="T3" fmla="*/ 0 h 1"/>
                <a:gd name="T4" fmla="*/ 28 w 2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">
                  <a:moveTo>
                    <a:pt x="28" y="0"/>
                  </a:move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93" name="Freeform 188">
              <a:extLst>
                <a:ext uri="{FF2B5EF4-FFF2-40B4-BE49-F238E27FC236}">
                  <a16:creationId xmlns:a16="http://schemas.microsoft.com/office/drawing/2014/main" id="{087DEAB6-D975-F187-D7CF-59381C33F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160" y="3943134"/>
              <a:ext cx="20160" cy="20162"/>
            </a:xfrm>
            <a:custGeom>
              <a:avLst/>
              <a:gdLst>
                <a:gd name="T0" fmla="*/ 59 w 60"/>
                <a:gd name="T1" fmla="*/ 30 h 60"/>
                <a:gd name="T2" fmla="*/ 29 w 60"/>
                <a:gd name="T3" fmla="*/ 30 h 60"/>
                <a:gd name="T4" fmla="*/ 29 w 60"/>
                <a:gd name="T5" fmla="*/ 59 h 60"/>
                <a:gd name="T6" fmla="*/ 59 w 60"/>
                <a:gd name="T7" fmla="*/ 30 h 60"/>
                <a:gd name="T8" fmla="*/ 29 w 60"/>
                <a:gd name="T9" fmla="*/ 0 h 60"/>
                <a:gd name="T10" fmla="*/ 29 w 60"/>
                <a:gd name="T11" fmla="*/ 0 h 60"/>
                <a:gd name="T12" fmla="*/ 29 w 60"/>
                <a:gd name="T13" fmla="*/ 30 h 60"/>
                <a:gd name="T14" fmla="*/ 59 w 60"/>
                <a:gd name="T15" fmla="*/ 30 h 60"/>
                <a:gd name="T16" fmla="*/ 29 w 60"/>
                <a:gd name="T17" fmla="*/ 0 h 60"/>
                <a:gd name="T18" fmla="*/ 0 w 60"/>
                <a:gd name="T19" fmla="*/ 0 h 60"/>
                <a:gd name="T20" fmla="*/ 29 w 60"/>
                <a:gd name="T21" fmla="*/ 30 h 60"/>
                <a:gd name="T22" fmla="*/ 0 w 60"/>
                <a:gd name="T23" fmla="*/ 59 h 60"/>
                <a:gd name="T24" fmla="*/ 0 w 60"/>
                <a:gd name="T25" fmla="*/ 30 h 60"/>
                <a:gd name="T26" fmla="*/ 0 w 60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0">
                  <a:moveTo>
                    <a:pt x="59" y="30"/>
                  </a:moveTo>
                  <a:lnTo>
                    <a:pt x="29" y="30"/>
                  </a:lnTo>
                  <a:lnTo>
                    <a:pt x="29" y="59"/>
                  </a:lnTo>
                  <a:lnTo>
                    <a:pt x="59" y="30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9" y="30"/>
                  </a:lnTo>
                  <a:lnTo>
                    <a:pt x="59" y="30"/>
                  </a:lnTo>
                  <a:lnTo>
                    <a:pt x="29" y="0"/>
                  </a:lnTo>
                  <a:close/>
                  <a:moveTo>
                    <a:pt x="0" y="0"/>
                  </a:moveTo>
                  <a:lnTo>
                    <a:pt x="29" y="30"/>
                  </a:lnTo>
                  <a:lnTo>
                    <a:pt x="0" y="59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94" name="Freeform 189">
              <a:extLst>
                <a:ext uri="{FF2B5EF4-FFF2-40B4-BE49-F238E27FC236}">
                  <a16:creationId xmlns:a16="http://schemas.microsoft.com/office/drawing/2014/main" id="{87CB672E-9FE7-97AF-F35D-B2BA95632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800" y="3961856"/>
              <a:ext cx="1440" cy="10081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0 h 30"/>
                <a:gd name="T4" fmla="*/ 0 w 1"/>
                <a:gd name="T5" fmla="*/ 29 h 30"/>
                <a:gd name="T6" fmla="*/ 0 w 1"/>
                <a:gd name="T7" fmla="*/ 29 h 30"/>
                <a:gd name="T8" fmla="*/ 0 w 1"/>
                <a:gd name="T9" fmla="*/ 29 h 30"/>
                <a:gd name="T10" fmla="*/ 0 w 1"/>
                <a:gd name="T11" fmla="*/ 29 h 30"/>
                <a:gd name="T12" fmla="*/ 0 w 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0"/>
                  </a:lnTo>
                  <a:cubicBezTo>
                    <a:pt x="0" y="29"/>
                    <a:pt x="0" y="29"/>
                    <a:pt x="0" y="29"/>
                  </a:cubicBez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95" name="Freeform 190">
              <a:extLst>
                <a:ext uri="{FF2B5EF4-FFF2-40B4-BE49-F238E27FC236}">
                  <a16:creationId xmlns:a16="http://schemas.microsoft.com/office/drawing/2014/main" id="{FD2F8849-D9E3-7EA7-C4D6-79962ADFD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801" y="3982018"/>
              <a:ext cx="10080" cy="38884"/>
            </a:xfrm>
            <a:custGeom>
              <a:avLst/>
              <a:gdLst>
                <a:gd name="T0" fmla="*/ 30 w 31"/>
                <a:gd name="T1" fmla="*/ 57 h 117"/>
                <a:gd name="T2" fmla="*/ 0 w 31"/>
                <a:gd name="T3" fmla="*/ 86 h 117"/>
                <a:gd name="T4" fmla="*/ 0 w 31"/>
                <a:gd name="T5" fmla="*/ 116 h 117"/>
                <a:gd name="T6" fmla="*/ 30 w 31"/>
                <a:gd name="T7" fmla="*/ 116 h 117"/>
                <a:gd name="T8" fmla="*/ 30 w 31"/>
                <a:gd name="T9" fmla="*/ 86 h 117"/>
                <a:gd name="T10" fmla="*/ 30 w 31"/>
                <a:gd name="T11" fmla="*/ 57 h 117"/>
                <a:gd name="T12" fmla="*/ 0 w 31"/>
                <a:gd name="T13" fmla="*/ 0 h 117"/>
                <a:gd name="T14" fmla="*/ 30 w 31"/>
                <a:gd name="T15" fmla="*/ 0 h 117"/>
                <a:gd name="T16" fmla="*/ 30 w 31"/>
                <a:gd name="T17" fmla="*/ 29 h 117"/>
                <a:gd name="T18" fmla="*/ 30 w 31"/>
                <a:gd name="T19" fmla="*/ 57 h 117"/>
                <a:gd name="T20" fmla="*/ 30 w 31"/>
                <a:gd name="T21" fmla="*/ 57 h 117"/>
                <a:gd name="T22" fmla="*/ 0 w 31"/>
                <a:gd name="T23" fmla="*/ 57 h 117"/>
                <a:gd name="T24" fmla="*/ 30 w 31"/>
                <a:gd name="T25" fmla="*/ 29 h 117"/>
                <a:gd name="T26" fmla="*/ 0 w 31"/>
                <a:gd name="T27" fmla="*/ 29 h 117"/>
                <a:gd name="T28" fmla="*/ 0 w 31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17">
                  <a:moveTo>
                    <a:pt x="30" y="57"/>
                  </a:moveTo>
                  <a:lnTo>
                    <a:pt x="0" y="86"/>
                  </a:lnTo>
                  <a:lnTo>
                    <a:pt x="0" y="116"/>
                  </a:lnTo>
                  <a:lnTo>
                    <a:pt x="30" y="116"/>
                  </a:lnTo>
                  <a:lnTo>
                    <a:pt x="30" y="86"/>
                  </a:lnTo>
                  <a:lnTo>
                    <a:pt x="30" y="57"/>
                  </a:lnTo>
                  <a:close/>
                  <a:moveTo>
                    <a:pt x="0" y="0"/>
                  </a:moveTo>
                  <a:lnTo>
                    <a:pt x="30" y="0"/>
                  </a:lnTo>
                  <a:lnTo>
                    <a:pt x="30" y="29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96" name="Freeform 191">
              <a:extLst>
                <a:ext uri="{FF2B5EF4-FFF2-40B4-BE49-F238E27FC236}">
                  <a16:creationId xmlns:a16="http://schemas.microsoft.com/office/drawing/2014/main" id="{09DC20A5-867F-D31B-6539-B3CA15490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681" y="4019462"/>
              <a:ext cx="20160" cy="10081"/>
            </a:xfrm>
            <a:custGeom>
              <a:avLst/>
              <a:gdLst>
                <a:gd name="T0" fmla="*/ 30 w 60"/>
                <a:gd name="T1" fmla="*/ 0 h 30"/>
                <a:gd name="T2" fmla="*/ 0 w 60"/>
                <a:gd name="T3" fmla="*/ 29 h 30"/>
                <a:gd name="T4" fmla="*/ 30 w 60"/>
                <a:gd name="T5" fmla="*/ 29 h 30"/>
                <a:gd name="T6" fmla="*/ 59 w 60"/>
                <a:gd name="T7" fmla="*/ 29 h 30"/>
                <a:gd name="T8" fmla="*/ 59 w 60"/>
                <a:gd name="T9" fmla="*/ 29 h 30"/>
                <a:gd name="T10" fmla="*/ 30 w 6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0">
                  <a:moveTo>
                    <a:pt x="30" y="0"/>
                  </a:moveTo>
                  <a:lnTo>
                    <a:pt x="0" y="29"/>
                  </a:lnTo>
                  <a:lnTo>
                    <a:pt x="30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3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97" name="Freeform 192">
              <a:extLst>
                <a:ext uri="{FF2B5EF4-FFF2-40B4-BE49-F238E27FC236}">
                  <a16:creationId xmlns:a16="http://schemas.microsoft.com/office/drawing/2014/main" id="{2F3509BF-1038-8347-53CE-839C56BFF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081" y="4019462"/>
              <a:ext cx="18720" cy="38884"/>
            </a:xfrm>
            <a:custGeom>
              <a:avLst/>
              <a:gdLst>
                <a:gd name="T0" fmla="*/ 29 w 59"/>
                <a:gd name="T1" fmla="*/ 87 h 118"/>
                <a:gd name="T2" fmla="*/ 29 w 59"/>
                <a:gd name="T3" fmla="*/ 87 h 118"/>
                <a:gd name="T4" fmla="*/ 29 w 59"/>
                <a:gd name="T5" fmla="*/ 87 h 118"/>
                <a:gd name="T6" fmla="*/ 29 w 59"/>
                <a:gd name="T7" fmla="*/ 87 h 118"/>
                <a:gd name="T8" fmla="*/ 0 w 59"/>
                <a:gd name="T9" fmla="*/ 117 h 118"/>
                <a:gd name="T10" fmla="*/ 29 w 59"/>
                <a:gd name="T11" fmla="*/ 117 h 118"/>
                <a:gd name="T12" fmla="*/ 29 w 59"/>
                <a:gd name="T13" fmla="*/ 87 h 118"/>
                <a:gd name="T14" fmla="*/ 58 w 59"/>
                <a:gd name="T15" fmla="*/ 58 h 118"/>
                <a:gd name="T16" fmla="*/ 58 w 59"/>
                <a:gd name="T17" fmla="*/ 58 h 118"/>
                <a:gd name="T18" fmla="*/ 58 w 59"/>
                <a:gd name="T19" fmla="*/ 87 h 118"/>
                <a:gd name="T20" fmla="*/ 58 w 59"/>
                <a:gd name="T21" fmla="*/ 87 h 118"/>
                <a:gd name="T22" fmla="*/ 58 w 59"/>
                <a:gd name="T23" fmla="*/ 58 h 118"/>
                <a:gd name="T24" fmla="*/ 58 w 59"/>
                <a:gd name="T25" fmla="*/ 0 h 118"/>
                <a:gd name="T26" fmla="*/ 58 w 59"/>
                <a:gd name="T27" fmla="*/ 0 h 118"/>
                <a:gd name="T28" fmla="*/ 58 w 59"/>
                <a:gd name="T29" fmla="*/ 29 h 118"/>
                <a:gd name="T30" fmla="*/ 58 w 59"/>
                <a:gd name="T31" fmla="*/ 29 h 118"/>
                <a:gd name="T32" fmla="*/ 58 w 59"/>
                <a:gd name="T3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8">
                  <a:moveTo>
                    <a:pt x="29" y="87"/>
                  </a:move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cubicBezTo>
                    <a:pt x="0" y="117"/>
                    <a:pt x="0" y="117"/>
                    <a:pt x="0" y="117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9" y="87"/>
                    <a:pt x="29" y="87"/>
                    <a:pt x="29" y="87"/>
                  </a:cubicBezTo>
                  <a:close/>
                  <a:moveTo>
                    <a:pt x="58" y="58"/>
                  </a:moveTo>
                  <a:lnTo>
                    <a:pt x="58" y="58"/>
                  </a:lnTo>
                  <a:cubicBezTo>
                    <a:pt x="58" y="87"/>
                    <a:pt x="58" y="87"/>
                    <a:pt x="58" y="87"/>
                  </a:cubicBezTo>
                  <a:lnTo>
                    <a:pt x="58" y="87"/>
                  </a:lnTo>
                  <a:lnTo>
                    <a:pt x="58" y="58"/>
                  </a:lnTo>
                  <a:close/>
                  <a:moveTo>
                    <a:pt x="58" y="0"/>
                  </a:moveTo>
                  <a:lnTo>
                    <a:pt x="58" y="0"/>
                  </a:lnTo>
                  <a:cubicBezTo>
                    <a:pt x="58" y="29"/>
                    <a:pt x="58" y="29"/>
                    <a:pt x="58" y="29"/>
                  </a:cubicBezTo>
                  <a:lnTo>
                    <a:pt x="58" y="29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98" name="Freeform 193">
              <a:extLst>
                <a:ext uri="{FF2B5EF4-FFF2-40B4-BE49-F238E27FC236}">
                  <a16:creationId xmlns:a16="http://schemas.microsoft.com/office/drawing/2014/main" id="{55610C5F-6763-DFA8-A077-3D473F863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080" y="4077069"/>
              <a:ext cx="38880" cy="28803"/>
            </a:xfrm>
            <a:custGeom>
              <a:avLst/>
              <a:gdLst>
                <a:gd name="T0" fmla="*/ 88 w 118"/>
                <a:gd name="T1" fmla="*/ 0 h 89"/>
                <a:gd name="T2" fmla="*/ 117 w 118"/>
                <a:gd name="T3" fmla="*/ 0 h 89"/>
                <a:gd name="T4" fmla="*/ 117 w 118"/>
                <a:gd name="T5" fmla="*/ 0 h 89"/>
                <a:gd name="T6" fmla="*/ 88 w 118"/>
                <a:gd name="T7" fmla="*/ 0 h 89"/>
                <a:gd name="T8" fmla="*/ 88 w 118"/>
                <a:gd name="T9" fmla="*/ 29 h 89"/>
                <a:gd name="T10" fmla="*/ 58 w 118"/>
                <a:gd name="T11" fmla="*/ 29 h 89"/>
                <a:gd name="T12" fmla="*/ 29 w 118"/>
                <a:gd name="T13" fmla="*/ 29 h 89"/>
                <a:gd name="T14" fmla="*/ 29 w 118"/>
                <a:gd name="T15" fmla="*/ 29 h 89"/>
                <a:gd name="T16" fmla="*/ 29 w 118"/>
                <a:gd name="T17" fmla="*/ 29 h 89"/>
                <a:gd name="T18" fmla="*/ 29 w 118"/>
                <a:gd name="T19" fmla="*/ 59 h 89"/>
                <a:gd name="T20" fmla="*/ 29 w 118"/>
                <a:gd name="T21" fmla="*/ 59 h 89"/>
                <a:gd name="T22" fmla="*/ 29 w 118"/>
                <a:gd name="T23" fmla="*/ 88 h 89"/>
                <a:gd name="T24" fmla="*/ 0 w 118"/>
                <a:gd name="T25" fmla="*/ 88 h 89"/>
                <a:gd name="T26" fmla="*/ 29 w 118"/>
                <a:gd name="T27" fmla="*/ 88 h 89"/>
                <a:gd name="T28" fmla="*/ 58 w 118"/>
                <a:gd name="T29" fmla="*/ 88 h 89"/>
                <a:gd name="T30" fmla="*/ 88 w 118"/>
                <a:gd name="T31" fmla="*/ 59 h 89"/>
                <a:gd name="T32" fmla="*/ 88 w 118"/>
                <a:gd name="T33" fmla="*/ 59 h 89"/>
                <a:gd name="T34" fmla="*/ 58 w 118"/>
                <a:gd name="T35" fmla="*/ 29 h 89"/>
                <a:gd name="T36" fmla="*/ 88 w 118"/>
                <a:gd name="T37" fmla="*/ 2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89">
                  <a:moveTo>
                    <a:pt x="88" y="0"/>
                  </a:moveTo>
                  <a:lnTo>
                    <a:pt x="117" y="0"/>
                  </a:lnTo>
                  <a:lnTo>
                    <a:pt x="117" y="0"/>
                  </a:lnTo>
                  <a:lnTo>
                    <a:pt x="88" y="0"/>
                  </a:lnTo>
                  <a:close/>
                  <a:moveTo>
                    <a:pt x="88" y="29"/>
                  </a:moveTo>
                  <a:lnTo>
                    <a:pt x="58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88"/>
                  </a:lnTo>
                  <a:lnTo>
                    <a:pt x="0" y="88"/>
                  </a:lnTo>
                  <a:lnTo>
                    <a:pt x="29" y="88"/>
                  </a:lnTo>
                  <a:lnTo>
                    <a:pt x="58" y="88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58" y="29"/>
                  </a:lnTo>
                  <a:lnTo>
                    <a:pt x="88" y="2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199" name="Freeform 194">
              <a:extLst>
                <a:ext uri="{FF2B5EF4-FFF2-40B4-BE49-F238E27FC236}">
                  <a16:creationId xmlns:a16="http://schemas.microsoft.com/office/drawing/2014/main" id="{5E27C52E-B81C-86DD-467B-5760ECCE5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00" name="Freeform 195">
              <a:extLst>
                <a:ext uri="{FF2B5EF4-FFF2-40B4-BE49-F238E27FC236}">
                  <a16:creationId xmlns:a16="http://schemas.microsoft.com/office/drawing/2014/main" id="{0CF640C4-AFFE-1EB5-79C5-25E78E264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01" name="Freeform 196">
              <a:extLst>
                <a:ext uri="{FF2B5EF4-FFF2-40B4-BE49-F238E27FC236}">
                  <a16:creationId xmlns:a16="http://schemas.microsoft.com/office/drawing/2014/main" id="{9F084E4A-B85D-A79D-51B9-AE12F9D67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02" name="Freeform 197">
              <a:extLst>
                <a:ext uri="{FF2B5EF4-FFF2-40B4-BE49-F238E27FC236}">
                  <a16:creationId xmlns:a16="http://schemas.microsoft.com/office/drawing/2014/main" id="{8F9378CC-A7C7-C20E-4217-04D73C13A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03" name="Freeform 198">
              <a:extLst>
                <a:ext uri="{FF2B5EF4-FFF2-40B4-BE49-F238E27FC236}">
                  <a16:creationId xmlns:a16="http://schemas.microsoft.com/office/drawing/2014/main" id="{66ED2671-4BCA-8CF0-F046-734C0ACD4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04" name="Freeform 199">
              <a:extLst>
                <a:ext uri="{FF2B5EF4-FFF2-40B4-BE49-F238E27FC236}">
                  <a16:creationId xmlns:a16="http://schemas.microsoft.com/office/drawing/2014/main" id="{9F22F3C6-8B5D-98AF-36EC-B4801B674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05" name="Freeform 200">
              <a:extLst>
                <a:ext uri="{FF2B5EF4-FFF2-40B4-BE49-F238E27FC236}">
                  <a16:creationId xmlns:a16="http://schemas.microsoft.com/office/drawing/2014/main" id="{1EB5E1AF-126C-FAE3-29F3-881C4E303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06" name="Freeform 201">
              <a:extLst>
                <a:ext uri="{FF2B5EF4-FFF2-40B4-BE49-F238E27FC236}">
                  <a16:creationId xmlns:a16="http://schemas.microsoft.com/office/drawing/2014/main" id="{04CE13EB-2455-8FD3-A3F3-1EB3BF4E4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07" name="Freeform 202">
              <a:extLst>
                <a:ext uri="{FF2B5EF4-FFF2-40B4-BE49-F238E27FC236}">
                  <a16:creationId xmlns:a16="http://schemas.microsoft.com/office/drawing/2014/main" id="{64A6B739-CF99-580E-3BD8-EA0C290EA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08" name="Freeform 203">
              <a:extLst>
                <a:ext uri="{FF2B5EF4-FFF2-40B4-BE49-F238E27FC236}">
                  <a16:creationId xmlns:a16="http://schemas.microsoft.com/office/drawing/2014/main" id="{EE781376-8141-41E6-6EDB-51565C20C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09" name="Freeform 204">
              <a:extLst>
                <a:ext uri="{FF2B5EF4-FFF2-40B4-BE49-F238E27FC236}">
                  <a16:creationId xmlns:a16="http://schemas.microsoft.com/office/drawing/2014/main" id="{D2695969-AF25-8769-D3BC-9AF53B064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10" name="Freeform 205">
              <a:extLst>
                <a:ext uri="{FF2B5EF4-FFF2-40B4-BE49-F238E27FC236}">
                  <a16:creationId xmlns:a16="http://schemas.microsoft.com/office/drawing/2014/main" id="{40F58618-47E9-1D5A-86F7-C6FB25751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11" name="Freeform 206">
              <a:extLst>
                <a:ext uri="{FF2B5EF4-FFF2-40B4-BE49-F238E27FC236}">
                  <a16:creationId xmlns:a16="http://schemas.microsoft.com/office/drawing/2014/main" id="{A9008FC4-1D89-621F-5BA1-380793F4E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12" name="Freeform 207">
              <a:extLst>
                <a:ext uri="{FF2B5EF4-FFF2-40B4-BE49-F238E27FC236}">
                  <a16:creationId xmlns:a16="http://schemas.microsoft.com/office/drawing/2014/main" id="{615D0732-EA2F-6482-D534-083FC1950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13" name="Freeform 208">
              <a:extLst>
                <a:ext uri="{FF2B5EF4-FFF2-40B4-BE49-F238E27FC236}">
                  <a16:creationId xmlns:a16="http://schemas.microsoft.com/office/drawing/2014/main" id="{DE13F3E3-F5C8-2B6B-E46F-EE9C153BB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14" name="Freeform 209">
              <a:extLst>
                <a:ext uri="{FF2B5EF4-FFF2-40B4-BE49-F238E27FC236}">
                  <a16:creationId xmlns:a16="http://schemas.microsoft.com/office/drawing/2014/main" id="{7C988008-1127-8DCC-2333-624E55D46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15" name="Freeform 210">
              <a:extLst>
                <a:ext uri="{FF2B5EF4-FFF2-40B4-BE49-F238E27FC236}">
                  <a16:creationId xmlns:a16="http://schemas.microsoft.com/office/drawing/2014/main" id="{3FBBC00F-51C2-1CDA-5BFF-1AE2FE92C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16" name="Freeform 211">
              <a:extLst>
                <a:ext uri="{FF2B5EF4-FFF2-40B4-BE49-F238E27FC236}">
                  <a16:creationId xmlns:a16="http://schemas.microsoft.com/office/drawing/2014/main" id="{B02513DE-C630-4502-BAB3-1EC45073D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17" name="Freeform 212">
              <a:extLst>
                <a:ext uri="{FF2B5EF4-FFF2-40B4-BE49-F238E27FC236}">
                  <a16:creationId xmlns:a16="http://schemas.microsoft.com/office/drawing/2014/main" id="{83105299-FC47-BF3B-DE22-3CB14FD4D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18" name="Freeform 213">
              <a:extLst>
                <a:ext uri="{FF2B5EF4-FFF2-40B4-BE49-F238E27FC236}">
                  <a16:creationId xmlns:a16="http://schemas.microsoft.com/office/drawing/2014/main" id="{E65E27D3-9DA9-7037-C01F-3F15D21CD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19" name="Freeform 214">
              <a:extLst>
                <a:ext uri="{FF2B5EF4-FFF2-40B4-BE49-F238E27FC236}">
                  <a16:creationId xmlns:a16="http://schemas.microsoft.com/office/drawing/2014/main" id="{1D69A02C-1CD9-7CE2-15A0-F152E31E7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20" name="Freeform 215">
              <a:extLst>
                <a:ext uri="{FF2B5EF4-FFF2-40B4-BE49-F238E27FC236}">
                  <a16:creationId xmlns:a16="http://schemas.microsoft.com/office/drawing/2014/main" id="{E68FCBE5-A49C-1CEF-399D-DD090110F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21" name="Freeform 216">
              <a:extLst>
                <a:ext uri="{FF2B5EF4-FFF2-40B4-BE49-F238E27FC236}">
                  <a16:creationId xmlns:a16="http://schemas.microsoft.com/office/drawing/2014/main" id="{A627091E-440C-A32D-C61A-0FC2C74E2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22" name="Freeform 217">
              <a:extLst>
                <a:ext uri="{FF2B5EF4-FFF2-40B4-BE49-F238E27FC236}">
                  <a16:creationId xmlns:a16="http://schemas.microsoft.com/office/drawing/2014/main" id="{D63A33F2-D014-6FC6-4D2C-3B47C6704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23" name="Freeform 218">
              <a:extLst>
                <a:ext uri="{FF2B5EF4-FFF2-40B4-BE49-F238E27FC236}">
                  <a16:creationId xmlns:a16="http://schemas.microsoft.com/office/drawing/2014/main" id="{7211551C-AC29-2D96-52CD-5B3BE8966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24" name="Freeform 219">
              <a:extLst>
                <a:ext uri="{FF2B5EF4-FFF2-40B4-BE49-F238E27FC236}">
                  <a16:creationId xmlns:a16="http://schemas.microsoft.com/office/drawing/2014/main" id="{07449524-BB47-3A53-6E93-384FA6E57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25" name="Freeform 220">
              <a:extLst>
                <a:ext uri="{FF2B5EF4-FFF2-40B4-BE49-F238E27FC236}">
                  <a16:creationId xmlns:a16="http://schemas.microsoft.com/office/drawing/2014/main" id="{A45C407F-C795-3F7D-953B-691CDADA6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26" name="Freeform 221">
              <a:extLst>
                <a:ext uri="{FF2B5EF4-FFF2-40B4-BE49-F238E27FC236}">
                  <a16:creationId xmlns:a16="http://schemas.microsoft.com/office/drawing/2014/main" id="{481CC09D-ACEE-E7A9-A590-6FDA9BF3E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27" name="Freeform 222">
              <a:extLst>
                <a:ext uri="{FF2B5EF4-FFF2-40B4-BE49-F238E27FC236}">
                  <a16:creationId xmlns:a16="http://schemas.microsoft.com/office/drawing/2014/main" id="{E96E96C2-FA46-A716-E92F-89DE24B14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28" name="Freeform 223">
              <a:extLst>
                <a:ext uri="{FF2B5EF4-FFF2-40B4-BE49-F238E27FC236}">
                  <a16:creationId xmlns:a16="http://schemas.microsoft.com/office/drawing/2014/main" id="{63AC5FAE-7DA2-5CA7-56D7-CE7B04685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29" name="Freeform 224">
              <a:extLst>
                <a:ext uri="{FF2B5EF4-FFF2-40B4-BE49-F238E27FC236}">
                  <a16:creationId xmlns:a16="http://schemas.microsoft.com/office/drawing/2014/main" id="{0E9B8F84-F8B9-24D0-8E80-80B7A98ED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30" name="Freeform 225">
              <a:extLst>
                <a:ext uri="{FF2B5EF4-FFF2-40B4-BE49-F238E27FC236}">
                  <a16:creationId xmlns:a16="http://schemas.microsoft.com/office/drawing/2014/main" id="{DBF09FB0-21EB-9A7E-B647-3BFBD4CDE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31" name="Freeform 226">
              <a:extLst>
                <a:ext uri="{FF2B5EF4-FFF2-40B4-BE49-F238E27FC236}">
                  <a16:creationId xmlns:a16="http://schemas.microsoft.com/office/drawing/2014/main" id="{55D870D0-38B2-937D-67F6-B6B72E656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32" name="Freeform 227">
              <a:extLst>
                <a:ext uri="{FF2B5EF4-FFF2-40B4-BE49-F238E27FC236}">
                  <a16:creationId xmlns:a16="http://schemas.microsoft.com/office/drawing/2014/main" id="{384164CD-237F-81ED-BFF6-87A97DF00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33" name="Freeform 228">
              <a:extLst>
                <a:ext uri="{FF2B5EF4-FFF2-40B4-BE49-F238E27FC236}">
                  <a16:creationId xmlns:a16="http://schemas.microsoft.com/office/drawing/2014/main" id="{01B79054-2185-413C-8E9A-570F560F6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34" name="Freeform 229">
              <a:extLst>
                <a:ext uri="{FF2B5EF4-FFF2-40B4-BE49-F238E27FC236}">
                  <a16:creationId xmlns:a16="http://schemas.microsoft.com/office/drawing/2014/main" id="{9AEFA86D-CD18-83BF-1D53-8879D2F0A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35" name="Freeform 230">
              <a:extLst>
                <a:ext uri="{FF2B5EF4-FFF2-40B4-BE49-F238E27FC236}">
                  <a16:creationId xmlns:a16="http://schemas.microsoft.com/office/drawing/2014/main" id="{3C70C59B-FEE0-C729-7D2F-7F0472A91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36" name="Freeform 231">
              <a:extLst>
                <a:ext uri="{FF2B5EF4-FFF2-40B4-BE49-F238E27FC236}">
                  <a16:creationId xmlns:a16="http://schemas.microsoft.com/office/drawing/2014/main" id="{FEF0AB94-8793-B53A-6EC8-BBA05F2EB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37" name="Freeform 232">
              <a:extLst>
                <a:ext uri="{FF2B5EF4-FFF2-40B4-BE49-F238E27FC236}">
                  <a16:creationId xmlns:a16="http://schemas.microsoft.com/office/drawing/2014/main" id="{2B544DD1-0582-A3E5-53A3-0A158B20B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38" name="Freeform 233">
              <a:extLst>
                <a:ext uri="{FF2B5EF4-FFF2-40B4-BE49-F238E27FC236}">
                  <a16:creationId xmlns:a16="http://schemas.microsoft.com/office/drawing/2014/main" id="{079AC110-DB63-194E-2F8A-89682AD62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39" name="Freeform 234">
              <a:extLst>
                <a:ext uri="{FF2B5EF4-FFF2-40B4-BE49-F238E27FC236}">
                  <a16:creationId xmlns:a16="http://schemas.microsoft.com/office/drawing/2014/main" id="{B73D9E7D-9ABA-2683-DCED-8C28B5DC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40" name="Freeform 235">
              <a:extLst>
                <a:ext uri="{FF2B5EF4-FFF2-40B4-BE49-F238E27FC236}">
                  <a16:creationId xmlns:a16="http://schemas.microsoft.com/office/drawing/2014/main" id="{D33036FA-3DCA-57A3-EA47-E1BC9C487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41" name="Freeform 236">
              <a:extLst>
                <a:ext uri="{FF2B5EF4-FFF2-40B4-BE49-F238E27FC236}">
                  <a16:creationId xmlns:a16="http://schemas.microsoft.com/office/drawing/2014/main" id="{13CA62B5-2861-F01D-F8C8-55D8F7005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42" name="Freeform 237">
              <a:extLst>
                <a:ext uri="{FF2B5EF4-FFF2-40B4-BE49-F238E27FC236}">
                  <a16:creationId xmlns:a16="http://schemas.microsoft.com/office/drawing/2014/main" id="{02647638-A8CA-3F0D-33E0-B026AD363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43" name="Freeform 238">
              <a:extLst>
                <a:ext uri="{FF2B5EF4-FFF2-40B4-BE49-F238E27FC236}">
                  <a16:creationId xmlns:a16="http://schemas.microsoft.com/office/drawing/2014/main" id="{C71CDB6C-87E9-DE6C-10C4-2F3183E89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44" name="Freeform 239">
              <a:extLst>
                <a:ext uri="{FF2B5EF4-FFF2-40B4-BE49-F238E27FC236}">
                  <a16:creationId xmlns:a16="http://schemas.microsoft.com/office/drawing/2014/main" id="{7C38A342-2DEC-4DC3-8240-91591852B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45" name="Freeform 240">
              <a:extLst>
                <a:ext uri="{FF2B5EF4-FFF2-40B4-BE49-F238E27FC236}">
                  <a16:creationId xmlns:a16="http://schemas.microsoft.com/office/drawing/2014/main" id="{5935E7E6-ED3A-408C-0615-DC39786F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46" name="Freeform 241">
              <a:extLst>
                <a:ext uri="{FF2B5EF4-FFF2-40B4-BE49-F238E27FC236}">
                  <a16:creationId xmlns:a16="http://schemas.microsoft.com/office/drawing/2014/main" id="{8E662C73-3FF6-B8D5-5C9F-171A5027D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47" name="Freeform 242">
              <a:extLst>
                <a:ext uri="{FF2B5EF4-FFF2-40B4-BE49-F238E27FC236}">
                  <a16:creationId xmlns:a16="http://schemas.microsoft.com/office/drawing/2014/main" id="{8B3DA369-F8D3-F9DF-51D6-D91BAFFBF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48" name="Freeform 243">
              <a:extLst>
                <a:ext uri="{FF2B5EF4-FFF2-40B4-BE49-F238E27FC236}">
                  <a16:creationId xmlns:a16="http://schemas.microsoft.com/office/drawing/2014/main" id="{86E9B36C-E1A2-AC5A-7075-32A9F2CB8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49" name="Freeform 244">
              <a:extLst>
                <a:ext uri="{FF2B5EF4-FFF2-40B4-BE49-F238E27FC236}">
                  <a16:creationId xmlns:a16="http://schemas.microsoft.com/office/drawing/2014/main" id="{F82AEAEA-3097-DBAC-BA80-E1D26D284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50" name="Freeform 245">
              <a:extLst>
                <a:ext uri="{FF2B5EF4-FFF2-40B4-BE49-F238E27FC236}">
                  <a16:creationId xmlns:a16="http://schemas.microsoft.com/office/drawing/2014/main" id="{2911B980-F217-940D-46E0-80BEDBD7B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51" name="Freeform 246">
              <a:extLst>
                <a:ext uri="{FF2B5EF4-FFF2-40B4-BE49-F238E27FC236}">
                  <a16:creationId xmlns:a16="http://schemas.microsoft.com/office/drawing/2014/main" id="{147D0470-7F77-331C-7918-F9DE6DE2D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52" name="Freeform 247">
              <a:extLst>
                <a:ext uri="{FF2B5EF4-FFF2-40B4-BE49-F238E27FC236}">
                  <a16:creationId xmlns:a16="http://schemas.microsoft.com/office/drawing/2014/main" id="{1DA23A59-7E95-547D-73A9-8444944C3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53" name="Freeform 248">
              <a:extLst>
                <a:ext uri="{FF2B5EF4-FFF2-40B4-BE49-F238E27FC236}">
                  <a16:creationId xmlns:a16="http://schemas.microsoft.com/office/drawing/2014/main" id="{ACE8EB9C-BF6F-52D8-B18E-6536631C0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54" name="Freeform 249">
              <a:extLst>
                <a:ext uri="{FF2B5EF4-FFF2-40B4-BE49-F238E27FC236}">
                  <a16:creationId xmlns:a16="http://schemas.microsoft.com/office/drawing/2014/main" id="{BAF02812-9D46-E156-5BA4-FCF442381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55" name="Freeform 250">
              <a:extLst>
                <a:ext uri="{FF2B5EF4-FFF2-40B4-BE49-F238E27FC236}">
                  <a16:creationId xmlns:a16="http://schemas.microsoft.com/office/drawing/2014/main" id="{151A7561-F90B-B15B-6C00-8FB56D94A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56" name="Freeform 251">
              <a:extLst>
                <a:ext uri="{FF2B5EF4-FFF2-40B4-BE49-F238E27FC236}">
                  <a16:creationId xmlns:a16="http://schemas.microsoft.com/office/drawing/2014/main" id="{6332D6AD-C420-414F-8ECF-90410BA6F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57" name="Freeform 252">
              <a:extLst>
                <a:ext uri="{FF2B5EF4-FFF2-40B4-BE49-F238E27FC236}">
                  <a16:creationId xmlns:a16="http://schemas.microsoft.com/office/drawing/2014/main" id="{B4F81E91-33BB-CD46-FDB1-3E7DD010A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58" name="Freeform 253">
              <a:extLst>
                <a:ext uri="{FF2B5EF4-FFF2-40B4-BE49-F238E27FC236}">
                  <a16:creationId xmlns:a16="http://schemas.microsoft.com/office/drawing/2014/main" id="{A1F91275-C9B1-E9DB-76C3-E53F4DEC5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59" name="Freeform 254">
              <a:extLst>
                <a:ext uri="{FF2B5EF4-FFF2-40B4-BE49-F238E27FC236}">
                  <a16:creationId xmlns:a16="http://schemas.microsoft.com/office/drawing/2014/main" id="{0851A358-D831-D634-6301-92A92FE19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60" name="Freeform 255">
              <a:extLst>
                <a:ext uri="{FF2B5EF4-FFF2-40B4-BE49-F238E27FC236}">
                  <a16:creationId xmlns:a16="http://schemas.microsoft.com/office/drawing/2014/main" id="{DC85E4F8-9EFC-3E95-DE88-501460FA3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61" name="Freeform 256">
              <a:extLst>
                <a:ext uri="{FF2B5EF4-FFF2-40B4-BE49-F238E27FC236}">
                  <a16:creationId xmlns:a16="http://schemas.microsoft.com/office/drawing/2014/main" id="{0CC9AEC9-B8DF-C4A2-AF0E-A7FBB5B7D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62" name="Freeform 257">
              <a:extLst>
                <a:ext uri="{FF2B5EF4-FFF2-40B4-BE49-F238E27FC236}">
                  <a16:creationId xmlns:a16="http://schemas.microsoft.com/office/drawing/2014/main" id="{B7D8EE65-493B-B269-AE32-DF1E54EA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801" y="2305683"/>
              <a:ext cx="1440" cy="144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63" name="Freeform 258">
              <a:extLst>
                <a:ext uri="{FF2B5EF4-FFF2-40B4-BE49-F238E27FC236}">
                  <a16:creationId xmlns:a16="http://schemas.microsoft.com/office/drawing/2014/main" id="{0A94F9E3-DED7-4868-A74E-146044C0C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160" y="2629716"/>
              <a:ext cx="115200" cy="115212"/>
            </a:xfrm>
            <a:custGeom>
              <a:avLst/>
              <a:gdLst>
                <a:gd name="T0" fmla="*/ 350 w 351"/>
                <a:gd name="T1" fmla="*/ 350 h 351"/>
                <a:gd name="T2" fmla="*/ 0 w 351"/>
                <a:gd name="T3" fmla="*/ 292 h 351"/>
                <a:gd name="T4" fmla="*/ 292 w 351"/>
                <a:gd name="T5" fmla="*/ 0 h 351"/>
                <a:gd name="T6" fmla="*/ 350 w 351"/>
                <a:gd name="T7" fmla="*/ 35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351">
                  <a:moveTo>
                    <a:pt x="350" y="350"/>
                  </a:moveTo>
                  <a:lnTo>
                    <a:pt x="0" y="292"/>
                  </a:lnTo>
                  <a:lnTo>
                    <a:pt x="292" y="0"/>
                  </a:lnTo>
                  <a:lnTo>
                    <a:pt x="350" y="35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  <p:sp>
          <p:nvSpPr>
            <p:cNvPr id="264" name="Freeform 259">
              <a:extLst>
                <a:ext uri="{FF2B5EF4-FFF2-40B4-BE49-F238E27FC236}">
                  <a16:creationId xmlns:a16="http://schemas.microsoft.com/office/drawing/2014/main" id="{8A3B5432-D5F1-2133-55FC-B140A0E1D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400" y="3220178"/>
              <a:ext cx="115200" cy="105131"/>
            </a:xfrm>
            <a:custGeom>
              <a:avLst/>
              <a:gdLst>
                <a:gd name="T0" fmla="*/ 0 w 351"/>
                <a:gd name="T1" fmla="*/ 0 h 321"/>
                <a:gd name="T2" fmla="*/ 350 w 351"/>
                <a:gd name="T3" fmla="*/ 29 h 321"/>
                <a:gd name="T4" fmla="*/ 58 w 351"/>
                <a:gd name="T5" fmla="*/ 320 h 321"/>
                <a:gd name="T6" fmla="*/ 0 w 351"/>
                <a:gd name="T7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321">
                  <a:moveTo>
                    <a:pt x="0" y="0"/>
                  </a:moveTo>
                  <a:lnTo>
                    <a:pt x="350" y="29"/>
                  </a:lnTo>
                  <a:lnTo>
                    <a:pt x="58" y="320"/>
                  </a:lnTo>
                  <a:lnTo>
                    <a:pt x="0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fr-CA" noProof="0"/>
            </a:p>
          </p:txBody>
        </p:sp>
      </p:grpSp>
      <p:sp>
        <p:nvSpPr>
          <p:cNvPr id="272" name="Espace réservé du texte 271">
            <a:extLst>
              <a:ext uri="{FF2B5EF4-FFF2-40B4-BE49-F238E27FC236}">
                <a16:creationId xmlns:a16="http://schemas.microsoft.com/office/drawing/2014/main" id="{2DEC6F0A-5511-288C-B0C6-22E1A991E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728" y="8291646"/>
            <a:ext cx="7172731" cy="2662237"/>
          </a:xfrm>
        </p:spPr>
        <p:txBody>
          <a:bodyPr/>
          <a:lstStyle>
            <a:lvl1pPr marL="0" indent="0" algn="ctr">
              <a:buFontTx/>
              <a:buNone/>
              <a:defRPr sz="20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00%</a:t>
            </a:r>
            <a:endParaRPr lang="en-CA" dirty="0"/>
          </a:p>
        </p:txBody>
      </p:sp>
      <p:sp>
        <p:nvSpPr>
          <p:cNvPr id="275" name="Espace réservé du texte 271">
            <a:extLst>
              <a:ext uri="{FF2B5EF4-FFF2-40B4-BE49-F238E27FC236}">
                <a16:creationId xmlns:a16="http://schemas.microsoft.com/office/drawing/2014/main" id="{B1920DF3-6046-A9CF-4A83-55809BB1E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86951" y="8291646"/>
            <a:ext cx="7172731" cy="2662237"/>
          </a:xfrm>
        </p:spPr>
        <p:txBody>
          <a:bodyPr/>
          <a:lstStyle>
            <a:lvl1pPr marL="0" indent="0" algn="ctr">
              <a:buFontTx/>
              <a:buNone/>
              <a:defRPr sz="200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/>
              <a:t>00%</a:t>
            </a:r>
            <a:endParaRPr lang="en-CA" dirty="0"/>
          </a:p>
        </p:txBody>
      </p:sp>
      <p:sp>
        <p:nvSpPr>
          <p:cNvPr id="276" name="Espace réservé du texte 271">
            <a:extLst>
              <a:ext uri="{FF2B5EF4-FFF2-40B4-BE49-F238E27FC236}">
                <a16:creationId xmlns:a16="http://schemas.microsoft.com/office/drawing/2014/main" id="{FD2551C8-624B-8D6D-DD5F-483E4A1326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7472" y="8270186"/>
            <a:ext cx="7172731" cy="2662237"/>
          </a:xfrm>
        </p:spPr>
        <p:txBody>
          <a:bodyPr/>
          <a:lstStyle>
            <a:lvl1pPr marL="0" indent="0" algn="ctr">
              <a:buFontTx/>
              <a:buNone/>
              <a:defRPr sz="20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00%</a:t>
            </a:r>
            <a:endParaRPr lang="en-CA" dirty="0"/>
          </a:p>
        </p:txBody>
      </p:sp>
      <p:sp>
        <p:nvSpPr>
          <p:cNvPr id="277" name="Espace réservé du texte 271">
            <a:extLst>
              <a:ext uri="{FF2B5EF4-FFF2-40B4-BE49-F238E27FC236}">
                <a16:creationId xmlns:a16="http://schemas.microsoft.com/office/drawing/2014/main" id="{3A7F6BFF-9651-8AE9-658E-8702C0DB1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728" y="11014255"/>
            <a:ext cx="7172731" cy="2181046"/>
          </a:xfr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details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CA" dirty="0"/>
          </a:p>
        </p:txBody>
      </p:sp>
      <p:sp>
        <p:nvSpPr>
          <p:cNvPr id="278" name="Espace réservé du texte 271">
            <a:extLst>
              <a:ext uri="{FF2B5EF4-FFF2-40B4-BE49-F238E27FC236}">
                <a16:creationId xmlns:a16="http://schemas.microsoft.com/office/drawing/2014/main" id="{320B5F82-F380-D85E-5212-7667F7EB8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7472" y="11014255"/>
            <a:ext cx="7172731" cy="2181046"/>
          </a:xfr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details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CA" dirty="0"/>
          </a:p>
        </p:txBody>
      </p:sp>
      <p:sp>
        <p:nvSpPr>
          <p:cNvPr id="279" name="Espace réservé du texte 271">
            <a:extLst>
              <a:ext uri="{FF2B5EF4-FFF2-40B4-BE49-F238E27FC236}">
                <a16:creationId xmlns:a16="http://schemas.microsoft.com/office/drawing/2014/main" id="{930F20C8-A1A7-98A5-FB47-178E085008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86951" y="11014255"/>
            <a:ext cx="7172731" cy="2181046"/>
          </a:xfr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details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79982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Half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8E83E13-724A-68C6-C77F-263C3D846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7998" y="469141"/>
            <a:ext cx="10230503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4" name="Espace réservé pour une image  17">
            <a:extLst>
              <a:ext uri="{FF2B5EF4-FFF2-40B4-BE49-F238E27FC236}">
                <a16:creationId xmlns:a16="http://schemas.microsoft.com/office/drawing/2014/main" id="{08AB180F-0B05-F2DB-C2FE-14FC80220F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206" cy="13716000"/>
          </a:xfrm>
          <a:solidFill>
            <a:schemeClr val="bg1">
              <a:lumMod val="95000"/>
            </a:schemeClr>
          </a:solidFill>
        </p:spPr>
        <p:txBody>
          <a:bodyPr tIns="3060000" anchor="ctr" anchorCtr="0"/>
          <a:lstStyle>
            <a:lvl1pPr marL="0" indent="0" algn="ctr">
              <a:buNone/>
              <a:defRPr/>
            </a:lvl1pPr>
          </a:lstStyle>
          <a:p>
            <a:r>
              <a:rPr lang="en-CA" dirty="0"/>
              <a:t>Click the icon </a:t>
            </a:r>
            <a:br>
              <a:rPr lang="en-CA" dirty="0"/>
            </a:br>
            <a:r>
              <a:rPr lang="en-CA" dirty="0"/>
              <a:t>to add an image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883A174-6A58-E0ED-484E-B5BEDCDA8D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667998" y="4250164"/>
            <a:ext cx="11188952" cy="842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noProof="0" dirty="0"/>
              <a:t>Click to edit Master text style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446434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 and Big Tilte - Texture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EE739ED-A0D0-6725-6B11-E31992939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7"/>
            <a:ext cx="12191206" cy="1371510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8E83E13-724A-68C6-C77F-263C3D846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7999" y="469141"/>
            <a:ext cx="10230502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557" y="9153773"/>
            <a:ext cx="11273000" cy="404152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029B5-C171-26A8-C187-F8C5910E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998" y="4250164"/>
            <a:ext cx="11188952" cy="8393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664009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 and Big Tilte - Texture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D41523-C0AB-C0B5-6A1D-70303E434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6" y="0"/>
            <a:ext cx="12191206" cy="13716000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8E83E13-724A-68C6-C77F-263C3D846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7999" y="469141"/>
            <a:ext cx="10230502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557" y="9153773"/>
            <a:ext cx="11273000" cy="404152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029B5-C171-26A8-C187-F8C5910E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998" y="4250164"/>
            <a:ext cx="11188952" cy="8393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155978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 and Big Tilte - Textur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524A1B-6952-A25A-D128-C6C148F9CF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6" y="0"/>
            <a:ext cx="12191206" cy="13715106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8E83E13-724A-68C6-C77F-263C3D846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7999" y="469141"/>
            <a:ext cx="10230502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557" y="9153773"/>
            <a:ext cx="11273000" cy="404152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029B5-C171-26A8-C187-F8C5910E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998" y="4250164"/>
            <a:ext cx="11188952" cy="8393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19767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37A177-3D87-941A-8985-D224EFD1691A}"/>
              </a:ext>
            </a:extLst>
          </p:cNvPr>
          <p:cNvSpPr/>
          <p:nvPr userDrawn="1"/>
        </p:nvSpPr>
        <p:spPr>
          <a:xfrm>
            <a:off x="22925314" y="0"/>
            <a:ext cx="1457099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B465DB-94AD-5D9B-F26B-F0C47D469E14}"/>
              </a:ext>
            </a:extLst>
          </p:cNvPr>
          <p:cNvSpPr/>
          <p:nvPr userDrawn="1"/>
        </p:nvSpPr>
        <p:spPr>
          <a:xfrm>
            <a:off x="23148758" y="12729411"/>
            <a:ext cx="1233655" cy="986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124BC97-E309-231C-836E-E69785AC76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0" y="514958"/>
            <a:ext cx="11293503" cy="42354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/>
            </a:lvl1pPr>
          </a:lstStyle>
          <a:p>
            <a:pPr lvl="0"/>
            <a:r>
              <a:rPr lang="en-CA" dirty="0"/>
              <a:t>Add title of presentation here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743C3A4-5417-A8F9-1DA4-0B1508E7D0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99999" y="5310000"/>
            <a:ext cx="11293503" cy="2210523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4800" spc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Add subtitle here</a:t>
            </a:r>
          </a:p>
        </p:txBody>
      </p:sp>
      <p:sp>
        <p:nvSpPr>
          <p:cNvPr id="17" name="Espace réservé du texte 19">
            <a:extLst>
              <a:ext uri="{FF2B5EF4-FFF2-40B4-BE49-F238E27FC236}">
                <a16:creationId xmlns:a16="http://schemas.microsoft.com/office/drawing/2014/main" id="{2A53559D-5414-C697-5F4A-808175F9C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80178" y="12907345"/>
            <a:ext cx="5013325" cy="367608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date here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EB2DFE-E67F-A2B4-544E-36CFDC885B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1988" y="11484614"/>
            <a:ext cx="3305340" cy="2121609"/>
          </a:xfrm>
          <a:prstGeom prst="rect">
            <a:avLst/>
          </a:prstGeom>
        </p:spPr>
      </p:pic>
      <p:sp>
        <p:nvSpPr>
          <p:cNvPr id="3" name="Graphique 2">
            <a:extLst>
              <a:ext uri="{FF2B5EF4-FFF2-40B4-BE49-F238E27FC236}">
                <a16:creationId xmlns:a16="http://schemas.microsoft.com/office/drawing/2014/main" id="{9FE39C0B-EC72-F1CD-9F3C-0E2F9CDFBDE3}"/>
              </a:ext>
            </a:extLst>
          </p:cNvPr>
          <p:cNvSpPr/>
          <p:nvPr userDrawn="1"/>
        </p:nvSpPr>
        <p:spPr>
          <a:xfrm>
            <a:off x="0" y="0"/>
            <a:ext cx="11645229" cy="13716000"/>
          </a:xfrm>
          <a:custGeom>
            <a:avLst/>
            <a:gdLst>
              <a:gd name="connsiteX0" fmla="*/ 2515095 w 5345291"/>
              <a:gd name="connsiteY0" fmla="*/ 1800703 h 6295798"/>
              <a:gd name="connsiteX1" fmla="*/ 2515095 w 5345291"/>
              <a:gd name="connsiteY1" fmla="*/ 1800703 h 6295798"/>
              <a:gd name="connsiteX2" fmla="*/ 2522711 w 5345291"/>
              <a:gd name="connsiteY2" fmla="*/ 1819738 h 6295798"/>
              <a:gd name="connsiteX3" fmla="*/ 2530327 w 5345291"/>
              <a:gd name="connsiteY3" fmla="*/ 1841628 h 6295798"/>
              <a:gd name="connsiteX4" fmla="*/ 2534135 w 5345291"/>
              <a:gd name="connsiteY4" fmla="*/ 1860663 h 6295798"/>
              <a:gd name="connsiteX5" fmla="*/ 2536991 w 5345291"/>
              <a:gd name="connsiteY5" fmla="*/ 1881602 h 6295798"/>
              <a:gd name="connsiteX6" fmla="*/ 2539846 w 5345291"/>
              <a:gd name="connsiteY6" fmla="*/ 1903492 h 6295798"/>
              <a:gd name="connsiteX7" fmla="*/ 2536991 w 5345291"/>
              <a:gd name="connsiteY7" fmla="*/ 1924430 h 6295798"/>
              <a:gd name="connsiteX8" fmla="*/ 2532231 w 5345291"/>
              <a:gd name="connsiteY8" fmla="*/ 1948224 h 6295798"/>
              <a:gd name="connsiteX9" fmla="*/ 2527471 w 5345291"/>
              <a:gd name="connsiteY9" fmla="*/ 1970114 h 6295798"/>
              <a:gd name="connsiteX10" fmla="*/ 2527471 w 5345291"/>
              <a:gd name="connsiteY10" fmla="*/ 1970114 h 6295798"/>
              <a:gd name="connsiteX11" fmla="*/ 2520807 w 5345291"/>
              <a:gd name="connsiteY11" fmla="*/ 1989149 h 6295798"/>
              <a:gd name="connsiteX12" fmla="*/ 2513191 w 5345291"/>
              <a:gd name="connsiteY12" fmla="*/ 2005329 h 6295798"/>
              <a:gd name="connsiteX13" fmla="*/ 2503672 w 5345291"/>
              <a:gd name="connsiteY13" fmla="*/ 2019605 h 6295798"/>
              <a:gd name="connsiteX14" fmla="*/ 2492248 w 5345291"/>
              <a:gd name="connsiteY14" fmla="*/ 2036736 h 6295798"/>
              <a:gd name="connsiteX15" fmla="*/ 2482728 w 5345291"/>
              <a:gd name="connsiteY15" fmla="*/ 2048157 h 6295798"/>
              <a:gd name="connsiteX16" fmla="*/ 2467497 w 5345291"/>
              <a:gd name="connsiteY16" fmla="*/ 2062433 h 6295798"/>
              <a:gd name="connsiteX17" fmla="*/ 2438938 w 5345291"/>
              <a:gd name="connsiteY17" fmla="*/ 2084323 h 6295798"/>
              <a:gd name="connsiteX18" fmla="*/ 2408475 w 5345291"/>
              <a:gd name="connsiteY18" fmla="*/ 2103358 h 6295798"/>
              <a:gd name="connsiteX19" fmla="*/ 2375156 w 5345291"/>
              <a:gd name="connsiteY19" fmla="*/ 2117635 h 6295798"/>
              <a:gd name="connsiteX20" fmla="*/ 2339933 w 5345291"/>
              <a:gd name="connsiteY20" fmla="*/ 2124297 h 6295798"/>
              <a:gd name="connsiteX21" fmla="*/ 2320894 w 5345291"/>
              <a:gd name="connsiteY21" fmla="*/ 2127152 h 6295798"/>
              <a:gd name="connsiteX22" fmla="*/ 2303759 w 5345291"/>
              <a:gd name="connsiteY22" fmla="*/ 2127152 h 6295798"/>
              <a:gd name="connsiteX23" fmla="*/ 1477452 w 5345291"/>
              <a:gd name="connsiteY23" fmla="*/ 2127152 h 6295798"/>
              <a:gd name="connsiteX24" fmla="*/ 0 w 5345291"/>
              <a:gd name="connsiteY24" fmla="*/ 2127152 h 6295798"/>
              <a:gd name="connsiteX25" fmla="*/ 0 w 5345291"/>
              <a:gd name="connsiteY25" fmla="*/ 3109354 h 6295798"/>
              <a:gd name="connsiteX26" fmla="*/ 0 w 5345291"/>
              <a:gd name="connsiteY26" fmla="*/ 3185494 h 6295798"/>
              <a:gd name="connsiteX27" fmla="*/ 0 w 5345291"/>
              <a:gd name="connsiteY27" fmla="*/ 4168647 h 6295798"/>
              <a:gd name="connsiteX28" fmla="*/ 1477452 w 5345291"/>
              <a:gd name="connsiteY28" fmla="*/ 4168647 h 6295798"/>
              <a:gd name="connsiteX29" fmla="*/ 2303759 w 5345291"/>
              <a:gd name="connsiteY29" fmla="*/ 4168647 h 6295798"/>
              <a:gd name="connsiteX30" fmla="*/ 2303759 w 5345291"/>
              <a:gd name="connsiteY30" fmla="*/ 4168647 h 6295798"/>
              <a:gd name="connsiteX31" fmla="*/ 2339933 w 5345291"/>
              <a:gd name="connsiteY31" fmla="*/ 4170550 h 6295798"/>
              <a:gd name="connsiteX32" fmla="*/ 2375156 w 5345291"/>
              <a:gd name="connsiteY32" fmla="*/ 4178165 h 6295798"/>
              <a:gd name="connsiteX33" fmla="*/ 2408475 w 5345291"/>
              <a:gd name="connsiteY33" fmla="*/ 4192441 h 6295798"/>
              <a:gd name="connsiteX34" fmla="*/ 2438938 w 5345291"/>
              <a:gd name="connsiteY34" fmla="*/ 4211476 h 6295798"/>
              <a:gd name="connsiteX35" fmla="*/ 2467497 w 5345291"/>
              <a:gd name="connsiteY35" fmla="*/ 4232414 h 6295798"/>
              <a:gd name="connsiteX36" fmla="*/ 2479873 w 5345291"/>
              <a:gd name="connsiteY36" fmla="*/ 4246690 h 6295798"/>
              <a:gd name="connsiteX37" fmla="*/ 2492248 w 5345291"/>
              <a:gd name="connsiteY37" fmla="*/ 4259063 h 6295798"/>
              <a:gd name="connsiteX38" fmla="*/ 2503672 w 5345291"/>
              <a:gd name="connsiteY38" fmla="*/ 4275242 h 6295798"/>
              <a:gd name="connsiteX39" fmla="*/ 2513191 w 5345291"/>
              <a:gd name="connsiteY39" fmla="*/ 4289519 h 6295798"/>
              <a:gd name="connsiteX40" fmla="*/ 2520807 w 5345291"/>
              <a:gd name="connsiteY40" fmla="*/ 4306650 h 6295798"/>
              <a:gd name="connsiteX41" fmla="*/ 2527471 w 5345291"/>
              <a:gd name="connsiteY41" fmla="*/ 4322830 h 6295798"/>
              <a:gd name="connsiteX42" fmla="*/ 2527471 w 5345291"/>
              <a:gd name="connsiteY42" fmla="*/ 4322830 h 6295798"/>
              <a:gd name="connsiteX43" fmla="*/ 2532231 w 5345291"/>
              <a:gd name="connsiteY43" fmla="*/ 4346623 h 6295798"/>
              <a:gd name="connsiteX44" fmla="*/ 2536991 w 5345291"/>
              <a:gd name="connsiteY44" fmla="*/ 4370417 h 6295798"/>
              <a:gd name="connsiteX45" fmla="*/ 2539846 w 5345291"/>
              <a:gd name="connsiteY45" fmla="*/ 4392308 h 6295798"/>
              <a:gd name="connsiteX46" fmla="*/ 2536991 w 5345291"/>
              <a:gd name="connsiteY46" fmla="*/ 4413245 h 6295798"/>
              <a:gd name="connsiteX47" fmla="*/ 2534135 w 5345291"/>
              <a:gd name="connsiteY47" fmla="*/ 4435136 h 6295798"/>
              <a:gd name="connsiteX48" fmla="*/ 2530327 w 5345291"/>
              <a:gd name="connsiteY48" fmla="*/ 4454171 h 6295798"/>
              <a:gd name="connsiteX49" fmla="*/ 2522711 w 5345291"/>
              <a:gd name="connsiteY49" fmla="*/ 4475109 h 6295798"/>
              <a:gd name="connsiteX50" fmla="*/ 2515095 w 5345291"/>
              <a:gd name="connsiteY50" fmla="*/ 4494144 h 6295798"/>
              <a:gd name="connsiteX51" fmla="*/ 1675461 w 5345291"/>
              <a:gd name="connsiteY51" fmla="*/ 6295799 h 6295798"/>
              <a:gd name="connsiteX52" fmla="*/ 4012538 w 5345291"/>
              <a:gd name="connsiteY52" fmla="*/ 6295799 h 6295798"/>
              <a:gd name="connsiteX53" fmla="*/ 4402845 w 5345291"/>
              <a:gd name="connsiteY53" fmla="*/ 5458263 h 6295798"/>
              <a:gd name="connsiteX54" fmla="*/ 4402845 w 5345291"/>
              <a:gd name="connsiteY54" fmla="*/ 5458263 h 6295798"/>
              <a:gd name="connsiteX55" fmla="*/ 5207256 w 5345291"/>
              <a:gd name="connsiteY55" fmla="*/ 3732747 h 6295798"/>
              <a:gd name="connsiteX56" fmla="*/ 5207256 w 5345291"/>
              <a:gd name="connsiteY56" fmla="*/ 3732747 h 6295798"/>
              <a:gd name="connsiteX57" fmla="*/ 5235815 w 5345291"/>
              <a:gd name="connsiteY57" fmla="*/ 3666125 h 6295798"/>
              <a:gd name="connsiteX58" fmla="*/ 5262470 w 5345291"/>
              <a:gd name="connsiteY58" fmla="*/ 3599503 h 6295798"/>
              <a:gd name="connsiteX59" fmla="*/ 5283414 w 5345291"/>
              <a:gd name="connsiteY59" fmla="*/ 3532881 h 6295798"/>
              <a:gd name="connsiteX60" fmla="*/ 5302453 w 5345291"/>
              <a:gd name="connsiteY60" fmla="*/ 3464355 h 6295798"/>
              <a:gd name="connsiteX61" fmla="*/ 5316733 w 5345291"/>
              <a:gd name="connsiteY61" fmla="*/ 3394878 h 6295798"/>
              <a:gd name="connsiteX62" fmla="*/ 5329108 w 5345291"/>
              <a:gd name="connsiteY62" fmla="*/ 3326352 h 6295798"/>
              <a:gd name="connsiteX63" fmla="*/ 5335772 w 5345291"/>
              <a:gd name="connsiteY63" fmla="*/ 3256874 h 6295798"/>
              <a:gd name="connsiteX64" fmla="*/ 5342436 w 5345291"/>
              <a:gd name="connsiteY64" fmla="*/ 3185494 h 6295798"/>
              <a:gd name="connsiteX65" fmla="*/ 5345292 w 5345291"/>
              <a:gd name="connsiteY65" fmla="*/ 3185494 h 6295798"/>
              <a:gd name="connsiteX66" fmla="*/ 5345292 w 5345291"/>
              <a:gd name="connsiteY66" fmla="*/ 3185494 h 6295798"/>
              <a:gd name="connsiteX67" fmla="*/ 5342436 w 5345291"/>
              <a:gd name="connsiteY67" fmla="*/ 3147424 h 6295798"/>
              <a:gd name="connsiteX68" fmla="*/ 5342436 w 5345291"/>
              <a:gd name="connsiteY68" fmla="*/ 3147424 h 6295798"/>
              <a:gd name="connsiteX69" fmla="*/ 5345292 w 5345291"/>
              <a:gd name="connsiteY69" fmla="*/ 3109354 h 6295798"/>
              <a:gd name="connsiteX70" fmla="*/ 5342436 w 5345291"/>
              <a:gd name="connsiteY70" fmla="*/ 3109354 h 6295798"/>
              <a:gd name="connsiteX71" fmla="*/ 5342436 w 5345291"/>
              <a:gd name="connsiteY71" fmla="*/ 3109354 h 6295798"/>
              <a:gd name="connsiteX72" fmla="*/ 5335772 w 5345291"/>
              <a:gd name="connsiteY72" fmla="*/ 3037973 h 6295798"/>
              <a:gd name="connsiteX73" fmla="*/ 5329108 w 5345291"/>
              <a:gd name="connsiteY73" fmla="*/ 2969447 h 6295798"/>
              <a:gd name="connsiteX74" fmla="*/ 5316733 w 5345291"/>
              <a:gd name="connsiteY74" fmla="*/ 2899970 h 6295798"/>
              <a:gd name="connsiteX75" fmla="*/ 5302453 w 5345291"/>
              <a:gd name="connsiteY75" fmla="*/ 2831444 h 6295798"/>
              <a:gd name="connsiteX76" fmla="*/ 5283414 w 5345291"/>
              <a:gd name="connsiteY76" fmla="*/ 2761967 h 6295798"/>
              <a:gd name="connsiteX77" fmla="*/ 5262470 w 5345291"/>
              <a:gd name="connsiteY77" fmla="*/ 2695344 h 6295798"/>
              <a:gd name="connsiteX78" fmla="*/ 5235815 w 5345291"/>
              <a:gd name="connsiteY78" fmla="*/ 2628722 h 6295798"/>
              <a:gd name="connsiteX79" fmla="*/ 5207256 w 5345291"/>
              <a:gd name="connsiteY79" fmla="*/ 2562100 h 6295798"/>
              <a:gd name="connsiteX80" fmla="*/ 5207256 w 5345291"/>
              <a:gd name="connsiteY80" fmla="*/ 2562100 h 6295798"/>
              <a:gd name="connsiteX81" fmla="*/ 4402845 w 5345291"/>
              <a:gd name="connsiteY81" fmla="*/ 837536 h 6295798"/>
              <a:gd name="connsiteX82" fmla="*/ 4012538 w 5345291"/>
              <a:gd name="connsiteY82" fmla="*/ 0 h 6295798"/>
              <a:gd name="connsiteX83" fmla="*/ 1675461 w 5345291"/>
              <a:gd name="connsiteY83" fmla="*/ 0 h 6295798"/>
              <a:gd name="connsiteX84" fmla="*/ 2515095 w 5345291"/>
              <a:gd name="connsiteY84" fmla="*/ 1800703 h 629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345291" h="6295798">
                <a:moveTo>
                  <a:pt x="2515095" y="1800703"/>
                </a:moveTo>
                <a:lnTo>
                  <a:pt x="2515095" y="1800703"/>
                </a:lnTo>
                <a:lnTo>
                  <a:pt x="2522711" y="1819738"/>
                </a:lnTo>
                <a:lnTo>
                  <a:pt x="2530327" y="1841628"/>
                </a:lnTo>
                <a:lnTo>
                  <a:pt x="2534135" y="1860663"/>
                </a:lnTo>
                <a:lnTo>
                  <a:pt x="2536991" y="1881602"/>
                </a:lnTo>
                <a:lnTo>
                  <a:pt x="2539846" y="1903492"/>
                </a:lnTo>
                <a:lnTo>
                  <a:pt x="2536991" y="1924430"/>
                </a:lnTo>
                <a:lnTo>
                  <a:pt x="2532231" y="1948224"/>
                </a:lnTo>
                <a:lnTo>
                  <a:pt x="2527471" y="1970114"/>
                </a:lnTo>
                <a:lnTo>
                  <a:pt x="2527471" y="1970114"/>
                </a:lnTo>
                <a:lnTo>
                  <a:pt x="2520807" y="1989149"/>
                </a:lnTo>
                <a:lnTo>
                  <a:pt x="2513191" y="2005329"/>
                </a:lnTo>
                <a:lnTo>
                  <a:pt x="2503672" y="2019605"/>
                </a:lnTo>
                <a:lnTo>
                  <a:pt x="2492248" y="2036736"/>
                </a:lnTo>
                <a:lnTo>
                  <a:pt x="2482728" y="2048157"/>
                </a:lnTo>
                <a:lnTo>
                  <a:pt x="2467497" y="2062433"/>
                </a:lnTo>
                <a:lnTo>
                  <a:pt x="2438938" y="2084323"/>
                </a:lnTo>
                <a:lnTo>
                  <a:pt x="2408475" y="2103358"/>
                </a:lnTo>
                <a:lnTo>
                  <a:pt x="2375156" y="2117635"/>
                </a:lnTo>
                <a:lnTo>
                  <a:pt x="2339933" y="2124297"/>
                </a:lnTo>
                <a:lnTo>
                  <a:pt x="2320894" y="2127152"/>
                </a:lnTo>
                <a:lnTo>
                  <a:pt x="2303759" y="2127152"/>
                </a:lnTo>
                <a:lnTo>
                  <a:pt x="1477452" y="2127152"/>
                </a:lnTo>
                <a:lnTo>
                  <a:pt x="0" y="2127152"/>
                </a:lnTo>
                <a:lnTo>
                  <a:pt x="0" y="3109354"/>
                </a:lnTo>
                <a:lnTo>
                  <a:pt x="0" y="3185494"/>
                </a:lnTo>
                <a:lnTo>
                  <a:pt x="0" y="4168647"/>
                </a:lnTo>
                <a:lnTo>
                  <a:pt x="1477452" y="4168647"/>
                </a:lnTo>
                <a:lnTo>
                  <a:pt x="2303759" y="4168647"/>
                </a:lnTo>
                <a:lnTo>
                  <a:pt x="2303759" y="4168647"/>
                </a:lnTo>
                <a:lnTo>
                  <a:pt x="2339933" y="4170550"/>
                </a:lnTo>
                <a:lnTo>
                  <a:pt x="2375156" y="4178165"/>
                </a:lnTo>
                <a:lnTo>
                  <a:pt x="2408475" y="4192441"/>
                </a:lnTo>
                <a:lnTo>
                  <a:pt x="2438938" y="4211476"/>
                </a:lnTo>
                <a:lnTo>
                  <a:pt x="2467497" y="4232414"/>
                </a:lnTo>
                <a:lnTo>
                  <a:pt x="2479873" y="4246690"/>
                </a:lnTo>
                <a:lnTo>
                  <a:pt x="2492248" y="4259063"/>
                </a:lnTo>
                <a:lnTo>
                  <a:pt x="2503672" y="4275242"/>
                </a:lnTo>
                <a:lnTo>
                  <a:pt x="2513191" y="4289519"/>
                </a:lnTo>
                <a:lnTo>
                  <a:pt x="2520807" y="4306650"/>
                </a:lnTo>
                <a:lnTo>
                  <a:pt x="2527471" y="4322830"/>
                </a:lnTo>
                <a:lnTo>
                  <a:pt x="2527471" y="4322830"/>
                </a:lnTo>
                <a:lnTo>
                  <a:pt x="2532231" y="4346623"/>
                </a:lnTo>
                <a:lnTo>
                  <a:pt x="2536991" y="4370417"/>
                </a:lnTo>
                <a:lnTo>
                  <a:pt x="2539846" y="4392308"/>
                </a:lnTo>
                <a:lnTo>
                  <a:pt x="2536991" y="4413245"/>
                </a:lnTo>
                <a:lnTo>
                  <a:pt x="2534135" y="4435136"/>
                </a:lnTo>
                <a:lnTo>
                  <a:pt x="2530327" y="4454171"/>
                </a:lnTo>
                <a:lnTo>
                  <a:pt x="2522711" y="4475109"/>
                </a:lnTo>
                <a:lnTo>
                  <a:pt x="2515095" y="4494144"/>
                </a:lnTo>
                <a:lnTo>
                  <a:pt x="1675461" y="6295799"/>
                </a:lnTo>
                <a:lnTo>
                  <a:pt x="4012538" y="6295799"/>
                </a:lnTo>
                <a:lnTo>
                  <a:pt x="4402845" y="5458263"/>
                </a:lnTo>
                <a:lnTo>
                  <a:pt x="4402845" y="5458263"/>
                </a:lnTo>
                <a:lnTo>
                  <a:pt x="5207256" y="3732747"/>
                </a:lnTo>
                <a:lnTo>
                  <a:pt x="5207256" y="3732747"/>
                </a:lnTo>
                <a:lnTo>
                  <a:pt x="5235815" y="3666125"/>
                </a:lnTo>
                <a:lnTo>
                  <a:pt x="5262470" y="3599503"/>
                </a:lnTo>
                <a:lnTo>
                  <a:pt x="5283414" y="3532881"/>
                </a:lnTo>
                <a:lnTo>
                  <a:pt x="5302453" y="3464355"/>
                </a:lnTo>
                <a:lnTo>
                  <a:pt x="5316733" y="3394878"/>
                </a:lnTo>
                <a:lnTo>
                  <a:pt x="5329108" y="3326352"/>
                </a:lnTo>
                <a:lnTo>
                  <a:pt x="5335772" y="3256874"/>
                </a:lnTo>
                <a:lnTo>
                  <a:pt x="5342436" y="3185494"/>
                </a:lnTo>
                <a:lnTo>
                  <a:pt x="5345292" y="3185494"/>
                </a:lnTo>
                <a:lnTo>
                  <a:pt x="5345292" y="3185494"/>
                </a:lnTo>
                <a:lnTo>
                  <a:pt x="5342436" y="3147424"/>
                </a:lnTo>
                <a:lnTo>
                  <a:pt x="5342436" y="3147424"/>
                </a:lnTo>
                <a:lnTo>
                  <a:pt x="5345292" y="3109354"/>
                </a:lnTo>
                <a:lnTo>
                  <a:pt x="5342436" y="3109354"/>
                </a:lnTo>
                <a:lnTo>
                  <a:pt x="5342436" y="3109354"/>
                </a:lnTo>
                <a:lnTo>
                  <a:pt x="5335772" y="3037973"/>
                </a:lnTo>
                <a:lnTo>
                  <a:pt x="5329108" y="2969447"/>
                </a:lnTo>
                <a:lnTo>
                  <a:pt x="5316733" y="2899970"/>
                </a:lnTo>
                <a:lnTo>
                  <a:pt x="5302453" y="2831444"/>
                </a:lnTo>
                <a:lnTo>
                  <a:pt x="5283414" y="2761967"/>
                </a:lnTo>
                <a:lnTo>
                  <a:pt x="5262470" y="2695344"/>
                </a:lnTo>
                <a:lnTo>
                  <a:pt x="5235815" y="2628722"/>
                </a:lnTo>
                <a:lnTo>
                  <a:pt x="5207256" y="2562100"/>
                </a:lnTo>
                <a:lnTo>
                  <a:pt x="5207256" y="2562100"/>
                </a:lnTo>
                <a:lnTo>
                  <a:pt x="4402845" y="837536"/>
                </a:lnTo>
                <a:lnTo>
                  <a:pt x="4012538" y="0"/>
                </a:lnTo>
                <a:lnTo>
                  <a:pt x="1675461" y="0"/>
                </a:lnTo>
                <a:lnTo>
                  <a:pt x="2515095" y="1800703"/>
                </a:lnTo>
                <a:close/>
              </a:path>
            </a:pathLst>
          </a:custGeom>
          <a:solidFill>
            <a:schemeClr val="accent3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546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 and Big Tilte - Textur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FF16118-A03C-F217-0D41-EBAB42FCA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4" y="-1"/>
            <a:ext cx="12190661" cy="13715105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8E83E13-724A-68C6-C77F-263C3D846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7999" y="469141"/>
            <a:ext cx="10230502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557" y="9153773"/>
            <a:ext cx="11273000" cy="404152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029B5-C171-26A8-C187-F8C5910E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998" y="4250164"/>
            <a:ext cx="11188952" cy="8393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947364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ig Tilte - Half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2AF6F8-7AEA-8E80-F211-F716D5C0A264}"/>
              </a:ext>
            </a:extLst>
          </p:cNvPr>
          <p:cNvSpPr/>
          <p:nvPr userDrawn="1"/>
        </p:nvSpPr>
        <p:spPr>
          <a:xfrm>
            <a:off x="0" y="0"/>
            <a:ext cx="12191206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557" y="9153773"/>
            <a:ext cx="11273000" cy="404152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CA" dirty="0"/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C61479E5-EA6E-B2E7-88E2-906543B9D0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7999" y="469141"/>
            <a:ext cx="10230502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405FEA-4707-9179-34E0-21D483F65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998" y="4250164"/>
            <a:ext cx="11188952" cy="8428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1343389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ig Tilt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2AF6F8-7AEA-8E80-F211-F716D5C0A264}"/>
              </a:ext>
            </a:extLst>
          </p:cNvPr>
          <p:cNvSpPr/>
          <p:nvPr userDrawn="1"/>
        </p:nvSpPr>
        <p:spPr>
          <a:xfrm>
            <a:off x="12191207" y="0"/>
            <a:ext cx="12191206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557" y="9153773"/>
            <a:ext cx="11273000" cy="404152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err="1"/>
              <a:t>Add</a:t>
            </a:r>
            <a:r>
              <a:rPr lang="fr-CA" dirty="0"/>
              <a:t>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here</a:t>
            </a:r>
            <a:endParaRPr lang="en-CA" dirty="0"/>
          </a:p>
        </p:txBody>
      </p:sp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E6708335-2827-1367-B60C-6CFEBF3FDF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7999" y="469141"/>
            <a:ext cx="10230502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9FBB46-1344-A241-825B-29FE52D04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998" y="4250164"/>
            <a:ext cx="11188952" cy="84986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DB1B61E4-7E67-8FFF-6475-0CE9222F18D1}"/>
              </a:ext>
            </a:extLst>
          </p:cNvPr>
          <p:cNvGrpSpPr/>
          <p:nvPr userDrawn="1"/>
        </p:nvGrpSpPr>
        <p:grpSpPr>
          <a:xfrm>
            <a:off x="23188303" y="520995"/>
            <a:ext cx="673115" cy="700214"/>
            <a:chOff x="17880013" y="852487"/>
            <a:chExt cx="2208212" cy="229711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0D82F6A-816A-9549-D282-7DC6C9605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80013" y="852487"/>
              <a:ext cx="1103313" cy="2297113"/>
            </a:xfrm>
            <a:custGeom>
              <a:avLst/>
              <a:gdLst>
                <a:gd name="T0" fmla="*/ 695 w 695"/>
                <a:gd name="T1" fmla="*/ 1447 h 1447"/>
                <a:gd name="T2" fmla="*/ 632 w 695"/>
                <a:gd name="T3" fmla="*/ 1447 h 1447"/>
                <a:gd name="T4" fmla="*/ 632 w 695"/>
                <a:gd name="T5" fmla="*/ 1087 h 1447"/>
                <a:gd name="T6" fmla="*/ 632 w 695"/>
                <a:gd name="T7" fmla="*/ 1087 h 1447"/>
                <a:gd name="T8" fmla="*/ 632 w 695"/>
                <a:gd name="T9" fmla="*/ 1079 h 1447"/>
                <a:gd name="T10" fmla="*/ 630 w 695"/>
                <a:gd name="T11" fmla="*/ 1071 h 1447"/>
                <a:gd name="T12" fmla="*/ 626 w 695"/>
                <a:gd name="T13" fmla="*/ 1065 h 1447"/>
                <a:gd name="T14" fmla="*/ 620 w 695"/>
                <a:gd name="T15" fmla="*/ 1059 h 1447"/>
                <a:gd name="T16" fmla="*/ 616 w 695"/>
                <a:gd name="T17" fmla="*/ 1055 h 1447"/>
                <a:gd name="T18" fmla="*/ 608 w 695"/>
                <a:gd name="T19" fmla="*/ 1051 h 1447"/>
                <a:gd name="T20" fmla="*/ 602 w 695"/>
                <a:gd name="T21" fmla="*/ 1049 h 1447"/>
                <a:gd name="T22" fmla="*/ 594 w 695"/>
                <a:gd name="T23" fmla="*/ 1047 h 1447"/>
                <a:gd name="T24" fmla="*/ 594 w 695"/>
                <a:gd name="T25" fmla="*/ 1047 h 1447"/>
                <a:gd name="T26" fmla="*/ 586 w 695"/>
                <a:gd name="T27" fmla="*/ 1049 h 1447"/>
                <a:gd name="T28" fmla="*/ 578 w 695"/>
                <a:gd name="T29" fmla="*/ 1051 h 1447"/>
                <a:gd name="T30" fmla="*/ 572 w 695"/>
                <a:gd name="T31" fmla="*/ 1055 h 1447"/>
                <a:gd name="T32" fmla="*/ 566 w 695"/>
                <a:gd name="T33" fmla="*/ 1059 h 1447"/>
                <a:gd name="T34" fmla="*/ 328 w 695"/>
                <a:gd name="T35" fmla="*/ 1297 h 1447"/>
                <a:gd name="T36" fmla="*/ 72 w 695"/>
                <a:gd name="T37" fmla="*/ 1043 h 1447"/>
                <a:gd name="T38" fmla="*/ 308 w 695"/>
                <a:gd name="T39" fmla="*/ 807 h 1447"/>
                <a:gd name="T40" fmla="*/ 308 w 695"/>
                <a:gd name="T41" fmla="*/ 807 h 1447"/>
                <a:gd name="T42" fmla="*/ 312 w 695"/>
                <a:gd name="T43" fmla="*/ 801 h 1447"/>
                <a:gd name="T44" fmla="*/ 316 w 695"/>
                <a:gd name="T45" fmla="*/ 795 h 1447"/>
                <a:gd name="T46" fmla="*/ 318 w 695"/>
                <a:gd name="T47" fmla="*/ 787 h 1447"/>
                <a:gd name="T48" fmla="*/ 320 w 695"/>
                <a:gd name="T49" fmla="*/ 779 h 1447"/>
                <a:gd name="T50" fmla="*/ 320 w 695"/>
                <a:gd name="T51" fmla="*/ 779 h 1447"/>
                <a:gd name="T52" fmla="*/ 318 w 695"/>
                <a:gd name="T53" fmla="*/ 769 h 1447"/>
                <a:gd name="T54" fmla="*/ 314 w 695"/>
                <a:gd name="T55" fmla="*/ 759 h 1447"/>
                <a:gd name="T56" fmla="*/ 306 w 695"/>
                <a:gd name="T57" fmla="*/ 751 h 1447"/>
                <a:gd name="T58" fmla="*/ 296 w 695"/>
                <a:gd name="T59" fmla="*/ 745 h 1447"/>
                <a:gd name="T60" fmla="*/ 0 w 695"/>
                <a:gd name="T61" fmla="*/ 607 h 1447"/>
                <a:gd name="T62" fmla="*/ 154 w 695"/>
                <a:gd name="T63" fmla="*/ 279 h 1447"/>
                <a:gd name="T64" fmla="*/ 460 w 695"/>
                <a:gd name="T65" fmla="*/ 423 h 1447"/>
                <a:gd name="T66" fmla="*/ 460 w 695"/>
                <a:gd name="T67" fmla="*/ 423 h 1447"/>
                <a:gd name="T68" fmla="*/ 468 w 695"/>
                <a:gd name="T69" fmla="*/ 425 h 1447"/>
                <a:gd name="T70" fmla="*/ 478 w 695"/>
                <a:gd name="T71" fmla="*/ 427 h 1447"/>
                <a:gd name="T72" fmla="*/ 478 w 695"/>
                <a:gd name="T73" fmla="*/ 427 h 1447"/>
                <a:gd name="T74" fmla="*/ 486 w 695"/>
                <a:gd name="T75" fmla="*/ 427 h 1447"/>
                <a:gd name="T76" fmla="*/ 492 w 695"/>
                <a:gd name="T77" fmla="*/ 423 h 1447"/>
                <a:gd name="T78" fmla="*/ 498 w 695"/>
                <a:gd name="T79" fmla="*/ 421 h 1447"/>
                <a:gd name="T80" fmla="*/ 504 w 695"/>
                <a:gd name="T81" fmla="*/ 415 h 1447"/>
                <a:gd name="T82" fmla="*/ 510 w 695"/>
                <a:gd name="T83" fmla="*/ 409 h 1447"/>
                <a:gd name="T84" fmla="*/ 512 w 695"/>
                <a:gd name="T85" fmla="*/ 403 h 1447"/>
                <a:gd name="T86" fmla="*/ 516 w 695"/>
                <a:gd name="T87" fmla="*/ 397 h 1447"/>
                <a:gd name="T88" fmla="*/ 516 w 695"/>
                <a:gd name="T89" fmla="*/ 389 h 1447"/>
                <a:gd name="T90" fmla="*/ 516 w 695"/>
                <a:gd name="T91" fmla="*/ 0 h 1447"/>
                <a:gd name="T92" fmla="*/ 695 w 695"/>
                <a:gd name="T93" fmla="*/ 0 h 1447"/>
                <a:gd name="T94" fmla="*/ 695 w 695"/>
                <a:gd name="T95" fmla="*/ 1447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5" h="1447">
                  <a:moveTo>
                    <a:pt x="695" y="1447"/>
                  </a:moveTo>
                  <a:lnTo>
                    <a:pt x="632" y="1447"/>
                  </a:lnTo>
                  <a:lnTo>
                    <a:pt x="632" y="1087"/>
                  </a:lnTo>
                  <a:lnTo>
                    <a:pt x="632" y="1087"/>
                  </a:lnTo>
                  <a:lnTo>
                    <a:pt x="632" y="1079"/>
                  </a:lnTo>
                  <a:lnTo>
                    <a:pt x="630" y="1071"/>
                  </a:lnTo>
                  <a:lnTo>
                    <a:pt x="626" y="1065"/>
                  </a:lnTo>
                  <a:lnTo>
                    <a:pt x="620" y="1059"/>
                  </a:lnTo>
                  <a:lnTo>
                    <a:pt x="616" y="1055"/>
                  </a:lnTo>
                  <a:lnTo>
                    <a:pt x="608" y="1051"/>
                  </a:lnTo>
                  <a:lnTo>
                    <a:pt x="602" y="1049"/>
                  </a:lnTo>
                  <a:lnTo>
                    <a:pt x="594" y="1047"/>
                  </a:lnTo>
                  <a:lnTo>
                    <a:pt x="594" y="1047"/>
                  </a:lnTo>
                  <a:lnTo>
                    <a:pt x="586" y="1049"/>
                  </a:lnTo>
                  <a:lnTo>
                    <a:pt x="578" y="1051"/>
                  </a:lnTo>
                  <a:lnTo>
                    <a:pt x="572" y="1055"/>
                  </a:lnTo>
                  <a:lnTo>
                    <a:pt x="566" y="1059"/>
                  </a:lnTo>
                  <a:lnTo>
                    <a:pt x="328" y="1297"/>
                  </a:lnTo>
                  <a:lnTo>
                    <a:pt x="72" y="1043"/>
                  </a:lnTo>
                  <a:lnTo>
                    <a:pt x="308" y="807"/>
                  </a:lnTo>
                  <a:lnTo>
                    <a:pt x="308" y="807"/>
                  </a:lnTo>
                  <a:lnTo>
                    <a:pt x="312" y="801"/>
                  </a:lnTo>
                  <a:lnTo>
                    <a:pt x="316" y="795"/>
                  </a:lnTo>
                  <a:lnTo>
                    <a:pt x="318" y="787"/>
                  </a:lnTo>
                  <a:lnTo>
                    <a:pt x="320" y="779"/>
                  </a:lnTo>
                  <a:lnTo>
                    <a:pt x="320" y="779"/>
                  </a:lnTo>
                  <a:lnTo>
                    <a:pt x="318" y="769"/>
                  </a:lnTo>
                  <a:lnTo>
                    <a:pt x="314" y="759"/>
                  </a:lnTo>
                  <a:lnTo>
                    <a:pt x="306" y="751"/>
                  </a:lnTo>
                  <a:lnTo>
                    <a:pt x="296" y="745"/>
                  </a:lnTo>
                  <a:lnTo>
                    <a:pt x="0" y="607"/>
                  </a:lnTo>
                  <a:lnTo>
                    <a:pt x="154" y="279"/>
                  </a:lnTo>
                  <a:lnTo>
                    <a:pt x="460" y="423"/>
                  </a:lnTo>
                  <a:lnTo>
                    <a:pt x="460" y="423"/>
                  </a:lnTo>
                  <a:lnTo>
                    <a:pt x="468" y="425"/>
                  </a:lnTo>
                  <a:lnTo>
                    <a:pt x="478" y="427"/>
                  </a:lnTo>
                  <a:lnTo>
                    <a:pt x="478" y="427"/>
                  </a:lnTo>
                  <a:lnTo>
                    <a:pt x="486" y="427"/>
                  </a:lnTo>
                  <a:lnTo>
                    <a:pt x="492" y="423"/>
                  </a:lnTo>
                  <a:lnTo>
                    <a:pt x="498" y="421"/>
                  </a:lnTo>
                  <a:lnTo>
                    <a:pt x="504" y="415"/>
                  </a:lnTo>
                  <a:lnTo>
                    <a:pt x="510" y="409"/>
                  </a:lnTo>
                  <a:lnTo>
                    <a:pt x="512" y="403"/>
                  </a:lnTo>
                  <a:lnTo>
                    <a:pt x="516" y="397"/>
                  </a:lnTo>
                  <a:lnTo>
                    <a:pt x="516" y="389"/>
                  </a:lnTo>
                  <a:lnTo>
                    <a:pt x="516" y="0"/>
                  </a:lnTo>
                  <a:lnTo>
                    <a:pt x="695" y="0"/>
                  </a:lnTo>
                  <a:lnTo>
                    <a:pt x="695" y="14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7ECC5F1-0564-291B-43EB-1E22D0EA10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83325" y="852487"/>
              <a:ext cx="1104900" cy="2297113"/>
            </a:xfrm>
            <a:custGeom>
              <a:avLst/>
              <a:gdLst>
                <a:gd name="T0" fmla="*/ 0 w 696"/>
                <a:gd name="T1" fmla="*/ 1447 h 1447"/>
                <a:gd name="T2" fmla="*/ 64 w 696"/>
                <a:gd name="T3" fmla="*/ 1447 h 1447"/>
                <a:gd name="T4" fmla="*/ 64 w 696"/>
                <a:gd name="T5" fmla="*/ 1087 h 1447"/>
                <a:gd name="T6" fmla="*/ 64 w 696"/>
                <a:gd name="T7" fmla="*/ 1087 h 1447"/>
                <a:gd name="T8" fmla="*/ 64 w 696"/>
                <a:gd name="T9" fmla="*/ 1079 h 1447"/>
                <a:gd name="T10" fmla="*/ 68 w 696"/>
                <a:gd name="T11" fmla="*/ 1071 h 1447"/>
                <a:gd name="T12" fmla="*/ 70 w 696"/>
                <a:gd name="T13" fmla="*/ 1065 h 1447"/>
                <a:gd name="T14" fmla="*/ 76 w 696"/>
                <a:gd name="T15" fmla="*/ 1059 h 1447"/>
                <a:gd name="T16" fmla="*/ 82 w 696"/>
                <a:gd name="T17" fmla="*/ 1055 h 1447"/>
                <a:gd name="T18" fmla="*/ 88 w 696"/>
                <a:gd name="T19" fmla="*/ 1051 h 1447"/>
                <a:gd name="T20" fmla="*/ 94 w 696"/>
                <a:gd name="T21" fmla="*/ 1049 h 1447"/>
                <a:gd name="T22" fmla="*/ 102 w 696"/>
                <a:gd name="T23" fmla="*/ 1047 h 1447"/>
                <a:gd name="T24" fmla="*/ 102 w 696"/>
                <a:gd name="T25" fmla="*/ 1047 h 1447"/>
                <a:gd name="T26" fmla="*/ 110 w 696"/>
                <a:gd name="T27" fmla="*/ 1049 h 1447"/>
                <a:gd name="T28" fmla="*/ 118 w 696"/>
                <a:gd name="T29" fmla="*/ 1051 h 1447"/>
                <a:gd name="T30" fmla="*/ 124 w 696"/>
                <a:gd name="T31" fmla="*/ 1055 h 1447"/>
                <a:gd name="T32" fmla="*/ 130 w 696"/>
                <a:gd name="T33" fmla="*/ 1059 h 1447"/>
                <a:gd name="T34" fmla="*/ 368 w 696"/>
                <a:gd name="T35" fmla="*/ 1297 h 1447"/>
                <a:gd name="T36" fmla="*/ 624 w 696"/>
                <a:gd name="T37" fmla="*/ 1043 h 1447"/>
                <a:gd name="T38" fmla="*/ 388 w 696"/>
                <a:gd name="T39" fmla="*/ 807 h 1447"/>
                <a:gd name="T40" fmla="*/ 388 w 696"/>
                <a:gd name="T41" fmla="*/ 807 h 1447"/>
                <a:gd name="T42" fmla="*/ 384 w 696"/>
                <a:gd name="T43" fmla="*/ 801 h 1447"/>
                <a:gd name="T44" fmla="*/ 380 w 696"/>
                <a:gd name="T45" fmla="*/ 795 h 1447"/>
                <a:gd name="T46" fmla="*/ 378 w 696"/>
                <a:gd name="T47" fmla="*/ 787 h 1447"/>
                <a:gd name="T48" fmla="*/ 376 w 696"/>
                <a:gd name="T49" fmla="*/ 779 h 1447"/>
                <a:gd name="T50" fmla="*/ 376 w 696"/>
                <a:gd name="T51" fmla="*/ 779 h 1447"/>
                <a:gd name="T52" fmla="*/ 378 w 696"/>
                <a:gd name="T53" fmla="*/ 769 h 1447"/>
                <a:gd name="T54" fmla="*/ 384 w 696"/>
                <a:gd name="T55" fmla="*/ 759 h 1447"/>
                <a:gd name="T56" fmla="*/ 390 w 696"/>
                <a:gd name="T57" fmla="*/ 751 h 1447"/>
                <a:gd name="T58" fmla="*/ 400 w 696"/>
                <a:gd name="T59" fmla="*/ 745 h 1447"/>
                <a:gd name="T60" fmla="*/ 696 w 696"/>
                <a:gd name="T61" fmla="*/ 607 h 1447"/>
                <a:gd name="T62" fmla="*/ 544 w 696"/>
                <a:gd name="T63" fmla="*/ 279 h 1447"/>
                <a:gd name="T64" fmla="*/ 236 w 696"/>
                <a:gd name="T65" fmla="*/ 423 h 1447"/>
                <a:gd name="T66" fmla="*/ 236 w 696"/>
                <a:gd name="T67" fmla="*/ 423 h 1447"/>
                <a:gd name="T68" fmla="*/ 228 w 696"/>
                <a:gd name="T69" fmla="*/ 425 h 1447"/>
                <a:gd name="T70" fmla="*/ 220 w 696"/>
                <a:gd name="T71" fmla="*/ 427 h 1447"/>
                <a:gd name="T72" fmla="*/ 220 w 696"/>
                <a:gd name="T73" fmla="*/ 427 h 1447"/>
                <a:gd name="T74" fmla="*/ 212 w 696"/>
                <a:gd name="T75" fmla="*/ 427 h 1447"/>
                <a:gd name="T76" fmla="*/ 204 w 696"/>
                <a:gd name="T77" fmla="*/ 423 h 1447"/>
                <a:gd name="T78" fmla="*/ 198 w 696"/>
                <a:gd name="T79" fmla="*/ 421 h 1447"/>
                <a:gd name="T80" fmla="*/ 192 w 696"/>
                <a:gd name="T81" fmla="*/ 415 h 1447"/>
                <a:gd name="T82" fmla="*/ 188 w 696"/>
                <a:gd name="T83" fmla="*/ 409 h 1447"/>
                <a:gd name="T84" fmla="*/ 184 w 696"/>
                <a:gd name="T85" fmla="*/ 403 h 1447"/>
                <a:gd name="T86" fmla="*/ 182 w 696"/>
                <a:gd name="T87" fmla="*/ 397 h 1447"/>
                <a:gd name="T88" fmla="*/ 180 w 696"/>
                <a:gd name="T89" fmla="*/ 389 h 1447"/>
                <a:gd name="T90" fmla="*/ 180 w 696"/>
                <a:gd name="T91" fmla="*/ 0 h 1447"/>
                <a:gd name="T92" fmla="*/ 0 w 696"/>
                <a:gd name="T93" fmla="*/ 0 h 1447"/>
                <a:gd name="T94" fmla="*/ 0 w 696"/>
                <a:gd name="T95" fmla="*/ 1447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6" h="1447">
                  <a:moveTo>
                    <a:pt x="0" y="1447"/>
                  </a:moveTo>
                  <a:lnTo>
                    <a:pt x="64" y="1447"/>
                  </a:lnTo>
                  <a:lnTo>
                    <a:pt x="64" y="1087"/>
                  </a:lnTo>
                  <a:lnTo>
                    <a:pt x="64" y="1087"/>
                  </a:lnTo>
                  <a:lnTo>
                    <a:pt x="64" y="1079"/>
                  </a:lnTo>
                  <a:lnTo>
                    <a:pt x="68" y="1071"/>
                  </a:lnTo>
                  <a:lnTo>
                    <a:pt x="70" y="1065"/>
                  </a:lnTo>
                  <a:lnTo>
                    <a:pt x="76" y="1059"/>
                  </a:lnTo>
                  <a:lnTo>
                    <a:pt x="82" y="1055"/>
                  </a:lnTo>
                  <a:lnTo>
                    <a:pt x="88" y="1051"/>
                  </a:lnTo>
                  <a:lnTo>
                    <a:pt x="94" y="1049"/>
                  </a:lnTo>
                  <a:lnTo>
                    <a:pt x="102" y="1047"/>
                  </a:lnTo>
                  <a:lnTo>
                    <a:pt x="102" y="1047"/>
                  </a:lnTo>
                  <a:lnTo>
                    <a:pt x="110" y="1049"/>
                  </a:lnTo>
                  <a:lnTo>
                    <a:pt x="118" y="1051"/>
                  </a:lnTo>
                  <a:lnTo>
                    <a:pt x="124" y="1055"/>
                  </a:lnTo>
                  <a:lnTo>
                    <a:pt x="130" y="1059"/>
                  </a:lnTo>
                  <a:lnTo>
                    <a:pt x="368" y="1297"/>
                  </a:lnTo>
                  <a:lnTo>
                    <a:pt x="624" y="1043"/>
                  </a:lnTo>
                  <a:lnTo>
                    <a:pt x="388" y="807"/>
                  </a:lnTo>
                  <a:lnTo>
                    <a:pt x="388" y="807"/>
                  </a:lnTo>
                  <a:lnTo>
                    <a:pt x="384" y="801"/>
                  </a:lnTo>
                  <a:lnTo>
                    <a:pt x="380" y="795"/>
                  </a:lnTo>
                  <a:lnTo>
                    <a:pt x="378" y="787"/>
                  </a:lnTo>
                  <a:lnTo>
                    <a:pt x="376" y="779"/>
                  </a:lnTo>
                  <a:lnTo>
                    <a:pt x="376" y="779"/>
                  </a:lnTo>
                  <a:lnTo>
                    <a:pt x="378" y="769"/>
                  </a:lnTo>
                  <a:lnTo>
                    <a:pt x="384" y="759"/>
                  </a:lnTo>
                  <a:lnTo>
                    <a:pt x="390" y="751"/>
                  </a:lnTo>
                  <a:lnTo>
                    <a:pt x="400" y="745"/>
                  </a:lnTo>
                  <a:lnTo>
                    <a:pt x="696" y="607"/>
                  </a:lnTo>
                  <a:lnTo>
                    <a:pt x="544" y="279"/>
                  </a:lnTo>
                  <a:lnTo>
                    <a:pt x="236" y="423"/>
                  </a:lnTo>
                  <a:lnTo>
                    <a:pt x="236" y="423"/>
                  </a:lnTo>
                  <a:lnTo>
                    <a:pt x="228" y="425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12" y="427"/>
                  </a:lnTo>
                  <a:lnTo>
                    <a:pt x="204" y="423"/>
                  </a:lnTo>
                  <a:lnTo>
                    <a:pt x="198" y="421"/>
                  </a:lnTo>
                  <a:lnTo>
                    <a:pt x="192" y="415"/>
                  </a:lnTo>
                  <a:lnTo>
                    <a:pt x="188" y="409"/>
                  </a:lnTo>
                  <a:lnTo>
                    <a:pt x="184" y="403"/>
                  </a:lnTo>
                  <a:lnTo>
                    <a:pt x="182" y="397"/>
                  </a:lnTo>
                  <a:lnTo>
                    <a:pt x="180" y="389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72818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ur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997ED6A-D5AC-A2B6-11E2-8A09CC8C1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7"/>
            <a:ext cx="12191206" cy="137151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12607D-A838-5031-9936-35A3B5090876}"/>
              </a:ext>
            </a:extLst>
          </p:cNvPr>
          <p:cNvSpPr/>
          <p:nvPr userDrawn="1"/>
        </p:nvSpPr>
        <p:spPr>
          <a:xfrm>
            <a:off x="23249106" y="12840511"/>
            <a:ext cx="1133307" cy="87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67778-F27E-1AE8-4CEB-6C6D6631F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21055" y="8330828"/>
            <a:ext cx="11035895" cy="4864472"/>
          </a:xfr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4400"/>
            </a:lvl1pPr>
          </a:lstStyle>
          <a:p>
            <a:pPr lvl="0"/>
            <a:r>
              <a:rPr lang="en-CA" dirty="0"/>
              <a:t>Add section title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70F9DC8-09D3-F434-FDFC-00A7D7EEE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375" y="-136186"/>
            <a:ext cx="4027251" cy="4416359"/>
          </a:xfrm>
        </p:spPr>
        <p:txBody>
          <a:bodyPr/>
          <a:lstStyle>
            <a:lvl1pPr marL="0" indent="0">
              <a:buNone/>
              <a:defRPr sz="40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2913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ur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6DB4FEE-5C30-5A22-6CCD-5C31677C37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6" y="0"/>
            <a:ext cx="12191206" cy="1371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12607D-A838-5031-9936-35A3B5090876}"/>
              </a:ext>
            </a:extLst>
          </p:cNvPr>
          <p:cNvSpPr/>
          <p:nvPr userDrawn="1"/>
        </p:nvSpPr>
        <p:spPr>
          <a:xfrm>
            <a:off x="23249106" y="12840511"/>
            <a:ext cx="1133307" cy="87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67778-F27E-1AE8-4CEB-6C6D6631F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21055" y="8330828"/>
            <a:ext cx="11035895" cy="4864472"/>
          </a:xfr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4400"/>
            </a:lvl1pPr>
          </a:lstStyle>
          <a:p>
            <a:pPr lvl="0"/>
            <a:r>
              <a:rPr lang="en-CA" dirty="0"/>
              <a:t>Add section title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70F9DC8-09D3-F434-FDFC-00A7D7EEE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375" y="-136186"/>
            <a:ext cx="4027251" cy="4416359"/>
          </a:xfrm>
        </p:spPr>
        <p:txBody>
          <a:bodyPr/>
          <a:lstStyle>
            <a:lvl1pPr marL="0" indent="0">
              <a:buNone/>
              <a:defRPr sz="400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5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ur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E7E8FD-BCFA-E979-710B-4233E6A56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6" y="0"/>
            <a:ext cx="12191206" cy="137151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12607D-A838-5031-9936-35A3B5090876}"/>
              </a:ext>
            </a:extLst>
          </p:cNvPr>
          <p:cNvSpPr/>
          <p:nvPr userDrawn="1"/>
        </p:nvSpPr>
        <p:spPr>
          <a:xfrm>
            <a:off x="23249106" y="12840511"/>
            <a:ext cx="1133307" cy="87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67778-F27E-1AE8-4CEB-6C6D6631F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21055" y="8330828"/>
            <a:ext cx="11035895" cy="4864472"/>
          </a:xfr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4400"/>
            </a:lvl1pPr>
          </a:lstStyle>
          <a:p>
            <a:pPr lvl="0"/>
            <a:r>
              <a:rPr lang="en-CA" dirty="0"/>
              <a:t>Add section title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70F9DC8-09D3-F434-FDFC-00A7D7EEE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375" y="-136186"/>
            <a:ext cx="4027251" cy="4416359"/>
          </a:xfrm>
        </p:spPr>
        <p:txBody>
          <a:bodyPr/>
          <a:lstStyle>
            <a:lvl1pPr marL="0" indent="0">
              <a:buNone/>
              <a:defRPr sz="40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8437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ure -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91B6A4-46C7-9480-E50C-01A7620B5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4" y="-1"/>
            <a:ext cx="12190661" cy="137151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12607D-A838-5031-9936-35A3B5090876}"/>
              </a:ext>
            </a:extLst>
          </p:cNvPr>
          <p:cNvSpPr/>
          <p:nvPr userDrawn="1"/>
        </p:nvSpPr>
        <p:spPr>
          <a:xfrm>
            <a:off x="23249106" y="12840511"/>
            <a:ext cx="1133307" cy="87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67778-F27E-1AE8-4CEB-6C6D6631F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21055" y="8330828"/>
            <a:ext cx="11035895" cy="4864472"/>
          </a:xfr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4400"/>
            </a:lvl1pPr>
          </a:lstStyle>
          <a:p>
            <a:pPr lvl="0"/>
            <a:r>
              <a:rPr lang="en-CA" dirty="0"/>
              <a:t>Add section title here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70F9DC8-09D3-F434-FDFC-00A7D7EEE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375" y="-136186"/>
            <a:ext cx="4027251" cy="4416359"/>
          </a:xfrm>
        </p:spPr>
        <p:txBody>
          <a:bodyPr/>
          <a:lstStyle>
            <a:lvl1pPr marL="0" indent="0">
              <a:buNone/>
              <a:defRPr sz="40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47670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Half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D57931-3611-3138-B729-4C6A21D971E2}"/>
              </a:ext>
            </a:extLst>
          </p:cNvPr>
          <p:cNvSpPr/>
          <p:nvPr userDrawn="1"/>
        </p:nvSpPr>
        <p:spPr>
          <a:xfrm>
            <a:off x="0" y="0"/>
            <a:ext cx="12191206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2607D-A838-5031-9936-35A3B5090876}"/>
              </a:ext>
            </a:extLst>
          </p:cNvPr>
          <p:cNvSpPr/>
          <p:nvPr userDrawn="1"/>
        </p:nvSpPr>
        <p:spPr>
          <a:xfrm>
            <a:off x="23249106" y="12840511"/>
            <a:ext cx="1133307" cy="87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70F9DC8-09D3-F434-FDFC-00A7D7EEE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375" y="-136186"/>
            <a:ext cx="4027251" cy="4416359"/>
          </a:xfrm>
        </p:spPr>
        <p:txBody>
          <a:bodyPr/>
          <a:lstStyle>
            <a:lvl1pPr marL="0" indent="0">
              <a:buNone/>
              <a:defRPr sz="40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1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E11AD5F-BE29-FF6D-B9B2-2F957BCF05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21055" y="8330828"/>
            <a:ext cx="11035895" cy="4864472"/>
          </a:xfr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4400"/>
            </a:lvl1pPr>
          </a:lstStyle>
          <a:p>
            <a:pPr lvl="0"/>
            <a:r>
              <a:rPr lang="en-CA" dirty="0"/>
              <a:t>Add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63488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12607D-A838-5031-9936-35A3B5090876}"/>
              </a:ext>
            </a:extLst>
          </p:cNvPr>
          <p:cNvSpPr/>
          <p:nvPr userDrawn="1"/>
        </p:nvSpPr>
        <p:spPr>
          <a:xfrm>
            <a:off x="23249106" y="12840511"/>
            <a:ext cx="1133307" cy="87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Espace réservé pour une image  17">
            <a:extLst>
              <a:ext uri="{FF2B5EF4-FFF2-40B4-BE49-F238E27FC236}">
                <a16:creationId xmlns:a16="http://schemas.microsoft.com/office/drawing/2014/main" id="{08AB180F-0B05-F2DB-C2FE-14FC80220F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206" cy="13716000"/>
          </a:xfrm>
          <a:solidFill>
            <a:schemeClr val="bg1">
              <a:lumMod val="95000"/>
            </a:schemeClr>
          </a:solidFill>
        </p:spPr>
        <p:txBody>
          <a:bodyPr tIns="3060000" anchor="ctr" anchorCtr="0"/>
          <a:lstStyle>
            <a:lvl1pPr marL="0" indent="0" algn="ctr">
              <a:buNone/>
              <a:defRPr/>
            </a:lvl1pPr>
          </a:lstStyle>
          <a:p>
            <a:r>
              <a:rPr lang="en-CA" dirty="0"/>
              <a:t>Click the icon </a:t>
            </a:r>
            <a:br>
              <a:rPr lang="en-CA" dirty="0"/>
            </a:br>
            <a:r>
              <a:rPr lang="en-CA" dirty="0"/>
              <a:t>to add an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67778-F27E-1AE8-4CEB-6C6D6631F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04652" y="8330828"/>
            <a:ext cx="11252299" cy="4864472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4400"/>
            </a:lvl1pPr>
          </a:lstStyle>
          <a:p>
            <a:pPr lvl="0"/>
            <a:r>
              <a:rPr lang="en-CA" dirty="0"/>
              <a:t>Add section title here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2209500-3AA8-B4D1-22FD-30D6E14D13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04653" y="505265"/>
            <a:ext cx="2748762" cy="1366065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4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616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Texture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FB370EA-5D48-0EF9-FEBF-24C601596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47"/>
            <a:ext cx="24382413" cy="13715107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67778-F27E-1AE8-4CEB-6C6D6631F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669" y="520993"/>
            <a:ext cx="11650043" cy="12674011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“Add quote </a:t>
            </a:r>
            <a:br>
              <a:rPr lang="en-CA" dirty="0"/>
            </a:br>
            <a:r>
              <a:rPr lang="en-CA" dirty="0"/>
              <a:t>here…”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EB41C0-69D4-5948-6063-B63E9C9C2F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5137" y="11452030"/>
            <a:ext cx="7482384" cy="787400"/>
          </a:xfrm>
        </p:spPr>
        <p:txBody>
          <a:bodyPr/>
          <a:lstStyle>
            <a:lvl1pPr marL="0" indent="0" algn="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First name Surname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6F3EC95-44D2-7DAD-C5E2-4429F67B96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6770" y="12319515"/>
            <a:ext cx="7460541" cy="875489"/>
          </a:xfr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660036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1A35C505-99A6-5C60-B871-CE51DFCAF4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800" y="547200"/>
            <a:ext cx="11190521" cy="4318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title of presentation here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id="{3F314D82-03A3-52B9-234F-C5EDB4868E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800" y="5281200"/>
            <a:ext cx="7795549" cy="57242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4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Add date here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EB7802D-96BF-CC83-7A3B-8EE6B6FE4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968" y="11970000"/>
            <a:ext cx="7795549" cy="119731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Name, title, company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E1E74748-3EE5-4E36-CA0B-C25DB9F51F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190413" y="0"/>
            <a:ext cx="12204700" cy="13716000"/>
          </a:xfrm>
          <a:solidFill>
            <a:schemeClr val="bg1">
              <a:lumMod val="95000"/>
            </a:schemeClr>
          </a:solidFill>
        </p:spPr>
        <p:txBody>
          <a:bodyPr tIns="3060000" anchor="ctr" anchorCtr="0"/>
          <a:lstStyle>
            <a:lvl1pPr marL="0" indent="0" algn="ctr">
              <a:buNone/>
              <a:defRPr/>
            </a:lvl1pPr>
          </a:lstStyle>
          <a:p>
            <a:r>
              <a:rPr lang="en-CA" dirty="0"/>
              <a:t>Click the icon </a:t>
            </a:r>
            <a:br>
              <a:rPr lang="en-CA" dirty="0"/>
            </a:br>
            <a:r>
              <a:rPr lang="en-CA" dirty="0"/>
              <a:t>to add an image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A218B6-5E9A-F50C-0B36-B6FCA589D6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423" y="11484614"/>
            <a:ext cx="3305340" cy="21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Texture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DF08EB-99EF-09C6-51E3-14D08F5ED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7" y="0"/>
            <a:ext cx="24382959" cy="13716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67778-F27E-1AE8-4CEB-6C6D6631F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669" y="520993"/>
            <a:ext cx="11650043" cy="12674011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20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“Add quote </a:t>
            </a:r>
            <a:br>
              <a:rPr lang="en-CA" dirty="0"/>
            </a:br>
            <a:r>
              <a:rPr lang="en-CA" dirty="0"/>
              <a:t>here…”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EB41C0-69D4-5948-6063-B63E9C9C2F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5137" y="11452030"/>
            <a:ext cx="7482384" cy="787400"/>
          </a:xfrm>
        </p:spPr>
        <p:txBody>
          <a:bodyPr/>
          <a:lstStyle>
            <a:lvl1pPr marL="0" indent="0" algn="r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First name Surname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6F3EC95-44D2-7DAD-C5E2-4429F67B96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6770" y="12319515"/>
            <a:ext cx="7460541" cy="875489"/>
          </a:xfr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948155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Textur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102D1AD-372D-04FA-2F8B-503615D84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7" y="0"/>
            <a:ext cx="24382959" cy="13716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67778-F27E-1AE8-4CEB-6C6D6631F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669" y="520993"/>
            <a:ext cx="11650043" cy="12674011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“Add quote </a:t>
            </a:r>
            <a:br>
              <a:rPr lang="en-CA" dirty="0"/>
            </a:br>
            <a:r>
              <a:rPr lang="en-CA" dirty="0"/>
              <a:t>here…”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EB41C0-69D4-5948-6063-B63E9C9C2F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5137" y="11452030"/>
            <a:ext cx="7482384" cy="787400"/>
          </a:xfrm>
        </p:spPr>
        <p:txBody>
          <a:bodyPr/>
          <a:lstStyle>
            <a:lvl1pPr marL="0" indent="0" algn="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First name Surname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6F3EC95-44D2-7DAD-C5E2-4429F67B96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6770" y="12319515"/>
            <a:ext cx="7460541" cy="875489"/>
          </a:xfr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903383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Textur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DBCD629-AC66-A763-9A47-10C57B433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4" y="0"/>
            <a:ext cx="24382687" cy="13716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67778-F27E-1AE8-4CEB-6C6D6631F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4669" y="520993"/>
            <a:ext cx="11650043" cy="12674011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“Add quote </a:t>
            </a:r>
            <a:br>
              <a:rPr lang="en-CA" dirty="0"/>
            </a:br>
            <a:r>
              <a:rPr lang="en-CA" dirty="0"/>
              <a:t>here…”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EB41C0-69D4-5948-6063-B63E9C9C2F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5137" y="11452030"/>
            <a:ext cx="7482384" cy="787400"/>
          </a:xfrm>
        </p:spPr>
        <p:txBody>
          <a:bodyPr/>
          <a:lstStyle>
            <a:lvl1pPr marL="0" indent="0" algn="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First name Surname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6F3EC95-44D2-7DAD-C5E2-4429F67B96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6770" y="12319515"/>
            <a:ext cx="7460541" cy="875489"/>
          </a:xfr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Job title</a:t>
            </a:r>
          </a:p>
          <a:p>
            <a:pPr lvl="0"/>
            <a:r>
              <a:rPr lang="en-CA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723100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Half Maple Leaf - Half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2AF6F8-7AEA-8E80-F211-F716D5C0A264}"/>
              </a:ext>
            </a:extLst>
          </p:cNvPr>
          <p:cNvSpPr/>
          <p:nvPr userDrawn="1"/>
        </p:nvSpPr>
        <p:spPr>
          <a:xfrm>
            <a:off x="12191207" y="0"/>
            <a:ext cx="12191206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557" y="515615"/>
            <a:ext cx="11273000" cy="290852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err="1"/>
              <a:t>Thank</a:t>
            </a:r>
            <a:r>
              <a:rPr lang="fr-CA" dirty="0"/>
              <a:t> </a:t>
            </a:r>
            <a:r>
              <a:rPr lang="fr-CA" dirty="0" err="1"/>
              <a:t>you</a:t>
            </a:r>
            <a:endParaRPr lang="en-CA" dirty="0"/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C54B1266-8AC1-B04E-3CA6-74A4D4499D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66314" y="9374442"/>
            <a:ext cx="2020105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</p:txBody>
      </p:sp>
      <p:pic>
        <p:nvPicPr>
          <p:cNvPr id="6" name="Picture 8" descr="Logo&#10;&#10;Description automatically generated">
            <a:extLst>
              <a:ext uri="{FF2B5EF4-FFF2-40B4-BE49-F238E27FC236}">
                <a16:creationId xmlns:a16="http://schemas.microsoft.com/office/drawing/2014/main" id="{32FED91A-EE1F-FB43-1470-882F7B2DA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48" y="9314812"/>
            <a:ext cx="719953" cy="719953"/>
          </a:xfrm>
          <a:prstGeom prst="rect">
            <a:avLst/>
          </a:prstGeom>
        </p:spPr>
      </p:pic>
      <p:pic>
        <p:nvPicPr>
          <p:cNvPr id="9" name="Picture 10" descr="Logo, icon&#10;&#10;Description automatically generated">
            <a:extLst>
              <a:ext uri="{FF2B5EF4-FFF2-40B4-BE49-F238E27FC236}">
                <a16:creationId xmlns:a16="http://schemas.microsoft.com/office/drawing/2014/main" id="{00B2CE72-8DB0-43DD-6B6E-DFAF1B9F5D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82" y="10454118"/>
            <a:ext cx="719953" cy="719953"/>
          </a:xfrm>
          <a:prstGeom prst="rect">
            <a:avLst/>
          </a:prstGeom>
        </p:spPr>
      </p:pic>
      <p:pic>
        <p:nvPicPr>
          <p:cNvPr id="10" name="Picture 31" descr="Icon&#10;&#10;Description automatically generated">
            <a:extLst>
              <a:ext uri="{FF2B5EF4-FFF2-40B4-BE49-F238E27FC236}">
                <a16:creationId xmlns:a16="http://schemas.microsoft.com/office/drawing/2014/main" id="{8DBF754E-C7C7-67AC-8037-1C8B0ADCE2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82" y="11505681"/>
            <a:ext cx="719953" cy="719953"/>
          </a:xfrm>
          <a:prstGeom prst="rect">
            <a:avLst/>
          </a:prstGeom>
        </p:spPr>
      </p:pic>
      <p:pic>
        <p:nvPicPr>
          <p:cNvPr id="12" name="Picture 34" descr="Icon&#10;&#10;Description automatically generated">
            <a:extLst>
              <a:ext uri="{FF2B5EF4-FFF2-40B4-BE49-F238E27FC236}">
                <a16:creationId xmlns:a16="http://schemas.microsoft.com/office/drawing/2014/main" id="{0C5E0409-6DF6-6D72-5DA5-66A9554835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82" y="12538294"/>
            <a:ext cx="719953" cy="7199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5842CF6-A605-9F19-4122-00756260316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423" y="11484614"/>
            <a:ext cx="3305340" cy="2121609"/>
          </a:xfrm>
          <a:prstGeom prst="rect">
            <a:avLst/>
          </a:prstGeom>
        </p:spPr>
      </p:pic>
      <p:sp>
        <p:nvSpPr>
          <p:cNvPr id="3" name="Graphique 2">
            <a:extLst>
              <a:ext uri="{FF2B5EF4-FFF2-40B4-BE49-F238E27FC236}">
                <a16:creationId xmlns:a16="http://schemas.microsoft.com/office/drawing/2014/main" id="{8ABD3640-E342-EBC9-BCF2-EFF5837A5D27}"/>
              </a:ext>
            </a:extLst>
          </p:cNvPr>
          <p:cNvSpPr/>
          <p:nvPr userDrawn="1"/>
        </p:nvSpPr>
        <p:spPr>
          <a:xfrm flipH="1">
            <a:off x="12184741" y="515615"/>
            <a:ext cx="6100638" cy="12674600"/>
          </a:xfrm>
          <a:custGeom>
            <a:avLst/>
            <a:gdLst>
              <a:gd name="connsiteX0" fmla="*/ 2560790 w 2560789"/>
              <a:gd name="connsiteY0" fmla="*/ 5320260 h 5320259"/>
              <a:gd name="connsiteX1" fmla="*/ 2324702 w 2560789"/>
              <a:gd name="connsiteY1" fmla="*/ 5320260 h 5320259"/>
              <a:gd name="connsiteX2" fmla="*/ 2324702 w 2560789"/>
              <a:gd name="connsiteY2" fmla="*/ 3992574 h 5320259"/>
              <a:gd name="connsiteX3" fmla="*/ 2324702 w 2560789"/>
              <a:gd name="connsiteY3" fmla="*/ 3992574 h 5320259"/>
              <a:gd name="connsiteX4" fmla="*/ 2324702 w 2560789"/>
              <a:gd name="connsiteY4" fmla="*/ 3978298 h 5320259"/>
              <a:gd name="connsiteX5" fmla="*/ 2322798 w 2560789"/>
              <a:gd name="connsiteY5" fmla="*/ 3964022 h 5320259"/>
              <a:gd name="connsiteX6" fmla="*/ 2313278 w 2560789"/>
              <a:gd name="connsiteY6" fmla="*/ 3937373 h 5320259"/>
              <a:gd name="connsiteX7" fmla="*/ 2301855 w 2560789"/>
              <a:gd name="connsiteY7" fmla="*/ 3913579 h 5320259"/>
              <a:gd name="connsiteX8" fmla="*/ 2282815 w 2560789"/>
              <a:gd name="connsiteY8" fmla="*/ 3892641 h 5320259"/>
              <a:gd name="connsiteX9" fmla="*/ 2263776 w 2560789"/>
              <a:gd name="connsiteY9" fmla="*/ 3875509 h 5320259"/>
              <a:gd name="connsiteX10" fmla="*/ 2237121 w 2560789"/>
              <a:gd name="connsiteY10" fmla="*/ 3861233 h 5320259"/>
              <a:gd name="connsiteX11" fmla="*/ 2210466 w 2560789"/>
              <a:gd name="connsiteY11" fmla="*/ 3854571 h 5320259"/>
              <a:gd name="connsiteX12" fmla="*/ 2197138 w 2560789"/>
              <a:gd name="connsiteY12" fmla="*/ 3851715 h 5320259"/>
              <a:gd name="connsiteX13" fmla="*/ 2181907 w 2560789"/>
              <a:gd name="connsiteY13" fmla="*/ 3851715 h 5320259"/>
              <a:gd name="connsiteX14" fmla="*/ 2181907 w 2560789"/>
              <a:gd name="connsiteY14" fmla="*/ 3851715 h 5320259"/>
              <a:gd name="connsiteX15" fmla="*/ 2168579 w 2560789"/>
              <a:gd name="connsiteY15" fmla="*/ 3851715 h 5320259"/>
              <a:gd name="connsiteX16" fmla="*/ 2153348 w 2560789"/>
              <a:gd name="connsiteY16" fmla="*/ 3854571 h 5320259"/>
              <a:gd name="connsiteX17" fmla="*/ 2127645 w 2560789"/>
              <a:gd name="connsiteY17" fmla="*/ 3861233 h 5320259"/>
              <a:gd name="connsiteX18" fmla="*/ 2103846 w 2560789"/>
              <a:gd name="connsiteY18" fmla="*/ 3875509 h 5320259"/>
              <a:gd name="connsiteX19" fmla="*/ 2082902 w 2560789"/>
              <a:gd name="connsiteY19" fmla="*/ 3892641 h 5320259"/>
              <a:gd name="connsiteX20" fmla="*/ 1204238 w 2560789"/>
              <a:gd name="connsiteY20" fmla="*/ 4770150 h 5320259"/>
              <a:gd name="connsiteX21" fmla="*/ 264647 w 2560789"/>
              <a:gd name="connsiteY21" fmla="*/ 3832680 h 5320259"/>
              <a:gd name="connsiteX22" fmla="*/ 1130936 w 2560789"/>
              <a:gd name="connsiteY22" fmla="*/ 2966592 h 5320259"/>
              <a:gd name="connsiteX23" fmla="*/ 1130936 w 2560789"/>
              <a:gd name="connsiteY23" fmla="*/ 2966592 h 5320259"/>
              <a:gd name="connsiteX24" fmla="*/ 1147120 w 2560789"/>
              <a:gd name="connsiteY24" fmla="*/ 2945654 h 5320259"/>
              <a:gd name="connsiteX25" fmla="*/ 1161399 w 2560789"/>
              <a:gd name="connsiteY25" fmla="*/ 2921860 h 5320259"/>
              <a:gd name="connsiteX26" fmla="*/ 1166159 w 2560789"/>
              <a:gd name="connsiteY26" fmla="*/ 2907584 h 5320259"/>
              <a:gd name="connsiteX27" fmla="*/ 1170919 w 2560789"/>
              <a:gd name="connsiteY27" fmla="*/ 2895211 h 5320259"/>
              <a:gd name="connsiteX28" fmla="*/ 1172823 w 2560789"/>
              <a:gd name="connsiteY28" fmla="*/ 2880935 h 5320259"/>
              <a:gd name="connsiteX29" fmla="*/ 1172823 w 2560789"/>
              <a:gd name="connsiteY29" fmla="*/ 2864755 h 5320259"/>
              <a:gd name="connsiteX30" fmla="*/ 1172823 w 2560789"/>
              <a:gd name="connsiteY30" fmla="*/ 2864755 h 5320259"/>
              <a:gd name="connsiteX31" fmla="*/ 1172823 w 2560789"/>
              <a:gd name="connsiteY31" fmla="*/ 2842865 h 5320259"/>
              <a:gd name="connsiteX32" fmla="*/ 1169015 w 2560789"/>
              <a:gd name="connsiteY32" fmla="*/ 2823830 h 5320259"/>
              <a:gd name="connsiteX33" fmla="*/ 1159495 w 2560789"/>
              <a:gd name="connsiteY33" fmla="*/ 2804795 h 5320259"/>
              <a:gd name="connsiteX34" fmla="*/ 1149975 w 2560789"/>
              <a:gd name="connsiteY34" fmla="*/ 2785760 h 5320259"/>
              <a:gd name="connsiteX35" fmla="*/ 1137600 w 2560789"/>
              <a:gd name="connsiteY35" fmla="*/ 2771484 h 5320259"/>
              <a:gd name="connsiteX36" fmla="*/ 1123320 w 2560789"/>
              <a:gd name="connsiteY36" fmla="*/ 2757208 h 5320259"/>
              <a:gd name="connsiteX37" fmla="*/ 1106185 w 2560789"/>
              <a:gd name="connsiteY37" fmla="*/ 2745787 h 5320259"/>
              <a:gd name="connsiteX38" fmla="*/ 1087146 w 2560789"/>
              <a:gd name="connsiteY38" fmla="*/ 2733414 h 5320259"/>
              <a:gd name="connsiteX39" fmla="*/ 0 w 2560789"/>
              <a:gd name="connsiteY39" fmla="*/ 2227085 h 5320259"/>
              <a:gd name="connsiteX40" fmla="*/ 561660 w 2560789"/>
              <a:gd name="connsiteY40" fmla="*/ 1025030 h 5320259"/>
              <a:gd name="connsiteX41" fmla="*/ 1692596 w 2560789"/>
              <a:gd name="connsiteY41" fmla="*/ 1551346 h 5320259"/>
              <a:gd name="connsiteX42" fmla="*/ 1692596 w 2560789"/>
              <a:gd name="connsiteY42" fmla="*/ 1551346 h 5320259"/>
              <a:gd name="connsiteX43" fmla="*/ 1705924 w 2560789"/>
              <a:gd name="connsiteY43" fmla="*/ 1558008 h 5320259"/>
              <a:gd name="connsiteX44" fmla="*/ 1723059 w 2560789"/>
              <a:gd name="connsiteY44" fmla="*/ 1562767 h 5320259"/>
              <a:gd name="connsiteX45" fmla="*/ 1737339 w 2560789"/>
              <a:gd name="connsiteY45" fmla="*/ 1565622 h 5320259"/>
              <a:gd name="connsiteX46" fmla="*/ 1753522 w 2560789"/>
              <a:gd name="connsiteY46" fmla="*/ 1565622 h 5320259"/>
              <a:gd name="connsiteX47" fmla="*/ 1753522 w 2560789"/>
              <a:gd name="connsiteY47" fmla="*/ 1565622 h 5320259"/>
              <a:gd name="connsiteX48" fmla="*/ 1768753 w 2560789"/>
              <a:gd name="connsiteY48" fmla="*/ 1565622 h 5320259"/>
              <a:gd name="connsiteX49" fmla="*/ 1782081 w 2560789"/>
              <a:gd name="connsiteY49" fmla="*/ 1562767 h 5320259"/>
              <a:gd name="connsiteX50" fmla="*/ 1808736 w 2560789"/>
              <a:gd name="connsiteY50" fmla="*/ 1556105 h 5320259"/>
              <a:gd name="connsiteX51" fmla="*/ 1835391 w 2560789"/>
              <a:gd name="connsiteY51" fmla="*/ 1541828 h 5320259"/>
              <a:gd name="connsiteX52" fmla="*/ 1854430 w 2560789"/>
              <a:gd name="connsiteY52" fmla="*/ 1524697 h 5320259"/>
              <a:gd name="connsiteX53" fmla="*/ 1873470 w 2560789"/>
              <a:gd name="connsiteY53" fmla="*/ 1503758 h 5320259"/>
              <a:gd name="connsiteX54" fmla="*/ 1884894 w 2560789"/>
              <a:gd name="connsiteY54" fmla="*/ 1479965 h 5320259"/>
              <a:gd name="connsiteX55" fmla="*/ 1894413 w 2560789"/>
              <a:gd name="connsiteY55" fmla="*/ 1453316 h 5320259"/>
              <a:gd name="connsiteX56" fmla="*/ 1896317 w 2560789"/>
              <a:gd name="connsiteY56" fmla="*/ 1439040 h 5320259"/>
              <a:gd name="connsiteX57" fmla="*/ 1896317 w 2560789"/>
              <a:gd name="connsiteY57" fmla="*/ 1424764 h 5320259"/>
              <a:gd name="connsiteX58" fmla="*/ 1896317 w 2560789"/>
              <a:gd name="connsiteY58" fmla="*/ 0 h 5320259"/>
              <a:gd name="connsiteX59" fmla="*/ 2560790 w 2560789"/>
              <a:gd name="connsiteY59" fmla="*/ 0 h 5320259"/>
              <a:gd name="connsiteX60" fmla="*/ 2560790 w 2560789"/>
              <a:gd name="connsiteY60" fmla="*/ 5320260 h 53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60789" h="5320259">
                <a:moveTo>
                  <a:pt x="2560790" y="5320260"/>
                </a:moveTo>
                <a:lnTo>
                  <a:pt x="2324702" y="5320260"/>
                </a:lnTo>
                <a:lnTo>
                  <a:pt x="2324702" y="3992574"/>
                </a:lnTo>
                <a:lnTo>
                  <a:pt x="2324702" y="3992574"/>
                </a:lnTo>
                <a:lnTo>
                  <a:pt x="2324702" y="3978298"/>
                </a:lnTo>
                <a:lnTo>
                  <a:pt x="2322798" y="3964022"/>
                </a:lnTo>
                <a:lnTo>
                  <a:pt x="2313278" y="3937373"/>
                </a:lnTo>
                <a:lnTo>
                  <a:pt x="2301855" y="3913579"/>
                </a:lnTo>
                <a:lnTo>
                  <a:pt x="2282815" y="3892641"/>
                </a:lnTo>
                <a:lnTo>
                  <a:pt x="2263776" y="3875509"/>
                </a:lnTo>
                <a:lnTo>
                  <a:pt x="2237121" y="3861233"/>
                </a:lnTo>
                <a:lnTo>
                  <a:pt x="2210466" y="3854571"/>
                </a:lnTo>
                <a:lnTo>
                  <a:pt x="2197138" y="3851715"/>
                </a:lnTo>
                <a:lnTo>
                  <a:pt x="2181907" y="3851715"/>
                </a:lnTo>
                <a:lnTo>
                  <a:pt x="2181907" y="3851715"/>
                </a:lnTo>
                <a:lnTo>
                  <a:pt x="2168579" y="3851715"/>
                </a:lnTo>
                <a:lnTo>
                  <a:pt x="2153348" y="3854571"/>
                </a:lnTo>
                <a:lnTo>
                  <a:pt x="2127645" y="3861233"/>
                </a:lnTo>
                <a:lnTo>
                  <a:pt x="2103846" y="3875509"/>
                </a:lnTo>
                <a:lnTo>
                  <a:pt x="2082902" y="3892641"/>
                </a:lnTo>
                <a:lnTo>
                  <a:pt x="1204238" y="4770150"/>
                </a:lnTo>
                <a:lnTo>
                  <a:pt x="264647" y="3832680"/>
                </a:lnTo>
                <a:lnTo>
                  <a:pt x="1130936" y="2966592"/>
                </a:lnTo>
                <a:lnTo>
                  <a:pt x="1130936" y="2966592"/>
                </a:lnTo>
                <a:lnTo>
                  <a:pt x="1147120" y="2945654"/>
                </a:lnTo>
                <a:lnTo>
                  <a:pt x="1161399" y="2921860"/>
                </a:lnTo>
                <a:lnTo>
                  <a:pt x="1166159" y="2907584"/>
                </a:lnTo>
                <a:lnTo>
                  <a:pt x="1170919" y="2895211"/>
                </a:lnTo>
                <a:lnTo>
                  <a:pt x="1172823" y="2880935"/>
                </a:lnTo>
                <a:lnTo>
                  <a:pt x="1172823" y="2864755"/>
                </a:lnTo>
                <a:lnTo>
                  <a:pt x="1172823" y="2864755"/>
                </a:lnTo>
                <a:lnTo>
                  <a:pt x="1172823" y="2842865"/>
                </a:lnTo>
                <a:lnTo>
                  <a:pt x="1169015" y="2823830"/>
                </a:lnTo>
                <a:lnTo>
                  <a:pt x="1159495" y="2804795"/>
                </a:lnTo>
                <a:lnTo>
                  <a:pt x="1149975" y="2785760"/>
                </a:lnTo>
                <a:lnTo>
                  <a:pt x="1137600" y="2771484"/>
                </a:lnTo>
                <a:lnTo>
                  <a:pt x="1123320" y="2757208"/>
                </a:lnTo>
                <a:lnTo>
                  <a:pt x="1106185" y="2745787"/>
                </a:lnTo>
                <a:lnTo>
                  <a:pt x="1087146" y="2733414"/>
                </a:lnTo>
                <a:lnTo>
                  <a:pt x="0" y="2227085"/>
                </a:lnTo>
                <a:lnTo>
                  <a:pt x="561660" y="1025030"/>
                </a:lnTo>
                <a:lnTo>
                  <a:pt x="1692596" y="1551346"/>
                </a:lnTo>
                <a:lnTo>
                  <a:pt x="1692596" y="1551346"/>
                </a:lnTo>
                <a:lnTo>
                  <a:pt x="1705924" y="1558008"/>
                </a:lnTo>
                <a:lnTo>
                  <a:pt x="1723059" y="1562767"/>
                </a:lnTo>
                <a:lnTo>
                  <a:pt x="1737339" y="1565622"/>
                </a:lnTo>
                <a:lnTo>
                  <a:pt x="1753522" y="1565622"/>
                </a:lnTo>
                <a:lnTo>
                  <a:pt x="1753522" y="1565622"/>
                </a:lnTo>
                <a:lnTo>
                  <a:pt x="1768753" y="1565622"/>
                </a:lnTo>
                <a:lnTo>
                  <a:pt x="1782081" y="1562767"/>
                </a:lnTo>
                <a:lnTo>
                  <a:pt x="1808736" y="1556105"/>
                </a:lnTo>
                <a:lnTo>
                  <a:pt x="1835391" y="1541828"/>
                </a:lnTo>
                <a:lnTo>
                  <a:pt x="1854430" y="1524697"/>
                </a:lnTo>
                <a:lnTo>
                  <a:pt x="1873470" y="1503758"/>
                </a:lnTo>
                <a:lnTo>
                  <a:pt x="1884894" y="1479965"/>
                </a:lnTo>
                <a:lnTo>
                  <a:pt x="1894413" y="1453316"/>
                </a:lnTo>
                <a:lnTo>
                  <a:pt x="1896317" y="1439040"/>
                </a:lnTo>
                <a:lnTo>
                  <a:pt x="1896317" y="1424764"/>
                </a:lnTo>
                <a:lnTo>
                  <a:pt x="1896317" y="0"/>
                </a:lnTo>
                <a:lnTo>
                  <a:pt x="2560790" y="0"/>
                </a:lnTo>
                <a:lnTo>
                  <a:pt x="2560790" y="5320260"/>
                </a:lnTo>
                <a:close/>
              </a:path>
            </a:pathLst>
          </a:custGeom>
          <a:solidFill>
            <a:schemeClr val="accent3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5270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Half Maple Leaf —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E7DB59-4FF9-DEA2-FA78-7713ED82844C}"/>
              </a:ext>
            </a:extLst>
          </p:cNvPr>
          <p:cNvSpPr/>
          <p:nvPr userDrawn="1"/>
        </p:nvSpPr>
        <p:spPr>
          <a:xfrm>
            <a:off x="23208343" y="12823371"/>
            <a:ext cx="1174070" cy="89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Espace réservé pour une image  17">
            <a:extLst>
              <a:ext uri="{FF2B5EF4-FFF2-40B4-BE49-F238E27FC236}">
                <a16:creationId xmlns:a16="http://schemas.microsoft.com/office/drawing/2014/main" id="{F09208D1-9C32-CFBA-52B6-7930CB1CB7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206" cy="13716000"/>
          </a:xfrm>
          <a:solidFill>
            <a:schemeClr val="bg1">
              <a:lumMod val="95000"/>
            </a:schemeClr>
          </a:solidFill>
        </p:spPr>
        <p:txBody>
          <a:bodyPr tIns="3060000" anchor="ctr" anchorCtr="0"/>
          <a:lstStyle>
            <a:lvl1pPr marL="0" indent="0" algn="ctr">
              <a:buNone/>
              <a:defRPr/>
            </a:lvl1pPr>
          </a:lstStyle>
          <a:p>
            <a:r>
              <a:rPr lang="en-CA" dirty="0"/>
              <a:t>Click the icon </a:t>
            </a:r>
            <a:br>
              <a:rPr lang="en-CA" dirty="0"/>
            </a:br>
            <a:r>
              <a:rPr lang="en-CA" dirty="0"/>
              <a:t>to add an image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CD1E41BB-1D04-3E12-88A1-6FD8C89A68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894831" y="7362510"/>
            <a:ext cx="2020105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</p:txBody>
      </p:sp>
      <p:pic>
        <p:nvPicPr>
          <p:cNvPr id="16" name="Picture 2" descr="Logo&#10;&#10;Description automatically generated">
            <a:extLst>
              <a:ext uri="{FF2B5EF4-FFF2-40B4-BE49-F238E27FC236}">
                <a16:creationId xmlns:a16="http://schemas.microsoft.com/office/drawing/2014/main" id="{E69A9DCD-36C7-96C8-8ABA-62E978506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365" y="7252080"/>
            <a:ext cx="719953" cy="719953"/>
          </a:xfrm>
          <a:prstGeom prst="rect">
            <a:avLst/>
          </a:prstGeom>
        </p:spPr>
      </p:pic>
      <p:pic>
        <p:nvPicPr>
          <p:cNvPr id="17" name="Picture 4" descr="Logo, icon&#10;&#10;Description automatically generated">
            <a:extLst>
              <a:ext uri="{FF2B5EF4-FFF2-40B4-BE49-F238E27FC236}">
                <a16:creationId xmlns:a16="http://schemas.microsoft.com/office/drawing/2014/main" id="{87C06F31-FB62-038E-B56F-948962539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8391386"/>
            <a:ext cx="719953" cy="719953"/>
          </a:xfrm>
          <a:prstGeom prst="rect">
            <a:avLst/>
          </a:prstGeom>
        </p:spPr>
      </p:pic>
      <p:pic>
        <p:nvPicPr>
          <p:cNvPr id="18" name="Picture 5" descr="Icon&#10;&#10;Description automatically generated">
            <a:extLst>
              <a:ext uri="{FF2B5EF4-FFF2-40B4-BE49-F238E27FC236}">
                <a16:creationId xmlns:a16="http://schemas.microsoft.com/office/drawing/2014/main" id="{AF1F8548-1966-AA50-A896-E83B8C896F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9442949"/>
            <a:ext cx="719953" cy="719953"/>
          </a:xfrm>
          <a:prstGeom prst="rect">
            <a:avLst/>
          </a:prstGeom>
        </p:spPr>
      </p:pic>
      <p:pic>
        <p:nvPicPr>
          <p:cNvPr id="19" name="Picture 32" descr="Icon&#10;&#10;Description automatically generated">
            <a:extLst>
              <a:ext uri="{FF2B5EF4-FFF2-40B4-BE49-F238E27FC236}">
                <a16:creationId xmlns:a16="http://schemas.microsoft.com/office/drawing/2014/main" id="{3129D42D-B9BE-BA09-A20C-03AF32538E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10475562"/>
            <a:ext cx="719953" cy="7199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E9794E-33F0-550B-8ED1-D948045B0F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6794" y="11484614"/>
            <a:ext cx="3305340" cy="2121609"/>
          </a:xfrm>
          <a:prstGeom prst="rect">
            <a:avLst/>
          </a:prstGeom>
        </p:spPr>
      </p:pic>
      <p:sp>
        <p:nvSpPr>
          <p:cNvPr id="2" name="Graphique 2">
            <a:extLst>
              <a:ext uri="{FF2B5EF4-FFF2-40B4-BE49-F238E27FC236}">
                <a16:creationId xmlns:a16="http://schemas.microsoft.com/office/drawing/2014/main" id="{AE24EE85-A59A-E649-BCD0-1CA6D005AAA3}"/>
              </a:ext>
            </a:extLst>
          </p:cNvPr>
          <p:cNvSpPr/>
          <p:nvPr userDrawn="1"/>
        </p:nvSpPr>
        <p:spPr>
          <a:xfrm>
            <a:off x="18281775" y="520700"/>
            <a:ext cx="6100638" cy="12674600"/>
          </a:xfrm>
          <a:custGeom>
            <a:avLst/>
            <a:gdLst>
              <a:gd name="connsiteX0" fmla="*/ 2560790 w 2560789"/>
              <a:gd name="connsiteY0" fmla="*/ 5320260 h 5320259"/>
              <a:gd name="connsiteX1" fmla="*/ 2324702 w 2560789"/>
              <a:gd name="connsiteY1" fmla="*/ 5320260 h 5320259"/>
              <a:gd name="connsiteX2" fmla="*/ 2324702 w 2560789"/>
              <a:gd name="connsiteY2" fmla="*/ 3992574 h 5320259"/>
              <a:gd name="connsiteX3" fmla="*/ 2324702 w 2560789"/>
              <a:gd name="connsiteY3" fmla="*/ 3992574 h 5320259"/>
              <a:gd name="connsiteX4" fmla="*/ 2324702 w 2560789"/>
              <a:gd name="connsiteY4" fmla="*/ 3978298 h 5320259"/>
              <a:gd name="connsiteX5" fmla="*/ 2322798 w 2560789"/>
              <a:gd name="connsiteY5" fmla="*/ 3964022 h 5320259"/>
              <a:gd name="connsiteX6" fmla="*/ 2313278 w 2560789"/>
              <a:gd name="connsiteY6" fmla="*/ 3937373 h 5320259"/>
              <a:gd name="connsiteX7" fmla="*/ 2301855 w 2560789"/>
              <a:gd name="connsiteY7" fmla="*/ 3913579 h 5320259"/>
              <a:gd name="connsiteX8" fmla="*/ 2282815 w 2560789"/>
              <a:gd name="connsiteY8" fmla="*/ 3892641 h 5320259"/>
              <a:gd name="connsiteX9" fmla="*/ 2263776 w 2560789"/>
              <a:gd name="connsiteY9" fmla="*/ 3875509 h 5320259"/>
              <a:gd name="connsiteX10" fmla="*/ 2237121 w 2560789"/>
              <a:gd name="connsiteY10" fmla="*/ 3861233 h 5320259"/>
              <a:gd name="connsiteX11" fmla="*/ 2210466 w 2560789"/>
              <a:gd name="connsiteY11" fmla="*/ 3854571 h 5320259"/>
              <a:gd name="connsiteX12" fmla="*/ 2197138 w 2560789"/>
              <a:gd name="connsiteY12" fmla="*/ 3851715 h 5320259"/>
              <a:gd name="connsiteX13" fmla="*/ 2181907 w 2560789"/>
              <a:gd name="connsiteY13" fmla="*/ 3851715 h 5320259"/>
              <a:gd name="connsiteX14" fmla="*/ 2181907 w 2560789"/>
              <a:gd name="connsiteY14" fmla="*/ 3851715 h 5320259"/>
              <a:gd name="connsiteX15" fmla="*/ 2168579 w 2560789"/>
              <a:gd name="connsiteY15" fmla="*/ 3851715 h 5320259"/>
              <a:gd name="connsiteX16" fmla="*/ 2153348 w 2560789"/>
              <a:gd name="connsiteY16" fmla="*/ 3854571 h 5320259"/>
              <a:gd name="connsiteX17" fmla="*/ 2127645 w 2560789"/>
              <a:gd name="connsiteY17" fmla="*/ 3861233 h 5320259"/>
              <a:gd name="connsiteX18" fmla="*/ 2103846 w 2560789"/>
              <a:gd name="connsiteY18" fmla="*/ 3875509 h 5320259"/>
              <a:gd name="connsiteX19" fmla="*/ 2082902 w 2560789"/>
              <a:gd name="connsiteY19" fmla="*/ 3892641 h 5320259"/>
              <a:gd name="connsiteX20" fmla="*/ 1204238 w 2560789"/>
              <a:gd name="connsiteY20" fmla="*/ 4770150 h 5320259"/>
              <a:gd name="connsiteX21" fmla="*/ 264647 w 2560789"/>
              <a:gd name="connsiteY21" fmla="*/ 3832680 h 5320259"/>
              <a:gd name="connsiteX22" fmla="*/ 1130936 w 2560789"/>
              <a:gd name="connsiteY22" fmla="*/ 2966592 h 5320259"/>
              <a:gd name="connsiteX23" fmla="*/ 1130936 w 2560789"/>
              <a:gd name="connsiteY23" fmla="*/ 2966592 h 5320259"/>
              <a:gd name="connsiteX24" fmla="*/ 1147120 w 2560789"/>
              <a:gd name="connsiteY24" fmla="*/ 2945654 h 5320259"/>
              <a:gd name="connsiteX25" fmla="*/ 1161399 w 2560789"/>
              <a:gd name="connsiteY25" fmla="*/ 2921860 h 5320259"/>
              <a:gd name="connsiteX26" fmla="*/ 1166159 w 2560789"/>
              <a:gd name="connsiteY26" fmla="*/ 2907584 h 5320259"/>
              <a:gd name="connsiteX27" fmla="*/ 1170919 w 2560789"/>
              <a:gd name="connsiteY27" fmla="*/ 2895211 h 5320259"/>
              <a:gd name="connsiteX28" fmla="*/ 1172823 w 2560789"/>
              <a:gd name="connsiteY28" fmla="*/ 2880935 h 5320259"/>
              <a:gd name="connsiteX29" fmla="*/ 1172823 w 2560789"/>
              <a:gd name="connsiteY29" fmla="*/ 2864755 h 5320259"/>
              <a:gd name="connsiteX30" fmla="*/ 1172823 w 2560789"/>
              <a:gd name="connsiteY30" fmla="*/ 2864755 h 5320259"/>
              <a:gd name="connsiteX31" fmla="*/ 1172823 w 2560789"/>
              <a:gd name="connsiteY31" fmla="*/ 2842865 h 5320259"/>
              <a:gd name="connsiteX32" fmla="*/ 1169015 w 2560789"/>
              <a:gd name="connsiteY32" fmla="*/ 2823830 h 5320259"/>
              <a:gd name="connsiteX33" fmla="*/ 1159495 w 2560789"/>
              <a:gd name="connsiteY33" fmla="*/ 2804795 h 5320259"/>
              <a:gd name="connsiteX34" fmla="*/ 1149975 w 2560789"/>
              <a:gd name="connsiteY34" fmla="*/ 2785760 h 5320259"/>
              <a:gd name="connsiteX35" fmla="*/ 1137600 w 2560789"/>
              <a:gd name="connsiteY35" fmla="*/ 2771484 h 5320259"/>
              <a:gd name="connsiteX36" fmla="*/ 1123320 w 2560789"/>
              <a:gd name="connsiteY36" fmla="*/ 2757208 h 5320259"/>
              <a:gd name="connsiteX37" fmla="*/ 1106185 w 2560789"/>
              <a:gd name="connsiteY37" fmla="*/ 2745787 h 5320259"/>
              <a:gd name="connsiteX38" fmla="*/ 1087146 w 2560789"/>
              <a:gd name="connsiteY38" fmla="*/ 2733414 h 5320259"/>
              <a:gd name="connsiteX39" fmla="*/ 0 w 2560789"/>
              <a:gd name="connsiteY39" fmla="*/ 2227085 h 5320259"/>
              <a:gd name="connsiteX40" fmla="*/ 561660 w 2560789"/>
              <a:gd name="connsiteY40" fmla="*/ 1025030 h 5320259"/>
              <a:gd name="connsiteX41" fmla="*/ 1692596 w 2560789"/>
              <a:gd name="connsiteY41" fmla="*/ 1551346 h 5320259"/>
              <a:gd name="connsiteX42" fmla="*/ 1692596 w 2560789"/>
              <a:gd name="connsiteY42" fmla="*/ 1551346 h 5320259"/>
              <a:gd name="connsiteX43" fmla="*/ 1705924 w 2560789"/>
              <a:gd name="connsiteY43" fmla="*/ 1558008 h 5320259"/>
              <a:gd name="connsiteX44" fmla="*/ 1723059 w 2560789"/>
              <a:gd name="connsiteY44" fmla="*/ 1562767 h 5320259"/>
              <a:gd name="connsiteX45" fmla="*/ 1737339 w 2560789"/>
              <a:gd name="connsiteY45" fmla="*/ 1565622 h 5320259"/>
              <a:gd name="connsiteX46" fmla="*/ 1753522 w 2560789"/>
              <a:gd name="connsiteY46" fmla="*/ 1565622 h 5320259"/>
              <a:gd name="connsiteX47" fmla="*/ 1753522 w 2560789"/>
              <a:gd name="connsiteY47" fmla="*/ 1565622 h 5320259"/>
              <a:gd name="connsiteX48" fmla="*/ 1768753 w 2560789"/>
              <a:gd name="connsiteY48" fmla="*/ 1565622 h 5320259"/>
              <a:gd name="connsiteX49" fmla="*/ 1782081 w 2560789"/>
              <a:gd name="connsiteY49" fmla="*/ 1562767 h 5320259"/>
              <a:gd name="connsiteX50" fmla="*/ 1808736 w 2560789"/>
              <a:gd name="connsiteY50" fmla="*/ 1556105 h 5320259"/>
              <a:gd name="connsiteX51" fmla="*/ 1835391 w 2560789"/>
              <a:gd name="connsiteY51" fmla="*/ 1541828 h 5320259"/>
              <a:gd name="connsiteX52" fmla="*/ 1854430 w 2560789"/>
              <a:gd name="connsiteY52" fmla="*/ 1524697 h 5320259"/>
              <a:gd name="connsiteX53" fmla="*/ 1873470 w 2560789"/>
              <a:gd name="connsiteY53" fmla="*/ 1503758 h 5320259"/>
              <a:gd name="connsiteX54" fmla="*/ 1884894 w 2560789"/>
              <a:gd name="connsiteY54" fmla="*/ 1479965 h 5320259"/>
              <a:gd name="connsiteX55" fmla="*/ 1894413 w 2560789"/>
              <a:gd name="connsiteY55" fmla="*/ 1453316 h 5320259"/>
              <a:gd name="connsiteX56" fmla="*/ 1896317 w 2560789"/>
              <a:gd name="connsiteY56" fmla="*/ 1439040 h 5320259"/>
              <a:gd name="connsiteX57" fmla="*/ 1896317 w 2560789"/>
              <a:gd name="connsiteY57" fmla="*/ 1424764 h 5320259"/>
              <a:gd name="connsiteX58" fmla="*/ 1896317 w 2560789"/>
              <a:gd name="connsiteY58" fmla="*/ 0 h 5320259"/>
              <a:gd name="connsiteX59" fmla="*/ 2560790 w 2560789"/>
              <a:gd name="connsiteY59" fmla="*/ 0 h 5320259"/>
              <a:gd name="connsiteX60" fmla="*/ 2560790 w 2560789"/>
              <a:gd name="connsiteY60" fmla="*/ 5320260 h 53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60789" h="5320259">
                <a:moveTo>
                  <a:pt x="2560790" y="5320260"/>
                </a:moveTo>
                <a:lnTo>
                  <a:pt x="2324702" y="5320260"/>
                </a:lnTo>
                <a:lnTo>
                  <a:pt x="2324702" y="3992574"/>
                </a:lnTo>
                <a:lnTo>
                  <a:pt x="2324702" y="3992574"/>
                </a:lnTo>
                <a:lnTo>
                  <a:pt x="2324702" y="3978298"/>
                </a:lnTo>
                <a:lnTo>
                  <a:pt x="2322798" y="3964022"/>
                </a:lnTo>
                <a:lnTo>
                  <a:pt x="2313278" y="3937373"/>
                </a:lnTo>
                <a:lnTo>
                  <a:pt x="2301855" y="3913579"/>
                </a:lnTo>
                <a:lnTo>
                  <a:pt x="2282815" y="3892641"/>
                </a:lnTo>
                <a:lnTo>
                  <a:pt x="2263776" y="3875509"/>
                </a:lnTo>
                <a:lnTo>
                  <a:pt x="2237121" y="3861233"/>
                </a:lnTo>
                <a:lnTo>
                  <a:pt x="2210466" y="3854571"/>
                </a:lnTo>
                <a:lnTo>
                  <a:pt x="2197138" y="3851715"/>
                </a:lnTo>
                <a:lnTo>
                  <a:pt x="2181907" y="3851715"/>
                </a:lnTo>
                <a:lnTo>
                  <a:pt x="2181907" y="3851715"/>
                </a:lnTo>
                <a:lnTo>
                  <a:pt x="2168579" y="3851715"/>
                </a:lnTo>
                <a:lnTo>
                  <a:pt x="2153348" y="3854571"/>
                </a:lnTo>
                <a:lnTo>
                  <a:pt x="2127645" y="3861233"/>
                </a:lnTo>
                <a:lnTo>
                  <a:pt x="2103846" y="3875509"/>
                </a:lnTo>
                <a:lnTo>
                  <a:pt x="2082902" y="3892641"/>
                </a:lnTo>
                <a:lnTo>
                  <a:pt x="1204238" y="4770150"/>
                </a:lnTo>
                <a:lnTo>
                  <a:pt x="264647" y="3832680"/>
                </a:lnTo>
                <a:lnTo>
                  <a:pt x="1130936" y="2966592"/>
                </a:lnTo>
                <a:lnTo>
                  <a:pt x="1130936" y="2966592"/>
                </a:lnTo>
                <a:lnTo>
                  <a:pt x="1147120" y="2945654"/>
                </a:lnTo>
                <a:lnTo>
                  <a:pt x="1161399" y="2921860"/>
                </a:lnTo>
                <a:lnTo>
                  <a:pt x="1166159" y="2907584"/>
                </a:lnTo>
                <a:lnTo>
                  <a:pt x="1170919" y="2895211"/>
                </a:lnTo>
                <a:lnTo>
                  <a:pt x="1172823" y="2880935"/>
                </a:lnTo>
                <a:lnTo>
                  <a:pt x="1172823" y="2864755"/>
                </a:lnTo>
                <a:lnTo>
                  <a:pt x="1172823" y="2864755"/>
                </a:lnTo>
                <a:lnTo>
                  <a:pt x="1172823" y="2842865"/>
                </a:lnTo>
                <a:lnTo>
                  <a:pt x="1169015" y="2823830"/>
                </a:lnTo>
                <a:lnTo>
                  <a:pt x="1159495" y="2804795"/>
                </a:lnTo>
                <a:lnTo>
                  <a:pt x="1149975" y="2785760"/>
                </a:lnTo>
                <a:lnTo>
                  <a:pt x="1137600" y="2771484"/>
                </a:lnTo>
                <a:lnTo>
                  <a:pt x="1123320" y="2757208"/>
                </a:lnTo>
                <a:lnTo>
                  <a:pt x="1106185" y="2745787"/>
                </a:lnTo>
                <a:lnTo>
                  <a:pt x="1087146" y="2733414"/>
                </a:lnTo>
                <a:lnTo>
                  <a:pt x="0" y="2227085"/>
                </a:lnTo>
                <a:lnTo>
                  <a:pt x="561660" y="1025030"/>
                </a:lnTo>
                <a:lnTo>
                  <a:pt x="1692596" y="1551346"/>
                </a:lnTo>
                <a:lnTo>
                  <a:pt x="1692596" y="1551346"/>
                </a:lnTo>
                <a:lnTo>
                  <a:pt x="1705924" y="1558008"/>
                </a:lnTo>
                <a:lnTo>
                  <a:pt x="1723059" y="1562767"/>
                </a:lnTo>
                <a:lnTo>
                  <a:pt x="1737339" y="1565622"/>
                </a:lnTo>
                <a:lnTo>
                  <a:pt x="1753522" y="1565622"/>
                </a:lnTo>
                <a:lnTo>
                  <a:pt x="1753522" y="1565622"/>
                </a:lnTo>
                <a:lnTo>
                  <a:pt x="1768753" y="1565622"/>
                </a:lnTo>
                <a:lnTo>
                  <a:pt x="1782081" y="1562767"/>
                </a:lnTo>
                <a:lnTo>
                  <a:pt x="1808736" y="1556105"/>
                </a:lnTo>
                <a:lnTo>
                  <a:pt x="1835391" y="1541828"/>
                </a:lnTo>
                <a:lnTo>
                  <a:pt x="1854430" y="1524697"/>
                </a:lnTo>
                <a:lnTo>
                  <a:pt x="1873470" y="1503758"/>
                </a:lnTo>
                <a:lnTo>
                  <a:pt x="1884894" y="1479965"/>
                </a:lnTo>
                <a:lnTo>
                  <a:pt x="1894413" y="1453316"/>
                </a:lnTo>
                <a:lnTo>
                  <a:pt x="1896317" y="1439040"/>
                </a:lnTo>
                <a:lnTo>
                  <a:pt x="1896317" y="1424764"/>
                </a:lnTo>
                <a:lnTo>
                  <a:pt x="1896317" y="0"/>
                </a:lnTo>
                <a:lnTo>
                  <a:pt x="2560790" y="0"/>
                </a:lnTo>
                <a:lnTo>
                  <a:pt x="2560790" y="5320260"/>
                </a:lnTo>
                <a:close/>
              </a:path>
            </a:pathLst>
          </a:custGeom>
          <a:solidFill>
            <a:schemeClr val="accent3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84365" y="515614"/>
            <a:ext cx="9083435" cy="326898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err="1"/>
              <a:t>Thank</a:t>
            </a:r>
            <a:r>
              <a:rPr lang="fr-CA" dirty="0"/>
              <a:t> </a:t>
            </a:r>
            <a:r>
              <a:rPr lang="fr-CA" dirty="0" err="1"/>
              <a:t>you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1057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Half Maple Leaf — Texture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E7DB59-4FF9-DEA2-FA78-7713ED82844C}"/>
              </a:ext>
            </a:extLst>
          </p:cNvPr>
          <p:cNvSpPr/>
          <p:nvPr userDrawn="1"/>
        </p:nvSpPr>
        <p:spPr>
          <a:xfrm>
            <a:off x="23208343" y="12823371"/>
            <a:ext cx="1174070" cy="89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D871373-B754-171F-4416-4F33523BA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7"/>
            <a:ext cx="12191206" cy="137151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926" y="12063635"/>
            <a:ext cx="11208888" cy="140836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 err="1"/>
              <a:t>Thank</a:t>
            </a:r>
            <a:r>
              <a:rPr lang="fr-CA" dirty="0"/>
              <a:t> </a:t>
            </a:r>
            <a:r>
              <a:rPr lang="fr-CA" dirty="0" err="1"/>
              <a:t>you</a:t>
            </a:r>
            <a:endParaRPr lang="en-CA" dirty="0"/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CD1E41BB-1D04-3E12-88A1-6FD8C89A68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894831" y="631130"/>
            <a:ext cx="2020105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</p:txBody>
      </p:sp>
      <p:pic>
        <p:nvPicPr>
          <p:cNvPr id="16" name="Picture 2" descr="Logo&#10;&#10;Description automatically generated">
            <a:extLst>
              <a:ext uri="{FF2B5EF4-FFF2-40B4-BE49-F238E27FC236}">
                <a16:creationId xmlns:a16="http://schemas.microsoft.com/office/drawing/2014/main" id="{E69A9DCD-36C7-96C8-8ABA-62E978506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365" y="520700"/>
            <a:ext cx="719953" cy="719953"/>
          </a:xfrm>
          <a:prstGeom prst="rect">
            <a:avLst/>
          </a:prstGeom>
        </p:spPr>
      </p:pic>
      <p:pic>
        <p:nvPicPr>
          <p:cNvPr id="17" name="Picture 4" descr="Logo, icon&#10;&#10;Description automatically generated">
            <a:extLst>
              <a:ext uri="{FF2B5EF4-FFF2-40B4-BE49-F238E27FC236}">
                <a16:creationId xmlns:a16="http://schemas.microsoft.com/office/drawing/2014/main" id="{87C06F31-FB62-038E-B56F-948962539C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1660006"/>
            <a:ext cx="719953" cy="719953"/>
          </a:xfrm>
          <a:prstGeom prst="rect">
            <a:avLst/>
          </a:prstGeom>
        </p:spPr>
      </p:pic>
      <p:pic>
        <p:nvPicPr>
          <p:cNvPr id="18" name="Picture 5" descr="Icon&#10;&#10;Description automatically generated">
            <a:extLst>
              <a:ext uri="{FF2B5EF4-FFF2-40B4-BE49-F238E27FC236}">
                <a16:creationId xmlns:a16="http://schemas.microsoft.com/office/drawing/2014/main" id="{AF1F8548-1966-AA50-A896-E83B8C896F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2711569"/>
            <a:ext cx="719953" cy="719953"/>
          </a:xfrm>
          <a:prstGeom prst="rect">
            <a:avLst/>
          </a:prstGeom>
        </p:spPr>
      </p:pic>
      <p:pic>
        <p:nvPicPr>
          <p:cNvPr id="19" name="Picture 32" descr="Icon&#10;&#10;Description automatically generated">
            <a:extLst>
              <a:ext uri="{FF2B5EF4-FFF2-40B4-BE49-F238E27FC236}">
                <a16:creationId xmlns:a16="http://schemas.microsoft.com/office/drawing/2014/main" id="{3129D42D-B9BE-BA09-A20C-03AF32538E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3744182"/>
            <a:ext cx="719953" cy="7199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FAE28B-A613-C507-D95E-3A045DC349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6794" y="11484614"/>
            <a:ext cx="3305340" cy="2121609"/>
          </a:xfrm>
          <a:prstGeom prst="rect">
            <a:avLst/>
          </a:prstGeom>
        </p:spPr>
      </p:pic>
      <p:sp>
        <p:nvSpPr>
          <p:cNvPr id="5" name="Graphique 2">
            <a:extLst>
              <a:ext uri="{FF2B5EF4-FFF2-40B4-BE49-F238E27FC236}">
                <a16:creationId xmlns:a16="http://schemas.microsoft.com/office/drawing/2014/main" id="{6734C92C-B96D-CCEE-1653-514D1FC84A51}"/>
              </a:ext>
            </a:extLst>
          </p:cNvPr>
          <p:cNvSpPr/>
          <p:nvPr userDrawn="1"/>
        </p:nvSpPr>
        <p:spPr>
          <a:xfrm>
            <a:off x="18281775" y="520700"/>
            <a:ext cx="6100638" cy="12674600"/>
          </a:xfrm>
          <a:custGeom>
            <a:avLst/>
            <a:gdLst>
              <a:gd name="connsiteX0" fmla="*/ 2560790 w 2560789"/>
              <a:gd name="connsiteY0" fmla="*/ 5320260 h 5320259"/>
              <a:gd name="connsiteX1" fmla="*/ 2324702 w 2560789"/>
              <a:gd name="connsiteY1" fmla="*/ 5320260 h 5320259"/>
              <a:gd name="connsiteX2" fmla="*/ 2324702 w 2560789"/>
              <a:gd name="connsiteY2" fmla="*/ 3992574 h 5320259"/>
              <a:gd name="connsiteX3" fmla="*/ 2324702 w 2560789"/>
              <a:gd name="connsiteY3" fmla="*/ 3992574 h 5320259"/>
              <a:gd name="connsiteX4" fmla="*/ 2324702 w 2560789"/>
              <a:gd name="connsiteY4" fmla="*/ 3978298 h 5320259"/>
              <a:gd name="connsiteX5" fmla="*/ 2322798 w 2560789"/>
              <a:gd name="connsiteY5" fmla="*/ 3964022 h 5320259"/>
              <a:gd name="connsiteX6" fmla="*/ 2313278 w 2560789"/>
              <a:gd name="connsiteY6" fmla="*/ 3937373 h 5320259"/>
              <a:gd name="connsiteX7" fmla="*/ 2301855 w 2560789"/>
              <a:gd name="connsiteY7" fmla="*/ 3913579 h 5320259"/>
              <a:gd name="connsiteX8" fmla="*/ 2282815 w 2560789"/>
              <a:gd name="connsiteY8" fmla="*/ 3892641 h 5320259"/>
              <a:gd name="connsiteX9" fmla="*/ 2263776 w 2560789"/>
              <a:gd name="connsiteY9" fmla="*/ 3875509 h 5320259"/>
              <a:gd name="connsiteX10" fmla="*/ 2237121 w 2560789"/>
              <a:gd name="connsiteY10" fmla="*/ 3861233 h 5320259"/>
              <a:gd name="connsiteX11" fmla="*/ 2210466 w 2560789"/>
              <a:gd name="connsiteY11" fmla="*/ 3854571 h 5320259"/>
              <a:gd name="connsiteX12" fmla="*/ 2197138 w 2560789"/>
              <a:gd name="connsiteY12" fmla="*/ 3851715 h 5320259"/>
              <a:gd name="connsiteX13" fmla="*/ 2181907 w 2560789"/>
              <a:gd name="connsiteY13" fmla="*/ 3851715 h 5320259"/>
              <a:gd name="connsiteX14" fmla="*/ 2181907 w 2560789"/>
              <a:gd name="connsiteY14" fmla="*/ 3851715 h 5320259"/>
              <a:gd name="connsiteX15" fmla="*/ 2168579 w 2560789"/>
              <a:gd name="connsiteY15" fmla="*/ 3851715 h 5320259"/>
              <a:gd name="connsiteX16" fmla="*/ 2153348 w 2560789"/>
              <a:gd name="connsiteY16" fmla="*/ 3854571 h 5320259"/>
              <a:gd name="connsiteX17" fmla="*/ 2127645 w 2560789"/>
              <a:gd name="connsiteY17" fmla="*/ 3861233 h 5320259"/>
              <a:gd name="connsiteX18" fmla="*/ 2103846 w 2560789"/>
              <a:gd name="connsiteY18" fmla="*/ 3875509 h 5320259"/>
              <a:gd name="connsiteX19" fmla="*/ 2082902 w 2560789"/>
              <a:gd name="connsiteY19" fmla="*/ 3892641 h 5320259"/>
              <a:gd name="connsiteX20" fmla="*/ 1204238 w 2560789"/>
              <a:gd name="connsiteY20" fmla="*/ 4770150 h 5320259"/>
              <a:gd name="connsiteX21" fmla="*/ 264647 w 2560789"/>
              <a:gd name="connsiteY21" fmla="*/ 3832680 h 5320259"/>
              <a:gd name="connsiteX22" fmla="*/ 1130936 w 2560789"/>
              <a:gd name="connsiteY22" fmla="*/ 2966592 h 5320259"/>
              <a:gd name="connsiteX23" fmla="*/ 1130936 w 2560789"/>
              <a:gd name="connsiteY23" fmla="*/ 2966592 h 5320259"/>
              <a:gd name="connsiteX24" fmla="*/ 1147120 w 2560789"/>
              <a:gd name="connsiteY24" fmla="*/ 2945654 h 5320259"/>
              <a:gd name="connsiteX25" fmla="*/ 1161399 w 2560789"/>
              <a:gd name="connsiteY25" fmla="*/ 2921860 h 5320259"/>
              <a:gd name="connsiteX26" fmla="*/ 1166159 w 2560789"/>
              <a:gd name="connsiteY26" fmla="*/ 2907584 h 5320259"/>
              <a:gd name="connsiteX27" fmla="*/ 1170919 w 2560789"/>
              <a:gd name="connsiteY27" fmla="*/ 2895211 h 5320259"/>
              <a:gd name="connsiteX28" fmla="*/ 1172823 w 2560789"/>
              <a:gd name="connsiteY28" fmla="*/ 2880935 h 5320259"/>
              <a:gd name="connsiteX29" fmla="*/ 1172823 w 2560789"/>
              <a:gd name="connsiteY29" fmla="*/ 2864755 h 5320259"/>
              <a:gd name="connsiteX30" fmla="*/ 1172823 w 2560789"/>
              <a:gd name="connsiteY30" fmla="*/ 2864755 h 5320259"/>
              <a:gd name="connsiteX31" fmla="*/ 1172823 w 2560789"/>
              <a:gd name="connsiteY31" fmla="*/ 2842865 h 5320259"/>
              <a:gd name="connsiteX32" fmla="*/ 1169015 w 2560789"/>
              <a:gd name="connsiteY32" fmla="*/ 2823830 h 5320259"/>
              <a:gd name="connsiteX33" fmla="*/ 1159495 w 2560789"/>
              <a:gd name="connsiteY33" fmla="*/ 2804795 h 5320259"/>
              <a:gd name="connsiteX34" fmla="*/ 1149975 w 2560789"/>
              <a:gd name="connsiteY34" fmla="*/ 2785760 h 5320259"/>
              <a:gd name="connsiteX35" fmla="*/ 1137600 w 2560789"/>
              <a:gd name="connsiteY35" fmla="*/ 2771484 h 5320259"/>
              <a:gd name="connsiteX36" fmla="*/ 1123320 w 2560789"/>
              <a:gd name="connsiteY36" fmla="*/ 2757208 h 5320259"/>
              <a:gd name="connsiteX37" fmla="*/ 1106185 w 2560789"/>
              <a:gd name="connsiteY37" fmla="*/ 2745787 h 5320259"/>
              <a:gd name="connsiteX38" fmla="*/ 1087146 w 2560789"/>
              <a:gd name="connsiteY38" fmla="*/ 2733414 h 5320259"/>
              <a:gd name="connsiteX39" fmla="*/ 0 w 2560789"/>
              <a:gd name="connsiteY39" fmla="*/ 2227085 h 5320259"/>
              <a:gd name="connsiteX40" fmla="*/ 561660 w 2560789"/>
              <a:gd name="connsiteY40" fmla="*/ 1025030 h 5320259"/>
              <a:gd name="connsiteX41" fmla="*/ 1692596 w 2560789"/>
              <a:gd name="connsiteY41" fmla="*/ 1551346 h 5320259"/>
              <a:gd name="connsiteX42" fmla="*/ 1692596 w 2560789"/>
              <a:gd name="connsiteY42" fmla="*/ 1551346 h 5320259"/>
              <a:gd name="connsiteX43" fmla="*/ 1705924 w 2560789"/>
              <a:gd name="connsiteY43" fmla="*/ 1558008 h 5320259"/>
              <a:gd name="connsiteX44" fmla="*/ 1723059 w 2560789"/>
              <a:gd name="connsiteY44" fmla="*/ 1562767 h 5320259"/>
              <a:gd name="connsiteX45" fmla="*/ 1737339 w 2560789"/>
              <a:gd name="connsiteY45" fmla="*/ 1565622 h 5320259"/>
              <a:gd name="connsiteX46" fmla="*/ 1753522 w 2560789"/>
              <a:gd name="connsiteY46" fmla="*/ 1565622 h 5320259"/>
              <a:gd name="connsiteX47" fmla="*/ 1753522 w 2560789"/>
              <a:gd name="connsiteY47" fmla="*/ 1565622 h 5320259"/>
              <a:gd name="connsiteX48" fmla="*/ 1768753 w 2560789"/>
              <a:gd name="connsiteY48" fmla="*/ 1565622 h 5320259"/>
              <a:gd name="connsiteX49" fmla="*/ 1782081 w 2560789"/>
              <a:gd name="connsiteY49" fmla="*/ 1562767 h 5320259"/>
              <a:gd name="connsiteX50" fmla="*/ 1808736 w 2560789"/>
              <a:gd name="connsiteY50" fmla="*/ 1556105 h 5320259"/>
              <a:gd name="connsiteX51" fmla="*/ 1835391 w 2560789"/>
              <a:gd name="connsiteY51" fmla="*/ 1541828 h 5320259"/>
              <a:gd name="connsiteX52" fmla="*/ 1854430 w 2560789"/>
              <a:gd name="connsiteY52" fmla="*/ 1524697 h 5320259"/>
              <a:gd name="connsiteX53" fmla="*/ 1873470 w 2560789"/>
              <a:gd name="connsiteY53" fmla="*/ 1503758 h 5320259"/>
              <a:gd name="connsiteX54" fmla="*/ 1884894 w 2560789"/>
              <a:gd name="connsiteY54" fmla="*/ 1479965 h 5320259"/>
              <a:gd name="connsiteX55" fmla="*/ 1894413 w 2560789"/>
              <a:gd name="connsiteY55" fmla="*/ 1453316 h 5320259"/>
              <a:gd name="connsiteX56" fmla="*/ 1896317 w 2560789"/>
              <a:gd name="connsiteY56" fmla="*/ 1439040 h 5320259"/>
              <a:gd name="connsiteX57" fmla="*/ 1896317 w 2560789"/>
              <a:gd name="connsiteY57" fmla="*/ 1424764 h 5320259"/>
              <a:gd name="connsiteX58" fmla="*/ 1896317 w 2560789"/>
              <a:gd name="connsiteY58" fmla="*/ 0 h 5320259"/>
              <a:gd name="connsiteX59" fmla="*/ 2560790 w 2560789"/>
              <a:gd name="connsiteY59" fmla="*/ 0 h 5320259"/>
              <a:gd name="connsiteX60" fmla="*/ 2560790 w 2560789"/>
              <a:gd name="connsiteY60" fmla="*/ 5320260 h 53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60789" h="5320259">
                <a:moveTo>
                  <a:pt x="2560790" y="5320260"/>
                </a:moveTo>
                <a:lnTo>
                  <a:pt x="2324702" y="5320260"/>
                </a:lnTo>
                <a:lnTo>
                  <a:pt x="2324702" y="3992574"/>
                </a:lnTo>
                <a:lnTo>
                  <a:pt x="2324702" y="3992574"/>
                </a:lnTo>
                <a:lnTo>
                  <a:pt x="2324702" y="3978298"/>
                </a:lnTo>
                <a:lnTo>
                  <a:pt x="2322798" y="3964022"/>
                </a:lnTo>
                <a:lnTo>
                  <a:pt x="2313278" y="3937373"/>
                </a:lnTo>
                <a:lnTo>
                  <a:pt x="2301855" y="3913579"/>
                </a:lnTo>
                <a:lnTo>
                  <a:pt x="2282815" y="3892641"/>
                </a:lnTo>
                <a:lnTo>
                  <a:pt x="2263776" y="3875509"/>
                </a:lnTo>
                <a:lnTo>
                  <a:pt x="2237121" y="3861233"/>
                </a:lnTo>
                <a:lnTo>
                  <a:pt x="2210466" y="3854571"/>
                </a:lnTo>
                <a:lnTo>
                  <a:pt x="2197138" y="3851715"/>
                </a:lnTo>
                <a:lnTo>
                  <a:pt x="2181907" y="3851715"/>
                </a:lnTo>
                <a:lnTo>
                  <a:pt x="2181907" y="3851715"/>
                </a:lnTo>
                <a:lnTo>
                  <a:pt x="2168579" y="3851715"/>
                </a:lnTo>
                <a:lnTo>
                  <a:pt x="2153348" y="3854571"/>
                </a:lnTo>
                <a:lnTo>
                  <a:pt x="2127645" y="3861233"/>
                </a:lnTo>
                <a:lnTo>
                  <a:pt x="2103846" y="3875509"/>
                </a:lnTo>
                <a:lnTo>
                  <a:pt x="2082902" y="3892641"/>
                </a:lnTo>
                <a:lnTo>
                  <a:pt x="1204238" y="4770150"/>
                </a:lnTo>
                <a:lnTo>
                  <a:pt x="264647" y="3832680"/>
                </a:lnTo>
                <a:lnTo>
                  <a:pt x="1130936" y="2966592"/>
                </a:lnTo>
                <a:lnTo>
                  <a:pt x="1130936" y="2966592"/>
                </a:lnTo>
                <a:lnTo>
                  <a:pt x="1147120" y="2945654"/>
                </a:lnTo>
                <a:lnTo>
                  <a:pt x="1161399" y="2921860"/>
                </a:lnTo>
                <a:lnTo>
                  <a:pt x="1166159" y="2907584"/>
                </a:lnTo>
                <a:lnTo>
                  <a:pt x="1170919" y="2895211"/>
                </a:lnTo>
                <a:lnTo>
                  <a:pt x="1172823" y="2880935"/>
                </a:lnTo>
                <a:lnTo>
                  <a:pt x="1172823" y="2864755"/>
                </a:lnTo>
                <a:lnTo>
                  <a:pt x="1172823" y="2864755"/>
                </a:lnTo>
                <a:lnTo>
                  <a:pt x="1172823" y="2842865"/>
                </a:lnTo>
                <a:lnTo>
                  <a:pt x="1169015" y="2823830"/>
                </a:lnTo>
                <a:lnTo>
                  <a:pt x="1159495" y="2804795"/>
                </a:lnTo>
                <a:lnTo>
                  <a:pt x="1149975" y="2785760"/>
                </a:lnTo>
                <a:lnTo>
                  <a:pt x="1137600" y="2771484"/>
                </a:lnTo>
                <a:lnTo>
                  <a:pt x="1123320" y="2757208"/>
                </a:lnTo>
                <a:lnTo>
                  <a:pt x="1106185" y="2745787"/>
                </a:lnTo>
                <a:lnTo>
                  <a:pt x="1087146" y="2733414"/>
                </a:lnTo>
                <a:lnTo>
                  <a:pt x="0" y="2227085"/>
                </a:lnTo>
                <a:lnTo>
                  <a:pt x="561660" y="1025030"/>
                </a:lnTo>
                <a:lnTo>
                  <a:pt x="1692596" y="1551346"/>
                </a:lnTo>
                <a:lnTo>
                  <a:pt x="1692596" y="1551346"/>
                </a:lnTo>
                <a:lnTo>
                  <a:pt x="1705924" y="1558008"/>
                </a:lnTo>
                <a:lnTo>
                  <a:pt x="1723059" y="1562767"/>
                </a:lnTo>
                <a:lnTo>
                  <a:pt x="1737339" y="1565622"/>
                </a:lnTo>
                <a:lnTo>
                  <a:pt x="1753522" y="1565622"/>
                </a:lnTo>
                <a:lnTo>
                  <a:pt x="1753522" y="1565622"/>
                </a:lnTo>
                <a:lnTo>
                  <a:pt x="1768753" y="1565622"/>
                </a:lnTo>
                <a:lnTo>
                  <a:pt x="1782081" y="1562767"/>
                </a:lnTo>
                <a:lnTo>
                  <a:pt x="1808736" y="1556105"/>
                </a:lnTo>
                <a:lnTo>
                  <a:pt x="1835391" y="1541828"/>
                </a:lnTo>
                <a:lnTo>
                  <a:pt x="1854430" y="1524697"/>
                </a:lnTo>
                <a:lnTo>
                  <a:pt x="1873470" y="1503758"/>
                </a:lnTo>
                <a:lnTo>
                  <a:pt x="1884894" y="1479965"/>
                </a:lnTo>
                <a:lnTo>
                  <a:pt x="1894413" y="1453316"/>
                </a:lnTo>
                <a:lnTo>
                  <a:pt x="1896317" y="1439040"/>
                </a:lnTo>
                <a:lnTo>
                  <a:pt x="1896317" y="1424764"/>
                </a:lnTo>
                <a:lnTo>
                  <a:pt x="1896317" y="0"/>
                </a:lnTo>
                <a:lnTo>
                  <a:pt x="2560790" y="0"/>
                </a:lnTo>
                <a:lnTo>
                  <a:pt x="2560790" y="5320260"/>
                </a:lnTo>
                <a:close/>
              </a:path>
            </a:pathLst>
          </a:custGeom>
          <a:solidFill>
            <a:schemeClr val="accent3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36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Half Maple Leaf — Texture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76AB3F-AFED-D449-3512-5E5871B66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6" y="0"/>
            <a:ext cx="12191206" cy="1371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E7DB59-4FF9-DEA2-FA78-7713ED82844C}"/>
              </a:ext>
            </a:extLst>
          </p:cNvPr>
          <p:cNvSpPr/>
          <p:nvPr userDrawn="1"/>
        </p:nvSpPr>
        <p:spPr>
          <a:xfrm>
            <a:off x="23208343" y="12823371"/>
            <a:ext cx="1174070" cy="89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926" y="12063635"/>
            <a:ext cx="11208888" cy="140836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dirty="0" err="1"/>
              <a:t>Thank</a:t>
            </a:r>
            <a:r>
              <a:rPr lang="fr-CA" dirty="0"/>
              <a:t> </a:t>
            </a:r>
            <a:r>
              <a:rPr lang="fr-CA" dirty="0" err="1"/>
              <a:t>you</a:t>
            </a:r>
            <a:endParaRPr lang="en-CA" dirty="0"/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CD1E41BB-1D04-3E12-88A1-6FD8C89A68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894831" y="631130"/>
            <a:ext cx="2020105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</p:txBody>
      </p:sp>
      <p:pic>
        <p:nvPicPr>
          <p:cNvPr id="16" name="Picture 2" descr="Logo&#10;&#10;Description automatically generated">
            <a:extLst>
              <a:ext uri="{FF2B5EF4-FFF2-40B4-BE49-F238E27FC236}">
                <a16:creationId xmlns:a16="http://schemas.microsoft.com/office/drawing/2014/main" id="{E69A9DCD-36C7-96C8-8ABA-62E978506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365" y="520700"/>
            <a:ext cx="719953" cy="719953"/>
          </a:xfrm>
          <a:prstGeom prst="rect">
            <a:avLst/>
          </a:prstGeom>
        </p:spPr>
      </p:pic>
      <p:pic>
        <p:nvPicPr>
          <p:cNvPr id="17" name="Picture 4" descr="Logo, icon&#10;&#10;Description automatically generated">
            <a:extLst>
              <a:ext uri="{FF2B5EF4-FFF2-40B4-BE49-F238E27FC236}">
                <a16:creationId xmlns:a16="http://schemas.microsoft.com/office/drawing/2014/main" id="{87C06F31-FB62-038E-B56F-948962539C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1660006"/>
            <a:ext cx="719953" cy="719953"/>
          </a:xfrm>
          <a:prstGeom prst="rect">
            <a:avLst/>
          </a:prstGeom>
        </p:spPr>
      </p:pic>
      <p:pic>
        <p:nvPicPr>
          <p:cNvPr id="18" name="Picture 5" descr="Icon&#10;&#10;Description automatically generated">
            <a:extLst>
              <a:ext uri="{FF2B5EF4-FFF2-40B4-BE49-F238E27FC236}">
                <a16:creationId xmlns:a16="http://schemas.microsoft.com/office/drawing/2014/main" id="{AF1F8548-1966-AA50-A896-E83B8C896F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2711569"/>
            <a:ext cx="719953" cy="719953"/>
          </a:xfrm>
          <a:prstGeom prst="rect">
            <a:avLst/>
          </a:prstGeom>
        </p:spPr>
      </p:pic>
      <p:pic>
        <p:nvPicPr>
          <p:cNvPr id="19" name="Picture 32" descr="Icon&#10;&#10;Description automatically generated">
            <a:extLst>
              <a:ext uri="{FF2B5EF4-FFF2-40B4-BE49-F238E27FC236}">
                <a16:creationId xmlns:a16="http://schemas.microsoft.com/office/drawing/2014/main" id="{3129D42D-B9BE-BA09-A20C-03AF32538E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3744182"/>
            <a:ext cx="719953" cy="7199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ED9996-94A7-CA22-C018-263AC4B6A6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6794" y="11484614"/>
            <a:ext cx="3305340" cy="2121609"/>
          </a:xfrm>
          <a:prstGeom prst="rect">
            <a:avLst/>
          </a:prstGeom>
        </p:spPr>
      </p:pic>
      <p:sp>
        <p:nvSpPr>
          <p:cNvPr id="5" name="Graphique 2">
            <a:extLst>
              <a:ext uri="{FF2B5EF4-FFF2-40B4-BE49-F238E27FC236}">
                <a16:creationId xmlns:a16="http://schemas.microsoft.com/office/drawing/2014/main" id="{DF789E5D-2E5A-6296-0325-601A256D7378}"/>
              </a:ext>
            </a:extLst>
          </p:cNvPr>
          <p:cNvSpPr/>
          <p:nvPr userDrawn="1"/>
        </p:nvSpPr>
        <p:spPr>
          <a:xfrm>
            <a:off x="18281775" y="520700"/>
            <a:ext cx="6100638" cy="12674600"/>
          </a:xfrm>
          <a:custGeom>
            <a:avLst/>
            <a:gdLst>
              <a:gd name="connsiteX0" fmla="*/ 2560790 w 2560789"/>
              <a:gd name="connsiteY0" fmla="*/ 5320260 h 5320259"/>
              <a:gd name="connsiteX1" fmla="*/ 2324702 w 2560789"/>
              <a:gd name="connsiteY1" fmla="*/ 5320260 h 5320259"/>
              <a:gd name="connsiteX2" fmla="*/ 2324702 w 2560789"/>
              <a:gd name="connsiteY2" fmla="*/ 3992574 h 5320259"/>
              <a:gd name="connsiteX3" fmla="*/ 2324702 w 2560789"/>
              <a:gd name="connsiteY3" fmla="*/ 3992574 h 5320259"/>
              <a:gd name="connsiteX4" fmla="*/ 2324702 w 2560789"/>
              <a:gd name="connsiteY4" fmla="*/ 3978298 h 5320259"/>
              <a:gd name="connsiteX5" fmla="*/ 2322798 w 2560789"/>
              <a:gd name="connsiteY5" fmla="*/ 3964022 h 5320259"/>
              <a:gd name="connsiteX6" fmla="*/ 2313278 w 2560789"/>
              <a:gd name="connsiteY6" fmla="*/ 3937373 h 5320259"/>
              <a:gd name="connsiteX7" fmla="*/ 2301855 w 2560789"/>
              <a:gd name="connsiteY7" fmla="*/ 3913579 h 5320259"/>
              <a:gd name="connsiteX8" fmla="*/ 2282815 w 2560789"/>
              <a:gd name="connsiteY8" fmla="*/ 3892641 h 5320259"/>
              <a:gd name="connsiteX9" fmla="*/ 2263776 w 2560789"/>
              <a:gd name="connsiteY9" fmla="*/ 3875509 h 5320259"/>
              <a:gd name="connsiteX10" fmla="*/ 2237121 w 2560789"/>
              <a:gd name="connsiteY10" fmla="*/ 3861233 h 5320259"/>
              <a:gd name="connsiteX11" fmla="*/ 2210466 w 2560789"/>
              <a:gd name="connsiteY11" fmla="*/ 3854571 h 5320259"/>
              <a:gd name="connsiteX12" fmla="*/ 2197138 w 2560789"/>
              <a:gd name="connsiteY12" fmla="*/ 3851715 h 5320259"/>
              <a:gd name="connsiteX13" fmla="*/ 2181907 w 2560789"/>
              <a:gd name="connsiteY13" fmla="*/ 3851715 h 5320259"/>
              <a:gd name="connsiteX14" fmla="*/ 2181907 w 2560789"/>
              <a:gd name="connsiteY14" fmla="*/ 3851715 h 5320259"/>
              <a:gd name="connsiteX15" fmla="*/ 2168579 w 2560789"/>
              <a:gd name="connsiteY15" fmla="*/ 3851715 h 5320259"/>
              <a:gd name="connsiteX16" fmla="*/ 2153348 w 2560789"/>
              <a:gd name="connsiteY16" fmla="*/ 3854571 h 5320259"/>
              <a:gd name="connsiteX17" fmla="*/ 2127645 w 2560789"/>
              <a:gd name="connsiteY17" fmla="*/ 3861233 h 5320259"/>
              <a:gd name="connsiteX18" fmla="*/ 2103846 w 2560789"/>
              <a:gd name="connsiteY18" fmla="*/ 3875509 h 5320259"/>
              <a:gd name="connsiteX19" fmla="*/ 2082902 w 2560789"/>
              <a:gd name="connsiteY19" fmla="*/ 3892641 h 5320259"/>
              <a:gd name="connsiteX20" fmla="*/ 1204238 w 2560789"/>
              <a:gd name="connsiteY20" fmla="*/ 4770150 h 5320259"/>
              <a:gd name="connsiteX21" fmla="*/ 264647 w 2560789"/>
              <a:gd name="connsiteY21" fmla="*/ 3832680 h 5320259"/>
              <a:gd name="connsiteX22" fmla="*/ 1130936 w 2560789"/>
              <a:gd name="connsiteY22" fmla="*/ 2966592 h 5320259"/>
              <a:gd name="connsiteX23" fmla="*/ 1130936 w 2560789"/>
              <a:gd name="connsiteY23" fmla="*/ 2966592 h 5320259"/>
              <a:gd name="connsiteX24" fmla="*/ 1147120 w 2560789"/>
              <a:gd name="connsiteY24" fmla="*/ 2945654 h 5320259"/>
              <a:gd name="connsiteX25" fmla="*/ 1161399 w 2560789"/>
              <a:gd name="connsiteY25" fmla="*/ 2921860 h 5320259"/>
              <a:gd name="connsiteX26" fmla="*/ 1166159 w 2560789"/>
              <a:gd name="connsiteY26" fmla="*/ 2907584 h 5320259"/>
              <a:gd name="connsiteX27" fmla="*/ 1170919 w 2560789"/>
              <a:gd name="connsiteY27" fmla="*/ 2895211 h 5320259"/>
              <a:gd name="connsiteX28" fmla="*/ 1172823 w 2560789"/>
              <a:gd name="connsiteY28" fmla="*/ 2880935 h 5320259"/>
              <a:gd name="connsiteX29" fmla="*/ 1172823 w 2560789"/>
              <a:gd name="connsiteY29" fmla="*/ 2864755 h 5320259"/>
              <a:gd name="connsiteX30" fmla="*/ 1172823 w 2560789"/>
              <a:gd name="connsiteY30" fmla="*/ 2864755 h 5320259"/>
              <a:gd name="connsiteX31" fmla="*/ 1172823 w 2560789"/>
              <a:gd name="connsiteY31" fmla="*/ 2842865 h 5320259"/>
              <a:gd name="connsiteX32" fmla="*/ 1169015 w 2560789"/>
              <a:gd name="connsiteY32" fmla="*/ 2823830 h 5320259"/>
              <a:gd name="connsiteX33" fmla="*/ 1159495 w 2560789"/>
              <a:gd name="connsiteY33" fmla="*/ 2804795 h 5320259"/>
              <a:gd name="connsiteX34" fmla="*/ 1149975 w 2560789"/>
              <a:gd name="connsiteY34" fmla="*/ 2785760 h 5320259"/>
              <a:gd name="connsiteX35" fmla="*/ 1137600 w 2560789"/>
              <a:gd name="connsiteY35" fmla="*/ 2771484 h 5320259"/>
              <a:gd name="connsiteX36" fmla="*/ 1123320 w 2560789"/>
              <a:gd name="connsiteY36" fmla="*/ 2757208 h 5320259"/>
              <a:gd name="connsiteX37" fmla="*/ 1106185 w 2560789"/>
              <a:gd name="connsiteY37" fmla="*/ 2745787 h 5320259"/>
              <a:gd name="connsiteX38" fmla="*/ 1087146 w 2560789"/>
              <a:gd name="connsiteY38" fmla="*/ 2733414 h 5320259"/>
              <a:gd name="connsiteX39" fmla="*/ 0 w 2560789"/>
              <a:gd name="connsiteY39" fmla="*/ 2227085 h 5320259"/>
              <a:gd name="connsiteX40" fmla="*/ 561660 w 2560789"/>
              <a:gd name="connsiteY40" fmla="*/ 1025030 h 5320259"/>
              <a:gd name="connsiteX41" fmla="*/ 1692596 w 2560789"/>
              <a:gd name="connsiteY41" fmla="*/ 1551346 h 5320259"/>
              <a:gd name="connsiteX42" fmla="*/ 1692596 w 2560789"/>
              <a:gd name="connsiteY42" fmla="*/ 1551346 h 5320259"/>
              <a:gd name="connsiteX43" fmla="*/ 1705924 w 2560789"/>
              <a:gd name="connsiteY43" fmla="*/ 1558008 h 5320259"/>
              <a:gd name="connsiteX44" fmla="*/ 1723059 w 2560789"/>
              <a:gd name="connsiteY44" fmla="*/ 1562767 h 5320259"/>
              <a:gd name="connsiteX45" fmla="*/ 1737339 w 2560789"/>
              <a:gd name="connsiteY45" fmla="*/ 1565622 h 5320259"/>
              <a:gd name="connsiteX46" fmla="*/ 1753522 w 2560789"/>
              <a:gd name="connsiteY46" fmla="*/ 1565622 h 5320259"/>
              <a:gd name="connsiteX47" fmla="*/ 1753522 w 2560789"/>
              <a:gd name="connsiteY47" fmla="*/ 1565622 h 5320259"/>
              <a:gd name="connsiteX48" fmla="*/ 1768753 w 2560789"/>
              <a:gd name="connsiteY48" fmla="*/ 1565622 h 5320259"/>
              <a:gd name="connsiteX49" fmla="*/ 1782081 w 2560789"/>
              <a:gd name="connsiteY49" fmla="*/ 1562767 h 5320259"/>
              <a:gd name="connsiteX50" fmla="*/ 1808736 w 2560789"/>
              <a:gd name="connsiteY50" fmla="*/ 1556105 h 5320259"/>
              <a:gd name="connsiteX51" fmla="*/ 1835391 w 2560789"/>
              <a:gd name="connsiteY51" fmla="*/ 1541828 h 5320259"/>
              <a:gd name="connsiteX52" fmla="*/ 1854430 w 2560789"/>
              <a:gd name="connsiteY52" fmla="*/ 1524697 h 5320259"/>
              <a:gd name="connsiteX53" fmla="*/ 1873470 w 2560789"/>
              <a:gd name="connsiteY53" fmla="*/ 1503758 h 5320259"/>
              <a:gd name="connsiteX54" fmla="*/ 1884894 w 2560789"/>
              <a:gd name="connsiteY54" fmla="*/ 1479965 h 5320259"/>
              <a:gd name="connsiteX55" fmla="*/ 1894413 w 2560789"/>
              <a:gd name="connsiteY55" fmla="*/ 1453316 h 5320259"/>
              <a:gd name="connsiteX56" fmla="*/ 1896317 w 2560789"/>
              <a:gd name="connsiteY56" fmla="*/ 1439040 h 5320259"/>
              <a:gd name="connsiteX57" fmla="*/ 1896317 w 2560789"/>
              <a:gd name="connsiteY57" fmla="*/ 1424764 h 5320259"/>
              <a:gd name="connsiteX58" fmla="*/ 1896317 w 2560789"/>
              <a:gd name="connsiteY58" fmla="*/ 0 h 5320259"/>
              <a:gd name="connsiteX59" fmla="*/ 2560790 w 2560789"/>
              <a:gd name="connsiteY59" fmla="*/ 0 h 5320259"/>
              <a:gd name="connsiteX60" fmla="*/ 2560790 w 2560789"/>
              <a:gd name="connsiteY60" fmla="*/ 5320260 h 53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60789" h="5320259">
                <a:moveTo>
                  <a:pt x="2560790" y="5320260"/>
                </a:moveTo>
                <a:lnTo>
                  <a:pt x="2324702" y="5320260"/>
                </a:lnTo>
                <a:lnTo>
                  <a:pt x="2324702" y="3992574"/>
                </a:lnTo>
                <a:lnTo>
                  <a:pt x="2324702" y="3992574"/>
                </a:lnTo>
                <a:lnTo>
                  <a:pt x="2324702" y="3978298"/>
                </a:lnTo>
                <a:lnTo>
                  <a:pt x="2322798" y="3964022"/>
                </a:lnTo>
                <a:lnTo>
                  <a:pt x="2313278" y="3937373"/>
                </a:lnTo>
                <a:lnTo>
                  <a:pt x="2301855" y="3913579"/>
                </a:lnTo>
                <a:lnTo>
                  <a:pt x="2282815" y="3892641"/>
                </a:lnTo>
                <a:lnTo>
                  <a:pt x="2263776" y="3875509"/>
                </a:lnTo>
                <a:lnTo>
                  <a:pt x="2237121" y="3861233"/>
                </a:lnTo>
                <a:lnTo>
                  <a:pt x="2210466" y="3854571"/>
                </a:lnTo>
                <a:lnTo>
                  <a:pt x="2197138" y="3851715"/>
                </a:lnTo>
                <a:lnTo>
                  <a:pt x="2181907" y="3851715"/>
                </a:lnTo>
                <a:lnTo>
                  <a:pt x="2181907" y="3851715"/>
                </a:lnTo>
                <a:lnTo>
                  <a:pt x="2168579" y="3851715"/>
                </a:lnTo>
                <a:lnTo>
                  <a:pt x="2153348" y="3854571"/>
                </a:lnTo>
                <a:lnTo>
                  <a:pt x="2127645" y="3861233"/>
                </a:lnTo>
                <a:lnTo>
                  <a:pt x="2103846" y="3875509"/>
                </a:lnTo>
                <a:lnTo>
                  <a:pt x="2082902" y="3892641"/>
                </a:lnTo>
                <a:lnTo>
                  <a:pt x="1204238" y="4770150"/>
                </a:lnTo>
                <a:lnTo>
                  <a:pt x="264647" y="3832680"/>
                </a:lnTo>
                <a:lnTo>
                  <a:pt x="1130936" y="2966592"/>
                </a:lnTo>
                <a:lnTo>
                  <a:pt x="1130936" y="2966592"/>
                </a:lnTo>
                <a:lnTo>
                  <a:pt x="1147120" y="2945654"/>
                </a:lnTo>
                <a:lnTo>
                  <a:pt x="1161399" y="2921860"/>
                </a:lnTo>
                <a:lnTo>
                  <a:pt x="1166159" y="2907584"/>
                </a:lnTo>
                <a:lnTo>
                  <a:pt x="1170919" y="2895211"/>
                </a:lnTo>
                <a:lnTo>
                  <a:pt x="1172823" y="2880935"/>
                </a:lnTo>
                <a:lnTo>
                  <a:pt x="1172823" y="2864755"/>
                </a:lnTo>
                <a:lnTo>
                  <a:pt x="1172823" y="2864755"/>
                </a:lnTo>
                <a:lnTo>
                  <a:pt x="1172823" y="2842865"/>
                </a:lnTo>
                <a:lnTo>
                  <a:pt x="1169015" y="2823830"/>
                </a:lnTo>
                <a:lnTo>
                  <a:pt x="1159495" y="2804795"/>
                </a:lnTo>
                <a:lnTo>
                  <a:pt x="1149975" y="2785760"/>
                </a:lnTo>
                <a:lnTo>
                  <a:pt x="1137600" y="2771484"/>
                </a:lnTo>
                <a:lnTo>
                  <a:pt x="1123320" y="2757208"/>
                </a:lnTo>
                <a:lnTo>
                  <a:pt x="1106185" y="2745787"/>
                </a:lnTo>
                <a:lnTo>
                  <a:pt x="1087146" y="2733414"/>
                </a:lnTo>
                <a:lnTo>
                  <a:pt x="0" y="2227085"/>
                </a:lnTo>
                <a:lnTo>
                  <a:pt x="561660" y="1025030"/>
                </a:lnTo>
                <a:lnTo>
                  <a:pt x="1692596" y="1551346"/>
                </a:lnTo>
                <a:lnTo>
                  <a:pt x="1692596" y="1551346"/>
                </a:lnTo>
                <a:lnTo>
                  <a:pt x="1705924" y="1558008"/>
                </a:lnTo>
                <a:lnTo>
                  <a:pt x="1723059" y="1562767"/>
                </a:lnTo>
                <a:lnTo>
                  <a:pt x="1737339" y="1565622"/>
                </a:lnTo>
                <a:lnTo>
                  <a:pt x="1753522" y="1565622"/>
                </a:lnTo>
                <a:lnTo>
                  <a:pt x="1753522" y="1565622"/>
                </a:lnTo>
                <a:lnTo>
                  <a:pt x="1768753" y="1565622"/>
                </a:lnTo>
                <a:lnTo>
                  <a:pt x="1782081" y="1562767"/>
                </a:lnTo>
                <a:lnTo>
                  <a:pt x="1808736" y="1556105"/>
                </a:lnTo>
                <a:lnTo>
                  <a:pt x="1835391" y="1541828"/>
                </a:lnTo>
                <a:lnTo>
                  <a:pt x="1854430" y="1524697"/>
                </a:lnTo>
                <a:lnTo>
                  <a:pt x="1873470" y="1503758"/>
                </a:lnTo>
                <a:lnTo>
                  <a:pt x="1884894" y="1479965"/>
                </a:lnTo>
                <a:lnTo>
                  <a:pt x="1894413" y="1453316"/>
                </a:lnTo>
                <a:lnTo>
                  <a:pt x="1896317" y="1439040"/>
                </a:lnTo>
                <a:lnTo>
                  <a:pt x="1896317" y="1424764"/>
                </a:lnTo>
                <a:lnTo>
                  <a:pt x="1896317" y="0"/>
                </a:lnTo>
                <a:lnTo>
                  <a:pt x="2560790" y="0"/>
                </a:lnTo>
                <a:lnTo>
                  <a:pt x="2560790" y="5320260"/>
                </a:lnTo>
                <a:close/>
              </a:path>
            </a:pathLst>
          </a:custGeom>
          <a:solidFill>
            <a:schemeClr val="accent3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882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Half Maple Leaf — Textur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033A202-2625-5011-2D03-7058D1590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6" y="0"/>
            <a:ext cx="12191206" cy="137151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E7DB59-4FF9-DEA2-FA78-7713ED82844C}"/>
              </a:ext>
            </a:extLst>
          </p:cNvPr>
          <p:cNvSpPr/>
          <p:nvPr userDrawn="1"/>
        </p:nvSpPr>
        <p:spPr>
          <a:xfrm>
            <a:off x="23208343" y="12823371"/>
            <a:ext cx="1174070" cy="89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926" y="12063635"/>
            <a:ext cx="11208888" cy="140836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 err="1"/>
              <a:t>Thank</a:t>
            </a:r>
            <a:r>
              <a:rPr lang="fr-CA" dirty="0"/>
              <a:t> </a:t>
            </a:r>
            <a:r>
              <a:rPr lang="fr-CA" dirty="0" err="1"/>
              <a:t>you</a:t>
            </a:r>
            <a:endParaRPr lang="en-CA" dirty="0"/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CD1E41BB-1D04-3E12-88A1-6FD8C89A68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894831" y="631130"/>
            <a:ext cx="2020105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</p:txBody>
      </p:sp>
      <p:pic>
        <p:nvPicPr>
          <p:cNvPr id="16" name="Picture 2" descr="Logo&#10;&#10;Description automatically generated">
            <a:extLst>
              <a:ext uri="{FF2B5EF4-FFF2-40B4-BE49-F238E27FC236}">
                <a16:creationId xmlns:a16="http://schemas.microsoft.com/office/drawing/2014/main" id="{E69A9DCD-36C7-96C8-8ABA-62E978506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365" y="520700"/>
            <a:ext cx="719953" cy="719953"/>
          </a:xfrm>
          <a:prstGeom prst="rect">
            <a:avLst/>
          </a:prstGeom>
        </p:spPr>
      </p:pic>
      <p:pic>
        <p:nvPicPr>
          <p:cNvPr id="17" name="Picture 4" descr="Logo, icon&#10;&#10;Description automatically generated">
            <a:extLst>
              <a:ext uri="{FF2B5EF4-FFF2-40B4-BE49-F238E27FC236}">
                <a16:creationId xmlns:a16="http://schemas.microsoft.com/office/drawing/2014/main" id="{87C06F31-FB62-038E-B56F-948962539C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1660006"/>
            <a:ext cx="719953" cy="719953"/>
          </a:xfrm>
          <a:prstGeom prst="rect">
            <a:avLst/>
          </a:prstGeom>
        </p:spPr>
      </p:pic>
      <p:pic>
        <p:nvPicPr>
          <p:cNvPr id="18" name="Picture 5" descr="Icon&#10;&#10;Description automatically generated">
            <a:extLst>
              <a:ext uri="{FF2B5EF4-FFF2-40B4-BE49-F238E27FC236}">
                <a16:creationId xmlns:a16="http://schemas.microsoft.com/office/drawing/2014/main" id="{AF1F8548-1966-AA50-A896-E83B8C896F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2711569"/>
            <a:ext cx="719953" cy="719953"/>
          </a:xfrm>
          <a:prstGeom prst="rect">
            <a:avLst/>
          </a:prstGeom>
        </p:spPr>
      </p:pic>
      <p:pic>
        <p:nvPicPr>
          <p:cNvPr id="19" name="Picture 32" descr="Icon&#10;&#10;Description automatically generated">
            <a:extLst>
              <a:ext uri="{FF2B5EF4-FFF2-40B4-BE49-F238E27FC236}">
                <a16:creationId xmlns:a16="http://schemas.microsoft.com/office/drawing/2014/main" id="{3129D42D-B9BE-BA09-A20C-03AF32538E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3744182"/>
            <a:ext cx="719953" cy="7199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71EACA-5EA5-D4F5-812F-E3C6D943D8F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6794" y="11484614"/>
            <a:ext cx="3305340" cy="2121609"/>
          </a:xfrm>
          <a:prstGeom prst="rect">
            <a:avLst/>
          </a:prstGeom>
        </p:spPr>
      </p:pic>
      <p:sp>
        <p:nvSpPr>
          <p:cNvPr id="5" name="Graphique 2">
            <a:extLst>
              <a:ext uri="{FF2B5EF4-FFF2-40B4-BE49-F238E27FC236}">
                <a16:creationId xmlns:a16="http://schemas.microsoft.com/office/drawing/2014/main" id="{B970751B-B708-1733-6E07-6A2B60562319}"/>
              </a:ext>
            </a:extLst>
          </p:cNvPr>
          <p:cNvSpPr/>
          <p:nvPr userDrawn="1"/>
        </p:nvSpPr>
        <p:spPr>
          <a:xfrm>
            <a:off x="18281775" y="520700"/>
            <a:ext cx="6100638" cy="12674600"/>
          </a:xfrm>
          <a:custGeom>
            <a:avLst/>
            <a:gdLst>
              <a:gd name="connsiteX0" fmla="*/ 2560790 w 2560789"/>
              <a:gd name="connsiteY0" fmla="*/ 5320260 h 5320259"/>
              <a:gd name="connsiteX1" fmla="*/ 2324702 w 2560789"/>
              <a:gd name="connsiteY1" fmla="*/ 5320260 h 5320259"/>
              <a:gd name="connsiteX2" fmla="*/ 2324702 w 2560789"/>
              <a:gd name="connsiteY2" fmla="*/ 3992574 h 5320259"/>
              <a:gd name="connsiteX3" fmla="*/ 2324702 w 2560789"/>
              <a:gd name="connsiteY3" fmla="*/ 3992574 h 5320259"/>
              <a:gd name="connsiteX4" fmla="*/ 2324702 w 2560789"/>
              <a:gd name="connsiteY4" fmla="*/ 3978298 h 5320259"/>
              <a:gd name="connsiteX5" fmla="*/ 2322798 w 2560789"/>
              <a:gd name="connsiteY5" fmla="*/ 3964022 h 5320259"/>
              <a:gd name="connsiteX6" fmla="*/ 2313278 w 2560789"/>
              <a:gd name="connsiteY6" fmla="*/ 3937373 h 5320259"/>
              <a:gd name="connsiteX7" fmla="*/ 2301855 w 2560789"/>
              <a:gd name="connsiteY7" fmla="*/ 3913579 h 5320259"/>
              <a:gd name="connsiteX8" fmla="*/ 2282815 w 2560789"/>
              <a:gd name="connsiteY8" fmla="*/ 3892641 h 5320259"/>
              <a:gd name="connsiteX9" fmla="*/ 2263776 w 2560789"/>
              <a:gd name="connsiteY9" fmla="*/ 3875509 h 5320259"/>
              <a:gd name="connsiteX10" fmla="*/ 2237121 w 2560789"/>
              <a:gd name="connsiteY10" fmla="*/ 3861233 h 5320259"/>
              <a:gd name="connsiteX11" fmla="*/ 2210466 w 2560789"/>
              <a:gd name="connsiteY11" fmla="*/ 3854571 h 5320259"/>
              <a:gd name="connsiteX12" fmla="*/ 2197138 w 2560789"/>
              <a:gd name="connsiteY12" fmla="*/ 3851715 h 5320259"/>
              <a:gd name="connsiteX13" fmla="*/ 2181907 w 2560789"/>
              <a:gd name="connsiteY13" fmla="*/ 3851715 h 5320259"/>
              <a:gd name="connsiteX14" fmla="*/ 2181907 w 2560789"/>
              <a:gd name="connsiteY14" fmla="*/ 3851715 h 5320259"/>
              <a:gd name="connsiteX15" fmla="*/ 2168579 w 2560789"/>
              <a:gd name="connsiteY15" fmla="*/ 3851715 h 5320259"/>
              <a:gd name="connsiteX16" fmla="*/ 2153348 w 2560789"/>
              <a:gd name="connsiteY16" fmla="*/ 3854571 h 5320259"/>
              <a:gd name="connsiteX17" fmla="*/ 2127645 w 2560789"/>
              <a:gd name="connsiteY17" fmla="*/ 3861233 h 5320259"/>
              <a:gd name="connsiteX18" fmla="*/ 2103846 w 2560789"/>
              <a:gd name="connsiteY18" fmla="*/ 3875509 h 5320259"/>
              <a:gd name="connsiteX19" fmla="*/ 2082902 w 2560789"/>
              <a:gd name="connsiteY19" fmla="*/ 3892641 h 5320259"/>
              <a:gd name="connsiteX20" fmla="*/ 1204238 w 2560789"/>
              <a:gd name="connsiteY20" fmla="*/ 4770150 h 5320259"/>
              <a:gd name="connsiteX21" fmla="*/ 264647 w 2560789"/>
              <a:gd name="connsiteY21" fmla="*/ 3832680 h 5320259"/>
              <a:gd name="connsiteX22" fmla="*/ 1130936 w 2560789"/>
              <a:gd name="connsiteY22" fmla="*/ 2966592 h 5320259"/>
              <a:gd name="connsiteX23" fmla="*/ 1130936 w 2560789"/>
              <a:gd name="connsiteY23" fmla="*/ 2966592 h 5320259"/>
              <a:gd name="connsiteX24" fmla="*/ 1147120 w 2560789"/>
              <a:gd name="connsiteY24" fmla="*/ 2945654 h 5320259"/>
              <a:gd name="connsiteX25" fmla="*/ 1161399 w 2560789"/>
              <a:gd name="connsiteY25" fmla="*/ 2921860 h 5320259"/>
              <a:gd name="connsiteX26" fmla="*/ 1166159 w 2560789"/>
              <a:gd name="connsiteY26" fmla="*/ 2907584 h 5320259"/>
              <a:gd name="connsiteX27" fmla="*/ 1170919 w 2560789"/>
              <a:gd name="connsiteY27" fmla="*/ 2895211 h 5320259"/>
              <a:gd name="connsiteX28" fmla="*/ 1172823 w 2560789"/>
              <a:gd name="connsiteY28" fmla="*/ 2880935 h 5320259"/>
              <a:gd name="connsiteX29" fmla="*/ 1172823 w 2560789"/>
              <a:gd name="connsiteY29" fmla="*/ 2864755 h 5320259"/>
              <a:gd name="connsiteX30" fmla="*/ 1172823 w 2560789"/>
              <a:gd name="connsiteY30" fmla="*/ 2864755 h 5320259"/>
              <a:gd name="connsiteX31" fmla="*/ 1172823 w 2560789"/>
              <a:gd name="connsiteY31" fmla="*/ 2842865 h 5320259"/>
              <a:gd name="connsiteX32" fmla="*/ 1169015 w 2560789"/>
              <a:gd name="connsiteY32" fmla="*/ 2823830 h 5320259"/>
              <a:gd name="connsiteX33" fmla="*/ 1159495 w 2560789"/>
              <a:gd name="connsiteY33" fmla="*/ 2804795 h 5320259"/>
              <a:gd name="connsiteX34" fmla="*/ 1149975 w 2560789"/>
              <a:gd name="connsiteY34" fmla="*/ 2785760 h 5320259"/>
              <a:gd name="connsiteX35" fmla="*/ 1137600 w 2560789"/>
              <a:gd name="connsiteY35" fmla="*/ 2771484 h 5320259"/>
              <a:gd name="connsiteX36" fmla="*/ 1123320 w 2560789"/>
              <a:gd name="connsiteY36" fmla="*/ 2757208 h 5320259"/>
              <a:gd name="connsiteX37" fmla="*/ 1106185 w 2560789"/>
              <a:gd name="connsiteY37" fmla="*/ 2745787 h 5320259"/>
              <a:gd name="connsiteX38" fmla="*/ 1087146 w 2560789"/>
              <a:gd name="connsiteY38" fmla="*/ 2733414 h 5320259"/>
              <a:gd name="connsiteX39" fmla="*/ 0 w 2560789"/>
              <a:gd name="connsiteY39" fmla="*/ 2227085 h 5320259"/>
              <a:gd name="connsiteX40" fmla="*/ 561660 w 2560789"/>
              <a:gd name="connsiteY40" fmla="*/ 1025030 h 5320259"/>
              <a:gd name="connsiteX41" fmla="*/ 1692596 w 2560789"/>
              <a:gd name="connsiteY41" fmla="*/ 1551346 h 5320259"/>
              <a:gd name="connsiteX42" fmla="*/ 1692596 w 2560789"/>
              <a:gd name="connsiteY42" fmla="*/ 1551346 h 5320259"/>
              <a:gd name="connsiteX43" fmla="*/ 1705924 w 2560789"/>
              <a:gd name="connsiteY43" fmla="*/ 1558008 h 5320259"/>
              <a:gd name="connsiteX44" fmla="*/ 1723059 w 2560789"/>
              <a:gd name="connsiteY44" fmla="*/ 1562767 h 5320259"/>
              <a:gd name="connsiteX45" fmla="*/ 1737339 w 2560789"/>
              <a:gd name="connsiteY45" fmla="*/ 1565622 h 5320259"/>
              <a:gd name="connsiteX46" fmla="*/ 1753522 w 2560789"/>
              <a:gd name="connsiteY46" fmla="*/ 1565622 h 5320259"/>
              <a:gd name="connsiteX47" fmla="*/ 1753522 w 2560789"/>
              <a:gd name="connsiteY47" fmla="*/ 1565622 h 5320259"/>
              <a:gd name="connsiteX48" fmla="*/ 1768753 w 2560789"/>
              <a:gd name="connsiteY48" fmla="*/ 1565622 h 5320259"/>
              <a:gd name="connsiteX49" fmla="*/ 1782081 w 2560789"/>
              <a:gd name="connsiteY49" fmla="*/ 1562767 h 5320259"/>
              <a:gd name="connsiteX50" fmla="*/ 1808736 w 2560789"/>
              <a:gd name="connsiteY50" fmla="*/ 1556105 h 5320259"/>
              <a:gd name="connsiteX51" fmla="*/ 1835391 w 2560789"/>
              <a:gd name="connsiteY51" fmla="*/ 1541828 h 5320259"/>
              <a:gd name="connsiteX52" fmla="*/ 1854430 w 2560789"/>
              <a:gd name="connsiteY52" fmla="*/ 1524697 h 5320259"/>
              <a:gd name="connsiteX53" fmla="*/ 1873470 w 2560789"/>
              <a:gd name="connsiteY53" fmla="*/ 1503758 h 5320259"/>
              <a:gd name="connsiteX54" fmla="*/ 1884894 w 2560789"/>
              <a:gd name="connsiteY54" fmla="*/ 1479965 h 5320259"/>
              <a:gd name="connsiteX55" fmla="*/ 1894413 w 2560789"/>
              <a:gd name="connsiteY55" fmla="*/ 1453316 h 5320259"/>
              <a:gd name="connsiteX56" fmla="*/ 1896317 w 2560789"/>
              <a:gd name="connsiteY56" fmla="*/ 1439040 h 5320259"/>
              <a:gd name="connsiteX57" fmla="*/ 1896317 w 2560789"/>
              <a:gd name="connsiteY57" fmla="*/ 1424764 h 5320259"/>
              <a:gd name="connsiteX58" fmla="*/ 1896317 w 2560789"/>
              <a:gd name="connsiteY58" fmla="*/ 0 h 5320259"/>
              <a:gd name="connsiteX59" fmla="*/ 2560790 w 2560789"/>
              <a:gd name="connsiteY59" fmla="*/ 0 h 5320259"/>
              <a:gd name="connsiteX60" fmla="*/ 2560790 w 2560789"/>
              <a:gd name="connsiteY60" fmla="*/ 5320260 h 53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60789" h="5320259">
                <a:moveTo>
                  <a:pt x="2560790" y="5320260"/>
                </a:moveTo>
                <a:lnTo>
                  <a:pt x="2324702" y="5320260"/>
                </a:lnTo>
                <a:lnTo>
                  <a:pt x="2324702" y="3992574"/>
                </a:lnTo>
                <a:lnTo>
                  <a:pt x="2324702" y="3992574"/>
                </a:lnTo>
                <a:lnTo>
                  <a:pt x="2324702" y="3978298"/>
                </a:lnTo>
                <a:lnTo>
                  <a:pt x="2322798" y="3964022"/>
                </a:lnTo>
                <a:lnTo>
                  <a:pt x="2313278" y="3937373"/>
                </a:lnTo>
                <a:lnTo>
                  <a:pt x="2301855" y="3913579"/>
                </a:lnTo>
                <a:lnTo>
                  <a:pt x="2282815" y="3892641"/>
                </a:lnTo>
                <a:lnTo>
                  <a:pt x="2263776" y="3875509"/>
                </a:lnTo>
                <a:lnTo>
                  <a:pt x="2237121" y="3861233"/>
                </a:lnTo>
                <a:lnTo>
                  <a:pt x="2210466" y="3854571"/>
                </a:lnTo>
                <a:lnTo>
                  <a:pt x="2197138" y="3851715"/>
                </a:lnTo>
                <a:lnTo>
                  <a:pt x="2181907" y="3851715"/>
                </a:lnTo>
                <a:lnTo>
                  <a:pt x="2181907" y="3851715"/>
                </a:lnTo>
                <a:lnTo>
                  <a:pt x="2168579" y="3851715"/>
                </a:lnTo>
                <a:lnTo>
                  <a:pt x="2153348" y="3854571"/>
                </a:lnTo>
                <a:lnTo>
                  <a:pt x="2127645" y="3861233"/>
                </a:lnTo>
                <a:lnTo>
                  <a:pt x="2103846" y="3875509"/>
                </a:lnTo>
                <a:lnTo>
                  <a:pt x="2082902" y="3892641"/>
                </a:lnTo>
                <a:lnTo>
                  <a:pt x="1204238" y="4770150"/>
                </a:lnTo>
                <a:lnTo>
                  <a:pt x="264647" y="3832680"/>
                </a:lnTo>
                <a:lnTo>
                  <a:pt x="1130936" y="2966592"/>
                </a:lnTo>
                <a:lnTo>
                  <a:pt x="1130936" y="2966592"/>
                </a:lnTo>
                <a:lnTo>
                  <a:pt x="1147120" y="2945654"/>
                </a:lnTo>
                <a:lnTo>
                  <a:pt x="1161399" y="2921860"/>
                </a:lnTo>
                <a:lnTo>
                  <a:pt x="1166159" y="2907584"/>
                </a:lnTo>
                <a:lnTo>
                  <a:pt x="1170919" y="2895211"/>
                </a:lnTo>
                <a:lnTo>
                  <a:pt x="1172823" y="2880935"/>
                </a:lnTo>
                <a:lnTo>
                  <a:pt x="1172823" y="2864755"/>
                </a:lnTo>
                <a:lnTo>
                  <a:pt x="1172823" y="2864755"/>
                </a:lnTo>
                <a:lnTo>
                  <a:pt x="1172823" y="2842865"/>
                </a:lnTo>
                <a:lnTo>
                  <a:pt x="1169015" y="2823830"/>
                </a:lnTo>
                <a:lnTo>
                  <a:pt x="1159495" y="2804795"/>
                </a:lnTo>
                <a:lnTo>
                  <a:pt x="1149975" y="2785760"/>
                </a:lnTo>
                <a:lnTo>
                  <a:pt x="1137600" y="2771484"/>
                </a:lnTo>
                <a:lnTo>
                  <a:pt x="1123320" y="2757208"/>
                </a:lnTo>
                <a:lnTo>
                  <a:pt x="1106185" y="2745787"/>
                </a:lnTo>
                <a:lnTo>
                  <a:pt x="1087146" y="2733414"/>
                </a:lnTo>
                <a:lnTo>
                  <a:pt x="0" y="2227085"/>
                </a:lnTo>
                <a:lnTo>
                  <a:pt x="561660" y="1025030"/>
                </a:lnTo>
                <a:lnTo>
                  <a:pt x="1692596" y="1551346"/>
                </a:lnTo>
                <a:lnTo>
                  <a:pt x="1692596" y="1551346"/>
                </a:lnTo>
                <a:lnTo>
                  <a:pt x="1705924" y="1558008"/>
                </a:lnTo>
                <a:lnTo>
                  <a:pt x="1723059" y="1562767"/>
                </a:lnTo>
                <a:lnTo>
                  <a:pt x="1737339" y="1565622"/>
                </a:lnTo>
                <a:lnTo>
                  <a:pt x="1753522" y="1565622"/>
                </a:lnTo>
                <a:lnTo>
                  <a:pt x="1753522" y="1565622"/>
                </a:lnTo>
                <a:lnTo>
                  <a:pt x="1768753" y="1565622"/>
                </a:lnTo>
                <a:lnTo>
                  <a:pt x="1782081" y="1562767"/>
                </a:lnTo>
                <a:lnTo>
                  <a:pt x="1808736" y="1556105"/>
                </a:lnTo>
                <a:lnTo>
                  <a:pt x="1835391" y="1541828"/>
                </a:lnTo>
                <a:lnTo>
                  <a:pt x="1854430" y="1524697"/>
                </a:lnTo>
                <a:lnTo>
                  <a:pt x="1873470" y="1503758"/>
                </a:lnTo>
                <a:lnTo>
                  <a:pt x="1884894" y="1479965"/>
                </a:lnTo>
                <a:lnTo>
                  <a:pt x="1894413" y="1453316"/>
                </a:lnTo>
                <a:lnTo>
                  <a:pt x="1896317" y="1439040"/>
                </a:lnTo>
                <a:lnTo>
                  <a:pt x="1896317" y="1424764"/>
                </a:lnTo>
                <a:lnTo>
                  <a:pt x="1896317" y="0"/>
                </a:lnTo>
                <a:lnTo>
                  <a:pt x="2560790" y="0"/>
                </a:lnTo>
                <a:lnTo>
                  <a:pt x="2560790" y="5320260"/>
                </a:lnTo>
                <a:close/>
              </a:path>
            </a:pathLst>
          </a:custGeom>
          <a:solidFill>
            <a:schemeClr val="accent3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18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Half Maple Leaf — Textur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835953-E858-DA46-985B-4319980590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4" y="-1"/>
            <a:ext cx="12190661" cy="137151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E7DB59-4FF9-DEA2-FA78-7713ED82844C}"/>
              </a:ext>
            </a:extLst>
          </p:cNvPr>
          <p:cNvSpPr/>
          <p:nvPr userDrawn="1"/>
        </p:nvSpPr>
        <p:spPr>
          <a:xfrm>
            <a:off x="23208343" y="12823371"/>
            <a:ext cx="1174070" cy="89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10C588-C649-58C0-85CD-0839579C94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926" y="12063635"/>
            <a:ext cx="11208888" cy="140836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 err="1"/>
              <a:t>Thank</a:t>
            </a:r>
            <a:r>
              <a:rPr lang="fr-CA" dirty="0"/>
              <a:t> </a:t>
            </a:r>
            <a:r>
              <a:rPr lang="fr-CA" dirty="0" err="1"/>
              <a:t>you</a:t>
            </a:r>
            <a:endParaRPr lang="en-CA" dirty="0"/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CD1E41BB-1D04-3E12-88A1-6FD8C89A68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894831" y="631130"/>
            <a:ext cx="2020105" cy="3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  <a:p>
            <a:pPr eaLnBrk="1" hangingPunct="1">
              <a:spcAft>
                <a:spcPts val="3600"/>
              </a:spcAft>
            </a:pPr>
            <a:r>
              <a:rPr lang="en-CA" sz="3840" dirty="0">
                <a:latin typeface="Arial" charset="0"/>
              </a:rPr>
              <a:t>BDC</a:t>
            </a:r>
          </a:p>
          <a:p>
            <a:pPr eaLnBrk="1" hangingPunct="1">
              <a:spcAft>
                <a:spcPts val="3600"/>
              </a:spcAft>
            </a:pPr>
            <a:r>
              <a:rPr lang="en-CA" sz="3840" dirty="0" err="1">
                <a:latin typeface="Arial" charset="0"/>
              </a:rPr>
              <a:t>BDC_ca</a:t>
            </a:r>
            <a:endParaRPr lang="en-CA" sz="3840" dirty="0">
              <a:latin typeface="Arial" charset="0"/>
            </a:endParaRPr>
          </a:p>
        </p:txBody>
      </p:sp>
      <p:pic>
        <p:nvPicPr>
          <p:cNvPr id="16" name="Picture 2" descr="Logo&#10;&#10;Description automatically generated">
            <a:extLst>
              <a:ext uri="{FF2B5EF4-FFF2-40B4-BE49-F238E27FC236}">
                <a16:creationId xmlns:a16="http://schemas.microsoft.com/office/drawing/2014/main" id="{E69A9DCD-36C7-96C8-8ABA-62E978506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4365" y="520700"/>
            <a:ext cx="719953" cy="719953"/>
          </a:xfrm>
          <a:prstGeom prst="rect">
            <a:avLst/>
          </a:prstGeom>
        </p:spPr>
      </p:pic>
      <p:pic>
        <p:nvPicPr>
          <p:cNvPr id="17" name="Picture 4" descr="Logo, icon&#10;&#10;Description automatically generated">
            <a:extLst>
              <a:ext uri="{FF2B5EF4-FFF2-40B4-BE49-F238E27FC236}">
                <a16:creationId xmlns:a16="http://schemas.microsoft.com/office/drawing/2014/main" id="{87C06F31-FB62-038E-B56F-948962539C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1660006"/>
            <a:ext cx="719953" cy="719953"/>
          </a:xfrm>
          <a:prstGeom prst="rect">
            <a:avLst/>
          </a:prstGeom>
        </p:spPr>
      </p:pic>
      <p:pic>
        <p:nvPicPr>
          <p:cNvPr id="18" name="Picture 5" descr="Icon&#10;&#10;Description automatically generated">
            <a:extLst>
              <a:ext uri="{FF2B5EF4-FFF2-40B4-BE49-F238E27FC236}">
                <a16:creationId xmlns:a16="http://schemas.microsoft.com/office/drawing/2014/main" id="{AF1F8548-1966-AA50-A896-E83B8C896F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2711569"/>
            <a:ext cx="719953" cy="719953"/>
          </a:xfrm>
          <a:prstGeom prst="rect">
            <a:avLst/>
          </a:prstGeom>
        </p:spPr>
      </p:pic>
      <p:pic>
        <p:nvPicPr>
          <p:cNvPr id="19" name="Picture 32" descr="Icon&#10;&#10;Description automatically generated">
            <a:extLst>
              <a:ext uri="{FF2B5EF4-FFF2-40B4-BE49-F238E27FC236}">
                <a16:creationId xmlns:a16="http://schemas.microsoft.com/office/drawing/2014/main" id="{3129D42D-B9BE-BA09-A20C-03AF32538E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7900" y="3744182"/>
            <a:ext cx="719953" cy="7199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2930EF1-C3D7-4C92-3E83-85AA37A09DA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6794" y="11484614"/>
            <a:ext cx="3305340" cy="2121609"/>
          </a:xfrm>
          <a:prstGeom prst="rect">
            <a:avLst/>
          </a:prstGeom>
        </p:spPr>
      </p:pic>
      <p:sp>
        <p:nvSpPr>
          <p:cNvPr id="5" name="Graphique 2">
            <a:extLst>
              <a:ext uri="{FF2B5EF4-FFF2-40B4-BE49-F238E27FC236}">
                <a16:creationId xmlns:a16="http://schemas.microsoft.com/office/drawing/2014/main" id="{675C705D-FE30-41D2-9216-027AA2558956}"/>
              </a:ext>
            </a:extLst>
          </p:cNvPr>
          <p:cNvSpPr/>
          <p:nvPr userDrawn="1"/>
        </p:nvSpPr>
        <p:spPr>
          <a:xfrm>
            <a:off x="18281775" y="520700"/>
            <a:ext cx="6100638" cy="12674600"/>
          </a:xfrm>
          <a:custGeom>
            <a:avLst/>
            <a:gdLst>
              <a:gd name="connsiteX0" fmla="*/ 2560790 w 2560789"/>
              <a:gd name="connsiteY0" fmla="*/ 5320260 h 5320259"/>
              <a:gd name="connsiteX1" fmla="*/ 2324702 w 2560789"/>
              <a:gd name="connsiteY1" fmla="*/ 5320260 h 5320259"/>
              <a:gd name="connsiteX2" fmla="*/ 2324702 w 2560789"/>
              <a:gd name="connsiteY2" fmla="*/ 3992574 h 5320259"/>
              <a:gd name="connsiteX3" fmla="*/ 2324702 w 2560789"/>
              <a:gd name="connsiteY3" fmla="*/ 3992574 h 5320259"/>
              <a:gd name="connsiteX4" fmla="*/ 2324702 w 2560789"/>
              <a:gd name="connsiteY4" fmla="*/ 3978298 h 5320259"/>
              <a:gd name="connsiteX5" fmla="*/ 2322798 w 2560789"/>
              <a:gd name="connsiteY5" fmla="*/ 3964022 h 5320259"/>
              <a:gd name="connsiteX6" fmla="*/ 2313278 w 2560789"/>
              <a:gd name="connsiteY6" fmla="*/ 3937373 h 5320259"/>
              <a:gd name="connsiteX7" fmla="*/ 2301855 w 2560789"/>
              <a:gd name="connsiteY7" fmla="*/ 3913579 h 5320259"/>
              <a:gd name="connsiteX8" fmla="*/ 2282815 w 2560789"/>
              <a:gd name="connsiteY8" fmla="*/ 3892641 h 5320259"/>
              <a:gd name="connsiteX9" fmla="*/ 2263776 w 2560789"/>
              <a:gd name="connsiteY9" fmla="*/ 3875509 h 5320259"/>
              <a:gd name="connsiteX10" fmla="*/ 2237121 w 2560789"/>
              <a:gd name="connsiteY10" fmla="*/ 3861233 h 5320259"/>
              <a:gd name="connsiteX11" fmla="*/ 2210466 w 2560789"/>
              <a:gd name="connsiteY11" fmla="*/ 3854571 h 5320259"/>
              <a:gd name="connsiteX12" fmla="*/ 2197138 w 2560789"/>
              <a:gd name="connsiteY12" fmla="*/ 3851715 h 5320259"/>
              <a:gd name="connsiteX13" fmla="*/ 2181907 w 2560789"/>
              <a:gd name="connsiteY13" fmla="*/ 3851715 h 5320259"/>
              <a:gd name="connsiteX14" fmla="*/ 2181907 w 2560789"/>
              <a:gd name="connsiteY14" fmla="*/ 3851715 h 5320259"/>
              <a:gd name="connsiteX15" fmla="*/ 2168579 w 2560789"/>
              <a:gd name="connsiteY15" fmla="*/ 3851715 h 5320259"/>
              <a:gd name="connsiteX16" fmla="*/ 2153348 w 2560789"/>
              <a:gd name="connsiteY16" fmla="*/ 3854571 h 5320259"/>
              <a:gd name="connsiteX17" fmla="*/ 2127645 w 2560789"/>
              <a:gd name="connsiteY17" fmla="*/ 3861233 h 5320259"/>
              <a:gd name="connsiteX18" fmla="*/ 2103846 w 2560789"/>
              <a:gd name="connsiteY18" fmla="*/ 3875509 h 5320259"/>
              <a:gd name="connsiteX19" fmla="*/ 2082902 w 2560789"/>
              <a:gd name="connsiteY19" fmla="*/ 3892641 h 5320259"/>
              <a:gd name="connsiteX20" fmla="*/ 1204238 w 2560789"/>
              <a:gd name="connsiteY20" fmla="*/ 4770150 h 5320259"/>
              <a:gd name="connsiteX21" fmla="*/ 264647 w 2560789"/>
              <a:gd name="connsiteY21" fmla="*/ 3832680 h 5320259"/>
              <a:gd name="connsiteX22" fmla="*/ 1130936 w 2560789"/>
              <a:gd name="connsiteY22" fmla="*/ 2966592 h 5320259"/>
              <a:gd name="connsiteX23" fmla="*/ 1130936 w 2560789"/>
              <a:gd name="connsiteY23" fmla="*/ 2966592 h 5320259"/>
              <a:gd name="connsiteX24" fmla="*/ 1147120 w 2560789"/>
              <a:gd name="connsiteY24" fmla="*/ 2945654 h 5320259"/>
              <a:gd name="connsiteX25" fmla="*/ 1161399 w 2560789"/>
              <a:gd name="connsiteY25" fmla="*/ 2921860 h 5320259"/>
              <a:gd name="connsiteX26" fmla="*/ 1166159 w 2560789"/>
              <a:gd name="connsiteY26" fmla="*/ 2907584 h 5320259"/>
              <a:gd name="connsiteX27" fmla="*/ 1170919 w 2560789"/>
              <a:gd name="connsiteY27" fmla="*/ 2895211 h 5320259"/>
              <a:gd name="connsiteX28" fmla="*/ 1172823 w 2560789"/>
              <a:gd name="connsiteY28" fmla="*/ 2880935 h 5320259"/>
              <a:gd name="connsiteX29" fmla="*/ 1172823 w 2560789"/>
              <a:gd name="connsiteY29" fmla="*/ 2864755 h 5320259"/>
              <a:gd name="connsiteX30" fmla="*/ 1172823 w 2560789"/>
              <a:gd name="connsiteY30" fmla="*/ 2864755 h 5320259"/>
              <a:gd name="connsiteX31" fmla="*/ 1172823 w 2560789"/>
              <a:gd name="connsiteY31" fmla="*/ 2842865 h 5320259"/>
              <a:gd name="connsiteX32" fmla="*/ 1169015 w 2560789"/>
              <a:gd name="connsiteY32" fmla="*/ 2823830 h 5320259"/>
              <a:gd name="connsiteX33" fmla="*/ 1159495 w 2560789"/>
              <a:gd name="connsiteY33" fmla="*/ 2804795 h 5320259"/>
              <a:gd name="connsiteX34" fmla="*/ 1149975 w 2560789"/>
              <a:gd name="connsiteY34" fmla="*/ 2785760 h 5320259"/>
              <a:gd name="connsiteX35" fmla="*/ 1137600 w 2560789"/>
              <a:gd name="connsiteY35" fmla="*/ 2771484 h 5320259"/>
              <a:gd name="connsiteX36" fmla="*/ 1123320 w 2560789"/>
              <a:gd name="connsiteY36" fmla="*/ 2757208 h 5320259"/>
              <a:gd name="connsiteX37" fmla="*/ 1106185 w 2560789"/>
              <a:gd name="connsiteY37" fmla="*/ 2745787 h 5320259"/>
              <a:gd name="connsiteX38" fmla="*/ 1087146 w 2560789"/>
              <a:gd name="connsiteY38" fmla="*/ 2733414 h 5320259"/>
              <a:gd name="connsiteX39" fmla="*/ 0 w 2560789"/>
              <a:gd name="connsiteY39" fmla="*/ 2227085 h 5320259"/>
              <a:gd name="connsiteX40" fmla="*/ 561660 w 2560789"/>
              <a:gd name="connsiteY40" fmla="*/ 1025030 h 5320259"/>
              <a:gd name="connsiteX41" fmla="*/ 1692596 w 2560789"/>
              <a:gd name="connsiteY41" fmla="*/ 1551346 h 5320259"/>
              <a:gd name="connsiteX42" fmla="*/ 1692596 w 2560789"/>
              <a:gd name="connsiteY42" fmla="*/ 1551346 h 5320259"/>
              <a:gd name="connsiteX43" fmla="*/ 1705924 w 2560789"/>
              <a:gd name="connsiteY43" fmla="*/ 1558008 h 5320259"/>
              <a:gd name="connsiteX44" fmla="*/ 1723059 w 2560789"/>
              <a:gd name="connsiteY44" fmla="*/ 1562767 h 5320259"/>
              <a:gd name="connsiteX45" fmla="*/ 1737339 w 2560789"/>
              <a:gd name="connsiteY45" fmla="*/ 1565622 h 5320259"/>
              <a:gd name="connsiteX46" fmla="*/ 1753522 w 2560789"/>
              <a:gd name="connsiteY46" fmla="*/ 1565622 h 5320259"/>
              <a:gd name="connsiteX47" fmla="*/ 1753522 w 2560789"/>
              <a:gd name="connsiteY47" fmla="*/ 1565622 h 5320259"/>
              <a:gd name="connsiteX48" fmla="*/ 1768753 w 2560789"/>
              <a:gd name="connsiteY48" fmla="*/ 1565622 h 5320259"/>
              <a:gd name="connsiteX49" fmla="*/ 1782081 w 2560789"/>
              <a:gd name="connsiteY49" fmla="*/ 1562767 h 5320259"/>
              <a:gd name="connsiteX50" fmla="*/ 1808736 w 2560789"/>
              <a:gd name="connsiteY50" fmla="*/ 1556105 h 5320259"/>
              <a:gd name="connsiteX51" fmla="*/ 1835391 w 2560789"/>
              <a:gd name="connsiteY51" fmla="*/ 1541828 h 5320259"/>
              <a:gd name="connsiteX52" fmla="*/ 1854430 w 2560789"/>
              <a:gd name="connsiteY52" fmla="*/ 1524697 h 5320259"/>
              <a:gd name="connsiteX53" fmla="*/ 1873470 w 2560789"/>
              <a:gd name="connsiteY53" fmla="*/ 1503758 h 5320259"/>
              <a:gd name="connsiteX54" fmla="*/ 1884894 w 2560789"/>
              <a:gd name="connsiteY54" fmla="*/ 1479965 h 5320259"/>
              <a:gd name="connsiteX55" fmla="*/ 1894413 w 2560789"/>
              <a:gd name="connsiteY55" fmla="*/ 1453316 h 5320259"/>
              <a:gd name="connsiteX56" fmla="*/ 1896317 w 2560789"/>
              <a:gd name="connsiteY56" fmla="*/ 1439040 h 5320259"/>
              <a:gd name="connsiteX57" fmla="*/ 1896317 w 2560789"/>
              <a:gd name="connsiteY57" fmla="*/ 1424764 h 5320259"/>
              <a:gd name="connsiteX58" fmla="*/ 1896317 w 2560789"/>
              <a:gd name="connsiteY58" fmla="*/ 0 h 5320259"/>
              <a:gd name="connsiteX59" fmla="*/ 2560790 w 2560789"/>
              <a:gd name="connsiteY59" fmla="*/ 0 h 5320259"/>
              <a:gd name="connsiteX60" fmla="*/ 2560790 w 2560789"/>
              <a:gd name="connsiteY60" fmla="*/ 5320260 h 53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60789" h="5320259">
                <a:moveTo>
                  <a:pt x="2560790" y="5320260"/>
                </a:moveTo>
                <a:lnTo>
                  <a:pt x="2324702" y="5320260"/>
                </a:lnTo>
                <a:lnTo>
                  <a:pt x="2324702" y="3992574"/>
                </a:lnTo>
                <a:lnTo>
                  <a:pt x="2324702" y="3992574"/>
                </a:lnTo>
                <a:lnTo>
                  <a:pt x="2324702" y="3978298"/>
                </a:lnTo>
                <a:lnTo>
                  <a:pt x="2322798" y="3964022"/>
                </a:lnTo>
                <a:lnTo>
                  <a:pt x="2313278" y="3937373"/>
                </a:lnTo>
                <a:lnTo>
                  <a:pt x="2301855" y="3913579"/>
                </a:lnTo>
                <a:lnTo>
                  <a:pt x="2282815" y="3892641"/>
                </a:lnTo>
                <a:lnTo>
                  <a:pt x="2263776" y="3875509"/>
                </a:lnTo>
                <a:lnTo>
                  <a:pt x="2237121" y="3861233"/>
                </a:lnTo>
                <a:lnTo>
                  <a:pt x="2210466" y="3854571"/>
                </a:lnTo>
                <a:lnTo>
                  <a:pt x="2197138" y="3851715"/>
                </a:lnTo>
                <a:lnTo>
                  <a:pt x="2181907" y="3851715"/>
                </a:lnTo>
                <a:lnTo>
                  <a:pt x="2181907" y="3851715"/>
                </a:lnTo>
                <a:lnTo>
                  <a:pt x="2168579" y="3851715"/>
                </a:lnTo>
                <a:lnTo>
                  <a:pt x="2153348" y="3854571"/>
                </a:lnTo>
                <a:lnTo>
                  <a:pt x="2127645" y="3861233"/>
                </a:lnTo>
                <a:lnTo>
                  <a:pt x="2103846" y="3875509"/>
                </a:lnTo>
                <a:lnTo>
                  <a:pt x="2082902" y="3892641"/>
                </a:lnTo>
                <a:lnTo>
                  <a:pt x="1204238" y="4770150"/>
                </a:lnTo>
                <a:lnTo>
                  <a:pt x="264647" y="3832680"/>
                </a:lnTo>
                <a:lnTo>
                  <a:pt x="1130936" y="2966592"/>
                </a:lnTo>
                <a:lnTo>
                  <a:pt x="1130936" y="2966592"/>
                </a:lnTo>
                <a:lnTo>
                  <a:pt x="1147120" y="2945654"/>
                </a:lnTo>
                <a:lnTo>
                  <a:pt x="1161399" y="2921860"/>
                </a:lnTo>
                <a:lnTo>
                  <a:pt x="1166159" y="2907584"/>
                </a:lnTo>
                <a:lnTo>
                  <a:pt x="1170919" y="2895211"/>
                </a:lnTo>
                <a:lnTo>
                  <a:pt x="1172823" y="2880935"/>
                </a:lnTo>
                <a:lnTo>
                  <a:pt x="1172823" y="2864755"/>
                </a:lnTo>
                <a:lnTo>
                  <a:pt x="1172823" y="2864755"/>
                </a:lnTo>
                <a:lnTo>
                  <a:pt x="1172823" y="2842865"/>
                </a:lnTo>
                <a:lnTo>
                  <a:pt x="1169015" y="2823830"/>
                </a:lnTo>
                <a:lnTo>
                  <a:pt x="1159495" y="2804795"/>
                </a:lnTo>
                <a:lnTo>
                  <a:pt x="1149975" y="2785760"/>
                </a:lnTo>
                <a:lnTo>
                  <a:pt x="1137600" y="2771484"/>
                </a:lnTo>
                <a:lnTo>
                  <a:pt x="1123320" y="2757208"/>
                </a:lnTo>
                <a:lnTo>
                  <a:pt x="1106185" y="2745787"/>
                </a:lnTo>
                <a:lnTo>
                  <a:pt x="1087146" y="2733414"/>
                </a:lnTo>
                <a:lnTo>
                  <a:pt x="0" y="2227085"/>
                </a:lnTo>
                <a:lnTo>
                  <a:pt x="561660" y="1025030"/>
                </a:lnTo>
                <a:lnTo>
                  <a:pt x="1692596" y="1551346"/>
                </a:lnTo>
                <a:lnTo>
                  <a:pt x="1692596" y="1551346"/>
                </a:lnTo>
                <a:lnTo>
                  <a:pt x="1705924" y="1558008"/>
                </a:lnTo>
                <a:lnTo>
                  <a:pt x="1723059" y="1562767"/>
                </a:lnTo>
                <a:lnTo>
                  <a:pt x="1737339" y="1565622"/>
                </a:lnTo>
                <a:lnTo>
                  <a:pt x="1753522" y="1565622"/>
                </a:lnTo>
                <a:lnTo>
                  <a:pt x="1753522" y="1565622"/>
                </a:lnTo>
                <a:lnTo>
                  <a:pt x="1768753" y="1565622"/>
                </a:lnTo>
                <a:lnTo>
                  <a:pt x="1782081" y="1562767"/>
                </a:lnTo>
                <a:lnTo>
                  <a:pt x="1808736" y="1556105"/>
                </a:lnTo>
                <a:lnTo>
                  <a:pt x="1835391" y="1541828"/>
                </a:lnTo>
                <a:lnTo>
                  <a:pt x="1854430" y="1524697"/>
                </a:lnTo>
                <a:lnTo>
                  <a:pt x="1873470" y="1503758"/>
                </a:lnTo>
                <a:lnTo>
                  <a:pt x="1884894" y="1479965"/>
                </a:lnTo>
                <a:lnTo>
                  <a:pt x="1894413" y="1453316"/>
                </a:lnTo>
                <a:lnTo>
                  <a:pt x="1896317" y="1439040"/>
                </a:lnTo>
                <a:lnTo>
                  <a:pt x="1896317" y="1424764"/>
                </a:lnTo>
                <a:lnTo>
                  <a:pt x="1896317" y="0"/>
                </a:lnTo>
                <a:lnTo>
                  <a:pt x="2560790" y="0"/>
                </a:lnTo>
                <a:lnTo>
                  <a:pt x="2560790" y="5320260"/>
                </a:lnTo>
                <a:close/>
              </a:path>
            </a:pathLst>
          </a:custGeom>
          <a:solidFill>
            <a:schemeClr val="accent3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343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41" y="3576958"/>
            <a:ext cx="22510535" cy="859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93013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799E1E6-5E16-05E8-9E63-80358317ED21}"/>
              </a:ext>
            </a:extLst>
          </p:cNvPr>
          <p:cNvSpPr/>
          <p:nvPr userDrawn="1"/>
        </p:nvSpPr>
        <p:spPr>
          <a:xfrm>
            <a:off x="22977231" y="12684369"/>
            <a:ext cx="1405182" cy="1031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65C190-57E0-3446-8122-91986FB40DE2}"/>
              </a:ext>
            </a:extLst>
          </p:cNvPr>
          <p:cNvSpPr txBox="1"/>
          <p:nvPr userDrawn="1"/>
        </p:nvSpPr>
        <p:spPr>
          <a:xfrm>
            <a:off x="443309" y="46892"/>
            <a:ext cx="6368731" cy="22159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14400" dirty="0">
                <a:solidFill>
                  <a:schemeClr val="accent3"/>
                </a:solidFill>
              </a:rPr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6CDC00B-ED50-A431-2FB8-47FBA190C9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201" y="6142404"/>
            <a:ext cx="23331091" cy="7052602"/>
          </a:xfrm>
        </p:spPr>
        <p:txBody>
          <a:bodyPr/>
          <a:lstStyle>
            <a:lvl1pPr marL="1440000" indent="-144000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9600"/>
            </a:lvl1pPr>
          </a:lstStyle>
          <a:p>
            <a:pPr lvl="0"/>
            <a:r>
              <a:rPr lang="en-CA" dirty="0"/>
              <a:t>Add section name</a:t>
            </a:r>
          </a:p>
        </p:txBody>
      </p:sp>
    </p:spTree>
    <p:extLst>
      <p:ext uri="{BB962C8B-B14F-4D97-AF65-F5344CB8AC3E}">
        <p14:creationId xmlns:p14="http://schemas.microsoft.com/office/powerpoint/2010/main" val="3047243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37" y="4690112"/>
            <a:ext cx="22507171" cy="7452360"/>
          </a:xfrm>
          <a:prstGeom prst="rect">
            <a:avLst/>
          </a:prstGeom>
        </p:spPr>
        <p:txBody>
          <a:bodyPr/>
          <a:lstStyle>
            <a:lvl1pPr>
              <a:defRPr sz="5280"/>
            </a:lvl1pPr>
            <a:lvl2pPr>
              <a:defRPr sz="4320"/>
            </a:lvl2pPr>
            <a:lvl3pPr>
              <a:defRPr sz="3840"/>
            </a:lvl3pPr>
            <a:lvl4pPr>
              <a:defRPr sz="3360"/>
            </a:lvl4pPr>
            <a:lvl5pPr>
              <a:defRPr sz="288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35449" y="3167420"/>
            <a:ext cx="22462538" cy="914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481786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37" y="4690112"/>
            <a:ext cx="22507171" cy="7452360"/>
          </a:xfrm>
          <a:prstGeom prst="rect">
            <a:avLst/>
          </a:prstGeom>
        </p:spPr>
        <p:txBody>
          <a:bodyPr/>
          <a:lstStyle>
            <a:lvl1pPr>
              <a:defRPr sz="5280"/>
            </a:lvl1pPr>
            <a:lvl2pPr>
              <a:defRPr sz="4320"/>
            </a:lvl2pPr>
            <a:lvl3pPr>
              <a:defRPr sz="3840"/>
            </a:lvl3pPr>
            <a:lvl4pPr>
              <a:defRPr sz="3360"/>
            </a:lvl4pPr>
            <a:lvl5pPr>
              <a:defRPr sz="288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35449" y="3167420"/>
            <a:ext cx="22462538" cy="914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2585930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37" y="4690112"/>
            <a:ext cx="22507171" cy="7452360"/>
          </a:xfrm>
          <a:prstGeom prst="rect">
            <a:avLst/>
          </a:prstGeom>
        </p:spPr>
        <p:txBody>
          <a:bodyPr/>
          <a:lstStyle>
            <a:lvl1pPr>
              <a:defRPr sz="5280"/>
            </a:lvl1pPr>
            <a:lvl2pPr>
              <a:defRPr sz="4320"/>
            </a:lvl2pPr>
            <a:lvl3pPr>
              <a:defRPr sz="3840"/>
            </a:lvl3pPr>
            <a:lvl4pPr>
              <a:defRPr sz="3360"/>
            </a:lvl4pPr>
            <a:lvl5pPr>
              <a:defRPr sz="288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35449" y="3167420"/>
            <a:ext cx="22462538" cy="914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2130868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37" y="4690112"/>
            <a:ext cx="22507171" cy="7452360"/>
          </a:xfrm>
          <a:prstGeom prst="rect">
            <a:avLst/>
          </a:prstGeom>
        </p:spPr>
        <p:txBody>
          <a:bodyPr/>
          <a:lstStyle>
            <a:lvl1pPr>
              <a:defRPr sz="5280"/>
            </a:lvl1pPr>
            <a:lvl2pPr>
              <a:defRPr sz="4320"/>
            </a:lvl2pPr>
            <a:lvl3pPr>
              <a:defRPr sz="3840"/>
            </a:lvl3pPr>
            <a:lvl4pPr>
              <a:defRPr sz="3360"/>
            </a:lvl4pPr>
            <a:lvl5pPr>
              <a:defRPr sz="288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35449" y="3167420"/>
            <a:ext cx="22462538" cy="914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522108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37" y="4690112"/>
            <a:ext cx="22507171" cy="7452360"/>
          </a:xfrm>
          <a:prstGeom prst="rect">
            <a:avLst/>
          </a:prstGeom>
        </p:spPr>
        <p:txBody>
          <a:bodyPr/>
          <a:lstStyle>
            <a:lvl1pPr>
              <a:defRPr sz="5280"/>
            </a:lvl1pPr>
            <a:lvl2pPr>
              <a:defRPr sz="4320"/>
            </a:lvl2pPr>
            <a:lvl3pPr>
              <a:defRPr sz="3840"/>
            </a:lvl3pPr>
            <a:lvl4pPr>
              <a:defRPr sz="3360"/>
            </a:lvl4pPr>
            <a:lvl5pPr>
              <a:defRPr sz="288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35449" y="3167420"/>
            <a:ext cx="22462538" cy="914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2323744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737" y="4690112"/>
            <a:ext cx="22507171" cy="7452360"/>
          </a:xfrm>
          <a:prstGeom prst="rect">
            <a:avLst/>
          </a:prstGeom>
        </p:spPr>
        <p:txBody>
          <a:bodyPr/>
          <a:lstStyle>
            <a:lvl1pPr>
              <a:defRPr sz="5280"/>
            </a:lvl1pPr>
            <a:lvl2pPr>
              <a:defRPr sz="4320"/>
            </a:lvl2pPr>
            <a:lvl3pPr>
              <a:defRPr sz="3840"/>
            </a:lvl3pPr>
            <a:lvl4pPr>
              <a:defRPr sz="3360"/>
            </a:lvl4pPr>
            <a:lvl5pPr>
              <a:defRPr sz="288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35449" y="3167420"/>
            <a:ext cx="22462538" cy="914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0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506400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610380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ull image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6EDE8-E88C-4817-A05E-F5625E885D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82413" cy="1371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CA" dirty="0"/>
              <a:t>Click on the icon below </a:t>
            </a:r>
            <a:br>
              <a:rPr lang="en-CA" dirty="0"/>
            </a:br>
            <a:r>
              <a:rPr lang="en-CA" dirty="0"/>
              <a:t>to add an image to this shape </a:t>
            </a:r>
          </a:p>
          <a:p>
            <a:r>
              <a:rPr lang="en-CA" dirty="0"/>
              <a:t>Entrepreneur in his environment (Colour) </a:t>
            </a:r>
            <a:br>
              <a:rPr lang="en-CA" dirty="0"/>
            </a:br>
            <a:r>
              <a:rPr lang="en-CA" dirty="0"/>
              <a:t>or</a:t>
            </a:r>
          </a:p>
          <a:p>
            <a:r>
              <a:rPr lang="en-CA" dirty="0"/>
              <a:t>Industry snapshot (Black &amp; White)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30793" y="11290611"/>
            <a:ext cx="9371990" cy="163558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840" b="1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360" baseline="0">
                <a:solidFill>
                  <a:srgbClr val="FFFFFF"/>
                </a:solidFill>
              </a:defRPr>
            </a:lvl2pPr>
          </a:lstStyle>
          <a:p>
            <a:pPr lvl="0"/>
            <a:r>
              <a:rPr lang="en-CA" dirty="0"/>
              <a:t>Client Name</a:t>
            </a:r>
          </a:p>
          <a:p>
            <a:pPr lvl="1"/>
            <a:r>
              <a:rPr lang="en-CA" dirty="0"/>
              <a:t>Second level, Job title</a:t>
            </a:r>
          </a:p>
          <a:p>
            <a:pPr lvl="1"/>
            <a:r>
              <a:rPr lang="en-CA" dirty="0"/>
              <a:t>And company name</a:t>
            </a:r>
          </a:p>
        </p:txBody>
      </p:sp>
    </p:spTree>
    <p:extLst>
      <p:ext uri="{BB962C8B-B14F-4D97-AF65-F5344CB8AC3E}">
        <p14:creationId xmlns:p14="http://schemas.microsoft.com/office/powerpoint/2010/main" val="282896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 Half Maple Lea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799E1E6-5E16-05E8-9E63-80358317ED21}"/>
              </a:ext>
            </a:extLst>
          </p:cNvPr>
          <p:cNvSpPr/>
          <p:nvPr userDrawn="1"/>
        </p:nvSpPr>
        <p:spPr>
          <a:xfrm>
            <a:off x="22977231" y="12684369"/>
            <a:ext cx="1405182" cy="1031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65C190-57E0-3446-8122-91986FB40DE2}"/>
              </a:ext>
            </a:extLst>
          </p:cNvPr>
          <p:cNvSpPr txBox="1"/>
          <p:nvPr userDrawn="1"/>
        </p:nvSpPr>
        <p:spPr>
          <a:xfrm>
            <a:off x="12447740" y="46892"/>
            <a:ext cx="6368731" cy="22159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CA" sz="14400" dirty="0">
                <a:solidFill>
                  <a:schemeClr val="accent3"/>
                </a:solidFill>
              </a:rPr>
              <a:t>Agenda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6CDC00B-ED50-A431-2FB8-47FBA190C9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47740" y="5456926"/>
            <a:ext cx="11409210" cy="7755498"/>
          </a:xfrm>
        </p:spPr>
        <p:txBody>
          <a:bodyPr/>
          <a:lstStyle>
            <a:lvl1pPr marL="1080000" indent="-1080000">
              <a:lnSpc>
                <a:spcPct val="85000"/>
              </a:lnSpc>
              <a:spcBef>
                <a:spcPts val="28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section name</a:t>
            </a:r>
          </a:p>
        </p:txBody>
      </p:sp>
      <p:sp>
        <p:nvSpPr>
          <p:cNvPr id="2" name="Graphique 2">
            <a:extLst>
              <a:ext uri="{FF2B5EF4-FFF2-40B4-BE49-F238E27FC236}">
                <a16:creationId xmlns:a16="http://schemas.microsoft.com/office/drawing/2014/main" id="{547E95A8-F8B1-CDC3-453D-D65398D5C93E}"/>
              </a:ext>
            </a:extLst>
          </p:cNvPr>
          <p:cNvSpPr/>
          <p:nvPr userDrawn="1"/>
        </p:nvSpPr>
        <p:spPr>
          <a:xfrm flipH="1">
            <a:off x="0" y="520700"/>
            <a:ext cx="6100638" cy="12674600"/>
          </a:xfrm>
          <a:custGeom>
            <a:avLst/>
            <a:gdLst>
              <a:gd name="connsiteX0" fmla="*/ 2560790 w 2560789"/>
              <a:gd name="connsiteY0" fmla="*/ 5320260 h 5320259"/>
              <a:gd name="connsiteX1" fmla="*/ 2324702 w 2560789"/>
              <a:gd name="connsiteY1" fmla="*/ 5320260 h 5320259"/>
              <a:gd name="connsiteX2" fmla="*/ 2324702 w 2560789"/>
              <a:gd name="connsiteY2" fmla="*/ 3992574 h 5320259"/>
              <a:gd name="connsiteX3" fmla="*/ 2324702 w 2560789"/>
              <a:gd name="connsiteY3" fmla="*/ 3992574 h 5320259"/>
              <a:gd name="connsiteX4" fmla="*/ 2324702 w 2560789"/>
              <a:gd name="connsiteY4" fmla="*/ 3978298 h 5320259"/>
              <a:gd name="connsiteX5" fmla="*/ 2322798 w 2560789"/>
              <a:gd name="connsiteY5" fmla="*/ 3964022 h 5320259"/>
              <a:gd name="connsiteX6" fmla="*/ 2313278 w 2560789"/>
              <a:gd name="connsiteY6" fmla="*/ 3937373 h 5320259"/>
              <a:gd name="connsiteX7" fmla="*/ 2301855 w 2560789"/>
              <a:gd name="connsiteY7" fmla="*/ 3913579 h 5320259"/>
              <a:gd name="connsiteX8" fmla="*/ 2282815 w 2560789"/>
              <a:gd name="connsiteY8" fmla="*/ 3892641 h 5320259"/>
              <a:gd name="connsiteX9" fmla="*/ 2263776 w 2560789"/>
              <a:gd name="connsiteY9" fmla="*/ 3875509 h 5320259"/>
              <a:gd name="connsiteX10" fmla="*/ 2237121 w 2560789"/>
              <a:gd name="connsiteY10" fmla="*/ 3861233 h 5320259"/>
              <a:gd name="connsiteX11" fmla="*/ 2210466 w 2560789"/>
              <a:gd name="connsiteY11" fmla="*/ 3854571 h 5320259"/>
              <a:gd name="connsiteX12" fmla="*/ 2197138 w 2560789"/>
              <a:gd name="connsiteY12" fmla="*/ 3851715 h 5320259"/>
              <a:gd name="connsiteX13" fmla="*/ 2181907 w 2560789"/>
              <a:gd name="connsiteY13" fmla="*/ 3851715 h 5320259"/>
              <a:gd name="connsiteX14" fmla="*/ 2181907 w 2560789"/>
              <a:gd name="connsiteY14" fmla="*/ 3851715 h 5320259"/>
              <a:gd name="connsiteX15" fmla="*/ 2168579 w 2560789"/>
              <a:gd name="connsiteY15" fmla="*/ 3851715 h 5320259"/>
              <a:gd name="connsiteX16" fmla="*/ 2153348 w 2560789"/>
              <a:gd name="connsiteY16" fmla="*/ 3854571 h 5320259"/>
              <a:gd name="connsiteX17" fmla="*/ 2127645 w 2560789"/>
              <a:gd name="connsiteY17" fmla="*/ 3861233 h 5320259"/>
              <a:gd name="connsiteX18" fmla="*/ 2103846 w 2560789"/>
              <a:gd name="connsiteY18" fmla="*/ 3875509 h 5320259"/>
              <a:gd name="connsiteX19" fmla="*/ 2082902 w 2560789"/>
              <a:gd name="connsiteY19" fmla="*/ 3892641 h 5320259"/>
              <a:gd name="connsiteX20" fmla="*/ 1204238 w 2560789"/>
              <a:gd name="connsiteY20" fmla="*/ 4770150 h 5320259"/>
              <a:gd name="connsiteX21" fmla="*/ 264647 w 2560789"/>
              <a:gd name="connsiteY21" fmla="*/ 3832680 h 5320259"/>
              <a:gd name="connsiteX22" fmla="*/ 1130936 w 2560789"/>
              <a:gd name="connsiteY22" fmla="*/ 2966592 h 5320259"/>
              <a:gd name="connsiteX23" fmla="*/ 1130936 w 2560789"/>
              <a:gd name="connsiteY23" fmla="*/ 2966592 h 5320259"/>
              <a:gd name="connsiteX24" fmla="*/ 1147120 w 2560789"/>
              <a:gd name="connsiteY24" fmla="*/ 2945654 h 5320259"/>
              <a:gd name="connsiteX25" fmla="*/ 1161399 w 2560789"/>
              <a:gd name="connsiteY25" fmla="*/ 2921860 h 5320259"/>
              <a:gd name="connsiteX26" fmla="*/ 1166159 w 2560789"/>
              <a:gd name="connsiteY26" fmla="*/ 2907584 h 5320259"/>
              <a:gd name="connsiteX27" fmla="*/ 1170919 w 2560789"/>
              <a:gd name="connsiteY27" fmla="*/ 2895211 h 5320259"/>
              <a:gd name="connsiteX28" fmla="*/ 1172823 w 2560789"/>
              <a:gd name="connsiteY28" fmla="*/ 2880935 h 5320259"/>
              <a:gd name="connsiteX29" fmla="*/ 1172823 w 2560789"/>
              <a:gd name="connsiteY29" fmla="*/ 2864755 h 5320259"/>
              <a:gd name="connsiteX30" fmla="*/ 1172823 w 2560789"/>
              <a:gd name="connsiteY30" fmla="*/ 2864755 h 5320259"/>
              <a:gd name="connsiteX31" fmla="*/ 1172823 w 2560789"/>
              <a:gd name="connsiteY31" fmla="*/ 2842865 h 5320259"/>
              <a:gd name="connsiteX32" fmla="*/ 1169015 w 2560789"/>
              <a:gd name="connsiteY32" fmla="*/ 2823830 h 5320259"/>
              <a:gd name="connsiteX33" fmla="*/ 1159495 w 2560789"/>
              <a:gd name="connsiteY33" fmla="*/ 2804795 h 5320259"/>
              <a:gd name="connsiteX34" fmla="*/ 1149975 w 2560789"/>
              <a:gd name="connsiteY34" fmla="*/ 2785760 h 5320259"/>
              <a:gd name="connsiteX35" fmla="*/ 1137600 w 2560789"/>
              <a:gd name="connsiteY35" fmla="*/ 2771484 h 5320259"/>
              <a:gd name="connsiteX36" fmla="*/ 1123320 w 2560789"/>
              <a:gd name="connsiteY36" fmla="*/ 2757208 h 5320259"/>
              <a:gd name="connsiteX37" fmla="*/ 1106185 w 2560789"/>
              <a:gd name="connsiteY37" fmla="*/ 2745787 h 5320259"/>
              <a:gd name="connsiteX38" fmla="*/ 1087146 w 2560789"/>
              <a:gd name="connsiteY38" fmla="*/ 2733414 h 5320259"/>
              <a:gd name="connsiteX39" fmla="*/ 0 w 2560789"/>
              <a:gd name="connsiteY39" fmla="*/ 2227085 h 5320259"/>
              <a:gd name="connsiteX40" fmla="*/ 561660 w 2560789"/>
              <a:gd name="connsiteY40" fmla="*/ 1025030 h 5320259"/>
              <a:gd name="connsiteX41" fmla="*/ 1692596 w 2560789"/>
              <a:gd name="connsiteY41" fmla="*/ 1551346 h 5320259"/>
              <a:gd name="connsiteX42" fmla="*/ 1692596 w 2560789"/>
              <a:gd name="connsiteY42" fmla="*/ 1551346 h 5320259"/>
              <a:gd name="connsiteX43" fmla="*/ 1705924 w 2560789"/>
              <a:gd name="connsiteY43" fmla="*/ 1558008 h 5320259"/>
              <a:gd name="connsiteX44" fmla="*/ 1723059 w 2560789"/>
              <a:gd name="connsiteY44" fmla="*/ 1562767 h 5320259"/>
              <a:gd name="connsiteX45" fmla="*/ 1737339 w 2560789"/>
              <a:gd name="connsiteY45" fmla="*/ 1565622 h 5320259"/>
              <a:gd name="connsiteX46" fmla="*/ 1753522 w 2560789"/>
              <a:gd name="connsiteY46" fmla="*/ 1565622 h 5320259"/>
              <a:gd name="connsiteX47" fmla="*/ 1753522 w 2560789"/>
              <a:gd name="connsiteY47" fmla="*/ 1565622 h 5320259"/>
              <a:gd name="connsiteX48" fmla="*/ 1768753 w 2560789"/>
              <a:gd name="connsiteY48" fmla="*/ 1565622 h 5320259"/>
              <a:gd name="connsiteX49" fmla="*/ 1782081 w 2560789"/>
              <a:gd name="connsiteY49" fmla="*/ 1562767 h 5320259"/>
              <a:gd name="connsiteX50" fmla="*/ 1808736 w 2560789"/>
              <a:gd name="connsiteY50" fmla="*/ 1556105 h 5320259"/>
              <a:gd name="connsiteX51" fmla="*/ 1835391 w 2560789"/>
              <a:gd name="connsiteY51" fmla="*/ 1541828 h 5320259"/>
              <a:gd name="connsiteX52" fmla="*/ 1854430 w 2560789"/>
              <a:gd name="connsiteY52" fmla="*/ 1524697 h 5320259"/>
              <a:gd name="connsiteX53" fmla="*/ 1873470 w 2560789"/>
              <a:gd name="connsiteY53" fmla="*/ 1503758 h 5320259"/>
              <a:gd name="connsiteX54" fmla="*/ 1884894 w 2560789"/>
              <a:gd name="connsiteY54" fmla="*/ 1479965 h 5320259"/>
              <a:gd name="connsiteX55" fmla="*/ 1894413 w 2560789"/>
              <a:gd name="connsiteY55" fmla="*/ 1453316 h 5320259"/>
              <a:gd name="connsiteX56" fmla="*/ 1896317 w 2560789"/>
              <a:gd name="connsiteY56" fmla="*/ 1439040 h 5320259"/>
              <a:gd name="connsiteX57" fmla="*/ 1896317 w 2560789"/>
              <a:gd name="connsiteY57" fmla="*/ 1424764 h 5320259"/>
              <a:gd name="connsiteX58" fmla="*/ 1896317 w 2560789"/>
              <a:gd name="connsiteY58" fmla="*/ 0 h 5320259"/>
              <a:gd name="connsiteX59" fmla="*/ 2560790 w 2560789"/>
              <a:gd name="connsiteY59" fmla="*/ 0 h 5320259"/>
              <a:gd name="connsiteX60" fmla="*/ 2560790 w 2560789"/>
              <a:gd name="connsiteY60" fmla="*/ 5320260 h 532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60789" h="5320259">
                <a:moveTo>
                  <a:pt x="2560790" y="5320260"/>
                </a:moveTo>
                <a:lnTo>
                  <a:pt x="2324702" y="5320260"/>
                </a:lnTo>
                <a:lnTo>
                  <a:pt x="2324702" y="3992574"/>
                </a:lnTo>
                <a:lnTo>
                  <a:pt x="2324702" y="3992574"/>
                </a:lnTo>
                <a:lnTo>
                  <a:pt x="2324702" y="3978298"/>
                </a:lnTo>
                <a:lnTo>
                  <a:pt x="2322798" y="3964022"/>
                </a:lnTo>
                <a:lnTo>
                  <a:pt x="2313278" y="3937373"/>
                </a:lnTo>
                <a:lnTo>
                  <a:pt x="2301855" y="3913579"/>
                </a:lnTo>
                <a:lnTo>
                  <a:pt x="2282815" y="3892641"/>
                </a:lnTo>
                <a:lnTo>
                  <a:pt x="2263776" y="3875509"/>
                </a:lnTo>
                <a:lnTo>
                  <a:pt x="2237121" y="3861233"/>
                </a:lnTo>
                <a:lnTo>
                  <a:pt x="2210466" y="3854571"/>
                </a:lnTo>
                <a:lnTo>
                  <a:pt x="2197138" y="3851715"/>
                </a:lnTo>
                <a:lnTo>
                  <a:pt x="2181907" y="3851715"/>
                </a:lnTo>
                <a:lnTo>
                  <a:pt x="2181907" y="3851715"/>
                </a:lnTo>
                <a:lnTo>
                  <a:pt x="2168579" y="3851715"/>
                </a:lnTo>
                <a:lnTo>
                  <a:pt x="2153348" y="3854571"/>
                </a:lnTo>
                <a:lnTo>
                  <a:pt x="2127645" y="3861233"/>
                </a:lnTo>
                <a:lnTo>
                  <a:pt x="2103846" y="3875509"/>
                </a:lnTo>
                <a:lnTo>
                  <a:pt x="2082902" y="3892641"/>
                </a:lnTo>
                <a:lnTo>
                  <a:pt x="1204238" y="4770150"/>
                </a:lnTo>
                <a:lnTo>
                  <a:pt x="264647" y="3832680"/>
                </a:lnTo>
                <a:lnTo>
                  <a:pt x="1130936" y="2966592"/>
                </a:lnTo>
                <a:lnTo>
                  <a:pt x="1130936" y="2966592"/>
                </a:lnTo>
                <a:lnTo>
                  <a:pt x="1147120" y="2945654"/>
                </a:lnTo>
                <a:lnTo>
                  <a:pt x="1161399" y="2921860"/>
                </a:lnTo>
                <a:lnTo>
                  <a:pt x="1166159" y="2907584"/>
                </a:lnTo>
                <a:lnTo>
                  <a:pt x="1170919" y="2895211"/>
                </a:lnTo>
                <a:lnTo>
                  <a:pt x="1172823" y="2880935"/>
                </a:lnTo>
                <a:lnTo>
                  <a:pt x="1172823" y="2864755"/>
                </a:lnTo>
                <a:lnTo>
                  <a:pt x="1172823" y="2864755"/>
                </a:lnTo>
                <a:lnTo>
                  <a:pt x="1172823" y="2842865"/>
                </a:lnTo>
                <a:lnTo>
                  <a:pt x="1169015" y="2823830"/>
                </a:lnTo>
                <a:lnTo>
                  <a:pt x="1159495" y="2804795"/>
                </a:lnTo>
                <a:lnTo>
                  <a:pt x="1149975" y="2785760"/>
                </a:lnTo>
                <a:lnTo>
                  <a:pt x="1137600" y="2771484"/>
                </a:lnTo>
                <a:lnTo>
                  <a:pt x="1123320" y="2757208"/>
                </a:lnTo>
                <a:lnTo>
                  <a:pt x="1106185" y="2745787"/>
                </a:lnTo>
                <a:lnTo>
                  <a:pt x="1087146" y="2733414"/>
                </a:lnTo>
                <a:lnTo>
                  <a:pt x="0" y="2227085"/>
                </a:lnTo>
                <a:lnTo>
                  <a:pt x="561660" y="1025030"/>
                </a:lnTo>
                <a:lnTo>
                  <a:pt x="1692596" y="1551346"/>
                </a:lnTo>
                <a:lnTo>
                  <a:pt x="1692596" y="1551346"/>
                </a:lnTo>
                <a:lnTo>
                  <a:pt x="1705924" y="1558008"/>
                </a:lnTo>
                <a:lnTo>
                  <a:pt x="1723059" y="1562767"/>
                </a:lnTo>
                <a:lnTo>
                  <a:pt x="1737339" y="1565622"/>
                </a:lnTo>
                <a:lnTo>
                  <a:pt x="1753522" y="1565622"/>
                </a:lnTo>
                <a:lnTo>
                  <a:pt x="1753522" y="1565622"/>
                </a:lnTo>
                <a:lnTo>
                  <a:pt x="1768753" y="1565622"/>
                </a:lnTo>
                <a:lnTo>
                  <a:pt x="1782081" y="1562767"/>
                </a:lnTo>
                <a:lnTo>
                  <a:pt x="1808736" y="1556105"/>
                </a:lnTo>
                <a:lnTo>
                  <a:pt x="1835391" y="1541828"/>
                </a:lnTo>
                <a:lnTo>
                  <a:pt x="1854430" y="1524697"/>
                </a:lnTo>
                <a:lnTo>
                  <a:pt x="1873470" y="1503758"/>
                </a:lnTo>
                <a:lnTo>
                  <a:pt x="1884894" y="1479965"/>
                </a:lnTo>
                <a:lnTo>
                  <a:pt x="1894413" y="1453316"/>
                </a:lnTo>
                <a:lnTo>
                  <a:pt x="1896317" y="1439040"/>
                </a:lnTo>
                <a:lnTo>
                  <a:pt x="1896317" y="1424764"/>
                </a:lnTo>
                <a:lnTo>
                  <a:pt x="1896317" y="0"/>
                </a:lnTo>
                <a:lnTo>
                  <a:pt x="2560790" y="0"/>
                </a:lnTo>
                <a:lnTo>
                  <a:pt x="2560790" y="5320260"/>
                </a:lnTo>
                <a:close/>
              </a:path>
            </a:pathLst>
          </a:custGeom>
          <a:solidFill>
            <a:schemeClr val="accent3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498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8E83E13-724A-68C6-C77F-263C3D846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008" y="451556"/>
            <a:ext cx="22492493" cy="547446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400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BEDE8F-9772-7A62-127E-2BAB605F4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707" y="8211771"/>
            <a:ext cx="23384243" cy="4062291"/>
          </a:xfrm>
        </p:spPr>
        <p:txBody>
          <a:bodyPr/>
          <a:lstStyle>
            <a:lvl1pPr marL="842400" indent="-842400">
              <a:spcBef>
                <a:spcPts val="0"/>
              </a:spcBef>
              <a:spcAft>
                <a:spcPts val="7500"/>
              </a:spcAft>
              <a:buClr>
                <a:schemeClr val="accent3"/>
              </a:buClr>
              <a:buSzPct val="100000"/>
              <a:buAutoNum type="arabicPeriod"/>
              <a:defRPr/>
            </a:lvl1pPr>
          </a:lstStyle>
          <a:p>
            <a:pPr lvl="0"/>
            <a:r>
              <a:rPr lang="en-CA" dirty="0"/>
              <a:t>Add text here</a:t>
            </a:r>
          </a:p>
          <a:p>
            <a:pPr lvl="0"/>
            <a:r>
              <a:rPr lang="en-CA" dirty="0"/>
              <a:t>Add text here</a:t>
            </a:r>
          </a:p>
          <a:p>
            <a:pPr lvl="0"/>
            <a:r>
              <a:rPr lang="en-CA" dirty="0"/>
              <a:t>Add text here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19C7FE8-2279-ABC5-AEE0-84EA910BFBD9}"/>
              </a:ext>
            </a:extLst>
          </p:cNvPr>
          <p:cNvCxnSpPr>
            <a:cxnSpLocks/>
          </p:cNvCxnSpPr>
          <p:nvPr userDrawn="1"/>
        </p:nvCxnSpPr>
        <p:spPr>
          <a:xfrm>
            <a:off x="525463" y="7596554"/>
            <a:ext cx="23331487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448DE33-0CBA-1B6C-EB16-4BDB3AE80334}"/>
              </a:ext>
            </a:extLst>
          </p:cNvPr>
          <p:cNvCxnSpPr>
            <a:cxnSpLocks/>
          </p:cNvCxnSpPr>
          <p:nvPr userDrawn="1"/>
        </p:nvCxnSpPr>
        <p:spPr>
          <a:xfrm>
            <a:off x="525463" y="9403052"/>
            <a:ext cx="23331487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7810E64-04BC-4868-EC31-D99A16BF3D1C}"/>
              </a:ext>
            </a:extLst>
          </p:cNvPr>
          <p:cNvCxnSpPr>
            <a:cxnSpLocks/>
          </p:cNvCxnSpPr>
          <p:nvPr userDrawn="1"/>
        </p:nvCxnSpPr>
        <p:spPr>
          <a:xfrm>
            <a:off x="525463" y="11187247"/>
            <a:ext cx="23335955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83CB7D-8C22-8791-C5D8-AE28891634F5}"/>
              </a:ext>
            </a:extLst>
          </p:cNvPr>
          <p:cNvCxnSpPr>
            <a:cxnSpLocks/>
          </p:cNvCxnSpPr>
          <p:nvPr userDrawn="1"/>
        </p:nvCxnSpPr>
        <p:spPr>
          <a:xfrm>
            <a:off x="525463" y="12770721"/>
            <a:ext cx="23331487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697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8E83E13-724A-68C6-C77F-263C3D846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63" y="469141"/>
            <a:ext cx="22439738" cy="279360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D1BA6CB-EB8C-32AC-D437-1A839C0925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262310"/>
            <a:ext cx="23398162" cy="8016776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BFC0BF7-CF75-7570-4743-B4BD6398C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2681987"/>
            <a:ext cx="10559313" cy="730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675182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8E83E13-724A-68C6-C77F-263C3D846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763" y="469141"/>
            <a:ext cx="22439738" cy="192076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Add slide title here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D1BA6CB-EB8C-32AC-D437-1A839C0925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262310"/>
            <a:ext cx="23398162" cy="8016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284B5B38-0A60-35CE-2BEF-F07DC217A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389909"/>
            <a:ext cx="22441312" cy="87240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 dirty="0"/>
              <a:t>Add subhead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5FD01-7DD5-5151-8DD0-154ABF3D3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2681987"/>
            <a:ext cx="10559313" cy="730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685281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49" y="553036"/>
            <a:ext cx="20638657" cy="221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CA" noProof="0" dirty="0"/>
              <a:t>Modifier le style du titre</a:t>
            </a:r>
            <a:endParaRPr lang="en-CA" noProof="0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idx="1"/>
          </p:nvPr>
        </p:nvSpPr>
        <p:spPr>
          <a:xfrm>
            <a:off x="529751" y="3425164"/>
            <a:ext cx="23327199" cy="8595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 dirty="0"/>
              <a:t>Click to edit Master text style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  <a:p>
            <a:pPr lvl="4"/>
            <a:endParaRPr lang="en-CA" noProof="0" dirty="0"/>
          </a:p>
          <a:p>
            <a:pPr lvl="2"/>
            <a:endParaRPr lang="en-CA" noProof="0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2955906" y="12983204"/>
            <a:ext cx="1426539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69F2A69A-8C5B-4563-A5B5-4471195CD7EC}" type="slidenum">
              <a:rPr lang="en-AU" sz="2400" b="0" smtClean="0">
                <a:solidFill>
                  <a:schemeClr val="tx1"/>
                </a:solidFill>
              </a:rPr>
              <a:pPr algn="ctr"/>
              <a:t>‹#›</a:t>
            </a:fld>
            <a:endParaRPr lang="en-CA" sz="2400" b="0" baseline="0" noProof="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463" y="12681987"/>
            <a:ext cx="10559313" cy="730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Source: Insert source here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982878CC-9129-D5F8-01D8-BCC9CB2E96A3}"/>
              </a:ext>
            </a:extLst>
          </p:cNvPr>
          <p:cNvGrpSpPr/>
          <p:nvPr userDrawn="1"/>
        </p:nvGrpSpPr>
        <p:grpSpPr>
          <a:xfrm>
            <a:off x="23188303" y="520995"/>
            <a:ext cx="673115" cy="700214"/>
            <a:chOff x="17880013" y="852487"/>
            <a:chExt cx="2208212" cy="22971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51805A3-481A-46DF-E75E-6B12201CA1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80013" y="852487"/>
              <a:ext cx="1103313" cy="2297113"/>
            </a:xfrm>
            <a:custGeom>
              <a:avLst/>
              <a:gdLst>
                <a:gd name="T0" fmla="*/ 695 w 695"/>
                <a:gd name="T1" fmla="*/ 1447 h 1447"/>
                <a:gd name="T2" fmla="*/ 632 w 695"/>
                <a:gd name="T3" fmla="*/ 1447 h 1447"/>
                <a:gd name="T4" fmla="*/ 632 w 695"/>
                <a:gd name="T5" fmla="*/ 1087 h 1447"/>
                <a:gd name="T6" fmla="*/ 632 w 695"/>
                <a:gd name="T7" fmla="*/ 1087 h 1447"/>
                <a:gd name="T8" fmla="*/ 632 w 695"/>
                <a:gd name="T9" fmla="*/ 1079 h 1447"/>
                <a:gd name="T10" fmla="*/ 630 w 695"/>
                <a:gd name="T11" fmla="*/ 1071 h 1447"/>
                <a:gd name="T12" fmla="*/ 626 w 695"/>
                <a:gd name="T13" fmla="*/ 1065 h 1447"/>
                <a:gd name="T14" fmla="*/ 620 w 695"/>
                <a:gd name="T15" fmla="*/ 1059 h 1447"/>
                <a:gd name="T16" fmla="*/ 616 w 695"/>
                <a:gd name="T17" fmla="*/ 1055 h 1447"/>
                <a:gd name="T18" fmla="*/ 608 w 695"/>
                <a:gd name="T19" fmla="*/ 1051 h 1447"/>
                <a:gd name="T20" fmla="*/ 602 w 695"/>
                <a:gd name="T21" fmla="*/ 1049 h 1447"/>
                <a:gd name="T22" fmla="*/ 594 w 695"/>
                <a:gd name="T23" fmla="*/ 1047 h 1447"/>
                <a:gd name="T24" fmla="*/ 594 w 695"/>
                <a:gd name="T25" fmla="*/ 1047 h 1447"/>
                <a:gd name="T26" fmla="*/ 586 w 695"/>
                <a:gd name="T27" fmla="*/ 1049 h 1447"/>
                <a:gd name="T28" fmla="*/ 578 w 695"/>
                <a:gd name="T29" fmla="*/ 1051 h 1447"/>
                <a:gd name="T30" fmla="*/ 572 w 695"/>
                <a:gd name="T31" fmla="*/ 1055 h 1447"/>
                <a:gd name="T32" fmla="*/ 566 w 695"/>
                <a:gd name="T33" fmla="*/ 1059 h 1447"/>
                <a:gd name="T34" fmla="*/ 328 w 695"/>
                <a:gd name="T35" fmla="*/ 1297 h 1447"/>
                <a:gd name="T36" fmla="*/ 72 w 695"/>
                <a:gd name="T37" fmla="*/ 1043 h 1447"/>
                <a:gd name="T38" fmla="*/ 308 w 695"/>
                <a:gd name="T39" fmla="*/ 807 h 1447"/>
                <a:gd name="T40" fmla="*/ 308 w 695"/>
                <a:gd name="T41" fmla="*/ 807 h 1447"/>
                <a:gd name="T42" fmla="*/ 312 w 695"/>
                <a:gd name="T43" fmla="*/ 801 h 1447"/>
                <a:gd name="T44" fmla="*/ 316 w 695"/>
                <a:gd name="T45" fmla="*/ 795 h 1447"/>
                <a:gd name="T46" fmla="*/ 318 w 695"/>
                <a:gd name="T47" fmla="*/ 787 h 1447"/>
                <a:gd name="T48" fmla="*/ 320 w 695"/>
                <a:gd name="T49" fmla="*/ 779 h 1447"/>
                <a:gd name="T50" fmla="*/ 320 w 695"/>
                <a:gd name="T51" fmla="*/ 779 h 1447"/>
                <a:gd name="T52" fmla="*/ 318 w 695"/>
                <a:gd name="T53" fmla="*/ 769 h 1447"/>
                <a:gd name="T54" fmla="*/ 314 w 695"/>
                <a:gd name="T55" fmla="*/ 759 h 1447"/>
                <a:gd name="T56" fmla="*/ 306 w 695"/>
                <a:gd name="T57" fmla="*/ 751 h 1447"/>
                <a:gd name="T58" fmla="*/ 296 w 695"/>
                <a:gd name="T59" fmla="*/ 745 h 1447"/>
                <a:gd name="T60" fmla="*/ 0 w 695"/>
                <a:gd name="T61" fmla="*/ 607 h 1447"/>
                <a:gd name="T62" fmla="*/ 154 w 695"/>
                <a:gd name="T63" fmla="*/ 279 h 1447"/>
                <a:gd name="T64" fmla="*/ 460 w 695"/>
                <a:gd name="T65" fmla="*/ 423 h 1447"/>
                <a:gd name="T66" fmla="*/ 460 w 695"/>
                <a:gd name="T67" fmla="*/ 423 h 1447"/>
                <a:gd name="T68" fmla="*/ 468 w 695"/>
                <a:gd name="T69" fmla="*/ 425 h 1447"/>
                <a:gd name="T70" fmla="*/ 478 w 695"/>
                <a:gd name="T71" fmla="*/ 427 h 1447"/>
                <a:gd name="T72" fmla="*/ 478 w 695"/>
                <a:gd name="T73" fmla="*/ 427 h 1447"/>
                <a:gd name="T74" fmla="*/ 486 w 695"/>
                <a:gd name="T75" fmla="*/ 427 h 1447"/>
                <a:gd name="T76" fmla="*/ 492 w 695"/>
                <a:gd name="T77" fmla="*/ 423 h 1447"/>
                <a:gd name="T78" fmla="*/ 498 w 695"/>
                <a:gd name="T79" fmla="*/ 421 h 1447"/>
                <a:gd name="T80" fmla="*/ 504 w 695"/>
                <a:gd name="T81" fmla="*/ 415 h 1447"/>
                <a:gd name="T82" fmla="*/ 510 w 695"/>
                <a:gd name="T83" fmla="*/ 409 h 1447"/>
                <a:gd name="T84" fmla="*/ 512 w 695"/>
                <a:gd name="T85" fmla="*/ 403 h 1447"/>
                <a:gd name="T86" fmla="*/ 516 w 695"/>
                <a:gd name="T87" fmla="*/ 397 h 1447"/>
                <a:gd name="T88" fmla="*/ 516 w 695"/>
                <a:gd name="T89" fmla="*/ 389 h 1447"/>
                <a:gd name="T90" fmla="*/ 516 w 695"/>
                <a:gd name="T91" fmla="*/ 0 h 1447"/>
                <a:gd name="T92" fmla="*/ 695 w 695"/>
                <a:gd name="T93" fmla="*/ 0 h 1447"/>
                <a:gd name="T94" fmla="*/ 695 w 695"/>
                <a:gd name="T95" fmla="*/ 1447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5" h="1447">
                  <a:moveTo>
                    <a:pt x="695" y="1447"/>
                  </a:moveTo>
                  <a:lnTo>
                    <a:pt x="632" y="1447"/>
                  </a:lnTo>
                  <a:lnTo>
                    <a:pt x="632" y="1087"/>
                  </a:lnTo>
                  <a:lnTo>
                    <a:pt x="632" y="1087"/>
                  </a:lnTo>
                  <a:lnTo>
                    <a:pt x="632" y="1079"/>
                  </a:lnTo>
                  <a:lnTo>
                    <a:pt x="630" y="1071"/>
                  </a:lnTo>
                  <a:lnTo>
                    <a:pt x="626" y="1065"/>
                  </a:lnTo>
                  <a:lnTo>
                    <a:pt x="620" y="1059"/>
                  </a:lnTo>
                  <a:lnTo>
                    <a:pt x="616" y="1055"/>
                  </a:lnTo>
                  <a:lnTo>
                    <a:pt x="608" y="1051"/>
                  </a:lnTo>
                  <a:lnTo>
                    <a:pt x="602" y="1049"/>
                  </a:lnTo>
                  <a:lnTo>
                    <a:pt x="594" y="1047"/>
                  </a:lnTo>
                  <a:lnTo>
                    <a:pt x="594" y="1047"/>
                  </a:lnTo>
                  <a:lnTo>
                    <a:pt x="586" y="1049"/>
                  </a:lnTo>
                  <a:lnTo>
                    <a:pt x="578" y="1051"/>
                  </a:lnTo>
                  <a:lnTo>
                    <a:pt x="572" y="1055"/>
                  </a:lnTo>
                  <a:lnTo>
                    <a:pt x="566" y="1059"/>
                  </a:lnTo>
                  <a:lnTo>
                    <a:pt x="328" y="1297"/>
                  </a:lnTo>
                  <a:lnTo>
                    <a:pt x="72" y="1043"/>
                  </a:lnTo>
                  <a:lnTo>
                    <a:pt x="308" y="807"/>
                  </a:lnTo>
                  <a:lnTo>
                    <a:pt x="308" y="807"/>
                  </a:lnTo>
                  <a:lnTo>
                    <a:pt x="312" y="801"/>
                  </a:lnTo>
                  <a:lnTo>
                    <a:pt x="316" y="795"/>
                  </a:lnTo>
                  <a:lnTo>
                    <a:pt x="318" y="787"/>
                  </a:lnTo>
                  <a:lnTo>
                    <a:pt x="320" y="779"/>
                  </a:lnTo>
                  <a:lnTo>
                    <a:pt x="320" y="779"/>
                  </a:lnTo>
                  <a:lnTo>
                    <a:pt x="318" y="769"/>
                  </a:lnTo>
                  <a:lnTo>
                    <a:pt x="314" y="759"/>
                  </a:lnTo>
                  <a:lnTo>
                    <a:pt x="306" y="751"/>
                  </a:lnTo>
                  <a:lnTo>
                    <a:pt x="296" y="745"/>
                  </a:lnTo>
                  <a:lnTo>
                    <a:pt x="0" y="607"/>
                  </a:lnTo>
                  <a:lnTo>
                    <a:pt x="154" y="279"/>
                  </a:lnTo>
                  <a:lnTo>
                    <a:pt x="460" y="423"/>
                  </a:lnTo>
                  <a:lnTo>
                    <a:pt x="460" y="423"/>
                  </a:lnTo>
                  <a:lnTo>
                    <a:pt x="468" y="425"/>
                  </a:lnTo>
                  <a:lnTo>
                    <a:pt x="478" y="427"/>
                  </a:lnTo>
                  <a:lnTo>
                    <a:pt x="478" y="427"/>
                  </a:lnTo>
                  <a:lnTo>
                    <a:pt x="486" y="427"/>
                  </a:lnTo>
                  <a:lnTo>
                    <a:pt x="492" y="423"/>
                  </a:lnTo>
                  <a:lnTo>
                    <a:pt x="498" y="421"/>
                  </a:lnTo>
                  <a:lnTo>
                    <a:pt x="504" y="415"/>
                  </a:lnTo>
                  <a:lnTo>
                    <a:pt x="510" y="409"/>
                  </a:lnTo>
                  <a:lnTo>
                    <a:pt x="512" y="403"/>
                  </a:lnTo>
                  <a:lnTo>
                    <a:pt x="516" y="397"/>
                  </a:lnTo>
                  <a:lnTo>
                    <a:pt x="516" y="389"/>
                  </a:lnTo>
                  <a:lnTo>
                    <a:pt x="516" y="0"/>
                  </a:lnTo>
                  <a:lnTo>
                    <a:pt x="695" y="0"/>
                  </a:lnTo>
                  <a:lnTo>
                    <a:pt x="695" y="14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2FAF121-4E1A-E6A4-026C-309611701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983325" y="852487"/>
              <a:ext cx="1104900" cy="2297113"/>
            </a:xfrm>
            <a:custGeom>
              <a:avLst/>
              <a:gdLst>
                <a:gd name="T0" fmla="*/ 0 w 696"/>
                <a:gd name="T1" fmla="*/ 1447 h 1447"/>
                <a:gd name="T2" fmla="*/ 64 w 696"/>
                <a:gd name="T3" fmla="*/ 1447 h 1447"/>
                <a:gd name="T4" fmla="*/ 64 w 696"/>
                <a:gd name="T5" fmla="*/ 1087 h 1447"/>
                <a:gd name="T6" fmla="*/ 64 w 696"/>
                <a:gd name="T7" fmla="*/ 1087 h 1447"/>
                <a:gd name="T8" fmla="*/ 64 w 696"/>
                <a:gd name="T9" fmla="*/ 1079 h 1447"/>
                <a:gd name="T10" fmla="*/ 68 w 696"/>
                <a:gd name="T11" fmla="*/ 1071 h 1447"/>
                <a:gd name="T12" fmla="*/ 70 w 696"/>
                <a:gd name="T13" fmla="*/ 1065 h 1447"/>
                <a:gd name="T14" fmla="*/ 76 w 696"/>
                <a:gd name="T15" fmla="*/ 1059 h 1447"/>
                <a:gd name="T16" fmla="*/ 82 w 696"/>
                <a:gd name="T17" fmla="*/ 1055 h 1447"/>
                <a:gd name="T18" fmla="*/ 88 w 696"/>
                <a:gd name="T19" fmla="*/ 1051 h 1447"/>
                <a:gd name="T20" fmla="*/ 94 w 696"/>
                <a:gd name="T21" fmla="*/ 1049 h 1447"/>
                <a:gd name="T22" fmla="*/ 102 w 696"/>
                <a:gd name="T23" fmla="*/ 1047 h 1447"/>
                <a:gd name="T24" fmla="*/ 102 w 696"/>
                <a:gd name="T25" fmla="*/ 1047 h 1447"/>
                <a:gd name="T26" fmla="*/ 110 w 696"/>
                <a:gd name="T27" fmla="*/ 1049 h 1447"/>
                <a:gd name="T28" fmla="*/ 118 w 696"/>
                <a:gd name="T29" fmla="*/ 1051 h 1447"/>
                <a:gd name="T30" fmla="*/ 124 w 696"/>
                <a:gd name="T31" fmla="*/ 1055 h 1447"/>
                <a:gd name="T32" fmla="*/ 130 w 696"/>
                <a:gd name="T33" fmla="*/ 1059 h 1447"/>
                <a:gd name="T34" fmla="*/ 368 w 696"/>
                <a:gd name="T35" fmla="*/ 1297 h 1447"/>
                <a:gd name="T36" fmla="*/ 624 w 696"/>
                <a:gd name="T37" fmla="*/ 1043 h 1447"/>
                <a:gd name="T38" fmla="*/ 388 w 696"/>
                <a:gd name="T39" fmla="*/ 807 h 1447"/>
                <a:gd name="T40" fmla="*/ 388 w 696"/>
                <a:gd name="T41" fmla="*/ 807 h 1447"/>
                <a:gd name="T42" fmla="*/ 384 w 696"/>
                <a:gd name="T43" fmla="*/ 801 h 1447"/>
                <a:gd name="T44" fmla="*/ 380 w 696"/>
                <a:gd name="T45" fmla="*/ 795 h 1447"/>
                <a:gd name="T46" fmla="*/ 378 w 696"/>
                <a:gd name="T47" fmla="*/ 787 h 1447"/>
                <a:gd name="T48" fmla="*/ 376 w 696"/>
                <a:gd name="T49" fmla="*/ 779 h 1447"/>
                <a:gd name="T50" fmla="*/ 376 w 696"/>
                <a:gd name="T51" fmla="*/ 779 h 1447"/>
                <a:gd name="T52" fmla="*/ 378 w 696"/>
                <a:gd name="T53" fmla="*/ 769 h 1447"/>
                <a:gd name="T54" fmla="*/ 384 w 696"/>
                <a:gd name="T55" fmla="*/ 759 h 1447"/>
                <a:gd name="T56" fmla="*/ 390 w 696"/>
                <a:gd name="T57" fmla="*/ 751 h 1447"/>
                <a:gd name="T58" fmla="*/ 400 w 696"/>
                <a:gd name="T59" fmla="*/ 745 h 1447"/>
                <a:gd name="T60" fmla="*/ 696 w 696"/>
                <a:gd name="T61" fmla="*/ 607 h 1447"/>
                <a:gd name="T62" fmla="*/ 544 w 696"/>
                <a:gd name="T63" fmla="*/ 279 h 1447"/>
                <a:gd name="T64" fmla="*/ 236 w 696"/>
                <a:gd name="T65" fmla="*/ 423 h 1447"/>
                <a:gd name="T66" fmla="*/ 236 w 696"/>
                <a:gd name="T67" fmla="*/ 423 h 1447"/>
                <a:gd name="T68" fmla="*/ 228 w 696"/>
                <a:gd name="T69" fmla="*/ 425 h 1447"/>
                <a:gd name="T70" fmla="*/ 220 w 696"/>
                <a:gd name="T71" fmla="*/ 427 h 1447"/>
                <a:gd name="T72" fmla="*/ 220 w 696"/>
                <a:gd name="T73" fmla="*/ 427 h 1447"/>
                <a:gd name="T74" fmla="*/ 212 w 696"/>
                <a:gd name="T75" fmla="*/ 427 h 1447"/>
                <a:gd name="T76" fmla="*/ 204 w 696"/>
                <a:gd name="T77" fmla="*/ 423 h 1447"/>
                <a:gd name="T78" fmla="*/ 198 w 696"/>
                <a:gd name="T79" fmla="*/ 421 h 1447"/>
                <a:gd name="T80" fmla="*/ 192 w 696"/>
                <a:gd name="T81" fmla="*/ 415 h 1447"/>
                <a:gd name="T82" fmla="*/ 188 w 696"/>
                <a:gd name="T83" fmla="*/ 409 h 1447"/>
                <a:gd name="T84" fmla="*/ 184 w 696"/>
                <a:gd name="T85" fmla="*/ 403 h 1447"/>
                <a:gd name="T86" fmla="*/ 182 w 696"/>
                <a:gd name="T87" fmla="*/ 397 h 1447"/>
                <a:gd name="T88" fmla="*/ 180 w 696"/>
                <a:gd name="T89" fmla="*/ 389 h 1447"/>
                <a:gd name="T90" fmla="*/ 180 w 696"/>
                <a:gd name="T91" fmla="*/ 0 h 1447"/>
                <a:gd name="T92" fmla="*/ 0 w 696"/>
                <a:gd name="T93" fmla="*/ 0 h 1447"/>
                <a:gd name="T94" fmla="*/ 0 w 696"/>
                <a:gd name="T95" fmla="*/ 1447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6" h="1447">
                  <a:moveTo>
                    <a:pt x="0" y="1447"/>
                  </a:moveTo>
                  <a:lnTo>
                    <a:pt x="64" y="1447"/>
                  </a:lnTo>
                  <a:lnTo>
                    <a:pt x="64" y="1087"/>
                  </a:lnTo>
                  <a:lnTo>
                    <a:pt x="64" y="1087"/>
                  </a:lnTo>
                  <a:lnTo>
                    <a:pt x="64" y="1079"/>
                  </a:lnTo>
                  <a:lnTo>
                    <a:pt x="68" y="1071"/>
                  </a:lnTo>
                  <a:lnTo>
                    <a:pt x="70" y="1065"/>
                  </a:lnTo>
                  <a:lnTo>
                    <a:pt x="76" y="1059"/>
                  </a:lnTo>
                  <a:lnTo>
                    <a:pt x="82" y="1055"/>
                  </a:lnTo>
                  <a:lnTo>
                    <a:pt x="88" y="1051"/>
                  </a:lnTo>
                  <a:lnTo>
                    <a:pt x="94" y="1049"/>
                  </a:lnTo>
                  <a:lnTo>
                    <a:pt x="102" y="1047"/>
                  </a:lnTo>
                  <a:lnTo>
                    <a:pt x="102" y="1047"/>
                  </a:lnTo>
                  <a:lnTo>
                    <a:pt x="110" y="1049"/>
                  </a:lnTo>
                  <a:lnTo>
                    <a:pt x="118" y="1051"/>
                  </a:lnTo>
                  <a:lnTo>
                    <a:pt x="124" y="1055"/>
                  </a:lnTo>
                  <a:lnTo>
                    <a:pt x="130" y="1059"/>
                  </a:lnTo>
                  <a:lnTo>
                    <a:pt x="368" y="1297"/>
                  </a:lnTo>
                  <a:lnTo>
                    <a:pt x="624" y="1043"/>
                  </a:lnTo>
                  <a:lnTo>
                    <a:pt x="388" y="807"/>
                  </a:lnTo>
                  <a:lnTo>
                    <a:pt x="388" y="807"/>
                  </a:lnTo>
                  <a:lnTo>
                    <a:pt x="384" y="801"/>
                  </a:lnTo>
                  <a:lnTo>
                    <a:pt x="380" y="795"/>
                  </a:lnTo>
                  <a:lnTo>
                    <a:pt x="378" y="787"/>
                  </a:lnTo>
                  <a:lnTo>
                    <a:pt x="376" y="779"/>
                  </a:lnTo>
                  <a:lnTo>
                    <a:pt x="376" y="779"/>
                  </a:lnTo>
                  <a:lnTo>
                    <a:pt x="378" y="769"/>
                  </a:lnTo>
                  <a:lnTo>
                    <a:pt x="384" y="759"/>
                  </a:lnTo>
                  <a:lnTo>
                    <a:pt x="390" y="751"/>
                  </a:lnTo>
                  <a:lnTo>
                    <a:pt x="400" y="745"/>
                  </a:lnTo>
                  <a:lnTo>
                    <a:pt x="696" y="607"/>
                  </a:lnTo>
                  <a:lnTo>
                    <a:pt x="544" y="279"/>
                  </a:lnTo>
                  <a:lnTo>
                    <a:pt x="236" y="423"/>
                  </a:lnTo>
                  <a:lnTo>
                    <a:pt x="236" y="423"/>
                  </a:lnTo>
                  <a:lnTo>
                    <a:pt x="228" y="425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12" y="427"/>
                  </a:lnTo>
                  <a:lnTo>
                    <a:pt x="204" y="423"/>
                  </a:lnTo>
                  <a:lnTo>
                    <a:pt x="198" y="421"/>
                  </a:lnTo>
                  <a:lnTo>
                    <a:pt x="192" y="415"/>
                  </a:lnTo>
                  <a:lnTo>
                    <a:pt x="188" y="409"/>
                  </a:lnTo>
                  <a:lnTo>
                    <a:pt x="184" y="403"/>
                  </a:lnTo>
                  <a:lnTo>
                    <a:pt x="182" y="397"/>
                  </a:lnTo>
                  <a:lnTo>
                    <a:pt x="180" y="389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14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0753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98" r:id="rId7"/>
    <p:sldLayoutId id="2147483864" r:id="rId8"/>
    <p:sldLayoutId id="2147483899" r:id="rId9"/>
    <p:sldLayoutId id="2147483865" r:id="rId10"/>
    <p:sldLayoutId id="2147483900" r:id="rId11"/>
    <p:sldLayoutId id="2147483901" r:id="rId12"/>
    <p:sldLayoutId id="2147483866" r:id="rId13"/>
    <p:sldLayoutId id="2147483867" r:id="rId14"/>
    <p:sldLayoutId id="2147483885" r:id="rId15"/>
    <p:sldLayoutId id="2147483902" r:id="rId16"/>
    <p:sldLayoutId id="2147483903" r:id="rId17"/>
    <p:sldLayoutId id="2147483904" r:id="rId18"/>
    <p:sldLayoutId id="2147483905" r:id="rId19"/>
    <p:sldLayoutId id="2147483881" r:id="rId20"/>
    <p:sldLayoutId id="2147483880" r:id="rId21"/>
    <p:sldLayoutId id="2147483879" r:id="rId22"/>
    <p:sldLayoutId id="2147483884" r:id="rId23"/>
    <p:sldLayoutId id="2147483883" r:id="rId24"/>
    <p:sldLayoutId id="2147483882" r:id="rId25"/>
    <p:sldLayoutId id="2147483868" r:id="rId26"/>
    <p:sldLayoutId id="2147483869" r:id="rId27"/>
    <p:sldLayoutId id="2147483886" r:id="rId28"/>
    <p:sldLayoutId id="2147483887" r:id="rId29"/>
    <p:sldLayoutId id="2147483888" r:id="rId30"/>
    <p:sldLayoutId id="2147483870" r:id="rId31"/>
    <p:sldLayoutId id="2147483871" r:id="rId32"/>
    <p:sldLayoutId id="2147483872" r:id="rId33"/>
    <p:sldLayoutId id="2147483889" r:id="rId34"/>
    <p:sldLayoutId id="2147483890" r:id="rId35"/>
    <p:sldLayoutId id="2147483891" r:id="rId36"/>
    <p:sldLayoutId id="2147483873" r:id="rId37"/>
    <p:sldLayoutId id="2147483874" r:id="rId38"/>
    <p:sldLayoutId id="2147483875" r:id="rId39"/>
    <p:sldLayoutId id="2147483895" r:id="rId40"/>
    <p:sldLayoutId id="2147483896" r:id="rId41"/>
    <p:sldLayoutId id="2147483897" r:id="rId42"/>
    <p:sldLayoutId id="2147483876" r:id="rId43"/>
    <p:sldLayoutId id="2147483877" r:id="rId44"/>
    <p:sldLayoutId id="2147483878" r:id="rId45"/>
    <p:sldLayoutId id="2147483893" r:id="rId46"/>
    <p:sldLayoutId id="2147483894" r:id="rId47"/>
    <p:sldLayoutId id="2147483892" r:id="rId48"/>
    <p:sldLayoutId id="2147483907" r:id="rId49"/>
    <p:sldLayoutId id="2147483908" r:id="rId50"/>
    <p:sldLayoutId id="2147483909" r:id="rId51"/>
    <p:sldLayoutId id="2147483910" r:id="rId52"/>
    <p:sldLayoutId id="2147483911" r:id="rId53"/>
    <p:sldLayoutId id="2147483914" r:id="rId54"/>
    <p:sldLayoutId id="2147483916" r:id="rId55"/>
    <p:sldLayoutId id="2147483921" r:id="rId56"/>
    <p:sldLayoutId id="2147483923" r:id="rId57"/>
  </p:sldLayoutIdLst>
  <p:hf hdr="0" ftr="0" dt="0"/>
  <p:txStyles>
    <p:titleStyle>
      <a:lvl1pPr algn="l" defTabSz="1219127" rtl="0" eaLnBrk="1" latinLnBrk="0" hangingPunct="1">
        <a:lnSpc>
          <a:spcPct val="85000"/>
        </a:lnSpc>
        <a:spcBef>
          <a:spcPct val="0"/>
        </a:spcBef>
        <a:buNone/>
        <a:defRPr sz="72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2438254" rtl="0" eaLnBrk="1" latinLnBrk="0" hangingPunct="1">
        <a:lnSpc>
          <a:spcPct val="90000"/>
        </a:lnSpc>
        <a:spcBef>
          <a:spcPts val="2400"/>
        </a:spcBef>
        <a:buClr>
          <a:schemeClr val="tx2"/>
        </a:buClr>
        <a:buSzPct val="120000"/>
        <a:buFontTx/>
        <a:buNone/>
        <a:defRPr lang="en-CA" sz="5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612000" algn="l" defTabSz="1219127" rtl="0" eaLnBrk="1" latinLnBrk="0" hangingPunct="1">
        <a:lnSpc>
          <a:spcPct val="90000"/>
        </a:lnSpc>
        <a:spcBef>
          <a:spcPts val="2400"/>
        </a:spcBef>
        <a:buClr>
          <a:schemeClr val="accent3"/>
        </a:buClr>
        <a:buSzPct val="120000"/>
        <a:buFontTx/>
        <a:buBlip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</a:buBlip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800" indent="-612000" algn="l" defTabSz="1219127" rtl="0" eaLnBrk="1" latinLnBrk="0" hangingPunct="1">
        <a:lnSpc>
          <a:spcPct val="90000"/>
        </a:lnSpc>
        <a:spcBef>
          <a:spcPts val="720"/>
        </a:spcBef>
        <a:buClr>
          <a:schemeClr val="accent3"/>
        </a:buClr>
        <a:buSzPct val="120000"/>
        <a:buFont typeface="Apple Symbols" panose="02000000000000000000" pitchFamily="2" charset="-79"/>
        <a:buChar char="⎻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000" indent="-403176" algn="l" defTabSz="1219127" rtl="0" eaLnBrk="1" latinLnBrk="0" hangingPunct="1">
        <a:lnSpc>
          <a:spcPct val="90000"/>
        </a:lnSpc>
        <a:spcBef>
          <a:spcPts val="1600"/>
        </a:spcBef>
        <a:buClr>
          <a:schemeClr val="accent3"/>
        </a:buClr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00" indent="-527970" algn="l" defTabSz="1219127" rtl="0" eaLnBrk="1" latinLnBrk="0" hangingPunct="1">
        <a:lnSpc>
          <a:spcPct val="90000"/>
        </a:lnSpc>
        <a:spcBef>
          <a:spcPts val="1600"/>
        </a:spcBef>
        <a:buClr>
          <a:schemeClr val="accent3"/>
        </a:buClr>
        <a:buSzPct val="80000"/>
        <a:buFont typeface="Lucida Grande"/>
        <a:buChar char="&gt;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6705197" indent="-609562" algn="l" defTabSz="1219127" rtl="0" eaLnBrk="1" latinLnBrk="0" hangingPunct="1">
        <a:spcBef>
          <a:spcPct val="20000"/>
        </a:spcBef>
        <a:buFont typeface="Arial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6pPr>
      <a:lvl7pPr marL="7924324" indent="-609562" algn="l" defTabSz="1219127" rtl="0" eaLnBrk="1" latinLnBrk="0" hangingPunct="1">
        <a:spcBef>
          <a:spcPct val="20000"/>
        </a:spcBef>
        <a:buFont typeface="Arial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7pPr>
      <a:lvl8pPr marL="9143451" indent="-609562" algn="l" defTabSz="1219127" rtl="0" eaLnBrk="1" latinLnBrk="0" hangingPunct="1">
        <a:spcBef>
          <a:spcPct val="20000"/>
        </a:spcBef>
        <a:buFont typeface="Arial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8pPr>
      <a:lvl9pPr marL="10362578" indent="-609562" algn="l" defTabSz="1219127" rtl="0" eaLnBrk="1" latinLnBrk="0" hangingPunct="1">
        <a:spcBef>
          <a:spcPct val="20000"/>
        </a:spcBef>
        <a:buFont typeface="Arial"/>
        <a:buChar char="•"/>
        <a:defRPr sz="53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2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127" algn="l" defTabSz="121912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254" algn="l" defTabSz="121912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381" algn="l" defTabSz="121912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508" algn="l" defTabSz="121912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5635" algn="l" defTabSz="121912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4762" algn="l" defTabSz="121912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3887" algn="l" defTabSz="121912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014" algn="l" defTabSz="1219127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1" userDrawn="1">
          <p15:clr>
            <a:srgbClr val="F26B43"/>
          </p15:clr>
        </p15:guide>
        <p15:guide id="3" orient="horz" pos="8312" userDrawn="1">
          <p15:clr>
            <a:srgbClr val="F26B43"/>
          </p15:clr>
        </p15:guide>
        <p15:guide id="4" orient="horz" pos="328" userDrawn="1">
          <p15:clr>
            <a:srgbClr val="F26B43"/>
          </p15:clr>
        </p15:guide>
        <p15:guide id="5" pos="150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7.xml"/><Relationship Id="rId7" Type="http://schemas.openxmlformats.org/officeDocument/2006/relationships/image" Target="../media/image20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2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tags" Target="../tags/tag1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5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5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0.em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chart" Target="../charts/chart1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24.sv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3.png"/><Relationship Id="rId5" Type="http://schemas.openxmlformats.org/officeDocument/2006/relationships/tags" Target="../tags/tag33.xml"/><Relationship Id="rId10" Type="http://schemas.openxmlformats.org/officeDocument/2006/relationships/chart" Target="../charts/chart15.xml"/><Relationship Id="rId4" Type="http://schemas.openxmlformats.org/officeDocument/2006/relationships/tags" Target="../tags/tag32.xml"/><Relationship Id="rId9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tags" Target="../tags/tag38.xml"/><Relationship Id="rId7" Type="http://schemas.openxmlformats.org/officeDocument/2006/relationships/image" Target="../media/image20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tags" Target="../tags/tag42.xml"/><Relationship Id="rId7" Type="http://schemas.openxmlformats.org/officeDocument/2006/relationships/image" Target="../media/image20.emf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chart" Target="../charts/chart18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46.xml"/><Relationship Id="rId5" Type="http://schemas.openxmlformats.org/officeDocument/2006/relationships/image" Target="../media/image26.sv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48.xml"/><Relationship Id="rId4" Type="http://schemas.openxmlformats.org/officeDocument/2006/relationships/chart" Target="../charts/char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chart" Target="../charts/chart29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chart" Target="../charts/chart30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chart" Target="../charts/chart3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chart" Target="../charts/chart3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27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59.xml"/><Relationship Id="rId10" Type="http://schemas.openxmlformats.org/officeDocument/2006/relationships/slideLayout" Target="../slideLayouts/slideLayout57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chart" Target="../charts/chart33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chart" Target="../charts/chart34.xml"/><Relationship Id="rId4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chart" Target="../charts/chart35.xml"/><Relationship Id="rId4" Type="http://schemas.openxmlformats.org/officeDocument/2006/relationships/notesSlide" Target="../notesSlides/notesSlid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hart" Target="../charts/chart2.xml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FEB90B-FDD0-5673-A205-A7DDF23FD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00000" y="1161518"/>
            <a:ext cx="11071103" cy="4523931"/>
          </a:xfrm>
        </p:spPr>
        <p:txBody>
          <a:bodyPr/>
          <a:lstStyle/>
          <a:p>
            <a:r>
              <a:rPr lang="en-CA" dirty="0"/>
              <a:t>A slowdown is unfolding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9A87448-239E-BF88-589D-B79AFDC846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49949" y="5002957"/>
            <a:ext cx="11021154" cy="1364984"/>
          </a:xfrm>
        </p:spPr>
        <p:txBody>
          <a:bodyPr/>
          <a:lstStyle/>
          <a:p>
            <a:r>
              <a:rPr lang="en-US" sz="4800" b="0" dirty="0">
                <a:solidFill>
                  <a:schemeClr val="accent3"/>
                </a:solidFill>
              </a:rPr>
              <a:t>What should entrepreneurs expect and  watch for in 2023?</a:t>
            </a:r>
            <a:endParaRPr lang="fr-CA" sz="4800" b="0" dirty="0">
              <a:solidFill>
                <a:schemeClr val="accent3"/>
              </a:solidFill>
            </a:endParaRPr>
          </a:p>
          <a:p>
            <a:endParaRPr lang="en-CA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D244F1-2C3C-AAE4-8819-DFFB80D900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/>
              <a:t>June 2023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0DB2F660-A28F-4BF9-8128-13CB5E0692E6}"/>
              </a:ext>
            </a:extLst>
          </p:cNvPr>
          <p:cNvSpPr txBox="1"/>
          <p:nvPr/>
        </p:nvSpPr>
        <p:spPr>
          <a:xfrm>
            <a:off x="413468" y="273305"/>
            <a:ext cx="855543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DLPprotectioncentertemplatelabel</a:t>
            </a:r>
            <a:endParaRPr lang="fr-CA" dirty="0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E4621AC2-C18E-B3DE-9FC7-61158DE35417}"/>
              </a:ext>
            </a:extLst>
          </p:cNvPr>
          <p:cNvSpPr txBox="1">
            <a:spLocks/>
          </p:cNvSpPr>
          <p:nvPr/>
        </p:nvSpPr>
        <p:spPr>
          <a:xfrm>
            <a:off x="12649949" y="7916151"/>
            <a:ext cx="11021154" cy="1364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438254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SzPct val="120000"/>
              <a:buFontTx/>
              <a:buNone/>
              <a:defRPr lang="en-CA" sz="4800" b="0" kern="1200" spc="-100" baseline="0" noProof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12000" indent="-612000" algn="l" defTabSz="1219127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3"/>
              </a:buClr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8800" indent="-612000" algn="l" defTabSz="1219127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3"/>
              </a:buClr>
              <a:buSzPct val="120000"/>
              <a:buFont typeface="Apple Symbols" panose="02000000000000000000" pitchFamily="2" charset="-79"/>
              <a:buChar char="⎻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2000" indent="-403176" algn="l" defTabSz="121912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3"/>
              </a:buClr>
              <a:buFont typeface="Arial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00" indent="-527970" algn="l" defTabSz="121912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3"/>
              </a:buClr>
              <a:buSzPct val="80000"/>
              <a:buFont typeface="Lucida Grande"/>
              <a:buChar char="&gt;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197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324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451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2578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Pierre </a:t>
            </a:r>
            <a:r>
              <a:rPr lang="en-US" sz="5400" dirty="0" err="1">
                <a:solidFill>
                  <a:schemeClr val="bg1"/>
                </a:solidFill>
                <a:latin typeface="+mj-lt"/>
              </a:rPr>
              <a:t>Cléroux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,</a:t>
            </a:r>
          </a:p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Chief Economist and Vice President, Research, BDC</a:t>
            </a:r>
            <a:endParaRPr lang="fr-CA" sz="3600" dirty="0">
              <a:solidFill>
                <a:schemeClr val="bg1"/>
              </a:solidFill>
              <a:latin typeface="+mj-lt"/>
            </a:endParaRP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4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BB0DDFC-4701-D95B-030F-462758F22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1244" y="386012"/>
            <a:ext cx="674752" cy="7002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F528BB9-8D77-91A6-4EE4-B4EC107A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905" y="12982805"/>
            <a:ext cx="1426539" cy="4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69F2A69A-8C5B-4563-A5B5-4471195CD7EC}" type="slidenum">
              <a:rPr lang="en-AU" sz="2400"/>
              <a:pPr algn="ctr"/>
              <a:t>10</a:t>
            </a:fld>
            <a:endParaRPr lang="en-CA" sz="24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78E6A8D-D46F-57D5-219F-76B3454554F4}"/>
              </a:ext>
            </a:extLst>
          </p:cNvPr>
          <p:cNvSpPr txBox="1">
            <a:spLocks/>
          </p:cNvSpPr>
          <p:nvPr/>
        </p:nvSpPr>
        <p:spPr>
          <a:xfrm>
            <a:off x="367176" y="439619"/>
            <a:ext cx="22736668" cy="1484753"/>
          </a:xfrm>
          <a:prstGeom prst="rect">
            <a:avLst/>
          </a:prstGeom>
        </p:spPr>
        <p:txBody>
          <a:bodyPr lIns="0" tIns="0" rIns="0" bIns="0"/>
          <a:lstStyle>
            <a:lvl1pPr algn="l" defTabSz="50799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7200" b="0" dirty="0"/>
              <a:t>The Canadian economy grew above capacity in 2022</a:t>
            </a:r>
            <a:endParaRPr lang="fr-CA" sz="7200" b="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8BD57A7-D571-9BC3-AC07-877AE4364A3C}"/>
              </a:ext>
            </a:extLst>
          </p:cNvPr>
          <p:cNvSpPr txBox="1">
            <a:spLocks/>
          </p:cNvSpPr>
          <p:nvPr/>
        </p:nvSpPr>
        <p:spPr>
          <a:xfrm>
            <a:off x="367142" y="12681608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defRPr/>
            </a:pPr>
            <a:r>
              <a:rPr lang="fr-FR" sz="1800" dirty="0">
                <a:solidFill>
                  <a:srgbClr val="1F384B"/>
                </a:solidFill>
                <a:latin typeface="Arial"/>
              </a:rPr>
              <a:t>Source: </a:t>
            </a:r>
            <a:r>
              <a:rPr lang="fr-FR" sz="1800" dirty="0" err="1">
                <a:solidFill>
                  <a:srgbClr val="1F384B"/>
                </a:solidFill>
                <a:latin typeface="Arial"/>
              </a:rPr>
              <a:t>Statistics</a:t>
            </a:r>
            <a:r>
              <a:rPr lang="fr-FR" sz="1800" dirty="0">
                <a:solidFill>
                  <a:srgbClr val="1F384B"/>
                </a:solidFill>
                <a:latin typeface="Arial"/>
              </a:rPr>
              <a:t> Canada via </a:t>
            </a:r>
            <a:r>
              <a:rPr lang="fr-FR" sz="1800" dirty="0" err="1">
                <a:solidFill>
                  <a:srgbClr val="1F384B"/>
                </a:solidFill>
                <a:latin typeface="Arial"/>
              </a:rPr>
              <a:t>Refinitiv</a:t>
            </a:r>
            <a:r>
              <a:rPr lang="fr-FR" sz="1800" dirty="0">
                <a:solidFill>
                  <a:srgbClr val="1F384B"/>
                </a:solidFill>
                <a:latin typeface="Arial"/>
              </a:rPr>
              <a:t>, </a:t>
            </a:r>
            <a:r>
              <a:rPr lang="fr-CA" sz="1800" dirty="0">
                <a:solidFill>
                  <a:srgbClr val="1F384B"/>
                </a:solidFill>
                <a:latin typeface="Arial"/>
              </a:rPr>
              <a:t>BDC </a:t>
            </a:r>
            <a:r>
              <a:rPr lang="fr-CA" sz="1800" dirty="0" err="1">
                <a:solidFill>
                  <a:srgbClr val="1F384B"/>
                </a:solidFill>
                <a:latin typeface="Arial"/>
              </a:rPr>
              <a:t>Economics</a:t>
            </a:r>
            <a:r>
              <a:rPr lang="fr-CA" sz="1800" dirty="0">
                <a:solidFill>
                  <a:srgbClr val="1F384B"/>
                </a:solidFill>
                <a:latin typeface="Arial"/>
              </a:rPr>
              <a:t> </a:t>
            </a:r>
          </a:p>
          <a:p>
            <a:pPr defTabSz="914344">
              <a:defRPr/>
            </a:pPr>
            <a:r>
              <a:rPr lang="en-US" sz="1800" dirty="0">
                <a:solidFill>
                  <a:srgbClr val="1F384B"/>
                </a:solidFill>
                <a:latin typeface="Arial"/>
              </a:rPr>
              <a:t>f: estimated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9C4603-3598-9B9A-DA51-5B589FB1146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7142" y="2154543"/>
            <a:ext cx="18718781" cy="761950"/>
          </a:xfrm>
          <a:prstGeom prst="rect">
            <a:avLst/>
          </a:prstGeom>
        </p:spPr>
        <p:txBody>
          <a:bodyPr lIns="0" tIns="0" rIns="0" bIns="0"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chemeClr val="accent3"/>
                </a:solidFill>
              </a:rPr>
              <a:t>Canadian annual real GDP growth (%)</a:t>
            </a:r>
          </a:p>
          <a:p>
            <a:pPr marL="0" indent="0">
              <a:buNone/>
            </a:pPr>
            <a:endParaRPr lang="en-US" sz="6000" dirty="0">
              <a:solidFill>
                <a:schemeClr val="accent3"/>
              </a:solidFill>
            </a:endParaRPr>
          </a:p>
        </p:txBody>
      </p:sp>
      <p:graphicFrame>
        <p:nvGraphicFramePr>
          <p:cNvPr id="12" name="Espace réservé du contenu 8">
            <a:extLst>
              <a:ext uri="{FF2B5EF4-FFF2-40B4-BE49-F238E27FC236}">
                <a16:creationId xmlns:a16="http://schemas.microsoft.com/office/drawing/2014/main" id="{92A3FE35-08EB-17E7-CAAD-A73AA87B472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0681" y="4560189"/>
          <a:ext cx="22680563" cy="751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9D4EC0-3153-4730-8EB0-6DC09070C55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669447" y="6603425"/>
            <a:ext cx="19043518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9B7D6F-A62A-4931-B3BC-27689090805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21372157" y="5691080"/>
            <a:ext cx="540359" cy="73665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32DE5A-515D-4875-92CB-437AA928D376}"/>
              </a:ext>
            </a:extLst>
          </p:cNvPr>
          <p:cNvSpPr txBox="1"/>
          <p:nvPr/>
        </p:nvSpPr>
        <p:spPr>
          <a:xfrm>
            <a:off x="21372157" y="4864043"/>
            <a:ext cx="261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Potential growth</a:t>
            </a:r>
          </a:p>
        </p:txBody>
      </p:sp>
    </p:spTree>
    <p:extLst>
      <p:ext uri="{BB962C8B-B14F-4D97-AF65-F5344CB8AC3E}">
        <p14:creationId xmlns:p14="http://schemas.microsoft.com/office/powerpoint/2010/main" val="84841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6">
            <a:extLst>
              <a:ext uri="{FF2B5EF4-FFF2-40B4-BE49-F238E27FC236}">
                <a16:creationId xmlns:a16="http://schemas.microsoft.com/office/drawing/2014/main" id="{C9C9D259-842F-C19F-5236-1180D601579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712396" y="3894591"/>
          <a:ext cx="22807741" cy="968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9">
            <a:extLst>
              <a:ext uri="{FF2B5EF4-FFF2-40B4-BE49-F238E27FC236}">
                <a16:creationId xmlns:a16="http://schemas.microsoft.com/office/drawing/2014/main" id="{0F528BB9-8D77-91A6-4EE4-B4EC107A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905" y="12982805"/>
            <a:ext cx="1426539" cy="4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097181"/>
            <a:fld id="{69F2A69A-8C5B-4563-A5B5-4471195CD7EC}" type="slidenum">
              <a:rPr lang="en-AU" sz="2400">
                <a:solidFill>
                  <a:srgbClr val="18303F"/>
                </a:solidFill>
              </a:rPr>
              <a:pPr algn="ctr" defTabSz="1097181"/>
              <a:t>11</a:t>
            </a:fld>
            <a:endParaRPr lang="fr-CA" sz="2400" dirty="0">
              <a:solidFill>
                <a:srgbClr val="18303F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3B35C9-7A0A-3843-FACD-C733BFAD17B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962055" y="3978737"/>
            <a:ext cx="3453785" cy="761950"/>
          </a:xfrm>
          <a:prstGeom prst="rect">
            <a:avLst/>
          </a:prstGeom>
        </p:spPr>
        <p:txBody>
          <a:bodyPr lIns="0" tIns="0" rIns="0" bIns="0"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2438156">
              <a:buClr>
                <a:srgbClr val="2C50EE"/>
              </a:buClr>
              <a:buNone/>
            </a:pPr>
            <a:r>
              <a:rPr lang="fr-CA" sz="3600" dirty="0">
                <a:solidFill>
                  <a:srgbClr val="18303F"/>
                </a:solidFill>
                <a:latin typeface="Arial"/>
              </a:rPr>
              <a:t>40-year high</a:t>
            </a:r>
          </a:p>
        </p:txBody>
      </p:sp>
      <p:pic>
        <p:nvPicPr>
          <p:cNvPr id="4" name="Graphique 17">
            <a:extLst>
              <a:ext uri="{FF2B5EF4-FFF2-40B4-BE49-F238E27FC236}">
                <a16:creationId xmlns:a16="http://schemas.microsoft.com/office/drawing/2014/main" id="{B362900A-20E1-283F-0380-FC6794CE45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20048" y="3894591"/>
            <a:ext cx="453890" cy="693653"/>
          </a:xfrm>
          <a:prstGeom prst="rect">
            <a:avLst/>
          </a:prstGeom>
        </p:spPr>
      </p:pic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FC61F845-27AE-55F7-9A43-4334FB0CE7A4}"/>
              </a:ext>
            </a:extLst>
          </p:cNvPr>
          <p:cNvSpPr txBox="1">
            <a:spLocks/>
          </p:cNvSpPr>
          <p:nvPr/>
        </p:nvSpPr>
        <p:spPr>
          <a:xfrm>
            <a:off x="458695" y="469690"/>
            <a:ext cx="22273624" cy="14203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15949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None/>
              <a:defRPr lang="en-CA" sz="3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3974" indent="-191991" algn="l" defTabSz="50797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959" indent="-299985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9950" indent="-167992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1939" indent="-219990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860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835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809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784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Inflation reached its highest levels in 40 years</a:t>
            </a:r>
            <a:endParaRPr lang="fr-CA" sz="7200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CB434E9-050F-1514-6884-4E3B53DF5D3E}"/>
              </a:ext>
            </a:extLst>
          </p:cNvPr>
          <p:cNvSpPr txBox="1">
            <a:spLocks/>
          </p:cNvSpPr>
          <p:nvPr/>
        </p:nvSpPr>
        <p:spPr>
          <a:xfrm>
            <a:off x="458694" y="1787918"/>
            <a:ext cx="22286605" cy="872591"/>
          </a:xfrm>
          <a:prstGeom prst="rect">
            <a:avLst/>
          </a:prstGeom>
        </p:spPr>
        <p:txBody>
          <a:bodyPr lIns="0" tIns="0" rIns="0" bIns="0"/>
          <a:lstStyle>
            <a:lvl1pPr marL="313957" indent="-313957" algn="l" defTabSz="1015949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200" b="0" kern="1200" noProof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23974" indent="-191991" algn="l" defTabSz="50797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959" indent="-299985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9950" indent="-167992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1939" indent="-219990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860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835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809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784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38156">
              <a:spcBef>
                <a:spcPts val="3200"/>
              </a:spcBef>
              <a:buClr>
                <a:srgbClr val="2C50EE"/>
              </a:buClr>
              <a:buNone/>
            </a:pPr>
            <a:r>
              <a:rPr lang="fr-CA" sz="6000" dirty="0">
                <a:solidFill>
                  <a:srgbClr val="EE0202"/>
                </a:solidFill>
                <a:latin typeface="Arial"/>
              </a:rPr>
              <a:t>Consumer</a:t>
            </a:r>
            <a:r>
              <a:rPr lang="fr-CA" sz="5280" dirty="0">
                <a:solidFill>
                  <a:srgbClr val="EE0202"/>
                </a:solidFill>
                <a:latin typeface="Arial"/>
              </a:rPr>
              <a:t> </a:t>
            </a:r>
            <a:r>
              <a:rPr lang="fr-CA" sz="6000" dirty="0" err="1">
                <a:solidFill>
                  <a:srgbClr val="EE0202"/>
                </a:solidFill>
                <a:latin typeface="Arial"/>
              </a:rPr>
              <a:t>price</a:t>
            </a:r>
            <a:r>
              <a:rPr lang="fr-CA" sz="6000" dirty="0">
                <a:solidFill>
                  <a:srgbClr val="EE0202"/>
                </a:solidFill>
                <a:latin typeface="Arial"/>
              </a:rPr>
              <a:t> index, </a:t>
            </a:r>
            <a:r>
              <a:rPr lang="fr-CA" sz="6000" dirty="0" err="1">
                <a:solidFill>
                  <a:srgbClr val="EE0202"/>
                </a:solidFill>
                <a:latin typeface="Arial"/>
              </a:rPr>
              <a:t>year</a:t>
            </a:r>
            <a:r>
              <a:rPr lang="fr-CA" sz="6000" dirty="0">
                <a:solidFill>
                  <a:srgbClr val="EE0202"/>
                </a:solidFill>
                <a:latin typeface="Arial"/>
              </a:rPr>
              <a:t>-over-</a:t>
            </a:r>
            <a:r>
              <a:rPr lang="fr-CA" sz="6000" dirty="0" err="1">
                <a:solidFill>
                  <a:srgbClr val="EE0202"/>
                </a:solidFill>
                <a:latin typeface="Arial"/>
              </a:rPr>
              <a:t>year</a:t>
            </a:r>
            <a:r>
              <a:rPr lang="fr-CA" sz="6000" dirty="0">
                <a:solidFill>
                  <a:srgbClr val="EE0202"/>
                </a:solidFill>
                <a:latin typeface="Arial"/>
              </a:rPr>
              <a:t> </a:t>
            </a:r>
            <a:r>
              <a:rPr lang="fr-CA" sz="6000" dirty="0" err="1">
                <a:solidFill>
                  <a:srgbClr val="EE0202"/>
                </a:solidFill>
                <a:latin typeface="Arial"/>
              </a:rPr>
              <a:t>growth</a:t>
            </a:r>
            <a:r>
              <a:rPr lang="fr-CA" sz="6000" dirty="0">
                <a:solidFill>
                  <a:srgbClr val="EE0202"/>
                </a:solidFill>
                <a:latin typeface="Arial"/>
              </a:rPr>
              <a:t> (%)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D6B5FB3-51EA-89D7-3366-D2C3B8548528}"/>
              </a:ext>
            </a:extLst>
          </p:cNvPr>
          <p:cNvSpPr txBox="1">
            <a:spLocks/>
          </p:cNvSpPr>
          <p:nvPr/>
        </p:nvSpPr>
        <p:spPr>
          <a:xfrm>
            <a:off x="458694" y="12693650"/>
            <a:ext cx="10557665" cy="7304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169">
              <a:defRPr/>
            </a:pPr>
            <a:r>
              <a:rPr lang="en-US" sz="2400" dirty="0">
                <a:solidFill>
                  <a:srgbClr val="1F384B"/>
                </a:solidFill>
                <a:latin typeface="Arial"/>
              </a:rPr>
              <a:t>Source: Statistics Canada, BDC Economics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AD8C83-0A2D-55E7-67DF-7740920B835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3047" y="521553"/>
            <a:ext cx="674646" cy="700362"/>
          </a:xfrm>
          <a:prstGeom prst="rect">
            <a:avLst/>
          </a:prstGeom>
        </p:spPr>
      </p:pic>
      <p:sp>
        <p:nvSpPr>
          <p:cNvPr id="5" name="Ellipse 8">
            <a:extLst>
              <a:ext uri="{FF2B5EF4-FFF2-40B4-BE49-F238E27FC236}">
                <a16:creationId xmlns:a16="http://schemas.microsoft.com/office/drawing/2014/main" id="{0A00DC77-57D0-82AD-6428-22A703BFBF21}"/>
              </a:ext>
            </a:extLst>
          </p:cNvPr>
          <p:cNvSpPr/>
          <p:nvPr/>
        </p:nvSpPr>
        <p:spPr>
          <a:xfrm rot="12491146">
            <a:off x="18238908" y="3013600"/>
            <a:ext cx="2737562" cy="3098138"/>
          </a:xfrm>
          <a:custGeom>
            <a:avLst/>
            <a:gdLst>
              <a:gd name="connsiteX0" fmla="*/ 0 w 881885"/>
              <a:gd name="connsiteY0" fmla="*/ 460556 h 921111"/>
              <a:gd name="connsiteX1" fmla="*/ 440943 w 881885"/>
              <a:gd name="connsiteY1" fmla="*/ 0 h 921111"/>
              <a:gd name="connsiteX2" fmla="*/ 881886 w 881885"/>
              <a:gd name="connsiteY2" fmla="*/ 460556 h 921111"/>
              <a:gd name="connsiteX3" fmla="*/ 440943 w 881885"/>
              <a:gd name="connsiteY3" fmla="*/ 921112 h 921111"/>
              <a:gd name="connsiteX4" fmla="*/ 0 w 881885"/>
              <a:gd name="connsiteY4" fmla="*/ 460556 h 921111"/>
              <a:gd name="connsiteX0" fmla="*/ 440943 w 881886"/>
              <a:gd name="connsiteY0" fmla="*/ 921112 h 1012552"/>
              <a:gd name="connsiteX1" fmla="*/ 0 w 881886"/>
              <a:gd name="connsiteY1" fmla="*/ 460556 h 1012552"/>
              <a:gd name="connsiteX2" fmla="*/ 440943 w 881886"/>
              <a:gd name="connsiteY2" fmla="*/ 0 h 1012552"/>
              <a:gd name="connsiteX3" fmla="*/ 881886 w 881886"/>
              <a:gd name="connsiteY3" fmla="*/ 460556 h 1012552"/>
              <a:gd name="connsiteX4" fmla="*/ 532383 w 881886"/>
              <a:gd name="connsiteY4" fmla="*/ 1012552 h 10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886" h="1012552">
                <a:moveTo>
                  <a:pt x="440943" y="921112"/>
                </a:moveTo>
                <a:cubicBezTo>
                  <a:pt x="197417" y="921112"/>
                  <a:pt x="0" y="714914"/>
                  <a:pt x="0" y="460556"/>
                </a:cubicBezTo>
                <a:cubicBezTo>
                  <a:pt x="0" y="206198"/>
                  <a:pt x="197417" y="0"/>
                  <a:pt x="440943" y="0"/>
                </a:cubicBezTo>
                <a:cubicBezTo>
                  <a:pt x="684469" y="0"/>
                  <a:pt x="881886" y="206198"/>
                  <a:pt x="881886" y="460556"/>
                </a:cubicBezTo>
                <a:cubicBezTo>
                  <a:pt x="881886" y="714914"/>
                  <a:pt x="684469" y="921112"/>
                  <a:pt x="532383" y="1012552"/>
                </a:cubicBez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7">
              <a:defRPr/>
            </a:pPr>
            <a:endParaRPr lang="en-CA" sz="4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40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7809DA0-24A5-66A3-E9E5-C772C52BC7E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34539" y="12930154"/>
            <a:ext cx="10558627" cy="7301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067">
              <a:defRPr/>
            </a:pPr>
            <a:r>
              <a:rPr lang="en-CA" sz="1800" dirty="0">
                <a:solidFill>
                  <a:srgbClr val="1F384B"/>
                </a:solidFill>
                <a:latin typeface="Arial"/>
              </a:rPr>
              <a:t>Source: Bank of Canada, BDC Economics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652FF92-07F5-2815-5DC8-C7A05AB2004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7184" y="315807"/>
            <a:ext cx="22735188" cy="1314210"/>
          </a:xfrm>
          <a:prstGeom prst="rect">
            <a:avLst/>
          </a:prstGeom>
        </p:spPr>
        <p:txBody>
          <a:bodyPr lIns="0" tIns="0" rIns="0" bIns="0"/>
          <a:lstStyle>
            <a:lvl1pPr algn="l" defTabSz="50799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15889">
              <a:defRPr/>
            </a:pPr>
            <a:r>
              <a:rPr lang="en-CA" sz="7200" b="0" dirty="0">
                <a:solidFill>
                  <a:srgbClr val="18303F"/>
                </a:solidFill>
                <a:latin typeface="Arial"/>
              </a:rPr>
              <a:t>In response, the Bank of Canada raised rates</a:t>
            </a:r>
            <a:endParaRPr lang="fr-CA" sz="7200" b="0" dirty="0">
              <a:solidFill>
                <a:srgbClr val="18303F"/>
              </a:solidFill>
              <a:latin typeface="Arial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3D34F4-27A8-2036-46B3-988F7FDD788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1800" y="2751748"/>
            <a:ext cx="18717563" cy="761900"/>
          </a:xfrm>
          <a:prstGeom prst="rect">
            <a:avLst/>
          </a:prstGeom>
        </p:spPr>
        <p:txBody>
          <a:bodyPr lIns="0" tIns="0" rIns="0" bIns="0"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CA" sz="4400" dirty="0">
                <a:solidFill>
                  <a:schemeClr val="accent3"/>
                </a:solidFill>
              </a:rPr>
              <a:t>Policy rate (%)</a:t>
            </a:r>
          </a:p>
        </p:txBody>
      </p:sp>
      <p:graphicFrame>
        <p:nvGraphicFramePr>
          <p:cNvPr id="2" name="Espace réservé du graphique 16">
            <a:extLst>
              <a:ext uri="{FF2B5EF4-FFF2-40B4-BE49-F238E27FC236}">
                <a16:creationId xmlns:a16="http://schemas.microsoft.com/office/drawing/2014/main" id="{1B610BD7-E49E-861D-FA6A-F91261FF993A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705540" y="2751748"/>
          <a:ext cx="22942334" cy="1064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ZoneTexte 4">
            <a:extLst>
              <a:ext uri="{FF2B5EF4-FFF2-40B4-BE49-F238E27FC236}">
                <a16:creationId xmlns:a16="http://schemas.microsoft.com/office/drawing/2014/main" id="{7D07DB39-8CC2-5B5D-21B5-9C23090D9A4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1055623" y="2647038"/>
            <a:ext cx="25922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015889">
              <a:defRPr/>
            </a:pPr>
            <a:r>
              <a:rPr lang="en-US" sz="4000" b="1" dirty="0">
                <a:solidFill>
                  <a:srgbClr val="1F384B"/>
                </a:solidFill>
                <a:latin typeface="Arial"/>
              </a:rPr>
              <a:t>4.5%</a:t>
            </a:r>
          </a:p>
          <a:p>
            <a:pPr algn="r" defTabSz="1015889">
              <a:defRPr/>
            </a:pPr>
            <a:r>
              <a:rPr lang="en-US" sz="3200" dirty="0">
                <a:solidFill>
                  <a:srgbClr val="1F384B"/>
                </a:solidFill>
                <a:latin typeface="Arial"/>
              </a:rPr>
              <a:t>April 2023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4488ED-4BE7-D6B2-79A1-FC90D01C445B}"/>
              </a:ext>
            </a:extLst>
          </p:cNvPr>
          <p:cNvSpPr/>
          <p:nvPr/>
        </p:nvSpPr>
        <p:spPr>
          <a:xfrm rot="10800000" flipV="1">
            <a:off x="22957094" y="3875887"/>
            <a:ext cx="614464" cy="591995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19">
              <a:defRPr/>
            </a:pPr>
            <a:endParaRPr lang="en-CA" sz="3240">
              <a:solidFill>
                <a:srgbClr val="0072C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544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193533-C49C-CE10-1239-FF45C9BD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8" y="8723001"/>
            <a:ext cx="20638657" cy="2210666"/>
          </a:xfrm>
        </p:spPr>
        <p:txBody>
          <a:bodyPr/>
          <a:lstStyle/>
          <a:p>
            <a:r>
              <a:rPr lang="en-CA" sz="16600" dirty="0"/>
              <a:t>What happened since?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19556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8D0FEC94-7841-48E4-FDBB-0E7AC3ECD07D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4373217"/>
          <a:ext cx="22581704" cy="790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D277C-695D-7C80-26E6-D917BF0A9E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142" y="469141"/>
            <a:ext cx="22954130" cy="1088726"/>
          </a:xfrm>
        </p:spPr>
        <p:txBody>
          <a:bodyPr/>
          <a:lstStyle/>
          <a:p>
            <a:r>
              <a:rPr lang="en-CA" dirty="0"/>
              <a:t>The Canadian economy showed resilience to rate hikes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BAD608-96B6-8B7A-44E2-C7DC86D832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142" y="2746335"/>
            <a:ext cx="22439738" cy="872404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chemeClr val="accent3"/>
                </a:solidFill>
              </a:rPr>
              <a:t>Canadian quarterly real GDP growth (%)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60CE060-11B4-4DFD-083E-5348AF14B0FF}"/>
              </a:ext>
            </a:extLst>
          </p:cNvPr>
          <p:cNvSpPr txBox="1">
            <a:spLocks/>
          </p:cNvSpPr>
          <p:nvPr/>
        </p:nvSpPr>
        <p:spPr>
          <a:xfrm>
            <a:off x="367142" y="12681608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defRPr/>
            </a:pPr>
            <a:r>
              <a:rPr lang="fr-FR" sz="1800" dirty="0">
                <a:solidFill>
                  <a:srgbClr val="1F384B"/>
                </a:solidFill>
                <a:latin typeface="Arial"/>
              </a:rPr>
              <a:t>Source: Statistics Canada via </a:t>
            </a:r>
            <a:r>
              <a:rPr lang="fr-FR" sz="1800" dirty="0" err="1">
                <a:solidFill>
                  <a:srgbClr val="1F384B"/>
                </a:solidFill>
                <a:latin typeface="Arial"/>
              </a:rPr>
              <a:t>Refinitiv</a:t>
            </a:r>
            <a:r>
              <a:rPr lang="fr-FR" sz="1800" dirty="0">
                <a:solidFill>
                  <a:srgbClr val="1F384B"/>
                </a:solidFill>
                <a:latin typeface="Arial"/>
              </a:rPr>
              <a:t>, </a:t>
            </a:r>
            <a:r>
              <a:rPr lang="fr-CA" sz="1800" dirty="0">
                <a:solidFill>
                  <a:srgbClr val="1F384B"/>
                </a:solidFill>
                <a:latin typeface="Arial"/>
              </a:rPr>
              <a:t>BDC </a:t>
            </a:r>
            <a:r>
              <a:rPr lang="fr-CA" sz="1800" dirty="0" err="1">
                <a:solidFill>
                  <a:srgbClr val="1F384B"/>
                </a:solidFill>
                <a:latin typeface="Arial"/>
              </a:rPr>
              <a:t>Economics</a:t>
            </a:r>
            <a:r>
              <a:rPr lang="fr-CA" sz="1800" dirty="0">
                <a:solidFill>
                  <a:srgbClr val="1F384B"/>
                </a:solidFill>
                <a:latin typeface="Arial"/>
              </a:rPr>
              <a:t> </a:t>
            </a:r>
          </a:p>
          <a:p>
            <a:pPr defTabSz="914344">
              <a:defRPr/>
            </a:pPr>
            <a:r>
              <a:rPr lang="en-US" sz="1800" dirty="0">
                <a:solidFill>
                  <a:srgbClr val="1F384B"/>
                </a:solidFill>
                <a:latin typeface="Arial"/>
              </a:rPr>
              <a:t>f: estimated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D87C1-F9CE-8AE3-98DB-667D129E2541}"/>
              </a:ext>
            </a:extLst>
          </p:cNvPr>
          <p:cNvSpPr txBox="1"/>
          <p:nvPr/>
        </p:nvSpPr>
        <p:spPr>
          <a:xfrm>
            <a:off x="20494486" y="5049094"/>
            <a:ext cx="282678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b="1" dirty="0"/>
              <a:t>Q1 2023 : </a:t>
            </a:r>
          </a:p>
          <a:p>
            <a:r>
              <a:rPr lang="en-CA" sz="2400" dirty="0"/>
              <a:t>3.1% </a:t>
            </a:r>
            <a:r>
              <a:rPr lang="en-CA" sz="2400" b="1" dirty="0"/>
              <a:t>&gt;</a:t>
            </a:r>
            <a:r>
              <a:rPr lang="en-CA" sz="2400" dirty="0"/>
              <a:t> 2.3% </a:t>
            </a:r>
            <a:r>
              <a:rPr lang="en-CA" sz="1800" i="1" dirty="0"/>
              <a:t>(expected by the Bank of Canada)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8656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>
            <a:extLst>
              <a:ext uri="{FF2B5EF4-FFF2-40B4-BE49-F238E27FC236}">
                <a16:creationId xmlns:a16="http://schemas.microsoft.com/office/drawing/2014/main" id="{F92C9608-1CC8-4BE7-AB4B-7362D504481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095828" y="3775788"/>
            <a:ext cx="2349269" cy="81865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1015889">
              <a:defRPr/>
            </a:pPr>
            <a:endParaRPr lang="en-US" sz="3200">
              <a:solidFill>
                <a:srgbClr val="EE0202"/>
              </a:solidFill>
              <a:latin typeface="Arial"/>
            </a:endParaRPr>
          </a:p>
          <a:p>
            <a:pPr defTabSz="1015889">
              <a:defRPr/>
            </a:pPr>
            <a:endParaRPr lang="en-US" sz="3200">
              <a:solidFill>
                <a:srgbClr val="EE0202"/>
              </a:solidFill>
              <a:latin typeface="Arial"/>
            </a:endParaRPr>
          </a:p>
          <a:p>
            <a:pPr defTabSz="1015889">
              <a:defRPr/>
            </a:pPr>
            <a:endParaRPr lang="en-US" sz="3200">
              <a:solidFill>
                <a:srgbClr val="EE0202"/>
              </a:solidFill>
              <a:latin typeface="Arial"/>
            </a:endParaRPr>
          </a:p>
          <a:p>
            <a:pPr defTabSz="1015889">
              <a:defRPr/>
            </a:pPr>
            <a:endParaRPr lang="en-US" sz="3200">
              <a:solidFill>
                <a:srgbClr val="EE0202"/>
              </a:solidFill>
              <a:latin typeface="Arial"/>
            </a:endParaRPr>
          </a:p>
          <a:p>
            <a:pPr defTabSz="1015889">
              <a:defRPr/>
            </a:pPr>
            <a:endParaRPr lang="en-US" sz="3200">
              <a:solidFill>
                <a:srgbClr val="EE0202"/>
              </a:solidFill>
              <a:latin typeface="Arial"/>
            </a:endParaRPr>
          </a:p>
          <a:p>
            <a:pPr defTabSz="1015889">
              <a:defRPr/>
            </a:pPr>
            <a:endParaRPr lang="en-US" sz="3200">
              <a:solidFill>
                <a:srgbClr val="EE0202"/>
              </a:solidFill>
              <a:latin typeface="Arial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27286E90-9B1E-42CA-9595-64383706236E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387359" y="3629452"/>
          <a:ext cx="21654402" cy="851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961B25-AF84-4FFA-9368-6A785603C71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3737" y="1956218"/>
            <a:ext cx="22461076" cy="914280"/>
          </a:xfrm>
        </p:spPr>
        <p:txBody>
          <a:bodyPr/>
          <a:lstStyle/>
          <a:p>
            <a:r>
              <a:rPr lang="fr-CA" sz="6000" dirty="0" err="1">
                <a:solidFill>
                  <a:schemeClr val="accent3"/>
                </a:solidFill>
              </a:rPr>
              <a:t>Unemployment</a:t>
            </a:r>
            <a:r>
              <a:rPr lang="fr-CA" sz="6000" dirty="0">
                <a:solidFill>
                  <a:schemeClr val="accent3"/>
                </a:solidFill>
              </a:rPr>
              <a:t> rate (%)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68A9A82-3E50-497C-A44C-B2DEFA74561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87359" y="547816"/>
            <a:ext cx="20637312" cy="1031127"/>
          </a:xfrm>
        </p:spPr>
        <p:txBody>
          <a:bodyPr/>
          <a:lstStyle/>
          <a:p>
            <a:pPr defTabSz="1015889"/>
            <a:r>
              <a:rPr lang="fr-CA" dirty="0" err="1"/>
              <a:t>Unemployment</a:t>
            </a:r>
            <a:r>
              <a:rPr lang="fr-CA" dirty="0"/>
              <a:t> </a:t>
            </a:r>
            <a:r>
              <a:rPr lang="fr-CA" dirty="0" err="1"/>
              <a:t>level</a:t>
            </a:r>
            <a:r>
              <a:rPr lang="fr-CA" dirty="0"/>
              <a:t> </a:t>
            </a:r>
            <a:r>
              <a:rPr lang="fr-CA" dirty="0" err="1"/>
              <a:t>remains</a:t>
            </a:r>
            <a:r>
              <a:rPr lang="fr-CA" dirty="0"/>
              <a:t> </a:t>
            </a:r>
            <a:r>
              <a:rPr lang="fr-CA" dirty="0" err="1"/>
              <a:t>very</a:t>
            </a:r>
            <a:r>
              <a:rPr lang="fr-CA" dirty="0"/>
              <a:t> </a:t>
            </a:r>
            <a:r>
              <a:rPr lang="fr-CA" dirty="0" err="1"/>
              <a:t>low</a:t>
            </a:r>
            <a:endParaRPr lang="en-US" dirty="0">
              <a:solidFill>
                <a:srgbClr val="18303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087FE0-54D3-4A2C-B11D-D38D57C1CF3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 flipV="1">
            <a:off x="17149987" y="8756636"/>
            <a:ext cx="417429" cy="435682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79">
              <a:defRPr/>
            </a:pPr>
            <a:endParaRPr lang="en-CA" sz="3240">
              <a:solidFill>
                <a:srgbClr val="0072CE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7495CF-AEDA-4658-92FF-27D4947FC79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31015" y="13103913"/>
            <a:ext cx="12276299" cy="5169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548634">
              <a:lnSpc>
                <a:spcPct val="90000"/>
              </a:lnSpc>
              <a:defRPr sz="1200">
                <a:solidFill>
                  <a:srgbClr val="1F384B"/>
                </a:solidFill>
                <a:latin typeface="Arial"/>
              </a:defRPr>
            </a:lvl1pPr>
          </a:lstStyle>
          <a:p>
            <a:pPr defTabSz="1097159">
              <a:defRPr/>
            </a:pPr>
            <a:r>
              <a:rPr lang="en-US" sz="1800" dirty="0"/>
              <a:t>Source: Statistics Canada, BDC Economics</a:t>
            </a:r>
          </a:p>
        </p:txBody>
      </p:sp>
    </p:spTree>
    <p:extLst>
      <p:ext uri="{BB962C8B-B14F-4D97-AF65-F5344CB8AC3E}">
        <p14:creationId xmlns:p14="http://schemas.microsoft.com/office/powerpoint/2010/main" val="80839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0679C8CD-892E-0BC0-692B-A6FA84CBA15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11728" y="4497713"/>
          <a:ext cx="23399750" cy="802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20C12-2D67-DE69-BDDB-3904C6A8FD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Consumption is still strong in Canada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C1129-9018-BFA8-C233-F59E45A99F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006" y="2389909"/>
            <a:ext cx="22439738" cy="872404"/>
          </a:xfrm>
        </p:spPr>
        <p:txBody>
          <a:bodyPr/>
          <a:lstStyle/>
          <a:p>
            <a:r>
              <a:rPr lang="en-CA" sz="4800" dirty="0">
                <a:solidFill>
                  <a:schemeClr val="accent3"/>
                </a:solidFill>
              </a:rPr>
              <a:t>Household final consumption expenditure, </a:t>
            </a:r>
            <a:r>
              <a:rPr lang="en-CA" sz="4800" b="1" dirty="0">
                <a:solidFill>
                  <a:schemeClr val="accent3"/>
                </a:solidFill>
              </a:rPr>
              <a:t>goods and services</a:t>
            </a:r>
            <a:r>
              <a:rPr lang="en-CA" sz="4800" dirty="0">
                <a:solidFill>
                  <a:schemeClr val="accent3"/>
                </a:solidFill>
              </a:rPr>
              <a:t>, billions chained 2012 ($), seasonally adjusted at annual rates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89C57CD-0350-4951-AB99-5266284A6BC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67456" y="12964248"/>
            <a:ext cx="12060463" cy="4616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159">
              <a:defRPr/>
            </a:pPr>
            <a:r>
              <a:rPr lang="en-US" sz="1800" dirty="0">
                <a:solidFill>
                  <a:srgbClr val="1F384B"/>
                </a:solidFill>
                <a:latin typeface="Arial"/>
              </a:rPr>
              <a:t>Source: Statistics Canada, BDC Economics</a:t>
            </a:r>
          </a:p>
        </p:txBody>
      </p:sp>
    </p:spTree>
    <p:extLst>
      <p:ext uri="{BB962C8B-B14F-4D97-AF65-F5344CB8AC3E}">
        <p14:creationId xmlns:p14="http://schemas.microsoft.com/office/powerpoint/2010/main" val="66618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BF241-AD90-4D74-9B9C-31D4CB8A1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6527" y="3109634"/>
            <a:ext cx="22462538" cy="91434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chemeClr val="accent3"/>
                </a:solidFill>
              </a:rPr>
              <a:t>Change in inflation level, </a:t>
            </a:r>
            <a:r>
              <a:rPr lang="en-US" sz="4400" b="1" u="sng" dirty="0">
                <a:solidFill>
                  <a:schemeClr val="accent3"/>
                </a:solidFill>
              </a:rPr>
              <a:t>headline</a:t>
            </a:r>
            <a:r>
              <a:rPr lang="en-US" sz="4400" dirty="0">
                <a:solidFill>
                  <a:schemeClr val="accent3"/>
                </a:solidFill>
              </a:rPr>
              <a:t> CPI, seasonally adjusted 12 months (%)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EB8EB2-B390-4874-894D-4249549A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61" y="611124"/>
            <a:ext cx="21971034" cy="1531902"/>
          </a:xfrm>
        </p:spPr>
        <p:txBody>
          <a:bodyPr/>
          <a:lstStyle/>
          <a:p>
            <a:r>
              <a:rPr lang="en-CA" dirty="0">
                <a:ea typeface="+mn-ea"/>
                <a:cs typeface="+mn-cs"/>
              </a:rPr>
              <a:t>Overall, inflation is slowing down but remains above the 2% target</a:t>
            </a:r>
            <a:endParaRPr lang="en-US" dirty="0">
              <a:solidFill>
                <a:srgbClr val="18303F"/>
              </a:solidFill>
              <a:latin typeface="Arial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3D6CADC-6FE1-FC55-4E16-DBA81177FA61}"/>
              </a:ext>
            </a:extLst>
          </p:cNvPr>
          <p:cNvSpPr txBox="1">
            <a:spLocks/>
          </p:cNvSpPr>
          <p:nvPr/>
        </p:nvSpPr>
        <p:spPr>
          <a:xfrm>
            <a:off x="941778" y="12739674"/>
            <a:ext cx="10557665" cy="7304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169">
              <a:defRPr/>
            </a:pPr>
            <a:r>
              <a:rPr lang="en-US" sz="1800" dirty="0">
                <a:solidFill>
                  <a:srgbClr val="1F384B"/>
                </a:solidFill>
                <a:latin typeface="Arial"/>
              </a:rPr>
              <a:t>Source: Statistics Canada, BDC Economics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C6198C3A-32C1-5F50-6372-513855D6B396}"/>
              </a:ext>
            </a:extLst>
          </p:cNvPr>
          <p:cNvGraphicFramePr>
            <a:graphicFrameLocks/>
          </p:cNvGraphicFramePr>
          <p:nvPr/>
        </p:nvGraphicFramePr>
        <p:xfrm>
          <a:off x="663452" y="4990582"/>
          <a:ext cx="22948689" cy="847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99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BF241-AD90-4D74-9B9C-31D4CB8A1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861" y="3109634"/>
            <a:ext cx="22462538" cy="91434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chemeClr val="accent3"/>
                </a:solidFill>
              </a:rPr>
              <a:t>Change in inflation level, </a:t>
            </a:r>
            <a:r>
              <a:rPr lang="en-US" sz="4400" b="1" u="sng" dirty="0">
                <a:solidFill>
                  <a:schemeClr val="accent3"/>
                </a:solidFill>
              </a:rPr>
              <a:t>headline</a:t>
            </a:r>
            <a:r>
              <a:rPr lang="en-US" sz="4400" dirty="0">
                <a:solidFill>
                  <a:schemeClr val="accent3"/>
                </a:solidFill>
              </a:rPr>
              <a:t> CPI, seasonally adjusted 12 months (%)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EB8EB2-B390-4874-894D-4249549A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61" y="611124"/>
            <a:ext cx="21971034" cy="1531902"/>
          </a:xfrm>
        </p:spPr>
        <p:txBody>
          <a:bodyPr/>
          <a:lstStyle/>
          <a:p>
            <a:r>
              <a:rPr lang="en-CA" dirty="0">
                <a:ea typeface="+mn-ea"/>
                <a:cs typeface="+mn-cs"/>
              </a:rPr>
              <a:t>Overall, inflation is slowing down but remains above the 2% target</a:t>
            </a:r>
            <a:endParaRPr lang="en-US" dirty="0">
              <a:solidFill>
                <a:srgbClr val="18303F"/>
              </a:solidFill>
              <a:latin typeface="Arial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3D6CADC-6FE1-FC55-4E16-DBA81177FA61}"/>
              </a:ext>
            </a:extLst>
          </p:cNvPr>
          <p:cNvSpPr txBox="1">
            <a:spLocks/>
          </p:cNvSpPr>
          <p:nvPr/>
        </p:nvSpPr>
        <p:spPr>
          <a:xfrm>
            <a:off x="941778" y="12739674"/>
            <a:ext cx="10557665" cy="73040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169">
              <a:defRPr/>
            </a:pPr>
            <a:r>
              <a:rPr lang="en-US" sz="1800" dirty="0">
                <a:solidFill>
                  <a:srgbClr val="1F384B"/>
                </a:solidFill>
                <a:latin typeface="Arial"/>
              </a:rPr>
              <a:t>Source: Statistics Canada, BDC Economics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C6198C3A-32C1-5F50-6372-513855D6B396}"/>
              </a:ext>
            </a:extLst>
          </p:cNvPr>
          <p:cNvGraphicFramePr>
            <a:graphicFrameLocks/>
          </p:cNvGraphicFramePr>
          <p:nvPr/>
        </p:nvGraphicFramePr>
        <p:xfrm>
          <a:off x="663452" y="4990582"/>
          <a:ext cx="22948689" cy="847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lipse 8">
            <a:extLst>
              <a:ext uri="{FF2B5EF4-FFF2-40B4-BE49-F238E27FC236}">
                <a16:creationId xmlns:a16="http://schemas.microsoft.com/office/drawing/2014/main" id="{A2BD4D14-6455-105D-D1C9-97EBB8DC1D81}"/>
              </a:ext>
            </a:extLst>
          </p:cNvPr>
          <p:cNvSpPr/>
          <p:nvPr/>
        </p:nvSpPr>
        <p:spPr>
          <a:xfrm rot="12491146">
            <a:off x="18297589" y="6428477"/>
            <a:ext cx="2737562" cy="3098138"/>
          </a:xfrm>
          <a:custGeom>
            <a:avLst/>
            <a:gdLst>
              <a:gd name="connsiteX0" fmla="*/ 0 w 881885"/>
              <a:gd name="connsiteY0" fmla="*/ 460556 h 921111"/>
              <a:gd name="connsiteX1" fmla="*/ 440943 w 881885"/>
              <a:gd name="connsiteY1" fmla="*/ 0 h 921111"/>
              <a:gd name="connsiteX2" fmla="*/ 881886 w 881885"/>
              <a:gd name="connsiteY2" fmla="*/ 460556 h 921111"/>
              <a:gd name="connsiteX3" fmla="*/ 440943 w 881885"/>
              <a:gd name="connsiteY3" fmla="*/ 921112 h 921111"/>
              <a:gd name="connsiteX4" fmla="*/ 0 w 881885"/>
              <a:gd name="connsiteY4" fmla="*/ 460556 h 921111"/>
              <a:gd name="connsiteX0" fmla="*/ 440943 w 881886"/>
              <a:gd name="connsiteY0" fmla="*/ 921112 h 1012552"/>
              <a:gd name="connsiteX1" fmla="*/ 0 w 881886"/>
              <a:gd name="connsiteY1" fmla="*/ 460556 h 1012552"/>
              <a:gd name="connsiteX2" fmla="*/ 440943 w 881886"/>
              <a:gd name="connsiteY2" fmla="*/ 0 h 1012552"/>
              <a:gd name="connsiteX3" fmla="*/ 881886 w 881886"/>
              <a:gd name="connsiteY3" fmla="*/ 460556 h 1012552"/>
              <a:gd name="connsiteX4" fmla="*/ 532383 w 881886"/>
              <a:gd name="connsiteY4" fmla="*/ 1012552 h 10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886" h="1012552">
                <a:moveTo>
                  <a:pt x="440943" y="921112"/>
                </a:moveTo>
                <a:cubicBezTo>
                  <a:pt x="197417" y="921112"/>
                  <a:pt x="0" y="714914"/>
                  <a:pt x="0" y="460556"/>
                </a:cubicBezTo>
                <a:cubicBezTo>
                  <a:pt x="0" y="206198"/>
                  <a:pt x="197417" y="0"/>
                  <a:pt x="440943" y="0"/>
                </a:cubicBezTo>
                <a:cubicBezTo>
                  <a:pt x="684469" y="0"/>
                  <a:pt x="881886" y="206198"/>
                  <a:pt x="881886" y="460556"/>
                </a:cubicBezTo>
                <a:cubicBezTo>
                  <a:pt x="881886" y="714914"/>
                  <a:pt x="684469" y="921112"/>
                  <a:pt x="532383" y="1012552"/>
                </a:cubicBez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7">
              <a:defRPr/>
            </a:pPr>
            <a:endParaRPr lang="en-CA" sz="4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3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731A9-E1D9-9D34-371E-E6F06DFF58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529225" y="6227626"/>
            <a:ext cx="11035895" cy="4864472"/>
          </a:xfrm>
        </p:spPr>
        <p:txBody>
          <a:bodyPr/>
          <a:lstStyle/>
          <a:p>
            <a:pPr algn="l"/>
            <a:r>
              <a:rPr lang="en-US" dirty="0"/>
              <a:t>Challenges to bring down inflation persist</a:t>
            </a:r>
          </a:p>
        </p:txBody>
      </p:sp>
    </p:spTree>
    <p:extLst>
      <p:ext uri="{BB962C8B-B14F-4D97-AF65-F5344CB8AC3E}">
        <p14:creationId xmlns:p14="http://schemas.microsoft.com/office/powerpoint/2010/main" val="247418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63AD6-97D1-21CF-4D70-8CA53851C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0458" y="4625654"/>
            <a:ext cx="13100281" cy="7755498"/>
          </a:xfrm>
        </p:spPr>
        <p:txBody>
          <a:bodyPr/>
          <a:lstStyle/>
          <a:p>
            <a:pPr marL="1439928" indent="-1439928">
              <a:buClr>
                <a:schemeClr val="accent3"/>
              </a:buClr>
              <a:buFont typeface="+mj-lt"/>
              <a:buAutoNum type="arabicPeriod"/>
            </a:pPr>
            <a:r>
              <a:rPr lang="en-CA" sz="7200" dirty="0">
                <a:solidFill>
                  <a:srgbClr val="1F384B"/>
                </a:solidFill>
                <a:latin typeface="Helvetica" pitchFamily="2" charset="0"/>
              </a:rPr>
              <a:t>The world economy in a snapshot</a:t>
            </a:r>
          </a:p>
          <a:p>
            <a:pPr marL="1439928" indent="-1439928">
              <a:buClr>
                <a:schemeClr val="accent3"/>
              </a:buClr>
              <a:buFont typeface="+mj-lt"/>
              <a:buAutoNum type="arabicPeriod"/>
            </a:pPr>
            <a:r>
              <a:rPr lang="en-CA" sz="7200" dirty="0">
                <a:solidFill>
                  <a:srgbClr val="1F384B"/>
                </a:solidFill>
                <a:latin typeface="Helvetica" pitchFamily="2" charset="0"/>
              </a:rPr>
              <a:t>Canada’s economic outlook</a:t>
            </a:r>
          </a:p>
          <a:p>
            <a:pPr marL="1439928" indent="-1439928">
              <a:buClr>
                <a:schemeClr val="accent3"/>
              </a:buClr>
              <a:buFont typeface="+mj-lt"/>
              <a:buAutoNum type="arabicPeriod"/>
            </a:pPr>
            <a:r>
              <a:rPr lang="en-CA" dirty="0">
                <a:solidFill>
                  <a:srgbClr val="1F384B"/>
                </a:solidFill>
                <a:latin typeface="Helvetica" pitchFamily="2" charset="0"/>
              </a:rPr>
              <a:t>Ontario’s economic outlook</a:t>
            </a:r>
          </a:p>
          <a:p>
            <a:pPr marL="1439928" indent="-1439928">
              <a:buClr>
                <a:schemeClr val="accent3"/>
              </a:buClr>
              <a:buFont typeface="+mj-lt"/>
              <a:buAutoNum type="arabicPeriod"/>
            </a:pPr>
            <a:r>
              <a:rPr lang="en-CA" sz="7200" dirty="0">
                <a:solidFill>
                  <a:srgbClr val="1F384B"/>
                </a:solidFill>
                <a:latin typeface="Helvetica" pitchFamily="2" charset="0"/>
              </a:rPr>
              <a:t>What to watch for this year?</a:t>
            </a:r>
            <a:endParaRPr lang="en-CA" sz="7200" dirty="0">
              <a:solidFill>
                <a:srgbClr val="1F384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74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17AAEF6-D00C-9965-00A8-211101C2F5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9749" y="3191716"/>
          <a:ext cx="19416408" cy="959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FD5CB81-D0D3-A6C7-6DB3-BD7B6DE4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49" y="553036"/>
            <a:ext cx="20638657" cy="1159032"/>
          </a:xfrm>
        </p:spPr>
        <p:txBody>
          <a:bodyPr/>
          <a:lstStyle/>
          <a:p>
            <a:r>
              <a:rPr lang="en-US" dirty="0"/>
              <a:t>Food and shelter inflation is still 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882BF-940A-6993-99CD-82CCD055717D}"/>
              </a:ext>
            </a:extLst>
          </p:cNvPr>
          <p:cNvSpPr txBox="1"/>
          <p:nvPr/>
        </p:nvSpPr>
        <p:spPr>
          <a:xfrm>
            <a:off x="369651" y="2097949"/>
            <a:ext cx="17062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Inflation per category, seasonally adjusted, 12-month rate, (%)</a:t>
            </a: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5E4ABCE-2F06-0FDF-6C5A-AD166C52F0E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1015" y="12925989"/>
            <a:ext cx="12060463" cy="4616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159">
              <a:defRPr/>
            </a:pPr>
            <a:r>
              <a:rPr lang="en-US" sz="2000" dirty="0">
                <a:solidFill>
                  <a:srgbClr val="1F384B"/>
                </a:solidFill>
                <a:latin typeface="Arial"/>
              </a:rPr>
              <a:t>Source: Statistics Canada, BDC Economics</a:t>
            </a:r>
          </a:p>
        </p:txBody>
      </p:sp>
    </p:spTree>
    <p:extLst>
      <p:ext uri="{BB962C8B-B14F-4D97-AF65-F5344CB8AC3E}">
        <p14:creationId xmlns:p14="http://schemas.microsoft.com/office/powerpoint/2010/main" val="1730393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6E62CA-A66A-8903-CE45-3D1E0888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81" y="511533"/>
            <a:ext cx="22548444" cy="1006989"/>
          </a:xfrm>
        </p:spPr>
        <p:txBody>
          <a:bodyPr/>
          <a:lstStyle/>
          <a:p>
            <a:r>
              <a:rPr lang="en-CA" sz="6000" dirty="0"/>
              <a:t>Wage growth remains a challenge for reducing inflation</a:t>
            </a:r>
            <a:endParaRPr lang="en-US" sz="6000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E418824-6CC3-F75B-CB6C-39AE6F6A54B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1015" y="12925989"/>
            <a:ext cx="12060463" cy="4616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159">
              <a:defRPr/>
            </a:pPr>
            <a:r>
              <a:rPr lang="en-US" sz="2000" dirty="0">
                <a:solidFill>
                  <a:srgbClr val="1F384B"/>
                </a:solidFill>
                <a:latin typeface="Arial"/>
              </a:rPr>
              <a:t>Source: Statistics Canada, BDC Economics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2B1FD1-E241-24B2-5E2C-66B1EFEC914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2381" y="1974205"/>
            <a:ext cx="22461076" cy="914280"/>
          </a:xfrm>
          <a:prstGeom prst="rect">
            <a:avLst/>
          </a:prstGeom>
        </p:spPr>
        <p:txBody>
          <a:bodyPr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3"/>
                </a:solidFill>
              </a:rPr>
              <a:t>Year-over-year percentage change, quarterly data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FE40A0E-2D94-CF51-713A-E999634CF1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3344168"/>
          <a:ext cx="22461076" cy="865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0334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BCC5D8F-CA96-18D7-635A-49967521CEB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459182" y="3358320"/>
            <a:ext cx="5397849" cy="9030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181"/>
            <a:endParaRPr lang="en-US" sz="5184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F1D9FF1A-6E4C-4ADE-93BE-FF266C99B69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525382" y="4042048"/>
          <a:ext cx="22462538" cy="940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00331D08-E748-0F22-8F43-D3B634E87C4A}"/>
              </a:ext>
            </a:extLst>
          </p:cNvPr>
          <p:cNvSpPr txBox="1">
            <a:spLocks/>
          </p:cNvSpPr>
          <p:nvPr/>
        </p:nvSpPr>
        <p:spPr>
          <a:xfrm>
            <a:off x="649788" y="543804"/>
            <a:ext cx="22273624" cy="15050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015949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None/>
              <a:defRPr lang="en-CA" sz="30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3974" indent="-191991" algn="l" defTabSz="50797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959" indent="-299985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9950" indent="-167992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1939" indent="-219990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860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835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809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784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15897"/>
            <a:r>
              <a:rPr lang="fr-CA" sz="7200" dirty="0">
                <a:solidFill>
                  <a:srgbClr val="18303F"/>
                </a:solidFill>
                <a:latin typeface="Arial"/>
              </a:rPr>
              <a:t>Rising house </a:t>
            </a:r>
            <a:r>
              <a:rPr lang="fr-CA" sz="7200" dirty="0" err="1">
                <a:solidFill>
                  <a:srgbClr val="18303F"/>
                </a:solidFill>
                <a:latin typeface="Arial"/>
              </a:rPr>
              <a:t>prices</a:t>
            </a:r>
            <a:r>
              <a:rPr lang="fr-CA" sz="7200" dirty="0">
                <a:solidFill>
                  <a:srgbClr val="18303F"/>
                </a:solidFill>
                <a:latin typeface="Arial"/>
              </a:rPr>
              <a:t> </a:t>
            </a:r>
            <a:r>
              <a:rPr lang="fr-CA" sz="7200" dirty="0" err="1">
                <a:solidFill>
                  <a:srgbClr val="18303F"/>
                </a:solidFill>
                <a:latin typeface="Arial"/>
              </a:rPr>
              <a:t>indicate</a:t>
            </a:r>
            <a:r>
              <a:rPr lang="fr-CA" sz="7200" dirty="0">
                <a:solidFill>
                  <a:srgbClr val="18303F"/>
                </a:solidFill>
                <a:latin typeface="Arial"/>
              </a:rPr>
              <a:t> </a:t>
            </a:r>
            <a:r>
              <a:rPr lang="fr-CA" sz="7200" dirty="0" err="1">
                <a:solidFill>
                  <a:srgbClr val="18303F"/>
                </a:solidFill>
                <a:latin typeface="Arial"/>
              </a:rPr>
              <a:t>that</a:t>
            </a:r>
            <a:r>
              <a:rPr lang="fr-CA" sz="7200" dirty="0">
                <a:solidFill>
                  <a:srgbClr val="18303F"/>
                </a:solidFill>
                <a:latin typeface="Arial"/>
              </a:rPr>
              <a:t> </a:t>
            </a:r>
            <a:r>
              <a:rPr lang="fr-CA" sz="7200" dirty="0" err="1">
                <a:solidFill>
                  <a:srgbClr val="18303F"/>
                </a:solidFill>
                <a:latin typeface="Arial"/>
              </a:rPr>
              <a:t>borrowers</a:t>
            </a:r>
            <a:r>
              <a:rPr lang="fr-CA" sz="7200" dirty="0">
                <a:solidFill>
                  <a:srgbClr val="18303F"/>
                </a:solidFill>
                <a:latin typeface="Arial"/>
              </a:rPr>
              <a:t> are coping </a:t>
            </a:r>
            <a:r>
              <a:rPr lang="fr-CA" sz="7200" dirty="0" err="1">
                <a:solidFill>
                  <a:srgbClr val="18303F"/>
                </a:solidFill>
                <a:latin typeface="Arial"/>
              </a:rPr>
              <a:t>much</a:t>
            </a:r>
            <a:r>
              <a:rPr lang="fr-CA" sz="7200" dirty="0">
                <a:solidFill>
                  <a:srgbClr val="18303F"/>
                </a:solidFill>
                <a:latin typeface="Arial"/>
              </a:rPr>
              <a:t> </a:t>
            </a:r>
            <a:r>
              <a:rPr lang="fr-CA" sz="7200" dirty="0" err="1">
                <a:solidFill>
                  <a:srgbClr val="18303F"/>
                </a:solidFill>
                <a:latin typeface="Arial"/>
              </a:rPr>
              <a:t>better</a:t>
            </a:r>
            <a:r>
              <a:rPr lang="fr-CA" sz="7200" dirty="0">
                <a:solidFill>
                  <a:srgbClr val="18303F"/>
                </a:solidFill>
                <a:latin typeface="Arial"/>
              </a:rPr>
              <a:t> </a:t>
            </a:r>
            <a:r>
              <a:rPr lang="fr-CA" sz="7200" dirty="0" err="1">
                <a:solidFill>
                  <a:srgbClr val="18303F"/>
                </a:solidFill>
                <a:latin typeface="Arial"/>
              </a:rPr>
              <a:t>than</a:t>
            </a:r>
            <a:r>
              <a:rPr lang="fr-CA" sz="7200" dirty="0">
                <a:solidFill>
                  <a:srgbClr val="18303F"/>
                </a:solidFill>
                <a:latin typeface="Arial"/>
              </a:rPr>
              <a:t> </a:t>
            </a:r>
            <a:r>
              <a:rPr lang="fr-CA" sz="7200" dirty="0" err="1">
                <a:solidFill>
                  <a:srgbClr val="18303F"/>
                </a:solidFill>
                <a:latin typeface="Arial"/>
              </a:rPr>
              <a:t>expected</a:t>
            </a:r>
            <a:r>
              <a:rPr lang="fr-CA" sz="7200" dirty="0">
                <a:solidFill>
                  <a:srgbClr val="18303F"/>
                </a:solidFill>
                <a:latin typeface="Arial"/>
              </a:rPr>
              <a:t> </a:t>
            </a:r>
            <a:r>
              <a:rPr lang="fr-CA" sz="7200" dirty="0" err="1">
                <a:solidFill>
                  <a:srgbClr val="18303F"/>
                </a:solidFill>
                <a:latin typeface="Arial"/>
              </a:rPr>
              <a:t>with</a:t>
            </a:r>
            <a:r>
              <a:rPr lang="fr-CA" sz="7200" dirty="0">
                <a:solidFill>
                  <a:srgbClr val="18303F"/>
                </a:solidFill>
                <a:latin typeface="Arial"/>
              </a:rPr>
              <a:t> rate </a:t>
            </a:r>
            <a:r>
              <a:rPr lang="fr-CA" sz="7200" dirty="0" err="1">
                <a:solidFill>
                  <a:srgbClr val="18303F"/>
                </a:solidFill>
                <a:latin typeface="Arial"/>
              </a:rPr>
              <a:t>hikes</a:t>
            </a:r>
            <a:endParaRPr lang="fr-CA" sz="7200" dirty="0">
              <a:solidFill>
                <a:srgbClr val="18303F"/>
              </a:solidFill>
              <a:latin typeface="Arial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DBF8A5-F2FE-ABEF-5103-D74A9C42FF43}"/>
              </a:ext>
            </a:extLst>
          </p:cNvPr>
          <p:cNvSpPr txBox="1">
            <a:spLocks/>
          </p:cNvSpPr>
          <p:nvPr/>
        </p:nvSpPr>
        <p:spPr>
          <a:xfrm>
            <a:off x="525382" y="3064807"/>
            <a:ext cx="21891438" cy="668438"/>
          </a:xfrm>
          <a:prstGeom prst="rect">
            <a:avLst/>
          </a:prstGeom>
        </p:spPr>
        <p:txBody>
          <a:bodyPr lIns="0" tIns="0" rIns="0" bIns="0"/>
          <a:lstStyle>
            <a:lvl1pPr marL="313957" indent="-313957" algn="l" defTabSz="1015949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200" b="0" kern="1200" noProof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23974" indent="-191991" algn="l" defTabSz="50797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959" indent="-299985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9950" indent="-167992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1939" indent="-219990" algn="l" defTabSz="50797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860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835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809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784" indent="-253987" algn="l" defTabSz="50797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38156">
              <a:spcBef>
                <a:spcPts val="3200"/>
              </a:spcBef>
              <a:buClr>
                <a:srgbClr val="2C50EE"/>
              </a:buClr>
              <a:buNone/>
            </a:pPr>
            <a:r>
              <a:rPr lang="fr-CA" sz="3200" dirty="0" err="1">
                <a:latin typeface="Arial"/>
              </a:rPr>
              <a:t>Average</a:t>
            </a:r>
            <a:r>
              <a:rPr lang="fr-CA" sz="3200" dirty="0">
                <a:latin typeface="Arial"/>
              </a:rPr>
              <a:t> </a:t>
            </a:r>
            <a:r>
              <a:rPr lang="fr-CA" sz="3200" dirty="0" err="1">
                <a:latin typeface="Arial"/>
              </a:rPr>
              <a:t>residential</a:t>
            </a:r>
            <a:r>
              <a:rPr lang="fr-CA" sz="3200" dirty="0">
                <a:latin typeface="Arial"/>
              </a:rPr>
              <a:t> </a:t>
            </a:r>
            <a:r>
              <a:rPr lang="fr-CA" sz="3200" dirty="0" err="1">
                <a:latin typeface="Arial"/>
              </a:rPr>
              <a:t>price</a:t>
            </a:r>
            <a:r>
              <a:rPr lang="en-US" sz="3200" dirty="0">
                <a:solidFill>
                  <a:srgbClr val="EE0202"/>
                </a:solidFill>
                <a:latin typeface="Arial"/>
              </a:rPr>
              <a:t>, monthly, seasonally adjusted, Canada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AA8F08-A215-1849-21B7-E2A711C572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3047" y="521553"/>
            <a:ext cx="674646" cy="700362"/>
          </a:xfrm>
          <a:prstGeom prst="rect">
            <a:avLst/>
          </a:prstGeom>
        </p:spPr>
      </p:pic>
      <p:sp>
        <p:nvSpPr>
          <p:cNvPr id="23" name="ZoneTexte 4">
            <a:extLst>
              <a:ext uri="{FF2B5EF4-FFF2-40B4-BE49-F238E27FC236}">
                <a16:creationId xmlns:a16="http://schemas.microsoft.com/office/drawing/2014/main" id="{F8C4A6F1-18E1-0118-2A5E-AC31245CE765}"/>
              </a:ext>
            </a:extLst>
          </p:cNvPr>
          <p:cNvSpPr txBox="1"/>
          <p:nvPr/>
        </p:nvSpPr>
        <p:spPr>
          <a:xfrm>
            <a:off x="6120535" y="8311260"/>
            <a:ext cx="2827096" cy="849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1015775">
              <a:defRPr/>
            </a:pPr>
            <a:r>
              <a:rPr lang="fr-CA" sz="3600" dirty="0">
                <a:solidFill>
                  <a:schemeClr val="accent3"/>
                </a:solidFill>
              </a:rPr>
              <a:t>$ 533 758</a:t>
            </a:r>
          </a:p>
          <a:p>
            <a:pPr algn="r" defTabSz="1015775">
              <a:lnSpc>
                <a:spcPct val="80000"/>
              </a:lnSpc>
              <a:defRPr/>
            </a:pPr>
            <a:r>
              <a:rPr lang="fr-CA" sz="2400" dirty="0">
                <a:solidFill>
                  <a:schemeClr val="accent3"/>
                </a:solidFill>
                <a:latin typeface="Arial"/>
              </a:rPr>
              <a:t>March 2020</a:t>
            </a:r>
          </a:p>
        </p:txBody>
      </p:sp>
      <p:sp>
        <p:nvSpPr>
          <p:cNvPr id="25" name="ZoneTexte 4">
            <a:extLst>
              <a:ext uri="{FF2B5EF4-FFF2-40B4-BE49-F238E27FC236}">
                <a16:creationId xmlns:a16="http://schemas.microsoft.com/office/drawing/2014/main" id="{BAC9B233-B7D3-E83B-43B1-4B7FBB38A240}"/>
              </a:ext>
            </a:extLst>
          </p:cNvPr>
          <p:cNvSpPr txBox="1"/>
          <p:nvPr/>
        </p:nvSpPr>
        <p:spPr>
          <a:xfrm>
            <a:off x="14908244" y="3832759"/>
            <a:ext cx="2827096" cy="849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1015775">
              <a:defRPr/>
            </a:pPr>
            <a:r>
              <a:rPr lang="fr-CA" sz="3600" dirty="0">
                <a:solidFill>
                  <a:schemeClr val="accent3"/>
                </a:solidFill>
              </a:rPr>
              <a:t>$ 794 323</a:t>
            </a:r>
          </a:p>
          <a:p>
            <a:pPr algn="r" defTabSz="1015775">
              <a:lnSpc>
                <a:spcPct val="80000"/>
              </a:lnSpc>
              <a:defRPr/>
            </a:pPr>
            <a:r>
              <a:rPr lang="fr-CA" sz="2400" dirty="0" err="1">
                <a:solidFill>
                  <a:schemeClr val="accent3"/>
                </a:solidFill>
                <a:latin typeface="Arial"/>
              </a:rPr>
              <a:t>February</a:t>
            </a:r>
            <a:r>
              <a:rPr lang="fr-CA" sz="2400" dirty="0">
                <a:solidFill>
                  <a:schemeClr val="accent3"/>
                </a:solidFill>
                <a:latin typeface="Arial"/>
              </a:rPr>
              <a:t> 2022</a:t>
            </a:r>
          </a:p>
        </p:txBody>
      </p:sp>
      <p:sp>
        <p:nvSpPr>
          <p:cNvPr id="32" name="ZoneTexte 16">
            <a:extLst>
              <a:ext uri="{FF2B5EF4-FFF2-40B4-BE49-F238E27FC236}">
                <a16:creationId xmlns:a16="http://schemas.microsoft.com/office/drawing/2014/main" id="{D2AED4D3-BCDF-2E29-D807-FF5187A8F0E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643613" y="3410164"/>
            <a:ext cx="3620464" cy="1152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181"/>
            <a:r>
              <a:rPr lang="en-CA" sz="4008" b="1" dirty="0">
                <a:solidFill>
                  <a:srgbClr val="18303F"/>
                </a:solidFill>
                <a:latin typeface="Arial"/>
              </a:rPr>
              <a:t>- 12.5% </a:t>
            </a:r>
            <a:br>
              <a:rPr lang="en-CA" sz="2880" b="1" dirty="0">
                <a:solidFill>
                  <a:srgbClr val="18303F"/>
                </a:solidFill>
                <a:latin typeface="Arial"/>
              </a:rPr>
            </a:br>
            <a:r>
              <a:rPr lang="en-CA" sz="2880" dirty="0">
                <a:solidFill>
                  <a:srgbClr val="18303F"/>
                </a:solidFill>
                <a:latin typeface="Arial"/>
              </a:rPr>
              <a:t>since Feb. 2022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9FAABAA-ECE0-4001-A180-B4AB0C145A81}"/>
              </a:ext>
            </a:extLst>
          </p:cNvPr>
          <p:cNvSpPr txBox="1">
            <a:spLocks/>
          </p:cNvSpPr>
          <p:nvPr/>
        </p:nvSpPr>
        <p:spPr>
          <a:xfrm>
            <a:off x="840879" y="12714238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defRPr/>
            </a:pPr>
            <a:r>
              <a:rPr lang="fr-FR" sz="1800" dirty="0">
                <a:solidFill>
                  <a:srgbClr val="1F384B"/>
                </a:solidFill>
                <a:latin typeface="Arial"/>
              </a:rPr>
              <a:t>Source: CREA, BDC </a:t>
            </a:r>
            <a:r>
              <a:rPr lang="fr-FR" sz="1800" dirty="0" err="1">
                <a:solidFill>
                  <a:srgbClr val="1F384B"/>
                </a:solidFill>
                <a:latin typeface="Arial"/>
              </a:rPr>
              <a:t>Economics</a:t>
            </a:r>
            <a:endParaRPr lang="fr-CA" sz="1800" dirty="0">
              <a:solidFill>
                <a:srgbClr val="1F384B"/>
              </a:solidFill>
              <a:latin typeface="Arial"/>
            </a:endParaRP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8EE8DED7-1BA5-8A85-B6A7-560B3A35230A}"/>
              </a:ext>
            </a:extLst>
          </p:cNvPr>
          <p:cNvSpPr txBox="1"/>
          <p:nvPr/>
        </p:nvSpPr>
        <p:spPr>
          <a:xfrm>
            <a:off x="21769277" y="6433268"/>
            <a:ext cx="2827540" cy="8494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15897">
              <a:defRPr/>
            </a:pPr>
            <a:r>
              <a:rPr lang="fr-CA" sz="3600" dirty="0">
                <a:solidFill>
                  <a:srgbClr val="EE0202"/>
                </a:solidFill>
                <a:latin typeface="Arial"/>
              </a:rPr>
              <a:t>$ 695 887</a:t>
            </a:r>
          </a:p>
          <a:p>
            <a:pPr defTabSz="1015897">
              <a:lnSpc>
                <a:spcPct val="80000"/>
              </a:lnSpc>
              <a:defRPr/>
            </a:pPr>
            <a:r>
              <a:rPr lang="fr-CA" sz="2400" dirty="0">
                <a:solidFill>
                  <a:srgbClr val="EE0202"/>
                </a:solidFill>
                <a:latin typeface="Arial"/>
              </a:rPr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2900680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>
            <a:extLst>
              <a:ext uri="{FF2B5EF4-FFF2-40B4-BE49-F238E27FC236}">
                <a16:creationId xmlns:a16="http://schemas.microsoft.com/office/drawing/2014/main" id="{713954E6-84A0-4078-08AF-32E20C085FF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067314" y="3219450"/>
            <a:ext cx="6554343" cy="961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1015889">
              <a:defRPr/>
            </a:pPr>
            <a:r>
              <a:rPr lang="en-US" sz="3200" dirty="0">
                <a:solidFill>
                  <a:srgbClr val="EE0202"/>
                </a:solidFill>
                <a:latin typeface="Arial"/>
              </a:rPr>
              <a:t>Forecast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652FF92-07F5-2815-5DC8-C7A05AB2004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23303" y="709994"/>
            <a:ext cx="22356714" cy="929006"/>
          </a:xfrm>
          <a:prstGeom prst="rect">
            <a:avLst/>
          </a:prstGeom>
        </p:spPr>
        <p:txBody>
          <a:bodyPr lIns="0" tIns="0" rIns="0" bIns="0"/>
          <a:lstStyle>
            <a:lvl1pPr algn="l" defTabSz="50799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15889">
              <a:defRPr/>
            </a:pPr>
            <a:r>
              <a:rPr lang="en-CA" sz="6600" dirty="0">
                <a:solidFill>
                  <a:srgbClr val="18303F"/>
                </a:solidFill>
                <a:latin typeface="Arial"/>
              </a:rPr>
              <a:t>What does it means for future rate decisions?</a:t>
            </a:r>
          </a:p>
          <a:p>
            <a:pPr defTabSz="1015889">
              <a:defRPr/>
            </a:pPr>
            <a:r>
              <a:rPr lang="en-CA" sz="6600" b="0" dirty="0">
                <a:solidFill>
                  <a:srgbClr val="18303F"/>
                </a:solidFill>
                <a:latin typeface="Arial"/>
              </a:rPr>
              <a:t>The risk of another rate increase in July is still on the table</a:t>
            </a:r>
            <a:endParaRPr lang="fr-CA" sz="6600" b="0" dirty="0">
              <a:solidFill>
                <a:srgbClr val="18303F"/>
              </a:solidFill>
              <a:latin typeface="Arial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3D34F4-27A8-2036-46B3-988F7FDD788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04232" y="3761264"/>
            <a:ext cx="2933544" cy="430887"/>
          </a:xfrm>
          <a:prstGeom prst="rect">
            <a:avLst/>
          </a:prstGeom>
        </p:spPr>
        <p:txBody>
          <a:bodyPr lIns="0" tIns="0" rIns="0" bIns="0"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CA" sz="3200" dirty="0">
                <a:solidFill>
                  <a:schemeClr val="accent3"/>
                </a:solidFill>
              </a:rPr>
              <a:t>Policy rate (%)</a:t>
            </a:r>
          </a:p>
        </p:txBody>
      </p:sp>
      <p:graphicFrame>
        <p:nvGraphicFramePr>
          <p:cNvPr id="23" name="Espace réservé du graphique 16">
            <a:extLst>
              <a:ext uri="{FF2B5EF4-FFF2-40B4-BE49-F238E27FC236}">
                <a16:creationId xmlns:a16="http://schemas.microsoft.com/office/drawing/2014/main" id="{0E986B6A-531F-46FC-ABE4-F1B3B0B6730F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22611030"/>
              </p:ext>
            </p:extLst>
          </p:nvPr>
        </p:nvGraphicFramePr>
        <p:xfrm>
          <a:off x="1167789" y="4300904"/>
          <a:ext cx="21067743" cy="859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89189F8-9B47-49C3-8D40-9D163F3B08B6}"/>
              </a:ext>
            </a:extLst>
          </p:cNvPr>
          <p:cNvSpPr txBox="1">
            <a:spLocks/>
          </p:cNvSpPr>
          <p:nvPr/>
        </p:nvSpPr>
        <p:spPr>
          <a:xfrm>
            <a:off x="1631893" y="12998696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defRPr/>
            </a:pPr>
            <a:r>
              <a:rPr lang="fr-FR" sz="1800" dirty="0">
                <a:solidFill>
                  <a:srgbClr val="1F384B"/>
                </a:solidFill>
                <a:latin typeface="Arial"/>
              </a:rPr>
              <a:t>Source: Bank of Canada, BDC </a:t>
            </a:r>
            <a:r>
              <a:rPr lang="fr-FR" sz="1800" dirty="0" err="1">
                <a:solidFill>
                  <a:srgbClr val="1F384B"/>
                </a:solidFill>
                <a:latin typeface="Arial"/>
              </a:rPr>
              <a:t>Economics</a:t>
            </a:r>
            <a:endParaRPr lang="fr-FR" sz="1800" dirty="0">
              <a:solidFill>
                <a:srgbClr val="1F384B"/>
              </a:solidFill>
              <a:latin typeface="Arial"/>
            </a:endParaRPr>
          </a:p>
          <a:p>
            <a:pPr defTabSz="914344">
              <a:defRPr/>
            </a:pPr>
            <a:endParaRPr lang="fr-CA" sz="1800" dirty="0">
              <a:solidFill>
                <a:srgbClr val="1F384B"/>
              </a:solidFill>
              <a:latin typeface="Arial"/>
            </a:endParaRP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6C30276E-9155-4D25-A3B1-BEB3FF0C81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646897" y="5360101"/>
            <a:ext cx="20582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015889">
              <a:defRPr/>
            </a:pPr>
            <a:r>
              <a:rPr lang="en-US" sz="4800" b="1" dirty="0">
                <a:solidFill>
                  <a:srgbClr val="1F384B"/>
                </a:solidFill>
                <a:latin typeface="Arial"/>
              </a:rPr>
              <a:t>4.75%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ADE42F-536B-41C9-B1F2-17BEF11100B6}"/>
              </a:ext>
            </a:extLst>
          </p:cNvPr>
          <p:cNvSpPr/>
          <p:nvPr/>
        </p:nvSpPr>
        <p:spPr>
          <a:xfrm rot="10800000" flipV="1">
            <a:off x="16067313" y="5813954"/>
            <a:ext cx="332252" cy="247217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19">
              <a:defRPr/>
            </a:pPr>
            <a:endParaRPr lang="en-CA" sz="3240">
              <a:solidFill>
                <a:srgbClr val="0072CE"/>
              </a:solidFill>
              <a:latin typeface="Arial"/>
            </a:endParaRPr>
          </a:p>
        </p:txBody>
      </p:sp>
      <p:sp>
        <p:nvSpPr>
          <p:cNvPr id="13" name="ZoneTexte 4">
            <a:extLst>
              <a:ext uri="{FF2B5EF4-FFF2-40B4-BE49-F238E27FC236}">
                <a16:creationId xmlns:a16="http://schemas.microsoft.com/office/drawing/2014/main" id="{FD0B5F8E-CFFF-447F-8834-A2826661B65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344485" y="9004216"/>
            <a:ext cx="29096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5889">
              <a:defRPr/>
            </a:pPr>
            <a:r>
              <a:rPr lang="en-US" sz="2800" dirty="0">
                <a:solidFill>
                  <a:schemeClr val="accent3"/>
                </a:solidFill>
                <a:latin typeface="Arial"/>
              </a:rPr>
              <a:t>2.5 end of 2024</a:t>
            </a:r>
            <a:endParaRPr lang="en-US" sz="2100" dirty="0">
              <a:solidFill>
                <a:schemeClr val="accent3"/>
              </a:solidFill>
              <a:latin typeface="Arial"/>
            </a:endParaRPr>
          </a:p>
        </p:txBody>
      </p:sp>
      <p:pic>
        <p:nvPicPr>
          <p:cNvPr id="8" name="Graphic 7" descr="Question Mark with solid fill">
            <a:extLst>
              <a:ext uri="{FF2B5EF4-FFF2-40B4-BE49-F238E27FC236}">
                <a16:creationId xmlns:a16="http://schemas.microsoft.com/office/drawing/2014/main" id="{1B66D037-08FC-4D31-8C49-03F1156D36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344485" y="3425454"/>
            <a:ext cx="1998533" cy="2182496"/>
          </a:xfrm>
          <a:prstGeom prst="rect">
            <a:avLst/>
          </a:prstGeom>
        </p:spPr>
      </p:pic>
      <p:sp>
        <p:nvSpPr>
          <p:cNvPr id="2" name="ZoneTexte 4">
            <a:extLst>
              <a:ext uri="{FF2B5EF4-FFF2-40B4-BE49-F238E27FC236}">
                <a16:creationId xmlns:a16="http://schemas.microsoft.com/office/drawing/2014/main" id="{0F066177-F404-3852-BB36-3FB12FF163B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6434805" y="4819822"/>
            <a:ext cx="29096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5889">
              <a:defRPr/>
            </a:pPr>
            <a:r>
              <a:rPr lang="en-US" sz="2800" dirty="0">
                <a:solidFill>
                  <a:schemeClr val="accent3"/>
                </a:solidFill>
                <a:latin typeface="Arial"/>
              </a:rPr>
              <a:t>5% in 2023</a:t>
            </a:r>
            <a:endParaRPr lang="en-US" sz="2100" dirty="0">
              <a:solidFill>
                <a:schemeClr val="accent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314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C295F2-724A-6FA4-3671-D70B91AD82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46"/>
            <a:ext cx="24382413" cy="1370736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940CA294-A43D-7BC3-1B25-01AA61910985}"/>
              </a:ext>
            </a:extLst>
          </p:cNvPr>
          <p:cNvSpPr>
            <a:spLocks/>
          </p:cNvSpPr>
          <p:nvPr/>
        </p:nvSpPr>
        <p:spPr bwMode="auto">
          <a:xfrm flipH="1">
            <a:off x="12151453" y="-1962279"/>
            <a:ext cx="12189718" cy="17620291"/>
          </a:xfrm>
          <a:custGeom>
            <a:avLst/>
            <a:gdLst>
              <a:gd name="T0" fmla="*/ 631 w 631"/>
              <a:gd name="T1" fmla="*/ 476 h 962"/>
              <a:gd name="T2" fmla="*/ 631 w 631"/>
              <a:gd name="T3" fmla="*/ 476 h 962"/>
              <a:gd name="T4" fmla="*/ 615 w 631"/>
              <a:gd name="T5" fmla="*/ 411 h 962"/>
              <a:gd name="T6" fmla="*/ 519 w 631"/>
              <a:gd name="T7" fmla="*/ 206 h 962"/>
              <a:gd name="T8" fmla="*/ 423 w 631"/>
              <a:gd name="T9" fmla="*/ 0 h 962"/>
              <a:gd name="T10" fmla="*/ 194 w 631"/>
              <a:gd name="T11" fmla="*/ 106 h 962"/>
              <a:gd name="T12" fmla="*/ 295 w 631"/>
              <a:gd name="T13" fmla="*/ 321 h 962"/>
              <a:gd name="T14" fmla="*/ 296 w 631"/>
              <a:gd name="T15" fmla="*/ 341 h 962"/>
              <a:gd name="T16" fmla="*/ 269 w 631"/>
              <a:gd name="T17" fmla="*/ 360 h 962"/>
              <a:gd name="T18" fmla="*/ 171 w 631"/>
              <a:gd name="T19" fmla="*/ 360 h 962"/>
              <a:gd name="T20" fmla="*/ 0 w 631"/>
              <a:gd name="T21" fmla="*/ 360 h 962"/>
              <a:gd name="T22" fmla="*/ 0 w 631"/>
              <a:gd name="T23" fmla="*/ 476 h 962"/>
              <a:gd name="T24" fmla="*/ 0 w 631"/>
              <a:gd name="T25" fmla="*/ 486 h 962"/>
              <a:gd name="T26" fmla="*/ 0 w 631"/>
              <a:gd name="T27" fmla="*/ 602 h 962"/>
              <a:gd name="T28" fmla="*/ 171 w 631"/>
              <a:gd name="T29" fmla="*/ 602 h 962"/>
              <a:gd name="T30" fmla="*/ 269 w 631"/>
              <a:gd name="T31" fmla="*/ 602 h 962"/>
              <a:gd name="T32" fmla="*/ 296 w 631"/>
              <a:gd name="T33" fmla="*/ 621 h 962"/>
              <a:gd name="T34" fmla="*/ 295 w 631"/>
              <a:gd name="T35" fmla="*/ 641 h 962"/>
              <a:gd name="T36" fmla="*/ 194 w 631"/>
              <a:gd name="T37" fmla="*/ 856 h 962"/>
              <a:gd name="T38" fmla="*/ 423 w 631"/>
              <a:gd name="T39" fmla="*/ 962 h 962"/>
              <a:gd name="T40" fmla="*/ 519 w 631"/>
              <a:gd name="T41" fmla="*/ 756 h 962"/>
              <a:gd name="T42" fmla="*/ 615 w 631"/>
              <a:gd name="T43" fmla="*/ 551 h 962"/>
              <a:gd name="T44" fmla="*/ 631 w 631"/>
              <a:gd name="T45" fmla="*/ 486 h 962"/>
              <a:gd name="T46" fmla="*/ 631 w 631"/>
              <a:gd name="T47" fmla="*/ 486 h 962"/>
              <a:gd name="T48" fmla="*/ 631 w 631"/>
              <a:gd name="T49" fmla="*/ 481 h 962"/>
              <a:gd name="T50" fmla="*/ 631 w 631"/>
              <a:gd name="T51" fmla="*/ 476 h 962"/>
              <a:gd name="connsiteX0" fmla="*/ 10538 w 10538"/>
              <a:gd name="connsiteY0" fmla="*/ 4948 h 10000"/>
              <a:gd name="connsiteX1" fmla="*/ 10538 w 10538"/>
              <a:gd name="connsiteY1" fmla="*/ 4948 h 10000"/>
              <a:gd name="connsiteX2" fmla="*/ 10284 w 10538"/>
              <a:gd name="connsiteY2" fmla="*/ 4272 h 10000"/>
              <a:gd name="connsiteX3" fmla="*/ 8763 w 10538"/>
              <a:gd name="connsiteY3" fmla="*/ 2141 h 10000"/>
              <a:gd name="connsiteX4" fmla="*/ 7242 w 10538"/>
              <a:gd name="connsiteY4" fmla="*/ 0 h 10000"/>
              <a:gd name="connsiteX5" fmla="*/ 3612 w 10538"/>
              <a:gd name="connsiteY5" fmla="*/ 1102 h 10000"/>
              <a:gd name="connsiteX6" fmla="*/ 5213 w 10538"/>
              <a:gd name="connsiteY6" fmla="*/ 3337 h 10000"/>
              <a:gd name="connsiteX7" fmla="*/ 5229 w 10538"/>
              <a:gd name="connsiteY7" fmla="*/ 3545 h 10000"/>
              <a:gd name="connsiteX8" fmla="*/ 4801 w 10538"/>
              <a:gd name="connsiteY8" fmla="*/ 3742 h 10000"/>
              <a:gd name="connsiteX9" fmla="*/ 3248 w 10538"/>
              <a:gd name="connsiteY9" fmla="*/ 3742 h 10000"/>
              <a:gd name="connsiteX10" fmla="*/ 0 w 10538"/>
              <a:gd name="connsiteY10" fmla="*/ 3746 h 10000"/>
              <a:gd name="connsiteX11" fmla="*/ 538 w 10538"/>
              <a:gd name="connsiteY11" fmla="*/ 4948 h 10000"/>
              <a:gd name="connsiteX12" fmla="*/ 538 w 10538"/>
              <a:gd name="connsiteY12" fmla="*/ 5052 h 10000"/>
              <a:gd name="connsiteX13" fmla="*/ 538 w 10538"/>
              <a:gd name="connsiteY13" fmla="*/ 6258 h 10000"/>
              <a:gd name="connsiteX14" fmla="*/ 3248 w 10538"/>
              <a:gd name="connsiteY14" fmla="*/ 6258 h 10000"/>
              <a:gd name="connsiteX15" fmla="*/ 4801 w 10538"/>
              <a:gd name="connsiteY15" fmla="*/ 6258 h 10000"/>
              <a:gd name="connsiteX16" fmla="*/ 5229 w 10538"/>
              <a:gd name="connsiteY16" fmla="*/ 6455 h 10000"/>
              <a:gd name="connsiteX17" fmla="*/ 5213 w 10538"/>
              <a:gd name="connsiteY17" fmla="*/ 6663 h 10000"/>
              <a:gd name="connsiteX18" fmla="*/ 3612 w 10538"/>
              <a:gd name="connsiteY18" fmla="*/ 8898 h 10000"/>
              <a:gd name="connsiteX19" fmla="*/ 7242 w 10538"/>
              <a:gd name="connsiteY19" fmla="*/ 10000 h 10000"/>
              <a:gd name="connsiteX20" fmla="*/ 8763 w 10538"/>
              <a:gd name="connsiteY20" fmla="*/ 7859 h 10000"/>
              <a:gd name="connsiteX21" fmla="*/ 10284 w 10538"/>
              <a:gd name="connsiteY21" fmla="*/ 5728 h 10000"/>
              <a:gd name="connsiteX22" fmla="*/ 10538 w 10538"/>
              <a:gd name="connsiteY22" fmla="*/ 5052 h 10000"/>
              <a:gd name="connsiteX23" fmla="*/ 10538 w 10538"/>
              <a:gd name="connsiteY23" fmla="*/ 5052 h 10000"/>
              <a:gd name="connsiteX24" fmla="*/ 10538 w 10538"/>
              <a:gd name="connsiteY24" fmla="*/ 5000 h 10000"/>
              <a:gd name="connsiteX25" fmla="*/ 10538 w 10538"/>
              <a:gd name="connsiteY25" fmla="*/ 4948 h 10000"/>
              <a:gd name="connsiteX0" fmla="*/ 10538 w 10538"/>
              <a:gd name="connsiteY0" fmla="*/ 4948 h 10000"/>
              <a:gd name="connsiteX1" fmla="*/ 10538 w 10538"/>
              <a:gd name="connsiteY1" fmla="*/ 4948 h 10000"/>
              <a:gd name="connsiteX2" fmla="*/ 10284 w 10538"/>
              <a:gd name="connsiteY2" fmla="*/ 4272 h 10000"/>
              <a:gd name="connsiteX3" fmla="*/ 8763 w 10538"/>
              <a:gd name="connsiteY3" fmla="*/ 2141 h 10000"/>
              <a:gd name="connsiteX4" fmla="*/ 7242 w 10538"/>
              <a:gd name="connsiteY4" fmla="*/ 0 h 10000"/>
              <a:gd name="connsiteX5" fmla="*/ 3612 w 10538"/>
              <a:gd name="connsiteY5" fmla="*/ 1102 h 10000"/>
              <a:gd name="connsiteX6" fmla="*/ 5213 w 10538"/>
              <a:gd name="connsiteY6" fmla="*/ 3337 h 10000"/>
              <a:gd name="connsiteX7" fmla="*/ 5229 w 10538"/>
              <a:gd name="connsiteY7" fmla="*/ 3545 h 10000"/>
              <a:gd name="connsiteX8" fmla="*/ 4801 w 10538"/>
              <a:gd name="connsiteY8" fmla="*/ 3742 h 10000"/>
              <a:gd name="connsiteX9" fmla="*/ 3248 w 10538"/>
              <a:gd name="connsiteY9" fmla="*/ 3742 h 10000"/>
              <a:gd name="connsiteX10" fmla="*/ 0 w 10538"/>
              <a:gd name="connsiteY10" fmla="*/ 3746 h 10000"/>
              <a:gd name="connsiteX11" fmla="*/ 538 w 10538"/>
              <a:gd name="connsiteY11" fmla="*/ 4948 h 10000"/>
              <a:gd name="connsiteX12" fmla="*/ 538 w 10538"/>
              <a:gd name="connsiteY12" fmla="*/ 5052 h 10000"/>
              <a:gd name="connsiteX13" fmla="*/ 0 w 10538"/>
              <a:gd name="connsiteY13" fmla="*/ 6262 h 10000"/>
              <a:gd name="connsiteX14" fmla="*/ 3248 w 10538"/>
              <a:gd name="connsiteY14" fmla="*/ 6258 h 10000"/>
              <a:gd name="connsiteX15" fmla="*/ 4801 w 10538"/>
              <a:gd name="connsiteY15" fmla="*/ 6258 h 10000"/>
              <a:gd name="connsiteX16" fmla="*/ 5229 w 10538"/>
              <a:gd name="connsiteY16" fmla="*/ 6455 h 10000"/>
              <a:gd name="connsiteX17" fmla="*/ 5213 w 10538"/>
              <a:gd name="connsiteY17" fmla="*/ 6663 h 10000"/>
              <a:gd name="connsiteX18" fmla="*/ 3612 w 10538"/>
              <a:gd name="connsiteY18" fmla="*/ 8898 h 10000"/>
              <a:gd name="connsiteX19" fmla="*/ 7242 w 10538"/>
              <a:gd name="connsiteY19" fmla="*/ 10000 h 10000"/>
              <a:gd name="connsiteX20" fmla="*/ 8763 w 10538"/>
              <a:gd name="connsiteY20" fmla="*/ 7859 h 10000"/>
              <a:gd name="connsiteX21" fmla="*/ 10284 w 10538"/>
              <a:gd name="connsiteY21" fmla="*/ 5728 h 10000"/>
              <a:gd name="connsiteX22" fmla="*/ 10538 w 10538"/>
              <a:gd name="connsiteY22" fmla="*/ 5052 h 10000"/>
              <a:gd name="connsiteX23" fmla="*/ 10538 w 10538"/>
              <a:gd name="connsiteY23" fmla="*/ 5052 h 10000"/>
              <a:gd name="connsiteX24" fmla="*/ 10538 w 10538"/>
              <a:gd name="connsiteY24" fmla="*/ 5000 h 10000"/>
              <a:gd name="connsiteX25" fmla="*/ 10538 w 10538"/>
              <a:gd name="connsiteY25" fmla="*/ 4948 h 10000"/>
              <a:gd name="connsiteX0" fmla="*/ 10538 w 10538"/>
              <a:gd name="connsiteY0" fmla="*/ 4948 h 10000"/>
              <a:gd name="connsiteX1" fmla="*/ 10538 w 10538"/>
              <a:gd name="connsiteY1" fmla="*/ 4948 h 10000"/>
              <a:gd name="connsiteX2" fmla="*/ 10284 w 10538"/>
              <a:gd name="connsiteY2" fmla="*/ 4272 h 10000"/>
              <a:gd name="connsiteX3" fmla="*/ 8763 w 10538"/>
              <a:gd name="connsiteY3" fmla="*/ 2141 h 10000"/>
              <a:gd name="connsiteX4" fmla="*/ 7242 w 10538"/>
              <a:gd name="connsiteY4" fmla="*/ 0 h 10000"/>
              <a:gd name="connsiteX5" fmla="*/ 3612 w 10538"/>
              <a:gd name="connsiteY5" fmla="*/ 1102 h 10000"/>
              <a:gd name="connsiteX6" fmla="*/ 5213 w 10538"/>
              <a:gd name="connsiteY6" fmla="*/ 3337 h 10000"/>
              <a:gd name="connsiteX7" fmla="*/ 5229 w 10538"/>
              <a:gd name="connsiteY7" fmla="*/ 3545 h 10000"/>
              <a:gd name="connsiteX8" fmla="*/ 4801 w 10538"/>
              <a:gd name="connsiteY8" fmla="*/ 3742 h 10000"/>
              <a:gd name="connsiteX9" fmla="*/ 3248 w 10538"/>
              <a:gd name="connsiteY9" fmla="*/ 3742 h 10000"/>
              <a:gd name="connsiteX10" fmla="*/ 0 w 10538"/>
              <a:gd name="connsiteY10" fmla="*/ 3746 h 10000"/>
              <a:gd name="connsiteX11" fmla="*/ 538 w 10538"/>
              <a:gd name="connsiteY11" fmla="*/ 4948 h 10000"/>
              <a:gd name="connsiteX12" fmla="*/ 538 w 10538"/>
              <a:gd name="connsiteY12" fmla="*/ 5052 h 10000"/>
              <a:gd name="connsiteX13" fmla="*/ 0 w 10538"/>
              <a:gd name="connsiteY13" fmla="*/ 6262 h 10000"/>
              <a:gd name="connsiteX14" fmla="*/ 3248 w 10538"/>
              <a:gd name="connsiteY14" fmla="*/ 6258 h 10000"/>
              <a:gd name="connsiteX15" fmla="*/ 4801 w 10538"/>
              <a:gd name="connsiteY15" fmla="*/ 6258 h 10000"/>
              <a:gd name="connsiteX16" fmla="*/ 5229 w 10538"/>
              <a:gd name="connsiteY16" fmla="*/ 6455 h 10000"/>
              <a:gd name="connsiteX17" fmla="*/ 5213 w 10538"/>
              <a:gd name="connsiteY17" fmla="*/ 6663 h 10000"/>
              <a:gd name="connsiteX18" fmla="*/ 3612 w 10538"/>
              <a:gd name="connsiteY18" fmla="*/ 8898 h 10000"/>
              <a:gd name="connsiteX19" fmla="*/ 7242 w 10538"/>
              <a:gd name="connsiteY19" fmla="*/ 10000 h 10000"/>
              <a:gd name="connsiteX20" fmla="*/ 8763 w 10538"/>
              <a:gd name="connsiteY20" fmla="*/ 7859 h 10000"/>
              <a:gd name="connsiteX21" fmla="*/ 10284 w 10538"/>
              <a:gd name="connsiteY21" fmla="*/ 5728 h 10000"/>
              <a:gd name="connsiteX22" fmla="*/ 10538 w 10538"/>
              <a:gd name="connsiteY22" fmla="*/ 5052 h 10000"/>
              <a:gd name="connsiteX23" fmla="*/ 10538 w 10538"/>
              <a:gd name="connsiteY23" fmla="*/ 5052 h 10000"/>
              <a:gd name="connsiteX24" fmla="*/ 10538 w 10538"/>
              <a:gd name="connsiteY24" fmla="*/ 5000 h 10000"/>
              <a:gd name="connsiteX25" fmla="*/ 10538 w 10538"/>
              <a:gd name="connsiteY25" fmla="*/ 4948 h 10000"/>
              <a:gd name="connsiteX0" fmla="*/ 10538 w 10538"/>
              <a:gd name="connsiteY0" fmla="*/ 4948 h 10000"/>
              <a:gd name="connsiteX1" fmla="*/ 10538 w 10538"/>
              <a:gd name="connsiteY1" fmla="*/ 4948 h 10000"/>
              <a:gd name="connsiteX2" fmla="*/ 10284 w 10538"/>
              <a:gd name="connsiteY2" fmla="*/ 4272 h 10000"/>
              <a:gd name="connsiteX3" fmla="*/ 8763 w 10538"/>
              <a:gd name="connsiteY3" fmla="*/ 2141 h 10000"/>
              <a:gd name="connsiteX4" fmla="*/ 7242 w 10538"/>
              <a:gd name="connsiteY4" fmla="*/ 0 h 10000"/>
              <a:gd name="connsiteX5" fmla="*/ 3612 w 10538"/>
              <a:gd name="connsiteY5" fmla="*/ 1102 h 10000"/>
              <a:gd name="connsiteX6" fmla="*/ 5213 w 10538"/>
              <a:gd name="connsiteY6" fmla="*/ 3337 h 10000"/>
              <a:gd name="connsiteX7" fmla="*/ 5229 w 10538"/>
              <a:gd name="connsiteY7" fmla="*/ 3545 h 10000"/>
              <a:gd name="connsiteX8" fmla="*/ 4801 w 10538"/>
              <a:gd name="connsiteY8" fmla="*/ 3742 h 10000"/>
              <a:gd name="connsiteX9" fmla="*/ 3248 w 10538"/>
              <a:gd name="connsiteY9" fmla="*/ 3742 h 10000"/>
              <a:gd name="connsiteX10" fmla="*/ 0 w 10538"/>
              <a:gd name="connsiteY10" fmla="*/ 3746 h 10000"/>
              <a:gd name="connsiteX11" fmla="*/ 538 w 10538"/>
              <a:gd name="connsiteY11" fmla="*/ 4948 h 10000"/>
              <a:gd name="connsiteX12" fmla="*/ 538 w 10538"/>
              <a:gd name="connsiteY12" fmla="*/ 5052 h 10000"/>
              <a:gd name="connsiteX13" fmla="*/ 0 w 10538"/>
              <a:gd name="connsiteY13" fmla="*/ 6262 h 10000"/>
              <a:gd name="connsiteX14" fmla="*/ 3248 w 10538"/>
              <a:gd name="connsiteY14" fmla="*/ 6258 h 10000"/>
              <a:gd name="connsiteX15" fmla="*/ 4801 w 10538"/>
              <a:gd name="connsiteY15" fmla="*/ 6258 h 10000"/>
              <a:gd name="connsiteX16" fmla="*/ 5229 w 10538"/>
              <a:gd name="connsiteY16" fmla="*/ 6455 h 10000"/>
              <a:gd name="connsiteX17" fmla="*/ 5213 w 10538"/>
              <a:gd name="connsiteY17" fmla="*/ 6663 h 10000"/>
              <a:gd name="connsiteX18" fmla="*/ 3612 w 10538"/>
              <a:gd name="connsiteY18" fmla="*/ 8898 h 10000"/>
              <a:gd name="connsiteX19" fmla="*/ 7242 w 10538"/>
              <a:gd name="connsiteY19" fmla="*/ 10000 h 10000"/>
              <a:gd name="connsiteX20" fmla="*/ 8763 w 10538"/>
              <a:gd name="connsiteY20" fmla="*/ 7859 h 10000"/>
              <a:gd name="connsiteX21" fmla="*/ 10284 w 10538"/>
              <a:gd name="connsiteY21" fmla="*/ 5728 h 10000"/>
              <a:gd name="connsiteX22" fmla="*/ 10538 w 10538"/>
              <a:gd name="connsiteY22" fmla="*/ 5052 h 10000"/>
              <a:gd name="connsiteX23" fmla="*/ 10538 w 10538"/>
              <a:gd name="connsiteY23" fmla="*/ 5052 h 10000"/>
              <a:gd name="connsiteX24" fmla="*/ 10538 w 10538"/>
              <a:gd name="connsiteY24" fmla="*/ 5000 h 10000"/>
              <a:gd name="connsiteX25" fmla="*/ 10538 w 10538"/>
              <a:gd name="connsiteY25" fmla="*/ 4948 h 10000"/>
              <a:gd name="connsiteX0" fmla="*/ 10538 w 10538"/>
              <a:gd name="connsiteY0" fmla="*/ 4948 h 10000"/>
              <a:gd name="connsiteX1" fmla="*/ 10538 w 10538"/>
              <a:gd name="connsiteY1" fmla="*/ 4948 h 10000"/>
              <a:gd name="connsiteX2" fmla="*/ 10284 w 10538"/>
              <a:gd name="connsiteY2" fmla="*/ 4272 h 10000"/>
              <a:gd name="connsiteX3" fmla="*/ 8763 w 10538"/>
              <a:gd name="connsiteY3" fmla="*/ 2141 h 10000"/>
              <a:gd name="connsiteX4" fmla="*/ 7242 w 10538"/>
              <a:gd name="connsiteY4" fmla="*/ 0 h 10000"/>
              <a:gd name="connsiteX5" fmla="*/ 3612 w 10538"/>
              <a:gd name="connsiteY5" fmla="*/ 1102 h 10000"/>
              <a:gd name="connsiteX6" fmla="*/ 5213 w 10538"/>
              <a:gd name="connsiteY6" fmla="*/ 3337 h 10000"/>
              <a:gd name="connsiteX7" fmla="*/ 5229 w 10538"/>
              <a:gd name="connsiteY7" fmla="*/ 3545 h 10000"/>
              <a:gd name="connsiteX8" fmla="*/ 4801 w 10538"/>
              <a:gd name="connsiteY8" fmla="*/ 3742 h 10000"/>
              <a:gd name="connsiteX9" fmla="*/ 3248 w 10538"/>
              <a:gd name="connsiteY9" fmla="*/ 3742 h 10000"/>
              <a:gd name="connsiteX10" fmla="*/ 0 w 10538"/>
              <a:gd name="connsiteY10" fmla="*/ 3746 h 10000"/>
              <a:gd name="connsiteX11" fmla="*/ 538 w 10538"/>
              <a:gd name="connsiteY11" fmla="*/ 4948 h 10000"/>
              <a:gd name="connsiteX12" fmla="*/ 538 w 10538"/>
              <a:gd name="connsiteY12" fmla="*/ 5052 h 10000"/>
              <a:gd name="connsiteX13" fmla="*/ 0 w 10538"/>
              <a:gd name="connsiteY13" fmla="*/ 6262 h 10000"/>
              <a:gd name="connsiteX14" fmla="*/ 3248 w 10538"/>
              <a:gd name="connsiteY14" fmla="*/ 6258 h 10000"/>
              <a:gd name="connsiteX15" fmla="*/ 4801 w 10538"/>
              <a:gd name="connsiteY15" fmla="*/ 6258 h 10000"/>
              <a:gd name="connsiteX16" fmla="*/ 5229 w 10538"/>
              <a:gd name="connsiteY16" fmla="*/ 6455 h 10000"/>
              <a:gd name="connsiteX17" fmla="*/ 5213 w 10538"/>
              <a:gd name="connsiteY17" fmla="*/ 6663 h 10000"/>
              <a:gd name="connsiteX18" fmla="*/ 3612 w 10538"/>
              <a:gd name="connsiteY18" fmla="*/ 8898 h 10000"/>
              <a:gd name="connsiteX19" fmla="*/ 7242 w 10538"/>
              <a:gd name="connsiteY19" fmla="*/ 10000 h 10000"/>
              <a:gd name="connsiteX20" fmla="*/ 8763 w 10538"/>
              <a:gd name="connsiteY20" fmla="*/ 7859 h 10000"/>
              <a:gd name="connsiteX21" fmla="*/ 10284 w 10538"/>
              <a:gd name="connsiteY21" fmla="*/ 5728 h 10000"/>
              <a:gd name="connsiteX22" fmla="*/ 10538 w 10538"/>
              <a:gd name="connsiteY22" fmla="*/ 5052 h 10000"/>
              <a:gd name="connsiteX23" fmla="*/ 10538 w 10538"/>
              <a:gd name="connsiteY23" fmla="*/ 5052 h 10000"/>
              <a:gd name="connsiteX24" fmla="*/ 10538 w 10538"/>
              <a:gd name="connsiteY24" fmla="*/ 5000 h 10000"/>
              <a:gd name="connsiteX25" fmla="*/ 10538 w 10538"/>
              <a:gd name="connsiteY25" fmla="*/ 4948 h 10000"/>
              <a:gd name="connsiteX0" fmla="*/ 10538 w 10538"/>
              <a:gd name="connsiteY0" fmla="*/ 4948 h 10000"/>
              <a:gd name="connsiteX1" fmla="*/ 10538 w 10538"/>
              <a:gd name="connsiteY1" fmla="*/ 4948 h 10000"/>
              <a:gd name="connsiteX2" fmla="*/ 10284 w 10538"/>
              <a:gd name="connsiteY2" fmla="*/ 4272 h 10000"/>
              <a:gd name="connsiteX3" fmla="*/ 8763 w 10538"/>
              <a:gd name="connsiteY3" fmla="*/ 2141 h 10000"/>
              <a:gd name="connsiteX4" fmla="*/ 7242 w 10538"/>
              <a:gd name="connsiteY4" fmla="*/ 0 h 10000"/>
              <a:gd name="connsiteX5" fmla="*/ 3612 w 10538"/>
              <a:gd name="connsiteY5" fmla="*/ 1102 h 10000"/>
              <a:gd name="connsiteX6" fmla="*/ 5213 w 10538"/>
              <a:gd name="connsiteY6" fmla="*/ 3337 h 10000"/>
              <a:gd name="connsiteX7" fmla="*/ 5229 w 10538"/>
              <a:gd name="connsiteY7" fmla="*/ 3545 h 10000"/>
              <a:gd name="connsiteX8" fmla="*/ 4801 w 10538"/>
              <a:gd name="connsiteY8" fmla="*/ 3742 h 10000"/>
              <a:gd name="connsiteX9" fmla="*/ 3248 w 10538"/>
              <a:gd name="connsiteY9" fmla="*/ 3742 h 10000"/>
              <a:gd name="connsiteX10" fmla="*/ 0 w 10538"/>
              <a:gd name="connsiteY10" fmla="*/ 3746 h 10000"/>
              <a:gd name="connsiteX11" fmla="*/ 538 w 10538"/>
              <a:gd name="connsiteY11" fmla="*/ 4948 h 10000"/>
              <a:gd name="connsiteX12" fmla="*/ 538 w 10538"/>
              <a:gd name="connsiteY12" fmla="*/ 5052 h 10000"/>
              <a:gd name="connsiteX13" fmla="*/ 0 w 10538"/>
              <a:gd name="connsiteY13" fmla="*/ 6262 h 10000"/>
              <a:gd name="connsiteX14" fmla="*/ 3248 w 10538"/>
              <a:gd name="connsiteY14" fmla="*/ 6258 h 10000"/>
              <a:gd name="connsiteX15" fmla="*/ 4801 w 10538"/>
              <a:gd name="connsiteY15" fmla="*/ 6258 h 10000"/>
              <a:gd name="connsiteX16" fmla="*/ 5229 w 10538"/>
              <a:gd name="connsiteY16" fmla="*/ 6455 h 10000"/>
              <a:gd name="connsiteX17" fmla="*/ 5213 w 10538"/>
              <a:gd name="connsiteY17" fmla="*/ 6663 h 10000"/>
              <a:gd name="connsiteX18" fmla="*/ 3612 w 10538"/>
              <a:gd name="connsiteY18" fmla="*/ 8898 h 10000"/>
              <a:gd name="connsiteX19" fmla="*/ 7242 w 10538"/>
              <a:gd name="connsiteY19" fmla="*/ 10000 h 10000"/>
              <a:gd name="connsiteX20" fmla="*/ 8763 w 10538"/>
              <a:gd name="connsiteY20" fmla="*/ 7859 h 10000"/>
              <a:gd name="connsiteX21" fmla="*/ 10284 w 10538"/>
              <a:gd name="connsiteY21" fmla="*/ 5728 h 10000"/>
              <a:gd name="connsiteX22" fmla="*/ 10538 w 10538"/>
              <a:gd name="connsiteY22" fmla="*/ 5052 h 10000"/>
              <a:gd name="connsiteX23" fmla="*/ 10538 w 10538"/>
              <a:gd name="connsiteY23" fmla="*/ 5052 h 10000"/>
              <a:gd name="connsiteX24" fmla="*/ 10538 w 10538"/>
              <a:gd name="connsiteY24" fmla="*/ 5000 h 10000"/>
              <a:gd name="connsiteX25" fmla="*/ 10538 w 10538"/>
              <a:gd name="connsiteY25" fmla="*/ 4948 h 10000"/>
              <a:gd name="connsiteX0" fmla="*/ 10538 w 10538"/>
              <a:gd name="connsiteY0" fmla="*/ 4948 h 10000"/>
              <a:gd name="connsiteX1" fmla="*/ 10538 w 10538"/>
              <a:gd name="connsiteY1" fmla="*/ 4948 h 10000"/>
              <a:gd name="connsiteX2" fmla="*/ 10284 w 10538"/>
              <a:gd name="connsiteY2" fmla="*/ 4272 h 10000"/>
              <a:gd name="connsiteX3" fmla="*/ 8763 w 10538"/>
              <a:gd name="connsiteY3" fmla="*/ 2141 h 10000"/>
              <a:gd name="connsiteX4" fmla="*/ 7242 w 10538"/>
              <a:gd name="connsiteY4" fmla="*/ 0 h 10000"/>
              <a:gd name="connsiteX5" fmla="*/ 3612 w 10538"/>
              <a:gd name="connsiteY5" fmla="*/ 1102 h 10000"/>
              <a:gd name="connsiteX6" fmla="*/ 5213 w 10538"/>
              <a:gd name="connsiteY6" fmla="*/ 3337 h 10000"/>
              <a:gd name="connsiteX7" fmla="*/ 5229 w 10538"/>
              <a:gd name="connsiteY7" fmla="*/ 3545 h 10000"/>
              <a:gd name="connsiteX8" fmla="*/ 4801 w 10538"/>
              <a:gd name="connsiteY8" fmla="*/ 3742 h 10000"/>
              <a:gd name="connsiteX9" fmla="*/ 3248 w 10538"/>
              <a:gd name="connsiteY9" fmla="*/ 3742 h 10000"/>
              <a:gd name="connsiteX10" fmla="*/ 0 w 10538"/>
              <a:gd name="connsiteY10" fmla="*/ 3746 h 10000"/>
              <a:gd name="connsiteX11" fmla="*/ 538 w 10538"/>
              <a:gd name="connsiteY11" fmla="*/ 4948 h 10000"/>
              <a:gd name="connsiteX12" fmla="*/ 538 w 10538"/>
              <a:gd name="connsiteY12" fmla="*/ 5052 h 10000"/>
              <a:gd name="connsiteX13" fmla="*/ 0 w 10538"/>
              <a:gd name="connsiteY13" fmla="*/ 6262 h 10000"/>
              <a:gd name="connsiteX14" fmla="*/ 3248 w 10538"/>
              <a:gd name="connsiteY14" fmla="*/ 6258 h 10000"/>
              <a:gd name="connsiteX15" fmla="*/ 4801 w 10538"/>
              <a:gd name="connsiteY15" fmla="*/ 6258 h 10000"/>
              <a:gd name="connsiteX16" fmla="*/ 5229 w 10538"/>
              <a:gd name="connsiteY16" fmla="*/ 6455 h 10000"/>
              <a:gd name="connsiteX17" fmla="*/ 5213 w 10538"/>
              <a:gd name="connsiteY17" fmla="*/ 6663 h 10000"/>
              <a:gd name="connsiteX18" fmla="*/ 3612 w 10538"/>
              <a:gd name="connsiteY18" fmla="*/ 8898 h 10000"/>
              <a:gd name="connsiteX19" fmla="*/ 7242 w 10538"/>
              <a:gd name="connsiteY19" fmla="*/ 10000 h 10000"/>
              <a:gd name="connsiteX20" fmla="*/ 8763 w 10538"/>
              <a:gd name="connsiteY20" fmla="*/ 7859 h 10000"/>
              <a:gd name="connsiteX21" fmla="*/ 10284 w 10538"/>
              <a:gd name="connsiteY21" fmla="*/ 5728 h 10000"/>
              <a:gd name="connsiteX22" fmla="*/ 10538 w 10538"/>
              <a:gd name="connsiteY22" fmla="*/ 5052 h 10000"/>
              <a:gd name="connsiteX23" fmla="*/ 10538 w 10538"/>
              <a:gd name="connsiteY23" fmla="*/ 5052 h 10000"/>
              <a:gd name="connsiteX24" fmla="*/ 10538 w 10538"/>
              <a:gd name="connsiteY24" fmla="*/ 5000 h 10000"/>
              <a:gd name="connsiteX25" fmla="*/ 10538 w 10538"/>
              <a:gd name="connsiteY25" fmla="*/ 4948 h 10000"/>
              <a:gd name="connsiteX0" fmla="*/ 10538 w 10538"/>
              <a:gd name="connsiteY0" fmla="*/ 4948 h 10000"/>
              <a:gd name="connsiteX1" fmla="*/ 10538 w 10538"/>
              <a:gd name="connsiteY1" fmla="*/ 4948 h 10000"/>
              <a:gd name="connsiteX2" fmla="*/ 10284 w 10538"/>
              <a:gd name="connsiteY2" fmla="*/ 4272 h 10000"/>
              <a:gd name="connsiteX3" fmla="*/ 8763 w 10538"/>
              <a:gd name="connsiteY3" fmla="*/ 2141 h 10000"/>
              <a:gd name="connsiteX4" fmla="*/ 7242 w 10538"/>
              <a:gd name="connsiteY4" fmla="*/ 0 h 10000"/>
              <a:gd name="connsiteX5" fmla="*/ 3612 w 10538"/>
              <a:gd name="connsiteY5" fmla="*/ 1102 h 10000"/>
              <a:gd name="connsiteX6" fmla="*/ 5213 w 10538"/>
              <a:gd name="connsiteY6" fmla="*/ 3337 h 10000"/>
              <a:gd name="connsiteX7" fmla="*/ 5229 w 10538"/>
              <a:gd name="connsiteY7" fmla="*/ 3545 h 10000"/>
              <a:gd name="connsiteX8" fmla="*/ 4801 w 10538"/>
              <a:gd name="connsiteY8" fmla="*/ 3742 h 10000"/>
              <a:gd name="connsiteX9" fmla="*/ 3248 w 10538"/>
              <a:gd name="connsiteY9" fmla="*/ 3742 h 10000"/>
              <a:gd name="connsiteX10" fmla="*/ 0 w 10538"/>
              <a:gd name="connsiteY10" fmla="*/ 3746 h 10000"/>
              <a:gd name="connsiteX11" fmla="*/ 538 w 10538"/>
              <a:gd name="connsiteY11" fmla="*/ 4948 h 10000"/>
              <a:gd name="connsiteX12" fmla="*/ 538 w 10538"/>
              <a:gd name="connsiteY12" fmla="*/ 5052 h 10000"/>
              <a:gd name="connsiteX13" fmla="*/ 0 w 10538"/>
              <a:gd name="connsiteY13" fmla="*/ 6262 h 10000"/>
              <a:gd name="connsiteX14" fmla="*/ 3248 w 10538"/>
              <a:gd name="connsiteY14" fmla="*/ 6258 h 10000"/>
              <a:gd name="connsiteX15" fmla="*/ 4801 w 10538"/>
              <a:gd name="connsiteY15" fmla="*/ 6258 h 10000"/>
              <a:gd name="connsiteX16" fmla="*/ 5229 w 10538"/>
              <a:gd name="connsiteY16" fmla="*/ 6455 h 10000"/>
              <a:gd name="connsiteX17" fmla="*/ 5213 w 10538"/>
              <a:gd name="connsiteY17" fmla="*/ 6663 h 10000"/>
              <a:gd name="connsiteX18" fmla="*/ 3612 w 10538"/>
              <a:gd name="connsiteY18" fmla="*/ 8898 h 10000"/>
              <a:gd name="connsiteX19" fmla="*/ 7242 w 10538"/>
              <a:gd name="connsiteY19" fmla="*/ 10000 h 10000"/>
              <a:gd name="connsiteX20" fmla="*/ 8763 w 10538"/>
              <a:gd name="connsiteY20" fmla="*/ 7859 h 10000"/>
              <a:gd name="connsiteX21" fmla="*/ 10284 w 10538"/>
              <a:gd name="connsiteY21" fmla="*/ 5728 h 10000"/>
              <a:gd name="connsiteX22" fmla="*/ 10538 w 10538"/>
              <a:gd name="connsiteY22" fmla="*/ 5052 h 10000"/>
              <a:gd name="connsiteX23" fmla="*/ 10538 w 10538"/>
              <a:gd name="connsiteY23" fmla="*/ 5052 h 10000"/>
              <a:gd name="connsiteX24" fmla="*/ 10538 w 10538"/>
              <a:gd name="connsiteY24" fmla="*/ 5000 h 10000"/>
              <a:gd name="connsiteX25" fmla="*/ 10538 w 10538"/>
              <a:gd name="connsiteY25" fmla="*/ 4948 h 10000"/>
              <a:gd name="connsiteX0" fmla="*/ 10556 w 10556"/>
              <a:gd name="connsiteY0" fmla="*/ 4948 h 10000"/>
              <a:gd name="connsiteX1" fmla="*/ 10556 w 10556"/>
              <a:gd name="connsiteY1" fmla="*/ 4948 h 10000"/>
              <a:gd name="connsiteX2" fmla="*/ 10302 w 10556"/>
              <a:gd name="connsiteY2" fmla="*/ 4272 h 10000"/>
              <a:gd name="connsiteX3" fmla="*/ 8781 w 10556"/>
              <a:gd name="connsiteY3" fmla="*/ 2141 h 10000"/>
              <a:gd name="connsiteX4" fmla="*/ 7260 w 10556"/>
              <a:gd name="connsiteY4" fmla="*/ 0 h 10000"/>
              <a:gd name="connsiteX5" fmla="*/ 3630 w 10556"/>
              <a:gd name="connsiteY5" fmla="*/ 1102 h 10000"/>
              <a:gd name="connsiteX6" fmla="*/ 5231 w 10556"/>
              <a:gd name="connsiteY6" fmla="*/ 3337 h 10000"/>
              <a:gd name="connsiteX7" fmla="*/ 5247 w 10556"/>
              <a:gd name="connsiteY7" fmla="*/ 3545 h 10000"/>
              <a:gd name="connsiteX8" fmla="*/ 4819 w 10556"/>
              <a:gd name="connsiteY8" fmla="*/ 3742 h 10000"/>
              <a:gd name="connsiteX9" fmla="*/ 3266 w 10556"/>
              <a:gd name="connsiteY9" fmla="*/ 3742 h 10000"/>
              <a:gd name="connsiteX10" fmla="*/ 18 w 10556"/>
              <a:gd name="connsiteY10" fmla="*/ 3746 h 10000"/>
              <a:gd name="connsiteX11" fmla="*/ 556 w 10556"/>
              <a:gd name="connsiteY11" fmla="*/ 4948 h 10000"/>
              <a:gd name="connsiteX12" fmla="*/ 18 w 10556"/>
              <a:gd name="connsiteY12" fmla="*/ 5030 h 10000"/>
              <a:gd name="connsiteX13" fmla="*/ 18 w 10556"/>
              <a:gd name="connsiteY13" fmla="*/ 6262 h 10000"/>
              <a:gd name="connsiteX14" fmla="*/ 3266 w 10556"/>
              <a:gd name="connsiteY14" fmla="*/ 6258 h 10000"/>
              <a:gd name="connsiteX15" fmla="*/ 4819 w 10556"/>
              <a:gd name="connsiteY15" fmla="*/ 6258 h 10000"/>
              <a:gd name="connsiteX16" fmla="*/ 5247 w 10556"/>
              <a:gd name="connsiteY16" fmla="*/ 6455 h 10000"/>
              <a:gd name="connsiteX17" fmla="*/ 5231 w 10556"/>
              <a:gd name="connsiteY17" fmla="*/ 6663 h 10000"/>
              <a:gd name="connsiteX18" fmla="*/ 3630 w 10556"/>
              <a:gd name="connsiteY18" fmla="*/ 8898 h 10000"/>
              <a:gd name="connsiteX19" fmla="*/ 7260 w 10556"/>
              <a:gd name="connsiteY19" fmla="*/ 10000 h 10000"/>
              <a:gd name="connsiteX20" fmla="*/ 8781 w 10556"/>
              <a:gd name="connsiteY20" fmla="*/ 7859 h 10000"/>
              <a:gd name="connsiteX21" fmla="*/ 10302 w 10556"/>
              <a:gd name="connsiteY21" fmla="*/ 5728 h 10000"/>
              <a:gd name="connsiteX22" fmla="*/ 10556 w 10556"/>
              <a:gd name="connsiteY22" fmla="*/ 5052 h 10000"/>
              <a:gd name="connsiteX23" fmla="*/ 10556 w 10556"/>
              <a:gd name="connsiteY23" fmla="*/ 5052 h 10000"/>
              <a:gd name="connsiteX24" fmla="*/ 10556 w 10556"/>
              <a:gd name="connsiteY24" fmla="*/ 5000 h 10000"/>
              <a:gd name="connsiteX25" fmla="*/ 10556 w 10556"/>
              <a:gd name="connsiteY25" fmla="*/ 4948 h 10000"/>
              <a:gd name="connsiteX0" fmla="*/ 10556 w 10556"/>
              <a:gd name="connsiteY0" fmla="*/ 4948 h 10000"/>
              <a:gd name="connsiteX1" fmla="*/ 10556 w 10556"/>
              <a:gd name="connsiteY1" fmla="*/ 4948 h 10000"/>
              <a:gd name="connsiteX2" fmla="*/ 10302 w 10556"/>
              <a:gd name="connsiteY2" fmla="*/ 4272 h 10000"/>
              <a:gd name="connsiteX3" fmla="*/ 8781 w 10556"/>
              <a:gd name="connsiteY3" fmla="*/ 2141 h 10000"/>
              <a:gd name="connsiteX4" fmla="*/ 7260 w 10556"/>
              <a:gd name="connsiteY4" fmla="*/ 0 h 10000"/>
              <a:gd name="connsiteX5" fmla="*/ 3630 w 10556"/>
              <a:gd name="connsiteY5" fmla="*/ 1102 h 10000"/>
              <a:gd name="connsiteX6" fmla="*/ 5231 w 10556"/>
              <a:gd name="connsiteY6" fmla="*/ 3337 h 10000"/>
              <a:gd name="connsiteX7" fmla="*/ 5247 w 10556"/>
              <a:gd name="connsiteY7" fmla="*/ 3545 h 10000"/>
              <a:gd name="connsiteX8" fmla="*/ 4819 w 10556"/>
              <a:gd name="connsiteY8" fmla="*/ 3742 h 10000"/>
              <a:gd name="connsiteX9" fmla="*/ 3266 w 10556"/>
              <a:gd name="connsiteY9" fmla="*/ 3742 h 10000"/>
              <a:gd name="connsiteX10" fmla="*/ 18 w 10556"/>
              <a:gd name="connsiteY10" fmla="*/ 3746 h 10000"/>
              <a:gd name="connsiteX11" fmla="*/ 18 w 10556"/>
              <a:gd name="connsiteY11" fmla="*/ 4901 h 10000"/>
              <a:gd name="connsiteX12" fmla="*/ 18 w 10556"/>
              <a:gd name="connsiteY12" fmla="*/ 5030 h 10000"/>
              <a:gd name="connsiteX13" fmla="*/ 18 w 10556"/>
              <a:gd name="connsiteY13" fmla="*/ 6262 h 10000"/>
              <a:gd name="connsiteX14" fmla="*/ 3266 w 10556"/>
              <a:gd name="connsiteY14" fmla="*/ 6258 h 10000"/>
              <a:gd name="connsiteX15" fmla="*/ 4819 w 10556"/>
              <a:gd name="connsiteY15" fmla="*/ 6258 h 10000"/>
              <a:gd name="connsiteX16" fmla="*/ 5247 w 10556"/>
              <a:gd name="connsiteY16" fmla="*/ 6455 h 10000"/>
              <a:gd name="connsiteX17" fmla="*/ 5231 w 10556"/>
              <a:gd name="connsiteY17" fmla="*/ 6663 h 10000"/>
              <a:gd name="connsiteX18" fmla="*/ 3630 w 10556"/>
              <a:gd name="connsiteY18" fmla="*/ 8898 h 10000"/>
              <a:gd name="connsiteX19" fmla="*/ 7260 w 10556"/>
              <a:gd name="connsiteY19" fmla="*/ 10000 h 10000"/>
              <a:gd name="connsiteX20" fmla="*/ 8781 w 10556"/>
              <a:gd name="connsiteY20" fmla="*/ 7859 h 10000"/>
              <a:gd name="connsiteX21" fmla="*/ 10302 w 10556"/>
              <a:gd name="connsiteY21" fmla="*/ 5728 h 10000"/>
              <a:gd name="connsiteX22" fmla="*/ 10556 w 10556"/>
              <a:gd name="connsiteY22" fmla="*/ 5052 h 10000"/>
              <a:gd name="connsiteX23" fmla="*/ 10556 w 10556"/>
              <a:gd name="connsiteY23" fmla="*/ 5052 h 10000"/>
              <a:gd name="connsiteX24" fmla="*/ 10556 w 10556"/>
              <a:gd name="connsiteY24" fmla="*/ 5000 h 10000"/>
              <a:gd name="connsiteX25" fmla="*/ 10556 w 10556"/>
              <a:gd name="connsiteY25" fmla="*/ 4948 h 10000"/>
              <a:gd name="connsiteX0" fmla="*/ 10778 w 10778"/>
              <a:gd name="connsiteY0" fmla="*/ 4948 h 10000"/>
              <a:gd name="connsiteX1" fmla="*/ 10778 w 10778"/>
              <a:gd name="connsiteY1" fmla="*/ 4948 h 10000"/>
              <a:gd name="connsiteX2" fmla="*/ 10524 w 10778"/>
              <a:gd name="connsiteY2" fmla="*/ 4272 h 10000"/>
              <a:gd name="connsiteX3" fmla="*/ 9003 w 10778"/>
              <a:gd name="connsiteY3" fmla="*/ 2141 h 10000"/>
              <a:gd name="connsiteX4" fmla="*/ 7482 w 10778"/>
              <a:gd name="connsiteY4" fmla="*/ 0 h 10000"/>
              <a:gd name="connsiteX5" fmla="*/ 3852 w 10778"/>
              <a:gd name="connsiteY5" fmla="*/ 1102 h 10000"/>
              <a:gd name="connsiteX6" fmla="*/ 5453 w 10778"/>
              <a:gd name="connsiteY6" fmla="*/ 3337 h 10000"/>
              <a:gd name="connsiteX7" fmla="*/ 5469 w 10778"/>
              <a:gd name="connsiteY7" fmla="*/ 3545 h 10000"/>
              <a:gd name="connsiteX8" fmla="*/ 5041 w 10778"/>
              <a:gd name="connsiteY8" fmla="*/ 3742 h 10000"/>
              <a:gd name="connsiteX9" fmla="*/ 3488 w 10778"/>
              <a:gd name="connsiteY9" fmla="*/ 3742 h 10000"/>
              <a:gd name="connsiteX10" fmla="*/ 240 w 10778"/>
              <a:gd name="connsiteY10" fmla="*/ 3746 h 10000"/>
              <a:gd name="connsiteX11" fmla="*/ 240 w 10778"/>
              <a:gd name="connsiteY11" fmla="*/ 4901 h 10000"/>
              <a:gd name="connsiteX12" fmla="*/ 240 w 10778"/>
              <a:gd name="connsiteY12" fmla="*/ 5030 h 10000"/>
              <a:gd name="connsiteX13" fmla="*/ 240 w 10778"/>
              <a:gd name="connsiteY13" fmla="*/ 6262 h 10000"/>
              <a:gd name="connsiteX14" fmla="*/ 3488 w 10778"/>
              <a:gd name="connsiteY14" fmla="*/ 6258 h 10000"/>
              <a:gd name="connsiteX15" fmla="*/ 5041 w 10778"/>
              <a:gd name="connsiteY15" fmla="*/ 6258 h 10000"/>
              <a:gd name="connsiteX16" fmla="*/ 5469 w 10778"/>
              <a:gd name="connsiteY16" fmla="*/ 6455 h 10000"/>
              <a:gd name="connsiteX17" fmla="*/ 5453 w 10778"/>
              <a:gd name="connsiteY17" fmla="*/ 6663 h 10000"/>
              <a:gd name="connsiteX18" fmla="*/ 3852 w 10778"/>
              <a:gd name="connsiteY18" fmla="*/ 8898 h 10000"/>
              <a:gd name="connsiteX19" fmla="*/ 7482 w 10778"/>
              <a:gd name="connsiteY19" fmla="*/ 10000 h 10000"/>
              <a:gd name="connsiteX20" fmla="*/ 9003 w 10778"/>
              <a:gd name="connsiteY20" fmla="*/ 7859 h 10000"/>
              <a:gd name="connsiteX21" fmla="*/ 10524 w 10778"/>
              <a:gd name="connsiteY21" fmla="*/ 5728 h 10000"/>
              <a:gd name="connsiteX22" fmla="*/ 10778 w 10778"/>
              <a:gd name="connsiteY22" fmla="*/ 5052 h 10000"/>
              <a:gd name="connsiteX23" fmla="*/ 10778 w 10778"/>
              <a:gd name="connsiteY23" fmla="*/ 5052 h 10000"/>
              <a:gd name="connsiteX24" fmla="*/ 10778 w 10778"/>
              <a:gd name="connsiteY24" fmla="*/ 5000 h 10000"/>
              <a:gd name="connsiteX25" fmla="*/ 10778 w 10778"/>
              <a:gd name="connsiteY25" fmla="*/ 4948 h 10000"/>
              <a:gd name="connsiteX0" fmla="*/ 10778 w 10778"/>
              <a:gd name="connsiteY0" fmla="*/ 4948 h 10000"/>
              <a:gd name="connsiteX1" fmla="*/ 10778 w 10778"/>
              <a:gd name="connsiteY1" fmla="*/ 4948 h 10000"/>
              <a:gd name="connsiteX2" fmla="*/ 10524 w 10778"/>
              <a:gd name="connsiteY2" fmla="*/ 4272 h 10000"/>
              <a:gd name="connsiteX3" fmla="*/ 9003 w 10778"/>
              <a:gd name="connsiteY3" fmla="*/ 2141 h 10000"/>
              <a:gd name="connsiteX4" fmla="*/ 7482 w 10778"/>
              <a:gd name="connsiteY4" fmla="*/ 0 h 10000"/>
              <a:gd name="connsiteX5" fmla="*/ 3852 w 10778"/>
              <a:gd name="connsiteY5" fmla="*/ 1102 h 10000"/>
              <a:gd name="connsiteX6" fmla="*/ 5453 w 10778"/>
              <a:gd name="connsiteY6" fmla="*/ 3337 h 10000"/>
              <a:gd name="connsiteX7" fmla="*/ 5469 w 10778"/>
              <a:gd name="connsiteY7" fmla="*/ 3545 h 10000"/>
              <a:gd name="connsiteX8" fmla="*/ 5041 w 10778"/>
              <a:gd name="connsiteY8" fmla="*/ 3742 h 10000"/>
              <a:gd name="connsiteX9" fmla="*/ 3488 w 10778"/>
              <a:gd name="connsiteY9" fmla="*/ 3742 h 10000"/>
              <a:gd name="connsiteX10" fmla="*/ 240 w 10778"/>
              <a:gd name="connsiteY10" fmla="*/ 3746 h 10000"/>
              <a:gd name="connsiteX11" fmla="*/ 240 w 10778"/>
              <a:gd name="connsiteY11" fmla="*/ 4901 h 10000"/>
              <a:gd name="connsiteX12" fmla="*/ 240 w 10778"/>
              <a:gd name="connsiteY12" fmla="*/ 5030 h 10000"/>
              <a:gd name="connsiteX13" fmla="*/ 240 w 10778"/>
              <a:gd name="connsiteY13" fmla="*/ 6262 h 10000"/>
              <a:gd name="connsiteX14" fmla="*/ 3488 w 10778"/>
              <a:gd name="connsiteY14" fmla="*/ 6258 h 10000"/>
              <a:gd name="connsiteX15" fmla="*/ 5041 w 10778"/>
              <a:gd name="connsiteY15" fmla="*/ 6258 h 10000"/>
              <a:gd name="connsiteX16" fmla="*/ 5469 w 10778"/>
              <a:gd name="connsiteY16" fmla="*/ 6455 h 10000"/>
              <a:gd name="connsiteX17" fmla="*/ 5453 w 10778"/>
              <a:gd name="connsiteY17" fmla="*/ 6663 h 10000"/>
              <a:gd name="connsiteX18" fmla="*/ 3852 w 10778"/>
              <a:gd name="connsiteY18" fmla="*/ 8898 h 10000"/>
              <a:gd name="connsiteX19" fmla="*/ 7482 w 10778"/>
              <a:gd name="connsiteY19" fmla="*/ 10000 h 10000"/>
              <a:gd name="connsiteX20" fmla="*/ 9003 w 10778"/>
              <a:gd name="connsiteY20" fmla="*/ 7859 h 10000"/>
              <a:gd name="connsiteX21" fmla="*/ 10524 w 10778"/>
              <a:gd name="connsiteY21" fmla="*/ 5728 h 10000"/>
              <a:gd name="connsiteX22" fmla="*/ 10778 w 10778"/>
              <a:gd name="connsiteY22" fmla="*/ 5052 h 10000"/>
              <a:gd name="connsiteX23" fmla="*/ 10778 w 10778"/>
              <a:gd name="connsiteY23" fmla="*/ 5052 h 10000"/>
              <a:gd name="connsiteX24" fmla="*/ 10778 w 10778"/>
              <a:gd name="connsiteY24" fmla="*/ 5000 h 10000"/>
              <a:gd name="connsiteX25" fmla="*/ 10778 w 10778"/>
              <a:gd name="connsiteY25" fmla="*/ 4948 h 10000"/>
              <a:gd name="connsiteX0" fmla="*/ 10778 w 10778"/>
              <a:gd name="connsiteY0" fmla="*/ 4948 h 10000"/>
              <a:gd name="connsiteX1" fmla="*/ 10778 w 10778"/>
              <a:gd name="connsiteY1" fmla="*/ 4948 h 10000"/>
              <a:gd name="connsiteX2" fmla="*/ 10524 w 10778"/>
              <a:gd name="connsiteY2" fmla="*/ 4272 h 10000"/>
              <a:gd name="connsiteX3" fmla="*/ 9003 w 10778"/>
              <a:gd name="connsiteY3" fmla="*/ 2141 h 10000"/>
              <a:gd name="connsiteX4" fmla="*/ 7482 w 10778"/>
              <a:gd name="connsiteY4" fmla="*/ 0 h 10000"/>
              <a:gd name="connsiteX5" fmla="*/ 3852 w 10778"/>
              <a:gd name="connsiteY5" fmla="*/ 1102 h 10000"/>
              <a:gd name="connsiteX6" fmla="*/ 5453 w 10778"/>
              <a:gd name="connsiteY6" fmla="*/ 3337 h 10000"/>
              <a:gd name="connsiteX7" fmla="*/ 5469 w 10778"/>
              <a:gd name="connsiteY7" fmla="*/ 3545 h 10000"/>
              <a:gd name="connsiteX8" fmla="*/ 5041 w 10778"/>
              <a:gd name="connsiteY8" fmla="*/ 3742 h 10000"/>
              <a:gd name="connsiteX9" fmla="*/ 3488 w 10778"/>
              <a:gd name="connsiteY9" fmla="*/ 3742 h 10000"/>
              <a:gd name="connsiteX10" fmla="*/ 240 w 10778"/>
              <a:gd name="connsiteY10" fmla="*/ 3746 h 10000"/>
              <a:gd name="connsiteX11" fmla="*/ 240 w 10778"/>
              <a:gd name="connsiteY11" fmla="*/ 4901 h 10000"/>
              <a:gd name="connsiteX12" fmla="*/ 240 w 10778"/>
              <a:gd name="connsiteY12" fmla="*/ 5030 h 10000"/>
              <a:gd name="connsiteX13" fmla="*/ 240 w 10778"/>
              <a:gd name="connsiteY13" fmla="*/ 6262 h 10000"/>
              <a:gd name="connsiteX14" fmla="*/ 3488 w 10778"/>
              <a:gd name="connsiteY14" fmla="*/ 6258 h 10000"/>
              <a:gd name="connsiteX15" fmla="*/ 5041 w 10778"/>
              <a:gd name="connsiteY15" fmla="*/ 6258 h 10000"/>
              <a:gd name="connsiteX16" fmla="*/ 5469 w 10778"/>
              <a:gd name="connsiteY16" fmla="*/ 6455 h 10000"/>
              <a:gd name="connsiteX17" fmla="*/ 5453 w 10778"/>
              <a:gd name="connsiteY17" fmla="*/ 6663 h 10000"/>
              <a:gd name="connsiteX18" fmla="*/ 3852 w 10778"/>
              <a:gd name="connsiteY18" fmla="*/ 8898 h 10000"/>
              <a:gd name="connsiteX19" fmla="*/ 7482 w 10778"/>
              <a:gd name="connsiteY19" fmla="*/ 10000 h 10000"/>
              <a:gd name="connsiteX20" fmla="*/ 9003 w 10778"/>
              <a:gd name="connsiteY20" fmla="*/ 7859 h 10000"/>
              <a:gd name="connsiteX21" fmla="*/ 10524 w 10778"/>
              <a:gd name="connsiteY21" fmla="*/ 5728 h 10000"/>
              <a:gd name="connsiteX22" fmla="*/ 10778 w 10778"/>
              <a:gd name="connsiteY22" fmla="*/ 5052 h 10000"/>
              <a:gd name="connsiteX23" fmla="*/ 10778 w 10778"/>
              <a:gd name="connsiteY23" fmla="*/ 5052 h 10000"/>
              <a:gd name="connsiteX24" fmla="*/ 10778 w 10778"/>
              <a:gd name="connsiteY24" fmla="*/ 5000 h 10000"/>
              <a:gd name="connsiteX25" fmla="*/ 10778 w 10778"/>
              <a:gd name="connsiteY25" fmla="*/ 4948 h 10000"/>
              <a:gd name="connsiteX0" fmla="*/ 10538 w 10538"/>
              <a:gd name="connsiteY0" fmla="*/ 4948 h 10000"/>
              <a:gd name="connsiteX1" fmla="*/ 10538 w 10538"/>
              <a:gd name="connsiteY1" fmla="*/ 4948 h 10000"/>
              <a:gd name="connsiteX2" fmla="*/ 10284 w 10538"/>
              <a:gd name="connsiteY2" fmla="*/ 4272 h 10000"/>
              <a:gd name="connsiteX3" fmla="*/ 8763 w 10538"/>
              <a:gd name="connsiteY3" fmla="*/ 2141 h 10000"/>
              <a:gd name="connsiteX4" fmla="*/ 7242 w 10538"/>
              <a:gd name="connsiteY4" fmla="*/ 0 h 10000"/>
              <a:gd name="connsiteX5" fmla="*/ 3612 w 10538"/>
              <a:gd name="connsiteY5" fmla="*/ 1102 h 10000"/>
              <a:gd name="connsiteX6" fmla="*/ 5213 w 10538"/>
              <a:gd name="connsiteY6" fmla="*/ 3337 h 10000"/>
              <a:gd name="connsiteX7" fmla="*/ 5229 w 10538"/>
              <a:gd name="connsiteY7" fmla="*/ 3545 h 10000"/>
              <a:gd name="connsiteX8" fmla="*/ 4801 w 10538"/>
              <a:gd name="connsiteY8" fmla="*/ 3742 h 10000"/>
              <a:gd name="connsiteX9" fmla="*/ 3248 w 10538"/>
              <a:gd name="connsiteY9" fmla="*/ 3742 h 10000"/>
              <a:gd name="connsiteX10" fmla="*/ 0 w 10538"/>
              <a:gd name="connsiteY10" fmla="*/ 3746 h 10000"/>
              <a:gd name="connsiteX11" fmla="*/ 0 w 10538"/>
              <a:gd name="connsiteY11" fmla="*/ 4901 h 10000"/>
              <a:gd name="connsiteX12" fmla="*/ 0 w 10538"/>
              <a:gd name="connsiteY12" fmla="*/ 5030 h 10000"/>
              <a:gd name="connsiteX13" fmla="*/ 0 w 10538"/>
              <a:gd name="connsiteY13" fmla="*/ 6262 h 10000"/>
              <a:gd name="connsiteX14" fmla="*/ 3248 w 10538"/>
              <a:gd name="connsiteY14" fmla="*/ 6258 h 10000"/>
              <a:gd name="connsiteX15" fmla="*/ 4801 w 10538"/>
              <a:gd name="connsiteY15" fmla="*/ 6258 h 10000"/>
              <a:gd name="connsiteX16" fmla="*/ 5229 w 10538"/>
              <a:gd name="connsiteY16" fmla="*/ 6455 h 10000"/>
              <a:gd name="connsiteX17" fmla="*/ 5213 w 10538"/>
              <a:gd name="connsiteY17" fmla="*/ 6663 h 10000"/>
              <a:gd name="connsiteX18" fmla="*/ 3612 w 10538"/>
              <a:gd name="connsiteY18" fmla="*/ 8898 h 10000"/>
              <a:gd name="connsiteX19" fmla="*/ 7242 w 10538"/>
              <a:gd name="connsiteY19" fmla="*/ 10000 h 10000"/>
              <a:gd name="connsiteX20" fmla="*/ 8763 w 10538"/>
              <a:gd name="connsiteY20" fmla="*/ 7859 h 10000"/>
              <a:gd name="connsiteX21" fmla="*/ 10284 w 10538"/>
              <a:gd name="connsiteY21" fmla="*/ 5728 h 10000"/>
              <a:gd name="connsiteX22" fmla="*/ 10538 w 10538"/>
              <a:gd name="connsiteY22" fmla="*/ 5052 h 10000"/>
              <a:gd name="connsiteX23" fmla="*/ 10538 w 10538"/>
              <a:gd name="connsiteY23" fmla="*/ 5052 h 10000"/>
              <a:gd name="connsiteX24" fmla="*/ 10538 w 10538"/>
              <a:gd name="connsiteY24" fmla="*/ 5000 h 10000"/>
              <a:gd name="connsiteX25" fmla="*/ 10538 w 10538"/>
              <a:gd name="connsiteY25" fmla="*/ 494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538" h="10000">
                <a:moveTo>
                  <a:pt x="10538" y="4948"/>
                </a:moveTo>
                <a:lnTo>
                  <a:pt x="10538" y="4948"/>
                </a:lnTo>
                <a:cubicBezTo>
                  <a:pt x="10506" y="4719"/>
                  <a:pt x="10427" y="4491"/>
                  <a:pt x="10284" y="4272"/>
                </a:cubicBezTo>
                <a:lnTo>
                  <a:pt x="8763" y="2141"/>
                </a:lnTo>
                <a:lnTo>
                  <a:pt x="7242" y="0"/>
                </a:lnTo>
                <a:lnTo>
                  <a:pt x="3612" y="1102"/>
                </a:lnTo>
                <a:lnTo>
                  <a:pt x="5213" y="3337"/>
                </a:lnTo>
                <a:cubicBezTo>
                  <a:pt x="5245" y="3399"/>
                  <a:pt x="5261" y="3472"/>
                  <a:pt x="5229" y="3545"/>
                </a:cubicBezTo>
                <a:cubicBezTo>
                  <a:pt x="5166" y="3659"/>
                  <a:pt x="4991" y="3742"/>
                  <a:pt x="4801" y="3742"/>
                </a:cubicBezTo>
                <a:lnTo>
                  <a:pt x="3248" y="3742"/>
                </a:lnTo>
                <a:lnTo>
                  <a:pt x="0" y="3746"/>
                </a:lnTo>
                <a:lnTo>
                  <a:pt x="0" y="4901"/>
                </a:lnTo>
                <a:lnTo>
                  <a:pt x="0" y="5030"/>
                </a:lnTo>
                <a:lnTo>
                  <a:pt x="0" y="6262"/>
                </a:lnTo>
                <a:lnTo>
                  <a:pt x="3248" y="6258"/>
                </a:lnTo>
                <a:lnTo>
                  <a:pt x="4801" y="6258"/>
                </a:lnTo>
                <a:cubicBezTo>
                  <a:pt x="4991" y="6258"/>
                  <a:pt x="5166" y="6341"/>
                  <a:pt x="5229" y="6455"/>
                </a:cubicBezTo>
                <a:cubicBezTo>
                  <a:pt x="5261" y="6528"/>
                  <a:pt x="5245" y="6601"/>
                  <a:pt x="5213" y="6663"/>
                </a:cubicBezTo>
                <a:lnTo>
                  <a:pt x="3612" y="8898"/>
                </a:lnTo>
                <a:lnTo>
                  <a:pt x="7242" y="10000"/>
                </a:lnTo>
                <a:lnTo>
                  <a:pt x="8763" y="7859"/>
                </a:lnTo>
                <a:cubicBezTo>
                  <a:pt x="8779" y="7827"/>
                  <a:pt x="9682" y="6570"/>
                  <a:pt x="10284" y="5728"/>
                </a:cubicBezTo>
                <a:cubicBezTo>
                  <a:pt x="10427" y="5509"/>
                  <a:pt x="10506" y="5281"/>
                  <a:pt x="10538" y="5052"/>
                </a:cubicBezTo>
                <a:lnTo>
                  <a:pt x="10538" y="5052"/>
                </a:lnTo>
                <a:lnTo>
                  <a:pt x="10538" y="5000"/>
                </a:lnTo>
                <a:lnTo>
                  <a:pt x="10538" y="4948"/>
                </a:ln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82868" tIns="91434" rIns="182868" bIns="91434" numCol="1" anchor="t" anchorCtr="0" compatLnSpc="1">
            <a:prstTxWarp prst="textNoShape">
              <a:avLst/>
            </a:prstTxWarp>
          </a:bodyPr>
          <a:lstStyle/>
          <a:p>
            <a:endParaRPr lang="fr-CA" sz="864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53C1E6-B20A-25C2-8709-F9DF579E4B48}"/>
              </a:ext>
            </a:extLst>
          </p:cNvPr>
          <p:cNvSpPr txBox="1"/>
          <p:nvPr/>
        </p:nvSpPr>
        <p:spPr>
          <a:xfrm>
            <a:off x="13563278" y="5335142"/>
            <a:ext cx="23535700" cy="28253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CA" sz="7200" dirty="0">
                <a:solidFill>
                  <a:schemeClr val="bg1"/>
                </a:solidFill>
              </a:rPr>
              <a:t>Will Canada head for a</a:t>
            </a:r>
          </a:p>
          <a:p>
            <a:pPr>
              <a:lnSpc>
                <a:spcPct val="85000"/>
              </a:lnSpc>
            </a:pPr>
            <a:r>
              <a:rPr lang="en-CA" sz="7200" dirty="0">
                <a:solidFill>
                  <a:schemeClr val="bg1"/>
                </a:solidFill>
              </a:rPr>
              <a:t>recession?</a:t>
            </a:r>
            <a:br>
              <a:rPr lang="en-CA" sz="7200" dirty="0">
                <a:solidFill>
                  <a:schemeClr val="bg1"/>
                </a:solidFill>
              </a:rPr>
            </a:br>
            <a:r>
              <a:rPr lang="en-CA" sz="7200" b="1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Not necessarily. </a:t>
            </a:r>
            <a:r>
              <a:rPr lang="en-CA" sz="7200" b="1" dirty="0">
                <a:solidFill>
                  <a:schemeClr val="bg1"/>
                </a:solidFill>
              </a:rPr>
              <a:t> </a:t>
            </a:r>
            <a:endParaRPr lang="fr-FR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85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BB0DDFC-4701-D95B-030F-462758F22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1244" y="386012"/>
            <a:ext cx="674752" cy="7002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F528BB9-8D77-91A6-4EE4-B4EC107A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905" y="12982805"/>
            <a:ext cx="1426539" cy="4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69F2A69A-8C5B-4563-A5B5-4471195CD7EC}" type="slidenum">
              <a:rPr lang="en-AU" sz="2400"/>
              <a:pPr algn="ctr"/>
              <a:t>25</a:t>
            </a:fld>
            <a:endParaRPr lang="en-CA" sz="24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78E6A8D-D46F-57D5-219F-76B3454554F4}"/>
              </a:ext>
            </a:extLst>
          </p:cNvPr>
          <p:cNvSpPr txBox="1">
            <a:spLocks/>
          </p:cNvSpPr>
          <p:nvPr/>
        </p:nvSpPr>
        <p:spPr>
          <a:xfrm>
            <a:off x="400729" y="875819"/>
            <a:ext cx="22736668" cy="1484753"/>
          </a:xfrm>
          <a:prstGeom prst="rect">
            <a:avLst/>
          </a:prstGeom>
        </p:spPr>
        <p:txBody>
          <a:bodyPr lIns="0" tIns="0" rIns="0" bIns="0"/>
          <a:lstStyle>
            <a:lvl1pPr algn="l" defTabSz="50799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0" dirty="0"/>
              <a:t>The Canadian economy will slow down in 2023</a:t>
            </a:r>
            <a:endParaRPr lang="fr-CA" sz="7200" b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9C4603-3598-9B9A-DA51-5B589FB1146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79689" y="2133784"/>
            <a:ext cx="18718781" cy="761950"/>
          </a:xfrm>
          <a:prstGeom prst="rect">
            <a:avLst/>
          </a:prstGeom>
        </p:spPr>
        <p:txBody>
          <a:bodyPr lIns="0" tIns="0" rIns="0" bIns="0"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3"/>
                </a:solidFill>
              </a:rPr>
              <a:t>Canadian annual real GDP growth (%)</a:t>
            </a:r>
          </a:p>
          <a:p>
            <a:pPr marL="0" indent="0">
              <a:buNone/>
            </a:pPr>
            <a:endParaRPr lang="en-US" sz="4000" dirty="0">
              <a:solidFill>
                <a:schemeClr val="accent3"/>
              </a:solidFill>
            </a:endParaRPr>
          </a:p>
        </p:txBody>
      </p:sp>
      <p:graphicFrame>
        <p:nvGraphicFramePr>
          <p:cNvPr id="12" name="Espace réservé du contenu 8">
            <a:extLst>
              <a:ext uri="{FF2B5EF4-FFF2-40B4-BE49-F238E27FC236}">
                <a16:creationId xmlns:a16="http://schemas.microsoft.com/office/drawing/2014/main" id="{92A3FE35-08EB-17E7-CAAD-A73AA87B472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0681" y="4560189"/>
          <a:ext cx="22680563" cy="751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D20F74F-A49A-4A52-98B1-961FFC0A5E8F}"/>
              </a:ext>
            </a:extLst>
          </p:cNvPr>
          <p:cNvSpPr txBox="1">
            <a:spLocks/>
          </p:cNvSpPr>
          <p:nvPr/>
        </p:nvSpPr>
        <p:spPr>
          <a:xfrm>
            <a:off x="898735" y="12546181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defRPr/>
            </a:pPr>
            <a:r>
              <a:rPr lang="fr-FR" sz="1800" dirty="0">
                <a:solidFill>
                  <a:srgbClr val="1F384B"/>
                </a:solidFill>
                <a:latin typeface="Arial"/>
              </a:rPr>
              <a:t>Source: </a:t>
            </a:r>
            <a:r>
              <a:rPr lang="en-CA" sz="1800" dirty="0">
                <a:solidFill>
                  <a:srgbClr val="1F384B"/>
                </a:solidFill>
                <a:latin typeface="Arial"/>
              </a:rPr>
              <a:t>Statistics Canada via Refinitiv, BDC Economics </a:t>
            </a:r>
          </a:p>
          <a:p>
            <a:pPr defTabSz="914344">
              <a:defRPr/>
            </a:pPr>
            <a:r>
              <a:rPr lang="en-CA" sz="1800" dirty="0">
                <a:solidFill>
                  <a:srgbClr val="1F384B"/>
                </a:solidFill>
                <a:latin typeface="Arial"/>
              </a:rPr>
              <a:t>e:estimate, </a:t>
            </a:r>
            <a:r>
              <a:rPr lang="en-US" sz="1800" dirty="0">
                <a:solidFill>
                  <a:srgbClr val="1F384B"/>
                </a:solidFill>
                <a:latin typeface="Arial"/>
              </a:rPr>
              <a:t>f: forecast</a:t>
            </a:r>
          </a:p>
        </p:txBody>
      </p:sp>
      <p:sp>
        <p:nvSpPr>
          <p:cNvPr id="8" name="Ellipse 8">
            <a:extLst>
              <a:ext uri="{FF2B5EF4-FFF2-40B4-BE49-F238E27FC236}">
                <a16:creationId xmlns:a16="http://schemas.microsoft.com/office/drawing/2014/main" id="{E695FB71-58DF-4769-9071-BFFF664C4627}"/>
              </a:ext>
            </a:extLst>
          </p:cNvPr>
          <p:cNvSpPr/>
          <p:nvPr/>
        </p:nvSpPr>
        <p:spPr>
          <a:xfrm rot="12491146">
            <a:off x="16666499" y="5563504"/>
            <a:ext cx="2737562" cy="3098138"/>
          </a:xfrm>
          <a:custGeom>
            <a:avLst/>
            <a:gdLst>
              <a:gd name="connsiteX0" fmla="*/ 0 w 881885"/>
              <a:gd name="connsiteY0" fmla="*/ 460556 h 921111"/>
              <a:gd name="connsiteX1" fmla="*/ 440943 w 881885"/>
              <a:gd name="connsiteY1" fmla="*/ 0 h 921111"/>
              <a:gd name="connsiteX2" fmla="*/ 881886 w 881885"/>
              <a:gd name="connsiteY2" fmla="*/ 460556 h 921111"/>
              <a:gd name="connsiteX3" fmla="*/ 440943 w 881885"/>
              <a:gd name="connsiteY3" fmla="*/ 921112 h 921111"/>
              <a:gd name="connsiteX4" fmla="*/ 0 w 881885"/>
              <a:gd name="connsiteY4" fmla="*/ 460556 h 921111"/>
              <a:gd name="connsiteX0" fmla="*/ 440943 w 881886"/>
              <a:gd name="connsiteY0" fmla="*/ 921112 h 1012552"/>
              <a:gd name="connsiteX1" fmla="*/ 0 w 881886"/>
              <a:gd name="connsiteY1" fmla="*/ 460556 h 1012552"/>
              <a:gd name="connsiteX2" fmla="*/ 440943 w 881886"/>
              <a:gd name="connsiteY2" fmla="*/ 0 h 1012552"/>
              <a:gd name="connsiteX3" fmla="*/ 881886 w 881886"/>
              <a:gd name="connsiteY3" fmla="*/ 460556 h 1012552"/>
              <a:gd name="connsiteX4" fmla="*/ 532383 w 881886"/>
              <a:gd name="connsiteY4" fmla="*/ 1012552 h 10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886" h="1012552">
                <a:moveTo>
                  <a:pt x="440943" y="921112"/>
                </a:moveTo>
                <a:cubicBezTo>
                  <a:pt x="197417" y="921112"/>
                  <a:pt x="0" y="714914"/>
                  <a:pt x="0" y="460556"/>
                </a:cubicBezTo>
                <a:cubicBezTo>
                  <a:pt x="0" y="206198"/>
                  <a:pt x="197417" y="0"/>
                  <a:pt x="440943" y="0"/>
                </a:cubicBezTo>
                <a:cubicBezTo>
                  <a:pt x="684469" y="0"/>
                  <a:pt x="881886" y="206198"/>
                  <a:pt x="881886" y="460556"/>
                </a:cubicBezTo>
                <a:cubicBezTo>
                  <a:pt x="881886" y="714914"/>
                  <a:pt x="684469" y="921112"/>
                  <a:pt x="532383" y="1012552"/>
                </a:cubicBez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7">
              <a:defRPr/>
            </a:pPr>
            <a:endParaRPr lang="en-CA" sz="4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46C73C-23C7-4B3E-A837-5900AC651BC0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669447" y="6603425"/>
            <a:ext cx="19043518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6D528F-E563-455A-B0F8-F36ED622FA53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21701566" y="5866769"/>
            <a:ext cx="540359" cy="73665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6E11DA-FAEE-4CD1-A4DA-AAF1EA5488C3}"/>
              </a:ext>
            </a:extLst>
          </p:cNvPr>
          <p:cNvSpPr txBox="1"/>
          <p:nvPr/>
        </p:nvSpPr>
        <p:spPr>
          <a:xfrm>
            <a:off x="21596483" y="4864042"/>
            <a:ext cx="2389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chemeClr val="accent3"/>
                </a:solidFill>
              </a:rPr>
              <a:t>Potential growth</a:t>
            </a:r>
          </a:p>
        </p:txBody>
      </p:sp>
    </p:spTree>
    <p:extLst>
      <p:ext uri="{BB962C8B-B14F-4D97-AF65-F5344CB8AC3E}">
        <p14:creationId xmlns:p14="http://schemas.microsoft.com/office/powerpoint/2010/main" val="1433421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BB0DDFC-4701-D95B-030F-462758F22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1244" y="386012"/>
            <a:ext cx="674752" cy="7002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F528BB9-8D77-91A6-4EE4-B4EC107A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905" y="12982805"/>
            <a:ext cx="1426539" cy="4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69F2A69A-8C5B-4563-A5B5-4471195CD7EC}" type="slidenum">
              <a:rPr lang="en-AU" sz="2400"/>
              <a:pPr algn="ctr"/>
              <a:t>26</a:t>
            </a:fld>
            <a:endParaRPr lang="en-CA" sz="24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78E6A8D-D46F-57D5-219F-76B3454554F4}"/>
              </a:ext>
            </a:extLst>
          </p:cNvPr>
          <p:cNvSpPr txBox="1">
            <a:spLocks/>
          </p:cNvSpPr>
          <p:nvPr/>
        </p:nvSpPr>
        <p:spPr>
          <a:xfrm>
            <a:off x="400729" y="875819"/>
            <a:ext cx="22736668" cy="1484753"/>
          </a:xfrm>
          <a:prstGeom prst="rect">
            <a:avLst/>
          </a:prstGeom>
        </p:spPr>
        <p:txBody>
          <a:bodyPr lIns="0" tIns="0" rIns="0" bIns="0"/>
          <a:lstStyle>
            <a:lvl1pPr algn="l" defTabSz="50799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0" dirty="0"/>
              <a:t>The Canadian economy will slow down in 2023</a:t>
            </a:r>
            <a:endParaRPr lang="fr-CA" sz="7200" b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9C4603-3598-9B9A-DA51-5B589FB1146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79689" y="2133784"/>
            <a:ext cx="18718781" cy="761950"/>
          </a:xfrm>
          <a:prstGeom prst="rect">
            <a:avLst/>
          </a:prstGeom>
        </p:spPr>
        <p:txBody>
          <a:bodyPr lIns="0" tIns="0" rIns="0" bIns="0"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3"/>
                </a:solidFill>
              </a:rPr>
              <a:t>Canadian annual real GDP growth (%)</a:t>
            </a:r>
          </a:p>
          <a:p>
            <a:pPr marL="0" indent="0">
              <a:buNone/>
            </a:pPr>
            <a:endParaRPr lang="en-US" sz="4000" dirty="0">
              <a:solidFill>
                <a:schemeClr val="accent3"/>
              </a:solidFill>
            </a:endParaRPr>
          </a:p>
        </p:txBody>
      </p:sp>
      <p:graphicFrame>
        <p:nvGraphicFramePr>
          <p:cNvPr id="12" name="Espace réservé du contenu 8">
            <a:extLst>
              <a:ext uri="{FF2B5EF4-FFF2-40B4-BE49-F238E27FC236}">
                <a16:creationId xmlns:a16="http://schemas.microsoft.com/office/drawing/2014/main" id="{92A3FE35-08EB-17E7-CAAD-A73AA87B472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0681" y="4560189"/>
          <a:ext cx="22680563" cy="751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D20F74F-A49A-4A52-98B1-961FFC0A5E8F}"/>
              </a:ext>
            </a:extLst>
          </p:cNvPr>
          <p:cNvSpPr txBox="1">
            <a:spLocks/>
          </p:cNvSpPr>
          <p:nvPr/>
        </p:nvSpPr>
        <p:spPr>
          <a:xfrm>
            <a:off x="898735" y="12546181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defRPr/>
            </a:pPr>
            <a:r>
              <a:rPr lang="fr-FR" sz="1800" dirty="0">
                <a:solidFill>
                  <a:srgbClr val="1F384B"/>
                </a:solidFill>
                <a:latin typeface="Arial"/>
              </a:rPr>
              <a:t>Source: </a:t>
            </a:r>
            <a:r>
              <a:rPr lang="en-CA" sz="1800" dirty="0">
                <a:solidFill>
                  <a:srgbClr val="1F384B"/>
                </a:solidFill>
                <a:latin typeface="Arial"/>
              </a:rPr>
              <a:t>Statistics Canada via Refinitiv, BDC Economics </a:t>
            </a:r>
          </a:p>
          <a:p>
            <a:pPr defTabSz="914344">
              <a:defRPr/>
            </a:pPr>
            <a:r>
              <a:rPr lang="en-CA" sz="1800" dirty="0">
                <a:solidFill>
                  <a:srgbClr val="1F384B"/>
                </a:solidFill>
                <a:latin typeface="Arial"/>
              </a:rPr>
              <a:t>e:estimate, </a:t>
            </a:r>
            <a:r>
              <a:rPr lang="en-US" sz="1800" dirty="0">
                <a:solidFill>
                  <a:srgbClr val="1F384B"/>
                </a:solidFill>
                <a:latin typeface="Arial"/>
              </a:rPr>
              <a:t>f: forecast</a:t>
            </a:r>
          </a:p>
        </p:txBody>
      </p:sp>
      <p:sp>
        <p:nvSpPr>
          <p:cNvPr id="8" name="Ellipse 8">
            <a:extLst>
              <a:ext uri="{FF2B5EF4-FFF2-40B4-BE49-F238E27FC236}">
                <a16:creationId xmlns:a16="http://schemas.microsoft.com/office/drawing/2014/main" id="{E695FB71-58DF-4769-9071-BFFF664C4627}"/>
              </a:ext>
            </a:extLst>
          </p:cNvPr>
          <p:cNvSpPr/>
          <p:nvPr/>
        </p:nvSpPr>
        <p:spPr>
          <a:xfrm rot="12491146">
            <a:off x="19205177" y="5308930"/>
            <a:ext cx="2737562" cy="3098138"/>
          </a:xfrm>
          <a:custGeom>
            <a:avLst/>
            <a:gdLst>
              <a:gd name="connsiteX0" fmla="*/ 0 w 881885"/>
              <a:gd name="connsiteY0" fmla="*/ 460556 h 921111"/>
              <a:gd name="connsiteX1" fmla="*/ 440943 w 881885"/>
              <a:gd name="connsiteY1" fmla="*/ 0 h 921111"/>
              <a:gd name="connsiteX2" fmla="*/ 881886 w 881885"/>
              <a:gd name="connsiteY2" fmla="*/ 460556 h 921111"/>
              <a:gd name="connsiteX3" fmla="*/ 440943 w 881885"/>
              <a:gd name="connsiteY3" fmla="*/ 921112 h 921111"/>
              <a:gd name="connsiteX4" fmla="*/ 0 w 881885"/>
              <a:gd name="connsiteY4" fmla="*/ 460556 h 921111"/>
              <a:gd name="connsiteX0" fmla="*/ 440943 w 881886"/>
              <a:gd name="connsiteY0" fmla="*/ 921112 h 1012552"/>
              <a:gd name="connsiteX1" fmla="*/ 0 w 881886"/>
              <a:gd name="connsiteY1" fmla="*/ 460556 h 1012552"/>
              <a:gd name="connsiteX2" fmla="*/ 440943 w 881886"/>
              <a:gd name="connsiteY2" fmla="*/ 0 h 1012552"/>
              <a:gd name="connsiteX3" fmla="*/ 881886 w 881886"/>
              <a:gd name="connsiteY3" fmla="*/ 460556 h 1012552"/>
              <a:gd name="connsiteX4" fmla="*/ 532383 w 881886"/>
              <a:gd name="connsiteY4" fmla="*/ 1012552 h 10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886" h="1012552">
                <a:moveTo>
                  <a:pt x="440943" y="921112"/>
                </a:moveTo>
                <a:cubicBezTo>
                  <a:pt x="197417" y="921112"/>
                  <a:pt x="0" y="714914"/>
                  <a:pt x="0" y="460556"/>
                </a:cubicBezTo>
                <a:cubicBezTo>
                  <a:pt x="0" y="206198"/>
                  <a:pt x="197417" y="0"/>
                  <a:pt x="440943" y="0"/>
                </a:cubicBezTo>
                <a:cubicBezTo>
                  <a:pt x="684469" y="0"/>
                  <a:pt x="881886" y="206198"/>
                  <a:pt x="881886" y="460556"/>
                </a:cubicBezTo>
                <a:cubicBezTo>
                  <a:pt x="881886" y="714914"/>
                  <a:pt x="684469" y="921112"/>
                  <a:pt x="532383" y="1012552"/>
                </a:cubicBez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7">
              <a:defRPr/>
            </a:pPr>
            <a:endParaRPr lang="en-CA" sz="4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46C73C-23C7-4B3E-A837-5900AC651BC0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2669447" y="6603425"/>
            <a:ext cx="19043518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6D528F-E563-455A-B0F8-F36ED622FA53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21701566" y="5866769"/>
            <a:ext cx="540359" cy="73665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6E11DA-FAEE-4CD1-A4DA-AAF1EA5488C3}"/>
              </a:ext>
            </a:extLst>
          </p:cNvPr>
          <p:cNvSpPr txBox="1"/>
          <p:nvPr/>
        </p:nvSpPr>
        <p:spPr>
          <a:xfrm>
            <a:off x="21596483" y="4864042"/>
            <a:ext cx="2389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chemeClr val="accent3"/>
                </a:solidFill>
              </a:rPr>
              <a:t>Potential growth</a:t>
            </a:r>
          </a:p>
        </p:txBody>
      </p:sp>
    </p:spTree>
    <p:extLst>
      <p:ext uri="{BB962C8B-B14F-4D97-AF65-F5344CB8AC3E}">
        <p14:creationId xmlns:p14="http://schemas.microsoft.com/office/powerpoint/2010/main" val="981508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4C3B58-D1E7-E0BB-B5A7-D4D8D2E01D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9CE995-0E50-FE45-3392-DFD4D1AF0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52044" y="6294994"/>
            <a:ext cx="11035895" cy="4864472"/>
          </a:xfrm>
        </p:spPr>
        <p:txBody>
          <a:bodyPr/>
          <a:lstStyle/>
          <a:p>
            <a:pPr algn="l"/>
            <a:r>
              <a:rPr lang="fr-CA" dirty="0" err="1"/>
              <a:t>Ontario’s</a:t>
            </a:r>
            <a:r>
              <a:rPr lang="fr-CA" dirty="0"/>
              <a:t> </a:t>
            </a:r>
            <a:r>
              <a:rPr lang="fr-CA" dirty="0" err="1"/>
              <a:t>economic</a:t>
            </a:r>
            <a:r>
              <a:rPr lang="fr-CA" dirty="0"/>
              <a:t> </a:t>
            </a:r>
            <a:r>
              <a:rPr lang="fr-CA" dirty="0" err="1"/>
              <a:t>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85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BB0DDFC-4701-D95B-030F-462758F22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1244" y="386012"/>
            <a:ext cx="674752" cy="7002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F528BB9-8D77-91A6-4EE4-B4EC107A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905" y="12982805"/>
            <a:ext cx="1426539" cy="4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69F2A69A-8C5B-4563-A5B5-4471195CD7EC}" type="slidenum">
              <a:rPr lang="en-AU" sz="2400"/>
              <a:pPr algn="ctr"/>
              <a:t>28</a:t>
            </a:fld>
            <a:endParaRPr lang="en-CA" sz="24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78E6A8D-D46F-57D5-219F-76B3454554F4}"/>
              </a:ext>
            </a:extLst>
          </p:cNvPr>
          <p:cNvSpPr txBox="1">
            <a:spLocks/>
          </p:cNvSpPr>
          <p:nvPr/>
        </p:nvSpPr>
        <p:spPr>
          <a:xfrm>
            <a:off x="367176" y="439619"/>
            <a:ext cx="22736668" cy="1151319"/>
          </a:xfrm>
          <a:prstGeom prst="rect">
            <a:avLst/>
          </a:prstGeom>
        </p:spPr>
        <p:txBody>
          <a:bodyPr lIns="0" tIns="0" rIns="0" bIns="0"/>
          <a:lstStyle>
            <a:lvl1pPr algn="l" defTabSz="50799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7200" b="0" dirty="0"/>
              <a:t>Ontario’s economy is slowing down</a:t>
            </a:r>
            <a:endParaRPr lang="fr-CA" sz="7200" b="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8BD57A7-D571-9BC3-AC07-877AE4364A3C}"/>
              </a:ext>
            </a:extLst>
          </p:cNvPr>
          <p:cNvSpPr txBox="1">
            <a:spLocks/>
          </p:cNvSpPr>
          <p:nvPr/>
        </p:nvSpPr>
        <p:spPr>
          <a:xfrm>
            <a:off x="874535" y="12192656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defRPr/>
            </a:pPr>
            <a:r>
              <a:rPr lang="fr-FR" sz="2400" dirty="0">
                <a:solidFill>
                  <a:srgbClr val="1F384B"/>
                </a:solidFill>
                <a:latin typeface="Arial"/>
              </a:rPr>
              <a:t>Source: </a:t>
            </a:r>
            <a:r>
              <a:rPr lang="en-US" sz="2400" dirty="0">
                <a:solidFill>
                  <a:srgbClr val="1F384B"/>
                </a:solidFill>
                <a:latin typeface="Arial"/>
              </a:rPr>
              <a:t>Ontario Government, BDC Economics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9C4603-3598-9B9A-DA51-5B589FB1146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7142" y="1861947"/>
            <a:ext cx="18718781" cy="730202"/>
          </a:xfrm>
          <a:prstGeom prst="rect">
            <a:avLst/>
          </a:prstGeom>
        </p:spPr>
        <p:txBody>
          <a:bodyPr lIns="0" tIns="0" rIns="0" bIns="0"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3"/>
                </a:solidFill>
              </a:rPr>
              <a:t>GDP change from previous quarter, at annualized rates</a:t>
            </a:r>
          </a:p>
        </p:txBody>
      </p:sp>
      <p:graphicFrame>
        <p:nvGraphicFramePr>
          <p:cNvPr id="12" name="Espace réservé du contenu 8">
            <a:extLst>
              <a:ext uri="{FF2B5EF4-FFF2-40B4-BE49-F238E27FC236}">
                <a16:creationId xmlns:a16="http://schemas.microsoft.com/office/drawing/2014/main" id="{92A3FE35-08EB-17E7-CAAD-A73AA87B472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2099822"/>
              </p:ext>
            </p:extLst>
          </p:nvPr>
        </p:nvGraphicFramePr>
        <p:xfrm>
          <a:off x="874535" y="3876261"/>
          <a:ext cx="20940718" cy="831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Ellipse 8">
            <a:extLst>
              <a:ext uri="{FF2B5EF4-FFF2-40B4-BE49-F238E27FC236}">
                <a16:creationId xmlns:a16="http://schemas.microsoft.com/office/drawing/2014/main" id="{97109CB2-9BDB-CC1D-070E-43510FB5CF3E}"/>
              </a:ext>
            </a:extLst>
          </p:cNvPr>
          <p:cNvSpPr/>
          <p:nvPr/>
        </p:nvSpPr>
        <p:spPr>
          <a:xfrm rot="12491146">
            <a:off x="16244754" y="4617366"/>
            <a:ext cx="4596228" cy="3390224"/>
          </a:xfrm>
          <a:custGeom>
            <a:avLst/>
            <a:gdLst>
              <a:gd name="connsiteX0" fmla="*/ 0 w 881885"/>
              <a:gd name="connsiteY0" fmla="*/ 460556 h 921111"/>
              <a:gd name="connsiteX1" fmla="*/ 440943 w 881885"/>
              <a:gd name="connsiteY1" fmla="*/ 0 h 921111"/>
              <a:gd name="connsiteX2" fmla="*/ 881886 w 881885"/>
              <a:gd name="connsiteY2" fmla="*/ 460556 h 921111"/>
              <a:gd name="connsiteX3" fmla="*/ 440943 w 881885"/>
              <a:gd name="connsiteY3" fmla="*/ 921112 h 921111"/>
              <a:gd name="connsiteX4" fmla="*/ 0 w 881885"/>
              <a:gd name="connsiteY4" fmla="*/ 460556 h 921111"/>
              <a:gd name="connsiteX0" fmla="*/ 440943 w 881886"/>
              <a:gd name="connsiteY0" fmla="*/ 921112 h 1012552"/>
              <a:gd name="connsiteX1" fmla="*/ 0 w 881886"/>
              <a:gd name="connsiteY1" fmla="*/ 460556 h 1012552"/>
              <a:gd name="connsiteX2" fmla="*/ 440943 w 881886"/>
              <a:gd name="connsiteY2" fmla="*/ 0 h 1012552"/>
              <a:gd name="connsiteX3" fmla="*/ 881886 w 881886"/>
              <a:gd name="connsiteY3" fmla="*/ 460556 h 1012552"/>
              <a:gd name="connsiteX4" fmla="*/ 532383 w 881886"/>
              <a:gd name="connsiteY4" fmla="*/ 1012552 h 10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886" h="1012552">
                <a:moveTo>
                  <a:pt x="440943" y="921112"/>
                </a:moveTo>
                <a:cubicBezTo>
                  <a:pt x="197417" y="921112"/>
                  <a:pt x="0" y="714914"/>
                  <a:pt x="0" y="460556"/>
                </a:cubicBezTo>
                <a:cubicBezTo>
                  <a:pt x="0" y="206198"/>
                  <a:pt x="197417" y="0"/>
                  <a:pt x="440943" y="0"/>
                </a:cubicBezTo>
                <a:cubicBezTo>
                  <a:pt x="684469" y="0"/>
                  <a:pt x="881886" y="206198"/>
                  <a:pt x="881886" y="460556"/>
                </a:cubicBezTo>
                <a:cubicBezTo>
                  <a:pt x="881886" y="714914"/>
                  <a:pt x="684469" y="921112"/>
                  <a:pt x="532383" y="1012552"/>
                </a:cubicBez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7">
              <a:defRPr/>
            </a:pPr>
            <a:endParaRPr lang="en-CA" sz="4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116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B61DB560-2361-4292-A463-DF9C6F349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687008"/>
              </p:ext>
            </p:extLst>
          </p:nvPr>
        </p:nvGraphicFramePr>
        <p:xfrm>
          <a:off x="869978" y="4263579"/>
          <a:ext cx="19521142" cy="803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2780E5-E455-4E47-974B-33B27179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16" y="2395225"/>
            <a:ext cx="22462538" cy="700214"/>
          </a:xfrm>
        </p:spPr>
        <p:txBody>
          <a:bodyPr/>
          <a:lstStyle/>
          <a:p>
            <a:r>
              <a:rPr lang="en-CA" sz="4000" dirty="0">
                <a:solidFill>
                  <a:schemeClr val="accent3"/>
                </a:solidFill>
              </a:rPr>
              <a:t>Average scheduled monthly payments for new mortgage loans, quarterly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44FE9A7-D4B5-4AE3-8A48-1BCE72CD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17" y="386011"/>
            <a:ext cx="19572780" cy="1196678"/>
          </a:xfrm>
        </p:spPr>
        <p:txBody>
          <a:bodyPr/>
          <a:lstStyle/>
          <a:p>
            <a:r>
              <a:rPr lang="en-CA" dirty="0"/>
              <a:t>Rising interest rate is driving up mortgage payments in Ontario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5E39724-24C0-415F-A640-D86FC8570EB8}"/>
              </a:ext>
            </a:extLst>
          </p:cNvPr>
          <p:cNvSpPr txBox="1">
            <a:spLocks/>
          </p:cNvSpPr>
          <p:nvPr/>
        </p:nvSpPr>
        <p:spPr>
          <a:xfrm>
            <a:off x="1460103" y="12525408"/>
            <a:ext cx="9503381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13"/>
            <a:r>
              <a:rPr lang="en-US" sz="2400" dirty="0">
                <a:solidFill>
                  <a:srgbClr val="1F384B"/>
                </a:solidFill>
                <a:latin typeface="Arial"/>
              </a:rPr>
              <a:t>Source: Statistics Canada, CMHC , BDC Economics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1FCECA-25B0-4A28-94EB-83ACFDB6E483}"/>
              </a:ext>
            </a:extLst>
          </p:cNvPr>
          <p:cNvSpPr/>
          <p:nvPr/>
        </p:nvSpPr>
        <p:spPr>
          <a:xfrm>
            <a:off x="19410218" y="5257799"/>
            <a:ext cx="4102216" cy="245330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/>
              <a:t>25% higher than the Canadian average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533980-4223-F28F-838E-DC0FC1716D1A}"/>
              </a:ext>
            </a:extLst>
          </p:cNvPr>
          <p:cNvSpPr/>
          <p:nvPr/>
        </p:nvSpPr>
        <p:spPr>
          <a:xfrm>
            <a:off x="19410217" y="8879244"/>
            <a:ext cx="4102217" cy="265571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/>
              <a:t>31% higher since Q1 2022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225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4C3B58-D1E7-E0BB-B5A7-D4D8D2E01D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9CE995-0E50-FE45-3392-DFD4D1AF0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894207" y="6474768"/>
            <a:ext cx="11035895" cy="4864472"/>
          </a:xfrm>
        </p:spPr>
        <p:txBody>
          <a:bodyPr/>
          <a:lstStyle/>
          <a:p>
            <a:pPr algn="l"/>
            <a:r>
              <a:rPr lang="fr-CA" dirty="0"/>
              <a:t>The world </a:t>
            </a:r>
            <a:r>
              <a:rPr lang="fr-CA" dirty="0" err="1"/>
              <a:t>economy</a:t>
            </a:r>
            <a:r>
              <a:rPr lang="fr-CA" dirty="0"/>
              <a:t> in a snapshot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75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7227C2-D4BF-0C69-D607-06CB5202971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053049" y="3340598"/>
            <a:ext cx="7626255" cy="8272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181"/>
            <a:endParaRPr lang="en-US" sz="5184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EAF1D-8F03-422D-8F37-CA0238091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313" y="1575144"/>
            <a:ext cx="22462538" cy="9143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Residential sales, units, seasonally adjusted, Ontario  </a:t>
            </a:r>
          </a:p>
          <a:p>
            <a:endParaRPr lang="en-US" sz="4000" dirty="0"/>
          </a:p>
        </p:txBody>
      </p:sp>
      <p:graphicFrame>
        <p:nvGraphicFramePr>
          <p:cNvPr id="5" name="Espace réservé du contenu 9">
            <a:extLst>
              <a:ext uri="{FF2B5EF4-FFF2-40B4-BE49-F238E27FC236}">
                <a16:creationId xmlns:a16="http://schemas.microsoft.com/office/drawing/2014/main" id="{68EE95BD-15AC-4886-AC91-4EDDD9D88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011243"/>
              </p:ext>
            </p:extLst>
          </p:nvPr>
        </p:nvGraphicFramePr>
        <p:xfrm>
          <a:off x="939738" y="4689617"/>
          <a:ext cx="22506111" cy="74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6061E02F-429C-4286-88C1-EF6E336F14E8}"/>
              </a:ext>
            </a:extLst>
          </p:cNvPr>
          <p:cNvSpPr txBox="1">
            <a:spLocks/>
          </p:cNvSpPr>
          <p:nvPr/>
        </p:nvSpPr>
        <p:spPr>
          <a:xfrm>
            <a:off x="249314" y="278992"/>
            <a:ext cx="20638656" cy="10406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0959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4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27">
              <a:defRPr/>
            </a:pPr>
            <a:r>
              <a:rPr lang="en-US" sz="7200" b="0" dirty="0">
                <a:solidFill>
                  <a:srgbClr val="18303F"/>
                </a:solidFill>
                <a:latin typeface="Arial"/>
              </a:rPr>
              <a:t>Real estate is slowing down</a:t>
            </a:r>
            <a:endParaRPr lang="en-US" sz="7200" dirty="0">
              <a:solidFill>
                <a:srgbClr val="18303F"/>
              </a:solidFill>
              <a:latin typeface="Arial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BFCB36B-1981-418D-8FF2-1F2E43ED8B12}"/>
              </a:ext>
            </a:extLst>
          </p:cNvPr>
          <p:cNvSpPr txBox="1"/>
          <p:nvPr/>
        </p:nvSpPr>
        <p:spPr>
          <a:xfrm>
            <a:off x="2126748" y="6681542"/>
            <a:ext cx="2673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3600" dirty="0">
                <a:solidFill>
                  <a:srgbClr val="FF0000"/>
                </a:solidFill>
                <a:latin typeface="Arial"/>
              </a:rPr>
              <a:t>18,687</a:t>
            </a:r>
          </a:p>
          <a:p>
            <a:pPr>
              <a:defRPr/>
            </a:pPr>
            <a:r>
              <a:rPr lang="en-CA" sz="2800" dirty="0">
                <a:solidFill>
                  <a:srgbClr val="FF0000"/>
                </a:solidFill>
                <a:latin typeface="Arial"/>
              </a:rPr>
              <a:t>February 2020</a:t>
            </a:r>
            <a:endParaRPr lang="en-CA" sz="2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3AA898D-2A16-4BC8-8190-9FBDED913D58}"/>
              </a:ext>
            </a:extLst>
          </p:cNvPr>
          <p:cNvSpPr txBox="1"/>
          <p:nvPr/>
        </p:nvSpPr>
        <p:spPr>
          <a:xfrm>
            <a:off x="21943629" y="9298184"/>
            <a:ext cx="299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3600" dirty="0">
                <a:solidFill>
                  <a:srgbClr val="FF0000"/>
                </a:solidFill>
                <a:latin typeface="Arial"/>
              </a:rPr>
              <a:t>15, 222</a:t>
            </a:r>
            <a:endParaRPr lang="en-CA" sz="2800" dirty="0">
              <a:solidFill>
                <a:srgbClr val="FF0000"/>
              </a:solidFill>
              <a:latin typeface="Arial"/>
            </a:endParaRPr>
          </a:p>
          <a:p>
            <a:pPr>
              <a:defRPr/>
            </a:pPr>
            <a:r>
              <a:rPr lang="en-CA" sz="2800" dirty="0">
                <a:solidFill>
                  <a:srgbClr val="FF0000"/>
                </a:solidFill>
                <a:latin typeface="Arial"/>
              </a:rPr>
              <a:t>Apr. 2023</a:t>
            </a:r>
            <a:endParaRPr lang="en-CA" sz="2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DD698C88-70E2-49C8-8A1A-03CF9A49EC34}"/>
              </a:ext>
            </a:extLst>
          </p:cNvPr>
          <p:cNvSpPr txBox="1"/>
          <p:nvPr/>
        </p:nvSpPr>
        <p:spPr>
          <a:xfrm>
            <a:off x="8482493" y="4365567"/>
            <a:ext cx="299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3600" dirty="0">
                <a:solidFill>
                  <a:srgbClr val="FF0000"/>
                </a:solidFill>
                <a:latin typeface="Arial"/>
              </a:rPr>
              <a:t>27,638</a:t>
            </a:r>
          </a:p>
          <a:p>
            <a:pPr>
              <a:defRPr/>
            </a:pPr>
            <a:r>
              <a:rPr lang="en-CA" sz="2800" dirty="0">
                <a:solidFill>
                  <a:srgbClr val="FF0000"/>
                </a:solidFill>
                <a:latin typeface="Arial"/>
              </a:rPr>
              <a:t>March 2021</a:t>
            </a:r>
            <a:endParaRPr lang="en-CA" sz="2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54C6A7E5-6E9B-40B2-A217-8143B4BFE974}"/>
              </a:ext>
            </a:extLst>
          </p:cNvPr>
          <p:cNvSpPr txBox="1"/>
          <p:nvPr/>
        </p:nvSpPr>
        <p:spPr>
          <a:xfrm>
            <a:off x="14742818" y="5604324"/>
            <a:ext cx="299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3600" dirty="0">
                <a:solidFill>
                  <a:srgbClr val="FF0000"/>
                </a:solidFill>
                <a:latin typeface="Arial"/>
              </a:rPr>
              <a:t>22,547</a:t>
            </a:r>
          </a:p>
          <a:p>
            <a:pPr>
              <a:defRPr/>
            </a:pPr>
            <a:r>
              <a:rPr lang="en-CA" sz="2800" dirty="0">
                <a:solidFill>
                  <a:srgbClr val="FF0000"/>
                </a:solidFill>
                <a:latin typeface="Arial"/>
              </a:rPr>
              <a:t>February 2022</a:t>
            </a:r>
            <a:endParaRPr lang="en-CA" sz="2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8CFC215C-3E16-422C-8D32-18D587A5B599}"/>
              </a:ext>
            </a:extLst>
          </p:cNvPr>
          <p:cNvSpPr txBox="1"/>
          <p:nvPr/>
        </p:nvSpPr>
        <p:spPr>
          <a:xfrm>
            <a:off x="16812491" y="3549959"/>
            <a:ext cx="5278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4400" b="1" dirty="0">
                <a:solidFill>
                  <a:srgbClr val="FF0000"/>
                </a:solidFill>
                <a:latin typeface="Arial"/>
              </a:rPr>
              <a:t>-33% </a:t>
            </a:r>
          </a:p>
          <a:p>
            <a:pPr>
              <a:defRPr/>
            </a:pPr>
            <a:r>
              <a:rPr lang="en-CA" sz="4000" dirty="0">
                <a:solidFill>
                  <a:srgbClr val="FF0000"/>
                </a:solidFill>
                <a:latin typeface="Arial"/>
              </a:rPr>
              <a:t>since February 2022</a:t>
            </a:r>
            <a:endParaRPr lang="en-CA" sz="3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0082C6D-AB3D-4F58-A870-984F2CE36D95}"/>
              </a:ext>
            </a:extLst>
          </p:cNvPr>
          <p:cNvSpPr txBox="1">
            <a:spLocks/>
          </p:cNvSpPr>
          <p:nvPr/>
        </p:nvSpPr>
        <p:spPr>
          <a:xfrm>
            <a:off x="1460103" y="12525408"/>
            <a:ext cx="9503381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13"/>
            <a:r>
              <a:rPr lang="en-US" sz="2400" dirty="0">
                <a:solidFill>
                  <a:srgbClr val="1F384B"/>
                </a:solidFill>
                <a:latin typeface="Arial"/>
              </a:rPr>
              <a:t>Source: CREA , BDC Economics </a:t>
            </a:r>
          </a:p>
        </p:txBody>
      </p:sp>
      <p:pic>
        <p:nvPicPr>
          <p:cNvPr id="22" name="Graphique 4">
            <a:extLst>
              <a:ext uri="{FF2B5EF4-FFF2-40B4-BE49-F238E27FC236}">
                <a16:creationId xmlns:a16="http://schemas.microsoft.com/office/drawing/2014/main" id="{EFC98F92-68EF-3095-C0C1-7BD4B2903F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2008599" y="8324082"/>
            <a:ext cx="245982" cy="37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8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639C01-23D4-5386-A13F-3E6BB3DF208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145154" y="3764086"/>
            <a:ext cx="4673929" cy="7977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181"/>
            <a:endParaRPr lang="en-US" sz="5184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7C9E6-E51C-47A9-8EB3-001D2E7EF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313" y="1631972"/>
            <a:ext cx="22462538" cy="9143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Average residential price, seasonally adjusted, Ontario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5BE79A-B70C-4B67-9982-D5644982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14" y="278992"/>
            <a:ext cx="20638656" cy="1040684"/>
          </a:xfrm>
        </p:spPr>
        <p:txBody>
          <a:bodyPr/>
          <a:lstStyle/>
          <a:p>
            <a:r>
              <a:rPr lang="en-US" dirty="0"/>
              <a:t>And prices have declined</a:t>
            </a:r>
          </a:p>
        </p:txBody>
      </p:sp>
      <p:graphicFrame>
        <p:nvGraphicFramePr>
          <p:cNvPr id="5" name="Espace réservé du contenu 9">
            <a:extLst>
              <a:ext uri="{FF2B5EF4-FFF2-40B4-BE49-F238E27FC236}">
                <a16:creationId xmlns:a16="http://schemas.microsoft.com/office/drawing/2014/main" id="{AF52A11B-B27F-4D5F-9221-101CFC7B7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438917"/>
              </p:ext>
            </p:extLst>
          </p:nvPr>
        </p:nvGraphicFramePr>
        <p:xfrm>
          <a:off x="711627" y="3720463"/>
          <a:ext cx="22462538" cy="868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>
            <a:extLst>
              <a:ext uri="{FF2B5EF4-FFF2-40B4-BE49-F238E27FC236}">
                <a16:creationId xmlns:a16="http://schemas.microsoft.com/office/drawing/2014/main" id="{76EAC86C-AA7A-488B-A970-B7A60D27DC66}"/>
              </a:ext>
            </a:extLst>
          </p:cNvPr>
          <p:cNvSpPr txBox="1"/>
          <p:nvPr/>
        </p:nvSpPr>
        <p:spPr>
          <a:xfrm>
            <a:off x="20259931" y="6018166"/>
            <a:ext cx="265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FF0000"/>
                </a:solidFill>
                <a:latin typeface="+mj-lt"/>
              </a:rPr>
              <a:t>-15% GTA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22DC4A9D-0D25-453C-A497-E1CBD50267D5}"/>
              </a:ext>
            </a:extLst>
          </p:cNvPr>
          <p:cNvSpPr txBox="1">
            <a:spLocks/>
          </p:cNvSpPr>
          <p:nvPr/>
        </p:nvSpPr>
        <p:spPr>
          <a:xfrm>
            <a:off x="1460103" y="12525408"/>
            <a:ext cx="9503381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13"/>
            <a:r>
              <a:rPr lang="en-US" sz="2400" dirty="0">
                <a:solidFill>
                  <a:srgbClr val="1F384B"/>
                </a:solidFill>
                <a:latin typeface="Arial"/>
              </a:rPr>
              <a:t>Source: CREA , BDC Economics 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DA30907-D65C-56BD-0756-EAA6F3043527}"/>
              </a:ext>
            </a:extLst>
          </p:cNvPr>
          <p:cNvSpPr txBox="1"/>
          <p:nvPr/>
        </p:nvSpPr>
        <p:spPr>
          <a:xfrm>
            <a:off x="18498789" y="6236847"/>
            <a:ext cx="29980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Arial"/>
              </a:rPr>
              <a:t>$ 1, 069 700</a:t>
            </a:r>
          </a:p>
          <a:p>
            <a:pPr>
              <a:defRPr/>
            </a:pPr>
            <a:r>
              <a:rPr lang="en-CA" sz="1800" dirty="0">
                <a:solidFill>
                  <a:srgbClr val="FF0000"/>
                </a:solidFill>
                <a:latin typeface="Arial"/>
              </a:rPr>
              <a:t>Apr. 2023</a:t>
            </a:r>
            <a:endParaRPr lang="en-CA" sz="16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32A7144-6E95-095E-983E-A5CAFA37CD3F}"/>
              </a:ext>
            </a:extLst>
          </p:cNvPr>
          <p:cNvSpPr txBox="1"/>
          <p:nvPr/>
        </p:nvSpPr>
        <p:spPr>
          <a:xfrm>
            <a:off x="11942896" y="3882876"/>
            <a:ext cx="29980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1800" dirty="0">
                <a:solidFill>
                  <a:srgbClr val="FF0000"/>
                </a:solidFill>
                <a:latin typeface="Arial"/>
              </a:rPr>
              <a:t>$1,295 578</a:t>
            </a:r>
          </a:p>
          <a:p>
            <a:pPr>
              <a:defRPr/>
            </a:pPr>
            <a:r>
              <a:rPr lang="en-CA" sz="1600" dirty="0">
                <a:solidFill>
                  <a:srgbClr val="FF0000"/>
                </a:solidFill>
                <a:latin typeface="Arial"/>
              </a:rPr>
              <a:t>Feb. 2022</a:t>
            </a:r>
            <a:endParaRPr lang="en-CA" sz="1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40E7689-1ED0-8BB1-C3E8-07993CBA4E0B}"/>
              </a:ext>
            </a:extLst>
          </p:cNvPr>
          <p:cNvSpPr txBox="1"/>
          <p:nvPr/>
        </p:nvSpPr>
        <p:spPr>
          <a:xfrm>
            <a:off x="18452734" y="8156435"/>
            <a:ext cx="29980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chemeClr val="accent1"/>
                </a:solidFill>
                <a:latin typeface="Arial"/>
              </a:rPr>
              <a:t>$ 826 665</a:t>
            </a:r>
          </a:p>
          <a:p>
            <a:pPr>
              <a:defRPr/>
            </a:pPr>
            <a:r>
              <a:rPr lang="en-CA" sz="1800" dirty="0">
                <a:solidFill>
                  <a:schemeClr val="accent1"/>
                </a:solidFill>
                <a:latin typeface="Arial"/>
              </a:rPr>
              <a:t>Apr. 2023</a:t>
            </a:r>
            <a:endParaRPr lang="en-CA" sz="160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FAA589D-DBE3-F3B9-CC83-06B68E43F54B}"/>
              </a:ext>
            </a:extLst>
          </p:cNvPr>
          <p:cNvSpPr txBox="1"/>
          <p:nvPr/>
        </p:nvSpPr>
        <p:spPr>
          <a:xfrm>
            <a:off x="12191206" y="5770861"/>
            <a:ext cx="29980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1800" dirty="0">
                <a:solidFill>
                  <a:schemeClr val="accent1"/>
                </a:solidFill>
                <a:latin typeface="Arial"/>
              </a:rPr>
              <a:t>$1,034 700</a:t>
            </a:r>
          </a:p>
          <a:p>
            <a:pPr>
              <a:defRPr/>
            </a:pPr>
            <a:r>
              <a:rPr lang="en-CA" sz="1600" dirty="0">
                <a:solidFill>
                  <a:schemeClr val="accent1"/>
                </a:solidFill>
                <a:latin typeface="Arial"/>
              </a:rPr>
              <a:t>Feb. 2022</a:t>
            </a:r>
            <a:endParaRPr lang="en-CA" sz="1400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5A57F-988C-DB7B-1F7B-5B65F86DD221}"/>
              </a:ext>
            </a:extLst>
          </p:cNvPr>
          <p:cNvSpPr txBox="1"/>
          <p:nvPr/>
        </p:nvSpPr>
        <p:spPr>
          <a:xfrm>
            <a:off x="18145154" y="3741248"/>
            <a:ext cx="4340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FF0000"/>
                </a:solidFill>
                <a:latin typeface="+mj-lt"/>
              </a:rPr>
              <a:t>since Feb. 2022</a:t>
            </a:r>
            <a:endParaRPr lang="en-CA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D3160A2-3B83-8753-FEDD-A3AEE29A5DAB}"/>
              </a:ext>
            </a:extLst>
          </p:cNvPr>
          <p:cNvSpPr txBox="1"/>
          <p:nvPr/>
        </p:nvSpPr>
        <p:spPr>
          <a:xfrm>
            <a:off x="20229471" y="7867434"/>
            <a:ext cx="325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chemeClr val="accent1"/>
                </a:solidFill>
                <a:latin typeface="+mj-lt"/>
              </a:rPr>
              <a:t>-15.5% ON</a:t>
            </a:r>
          </a:p>
        </p:txBody>
      </p:sp>
    </p:spTree>
    <p:extLst>
      <p:ext uri="{BB962C8B-B14F-4D97-AF65-F5344CB8AC3E}">
        <p14:creationId xmlns:p14="http://schemas.microsoft.com/office/powerpoint/2010/main" val="3236943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B5B574-F693-4904-89B3-12BFC2A250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86" y="1643324"/>
            <a:ext cx="19104390" cy="9143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Household consumption expenditure, </a:t>
            </a:r>
            <a:r>
              <a:rPr lang="en-US" sz="4000" b="1" u="sng" dirty="0">
                <a:solidFill>
                  <a:schemeClr val="accent3"/>
                </a:solidFill>
              </a:rPr>
              <a:t>goods and services</a:t>
            </a:r>
            <a:r>
              <a:rPr lang="en-US" sz="4000" dirty="0">
                <a:solidFill>
                  <a:schemeClr val="accent3"/>
                </a:solidFill>
              </a:rPr>
              <a:t>, Ontario, seasonally adjusted data at annual rates, millions of chained (2012) $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38ADD42-610E-4C3F-BC34-679CC67C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86" y="329718"/>
            <a:ext cx="21680840" cy="1262276"/>
          </a:xfrm>
        </p:spPr>
        <p:txBody>
          <a:bodyPr/>
          <a:lstStyle/>
          <a:p>
            <a:r>
              <a:rPr lang="en-US" dirty="0"/>
              <a:t>Consumption of goods is declining</a:t>
            </a:r>
          </a:p>
        </p:txBody>
      </p: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5F569AE2-92EF-4323-8C91-8FAB9023F25A}"/>
              </a:ext>
            </a:extLst>
          </p:cNvPr>
          <p:cNvSpPr txBox="1">
            <a:spLocks/>
          </p:cNvSpPr>
          <p:nvPr/>
        </p:nvSpPr>
        <p:spPr>
          <a:xfrm>
            <a:off x="1386294" y="12682206"/>
            <a:ext cx="9503381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13"/>
            <a:r>
              <a:rPr lang="en-US" sz="2400" dirty="0">
                <a:solidFill>
                  <a:srgbClr val="1F384B"/>
                </a:solidFill>
                <a:latin typeface="Arial"/>
              </a:rPr>
              <a:t>Source: Ontario Government, BDC Economics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7E252CA-6AF9-437C-6385-1192CDCC31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2409" y="4133778"/>
          <a:ext cx="20216286" cy="872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F16F799-879A-19C6-C798-86F447AF1FAE}"/>
              </a:ext>
            </a:extLst>
          </p:cNvPr>
          <p:cNvSpPr txBox="1"/>
          <p:nvPr/>
        </p:nvSpPr>
        <p:spPr>
          <a:xfrm>
            <a:off x="19447376" y="5290711"/>
            <a:ext cx="4935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3"/>
                </a:solidFill>
              </a:rPr>
              <a:t>Services</a:t>
            </a:r>
          </a:p>
          <a:p>
            <a:r>
              <a:rPr lang="en-CA" sz="4000" b="1" dirty="0">
                <a:solidFill>
                  <a:schemeClr val="accent3"/>
                </a:solidFill>
              </a:rPr>
              <a:t>+5% since Q1 2022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9A47C-63B0-E294-1BA2-96EC7D42E6BF}"/>
              </a:ext>
            </a:extLst>
          </p:cNvPr>
          <p:cNvSpPr txBox="1"/>
          <p:nvPr/>
        </p:nvSpPr>
        <p:spPr>
          <a:xfrm>
            <a:off x="19447376" y="8190264"/>
            <a:ext cx="51918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Goods</a:t>
            </a:r>
          </a:p>
          <a:p>
            <a:r>
              <a:rPr lang="en-US" sz="4400" b="1" dirty="0"/>
              <a:t>-1% since Q1 2022</a:t>
            </a:r>
            <a:endParaRPr lang="en-CA" sz="4400" b="1" dirty="0"/>
          </a:p>
        </p:txBody>
      </p:sp>
      <p:sp>
        <p:nvSpPr>
          <p:cNvPr id="2" name="Ellipse 8">
            <a:extLst>
              <a:ext uri="{FF2B5EF4-FFF2-40B4-BE49-F238E27FC236}">
                <a16:creationId xmlns:a16="http://schemas.microsoft.com/office/drawing/2014/main" id="{EDDF5759-11EF-C9AC-3F68-254F12F3247E}"/>
              </a:ext>
            </a:extLst>
          </p:cNvPr>
          <p:cNvSpPr/>
          <p:nvPr/>
        </p:nvSpPr>
        <p:spPr>
          <a:xfrm rot="12491146">
            <a:off x="17521651" y="8028649"/>
            <a:ext cx="1744365" cy="2032790"/>
          </a:xfrm>
          <a:custGeom>
            <a:avLst/>
            <a:gdLst>
              <a:gd name="connsiteX0" fmla="*/ 0 w 881885"/>
              <a:gd name="connsiteY0" fmla="*/ 460556 h 921111"/>
              <a:gd name="connsiteX1" fmla="*/ 440943 w 881885"/>
              <a:gd name="connsiteY1" fmla="*/ 0 h 921111"/>
              <a:gd name="connsiteX2" fmla="*/ 881886 w 881885"/>
              <a:gd name="connsiteY2" fmla="*/ 460556 h 921111"/>
              <a:gd name="connsiteX3" fmla="*/ 440943 w 881885"/>
              <a:gd name="connsiteY3" fmla="*/ 921112 h 921111"/>
              <a:gd name="connsiteX4" fmla="*/ 0 w 881885"/>
              <a:gd name="connsiteY4" fmla="*/ 460556 h 921111"/>
              <a:gd name="connsiteX0" fmla="*/ 440943 w 881886"/>
              <a:gd name="connsiteY0" fmla="*/ 921112 h 1012552"/>
              <a:gd name="connsiteX1" fmla="*/ 0 w 881886"/>
              <a:gd name="connsiteY1" fmla="*/ 460556 h 1012552"/>
              <a:gd name="connsiteX2" fmla="*/ 440943 w 881886"/>
              <a:gd name="connsiteY2" fmla="*/ 0 h 1012552"/>
              <a:gd name="connsiteX3" fmla="*/ 881886 w 881886"/>
              <a:gd name="connsiteY3" fmla="*/ 460556 h 1012552"/>
              <a:gd name="connsiteX4" fmla="*/ 532383 w 881886"/>
              <a:gd name="connsiteY4" fmla="*/ 1012552 h 10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886" h="1012552">
                <a:moveTo>
                  <a:pt x="440943" y="921112"/>
                </a:moveTo>
                <a:cubicBezTo>
                  <a:pt x="197417" y="921112"/>
                  <a:pt x="0" y="714914"/>
                  <a:pt x="0" y="460556"/>
                </a:cubicBezTo>
                <a:cubicBezTo>
                  <a:pt x="0" y="206198"/>
                  <a:pt x="197417" y="0"/>
                  <a:pt x="440943" y="0"/>
                </a:cubicBezTo>
                <a:cubicBezTo>
                  <a:pt x="684469" y="0"/>
                  <a:pt x="881886" y="206198"/>
                  <a:pt x="881886" y="460556"/>
                </a:cubicBezTo>
                <a:cubicBezTo>
                  <a:pt x="881886" y="714914"/>
                  <a:pt x="684469" y="921112"/>
                  <a:pt x="532383" y="1012552"/>
                </a:cubicBez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7">
              <a:defRPr/>
            </a:pPr>
            <a:endParaRPr lang="en-CA" sz="4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300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E3B00-D7AF-4C06-88D5-DEBE88584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255" y="1425864"/>
            <a:ext cx="23098644" cy="9143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Business gross fixed capital formation, seasonally adjusted, $billions, Ontario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93AE3-28A2-4B35-A230-019EAA18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5" y="180328"/>
            <a:ext cx="20638656" cy="1245537"/>
          </a:xfrm>
        </p:spPr>
        <p:txBody>
          <a:bodyPr/>
          <a:lstStyle/>
          <a:p>
            <a:r>
              <a:rPr lang="en-US" sz="8000" dirty="0"/>
              <a:t>Investments are trending lower</a:t>
            </a:r>
          </a:p>
        </p:txBody>
      </p:sp>
      <p:graphicFrame>
        <p:nvGraphicFramePr>
          <p:cNvPr id="5" name="Espace réservé du contenu 6">
            <a:extLst>
              <a:ext uri="{FF2B5EF4-FFF2-40B4-BE49-F238E27FC236}">
                <a16:creationId xmlns:a16="http://schemas.microsoft.com/office/drawing/2014/main" id="{99094946-8017-47F1-AECA-5B527F7D58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8602" y="3127248"/>
          <a:ext cx="22506111" cy="894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A907FD1-D9F8-4560-9076-12F6B4CE3B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35451" y="12730725"/>
            <a:ext cx="9503381" cy="730202"/>
          </a:xfrm>
        </p:spPr>
        <p:txBody>
          <a:bodyPr vert="horz" lIns="0" tIns="0" rIns="0" bIns="0" rtlCol="0" anchor="b" anchorCtr="0"/>
          <a:lstStyle/>
          <a:p>
            <a:pPr defTabSz="1097213"/>
            <a:r>
              <a:rPr lang="en-US" dirty="0">
                <a:solidFill>
                  <a:srgbClr val="1F384B"/>
                </a:solidFill>
                <a:latin typeface="Arial"/>
              </a:rPr>
              <a:t>Source: Ontario Government, BDC Economics </a:t>
            </a:r>
          </a:p>
        </p:txBody>
      </p:sp>
    </p:spTree>
    <p:extLst>
      <p:ext uri="{BB962C8B-B14F-4D97-AF65-F5344CB8AC3E}">
        <p14:creationId xmlns:p14="http://schemas.microsoft.com/office/powerpoint/2010/main" val="3583241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F1C9F80-786E-8E67-8FDA-D99440A7E7E2}"/>
              </a:ext>
            </a:extLst>
          </p:cNvPr>
          <p:cNvSpPr txBox="1">
            <a:spLocks/>
          </p:cNvSpPr>
          <p:nvPr/>
        </p:nvSpPr>
        <p:spPr>
          <a:xfrm>
            <a:off x="334357" y="1086227"/>
            <a:ext cx="23650750" cy="2210522"/>
          </a:xfrm>
          <a:prstGeom prst="rect">
            <a:avLst/>
          </a:prstGeom>
        </p:spPr>
        <p:txBody>
          <a:bodyPr/>
          <a:lstStyle>
            <a:lvl1pPr algn="l" defTabSz="50799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14399" b="0" dirty="0">
              <a:solidFill>
                <a:srgbClr val="ED0102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7A53C9-A8FE-7AB8-6C35-1724DBEB5744}"/>
              </a:ext>
            </a:extLst>
          </p:cNvPr>
          <p:cNvSpPr txBox="1"/>
          <p:nvPr/>
        </p:nvSpPr>
        <p:spPr>
          <a:xfrm>
            <a:off x="988041" y="9197410"/>
            <a:ext cx="23394372" cy="37853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buClr>
                <a:schemeClr val="accent3"/>
              </a:buClr>
            </a:pPr>
            <a:r>
              <a:rPr lang="fr-CA" sz="11999" dirty="0" err="1">
                <a:solidFill>
                  <a:srgbClr val="1F384B"/>
                </a:solidFill>
                <a:latin typeface="Helvetica" pitchFamily="2" charset="0"/>
              </a:rPr>
              <a:t>Several</a:t>
            </a:r>
            <a:r>
              <a:rPr lang="fr-CA" sz="11999" dirty="0">
                <a:solidFill>
                  <a:srgbClr val="1F384B"/>
                </a:solidFill>
                <a:latin typeface="Helvetica" pitchFamily="2" charset="0"/>
              </a:rPr>
              <a:t> </a:t>
            </a:r>
            <a:r>
              <a:rPr lang="fr-CA" sz="11999" dirty="0" err="1">
                <a:solidFill>
                  <a:srgbClr val="1F384B"/>
                </a:solidFill>
                <a:latin typeface="Helvetica" pitchFamily="2" charset="0"/>
              </a:rPr>
              <a:t>factors</a:t>
            </a:r>
            <a:r>
              <a:rPr lang="fr-CA" sz="11999" dirty="0">
                <a:solidFill>
                  <a:srgbClr val="1F384B"/>
                </a:solidFill>
                <a:latin typeface="Helvetica" pitchFamily="2" charset="0"/>
              </a:rPr>
              <a:t> </a:t>
            </a:r>
            <a:r>
              <a:rPr lang="fr-CA" sz="11999" dirty="0" err="1">
                <a:solidFill>
                  <a:srgbClr val="1F384B"/>
                </a:solidFill>
                <a:latin typeface="Helvetica" pitchFamily="2" charset="0"/>
              </a:rPr>
              <a:t>will</a:t>
            </a:r>
            <a:r>
              <a:rPr lang="fr-CA" sz="11999" dirty="0">
                <a:solidFill>
                  <a:srgbClr val="1F384B"/>
                </a:solidFill>
                <a:latin typeface="Helvetica" pitchFamily="2" charset="0"/>
              </a:rPr>
              <a:t> </a:t>
            </a:r>
            <a:r>
              <a:rPr lang="fr-CA" sz="11999" dirty="0" err="1">
                <a:solidFill>
                  <a:schemeClr val="accent3"/>
                </a:solidFill>
                <a:latin typeface="Helvetica" pitchFamily="2" charset="0"/>
              </a:rPr>
              <a:t>soften</a:t>
            </a:r>
            <a:r>
              <a:rPr lang="fr-CA" sz="11999" dirty="0">
                <a:solidFill>
                  <a:schemeClr val="accent3"/>
                </a:solidFill>
                <a:latin typeface="Helvetica" pitchFamily="2" charset="0"/>
              </a:rPr>
              <a:t> the </a:t>
            </a:r>
            <a:r>
              <a:rPr lang="fr-CA" sz="11999" dirty="0" err="1">
                <a:solidFill>
                  <a:schemeClr val="accent3"/>
                </a:solidFill>
                <a:latin typeface="Helvetica" pitchFamily="2" charset="0"/>
              </a:rPr>
              <a:t>slowdown</a:t>
            </a:r>
            <a:r>
              <a:rPr lang="fr-CA" sz="11999" dirty="0">
                <a:solidFill>
                  <a:schemeClr val="accent3"/>
                </a:solidFill>
                <a:latin typeface="Helvetica" pitchFamily="2" charset="0"/>
              </a:rPr>
              <a:t> in Ontario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F528BB9-8D77-91A6-4EE4-B4EC107A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905" y="12982805"/>
            <a:ext cx="1426539" cy="4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69F2A69A-8C5B-4563-A5B5-4471195CD7EC}" type="slidenum">
              <a:rPr lang="en-AU" sz="2400"/>
              <a:pPr algn="ctr"/>
              <a:t>34</a:t>
            </a:fld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786314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BBDB2B-D219-A4AB-6B8D-BFB13CCC5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367529"/>
              </p:ext>
            </p:extLst>
          </p:nvPr>
        </p:nvGraphicFramePr>
        <p:xfrm>
          <a:off x="939735" y="4214634"/>
          <a:ext cx="20414341" cy="859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EA2B83A-CE6B-CF82-8D07-3F22F5AA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35" y="487724"/>
            <a:ext cx="20638656" cy="1261584"/>
          </a:xfrm>
        </p:spPr>
        <p:txBody>
          <a:bodyPr/>
          <a:lstStyle/>
          <a:p>
            <a:r>
              <a:rPr lang="fr-CA" sz="8000" dirty="0"/>
              <a:t>Exports continue to </a:t>
            </a:r>
            <a:r>
              <a:rPr lang="fr-CA" sz="8000" dirty="0" err="1"/>
              <a:t>be</a:t>
            </a:r>
            <a:r>
              <a:rPr lang="fr-CA" sz="8000" dirty="0"/>
              <a:t> </a:t>
            </a:r>
            <a:r>
              <a:rPr lang="fr-CA" sz="8000" dirty="0" err="1"/>
              <a:t>solid</a:t>
            </a:r>
            <a:endParaRPr lang="en-US" sz="80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DA405C6-6671-1E8F-BD39-4D7455B9BE6F}"/>
              </a:ext>
            </a:extLst>
          </p:cNvPr>
          <p:cNvSpPr txBox="1">
            <a:spLocks/>
          </p:cNvSpPr>
          <p:nvPr/>
        </p:nvSpPr>
        <p:spPr>
          <a:xfrm>
            <a:off x="1005004" y="12808798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defTabSz="548634">
              <a:lnSpc>
                <a:spcPct val="90000"/>
              </a:lnSpc>
              <a:defRPr sz="1200" b="0">
                <a:solidFill>
                  <a:srgbClr val="1F384B"/>
                </a:solidFill>
                <a:latin typeface="Arial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fr-CA" sz="2400" dirty="0"/>
              <a:t>Source: </a:t>
            </a:r>
            <a:r>
              <a:rPr lang="en-US" sz="2400" dirty="0"/>
              <a:t>Statistics Canada, BDC Economics </a:t>
            </a:r>
            <a:endParaRPr lang="fr-CA" sz="24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722F048-2140-7B09-F1CC-4A4300467F1D}"/>
              </a:ext>
            </a:extLst>
          </p:cNvPr>
          <p:cNvSpPr txBox="1"/>
          <p:nvPr/>
        </p:nvSpPr>
        <p:spPr>
          <a:xfrm>
            <a:off x="16819617" y="6596407"/>
            <a:ext cx="50744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9067">
              <a:defRPr/>
            </a:pPr>
            <a:r>
              <a:rPr lang="en-US" sz="2100" dirty="0">
                <a:solidFill>
                  <a:schemeClr val="accent1"/>
                </a:solidFill>
                <a:latin typeface="Arial"/>
              </a:rPr>
              <a:t>2018-2019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A2E03-66B3-2DD5-29C0-737C2D70ED42}"/>
              </a:ext>
            </a:extLst>
          </p:cNvPr>
          <p:cNvSpPr txBox="1"/>
          <p:nvPr/>
        </p:nvSpPr>
        <p:spPr>
          <a:xfrm>
            <a:off x="19739396" y="4857913"/>
            <a:ext cx="2161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$ 21.9B </a:t>
            </a:r>
          </a:p>
          <a:p>
            <a:r>
              <a:rPr lang="en-US" sz="2800" b="1" dirty="0"/>
              <a:t>Apr. 2023</a:t>
            </a:r>
            <a:endParaRPr lang="en-CA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96D07E-51E5-9469-CADF-1A015517395A}"/>
              </a:ext>
            </a:extLst>
          </p:cNvPr>
          <p:cNvSpPr txBox="1"/>
          <p:nvPr/>
        </p:nvSpPr>
        <p:spPr>
          <a:xfrm>
            <a:off x="1610037" y="5161262"/>
            <a:ext cx="2161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$ 17.1B </a:t>
            </a:r>
            <a:r>
              <a:rPr lang="en-CA" sz="2800" b="1" dirty="0"/>
              <a:t>Jan. </a:t>
            </a:r>
            <a:r>
              <a:rPr lang="en-US" sz="2800" b="1" dirty="0"/>
              <a:t>2019</a:t>
            </a:r>
            <a:endParaRPr lang="en-CA" sz="2800" b="1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88A27F-DF1B-15EA-C645-B672B7B52E76}"/>
              </a:ext>
            </a:extLst>
          </p:cNvPr>
          <p:cNvSpPr txBox="1">
            <a:spLocks/>
          </p:cNvSpPr>
          <p:nvPr/>
        </p:nvSpPr>
        <p:spPr>
          <a:xfrm>
            <a:off x="805089" y="2031972"/>
            <a:ext cx="22462538" cy="914340"/>
          </a:xfrm>
          <a:prstGeom prst="rect">
            <a:avLst/>
          </a:prstGeom>
        </p:spPr>
        <p:txBody>
          <a:bodyPr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3"/>
                </a:solidFill>
              </a:rPr>
              <a:t>Total of all merchandise exported, monthly, in $ billions, Ontario  </a:t>
            </a:r>
          </a:p>
        </p:txBody>
      </p:sp>
    </p:spTree>
    <p:extLst>
      <p:ext uri="{BB962C8B-B14F-4D97-AF65-F5344CB8AC3E}">
        <p14:creationId xmlns:p14="http://schemas.microsoft.com/office/powerpoint/2010/main" val="457114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C8AAA68-7A25-17BE-159B-AFCCF3A7F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901143"/>
              </p:ext>
            </p:extLst>
          </p:nvPr>
        </p:nvGraphicFramePr>
        <p:xfrm>
          <a:off x="939736" y="3650153"/>
          <a:ext cx="22509284" cy="859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3212C6E-96C7-4403-844F-A1EC2496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35" y="519313"/>
            <a:ext cx="20018383" cy="1617639"/>
          </a:xfrm>
        </p:spPr>
        <p:txBody>
          <a:bodyPr/>
          <a:lstStyle/>
          <a:p>
            <a:r>
              <a:rPr lang="fr-CA" sz="8000" dirty="0"/>
              <a:t>…</a:t>
            </a:r>
            <a:r>
              <a:rPr lang="fr-CA" sz="8000" dirty="0" err="1"/>
              <a:t>supporting</a:t>
            </a:r>
            <a:r>
              <a:rPr lang="fr-CA" sz="8000" dirty="0"/>
              <a:t> the </a:t>
            </a:r>
            <a:r>
              <a:rPr lang="fr-CA" sz="8000" dirty="0" err="1"/>
              <a:t>manufacturing</a:t>
            </a:r>
            <a:r>
              <a:rPr lang="fr-CA" sz="8000" dirty="0"/>
              <a:t> </a:t>
            </a:r>
            <a:r>
              <a:rPr lang="fr-CA" sz="8000" dirty="0" err="1"/>
              <a:t>sector</a:t>
            </a:r>
            <a:endParaRPr lang="en-US" sz="8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59D432-AB1F-1957-CA6A-A82F63D35069}"/>
              </a:ext>
            </a:extLst>
          </p:cNvPr>
          <p:cNvSpPr txBox="1">
            <a:spLocks/>
          </p:cNvSpPr>
          <p:nvPr/>
        </p:nvSpPr>
        <p:spPr>
          <a:xfrm>
            <a:off x="787160" y="2546441"/>
            <a:ext cx="22462538" cy="914340"/>
          </a:xfrm>
          <a:prstGeom prst="rect">
            <a:avLst/>
          </a:prstGeom>
        </p:spPr>
        <p:txBody>
          <a:bodyPr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3"/>
                </a:solidFill>
              </a:rPr>
              <a:t>Manufacturing sales, monthly, in $ billions, Ontario 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0F14234-B3FC-92BC-7C3E-C6342D1AFB5F}"/>
              </a:ext>
            </a:extLst>
          </p:cNvPr>
          <p:cNvSpPr txBox="1"/>
          <p:nvPr/>
        </p:nvSpPr>
        <p:spPr>
          <a:xfrm>
            <a:off x="17052684" y="6334814"/>
            <a:ext cx="507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9067">
              <a:defRPr/>
            </a:pPr>
            <a:r>
              <a:rPr lang="en-US" sz="2400" dirty="0">
                <a:solidFill>
                  <a:schemeClr val="accent1"/>
                </a:solidFill>
                <a:latin typeface="Arial"/>
              </a:rPr>
              <a:t>2018-2019 average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AACB5-7E6A-97D5-BFC7-45ABA652DF96}"/>
              </a:ext>
            </a:extLst>
          </p:cNvPr>
          <p:cNvSpPr txBox="1"/>
          <p:nvPr/>
        </p:nvSpPr>
        <p:spPr>
          <a:xfrm>
            <a:off x="22220876" y="3460781"/>
            <a:ext cx="2161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3"/>
                </a:solidFill>
              </a:rPr>
              <a:t>$ 31.6B </a:t>
            </a:r>
          </a:p>
          <a:p>
            <a:r>
              <a:rPr lang="en-US" sz="2800" b="1" dirty="0">
                <a:solidFill>
                  <a:schemeClr val="accent3"/>
                </a:solidFill>
              </a:rPr>
              <a:t>Mar. 2023</a:t>
            </a:r>
            <a:endParaRPr lang="en-CA" sz="2800" b="1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5D3103-D09D-BEF6-5358-EE818369EE49}"/>
              </a:ext>
            </a:extLst>
          </p:cNvPr>
          <p:cNvSpPr txBox="1"/>
          <p:nvPr/>
        </p:nvSpPr>
        <p:spPr>
          <a:xfrm>
            <a:off x="1538625" y="5083468"/>
            <a:ext cx="2161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3"/>
                </a:solidFill>
              </a:rPr>
              <a:t>$ 26.5B </a:t>
            </a:r>
          </a:p>
          <a:p>
            <a:r>
              <a:rPr lang="en-US" sz="2800" b="1" dirty="0">
                <a:solidFill>
                  <a:schemeClr val="accent3"/>
                </a:solidFill>
              </a:rPr>
              <a:t>Jan. 2019</a:t>
            </a:r>
            <a:endParaRPr lang="en-CA" sz="2800" b="1" dirty="0">
              <a:solidFill>
                <a:schemeClr val="accent3"/>
              </a:solidFill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41AEEEF-51DC-231B-92CF-4C2AED09CA8C}"/>
              </a:ext>
            </a:extLst>
          </p:cNvPr>
          <p:cNvSpPr txBox="1">
            <a:spLocks/>
          </p:cNvSpPr>
          <p:nvPr/>
        </p:nvSpPr>
        <p:spPr>
          <a:xfrm>
            <a:off x="1005004" y="12808798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defTabSz="548634">
              <a:lnSpc>
                <a:spcPct val="90000"/>
              </a:lnSpc>
              <a:defRPr sz="1200" b="0">
                <a:solidFill>
                  <a:srgbClr val="1F384B"/>
                </a:solidFill>
                <a:latin typeface="Arial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fr-CA" sz="2400" dirty="0"/>
              <a:t>Source: </a:t>
            </a:r>
            <a:r>
              <a:rPr lang="en-US" sz="2400" dirty="0"/>
              <a:t>Statistics Canada, BDC Economics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71015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F9B0EAC-308D-4ADD-8152-93538869C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788216"/>
              </p:ext>
            </p:extLst>
          </p:nvPr>
        </p:nvGraphicFramePr>
        <p:xfrm>
          <a:off x="309675" y="3908471"/>
          <a:ext cx="22509284" cy="859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79FB183-8991-4A63-94B8-769954F8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42" y="315334"/>
            <a:ext cx="20638656" cy="914340"/>
          </a:xfrm>
        </p:spPr>
        <p:txBody>
          <a:bodyPr/>
          <a:lstStyle/>
          <a:p>
            <a:r>
              <a:rPr lang="fr-CA" dirty="0" err="1"/>
              <a:t>Unemployment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very</a:t>
            </a:r>
            <a:r>
              <a:rPr lang="fr-CA" dirty="0"/>
              <a:t> </a:t>
            </a:r>
            <a:r>
              <a:rPr lang="fr-CA" dirty="0" err="1"/>
              <a:t>low</a:t>
            </a:r>
            <a:r>
              <a:rPr lang="fr-CA" dirty="0"/>
              <a:t> in Ontario</a:t>
            </a:r>
            <a:endParaRPr lang="en-US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DC050A2E-FAE6-48C2-8250-BD9C799B5F9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50041" y="1543396"/>
            <a:ext cx="22462538" cy="914340"/>
          </a:xfrm>
          <a:prstGeom prst="rect">
            <a:avLst/>
          </a:prstGeom>
        </p:spPr>
        <p:txBody>
          <a:bodyPr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 err="1">
                <a:solidFill>
                  <a:schemeClr val="accent3"/>
                </a:solidFill>
              </a:rPr>
              <a:t>Unemployment</a:t>
            </a:r>
            <a:r>
              <a:rPr lang="fr-CA" sz="4000" dirty="0">
                <a:solidFill>
                  <a:schemeClr val="accent3"/>
                </a:solidFill>
              </a:rPr>
              <a:t> rate, 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060769-49F1-4BED-AD84-CF23F3715F66}"/>
              </a:ext>
            </a:extLst>
          </p:cNvPr>
          <p:cNvSpPr/>
          <p:nvPr/>
        </p:nvSpPr>
        <p:spPr>
          <a:xfrm rot="10800000" flipV="1">
            <a:off x="18162578" y="10002469"/>
            <a:ext cx="417455" cy="4357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19">
              <a:defRPr/>
            </a:pPr>
            <a:endParaRPr lang="en-CA" sz="3240">
              <a:solidFill>
                <a:srgbClr val="0072CE"/>
              </a:solidFill>
              <a:latin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96A2FC-565B-4828-81F3-277BB83091CE}"/>
              </a:ext>
            </a:extLst>
          </p:cNvPr>
          <p:cNvSpPr/>
          <p:nvPr/>
        </p:nvSpPr>
        <p:spPr>
          <a:xfrm rot="10800000" flipV="1">
            <a:off x="22057131" y="10220324"/>
            <a:ext cx="417455" cy="4357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19">
              <a:defRPr/>
            </a:pPr>
            <a:endParaRPr lang="en-CA" sz="3240">
              <a:solidFill>
                <a:srgbClr val="0072CE"/>
              </a:solidFill>
              <a:latin typeface="Arial"/>
            </a:endParaRPr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7AE6D7B3-3127-415B-9C99-4683540F5136}"/>
              </a:ext>
            </a:extLst>
          </p:cNvPr>
          <p:cNvSpPr txBox="1"/>
          <p:nvPr/>
        </p:nvSpPr>
        <p:spPr>
          <a:xfrm>
            <a:off x="15895813" y="7750044"/>
            <a:ext cx="2676568" cy="911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15939">
              <a:defRPr/>
            </a:pPr>
            <a:r>
              <a:rPr lang="fr-CA" sz="4000" dirty="0">
                <a:solidFill>
                  <a:schemeClr val="accent1"/>
                </a:solidFill>
              </a:rPr>
              <a:t>5.5%</a:t>
            </a:r>
          </a:p>
          <a:p>
            <a:pPr defTabSz="1015939">
              <a:lnSpc>
                <a:spcPct val="80000"/>
              </a:lnSpc>
              <a:defRPr/>
            </a:pPr>
            <a:r>
              <a:rPr lang="fr-CA" sz="2400" dirty="0" err="1">
                <a:solidFill>
                  <a:schemeClr val="accent1"/>
                </a:solidFill>
              </a:rPr>
              <a:t>February</a:t>
            </a:r>
            <a:r>
              <a:rPr lang="fr-CA" sz="2400" dirty="0">
                <a:solidFill>
                  <a:schemeClr val="accent1"/>
                </a:solidFill>
              </a:rPr>
              <a:t> 2020</a:t>
            </a:r>
          </a:p>
        </p:txBody>
      </p:sp>
      <p:sp>
        <p:nvSpPr>
          <p:cNvPr id="13" name="ZoneTexte 4">
            <a:extLst>
              <a:ext uri="{FF2B5EF4-FFF2-40B4-BE49-F238E27FC236}">
                <a16:creationId xmlns:a16="http://schemas.microsoft.com/office/drawing/2014/main" id="{7AE6D7B3-3127-415B-9C99-4683540F5136}"/>
              </a:ext>
            </a:extLst>
          </p:cNvPr>
          <p:cNvSpPr txBox="1"/>
          <p:nvPr/>
        </p:nvSpPr>
        <p:spPr>
          <a:xfrm>
            <a:off x="22057131" y="8794616"/>
            <a:ext cx="2676568" cy="911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15939">
              <a:defRPr/>
            </a:pPr>
            <a:r>
              <a:rPr lang="fr-CA" sz="4000" dirty="0">
                <a:solidFill>
                  <a:schemeClr val="accent1"/>
                </a:solidFill>
              </a:rPr>
              <a:t>4.9%</a:t>
            </a:r>
          </a:p>
          <a:p>
            <a:pPr defTabSz="1015939">
              <a:lnSpc>
                <a:spcPct val="80000"/>
              </a:lnSpc>
              <a:defRPr/>
            </a:pPr>
            <a:r>
              <a:rPr lang="fr-CA" sz="2400" dirty="0">
                <a:solidFill>
                  <a:schemeClr val="accent1"/>
                </a:solidFill>
              </a:rPr>
              <a:t>April 2023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FA6AD8AF-3859-494A-AA2F-4A79145F851C}"/>
              </a:ext>
            </a:extLst>
          </p:cNvPr>
          <p:cNvSpPr txBox="1">
            <a:spLocks/>
          </p:cNvSpPr>
          <p:nvPr/>
        </p:nvSpPr>
        <p:spPr>
          <a:xfrm>
            <a:off x="1005004" y="12808798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defTabSz="548634">
              <a:lnSpc>
                <a:spcPct val="90000"/>
              </a:lnSpc>
              <a:defRPr sz="1200" b="0">
                <a:solidFill>
                  <a:srgbClr val="1F384B"/>
                </a:solidFill>
                <a:latin typeface="Arial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fr-CA" sz="2400" dirty="0"/>
              <a:t>Source: </a:t>
            </a:r>
            <a:r>
              <a:rPr lang="en-US" sz="2400" dirty="0"/>
              <a:t>Statistics Canada, BDC Economics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045607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40651D-7156-4FFD-89CC-6E74AC7D2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16" y="1575144"/>
            <a:ext cx="22462538" cy="9143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Households’ disposable income per capita in Ontario , in $ thousands</a:t>
            </a:r>
            <a:endParaRPr lang="en-CA" sz="4000" dirty="0">
              <a:solidFill>
                <a:schemeClr val="accent3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F8E905D-5D6C-4D98-9478-693D67D2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16" y="221543"/>
            <a:ext cx="20638656" cy="1099618"/>
          </a:xfrm>
        </p:spPr>
        <p:txBody>
          <a:bodyPr/>
          <a:lstStyle/>
          <a:p>
            <a:r>
              <a:rPr lang="en-US" dirty="0"/>
              <a:t>Households’ disposable income remains high</a:t>
            </a:r>
            <a:endParaRPr lang="en-CA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A6B634E-DB21-4BD6-AC62-BBF7181122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35451" y="12730725"/>
            <a:ext cx="9503381" cy="730202"/>
          </a:xfrm>
        </p:spPr>
        <p:txBody>
          <a:bodyPr vert="horz" lIns="0" tIns="0" rIns="0" bIns="0" rtlCol="0" anchor="b" anchorCtr="0"/>
          <a:lstStyle/>
          <a:p>
            <a:pPr defTabSz="1097213"/>
            <a:r>
              <a:rPr lang="en-US" dirty="0">
                <a:solidFill>
                  <a:srgbClr val="1F384B"/>
                </a:solidFill>
                <a:latin typeface="Arial"/>
              </a:rPr>
              <a:t>Source: Ontario Government, BDC Economics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B00EA58-46CD-414E-BD42-5AF4AB11E8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9738" y="3578010"/>
          <a:ext cx="22506111" cy="856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506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B0EC52-DEC2-DD31-7D32-A7431C7CAF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6905" y="4853373"/>
          <a:ext cx="21382255" cy="829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FC27-FE26-F49A-CE90-2626EA5315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622" y="3048768"/>
            <a:ext cx="22462538" cy="914400"/>
          </a:xfrm>
        </p:spPr>
        <p:txBody>
          <a:bodyPr/>
          <a:lstStyle/>
          <a:p>
            <a:r>
              <a:rPr lang="en-CA" sz="4000" dirty="0">
                <a:solidFill>
                  <a:schemeClr val="accent3"/>
                </a:solidFill>
              </a:rPr>
              <a:t>Government current expenditures, in 2012 chained $billions and medium-term outlook for 2023-2024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382083-E902-89DF-73CC-D0FC76AE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22" y="563466"/>
            <a:ext cx="20638657" cy="2210666"/>
          </a:xfrm>
        </p:spPr>
        <p:txBody>
          <a:bodyPr/>
          <a:lstStyle/>
          <a:p>
            <a:r>
              <a:rPr lang="en-US" dirty="0"/>
              <a:t>The government will continue to support the economy 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1DF6DF9-DC3C-9BFA-5530-5950EF0FD2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35451" y="12730725"/>
            <a:ext cx="9503381" cy="730202"/>
          </a:xfrm>
        </p:spPr>
        <p:txBody>
          <a:bodyPr vert="horz" lIns="0" tIns="0" rIns="0" bIns="0" rtlCol="0" anchor="b" anchorCtr="0"/>
          <a:lstStyle/>
          <a:p>
            <a:pPr defTabSz="1097213"/>
            <a:r>
              <a:rPr lang="en-US" dirty="0">
                <a:solidFill>
                  <a:srgbClr val="1F384B"/>
                </a:solidFill>
                <a:latin typeface="Arial"/>
              </a:rPr>
              <a:t>Source: Ontario Government and 2023-2024 Budget, BDC Economics</a:t>
            </a:r>
          </a:p>
          <a:p>
            <a:pPr defTabSz="1097213"/>
            <a:r>
              <a:rPr lang="en-US" i="1" dirty="0">
                <a:solidFill>
                  <a:srgbClr val="1F384B"/>
                </a:solidFill>
                <a:latin typeface="Arial"/>
              </a:rPr>
              <a:t>* excluding interest on debt </a:t>
            </a:r>
          </a:p>
        </p:txBody>
      </p:sp>
    </p:spTree>
    <p:extLst>
      <p:ext uri="{BB962C8B-B14F-4D97-AF65-F5344CB8AC3E}">
        <p14:creationId xmlns:p14="http://schemas.microsoft.com/office/powerpoint/2010/main" val="272980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83DA4E-5023-A662-5691-42AC24B97E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738" y="580652"/>
            <a:ext cx="8083072" cy="5775543"/>
          </a:xfrm>
        </p:spPr>
        <p:txBody>
          <a:bodyPr/>
          <a:lstStyle/>
          <a:p>
            <a:r>
              <a:rPr lang="fr-CA" sz="11500" dirty="0"/>
              <a:t>The world </a:t>
            </a:r>
            <a:r>
              <a:rPr lang="fr-CA" sz="11500" dirty="0" err="1"/>
              <a:t>economy</a:t>
            </a:r>
            <a:r>
              <a:rPr lang="fr-CA" sz="11500" dirty="0"/>
              <a:t> </a:t>
            </a:r>
            <a:r>
              <a:rPr lang="fr-CA" sz="11500" dirty="0" err="1"/>
              <a:t>is</a:t>
            </a:r>
            <a:r>
              <a:rPr lang="fr-CA" sz="11500" dirty="0"/>
              <a:t> </a:t>
            </a:r>
            <a:r>
              <a:rPr lang="fr-CA" sz="11500" dirty="0" err="1"/>
              <a:t>impacted</a:t>
            </a:r>
            <a:r>
              <a:rPr lang="fr-CA" sz="11500" dirty="0"/>
              <a:t> by </a:t>
            </a:r>
            <a:r>
              <a:rPr lang="fr-CA" sz="11500" dirty="0" err="1">
                <a:solidFill>
                  <a:schemeClr val="accent3"/>
                </a:solidFill>
              </a:rPr>
              <a:t>two</a:t>
            </a:r>
            <a:r>
              <a:rPr lang="fr-CA" sz="11500" dirty="0">
                <a:solidFill>
                  <a:schemeClr val="accent3"/>
                </a:solidFill>
              </a:rPr>
              <a:t> major </a:t>
            </a:r>
            <a:r>
              <a:rPr lang="fr-CA" sz="11500" dirty="0" err="1">
                <a:solidFill>
                  <a:schemeClr val="accent3"/>
                </a:solidFill>
              </a:rPr>
              <a:t>events</a:t>
            </a:r>
            <a:r>
              <a:rPr lang="fr-CA" sz="11500" dirty="0">
                <a:solidFill>
                  <a:schemeClr val="accent3"/>
                </a:solidFill>
              </a:rPr>
              <a:t>: </a:t>
            </a:r>
            <a:endParaRPr lang="en-US" sz="11500" dirty="0">
              <a:solidFill>
                <a:schemeClr val="accent3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291B5E2-8B0D-C61A-B126-0A51364C43C3}"/>
              </a:ext>
            </a:extLst>
          </p:cNvPr>
          <p:cNvGraphicFramePr/>
          <p:nvPr/>
        </p:nvGraphicFramePr>
        <p:xfrm>
          <a:off x="9001992" y="2193421"/>
          <a:ext cx="14385073" cy="1234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4078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BB0DDFC-4701-D95B-030F-462758F22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1244" y="386012"/>
            <a:ext cx="674752" cy="7002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F528BB9-8D77-91A6-4EE4-B4EC107A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905" y="12982805"/>
            <a:ext cx="1426539" cy="4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69F2A69A-8C5B-4563-A5B5-4471195CD7EC}" type="slidenum">
              <a:rPr lang="en-AU" sz="2400"/>
              <a:pPr algn="ctr"/>
              <a:t>40</a:t>
            </a:fld>
            <a:endParaRPr lang="en-CA" sz="24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78E6A8D-D46F-57D5-219F-76B3454554F4}"/>
              </a:ext>
            </a:extLst>
          </p:cNvPr>
          <p:cNvSpPr txBox="1">
            <a:spLocks/>
          </p:cNvSpPr>
          <p:nvPr/>
        </p:nvSpPr>
        <p:spPr>
          <a:xfrm>
            <a:off x="367176" y="439619"/>
            <a:ext cx="22736668" cy="1165590"/>
          </a:xfrm>
          <a:prstGeom prst="rect">
            <a:avLst/>
          </a:prstGeom>
        </p:spPr>
        <p:txBody>
          <a:bodyPr lIns="0" tIns="0" rIns="0" bIns="0"/>
          <a:lstStyle>
            <a:lvl1pPr algn="l" defTabSz="50799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7200" b="0" dirty="0"/>
              <a:t>Growth will slow down in 2023</a:t>
            </a:r>
            <a:endParaRPr lang="fr-CA" sz="7200" b="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8BD57A7-D571-9BC3-AC07-877AE4364A3C}"/>
              </a:ext>
            </a:extLst>
          </p:cNvPr>
          <p:cNvSpPr txBox="1">
            <a:spLocks/>
          </p:cNvSpPr>
          <p:nvPr/>
        </p:nvSpPr>
        <p:spPr>
          <a:xfrm>
            <a:off x="367142" y="12681608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defRPr/>
            </a:pPr>
            <a:r>
              <a:rPr lang="fr-FR" sz="2400" dirty="0">
                <a:solidFill>
                  <a:srgbClr val="1F384B"/>
                </a:solidFill>
                <a:latin typeface="Arial"/>
              </a:rPr>
              <a:t>Source: </a:t>
            </a:r>
            <a:r>
              <a:rPr lang="fr-FR" sz="2400" dirty="0" err="1">
                <a:solidFill>
                  <a:srgbClr val="1F384B"/>
                </a:solidFill>
                <a:latin typeface="Arial"/>
              </a:rPr>
              <a:t>Statistics</a:t>
            </a:r>
            <a:r>
              <a:rPr lang="fr-FR" sz="2400" dirty="0">
                <a:solidFill>
                  <a:srgbClr val="1F384B"/>
                </a:solidFill>
                <a:latin typeface="Arial"/>
              </a:rPr>
              <a:t> Canada via </a:t>
            </a:r>
            <a:r>
              <a:rPr lang="fr-FR" sz="2400" dirty="0" err="1">
                <a:solidFill>
                  <a:srgbClr val="1F384B"/>
                </a:solidFill>
                <a:latin typeface="Arial"/>
              </a:rPr>
              <a:t>Refinitiv</a:t>
            </a:r>
            <a:r>
              <a:rPr lang="fr-FR" sz="2400" dirty="0">
                <a:solidFill>
                  <a:srgbClr val="1F384B"/>
                </a:solidFill>
                <a:latin typeface="Arial"/>
              </a:rPr>
              <a:t>, </a:t>
            </a:r>
            <a:r>
              <a:rPr lang="fr-CA" sz="2400" dirty="0">
                <a:solidFill>
                  <a:srgbClr val="1F384B"/>
                </a:solidFill>
                <a:latin typeface="Arial"/>
              </a:rPr>
              <a:t>BDC </a:t>
            </a:r>
            <a:r>
              <a:rPr lang="fr-CA" sz="2400" dirty="0" err="1">
                <a:solidFill>
                  <a:srgbClr val="1F384B"/>
                </a:solidFill>
                <a:latin typeface="Arial"/>
              </a:rPr>
              <a:t>Economics</a:t>
            </a:r>
            <a:r>
              <a:rPr lang="fr-CA" sz="2400" dirty="0">
                <a:solidFill>
                  <a:srgbClr val="1F384B"/>
                </a:solidFill>
                <a:latin typeface="Arial"/>
              </a:rPr>
              <a:t> </a:t>
            </a:r>
          </a:p>
          <a:p>
            <a:pPr defTabSz="914344">
              <a:defRPr/>
            </a:pPr>
            <a:r>
              <a:rPr lang="en-US" sz="2400" dirty="0">
                <a:solidFill>
                  <a:srgbClr val="1F384B"/>
                </a:solidFill>
                <a:latin typeface="Arial"/>
              </a:rPr>
              <a:t>f: forecast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9C4603-3598-9B9A-DA51-5B589FB1146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7142" y="1658915"/>
            <a:ext cx="18718781" cy="761950"/>
          </a:xfrm>
          <a:prstGeom prst="rect">
            <a:avLst/>
          </a:prstGeom>
        </p:spPr>
        <p:txBody>
          <a:bodyPr lIns="0" tIns="0" rIns="0" bIns="0"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3"/>
                </a:solidFill>
              </a:rPr>
              <a:t>Ontario’s annual real GDP growth, (%)</a:t>
            </a:r>
          </a:p>
        </p:txBody>
      </p:sp>
      <p:graphicFrame>
        <p:nvGraphicFramePr>
          <p:cNvPr id="12" name="Espace réservé du contenu 8">
            <a:extLst>
              <a:ext uri="{FF2B5EF4-FFF2-40B4-BE49-F238E27FC236}">
                <a16:creationId xmlns:a16="http://schemas.microsoft.com/office/drawing/2014/main" id="{92A3FE35-08EB-17E7-CAAD-A73AA87B472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784175" y="3908617"/>
          <a:ext cx="22680563" cy="751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Ellipse 8">
            <a:extLst>
              <a:ext uri="{FF2B5EF4-FFF2-40B4-BE49-F238E27FC236}">
                <a16:creationId xmlns:a16="http://schemas.microsoft.com/office/drawing/2014/main" id="{756C42A8-9F46-416D-A8C1-32F147E7C172}"/>
              </a:ext>
            </a:extLst>
          </p:cNvPr>
          <p:cNvSpPr/>
          <p:nvPr/>
        </p:nvSpPr>
        <p:spPr>
          <a:xfrm rot="12491146">
            <a:off x="18941034" y="5062660"/>
            <a:ext cx="4036067" cy="3943713"/>
          </a:xfrm>
          <a:custGeom>
            <a:avLst/>
            <a:gdLst>
              <a:gd name="connsiteX0" fmla="*/ 0 w 881885"/>
              <a:gd name="connsiteY0" fmla="*/ 460556 h 921111"/>
              <a:gd name="connsiteX1" fmla="*/ 440943 w 881885"/>
              <a:gd name="connsiteY1" fmla="*/ 0 h 921111"/>
              <a:gd name="connsiteX2" fmla="*/ 881886 w 881885"/>
              <a:gd name="connsiteY2" fmla="*/ 460556 h 921111"/>
              <a:gd name="connsiteX3" fmla="*/ 440943 w 881885"/>
              <a:gd name="connsiteY3" fmla="*/ 921112 h 921111"/>
              <a:gd name="connsiteX4" fmla="*/ 0 w 881885"/>
              <a:gd name="connsiteY4" fmla="*/ 460556 h 921111"/>
              <a:gd name="connsiteX0" fmla="*/ 440943 w 881886"/>
              <a:gd name="connsiteY0" fmla="*/ 921112 h 1012552"/>
              <a:gd name="connsiteX1" fmla="*/ 0 w 881886"/>
              <a:gd name="connsiteY1" fmla="*/ 460556 h 1012552"/>
              <a:gd name="connsiteX2" fmla="*/ 440943 w 881886"/>
              <a:gd name="connsiteY2" fmla="*/ 0 h 1012552"/>
              <a:gd name="connsiteX3" fmla="*/ 881886 w 881886"/>
              <a:gd name="connsiteY3" fmla="*/ 460556 h 1012552"/>
              <a:gd name="connsiteX4" fmla="*/ 532383 w 881886"/>
              <a:gd name="connsiteY4" fmla="*/ 1012552 h 10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886" h="1012552">
                <a:moveTo>
                  <a:pt x="440943" y="921112"/>
                </a:moveTo>
                <a:cubicBezTo>
                  <a:pt x="197417" y="921112"/>
                  <a:pt x="0" y="714914"/>
                  <a:pt x="0" y="460556"/>
                </a:cubicBezTo>
                <a:cubicBezTo>
                  <a:pt x="0" y="206198"/>
                  <a:pt x="197417" y="0"/>
                  <a:pt x="440943" y="0"/>
                </a:cubicBezTo>
                <a:cubicBezTo>
                  <a:pt x="684469" y="0"/>
                  <a:pt x="881886" y="206198"/>
                  <a:pt x="881886" y="460556"/>
                </a:cubicBezTo>
                <a:cubicBezTo>
                  <a:pt x="881886" y="714914"/>
                  <a:pt x="684469" y="921112"/>
                  <a:pt x="532383" y="1012552"/>
                </a:cubicBez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7">
              <a:defRPr/>
            </a:pPr>
            <a:endParaRPr lang="en-CA" sz="4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206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BB0DDFC-4701-D95B-030F-462758F22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1244" y="386012"/>
            <a:ext cx="674752" cy="7002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F528BB9-8D77-91A6-4EE4-B4EC107A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905" y="12982805"/>
            <a:ext cx="1426539" cy="4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69F2A69A-8C5B-4563-A5B5-4471195CD7EC}" type="slidenum">
              <a:rPr lang="en-AU" sz="2400"/>
              <a:pPr algn="ctr"/>
              <a:t>41</a:t>
            </a:fld>
            <a:endParaRPr lang="en-CA" sz="24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78E6A8D-D46F-57D5-219F-76B3454554F4}"/>
              </a:ext>
            </a:extLst>
          </p:cNvPr>
          <p:cNvSpPr txBox="1">
            <a:spLocks/>
          </p:cNvSpPr>
          <p:nvPr/>
        </p:nvSpPr>
        <p:spPr>
          <a:xfrm>
            <a:off x="367176" y="439619"/>
            <a:ext cx="22736668" cy="1165590"/>
          </a:xfrm>
          <a:prstGeom prst="rect">
            <a:avLst/>
          </a:prstGeom>
        </p:spPr>
        <p:txBody>
          <a:bodyPr lIns="0" tIns="0" rIns="0" bIns="0"/>
          <a:lstStyle>
            <a:lvl1pPr algn="l" defTabSz="50799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7200" b="0" dirty="0"/>
              <a:t>Growth will slow down in 2023</a:t>
            </a:r>
            <a:endParaRPr lang="fr-CA" sz="7200" b="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8BD57A7-D571-9BC3-AC07-877AE4364A3C}"/>
              </a:ext>
            </a:extLst>
          </p:cNvPr>
          <p:cNvSpPr txBox="1">
            <a:spLocks/>
          </p:cNvSpPr>
          <p:nvPr/>
        </p:nvSpPr>
        <p:spPr>
          <a:xfrm>
            <a:off x="367142" y="12681608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defRPr/>
            </a:pPr>
            <a:r>
              <a:rPr lang="fr-FR" sz="2400" dirty="0">
                <a:solidFill>
                  <a:srgbClr val="1F384B"/>
                </a:solidFill>
                <a:latin typeface="Arial"/>
              </a:rPr>
              <a:t>Source: </a:t>
            </a:r>
            <a:r>
              <a:rPr lang="fr-FR" sz="2400" dirty="0" err="1">
                <a:solidFill>
                  <a:srgbClr val="1F384B"/>
                </a:solidFill>
                <a:latin typeface="Arial"/>
              </a:rPr>
              <a:t>Statistics</a:t>
            </a:r>
            <a:r>
              <a:rPr lang="fr-FR" sz="2400" dirty="0">
                <a:solidFill>
                  <a:srgbClr val="1F384B"/>
                </a:solidFill>
                <a:latin typeface="Arial"/>
              </a:rPr>
              <a:t> Canada via </a:t>
            </a:r>
            <a:r>
              <a:rPr lang="fr-FR" sz="2400" dirty="0" err="1">
                <a:solidFill>
                  <a:srgbClr val="1F384B"/>
                </a:solidFill>
                <a:latin typeface="Arial"/>
              </a:rPr>
              <a:t>Refinitiv</a:t>
            </a:r>
            <a:r>
              <a:rPr lang="fr-FR" sz="2400" dirty="0">
                <a:solidFill>
                  <a:srgbClr val="1F384B"/>
                </a:solidFill>
                <a:latin typeface="Arial"/>
              </a:rPr>
              <a:t>, </a:t>
            </a:r>
            <a:r>
              <a:rPr lang="fr-CA" sz="2400" dirty="0">
                <a:solidFill>
                  <a:srgbClr val="1F384B"/>
                </a:solidFill>
                <a:latin typeface="Arial"/>
              </a:rPr>
              <a:t>BDC </a:t>
            </a:r>
            <a:r>
              <a:rPr lang="fr-CA" sz="2400" dirty="0" err="1">
                <a:solidFill>
                  <a:srgbClr val="1F384B"/>
                </a:solidFill>
                <a:latin typeface="Arial"/>
              </a:rPr>
              <a:t>Economics</a:t>
            </a:r>
            <a:r>
              <a:rPr lang="fr-CA" sz="2400" dirty="0">
                <a:solidFill>
                  <a:srgbClr val="1F384B"/>
                </a:solidFill>
                <a:latin typeface="Arial"/>
              </a:rPr>
              <a:t> </a:t>
            </a:r>
          </a:p>
          <a:p>
            <a:pPr defTabSz="914344">
              <a:defRPr/>
            </a:pPr>
            <a:r>
              <a:rPr lang="en-US" sz="2400" dirty="0">
                <a:solidFill>
                  <a:srgbClr val="1F384B"/>
                </a:solidFill>
                <a:latin typeface="Arial"/>
              </a:rPr>
              <a:t>f: forecast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9C4603-3598-9B9A-DA51-5B589FB1146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7142" y="1658915"/>
            <a:ext cx="18718781" cy="761950"/>
          </a:xfrm>
          <a:prstGeom prst="rect">
            <a:avLst/>
          </a:prstGeom>
        </p:spPr>
        <p:txBody>
          <a:bodyPr lIns="0" tIns="0" rIns="0" bIns="0"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3"/>
                </a:solidFill>
              </a:rPr>
              <a:t>Ontario’s annual real GDP growth, (%)</a:t>
            </a:r>
          </a:p>
        </p:txBody>
      </p:sp>
      <p:graphicFrame>
        <p:nvGraphicFramePr>
          <p:cNvPr id="12" name="Espace réservé du contenu 8">
            <a:extLst>
              <a:ext uri="{FF2B5EF4-FFF2-40B4-BE49-F238E27FC236}">
                <a16:creationId xmlns:a16="http://schemas.microsoft.com/office/drawing/2014/main" id="{92A3FE35-08EB-17E7-CAAD-A73AA87B472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784175" y="3908617"/>
          <a:ext cx="22680563" cy="751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Ellipse 8">
            <a:extLst>
              <a:ext uri="{FF2B5EF4-FFF2-40B4-BE49-F238E27FC236}">
                <a16:creationId xmlns:a16="http://schemas.microsoft.com/office/drawing/2014/main" id="{756C42A8-9F46-416D-A8C1-32F147E7C172}"/>
              </a:ext>
            </a:extLst>
          </p:cNvPr>
          <p:cNvSpPr/>
          <p:nvPr/>
        </p:nvSpPr>
        <p:spPr>
          <a:xfrm rot="12491146">
            <a:off x="18941034" y="5062660"/>
            <a:ext cx="4036067" cy="3943713"/>
          </a:xfrm>
          <a:custGeom>
            <a:avLst/>
            <a:gdLst>
              <a:gd name="connsiteX0" fmla="*/ 0 w 881885"/>
              <a:gd name="connsiteY0" fmla="*/ 460556 h 921111"/>
              <a:gd name="connsiteX1" fmla="*/ 440943 w 881885"/>
              <a:gd name="connsiteY1" fmla="*/ 0 h 921111"/>
              <a:gd name="connsiteX2" fmla="*/ 881886 w 881885"/>
              <a:gd name="connsiteY2" fmla="*/ 460556 h 921111"/>
              <a:gd name="connsiteX3" fmla="*/ 440943 w 881885"/>
              <a:gd name="connsiteY3" fmla="*/ 921112 h 921111"/>
              <a:gd name="connsiteX4" fmla="*/ 0 w 881885"/>
              <a:gd name="connsiteY4" fmla="*/ 460556 h 921111"/>
              <a:gd name="connsiteX0" fmla="*/ 440943 w 881886"/>
              <a:gd name="connsiteY0" fmla="*/ 921112 h 1012552"/>
              <a:gd name="connsiteX1" fmla="*/ 0 w 881886"/>
              <a:gd name="connsiteY1" fmla="*/ 460556 h 1012552"/>
              <a:gd name="connsiteX2" fmla="*/ 440943 w 881886"/>
              <a:gd name="connsiteY2" fmla="*/ 0 h 1012552"/>
              <a:gd name="connsiteX3" fmla="*/ 881886 w 881886"/>
              <a:gd name="connsiteY3" fmla="*/ 460556 h 1012552"/>
              <a:gd name="connsiteX4" fmla="*/ 532383 w 881886"/>
              <a:gd name="connsiteY4" fmla="*/ 1012552 h 10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886" h="1012552">
                <a:moveTo>
                  <a:pt x="440943" y="921112"/>
                </a:moveTo>
                <a:cubicBezTo>
                  <a:pt x="197417" y="921112"/>
                  <a:pt x="0" y="714914"/>
                  <a:pt x="0" y="460556"/>
                </a:cubicBezTo>
                <a:cubicBezTo>
                  <a:pt x="0" y="206198"/>
                  <a:pt x="197417" y="0"/>
                  <a:pt x="440943" y="0"/>
                </a:cubicBezTo>
                <a:cubicBezTo>
                  <a:pt x="684469" y="0"/>
                  <a:pt x="881886" y="206198"/>
                  <a:pt x="881886" y="460556"/>
                </a:cubicBezTo>
                <a:cubicBezTo>
                  <a:pt x="881886" y="714914"/>
                  <a:pt x="684469" y="921112"/>
                  <a:pt x="532383" y="1012552"/>
                </a:cubicBez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7">
              <a:defRPr/>
            </a:pPr>
            <a:endParaRPr lang="en-CA" sz="4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265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CFC0-4145-3018-F666-3354B9827B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ED675-7E3E-E7E3-865D-1C3B530251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17538" y="7761485"/>
            <a:ext cx="11035895" cy="4864472"/>
          </a:xfrm>
        </p:spPr>
        <p:txBody>
          <a:bodyPr/>
          <a:lstStyle/>
          <a:p>
            <a:pPr algn="l"/>
            <a:r>
              <a:rPr lang="en-US" dirty="0"/>
              <a:t>What to watch for in 2023?</a:t>
            </a:r>
          </a:p>
        </p:txBody>
      </p:sp>
    </p:spTree>
    <p:extLst>
      <p:ext uri="{BB962C8B-B14F-4D97-AF65-F5344CB8AC3E}">
        <p14:creationId xmlns:p14="http://schemas.microsoft.com/office/powerpoint/2010/main" val="3810566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7B806-3BE2-B860-6F47-63B086FB00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15" y="8995846"/>
            <a:ext cx="24232031" cy="4720154"/>
          </a:xfrm>
        </p:spPr>
        <p:txBody>
          <a:bodyPr/>
          <a:lstStyle/>
          <a:p>
            <a:r>
              <a:rPr lang="fr-CA" sz="15600" dirty="0" err="1"/>
              <a:t>Uncertainty</a:t>
            </a:r>
            <a:r>
              <a:rPr lang="fr-CA" sz="15600" dirty="0">
                <a:solidFill>
                  <a:schemeClr val="accent3"/>
                </a:solidFill>
              </a:rPr>
              <a:t> </a:t>
            </a:r>
            <a:r>
              <a:rPr lang="fr-CA" sz="15600" dirty="0" err="1">
                <a:solidFill>
                  <a:schemeClr val="accent3"/>
                </a:solidFill>
              </a:rPr>
              <a:t>will</a:t>
            </a:r>
            <a:r>
              <a:rPr lang="fr-CA" sz="15600" dirty="0">
                <a:solidFill>
                  <a:schemeClr val="accent3"/>
                </a:solidFill>
              </a:rPr>
              <a:t> </a:t>
            </a:r>
            <a:r>
              <a:rPr lang="fr-CA" sz="15600" dirty="0" err="1">
                <a:solidFill>
                  <a:schemeClr val="accent3"/>
                </a:solidFill>
              </a:rPr>
              <a:t>persist</a:t>
            </a:r>
            <a:r>
              <a:rPr lang="fr-CA" sz="15600" dirty="0">
                <a:solidFill>
                  <a:schemeClr val="accent3"/>
                </a:solidFill>
              </a:rPr>
              <a:t> in 2023</a:t>
            </a:r>
            <a:endParaRPr lang="en-US" sz="15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53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2DCA7F-247D-EBD0-EAB0-81E13DEA8B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5831" y="3690938"/>
          <a:ext cx="22510750" cy="859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31D2EA9-628B-7CA9-3328-3329FF7B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49" y="553036"/>
            <a:ext cx="20638657" cy="1824404"/>
          </a:xfrm>
        </p:spPr>
        <p:txBody>
          <a:bodyPr/>
          <a:lstStyle/>
          <a:p>
            <a:r>
              <a:rPr lang="fr-CA" dirty="0" err="1"/>
              <a:t>Economic</a:t>
            </a:r>
            <a:r>
              <a:rPr lang="fr-CA" dirty="0"/>
              <a:t> </a:t>
            </a:r>
            <a:r>
              <a:rPr lang="fr-CA" dirty="0" err="1"/>
              <a:t>uncertainty</a:t>
            </a:r>
            <a:r>
              <a:rPr lang="fr-CA" dirty="0"/>
              <a:t> </a:t>
            </a:r>
            <a:r>
              <a:rPr lang="fr-CA" dirty="0" err="1"/>
              <a:t>recently</a:t>
            </a:r>
            <a:r>
              <a:rPr lang="fr-CA" dirty="0"/>
              <a:t> </a:t>
            </a:r>
            <a:r>
              <a:rPr lang="fr-CA" dirty="0" err="1"/>
              <a:t>increased</a:t>
            </a:r>
            <a:r>
              <a:rPr lang="fr-CA" dirty="0"/>
              <a:t> in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57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44968F-D13B-224E-605E-52DAD921E9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9800" y="3576638"/>
          <a:ext cx="22510750" cy="859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E363D39-B22F-B8E2-C629-8E499D80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….</a:t>
            </a:r>
            <a:r>
              <a:rPr lang="fr-CA" dirty="0" err="1"/>
              <a:t>however</a:t>
            </a:r>
            <a:r>
              <a:rPr lang="fr-CA" dirty="0"/>
              <a:t> </a:t>
            </a:r>
            <a:r>
              <a:rPr lang="fr-CA" dirty="0" err="1"/>
              <a:t>strong</a:t>
            </a:r>
            <a:r>
              <a:rPr lang="fr-CA" dirty="0"/>
              <a:t> </a:t>
            </a:r>
            <a:r>
              <a:rPr lang="fr-CA" dirty="0" err="1"/>
              <a:t>measures</a:t>
            </a:r>
            <a:r>
              <a:rPr lang="fr-CA" dirty="0"/>
              <a:t> </a:t>
            </a:r>
            <a:r>
              <a:rPr lang="fr-CA" dirty="0" err="1"/>
              <a:t>were</a:t>
            </a:r>
            <a:r>
              <a:rPr lang="fr-CA" dirty="0"/>
              <a:t> put in place to </a:t>
            </a:r>
            <a:r>
              <a:rPr lang="fr-CA" dirty="0" err="1"/>
              <a:t>weather</a:t>
            </a:r>
            <a:r>
              <a:rPr lang="fr-CA" dirty="0"/>
              <a:t> the </a:t>
            </a:r>
            <a:r>
              <a:rPr lang="fr-CA" dirty="0" err="1"/>
              <a:t>storm</a:t>
            </a:r>
            <a:r>
              <a:rPr lang="fr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21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7B806-3BE2-B860-6F47-63B086FB00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15" y="8995846"/>
            <a:ext cx="24232031" cy="4720154"/>
          </a:xfrm>
        </p:spPr>
        <p:txBody>
          <a:bodyPr/>
          <a:lstStyle/>
          <a:p>
            <a:r>
              <a:rPr lang="fr-CA" sz="15600" dirty="0" err="1"/>
              <a:t>Where</a:t>
            </a:r>
            <a:r>
              <a:rPr lang="fr-CA" sz="15600" dirty="0"/>
              <a:t> have </a:t>
            </a:r>
            <a:r>
              <a:rPr lang="fr-CA" sz="15600" dirty="0">
                <a:solidFill>
                  <a:srgbClr val="FF0000"/>
                </a:solidFill>
              </a:rPr>
              <a:t>all the </a:t>
            </a:r>
            <a:r>
              <a:rPr lang="fr-CA" sz="15600" dirty="0" err="1">
                <a:solidFill>
                  <a:srgbClr val="FF0000"/>
                </a:solidFill>
              </a:rPr>
              <a:t>workers</a:t>
            </a:r>
            <a:r>
              <a:rPr lang="fr-CA" sz="15600" dirty="0">
                <a:solidFill>
                  <a:srgbClr val="FF0000"/>
                </a:solidFill>
              </a:rPr>
              <a:t> gone?</a:t>
            </a:r>
            <a:endParaRPr lang="en-US" sz="15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47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768B32-B006-7EE6-8E8F-4278FEDF6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105167"/>
              </p:ext>
            </p:extLst>
          </p:nvPr>
        </p:nvGraphicFramePr>
        <p:xfrm>
          <a:off x="617117" y="4064617"/>
          <a:ext cx="21994972" cy="859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6E62CA-A66A-8903-CE45-3D1E0888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49" y="553036"/>
            <a:ext cx="20638657" cy="1607486"/>
          </a:xfrm>
        </p:spPr>
        <p:txBody>
          <a:bodyPr/>
          <a:lstStyle/>
          <a:p>
            <a:r>
              <a:rPr lang="en-CA" dirty="0"/>
              <a:t>By 2022, Ontario’s employment recovered and has been adding more jobs since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E418824-6CC3-F75B-CB6C-39AE6F6A54B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1015" y="12925989"/>
            <a:ext cx="12060463" cy="4616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159">
              <a:defRPr/>
            </a:pPr>
            <a:r>
              <a:rPr lang="en-US" sz="2400" dirty="0">
                <a:solidFill>
                  <a:srgbClr val="1F384B"/>
                </a:solidFill>
                <a:latin typeface="Arial"/>
              </a:rPr>
              <a:t>Source: Statistics Canada, BDC Economics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2B1FD1-E241-24B2-5E2C-66B1EFEC914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17117" y="2883129"/>
            <a:ext cx="22461076" cy="914280"/>
          </a:xfrm>
          <a:prstGeom prst="rect">
            <a:avLst/>
          </a:prstGeom>
        </p:spPr>
        <p:txBody>
          <a:bodyPr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3"/>
                </a:solidFill>
              </a:rPr>
              <a:t>Employment, monthly, seasonally adjusted, in millions</a:t>
            </a:r>
          </a:p>
        </p:txBody>
      </p:sp>
    </p:spTree>
    <p:extLst>
      <p:ext uri="{BB962C8B-B14F-4D97-AF65-F5344CB8AC3E}">
        <p14:creationId xmlns:p14="http://schemas.microsoft.com/office/powerpoint/2010/main" val="2087730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 descr="iStock_000050491560_XXXLarge.jpg"/>
          <p:cNvPicPr>
            <a:picLocks noGrp="1" noChangeAspect="1"/>
          </p:cNvPicPr>
          <p:nvPr>
            <p:ph type="pic" sz="quarter" idx="12"/>
            <p:custDataLst>
              <p:tags r:id="rId1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47"/>
            <a:ext cx="24382413" cy="13715107"/>
          </a:xfrm>
        </p:spPr>
      </p:pic>
      <p:sp>
        <p:nvSpPr>
          <p:cNvPr id="19" name="Rectangle 18"/>
          <p:cNvSpPr/>
          <p:nvPr>
            <p:custDataLst>
              <p:tags r:id="rId2"/>
            </p:custDataLst>
          </p:nvPr>
        </p:nvSpPr>
        <p:spPr>
          <a:xfrm flipH="1">
            <a:off x="-1" y="446"/>
            <a:ext cx="24382413" cy="1371510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8000"/>
                </a:srgbClr>
              </a:gs>
              <a:gs pos="79000">
                <a:srgbClr val="000000">
                  <a:alpha val="1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5184"/>
          </a:p>
        </p:txBody>
      </p:sp>
      <p:sp>
        <p:nvSpPr>
          <p:cNvPr id="26" name="TextBox 25"/>
          <p:cNvSpPr txBox="1"/>
          <p:nvPr>
            <p:custDataLst>
              <p:tags r:id="rId3"/>
            </p:custDataLst>
          </p:nvPr>
        </p:nvSpPr>
        <p:spPr>
          <a:xfrm>
            <a:off x="569843" y="1214567"/>
            <a:ext cx="14205543" cy="24965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10799" b="1" dirty="0">
                <a:solidFill>
                  <a:schemeClr val="bg1"/>
                </a:solidFill>
                <a:latin typeface="+mj-lt"/>
                <a:ea typeface="Arial Black" charset="0"/>
                <a:cs typeface="Arial Black" charset="0"/>
              </a:rPr>
              <a:t>Ontario’s population is getting older </a:t>
            </a:r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805660" y="12960198"/>
            <a:ext cx="3181960" cy="3323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 sz="12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CA" sz="2160" dirty="0">
                <a:solidFill>
                  <a:schemeClr val="bg1"/>
                </a:solidFill>
              </a:rPr>
              <a:t>Source: </a:t>
            </a:r>
            <a:r>
              <a:rPr lang="fr-CA" sz="2160" dirty="0" err="1">
                <a:solidFill>
                  <a:schemeClr val="bg1"/>
                </a:solidFill>
              </a:rPr>
              <a:t>Statistics</a:t>
            </a:r>
            <a:r>
              <a:rPr lang="fr-CA" sz="2160" dirty="0">
                <a:solidFill>
                  <a:schemeClr val="bg1"/>
                </a:solidFill>
              </a:rPr>
              <a:t> Canada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765532" y="6049422"/>
            <a:ext cx="1006876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A" sz="4800" b="1" dirty="0">
                <a:solidFill>
                  <a:schemeClr val="bg1"/>
                </a:solidFill>
              </a:rPr>
              <a:t>Percentage of </a:t>
            </a:r>
            <a:r>
              <a:rPr lang="fr-CA" sz="4800" b="1" dirty="0" err="1">
                <a:solidFill>
                  <a:schemeClr val="bg1"/>
                </a:solidFill>
              </a:rPr>
              <a:t>Ontarians</a:t>
            </a:r>
            <a:r>
              <a:rPr lang="fr-CA" sz="4800" b="1" dirty="0">
                <a:solidFill>
                  <a:schemeClr val="bg1"/>
                </a:solidFill>
              </a:rPr>
              <a:t> </a:t>
            </a:r>
            <a:r>
              <a:rPr lang="fr-CA" sz="4800" b="1" dirty="0" err="1">
                <a:solidFill>
                  <a:schemeClr val="bg1"/>
                </a:solidFill>
              </a:rPr>
              <a:t>that</a:t>
            </a:r>
            <a:r>
              <a:rPr lang="fr-CA" sz="4800" b="1" dirty="0">
                <a:solidFill>
                  <a:schemeClr val="bg1"/>
                </a:solidFill>
              </a:rPr>
              <a:t> are 65 years and </a:t>
            </a:r>
            <a:r>
              <a:rPr lang="fr-CA" sz="4800" b="1" dirty="0" err="1">
                <a:solidFill>
                  <a:schemeClr val="bg1"/>
                </a:solidFill>
              </a:rPr>
              <a:t>older</a:t>
            </a:r>
            <a:endParaRPr lang="fr-CA" sz="4800" b="1" dirty="0">
              <a:solidFill>
                <a:schemeClr val="bg1"/>
              </a:solidFill>
            </a:endParaRPr>
          </a:p>
          <a:p>
            <a:endParaRPr lang="en-CA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83CE9AB-5F8E-4314-9887-98EF883FB766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1835565" y="7031096"/>
          <a:ext cx="18907639" cy="550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A13826EE-DB40-49AD-A477-4B91C0A3829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39211" y="9177187"/>
            <a:ext cx="3469918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A" sz="7680" b="1" dirty="0">
                <a:solidFill>
                  <a:schemeClr val="bg1"/>
                </a:solidFill>
                <a:latin typeface="Arial Black" panose="020B0A04020102020204" pitchFamily="34" charset="0"/>
              </a:rPr>
              <a:t>13%</a:t>
            </a:r>
            <a:endParaRPr lang="en-CA" sz="768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780CAE4-5DE5-4F09-953E-D2E78204811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610748" y="8130335"/>
            <a:ext cx="3469918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A" sz="7680" b="1" dirty="0">
                <a:solidFill>
                  <a:schemeClr val="bg1"/>
                </a:solidFill>
                <a:latin typeface="Arial Black" panose="020B0A04020102020204" pitchFamily="34" charset="0"/>
              </a:rPr>
              <a:t>14%</a:t>
            </a:r>
            <a:endParaRPr lang="en-CA" sz="768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FAB3AAA-6F09-4FFC-9FA4-56FB5A1F6EE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5290600" y="5918067"/>
            <a:ext cx="3469918" cy="1181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CA" sz="7680" b="1" dirty="0">
                <a:solidFill>
                  <a:schemeClr val="bg1"/>
                </a:solidFill>
                <a:latin typeface="Arial Black" panose="020B0A04020102020204" pitchFamily="34" charset="0"/>
              </a:rPr>
              <a:t>18%</a:t>
            </a:r>
            <a:endParaRPr lang="en-CA" sz="768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95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4447-9E1E-435E-B3D0-0DFA181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17" y="400603"/>
            <a:ext cx="20638656" cy="1120321"/>
          </a:xfrm>
        </p:spPr>
        <p:txBody>
          <a:bodyPr/>
          <a:lstStyle/>
          <a:p>
            <a:pPr defTabSz="1015939"/>
            <a:r>
              <a:rPr lang="en-US" dirty="0"/>
              <a:t>Ontario’s workers are retiring massively 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C9D3F36-31B7-4CBC-A52B-64176224B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082427"/>
              </p:ext>
            </p:extLst>
          </p:nvPr>
        </p:nvGraphicFramePr>
        <p:xfrm>
          <a:off x="801961" y="4133978"/>
          <a:ext cx="22509284" cy="861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E305ED7-D2D2-47D3-8925-612B91CCBBF4}"/>
              </a:ext>
            </a:extLst>
          </p:cNvPr>
          <p:cNvSpPr txBox="1">
            <a:spLocks/>
          </p:cNvSpPr>
          <p:nvPr/>
        </p:nvSpPr>
        <p:spPr>
          <a:xfrm>
            <a:off x="467817" y="1548606"/>
            <a:ext cx="17076428" cy="914340"/>
          </a:xfrm>
          <a:prstGeom prst="rect">
            <a:avLst/>
          </a:prstGeom>
        </p:spPr>
        <p:txBody>
          <a:bodyPr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3"/>
                </a:solidFill>
              </a:rPr>
              <a:t>Number of workers leaving their jobs for retirement, monthly, </a:t>
            </a:r>
            <a:br>
              <a:rPr lang="en-US" sz="4000" dirty="0">
                <a:solidFill>
                  <a:schemeClr val="accent3"/>
                </a:solidFill>
              </a:rPr>
            </a:br>
            <a:r>
              <a:rPr lang="en-US" sz="4000" dirty="0">
                <a:solidFill>
                  <a:schemeClr val="accent3"/>
                </a:solidFill>
              </a:rPr>
              <a:t>in thousands, Ontario</a:t>
            </a:r>
          </a:p>
          <a:p>
            <a:pPr marL="0" indent="0">
              <a:buNone/>
            </a:pP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5F40712-8A27-4591-204E-B17A9B1C332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01960" y="12420823"/>
            <a:ext cx="8553043" cy="65718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defTabSz="493776">
              <a:lnSpc>
                <a:spcPct val="90000"/>
              </a:lnSpc>
              <a:defRPr sz="1200" b="0">
                <a:solidFill>
                  <a:srgbClr val="1F384B"/>
                </a:solidFill>
                <a:latin typeface="Arial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fr-CA" sz="2400" dirty="0"/>
              <a:t>Source: </a:t>
            </a:r>
            <a:r>
              <a:rPr lang="fr-CA" sz="2400" dirty="0" err="1"/>
              <a:t>Statistics</a:t>
            </a:r>
            <a:r>
              <a:rPr lang="fr-CA" sz="2400" dirty="0"/>
              <a:t> Canada, BDC </a:t>
            </a:r>
            <a:r>
              <a:rPr lang="fr-CA" sz="2400" dirty="0" err="1"/>
              <a:t>Economics</a:t>
            </a:r>
            <a:r>
              <a:rPr lang="fr-CA" sz="2400" dirty="0"/>
              <a:t> 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C80A056F-0543-9426-A79C-FF8F62C0F35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805060" y="3805388"/>
            <a:ext cx="301236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97215">
              <a:defRPr/>
            </a:pPr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102,000 </a:t>
            </a:r>
          </a:p>
          <a:p>
            <a:pPr defTabSz="1097215">
              <a:defRPr/>
            </a:pPr>
            <a:r>
              <a:rPr lang="en-US" sz="3200" dirty="0">
                <a:solidFill>
                  <a:schemeClr val="accent1"/>
                </a:solidFill>
              </a:rPr>
              <a:t>Apr. 2023</a:t>
            </a:r>
            <a:endParaRPr lang="en-US" sz="2100" dirty="0">
              <a:solidFill>
                <a:schemeClr val="accent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587F8E-ABAF-1B6C-628A-89BA75700B9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66113" y="7918510"/>
            <a:ext cx="3012368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97215">
              <a:defRPr/>
            </a:pPr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51,000 </a:t>
            </a:r>
          </a:p>
          <a:p>
            <a:pPr defTabSz="1097215">
              <a:defRPr/>
            </a:pPr>
            <a:r>
              <a:rPr lang="en-US" sz="3200" dirty="0">
                <a:solidFill>
                  <a:schemeClr val="accent1"/>
                </a:solidFill>
              </a:rPr>
              <a:t>Jan 2000</a:t>
            </a:r>
            <a:endParaRPr lang="en-US" sz="2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7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4ABEF2-96C1-0A3B-D6D1-15AE5F45EE47}"/>
              </a:ext>
            </a:extLst>
          </p:cNvPr>
          <p:cNvSpPr txBox="1"/>
          <p:nvPr/>
        </p:nvSpPr>
        <p:spPr>
          <a:xfrm>
            <a:off x="0" y="0"/>
            <a:ext cx="3858768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4400" dirty="0"/>
              <a:t>Global context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F2F7C-CA3F-D408-D6AE-4FF622217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0991" y="8708499"/>
            <a:ext cx="7172731" cy="2662237"/>
          </a:xfrm>
        </p:spPr>
        <p:txBody>
          <a:bodyPr/>
          <a:lstStyle/>
          <a:p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6%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3EDD87-993B-AD20-6AED-F20869FD2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80956" y="9077574"/>
            <a:ext cx="11808066" cy="2662237"/>
          </a:xfrm>
        </p:spPr>
        <p:txBody>
          <a:bodyPr/>
          <a:lstStyle/>
          <a:p>
            <a:r>
              <a:rPr lang="en-CA" sz="9700" dirty="0"/>
              <a:t>From 3.4% in 2022</a:t>
            </a:r>
          </a:p>
          <a:p>
            <a:r>
              <a:rPr lang="en-CA" sz="9700" dirty="0"/>
              <a:t> to 2.8% in 2023</a:t>
            </a:r>
            <a:endParaRPr lang="en-US" sz="97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A35BD2-FDB2-D531-0B54-C64679C37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58207" y="12447145"/>
            <a:ext cx="7172731" cy="411063"/>
          </a:xfrm>
        </p:spPr>
        <p:txBody>
          <a:bodyPr/>
          <a:lstStyle/>
          <a:p>
            <a:r>
              <a:rPr lang="en-CA" dirty="0"/>
              <a:t>Global GDP</a:t>
            </a:r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7F853E1-70AB-2CE3-6A2C-4FDD84112057}"/>
              </a:ext>
            </a:extLst>
          </p:cNvPr>
          <p:cNvSpPr txBox="1">
            <a:spLocks/>
          </p:cNvSpPr>
          <p:nvPr/>
        </p:nvSpPr>
        <p:spPr>
          <a:xfrm>
            <a:off x="993391" y="11718112"/>
            <a:ext cx="7172731" cy="21810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2438254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SzPct val="120000"/>
              <a:buFontTx/>
              <a:buNone/>
              <a:defRPr lang="en-CA" sz="4400" b="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612000" algn="l" defTabSz="1219127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3"/>
              </a:buClr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8800" indent="-612000" algn="l" defTabSz="1219127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3"/>
              </a:buClr>
              <a:buSzPct val="120000"/>
              <a:buFont typeface="Apple Symbols" panose="02000000000000000000" pitchFamily="2" charset="-79"/>
              <a:buChar char="⎻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2000" indent="-403176" algn="l" defTabSz="121912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3"/>
              </a:buClr>
              <a:buFont typeface="Arial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00" indent="-527970" algn="l" defTabSz="121912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3"/>
              </a:buClr>
              <a:buSzPct val="80000"/>
              <a:buFont typeface="Lucida Grande"/>
              <a:buChar char="&gt;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197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324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451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2578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Average inflation level </a:t>
            </a:r>
          </a:p>
          <a:p>
            <a:r>
              <a:rPr lang="en-US"/>
              <a:t>In G7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93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51D71A43-E045-41E4-990D-33078DD06B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9104" y="4240323"/>
          <a:ext cx="22504203" cy="857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2AC8E1F1-C311-48CA-A414-67034E79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07" y="248141"/>
            <a:ext cx="19708679" cy="2210522"/>
          </a:xfrm>
        </p:spPr>
        <p:txBody>
          <a:bodyPr/>
          <a:lstStyle/>
          <a:p>
            <a:r>
              <a:rPr lang="fr-CA" dirty="0">
                <a:solidFill>
                  <a:schemeClr val="accent1"/>
                </a:solidFill>
              </a:rPr>
              <a:t>More </a:t>
            </a:r>
            <a:r>
              <a:rPr lang="fr-CA" dirty="0" err="1">
                <a:solidFill>
                  <a:schemeClr val="accent1"/>
                </a:solidFill>
              </a:rPr>
              <a:t>than</a:t>
            </a:r>
            <a:r>
              <a:rPr lang="fr-CA" dirty="0">
                <a:solidFill>
                  <a:schemeClr val="accent1"/>
                </a:solidFill>
              </a:rPr>
              <a:t> 20% of </a:t>
            </a:r>
            <a:r>
              <a:rPr lang="fr-CA" dirty="0" err="1">
                <a:solidFill>
                  <a:schemeClr val="accent1"/>
                </a:solidFill>
              </a:rPr>
              <a:t>workers</a:t>
            </a:r>
            <a:r>
              <a:rPr lang="fr-CA" dirty="0">
                <a:solidFill>
                  <a:schemeClr val="accent1"/>
                </a:solidFill>
              </a:rPr>
              <a:t> in Ontario </a:t>
            </a:r>
            <a:r>
              <a:rPr lang="fr-CA" dirty="0" err="1">
                <a:solidFill>
                  <a:schemeClr val="accent1"/>
                </a:solidFill>
              </a:rPr>
              <a:t>will</a:t>
            </a:r>
            <a:r>
              <a:rPr lang="fr-CA" dirty="0">
                <a:solidFill>
                  <a:schemeClr val="accent1"/>
                </a:solidFill>
              </a:rPr>
              <a:t> retire in the </a:t>
            </a:r>
            <a:r>
              <a:rPr lang="fr-CA" dirty="0" err="1">
                <a:solidFill>
                  <a:schemeClr val="accent1"/>
                </a:solidFill>
              </a:rPr>
              <a:t>next</a:t>
            </a:r>
            <a:r>
              <a:rPr lang="fr-CA" dirty="0">
                <a:solidFill>
                  <a:schemeClr val="accent1"/>
                </a:solidFill>
              </a:rPr>
              <a:t> </a:t>
            </a:r>
            <a:r>
              <a:rPr lang="fr-CA" dirty="0" err="1">
                <a:solidFill>
                  <a:schemeClr val="accent1"/>
                </a:solidFill>
              </a:rPr>
              <a:t>decade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0FC01D8-549C-41F1-9DD0-67993354358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233988" y="12742914"/>
            <a:ext cx="8214197" cy="645416"/>
          </a:xfrm>
        </p:spPr>
        <p:txBody>
          <a:bodyPr/>
          <a:lstStyle/>
          <a:p>
            <a:pPr defTabSz="987503">
              <a:defRPr/>
            </a:pPr>
            <a:r>
              <a:rPr lang="fr-CA" dirty="0">
                <a:solidFill>
                  <a:srgbClr val="1F384B"/>
                </a:solidFill>
                <a:latin typeface="Arial"/>
              </a:rPr>
              <a:t>Source: </a:t>
            </a:r>
            <a:r>
              <a:rPr lang="fr-CA" dirty="0" err="1">
                <a:solidFill>
                  <a:srgbClr val="1F384B"/>
                </a:solidFill>
                <a:latin typeface="Arial"/>
              </a:rPr>
              <a:t>Statistics</a:t>
            </a:r>
            <a:r>
              <a:rPr lang="fr-CA" dirty="0">
                <a:solidFill>
                  <a:srgbClr val="1F384B"/>
                </a:solidFill>
                <a:latin typeface="Arial"/>
              </a:rPr>
              <a:t> Canada, </a:t>
            </a:r>
            <a:r>
              <a:rPr lang="en-US" dirty="0">
                <a:solidFill>
                  <a:srgbClr val="1F384B"/>
                </a:solidFill>
                <a:latin typeface="Arial"/>
              </a:rPr>
              <a:t>BDC Economics </a:t>
            </a:r>
            <a:endParaRPr lang="fr-CA" dirty="0">
              <a:solidFill>
                <a:srgbClr val="1F384B"/>
              </a:solidFill>
              <a:latin typeface="Arial"/>
            </a:endParaRPr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684AF984-B7AD-42D1-B475-E8D0E6BD76F1}"/>
              </a:ext>
            </a:extLst>
          </p:cNvPr>
          <p:cNvSpPr txBox="1"/>
          <p:nvPr/>
        </p:nvSpPr>
        <p:spPr>
          <a:xfrm>
            <a:off x="11713083" y="6030782"/>
            <a:ext cx="4702216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27">
              <a:defRPr/>
            </a:pPr>
            <a:r>
              <a:rPr lang="en-US" sz="3360" dirty="0">
                <a:solidFill>
                  <a:schemeClr val="accent3"/>
                </a:solidFill>
                <a:latin typeface="+mj-lt"/>
              </a:rPr>
              <a:t>55-64</a:t>
            </a:r>
            <a:endParaRPr lang="en-US" sz="252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35B8B88F-09DA-4A40-A0BA-B8D8960C637F}"/>
              </a:ext>
            </a:extLst>
          </p:cNvPr>
          <p:cNvSpPr txBox="1"/>
          <p:nvPr/>
        </p:nvSpPr>
        <p:spPr>
          <a:xfrm>
            <a:off x="2567145" y="10139696"/>
            <a:ext cx="27699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507995">
              <a:defRPr sz="2000"/>
            </a:lvl1pPr>
          </a:lstStyle>
          <a:p>
            <a:r>
              <a:rPr lang="fr-CA" sz="4000" b="1" dirty="0">
                <a:solidFill>
                  <a:srgbClr val="FF0000"/>
                </a:solidFill>
              </a:rPr>
              <a:t>10%</a:t>
            </a:r>
          </a:p>
          <a:p>
            <a:r>
              <a:rPr lang="fr-CA" sz="3200" b="1" dirty="0">
                <a:solidFill>
                  <a:srgbClr val="FF0000"/>
                </a:solidFill>
              </a:rPr>
              <a:t>May 2000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34CD85AF-FFF2-4F4D-AB66-41921743AE4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2326" y="2484257"/>
            <a:ext cx="18021083" cy="806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1599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None/>
              <a:defRPr lang="en-CA" sz="2000" b="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3995" indent="-191998" algn="l" defTabSz="50799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992" indent="-299997" algn="l" defTabSz="50799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9990" indent="-167998" algn="l" defTabSz="50799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1988" indent="-219998" algn="l" defTabSz="50799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>
                <a:solidFill>
                  <a:schemeClr val="accent3"/>
                </a:solidFill>
              </a:rPr>
              <a:t>Percentage of </a:t>
            </a:r>
            <a:r>
              <a:rPr lang="fr-CA" sz="4000" dirty="0" err="1">
                <a:solidFill>
                  <a:schemeClr val="accent3"/>
                </a:solidFill>
              </a:rPr>
              <a:t>workers</a:t>
            </a:r>
            <a:r>
              <a:rPr lang="fr-CA" sz="4000" dirty="0">
                <a:solidFill>
                  <a:schemeClr val="accent3"/>
                </a:solidFill>
              </a:rPr>
              <a:t> </a:t>
            </a:r>
            <a:r>
              <a:rPr lang="fr-CA" sz="4000" dirty="0" err="1">
                <a:solidFill>
                  <a:schemeClr val="accent3"/>
                </a:solidFill>
              </a:rPr>
              <a:t>that</a:t>
            </a:r>
            <a:r>
              <a:rPr lang="fr-CA" sz="4000" dirty="0">
                <a:solidFill>
                  <a:schemeClr val="accent3"/>
                </a:solidFill>
              </a:rPr>
              <a:t> are 55+, Ontario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535D09-5944-41E0-ABBD-3B3991E6E367}"/>
              </a:ext>
            </a:extLst>
          </p:cNvPr>
          <p:cNvSpPr/>
          <p:nvPr/>
        </p:nvSpPr>
        <p:spPr>
          <a:xfrm rot="10800000" flipV="1">
            <a:off x="1786190" y="9703986"/>
            <a:ext cx="417455" cy="4357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19">
              <a:defRPr/>
            </a:pPr>
            <a:endParaRPr lang="en-CA" sz="3240">
              <a:solidFill>
                <a:srgbClr val="0072CE"/>
              </a:solidFill>
              <a:latin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BDDEF0D-4560-4F74-9BD0-4B373E2A5E04}"/>
              </a:ext>
            </a:extLst>
          </p:cNvPr>
          <p:cNvSpPr/>
          <p:nvPr/>
        </p:nvSpPr>
        <p:spPr>
          <a:xfrm rot="10800000" flipV="1">
            <a:off x="22370177" y="5595072"/>
            <a:ext cx="417455" cy="4357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19">
              <a:defRPr/>
            </a:pPr>
            <a:endParaRPr lang="en-CA" sz="3240">
              <a:solidFill>
                <a:srgbClr val="0072CE"/>
              </a:solidFill>
              <a:latin typeface="Arial"/>
            </a:endParaRPr>
          </a:p>
        </p:txBody>
      </p:sp>
      <p:sp>
        <p:nvSpPr>
          <p:cNvPr id="26" name="ZoneTexte 4">
            <a:extLst>
              <a:ext uri="{FF2B5EF4-FFF2-40B4-BE49-F238E27FC236}">
                <a16:creationId xmlns:a16="http://schemas.microsoft.com/office/drawing/2014/main" id="{2E786D5C-A361-404D-A5E0-B0C515443AB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543604" y="4082001"/>
            <a:ext cx="299721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507995">
              <a:defRPr sz="2000">
                <a:solidFill>
                  <a:srgbClr val="FF0000"/>
                </a:solidFill>
              </a:defRPr>
            </a:lvl1pPr>
          </a:lstStyle>
          <a:p>
            <a:r>
              <a:rPr lang="fr-CA" sz="4000" b="1" dirty="0"/>
              <a:t>22%</a:t>
            </a:r>
          </a:p>
          <a:p>
            <a:r>
              <a:rPr lang="fr-CA" sz="3200" b="1" dirty="0"/>
              <a:t>Apr. 2023</a:t>
            </a:r>
          </a:p>
        </p:txBody>
      </p:sp>
    </p:spTree>
    <p:extLst>
      <p:ext uri="{BB962C8B-B14F-4D97-AF65-F5344CB8AC3E}">
        <p14:creationId xmlns:p14="http://schemas.microsoft.com/office/powerpoint/2010/main" val="2789622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51D71A43-E045-41E4-990D-33078DD06B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6418" y="4066141"/>
          <a:ext cx="22504203" cy="857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2AC8E1F1-C311-48CA-A414-67034E79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26" y="348017"/>
            <a:ext cx="20577504" cy="2210522"/>
          </a:xfrm>
        </p:spPr>
        <p:txBody>
          <a:bodyPr/>
          <a:lstStyle/>
          <a:p>
            <a:r>
              <a:rPr lang="fr-CA" dirty="0" err="1">
                <a:solidFill>
                  <a:schemeClr val="accent1"/>
                </a:solidFill>
              </a:rPr>
              <a:t>Since</a:t>
            </a:r>
            <a:r>
              <a:rPr lang="fr-CA" dirty="0">
                <a:solidFill>
                  <a:schemeClr val="accent1"/>
                </a:solidFill>
              </a:rPr>
              <a:t> 2008, 55+ </a:t>
            </a:r>
            <a:r>
              <a:rPr lang="fr-CA" dirty="0" err="1">
                <a:solidFill>
                  <a:schemeClr val="accent1"/>
                </a:solidFill>
              </a:rPr>
              <a:t>year-old</a:t>
            </a:r>
            <a:r>
              <a:rPr lang="fr-CA" dirty="0">
                <a:solidFill>
                  <a:schemeClr val="accent1"/>
                </a:solidFill>
              </a:rPr>
              <a:t> </a:t>
            </a:r>
            <a:r>
              <a:rPr lang="fr-CA" dirty="0" err="1">
                <a:solidFill>
                  <a:schemeClr val="accent1"/>
                </a:solidFill>
              </a:rPr>
              <a:t>workers</a:t>
            </a:r>
            <a:r>
              <a:rPr lang="fr-CA" dirty="0">
                <a:solidFill>
                  <a:schemeClr val="accent1"/>
                </a:solidFill>
              </a:rPr>
              <a:t> have </a:t>
            </a:r>
            <a:r>
              <a:rPr lang="fr-CA" dirty="0" err="1">
                <a:solidFill>
                  <a:schemeClr val="accent1"/>
                </a:solidFill>
              </a:rPr>
              <a:t>outnumbered</a:t>
            </a:r>
            <a:r>
              <a:rPr lang="fr-CA" dirty="0">
                <a:solidFill>
                  <a:schemeClr val="accent1"/>
                </a:solidFill>
              </a:rPr>
              <a:t> </a:t>
            </a:r>
            <a:r>
              <a:rPr lang="fr-CA" dirty="0" err="1">
                <a:solidFill>
                  <a:schemeClr val="accent1"/>
                </a:solidFill>
              </a:rPr>
              <a:t>their</a:t>
            </a:r>
            <a:r>
              <a:rPr lang="fr-CA" dirty="0">
                <a:solidFill>
                  <a:schemeClr val="accent1"/>
                </a:solidFill>
              </a:rPr>
              <a:t> </a:t>
            </a:r>
            <a:r>
              <a:rPr lang="fr-CA" dirty="0" err="1">
                <a:solidFill>
                  <a:schemeClr val="accent1"/>
                </a:solidFill>
              </a:rPr>
              <a:t>younger</a:t>
            </a:r>
            <a:r>
              <a:rPr lang="fr-CA" dirty="0">
                <a:solidFill>
                  <a:schemeClr val="accent1"/>
                </a:solidFill>
              </a:rPr>
              <a:t> </a:t>
            </a:r>
            <a:r>
              <a:rPr lang="fr-CA" dirty="0" err="1">
                <a:solidFill>
                  <a:schemeClr val="accent1"/>
                </a:solidFill>
              </a:rPr>
              <a:t>peers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0FC01D8-549C-41F1-9DD0-67993354358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233988" y="12742914"/>
            <a:ext cx="8214197" cy="645416"/>
          </a:xfrm>
        </p:spPr>
        <p:txBody>
          <a:bodyPr/>
          <a:lstStyle/>
          <a:p>
            <a:pPr defTabSz="987503">
              <a:defRPr/>
            </a:pPr>
            <a:r>
              <a:rPr lang="fr-CA" dirty="0">
                <a:solidFill>
                  <a:srgbClr val="1F384B"/>
                </a:solidFill>
                <a:latin typeface="Arial"/>
              </a:rPr>
              <a:t>Source: </a:t>
            </a:r>
            <a:r>
              <a:rPr lang="fr-CA" dirty="0" err="1">
                <a:solidFill>
                  <a:srgbClr val="1F384B"/>
                </a:solidFill>
                <a:latin typeface="Arial"/>
              </a:rPr>
              <a:t>Statistics</a:t>
            </a:r>
            <a:r>
              <a:rPr lang="fr-CA" dirty="0">
                <a:solidFill>
                  <a:srgbClr val="1F384B"/>
                </a:solidFill>
                <a:latin typeface="Arial"/>
              </a:rPr>
              <a:t> Canada, </a:t>
            </a:r>
            <a:r>
              <a:rPr lang="en-US" dirty="0">
                <a:solidFill>
                  <a:srgbClr val="1F384B"/>
                </a:solidFill>
                <a:latin typeface="Arial"/>
              </a:rPr>
              <a:t>BDC Economics </a:t>
            </a:r>
            <a:endParaRPr lang="fr-CA" dirty="0">
              <a:solidFill>
                <a:srgbClr val="1F384B"/>
              </a:solidFill>
              <a:latin typeface="Arial"/>
            </a:endParaRP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FA7CEE7C-A5DC-4817-932A-E09722A5E856}"/>
              </a:ext>
            </a:extLst>
          </p:cNvPr>
          <p:cNvSpPr txBox="1"/>
          <p:nvPr/>
        </p:nvSpPr>
        <p:spPr>
          <a:xfrm>
            <a:off x="21508022" y="9426351"/>
            <a:ext cx="27699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507995"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r-CA" sz="4000" b="1" dirty="0">
                <a:solidFill>
                  <a:schemeClr val="tx1"/>
                </a:solidFill>
              </a:rPr>
              <a:t>14%</a:t>
            </a:r>
          </a:p>
          <a:p>
            <a:r>
              <a:rPr lang="fr-CA" sz="3200" b="1" dirty="0">
                <a:solidFill>
                  <a:schemeClr val="tx1"/>
                </a:solidFill>
              </a:rPr>
              <a:t>Apr. 2023</a:t>
            </a:r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684AF984-B7AD-42D1-B475-E8D0E6BD76F1}"/>
              </a:ext>
            </a:extLst>
          </p:cNvPr>
          <p:cNvSpPr txBox="1"/>
          <p:nvPr/>
        </p:nvSpPr>
        <p:spPr>
          <a:xfrm>
            <a:off x="13162100" y="5682305"/>
            <a:ext cx="4702216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27">
              <a:defRPr/>
            </a:pPr>
            <a:r>
              <a:rPr lang="en-US" sz="3360" dirty="0">
                <a:solidFill>
                  <a:schemeClr val="accent3"/>
                </a:solidFill>
                <a:latin typeface="+mj-lt"/>
              </a:rPr>
              <a:t>55+</a:t>
            </a:r>
            <a:endParaRPr lang="en-US" sz="252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5" name="ZoneTexte 4">
            <a:extLst>
              <a:ext uri="{FF2B5EF4-FFF2-40B4-BE49-F238E27FC236}">
                <a16:creationId xmlns:a16="http://schemas.microsoft.com/office/drawing/2014/main" id="{2651DDA0-4D16-430B-9F9F-81B1AB399C1D}"/>
              </a:ext>
            </a:extLst>
          </p:cNvPr>
          <p:cNvSpPr txBox="1"/>
          <p:nvPr/>
        </p:nvSpPr>
        <p:spPr>
          <a:xfrm>
            <a:off x="12848580" y="8909317"/>
            <a:ext cx="5329259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27">
              <a:defRPr/>
            </a:pPr>
            <a:r>
              <a:rPr lang="en-US" sz="3360" dirty="0">
                <a:solidFill>
                  <a:schemeClr val="accent1"/>
                </a:solidFill>
                <a:latin typeface="+mj-lt"/>
              </a:rPr>
              <a:t>15-24</a:t>
            </a:r>
            <a:endParaRPr lang="en-US" sz="252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35B8B88F-09DA-4A40-A0BA-B8D8960C637F}"/>
              </a:ext>
            </a:extLst>
          </p:cNvPr>
          <p:cNvSpPr txBox="1"/>
          <p:nvPr/>
        </p:nvSpPr>
        <p:spPr>
          <a:xfrm>
            <a:off x="2567145" y="10139696"/>
            <a:ext cx="27699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507995">
              <a:defRPr sz="2000"/>
            </a:lvl1pPr>
          </a:lstStyle>
          <a:p>
            <a:r>
              <a:rPr lang="fr-CA" sz="4000" b="1" dirty="0">
                <a:solidFill>
                  <a:schemeClr val="accent3"/>
                </a:solidFill>
              </a:rPr>
              <a:t>10%</a:t>
            </a:r>
          </a:p>
          <a:p>
            <a:r>
              <a:rPr lang="fr-CA" sz="3200" b="1" dirty="0">
                <a:solidFill>
                  <a:schemeClr val="accent3"/>
                </a:solidFill>
              </a:rPr>
              <a:t>May 2000</a:t>
            </a:r>
          </a:p>
        </p:txBody>
      </p:sp>
      <p:sp>
        <p:nvSpPr>
          <p:cNvPr id="18" name="ZoneTexte 4">
            <a:extLst>
              <a:ext uri="{FF2B5EF4-FFF2-40B4-BE49-F238E27FC236}">
                <a16:creationId xmlns:a16="http://schemas.microsoft.com/office/drawing/2014/main" id="{E9024971-04CB-4608-B1B7-D1107450B3F3}"/>
              </a:ext>
            </a:extLst>
          </p:cNvPr>
          <p:cNvSpPr txBox="1"/>
          <p:nvPr/>
        </p:nvSpPr>
        <p:spPr>
          <a:xfrm>
            <a:off x="2472986" y="6281879"/>
            <a:ext cx="27699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507995">
              <a:defRPr sz="2000"/>
            </a:lvl1pPr>
          </a:lstStyle>
          <a:p>
            <a:r>
              <a:rPr lang="fr-CA" sz="4000" b="1" dirty="0"/>
              <a:t>15%</a:t>
            </a:r>
          </a:p>
          <a:p>
            <a:r>
              <a:rPr lang="fr-CA" sz="3200" b="1" dirty="0"/>
              <a:t>May 2000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34CD85AF-FFF2-4F4D-AB66-41921743AE4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2326" y="2484257"/>
            <a:ext cx="18021083" cy="806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1599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None/>
              <a:defRPr lang="en-CA" sz="2000" b="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3995" indent="-191998" algn="l" defTabSz="50799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3992" indent="-299997" algn="l" defTabSz="50799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—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9990" indent="-167998" algn="l" defTabSz="50799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1988" indent="-219998" algn="l" defTabSz="507995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SzPct val="80000"/>
              <a:buFont typeface="Lucida Grande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2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>
                <a:solidFill>
                  <a:schemeClr val="accent3"/>
                </a:solidFill>
              </a:rPr>
              <a:t>Percentage of </a:t>
            </a:r>
            <a:r>
              <a:rPr lang="fr-CA" sz="4000" dirty="0" err="1">
                <a:solidFill>
                  <a:schemeClr val="accent3"/>
                </a:solidFill>
              </a:rPr>
              <a:t>workers</a:t>
            </a:r>
            <a:r>
              <a:rPr lang="fr-CA" sz="4000" dirty="0">
                <a:solidFill>
                  <a:schemeClr val="accent3"/>
                </a:solidFill>
              </a:rPr>
              <a:t> </a:t>
            </a:r>
            <a:r>
              <a:rPr lang="fr-CA" sz="4000" dirty="0" err="1">
                <a:solidFill>
                  <a:schemeClr val="accent3"/>
                </a:solidFill>
              </a:rPr>
              <a:t>that</a:t>
            </a:r>
            <a:r>
              <a:rPr lang="fr-CA" sz="4000" dirty="0">
                <a:solidFill>
                  <a:schemeClr val="accent3"/>
                </a:solidFill>
              </a:rPr>
              <a:t> are 55+, 15-24 </a:t>
            </a:r>
            <a:r>
              <a:rPr lang="fr-CA" sz="4000" dirty="0" err="1">
                <a:solidFill>
                  <a:schemeClr val="accent3"/>
                </a:solidFill>
              </a:rPr>
              <a:t>years</a:t>
            </a:r>
            <a:r>
              <a:rPr lang="fr-CA" sz="4000" dirty="0">
                <a:solidFill>
                  <a:schemeClr val="accent3"/>
                </a:solidFill>
              </a:rPr>
              <a:t> </a:t>
            </a:r>
            <a:r>
              <a:rPr lang="fr-CA" sz="4000" dirty="0" err="1">
                <a:solidFill>
                  <a:schemeClr val="accent3"/>
                </a:solidFill>
              </a:rPr>
              <a:t>old</a:t>
            </a:r>
            <a:r>
              <a:rPr lang="fr-CA" sz="4000" dirty="0">
                <a:solidFill>
                  <a:schemeClr val="accent3"/>
                </a:solidFill>
              </a:rPr>
              <a:t>, Ontario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4DDE09-7046-45F6-94AB-DC7919390DBC}"/>
              </a:ext>
            </a:extLst>
          </p:cNvPr>
          <p:cNvSpPr/>
          <p:nvPr/>
        </p:nvSpPr>
        <p:spPr>
          <a:xfrm rot="10800000" flipV="1">
            <a:off x="22367693" y="8482926"/>
            <a:ext cx="417455" cy="4357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19">
              <a:defRPr/>
            </a:pPr>
            <a:endParaRPr lang="en-CA" sz="3240">
              <a:solidFill>
                <a:srgbClr val="0072CE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0DD601-494B-40DD-870F-002F559FCD5B}"/>
              </a:ext>
            </a:extLst>
          </p:cNvPr>
          <p:cNvSpPr/>
          <p:nvPr/>
        </p:nvSpPr>
        <p:spPr>
          <a:xfrm rot="10800000" flipV="1">
            <a:off x="1765407" y="7628084"/>
            <a:ext cx="417455" cy="4357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19">
              <a:defRPr/>
            </a:pPr>
            <a:endParaRPr lang="en-CA" sz="3240">
              <a:solidFill>
                <a:srgbClr val="0072CE"/>
              </a:solidFill>
              <a:latin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535D09-5944-41E0-ABBD-3B3991E6E367}"/>
              </a:ext>
            </a:extLst>
          </p:cNvPr>
          <p:cNvSpPr/>
          <p:nvPr/>
        </p:nvSpPr>
        <p:spPr>
          <a:xfrm rot="10800000" flipV="1">
            <a:off x="1765408" y="9571396"/>
            <a:ext cx="417455" cy="4357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19">
              <a:defRPr/>
            </a:pPr>
            <a:endParaRPr lang="en-CA" sz="3240">
              <a:solidFill>
                <a:srgbClr val="0072CE"/>
              </a:solidFill>
              <a:latin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BDDEF0D-4560-4F74-9BD0-4B373E2A5E04}"/>
              </a:ext>
            </a:extLst>
          </p:cNvPr>
          <p:cNvSpPr/>
          <p:nvPr/>
        </p:nvSpPr>
        <p:spPr>
          <a:xfrm rot="10800000" flipV="1">
            <a:off x="22158966" y="5575574"/>
            <a:ext cx="417455" cy="43571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19">
              <a:defRPr/>
            </a:pPr>
            <a:endParaRPr lang="en-CA" sz="3240">
              <a:solidFill>
                <a:srgbClr val="0072CE"/>
              </a:solidFill>
              <a:latin typeface="Arial"/>
            </a:endParaRPr>
          </a:p>
        </p:txBody>
      </p:sp>
      <p:sp>
        <p:nvSpPr>
          <p:cNvPr id="26" name="ZoneTexte 4">
            <a:extLst>
              <a:ext uri="{FF2B5EF4-FFF2-40B4-BE49-F238E27FC236}">
                <a16:creationId xmlns:a16="http://schemas.microsoft.com/office/drawing/2014/main" id="{2E786D5C-A361-404D-A5E0-B0C515443AB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826450" y="4354672"/>
            <a:ext cx="2035149" cy="1009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15939">
              <a:defRPr/>
            </a:pPr>
            <a:r>
              <a:rPr lang="fr-CA" sz="4000" b="1" dirty="0">
                <a:solidFill>
                  <a:schemeClr val="accent3"/>
                </a:solidFill>
              </a:rPr>
              <a:t>22%</a:t>
            </a:r>
          </a:p>
          <a:p>
            <a:pPr defTabSz="1015939">
              <a:lnSpc>
                <a:spcPct val="80000"/>
              </a:lnSpc>
              <a:defRPr/>
            </a:pPr>
            <a:r>
              <a:rPr lang="fr-CA" sz="3200" b="1" dirty="0">
                <a:solidFill>
                  <a:schemeClr val="accent3"/>
                </a:solidFill>
              </a:rPr>
              <a:t>Apr. 2023</a:t>
            </a:r>
          </a:p>
        </p:txBody>
      </p:sp>
    </p:spTree>
    <p:extLst>
      <p:ext uri="{BB962C8B-B14F-4D97-AF65-F5344CB8AC3E}">
        <p14:creationId xmlns:p14="http://schemas.microsoft.com/office/powerpoint/2010/main" val="947652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332A7AA-137F-F36F-74F8-A35BEFDC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13800" b="0" dirty="0">
                <a:solidFill>
                  <a:schemeClr val="accent1"/>
                </a:solidFill>
              </a:rPr>
              <a:t>Conclusion</a:t>
            </a:r>
            <a:br>
              <a:rPr lang="fr-CA" sz="13800" b="0" dirty="0">
                <a:solidFill>
                  <a:schemeClr val="accent1"/>
                </a:solidFill>
              </a:rPr>
            </a:br>
            <a:endParaRPr lang="en-US" sz="8800" dirty="0"/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B49C0FE0-5CEA-0AA7-289E-81C40E366B97}"/>
              </a:ext>
            </a:extLst>
          </p:cNvPr>
          <p:cNvSpPr txBox="1"/>
          <p:nvPr/>
        </p:nvSpPr>
        <p:spPr>
          <a:xfrm>
            <a:off x="1318835" y="3398401"/>
            <a:ext cx="2265251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latin typeface="+mj-lt"/>
                <a:ea typeface="+mj-ea"/>
                <a:cs typeface="+mj-cs"/>
              </a:rPr>
              <a:t>The Bank of Canada is facing challenges to bring down inflation. However, it will make sure to do what it takes to bring it down to 2%</a:t>
            </a:r>
          </a:p>
          <a:p>
            <a:pPr>
              <a:lnSpc>
                <a:spcPct val="80000"/>
              </a:lnSpc>
            </a:pPr>
            <a:endParaRPr lang="en-US" sz="6000" dirty="0"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en-US" sz="6000" dirty="0">
                <a:latin typeface="+mj-lt"/>
                <a:ea typeface="+mj-ea"/>
                <a:cs typeface="+mj-cs"/>
              </a:rPr>
              <a:t>Economic growth is slowing down, but we don’t expect a recession</a:t>
            </a:r>
          </a:p>
          <a:p>
            <a:pPr>
              <a:lnSpc>
                <a:spcPct val="80000"/>
              </a:lnSpc>
            </a:pPr>
            <a:endParaRPr lang="en-US" sz="6000" dirty="0"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en-US" sz="6000" dirty="0">
                <a:latin typeface="+mj-lt"/>
                <a:ea typeface="+mj-ea"/>
                <a:cs typeface="+mj-cs"/>
              </a:rPr>
              <a:t>With tighter credit conditions Ontarians’ indebtedness will be a drag on the economy</a:t>
            </a:r>
          </a:p>
          <a:p>
            <a:pPr>
              <a:lnSpc>
                <a:spcPct val="80000"/>
              </a:lnSpc>
            </a:pPr>
            <a:endParaRPr lang="fr-CA" sz="6000" dirty="0"/>
          </a:p>
          <a:p>
            <a:pPr>
              <a:lnSpc>
                <a:spcPct val="80000"/>
              </a:lnSpc>
            </a:pPr>
            <a:r>
              <a:rPr lang="fr-CA" sz="6000" dirty="0"/>
              <a:t>Labour </a:t>
            </a:r>
            <a:r>
              <a:rPr lang="fr-CA" sz="6000" dirty="0" err="1"/>
              <a:t>shortages</a:t>
            </a:r>
            <a:r>
              <a:rPr lang="fr-CA" sz="6000" dirty="0"/>
              <a:t> </a:t>
            </a:r>
            <a:r>
              <a:rPr lang="fr-CA" sz="6000" dirty="0" err="1"/>
              <a:t>will</a:t>
            </a:r>
            <a:r>
              <a:rPr lang="fr-CA" sz="6000" dirty="0"/>
              <a:t> </a:t>
            </a:r>
            <a:r>
              <a:rPr lang="fr-CA" sz="6000" dirty="0" err="1"/>
              <a:t>remain</a:t>
            </a:r>
            <a:r>
              <a:rPr lang="fr-CA" sz="6000" dirty="0"/>
              <a:t> a challenge for businesses in the </a:t>
            </a:r>
            <a:r>
              <a:rPr lang="fr-CA" sz="6000" dirty="0" err="1"/>
              <a:t>years</a:t>
            </a:r>
            <a:r>
              <a:rPr lang="fr-CA" sz="6000" dirty="0"/>
              <a:t> </a:t>
            </a:r>
            <a:r>
              <a:rPr lang="fr-CA" sz="6000" dirty="0" err="1"/>
              <a:t>ahead</a:t>
            </a:r>
            <a:r>
              <a:rPr lang="fr-CA" sz="6000" dirty="0"/>
              <a:t> </a:t>
            </a:r>
            <a:r>
              <a:rPr lang="fr-CA" sz="6000" dirty="0" err="1"/>
              <a:t>especially</a:t>
            </a:r>
            <a:r>
              <a:rPr lang="fr-CA" sz="6000" dirty="0"/>
              <a:t> in rural areas </a:t>
            </a:r>
            <a:r>
              <a:rPr lang="fr-CA" sz="6000" dirty="0" err="1"/>
              <a:t>where</a:t>
            </a:r>
            <a:r>
              <a:rPr lang="fr-CA" sz="6000" dirty="0"/>
              <a:t> </a:t>
            </a:r>
            <a:r>
              <a:rPr lang="fr-CA" sz="6000" dirty="0" err="1"/>
              <a:t>aging</a:t>
            </a:r>
            <a:r>
              <a:rPr lang="fr-CA" sz="6000" dirty="0"/>
              <a:t> </a:t>
            </a:r>
            <a:r>
              <a:rPr lang="fr-CA" sz="6000" dirty="0" err="1"/>
              <a:t>is</a:t>
            </a:r>
            <a:r>
              <a:rPr lang="fr-CA" sz="6000" dirty="0"/>
              <a:t> </a:t>
            </a:r>
            <a:r>
              <a:rPr lang="fr-CA" sz="6000" dirty="0" err="1"/>
              <a:t>faster</a:t>
            </a:r>
            <a:endParaRPr lang="fr-CA" sz="6000" dirty="0"/>
          </a:p>
        </p:txBody>
      </p:sp>
      <p:pic>
        <p:nvPicPr>
          <p:cNvPr id="12" name="Graphique 17">
            <a:extLst>
              <a:ext uri="{FF2B5EF4-FFF2-40B4-BE49-F238E27FC236}">
                <a16:creationId xmlns:a16="http://schemas.microsoft.com/office/drawing/2014/main" id="{B53DEFF7-CC3D-EA73-1870-D5FE568A1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039" y="3505933"/>
            <a:ext cx="453888" cy="693653"/>
          </a:xfrm>
          <a:prstGeom prst="rect">
            <a:avLst/>
          </a:prstGeom>
        </p:spPr>
      </p:pic>
      <p:pic>
        <p:nvPicPr>
          <p:cNvPr id="13" name="Graphique 17">
            <a:extLst>
              <a:ext uri="{FF2B5EF4-FFF2-40B4-BE49-F238E27FC236}">
                <a16:creationId xmlns:a16="http://schemas.microsoft.com/office/drawing/2014/main" id="{41B5CC8E-D437-3BCE-A213-BCDF866A48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049" y="6477582"/>
            <a:ext cx="453888" cy="693653"/>
          </a:xfrm>
          <a:prstGeom prst="rect">
            <a:avLst/>
          </a:prstGeom>
        </p:spPr>
      </p:pic>
      <p:pic>
        <p:nvPicPr>
          <p:cNvPr id="14" name="Graphique 17">
            <a:extLst>
              <a:ext uri="{FF2B5EF4-FFF2-40B4-BE49-F238E27FC236}">
                <a16:creationId xmlns:a16="http://schemas.microsoft.com/office/drawing/2014/main" id="{5CA1A749-223B-B4E7-7A62-2661DBD1B1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054" y="8532747"/>
            <a:ext cx="453888" cy="693653"/>
          </a:xfrm>
          <a:prstGeom prst="rect">
            <a:avLst/>
          </a:prstGeom>
        </p:spPr>
      </p:pic>
      <p:pic>
        <p:nvPicPr>
          <p:cNvPr id="2" name="Graphique 17">
            <a:extLst>
              <a:ext uri="{FF2B5EF4-FFF2-40B4-BE49-F238E27FC236}">
                <a16:creationId xmlns:a16="http://schemas.microsoft.com/office/drawing/2014/main" id="{C6CA0C65-0CF4-F9F4-0A4D-DB934E37D0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054" y="10587912"/>
            <a:ext cx="453888" cy="69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08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23B96C-74CC-EF78-73B7-0A47C849A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8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BB0DDFC-4701-D95B-030F-462758F22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1244" y="386012"/>
            <a:ext cx="674752" cy="7002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F528BB9-8D77-91A6-4EE4-B4EC107A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905" y="12982805"/>
            <a:ext cx="1426539" cy="4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69F2A69A-8C5B-4563-A5B5-4471195CD7EC}" type="slidenum">
              <a:rPr lang="en-AU" sz="2400"/>
              <a:pPr algn="ctr"/>
              <a:t>6</a:t>
            </a:fld>
            <a:endParaRPr lang="en-CA" sz="24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78E6A8D-D46F-57D5-219F-76B3454554F4}"/>
              </a:ext>
            </a:extLst>
          </p:cNvPr>
          <p:cNvSpPr txBox="1">
            <a:spLocks/>
          </p:cNvSpPr>
          <p:nvPr/>
        </p:nvSpPr>
        <p:spPr>
          <a:xfrm>
            <a:off x="367177" y="439619"/>
            <a:ext cx="22325224" cy="1484753"/>
          </a:xfrm>
          <a:prstGeom prst="rect">
            <a:avLst/>
          </a:prstGeom>
        </p:spPr>
        <p:txBody>
          <a:bodyPr lIns="0" tIns="0" rIns="0" bIns="0"/>
          <a:lstStyle>
            <a:lvl1pPr algn="l" defTabSz="50799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7200" b="0" dirty="0"/>
              <a:t>The </a:t>
            </a:r>
            <a:r>
              <a:rPr lang="fr-CA" sz="7200" b="0" dirty="0" err="1"/>
              <a:t>world’s</a:t>
            </a:r>
            <a:r>
              <a:rPr lang="fr-CA" sz="7200" b="0" dirty="0"/>
              <a:t> </a:t>
            </a:r>
            <a:r>
              <a:rPr lang="fr-CA" sz="7200" b="0" dirty="0" err="1"/>
              <a:t>most</a:t>
            </a:r>
            <a:r>
              <a:rPr lang="fr-CA" sz="7200" b="0" dirty="0"/>
              <a:t> </a:t>
            </a:r>
            <a:r>
              <a:rPr lang="fr-CA" sz="7200" b="0" dirty="0" err="1"/>
              <a:t>advanced</a:t>
            </a:r>
            <a:r>
              <a:rPr lang="fr-CA" sz="7200" b="0" dirty="0"/>
              <a:t> </a:t>
            </a:r>
            <a:r>
              <a:rPr lang="fr-CA" sz="7200" b="0" dirty="0" err="1"/>
              <a:t>economies</a:t>
            </a:r>
            <a:r>
              <a:rPr lang="fr-CA" sz="7200" b="0" dirty="0"/>
              <a:t> are </a:t>
            </a:r>
            <a:r>
              <a:rPr lang="fr-CA" sz="7200" b="0" dirty="0" err="1"/>
              <a:t>expected</a:t>
            </a:r>
            <a:r>
              <a:rPr lang="fr-CA" sz="7200" b="0" dirty="0"/>
              <a:t> to slow down in 2023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8BD57A7-D571-9BC3-AC07-877AE4364A3C}"/>
              </a:ext>
            </a:extLst>
          </p:cNvPr>
          <p:cNvSpPr txBox="1">
            <a:spLocks/>
          </p:cNvSpPr>
          <p:nvPr/>
        </p:nvSpPr>
        <p:spPr>
          <a:xfrm>
            <a:off x="1233980" y="12743461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defRPr/>
            </a:pPr>
            <a:r>
              <a:rPr lang="fr-FR" sz="1800" dirty="0">
                <a:solidFill>
                  <a:srgbClr val="1F384B"/>
                </a:solidFill>
                <a:latin typeface="Arial"/>
              </a:rPr>
              <a:t>Source: </a:t>
            </a:r>
            <a:r>
              <a:rPr lang="en-US" sz="1800" dirty="0">
                <a:solidFill>
                  <a:srgbClr val="1F384B"/>
                </a:solidFill>
                <a:latin typeface="Arial"/>
              </a:rPr>
              <a:t>Continuous consensus forecast, G7, March 20</a:t>
            </a:r>
            <a:r>
              <a:rPr lang="en-US" sz="1800" baseline="30000" dirty="0">
                <a:solidFill>
                  <a:srgbClr val="1F384B"/>
                </a:solidFill>
                <a:latin typeface="Arial"/>
              </a:rPr>
              <a:t>th </a:t>
            </a:r>
            <a:r>
              <a:rPr lang="en-US" sz="1800" dirty="0">
                <a:solidFill>
                  <a:srgbClr val="1F384B"/>
                </a:solidFill>
                <a:latin typeface="Arial"/>
              </a:rPr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9C4603-3598-9B9A-DA51-5B589FB1146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7176" y="2740364"/>
            <a:ext cx="21611675" cy="761950"/>
          </a:xfrm>
          <a:prstGeom prst="rect">
            <a:avLst/>
          </a:prstGeom>
        </p:spPr>
        <p:txBody>
          <a:bodyPr lIns="0" tIns="0" rIns="0" bIns="0"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38254">
              <a:spcBef>
                <a:spcPts val="2400"/>
              </a:spcBef>
              <a:buSzPct val="120000"/>
              <a:buNone/>
            </a:pPr>
            <a:r>
              <a:rPr lang="en-US" sz="4000" dirty="0"/>
              <a:t>Forecast of annual real GDP growth in 2023, by country or Economic Region (%)</a:t>
            </a:r>
          </a:p>
          <a:p>
            <a:pPr marL="0" indent="0">
              <a:buNone/>
            </a:pPr>
            <a:endParaRPr lang="en-US" sz="4000" dirty="0">
              <a:solidFill>
                <a:schemeClr val="accent3"/>
              </a:solidFill>
            </a:endParaRPr>
          </a:p>
        </p:txBody>
      </p:sp>
      <p:graphicFrame>
        <p:nvGraphicFramePr>
          <p:cNvPr id="12" name="Espace réservé du contenu 8">
            <a:extLst>
              <a:ext uri="{FF2B5EF4-FFF2-40B4-BE49-F238E27FC236}">
                <a16:creationId xmlns:a16="http://schemas.microsoft.com/office/drawing/2014/main" id="{92A3FE35-08EB-17E7-CAAD-A73AA87B472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4459518"/>
              </p:ext>
            </p:extLst>
          </p:nvPr>
        </p:nvGraphicFramePr>
        <p:xfrm>
          <a:off x="630681" y="4758021"/>
          <a:ext cx="22325224" cy="749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8B9C56-5986-F986-FACB-CE044FE54D1F}"/>
              </a:ext>
            </a:extLst>
          </p:cNvPr>
          <p:cNvCxnSpPr/>
          <p:nvPr/>
        </p:nvCxnSpPr>
        <p:spPr>
          <a:xfrm>
            <a:off x="1233980" y="5330283"/>
            <a:ext cx="22250488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B225F1-DA91-EC51-1A6A-D89ABB2DB760}"/>
              </a:ext>
            </a:extLst>
          </p:cNvPr>
          <p:cNvSpPr txBox="1"/>
          <p:nvPr/>
        </p:nvSpPr>
        <p:spPr>
          <a:xfrm>
            <a:off x="18373774" y="4329327"/>
            <a:ext cx="511069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Potential growth 2%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BB0DDFC-4701-D95B-030F-462758F22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1244" y="386012"/>
            <a:ext cx="674752" cy="7002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0F528BB9-8D77-91A6-4EE4-B4EC107A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905" y="12982805"/>
            <a:ext cx="1426539" cy="46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69F2A69A-8C5B-4563-A5B5-4471195CD7EC}" type="slidenum">
              <a:rPr lang="en-AU" sz="2400"/>
              <a:pPr algn="ctr"/>
              <a:t>7</a:t>
            </a:fld>
            <a:endParaRPr lang="en-CA" sz="24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78E6A8D-D46F-57D5-219F-76B3454554F4}"/>
              </a:ext>
            </a:extLst>
          </p:cNvPr>
          <p:cNvSpPr txBox="1">
            <a:spLocks/>
          </p:cNvSpPr>
          <p:nvPr/>
        </p:nvSpPr>
        <p:spPr>
          <a:xfrm>
            <a:off x="367177" y="439619"/>
            <a:ext cx="22325224" cy="1484753"/>
          </a:xfrm>
          <a:prstGeom prst="rect">
            <a:avLst/>
          </a:prstGeom>
        </p:spPr>
        <p:txBody>
          <a:bodyPr lIns="0" tIns="0" rIns="0" bIns="0"/>
          <a:lstStyle>
            <a:lvl1pPr algn="l" defTabSz="507995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7200" b="0" dirty="0"/>
              <a:t>The </a:t>
            </a:r>
            <a:r>
              <a:rPr lang="fr-CA" sz="7200" b="0" dirty="0" err="1"/>
              <a:t>world’s</a:t>
            </a:r>
            <a:r>
              <a:rPr lang="fr-CA" sz="7200" b="0" dirty="0"/>
              <a:t> </a:t>
            </a:r>
            <a:r>
              <a:rPr lang="fr-CA" sz="7200" b="0" dirty="0" err="1"/>
              <a:t>most</a:t>
            </a:r>
            <a:r>
              <a:rPr lang="fr-CA" sz="7200" b="0" dirty="0"/>
              <a:t> </a:t>
            </a:r>
            <a:r>
              <a:rPr lang="fr-CA" sz="7200" b="0" dirty="0" err="1"/>
              <a:t>advanced</a:t>
            </a:r>
            <a:r>
              <a:rPr lang="fr-CA" sz="7200" b="0" dirty="0"/>
              <a:t> </a:t>
            </a:r>
            <a:r>
              <a:rPr lang="fr-CA" sz="7200" b="0" dirty="0" err="1"/>
              <a:t>economies</a:t>
            </a:r>
            <a:r>
              <a:rPr lang="fr-CA" sz="7200" b="0" dirty="0"/>
              <a:t> are </a:t>
            </a:r>
            <a:r>
              <a:rPr lang="fr-CA" sz="7200" b="0" dirty="0" err="1"/>
              <a:t>expected</a:t>
            </a:r>
            <a:r>
              <a:rPr lang="fr-CA" sz="7200" b="0" dirty="0"/>
              <a:t> to slow down in 2023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8BD57A7-D571-9BC3-AC07-877AE4364A3C}"/>
              </a:ext>
            </a:extLst>
          </p:cNvPr>
          <p:cNvSpPr txBox="1">
            <a:spLocks/>
          </p:cNvSpPr>
          <p:nvPr/>
        </p:nvSpPr>
        <p:spPr>
          <a:xfrm>
            <a:off x="1233980" y="12743461"/>
            <a:ext cx="10559313" cy="73020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548640" rtl="0" eaLnBrk="1" latinLnBrk="0" hangingPunct="1">
              <a:lnSpc>
                <a:spcPct val="90000"/>
              </a:lnSpc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defRPr/>
            </a:pPr>
            <a:r>
              <a:rPr lang="fr-FR" sz="1800" dirty="0">
                <a:solidFill>
                  <a:srgbClr val="1F384B"/>
                </a:solidFill>
                <a:latin typeface="Arial"/>
              </a:rPr>
              <a:t>Source: </a:t>
            </a:r>
            <a:r>
              <a:rPr lang="en-US" sz="1800" dirty="0">
                <a:solidFill>
                  <a:srgbClr val="1F384B"/>
                </a:solidFill>
                <a:latin typeface="Arial"/>
              </a:rPr>
              <a:t>Continuous consensus forecast, G7, March 20</a:t>
            </a:r>
            <a:r>
              <a:rPr lang="en-US" sz="1800" baseline="30000" dirty="0">
                <a:solidFill>
                  <a:srgbClr val="1F384B"/>
                </a:solidFill>
                <a:latin typeface="Arial"/>
              </a:rPr>
              <a:t>th </a:t>
            </a:r>
            <a:r>
              <a:rPr lang="en-US" sz="1800" dirty="0">
                <a:solidFill>
                  <a:srgbClr val="1F384B"/>
                </a:solidFill>
                <a:latin typeface="Arial"/>
              </a:rPr>
              <a:t>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59C4603-3598-9B9A-DA51-5B589FB1146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7176" y="2740364"/>
            <a:ext cx="21611675" cy="761950"/>
          </a:xfrm>
          <a:prstGeom prst="rect">
            <a:avLst/>
          </a:prstGeom>
        </p:spPr>
        <p:txBody>
          <a:bodyPr lIns="0" tIns="0" rIns="0" bIns="0"/>
          <a:lstStyle>
            <a:lvl1pPr marL="376763" indent="-376763" algn="l" defTabSz="1219188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75000"/>
              <a:buFont typeface="Wingdings 3" panose="05040102010807070707" pitchFamily="18" charset="2"/>
              <a:buChar char=""/>
              <a:defRPr lang="en-CA" sz="264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794" indent="-230398" algn="l" defTabSz="609594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0000"/>
              <a:buFont typeface="Wingdings" charset="2"/>
              <a:buChar char="§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8790" indent="-359996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—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88" indent="-2015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8386" indent="-263998" algn="l" defTabSz="609594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Lucida Grande"/>
              <a:buChar char="&gt;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38254">
              <a:spcBef>
                <a:spcPts val="2400"/>
              </a:spcBef>
              <a:buSzPct val="120000"/>
              <a:buNone/>
            </a:pPr>
            <a:r>
              <a:rPr lang="en-US" sz="4000" dirty="0"/>
              <a:t>Forecast of annual real GDP growth in 2023, by country or Economic Region (%)</a:t>
            </a:r>
          </a:p>
          <a:p>
            <a:pPr marL="0" indent="0">
              <a:buNone/>
            </a:pPr>
            <a:endParaRPr lang="en-US" sz="4000" dirty="0">
              <a:solidFill>
                <a:schemeClr val="accent3"/>
              </a:solidFill>
            </a:endParaRPr>
          </a:p>
        </p:txBody>
      </p:sp>
      <p:graphicFrame>
        <p:nvGraphicFramePr>
          <p:cNvPr id="12" name="Espace réservé du contenu 8">
            <a:extLst>
              <a:ext uri="{FF2B5EF4-FFF2-40B4-BE49-F238E27FC236}">
                <a16:creationId xmlns:a16="http://schemas.microsoft.com/office/drawing/2014/main" id="{92A3FE35-08EB-17E7-CAAD-A73AA87B472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0681" y="4758021"/>
          <a:ext cx="22325224" cy="749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8B9C56-5986-F986-FACB-CE044FE54D1F}"/>
              </a:ext>
            </a:extLst>
          </p:cNvPr>
          <p:cNvCxnSpPr/>
          <p:nvPr/>
        </p:nvCxnSpPr>
        <p:spPr>
          <a:xfrm>
            <a:off x="1233980" y="5330283"/>
            <a:ext cx="22250488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4B225F1-DA91-EC51-1A6A-D89ABB2DB760}"/>
              </a:ext>
            </a:extLst>
          </p:cNvPr>
          <p:cNvSpPr txBox="1"/>
          <p:nvPr/>
        </p:nvSpPr>
        <p:spPr>
          <a:xfrm>
            <a:off x="18373774" y="4329327"/>
            <a:ext cx="511069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Potential growth 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llipse 8">
            <a:extLst>
              <a:ext uri="{FF2B5EF4-FFF2-40B4-BE49-F238E27FC236}">
                <a16:creationId xmlns:a16="http://schemas.microsoft.com/office/drawing/2014/main" id="{7DF5B3DB-29A1-4D99-00B1-41CF84DFAD6D}"/>
              </a:ext>
            </a:extLst>
          </p:cNvPr>
          <p:cNvSpPr/>
          <p:nvPr/>
        </p:nvSpPr>
        <p:spPr>
          <a:xfrm rot="12491146">
            <a:off x="1995873" y="5849914"/>
            <a:ext cx="2737562" cy="3098138"/>
          </a:xfrm>
          <a:custGeom>
            <a:avLst/>
            <a:gdLst>
              <a:gd name="connsiteX0" fmla="*/ 0 w 881885"/>
              <a:gd name="connsiteY0" fmla="*/ 460556 h 921111"/>
              <a:gd name="connsiteX1" fmla="*/ 440943 w 881885"/>
              <a:gd name="connsiteY1" fmla="*/ 0 h 921111"/>
              <a:gd name="connsiteX2" fmla="*/ 881886 w 881885"/>
              <a:gd name="connsiteY2" fmla="*/ 460556 h 921111"/>
              <a:gd name="connsiteX3" fmla="*/ 440943 w 881885"/>
              <a:gd name="connsiteY3" fmla="*/ 921112 h 921111"/>
              <a:gd name="connsiteX4" fmla="*/ 0 w 881885"/>
              <a:gd name="connsiteY4" fmla="*/ 460556 h 921111"/>
              <a:gd name="connsiteX0" fmla="*/ 440943 w 881886"/>
              <a:gd name="connsiteY0" fmla="*/ 921112 h 1012552"/>
              <a:gd name="connsiteX1" fmla="*/ 0 w 881886"/>
              <a:gd name="connsiteY1" fmla="*/ 460556 h 1012552"/>
              <a:gd name="connsiteX2" fmla="*/ 440943 w 881886"/>
              <a:gd name="connsiteY2" fmla="*/ 0 h 1012552"/>
              <a:gd name="connsiteX3" fmla="*/ 881886 w 881886"/>
              <a:gd name="connsiteY3" fmla="*/ 460556 h 1012552"/>
              <a:gd name="connsiteX4" fmla="*/ 532383 w 881886"/>
              <a:gd name="connsiteY4" fmla="*/ 1012552 h 10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886" h="1012552">
                <a:moveTo>
                  <a:pt x="440943" y="921112"/>
                </a:moveTo>
                <a:cubicBezTo>
                  <a:pt x="197417" y="921112"/>
                  <a:pt x="0" y="714914"/>
                  <a:pt x="0" y="460556"/>
                </a:cubicBezTo>
                <a:cubicBezTo>
                  <a:pt x="0" y="206198"/>
                  <a:pt x="197417" y="0"/>
                  <a:pt x="440943" y="0"/>
                </a:cubicBezTo>
                <a:cubicBezTo>
                  <a:pt x="684469" y="0"/>
                  <a:pt x="881886" y="206198"/>
                  <a:pt x="881886" y="460556"/>
                </a:cubicBezTo>
                <a:cubicBezTo>
                  <a:pt x="881886" y="714914"/>
                  <a:pt x="684469" y="921112"/>
                  <a:pt x="532383" y="1012552"/>
                </a:cubicBez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7">
              <a:defRPr/>
            </a:pPr>
            <a:endParaRPr lang="en-CA" sz="4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48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005CD5-7E0A-DAC8-4471-88FCF0B2D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211" y="708634"/>
            <a:ext cx="22439738" cy="1816165"/>
          </a:xfrm>
        </p:spPr>
        <p:txBody>
          <a:bodyPr/>
          <a:lstStyle/>
          <a:p>
            <a:r>
              <a:rPr lang="en-US" sz="6600" dirty="0"/>
              <a:t>Commodity prices remain elevated due to geopolitical issues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8CA2C1-3E88-08D2-61EC-0011CF3E043D}"/>
              </a:ext>
            </a:extLst>
          </p:cNvPr>
          <p:cNvGraphicFramePr/>
          <p:nvPr/>
        </p:nvGraphicFramePr>
        <p:xfrm>
          <a:off x="669263" y="3668800"/>
          <a:ext cx="20380765" cy="854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EBD6D02-CE66-781D-E7C3-58B417441B4E}"/>
              </a:ext>
            </a:extLst>
          </p:cNvPr>
          <p:cNvSpPr txBox="1">
            <a:spLocks/>
          </p:cNvSpPr>
          <p:nvPr/>
        </p:nvSpPr>
        <p:spPr>
          <a:xfrm>
            <a:off x="808411" y="2696134"/>
            <a:ext cx="22462538" cy="646042"/>
          </a:xfrm>
          <a:prstGeom prst="rect">
            <a:avLst/>
          </a:prstGeom>
        </p:spPr>
        <p:txBody>
          <a:bodyPr/>
          <a:lstStyle>
            <a:lvl1pPr marL="0" indent="0" algn="l" defTabSz="2438254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tx2"/>
              </a:buClr>
              <a:buSzPct val="120000"/>
              <a:buFontTx/>
              <a:buNone/>
              <a:defRPr lang="en-CA" sz="56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612000" algn="l" defTabSz="1219127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3"/>
              </a:buClr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8800" indent="-612000" algn="l" defTabSz="1219127" rtl="0" eaLnBrk="1" latinLnBrk="0" hangingPunct="1">
              <a:lnSpc>
                <a:spcPct val="90000"/>
              </a:lnSpc>
              <a:spcBef>
                <a:spcPts val="720"/>
              </a:spcBef>
              <a:buClr>
                <a:schemeClr val="accent3"/>
              </a:buClr>
              <a:buSzPct val="120000"/>
              <a:buFont typeface="Apple Symbols" panose="02000000000000000000" pitchFamily="2" charset="-79"/>
              <a:buChar char="⎻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2000" indent="-403176" algn="l" defTabSz="121912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3"/>
              </a:buClr>
              <a:buFont typeface="Arial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00" indent="-527970" algn="l" defTabSz="121912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3"/>
              </a:buClr>
              <a:buSzPct val="80000"/>
              <a:buFont typeface="Lucida Grande"/>
              <a:buChar char="&gt;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197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4324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451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2578" indent="-609562" algn="l" defTabSz="1219127" rtl="0" eaLnBrk="1" latinLnBrk="0" hangingPunct="1">
              <a:spcBef>
                <a:spcPct val="20000"/>
              </a:spcBef>
              <a:buFont typeface="Arial"/>
              <a:buChar char="•"/>
              <a:defRPr sz="53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</a:rPr>
              <a:t>Bank of Canada Commodities Price Index, monthly</a:t>
            </a:r>
          </a:p>
          <a:p>
            <a:endParaRPr lang="en-US" sz="72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9429CA8-1EB7-3547-063E-D2D9916DC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6141" y="13031309"/>
            <a:ext cx="6953581" cy="47022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 defTabSz="457195">
              <a:defRPr/>
            </a:pPr>
            <a:r>
              <a:rPr lang="fr-FR" sz="1800" dirty="0">
                <a:solidFill>
                  <a:srgbClr val="1F384B"/>
                </a:solidFill>
                <a:latin typeface="Arial"/>
              </a:rPr>
              <a:t>Source: </a:t>
            </a:r>
            <a:r>
              <a:rPr lang="en-US" sz="1800" dirty="0">
                <a:solidFill>
                  <a:srgbClr val="1F384B"/>
                </a:solidFill>
                <a:latin typeface="Arial"/>
              </a:rPr>
              <a:t>Bank of Canada, BDC Economics</a:t>
            </a:r>
          </a:p>
        </p:txBody>
      </p:sp>
    </p:spTree>
    <p:extLst>
      <p:ext uri="{BB962C8B-B14F-4D97-AF65-F5344CB8AC3E}">
        <p14:creationId xmlns:p14="http://schemas.microsoft.com/office/powerpoint/2010/main" val="366217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4C3B58-D1E7-E0BB-B5A7-D4D8D2E01D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9CE995-0E50-FE45-3392-DFD4D1AF0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52044" y="6294994"/>
            <a:ext cx="11035895" cy="4864472"/>
          </a:xfrm>
        </p:spPr>
        <p:txBody>
          <a:bodyPr/>
          <a:lstStyle/>
          <a:p>
            <a:pPr algn="l"/>
            <a:r>
              <a:rPr lang="fr-CA" dirty="0" err="1"/>
              <a:t>Canada’s</a:t>
            </a:r>
            <a:r>
              <a:rPr lang="fr-CA" dirty="0"/>
              <a:t> </a:t>
            </a:r>
            <a:r>
              <a:rPr lang="fr-CA" dirty="0" err="1"/>
              <a:t>economic</a:t>
            </a:r>
            <a:r>
              <a:rPr lang="fr-CA" dirty="0"/>
              <a:t> </a:t>
            </a:r>
            <a:r>
              <a:rPr lang="fr-CA" dirty="0" err="1"/>
              <a:t>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562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1_BDC Theme 2016">
  <a:themeElements>
    <a:clrScheme name="BDC_2022">
      <a:dk1>
        <a:srgbClr val="18303F"/>
      </a:dk1>
      <a:lt1>
        <a:srgbClr val="FFFFFF"/>
      </a:lt1>
      <a:dk2>
        <a:srgbClr val="2C50EE"/>
      </a:dk2>
      <a:lt2>
        <a:srgbClr val="16DEC9"/>
      </a:lt2>
      <a:accent1>
        <a:srgbClr val="1F384B"/>
      </a:accent1>
      <a:accent2>
        <a:srgbClr val="A80020"/>
      </a:accent2>
      <a:accent3>
        <a:srgbClr val="EE0202"/>
      </a:accent3>
      <a:accent4>
        <a:srgbClr val="207728"/>
      </a:accent4>
      <a:accent5>
        <a:srgbClr val="FF6101"/>
      </a:accent5>
      <a:accent6>
        <a:srgbClr val="6700C3"/>
      </a:accent6>
      <a:hlink>
        <a:srgbClr val="BFBEBD"/>
      </a:hlink>
      <a:folHlink>
        <a:srgbClr val="E0DF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DC_Powerpoint_Template(1)" id="{C01E1095-EB82-43DD-9D18-2A57E6907AB2}" vid="{47534D01-05E0-4783-83D4-65B390E379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287F966038F4448CB2E0BB1A08CC77" ma:contentTypeVersion="6" ma:contentTypeDescription="Crée un document." ma:contentTypeScope="" ma:versionID="75c13c6cf2c81b041eb14d5db421f8c6">
  <xsd:schema xmlns:xsd="http://www.w3.org/2001/XMLSchema" xmlns:xs="http://www.w3.org/2001/XMLSchema" xmlns:p="http://schemas.microsoft.com/office/2006/metadata/properties" xmlns:ns2="7544df24-a548-40c6-946d-ea4d875b4f72" targetNamespace="http://schemas.microsoft.com/office/2006/metadata/properties" ma:root="true" ma:fieldsID="3dfad6cce6335fa42ffd10d4f5f2209e" ns2:_="">
    <xsd:import namespace="7544df24-a548-40c6-946d-ea4d875b4f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4df24-a548-40c6-946d-ea4d875b4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AE496D-2983-424D-9C52-F898E65DF6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5439CB-3E71-4E15-87DE-AF38BC79F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44df24-a548-40c6-946d-ea4d875b4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0135A1-A15B-4C39-80B3-72B2F581ADAC}">
  <ds:schemaRefs>
    <ds:schemaRef ds:uri="http://www.w3.org/XML/1998/namespace"/>
    <ds:schemaRef ds:uri="http://schemas.microsoft.com/office/infopath/2007/PartnerControls"/>
    <ds:schemaRef ds:uri="http://purl.org/dc/terms/"/>
    <ds:schemaRef ds:uri="1dec4731-9845-4c5c-9c13-5cbe24bc0acd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BDC_Powerpoint_Template</Template>
  <TotalTime>897</TotalTime>
  <Words>1637</Words>
  <Application>Microsoft Office PowerPoint</Application>
  <PresentationFormat>Custom</PresentationFormat>
  <Paragraphs>319</Paragraphs>
  <Slides>53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Apple Symbols</vt:lpstr>
      <vt:lpstr>Arial</vt:lpstr>
      <vt:lpstr>Arial Black</vt:lpstr>
      <vt:lpstr>Calibri</vt:lpstr>
      <vt:lpstr>Helvetica</vt:lpstr>
      <vt:lpstr>Lucida Grande</vt:lpstr>
      <vt:lpstr>Wingdings 3</vt:lpstr>
      <vt:lpstr>1_BDC Theme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happened since?</vt:lpstr>
      <vt:lpstr>PowerPoint Presentation</vt:lpstr>
      <vt:lpstr>Unemployment level remains very low</vt:lpstr>
      <vt:lpstr>PowerPoint Presentation</vt:lpstr>
      <vt:lpstr>Overall, inflation is slowing down but remains above the 2% target</vt:lpstr>
      <vt:lpstr>Overall, inflation is slowing down but remains above the 2% target</vt:lpstr>
      <vt:lpstr>PowerPoint Presentation</vt:lpstr>
      <vt:lpstr>Food and shelter inflation is still high</vt:lpstr>
      <vt:lpstr>Wage growth remains a challenge for reducing inflation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Rising interest rate is driving up mortgage payments in Ontario</vt:lpstr>
      <vt:lpstr>PowerPoint Presentation</vt:lpstr>
      <vt:lpstr>And prices have declined</vt:lpstr>
      <vt:lpstr>Consumption of goods is declining</vt:lpstr>
      <vt:lpstr>Investments are trending lower</vt:lpstr>
      <vt:lpstr>PowerPoint Presentation</vt:lpstr>
      <vt:lpstr>Exports continue to be solid</vt:lpstr>
      <vt:lpstr>…supporting the manufacturing sector</vt:lpstr>
      <vt:lpstr>Unemployment is very low in Ontario</vt:lpstr>
      <vt:lpstr>Households’ disposable income remains high</vt:lpstr>
      <vt:lpstr>The government will continue to support the economy </vt:lpstr>
      <vt:lpstr>PowerPoint Presentation</vt:lpstr>
      <vt:lpstr>PowerPoint Presentation</vt:lpstr>
      <vt:lpstr>PowerPoint Presentation</vt:lpstr>
      <vt:lpstr>PowerPoint Presentation</vt:lpstr>
      <vt:lpstr>Economic uncertainty recently increased in the US</vt:lpstr>
      <vt:lpstr>….however strong measures were put in place to weather the storm </vt:lpstr>
      <vt:lpstr>PowerPoint Presentation</vt:lpstr>
      <vt:lpstr>By 2022, Ontario’s employment recovered and has been adding more jobs since</vt:lpstr>
      <vt:lpstr>PowerPoint Presentation</vt:lpstr>
      <vt:lpstr>Ontario’s workers are retiring massively </vt:lpstr>
      <vt:lpstr>More than 20% of workers in Ontario will retire in the next decade</vt:lpstr>
      <vt:lpstr>Since 2008, 55+ year-old workers have outnumbered their younger peers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ALAMEH, Lily (MTL)</dc:creator>
  <cp:lastModifiedBy>Deborah Hanlon</cp:lastModifiedBy>
  <cp:revision>33</cp:revision>
  <dcterms:created xsi:type="dcterms:W3CDTF">2023-04-18T17:41:27Z</dcterms:created>
  <dcterms:modified xsi:type="dcterms:W3CDTF">2023-06-08T02:02:29Z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serName">
    <vt:lpwstr>erenelick</vt:lpwstr>
  </property>
  <property fmtid="{D5CDD505-2E9C-101B-9397-08002B2CF9AE}" pid="3" name="ComputerName">
    <vt:lpwstr>DLO0139</vt:lpwstr>
  </property>
  <property fmtid="{D5CDD505-2E9C-101B-9397-08002B2CF9AE}" pid="4" name="ContentTypeId">
    <vt:lpwstr>0x01010031287F966038F4448CB2E0BB1A08CC77</vt:lpwstr>
  </property>
  <property fmtid="{D5CDD505-2E9C-101B-9397-08002B2CF9AE}" pid="5" name="Order">
    <vt:r8>100</vt:r8>
  </property>
  <property fmtid="{D5CDD505-2E9C-101B-9397-08002B2CF9AE}" pid="6" name="BDCECM_DispApprover">
    <vt:lpwstr>1;#VP Marketing ＆ Communication|5abfdd78-a465-471f-a171-4f0ea52b9447</vt:lpwstr>
  </property>
  <property fmtid="{D5CDD505-2E9C-101B-9397-08002B2CF9AE}" pid="7" name="BDCECM_RecordSeries">
    <vt:lpwstr>7;#3540-15 - Branding|0273f517-4ecb-4156-bfae-a4403fdba048</vt:lpwstr>
  </property>
  <property fmtid="{D5CDD505-2E9C-101B-9397-08002B2CF9AE}" pid="8" name="BDCECM_InformationSecurityCategorization">
    <vt:lpwstr>3;#Limited|df490007-b3cd-426a-8013-ffab46985cca</vt:lpwstr>
  </property>
  <property fmtid="{D5CDD505-2E9C-101B-9397-08002B2CF9AE}" pid="9" name="BDCECM_SMCFunc">
    <vt:lpwstr>2;#SVP Marketing and Public Affairs|3c451643-81d1-4553-841b-1630206b6b36</vt:lpwstr>
  </property>
</Properties>
</file>